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04:01.5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8682 943,'0'24,"0"1,0 0,0 25,-25-1,25-24,-25 25,25-26,0 1,25-25,0 0,-1 0,1 0,0 25,0 0,-25 0,0-1,0 1,-25 0,0 0,25 0,-25-1,1 1,-1 0,0 0,0-25,0-25,1 0,-1 0,25-24,-25-1</inkml:trace>
  <inkml:trace contextRef="#ctx0" brushRef="#br0" timeOffset="219.9221">8632 918,'25'0,"0"0,-1-25,1 25,0 0,0 0,0 0,-1 0,1 0,0 0,0 0,0 0,-25 25,-25-25</inkml:trace>
  <inkml:trace contextRef="#ctx0" brushRef="#br0" timeOffset="972.1904">8657 918,'0'25,"0"-1,0 26,0 0,-25-26,25 26,0-25,-25 24,25-24,0 0,0 0,0 0,0-50,25 0,0 0,0 25,-25-25,24 25,1 0,0 0,0 0,0 25,-25 0,0 0,-25-25,25 25,0-1,0 1,-25-25,25 25,-25 0,25 0,-25-25,25 24,-24-24,24 25,-25-25,25 25,-25-25,0 0,0 0,1 0,24-25,-25 25,0 0,0 0,25-25,25 25,0-24,0 24,-25-25,24 25</inkml:trace>
  <inkml:trace contextRef="#ctx0" brushRef="#br0" timeOffset="1148.0634">8905 1439,'25'24,"-1"1</inkml:trace>
  <inkml:trace contextRef="#ctx0" brushRef="#br0" timeOffset="1608.046">9302 967,'25'0,"-25"25,0 0,0 25,0-26,0 26,0 0,0-1,0 1,0-1,0-24,0 25,0-1,0-24,0 0,0 25,0-26,0 1,0-50,0 1,0-1,0-25</inkml:trace>
  <inkml:trace contextRef="#ctx0" brushRef="#br0" timeOffset="3720.1087">10145 620,'50'25,"-50"0,25-25,-1 0,1 25,0-25,-25 24,25-24,0 0,-50 0,0 0,0 25</inkml:trace>
  <inkml:trace contextRef="#ctx0" brushRef="#br0" timeOffset="3984.0765">10071 819,'0'0,"0"24,-25-24,50 0,0-24,24 24,-24 0,0-25,0 25,-1 0,1 0,0 0,0 0,0 0,-25 25,0-1,-25 26,25-25,-25 0,0 24,0 1,1-1,-26-24,25 25,0-25,1-1,-1 1,0 0,0-25,0 25,0-50,1 0,24 0,-25 1</inkml:trace>
  <inkml:trace contextRef="#ctx0" brushRef="#br0" timeOffset="4160.9553">9971 943,'25'0,"0"0,-25 24,25-24,0 25,24 0,-24-25,25 25,-25 0,24-25,1 24,-1 1,1-25,-25 0,24 0,1 0,-25 25,0-25,-1 0,1 0,-25-25,-25 25</inkml:trace>
  <inkml:trace contextRef="#ctx0" brushRef="#br0" timeOffset="4344.2173">10120 1191,'-24'24,"24"1,0 0,24 0,-24 0,0 24,0-24,0 0,0 0,0-1,0 26,0-25,0 0,0-50,25 25,-25-25</inkml:trace>
  <inkml:trace contextRef="#ctx0" brushRef="#br0" timeOffset="4496.761">10269 1191,'25'24,"-25"1,0 0,25 0,-25 24,0 1,0 0,0 24,0-24,0-1,25 1,-25 0,0-26,24 26,-24-25,25-25</inkml:trace>
  <inkml:trace contextRef="#ctx0" brushRef="#br0" timeOffset="5272.8268">10666 1042,'25'0,"-25"25,25-25,-1 24,1-24,0 25,-25 0,25-25,-25 25,25 0,-25-1,-25 26,25-25,-25 24,25-24,-25 0,25 0,-25 0,25-1,0-48,25-1,-25 0,25-25,0 1,-25-1,25 1,-1-1,1-24,-25 24,25-24,0-1,-25 26,25-1,-25 25,0 0,24 25,-24 25,0 0,0 0,0 24,0 1,0 0,0 24,-24-24,24-1,0 1,0-25,0-1,0 1,0 0,0-50,0 0,0 1,24-1,-24-25,25 25,0 1,0-26,0 25,-1 25,-24-25,25 25,0 0,0 0,0 0,-25 25,25 0,-25 0,0 0,-25-1,25 1,-25 25,25-25,-25-1,0 1,0 0,1-25,24 25,-25-25,25-25,0 50,0 0,0-1,0 1,-25 0,25 25,-25-26,25 1,-25 25,25-25,-24-25,24 24,-25-24,0 0,25-24,0-1</inkml:trace>
  <inkml:trace contextRef="#ctx0" brushRef="#br0" timeOffset="5452.2787">11112 1414,'0'0,"25"0,0 25,0-25,0 24,0-24,-1 25,1-25,0 25,-50-25,0 0,1-25</inkml:trace>
  <inkml:trace contextRef="#ctx0" brushRef="#br0" timeOffset="6448.0734">11782 769,'0'0,"0"-25,0 50,-25 0,25 24,-24 1,-1-25,25 24,-25 1,0-25,0 24,1-24,48-25,-24-25,25 25,0-24,0 24,0 0,-25 24,0 1,0 0,0 0,-25 24,0-24,25 0,0 0,-25 0,25-1,25 1,0 0,-25 0,0 0,0-1,0 1</inkml:trace>
  <inkml:trace contextRef="#ctx0" brushRef="#br0" timeOffset="6595.8445">11832 1116,'25'-25,"-1"25,1-24,0 24,0-25,0 25,-1 0,1 0,0 0,-75-25</inkml:trace>
  <inkml:trace contextRef="#ctx0" brushRef="#br0" timeOffset="6756.8017">11857 1364,'0'-25,"24"25,1-24,0-1,0 0,0 0,-1 0,1 1,0-1,0 0,0 0,-25 0,0 1,0-1</inkml:trace>
  <inkml:trace contextRef="#ctx0" brushRef="#br0" timeOffset="6940.4116">11881 794,'0'49,"25"-24,0 0,-25 49,25-24,0 24,-1 1,1-1,0 1,0-1,0-24,-1 24,-24-24,25-26,-25 26,25-25,-25-50,0 0</inkml:trace>
  <inkml:trace contextRef="#ctx0" brushRef="#br0" timeOffset="7079.5074">12229 1191,'0'24,"-25"1,25 0,-25 0,0 24,0-24,1 25,-1-25,0 24,0-24,25 0,-25 0,1-25</inkml:trace>
  <inkml:trace contextRef="#ctx0" brushRef="#br0" timeOffset="7224.967">12030 769,'0'25,"25"-25,-25 25,25 24,0-24,-1 0,1 0</inkml:trace>
  <inkml:trace contextRef="#ctx0" brushRef="#br0" timeOffset="7544.8865">12402 1017,'0'-25,"25"25,-25 25,0 0,25 0,-25 24,0-24,0 0,0 0,0-1,0 1,0 0,0-50,25 0,0 25,-1-24,1-1,0 25,0-25,0 0,-1 25,1-25,0 25,0 0,0 0,-50 0,0 0,0 0</inkml:trace>
  <inkml:trace contextRef="#ctx0" brushRef="#br0" timeOffset="7755.9362">12601 967,'0'0,"0"-24,0-26,0 25,0 0,0 50,25 25,-25-1,0 26,0-1,0 1,0-1,0 25,0-24,0-1,-25 0,25-24,0-25,0 25,25-26,-25-48,0-1,0-25,24 0</inkml:trace>
  <inkml:trace contextRef="#ctx0" brushRef="#br0" timeOffset="8492.7375">12774 992,'0'25,"0"0,0 0,0-1,0 1,25-25,-25 25,25-25,0 0,0 0,-1 0,1 0,0 0,0-25,0 25,-1-25,26 1,-25 24,-25-25,25 0,-1 0,-24 0,-24 1,24-1,-25 0,0 0,25 0,-25 25,25 25,0 0,-25 0,25 24,0-24,0 50,-24-26,24 1,0-1,0-24,0 25,0-25,0-1,0 1,0 0,-25-25,25-25,-25 25,25-25,-25 25,25-24,-25 24,1 0,48 0,1 0,0-25,0 25,0 0,-1-25,1 25,0 0,0-25,0 25,-1 0,1 0,-50 25,1 0,-1 0,0-1,0 26,0-25,-24 0,24-1,0 26,0-25,1-25,-1 25,25-1,-25-24,50 0,0 0,-1-24,1 24,0 0,25-25,-26 25,1 0,25-25,-25 25,-1 0,1 0,0 0,0 0,-25-25,0 50,-25-25,0-25,0 25</inkml:trace>
  <inkml:trace contextRef="#ctx0" brushRef="#br0" timeOffset="9384.1064">13419 819,'25'0,"0"0,0 0,0 0,-1 24,1-24,0 0,0 0,0 0,-1 0,-24-24</inkml:trace>
  <inkml:trace contextRef="#ctx0" brushRef="#br0" timeOffset="9660.9132">13370 1141,'0'0,"-25"25,50 0,-25-50,25 25,-1 0,26-25,-25 0,24 0,1 25,-25-24,24-1,-24 0,0 25,0 0,-25 25,0 0,-25-1,25 1,-50 25,26-1,-1 1,0 0,-25-1,26 1,-26-1,25 1,0-25,25 0,0-50,0 0,25-25</inkml:trace>
  <inkml:trace contextRef="#ctx0" brushRef="#br0" timeOffset="9836.1817">13692 1141,'25'0,"0"25,-25 0,0-1,25 1,-25 25,0-1,0-24,-25 25,25-1,0 1,-25-25,25 0,0-1,-25 1,0-25,1 0,-1-25,0-24,0 24</inkml:trace>
  <inkml:trace contextRef="#ctx0" brushRef="#br0" timeOffset="10300.4688">14015 843,'24'0,"1"0,0 0,0 25,0-25,-1 0,-24 25</inkml:trace>
  <inkml:trace contextRef="#ctx0" brushRef="#br0" timeOffset="10448.0826">13915 1141,'-24'25,"48"-25,1 0,0 0,25 0,-26-25,1 25,25-25,-25 25,-1-25,1 25,0 0,0-24</inkml:trace>
  <inkml:trace contextRef="#ctx0" brushRef="#br0" timeOffset="10773.111">14089 992,'-25'-25,"25"50,0 25,0-1,0 1,0 24,0-24,0 24,0 1,0-26,0 26,0-26,0-24,0 25,0-25,-25-25,1-25,24 0,-25 0,0 0,25 1,-25-1,0 25,1-25,-1 0,25 0,25 1,-1-1,1 25,0-25,0 0,24 0,-24 1,0-26,0 25</inkml:trace>
  <inkml:trace contextRef="#ctx0" brushRef="#br0" timeOffset="11680.9056">14263 695,'0'24,"0"1,0 0,0 0,24 0,-24 24,0-24,0 0,0 0,25 24,-25-24,0 0,0 0,-25-50,25 0,0 0,25 0,-25 1,0-1,0 0,0-25,25 26,-25-1,25 0,0 25,0 0,-25 25,24-25,-24 25,0-1,0 1,0 0,0 0,0 0,-24-1,-1 1,25 0,-25-25,50 0,0 0,-1 0,1 0,0 25,-50-25,25 25,0-1,-25 1,1 0,24 0,-25 0,0-25,0 24,0 1,0-25,50 25,0-25,0 0,0 25,0-25,-25 25,24-25,-24 24,0 1,0 0,-24-25,24 25,0 0,-25-25,25 24,-25-24,0 0,25 25,-25-25,0-25,1 1,24-1,0 0,24 25,1 0,0 0,0 0,0 0,0 0,-1 0,1 0,0 0,-25 25,-25-25,25 25,-25-25,25 24,-24 1,-1 0,0 0,-25 0,25-1,1 1,24 0,-25-25,25 25,25-25,-1 0,1 0,25 0,-25 0,0 0,-1 0,26-25,-25 25,0 0,-1 0,1-25</inkml:trace>
  <inkml:trace contextRef="#ctx0" brushRef="#br0" timeOffset="12280.8743">14982 868,'0'-25,"-25"50,0 0,1 0,-1-25,25 25,-25-1,0 1,0-25,25 25,25-25,0 0,0 0,-25 25,25-25,-25 25,24-25,-24 24,0 1,0 0,0 0,-24 0,24 24,-25-24,0 0,25 0,-25-25,25 24,0 1,25 0,-25 0,25 0,-25-1,0 1,0 0,0 0,0 0,0-1,0 1,-25 0,25-50,0 0,0-24</inkml:trace>
  <inkml:trace contextRef="#ctx0" brushRef="#br0" timeOffset="12460.9087">15106 893,'0'25,"0"0,25-1,-25 26,0 0,-25-1,25 1,0 24,0-24,-25-1,25 26,0-26,0 1,0-25,0 0,0-1,0-73,-49-26,49 26</inkml:trace>
  <inkml:trace contextRef="#ctx0" brushRef="#br0" timeOffset="12680.8741">15205 868,'25'-25,"0"25,-25 25,0 0,25 0,-25 0,0-1,0 26,0 0,0-26,0 26,0 0,0-1,0 1,-25-25,25 24,0 1,0-25,0-1,0 1,0 0,0 0,-50-50</inkml:trace>
  <inkml:trace contextRef="#ctx0" brushRef="#br0" timeOffset="12832.0539">15131 1166,'25'0,"-1"0,1 0,0 25,0-25</inkml:trace>
  <inkml:trace contextRef="#ctx0" brushRef="#br0" timeOffset="12975.9931">15081 1364,'25'0,"0"0,0 0,-1 0,1 0,0-25,0 25,0 0,-25 25</inkml:trace>
  <inkml:trace contextRef="#ctx0" brushRef="#br0" timeOffset="13204.0788">14957 1637,'25'0,"0"0,0 0,-1-25,26 25,0 0,-1 0,1-25,-25 25,24 0,1-24,-25 24,24 0,-24 0,0 0,0-25,-50 25,0 0,0 0</inkml:trace>
  <inkml:trace contextRef="#ctx0" brushRef="#br0" timeOffset="13519.9873">15677 893,'24'25,"1"-25,0 0,-25 25,25-25,0 0,-1 24</inkml:trace>
  <inkml:trace contextRef="#ctx0" brushRef="#br0" timeOffset="14208.0883">15553 1091,'24'25,"1"0,-25 0,0 0,0-1,0 1,0 0,25 0,-25 0,0-1,0 1,0 0,0 0,0 0,0-1,0 1,0-50,0 1,0-1,25-25,-25 25,0-24,25 24,-1-25,-24 26,25-1,0 25,-25-25,25 25,0 0,-25 25,0 0,0-1,0 1,0 0,0 0,0 0,-25-1,25 1,0-50,25 1,-25-1,24-25,1 25,0 25,0-24,-25-1,25 25,-1 0,1 0,0 25,-25-1,0 1,0 25,0-25,-25-1,0 26,25-25,-24 0,-1-25,25 24,-25-24,25 25,-25-50,25 1,0-1,0-25,25 25,0-24,-25-1,25 1,-1-1,-24 0</inkml:trace>
  <inkml:trace contextRef="#ctx0" brushRef="#br0" timeOffset="14748.2246">16272 670,'-25'0,"25"25,0-1,-25 1,25 0,0 0,0 0,25-1,0-24,0 0,24 0,-24-24,0-1,0 25,0-25,-1 25,1-25,-25 50,-25-25,1 25,-1 24,0 1,0 0,0-1,-24 1,24 24,0-24,0-1,0 1,1 0,24-26,-25 26,25-25,0 0,0-1,0-48,25-1,-25 0,0 0,24-24,-24 24,25 0,-25-25,25 26,-25-26,25 25,0 0,-1 1,1-1,0 0,0 25,0-25,0 25,-1 0,1-25,0 25,0-24,0 24,-25 24,0 1,0 0,0 25,0-26,0 1,-25 25,25-25,0 24,0-24,0 25,0-26,0 1,0 25,0-25,0-1,0 1,0 0,0 0,-25-25,0-25,0 0,1 25</inkml:trace>
  <inkml:trace contextRef="#ctx0" brushRef="#br0" timeOffset="15152.0618">16247 1290,'-25'0,"50"-25,0 25,0 0,-1 0,1-25,0 25,0 0,0-25,0 25,-1 25,-48 0,-1-25,0 25,0 24,0-24,0 0,1 0,-1 0,0-1,25-48,25 24,0-25,-1 25,1-50,0 25,0 1,0-1,0 0,-1-25,-24 26,25-1,-25 0,0 0,0 0,0 1,-25 24,1-25,24 50,-25-1,25 1,-25 0,25 25,0-1,-25 1,25-1,0 1,0 0,0-1,0 1,0-25,-25-1,25 1</inkml:trace>
  <inkml:trace contextRef="#ctx0" brushRef="#br0" timeOffset="15856.2925">16644 843,'25'-24,"0"-1,-1 25,1 0,0 0,0 25,0-25,-1 24,-48 1,24 0,-25 0,0 0,0 24,0-24,1 0,-26 0,25-25,0 24,1-24,48 0,1-24,0 24,0-25,0 25,-1 0,1 0,0 0,0 0,0 0,-25 25,0-1,-25 1,25 0,-25 0,0 0,0 24,-24-24,24 0,-25 24,26-24,-1 0,50-25,-1-25,1 0,25 25,-25-24,24-1,1 0,-1 0,-24 0,25 1,-25 24,-1-25,1 25,0-25,-25 0,-25 25,0 0,1 0,-1 0,0-25,0 25,0 0,1-24,24-1,0 50,0 24,24-24,-24 25,0-1,0 1,0 24,0 1,0-26,0 26,0 24,0-25,-24 1,24-26,0 26,0-50</inkml:trace>
  <inkml:trace contextRef="#ctx0" brushRef="#br0" timeOffset="16128.2032">17289 521,'25'25,"-25"0,49-1,-24-24,25 25,-26 0</inkml:trace>
  <inkml:trace contextRef="#ctx0" brushRef="#br0" timeOffset="16404.096">17214 695,'0'24,"-24"1,24 0,0 0,0 0,-25 24,25-24,0 25,0-26,-25 1,25 0,0 0,25-50,-25 0,25-24,-1 24,1 0,0 0,0-24,0 49,24-25,-24 25,0 0,0 0,-1 0,1 25,0-1,0-24,0 25,-25 0,25-25,-25 25,-25 0,0-25,0 0</inkml:trace>
  <inkml:trace contextRef="#ctx0" brushRef="#br0" timeOffset="16960.4698">17413 918,'-25'0,"25"-25,-25 25,25 25,0 0,-25-1,25 1,-24 25,-1-1,0-24,25 0,-25 0,0 0,1-1,24 1,-25-25,50 0,-25-25,24 1,1-1,0 0,0 25,0-25,-25 0,24 25,1 0,0 0,0 0,0 0,-1 25,1 0,-25 0,-25 0,1-25,-1 24,0 1,0 0,-24-25,24 25,0-25,25 25,25-50,0 25,-1 0,1 0,0 0,0 0,0 0,-25 25,24-25,-24 24,-24 1,24 0,-25 0,0 0,-25-1,26 1,-1 0,-25 0,25-25,25 25,-24-1,-1-24,50 0,-1 0,1 0,0 0,25 0,-26-24,26 24,-25 0,24 0,1-25,-25 25,0-25,24 0</inkml:trace>
  <inkml:trace contextRef="#ctx0" brushRef="#br0" timeOffset="17156.5464">17760 744,'25'-25,"0"25,24 0,-24 25,0-25,0 0,0 25,-1-25,1 0,-25 25</inkml:trace>
  <inkml:trace contextRef="#ctx0" brushRef="#br0" timeOffset="17328.5597">17835 918,'-25'25,"25"24,0-24,-25 25,25-1,0 1,0-25,0 24,-25 1,25-1,0 1,0 0,-25-26,25 26,0-25,0-50,25-25,-25 26,0-26</inkml:trace>
  <inkml:trace contextRef="#ctx0" brushRef="#br0" timeOffset="17592.0244">18033 943,'0'0,"50"-25,-26 0,1 0,0 25,0-25,0 25,-1 0,1-24,0 24,0 0,0 24,-1-24,1 0,-25 25,0 0,0 25,0-26,0 1,0 25,0-1,0 1,0-25,0 24,0 1,0 0,0-1,0 1,0-1,0 1,0-25,-25 0,25 24,0-24,-24-25,24 25,-25-50,0 25,0 0,0-25,1 0,-1 1</inkml:trace>
  <inkml:trace contextRef="#ctx0" brushRef="#br0" timeOffset="18128.0618">17934 1067,'25'24,"-25"26,0-25,0 24,24-24,-24 25,0-25,0-1,0 1,0 0,0-50,0 0,0 1,0-26,0 25,25 0,-25-24,25 24,-25 0,25 0,0 1,-25-1,24 25,1-25,0 25,-25 25,25-25,-25 25,25-1,-25 1,0 0,-25 0,25 0,0-1,-25 26,25-25,-25 0,25-1,-25 26,25-25,-24-25,24 25,-25-25,0-25,25 0,-25 0,25 0,25 1,-25-1,0 0,25 25,-25-25,25 25,-1 25,1 0,-25 0,0-1,-25 1,50-50,-25 1</inkml:trace>
  <inkml:trace contextRef="#ctx0" brushRef="#br0" timeOffset="18771.753">11683 2381,'25'-25,"0"25,-1 0,26 0,-25 0,0 0,-1-24,1 24,0 0,0 0,-25-25,25 25,-1 0,-24-25</inkml:trace>
  <inkml:trace contextRef="#ctx0" brushRef="#br0" timeOffset="19288.6761">11807 2133,'0'25,"0"0,0 0,0-1,0 26,0 0,0-1,0 26,0-26,-25-24,25 25,0-1,0-24,0 0,25-50,-25 0,25 0,-25 1,25-1,-1 0,1 0,0 25,0-25,0 25,-1 0,1 25,0 0,-25 0,0 0,0 24,0 1,0 0,0-1,0-24,-25 25,25-1,-25-24,25 25,-24-26,24 1,-25 0,25 0,-25-25,0 0,0 0,1 0,-26 0,25-25,0 25,1-25,-26 25,25-25,0 1,1-1,-1 0,0 25,0-25,50 25,0 0,0 0,-1 0,1-25,25 25,-25-24,24 24,1-25,-1 25,-24-25,25 25,-25-25,24 0,-24 1</inkml:trace>
  <inkml:trace contextRef="#ctx0" brushRef="#br0" timeOffset="19488.8981">12402 2208,'-24'0,"24"24,-25 1,0 0,25 0,-25 0,-24 24,24-24,0 25,0-26,0 1,0 0</inkml:trace>
  <inkml:trace contextRef="#ctx0" brushRef="#br0" timeOffset="19631.9029">12204 2431,'25'0,"0"0,-25 25,24-1,-24 1,25 25,-25-1,0-24,0 25,0 0,0-1,0-24,0 25,0-1,0-24</inkml:trace>
  <inkml:trace contextRef="#ctx0" brushRef="#br0" timeOffset="19944.081">12452 2431,'25'-25,"0"25,-1-25,1 25,0 0,25-25,-26 25,26 0,-25 0,0 0,-1 0,1 0,0 0,0 25,-25 0,0 0,0 0,0-1,0 26,-25-25,25 24,0 1,-25 0,25-1,0 1,-25 0,25-1,0 1,0-25,0-1,0 26,0-25,0 0,-24-50,-1 25,25-25,0 0,-25 0,0-24,0-1,1 25,-1-49</inkml:trace>
  <inkml:trace contextRef="#ctx0" brushRef="#br0" timeOffset="20240.8199">12452 2505,'0'25,"0"0,0 0,0-1,0 26,25-25,-25 0,0 0,0-1,0-48,0-1,25 0,-25 0,24 0,-24 0,25 1,0-1,0 0,0 25,-25 25,24-25,-24 25,0-1,0 1,0 0,-24 0,24 0,0 0,-25-1,0 1,0-25,25 25,-25-25,1 0,-1 0,0-25</inkml:trace>
  <inkml:trace contextRef="#ctx0" brushRef="#br0" timeOffset="21176.3042">13122 1984,'24'25,"-24"0,0 0,0 0,25 24,-25-24,0 25,0-26,0 1,0 0,0 0,-25 0,25-50,0 0,0 0,25 0,-25-24,0 24,0 0,0 0,25 1,0-1,0 25,0 0,-1 0,1 25,0-25,-25 24,25-24,-25 25,0 0,0 0,-25-25,25 25,-25-25,25 24,-25-24,25 25,-24-25,-1 0,0-25,25 1,0-1,0 0,25 25,0 0,-1 25,-48 0,24-1,-25-24,25 25,-25-25,25 25,-25-25,50-25,0 0,0 25,-1 0,-24-24,25 24,-50 24,25 1,-24-25,-1 25,0 0,0 0,-25-1,26 1,-26 0,25 0,-24 0,24-1,0-24,0 25,0 0,1-25,48 0,1 0,25-25,-1 0,1 1,24 24,-24-25,25 0,-26 0,26 25,-26-25,1 25,-25-24,24 24,-24 0,-25-25,-25 50,-24-1,24-24,0 25,-25 0,1-25</inkml:trace>
  <inkml:trace contextRef="#ctx0" brushRef="#br0" timeOffset="21944.4573">13171 2431,'0'0,"0"25,0-1,0 1,0 0,0 25,0-1,0 1,0-25,-25 24,25-24,0 0,0 0,0 0,0-50,0 0,0 0,0-24,0 24,25 0,-25 0,0 0,0 0,25 1,-25-1,25 0,0 0,0 25,-25-25,24 25,1 0,0 0,0 25,0 0,-25 0,0 0,-25-25,25 24,-25 1,25 0,-25 0,0 0,1 0,-1-25,25-25,0 0,25 0,-25 0,0 0,0 1,24-1,1 0,-25 50,-25 0,25-1,0 1,0 25,-24-25,24 0,0-1,-25 1,25 0,0-50,0 0,25 1,-1-1,1 25,0 0,0 25,-25-1,0 1,-25 0,0 0,0 0,1-25,-1 24,-25 1,25 0,0-25,1 25,-1 0,0-1,50-24,0 0,-1 25,1-25,0-25,25 25,-25 0,24 0,-24-24,25 24,-26 0,26 0,-25-25,0 25,-1 0,-24-25,25 25</inkml:trace>
  <inkml:trace contextRef="#ctx0" brushRef="#br0" timeOffset="22171.9749">13866 1984,'25'0,"-1"0,1 0,0 25,0-25,0 25,-1-25,1 25</inkml:trace>
  <inkml:trace contextRef="#ctx0" brushRef="#br0" timeOffset="22444.4456">13866 2084,'-25'0,"25"24,0 1,-25 0,25 0,0 0,0 24,-25-24,25 0,0 0,-24-1,24 1,-25-25,25 25,0-50,25 25,-25-25,24 1,1-1,0-25,25 25,-26 1,26-1,0 25,-1-25,-24 25,25 0,-26 0,1 0,0 0,0 25,0 0,-50-25,25 24,-25 1,0-25,0 25,1 0,-1-25</inkml:trace>
  <inkml:trace contextRef="#ctx0" brushRef="#br0" timeOffset="22731.8431">14015 2307,'0'-25,"-25"25,25 25,0 0,-25-1,25 1,-25 0,25 25,-25-26,1 26,-1-25,0 0,0-1,25 1,-25-25,25 25,0-50,25 25,-25-25,25 1,0-1,0 0,-1 0,1 0,0 25,0-24,0 24,-1 0,1 0,0 0,0 24,0-24,-1 0,-24 25,-24 0</inkml:trace>
  <inkml:trace contextRef="#ctx0" brushRef="#br0" timeOffset="23039.9317">13965 2629,'-25'0,"50"25,0-25,0 25,-1-25,1 0,0 25,-50 0,0-1,1 1,-1 0,0 0,0 0,0-1,1-24,-1 25,0 0,25 0,25-25,0 0,-1 0,1-25,0 25,0 0,24 0,-24 0,0 0,0 0,0-25,-1 25,1 0,-25-25,25 1</inkml:trace>
  <inkml:trace contextRef="#ctx0" brushRef="#br0" timeOffset="23244.2711">14511 2108,'25'0,"-1"0,1 0,0 0,0 0,0 25,-1-25,1 0</inkml:trace>
  <inkml:trace contextRef="#ctx0" brushRef="#br0" timeOffset="23429.1616">14536 2257,'0'0,"0"25,0 0,-25 0,25 24,0-24,-25 25,25-1,0 1,0-1,0-24,0 25,0-25,0 24,0-24,0 0,0-50,0 0,0 1</inkml:trace>
  <inkml:trace contextRef="#ctx0" brushRef="#br0" timeOffset="23748.9144">14784 2183,'24'-25,"1"25,0 0,0-25,0 25,-1 0,1 0,0 0,0 0,0 25,-1-25,-24 25,25 0,-25-1,0 1,0 0,0 25,0-26,25 26,-25-25,0 24,0 1,0 0,0-1,-25 1,25 0,0-1,0-24,0 25,0-26,0 1,0 25,0-25,-25-1,1-48,-1 24,0-25,0 25,0-25,1 0,-1-24,0-1</inkml:trace>
  <inkml:trace contextRef="#ctx0" brushRef="#br0" timeOffset="24392.3217">14734 2356,'-25'0,"25"25,0 0,0 25,0-26,0 26,0 0,0-1,0-24,0 25,0-25,0-1,0 1,0-50,25 25,-25-49,0 24,0-25,0 25,25-24,-25-1,25 1,-25 24,0 0,24 0,-24 0,25 25,0 0,0 0,0 0,-25 25,0 0,0 0,0 0,0-1,0 1,0 0,0 0,0 24,0-24,0 0,0 0,-25 0,25 0,-25-50,0 25,25-25,0 0,-25 0,25 0,0 1,0-1,0 0,25 25,0 0,-25 25,0 0,25-1,-25 1,-25 0,25 0,-25 0,25 0,-25-1,1-24,24-24,24 24,1-25,0 0,0 0,0 25,24-25,-24 0,0 25</inkml:trace>
  <inkml:trace contextRef="#ctx0" brushRef="#br0" timeOffset="24535.84">15280 2679,'-25'25,"25"-50</inkml:trace>
  <inkml:trace contextRef="#ctx0" brushRef="#br0" timeOffset="28680.9668">2828 4068,'0'25,"0"24,0 1,0 0,-25-1,25 26,0-1,0-24,0 24,0-24,0-26,0 26,0 0,0-26,0 1,0 0,0-50,0 0,0 1,0-26,25 25,-25-24,0-1,25 0</inkml:trace>
  <inkml:trace contextRef="#ctx0" brushRef="#br0" timeOffset="29264.0983">2952 4043,'0'25,"0"0,0 0,0 24,0 1,0-1,0 1,0 24,0-24,-25 24,25-24,0 0,0-1,0 1,0-25,0-1,0 1,0-50,0 1,0-1,0-25,0 25,0-24,0-1,0 1,25-26,-25 26,0-26,0 26,25-1,-25 0,0 26,24-1,-24 0,25 25,-25-25,25 25,-25 25,25-25,0 25,-1 0,-24-1,25 1,-25 0,0 0,0 0,0-1,0 1,0 0,-25 0,25 0,-24-1,-1 1,0 0,0 0,0 0,1-25,24 24,-25-24,0 0,25 25,-25-50,50 25,0 25,0-25,24 25,-24 0,0 0,0-25,24 24,-24 1,0 0,24-25,-24 25,0 0,0-25,-50-25,25 0</inkml:trace>
  <inkml:trace contextRef="#ctx0" brushRef="#br0" timeOffset="29700.641">3324 3919,'0'25,"25"-25,-25 50,0-26,-25 1,25 25,0-25,0-1,0 1,0 0,25-50,-25 0,0 1,24-1,1 0,-25-25,25 26,-25-1,25 0,-25 0,25 25,-25 25,0 0,0 0,0-1,0 1,0 25,0-1,0-24,0 0,0 0,24 0,1-25,0 0,0-25,0 0,-25 0,24 0,-24 1</inkml:trace>
  <inkml:trace contextRef="#ctx0" brushRef="#br0" timeOffset="33604.5317">3944 4415,'25'0,"0"0,-1 0,1 0,25 0,-25 0,-1 0,1 0,0 0,0 0,-50 0,0 25</inkml:trace>
  <inkml:trace contextRef="#ctx0" brushRef="#br0" timeOffset="33804.6584">3894 4589,'25'0,"0"25,0-25,0-25,24 25,-24 0,0 0,24 0,-24 0,0 0,0 0,0 0,-1 0,1 0,0 0,-25 25</inkml:trace>
  <inkml:trace contextRef="#ctx0" brushRef="#br0" timeOffset="34204.4341">4812 3671,'-25'-25,"0"50,25 0,0 25,0-1,-24 1,24 24,0-24,0-1,0 26,0-26,0 1,0 0,0-26,0 26,0-25,24 0,-24-1,0 1,0 0,0 0,-24 0</inkml:trace>
  <inkml:trace contextRef="#ctx0" brushRef="#br0" timeOffset="34468.0978">4614 4564,'-25'25,"50"-25,-1 0,1 0,-25 25,25-25,0 24,-25 1,0 0,0 25,25-26,-25 51,-25-25,25-1,0 26,0-1,0 0,0 1,0-1,0 25,0-24,25-1,-25 1,0-1,0 0,0-24,0 0,0-1,24 1,-24-25,0 0,0-50</inkml:trace>
  <inkml:trace contextRef="#ctx0" brushRef="#br0" timeOffset="35404.2391">5606 3547,'0'-25,"-25"25,25 25,0 0,-25 0,25-1,0 1,-25 25,25-25,0 24,-24 1,24 0,-25-1,25 1,0-1,-25 26,25-26,-25 26,25-26,0 26,-25-26,25 26,0-26,0 26,0-26,-24 1,24 24,0-24,-25 0,25 24,0-24,0 24,0-24,0 24,0-24,0-1,0 26,0-26,0 26,0-26,0 1,25 24,-25-24,0 0,24-26,-24 26,0 0,25-25,-25 24,25 1,-25-25,0-1,25 1,-25 0,25 0</inkml:trace>
  <inkml:trace contextRef="#ctx0" brushRef="#br0" timeOffset="36836.4855">6052 3448,'0'-25,"0"0,0 0,-24 1,24-1,-25 25,0 0,0 25,0-25,1 24,-1 1,25 0,-25 25,0-26,25 26,-25 0,25-26,0 26,0-25,0 0,0 0,25-25,0 24,0-48,0-1,-1 25,-24-50,25 25,0 0,-25-24,25 24,-25 0,25 0,-25 1,0-1,0 0,24 0,-24 0,-24 50,24 0,0 0,0 24,0-24,0 0,0 25,0-26,24 1,-24 0,25-25,-25 25,25-25,0 0</inkml:trace>
  <inkml:trace contextRef="#ctx0" brushRef="#br0" timeOffset="37809.1603">6251 3522,'0'0,"0"25,0 0,0 0,0-1,0 26,0-25,0 0,25 0,-25-1,0 1,0 0</inkml:trace>
  <inkml:trace contextRef="#ctx0" brushRef="#br0" timeOffset="38443.5988">6052 4291,'0'-25,"0"1,0-1,-24 0,-1 0,25 0,-25 25,0 0,0 25,1 0,24 25,-25-1,0 1,25-1,-25 1,25 0,0-26,0 26,25-25,0 0,0-50,-1 0,1 0,-25 0,25 1,0-26,0 25,-25-24,24 24,-24 0,0-25,0 26,0-1,-24 50,24-1,0 1,0 0,0 25,0-26,0 26,0-25,24 0,-24-1,0 1,25 0,-25 0,25 0</inkml:trace>
  <inkml:trace contextRef="#ctx0" brushRef="#br0" timeOffset="39279.92">6276 4366,'0'24,"24"-24,1 25,0 0,0 0,-25 0,0-1,-25 1,0 0,25 0,-25-25,1 25,24-1,-25-24,0 25,0 0,0-25,50 0,0 0,0 0,-25-25,25 25,-1 0,1 0,0 0,0 0,0 0,-1 0</inkml:trace>
  <inkml:trace contextRef="#ctx0" brushRef="#br0" timeOffset="39467.9285">6077 4936,'25'25,"-25"0,25 0,-25-1,0 1,0 0</inkml:trace>
  <inkml:trace contextRef="#ctx0" brushRef="#br0" timeOffset="39568.478">6102 5308,'-25'25,"25"0,0 0</inkml:trace>
  <inkml:trace contextRef="#ctx0" brushRef="#br0" timeOffset="39692.5511">6077 5606,'0'25,"0"-1,0 1,0 0</inkml:trace>
  <inkml:trace contextRef="#ctx0" brushRef="#br0" timeOffset="40464.0865">6077 5953,'0'-25,"0"1,0-1,0 0,-25 0,1 0,-1 25,0 0,0 25,0 0,1 25,-1-1,0 26,25-26,-25 26,25-26,0 1,0-25,0-1,0 26,25-25,0-25,-25 25,25-25,-25-25,24 25,1-25,0 0,0 0,-25-24,25 24,-1-25,1 26,-25-26,25 25,-25-24,0 24,0 0,0 0,0 0,-25 25,25 25,0 0,0 0,0 24,0 1,0 0,0-26,0 26,25-25,-25 0,0-1,0 1,25 0</inkml:trace>
  <inkml:trace contextRef="#ctx0" brushRef="#br0" timeOffset="40784.1053">6251 6077,'-25'25,"50"0,-25 0,0 24,-25-24,25 0,0 0,0-1,0 1,0 0,0-50,25 25,-25-25,0 1,0-26,25 25,-25 0,24 1,-24-26,0 25,25 25,-25-25,0 50,25 0,-25 0,0 0,0-1,0 26,0-25,0 0,0-1,0 1,25 0,-25 0</inkml:trace>
  <inkml:trace contextRef="#ctx0" brushRef="#br0" timeOffset="41756.558">6623 3423,'0'-25,"0"50,0 0,25-25,-25 25,0-1,0 26,24-25,-24 0,0-1,0 26,25-25,-25 0,0 24,25 1,-25-25,0 24,25-24,-25 25,0-1,0-24,25 25,-25-25,0 24,24-24,-24 25,0-26,0 1,25 25,-25-25,0-1,0 26,25-25,-25 24,0-24,0 25,0-25,0-1,0 26,0-25,0 0,0 24,0-24,0 0,0 0,0 0,0-1,0 26,0-25,0 0,0-1,0 1,0 0,0 0,0 24,0-24,0 0,0 0,-25 0,25-1,0 26,0-25,0 0,0-1,-25 26,25-25,0 24,0 1,0-25,-24 24,24-24,0 0,-25 0,25 0,0-1,-25 1,25 0,0 25,-25-25,25-1,-25-24,1 25</inkml:trace>
  <inkml:trace contextRef="#ctx0" brushRef="#br0" timeOffset="43204.5407">7293 3249,'-25'-24,"50"48,-25 1,0 0,0 0,0 0,0 24,0-24,0 25,0-1,0-24,0 25,0 24,0-24,0-1,0 1,0 0,0-1,0 1,0-1,0 1,0-25,0 24,0 1,0 0,24-26,-24 26,0 0,0-1,0-24,0 25,0-26,0 26,0 0,0-26,25 1,-25 25,0-25,0 24,0-24,0 25,0-25,0 24,0-24,0 0,0 24,-25-24,25 0,0 25,0-26,0 1,0 25,0-25,0 24,0 1,0-25,0 24,0-24,0 0,0 24,0-24,0 0,0 25,0-26,0 1,0 25,0-25,0 24,0-24,25 0,-25 0,0 0,0-1,0 1,-25-50,25 1,0-26,-24 25</inkml:trace>
  <inkml:trace contextRef="#ctx0" brushRef="#br0" timeOffset="44788.0227">8037 4514,'0'-24,"0"-1,25 0,-25 0,0 0,0 1,0-1,0 0,-25 0,25 0,-25 25,25-24,-25 24,25-25,-25 25,0 0,1 25,-1-25,0 49,0-24,25 25,-25-1,1 1,24 24,0-24,0-1,0 1,0-25,0 0,24 24,1-24,0-25,0-25,0 25,-1-25,1-24,0 24,-25-25,25 1,0 24,0-25,-25 26,24-26,-24 25,0 0,0 1,0-1,0 0,-24 50,24 0,0-1,0 26,-25-25,25 24,0-24,0 25,0-25,0-1,0 1,0 0,0 0,0 0,0-1,0 1,25-25,-1 0,1-25,0 1,-25-1,25 0,0 0,-1 0,-24 1,25-1,0 0,-50 50,25 0,0-1,0 1,0 0,0 0,0 0,-25-25,25 24,25-24,-25 25,0 0,0 0,25-25,0 0,0 0,-25-25,24 0,1 0,-25 1,25-1,-50 0</inkml:trace>
  <inkml:trace contextRef="#ctx0" brushRef="#br0" timeOffset="45045.2096">8235 4390,'25'25,"0"-25,-25 25,25-25,-1 0,-24 25,25-25,-50 25</inkml:trace>
  <inkml:trace contextRef="#ctx0" brushRef="#br0" timeOffset="45580.7165">8880 4465,'-25'-25,"0"0,25 0,-24 25,24-24,-25 24,0 0,0 0,0 24,1 1,-1 0,0 25,0-1,25-24,-25 25,25-1,0-24,25 25,-25-26,25 1,0 0,0 0,-1 0,1-25,0 25,0-25,0 0,-1 0,1-25,0 25,-25-25,25 25,-25-25,25 0,-25 0,0 1</inkml:trace>
  <inkml:trace contextRef="#ctx0" brushRef="#br0" timeOffset="45772.8791">8657 4638,'25'0,"-1"0,26 0,-25 0,24-24,-24 24,25 0,-25 0,-1-25,1 25,0 0,0-25,0 25,0-25</inkml:trace>
  <inkml:trace contextRef="#ctx0" brushRef="#br0" timeOffset="46056.0336">9227 4192,'0'-25,"0"50,0 0,0 0,0 24,0 26,0-26,0 26,0-26,0 26,-24-26,24 1,0-1,0-24,0 0,0 0,0 0,24-50,-24 0,25-25,-25 26,0-26</inkml:trace>
  <inkml:trace contextRef="#ctx0" brushRef="#br0" timeOffset="46668.1184">9426 4167,'-25'0,"25"25,0 0,0 24,0 1,0 0,-25-1,25 1,0 24,0-24,0-1,-25 26,25-50,0 24,0-24,0 0,0 0,0 0,0-50,0 0,0 0,0-25,25 26,-25-26,0 25,0-24,0-1,25 0,-25 1,0-1,0 1,25 24,-25-25,0 25,25 1,-1 24,1 24,0-24,-25 25,25 0,-25 0,25-25,-25 25,0-1,0 1,0 0,0 0,-25-25,25 25,-25-1,25 1,-25-25,0 25,1 0,-1 0,0-1,0-24,25 25,-25-25,1 0,24 25,-25-25,50 0,-1 0,1 0,0 0,0 0,0 25,-1-25,1 0,0 25,0-25,0 0,-1 24,1-24,0 0,-50 0</inkml:trace>
  <inkml:trace contextRef="#ctx0" brushRef="#br0" timeOffset="46892.9429">9872 4738,'0'24,"0"1,0 0,0 0,0 0,-25 0,25-1,-24-24,-1 25</inkml:trace>
  <inkml:trace contextRef="#ctx0" brushRef="#br0" timeOffset="47704.8104">10244 4589,'0'-25,"25"0,0 0,0 25,0-24,-25-1,24 25,1-25,0 25,-50 25,25 0,0-1,-25 26,25 0,-24-1,24 1,0-1,-25 1,25-25,0 25,25-26,-25 1,24-50,1 1,0-1,-25 0,25-25,-25 25,25 1,-25-26,24 0,-24 26,0-26,0 25</inkml:trace>
  <inkml:trace contextRef="#ctx0" brushRef="#br0" timeOffset="47852.3806">10393 4118,'25'24,"-25"1,25 0,0-25,-25 25,24 0,-24-1,25 1,-25 0</inkml:trace>
  <inkml:trace contextRef="#ctx0" brushRef="#br0" timeOffset="48052.996">10567 4514,'-25'0,"50"25,0-25,-1 0,1 0,0 0,0-25,0 25,-1-24,1 24,0 0,-50 0,25 24</inkml:trace>
  <inkml:trace contextRef="#ctx0" brushRef="#br0" timeOffset="48252.4324">10567 4663,'-25'0,"50"25,0-25,-1 0,1 0,0 0,0 0,0-25,24 25,-24 0,-25-25,25 25,0 0,-50-49</inkml:trace>
  <inkml:trace contextRef="#ctx0" brushRef="#br0" timeOffset="48512.864">10988 4366,'0'24,"0"1,0 0,0 25,0-1,0 1,0-25,0 24,0-24,0 25,0-26,-24-24,24 25,0 0,24-50,-24 0,0 1</inkml:trace>
  <inkml:trace contextRef="#ctx0" brushRef="#br0" timeOffset="48664.7554">11187 4589,'0'25,"25"-1,-25 1,0 0,0 0,-25 0,25-1,0 1,-25-25,25 25,-25 0</inkml:trace>
  <inkml:trace contextRef="#ctx0" brushRef="#br0" timeOffset="49028.435">11336 4440,'0'-25,"25"0,-1 25,1 0,0 0,0 0,0 25,-1-25,-24 25,25-25,-25 25,0 0,0-1,-25 1,1 0,24 0,-25 0,0-1,0-24,0 25,1-25,24 25,-25-25,50 0,-1 0,1 0,0 0,0 0,0 0,-1 0,1 0,0 0,-25-25,25 25</inkml:trace>
  <inkml:trace contextRef="#ctx0" brushRef="#br0" timeOffset="49160.342">11733 4614,'-25'24,"25"1,-25 0,25 25,0-26,0 1,-25 0,0 0</inkml:trace>
  <inkml:trace contextRef="#ctx0" brushRef="#br0" timeOffset="49460.5845">12005 4465,'25'0,"0"0,0 0,0-25</inkml:trace>
  <inkml:trace contextRef="#ctx0" brushRef="#br0" timeOffset="49560.1338">12204 4440,'0'25,"25"-25,0 0</inkml:trace>
  <inkml:trace contextRef="#ctx0" brushRef="#br0" timeOffset="49675.8243">12427 4465,'0'25</inkml:trace>
  <inkml:trace contextRef="#ctx0" brushRef="#br0" timeOffset="49968.7887">12626 4614,'0'24,"24"-24,-24 25,-24 0,24 0,-25 0,25-1,-25 1,0 0,-49 0,49 0</inkml:trace>
  <inkml:trace contextRef="#ctx0" brushRef="#br0" timeOffset="50552.8122">13072 4316,'0'25,"-25"0,25 24,0-24,0 25,0-1,-25-24,25 25,0-26,0 26,0-25,0 0,0-50,0 0,25 0,-25 0,25 1,-25-26,25 25,0-24,-1-1,-24 25,25-24,0 24,0 25,-25 25,25-1,-25 26,0 0,0-1,0 1,0-1,0 1,0-25,0 24,0-24,0 0,25-25,-1 25,1-25,0-25,0 25,24-50,-24 26</inkml:trace>
  <inkml:trace contextRef="#ctx0" brushRef="#br0" timeOffset="52104.7032">13692 3696,'0'-25,"25"0,0 25,0 0,-1 0,-24 25,25-25,-25 25,25 0,-25 0,0-1,0 1,0 0,0 0,0 0,0-1,0 1,0 25,-25-25,25 24,0-24,0 25,0-26,0 26,0-25,0 0,0 24,25-24,-25 0,25-25,0 25,-25-1,24-24,1 25,0-25,0 0,0 0,-50 25,25 0,-25-25,25 25,0-1,-25 26,25-25,-25 0,25 24,0-24,0 25,-24-1,24-24,0 25,0-1,0 1,0-25,0 24,0 1,0 0,0-1,0 1,0-1,24-24,-24 25,0-1,0-24,0 25,0-25,0 24,0-24,0 25,0-26,0 26,0-25,0 0,0 24,0-24,0 0,0 0,0 0,0-1,-24 1,24 0,0 0,-25-25,25 25,-25-1,25 1,-25-25,0 25,1 0</inkml:trace>
  <inkml:trace contextRef="#ctx0" brushRef="#br0" timeOffset="75136.7669">16421 4638,'-25'-24,"25"48,25 1,-25 0,0 0,0 0,0-1,-25 26,25-25,-25 0,25 24,-25-24,0 0,1 0,-1 24,0-24,0 0,0 0,1-25,-1 0,0 0,25-25,-25 0,25 0,0 1,0-1,0 0,0 0,0 0,25 25,-25-24,25 24,0 0,-1 0,1 24,0-24,0 25,0 0,-1 0,1-25,0 25,0-1,0 1,0-25,-50-25,25 1</inkml:trace>
  <inkml:trace contextRef="#ctx0" brushRef="#br0" timeOffset="75608.6809">15974 4539,'0'0,"-25"0,50 0,0 0,0 0,0 0,-1 0,26 0,0 0,-1 0,-24 0,25 0,-1 0,1 0,0 0,-1 0,-24 0,0 0,0 0,-1 0,1 0,-25-25,-25 1,25-1,-24 0,24 0,-25 25,25-25,-25 1,25-1,-25 0,-24 25,49 25,0 0</inkml:trace>
  <inkml:trace contextRef="#ctx0" brushRef="#br0" timeOffset="75796.151">16818 4986,'0'25,"0"-1,0 1,0 0,0 0,-25 0,25-1,-25 1,25 0,-25 0</inkml:trace>
  <inkml:trace contextRef="#ctx0" brushRef="#br0" timeOffset="76428.1595">17438 5259,'0'24,"0"1,0 0,-25-25,0-25,25 0,-25 1,25-26,0 25,-25-24,25-1,0 0,-24-24,24 24,0-24,24 24,-24 1,0 24,25-25,0 25,0 1,0-1,-1 25,1 0,0 0,0 25,0-25,-25 24,0 1,0 0,-25 0,25 0,-25-25,25 24,-25 1,50-25,0 0,0 0,0 0,-1 25,1-25,0 25,-25 0,0 0,0-1,-25 1,0 0,1 0,-1-25,0 25,0-25,0 24,0-24,1 0,-1-24,0-1,0 0</inkml:trace>
  <inkml:trace contextRef="#ctx0" brushRef="#br0" timeOffset="76799.7597">17214 4390,'25'0,"0"0,0 25,0-25,-1 0,1 0,25 25,-25-25,24 0,1 0,-25 0,24 0,-24 0,0 0,0 0,0 0,-1 0,-48 0,-1-25,25 0,-25 25,0-24,25-1,-25 0,1 0,24 0,0 1</inkml:trace>
  <inkml:trace contextRef="#ctx0" brushRef="#br0" timeOffset="76976.9139">17983 5035,'0'0,"0"25,0 0,0 0,0 0,-24-1,24 1,0 0,0 0,-25 0,0-1</inkml:trace>
  <inkml:trace contextRef="#ctx0" brushRef="#br0" timeOffset="77460.9158">18479 4812,'0'-25,"0"0,25 25,-25 25,25-25,-25 25,25 25,-25-25,25 24,-25 1,0-1,0 1,0 0,0-1,-25 1,25-25,0-1,0 1,-25 0,25-50,0 0,0 1,0-1,25 0,-25 0,25-24,-25 24,25 0,-1 0,1 0,0 1,-25-1,25 25,0-25,-25 0,24 0,-24 1,25-1,-25 0,0 0,0 0,-25 0,25 1,-24-1,-1 0,0 25,0 0</inkml:trace>
  <inkml:trace contextRef="#ctx0" brushRef="#br0" timeOffset="77836.8365">18380 4465,'0'-25,"25"25,0 25,24-25,1 0,0 0,-1 0,-24 25,25-25,-1 0,-24 0,25 0,-25 0,-1-25,1 25,0 0,-50-25,0 0,25 0,-24 1,24-1,-25 0,25 0,0-24,0 24,0 0,0 50</inkml:trace>
  <inkml:trace contextRef="#ctx0" brushRef="#br0" timeOffset="78052.0872">19100 5110,'0'25,"0"-1,0 1,0 0,0 0,0 0,0-1</inkml:trace>
  <inkml:trace contextRef="#ctx0" brushRef="#br0" timeOffset="78284.0609">19472 5035,'24'0,"1"25,0-50,0 25,0-24,0 24,-1 0,1 0,0 0,0 0,0 0,-1 0,1 0,0 0,0 0,-25-25</inkml:trace>
  <inkml:trace contextRef="#ctx0" brushRef="#br0" timeOffset="78416.2176">20067 4961,'0'0,"25"0,-25 25,49-25,-24 0,0 25,0-25</inkml:trace>
  <inkml:trace contextRef="#ctx0" brushRef="#br0" timeOffset="196196.0751">1836 7565,'0'25,"0"0,0 25,0-26,0 26,-25 0,25-1,0 1,-25-1,25-24,0 25,0-25,0 0,-25-25,50 24,-25 1,0-50</inkml:trace>
  <inkml:trace contextRef="#ctx0" brushRef="#br0" timeOffset="196321.3223">1935 7937,'25'25,"-1"0,1-25</inkml:trace>
  <inkml:trace contextRef="#ctx0" brushRef="#br0" timeOffset="196839.9111">2555 7541,'0'24,"-25"-24,25 25,-25 0,0 0,1 24,-1-24,-25 25,25-25,1-1,-1 1,0-25,25-25,0 1,25-1,-25 0,25 50,-1 0,-24-1,25 1,-25 0,25 25,-25-1,0 1,0 0,0-1,25 1,-25-25,0 24,0 1,0-25,0-1,0 1</inkml:trace>
  <inkml:trace contextRef="#ctx0" brushRef="#br0" timeOffset="197180.3951">2480 7913,'25'-25,"0"25,0 0,0-25,-1 25,1-25,25 0,-25 1,24 24,-24-25,0 0,0 25,0 0,-1 0,1 25,-25 0,25-25,-25 24,0 1,0 25,0-25,0 24,0 1,0 0,0-1,0 1,0-1,0 1,0-25,0 0,0 24,-25-24,25 0,0 0,-25-50,1 0,-1 0,0 0,0-24</inkml:trace>
  <inkml:trace contextRef="#ctx0" brushRef="#br0" timeOffset="197300.4714">2555 7913,'0'24,"0"1,0 0,25 0,-25 0,0 0,0-1,0 1,0 25,24-25,-24-1</inkml:trace>
  <inkml:trace contextRef="#ctx0" brushRef="#br0" timeOffset="197520.0661">2654 7962,'25'-25,"-25"50,25-25,0 25,-25 0,0 0,0 0,0-1,-25-24,25 25,-25 0,0 0,0 0,0-25,50 0,0-25,0 0,0 0,24 0,1 1,0-26</inkml:trace>
  <inkml:trace contextRef="#ctx0" brushRef="#br0" timeOffset="197740.0912">3051 7466,'25'0,"-25"25,25 0,-25 0,24 24,-24-24,25 25,-25-26,0 1,0 0,0 0,0 0</inkml:trace>
  <inkml:trace contextRef="#ctx0" brushRef="#br0" timeOffset="197984.9105">3175 7441,'25'0,"0"0,-1 0,1 0,0 0,0 0,0 25,-25 0,0 0,0 0,0-1,0 1,0 0,0 0,0 0,0-1,0 1,0 0,0 0,-25-25</inkml:trace>
  <inkml:trace contextRef="#ctx0" brushRef="#br0" timeOffset="198115.8844">3200 7615,'25'0,"-1"0,1 0,0 0</inkml:trace>
  <inkml:trace contextRef="#ctx0" brushRef="#br0" timeOffset="198236.3217">3200 7714,'0'0,"25"-25,-1 25,1 0,0-24,0 24,0-25</inkml:trace>
  <inkml:trace contextRef="#ctx0" brushRef="#br0" timeOffset="198456.8215">2927 7913,'0'-25,"25"25,0-25,24 25,-24-25,25 25,-1-25,26 25,-26-24,1 24,-1-25,1 25,-25-25,24 25,-24 0,25 0,-75 25,0-25</inkml:trace>
  <inkml:trace contextRef="#ctx0" brushRef="#br0" timeOffset="198620.4566">3101 7838,'0'25,"0"0,0 0,0-1,24 1,-24 25,0-25,0 0,0 24,25-24,-25 0,0 0,0-50</inkml:trace>
  <inkml:trace contextRef="#ctx0" brushRef="#br0" timeOffset="198868.4665">3175 7937,'0'0,"0"-24,25 24,0 0,-1 0,1 0,0-25,0 25,0 0,-1 0,1 0,0 0,0 0,0 25,-50-25,25 24,0 1,-25 0,25 0,-25 0,25 0,-25-1,1 1</inkml:trace>
  <inkml:trace contextRef="#ctx0" brushRef="#br0" timeOffset="199548.4952">3200 8037,'25'-25,"-1"25,1 0,0 0,0 0,-25 25,0 0,-25-1,25 1,0 0,-25 0,25-50,25 25,-25-25,0 0,25 1,-25-1,0 0,0 0,0 0,0 0,0 1,-25 48,25 1,0 0,0 25,0-25,0-1,0 26,0-25,0 24,0-24,0 0,0 0,-25-25,25-25,-25 25,1-25,-1 25,25-25,25 25,-1 0,1 0,0-24,0 24,0 0,-1 0,1 0,-25 24,-25 1,25 0,-24-25,-1 25,0 0,0-1,-24 1,24 0,-25 0,25-25,1 0,24 25,-25-25,50 0,-1-25,1 25,0 0,0 0,24-25,-24 25,0 0,25 0,-26-25,1 25,0 0,0 0,0 0,-1 0,-24-25,25 1</inkml:trace>
  <inkml:trace contextRef="#ctx0" brushRef="#br0" timeOffset="199740.909">3770 7367,'25'0,"0"25,0-25,0 25,-1-25,-24 24,25 1,-50 0</inkml:trace>
  <inkml:trace contextRef="#ctx0" brushRef="#br0" timeOffset="200028.2436">3696 7516,'0'25,"-25"-25,25 24,0 1,0 25,0-25,-25 24,25-24,0 25,-25-26,25 26,0-25,0 0,0-50,25 0,0-25,0 26,0-26,0 25,24 0,-24 1,25-1,-26 25,26-25,-25 25,0 25,-1-25,1 0,0 25,0-25,0 24,-25 1,0 0,-25 0,0 0,0-1,0 1</inkml:trace>
  <inkml:trace contextRef="#ctx0" brushRef="#br0" timeOffset="200181.1301">3870 7764,'-25'-25,"25"50,-25 0,25-1,-25 26,0-25,25 24,-24-24,-1 0,0 0,25 0,0 0,-50-50,75 0</inkml:trace>
  <inkml:trace contextRef="#ctx0" brushRef="#br0" timeOffset="200308.2931">3944 7838,'25'0,"0"0,-25 25,24-25,-24 25,0 0,-24-1,-1 1,0-25</inkml:trace>
  <inkml:trace contextRef="#ctx0" brushRef="#br0" timeOffset="200589.2507">3795 8062,'25'-25,"0"25,0 0,-1 0,1 0,0 0,0 0,0 0,-25 25,0-1,0 1,-25 0,0 0,0 0,-24 24,24-24,0 0,0 0,0-25,25 24,25-24,0 0,25-24,-26 24,1-25,0 25,25 0,-26 0,1 0,0 0,25-25,-26 25,1-25</inkml:trace>
  <inkml:trace contextRef="#ctx0" brushRef="#br0" timeOffset="200763.9752">4316 7466,'25'0,"0"0,-1 0,1 0,0 0,0 0,0 25</inkml:trace>
  <inkml:trace contextRef="#ctx0" brushRef="#br0" timeOffset="200945.0595">4366 7640,'0'25,"-25"-1,25 1,0 0,-25 25,25-1,0 26,0-26,0 1,-25 24,25-24,0 24,0-49,0 25,0-25,25-1,-25-48,0-1,25-25,-25 1,0-26,25 26,-1-26</inkml:trace>
  <inkml:trace contextRef="#ctx0" brushRef="#br0" timeOffset="201236.6531">4514 7665,'0'0,"25"0,-25-25,25 0,0 0,0 25,-1-25,1 25,0 0,0-24,0 24,-1 0,1 0,0 0,0 24,-25 1,0 0,25 0,-25 0,0-1,0 1,0 25,0-25,0 24,0 1,0-25,0 24,0 1,0 0,0-1,0 1,0-1,25-24,-25 25,0-25,0-1,0 1,0 0,-25-25,25 25,-25-50,0 25,0-25,0-24,-49-26,49 50,0-24</inkml:trace>
  <inkml:trace contextRef="#ctx0" brushRef="#br0" timeOffset="201397.1203">4490 7764,'0'25,"0"-1,0 1,24 25,-24-1,0 1,0-25,0 25,0-26,0 1,0 25,0-25,-24-25,24-25,0-25</inkml:trace>
  <inkml:trace contextRef="#ctx0" brushRef="#br0" timeOffset="201880.7494">4564 7764,'0'-25,"25"25,0-25,-1 25,1 25,-25 0,0 0,0-1,0 1,0 0,0 0,0 0,0 24,0 1,-25-25,25 0,0-1,0 26,0-25,0 0,0-1,-24-48,-1-1,25 0,0 0,-25 0,25 1,0-1,0 0,0 0,0 0,25 0,0 25,-1 25,1 0,-25 0,0 0,0 0,-25-1,25 1,-24 0,24 0,-25-25,25 25,-25-25,50 0,-25-25,25 25,-25-25,24 25,1-25,0 25,0-25,0 1,-25-1,24 0</inkml:trace>
  <inkml:trace contextRef="#ctx0" brushRef="#br0" timeOffset="206552.2482">3101 9153,'24'0,"1"0,-25 25,25-25,0 25,0-1,-75-48,50 48,0 1</inkml:trace>
  <inkml:trace contextRef="#ctx0" brushRef="#br0" timeOffset="207108.3583">3001 9451,'0'24,"25"-48,0 24,0 0,0 0,-1 0,1 0,0 24,-25 1,25 0,-25 0,0 24,0 1,-25 0,25-1,0 1,0-1,-25-24,50-25,-25-25,0-24,25-1,-25 1,25-26,-1 26,-24-26,25 1,-25-25,25 24,-25 1,0 24,25 1,-25 24,0 0,25 0,-25 50,0 0,0 0,0 24,0-24,0 25,0-1,0 1,0-1,-25-24,25 25,0-25,25-50,-25 0,0-25,24 1,-24-1,25 1,-25-1,25-24,0 49,-25-25,25 25,-1 25,-24 25,0 0,0 25,0-1,0 1,0-1,0-24,0 25,0-25,0-1,25 1,0-25,0 0,0-25,-1 1,1-1,0 0,0 0,-25 0,25 25,-25-24</inkml:trace>
  <inkml:trace contextRef="#ctx0" brushRef="#br0" timeOffset="207344.7193">3423 9624,'0'0,"-25"0,25 25,-25 0,50-50,-25 0,25 0,0 1,0-1,24 0,-24 25,0 0,-25-25,25 50,-25 0,0 0,-25-1,25 1,-25 0,0 0,0 24,1-24,-1 0,0 0,0 0,0-1,-24-24,24 0,-25-49,26 24</inkml:trace>
  <inkml:trace contextRef="#ctx0" brushRef="#br0" timeOffset="207493.0012">3299 9575,'25'0,"-25"24,25 1,-1 25,1-25,0-1,0 1,0 0,-1 0,26 0,-25-1,24 1,1-25,-25 0,0-25,24 1,-24-1</inkml:trace>
  <inkml:trace contextRef="#ctx0" brushRef="#br0" timeOffset="207888.9627">4093 9029,'0'25,"0"0,0-1,0 1,25 50,-25-26,0 26,0-1,0 0,24 1,-24-1,0-24,0-1,25-24,-25 0,0 0,25-50,-25 0,25-24,0-1,-1 0,1-24,0 24,0-24,0 0,-1 24,1 0,0 1,0 24,0 0,-25 0,24 1,-24-1,0 50</inkml:trace>
  <inkml:trace contextRef="#ctx0" brushRef="#br0" timeOffset="208181.1195">4787 9227,'-25'-24,"50"24,0 0,0 0,0 0,24 0,-24 0,25 0,-25 0,24 0,-24 0,0 0,0 0,-1 0,-48 0</inkml:trace>
  <inkml:trace contextRef="#ctx0" brushRef="#br0" timeOffset="208440.4034">4837 9252,'-25'0,"0"0,25 25,0 0,0 0,-25-1,25 26,-24-25,24 24,0-24,0 0,0 0,24 0,1-1,0-24,0 0,25 0,-26 0,1 0,25 0,-1-24,-24 24,0-25,0 25,0 0,-1 0,1-25</inkml:trace>
  <inkml:trace contextRef="#ctx0" brushRef="#br0" timeOffset="209984.6516">4713 9723,'0'-24,"25"24,-1 0,1 0,0 24,0-24,25 0,-26 0,1 0,0 0,25 0,-26 0,1 0,0 0,0 0,0 0,-1 0</inkml:trace>
  <inkml:trace contextRef="#ctx0" brushRef="#br0" timeOffset="210328.0887">5432 9054,'0'25,"0"-1,0 1,0 0,0 25,-25 24,25-24,0 24,0 0,-24-24,24 24,0-24,0 0,0-26,0 1,0 0,24-25,-24-25,0 0,0-24,-24-1,24 25,0-24</inkml:trace>
  <inkml:trace contextRef="#ctx0" brushRef="#br0" timeOffset="211267.9671">5606 9103,'0'-24,"0"-1,0 0,-25 50,25 0,0-1,0 1,0 25,0 24,0-24,0 24,0-24,0 24,0 1,0-26,0-24,0 25,0-26,0 1,0-50,0-24,0 24,0-25,0 26,25-51,-25 26,0-1,0 0,0-24,0 24,0 26,25-26,-25 25,24 0,-24 1,25-1,0 25,0 0,0 25,-1-1,1 1,-25 0,0 0,0 0,0-1,0 1,0 25,-25-25,25-1,-24 1,-1 0,0 25,0-26,-24 1,24-25,0 25,0-25,0 0,1 0,48 0,1 25,0-25,0 25,0-1,-1-24,26 25,-25 0,0-25,24 25,-24 0,0-25,0 0,0 0,-1 24,1-48,-25-1,-25 0,25-25</inkml:trace>
  <inkml:trace contextRef="#ctx0" brushRef="#br0" timeOffset="211632.2514">5953 8781,'0'25,"0"-1,0 1,25 25,-25-25,0-1,0 1,0 0,-25 0,25 0,0 0,25-50,-25 0,0 0,25 0,-25 0,25 1,-25-26,24 25,1 0,0 50,-25 0,0 0,0 0,0 24,0-24,0 25,0-25,0 24,0-24,0 0,25 0,0-1,-1-24,1 0,0-24</inkml:trace>
  <inkml:trace contextRef="#ctx0" brushRef="#br0" timeOffset="211776.65">6400 9500,'0'25,"0"0,24 0,-24-1,0 1,25-25,-50 25,1 0</inkml:trace>
  <inkml:trace contextRef="#ctx0" brushRef="#br0" timeOffset="212813.0689">7243 8880,'0'0,"-25"0,50 0,-25 25,0 24,25 1,-25 0,0-1,25 26,-25-1,0-24,0 24,24-24,-24-1,0 1,0-25,25 0,-25-1,0 1,0 0,25-25,-25-25,0 0,0-24,25-1,-25 1,25-1,-1 0,-24 1,25-1,0-24,0 24,-25 1,25 24,-1-25,1 0,-25 26,25-1,-25 0,0 0,25 25,-25-25,25 25,-50 0</inkml:trace>
  <inkml:trace contextRef="#ctx0" brushRef="#br0" timeOffset="213740.4692">8086 8930,'0'0,"0"-25,-24 25,48 25,-24 24,25-24,-25 25,25-1,-25 1,0 24,0-24,0 0,0-1,0 1,0-1,0-24,0 0,0 0,0 0,-25-25,25-25,-25 0,25 0,-24 0</inkml:trace>
  <inkml:trace contextRef="#ctx0" brushRef="#br0" timeOffset="214368.2165">7888 9128,'25'0,"-1"0,1-25,0 25,0 0,0 0,0 0,-25 25,-25 0,0 0,25 0,-25-1,0 1,0-25,1 25,-1-25,50 0,-25-25,24 25,1 0,0 0,0-25,0 25,0 0,-1 0,1 0,-25 25,-25 0,1 0,24 0,-25 24,0-24,0 0,0 0,0-1,25 1,-24-25,48 0,-24-25,25 1,0-26,0 25,0-24,0-1,-1 0,26 1,-25-1,0 1,-1 24,1-25,-25 0,25 26,-25-26,0 25,25 0,-25 1,-25-1,25 0,0 0,0 50,0 0,25 0,-25-1,0 26,25 24,-25 1,0-25,0 49,0-25,0 1,0-1,0 0,0 1,0-1,0-24,0-1,0-24,24 0,-24 0,0-50,0 0,0 0,0-24</inkml:trace>
  <inkml:trace contextRef="#ctx0" brushRef="#br0" timeOffset="214840.2507">8334 9054,'25'0,"0"0,0 0,0 0,-1 0,1 0,0 0,0 0,0 0,-50 25,0-1,25 1,-25-25,0 25,1 0,-1 0,0-1,0-24,0 25,1-25,48 0,1 0,0 0,0 0,0-25,-1 25,1-24,0 24,0 0,-25 24,-25-24,0 25,0 0,1 0,-1 0,0-1,0 26,0-50,1 25,-1-25,25 25,25-25,-1 0,1-25,0 25,25-25,-26 25,1-25,25 0,-25 1,-1 24,26-25,-25 0</inkml:trace>
  <inkml:trace contextRef="#ctx0" brushRef="#br0" timeOffset="215020.5167">8880 8582,'25'0,"0"0,-1 25,1-25,0 25,0-25,-25 25,25 0,-50-1</inkml:trace>
  <inkml:trace contextRef="#ctx0" brushRef="#br0" timeOffset="215488.255">8806 8706,'-25'25,"25"0,0 0,0 0,0-1,0 26,0 0,-25-26,25 26,0 0,-25-25,25 24,0-24,0-50,0 0,0-24,25 24,0-25,-25 25,25-24,-1 24,1 0,25 0,-25 1,-1 24,1-25,25 25,-25 25,0-25,-1 24,1-24,0 25,0-25,0 25,-1 0,-24 0,-24-1,-1 1,25 0,-25-25,0 25,-24-25,24 0,0 25,0-50,0 25,0-25,25 0,-24 50,24 0,0 0,-25 0,0 24,0 1,0-25,1 24,-1 1,0-25,25-1,-25 1,25 0,0-50,0 0</inkml:trace>
  <inkml:trace contextRef="#ctx0" brushRef="#br0" timeOffset="215633.0072">8979 9128,'25'0,"0"0,0 0,0 0,-1 25,1-25,0 25,-50 0,0-25,25 24,-24-24,-26 25</inkml:trace>
  <inkml:trace contextRef="#ctx0" brushRef="#br0" timeOffset="215976.0716">8880 9327,'25'0,"0"0,-1 0,1 0,0 0,0 0,0 0,-25 24,25-24,-50 25,25 0,-25-25,0 25,0 0,0-1,1 1,-26 0,25 0,0 0,1-25,-1 24,0-24,50 0,0 0,-1-24,1 24,0 0,25-25,-26 25,1 0,25 0,-25 0,0-25,24 25,-24 0,0 0,0 0,-1 0,1 0</inkml:trace>
  <inkml:trace contextRef="#ctx0" brushRef="#br0" timeOffset="216716.1617">9748 8930,'0'-25,"0"50,25-25,-25 24,0 26,0-25,0 25,0 24,0-24,-25 24,25-24,0 24,0 0,0-24,-25-25,25 24,0-24,25-25,-25-25,0-24,0-1,25 1,-25-26,25 26,-25-26,25 1,-25 24,24 1,-24-26,25 50,-25-24,0 24,25 0,-25 0,25 25,0 0,-1 25,-24 0,0 0,0-1,0 1,0 25,0-25,0 24,0 1,0 0,-24-1,24 1,0-1,24 1,-24-25,0 24,0-24,0 0,0 0,0 0,25-25,-50 0,25-25,0 0,-24 25,24-25</inkml:trace>
  <inkml:trace contextRef="#ctx0" brushRef="#br0" timeOffset="216848.4561">9798 9252,'25'0,"-25"-25,24 25,1 0,0 0,0 0</inkml:trace>
  <inkml:trace contextRef="#ctx0" brushRef="#br0" timeOffset="216981.0542">9798 9376,'25'-25,"-1"25,1 0,0 0,0 0,0-24,-1 24,-24 24</inkml:trace>
  <inkml:trace contextRef="#ctx0" brushRef="#br0" timeOffset="217168.3471">9649 9649,'25'0,"0"0,-1 0,26 0,-25 0,24-25,-24 25,25 0,-25 0,24 0,-24 0,0 0,0 0,0 0,-1-25,1 25,0-24</inkml:trace>
  <inkml:trace contextRef="#ctx0" brushRef="#br0" timeOffset="218084.0645">10220 9029,'24'-25,"1"0,0 25,0 0,0 0,-25 25,24-25,1 25,-25 25,0-26,0 1,0 0,-25 25,25-1,-24-24,-1 25,0-26,0 26,0-25,1 0,-1-25,25-25,0 0,-25 0,50-24,-25 24,0-25,0 25,25 1,-25-1,24 25,1 0,-25 25,25-1,-25 26,25-25,-25 24,0-24,0 0,0 25,0-26,25-24,-25-24,0-1,0 0,24-25,-24 26,25-26,-25 0,25 26,-25-26,25 25,0 0,-1 25,1-24,0 24,25 0,-26-25,26 25,0 0,-1 0,-24 0,25 25,-26-25,1 0,0 0,0 0,-50 24,0-24,0 0,1 0,-1 0,-25 0,25-24,1 24,24-25,-25 0,25 0,0 0,0 0,0 1,0-26,0 25,0 0,0 1,0-1,25 50,-25-1,0 1,0 0,0 25,24-1,-24 1,0 24,0-24,-24 24,24 1,0-1,0-24,0-1,0 1,0 0,0-26,-25 1,0-50,0 25,0 0,25-24,-24-1,-1 25,25-25,-25 0,0 0,25 1,25 24,-25-25,25 0,0-25,-1 26,26-1,-25-25,0 25,-1 1</inkml:trace>
  <inkml:trace contextRef="#ctx0" brushRef="#br0" timeOffset="218520.4945">11013 9054,'25'0,"0"-25,0 25,24-25,-24 0,25 25,-1-25,-24 1,25-1,-25 25,-1 0,1 0,0 0,0 25,-25-1,0 26,-25-25,0 25,25-1,-25 26,1-26,-1 26,0-26,-25 1,26 24,24-49,-25 25,0-26,25 1,-25-25,0-25,25 1,0-26,-25 0,25-24,0 24</inkml:trace>
  <inkml:trace contextRef="#ctx0" brushRef="#br0" timeOffset="218668.0792">11261 8756,'0'0,"0"50,0-26,0 26,-24 0,24 24,-25-24,0-1,0 26,0-1,0-24,1 24,24-24,-25-1,0 1,0-25</inkml:trace>
  <inkml:trace contextRef="#ctx0" brushRef="#br0" timeOffset="219156.3353">11509 9103,'25'25,"-25"0,0 0,25 0,-25 24,0-24,0 0,25 0,-25-1,0 1,0 0,0-50,0-24,0 24,0 0,0 0,0 0,0 1,0-1,25 0,-25 0,0 0,24 25,1 0,0 25,0-25,-25 25,0 0,0 0,0-1,0 1,-25 0,0 0,25 24,-49-24,24 0,0 0,0-25,25 25,-25-25,50-25,0 25,0-25,0 0,24 0,1 1,-1-1</inkml:trace>
  <inkml:trace contextRef="#ctx0" brushRef="#br0" timeOffset="219391.8828">12030 8855,'25'0,"0"0,0 25,-1 0,-24 0</inkml:trace>
  <inkml:trace contextRef="#ctx0" brushRef="#br0" timeOffset="219568.29">12055 9079,'0'0,"0"24,0 1,0 25,0-25,0 24,0 1,0-25,0 24,0 1,0-25,0 24,0-24,0 0,0 0,0-50,0 0,0 0,25 0</inkml:trace>
  <inkml:trace contextRef="#ctx0" brushRef="#br0" timeOffset="219727.7662">12229 8905,'0'-25,"25"25,-1 0,-24-25,25 25,0 0,0 0,0 0,-1 0,26 0,-25 0,0 0,-50-49</inkml:trace>
  <inkml:trace contextRef="#ctx0" brushRef="#br0" timeOffset="220183.735">12402 8731,'-24'0,"24"25,0 0,0 24,0-24,0 25,0-1,0-24,-25 25,25 0,-25-1,0-24,25 0,-25 0,1-1,24 1,-25-25,25-25,0 1,0-1,25 25,-25-25,24 25,1-25,0 25,0-25,24 25,-24 0,0-24,0 24,0 0,-1 0,-24 24,0 1,-24 0,-1 0,0 0,0 24,0-24,-24 25,24-26,-25 26,26-25,-1 0,0-25,25 24,25-24,0 0,-1 0,1 0,0-24,0 24,0 0,-1-25,1 25,0 0,0-25,0 25,-50-50</inkml:trace>
  <inkml:trace contextRef="#ctx0" brushRef="#br0" timeOffset="220356.0692">12526 9252,'0'25,"25"0,0 0,-25-1,25 26,0-25,-1 24,-24-24,25 0,-25 0,25 0,-25-1,0 1,-25-50,25 1</inkml:trace>
  <inkml:trace contextRef="#ctx0" brushRef="#br0" timeOffset="220860.4949">13171 9277,'0'25,"0"0,25-25,-25 24,0 1,25 0,-25 0,25 0,0-1,-25-48</inkml:trace>
  <inkml:trace contextRef="#ctx0" brushRef="#br0" timeOffset="221191.6975">13816 8508,'0'25,"0"0,0-1,0 1,0 25,0-25,0-1,0 1,25 0,-25 0,25-25,0-25</inkml:trace>
  <inkml:trace contextRef="#ctx0" brushRef="#br0" timeOffset="221524.2557">14064 8533,'-25'0,"1"25,24-1,0 1,-25 0,0 0,0 0,0 24,1-24,-1 0,0 24,-25-24,26 0,-26 0,25 0,0-25,1 24,-1-24,0 0,0 0,25-24,25-1,-25 0,25 25,0-25,24 0,1 25,-1-24,1 24,0 0,-1-25,-24 25,25 0,-26-25,26 25,-25 0,0 0,-1 0,-48 0,-1 0,0 0,0 0</inkml:trace>
  <inkml:trace contextRef="#ctx0" brushRef="#br0" timeOffset="221764.2622">13891 8359,'0'25,"0"0,0 0,24-1,-24 26,0 0,0-1,0 26,0-26,0 26,0-26,0 26,0-26,0 1,-24 0,24-1,0-24,0 0,0 0,0-1,0-48,0-1,0-25</inkml:trace>
  <inkml:trace contextRef="#ctx0" brushRef="#br0" timeOffset="222228.0418">13940 8756,'-25'0,"25"25,-24-25,24 25,-25-1,0 1,25 0,-25 25,0-26,1 1,-1 0,0 0,25 0,25-50,0 25,-1 0,1-25,25 0,-25 25,24-25,-24 25,0 0,24 0,-24 0,-50 25,1-25,-1 25,25 0,-25-25,0 25,0 0,1-1,24 1,-25 0,25 0,-25 24,25-24,-25 0,25 25,-25-26,25 1,0 0,-24-25,24 25,0-50,24 25,1 0,0 0,0 0,0 0,-1 25,1-25,-25 25,25-1,0 1,-25 0,25-25,-50 0,25-25</inkml:trace>
  <inkml:trace contextRef="#ctx0" brushRef="#br0" timeOffset="222820.6806">14015 9153,'-25'-25,"25"0,25 50,-25 0,0 0,0 0,0-1,-25 26,25-25,0 24,-25 1,25-25,-25 24,0-24,1 0,-1 0,0-25,0 0,0 0,1-25,-1 25,0-25,0 25,0-25,25 1,-24-1,-1 0,25 0,0 0,25 1,-1 24,1-25,0 0,25 0,-26 0,26 1,0-26,-1 25,1-24,-1 24,1-25,-25 0,24 26,-24-26,0 25,-25 50,-25 0,25 0,-25-1,1 1,24 0,0 25,0-25,0-1,24-24,1 0,0 0,0 0,0-24,-1 24,1-25,0 25,-25-25,25 25,-50 0,0 25,0 0,1-1,-1 1,0 25,0-25,25-1,-25 1,25 25,-24-25,24-1,0 26,0-25,-25 0,25-1,-25 1,25 0,-25 0,0 0,1-25,-1 0,0 0,25-25,-25 25</inkml:trace>
  <inkml:trace contextRef="#ctx0" brushRef="#br0" timeOffset="222980.4737">14015 9203,'0'24,"24"-24,-24 25,25 0,0 25,0-26,0 1,24 25,-24-25,0-1,24-24,1 25,-25-25,25 25,-1-50,1 25,-1-25,1 1</inkml:trace>
  <inkml:trace contextRef="#ctx0" brushRef="#br0" timeOffset="223200.4154">14808 8533,'0'-25,"25"25,0 0,0 0,0 0,-1 0,1 25,0-25,0 0,0 0,-1 25</inkml:trace>
  <inkml:trace contextRef="#ctx0" brushRef="#br0" timeOffset="223416.9649">14635 8880,'25'0,"-1"0,1 0,0-25,25 25,-26-25,26 25,0-24,-1 24,-24-25,25 25,-26-25,1 25,0 0,-50 0,0 25,1-25,-1 0,0 0</inkml:trace>
  <inkml:trace contextRef="#ctx0" brushRef="#br0" timeOffset="223684.5224">14908 8706,'0'-24,"0"48,0-73,0 24,0 50,0 0,24 24,-24 1,0-1,0 26,0-1,-24 1,24 24,0-25,-25 1,25-1,0 1,0-26,0 1,0-1,0-24,0 0,0-50,-25 0,25 1,0-1,0 0,-25-25,25 1,0 24,0-49,-25 24</inkml:trace>
  <inkml:trace contextRef="#ctx0" brushRef="#br0" timeOffset="224548.5325">14784 8830,'0'-24,"0"48,0 1,0 0,0 0,0 0,0 24,0-24,0 0,0 25,0-26,-25-24,25 25,0 0,-25-25,0 0,0-25,25 0,0 1,0-1,-24 0,48 0,1 50,-25 0,-25 0,25 24,0-24,-24 0,24 24,0-24,-25 0,50-25,-25-25,24 0,1 1,0-1,0 0,24-25,-24 26,0-1,25 0,-26 25,26-25,-25 0,0 25,-1-25,1 25,0 0,0-24,0 24,-1-25,-24 0,25 25,-25-25,0 0,0 1,0-1,0 0,-25 50,25 0,25-1,-25 1,0 0,25-25,-25 25,25-25,0 25,-1-25,-24 24,-24-24,-1 25,0-25,0 25,0 0,-24 0,24 0,-25-1,1 1,-1 25,1-25,24 24,-25 1,1-25,24-1,0 1,0 25,0-50,1 25,-1-1,0 1,25-50,-25 25,25-24,25-1,-25 0,0 0,25 0,0 25,-25-24,24-1,1 25,0 0,0 0,24 0,-24 0,25 25,-25-25,24 24,-24-24,25 0,-1 25,-24-25,25 0,-26 0,26 25,-25-25,0 0,-1 0,1 0,-50 0,1 0</inkml:trace>
  <inkml:trace contextRef="#ctx0" brushRef="#br0" timeOffset="224791.9352">15478 8756,'25'-25,"0"50,0-25,24 0,-24 0,25 0,-26 0,1-25,0 25,0-25</inkml:trace>
  <inkml:trace contextRef="#ctx0" brushRef="#br0" timeOffset="225064.258">15652 8582,'-25'25,"25"0,0 0,0 24,0-24,0 25,-25-1,25-24,0 25,-25-1,25-24,0 25,-24-25,24 0,0-1,-25-24,25-24,0-1,25 25,-1-25,1 25,0 0,0 0,0-25,-1 25</inkml:trace>
  <inkml:trace contextRef="#ctx0" brushRef="#br0" timeOffset="225804.9585">15503 9153,'25'0,"0"0,-1-25,1 25,0 0,-25-25,25 25,-25 25,0 0,0 0,0 24,0-24,-25 0,25 0,0 0,0-1,0 1,25-25,-25-25,0 1,25-1,-1 0,-24-25,25 26,0-26,0 25,-25 0,25-24,-1 24,1 0,0 0,0 0,0 25,-1-24,1 24,0-25,25 25,-26 0,26 0,-25 0,0 0,24 0,-24 0,0 0,-50 0,0 0,0 0,1 0,-1 0,0-25,0 25,25-25,0 0,-25 1,25-1,0 0,0 50,0 0,25 24,-25-24,0 25,0-1,0 26,0-26,0 1,0 24,0-24,-25 0,25-1,0-24,0 0,-24 0,-1-50,0 25,0-25,25 0,-25 0,1 1,-1-1,25 0,-25 25,25-25,25 25,0-25,-1 25,26 0,-25-24,0-1,-1 0,26 0,-25 0,0 1,-1-26</inkml:trace>
  <inkml:trace contextRef="#ctx0" brushRef="#br0" timeOffset="225968.7358">16396 8582,'0'-24,"25"24,0 0,-25-25,24 25,1 0,0 0,0 0,0 0,-1 25,-24-1</inkml:trace>
  <inkml:trace contextRef="#ctx0" brushRef="#br0" timeOffset="226112.2592">16520 8657,'-25'49,"50"-98,-75 123,26-24,24-1,-25 1,25 0,0-1,-25 1,25 24,0-24,-25 0,25-1,0-24,0 0,0 0,0-1,0-48,25-1,-25-25,0 1</inkml:trace>
  <inkml:trace contextRef="#ctx0" brushRef="#br0" timeOffset="226464.375">16644 8731,'25'-25,"0"1,-1 24,1-25,0 25,0-25,0 25,24 0,-24 0,0 0,24 0,-24 0,0 0,0 25,0-25,-1 25,1-25,-25 24,-25-24,25 25,0 0,0 0,0 0,0-1,0 1,-24 0,24 25,0-26,0 26,0 0,0-1,0 1,0 0,24-1,-24-24,0 25,0-1,0-24,-24 25,24-26,0 1,0 0,0 0,-25-25,25 25,-25-25,0-25,0 25,1-25,-26 0,25 0,-24-24</inkml:trace>
  <inkml:trace contextRef="#ctx0" brushRef="#br0" timeOffset="226940.4799">16545 8979,'0'-25,"25"25,-1-24,1 24,0-25,0 25,0-25,24 25,-24 0,0 0,0 0,-1 0,1 0,0 0,-25-25,-25 25,25-25,-25 25,25-24,-24-1,-1 0,25 50,0 0,-25-1,25 26,0 0,0-1,0 26,0-26,0 1,0 24,0-24,0 0,0-1,0-24,0 25,-25-50,25 24,0-48,0-1,0 0,-25 0,25-24,0-1,0 0,0 1,0-1,0 1,0-1,0 25,0 50,0 0,0 0,-24 24,-1-24,0 25,0-1,0 1,1-1,-26-24,25 25,-24-25</inkml:trace>
  <inkml:trace contextRef="#ctx0" brushRef="#br0" timeOffset="228644.6907">2456 13593,'24'0,"1"0,0 0,0 0,0 0,-1 0,1 0,0 0,-25-25</inkml:trace>
  <inkml:trace contextRef="#ctx0" brushRef="#br0" timeOffset="228844.2685">2332 13915,'24'25,"1"-50,0 25,0 0,24-24,1-1,-25 25,24-25,1 25,-25-25,0 0,0 25,-1-24,1 24</inkml:trace>
  <inkml:trace contextRef="#ctx0" brushRef="#br0" timeOffset="229040.7145">2604 13643,'0'24,"0"26,0-25,0 24,0 26,0-26,0 1,0 24,0-24,0 24,0-24,0 0,0-1,0-24,0-75,0 26</inkml:trace>
  <inkml:trace contextRef="#ctx0" brushRef="#br0" timeOffset="229716.3898">2580 13866,'0'0,"-25"0,25 25,-25-1,0 26,25 0,-25-1,1 1,24-1,-25 1,25 0,-25-26,25 1,25-50,-25-24,25-1,24-24,-24-1,0 1,24-25,-24 24,25-24,-25 25,0 24,-1-24,1 24,0 25,0 1,-25-1,0 50,0-1,-25 26,25-25,0 24,-25 1,25-25,0 0,25-25,0 0,0 0,-1-25,1 25,25-25,-25 0,24 25,-24-25,0 25,0 0,-1 0,1 25,-50-25,25 25,0 0,-24 0,-1-1,25 1,-25 0,0 0,0 0,1-1,-1-24,0 25,25 0,0 0,0 0,25-1,-25 26,0-25,25 24,-25 1,0 24,0-24,0 0,0-1,0 1,0-25,0 0,-25-1,0-48,25-1,0 0,-25-25,25 1,-25-1,25 0,0 1,-24-1,24 1,0 24,0 0,0 0,-25 50,25 0,0 0,0-1,-25 26,25-25,-25 24,25-24,0 0,-25-25</inkml:trace>
  <inkml:trace contextRef="#ctx0" brushRef="#br0" timeOffset="229836.2534">3051 13940,'0'25,"25"-25,-25 25,25-25,-1 25,1-25,-25 24,25 1,0-25,0 25,-1-25</inkml:trace>
  <inkml:trace contextRef="#ctx0" brushRef="#br0" timeOffset="230300.0735">3795 13618,'25'25,"-25"-1,0 26,25 0,-25 24,0 0,25 1,-25-1,24 25,-24-24,0-26,25 1,-25-25,0 0,25-25,0-25,-25 0,0-25,25 1,-1-1,-24-24,25-1,0 1,0 0,0-1,-1 26,1-26,0 26,0 24,-25 0,25 0,-25 0,24 25</inkml:trace>
  <inkml:trace contextRef="#ctx0" brushRef="#br0" timeOffset="230592.3634">4564 13345,'0'25,"0"0,25-1,-25 26,0 0,25-1,-25 1,0-1,0 1,0 0,0-1,0-24,0 0,0 0,0-50,0 0</inkml:trace>
  <inkml:trace contextRef="#ctx0" brushRef="#br0" timeOffset="230812.6089">4663 13345,'0'-25,"25"25,-25-25,25 25,0 0,-1 0,1 25,-25 0,0 0,0 0,0-1,0 26,0-25,0 24,0 1,0-25,0 24,0-24,0 0,0 25,0-26,0 1</inkml:trace>
  <inkml:trace contextRef="#ctx0" brushRef="#br0" timeOffset="230960.199">4638 13618,'25'0,"0"0,0 0,0 0,-1-25</inkml:trace>
  <inkml:trace contextRef="#ctx0" brushRef="#br0" timeOffset="231104.3121">4614 13742,'24'0,"1"0,-25-25,25 25,0 0,-25-25,25 25</inkml:trace>
  <inkml:trace contextRef="#ctx0" brushRef="#br0" timeOffset="231528.2123">4440 14015,'25'0,"0"0,-1-25,1 0,25 25,-1-50,1 26,0-1,-26 0,26 25,-25-25,25 0,-26 25,-24-24,-24 48,-1-24,25 25,-25-25,0 0,25 25,-25-25,25 25,0 0,-25-1,25 1,0 0,0 0,0 24,-24-24,24 0,-25 0,25 0,0-1,-25 1,25 0,25-50,0 0,-1 25,1-24,0-26,0 25,0 0,0 1,-1-1,1 0,-25 0,-25 25,1 0</inkml:trace>
  <inkml:trace contextRef="#ctx0" brushRef="#br0" timeOffset="231684.9089">4564 13965,'0'25,"-25"-25,25 25,0-1,0 26,0-25,0 0,0 24,-25-24,25 0,-24 24,24-24,0 0,-25 0,25-50</inkml:trace>
  <inkml:trace contextRef="#ctx0" brushRef="#br0" timeOffset="231848.2351">4589 14015,'0'24,"25"1,-1-25,1 25,-25 25,25-26,0 1,24 25,-24-25,0-1,0 1,25 0,-26-25,1 25,25-25,-25 0,24-25,-24 25,0-25,0 0,-1 1</inkml:trace>
  <inkml:trace contextRef="#ctx0" brushRef="#br0" timeOffset="233744.4873">5333 13891,'25'24,"0"-24,-1 0,1 0,0 0,25 0,-1-24,-24 24,25 0,-1-25,-24 25,25 0,-26 0,1 0,0 0,-50 25,25-50,-25 25,25-25</inkml:trace>
  <inkml:trace contextRef="#ctx0" brushRef="#br0" timeOffset="234248.5969">6325 13494,'0'-25,"-25"25,1 0,24 25,-25 0,0-1,25 1,-25 25,0-25,1-1,-1 26,25-25,-25 0,25-1,25-24,0-24,24 24,-24-25,25 25,-1-25,1 25,-25-25,24 25,1-25,-25 25,-1 0,1 0,0 0,-50 0,0 25,1-25,-1 0,0 0,0 25,0-25,25-25,-24 25,-1 25,25 0,0 0,0-1,0 1,0 25,0-1,0 1,0 0,0 24,0-24,0 24,0-24,0-1,0 1,0 0,0-1,25 1,-75-75,50 50</inkml:trace>
  <inkml:trace contextRef="#ctx0" brushRef="#br0" timeOffset="234725.0091">7094 13444,'-25'0,"1"25,-1-25,0 25,0-25,-24 25,24-1,0 1,0 0,0-25,0 25,25-50,0 0,25 25,0 0,0 25,-25 0,25 0,-25 24,25 1,-25-1,0 26,24-26,-24 26,-24-26,24 26,0-26,24 1,-24-25,0 0,0-50</inkml:trace>
  <inkml:trace contextRef="#ctx0" brushRef="#br0" timeOffset="235033.049">7045 13717,'24'-25,"1"25,0 0,25 0,-26-25,26 25,0 0,-1-24,-24 24,25 0,-26-25,1 25,25 0,-25 0,-1 25,-24-1,0 1,0 0,0 25,0-26,0 26,0 24,-24-24,24 0,0-1,0 1,-25-1,25 1,0-25,0 0,0-1,-25-24,0-24,0-1,1 0,-1 0,0 0,0 1</inkml:trace>
  <inkml:trace contextRef="#ctx0" brushRef="#br0" timeOffset="235344.6642">7144 13767,'0'24,"0"1,0 0,0 0,0 0,25 24,-25 1,0-25,0-1,0 1,-25 0,25 0,0 0,0-50,25 0,-25-25,0 26,0-26,24 25,-24-24,25 24,0-25,0 25,0 1,-1 24,1 24,0 1,-25 0,0 0,0 0,0-1,-25 1,25 0,-25 0,1 0,24-1,-25-24,0 25,0-25,0 0,1-25</inkml:trace>
  <inkml:trace contextRef="#ctx0" brushRef="#br0" timeOffset="235620.9794">7962 13196,'25'0,"-25"25,25 0,-25 0,0 24,25-24,-25 25,0-1,0-24,0 0,0 0,25-1,-50-48</inkml:trace>
  <inkml:trace contextRef="#ctx0" brushRef="#br0" timeOffset="235849.0267">8062 13221,'0'-25,"24"0,1 25,0-25,0 25,0 0,-1 0,1 0,0-24,-25 48,25-24,-25 25,0 0,-25 0,25 0,0 0,0-1,0 1,0 25,-25-25,25-1,0 1,0 0,-25-25</inkml:trace>
  <inkml:trace contextRef="#ctx0" brushRef="#br0" timeOffset="235996.109">8086 13320,'25'0,"0"0,0 0,-25 25,25-25</inkml:trace>
  <inkml:trace contextRef="#ctx0" brushRef="#br0" timeOffset="236131.99">8062 13469,'0'-25,"24"25,1 0,0-25,0 25,0 0,-1-24,1-1,-25 0</inkml:trace>
  <inkml:trace contextRef="#ctx0" brushRef="#br0" timeOffset="236364.5539">7764 13643,'25'0,"24"0,-24-25,25 25,24-25,-24 25,24-25,-24 0,24 25,-24-24,-1 24,1 0,-25-25,24 25,-24 0,-50 25,1-25,-1 24,-25 1,25-25</inkml:trace>
  <inkml:trace contextRef="#ctx0" brushRef="#br0" timeOffset="236528.4663">7937 13643,'0'24,"25"1,-25 0,0 0,0 0,0-1,25 1,-25 25,0-25,0-1,0 26,0-25,0 0,0-50,0 0</inkml:trace>
  <inkml:trace contextRef="#ctx0" brushRef="#br0" timeOffset="236756.9599">8037 13767,'0'-25,"0"0,25 0,-1 25,1 0,0-25,0 25,0 0,-1 0,1 0,0 0,0 0,0 0,-1 0,-24 25,0 0,0 0,0 0,0-1,-24-24,24 25,0 0,-25 0,25 0,-25-1,0-24,25 25,-25-25</inkml:trace>
  <inkml:trace contextRef="#ctx0" brushRef="#br0" timeOffset="237560.2746">8012 13816,'25'0,"-25"-25,25 25,-1 0,1 0,0 0,0 0,0 0,-1 0,-24 25,0 0,0 0,-24 0,-1-1,25 1,-25-25,0 25,25 0,0-50,25 0,-25 0,25 1,-25-1,25 0,-1 0,-24 0,25 25,-25-24,0-1,0 0,-25 25,1 0,-1 25,25 0,0-1,0 26,-25-25,25 24,0 1,0 0,0-26,0 26,0-25,0 24,0-24,0 0,-25-25,0-25,25 0,-24 1,24-1,-25 0,25 0,25 0,-1 25,1 0,0 0,0 0,0 0,-1 0,1 0,0 0,0 0,-50 25,0 0,25 0,-25 0,-24-1,24 1,0 0,0-25,1 25,-1 0,0-25,0 24,0-24,0 0,50 0,0 0,0-24,0 24,0 0,24-25,1 25,-25-25,24 25,-24-25,25 25,-26 0,1 0,0-25,0 25,0 0,-1 25,-73-74</inkml:trace>
  <inkml:trace contextRef="#ctx0" brushRef="#br0" timeOffset="237764.9101">8954 13221,'25'0,"0"0,0 0,0 0,0 0</inkml:trace>
  <inkml:trace contextRef="#ctx0" brushRef="#br0" timeOffset="238229.0317">8806 13370,'-25'25,"25"-1,0 26,0-25,0 24,0-24,-25 25,25-25,0 24,0-24,0 25,0-26,0 1,0-50,0 1,25-1,-25 0,25-25,-1 26,1-1,0-25,-25 25,25 1,0 24,-1-25,1 25,25 0,-25-25,0 50,-1-25,26 0,-25 25,0-25,-1 24,1 1,-25 0,0 0,-25 0,1-25,-1 24,0-24,0 25,0-25,1 0,-1 0,0 0,0 0,0-25,0 50,25 0,0 0,-24 0,24-1,-25 26,25-25,-25 0,0-1,25 26,-25-25,25 0,0-50</inkml:trace>
  <inkml:trace contextRef="#ctx0" brushRef="#br0" timeOffset="238344.2674">9054 13767,'25'0,"-1"24,1 1,-25 0,0 0,-25 0</inkml:trace>
  <inkml:trace contextRef="#ctx0" brushRef="#br0" timeOffset="238669.0693">8954 13965,'-24'0,"48"-25,-24 50,25-25,0 0,0 0,0 25,0-25,-1 25,-24-1,0 1,-24 0,24 0,-25 0,0-1,0 1,0 0,0 0,1 0,-1-25,25 24,-25-24,50 0,0-24,-1 24,1 0,0-25,0 25,0-25,0 25,24 0,-24-25,0 25,0 0,-1 0,1-25,0 25,0 0</inkml:trace>
  <inkml:trace contextRef="#ctx0" brushRef="#br0" timeOffset="238900.5351">9475 13295,'25'0,"0"0,0 0,0 0,-1 0,1 0,0 25,0-25,0 0,-1 25,1 0</inkml:trace>
  <inkml:trace contextRef="#ctx0" brushRef="#br0" timeOffset="239068.2764">9599 13519,'-24'24,"24"1,0 0,-25 25,25-1,0 1,0-1,-25 1,25 24,0-24,0 0,-25-1,25-24,0 25,0-26,0 1,25-50,0-24,-25 24,25-25</inkml:trace>
  <inkml:trace contextRef="#ctx0" brushRef="#br0" timeOffset="239389.1379">9773 13568,'0'-25,"25"1,0 24,-1-25,26 0,-25 25,0 0,-1 0,26-25,-25 25,0 25,0-25,-1 0,1 0,-25 25,25-25,-25 25,25-1,-25 1,0 0,0 0,0 0,0-1,0 1,0 25,0-25,0 24,0 1,0-1,-25 1,25 0,0-1,0 1,0-1,0 1,0 0,-25-1,25-24,0 0,0 0,-25-25,1 0,-1-25,0 0,25-25,-25 1,0-1,-24 1,24-1</inkml:trace>
  <inkml:trace contextRef="#ctx0" brushRef="#br0" timeOffset="239564.8508">9773 13692,'-25'25,"50"0,-25 0,0 24,0-24,0 0,0 0,0-1,0 1,0 0,-25-50,25 0,25 1,-25-1</inkml:trace>
  <inkml:trace contextRef="#ctx0" brushRef="#br0" timeOffset="240032.2654">9823 13667,'49'-74,"-98"148,123-148,-49 74,0 25,-25 0,0-1,0 1,-25-25,25 25,0 0,0 0,0 24,0-24,0 25,0-26,0 1,-25 25,25-25,0-1,0 1,0 0,0 0,-25-50,25 0,-25 0,25 1,0-1,-24 25,24-25,0-25,0 26,-25-1,25 0,0 0,25 25,-1 0,-24 25,25-25,0 25,-25 0,0-1,0 1,-25 0,0 0,25 0,-24-1,-1 1,25 0,-25-25,25 25,25-50,0 25,-1 0,1-25,0 25,25-25,-26 25,1-24,0 24</inkml:trace>
  <inkml:trace contextRef="#ctx0" brushRef="#br0" timeOffset="240208.2086">10517 14139,'0'24,"0"-48</inkml:trace>
  <inkml:trace contextRef="#ctx0" brushRef="#br0" timeOffset="253332.916">7069 10021,'25'0,"0"0,0 0,0 0,-1 0,1 25,0-25,0 0,0 0,-1 0,1 0,0 0,0 0,0 0,-1 0,1 0,0 0,0 0,0 0,-1 0,1 0,0 0,0 0,0 0,-1 0,1 0,0 0,0 0,0-25,-1 25,1 0,0 0,0 0,0 0,-1 0,1 0,0 0,0 0,0 0,0 0,-1 0,1 0,0 0,0 0,0 0,-1 0,1 0,0 0,0 0,0 0,-1 0,-24 25,25-25,0 0,0 0,0 0,-1 0,1 0,0 0,0 0,0 0,-1 0,1 25,0-25,0 0,0 0,-1 0,1 0,0 0,0 0,0 25,-1-25,1 0,0 0,0 0,0 0,-1 0,1 0,0 0,0 0,0 0,0 0,-1 0,1 0,0 0,0 0,0 0,-1 0,1 0,-25-25,0 0,-25 25</inkml:trace>
  <inkml:trace contextRef="#ctx0" brushRef="#br0" timeOffset="254052.932">7441 7962,'0'25,"0"0,0 0,0 0,0-1,0 1,0 0,0 0,0 0,0-1,0 1,0 0,0-50,0 0,0 1</inkml:trace>
  <inkml:trace contextRef="#ctx0" brushRef="#br0" timeOffset="254440.5052">7367 7789,'-25'-25,"0"25,1 0,24 25,-25-1,0 1,0 0,25 0,-25 0,1-1,24 26,-25 0,25-25,0 24,0-24,0 25,25-26,-25 1,24 25,1-25,0-1,0 1,0 0,24 0,-24-25,0 0,24 0,1 0,-25-25,0 0,24 0,-24 1,0-26,0 25,-25-24,24 24,-24 0,0 0,25-24,-25 24,0 0,0 0,-25-25,25 26,-24-1,24 0,-25 0,0 0,0 1,0 24,1-25,-1 25,0 0,-49-50,49 75</inkml:trace>
  <inkml:trace contextRef="#ctx0" brushRef="#br0" timeOffset="255916.9757">10195 8210,'25'-24,"-1"24,1 0,0 0,0 0,0 0,-1 0,1 24,0-24,0 0,-25 25,0 0,-25 0,0-25,0 25,1-1,-26 1,25 0,-24-25,24 25,0 0,0-25,0 0,25 24,25 1,0-25,0 0,24 0,-24 0,0 0,0-25,0 25,24-24,-24 24,0-25,-25 0,25 0,-1 0,-24 1,25-26,-25 25,0 0,0 1,-25-1,25-25,-24 25,24 1,-25-1,0 0,0 25,0-25,-24 0,24 25,0 0,0 0,1 0,-1 0,0 25,0 0,0 0,1 24,-1 1,0 0,0 24,0-24,25 24,0-24,0-1,25 1,0-1,0 1,0-25,24 0,-24-1,25-24,-26 25,26-25,0 0,24 0,-24 0,-1 0,1-25</inkml:trace>
  <inkml:trace contextRef="#ctx0" brushRef="#br0" timeOffset="257884.2401">10319 10096,'25'0,"-1"0,1 0,0 0,0 0,0 0,-1 0,26 0,-25 0,0 0,-1 0,26 0,-25 0,0-25,24 25,-24 0,0 0,0 0,-1 0,26-25,-25 25,0 0,-1 0,1 0,0 0,0 0,0 0,-1 0,1 0,0 0,0 0,0 0,0 0,-1 0,1 0,0 0,0 0,0 0,-1 0,1 0,0-25,0 25,0 0,-1 0,1 0,0 0,0 0,0 25,-1-25,1 0,0 0,0 0,0 0,-1 0,1 0,0 0,25-25,-26 25,1 0,0 0,0 0,0 0,-1 0,1 0,0 0,0 0,0 0,-1 0,1 0,0 0,0 0,0 0,0 0,-1 0,-24 25,25-25,0 0,0 0,0 0,-1 0,1 0,0-25,0 25,0 0,-1 0,1 0,0 0,0 0,0 0,-1 0,1 0,0 0,0 0,0 0,-1 0,1 0,0 0,0 25,0-25,-1 0,1 0,0 0,0 0,0 0,-1-25,1 25,0 0,25 0,-26 0,1 0,0 0,0 0,0 0,0 0,-1 0,1 0,0 0,0 0,0 0,-1 0,1 0,0 0,0 0,0 0,-1 0,26 0,-25 0,0 0,-1 0,1 0,0 0,0 0,0 0,-1 0,1 0,0 0,0 0,0 0,-1 0,1 0,25 0,-25 0,-1 0,1 0,0 0,0 0,0 0,-1 0,1 0,0 0,0 0,0 0,-1 0,1 0,0 0,0 0,0 0,0 0,-1 0,1 0,0 0,0 0,24 0,-24 0,0 0,0 0,0 0,-1 0,1 0,0 0,0 0,0 0,-1 0,1 0,25 0,-25 0,-1 0,1 0,25 0,-25 0,-1 0,1 0,0 0,25 0,-26 0,1 0,0 0,0 0,0 0,24 0,-24 0,0 0,0 0,0 0,24 0,-24 0,0 0,0 0,-1 0,1 0,0-25,0 25,24 0,-24 0,0 0,0 0,0 0,-1 0,1 0,0 0,0 0,0 0,-1 0,1 0,0 0,0 0,0 0,-1 0,1 0,0 0,0 0,0 0,-1 0,1 0,0 0,0 0,0 0,-1 0,1 0,0 0,0 0,0 0,24 0,-24 0,0 0,0 0,0 0,-1 0,1 0,0-25,0 25,0 0,-1 0,1 0,0 0,0 0,0 0,24 0,-24 0,0 0,0 0,-1 0,1-24,0 24,0 0,0 0,-1 0,1 0,0 0,-50 0,-24 0</inkml:trace>
  <inkml:trace contextRef="#ctx0" brushRef="#br0" timeOffset="261372.5187">17611 9302,'0'25,"25"-1,-25 1,0 0,0 0,0 0,-25-1,25 1,-24 0,24 0,-25 0,0-25</inkml:trace>
  <inkml:trace contextRef="#ctx0" brushRef="#br0" timeOffset="261692.0929">17983 8855,'25'-25,"0"25,0 0,24-24,-24 24,0-25,0 25,0 0,-1 0,1-25,-25 50,25-25,-25 25,0-1,0 1,0 0,0 0,-25 0,25-1,0 1,0 0,-25 0,25 0,0 0,0-1,-24 1</inkml:trace>
  <inkml:trace contextRef="#ctx0" brushRef="#br0" timeOffset="261892.2736">18033 9004,'25'25,"0"-25,-1-25,1 25,0 0,0 0,0 0,-1 0,1 25,-50-25,25 25</inkml:trace>
  <inkml:trace contextRef="#ctx0" brushRef="#br0" timeOffset="262036.5815">18058 9178,'0'0,"25"0,-1-25,1 0,0 0,0 25,-25-24,25-1</inkml:trace>
  <inkml:trace contextRef="#ctx0" brushRef="#br0" timeOffset="262728.9657">18107 8979,'0'0,"-24"0,-1 25,25 0,0 0,0 0,0-1,0 26,0 0,0-1,0-24,0 25,0-1,0-24,0 0,25-25,-25-25,24-25,-24 26,25-26,0 0,0 26,-25-1,25 0,-1 25,-24 25,25 0,-25-1,0 1,0 25,0-25,0-1,25 1,0-50,-25 1,0-1,25 0,-25-25,24 26,1-26,-25 25,25-24,0 24,0-25,-1 50,1-25,0 0,25 25,-25 0,-1 0,1 0,0 0,0 0,0 0,-25 25,24-25,-24 25,0 0,0 0,0 0,-24-1,24 1,-25 25,25-25,-25-1,0 26,0-25,25 0,-24-25,-1 24,0 1,0-25,0-25,25 1,-25-1,25-25,0 25,-24 1,24-1,0 0,0 0,0 0,0 1,0-1,0 50,0-1,0 1,0 25,0-25,0 24,0 1,-25-25,25 49,0-24,0 24,0-24,-25 24,25 0,0 1,0-26,-25 26,25-1,0 1,-25-26,25-24</inkml:trace>
  <inkml:trace contextRef="#ctx0" brushRef="#br0" timeOffset="264289.0219">2580 10914,'0'-25,"0"0,0 50,0 0,0 0,0 0,0-1,0 26,0-25,0 0,0-1,0 1,0 0,0-50,0 0</inkml:trace>
  <inkml:trace contextRef="#ctx0" brushRef="#br0" timeOffset="264652.2885">2480 10691,'-24'0,"-1"0,25 25,-25-1,0-24,25 50,-25-50,1 50,24-26,-25 1,25 25,0-25,-25-1,25 26,0-25,25 24,-25-24,25 0,-25 25,24-25,1-1,0 1,25-25,-26 25,1-25,25 0,-25 0,-1-25,1 25,0-25,25-24,-25 24,-25 0,24-25,1 26,-25-26,0 25,0 0,25-24,-25-1,-25 25,25-24,-25 24,25 0,-24 0,-1 1,0-1,0 0,0 25,0 0,1 0,-1 0,25 25</inkml:trace>
  <inkml:trace contextRef="#ctx0" brushRef="#br0" timeOffset="270624.783">3473 10492,'0'-24,"0"-1,0 0,0 50,24 0,-24-1,25 1,-25 25,0-25,0 24,0 1,25-1,-25 1,0 0,0-1,0 1,0-1,25-24,-25 25,0-25,0-1,0 1,25-25,-25 25,0-50,0 0,0 1,0-1,24 0,-24 0,25-24,0 24,-25-25,25 1,0 24,-25-25,25 25,-1-24,-24 24,25-25,0 26,0-1,-25 0,25 0,-25 0,24 25,-24-24,25-1,-50 25,1 0,24 25,-25-25</inkml:trace>
  <inkml:trace contextRef="#ctx0" brushRef="#br0" timeOffset="270824.1005">3522 10691,'25'0,"0"25,0-25,-1 0,26-25,-25 25,0 0,0-25,-1 25,1-25,0 0</inkml:trace>
  <inkml:trace contextRef="#ctx0" brushRef="#br0" timeOffset="271769.0869">4440 10592,'0'-25,"25"50,-25-1,0 1,0 0,-25 0,25 24,-25 1,25-25,-25 24,1 1,-1 0,0-26,25 1,-25 0,0-25,25 25,-24-25,-1 0,0 0,0-25,25 0,0 0,0 1,0-26,0 25,0 0,0-24,25 24,-25 0,25 0,0 25,-1 25,1 0,0 0,0 0,0-1,-1 1,1 0,0 0,-25 0,25-1,0-24,-1 25,-24 0,25-25,-25 25,-25-50,25 0,-24 0</inkml:trace>
  <inkml:trace contextRef="#ctx0" brushRef="#br0" timeOffset="272440.3482">4167 10418,'-25'-25,"50"25,0 0,0 0,24 0,-24 0,25 25,-1-25,1 0,-25 0,24 0,-24 0,0 0,0 0,0 0,-1 0,-24-25,0 0,-24 25,24-24,0-1,-25 25,0-25,0 25</inkml:trace>
  <inkml:trace contextRef="#ctx0" brushRef="#br0" timeOffset="272644.3096">4812 10889,'-25'0,"25"25,0 0,0 0,0-1,0 1,0 25,0-25,-25-1,25 26,-24-25</inkml:trace>
  <inkml:trace contextRef="#ctx0" brushRef="#br0" timeOffset="273264.296">5407 11311,'-24'25,"24"0,-25-25,0-25,25 0,0 0,-25 0,25-24,-25-1,25 0,0 1,-24-1,24-24,0-1,0 1,0 0,0 24,24 0,-24 1,25 24,0 0,0 25,0 0,-1 25,1 0,-25 0,0-1,25 26,-25-25,0 24,-25-24,25 0,-25 0,50-25,0 0,0 0,0 25,-25-1,0 1,0 0,-25 0,25 0,-25-1,0-24,0 25,1-50,-1 25,0-24,0-1</inkml:trace>
  <inkml:trace contextRef="#ctx0" brushRef="#br0" timeOffset="273596.7695">5110 10344,'-25'0,"50"0,0 0,-1 0,26 0,-25 0,24 0,1 0,-25 24,24-24,-24 0,25 0,-25 25,-1-25,26 0,-25 0,0 0,-25-25,-25 25,25-24,-25-1,0 0,25 0,-25 25,1-25,24 1,-25 24,25-25,0 0,-25 25,25-25</inkml:trace>
  <inkml:trace contextRef="#ctx0" brushRef="#br0" timeOffset="274160.7724">6251 10616,'-25'-24,"0"-1,0 25,1 0,-1 0,0 0,0 0,0 25,-24-1,24 26,-25-25,26 24,-26 1,25 0,0-26,25 26,0 0,0-26,25 26,0-25,0 0,0-1,-1 1,26-25,-25 0,24 0,-24 0,25 0,-25-25,24 25,-24-24,0-1,0 0,-25 0,24 0,-24 1</inkml:trace>
  <inkml:trace contextRef="#ctx0" brushRef="#br0" timeOffset="274340.7192">5879 10889,'0'-25,"25"25,24-24,-24 24,0 0,24-25,1 25,-25-25,24 25,-24 0,25 0,-25-25,-1 25,1 0</inkml:trace>
  <inkml:trace contextRef="#ctx0" brushRef="#br0" timeOffset="274805.2364">6598 10368,'-25'0,"50"25,-25 0,25 25,-25-26,0 51,25-26,-25 26,0-1,24 1,-24-26,0 1,0-1,25 1,-25-25,25 24,-25-24,25-25,-25-25,0 1,0-26,25 0,-1 1,-24-1,25 1,0-1,-25 0,25-24,0 24,0 26,-1-26,-24 0,25 26,-25-1,25 25,-25-25,0 0,25 0,-25 1,0 48</inkml:trace>
  <inkml:trace contextRef="#ctx0" brushRef="#br0" timeOffset="275233.0805">7193 10988,'-24'0,"48"0,-24 25,0 0,0 0,0 0,-24-1,24 1,-25 0,0 25,0-1</inkml:trace>
  <inkml:trace contextRef="#ctx0" brushRef="#br0" timeOffset="277436.6442">7987 10170,'-25'0,"25"25,0 0,0-1,0 1,0 25,-25-1,1 1,24 24,-25-24,0 0,25-1,-25 1,0-1,1 1,-1 0,0-26,0 1,0 0,1-25,24-25,-25 25</inkml:trace>
  <inkml:trace contextRef="#ctx0" brushRef="#br0" timeOffset="277660.4734">7640 10468,'0'-25,"25"25,24 0,-24-25,25 25,-1-25,1 25,24-25,-24 25,0-24,-1 24,1-25,-1 25,1 0,-25 0,0 0,-1 0,1 0,-50 25,1-1,-1 1,-25 0,25 0,1-25</inkml:trace>
  <inkml:trace contextRef="#ctx0" brushRef="#br0" timeOffset="277844.7057">7962 10517,'0'25,"0"0,0 0,0 24,0-24,0 25,0-1,0 1,0-1,-25 1,25 0,0-1,0-24,0 0,0 0,0-1,0-48,25-1,-25-25,25 1</inkml:trace>
  <inkml:trace contextRef="#ctx0" brushRef="#br0" timeOffset="278112.5601">8062 10592,'0'-25,"0"50,24-50,-24 0,0 0,25 25,0 0,0 25,0 0,-25 0,0-1,24 1,-24 25,0-25,0 24,0 1,0-1,0 1,0 0,25-1,-25-24,0 25,0-26,0 26,0-25,0 0,-25-50,25 0,-24 25,-1-25,25 0,-25 1,0-26</inkml:trace>
  <inkml:trace contextRef="#ctx0" brushRef="#br0" timeOffset="278243.9707">7962 10840,'0'-25,"25"0,0 25,0 0,0 0,-1-25,1 25,0 0,0 0,0 0,-1 0</inkml:trace>
  <inkml:trace contextRef="#ctx0" brushRef="#br0" timeOffset="278384.1323">7962 11038,'0'-25,"25"25,0 0,0 0,0-25,24 1,1 24,-25-25,24 0,-24 0</inkml:trace>
  <inkml:trace contextRef="#ctx0" brushRef="#br0" timeOffset="280188.32">9302 10542,'0'25,"0"0,0-1,0 1,0 25,0-1,-25 1,25 0,-25-1,25 1,-25-1,25-24,-24 0,24 0,-25 0,25-1,-25-24,0 25,0-25,1 0,-1 0,25-25,-25 1,25-1,0 0,-25 0,25 0,0 1,0-1,25 0,-25 0,0 0,25 1,0 24,-1 0,1 0,0 0,0 24,24-24,-24 25,0 0,0 0,-25 0,25-1,-1 1,1-25,-25 25,25-25,0 25,-50-50,0 25</inkml:trace>
  <inkml:trace contextRef="#ctx0" brushRef="#br0" timeOffset="280600.0005">8905 10443,'-25'-25,"50"50,0-25,-1 0,26 0,-25 0,25 0,-1 0,1 0,-1 0,1 0,0 0,-26 0,26 0,0 0,-26 0,1 0,0 0,-25 25,25-25,-25-25,0 0,0 0,-25 25,25-25,0 1,-25 24,25-25,-25 0,25 0,-24 25,24-25,-25 25,0-24,0 24,0 24</inkml:trace>
  <inkml:trace contextRef="#ctx0" brushRef="#br0" timeOffset="280949.0855">9649 10790,'25'0,"0"0,-1-25,1 25,0 0,0 0,24 0,-24 0,0-25,0 25,0-24,-1 24,1 0,0-25,-50 50,0-25,-24 0,24 0,0 0</inkml:trace>
  <inkml:trace contextRef="#ctx0" brushRef="#br0" timeOffset="281124.8473">9798 10492,'-25'0,"25"25,25 0,-25 0,0 0,0 24,0 1,0-1,0 1,0 0,0-1,0 1,0 24,0-24,-50-50,50 49</inkml:trace>
  <inkml:trace contextRef="#ctx0" brushRef="#br0" timeOffset="281748.9349">10492 11485,'-24'-25,"-1"25,25-25,-25 0,25 0,-25 1,25-26,0 25,-25-24,25-1,-24 0,24 1,0-1,-25 0,25 1,0-1,0 1,0-1,0 25,0 0,25-24,-25 24,24 0,-24 0,25 25,0 0,0 0,0 0,-1 25,1 0,-25 0,0 0,0-1,0 1,0 0,-25 0,25 0,-24-1,-1 1,25-50,25 25,-1 0,1 0,0 0,0 0,0 25,-1 0,-24 0,0 0,-24-25,24 24,-25 1,25 0,-25-25,0 25,0 0,1-1,-1-24,0 0,0 0,0-24,1-1</inkml:trace>
  <inkml:trace contextRef="#ctx0" brushRef="#br0" timeOffset="282112.9524">10145 10443,'-25'0,"50"0,25-25,-25 25,24 0,1 0,-1-25,1 25,0 0,-1 0,1 0,-1 0,-24 0,25 0,-25 0,-1 0,1 0,0 0,-50 0,25-25,-25 25,25-24,-24 24,24-25,-25 0,0 0,0 0,25 1,-25-1,25 0,-49-49,49 49</inkml:trace>
  <inkml:trace contextRef="#ctx0" brushRef="#br0" timeOffset="282548.9535">11385 10567,'0'0,"-24"0,-1-25,0 25,25 25,-50-25,26 25,-1-1,-25 26,25 0,0-1,1 1,-1-1,0 1,25 0,25-26,-25 26,25-25,-1 0,1-1,0 1,25-25,-25 0,24 0,-24 0,25 0,-26-25,1 1,25-1,-25 25,-1-25,-24 0,25 0,-25 1,-25-1</inkml:trace>
  <inkml:trace contextRef="#ctx0" brushRef="#br0" timeOffset="282712.413">11137 10939,'25'-25,"0"25,25 0,-1-25,-24 0,25 25,-1-24,-24 24,25 0,-26-25,26 25,-25 0</inkml:trace>
  <inkml:trace contextRef="#ctx0" brushRef="#br0" timeOffset="283224.7047">11881 10443,'0'25,"25"24,-25-24,0 25,25 24,-25-24,0 24,0 0,25-24,-25 0,0 24,25-24,-25-26,0 26,24-25,-24 0,25-50,-25 0,0-25,25 26,0-26,0-24,-25 24,24 0,1 1,0-1,-25 1,25 24,0-25,0 1,-25 24,24 0,1-25,-25 26,25-1,-25 0</inkml:trace>
  <inkml:trace contextRef="#ctx0" brushRef="#br0" timeOffset="287297.0225">13171 10319,'-25'0,"1"0,-1 25,0-1,0 26,25 24,-25-24,1 24,24 1,0-1,0-24,0-1,0 1,0 0,0-1,24-24,-24 0,0 0,25-1,-25 1,25-25,0 0</inkml:trace>
  <inkml:trace contextRef="#ctx0" brushRef="#br0" timeOffset="287596.7376">13271 10616,'0'-24,"24"24,-24-25,25 25,25-25,-25 0,-1 25,1-25,0 25,0 0,0 0,-25 25,0 0,0 0,0 0,-25-1,25 26,-25-25,0 24,0-24,1 25,24-25,-25 24,0-24,25 0,-25 0,25-1,-25 1,1-25,-1-25</inkml:trace>
  <inkml:trace contextRef="#ctx0" brushRef="#br0" timeOffset="287741.1522">13271 10740,'0'0,"0"-24,24 24,1 24,-25 1,25 0,0 0,-25 0,25-1,-25 1,0 0,24 0,1 0,0-1,-25-48</inkml:trace>
  <inkml:trace contextRef="#ctx0" brushRef="#br0" timeOffset="287924.2791">13568 10666,'25'-25,"0"25,0 0,-1 0,26-25,-25 25,0 0,24-24,-24 24,0 0,0 0,-1 0,-48 24,-1-24,0 0,0 0</inkml:trace>
  <inkml:trace contextRef="#ctx0" brushRef="#br0" timeOffset="288220.0725">13742 10393,'0'-25,"25"50,-25 0,0 0,0 24,0-24,0 25,0-1,0 1,0 0,0 24,0 0,0-24,0 24,0-24,-25 0,25-1,0 1,0-25,0 0,-25-1,25 1,-25-25,0-25,1 1,-1-51,0 25</inkml:trace>
  <inkml:trace contextRef="#ctx0" brushRef="#br0" timeOffset="288368.6073">13568 10815,'25'0,"-25"25,25-1,0-24,-1 25,1-25,0 25,0-25,0 0</inkml:trace>
  <inkml:trace contextRef="#ctx0" brushRef="#br0" timeOffset="302096.7624">14114 10691,'-25'0,"50"-25,0 25,-1 0,1-25,0 25,25-25,-26 25,26-24,-25 24,0 0,0 0,-1-25,1 50,0-25,-25 24,-25 1,25 0,0 0,-25 0,25 24,-24 1,-1-1,0 1,25 0,-25-1,0 1,0-25,25-1,0 1,-24 0,-1-50,25-24,-25-1,25 0,0-24</inkml:trace>
  <inkml:trace contextRef="#ctx0" brushRef="#br0" timeOffset="302236.6469">14287 10393,'0'25,"0"0,0 0,0-1,0 26,-24 0,-1-1,25 26,-25-26,0 1,0-1,-24 26,24-26,-25 26,-24-75,49 25</inkml:trace>
  <inkml:trace contextRef="#ctx0" brushRef="#br0" timeOffset="302748.5571">14461 10691,'25'25,"-25"-1,0 1,0 0,0 0,0 24,0-24,0 0,0 25,0-26,0 1,0-50,0 1,25-1,-25 0,0-25,0 26,0-1,0 0,25 0,-1 0,1 25,0 0,0 0,0 0,-1 0,1 0,0 25,-50 0,25 0,-25 0,1-1,-1 1,0 25,0-25,0-1,1 1,-1 0,0 0,50-50,0 25,-1-25,1 0,0 1,0-1,24 0,-24 0,0 0</inkml:trace>
  <inkml:trace contextRef="#ctx0" brushRef="#br0" timeOffset="303044.3176">15081 10418,'25'25,"0"0,0-1,-25 1,0 0</inkml:trace>
  <inkml:trace contextRef="#ctx0" brushRef="#br0" timeOffset="303428.3276">15032 10567,'0'25,"24"-1,-24 1,0 0,25 0,-25 0,0 24,0-24,25 25,-25-26,-25 26,25 0,0-26,0 1,0 0,0-50,25 25,-25-25,0 1,25 24,-25-25,0-25,25 25,-25-24,24 24,-24 0,0-24,25-1,-25 25,25-24,-25 24,0 0,0 0,25 25,-25-25,25 25,-1-24,1 24,0 0,0 0,0-25,0 25,-1 0,1 0,0 0</inkml:trace>
  <inkml:trace contextRef="#ctx0" brushRef="#br0" timeOffset="303584.3219">15379 10294,'0'25,"0"0,0-1,0 1,0 0,0 25,0-26,0 26,0 0,0-26,-25 26,25 0,-25-26,25 1</inkml:trace>
  <inkml:trace contextRef="#ctx0" brushRef="#br0" timeOffset="304032.2315">15304 10840,'-49'-50,"98"100,-98-125,74 75,-1-25,1 25,0-24,0 24,0-25,0 25,-1-25,1 25,0 0,0 0,-25 25,-25 0,25-1,-25 1,0 25,1-25,-1 24,0 1,-25-1,25-24,1 25,24-25,-25-25,25 24,25-24,-1-24,1 24,0-25,0 25,0-25,0 25,-1-25,1 0,0 25,-25-24,25-1,-25 0,25 0,-25 0,0 50,24 0,-24 0,25 0,0-1,0 1,-25 0,25 0,-1 0,-24-1</inkml:trace>
  <inkml:trace contextRef="#ctx0" brushRef="#br0" timeOffset="304320.5575">15875 10443,'0'-25,"25"25,0 0,-1 0,1 0,0 0,25 0,-26 0,1 0,25-25,-25 25,-1-25</inkml:trace>
  <inkml:trace contextRef="#ctx0" brushRef="#br0" timeOffset="304468.8257">16049 10269,'-25'0,"25"25,25 0,-25 0,0 24,0-24,0 0,0 0,-25 24,25-24,0 25,-25-26,25 1,-25-25</inkml:trace>
  <inkml:trace contextRef="#ctx0" brushRef="#br0" timeOffset="304636.3337">15875 10641,'25'0,"0"0,-1 0,1 0,-25-25,50 25,-25 0,-1 0,1-24,0 24,-25 24</inkml:trace>
  <inkml:trace contextRef="#ctx0" brushRef="#br0" timeOffset="305100.9903">15900 10840,'0'-25,"25"25,-1 0,1-25,0 25,0-25,0 25,-1-25,1 25,-50 0,25 25,-24 25,24-25,0 24,-25-24,25 25,0-26,0 1,0 0,25-25,-25-25,24 0,-24 1,25-26,0 25,-25-24,25-1,0 0,-1 1,1 24,-25-25,25 26,0-1,0 0,-1 25,1-25,0 25,0 0,0 25,24-25,-24 0,0 0,0 0,24 0,-24 0,0 0,0 0,-50 0,0 0,0 0,1 0</inkml:trace>
  <inkml:trace contextRef="#ctx0" brushRef="#br0" timeOffset="305396.5434">16470 10368,'-24'-49,"48"98,-48-123,24 99,0 0,0-1,24 26,-24 24,0-24,0 24,0 1,0-26,0 26,0-1,0 1,0-26,0-24,-24 25,24-26,-25-48,0 24,25-25,-25 25,0-25,0 0,25 0,-24 25,24-24,0-1,24 0,1 25,0-25,0 0,25-24,-26 24,1-25,25 26,-25-26</inkml:trace>
  <inkml:trace contextRef="#ctx0" brushRef="#br0" timeOffset="305572.0885">16768 10195,'25'0,"0"0,-1 0,1 0,0 25,0-25,-25 24,-25 1</inkml:trace>
  <inkml:trace contextRef="#ctx0" brushRef="#br0" timeOffset="305705.1776">16842 10393,'-49'248,"98"-496,-123 571,74-274,0 1,-25 24,25-24,0-25,0-1,0 1,0-50,25 1,-25-26,25 0,0 1</inkml:trace>
  <inkml:trace contextRef="#ctx0" brushRef="#br0" timeOffset="306024.1408">17016 10319,'25'-25,"0"0,-1 25,1 0,25-25,-25 25,-1 0,1 0,0 0,0 0,0 0,-1 0,-24 25,25-25,-25 25,25-25,-25 25,0 0,0-1,25 1,-25 0,0 0,0 24,0-24,0 25,0-1,0 1,0 0,0-26,0 51,0-26,25-24,-25 25,0-1,0-24,0 0,0 0,0 0,-25-25,0 0,0-25,0 0,-24 0,24 0,-25-24</inkml:trace>
  <inkml:trace contextRef="#ctx0" brushRef="#br0" timeOffset="306472.0376">16892 10616,'0'0,"0"-24,25 24,0 0,-1 0,1-25,0 25,25 0,-26-25,1 25,0-25,0 0,0 25,-25-24,0-1,-25 0,0 25,25-25,-25 25,25 25,0 0,0 0,0-1,0 26,0 0,0 24,0-24,25-1,-25 1,0-1,0 1,-25-25,25 0,0-1,0 1,0-50,-25 1,25-26,0 0,0 1,0-26,0 26,0-1,0 25,0 1,0-1,0 50,-24-1,24 1,-25 0,25 25,-25-26,0 26,0 0,1-1,-1-24,25 0,-25-25</inkml:trace>
  <inkml:trace contextRef="#ctx0" brushRef="#br0" timeOffset="306740.8723">17537 10344,'0'-25,"25"50,0-25,-25 24,24 1,1 0,0 25,0-1,-25 1,25-1,-1 1,-24 0,0-1,0 1,0-1,-24 1,24 0,-25-1,0 1,0-25,-24-1</inkml:trace>
  <inkml:trace contextRef="#ctx0" brushRef="#br0" timeOffset="307992.2978">2307 12328,'0'-25,"25"25,-1 0,-24 25,25-25,0 0,0 0,0 25,-1-25,-24 25,-24-1,-1-24,25 25,-25 0,0 0,0 0,1-25,-1 24,0-24,25 25,-25-25,50 0,0 0,0-25,-1 25,1-24,0 24,0-25,0 25,-1-25,1 0,0 0,0 25,0-24,-25-1,0 0,0 0,0 0,0 1,-25-1,0 0,25 0,-25 0,0 25,1-25,-1 25,0 0,-25 0,26-24,-1 48,0-24,0 25,0 0,-24 0,24 0,25 24,-25 26,25-26,0 1,0 0,0-1,25-24,-25 25,25-26,0 1,-1 0,26-25,-25 0,0 0,24 0,1 0,-1-25,1 25,0-49,-50-26,49 50</inkml:trace>
  <inkml:trace contextRef="#ctx0" brushRef="#br0" timeOffset="310225.0856">3597 12080,'-25'-25,"50"50,-25 0,24-1,-24 26,25 0,-25-1,0 26,25-26,-25 26,0-26,0 26,25-26,-25 1,0 24,0-49,25 25,-25-25,0-1,25-48,-25-1,0 0,24-25,1 1,-25-26,25 26,0-26,24 26,-24-26,0 26,0-26,0 26,-25 24,24-25,1 25,-25 1,25-1,-50 25,0 0</inkml:trace>
  <inkml:trace contextRef="#ctx0" brushRef="#br0" timeOffset="310416.3192">3746 12402,'24'-24,"1"24,0-25,0 25,24-25,-24 25,0-25,0 25,0-25,-1 25,1 0,-25-24</inkml:trace>
  <inkml:trace contextRef="#ctx0" brushRef="#br0" timeOffset="310928.7571">4614 12278,'0'-24,"0"48,0 1,0 0,0 0,0 24,0-24,0 25,-25-1,25 1,-25-25,0 24,25-24,-25 0,1 0,-1 0,25-1,-25-24,0 0,0-24,1 24,24-25,-25 0,25 0,-25 0,25 1,0-26,0 25,25 0,-25 1,25 24,-1 0,1 0,0 24,0 1,0 0,24 0,-24 0,0-1,0 1,-1 0,1 0,0 0,0-25,-25 24,0-48,0-1,-25 0,0 0</inkml:trace>
  <inkml:trace contextRef="#ctx0" brushRef="#br0" timeOffset="311248.957">4291 12129,'25'0,"0"0,0 0,-1 0,1 0,0 0,25 0,-1-24,1 24,-25 0,24 0,1 0,-25 0,-1 24,26-24,-25 0,0 0,-50-24,25-1,-25 0,25 0,-25 0,25-24,0 24,0-25,-25 26,25-1</inkml:trace>
  <inkml:trace contextRef="#ctx0" brushRef="#br0" timeOffset="311668.6765">5333 12229,'0'0,"0"-25,-25 0,0 25,1 0,-1 25,0 0,0 0,-24 24,-1 1,25 24,0-24,1-1,-1 1,0 0,25-26,0 26,25-25,0 0,-1-1,1-24,0 25,25-25,-26 0,1 0,25 0,-25 0,-1-25,1 1,0 24,0-25,0 25,-25-25,24 0,-48 0</inkml:trace>
  <inkml:trace contextRef="#ctx0" brushRef="#br0" timeOffset="311828.1373">5035 12576,'25'-25,"0"25,0 0,0 0,24-25,-24 25,25 0,-1 0,-24 0,25 0,-26-24,26 24</inkml:trace>
  <inkml:trace contextRef="#ctx0" brushRef="#br0" timeOffset="312544.7693">5730 12129,'0'0,"0"-24,0-1,-25 50,50-1,-25 1,0 25,25 0,-25 24,0-24,24 24,-24-24,25 24,-25-24,0-1,25 1,-25-1,25 1,-25-25,0 0,25-1,-25 1,0-50,0 1,0-26,0 25,25-24,-1-1,1 0,-25-24,25 24,0 1,24-1,-24-24,0 24,0 1,0-1,-1 25,-24-25,25 50,0-24,-25-1,0 0,25 0,-25 0,0 1</inkml:trace>
  <inkml:trace contextRef="#ctx0" brushRef="#br0" timeOffset="312772.6248">6400 12576,'0'25,"0"0,0-1,24 1,-24 0,0 0,0 0,0-1,-24 1,24 0,-25 0</inkml:trace>
  <inkml:trace contextRef="#ctx0" brushRef="#br0" timeOffset="314544.5633">7069 12055,'0'0,"-24"0,24-25,0 0,24 50,-24 25,0-1,25 1,-25 25,25-26,-25 50,0-24,0-1,0 1,25-26,-25 1,0-1,0-24,25 0,-25 0,0 0,0-50,0 0,24 25,-24-25,0-24,25-1,0 0,0 1,0-26,-1 26,1-26,0 26,0-1,24-24,-24 24,-25 0,25 26,0-1,-25 0,-50 25,25 0,1 25</inkml:trace>
  <inkml:trace contextRef="#ctx0" brushRef="#br0" timeOffset="314708.7312">7144 12303,'25'0,"-1"0,1 0,25 0,-25-25,-1 25,1 0,0 0,0-24</inkml:trace>
  <inkml:trace contextRef="#ctx0" brushRef="#br0" timeOffset="315748.5978">7937 12005,'-24'0,"24"25,0 0,0 25,-25-1,25 26,0-1,0 1,-25-1,25-24,0 24,0-24,0-1,0-24,0 25,0-26,0 1,0-50,0 1,0-1,0 0,0-25,25 1,-25-1,0 1,25-1,-1 0,1 26,0-26,0 25,0 0,-25 1,25-1,-1 25,1 0,0 25,-25-1,0 1,0 0,0 0,-25 0,25-1,-25 1,25 0,-24 0,-1 0,0-25,0 24,0 1,0-25,1 0,-1 0,25-25,-25 1,25-1,25 25,0 25,-25-1,24-24,1 25,0 0,0 0,0 0,0-1,-1 1,1 0,25 0,-25 0,24-25,-24-25,25 0</inkml:trace>
  <inkml:trace contextRef="#ctx0" brushRef="#br0" timeOffset="315997.4368">8657 12179,'0'0,"0"-25,-25 25,0 0,0 0,1 0,-1 25,0 0,0 0,0 24,1 1,-1-25,0 24,25 1,0-25,0 24,25-24,-25 0,25 25,-1-26,1 1,0-25,0 25,0-25,-1 0,1 0,0 0,0-25,0 25,-1-25,1 1</inkml:trace>
  <inkml:trace contextRef="#ctx0" brushRef="#br0" timeOffset="316164.9477">8384 12477,'25'0,"0"0,24-25,-24 25,25 0,-1 0,1 0,-1 0,-24 0,0 0,0-25</inkml:trace>
  <inkml:trace contextRef="#ctx0" brushRef="#br0" timeOffset="316480.2208">8979 12080,'-25'0,"25"25,0-1,0 1,-24 25,24 0,0 24,0-24,-25 24,25 0,0-24,-25 24,25-24,0-25,0 0,0-1,0 1,25-50,-25 1,25-26,-25 25,24-49,-24 24,25 1,0-26</inkml:trace>
  <inkml:trace contextRef="#ctx0" brushRef="#br0" timeOffset="317016.3376">9079 12129,'24'-74,"-48"148,48-173,-48 124,24 0,0 0,0 24,0 1,-25 24,25-24,0 24,-25 1,25-1,0 1,-25-1,25-24,0-26,0 1,0 0,0 0,0-50,0 0,0 0,25 1,-25-26,0 0,0 1,25-1,-25-24,0 24,25 1,-25-26,24 26,-24 24,25-25,-25 25,25 25,-25-25,25 25,0 0,-1 0,1 0,-25 25,25-25,0 25,0 0,-1 0,-24 0,0-1,25 1,-25 0,-25 0,25 0,-24 24,-1-24,0 0,0 0,0 24,-24-24,24-25,0 25,0-25,25 25,-24-25,-1 0,50 0,-1 0,1 0,0 24,25-24,-26 25,26-25,-25 25,0-25,24 25,-24-25,0 0,0 25,-1-25,1 0,-25 24</inkml:trace>
  <inkml:trace contextRef="#ctx0" brushRef="#br0" timeOffset="317196.5547">9748 12725,'0'25,"25"-1,-25 1,-25 0,25 0,0 0,0-1,-25 1,1 0,-1 0</inkml:trace>
  <inkml:trace contextRef="#ctx0" brushRef="#br0" timeOffset="319824.2794">10716 11757,'-25'25,"25"0,0 0,0 0,0-1,0 26,-25 0,25-1,-25 1,0 24,25-24,-24 24,-26 1,25-26,0 26,1-26,-26 1,25 0,0-26,1 1,24 0,-25-25,25-25,-25 25</inkml:trace>
  <inkml:trace contextRef="#ctx0" brushRef="#br0" timeOffset="320021.3151">10344 12080,'24'-25,"1"25,0 0,0 0,0 0,24 0,26 0,-1-25,-24 0,24 25,0-24,-24 24,0 0,-1 0,1-25,-25 25,-1 25,1-25,-50 24,25 1,-24 0,-1-25</inkml:trace>
  <inkml:trace contextRef="#ctx0" brushRef="#br0" timeOffset="320216.7272">10790 12129,'-25'0,"25"25,0 25,0-25,0 24,25 1,-25 0,-25 24,25-24,0 24,0 0,0-24,0 0,0-26,0 26,0-25,25-50,-25 0,0-24,0-1,25 0</inkml:trace>
  <inkml:trace contextRef="#ctx0" brushRef="#br0" timeOffset="320464.7106">10864 12254,'0'-25,"0"50,0-75,25 25,0 25,-25-25,25 25,0 0,-1 0,1 0,-25 25,0 0,0 0,0 0,0 24,0 1,0-25,-25 49,25-24,0-1,0 1,0-1,0 1,0 0,0-1,0 1,0-25,0-50,0 0,-24 0,24 0,-25-24</inkml:trace>
  <inkml:trace contextRef="#ctx0" brushRef="#br0" timeOffset="320600.6302">10790 12427,'25'0,"0"-25,-1 25,1 0,0 0,0 0,0 0</inkml:trace>
  <inkml:trace contextRef="#ctx0" brushRef="#br0" timeOffset="320729.2058">10765 12675,'25'0,"0"0,0 0,24-25,-24 1,25-1,-1 0,1 0</inkml:trace>
  <inkml:trace contextRef="#ctx0" brushRef="#br0" timeOffset="321345.1215">11733 11931,'0'25,"0"0,0 24,0 1,-25 24,25 1,0-1,0 1,0 24,-25-25,25 1,0-1,0-24,-25-1,25-24,0 25,0-26,0-48,0-1,0 0,0 0,25-24,-25-26,0 26,25-1,-25 0,25 26,-1-26,-24 25,25 0,0 1,0-1,0 25,-1 0,1 0,0 0,-25 25,0-1,0 1,0 0,-25 0,25 0,-25 24,1-24,-1-25,25 25,-25 0,0-25,0 0,1 0,-1 0,0-25,25 0,-25 0,50 25,0 0,0 25,-1-25,1 25,0 0,0-1,0 1,-1 0,1 0,25-25,-25 25,-1-25,26 0,-25-25,0 0,24 0</inkml:trace>
  <inkml:trace contextRef="#ctx0" brushRef="#br0" timeOffset="321752.3752">12526 12229,'-24'25,"24"-1,-25 26,25-25,-25 24,25 1,-25 0,0-26,25 26,-24-25,-1 0,25-1,-25 1,0-25,25 25,-25-25,1 0,-1-25,0 0,25 1,0-1,-25-25,25 25,25 1,-25-1,0 0,25 0,-25 0,25 25,-1 25,1-25,0 25,25 0,-26 0,1-1,0 1,25 0,-26 0,1 0,0-1,0-24,0 25,-1 0,-48-50,-1 0,0 1</inkml:trace>
  <inkml:trace contextRef="#ctx0" brushRef="#br0" timeOffset="322101.4745">12179 12005,'0'-24,"25"24,0 0,0 0,-1 0,1 0,0 0,0 0,0 0,24-25,-24 25,0 0,24 0,-24 0,0 0,0 0,0 0,-1 0,1 0,-50-25,1 0,24 0,-25 25,25-24,-25-1,25 0,-25 0,25-24,-25 24,25 0</inkml:trace>
  <inkml:trace contextRef="#ctx0" brushRef="#br0" timeOffset="324048.9842">13370 12204,'-25'-25,"0"0,25 0,-25 25,1 0,-1 0,0 0,0 0,0 25,-24 0,24 25,0-1,0 1,0 0,1-1,-1 1,25-25,-25 24,25-24,25 25,-25-26,25 1,-1 0,1 0,0 0,0-25,24 0,-24 0,25 0,-25-25,24 0,-24 0,25 25,-25-49,-25 24,24 0,-24 0,0 0</inkml:trace>
  <inkml:trace contextRef="#ctx0" brushRef="#br0" timeOffset="324257.1533">13022 12477,'25'0,"0"0,0 0,0 0,24 0,1 0,-25 0,24 25,1-25,-25 0,24-25,-24 25,0 0,0 0</inkml:trace>
  <inkml:trace contextRef="#ctx0" brushRef="#br0" timeOffset="324636.5801">13618 11931,'0'0,"25"25,-25 24,0-24,0 25,24 24,-24 1,0-1,0 25,0-24,0 24,25-25,-25-24,0 0,25-1,-25-24,25 0,0-50,-1 0,-24-24,25-1,0-24,25 24,-26-24,1 24,0-24,0-1,0 26,-1-1,1 0,0 1,0-1,-25 25,25 0,-25 1,24-1,-24 0,-24 50</inkml:trace>
  <inkml:trace contextRef="#ctx0" brushRef="#br0" timeOffset="324985.0749">14635 11956,'-25'0,"0"25,0-1,1 26,-1 0,0 24,0 1,0-1,25 0,0 1,0-26,0 26,25-26,0-24,0 25,0-25,24-25,-24 0,25 0,-26-25</inkml:trace>
  <inkml:trace contextRef="#ctx0" brushRef="#br0" timeOffset="325456.7172">14833 12154,'-25'0,"50"0,0 0,0 0,24-25,1 25,0-24,-26 24,26 0,-25 0,0 0,-1 0,-24 24,0 1,0 0,-24 0,-1 25,0-26,0 26,0 0,1-1,-1-24,-25 25,25-26,1 1,24 0,-25-25,0-25,25 0</inkml:trace>
  <inkml:trace contextRef="#ctx0" brushRef="#br0" timeOffset="325609.0424">14908 12204,'0'0,"24"25,1 0,-25-1,25 26,0-25,0 24,-1-24,-24 25,25-25,0-1,-25 26,25-25,0 0,-25-50,24 0</inkml:trace>
  <inkml:trace contextRef="#ctx0" brushRef="#br0" timeOffset="325800.9865">15255 12105,'0'-25,"25"25,-1 0,1 0,25 0,-25 0,24-25,1 25,-25 0,24 0,-24 0,25 0,-25-25,-50 50,0-25,0 0,0 0</inkml:trace>
  <inkml:trace contextRef="#ctx0" brushRef="#br0" timeOffset="326196.3379">15429 11857,'0'-25,"0"50,24-1,-24 26,0-25,0 24,0 26,0-26,0 26,0-1,0 1,0-1,0 1,-24-1,24 0,0-24,0 24,0-24,0 0,0-26,0 1,0 0,-25-25,0-25,0-24,0 24,25-25,-25 1,1-1,-1 0,0 1,25-1,-25 1,25 24,-25 0,25 0,25 25,0 25,0-25,0 25,-1 0,26-25,-25 24,0-24,0 0,24-24,-24 24</inkml:trace>
  <inkml:trace contextRef="#ctx0" brushRef="#br0" timeOffset="326405.2366">15974 11906,'0'25,"0"0,0 0,25-1,0 1,0 0,-1-25,1 25,0-50</inkml:trace>
  <inkml:trace contextRef="#ctx0" brushRef="#br0" timeOffset="326716.5036">16272 11906,'0'0,"-25"0,25 25,-25-25,25 25,-25 0,-24 24,24-24,0 0,0 24,1-24,-26 0,25 0,0 0,-24 0,24-25,0 0,0 0,1 0,48-25,1 25,25 0,-1-25,1 25,0-25,24 0,-24 25,-26 0,26-25,0 25,-26 0,1-24,0 24,0 0,-50 0,0-25,0 25,1 0,-1 0</inkml:trace>
  <inkml:trace contextRef="#ctx0" brushRef="#br0" timeOffset="326936.7838">16123 11733,'0'24,"0"1,0 25,0-25,0 24,0 1,0-1,0 1,0 0,0 24,-25-24,25 24,0-24,0-1,0 1,0-25,0 0,0-1,0 1,0 0,0-50,0 0,0 1</inkml:trace>
  <inkml:trace contextRef="#ctx0" brushRef="#br0" timeOffset="327392.6343">16123 12204,'-25'0,"0"25,1 0,-1-1,0 26,0-25,0 24,-24-24,24 25,25-25,-25-25,50 0,0-25,0 25,-1-25,1 0,25 0,-1 25,-24-24,25 24,-1 0,-24-25,0 25,0 0,0 25,-25-1,-25-24,0 25,0-25,0 0,1 0,-26 25,25-25,0 25,25 0,0-1,0 1,0 0,-24 0,24 0,0 24,0-24,0 0,0 0,-25-25,25 24,25-24,-1 0,-24 25,25-25,-25 25,25-25,-25 25,25-25,-25 25,25-1,-25-48,0-1</inkml:trace>
  <inkml:trace contextRef="#ctx0" brushRef="#br0" timeOffset="327804.8777">16173 12526,'0'25,"0"0,0 0,-25 0,25 24,0 1,-25-25,25 24,-25-24,25 0,-25 0,25-1,-24-24,-1 0,0 0,0 0,0 0,1 0,-1-24,0-1,25 0,-25 0,25 0,0 1,25-1,25 0,-26 0,26 0,0 1,-1-1,1-25,-1 25,-24-24,25 24,-25 0,24 0,-24 1,0-1,0 25,-50 0,25 25,0-1,0 1,0 0,0 0,25 0,0-25,-1 0,1-25,25 25,-50-25,25 0,-1 25,1-25,-25 1,-25 24</inkml:trace>
  <inkml:trace contextRef="#ctx0" brushRef="#br0" timeOffset="327952.2576">16570 12477,'0'0,"-174"99,174-49,0-26,0 26,-25-25,25 0,0-1,-25 1,25 0,0 0,0 0,-25-25,1 24,-1-24,0 0,0 0,0 0,1-24,-1 24</inkml:trace>
  <inkml:trace contextRef="#ctx0" brushRef="#br0" timeOffset="328140.8021">16197 12576,'25'25,"0"-25,0 25,0-1,-1 1,1 0,25 25,0-26,-1 1,1 0,-1 0,1 0,0-25,-1 24,1-48,-1 24,1-25</inkml:trace>
  <inkml:trace contextRef="#ctx0" brushRef="#br0" timeOffset="328364.5582">16991 11832,'25'0,"0"0,0 0,-1 0,1 0,0 0,0 25,0-25,-1 0,1 0</inkml:trace>
  <inkml:trace contextRef="#ctx0" brushRef="#br0" timeOffset="328579.9796">16818 12154,'24'0,"1"0,0 0,25 0,-1 0,1-25,-1 25,1 0,0-24,-1 24,1 0,-25-25,-1 25,1 0,-50 0,1 0,-1 0,0 0,0 0</inkml:trace>
  <inkml:trace contextRef="#ctx0" brushRef="#br0" timeOffset="328816.6273">17115 11956,'0'0,"0"25,0-1,0 1,0 25,0-1,0 1,0 25,0-1,0 0,0 1,-25-1,25 1,0-1,0-24,0-1,0 1,0-25,0-1,0 1,0-50,0 1,-24-1,24 0,-25-25,25 26,0-26</inkml:trace>
  <inkml:trace contextRef="#ctx0" brushRef="#br0" timeOffset="329024.739">16991 12179,'0'25,"0"0,0 0,0 24,0-24,0 0,0 24,0-24,0 0,0 25,-25-26,25 1,-24 0</inkml:trace>
  <inkml:trace contextRef="#ctx0" brushRef="#br0" timeOffset="329304.7142">16892 12303,'0'0,"25"0,0 0,-1 25,-24 0,-24 0,24-1,-25 1,25 0,-25 0,0 0,0-1,1 1,48-50,1 25,0-24,0-1,24 0,-24 0,0 0,25 25,-26-24,1-1,0 0,0 0,0 25</inkml:trace>
  <inkml:trace contextRef="#ctx0" brushRef="#br0" timeOffset="329752.3559">17165 12303,'0'0,"25"0,-1 0,1 0,0 0,0-25,0 25,-1-24,26 24,-25-25,0 0,-1 25,-24-25,25 0,-25 0,-25 1,1 24,-1 0,0 0,0 0,25 24,-25-24,1 25,24 0,0 0,0 0,0 0,0-1,24 26,-24-25,25 0,0-1,0-24,-25 25,25-25,-1 0,1 0,0 0,-50 0,0 0,1 0,-1 0,-25 0,25 0,1 25,-26-25,0 25,26 0,-26-1,25 1,-24 0,24 0,0 0,0-1,-24 26,24-25,25 0,-25-1,0-24,25 25,-25-50,25 1</inkml:trace>
  <inkml:trace contextRef="#ctx0" brushRef="#br0" timeOffset="329888.3571">17140 12576,'0'0,"25"25,0 0,-1-1,26 1,-25 0,0 0,24 0,-24-1,0-24,24 25,-24-25</inkml:trace>
  <inkml:trace contextRef="#ctx0" brushRef="#br0" timeOffset="330196.357">17661 12129,'0'-24,"25"24,0 0,-1 0,1 0,0 0,25 0,-26 0,26 0,-25 0,24 0,-24 0,-25-25,25 25,-50-25</inkml:trace>
  <inkml:trace contextRef="#ctx0" brushRef="#br0" timeOffset="330348.317">17835 11956,'-25'0,"25"25,0-1,25 1,-25 0,0 25,0-26,0 26,0-25,0 25,-25-1,25-24,0 25,0-26,-25-24</inkml:trace>
  <inkml:trace contextRef="#ctx0" brushRef="#br0" timeOffset="330524.3988">17661 12353,'25'0,"0"0,-1 0,26 0,-25 0,0 0,-1 0,1 0,0-25,0 25</inkml:trace>
  <inkml:trace contextRef="#ctx0" brushRef="#br0" timeOffset="330776.46">17611 12576,'25'0,"0"0,0-25,24 25,-24 0,25-25,-25 25,-1 0,1 0,0-24,0 24</inkml:trace>
  <inkml:trace contextRef="#ctx0" brushRef="#br0" timeOffset="331160.8253">17835 12427,'-25'25,"25"0,0 0,0-1,0 26,0 0,0-26,-25 26,25 0,0-26,0 1,0 0,25-50,0-24,-1 24,1-25,0 1,0-1,0 0,24 1,-24-1,0 1,0-1,-1 0,-24 26,25-1,0 25,0 0,0 0,-1 0,26 0,-25 0,24 0,1 0,-25 0,0-25,24 25,-24 0,0 0,-50 0,0 25,0-25,1 0,-26 0,25 0</inkml:trace>
  <inkml:trace contextRef="#ctx0" brushRef="#br0" timeOffset="331477.109">18331 11931,'0'25,"0"0,0-1,0 1,24 0,-24 25,0-26,0 26,0 0,0-1,0 1,0 24,0 1,0-26,0 26,0-1,0-24,0 24,0-24,-24-1,24-24,0 0,0 0,-25 0,0-50,25 0,-25 0,0 0,25 1,-24-26,-1 0,25 1,-25-1</inkml:trace>
  <inkml:trace contextRef="#ctx0" brushRef="#br0" timeOffset="331592.3663">18107 12502,'25'-25,"-50"50,75-50,-25 50,0-25,-25 24,24 1,1-25,0 25,0-25,0 0,-1 0,1 0</inkml:trace>
  <inkml:trace contextRef="#ctx0" brushRef="#br0" timeOffset="331780.2545">18653 11906,'25'0,"0"0,0 25,-1-25,1 25,0-25,-25 25,25-1</inkml:trace>
  <inkml:trace contextRef="#ctx0" brushRef="#br0" timeOffset="331961.3399">18728 12105,'0'0,"-50"99,50-49,-25-1,25 1,-25 24,25-24,0-1,0 1,0 0,-24-1,24-24,0 0,0 0,24-50,-24 0,0 0,25 0,-25-24,25-1</inkml:trace>
  <inkml:trace contextRef="#ctx0" brushRef="#br0" timeOffset="332289.4421">18827 12204,'99'-99,"-198"198,223-223,-75 124,-24-25,0 25,25-25,-26 25,1 0,25 0,-25 0,-1 0,1 25,-25 0,0 0,0-1,0 1,-25 0,25 0,0 0,0 24,0 1,0-25,-24 49,24-24,0-1,0 26,0-1,0-24,-25 24,25 1,0-26,0 1,0-1,0-24,-25 0,0-50,25 0,-25 1,1-1,-1 0,0-25,0 1,25-1,-25 1,-24-1,24-24,0 24</inkml:trace>
  <inkml:trace contextRef="#ctx0" brushRef="#br0" timeOffset="332604.3994">18827 12427,'-50'-25,"100"50,-75-50,50 25,0 0,-1 0,1 0,25 0,-25-24,-1 24,1 0,-25-25,25 25,-25-25,0 0,0 0,-25 25,25-24,-25-1,25 0,-24 25,24 25,0 0,0 24,-25 1,25 24,0-24,0 24,0-24,0-1,0 1,0 0,-25-1,25-24,0 0,-25-25,25-25,0 0,0-24,0-1,0 0</inkml:trace>
  <inkml:trace contextRef="#ctx0" brushRef="#br0" timeOffset="332716.4701">18951 12427,'0'-25,"0"50,-25-25,25 25,-25 0,0 24,1 1,-1 0,-25-1,25 1,-24-1,-1 1,25-25</inkml:trace>
  <inkml:trace contextRef="#ctx0" brushRef="#br0" timeOffset="333076.8424">19621 11931,'0'25,"24"-25,1 25,0-1,0 26,0 0,-1-1,1 1,0 24,0 1,0-26,-1 26,-24-1,0-24,0 24,0 1,-24-1,-1-24,0 24,-25 0,26 1,-26-26,-24 1</inkml:trace>
  <inkml:trace contextRef="#ctx0" brushRef="#br0" timeOffset="365484.3225">2604 15503,'0'-25,"0"50,0 0,0 0,0-1,0 26,0 0,0-1,0 1,0-1,-24 26,24-26,0 1,0 0,0-1,0-24,0 25,0-26,0 1,0-50,0 1,0-26,0 0,0 1,24-1</inkml:trace>
  <inkml:trace contextRef="#ctx0" brushRef="#br0" timeOffset="366129.199">2729 15553,'0'24,"24"-24,-24 25,0 0,0 25,-24-1,24 1,0-1,0 26,-25-26,25 1,0 0,0-1,0 1,0-1,0 1,0-25,0 0,0-1,0 1,0-50,0 1,0-1,0 0,0-25,0 1,0-1,0 1,25-1,-25 0,0 1,0-1,0 25,24-24,-24 24,0 0,25 0,-25 1,0-1,25 25,0 0,0 0,-1 0,1 25,0-1,-25 1,0 0,0 0,0 0,0-1,0 1,-25 0,25 25,-25-26,1 1,-1 0,0 0,0 0,0-25,1 0,-1 0,0 0,0 0,25-25,25 25,0 25,0-25,-1 24,1-24,0 25,0 0,24 25,-24-26,0 1,25 0,-26 0,1 0,0-25,0 0,0 24,-1-24,-24-24,-24-1,24-25</inkml:trace>
  <inkml:trace contextRef="#ctx0" brushRef="#br0" timeOffset="366652.4012">3125 15354,'0'25,"0"0,0 0,0-1,0 26,0-25,0 0,0 24,0-24,0 0,0-50,0 0,25-24,-25 24,25 0,-25 0,25 0,-25 1,25-1,-1 0,1 50,-25 0,0-1,0 1,0 0,-25 0,25 24,0-24,0 0,0 0,0 0,0-1,25-24,0 0,0-24,0-1,-1 0,-24 0,25 0,-25 1,0-1,0 0</inkml:trace>
  <inkml:trace contextRef="#ctx0" brushRef="#br0" timeOffset="378529.139">3845 15404,'0'-25,"25"50,-25 24,24-24,-24 25,0-1,0 1,0 24,0-24,0 0,0-1,-24-24,24 0,0 0,0-50,0-25,24 25</inkml:trace>
  <inkml:trace contextRef="#ctx0" brushRef="#br0" timeOffset="378764.3987">3919 15453,'25'-74,"-50"148,75-148,-25 49,-1 25,1 0,0 0,0 25,-25 0,25 0,-50-1,25 1,0 25,0-1,0 1,0 0,-25-1,25 1,0-25,0 24,0-24,25 0,-25 0,-25-50</inkml:trace>
  <inkml:trace contextRef="#ctx0" brushRef="#br0" timeOffset="378903.8232">3919 15652,'25'0,"0"0,0 0,-1-25,1 25,0 0,0 0</inkml:trace>
  <inkml:trace contextRef="#ctx0" brushRef="#br0" timeOffset="379056.3826">3894 15801,'25'0,"0"0,0-25,0 25,-1 0,1-25,0 25,0-25,0 25</inkml:trace>
  <inkml:trace contextRef="#ctx0" brushRef="#br0" timeOffset="379468.4147">3696 16024,'-25'0,"50"25,0-25,0-25,24 25,-24 0,25-25,-1 25,1-25,-1 25,1-25,0 25,-1-24,-24-1,0 25,0-25,-50 25,0 0,0 0,0 25,1-25,-1 25,0-1,25 1,-25-25,25 25,0 0,0 0,0 24,0-24,0 0,0 0,0-1,-25 1,25 0,25-50,-25 0,0 1,25-1,0 0,0 0,-1 0,-24 1,25-1,0 0,-50 25</inkml:trace>
  <inkml:trace contextRef="#ctx0" brushRef="#br0" timeOffset="379624.6004">3919 15974,'0'0,"-25"0,25 25,-24 0,24 0,0-1,-25 26,25-25,0 24,-25 1,25-25,0 0,-25 24,25-24,0 0,-25 0,25-50,0 0,0-25</inkml:trace>
  <inkml:trace contextRef="#ctx0" brushRef="#br0" timeOffset="379768.6164">3820 15999,'50'0,"-100"0,124 25,-74 0,25 24,0 1,0-1,0 1,-1-25,1 24,0 1,0-25,24 25,-24-26,0 1,25-25,-26 0,26-25,-25 1</inkml:trace>
  <inkml:trace contextRef="#ctx0" brushRef="#br0" timeOffset="380012.7476">4316 16073,'-25'0,"50"0,0-24,0 24,-1 0,26 0,0-25,-26 25,26 0,0-25,-1 25,1-25,-1 25,-24 0,0 0,0 0,0 0,0 0</inkml:trace>
  <inkml:trace contextRef="#ctx0" brushRef="#br0" timeOffset="380580.6429">5259 15553,'-25'-25,"0"50,0-1,0 1,1 0,-1 0,0 24,0-24,0 0,1 0,24 0,-25-25,50 0,-1-25,1 0,25 0,-25 25,24-25,1 25,-1-24,1 24,0-25,-26 25,26 0,-25-25,0 25,-1 0,-48 0,-1 25,-25-25,25 0,1 0,-1 25,0-25,0 0,0 24,1-24,24 25,0 0,0 0,0 0,0-1,0 1,0 0,0 0,0 0,0 24,0 1,0-1,0 1,0 0,0-1,0 1,0-1,0 1,-25 0,25-25,25 24,-50-24,25 0,0 0</inkml:trace>
  <inkml:trace contextRef="#ctx0" brushRef="#br0" timeOffset="383088.6161">6028 15453,'-25'0,"0"0,0 25,0 0,1 0,-26 0,0-1,25 26,-24-25,24 0,0-1,0-24,25 25,0-50,0 1,0-1,25 0,-25 0,25 25,0 0,0 0,-25 25,24 0,-24 0,0 24,25 1,-25-1,0 1,0 0,0-1,0 1,0-25,0-1,0 26,0-25,-25-50,25 0</inkml:trace>
  <inkml:trace contextRef="#ctx0" brushRef="#br0" timeOffset="383428.8242">5804 15726,'0'0,"25"-25,0 25,0-24,0 24,-1 0,1-25,25 25,-25 0,24-25,1 25,-25-25,24 25,-24 0,25-25,-26 50,1-25,0 25,-25 0,0 0,0-1,0 1,0 0,0 25,0-26,-25 26,25 0,0-1,0 1,0-1,0 26,0-26,0-24,0 25,0-25,0 24,0-24,-25-25,1 0,-1-25,25 0,-25 1,0-26,0 25,-24-24,24-1</inkml:trace>
  <inkml:trace contextRef="#ctx0" brushRef="#br0" timeOffset="383712.3985">5978 15776,'0'0,"0"25,0-1,25 1,-25 0,0 0,0 0,0-1,0 1,25-50,-25 1,0-1,24 0,-24 0,25 25,0-25,0 25,0 0,-1 0,-24 25,0 0,0 0,0 0,-24-25,24 24,-25-24,25 25,-25-25,0 25,0-25,1-25,-1 0,25-24</inkml:trace>
  <inkml:trace contextRef="#ctx0" brushRef="#br0" timeOffset="383992.403">6648 15131,'0'49,"24"-49,-24 50,25-25,-25 24,25-24,-25 25,0 0,0-26,0 1,25 0,-25 0,0-50,0 0,0 0</inkml:trace>
  <inkml:trace contextRef="#ctx0" brushRef="#br0" timeOffset="384196.3865">6747 15280,'-25'-100,"50"200,-25-200,0 76,25 24,-25-25,24 25,1 0,0 0,0 0,0 0,0 0,-25 25,24-25,-24 24,0 1,0 0,0 0,0 0,0-1,-24 26,24-25,0 0,0 0,-25-1,0 1</inkml:trace>
  <inkml:trace contextRef="#ctx0" brushRef="#br0" timeOffset="384332.4256">6747 15304,'25'-24,"-1"24,1 0,0 24,-25-48</inkml:trace>
  <inkml:trace contextRef="#ctx0" brushRef="#br0" timeOffset="384448.8469">6747 15404,'0'0,"25"0,-25-25,24 25,1 0,0-25,0 25,-25-50</inkml:trace>
  <inkml:trace contextRef="#ctx0" brushRef="#br0" timeOffset="384672.962">6499 15553,'-25'0,"50"0,24 0,-24 0,25-25,-1 25,26-25,-26 25,26 0,-25-25,-1 25,1 0,-1 0,1-25,0 25,-26 0,1 0,-50 0,1 25,-1 0,-25-25</inkml:trace>
  <inkml:trace contextRef="#ctx0" brushRef="#br0" timeOffset="384835.9095">6648 15652,'0'25,"24"-1,-24 1,0 0,25 0,-25 0,0-1,0 26,0-25,0 0,0-1,0 1,-25-74,25 24</inkml:trace>
  <inkml:trace contextRef="#ctx0" brushRef="#br0" timeOffset="385100.5506">6747 15701,'0'0,"25"-74,-1 49,1 25,0 0,0 0,25 0,-26 0,1 0,0 0,0 0,-25 25,0 0,0 0,0-1,-25-24,25 25,0 0,0 0,-25 0,25-1,0 1,0 0,-25 0,1-25</inkml:trace>
  <inkml:trace contextRef="#ctx0" brushRef="#br0" timeOffset="385805.1087">6747 15776,'25'0,"-1"0,-24-25,25 25,0 0,-25 25,25-25,0 0,-25 25,-25-1,25 1,-25 0,25 0,-25 0,50-50,-25 0,0 0,0 0,25 1,-25-1,0-25,0 25,0 1,0-26,0 25,0 50,0 0,-25 24,25 1,0 0,0 24,0-24,0-1,0-24,0 25,0-26,0 1,0 0,0 0,-25-25,25-25,-25 25,25-25,-24 25,-1-25,25 1,-25 24,25-25,0 0,25 25,0 0,24 0,-24 0,0 0,0 0,0 0,-1 0,-48 25,24 0,-25-1,0 1,0 0,0 0,-24-25,24 25,0-1,0-24,0 25,1-25,48-25,1 25,0 0,0 0,24-24,-24 24,0 0,25 0,-1 24,-24-24,25 0,-25 0,-1 0,1 0,0 0,0 0,0 0,-25-24</inkml:trace>
  <inkml:trace contextRef="#ctx0" brushRef="#br0" timeOffset="386016.3328">7466 15180,'25'25,"0"-25,0 0,-1 25,1-25,-25 25</inkml:trace>
  <inkml:trace contextRef="#ctx0" brushRef="#br0" timeOffset="386292.212">7367 15329,'-25'25,"25"0,0 25,0-26,-25 1,25 25,0-25,0-1,0 1,0 25,-24-25,48-1,-24-48,25-1,-25 0,25 0,0 0,24 1,-24-26,25 25,-25 0,24 25,-24-24,25 24,-26 0,1 0,0 0,0 0,0 0,-1 0,-24 24,-24 1,24 0,-25-25,0 25</inkml:trace>
  <inkml:trace contextRef="#ctx0" brushRef="#br0" timeOffset="386840.7846">7590 15528,'-25'0,"50"0,-50 25,1-1,24 1,0 0,-25 0,0 0,0 24,25-24,-25 25,1-26,24 1,-25-25,50 0,-25-25,24 25,-24-24,25-1,0 0,0 25,0-25,-1 0,1 25,0 0,0 0,0 0,-1 25,-24 0,25-25,-50 25,25 0,-24-1,-1 1,0 0,0 0,0 0,1-25,-1 0,0 0,50 0,0 0,-1 0,-24-25,25 25,0 0,0 0,0 0,-1 0,-24 25,25-25,-25 24,0 1,0 0,-25 0,1 0,-1-1,0 1,0 0,0 0,-24 0,24-1,0-24,0 25,1-25,48 0,1 0,0 0,0 0,24-25,-24 25,25 0,-25 0,-1 0,26 0,-25-24,24-1,1 25,-25-50</inkml:trace>
  <inkml:trace contextRef="#ctx0" brushRef="#br0" timeOffset="387044.4095">7962 15329,'25'0,"0"0,0 0,24 0,-24 0,0 0,0 0,0 0,-1 25,1-25,-25 25,-25-25,25 25</inkml:trace>
  <inkml:trace contextRef="#ctx0" brushRef="#br0" timeOffset="387476.9167">8062 15528,'-25'49,"50"-98,-50 123,0-24,25-1,0 1,0 0,0 24,-25-24,25 24,0 0,0-24,0 0,0-1,25-24,-25 0,25-25,-25-25,25 0,-25-24,24-1,1-24,0 24,0-24,0-1,-1-24,1 25,0 24,0 0,0 1,-1-1,1 25,0 1,0-1,0 25,-1-25,1 25,0 0,0 0,0 0,-25 25,24-25,-24 25,0-1,0 1,0 0,0 0,0 24,0-24,25 25,-25-1,0 1,0 24,0-24,0 0,25-1,-25 26,0-26,25 1,-25-1,0-24,0 0,0 0,0 0,-25-25,0 0,0-25,1 0,-26-25,25 26,-24-26</inkml:trace>
  <inkml:trace contextRef="#ctx0" brushRef="#br0" timeOffset="388080.9077">8235 15677,'0'0,"0"24,0 1,0 25,0-25,0 24,0-24,0 25,0-26,0 1,-25 0,25 0,25-50,-25 0,0-24,0 24,0-25,0 1,25-1,-25 0,0 26,25-1,-25 0,25 0,-25 0,24 25,-24-24,25 24,0 0,0 0,-25 24,0 1,0 0,0 0,-25 0,25-1,0 1,0 25,0-25,0-1,0 1,0 25,-25-25,25-1,0 1,0 0,-25-25,1-25,-1 0,25 1,0-1,-25 0,25 0,0 0,0 1,0-1,25 25,-25-25,25 50,-1 0,1-1,-25 1,-25 0,25 0,-24 0,24-1,-25 1,0-25,50-25,0 1,-1 24,1-25,0 25,0-25,0 25,-1-25,1 25</inkml:trace>
  <inkml:trace contextRef="#ctx0" brushRef="#br0" timeOffset="388496.3946">9128 15999,'0'25,"25"-25,-25 25,0-1,-25 1,25 0,0 0</inkml:trace>
  <inkml:trace contextRef="#ctx0" brushRef="#br0" timeOffset="388781.2495">9327 15329,'24'0,"1"0,0 0,0 0,0 0,-1 0,1 25,25-25,-25 0,-1 0,-24 25,-24 0</inkml:trace>
  <inkml:trace contextRef="#ctx0" brushRef="#br0" timeOffset="388976.2545">9252 15652,'25'0,"0"0,0 0,-1 0,26-25,0 0,-1 25,-24-25,25 1,-26 24,26 0,-25-25,-50 25,0 0,0 0</inkml:trace>
  <inkml:trace contextRef="#ctx0" brushRef="#br0" timeOffset="389637.1595">9500 15429,'-25'0,"50"0,-50 24,25 26,0 0,0-1,0 1,0-1,0 26,0-1,0 1,0-26,0 1,0-1,0-24,25 0,-25-50,0 0,0 1,-25-1,25-25,0 25,-24 1,24-1,-25 0,0 0,0 0,0 50,1 0,24 0,0 0,0-1,24 1,1-25,0-25,0 1,0-26,24 0,-24-24,0 24,0-24,24 0,-24-1,0 1,0 24,-1 0,-24 1,25 24,-25 50,-25 0,25 24,0-24,-24 25,24-1,0-24,0 0,24-25,-24 25,25-25,0-25,0 25,0-25,-1 25,26-25,-50 1,25 24,0 0,-1-25,-48 50,-1-1,25 1,-25 0,0-25,25 25,-25 0,1-25,24 24,-25 1,25 0,0 0,0 0,0-1,25 26,-25-25,0 24,0 1,24 0,-48-1,24 1,0-1,0-24,0 25,0-25,-25-25,25 24,-25-48,25-1,-25 0,25-25,0 1,-25-1,25-24</inkml:trace>
  <inkml:trace contextRef="#ctx0" brushRef="#br0" timeOffset="389736.2515">9723 15627,'0'0,"-24"74,-1-49,25 25,0-1,-25 1,25-25,-25 24,25-24</inkml:trace>
  <inkml:trace contextRef="#ctx0" brushRef="#br0" timeOffset="389852.7745">9897 15776,'0'25,"25"-25,0 24,-1-24,-24 25,25 0,0-25,-25 25,25 0,0-25,0 0</inkml:trace>
  <inkml:trace contextRef="#ctx0" brushRef="#br0" timeOffset="390128.7109">10393 15354,'0'25,"25"-25,-25 25,25 0,-25-1,25 1,-1 0,-24 0,25-25,-25 25,25-50,-25 0,0 0</inkml:trace>
  <inkml:trace contextRef="#ctx0" brushRef="#br0" timeOffset="390300.7416">10641 15156,'0'24,"-25"1,25 0,0 25,-24-1,24 26,-25-26,0 26,25-1,-25 1,0-1,-24 0,24 1,0-1,0-24,1-25,24-1,-25 1,0-25,0 0,25-25</inkml:trace>
  <inkml:trace contextRef="#ctx0" brushRef="#br0" timeOffset="390553.31">10195 15726,'0'0,"25"0,-1 0,26 0,0-25,24 25,-24-24,24-1,-24 0,-1 25,1-25,-1 25,-24 0,0 25,0-25,-25 25,25 24,-25-24,0 25,-25-25,25 24,-25-24,25 25,-25-1,0 1,1-1,-26-24,25 25,25-25,-25-1,1 1,-1-25,0 0,0-25</inkml:trace>
  <inkml:trace contextRef="#ctx0" brushRef="#br0" timeOffset="390660.3448">10542 15776,'0'25,"0"-50,25 50,0-1,-25 1,24 0,1 0,0 0,-25-50,25 25,0 25</inkml:trace>
  <inkml:trace contextRef="#ctx0" brushRef="#br0" timeOffset="391076.3845">10988 15528,'25'25,"-25"-1,0 26,25 0,-25-26,0 26,0 0,0-1,-25 1,25-25,0-1,0 1,0-50,0 1,0-1,25-25,-25 1,25-1,0 0,-1 1,-24-1,25 25,0 1,-25-1,25 25,0 0,-25 25,0 24,0-24,0 49,0-24,0 0,0-26,0 26,25-25,-25 0,24-1,1-24,0-24,0-1,0 0,24 0,1-24</inkml:trace>
  <inkml:trace contextRef="#ctx0" brushRef="#br0" timeOffset="391541.1955">11658 15255,'0'25,"0"-1,0 1,0 0,0 0,-25 0,25 24,-24-24,24 0,-25 0,0 0,25-1,-25-24,50-24,0-1,0 25,-1 0,-24 25,0-1,0 26,0-25,-24 0,24 24,-25-24,25 0,0 0,-25-1,50 1,0 0,-1 0,-24 0,0-1,25-24,-25 50,-25-25,25 0,0-1,-24-24,24-24,0-1</inkml:trace>
  <inkml:trace contextRef="#ctx0" brushRef="#br0" timeOffset="391872.9215">11881 15205,'-24'25,"24"0,-25 0,25 24,-25-24,0 25,25-25,-25 24,1-24,24 0,0 0,-25-1,25-48,25 24,-25-25,24 25,-24-25,25 25,-25 25,25 0,-25-1,0 26,0 0,0-1,0 26,0-1,0 0,-25 26,25-26,0 25,0-24,0-1,0-24,0-1,25 1,-25-25,0-75,0 25,0 1,0-26,0-25,-25 1</inkml:trace>
  <inkml:trace contextRef="#ctx0" brushRef="#br0" timeOffset="392043.9908">11981 15081,'24'0,"-24"25,25-25,0 25,-25 0,25-25,0 0,-1 24,1-24,0 0,-50 0</inkml:trace>
  <inkml:trace contextRef="#ctx0" brushRef="#br0" timeOffset="392213.2499">11931 15379,'25'0,"0"0,-1 0,1 0,0 0,0-25,0 25,-1 0,1-25,0 25,-25 25,-50-50,26 50,-1 0</inkml:trace>
  <inkml:trace contextRef="#ctx0" brushRef="#br0" timeOffset="392352.531">11931 15602,'25'-25,"0"25,-1 0,1-24,0 24,0 0,0 0,-1 0,1 0,-50 24</inkml:trace>
  <inkml:trace contextRef="#ctx0" brushRef="#br0" timeOffset="392508.403">11931 15776,'25'0,"0"0,-1 0,1 0,0-25,0 25,0-25,-1 25,1-25,0 25,-25-24,0-1</inkml:trace>
  <inkml:trace contextRef="#ctx0" brushRef="#br0" timeOffset="392680.1979">12055 15478,'0'25,"0"0,0 0,0 24,0-24,0 25,0-1,0 1,0-1,0-24,0 25,-25-25,25-1,-25 1</inkml:trace>
  <inkml:trace contextRef="#ctx0" brushRef="#br0" timeOffset="392860.5447">11956 15999,'-25'-25,"50"50,-50-25,50 0,0 0,-1 0,1 0,25-25,-25 25,-1 0,1-25,25 25,-25 0,0 0,-1 0,1 0,0 0,-50 0,0 0,1-24</inkml:trace>
  <inkml:trace contextRef="#ctx0" brushRef="#br0" timeOffset="393585.4409">12874 15280,'-25'0,"25"-25,-25 25,0 25,0-25,1 24,-1-24,0 25,0 0,0-25,1 25,-1-25,0 25,0-25,25-25,25 25,-25 25,0 24,25-24,-25 50,25-26,-25 26,0-1,0 0,0 1,0-26,0 26,24-26,-24-24,0 25,25-75,-25 0</inkml:trace>
  <inkml:trace contextRef="#ctx0" brushRef="#br0" timeOffset="393908.4938">12725 15627,'0'-25,"25"25,-1 0,1-25,0 25,25 0,-1-24,1-1,-1 25,1-25,0 0,-26 25,26-25,-25 25,0 0,0 0,-1 25,1 0,-25 0,0 0,-25 24,25 1,-24-1,24 1,-25 0,25-1,-25 1,25-1,-25 1,25-25,0 24,-25-24,25 0,-25-25,1-25,-1 0,0 1,25-1,-25 0,0-25,1 26,-1-26</inkml:trace>
  <inkml:trace contextRef="#ctx0" brushRef="#br0" timeOffset="394184.6248">12849 15652,'25'149,"-50"-298,50 322,-25-123,0-25,0 24,0-24,0 0,0-50,0-24,24-1,-24 25,0-24,25-1,0 0,0 26,-25-1,25 0,-1 25,1 0,-25 25,25 0,-25-1,0 1,0 0,0 25,-25-26,25 1,-25 0,25 0,-24 0,-1-1,0 1,0 0,-24-50,24 0</inkml:trace>
  <inkml:trace contextRef="#ctx0" brushRef="#br0" timeOffset="395013.2289">13370 14932,'25'25,"-25"0,24 0,1 24,0 1,-25-25,25 24,-25-24,0 25,25-25,-25-1,0-48,0-1,0-25,0 25,0 1,0-26,0 25,0-24,0 24,24 0,-24 0,0 0,25 25,0 0,0 0,0 25,-1-25,-24 25,25 0,-25 0,25-1,-25 1,0 0,-25 0,25 0,-25-1,1-24,-1 25,0-25,0 0,0-25,25 1,0-1,0 0,25 25,-25-25,25 50,0 0,-25 0,0-1,0 1,-25-25,25 25,0 0,-25-25,25 25,-25-25,1 0,24-25,0 0,24 25,-24-25,25 25,0 0,0 0,-50 25,0 0,0 0,1-1,-1 1,0 0,0 0,0 0,-24 0,24-1,0 1,0-25,1 0,48 0,26-25,-25 25,24 0,26-24,-26 24,26 0,-26-25,1 25,24-25,-24 25,0-25,-1 25,1-25,-25 25,-50 0,0 0</inkml:trace>
  <inkml:trace contextRef="#ctx0" brushRef="#br0" timeOffset="396064.415">13494 15503,'0'25,"0"0,0-1,0 1,0 25,0-25,0-1,0 26,0-25,0 0,-25-1,25 1,25-50,-25 1,0-1,25 0,-25-25,0 26,24-26,1 25,-25 0,25 1,0-1,0 0,-1 25,1 25,0-25,0 0,0 0,-1 25,-24-1,0 1,0 0,-24 0,24 0,-25 24,25-24,0 0,-25 0,25-1,0 1,-25-25,25-25,-25 25,25-24,-24 24,24-25,-25 25,25-25,-25 25,0 0,25-25,-25 25,50 0,-25-25,25 25,0 0,0-24,-1 24,1 0,-25-25,25 25,-25 25,0-1,-25-24,0-24,25-1,-24 0,24 0,-25 0,25 1,0 48,0 1,0 25,0-1,0 1,0 0,0-1,-25 1,25-1,0-24,0 0,0 0,0 0,-25-25,0-25,25 0,-24 25,24-25,0 0,24 1,1 24,0 0,0 0,0 0,-1 0,1 0,0 0,0 0,0 0,-50 0,25 24,-25 1,0-25,0 25,1 0,-26 0,25-1,-24 1,24-25,0 25,0 0,0-25,1 0,48 0,1 25,0-25,0 0,24 0,-24-25,25 25,-25 0,24 0,-24-25,25 25,-1 0,-24-25,0 0,0 1,-1-1</inkml:trace>
  <inkml:trace contextRef="#ctx0" brushRef="#br0" timeOffset="396260.2085">14188 15032,'25'0,"-25"24,25-24,0 0,-1 25,1-25,0 25</inkml:trace>
  <inkml:trace contextRef="#ctx0" brushRef="#br0" timeOffset="396548.4483">14089 15205,'0'25,"-25"0,25 0,-25 24,1 1,24-25,-25 24,25 1,-25-25,25 0,0-1,0 1,0 0,25-25,-25-25,25 0,-1-24,1 24,0-25,25 26,-1-26,-24 25,25 0,-1 25,1-25,0 25,-1 0,-24 0,25 0,-26 25,1-25,0 0,-25 25,25-25,-25 25,-25 0,0 0,0-25</inkml:trace>
  <inkml:trace contextRef="#ctx0" brushRef="#br0" timeOffset="396709.3413">14362 15478,'-25'0,"50"0,-50 25,0-25,0 25,25 0,-24 24,-1-24,0 0,25 24,-25 1,0-25,1 0,-1 24,25-24,0-50,25 0</inkml:trace>
  <inkml:trace contextRef="#ctx0" brushRef="#br0" timeOffset="397100.2622">14213 15726,'124'-74,"-248"148,273-148,-124 74,0 0,-1 0,-24 25,25-1,-50 1,25 0,0 0,-24 0,-1 24,-25-24,25 0,0 0,1-1,-1-24,0 0,0 0,50-24,0 24,0-25,-1 25,1 0,0 0,0 0,0 0,0 0,-25 25,-25-1,25 1,-25 0,0 0,0 0,0-1,1 1,-1-25,25 25,-25-25,50 0,0 0,-1 0,1 0,25 0,-25-25,0 25,-1 0,26 0,0-25,-26 25,26-24,0-1,-1 0</inkml:trace>
  <inkml:trace contextRef="#ctx0" brushRef="#br0" timeOffset="397293.4886">14808 15131,'25'0,"0"0,0 0,0 25,-1-25,1 0,25 0,-25 0,-1 24,1-24,-25 25</inkml:trace>
  <inkml:trace contextRef="#ctx0" brushRef="#br0" timeOffset="397444.7545">14932 15329,'-24'75,"48"-150,-73 199,49-74,0 24,0-24,0 24,-25-24,25 0,0 24,0-49,-25 24,25 1,0-25,25 0,-25-50,25 0,-25 0,25-24</inkml:trace>
  <inkml:trace contextRef="#ctx0" brushRef="#br0" timeOffset="398392.9865">15131 15354,'0'-25,"0"50,25-75,-1 26,1-1,0 25,0-25,24 25,-24 0,25 0,-25 0,0 0,-1 0,1 0,0 25,0-25,0 0,-1 25,-24-1,0 1,0 0,0 0,0 0,-24 24,24-24,0 25,-25-25,25 24,0 1,0-1,0 1,0 24,0-24,0 0,0-1,0-24,0 25,0-1,0-24,25 25,-25-26,0 1,-25 0,25-50,-25 25,0 0,0-25,1 1,-26-1,25 0,-25-25,26 1,-1-1,-25 1,25-26,25 26,-24-26,24 1,-25-1,25 26,0-1,0 25,0 1,0-1,0 74,0-24,0 25,-25-1,25 1,0 0,0-26,-25 26,25-25,0 0,0-1,25-48,-25-1,0 0,0-25,25 1,-25 24,0-25,25 26,-1-26,-24 25,25 0,-25 1,25-1,0 0,0 25,-1 25,-24 0,0-1,0 1,0 0,-24 0,24 0,0 24,0-24,-25 0,25 24,0-24,0 0,0 25,0-26,-25-24,25 25,0 0,-25-50,0 0,25 1,0-1,-24 0,24-25,0 26,24-1,-24 0,25 25,-25 25,25 0,-25-1,0 1,-25-25,25 25,0 25,-25-50,1 24,24 1,-25 0,50-50,-1 25,1-25,0 25,25-24,-26 24,26-25,-25 25</inkml:trace>
  <inkml:trace contextRef="#ctx0" brushRef="#br0" timeOffset="398560.5372">16073 15875,'0'25,"-24"0,48-1,-24-48,0-1</inkml:trace>
  <inkml:trace contextRef="#ctx0" brushRef="#br0" timeOffset="408536.4214">9823 1910,'24'0,"1"0,0 0,0 0,0 0,-1 0,1 0,0 0,0-25,25 25,-26 0,26 0,0-25,-26 25,26-24,0 24,-1 0,1-25,-25 25,24 0,-24 0,25 0,-1 0,1 0,-25 0,24 0,1-25,-25 25,24 0,-24 0,25 0,-26 0,26 0,-25 0,24 0,-24 0,25 0,-25 0,24 0,-24 0,25 0,-25 0,24 0,1 0,-25 0,24 0,-24 0,25 0,-1-25,-24 25,25 0,-26 0,1 0,25 0,-25 0,24-25,-24 25,0 0,0 0,24 0,-24 0,0 0,0 0,-1 0,1 0,25 0,-25 0,0 0,-1 0,1 0,0 0,0 0,0 0,-1 25,1-25,0 0,0 0,0 0,-1 0,1 0,-25 25,25-50,0 25,0 0,-1 0,1 25,0-25,0 0,0 0,-1 0,1 0,0 0,0 0,-25 25,25-25,-1 0,1 0,0 0,0 0,0 25,-1-25,1 0,0 0,0 0,0 0,-1 0,1 0,0 0,0 0,0 0,0 0,-1 0,1 0,0 0,0 0,0 0,-1 0,1 0,0 0,0 0,0-25,-1 25,1 0,0 0,0 0,0 0,-1 0,1 0,0 0,0 0,0 0,-1 0,1 0,0 0,0 0,0 0,-1 0,1 0,0 0,0 0,0 0,-1 0,1 0,0 0,0 0,0 0,-1 0,1 0,0 0,0 0,0 0,-1 0,1 0,0 0,0 0,0 0,0 0,-1 0,1 0,0 0,0 0,0 0,-1 0,1 0,0 0,0 0,0 0,-1 0,1 0,0 0,0 0,0-25,-1 25,1 0,0 0,0 0,0 0,-1 0,1 0,0 0,0 0,0 0,-1 0,1 0,0 0,0 0,0 0,-1 0,1 0,0 0,0 0,0 0,-1 0,1 0,0 0,0 25</inkml:trace>
  <inkml:trace contextRef="#ctx0" brushRef="#br0" timeOffset="409581.1956">15801 1761,'-25'-25,"25"1,25 24,-1 0,1 0,0 0,0 0,24 0,-24 0,25 0,-25 0,24 0,1 0,-25 0,24 0,-24 0,25 0,-1 0,-24 0,25 0,-1 0,1 0,0 0,-1 0,1 0,-1 0,-24 0,25 0,-1 0,1 0,0 0,-1 0,1 0,-1-25,-24 25,25 0,-1 0,-24 0,25 0,-25 0,24 0,1 0,-25 0,24 0,1 0,0 0,-26 0,26-25,0 25,-1 0,1 0,-25 0,24 0,-24 0,25 0,-26 0,26 0,-25 0,24 0,-24 0,25 0,-25 0,24 0,-24 0,25 0,-26 0,26 0,-25 0,0 0,24 0,-24 0,0 0,0 0,0 0,-1 25,1-25,0 0,0 0,0 0,-1 0,1 0,-50 0,1-25</inkml:trace>
  <inkml:trace contextRef="#ctx0" brushRef="#br0" timeOffset="412121.5318">17314 1910,'0'25,"0"0,-25-25,25-25,25 0,-25 0,24 50,-48-25,48 0</inkml:trace>
  <inkml:trace contextRef="#ctx0" brushRef="#br0" timeOffset="412480.4239">18008 1910,'0'-25,"0"50,-49-75,49 26</inkml:trace>
  <inkml:trace contextRef="#ctx0" brushRef="#br0" timeOffset="423172.6499">1513 8756,'0'25,"0"0,0-1,0 1,0 0,25 0,-25 0,0 24,0-24,0 0,0 0,0 0,0-1,-25-48</inkml:trace>
  <inkml:trace contextRef="#ctx0" brushRef="#br0" timeOffset="423325.2502">1339 8830,'0'25,"-24"-25,24 25,0 0,0 24,0-24,24 25,-24-25,0 24,0-24,25 0,-25 0,25-25</inkml:trace>
  <inkml:trace contextRef="#ctx0" brushRef="#br0" timeOffset="423488.4285">1662 8806,'0'24,"0"1,25-25,-25 25,0 25,0-26,25 1,-25 0,0 0,0 0,0 0,0 24,0-24,-25 0,25 0,-25-1</inkml:trace>
  <inkml:trace contextRef="#ctx0" brushRef="#br0" timeOffset="423700.924">1984 8483,'25'25,"0"-25,-25 25,25 0,0-1,-1 1,-24 0,-24 0</inkml:trace>
  <inkml:trace contextRef="#ctx0" brushRef="#br0" timeOffset="423852.694">1860 8706,'0'0,"0"25,0 0,0 25,0-26,0 26,-24-25,24 24,0 1,0 0,-25-1,25 1,0-25</inkml:trace>
  <inkml:trace contextRef="#ctx0" brushRef="#br0" timeOffset="424032.4366">1935 8855,'0'-49,"0"98,25-98,-1 24,1 25,0-25,0 25,0 0,-1 0,1 0,0 0,0 0,0 0,-25 25,0 0,-25-25,25 24,-50 1,25 0,1 25,-26-26</inkml:trace>
  <inkml:trace contextRef="#ctx0" brushRef="#br0" timeOffset="424388.3733">1960 9054,'0'-25,"0"50,24-50,-24 0,25 25,0-25,0 25,-25 25,25 0,-25 0,-25 24,25-24,-25 0,0 25,25-26,-25 1,25 0,0 0,25-50,0 0,-25 0,25 1,0-1,-1 0,-24 0,25 0,-25 1,0-1,-25 0,1 25,-1 25,0-25,0 25,25-1,-25 1,1 25,-1-25,25 24,-25-24,0 25,25-26,-25 1,25 0,-24 0,24 0,-25-1,25 1,-25 0,0-99,0 74</inkml:trace>
  <inkml:trace contextRef="#ctx0" brushRef="#br0" timeOffset="424536.4362">1811 9227,'25'0,"-1"50,1-25,0 0,25 24,-26-24,1 25,0-26,25 1,-26 0,1 0,25-25,-25 25,-1-25,-24-25,25 0,-25 0</inkml:trace>
  <inkml:trace contextRef="#ctx0" brushRef="#br0" timeOffset="424704.0637">2307 8930,'25'24,"-25"1,24 0,-24 0,25 0,0 0,-25 24,0-24,25-25,-25 25,25 0</inkml:trace>
  <inkml:trace contextRef="#ctx0" brushRef="#br0" timeOffset="424900.9717">2480 8855,'0'25,"0"-50,0 100,0-51,-24 1,24 25,0 0,-25-1,25 1,-25-1,0 1,0 0,1-1,24 1,-25-25,0-1,25 1,-25 0,0-25,1 0,-1 0,25-25,-25 0</inkml:trace>
  <inkml:trace contextRef="#ctx0" brushRef="#br0" timeOffset="425036.5872">2133 9103,'124'100,"-248"-200,273 249,-124-124,0 0,24 0,-24 24,0-24,0 0,24 0,-24-25,0 24,0-24,-1 0,1 0,0-24</inkml:trace>
  <inkml:trace contextRef="#ctx0" brushRef="#br0" timeOffset="425140.6843">2778 9277,'0'0,"-25"0,25 25,0 0,-24-50,-1 25</inkml:trace>
  <inkml:trace contextRef="#ctx0" brushRef="#br0" timeOffset="425252.3246">2778 9500,'0'0,"25"25,-25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1:40:15.9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868 918,'-25'-25,"50"25,0-25,-25 50,25-25,0 0,-1 25,1-25,0 25,-25-1,0 1,25 0,-25 0,-25 0,25-1,-25 26,0-25,1 0,-1-1,0 1,0 0,0-25,25-25,25 0,0 1,0 24,24-25,-24 25,0 0,0 0,0 25,-1-25,1 24,-25 1,25 0,-25 0,0 0,0-1,0 1,-25 0,25 0,-25 0,1 24,-1-24,0 0,0 0,0-25,1 24,24 1,-25-50,0 25,-25-74,50 49</inkml:trace>
  <inkml:trace contextRef="#ctx0" brushRef="#br0" timeOffset="144.3941">1339 1339,'0'25,"0"0,25 0,-50-25,1-25</inkml:trace>
  <inkml:trace contextRef="#ctx0" brushRef="#br0" timeOffset="1800.2754">1736 1166,'0'0,"0"-25,25 50,-25-50,25 25,0 0,0 0,-1 0,1 0,0 0,0 0,0 0,-1 0,26 0,-25-25,0 25,-1 0,1 0,0-25,0 25,-25 25,0-50,-25 50,0-25,0 25</inkml:trace>
  <inkml:trace contextRef="#ctx0" brushRef="#br0" timeOffset="3127.3957">2158 769,'0'0,"-25"-25,0 25,1 25,24 0,-25 0,0-1,0 1,0 0,-24 25,49-26,-25 26,0-25,25 0,-74-75</inkml:trace>
  <inkml:trace contextRef="#ctx0" brushRef="#br0" timeOffset="3319.6914">1860 1067,'0'0,"-24"0,24 24,0 1,0 0,0 0,24 0,-24 24,0-24,0 25,0-26,0 26,0 0,0-26,25 1,-25 0,0 0,0-50</inkml:trace>
  <inkml:trace contextRef="#ctx0" brushRef="#br0" timeOffset="3667.9083">1960 1141,'24'0,"-24"-25,25 25,0 0,25 0,-26-25,26 25,0 0,-26-24,26 24,-25-25,24 25,-24 0,0 0,0 0,0 0,-1 25,1-1,-25 1,0 0,0 0,0 0,-25-1,25 26,0-25,-24 24,24 1,-25 24,25-24,0 0,-25-1,25-24,0 0,-25 25,25-26,0 1,-25-25,25-25,-24 25,-1-24,0-1,0 0,0-25,1 25</inkml:trace>
  <inkml:trace contextRef="#ctx0" brushRef="#br0" timeOffset="4032.2813">2084 1215,'-25'0,"25"25,0 0,25 0,-25 0,0-1,0 1,24 0,-24 0,0 0,0 24,0-24,0-50,0 0,0 1,0-1,0 0,25-25,-25 26,0-1,25 25,0-25,0 25,-1 0,1 0,-25 25,25 0,-25-1,-25 1,25 0,0 0,-25 0,1-1,-1 1,0 0,0-25,50-25,0 25,0-25,-1 1,26-1,-25 0,24-25,-24 26,25-26</inkml:trace>
  <inkml:trace contextRef="#ctx0" brushRef="#br0" timeOffset="4223.8819">2853 670,'-25'25,"50"-1,-25 1,0 0,0 25,24-26,-24 26,0-25,0 24,25-24,-25 25,-25-25</inkml:trace>
  <inkml:trace contextRef="#ctx0" brushRef="#br0" timeOffset="4488.1423">2902 670,'25'0,"0"0,0 0,-1 0,1 0,0 0,0 0,0 0,-25 25,24-25,-24 24,0 1,0 0,0 0,0 0,0-1,0 1,-24 0,24 0,0 0,0-1,0 1,-25-25,0 0,0 0</inkml:trace>
  <inkml:trace contextRef="#ctx0" brushRef="#br0" timeOffset="4631.2194">2952 843,'-25'-24,"25"-1,25 25,0 0,-25-25,24 25,1 0,0 0,-25 25,-25 0</inkml:trace>
  <inkml:trace contextRef="#ctx0" brushRef="#br0" timeOffset="4739.5354">2952 893,'25'0,"-1"0,1 0,0-25,0 25,0-25</inkml:trace>
  <inkml:trace contextRef="#ctx0" brushRef="#br0" timeOffset="4971.6983">2629 1116,'-25'0,"50"0,0 0,25-25,-1 25,1-24,0 24,24-25,-24 25,24-25,-24 25,24-25,-24 25,-1 0,1-25,-1 25,-24 0,0 0,0 0,-50 25,0-25,0 25,1-25,-26 25,0 0,1-25</inkml:trace>
  <inkml:trace contextRef="#ctx0" brushRef="#br0" timeOffset="5119.4608">2877 1116,'-24'0,"24"25,24 0,-24 0,0 24,0-24,0 0,0 0,0 24,0-24,0 0,0 0</inkml:trace>
  <inkml:trace contextRef="#ctx0" brushRef="#br0" timeOffset="5391.4826">2927 1166,'-25'0,"50"-25,0 25,0 0,-1 0,1 0,0 0,0-25,0 25,-1 0,1 0,0 0,0 0,-25 25,-25 0,25 0,0-1,0 1,-25 0,25 0,0 0,0-1,-25 1,1-25</inkml:trace>
  <inkml:trace contextRef="#ctx0" brushRef="#br0" timeOffset="6156.3342">2952 1290,'0'-25,"25"25,-1 0,1 0,0 0,0 0,0 25,-25 0,0-1,-25 1,25 0,0 0,-25 0,0-1,25 1,0-50,25 25,-25-24,0-1,0 0,25 0,-25 0,0 1,0-1,0 0,0 0,0 0,-25 1,0 48,25 1,0 0,0 0,0 24,0-24,0 25,0-1,0-24,0 25,0-25,-25-1,25 1,0 0,-24 0,24-50,-25 25,0-25,25 0,-25 25,25-24,-25 24,25-25,-24 0,48 25,1 0,0 0,0 0,24-25,-24 25,0 0,0 0,0 0,-1 0,1 0,-25 25,0 0,-25 0,1-1,-1 1,0 0,0 0,-24-25,24 25,0-25,0 25,0-25,1 0,-1 0,50 0,24 0,-24 0,25 0,-26 0,26-25,0 25,-1 0,1 0,-25 0,24 0,1 0,-25 0,-1-25,1 25,-25-25,25 0</inkml:trace>
  <inkml:trace contextRef="#ctx0" brushRef="#br0" timeOffset="6735.473">3870 918,'0'-25,"0"0,-25 50,25 0,-25 0,25-1,-25-24,25 25,-25 0,1-25,24 25,-25 0,0-1,0-24,0 25,0 0,50-50,0 25,0 0,0-25,0 25,-1 0,1 0,0 0,0 0,-25 25,0 0,0 0,0 0,-25 24,25-24,-25 0,0 0,1-1,-1 1,25 0,0 0,25 0,-1-1,-24 1,0 0,0 0,25 0,-25-1,0 1,-25 0,25 0,0-50,-24-25,48 26</inkml:trace>
  <inkml:trace contextRef="#ctx0" brushRef="#br0" timeOffset="6919.4114">4018 918,'0'0,"25"0,-25 25,0 24,0 1,0-1,0 1,0 0,0 24,0-24,0-1,-25 26,25-26,0-24,0 25,0-26,0-48,0-1,0-25,0 25</inkml:trace>
  <inkml:trace contextRef="#ctx0" brushRef="#br0" timeOffset="7171.4968">4142 943,'0'-25,"25"25,0 0,0 25,-25-1,25-24,-25 25,0 0,0 25,0-26,-25 1,25 25,0-1,0-24,0 25,0-1,0 1,0-25,0 24,0-24,0 0,0 0,0 0,0-1,-25-48,25-1</inkml:trace>
  <inkml:trace contextRef="#ctx0" brushRef="#br0" timeOffset="7319.9004">4043 1215,'25'0,"0"0,0 0,-1 0,1 0,0 0,0 0</inkml:trace>
  <inkml:trace contextRef="#ctx0" brushRef="#br0" timeOffset="7459.9886">4043 1389,'25'0,"0"0,0 0,-1 0,1 0,0 0,0 25</inkml:trace>
  <inkml:trace contextRef="#ctx0" brushRef="#br0" timeOffset="7643.7717">3894 1662,'0'-25,"25"25,0 0,0 0,0 0,24 0,1 0,-1 0,1 0,0 0,-1 0,1 0,-1 0,-24 25,25-25,-25 0,-25-25</inkml:trace>
  <inkml:trace contextRef="#ctx0" brushRef="#br0" timeOffset="8128.2575">5259 992,'-25'0,"25"25,0 0,0 24,0 1,-25 0,25 24,-25-24,25-1,-25 26,1-51,-1 26,0 0,0-26,0 1,1-25,-1 0,0 0,0 0,0-25,1 1,24-1,-25-25,25 1,0-1,0 25,25-24,-25 24,24 0,1 0,0 25,0 0,0 0,-1 0,1 25,0-25,25 50,-26-26,1 1,0 25,0-25,0-1,-25 1,24 25,1-50,-25 25,0-1,25-48</inkml:trace>
  <inkml:trace contextRef="#ctx0" brushRef="#br0" timeOffset="8279.9391">5432 1315,'0'24,"0"1,0 0,0 25,0-26,0 26,0-25,0 0,0-1,0 1,0 0,0 0,-25-25,1-25</inkml:trace>
  <inkml:trace contextRef="#ctx0" brushRef="#br0" timeOffset="8587.9207">4887 893,'-25'-25,"25"0,25 25,-1 0,1 0,0 0,0 25,24-25,1 0,-25 0,24 0,1 0,24 0,-24 0,0 0,-1 0,-24 25,25-25,-26 0,1 0,0-25,-50 0,25 1,-25-1,1 25,24-25,-25 0,0 0,0 1,-49-125,49 124</inkml:trace>
  <inkml:trace contextRef="#ctx0" brushRef="#br0" timeOffset="11755.2885">5804 1563,'0'24,"0"1,0 0,0 0,0 0,0 0,0-1,-25 1,25 0,-24 0</inkml:trace>
  <inkml:trace contextRef="#ctx0" brushRef="#br0" timeOffset="11995.2953">6102 1364,'25'0,"0"25,-1-25,1 0,0 0</inkml:trace>
  <inkml:trace contextRef="#ctx0" brushRef="#br0" timeOffset="12100.3521">6350 1414,'25'25,"-25"-50,25 25</inkml:trace>
  <inkml:trace contextRef="#ctx0" brushRef="#br0" timeOffset="12207.2868">6672 1389,'25'25</inkml:trace>
  <inkml:trace contextRef="#ctx0" brushRef="#br0" timeOffset="12344.3612">6921 1439,'0'24,"24"-24,-24 25,0 0,0 0,0 0,0-1,0 1,-24-25,24 25,-25 0</inkml:trace>
  <inkml:trace contextRef="#ctx0" brushRef="#br0" timeOffset="13116.2349">7863 1141,'0'-25,"0"50,0 0,0 0,0-1,0 26,-25 0,0-1,25 1,-24-1,-1-24,0 25,0-25,25-1,-25 1,1 0,24 0,-25-25,0 0,0 0,25-25,-25 0,25 0,0 1,0-26,0 25,0 0,0 1,25-1,0 0,-25 0,25 0,0 25,-1 0,1 0,0 25,0 0,0-25,-1 25,1 0,-25-1,25 1,0 0,0 0,-1 0,-24-1,25-24,-25 25,-25-50</inkml:trace>
  <inkml:trace contextRef="#ctx0" brushRef="#br0" timeOffset="17168.1452">8260 1439,'0'-25,"0"0,-25 25,0 0,25 25,-24-25,-1 0</inkml:trace>
  <inkml:trace contextRef="#ctx0" brushRef="#br0" timeOffset="19991.5065">8260 1463,'-25'-24,"0"24,1 0,-1-25,25 50,-25-25,0 0,0 24,25 1,25-25,-25 25,0 0,25 0,-25-1,25 1,0 0,-25 0,0 0,0 0,0-1,0 1,-25 0,0 0,0-25,0 25,1-1,-26-24,25 0,0 0,0 0,-24-24,24-1</inkml:trace>
  <inkml:trace contextRef="#ctx0" brushRef="#br0" timeOffset="20399.9929">7615 1067,'0'-25,"-25"25,25-25,-25 25,25-25,25 25,0 0,25 0,-1 0,1 0,-1 0,1 25,0-25,-1 0,1 0,0 0,-26 0,26 0,-25 0,0 25,-1-25,1 0,-25-25,-25 0,1 25,-1-25,0 1,25-1,-25 0,-24 0,24 0,0 1,0-1,0 25</inkml:trace>
  <inkml:trace contextRef="#ctx0" brushRef="#br0" timeOffset="21163.6237">8830 1091,'0'-24,"0"-1,0 0,-24 0,24 50,24 0,-24 24,0-24,0 50,0-26,25 1,-25 24,-25 1,25-1,0-24,0-1,0 1,25-25,-25 0,0-50,0 0,0-25</inkml:trace>
  <inkml:trace contextRef="#ctx0" brushRef="#br0" timeOffset="21467.5005">8905 1191,'-25'-25,"50"0,0 25,-1 0,1 0,0-25,25 25,-25-25,24 25,-24 0,25-24,-26 24,1 0,0 0,0 24,0-24,-1 25,-24 0,0 0,0 0,0-1,0 1,0 0,0 25,-24-1,24-24,0 25,0-1,0 1,0-25,-25 24,25-24,0 0,0 0,0 0,-25-1,0-24,25-24,-25-1,1 0,24 0</inkml:trace>
  <inkml:trace contextRef="#ctx0" brushRef="#br0" timeOffset="21639.3896">9103 868,'0'25,"0"0,0 24,0 1,0 0,0-1,-24 1,24-1,-25 26,25-26,-25 1,0 0,25-26,-25 1,0 0</inkml:trace>
  <inkml:trace contextRef="#ctx0" brushRef="#br0" timeOffset="21771.8279">9079 1290,'24'0,"1"25,-25-1,25-24,-25 25,25 0,0 0,-1-25,-24 25,25-25,0 0</inkml:trace>
  <inkml:trace contextRef="#ctx0" brushRef="#br0" timeOffset="21995.4901">9699 670,'0'25,"24"-1,1-24,-25 25,25-25,-25 25,25 0,-25 0,-25-1,25 1,-25 0</inkml:trace>
  <inkml:trace contextRef="#ctx0" brushRef="#br0" timeOffset="22476.4241">9599 943,'0'-25,"0"0,25 25,0 0,0 0,0 0,-1 0,1 0,-25 25,25-25,-25 25,0-1,0 1,0 0,-25 25,0-26,25 1,-24 0,-1 0,0-25,25 25,0-50,25 0,-25 0,25-24,24 24,-24 0,0 0,24 0,-24 1,0-1,0 25,0 0,-1 0,-24 25,-24-1,24 1,0 0,-25 0,0 0,0-1,0 1,1 0,-1 0,-25 0,1-1,-1 1,0 0,1 0,24-25,0 0,50 0,0 0,24-25,-24 25,25-25,-1 25,1-25,0 25,-1-24,1 24,-25 0,24-25,1 25,-25 0,0-25,-1 25,-48 25,-26-25,25 25</inkml:trace>
  <inkml:trace contextRef="#ctx0" brushRef="#br0" timeOffset="22668.3284">9723 1215,'0'25,"0"0,0 0,0 0,0-1,0 26,0-25,0 0,0-1,0 1,-24 0,24 0,0 0,0-50,0 0</inkml:trace>
  <inkml:trace contextRef="#ctx0" brushRef="#br0" timeOffset="23363.4799">9748 1339,'25'0,"-25"-24,25 24,-25-25,25 25,-1 0,1 0,0 25,-25-1,0 1,-25 25,25-25,-25-1,25 1,-24 0,24 0,0 0,-25-1,50-48,-25-1,24-25,-24 25,25-24,25-1,-25 25,-1-24,26-1,-25 25,25-24,-26 24,26 25,-25-25,0 25,-1-25,1 25,0 25,0 0,-25 0,0 0,0-1,0 1,0 0,25 0,-25 0,0-1,-25 1,25 0,-25-25,25 25,-25-25,0 0,1 25,-1-25,0-25,0 25,0-25,1 25,-1-25,25 0,0-24,0 24,0 0,0 0,0 1,25-1,-1 50,-24-1,0 1,0 0,0 0,0 24,0 1,0 24,-24-24,24 0,0 24,0 1,0-1,0 0,0-24,0 0,0-1,0 1,0-1,0-24</inkml:trace>
  <inkml:trace contextRef="#ctx0" brushRef="#br0" timeOffset="23859.9417">10864 943,'0'-25,"-24"25,-1 0,0 0,0 25,0-1,1 1,-1 0,0 0,0 0,0-25,25 24,-24-24,24-24,0-1,24 25,-24-25,25 25,-25 25,25-25,0 25,-25 24,25 1,-25-1,0 26,0-26,0 26,0-1,0-24,0 24,-25-24,25 0,0-26,25 1,-25 0,0-50,0-24,0 24</inkml:trace>
  <inkml:trace contextRef="#ctx0" brushRef="#br0" timeOffset="24475.7787">10864 1141,'25'-25,"0"25,0 0,0 0,24-25,-24 25,25 0,-26 0,26 0,-25 0,0 0,0 0,-1 25,1-25,-25 25,0 0,0 0,0-1,0 1,-25 25,25-1,0 1,-24 0,24-1,0 1,0-1,0 1,24 0,-24-25,0-1,0 1,-24 0,-1-25,25-25,-25 0,0 1,0-1,0 0,1-25,-1 1,0-1,-25 0,26 1,-1-1,0 1,25 24,-25-25,25 25,0 1,0 48,25 1,-25 25,0-25,0-1,0 26,0-25,0 0,0-1,0 1,0 0,-25-25,25-25,0 0,0 1,0-1,25 0,-25-25,25 26,-25-1,25 0,-1 0,1 25,0 0,-25 25,25-25,-25 25,25 0,-25-1,0 1,-25 0,25 0,0 0,-25-1,25 1,-25 0,0 0,1-25,-1 0,25-25,-25 0</inkml:trace>
  <inkml:trace contextRef="#ctx0" brushRef="#br0" timeOffset="24932.5067">11534 695,'0'0,"-25"0,25 24,0 1,25 25,-25-1,0-24,0 25,0-1,25-24,-25 25,0-25,0-50,0 0,0 0,0-24,0 24,0-25,25 1,-25 24,0-25,0 25,0 1,25 24,-1-25,1 25,0 0,0 0,-25 25,25-25,-1 0,1 0,0 24,-25 1,0 0,0 0,0 0,-25-1,25 26,0-25,0 0,-25-1,25 1,0 0,-24 0,-1 0,0-50,0 25</inkml:trace>
  <inkml:trace contextRef="#ctx0" brushRef="#br0" timeOffset="25211.8479">11584 893,'25'-25,"-25"0,24 25,1 0,-25 25,25-25,0 0,-25 25,-25 0,0 0,25-1,-25-24,1 25,-1-25,25 25,25-50,-1 25,1 0,-25-25,25 25,0 0,-25-24,0 48,-25-24,0 0,0 25,1-25,-1 25</inkml:trace>
  <inkml:trace contextRef="#ctx0" brushRef="#br0" timeOffset="25399.9554">11336 1141,'0'0,"-25"0,0 25,50-25,25 0,-26 0,26-25,24 25,-24-25,0 25,24 0,-24-25,-1 25,1 0,-1 0,1 0,-25 0,0 0,-1 0,1 0,-50 0,1 0,-26 25,25-25,-24 0,-1 25</inkml:trace>
  <inkml:trace contextRef="#ctx0" brushRef="#br0" timeOffset="25551.631">11509 1166,'0'0,"-24"0,48 0,-24 25,0-1,0 1,0 0,0 0,0 24,0-24,0 0,0 0,0 0,0-1,0 1</inkml:trace>
  <inkml:trace contextRef="#ctx0" brushRef="#br0" timeOffset="25864.3625">11559 1191,'25'0,"0"0,-1 0,1 0,0 0,0 0,0-25,-1 25,1 0,-25 25,25-25,-25 24,-25 1,25 0,-25-25,25 25,0 0,0-1,0 1,-24 0,24 0,0 0,-25-25,0 0</inkml:trace>
  <inkml:trace contextRef="#ctx0" brushRef="#br0" timeOffset="26544.4553">11559 1290,'25'0,"0"0,-1 0,1 25,-25-1,0 1,0 0,0 0,-25 0,25-1,0-48,0-1,0 0,0 0,25 0,-25-24,0 24,0 0,0 0,0 1,-25 48,25 1,0 0,-24 25,24-26,0 26,0 0,0-1,-25-24,25 25,0-26,0 1,0 0,-25-25,25-25,-25 25,25-25,-25 1,25-1,0 0,25 25,0 0,0-25,0 25,-1 0,26 0,-25 0,0 0,-1 0,1 0,0 25,-50-25,0 25,1 0,-1-1,0 1,-25 0,26 25,-26-25,25-1,0-24,1 25,-1-25,25 25,25-25,-1-25,1 25,25 0,-25 0,24 0,1 0,-25 0,24 0,-24 0,0 0,0-25,-1 25,1-24,-25-1</inkml:trace>
  <inkml:trace contextRef="#ctx0" brushRef="#br0" timeOffset="26736.3178">12129 744,'25'0,"0"25,0-25,0 25,0-25,-1 0,1 0,-25 25,25-25,-25 24,-25-24,25 25,-25-25</inkml:trace>
  <inkml:trace contextRef="#ctx0" brushRef="#br0" timeOffset="26887.3289">12129 1017,'0'0,"0"25,0 0,0 24,0-24,0 25,25-1,-25 1,0-1,0 1,0 24,0-24,0 0,-25-1,25-24,0 0,0 0,0-50,25-25</inkml:trace>
  <inkml:trace contextRef="#ctx0" brushRef="#br0" timeOffset="27196.2358">12452 918,'0'0,"25"-25,0 0,-1 0,1 25,0 0,0-24,0 24,-1 24,1-24,0 0,0 25,-25 0,25 0,-25 0,0 24,0-24,0 0,0 24,0 1,0-25,0 24,0 1,24 0,-24-1,0 1,0-1,0 1,0 0,0-1,0-24,0 25,-24-25,24-1,0 1,-25-25,0 0,0 0,0-25,1 1,-1-1,-25 0,25-25</inkml:trace>
  <inkml:trace contextRef="#ctx0" brushRef="#br0" timeOffset="27836.1098">12353 1042,'0'0,"0"25,0 24,0-24,0 25,-25-1,25 1,0-1,0-24,0 25,0-25,0-1,0 1,0-50,0 1,25-1,-25-25,0 1,25-1,-25 0,24 1,1 24,-25-25,25 26,0 24,-25-25,25 25,-1 0,1 25,-25-1,0 1,0 0,0 0,-25 0,25 24,0-24,0 0,0 24,0-24,0 0,0 25,0-26,-24 1,24 0,0 0,0 0,-25-50,0 0,0 0,25 0,0 1,-25-1,25 0,-24 0,24 0,0 1,0-1,24 0,1 25,0 0,0 25,0-25,-25 25,24-25,-24 24,0 1,-24 0,24 0,-25-25,25 25,-50-1,25 1,1 0,-1-25,0 0,0 0,50 0,0-25,0 25,-1 0,1-25,0 25,25-24,-26 24,1-25</inkml:trace>
  <inkml:trace contextRef="#ctx0" brushRef="#br0" timeOffset="28116.1015">13072 943,'0'-25,"0"0,25 25,0 0,-1 0,1 25,0-25,0 0,0 0,0 0,-1 25,1-25,-25 24,-25-24,1 0,-1 0</inkml:trace>
  <inkml:trace contextRef="#ctx0" brushRef="#br0" timeOffset="28679.6032">12998 967,'0'25,"24"0,-24 0,0 0,0-1,25 1,-25 0,0 0,0 0,0-1,0 1,0 25,0-25,0-1,0 1,0 0,0 0,0-50,0 0,0 0,0 1,0-1,25-25,0 25,-25 1,49-26,-24 25,0 25,0-25,0 25,0 0,-1 0,-24 25,0 0,0 0,0 0,0-1,0 1,-24 0,24 0,-25 0,50-25,-25-25,24 0,1 25,0-25,0 25,0 0,-1 0,1 0,0 0,-25 25,0 0,-25 0,25-1,-25 1,1 0,-1 0,25 0,-25-1,0-24,0 0,1 0,24-24,0-1,24 0,-24 0,25-24,0-1,0 25,-25-24,49-1</inkml:trace>
  <inkml:trace contextRef="#ctx0" brushRef="#br0" timeOffset="29484.3055">13742 794,'0'0,"0"-25,0 50,0 0,25-1,-25 1,24 0,1 0,0-50,0 0,-25 0,25 1,-1-1,1 0,-25 0,25 25,-25 25,-25 0,25 0,-25-1,25 1,-24 0,-1 25,0-26,0 1,0 0,1 0,-1 0,0-25,0 24,0-48,50 24,0-25,0 0,24 25,-24-25,0 25,25 0,-26-25,1 25,0 0,0 25,-25 0,-25 0,25 0,-25-1,-24 1,24 0,-25 25,1-26,-1 26,0-25,1 24,24-49,0 25,25 0,25-25,0-25,0 25,24-25,1 1,-25-1,24 25,1-25,-1 25,1-25,-25 25,24 0,-24 0,0 0,-50-25,0 25,1 0,-26 0,25 0,0-24,-24-1,24 0,0 0,25 0,0 1,25 48,-25 1,0 0,25 0,-25 0,0 24,-25 1,25-1,-25-24,0 25,25-1,-24 1,-1-25,0 0,-25-1,26 1,-26-50,25 25,25-24</inkml:trace>
  <inkml:trace contextRef="#ctx0" brushRef="#br0" timeOffset="29623.8725">13891 1339,'0'0,"0"25,24 0,1 0,0 0,-25-1,25 1,0 0,-1 0,1 0,0-1,-25 1,25-25,-25 25,25-50</inkml:trace>
  <inkml:trace contextRef="#ctx0" brushRef="#br0" timeOffset="30175.6526">14486 744,'-25'25,"0"-25,25 25,-24 0,24-1,-25 26,0-25,25 0,-25-1,25 1,-25-25,25 25,0-50,25 0,0 25,0 0,0 0,-25 25,0 0,0 0,-25 24,0-24,25 0,-25 0,0 0,0-1,50-48,0-1,0 0,0 0,0 25,-1-25,1 25,-25 25,0 0,-25 0,1 24,24-24,-25 0,0 0,25 0,-25-25,0 24,50-48,-25-1,50 0,-25 0,-1 0,26 1,-25-1,0 0,24 25,-24 0,0 0,0 0,-1 0,1 25,0-25,-25 25,0-1,0 1,0 0,0 0,-25-25,0 25,1-1,-1-24,0 0</inkml:trace>
  <inkml:trace contextRef="#ctx0" brushRef="#br0" timeOffset="30351.7523">14536 1215,'0'25,"0"0,0 25,0-26,0 26,0-25,0 24,0 1,0 0,0-26,0 1,-25 0,25 0,0 0,0 0,-25-25,0 0,25-25,-25 0,25 0,-49-25,49 26</inkml:trace>
  <inkml:trace contextRef="#ctx0" brushRef="#br0" timeOffset="30487.5183">14436 1364,'0'0,"0"-25,-24 25,24 25,-25 0,25 0,-25 0,0-1,0 26,25-25,-25 0,1-1,-1 1,50-50</inkml:trace>
  <inkml:trace contextRef="#ctx0" brushRef="#br0" timeOffset="30619.3737">14610 1463,'0'0,"25"0,0 25,24 0,-24-25,0 25,0 0,-1-1,1-24,0 0,0 0,0 0,-1 0</inkml:trace>
  <inkml:trace contextRef="#ctx0" brushRef="#br0" timeOffset="30710.9388">14982 1612,'0'25,"-25"-25,25 25,-25-25,1-25</inkml:trace>
  <inkml:trace contextRef="#ctx0" brushRef="#br0" timeOffset="68943.953">7218 2431,'0'-25,"0"0,-25 50,25 0,0 0,0 24,0-24,0 25,0 24,-24 1,24-1,0 0,-25 26,25-26,-25 0,25-24,0 24,0-24,0 0,0-26,0 26,0-25,0 0,0-50,0 0,0-25,0 1,0-1,0-24,25 24,-25-24,0 24,25 1,-1-1,1 0,0 26,0-1,0 25,-1 0,1 0,-25 25,25-1,-25 1,25 0,-25 0,0 24,0-24,0 0,0 0,-25 0,0-1,0 1,1-25,-1 25,0-25,0 0,0 0,1 0,-1 0,25-25,0 50,0 0,0 0,25 24,-25-24,24 0,1 0,-25-1,25-24,0 25,0-25,-1 0,1 0,0-25,25 25,-26-24,1-1,25 0,-25-25,-1 26,1-1,-25 0,25-25,-25 26,0-1,-25 25,25 25,0-1,0 26,-25-25,25 0,0 24,0-24,0 0,0 0,0-1,25 1,-25 0,0 0,25-25,-25-25,25 25</inkml:trace>
  <inkml:trace contextRef="#ctx0" brushRef="#br0" timeOffset="69287.5161">8062 2828,'0'25,"0"-1,0 1,0 0,0 25,0-26,-25 26,25-25,-25 24,25 1,-25-25,0 24,0-24,1 25,-1-25,0-25,0 24,0-24,1 0,-1-24,25-1,-25-25,25 25,0-24,0 24,25-25,-25 26,25-1,-1 25,1-25,0 25,0 0,-25 25,25-25,-1 25,1-1,0 1,0 0,0 0,0 24,-1-24,-24 0,25-25,0 25,0-25</inkml:trace>
  <inkml:trace contextRef="#ctx0" brushRef="#br0" timeOffset="69472.1065">8310 3026,'-25'25,"25"25,0-26,0 26,-25-25,25 24,0-24,0 25,0-25,0-1,0 1,0 0,0 0,0 0,-25-50</inkml:trace>
  <inkml:trace contextRef="#ctx0" brushRef="#br0" timeOffset="69799.539">7764 2654,'0'25,"25"-25,-1 0,26 0,-25 0,24 25,1-25,-25 0,25 0,-1 0,1 0,-1 0,1 0,-25 0,24 0,-24 0,0 25,0-25,-25-25,0 0,-25 25,25-25,-25 0,25 0,-25 1,25-1,-24 0,24 0,0 0,-25 25,25-24</inkml:trace>
  <inkml:trace contextRef="#ctx0" brushRef="#br0" timeOffset="70124.4596">8706 2902,'-24'-25,"48"25,1 0,0 0,25 0,-26 0,26 0,-25 0,24 0,-24 0,0 0,0 0,0 0,0 0,-1 0,-48-24,-1 24</inkml:trace>
  <inkml:trace contextRef="#ctx0" brushRef="#br0" timeOffset="70299.5387">8880 2604,'-25'25,"25"0,25 0,-50 25,25-1,0 1,0-1,-25 26,25-26,0 26,0-26,0 1,0 0,0-1,25-24,-25 0</inkml:trace>
  <inkml:trace contextRef="#ctx0" brushRef="#br0" timeOffset="71127.5407">9451 2431,'0'0,"0"-25,-25 25,25 25,-25 24,25 1,0 24,-25 1,25-1,0 1,-25 24,25 0,-24-24,24-26,0 1,0-1,-25 1,25-25,0-50,0 0,0-24,0-1,0 0,25 1,-25-26,24 26,-24-1,25 1,0 24,-25-25,25 25,0 25,-1 0,1 25,0 0,0 0,-25 24,0-24,0 0,0 0,-25 0,25-1,-25 1,0 0,1 0,-1-25,0 25,0-25,0 24,1-24,-1 0,0-24,50 48,0-24,-25 25,24 0,1-25,0 25,0 0,0-25,-1 24,1 1,0-25,0 0,0 0,-1-25,-24 1,25-1,0 0,-25 0,0 0,25 1,-25-1,0 0,25 25,-1 25,1 0,0-25,-25 24,25-24,-25 25,0 0,25 0,-50 0,25-1,0 1,-25 0,0 0,0 0,1-25,-1 24,0-24,50 25,0-50,-1 25,1 0,0-24,0 24,24 0,-24-25,25 25,-25-25,24 0,1 0</inkml:trace>
  <inkml:trace contextRef="#ctx0" brushRef="#br0" timeOffset="71479.545">10393 2753,'-25'0,"25"25,-24-25,24 25,0 0,0 24,0-24,-25 25,25 24,-25-24,0-1,0 1,1 0,-1-1,0 1,0-25,0-1,25 1,-24-25,-1 0,0-25,25 1,-25-1,25-25,0 1,0-1,25 0,-25 1,25 24,0 0,-25 0,24 25,1 0,0 0,0 25,0 0,-1 0,1 0,-25 24,25-24,0 0,-25 24,25-24,-25 0,24 0,-24 0</inkml:trace>
  <inkml:trace contextRef="#ctx0" brushRef="#br0" timeOffset="71723.5374">10492 3101,'-24'-25,"48"25,1 25,-25-1,25-24,-25 25,0 0,0 0,0 0,0-1,0 1,0 0,-25 0,0 0,25-1,-24-24,24 25,-25-25,50 0,-1 0,1 0,0-25,0 25,0 0,-1-24,1 24,-25-25,25 0,-25 0,25 25</inkml:trace>
  <inkml:trace contextRef="#ctx0" brushRef="#br0" timeOffset="72047.2286">10046 2604,'-25'0,"50"-24,0 24,0 0,24 24,-24-24,0 0,24 0,1 25,0-25,-1 0,1 0,-1 25,-24-25,25 0,-25 0,-1 0,1 0,-25-25,-25 25,25-25,-24 1,24-1,-25 0,25 0,-25 25,25-25,-25 1,25-1,0 0,-25 25</inkml:trace>
  <inkml:trace contextRef="#ctx0" brushRef="#br0" timeOffset="72372.1253">10988 2952,'25'0,"0"0,25 0,-26 25,26-25,0 0,-25 0,24 0,-24-25,0 25,0 0,-1 0,-24-25,-24 25</inkml:trace>
  <inkml:trace contextRef="#ctx0" brushRef="#br0" timeOffset="72539.5136">11187 2679,'0'25,"0"0,0-1,0 26,0 0,0-1,0 1,0-1,0 1,0 0,0-1,0 1,0-25,0-1,0 1,25-50,0 1</inkml:trace>
  <inkml:trace contextRef="#ctx0" brushRef="#br0" timeOffset="72671.3921">11584 2952,'25'0,"-25"25,24-1,-24 1,25-25</inkml:trace>
  <inkml:trace contextRef="#ctx0" brushRef="#br0" timeOffset="72776.6572">11857 3026,'0'25,"0"-50</inkml:trace>
  <inkml:trace contextRef="#ctx0" brushRef="#br0" timeOffset="72875.4055">12030 3026,'0'25,"0"0</inkml:trace>
  <inkml:trace contextRef="#ctx0" brushRef="#br0" timeOffset="73139.4006">12328 2902,'-25'0,"50"0,0 0,0 0,-1 0,26 0,-25 0,24 0,-24 0,0 0,0 0,0 0,-1 0,1 0</inkml:trace>
  <inkml:trace contextRef="#ctx0" brushRef="#br0" timeOffset="73300.3201">12477 2580,'-25'24,"25"1,0 25,0 0,0-1,0 1,0-1,0 26,0-26,0 26,0-1,0-24,0 24,0-24,0-1</inkml:trace>
  <inkml:trace contextRef="#ctx0" brushRef="#br0" timeOffset="73923.3777">13097 2456,'0'0,"-25"-25,25 0,0 0,0 0,0 50,0 0,0 25,0-1,0 26,0-1,-25 25,25-24,-25 24,25-25,0 1,0-26,-24 1,24 0,0-26,0 1,0-50,0 1,24-1,-24-25,0 25,0-24,25-26,-25 26,25-26,-25 26,25-1,0 25,24 1,-24-1,0 25,0 0,0 25,-1-25,-24 24,25 1,-25 25,0-25,0-1,-25 1,25 0,0 0,-24-25,-1 25,0-25,0 24,0-24,0 25,1-25,-26 0,25 0,0 0,1-25,-1 25,50 0,-25 25,24 0,-24 0,25 0,0-1,-25 1,25 0,0-25,-1 25,1-25,0 0,0 0,0 0,24 0,-24 0,25-25,-25 25,-1-25,26 0,-25 1,0-1</inkml:trace>
  <inkml:trace contextRef="#ctx0" brushRef="#br0" timeOffset="80408.1562">13494 2927,'0'-25,"25"50,-25 0,0 0,-25-1,25 26,0-25,0 24,0-24,-25 0,25 0,0 0,0-1,0-48,0-1,25-25,-25 25,25-24,-25 24,24-25,-24 26,25-1,0 25,-25 25,0-1,0 1,0 0,-25 0,25 0,0-1,0 1,25-50,-25 1,25-1,-25 0,0 0,25-24,-1 24,-24 0,25 0,-25 75,0-1,25-24,-25 0,0 0,0 24,0-24,0 0,25 0,0-25,-1-25,-24 0,25 0,0-24</inkml:trace>
  <inkml:trace contextRef="#ctx0" brushRef="#br0" timeOffset="80771.7693">14287 2505,'-24'25,"24"0,-25 0,25-1,0 1,-25 25,25 0,0-1,-25 1,25-1,0 1,-25 0,25-1,-24 1,-1-25,25-1,-25 1,25 0,-25-25,0 25,1-50,-1 0,25 0,-25 1,0-26,25 25,0-24,0-1,0 25,25 0,-25 1,25 24,0 0,-1 0,-24 24,25-24,0 25,0 25,0-25,-1-1,1 1,-25 0,25 0,0 0,0-25,-1 24,1-24</inkml:trace>
  <inkml:trace contextRef="#ctx0" brushRef="#br0" timeOffset="81236.3656">14436 2853,'0'24,"0"1,0 0,0 0,0 0,0-1,0 1,0 0,0 0,-24-25,24 25,24-50,-24 0,0 0,0 0,0 1,25-26,-25 25,25 25,-25-25,25 25,0 0,-25 25,0 0,0 0,0 24,0-24,0 0,0 0,24-25,-24-25,25 0,-25-24,25 24,-25 0,25 0,0 0,-25 1,24-1,-24 50,25-1,-25 1,0 0,0 25,0-26,0 1,25 25,-25-25,0-1,0 1,25-25,-25 25,0-50,-75-24,75 24,0 0</inkml:trace>
  <inkml:trace contextRef="#ctx0" brushRef="#br0" timeOffset="81575.4054">13915 2381,'25'0,"0"0,0 0,24 0,-24 0,25 0,-1 25,1-25,24 0,-24 25,25-25,-26 0,1 0,-1 25,1-25,-25 0,24 0,-24 0,0 0,-50-25,25 0,-25 0,25 0,-24 1,24-1,-25 0,0 0,0 25,25-25</inkml:trace>
  <inkml:trace contextRef="#ctx0" brushRef="#br0" timeOffset="81860.0307">15056 2704,'25'0,"0"0,0 0,0 0,-1 0,26 0,-25 0,24 0,-24 0,0 0,0 0,0 0,0 0,-50 0</inkml:trace>
  <inkml:trace contextRef="#ctx0" brushRef="#br0" timeOffset="82015.3301">15032 2853,'24'0,"26"0,-25 0,0 0,24 0,-24 0,25 0,-26 0,26 24,-25-24,0 0,0 0,-1-24</inkml:trace>
  <inkml:trace contextRef="#ctx0" brushRef="#br0" timeOffset="82367.5458">15825 2555,'-24'0,"-1"0,25 25,-25 24,25 1,0 0,0-1,0 1,0 24,0-24,0-1,25 1,-25-25,25 0,-1-1,1-24,0-24,0 24,0-50,-1 25,1 0,-25-24,25-1,0 25,-25-24,25-1,-25 25,0-24,0 24,0-25,-25 25,25-24,-25 24,0 25,25-25,-25 25,1 0,-1 0,0 25,-25 0,26 0,-1-1,-25-24,50 25,-25-25</inkml:trace>
  <inkml:trace contextRef="#ctx0" brushRef="#br0" timeOffset="82827.2803">15503 2232,'-25'0,"50"0,-25-24,25 24,0 0,24 0,1 0,-1 24,1-24,0 0,-1 0,26 0,-26 0,1 0,-1 0,1 0,-25 0,0 0,-1 0,1 0,0 0,0 0,-50-24,0 24,25-25,-25 25,25-25,0 0,-24 0,-1 1,25-1,-25 0,0 25,25-25,-25 0,1 25,-1-24</inkml:trace>
  <inkml:trace contextRef="#ctx0" brushRef="#br0" timeOffset="87547.7779">18207 2257,'0'-25,"0"1,24 48,-48 1,24 0,-25 25,0-26,0 1,0 25,1-25,-1-1,0 1,50-50,0 25,-1 0,1 25,-25 0,0 0,0 0,0 24,0-24,-25 25,25-25,0 24,-24-24,24 0,0 0,0-1,0 1,0 0,0 0,0 0,-25-1,25 1,0-50,-50-49,50 24</inkml:trace>
  <inkml:trace contextRef="#ctx0" brushRef="#br0" timeOffset="88219.9335">18256 2480,'25'0,"0"0,0 0,-1 0,1-24,0 24,0 0,0 0,24-25,-24 25,0 0,-50 25,0-1,0 1,1 0,-1 0,-25 0,25 24,1-24,-1 0,0-25,0 25,25 0,25-25,0 0,0-25,-1 25,1-25,0 0,0 0,24 25,-24-25,-25 1,25 24,0-25,0 0,-50 25,0-25,25 0,-25 1,0-1,1 0,-1 0,0-24,25 24,-25 0,0-25,25 26,0-1,-24 25,24 25,0-1,24 1,-24 25,0-1,25 1,-25 24,25-24,-25 24,25 1,-25-1,25 1,-25-1,24-24,-24-1,25 1,-25-25,0 0,25-25,-25-25,0-25,0 25,25-24,-25-1,0-24,25 24,-25 1,25 24,-25 0,0 0,-25 25,25 25,-25 0,25 0,-25-1,0 1,25 0,-25 0,1 24,-1-24,0 0,0-25,25 25,-25-25,1 0,-1 0,25-25</inkml:trace>
  <inkml:trace contextRef="#ctx0" brushRef="#br0" timeOffset="88371.5516">18455 2133,'24'25,"-24"0,0 0,0-1,25 26,-25-25,25 24,-25 1,0-25,0 0,0-1,25 1</inkml:trace>
  <inkml:trace contextRef="#ctx0" brushRef="#br0" timeOffset="89443.5605">18703 2456,'-25'0,"25"24,0 1,0 0,0 0,0 0,0-1,0 1,0 0,0 0,25-25,0 0,-1-25,1 0,0 25,0-25,0 1,24-1,-24 0,25 25,-26-25,1 25,0-25,0 25,-25-24,-25 24,25-25,-25 25,0-25,1 0,24 0,-25 1,25-26,-25 25,25 0,0 1,0-1,0 50,0-1,0 1,0 0,0 49,0-24,0 24,0 1,-25-1,25 1,0-1,-25 1,25-1,0 0,-24-24,24-25,0 0,0-1,24-73,-24 24,25 0,-25-24,25-26,-25 26,25-26,0 1,-25-1,24 1,1-1,-25 26,25-1,-25 25,25 25,-25 25,25 0,-25 0,24 0,-24-1,25-24,0 0,0 25,24-25,-24-25,0 25,25-24,-26 24,1-25,0 0,-25 0,0 0,0 1,0-1,0 0,-25 25,25-25,-25 0,1 25,24-24,-25 24,25 24,0 1,-25 0,25 0,0 24,0-24,0 25,0-1,0 1,0 0,-25-1,25-24,0 0,0 0,0 0,0-1,0 1,-25-25,1-25,-1 25,25-24,-25 24,25-25,-25 0,0 25,25-25,-24 25,48 0,1 0,0 0,25 0,-26 0,1 0,0 0,0 0,0 0,-1 0,1 25,-25 0,-25 0,1-1,-1 1,0 0,-25 0,26 0,-1-1,0 1,0-25,0 25,50-25,-25 25,25-25,0 0,0-25,-1 25,1 0,0 0,25-25,-26 25,26 0,-25-25,0 1,-1 24,1-25,0 0</inkml:trace>
  <inkml:trace contextRef="#ctx0" brushRef="#br0" timeOffset="90203.9318">19745 2133,'0'0,"0"25,0 0,24 0,-24-1,25-24,0 25,-25 0,25-25,0 0,-1 0,-24-25,25 25,0-25,0 1,-25-1,0 0,-25 50,25 0,-25-1,25 1,-25 0,1 0,-1 0,25-1,-25 1,0 0,0 0,1 0,-1-25,50 0,-1-25,1 25,0-25,0 25,0-25,-1 25,1 0,0 0,0 0,0 0,-25 25,-25 0,0 0,0-25,0 24,1 26,-26-25,0 0,1-1,-1 26,25-25,1 0,-1-25,25 25,25-25,-1-25,1 25,25-25,-25 0,24 25,-24-25,25 0,-26 25,26-24,-25 24,24-25,-24 25,0 0,-25-25,-25 25,0-25,1 0,-26 25,25-24,0-1,1 25,24-25,-25 25,25 25,0 0,0 24,0-24,0 25,0-1,0-24,0 25,-25-1,25 1,-25-25,0 24,1-24,-1 25,0-25,0-1,0-24,1 0,24-24,0-1,0 0</inkml:trace>
  <inkml:trace contextRef="#ctx0" brushRef="#br0" timeOffset="90340.4641">19844 2629,'0'0,"25"25,-25 0,24-25,1 50,-25-26,25 1,0 25,-25-25,25-1,-1 1,1 25,-25-25,25-25,-25 24,0-48</inkml:trace>
  <inkml:trace contextRef="#ctx0" brushRef="#br0" timeOffset="91196.5535">20365 2208,'-25'0,"25"24,-25 1,0 0,25 0,0 0,0-50,25 25,0 0,0 0,-1 0,-24 25,0-1,0 1,-24 0,24 0,-25 0,0-25,25 24,-25-24,50 0,0-24,-25-1,25 25,-1 0,-24 25,0-1,-24 1,24 0,-25 0,25 0,-25-1,25 1,-25-25,25 25,0-50,25 0,0 1,0-1,-1 0,1 0,0 25,0-25,0 25,-1 0,1 0,0 0,0 25,-25 0,0 0,0 0,0-1,-25 1,0 0,25 0,-25 0,1-25,-1 25,0-25,0 24,0-24,25-24,0-1,0 0,0 50,0 0,25-1,-25 26,0-25,0 24,0-24,0 25,0-1,0-24,-25 0,25 0,-24-25,24-25,0 0,-25 0,25-24,0 24,0-25,0 26,0-26,0 25,-25 50,0-25,25 25,-25 24,1-24,-1 0,0 0,0 0,25-50,25 25,-25-25</inkml:trace>
  <inkml:trace contextRef="#ctx0" brushRef="#br0" timeOffset="91299.5518">20439 2803,'0'0,"25"0,0 0,-1 0,1 0,25 0,-25 25,-1-25,26 25,-25-25,0 24,0-24,-1 25,1-50</inkml:trace>
  <inkml:trace contextRef="#ctx0" brushRef="#br0" timeOffset="91963.4193">20985 2480,'25'0,"-1"0,1 0,25-24,-25 24,-1 0,1 0,0 0,0-25,0 25,-50 25,0-25,0 24,-24-24,-1 25,0 0,1 0,24-25,0 25,0-1,25 1,25-25,0 25,-25 0,25 0,-25 0,0-1,0 1,0 0,0 0,0 24,0-24,-25-25,25 25,25-50,-25 0,25 1,-1-26,-24 0,25 1,0-1,0 0,0 1,-25-1,0 1,24-1,-24 0,0 26,0-1,-24 0,-1 0,0 25,25 25,25 0,0 24,-25-24,24 25,1-1,0 1,0 24,0-24,-1 25,1-1,0 0,0 1,0-26,24 1,-24 0,0-1,-25-24,25 0,-1 0,-24-1,0-48,-24-1,24 0,-25 0,25 0,-25-24,0-1,-24 1,24-26</inkml:trace>
  <inkml:trace contextRef="#ctx0" brushRef="#br0" timeOffset="92140.2853">21282 2034,'25'25,"0"0,0-25,0 24,-1 1,1 0,-25 0,25-25,0 25,0-1,-100-98,50 74</inkml:trace>
  <inkml:trace contextRef="#ctx0" brushRef="#br0" timeOffset="202764.1419">1712 4589,'0'-25,"0"0,0 0,0 1,0-1,24 25,-24-25,0 0,0 0,0 1,0 48,0 1,0 0,0 0,0 0,0 24,0-24,0 0,0 0,0-1,0 1,0 0,0 0,0 0,-24-25</inkml:trace>
  <inkml:trace contextRef="#ctx0" brushRef="#br0" timeOffset="202908.2384">1587 4490,'-24'0,"24"24,0 1,0 0,0 0,0 0,0-1,0 1,24 0,1 0,0-25</inkml:trace>
  <inkml:trace contextRef="#ctx0" brushRef="#br0" timeOffset="203083.8034">1960 4440,'0'25,"0"0,0-1,24 1,-24 0,0 0,25 0,-25-1,0 1,0 0,0 0,-25 0,25 24,-24-24,-1 0,0 25,0-26</inkml:trace>
  <inkml:trace contextRef="#ctx0" brushRef="#br0" timeOffset="249696.0253">3597 4390,'0'0,"0"-24,0 48,0 1,24 0,-24 0,-24 24,24 1,0 0,-25-1,0 1,0-1,0 1,1 0,24-1,-25-24,0 0,0 0,0 0,1-1,-1-24,0 0,25-24,-25-1,25 0,-25 0,25 0,-24-24,24 24,0 0,0 0,0 0,24 1,1 24,0 0,25 24,-26-24,1 25,0 0,0 0,0-25,-1 25,1 0,-25-1,25-24,-25 25,25 0,0 0,-25-50</inkml:trace>
  <inkml:trace contextRef="#ctx0" brushRef="#br0" timeOffset="249856.4837">3696 4738,'0'24,"-25"1,25 0,0 0,25 25,-25-26,0 1,0 25,0-25,-25-1,25 1,0 0,0 0,0 0,-25-50</inkml:trace>
  <inkml:trace contextRef="#ctx0" brushRef="#br0" timeOffset="250223.6392">3249 4242,'0'0,"25"0,0 0,0 0,24 0,-24 0,25 0,-25 0,24 0,1 24,-1-24,1 0,-25 0,25 25,-26-25,1 0,0 0,0 0,-25-25,-25 1,0-1,0 0,1 0,24 0,0 1,-25 24,25-25</inkml:trace>
  <inkml:trace contextRef="#ctx0" brushRef="#br0" timeOffset="250455.5933">4068 4762,'0'25,"0"0,0 0,0 0,0 0,0-1,0 26,0-25,-25 0,25 24,-25-24,25 0,-24-25</inkml:trace>
  <inkml:trace contextRef="#ctx0" brushRef="#br0" timeOffset="250676.0693">4390 4688,'25'0,"-25"-25,25 25,0 0,0 0,-1 0,1-25,0 25,0 0</inkml:trace>
  <inkml:trace contextRef="#ctx0" brushRef="#br0" timeOffset="250763.7109">4787 4688</inkml:trace>
  <inkml:trace contextRef="#ctx0" brushRef="#br0" timeOffset="250891.6499">5085 4663,'25'0,"0"25,-1 0</inkml:trace>
  <inkml:trace contextRef="#ctx0" brushRef="#br0" timeOffset="256160.6447">8186 1463,'0'-24,"24"24,-24-25,25 0,-25 50,0 0,25-1,-25 1,0 0,-25 0,25 0,0 24,0-24,-25 0,25 0,0 24,0-24,0 0,-24 0,24 0,0-1,-25-48,25-1,25 0,-25 0,0 0,24 1,-24-26,25 25,-25 0,0-24,25 24,0 0,-25 0,25 0,-25 1,24 24,-24-25,25 25,-25 25,25-1,-25 1,0 0,0 0,0 24,0-24,-25 0,25 0,0 25,0-26,0 1,0 0,0 0,0-50,0 0,0 0,25 1,-25-1,0-25,25 25,-25 0,25 1,-25-1,24 25,1-25,-25 0,25 25,-25-25,25 25,0 0,-25 25,0 0,0 0,0 24,0-24,0 0,0 25,0-25,0 24,0-24,0 0,0 0,0-1,24 1,-24 0,25-25,0-25,-25 0,25 25,-25-24,25-1,-25 0</inkml:trace>
  <inkml:trace contextRef="#ctx0" brushRef="#br0" timeOffset="257176.3876">5705 4787,'25'0,"-25"25,0 0,0 0,0 0,0-1,0 26,-25-25,25 0,-25 24,25-24</inkml:trace>
  <inkml:trace contextRef="#ctx0" brushRef="#br0" timeOffset="257635.6044">6400 4465,'0'0,"0"-25,0 0,0 50,0 0,0 0,-25 24,25 1,-25-1,25 1,-25 0,0-26,1 26,-1 0,25-25,-25-1,0 1,0 0,1-25,-1 0,0-25,25 0,-25 1,25-1,0-25,0 0,0 26,0-26,0 25,25 0,-25 1,25-1,0 25,-1 0,1 0,0 25,0-1,0 1,-1 0,1 0,-25 24,25-24,0 0,0 0,-25 0,24-25,-24 25,25-1</inkml:trace>
  <inkml:trace contextRef="#ctx0" brushRef="#br0" timeOffset="258135.9796">6573 4614,'0'24,"0"1,0 0,0 0,0 0,0-1,0 1,0 0,0 0,0 0,0 0,0-1,-25-48,50-1,-25 0,0 0,0 0,0 0,25 1,-25-1,0 0,25 25,-25-25,25 25,-25 25,24 0,-24 0,0-1,0 1,0 25,0-25,0 0,0-1,0 1,0-50,0 1,25-1,-25 0,25-25,-25 25,25 1,0-1,-25 0,24 25,-24 25,0 0,0-1,25 1,-25 25,0-25,0 0,25-1,-25 1,0 0,25 0,-25 0,0-50,-50-25,50 25,0 1</inkml:trace>
  <inkml:trace contextRef="#ctx0" brushRef="#br0" timeOffset="258491.8396">5953 4167,'0'-25,"-25"1,50 24,0 0,0 0,0 0,24 0,-24 0,49 0,-24 0,0 0,-1 24,26-24,-1 0,-24 0,-1 0,1 0,-1 0,-24 0,25 0,-25 0,-1 0,-24-24,0-1,-24 25,24-25,-25 0,25 0,-25 1,25-1,-25 0,0 0</inkml:trace>
  <inkml:trace contextRef="#ctx0" brushRef="#br0" timeOffset="259640.1024">7417 4118,'24'-25,"-24"50,-24-1,24 1,-25 0,0 0,25 0,-25-1,0 1,1-25,24 25,-25-25,50 0,-1 0,1 0,0 0,0 0,-25 25,25 0,-25-1,0 26,-25-25,25 0,-25-1,25 1,-25 0,50 0,-25 0,25-1,-25 1,0 0,0 0,-25 24,25-24,0 0,0 25,-25-25,25-1,0 1,0-50,0 1,0-1,0-25</inkml:trace>
  <inkml:trace contextRef="#ctx0" brushRef="#br0" timeOffset="259835.7093">7491 4316,'25'-25,"0"25,-1 0,1-25,0 25,0 0,24 0,-24-24,0 24,0 0,0-25,-1 25,1 0,-25 25,-49-25,49 24,-25 1</inkml:trace>
  <inkml:trace contextRef="#ctx0" brushRef="#br0" timeOffset="259999.6897">7565 4514,'-24'0,"48"0,-73 25,74-25,-1 0,1 0,0 0,0-25,0 25,24-24,-24 24,0-25,0 25,-1-25,1 25,0-25,0 0,-50 25,0-24</inkml:trace>
  <inkml:trace contextRef="#ctx0" brushRef="#br0" timeOffset="260192.6532">7615 4043,'25'25,"-25"0,25 24,-25 1,24 0,1-1,0 26,-25-1,25 0,-25 1,25-26,-25 26,0-26,24 26,-24-50,0 24,25-49</inkml:trace>
  <inkml:trace contextRef="#ctx0" brushRef="#br0" timeOffset="260348.1492">7937 4465,'-24'25,"-1"-1,25 1,-25 0,0 0,25 0,-25 24,1-24,-1 0,0 0,0-1,0 1,1 0,-1-25,0 0,0 0,0-25</inkml:trace>
  <inkml:trace contextRef="#ctx0" brushRef="#br0" timeOffset="260495.8226">7665 3919,'0'25,"24"-25,-24 25,25 0,0-1,-25 1,25 0,0 0,-25 0,24-1</inkml:trace>
  <inkml:trace contextRef="#ctx0" brushRef="#br0" timeOffset="260980.2811">8062 4242,'0'24,"0"1,0 0,0 0,0 0,0 24,0-24,0 25,0-26,0 1,0 0,24-50,1 0,-25 1,25-1,0 0,24 0,-24 0,0 1,0-1,24 25,-24-25,0 25,0 0,0 0,-50 0,0 0,0 0,0 0,1-25,24 0,-25 1,0-1,25 0,0-25,-25 26,25-26,0 25,0 0,0 50,0 0,0 25,0-1,0 26,25-26,-25 26,-25 24,25-25,0 1,0-1,0 0,0-24,0 0,0-25,0-1,0-48,0-1,25-25,-25 0,25 1,-25-1</inkml:trace>
  <inkml:trace contextRef="#ctx0" brushRef="#br0" timeOffset="261699.2103">8409 4192,'0'-25,"0"50,0 0,0 0,25-1,-25 1,24 0,1-25,-25 25,50-25,-25 0,-1 0,1-25,0 0,25 0,-26 1,1 24,0-25,-25 0,25 0,-25 0,-25 1,25-1,-25 25,0 0,25-25,-24 25,-1-25,0 25,25-25,-25 25,25 25,0 0,-25 0,25 24,0 1,0 0,0-1,0 1,0 24,0-24,0-1,0 1,0-25,0 0,0-1,-24-24,-1 0,25-24,0-1,-25 0,0 0,0 0,50 25,0 0,0 0,0 0,-1-24,26 24,-25 0,0 0,-1 0,1 0,0 0,-25 24,-25 1,0 0,25 0,-24 0,-26-1,25 1,-24 0,-1 0,25 0,-24-1,24 1,0-25,25 25,25-25,0 0,-1-25,26 25,-25 0,0 0,24-25,-24 25,25 0,-26 0,1 0,0 0,0 0,-25 25</inkml:trace>
  <inkml:trace contextRef="#ctx0" brushRef="#br0" timeOffset="262015.9781">9079 4192,'24'0,"1"0,0 0,0 0,24 0,-24 0,25-25,-25 25,24 0,-24 0,0-25,0 25,-50 0,0 0,0 0,0 0,1-24</inkml:trace>
  <inkml:trace contextRef="#ctx0" brushRef="#br0" timeOffset="262567.565">9227 3969,'0'0,"0"-25,0 0,25 25,-25-25,0 50,0 0,0 0,0 0,0 24,0 1,25-1,-25 26,0-1,0 1,0-1,-25 0,25 1,0-1,0-24,0-1,-25 1,25-25,0 0,0 0,0-50,0 0,0-25,0 25,0-24,0-1,25 1,-25-1,0-24,0 24,-25 0,25 26,0-1,-24 25,-1 0,25 25,-25-1,0 1,0 25,25-1,-24-24,-1 25,25-25,0-1,25-24,-1-24,1-1,0-25,0 1,0 24,24-25,-24 1,0-1,24 0,-24 1,0 24,0 0,0 0,-1 1,-24 48,0 1,-24 0,24 25,0-1,0 1,0 24,0-24,0 24,0-24,0-1,0 26,0-50,0 24,0-24,0-50,0 0,0 1</inkml:trace>
  <inkml:trace contextRef="#ctx0" brushRef="#br0" timeOffset="262896.302">9575 4142,'0'0,"0"-24,24-1,1 25,0 0,0 0,-25 25,0-1,0 1,0 0,0 0,0 0,0-1,0 1,0 25,-25-1,25 1,25 0,-25-1,0 1,0-1,0 1,0 0,0-1,0-24,25 25,-25-25,0-1,0 1,0 0,-25-50,25 0,-25 1,25-1,-25 0,0-25</inkml:trace>
  <inkml:trace contextRef="#ctx0" brushRef="#br0" timeOffset="263043.5755">9475 4341,'0'25,"25"-25,0 0,0 0,0 0,-1 0,1 0,0 0</inkml:trace>
  <inkml:trace contextRef="#ctx0" brushRef="#br0" timeOffset="263188.1667">9475 4514,'25'0,"0"0,0 0,0 0,-1 0,1 0,0 0,0-24,-50-1</inkml:trace>
  <inkml:trace contextRef="#ctx0" brushRef="#br0" timeOffset="263315.8269">9426 4787,'-25'25,"25"0,25-25,0-25,-1 25,1 0,0-25,0 25,0 0,-1-25,1 1,25 24</inkml:trace>
  <inkml:trace contextRef="#ctx0" brushRef="#br0" timeOffset="263971.6798">10021 4018,'25'0,"-25"25,0 0,25-25,-25 25,25 0,-25-1,0 1,24-25,-24 25,25-50,-25 0,25 1,-25-1,25 0,-25 0,25 0,-1 1,-24 48,-24-24,24 25,0 0,0 0,-25 0,25-1,-25 1,25 0,-25 0,0 0,1-1,-1 1,0 0,0 0,0 0,0-25,50-25,0 25,0-25,0 25,0-25,-1 25,1-25,0 25,0 0,0-24,-1 24,1 0,-25 24,0 1,-25-25,25 25,-49 0,24 0,0 24,-24-24,-1 25,0-26,25 26,1-25,-26 0,50-1,-25-24,25 25,25-25,0 0,0-25,-1 25,26-24,-25-1,25 0,-1 0,-24 25,0-25,24 1,-24-1,0 25,0 0,-25-25,-25 25</inkml:trace>
  <inkml:trace contextRef="#ctx0" brushRef="#br0" timeOffset="264140.4613">10120 4366,'0'24,"0"1,25 0,-25 0,0 24,0-24,0 0,-25 25,25-26,-24 26,24-25,-25 24,0-24,0 25,0-25,0 0,1-1,-1-24</inkml:trace>
  <inkml:trace contextRef="#ctx0" brushRef="#br0" timeOffset="264323.202">10244 4688,'25'25,"0"0,0-1,0 1,-1-25,1 25,0 0,25-25,-26 25,1-25,0 25,0-25,-50 0,0 0,0 0</inkml:trace>
  <inkml:trace contextRef="#ctx0" brushRef="#br0" timeOffset="266087.9861">10964 4539,'0'0,"0"-25,24 25,1 0,0 0,0 0,0 0,-1 0,1 0,0 0,25-24,-25 24,-1 0,26 0,-25 0,24 0,-24 0,25 0,-1-25,1 25,-25 0,24 0,-24 0,0 0,0 0,24 0,-24 0,0 0,0 0,0 0,-1 0,1 0,0 0,0 0,0 0,-1 0,1-25,0 25,0 0,0 0,-1 0,1 0,0 0,0-25,0 25,0 0,-1 0,1 0,0 0,0 0,0 0,-1 0,1 0,0 0,0 25,0-25,-1 0,1 0,-50 0,1 0,-1 0,0 0,-25 0</inkml:trace>
  <inkml:trace contextRef="#ctx0" brushRef="#br0" timeOffset="266719.5179">10914 4738,'25'0,"-25"-25,25 25,-1 0,1 0,0 0,0 0,0 0,-1 0,26 0,-25 0,25 0,-1 0,-24-25,25 25,-1 0,1 0,-1-25,1 25,-25 0,24 0,1 0,0-25,-1 25,-24 0,25 0,-26 0,1 0,0 0,0 0,0 0,-1 0,1 0,0 0,0 0,0 0,-1 0,1 0,0 0,0-24,0 24,0 0,-1 0,1 0,0 0,0 0,0 0,-1 0,1 0,0 0,0 0,24 0,-24 0,0 0,0 0,0 0,-1 0,1 0,0 0,-50 0</inkml:trace>
  <inkml:trace contextRef="#ctx0" brushRef="#br0" timeOffset="267039.6456">12402 4242,'25'24,"0"1,0 0,0 0,-1-25,1 25,0-1,0 1,-25 0,25 0,-1-25,-24 25,25-25,-25 24,0 1,0 0,0 0,-25 0,1-1,-26 1,25 0,-24 25,-1-1,-24-24,24 25</inkml:trace>
  <inkml:trace contextRef="#ctx0" brushRef="#br0" timeOffset="267659.6204">11013 4217,'0'-25,"-25"50,25 0,-24-1,24 1,-25 0,25 25,-25-26,25 26,-25-25,0 24,25-24,-24 0,24 0,-25 0,25-1,25 1,-1-25,1 25,0 0,0-25,0 25,-1-1,1 1,25 0,-25 0,-1 0,1 0,-25-1,25 1</inkml:trace>
  <inkml:trace contextRef="#ctx0" brushRef="#br0" timeOffset="268431.7111">11336 3423,'0'0,"25"0,-1 25,1-25,-25 25,25-25,0 0,-25 24,25-24,-1 25,-48-25,24 25,-25-25</inkml:trace>
  <inkml:trace contextRef="#ctx0" brushRef="#br0" timeOffset="270983.7022">11187 3646,'25'0,"-25"25,0 0,0 25,0-1,0-24,0 25,0-1,0 1,-25-25,25 24,0-24,0 0,-25-25,25-25,0-25,0 26,25-1,-25-25,25 25,-25 1,25-26,-25 25,24 0,-24 1,25-1,0 25,0-25,0 0,-1 25,1 0,0 0,0 0,24 0,-24 0,0 0,0 0,0 25,-1-25,1 0,-25 25,-25 0,1-1,24 1,-50 0,25 0,0 0,-24 24,24-49,0 25,0 0,1-25,24-25,24 0,1 25,-25-25,25 25,0-24,0 24,-1 0,-24 24,0 1,0 0,-24 0,24 0,-25-1,0 1,25 0,0 0,-25-25,50 0,0-25,0 0,-1 0,1 1,0-1,-25 0,25 25,-25-25,0 0,-25 25,0 0,25-24,-25 24,1 0,-1 0,0 24,0-24,0 25,1 0,-1 0,0 0,25 24,-25-24,0 25,25-1,-24 1,-1-25,0 24,25-24,-25 25,0-26,25 1,-25 0,25 0,-24-25,24-25,0 0</inkml:trace>
  <inkml:trace contextRef="#ctx0" brushRef="#br0" timeOffset="271143.6764">11261 4043,'25'0,"0"25,0 0,0 0,24 24,-24-24,0 0,24 24,-24-24,25 0,-25-25,-1 25,26-25,-25 25,0-25,-1-25,1 25,-25-25,25 0</inkml:trace>
  <inkml:trace contextRef="#ctx0" brushRef="#br0" timeOffset="271315.5629">11881 3795,'0'25,"0"0,0 0,25 24,-25-24,25 25,-25-26,25 1,-25 0,25 0,-25 0,24-25,-24 24,0-48,0-1,0 0</inkml:trace>
  <inkml:trace contextRef="#ctx0" brushRef="#br0" timeOffset="271507.7312">12080 3671,'0'25,"-25"-25,25 50,0-26,0 26,-25 0,25-1,-25-24,25 25,-24-1,-1 26,0-51,0 26,0 0,1-26,-1 1,0 0,0 0,0-25,1-25,-1 0</inkml:trace>
  <inkml:trace contextRef="#ctx0" brushRef="#br0" timeOffset="271663.6217">11708 4018,'0'25,"0"0,25 0,-1 0,1-1,25 1,-25 0,24 0,-24 0,25-1,-26 1,26-25,0 25,-26-25,1 0,25 25,-25-25,-50-50</inkml:trace>
  <inkml:trace contextRef="#ctx0" brushRef="#br0" timeOffset="273764.1973">13022 4217,'0'-25,"0"50,25-25,0 0,0 0,24 0,1 0,-25 0,25-25,-1 25,1 0,-25 0,24-25,-24 25,0 0,0 0,-1 0,-48 0,-1 0,0 25,-25-25,26 0</inkml:trace>
  <inkml:trace contextRef="#ctx0" brushRef="#br0" timeOffset="273935.4811">13295 4018,'0'0,"0"25,0 0,0 0,0 24,-24 1,-1 0,25-1,-25 26,-25-26,25 26,1-26,-1 1,0-1,0 1,0-25,25 0,-24-25,24-25,24 0,-24-25,25 26</inkml:trace>
  <inkml:trace contextRef="#ctx0" brushRef="#br0" timeOffset="274099.6839">13146 4390,'0'0,"25"-24,-25 48,25-24,-25 25,0 0,0 25,25-26,-25 26,0 0,0-1,-25 1,25-1,0 1,0 0,-25-1,25 1,0-25,0 0,-25-1,25 1,0-50,-49-49,49 49</inkml:trace>
  <inkml:trace contextRef="#ctx0" brushRef="#br0" timeOffset="274583.5192">13345 4415,'0'0,"0"-25,25 25,-25-24,25 24,-1 0,1 24,0-24,-25 25,0 0,0 0,0 0,0-1,-25-24,25 25,-25 0,25 0,0 0,0-1,25 1,0 0,0 0,-25 0,0-1,25-24,-25 25,-25 0,25 0,0 25,-25-26,25 1,-25 0,0 0,1-25,-1 0,25 25,-25-25,0-25,0 0,1 0,24 0,-25-24,25 24,0 0,-25 0,25 0,25 25,0 0,-1 0,1 0,0 0,25 0,-26 0,1 0,0 0,25 0,-26 0,1-24,0 24,0 0,0 0,-1 0,-98-25</inkml:trace>
  <inkml:trace contextRef="#ctx0" brushRef="#br0" timeOffset="274831.8423">13742 4217,'25'0,"-1"0,26 0,0-25,-1 25,1 0,-25 0,24-25,-24 25,25 0,-26 0,1 0,0 0,-50 0,0 0,1-25</inkml:trace>
  <inkml:trace contextRef="#ctx0" brushRef="#br0" timeOffset="274995.8511">13990 3994,'0'-25,"0"50,0-1,0 1,-25 25,25-1,0 1,-25 0,25 24,-25-24,1 24,-26-24,25-1,0 1,1-1,-1 1,25-25,-25-25,25-25,0 0</inkml:trace>
  <inkml:trace contextRef="#ctx0" brushRef="#br0" timeOffset="275151.7689">13915 4341,'0'25,"0"-1,0 1,0 25,0-1,0 1,0 0,0-1,-24 26,24-26,0 1,-25 24,25-49,0 25,0-25,25-1,-50-48,25-26</inkml:trace>
  <inkml:trace contextRef="#ctx0" brushRef="#br0" timeOffset="275319.6313">14015 4490,'0'0,"0"-25,24 25,1 0,0 0,0 0,0 0,-1 0,1 0,0-25,0 50,0-25,-50 0</inkml:trace>
  <inkml:trace contextRef="#ctx0" brushRef="#br0" timeOffset="275479.9427">14139 4316,'0'25,"0"0,0-1,0 26,0 0,0-26,0 26,0 0,0-1,0 1,-25-1,25-24,0 25,0-25,-25 0</inkml:trace>
  <inkml:trace contextRef="#ctx0" brushRef="#br0" timeOffset="275672.0853">14015 4837,'24'0,"1"0,0 0,0 0,24-25,-24 25,0 0,0 0,24 0,-24-25,0 25,0 0,0 0,0 0,-1 25,-48-25,-1 0,0-25</inkml:trace>
  <inkml:trace contextRef="#ctx0" brushRef="#br0" timeOffset="276595.4227">14610 4192,'25'0,"0"0,-1 0,1 0,25 0,-25 0,-1-25,26 25,-25-25,24 25,-24 0,0 0,-50 0,25 25,-25 0,1 0,-1 24,0-24,0 25,0-25,1 24,-1 1,0-1,-25-24,26 25,-1-1,25-24,-25 25,0-25,25-1,-25-24,25-24</inkml:trace>
  <inkml:trace contextRef="#ctx0" brushRef="#br0" timeOffset="276739.7251">14784 4366,'24'24,"1"26,-25-25,0 24,0-24,25 25,-50-25,25 24,0 1,0-25,0 24,-25-24,25 0,0 0,-24 0,24-1</inkml:trace>
  <inkml:trace contextRef="#ctx0" brushRef="#br0" timeOffset="276892.6838">14957 4514,'25'25,"-25"0,0 0,25 0,0-1,-25 1,24 0,1 0,-25 0,25-1,-25 1,25-25,-25-25</inkml:trace>
  <inkml:trace contextRef="#ctx0" brushRef="#br0" timeOffset="277091.212">15429 4018,'-25'0,"0"25,25 0,-25 0,25 0,-25 24,25-24,-25 0,1 24,-1-24,0 25,0-1,0-24,1 0,-1-25</inkml:trace>
  <inkml:trace contextRef="#ctx0" brushRef="#br0" timeOffset="277236.6008">15429 4118,'24'24,"1"1,0 0,0 0,0 0,-1-1,1 1,0 0,-25 0,25 0,-25-1,-25 1</inkml:trace>
  <inkml:trace contextRef="#ctx0" brushRef="#br0" timeOffset="277807.9546">15329 4366,'0'-25,"25"25,0 0,0 0,0 0,-1 0,1 25,-25-1,25-24,-50 25,25 0,0 0,0 0,0-1,0 1,-25 0,25 0,0 0,0-1,0 1,0 0,0 0,0 0,-24-25,-1 0,0-25,0 0,25 0,-25 0,0 1,25-1,0 0,25 25,0-25,0 25,0 0,0 0,-1 25,1-25,0 0,-25 25,0 0,0-1,0 1,0 0,-25 0,0 0,1-1,-1 1,0 0,0 0,0 0,50 0,0-50,0 25,0 0,-1-25,1 25,0 0,25-25,-26 25,1-25,25 25,-25-25,-1 25,26-24</inkml:trace>
  <inkml:trace contextRef="#ctx0" brushRef="#br0" timeOffset="277992.4102">15925 4018,'24'25,"1"0,-25 0,25 24,0-24,-25 0,25 0,-25 0,24-1,-24 1,25-25,-25-25,0 1</inkml:trace>
  <inkml:trace contextRef="#ctx0" brushRef="#br0" timeOffset="278175.4315">16173 3919,'-25'0,"25"25,0 0,0 0,0 24,0 1,-25-1,25 26,-25-26,25 26,-25-1,1-24,-26 24,25 1,0-26,1 1,24-25,-25-1,25 1,-25-25,0-25</inkml:trace>
  <inkml:trace contextRef="#ctx0" brushRef="#br0" timeOffset="278463.7404">15850 4366,'25'0,"0"0,0 0,-1-25,26 25,-25-25,24 25,-24-25,25 25,-25 0,-1-25,1 25,0 25,0-25,0 25,-25 0,0 0,0-1,0 1,0 25,0-25,-25 24,25 1,-25-1,25 1,-25 0,0-1,25 1,-24-25,-1 24,25-24,-25-50,0 1,25-26,-25 25</inkml:trace>
  <inkml:trace contextRef="#ctx0" brushRef="#br0" timeOffset="278576.1475">16073 4465,'0'25,"25"-1,-25 1,25 0,0 0,0 0,-1-1,-48-73,48 49</inkml:trace>
  <inkml:trace contextRef="#ctx0" brushRef="#br0" timeOffset="278931.7173">16644 3944,'25'0,"0"0,-1 0,1 0,25 0,-25-25,-1 25,1 0,0 0,0-25,-50 50,0-25,0 25,1-25,24 25,-25 0,25-1,0 26,-25-25,25 0,0 24,0-24,0 0,0 0,0-1,0 1,0 0,-25 0,-49-75,74 25</inkml:trace>
  <inkml:trace contextRef="#ctx0" brushRef="#br0" timeOffset="279099.7354">16396 4068,'-25'0,"50"25,-25 0,25-1,-25 26,25-25,-25 0,24 24,-24-24,25 0,-25 24,0-24,25-25,-25 25</inkml:trace>
  <inkml:trace contextRef="#ctx0" brushRef="#br0" timeOffset="279476.5936">16520 4217,'25'-25,"0"25,24 0,-24-25,25 25,-1-25,1 25,-1-24,1-1,0 25,-1 0,-24 0,25 0,-26 0,-24 25,25-25,-25 24,0 1,-25-25,25 25,-24 0,-1 0,0-25,-25 24,26 1,-26-25,25 25,-24-25,-1 0,25 0,0 0,1-25,-1 0,25 1,-25-1,0 0,25-25,-25 26,25 48,25 1,-25 0,0 25,0-26,0 26,0-25,0 24,0-24,25 0,0-50,-25 0,25-24</inkml:trace>
  <inkml:trace contextRef="#ctx0" brushRef="#br0" timeOffset="279663.938">16966 3994,'0'0,"0"24,-24-24,24 25,-25 25,25-25,-25 24,0 1,0-1,1 1,-1 0,-25 24,1-24,24 24,-25-24,1-1,24 1,-25-25,25-1,1 1,-1-25,0-25,25 1</inkml:trace>
  <inkml:trace contextRef="#ctx0" brushRef="#br0" timeOffset="279828.6352">16867 4266,'25'25,"0"0,0 0,-1 0,1-1,0 1,0 0,0 0,-1 0,1-1,-50-24,1 25,-1-25,0 0</inkml:trace>
  <inkml:trace contextRef="#ctx0" brushRef="#br0" timeOffset="280231.7493">16768 4514,'0'0,"25"0,0 0,-1 0,1 25,0 0,-25 0,-25-25,25 25,-25-25,25 24,-24-24,-1 0,0 25,0-25,50-25,0 25,0 0,-1 0,1 25,0-25,0 0,0 25,-25 0,0 0,-25-1,0 1,0-25,-24 25,24 0,0-25,0 0,-24 0,49 25,-25-25,50 0,-1 0,26 0,-25 0,0 0,-1 25,1-25,25 0,-25 0,-1 0,-24 24,-24-98</inkml:trace>
  <inkml:trace contextRef="#ctx0" brushRef="#br0" timeOffset="280507.6521">17413 4167,'25'0,"-1"0,1 0,0 25,0-25,0 0,0 0,-25 25,24-25,1 0,-25 25</inkml:trace>
  <inkml:trace contextRef="#ctx0" brushRef="#br0" timeOffset="281188.1698">17338 4291,'25'0,"-25"25,0 0,25 0,-25-1,0 1,0 0,0 25,25-26,-25 1,0 0,0 0,0 0,0-1,0 1,-25 0,25 0,0 0,0-50,25 0,-25 0,0 0,0 1,25-26,-25 25,24-24,1 24,0-25,0 25,0 1,0-1,-1 25,1 0,-25 25,0-1,0 26,0-25,0 0,-25 24,25-24,-24 0,24 0,-25-25,50-25,-1 0,1 0,0 25,0-25,0 1,-1 24,1 0,0 0,0 24,-25 1,0 0,0 0,0 0,0-1,-25 1,25 0,-25 25,0-26,1 1,-1 0,0-25,0 0,25-25,0 0,0 1,0-1,25 0,-25 0,25 0,0 1,-1-1,1 25,-25-25,25 25</inkml:trace>
  <inkml:trace contextRef="#ctx0" brushRef="#br0" timeOffset="281843.9565">18306 3919,'0'-25,"0"75,0-25,0 24,0 26,0-1,0 1,0 24,0-25,-25 1,25-1,0 0,-25 1,25-50,0 24,0-24,0-50,0 0,0-24,25 24,-25-25,0 1,25-1,-25 1,25-1,-1-24,1 49,0-25,0 25,0 25,-1-24,-24 48,25-24,0 25,-25 0,25 0,-25 0,0-1,0 1,0 0,0 0,-25 0,0-1,0 1,1-25,-1 25,0-25,0 0,0 0,1 0,-1 0,0 0,25-25,0 50,25 0,0 0,-25-1,24 1,1 0,0 0,0 0,-25-1,49-24,-24 0,0 0,0 0,0 0,0-24,-1-1,1 25,0-25,0 0,-25 0,25-49,-25 49,0 0</inkml:trace>
  <inkml:trace contextRef="#ctx0" brushRef="#br0" timeOffset="281996.6541">18777 4490,'0'0,"0"24,0 1,0 0,0 0,0 0,0-1,0 1,0 0,0 25,0-26,-25 1,25 0,0 0,0 0,0 0,0-50,0 0</inkml:trace>
  <inkml:trace contextRef="#ctx0" brushRef="#br0" timeOffset="282163.7554">19075 4614,'0'24,"0"1,0 0,0 0,0 0,0-1,-25 1,0 0</inkml:trace>
  <inkml:trace contextRef="#ctx0" brushRef="#br0" timeOffset="282663.5779">19546 4440,'25'0,"0"0,0 0,-1 0,1 0,-25-25,25 25,-25-25,25 25</inkml:trace>
  <inkml:trace contextRef="#ctx0" brushRef="#br0" timeOffset="282775.7131">19869 4390,'24'0,"-24"25,25-25</inkml:trace>
  <inkml:trace contextRef="#ctx0" brushRef="#br0" timeOffset="282880.0463">20216 4390,'25'0,"-1"0,-24 25,-49-74</inkml:trace>
  <inkml:trace contextRef="#ctx0" brushRef="#br0" timeOffset="283015.6143">20389 4490,'0'0,"0"24,0 1,0 0,-24 0,24 0,0-1,0 1,-25 25,25-25</inkml:trace>
  <inkml:trace contextRef="#ctx0" brushRef="#br0" timeOffset="284083.6944">20910 3919,'0'0,"-24"-25,24 1,0-1,0 0,0 0,0 50,0 0,0 0,0 24,-25 26,25-1,0 0,-25 1,25 24,-25-25,25 1,-25-1,25 1,0-26,0 1,0-1,0-24,0 0,-24-25,24-25,24 0,-24-24,0 24,0-25,0 1,25-1,-25 1,25-1,0 0,0 1,-1 24,26 0,-25 0,0 25,-1-24,-24 48,25-24,0 25,-25 0,25 0,-25 0,0-1,0 1,-25 0,25 0,-25 0,0-1,25 1,-24 0,-1-25,-25 25,25-25,1 25,-1-25,0 0,0 0,0 0,25-25,0 50,25-25,-25 24,25-24,0 25,0 0,-1-25,1 25,0 0,0-25,0 0,-1 0,1 0,0 0,0 0,0 0,-25-25,24 0,1 0,-25 0,0 1,25-1,-25 0,0 0,0 0,0 1,0-1,25 50,-25-1,0 1,0 0,-25 0,25 24,0-24,0 0,0 0,0 0,0-50,25 25,-25-25,25-25,-1 26,-24-1,25 0,0 0,-25 50,25 0,-25 0,0-1,0 1,0 0,0 0,0-50,25 0,-25 0,24 1,1-1,0 0,0 0,-25 0,25 1,-1 24,-24 24,25 1,-25 0,0 0,0 0,25 24,-25-24,0 0,25 0,-25-1,0 1,25-25,-1 25,-48-99,48 74</inkml:trace>
  <inkml:trace contextRef="#ctx0" brushRef="#br0" timeOffset="284444.5375">22151 4291,'0'-25,"-25"1,25-1,-25 25,0 0,0 0,1 25,-1-25,0 24,0 1,0 25,1-1,-1-24,25 25,-25-1,25-24,0 25,25-25,-25-1,25 1,-1 0,1 0,0-25,0 0,0 0,-1 0,26 0,-25-25,0 25,-25-25,24 0,-24 1</inkml:trace>
  <inkml:trace contextRef="#ctx0" brushRef="#br0" timeOffset="284599.7821">21927 4490,'0'0,"25"0,0 0,0 0,0 0,24 0,-24 0,25 0,-26 0,1 0,0 0,0-25,0 25</inkml:trace>
  <inkml:trace contextRef="#ctx0" brushRef="#br0" timeOffset="285356.0872">22448 4192,'-25'-25,"1"25,24 25,0 25,0-26,0 51,-25-26,25 1,0 24,-25-24,25 0,-25 24,25-49,0 24,0-24,0 0,0-50,25 0,-25 1,25-26,0 25,-1-24,1-1,0 25,0-24,-25-1,25 0,-1 1,-24-1,0 1,25 24,-25 0,0 0,0 0,0 50,0 0,0 25,-25-1,25 1,-24-1,24 26,-25-1,25-24,-25-1,25 26,-25-26,25-24,0 25,-25-25,50-50,-25 0,0 0,0 0,25 1,-25-26,25 25,-25-24,25-1,-25 0,0 1,24-1,-24 1,25-1,0 25,-25 0,25 1,0-1,-1 25,1 25,0-1,0 1,-25 0,25 0,-25 0,0-1,0 1,0 0,0 0,0 0,0-1,-25 1,0 0,0 0,0-25,1 25,-1-25,0 24,0-24,0 0,1 0,-1 0,50 0,-1 25,1-25,0 25,0 0,0-25,-1 25,1-1,0-24,0 25,0-25,0 25,-1-25,1 0</inkml:trace>
  <inkml:trace contextRef="#ctx0" brushRef="#br0" timeOffset="285508.824">23168 4787,'24'0,"-48"0,24 25,-25 0,25 0,0 0,-25-1,0 1</inkml:trace>
  <inkml:trace contextRef="#ctx0" brushRef="#br0" timeOffset="286008.0683">23490 4217,'0'-25,"0"0,-25 25,25 25,0 0,-25 0,25 24,-24-24,-1 0,0 24,25-24,-25-25,25 25,-25 0,50-50,0 0,0 0,-25 1,25-1,-1 25,-24-25,-24 50,48 0,-24-1,0 1,0 25,0-1,-24 1,24 0,0-1,0-24,0 25,24-26,-24 1,0 0,25-25,-25-25,0 0,25 1,-25-1,0-25,25 25</inkml:trace>
  <inkml:trace contextRef="#ctx0" brushRef="#br0" timeOffset="287119.9449">23564 4142,'0'0,"25"0,-50-24,50 24,0-25,0 25,0 0,-1 0,51 0,-26 25,1-50,-25 25,25 25,-26-25,1 0,0 0,0 0,-25 24,-25-24,0 0,0 0,1 25,-1-25,-25 0,25 25,0-25,1 0,-1 0,25 25,-25-25,0 0,25 25,-25-1,25 1,0 0,-24 25,24-26,0 1,0 0,0 0,-25 0,25-1,25-48,-25-1,0 0,0 0,24 0,1 1,-25-1,25 0,0 25,0 0,-25-25,24 25,1 0,0 25,0-25,-25 25,0 0,-25-1,0 1,0 0,-24 0,24 0,0-25,25 24,25-24,0 0,0-24,-1 24,1-25,0 25,0-25,0 25,-25-25,25 25,-1-25,-24 1,0-1,0 0,0 0,-24 25,24-25,-25 1,25-1,-25 0,25 0,-25-24,25 24,0 0,0 0,0 0,-25 1,25-1,25 25,-50 0,50 25,-50-50,25 50,0-1,25 26,-50 0,25-26,25-24,-50 25,25 50,-25-26,25 26,-24-1,24-24,-25 24,74 0,-123-49,49 25,25-25,-25 24,1-24,-1 0,0-25,0 0,0-25,25 0,-24 25,24-25,-25 1,25-1,-25 0,25 0,0 0,0 1,0-1,0 0,25 25,0 0,-1 0,26 0,-25 25,24-25,-24 25,25-1,-1-24,1 25,0 0,-1 0,-24-25,25 25,-25-1,24-24,-24 0,0 25,-25-50,0 1,-25-1,25 0,0 0</inkml:trace>
  <inkml:trace contextRef="#ctx0" brushRef="#br0" timeOffset="287511.8784">24259 4167,'-25'25,"25"0,-25-25,1 25,-1-25,25 24,25 1,-1 0,-24 0,0 0,0-1,0 1,0 0,0 25,0-26,0 1,0 0,0 0,0 0,-24-1,24 1,0 0,24 0,-24-50,0 0,0 0,0 1,0-26</inkml:trace>
  <inkml:trace contextRef="#ctx0" brushRef="#br0" timeOffset="288396.4647">24383 3919,'0'0,"0"-25,25 25,-25 25,25 0,-25 0,0 0,0-1,0 1,0 0,24 0,-24 0,25-25,0-25,0 0,0 0,-1 25,-24-25,25 25,-25 25,-25 0,25 0,-24 0,-1-1,0 1,0 0,0-25,25 25,-24-25,48 0,1 0,0 0,0 0,0 25,-25-1,0 1,0 0,-25 0,0 0,0-1,-24 1,24 0,0-25,0 25,0-25,1 25,-1-25,0 0,50 0,0 0,-1 0,26-25,-25 25,24 0,1 0,0 0,-1-25,-24 25,25 0,-26 0,1 0,0 0,0-25,0 25,-50 0,0-25,25 1,-25-1,0 25,25-25,-24 25,48 0,-73 0,74 25,-50-50,0 50,25 24,-25-24,25 25,0-25,-25 24,25 1,0-1,0 1,0-25,0 24,0 1,0-25,0 25,0-26,-24 1,24 0,-25-25,0 0,25-25,-25 25,0-25,25 1,-24 24,24-25,-25 0,50 0,-50 25,25 25,0-50,25 25,-25-25,49 25,-24 0,25-25,-1 1,-24 24,25-25,-26 25,1 0,0 25,-25-75,25 25</inkml:trace>
  <inkml:trace contextRef="#ctx0" brushRef="#br0" timeOffset="290156.4847">13022 5457,'0'0,"0"-25,-24 25,24-25,24 50,-24 0,0 25,0-1,0 26,0-26,0 26,-24-1,24 1,0-1,0 0,0 26,0-51,-25 26,25-26,0-24,0 0,0 0,0-50,0 0,0 0,0-24,25-1,-25 0,0-24,24 24,-24-24,0 24,25 1,0 24,0-25,0 25,-1 25,1-24,0 24,0 24,0-24,0 25,-1 0,-24 0,0 0,0 0,-24-1,-1 1,25 0,-25-25,-25 25,25 0,1-25,-1 24,0-24,0 0,0 25,1-25,24 25,0 0,24-25,-24 25,25 24,0-24,0 0,0 0,-1-1,1-24,0 0,0 0,0 0,0-24,24-1,-24 0,0 0,0 0,-25-24,24 24,1 0,-25 0,25 1,-25-1,0 0,-25 50,25 0,0-1,-25 1,25 25,0-25,0 24,0-24,0 25,0-26,0 1,0 0,0 0,25-25,-25-25,0 0,25 0</inkml:trace>
  <inkml:trace contextRef="#ctx0" brushRef="#br0" timeOffset="290520.5141">13990 5581,'-25'25,"25"0,0-1,0 1,0 0,-25 25,25-1,-25 1,25 0,-24-1,24 1,-25-1,0-24,0 25,25-25,-25-1,25 1,-24-25,-1 0,0 0,25-25,-25 25,25-24,0-1,-25 0,25-25,0 26,0-1,25 0,-25 0,25 0,0 50,0 0,-1-25,1 50,0-26,0 1,0 0,-1 0,1 0,0-1,0 1,0-25,-25-25</inkml:trace>
  <inkml:trace contextRef="#ctx0" brushRef="#br0" timeOffset="290691.7294">14139 5879,'-25'25,"25"-1,0 1,0 0,0 25,0-1,0-24,0 25,0-1,0-24,0 0,0 24,-25-24,25 0,0-50,-25 25,25-25</inkml:trace>
  <inkml:trace contextRef="#ctx0" brushRef="#br0" timeOffset="291044.4394">13618 5631,'0'-25,"25"25,-1 0,26 0,-25 0,0 0,24 0,1 25,-1-25,1 0,0 0,-1 0,-24 0,25 0,-26 0,26 0,-25 0,0 0,-1-25,1 25,0 0,-50-25,0 0,25 0,-24 1,24-1,-25 25,25-25,-25 0,0 25,0 0</inkml:trace>
  <inkml:trace contextRef="#ctx0" brushRef="#br0" timeOffset="291408.1175">14461 5953,'-25'0,"50"0,0 0,0 0,0-25,-1 25,26 0,-25 0,24 0,1 0,-25 0,0 0,-1 0,1 0,0 0,0 0,-50 25,0-25,0 0</inkml:trace>
  <inkml:trace contextRef="#ctx0" brushRef="#br0" timeOffset="291615.2462">14709 5705,'-25'0,"25"25,25-25,-25 49,0-24,0 25,0 0,0-1,0 1,-25-1,50-24,-25 25,0-25,0 24,0-24,-25 0,50 0</inkml:trace>
  <inkml:trace contextRef="#ctx0" brushRef="#br0" timeOffset="293315.4164">15379 5507,'0'0,"0"-25,0 50,0-1,-25 26,25 0,0 24,0-24,0 24,-25 1,25-26,0 26,-25-26,25 26,0-26,0-24,0 0,-24 0,48-50,-24 0,0 0,0 0,0-24,25-1,-25 1,25-1,-25 0,25 26,-25-26,25 25,0 0,-1 0,1 25,0 0,0 0,-25 25,25-25,-1 25,-24 0,0 0,0 0,0-1,0 1,-24 0,-1 0,0 0,0-25,0 24,1-24,-1 0,0 0,0 0,0 0,0 0,1 0,24 25,24-25,-24 25,25-25,-25 25,25 0,0-1,0-24,0 25,-1-25,1 0,0 0,0 0,0-25,-1 25,-24-24,25-1</inkml:trace>
  <inkml:trace contextRef="#ctx0" brushRef="#br0" timeOffset="293567.7334">15652 6003,'0'-25,"25"25,-1 0,-24 25,25-25,0 25,0-1,-25 1,25-25,-25 25,0 0,-25-25,25 25,-25-1,0 1,0 0,1 0,-1 0,0-25,25 24,-25-24,50 0,0 0,0 0,-1-24,1 24,0 0,0-25,0 25,24-25,-24 25,25-25,-26 0,1 25,25-24</inkml:trace>
  <inkml:trace contextRef="#ctx0" brushRef="#br0" timeOffset="293920.3319">16272 5705,'25'25,"-25"0,0-1,0 1,0 25,0-25,0 24,0-24,-25 25,25-1,-25-24,25 25,-25-25,0-1,-24 26,24-50,0 25,0-25,1 0,-1 0,25-25,0 0,0-24,0 24,0-25,25 25,-25 1,24-1,1 0,0 0,0 50,0-25,-25 25,24 0,1-25,0 24,0 1,-25 0,25 0,-25 0,24-1,1 1,-25-50</inkml:trace>
  <inkml:trace contextRef="#ctx0" brushRef="#br0" timeOffset="294191.4751">16446 5978,'0'-25,"24"25,-24 25,25 0,-25 0,25-1,-25 1,0 0,0 0,0 0,0-1,-25 1,25 0,-25 0,1 0,-1-1,50-24,-1 0,1 0,0-24,0 24,0 0,-1-25,1 25,0 0,0-25,0 25,-1 0,-48-25,-1 25</inkml:trace>
  <inkml:trace contextRef="#ctx0" brushRef="#br0" timeOffset="294523.5796">15949 5581,'0'-25,"25"25,0 0,25 0,-26 25,26-25,-25 0,24 0,1 0,24 0,-24 0,0 0,-1 0,-24 0,25 0,-25 0,-1 0,1 0,-50-25,1 0,24 1,-25-1,0 0,25 0,0 0,0 1,-25-1</inkml:trace>
  <inkml:trace contextRef="#ctx0" brushRef="#br0" timeOffset="294808.0192">16867 5928,'25'0,"0"0,0-24,-1 24,26 0,0 0,-26 0,26 0,0 0,-26 0,26 0,-25 0,0 0,-1 0</inkml:trace>
  <inkml:trace contextRef="#ctx0" brushRef="#br0" timeOffset="294968.1348">17165 5705,'0'25,"0"0,0 24,0-24,0 25,0-25,0 24,0 1,0-25,25-1,-25 1,0 0,24 0</inkml:trace>
  <inkml:trace contextRef="#ctx0" brushRef="#br0" timeOffset="295103.7384">17611 5904,'25'24,"-25"1,25-25</inkml:trace>
  <inkml:trace contextRef="#ctx0" brushRef="#br0" timeOffset="295191.4483">17711 5928,'0'25,"24"0</inkml:trace>
  <inkml:trace contextRef="#ctx0" brushRef="#br0" timeOffset="295320.1982">18008 5904,'25'0,"-25"24,25 1,0 0,-1 0,1-25</inkml:trace>
  <inkml:trace contextRef="#ctx0" brushRef="#br0" timeOffset="295543.9541">18281 5928,'25'0,"0"0,-1 0,1-24,25 24,-1 0,1-25,0 25,-1-25,-24 25,0 0,0 0,0 0,-25 25,-25-25,0 0,0 0</inkml:trace>
  <inkml:trace contextRef="#ctx0" brushRef="#br0" timeOffset="295703.727">18529 5581,'0'0,"0"25,0 24,0-24,-25 25,25-1,0 1,0 0,0 24,-25 1,25-26,0 26,-24-26,24 26,0-51,0 26,0-25</inkml:trace>
  <inkml:trace contextRef="#ctx0" brushRef="#br0" timeOffset="296755.6865">18976 5383,'0'0,"0"-25,24 50,-24 24,0 1,0 24,0 1,0-1,-24 0,24 1,-25 24,0-24,25-1,-25-24,25-1,0 1,0-25,0-50,25-25,-25 1,0 24,25-25,0 1,-25-1,24 0,1 26,0-1,0 0,0 25,-1 0,1 0,0 25,-25 0,25-1,-25 1,0 0,-25 0,25 0,0-1,-25-24,0 25,1 0,-1-25,0 0,0 0,0 25,-24-25,24 0,0 0,25 25,0-1,25 1,-25 0,25 0,-25 0,25-1,-1 1,1 0,0-25,0 0,24 0,-24-25,0 0,0 1,24-1,-24 0,25 0,-25 0,-1-24,-24 24,25 0,-25 0,0 1,0-1,0 50,0-1,-25 1,25 0,0 0,0 24,-24-24,24 25,0-25,0-1,-25 1,25 0,25-25,-25-25,24 0,1 1,-25-26,25 25,0 0,-25-24,25 24,-1 25,-24-25,25 25,-25 25,0 0,0 0,0-1,-25 1,25 0,0 0,0 0,0-1,25-24,-25-24,25-1,-25 0,25 0,0 0,0 1,-25-1,24 0,1 0,0 50,-25 0,0 0,0-1,0 26,0-25,0 24,0-24,0 0,0 0,25 0,0-25,-25 24,24-48,1 24,0-25,0 0,0 0,-1 0,1 1</inkml:trace>
  <inkml:trace contextRef="#ctx0" brushRef="#br0" timeOffset="297164.8061">20241 5680,'-25'-25,"50"50,-25 0,0 0,0 0,0 24,0 1,-25 0,25 24,0-24,-25-1,0 26,0-26,1-24,-1 25,0-26,0 1,25 0,-25-25,1 0,-1-25,0 0,25 1,0-1,-25 0,25-25,0 26,0-26,25 0,-25 26,25-26,0 25,-1 25,1 0,0 25,0 0,0 0,-1-1,1 26,0-25,0 0,-25-1,25 1,-1 0,1 0,0 0,0-1,0-24,-1-24</inkml:trace>
  <inkml:trace contextRef="#ctx0" brushRef="#br0" timeOffset="297647.9434">20439 6028,'-25'-25,"25"50,0-1,0 1,0 0,0 25,25-26,-25 1,-25 0,25 25,0-26,0 1,0-50,25 1,-25-1,0 0,25 0,0-24,-25 24,24 0,-24 0,25 25,-25-25,25 25,-25 25,25 0,-25 0,0 24,0-24,0 0,-25 0,25 24,0-24,0 0,0-50,25 0,-25 1,25-1,-1 0,-24 0,25 0,0 1,0-1,0 25,-25 25,25-1,-25 26,0-25,24 0,-24-1,0 1,25 0,0 0,-25-50,0 0,-25 0</inkml:trace>
  <inkml:trace contextRef="#ctx0" brushRef="#br0" timeOffset="298004.1628">19943 5556,'-25'-25,"50"25,0 0,0 0,-1 0,26 25,-25-25,24 0,1 25,24-25,-24 0,24 0,-24 0,24 25,-24-25,0 0,-1 0,1 25,0-25,-26 0,1 0,-25-25,-25 0,25 0,-24 0,24 1,0-1,-25 0,25 0,-25 0,0 1,0-1,0 0</inkml:trace>
  <inkml:trace contextRef="#ctx0" brushRef="#br0" timeOffset="298592.4838">18976 6102,'0'25,"-25"-25,25 25,0-1,0 1,0 0,-25 0,25 0,-25-1,25 1,-25 25,25-25,0-1,-24-24,24 25,0 0,24-50,1 0</inkml:trace>
  <inkml:trace contextRef="#ctx0" brushRef="#br0" timeOffset="299044.3099">21233 5879,'25'0,"-1"0,1 0,0 0,25 0,-26 0,26 0,-25 0,0 0,-1-25,1 25,0 0,0 0,-50 25,0-25,0 25,1-25</inkml:trace>
  <inkml:trace contextRef="#ctx0" brushRef="#br0" timeOffset="299200.1765">21258 6052,'0'0,"-25"0,50 0,-1 0,1 0,0 0,0 0,0 0,24 0,-24 0,0-24,0 24,-1 0,26 0,-25 0,0 0,-1 0,1 0,0 0</inkml:trace>
  <inkml:trace contextRef="#ctx0" brushRef="#br0" timeOffset="299576.682">22002 5804,'0'0,"0"-25,-25 25,0 50,25-25,-25 25,1-1,24 1,0-1,-25 1,25 0,0-26,25 26,-25-25,24-25,-24 25,25-25,0 0,0-25,0 25,-1-25,1-25,25 26,-25-26,-1 25,1 0,-25 1,25-26,-25 25,0 0,0 1,0-1,0 0,0 0,-25 25,25-25,-25 25,1-25,-1 25,0 0,0 25,0 0,-24-25,24 25,0 0,0-25,1 25,-1-25</inkml:trace>
  <inkml:trace contextRef="#ctx0" brushRef="#br0" timeOffset="299985.1176">21729 5556,'-25'0,"25"-25,25 25,0 0,0 0,24 0,1 0,-25 0,24 25,1-25,-1 0,1 0,0 25,-1-25,-24 0,0 0,0 0,-1 25,1-25,0-25,-50 0,25 0,-25 1,1-1,24 0,-25 0,25 0,0 1,-25 24,0-25,0 0,1 25</inkml:trace>
  <inkml:trace contextRef="#ctx0" brushRef="#br0" timeOffset="333783.7287">2208 7367,'24'0,"-24"-25,25 25,0 0,25 0,-26 25,1-25,0 0,25 0,-26 0,26 0,-25 0,24-25,1 25,0 0,-1 0,1 0,-25 0,24 0,1 0,0 0,-1 0,1 0,-1 0,-24 0,25 0,-1 0,-24 0,25 0,-25 0,-1 0,1 0,0 0,0 0,-50 0,0 0,0 0,1 0,-26 0</inkml:trace>
  <inkml:trace contextRef="#ctx0" brushRef="#br0" timeOffset="334252.6113">2332 7541,'-25'0,"50"0,-1 0,1-25,0 25,0 0,0 0,24 0,-24 0,25 0,-1 0,1 0,0 0,-26 0,26 0,0 0,-26 0,1 0,25 0,-25 0,24 0,-24 25,0-25,0 0,-1 0,1 0,25 0,-25 0,-1 0,1 0,0 0,0 0,0 0,-1 0,-48 0,-1 0,0-25</inkml:trace>
  <inkml:trace contextRef="#ctx0" brushRef="#br0" timeOffset="334608.1598">3225 7119,'24'0,"1"25,0 0,0-1,0 1,-1 0,1 0,0 0,0-25,0 24,-1 1,1 0,0-25,0 25,-25 0,0-1,0 1,-25-25,25 25,-25 0,25 0,-25-1,1 1,-1 0,-25 0,25 0,-24-1,-1 1,1-25,-26 25</inkml:trace>
  <inkml:trace contextRef="#ctx0" brushRef="#br0" timeOffset="334980.1614">2406 7169,'-25'0,"25"24,-25 1,25 0,-24 0,-1 0,0 24,0-24,0 0,25 0,-24-25,-1 24,25 1,25-25,-1 25,1 0,0 0,0-25,0 24,-1 1,1-25,0 25,0-25,0 25,-1-25,26 25,-25-25,0 0</inkml:trace>
  <inkml:trace contextRef="#ctx0" brushRef="#br0" timeOffset="336272.5748">4142 6672,'25'25,"0"-25,-25 25,25-25,0 25,-1-25,1 25,0-1,-25 1,0 0</inkml:trace>
  <inkml:trace contextRef="#ctx0" brushRef="#br0" timeOffset="336535.7831">4018 7020,'-24'0,"48"0,1 0,0 0,0-25,0 0,24 25,1-25,-25 1,24 24,-24 0,25 0,-26 0,-24 24,0 1,-24 0,-1 25,0-26,0 1,-24 25,24-25,0 24,-25-24,26 25,-1-1,-25-24,25 0,1 0,-1-1,0-24,0 0,0 0,25-24,-24-26</inkml:trace>
  <inkml:trace contextRef="#ctx0" brushRef="#br0" timeOffset="336712.144">4068 7045,'0'0,"25"0,0 0,-1 24,1 1,25 0,-1 0,-24 0,25-1,-1 1,1-25,0 25,-1 0,1-25,-25 0,24 0,-24 0,0 0,0 0,-1 0,-48 0,24-25,-25 25,0 0</inkml:trace>
  <inkml:trace contextRef="#ctx0" brushRef="#br0" timeOffset="336876.6838">4242 7243,'-25'0,"25"25,-25 0,25-1,0 1,0 0,0 0,0 0,0 24,0-24,0 0,0 0,0-1,0 1,25-25,-25-25</inkml:trace>
  <inkml:trace contextRef="#ctx0" brushRef="#br0" timeOffset="337027.753">4341 7293,'25'0,"-1"24,-24 26,0-25,0 24,25 1,-25 0,0-1,0 1,0-1,25 1,-25 0,0-1,0-24,25 25</inkml:trace>
  <inkml:trace contextRef="#ctx0" brushRef="#br0" timeOffset="337828.2998">4762 7069,'25'0,"-25"25,25-25,0 25,0 0,0 24,-25-24,24 0,-24 0,0 0,-24 24,24-24,0 25,-25-26,25 1,0 0,-25 0,0-25,25-25,25 0,-25 0,0 1,25-26,0 0,-25 1,24-1,1 1,0-26,-25 1,25 24,0 1,-25-1,24 25,-24-25,0 26,25 24,-25 24,0 1,0 25,0-25,0 24,0 1,0 24,0-24,0 0,0-1,0 1,-25-25,25 24,0-24,0-50,0 0,0 1,25-1,-25 0,0-25,0 26,25-1,0 0,-25-25,25 26,-1 24,1-25,0 25,0-25,0 25,-1 0,1 25,0-25,0 25,0-25,-1 24,-24 1,0 0,0 0,0 0,0 24,-24-24,-1 0,0 0,0-25,-24 24,24-24,0 0,0-24,25-1,0 0,0 50,0 0,0-1,0 1,0 0,0 25,-25-26,25 26,-24-25,24 0,-25-1,0 1,25 0,-25-25,0-25</inkml:trace>
  <inkml:trace contextRef="#ctx0" brushRef="#br0" timeOffset="337967.7772">5159 7417,'0'0,"25"24,0 1,0 0,-25 0,49-25,-24 25,0-1,0 1,0 0,-1-25,1 25,0-25</inkml:trace>
  <inkml:trace contextRef="#ctx0" brushRef="#br0" timeOffset="338556.016">5804 7045,'0'-25,"0"50,-25-25,1 24,-1 1,25 0,-25-25,0 0,25 25,-25-25,50 25,0-25,0 24,0 1,-1 0,-24 0,0 0,-24 24,24-24,-25 0,25 0,-25-1,25 1,-25-25,25 25,25 0,-25 0,25-1,-25 1,0 0,0 0,0-50,25 0</inkml:trace>
  <inkml:trace contextRef="#ctx0" brushRef="#br0" timeOffset="338731.7726">5928 7020,'25'0,"0"0,0 0,0 0,-1 0,1 0,0 0,0 0,0 0,-1 0,1 0,-25 25,-25-1,1 1,-1 0,-25 0</inkml:trace>
  <inkml:trace contextRef="#ctx0" brushRef="#br0" timeOffset="338888.5796">5904 7342,'0'0,"24"0,1-25,0 25,0-24,0 24,-1-25,1 25,0-25,0 0,0 25,-1-25,1 25,-25-24,25-1,-50 0,0 25</inkml:trace>
  <inkml:trace contextRef="#ctx0" brushRef="#br0" timeOffset="339087.7725">5953 6846,'0'25,"25"0,-25 0,25 24,-25 26,25-1,-1 0,-24 1,25-1,-25 25,25-24,-25-1,25 1,-25-26,25 1,-25-1,0-24,24-25,-24-25,0 1,25-26,-25 0</inkml:trace>
  <inkml:trace contextRef="#ctx0" brushRef="#br0" timeOffset="339223.5638">6300 7243,'0'0,"-24"0,-1 25,25 0,-25-1,0 1,0 0,1 25,-26-26,25 1,0-25,25 25,-24-25,-1 0,25-25</inkml:trace>
  <inkml:trace contextRef="#ctx0" brushRef="#br0" timeOffset="339372.5588">6102 6722,'25'25,"-25"0,25-1,-1 1,1 0,-25 0,25 0,-25 0</inkml:trace>
  <inkml:trace contextRef="#ctx0" brushRef="#br0" timeOffset="339675.8775">6400 7069,'0'0,"0"50,0-25,0 0,-25-1,25 26,0-25,0 0,0-1,0 1,0 0,0-50,25 0,-25 1,24-1,1 25,0-25,0 0,0 25,-1 0,1 0,0 0,0-25,0 25,-1 0,1 0,0 25,-50-25,0 0,25-25,-24 25,-1 0</inkml:trace>
  <inkml:trace contextRef="#ctx0" brushRef="#br0" timeOffset="340211.7708">6548 6871,'0'0,"0"-25,0 50,0 0,0 0,0 24,0 1,0 24,-24 1,24-1,0 0,0 26,0-26,0 0,0-24,0 0,0-26,0 1,24-50,-24-24,0 24,25-25,-25-24,25 24,-25-24,25 0,0 24,-25-24,24 24,-24 0,25 26,-25-1,25 25,-25 25,0-1,25 1,-25 0,25-25,-1 25,1-25,0 0,0 0,25-25,-26 25,1-25,0 0,0 25,0-24,-25-1,24 25,-24-25,-24 25,24-25,-25 25,25-25,-25 25,0-24,0-1,1 25,24-25,-25 25,0 25,25 0,0-1,0 26,0 0,0-1,0 1,0-1,25 1,-25 0,0-1,0 1,0-25,-25-1,25 1,-25-50</inkml:trace>
  <inkml:trace contextRef="#ctx0" brushRef="#br0" timeOffset="340596.2822">6772 7367,'0'0,"24"0,1 0,0 0,25-25,-25 25,-1-25,1 25,0 0,0 0,0 0,-25 25,-25 0,0 0,0 0,0-1,1 1,-1 0,0 0,0 0,0-1,0-24,1 25,48-25,1 0,0 0,0 0,0-25,0 25,24 0,-24 0,25 0,-26 0,1-24,0 24,0 0,0 0,-50 24,0-24,0 0,0 0,1 0</inkml:trace>
  <inkml:trace contextRef="#ctx0" brushRef="#br0" timeOffset="341120.1992">7417 6796,'24'25,"1"-25,0 0,0 0,0 25,-1-25,1 0,-25 25,0 0</inkml:trace>
  <inkml:trace contextRef="#ctx0" brushRef="#br0" timeOffset="341523.6282">7317 7144,'0'0,"-24"0,24 25,-25-25,50 0,-1 0,1-25,0 0,0 0,24 0,1 1,0 24,-1-25,-24 25,0-25,0 50,-1-25,-24 25,-24-1,24 1,-25 25,25-25,-25 24,0 1,-24-1,24 26,-25-26,25 1,1-25,-1 0,0-1,50-48,-25-26,25 0,-1 26,1-26,0 0,0 1,0-1,24 25,-24 1,0-1,0 25,-1 0,1 25,-25-1,25 26,-25-25,0 24,0 1,0 0,0-26,-25 26,0 0,25-1,-24-24,-1 0,25 0,-25-25,25-25,0 0,0 0,0-24</inkml:trace>
  <inkml:trace contextRef="#ctx0" brushRef="#br0" timeOffset="341728.3004">7987 6722,'25'25,"0"-25,0 0,-1 25,1-25,0 0,0 0,-25 24,-25 1,25 0,-25 0,0 0</inkml:trace>
  <inkml:trace contextRef="#ctx0" brushRef="#br0" timeOffset="342159.8553">7863 7069,'0'25,"0"-50,25 50,0-25,-1 0,1 0,0-25,25 1,-25 24,24-25,-24 25,0 0,0 0,-1-25,1 25,-50 0,1 0,-1 0,0 0,0 0,0 0,1-25,-1 0,25 1,-25-1,25 0,0 50,25 0,-25-1,0 26,0 0,0-1,25 26,-25-26,0 26,0-1,0 0,-25 1,25-26,0 1,0 0,0-26,0 1,0 0,-25-25,25-25,-25 0,0 1,25-1,-25 0,25 0,0 0,-24 1,24-26,0 25,24 0,-24 1,25-26,0 25,0 0,0 1,0-1,-1 0,1 0,0 0,25-24,-26 24,1 0,-25 0,25 1</inkml:trace>
  <inkml:trace contextRef="#ctx0" brushRef="#br0" timeOffset="343079.688">8260 6598,'0'25,"0"0,25-25,-25 49,0-24,0 0,0 24,0-24,25 0,-25 0,0 0,0 0,0-1,-25-24,25-24,0-1,25 0,-25 0,0 0,0 0,0 1,24 24,-24-25,0 0,25 25,0 0,0 25,0 0,-25-1,0 1,-25 0,0 0,25 0,-25-25,25 25,25-25,0 0,0 0,-1 0,-24 24,0 1,-24-25,24 25,-25 0,0 0,25-1,-25 1,25 0,0 0,0 0,0-1,25-24,-25 25,25 0,-25 0,0 0,0-1,0 1,0 0,0 0,-25-25,0 25,0-25,1 24,-1-24,0-24,0 24,25-25,25 0,0 0,0 25,-1-25,1 25,0 0,0 0,0 0,-1 25,1 0,-25 0,-25 0,25-1,-24 1,-1 0,0 0,0 0,0-1,1 1,-1-25,0 25,0-25,50 0,0-25,0 25,-1 0,1 0,0 0,0 0,24 0,-24-25,0 25,0 0,0 0,-1 0,1 0</inkml:trace>
  <inkml:trace contextRef="#ctx0" brushRef="#br0" timeOffset="343495.6924">8905 6896,'0'25,"-25"-1,0 1,25 25,-25-25,1-1,-1-24,25 25,25-25,-1 0,1 25,0-25,0 25,0 0,-25-1,0 1,24 0,-24 25,0-26,0 26,-24-25,24 24,0-24,0 0,0 0,0 0,-25-25,25 24,0-48,0-1,-25-25,25 25,0-24</inkml:trace>
  <inkml:trace contextRef="#ctx0" brushRef="#br0" timeOffset="343672.5495">9153 6821,'25'25,"-25"0,0 25,25-26,-25 26,0 24,0-24,-25 0,25-1,0 26,0-26,0 1,0-1,0-24,0 0,0-50,0 0</inkml:trace>
  <inkml:trace contextRef="#ctx0" brushRef="#br0" timeOffset="343947.6465">9327 6871,'0'0,"24"-25,1 25,-25-25,25 25,-25 25,0 0,0 0,0 0,0-1,0 1,0 0,0 25,-25-26,25 26,0 0,0-1,0 1,0-1,0-24,0 25,0-1,0-24,25 0,-25 0,0 0,0-1,0-48,-25-1,25 0,-25 25,25-25</inkml:trace>
  <inkml:trace contextRef="#ctx0" brushRef="#br0" timeOffset="344075.8298">9203 7169,'0'-25,"0"0,24 25,1 0,0 0,0 0,0 0,-1 0,-24 25,25-25,-74-25</inkml:trace>
  <inkml:trace contextRef="#ctx0" brushRef="#br0" timeOffset="344216.5287">9252 7293,'25'0,"0"-25,0 25,-1 0,1 0,0 0,-50 25</inkml:trace>
  <inkml:trace contextRef="#ctx0" brushRef="#br0" timeOffset="344467.6069">9054 7640,'-25'0,"25"25,25-25,0 0,-1 0,1 0,0-25,25 25,-26 0,26 0,0 0,-1-25,1 25,-1 0,1 0,0 0,-26 0,26 0,-25 0,0 0,-50 0,0 0,0 0</inkml:trace>
  <inkml:trace contextRef="#ctx0" brushRef="#br0" timeOffset="345704.5897">10046 7417,'0'-25,"0"0,0 0,25 0,-25-24,25 24,-1 0,1-24,-25 24,25-25,0 25,-25 1,0-1,25 25,-25-25,24 25,-24-25,25 50,0 0,-25 0,0 24,25 1,-25-1,25 1,-25 0,24-1,1 1,0-1,-25 1,25-25,0 0,-25-1,24 1,-24-50,0 1,-24-1,24 0,0-25,0 1</inkml:trace>
  <inkml:trace contextRef="#ctx0" brushRef="#br0" timeOffset="345899.6837">10542 6921,'-25'-25,"25"50,-25-1,25 26,-24-25,24 24,-25 1,0 24,0-24,0 0,1 24,-26-24,50-1,-25 1,0-25,25 24,-24-24,24 0,0 0,24-50</inkml:trace>
  <inkml:trace contextRef="#ctx0" brushRef="#br0" timeOffset="346063.8348">10666 7293,'0'24,"0"1,0 0,0 0,0 0,0-1,0 26,0-25,0 0,25-1,-25 1,0 0,0 0,-25 0</inkml:trace>
  <inkml:trace contextRef="#ctx0" brushRef="#br0" timeOffset="346471.3277">11162 6995,'0'-25,"0"50,0 0,0 0,-25 24,25-24,0 25,-25 24,1-24,24-1,-25 26,0-26,-25 1,26-25,-1-1,25 1,-25 0,0-25,0 0,1-25,24 0,0 1,0-1,0 0,0-25,24 1,1 24,-25 0,25 0,0 1,0 24,-1 24,1 1,0 0,0 0,0 0,-25-1,24 1,1 0,-25 0,25 0,-25-1,25 1,-25 0,0 0,25-25</inkml:trace>
  <inkml:trace contextRef="#ctx0" brushRef="#br0" timeOffset="346651.8727">11385 7218,'0'25,"0"0,0 0,0-1,0 1,-24 25,24-25,0 24,0 1,0-25,0 24,-25-24,25 0,0 0,0-1,-25-24,0-24</inkml:trace>
  <inkml:trace contextRef="#ctx0" brushRef="#br0" timeOffset="346972.4291">10840 6896,'0'0,"0"-25,0 0,24 25,1-25,25 25,-25 0,24 0,-24 0,25 0,-1 0,1 25,0-25,-1 0,1 0,-25 25,24-25,-24 0,0 0,0 0,-1 0,1 0,-25-25,0 0,-25 0,25 1,0-1,-24 0,-1 0,25 0,-25 1,0 24</inkml:trace>
  <inkml:trace contextRef="#ctx0" brushRef="#br0" timeOffset="347300.6014">11857 7218,'24'-25,"1"25,0 0,0 0,0 0,24 0,-24 0,25 0,-26 0,26 0,-25-24,0 24,-25 24</inkml:trace>
  <inkml:trace contextRef="#ctx0" brushRef="#br0" timeOffset="347488.3898">12005 6921,'0'49,"0"-24,0 25,0-1,0 1,0 24,0-24,0 24,0-24,0 24,0-24,25-1,-25 1,0-25,25 0,-25-1</inkml:trace>
  <inkml:trace contextRef="#ctx0" brushRef="#br0" timeOffset="347848.0599">12526 7293,'0'0,"0"-25,-24 0,24 0,0 0,24 1,-24-26,25 25,0-24,0 24,0 0,-1 0,-24 0,25 25,0-24,0 24,-25 24,25-24,-1 25,-24 25,25-25,0 49,-25-24,25-1,0 1,-1-1,1 1,0 0,0-26,-25 26,25-25,-25 0,24-25,-24 24,0-48,-24-1,24 0,0 0,-25-24,25-1</inkml:trace>
  <inkml:trace contextRef="#ctx0" brushRef="#br0" timeOffset="347999.6669">12973 6871,'0'0,"-25"0,25 25,0 0,-25 24,25 1,-25 24,1-24,-1 24,0-24,0-1,-24 26,24-26,0-24,25 25,0-25,-25-25</inkml:trace>
  <inkml:trace contextRef="#ctx0" brushRef="#br0" timeOffset="348267.7401">13072 7218,'25'0,"0"0,-1 25,1-25,0 25,0 0,-25-1,25-24,-25 25,-25 0,0 0,0 0,0-1,1 1,-1 0,0-25,25 25,25-25,0 0,-1 0,26 0,-25-25,25 25,-26 0,26-25,-25 25,0-25,-1 25</inkml:trace>
  <inkml:trace contextRef="#ctx0" brushRef="#br0" timeOffset="348675.5715">13791 6871,'0'25,"0"0,0-1,0 26,-24 0,24-1,-25 26,0-26,25 1,-25 24,0-24,1-1,-1-24,0 25,0-25,0-25,1-25,-1 0,25-25,0 26,-25-26,25 25,25-24,-25-1,0 25,25-24,-1 24,1 25,0 25,0-25,0 24,-1 1,1 0,0 0,-25 24,25-24,-25 0,25 0,-25 0,0-1,0 1,24 0</inkml:trace>
  <inkml:trace contextRef="#ctx0" brushRef="#br0" timeOffset="348936.6533">13891 7243,'0'0,"24"0,-24-25,25 50,0-25,-25 25,25-25,-25 25,25-25,-25 24,0 1,0 0,-25 0,25 0,-25-25,25 24,-25 1,0-25,25 25,-24-25,48 0,1-25,0 25,0 0,0-25,-1 25,1 0,25-24,-25 24,-1-25,-24 0</inkml:trace>
  <inkml:trace contextRef="#ctx0" brushRef="#br0" timeOffset="349291.8815">13419 6846,'0'-25,"25"25,0 0,0 0,24 0,-24 0,25 0,-1 0,-24 0,25 0,-1 0,1 0,-25 25,24-25,-24 0,25 0,-25 0,-1 0,1 0,-25-25,-25 0,25 1,0-1,0 0,-24 0,24 0,0 1,-25 24,25-25</inkml:trace>
  <inkml:trace contextRef="#ctx0" brushRef="#br0" timeOffset="349603.8647">14461 7193,'25'-24,"0"24,24 0,-24-25,25 25,-1 0,-24 0,25 0,-25-25,-1 25,1 0,0 0,0 0,-50-25</inkml:trace>
  <inkml:trace contextRef="#ctx0" brushRef="#br0" timeOffset="349771.9357">14709 6871,'0'25,"0"0,25 24,-25-24,-25 25,25-1,0 26,0-26,0 1,0-1,0-24,0 25,0-25,0-1,25-48</inkml:trace>
  <inkml:trace contextRef="#ctx0" brushRef="#br0" timeOffset="349903.6062">15081 7193,'0'0,"0"25,25 0,-25 0,25-50,-25 0</inkml:trace>
  <inkml:trace contextRef="#ctx0" brushRef="#br0" timeOffset="349984.112">15280 7193,'0'25,"0"-50,24 50,1 0,-25 0</inkml:trace>
  <inkml:trace contextRef="#ctx0" brushRef="#br0" timeOffset="350107.7206">15503 7218,'0'25,"25"0,-25 0,-25-50,50 25</inkml:trace>
  <inkml:trace contextRef="#ctx0" brushRef="#br0" timeOffset="350360.5427">15875 7144,'0'-25,"25"25,24 0,1 0,0 0,-26 0,26 0,0 0,-26 0,1 0,25 0,-25 0,-1 0,-48 0</inkml:trace>
  <inkml:trace contextRef="#ctx0" brushRef="#br0" timeOffset="350527.9694">16098 6846,'0'25,"0"0,0 0,0 24,0 1,0 24,0-24,0-1,0 26,0-26,0 1,0 0,0-1,0 1,0-25</inkml:trace>
  <inkml:trace contextRef="#ctx0" brushRef="#br0" timeOffset="351003.7979">16495 7218,'0'0,"-25"-25,25 1,25 24,0-25,-25 0,25-25,24 26,-24-1,0 0,0-25,0 50,-1-24,-24-1,25 25,0 0,-25 25,25-25,-25 24,25 26,-25-25,24 24,-24 26,25-26,0 1,-25 0,25-1,-25-24,25 25,-1-26,-24 1,0 0,25-25,-25 25,0-50,0 0,-25 0,25 1,0-1</inkml:trace>
  <inkml:trace contextRef="#ctx0" brushRef="#br0" timeOffset="351160.4413">17066 6772,'0'24,"-25"-24,25 25,-25 0,25 0,-25 25,0-1,-24 1,24 24,0-24,-24 24,24-24,-25-1,25 26,1-50,-1 24,25-24,-25 0</inkml:trace>
  <inkml:trace contextRef="#ctx0" brushRef="#br0" timeOffset="351696.6685">17090 7218,'0'-25,"25"50,-25 0,0 0,0 0,25-1,-50 1,25 25,0-25,0-1,0 1,0 0,0-50,25 0,-25 1,25-26,0 25,-25 0,24-24,1 24,0 0,0 25,0 25,-50-25,25 25,0 24,0-24,-25 25,25-25,0-1,0 1,0 0,0-50,25 25,-25-25,25 1,-1-26,1 25,-25-24,25 24,0 0,0 25,-25 25,0 0,0-1,0 1,-25 25,25-1,0-24,0 25,0-25,25-1,-25 1,24 0,1-25,0-25,0 25,0-25</inkml:trace>
  <inkml:trace contextRef="#ctx0" brushRef="#br0" timeOffset="352080.6725">17983 6896,'-24'25,"24"-1,0 1,0 25,0-1,-25 1,25 0,-25-26,0 26,25 0,-25-1,-24-24,24 25,0-26,0 1,1-25,-1 25,0-50,0 0,25 1,-25-1,25 0,0-25,25 26,-25-26,25 25,-25 0,25 1,0 24,-1 0,1 24,0-24,-25 25,25 0,0 0,-1 0,1-25,0 24,0 1,0-25,-25 25,24-25,-24 25,25-25,0-25</inkml:trace>
  <inkml:trace contextRef="#ctx0" brushRef="#br0" timeOffset="352540.3598">18182 7169,'-25'0,"25"24,0 1,0 0,0 0,0 0,0-1,-25 26,25-25,0 0,0-1,-25 1,50-50,-25 1,25-1,-25 0,25 0,0 0,-1 1,-24-26,25 50,0-25,0 25,-25 25,0 0,-25 0,25-1,0 26,-25-25,25 0,0-1,0-48,25-1,-25 0,25 0,0 0,-25 1,24-1,1 25,-25-25,25 25,-25 25,0 0,0-1,0 26,0-25,0 24,25-24,-25 0,0 0,0 0,0-50,-25 0</inkml:trace>
  <inkml:trace contextRef="#ctx0" brushRef="#br0" timeOffset="352871.7811">17661 6796,'0'0,"-25"0,50 0,25 0,-26 0,26 0,0 0,-1 0,1 0,-1 0,1 0,0 0,-1 0,1 0,-1 0,1 0,-25 25,0-25,-1 0,1 0,0 0,-50-25,25 1,0-1,-25 0,1 0,24 0,-25 25,25-24,-25 24</inkml:trace>
  <inkml:trace contextRef="#ctx0" brushRef="#br0" timeOffset="353179.7884">18678 7094,'0'0,"25"0,0 0,24 0,-24 0,0 0,24 0,-24 0,0 0,0 0,0 0,-1 0,-48 0</inkml:trace>
  <inkml:trace contextRef="#ctx0" brushRef="#br0" timeOffset="353335.936">18703 7268,'25'0,"-1"0,26 0,-25 0,24 0,-24 0,0 0,25 0,-26 0,1 0,0 0,0 0,0-25</inkml:trace>
  <inkml:trace contextRef="#ctx0" brushRef="#br0" timeOffset="353672.5265">19422 7069,'-25'-24,"0"48,1 1,24 0,-25 25,25-1,-25 1,25-1,0 26,0-26,0 1,25-25,-25 24,25-49,-1 25,1-25,0 0,0-25,24 1,-24-1,0-25,0 25,0-24,0 24,-1-25,-24 26,25-26,-25 25,0 0,0-24,0 24,0 0,-25 0,1 25,24-24,-25 24,0 0,-25 0,25 0,1 24,-1-24,0 25,-49-74,49 73</inkml:trace>
  <inkml:trace contextRef="#ctx0" brushRef="#br0" timeOffset="354456.6267">19100 6821,'-25'0,"25"-25,25 50,-1-25,1 0,25 0,-1 0,1 0,0 0,-1 0,1 0,24 0,-49 0,25 0,-1 0,-24 0,25 0,-25 25,-1-25,1 0,0 0,0 0,0 0,-50-25,25 0,-25 25,25-24,-25-1,0 0,25 0,0 0,0 1,0-1,-24 0,-1-25,0 26,25-1</inkml:trace>
  <inkml:trace contextRef="#ctx0" brushRef="#br0" timeOffset="357784.1321">20687 6623,'-25'-25,"25"50,0 0,0-1,0 26,-25-25,25 24,-24 1,24 0,-25-1,0 1,0 0,0-1,1 1,-1-1,0-24,0 25,0-25,1-1,-1 1,25 0,-25-25,0 0,25-25</inkml:trace>
  <inkml:trace contextRef="#ctx0" brushRef="#br0" timeOffset="358704.6798">20290 6970,'25'-25,"-25"1,25 24,0-25,24 25,-24-25,25 25,-1 0,1-25,-1 25,1 0,0-25,-1 25,1 0,-25 0,0 0,-1 0,1 0,0 0,-50 0,25 25,-25-25,1 0,-1 25,0-25,0 0,0 25,1-25,-1 0,0 0,0 0,0 0,25 25,0-1,0 26,-25-25,25 24,0-24,0 25,0-1,0 1,-24 0,24-1,0 1,0-1,0-24,0 0,24-25,-24-25,0 0,0 1,25-26,-25 25,25-24,-25 24,0-25,0 1,0 24,25-25,-25 25,0 1,0-1,0 0,25 0,-25 0,25 25,-1-24,1 48,-25 1,0 0,0 0,0 0,25-1,-25 1,0 25,0-25,0 24,0-24,0 25,0-1,0-24,0 25,25-26,-25 1,0 25,0-25,0-1,-25-24,0-24,0-1,1 0,-1 25,25-25,-25 0,0 1,0-1,0-25,1 25,24 1,0-1,24 0,-24 0,25 25,0 0,0 0,0 0,0 0,-1 0,1 0,-25 25,0 0,-25-25,25 25,-24-1,-1 1,0 0,0-25,0 25,0 0,50-50,0 25,0-25,25-25,-1 26,1-26,24 25</inkml:trace>
  <inkml:trace contextRef="#ctx0" brushRef="#br0" timeOffset="359048.4256">21208 6921,'0'-25,"-25"25,25-25,0 50,25 0,-25 24,25 1,-25-25,0 49,0-24,0-1,0 1,0-1,0 1,0 0,0-26,0 1,0 0,-25-25,25-25,0 0,-25 1,25-1</inkml:trace>
  <inkml:trace contextRef="#ctx0" brushRef="#br0" timeOffset="359456.538">21084 7045,'0'0,"0"-25,25 25,0 0,-1 0,1 0,0 0,0 0,-25 25,-25-1,25 1,-25-25,0 25,1 0,-1 0,0-1,0-24,0 25,50-25,0-25,0 25,0-24,-1 24,1 0,0 0,0 0,0 24,-50 1,25 0,-25 0,0 24,25-24,-25 0,1 0,-26 0,50-1,-25 1,0-25,25-25,25 1,0-1,0 0,0-25,-1 26,1-26,0 25,25 0,-26-24,1 24,0 0,0 0,0 1,-1-1</inkml:trace>
  <inkml:trace contextRef="#ctx0" brushRef="#br0" timeOffset="359696.025">21382 6796,'0'-24,"0"48,0 1,0 0,0 0,0 25,0-1,0 1,24-1,-24 26,0-1,0 1,0-26,0 26,0-26,0 1,0-1,0-24,0 25,0-25,0-50,-24 0,24 0,0 0</inkml:trace>
  <inkml:trace contextRef="#ctx0" brushRef="#br0" timeOffset="360148.4346">21382 7020,'0'-25,"0"0,24 25,1-25,0 25,0-24,0 24,-1 0,1 0,-25 24,25-24,-50 25,25 0,-25 0,1 0,-1-1,0 1,0-25,25 25,-25-25,1 0,48 0,1 0,0 0,0 0,0 0,-1-25,1 25,0 0,0 0,-25 25,-25 0,0 0,0-25,25 24,-24 1,-26 0,25-25,0 25,25 0,-24-25,-1 0,25 24,-25-24,50 0,0 0,-1 0,1 0,25 0,-25 0,-1 0,26-24,-25 24,0-25,24 25,-24-25,25 0</inkml:trace>
  <inkml:trace contextRef="#ctx0" brushRef="#br0" timeOffset="360503.9404">21927 6747,'0'-25,"25"25,0 0,0 25,24-25,-24 0,0 0,0 25,0-25,-50 0,25-25,-25 25,0 0,0 0,1 0,-1 0,25 25,0-1,0 1,0 0,25 25,-25-25,0-1,0 1,0 0,0 0,0 0,0-1,-25-24,25 25,-25-25,0 0,25-25,-25 25</inkml:trace>
  <inkml:trace contextRef="#ctx0" brushRef="#br0" timeOffset="360664.9882">21729 6871,'-25'0,"50"0,-25 25,25 0,-25 24,25-24,-25 0,0 24,24-24,-24 0,0 0,0 0,0-1,0-48</inkml:trace>
  <inkml:trace contextRef="#ctx0" brushRef="#br0" timeOffset="360880.5645">21803 6970,'-24'-25,"48"50,-24-74,25 49,0 0,25 0,-1-25,-24 25,25 0,-1-25,1 25,-1 0,1 0,0 0,-26 0,26 25,-25-25,0 25,-50-1,0-24,25 25,-25-25,0 25,1-25,-1 0,0 25,-25-25,26 0</inkml:trace>
  <inkml:trace contextRef="#ctx0" brushRef="#br0" timeOffset="361055.9978">21878 6821,'0'25,"0"0,0 0,0 0,0 24,0-24,25 0,-25 24,0-24,0 0,24-25,1 0,0-25,0 0,0-24,-1 24,1 0</inkml:trace>
  <inkml:trace contextRef="#ctx0" brushRef="#br0" timeOffset="361224.1723">22200 6772,'-25'49,"50"-98,-50 123,1-49,24 0,-25 0,0 24,0-24,0 25,-24-1,-1 1,25-1,-24 1,-1 0,1-1,-1 1,0-1,25-24,1 0,-1-25,25-50</inkml:trace>
  <inkml:trace contextRef="#ctx0" brushRef="#br0" timeOffset="361396.2494">22027 7045,'24'0,"1"24,0-24,0 25,24-25,-24 25,0 0,0 0,0-1,-1 1,-48-25,-1 0,0 0,0 0,0 0,1 25</inkml:trace>
  <inkml:trace contextRef="#ctx0" brushRef="#br0" timeOffset="361775.9409">22027 7218,'-25'0,"50"0,-25 25,24-25,1 25,0 0,-25-1,-25 1,0-25,1 25,-1-25,0 0,0 0,25-25,25 25,0 0,0 0,-1 0,1 0,-25 25,25-25,0 25,-25 0,-25-25,25 24,-25-24,25 25,-25-25,1 25,-1-25,0 25,0-25,25 49,0-73,25 24,0 24,0-24,-1 0,1 0,0 0,0 25,-25-50,49 25,-24 0,25-24,-25-1,-1 25,1-25,25 0</inkml:trace>
  <inkml:trace contextRef="#ctx0" brushRef="#br0" timeOffset="362407.7182">22597 6722,'25'25,"-75"-50,25 25,25 25,0 0,0-1,0 1,0 0,25 0,0-25,25 50,-75-75,50 25,-1 0,1 0,0-25,0 25,0-25,-25 0,-25 25,25 25,-25-25,0 25,0 0,1 0,-1 24,0-24,0 25,0-1,25 26,-24-26,-1 1,25-1,-25 1,25 0,0-1,0-24,0 0,0 0,25-25,-25-25,0 0,0 0,25-24,-25 24,24 0,-24-25,25 26,-25-26,25 25,-25-24,25 24,-25 0,25 0,-1 0,-24 1,25 24,0-25,0 25,0-25,0 25,-25 25,0 0,0-1,-25 1,25 0,0 0,0 0,0 24,0-24,0 25,0-26,0 26,0-25,0 24,0-24,0 25,25-25,-25-1,0 1,0 0,24-25,-48 0,-1 0,0-25</inkml:trace>
  <inkml:trace contextRef="#ctx0" brushRef="#br0" timeOffset="362819.6097">22547 7293,'0'0,"0"-25,25 25,0 0,0 0,0 0,-1 0,1 0,-25 25,0-1,0 1,-25-25,1 25,24 0,-25 0,0-1,0 1,0 0,50-25,0-25,-25 0,25 1,0-1,-1 0,-24 0,25 0,0 1,-25-26,25 25,-25 0,0 1,0-1,0 50,-25-50,0 25,25 25,0-1,-25 26,25 0,0-26,0 26,-24 0,24-26,0 26,0 0,-25-26,25 1,0 0,0 0,25-25,-50-25,25 0,25 0,-25 1</inkml:trace>
  <inkml:trace contextRef="#ctx0" brushRef="#br0" timeOffset="363463.7819">22845 7045,'25'24,"-50"-48,25-1,25 0,0 0,0 25,-1 0,-24 25,0 0,0 0,-24-1,24 1,-25 0,25 0,-25 0,0-25,25 24,0 1,25-25,-25-25,25 25,0 0,-1 0,1 0,0 0,0 0,-25 25,-25 0,0 0,0 0,1-1,-1 1,0 0,0 0,0 0,50-1,-50-48,50 24,0 24,25-24,-75-49,74 49,-49-25,75 50,-75-75,25 50,24-25,-24 25,0-24,0-1,-25 0,24 25,-48-50,48 26,-24-1,0 0,25 0,-25 0,0 1,0-1,-25 25,25-25,-24 0,-1 25,0 25,50 0,-50-25,0 25,25-1,0 1,0 25,-25-25,25 24,0 1,0-1,0 1,0 24,0-24,25 49,-50-74,25 49,0 1,0-1,0 1,25-51,-50 1,25 25,0 0,25-1,0-24,-75 0,50 0,-24-75</inkml:trace>
  <inkml:trace contextRef="#ctx0" brushRef="#br0" timeOffset="388516.219">2257 8731,'-25'0,"50"0,0 0,0 0,0 0,24 0,-24 0,0 0,24-25,1 25,0 0,-1 0,1 0,0 0,-1 0,1 0,-1 0,1 0,-25 0,24 0,1 0,-25 0,24 0,-24 0,0 0,0 25,0-25,-1 0,1 0,0 0,-50 0,0 0,1 0,-1 0</inkml:trace>
  <inkml:trace contextRef="#ctx0" brushRef="#br0" timeOffset="388988.243">2232 8954,'0'0,"0"-24,25 24,0-25,0 25,24 0,-24 0,0 0,25 0,-1-25,-24 25,25 0,-1 0,1 0,0 0,-1 0,1-25,-1 25,-24 0,25 0,-1 25,-24-50,25 25,-25 0,24 0,-24 25,0-25,0 0,-1 0,1 0,0 0,-50 0,0 0</inkml:trace>
  <inkml:trace contextRef="#ctx0" brushRef="#br0" timeOffset="389352.516">3101 8508,'0'25,"24"0,1-25,0 24,0 1,0-25,-1 25,1 0,0 0,0-1,0 1,-1-25,-24 25,25-25,0 25,0-25,0 25,-50 24,0-49,0 50,0-25,1 24,-26-24,0 25,1-1,-1-24,1 0,-1 0</inkml:trace>
  <inkml:trace contextRef="#ctx0" brushRef="#br0" timeOffset="389875.6667">2480 8483,'0'25,"0"0,-24 0,24-1,-25 1,0 25,25-25,-25 24,0-24,1 0,-1-25,0 25,25-1,-25-24,0 0,25 25,25 25,0-25,0-1,-25 1,25 0,-1 0,1-25,0 25,0 0,0-25,-1 24,1-24,0 25,0-25</inkml:trace>
  <inkml:trace contextRef="#ctx0" brushRef="#br0" timeOffset="398904.4351">4663 8682,'0'-25,"0"50,0-1,0 1,0 25,0-1,0 1,0 0,0-1,0 1,0-25,0 24,0-24,-25 0,25-50,0-24,0 24,0 0,0-25,0 25,0-24,25 24,-25 0,25 0,0 1,0 24,-1 0,1 0,0 0,0 0,0 24,0-24,-1 0,1 25,0-25,0 25,0-25</inkml:trace>
  <inkml:trace contextRef="#ctx0" brushRef="#br0" timeOffset="399280.5705">5259 8806,'-25'0,"25"-25,0 0,-25 0,25 0,-25 25,25-24,-25 24,1 0,-1 0,0 24,0 26,0 0,1-1,-1 1,25-1,0 1,0 0,0-25,0-1,25 1,-25 0,24-25,1-25,0 25,0-25,0-24,-1 24,-24-25,25 1,0-1,-25 0,25 1,-25 24,0-25,25 26,-50 48,25 1,0 25,0-1,0-24,0 25,0-1,25-24,-25 0,24 0,-24 0,25 0,0-25,-25-25,25 25,0-25</inkml:trace>
  <inkml:trace contextRef="#ctx0" brushRef="#br0" timeOffset="399619.853">5507 8657,'0'0,"0"25,0-1,0 26,-25 0,25-1,-25 1,25-1,0 1,0-25,0 25,0-26,0-48,25-1,-25-25,25 0,-25 1,24-1,1 1,-25-26,25 50,0-24,-25 24,25 25,-25 25,0 0,0 24,0-24,0 25,0-1,0 26,0-26,0-24,0 25,24-25,-24-1,0 1,25-25,0 0,-25-25,25 1,0-1,-1-25,1 0</inkml:trace>
  <inkml:trace contextRef="#ctx0" brushRef="#br0" timeOffset="400160.0946">6077 8235,'-25'25,"25"0,0 0,0-1,0 26,0 24,-24-24,24 24,0 1,0-1,-25 25,25-24,0-26,0 26,-25-50,25 24,0-24,0 0,0-50,0 0,0 1,25-26,-25 0,0 1,0-26,25 26,-1 24,1-25,0 25,-25 1,25-1,0 25,-1 0,1 0,0 25,-25-1,25-24,-25 25,0 0,0 0,0 0,0-1,-25 1,0 0,0-25,1 25,-1-25,0 0,0 0,0 0,1-25,-1 0,25 50,0 0,25 0,-25-1,24 26,1-25,-25 0,25 0,0-1,0 1,-1-25,1 0,0 0,0 0,0-25,-25 1,24-1</inkml:trace>
  <inkml:trace contextRef="#ctx0" brushRef="#br0" timeOffset="400364.5087">6499 8533,'-25'0,"0"0,0 25,25-1,-24 1,24 25,-25-1,25 1,0 0,0-1,0 26,0-26,0 1,25 0,-25-26,24 1,-24 0,25 0,0 0,0-25,-50-50,50 50</inkml:trace>
  <inkml:trace contextRef="#ctx0" brushRef="#br0" timeOffset="401228.394">7218 8582,'0'25,"0"0,0 25,-25-26,25 51,-24-26,-1 1,0 0,0-1,0-24,1 0,-1 25,0-50,0 24,25 1,-25-25,1 0,24-25,-25 25,25-24,-25-1,25-25,0 25,-25-24,25 24,25-25,-25 25,25 1,0-1,-1 25,1 0,0 0,0 25,0-1,-1-24,1 25,0 0,0 0,0 0,-1-1,-24 1,25 0,0 0,0-25,-25 25,25 0,-50-75,25 25</inkml:trace>
  <inkml:trace contextRef="#ctx0" brushRef="#br0" timeOffset="401399.882">7441 8930,'0'24,"-24"-24,24 25,0 0,0 0,0 0,0 0,0-1,0 1,24-25,-24 25,0 0</inkml:trace>
  <inkml:trace contextRef="#ctx0" brushRef="#br0" timeOffset="411592.1879">8434 8632,'0'-25,"0"50,0 0,0 0,0-1,0 1,0 0,-25 25,25-26,0 26,-25-25,0 0,25 24,-25-24,1 0,-1 0,0 0,0-1,0-24,1 0,-1 0,25-24,-25-1,0 0,25 0,-25-25,25 26,0-26,0 25,0 0,25-24,0 24,0 25,0 0,-1 25,1 0,0-1,0 1,0 0,-1 0,1 24,-25-24,25 0,-25 0,25 0,0-25,-25 25,24-50</inkml:trace>
  <inkml:trace contextRef="#ctx0" brushRef="#br0" timeOffset="411879.6904">8533 8781,'25'25,"-1"-1,1 1,-25 0,25 0,-25 0,0-1,0 1,0 0,-25 0,25 0,-25-25,1 25,-1-1,0-24,50 0,0 0,24 0,-24 0,0 0,0-24,24 24,-24 0,0 0,0 0,-25-25,24 25,-24-25,-24 0,-1 0</inkml:trace>
  <inkml:trace contextRef="#ctx0" brushRef="#br0" timeOffset="412195.8259">8111 8409,'0'-25,"25"50,0-25,0 0,-1 25,1-25,25 24,-25-24,24 0,1 0,-1 0,1-24,-25 24,24 0,-24 0,0 0,0-25,0 25,-25-25,-25 0,25 0,-25 1,25-1</inkml:trace>
  <inkml:trace contextRef="#ctx0" brushRef="#br0" timeOffset="412355.7939">9178 8731,'0'25,"25"-25,-25-25</inkml:trace>
  <inkml:trace contextRef="#ctx0" brushRef="#br0" timeOffset="412448.1571">9401 8806,'0'0,"25"0,0 24,-1-48</inkml:trace>
  <inkml:trace contextRef="#ctx0" brushRef="#br0" timeOffset="412555.7253">9649 8756,'0'25,"25"-25,0 25</inkml:trace>
  <inkml:trace contextRef="#ctx0" brushRef="#br0" timeOffset="413236.813">6796 8334,'25'0,"0"25,0-25,0 0,24 25,1-25,0 0,-1 0,1 0,24 0,-24-25,-1 25,1 0,-25 0,24-25,-24 25,0 0,0 0,-50 0,0 0,0-24,1-1,-1 0,0 0,25 0,-25 1</inkml:trace>
  <inkml:trace contextRef="#ctx0" brushRef="#br0" timeOffset="413931.8246">10616 8582,'0'-24,"0"48,0 1,0 0,0 25,0-1,-24 1,-1-1,0 1,0 0,0-1,1-24,-1 0,0 0,0 0,0-1,1-24,-1 0,0 0,25-24,-25-1,0 0,25 0,0-25,0 26,0-26,0 25,0 0,25 1,-25-1,25 0,0 25,0 0,-1 0,1 25,0-25,0 25,0-1,-1 1,1 0,0 0,0 0,0-25,-1 24,1 1,0-25,-25 25,25-50</inkml:trace>
  <inkml:trace contextRef="#ctx0" brushRef="#br0" timeOffset="414392.3943">10790 8806,'0'0,"0"24,-25 1,25 0,0 0,0 0,0-1,0 1,0 0,25 0,-25 0,0 0,0-50,25 25,-25-25,0 0,25 0,-25 0,24-24,-24 24,25 0,0 0,-25 50,0 0,0 0,0 0,0-1,0 1,0 0,0 0,0 0,0-50,25 0,-25 0,25 0,-25 1,24-1,-24 0,25 0,0 50,-25 0,25 0,-25-1,0 1,0 25,25-25,-25 0,24-1,-24 1,0-50,0 1,0-1,0 0,-24 0</inkml:trace>
  <inkml:trace contextRef="#ctx0" brushRef="#br0" timeOffset="414691.834">10368 8409,'-24'-25,"48"50,1-25,0 0,0 25,24-25,1 24,0-24,-1 0,1 0,24 0,-24 0,-1 25,1-25,-25 0,0 0,-1 0,1 0,-25-25,0 1,-25-1,25 0,-24 0,24-24,-25 24,25 0,-25 25,25-25</inkml:trace>
  <inkml:trace contextRef="#ctx0" brushRef="#br0" timeOffset="414956.9891">11261 8334,'25'25,"-25"0,25 25,0-26,0 26,-1 0,1-1,0 1,25-1,-26 26,-24-50,25 24,-25 1,0-1,0 1,0 0,-25-1,1 1,-26 0,25-1,-49-24,24 25,-24-26</inkml:trace>
  <inkml:trace contextRef="#ctx0" brushRef="#br0" timeOffset="418604.212">12650 8483,'0'-25,"0"1,0 48,-24-24,-1 25,0 0,0 0,-24 0,24-1,-25 26,25-25,-24 0,24-1,-25 1,26-25,24 25,-25-25,0 25,50-25,0 0,-1 25,26-25,-25 0,24 24,-24 1,25-25,-25 25,24-25,-24 0,0 25,24-25,-24 0,0 25,0-1,0-24,-1 0,-48 0,24-24,-25 24</inkml:trace>
  <inkml:trace contextRef="#ctx0" brushRef="#br0" timeOffset="422556.1664">13171 8558,'25'-25,"0"50,0-1,-25 1,25 25,-25-25,0 24,0 1,0-25,0 24,0 1,-25-25,25-1,0 1,0 0,-25-25,25-25,0 0,0-24,0-1,0 25,25-24,-25-1,25 25,-25-24,24 24,-24 0,25 25,0 0,-25-25,25 25,0 25,-1-25,-24 25,0 25,25-26,-25 1,0 25,0-25,0-1,0 26,-25-25,25 0,0-1,0-48,25-1,-25-25,0 25,25-24,0-1,-25 1,25 24,-1-25,-24 25,25 1,0 24,0 0,-25 24,0 1,0 0,25 25,-25-26,0 26,0-25,0 24,0-24,0 0,24 0,-24 0,25-25,0 0,0 0,0-25,-1 25,1-25,0 0,0 0</inkml:trace>
  <inkml:trace contextRef="#ctx0" brushRef="#br0" timeOffset="422828.2193">14362 8186,'-25'0,"0"-25,0 50,25-1,-24 1,-1 25,25-1,-25 1,0 24,25 1,-25-1,25 1,0-1,25-24,-25-1,25 26,0-51,0 26,-1-25,1 0,25-25,-25 0,24 25,-24-50</inkml:trace>
  <inkml:trace contextRef="#ctx0" brushRef="#br0" timeOffset="423268.0931">14908 8409,'-25'-25,"50"25,-1 25,26-25,-25 0,0 0,-1-25,1 25,0 0,0 0,0 0,-1 0,-48 0,-1 0,0 25</inkml:trace>
  <inkml:trace contextRef="#ctx0" brushRef="#br0" timeOffset="423492.7182">14784 8632,'0'0,"-25"0,25 25,25-25,-1 0,1-25,25 25,-1-25,1 25,0-25,-1 1,1 24,-1-25,-24 25,0 0,0 0,0 0,-1 0,-48 0,-1 0,0 25,0-25,0 0,1 0,-1 0,25-25</inkml:trace>
  <inkml:trace contextRef="#ctx0" brushRef="#br0" timeOffset="423735.8484">15056 8235,'0'-25,"0"1,0 48,0 1,0 0,0 0,0 24,0 1,0 0,0 24,0 0,0 1,0-1,0 1,-24-1,24 0,0-24,0 0,0-1,0-24,0 0,0 0,-25-75,25 25,0 1,0-51,0 25</inkml:trace>
  <inkml:trace contextRef="#ctx0" brushRef="#br0" timeOffset="423859.5879">15007 8582,'0'0,"-25"25,25 0,-25 0,25 24,-25 1,1-25,-1 24,25-24,-25 0,0 0,25 0,-25-50</inkml:trace>
  <inkml:trace contextRef="#ctx0" brushRef="#br0" timeOffset="423979.7811">14932 8756,'124'0,"-248"0,273 25,-124 0,0-25,0 24,-1 1,1-25,-25 25,25-25,0 25,0-50,-1 0,-24 0</inkml:trace>
  <inkml:trace contextRef="#ctx0" brushRef="#br0" timeOffset="424240.2798">15404 8260,'0'25,"0"0,0-1,0 1,0 0,25 0,-25 0,0-1,24-24,1 0,0 0,0-24,0 24,24 0,-24-25,0 25,0 0,-1 25,-48-25,-1 24,0-24,0 25,0-25,1 25</inkml:trace>
  <inkml:trace contextRef="#ctx0" brushRef="#br0" timeOffset="424535.8747">15379 8657,'0'25,"25"-25,0 0,-1-25,1 25,25-25,-25 25,-1-25,1 25,0 0,0-25,0 25,-50 0,25-24,-25 24,0 0,0-25,1 25,-1-25,0 25,25 25,0 0,0-1,0 26,0-25,0 24,0-24,0 0,-25 25,25-1,-25-24,1 25,-1-1,0-24,0 0,0-50,50 0</inkml:trace>
  <inkml:trace contextRef="#ctx0" brushRef="#br0" timeOffset="424668.2783">15478 8731,'25'25,"-50"-50,75 75,-25-25,-1-1,1 1,0 0,0 0,0 0,-1-25,-24 24,25 1,-25-50,-25 1</inkml:trace>
  <inkml:trace contextRef="#ctx0" brushRef="#br0" timeOffset="424979.859">15701 8483,'25'25,"-25"0,0 0,0 24,0 1,0-25,0 24,0-24,25 0,-25 0,0-1,0 1,0-50,0 1,25-1,-25 0,0-25,0 26,25-26,-25 0,24 26,-24-1,25 0,0 25,0 0,-25 25,25 0,-25-1,24-24,-24 25,0 0,0 0,0 0,0-1,-24-24,24 25,-25-25,0 25,0 0,0-25,1 0,24 25</inkml:trace>
  <inkml:trace contextRef="#ctx0" brushRef="#br0" timeOffset="425887.9538">16173 8086,'0'-24,"0"48,0 1,24 0,-24 25,0-26,25 26,-25-25,0 0,0-1,0 1,0 0,0-50,0 0,0 1,0-26,0 25,0 0,0-24,0 24,25 0,-25 0,25 25,-25-24,25 24,-1 0,1 0,0 0,0 0,0 0,0 24,-25 1,-25-25,25 25,0 0,0 0,0-1,-25 1,25 0,0 0,0 0,0-1,-25-24,25 25,-25-25,0-25,25 1,-24-1,24 0,0 0,0 50,0 0,24-25,1-25,0 25,0 0,0 0,0 0,-50 0,25 25,-25 0,0-25,0 24,0 1,1-25,-1 25,0 0,-25 0,1-1,24 1,-25-25,1 25,24 0,0-25,0 0,50 0,0 0,0 0,0 0,24-25,1 0,-1 25,26-25,-26 1,1 24,0-25,-1 25,1 0,-25-25,0 25,-1 0,-24 25,-24-25,-1 25,0-25,0 24,-24-24,-1 25,0 0,1-25</inkml:trace>
  <inkml:trace contextRef="#ctx0" brushRef="#br0" timeOffset="426696.3516">16173 8533,'-25'0,"50"0,-50 25,50-25,-25 24,0 1,0 0,0 0,0 24,0-24,0 0,0 0,0 0,0-1,0 1,0-50,0 1,0-1,24 0,-24 0,0 0,0 1,25-1,-25 0,0 0,25 0,-25 1,25 24,0-25,-1 25,1 0,0 0,0 0,0 0,0 0,-1 0,1 25,-25-1,-25 1,25 0,-24 0,24 0,-25-1,0 1,0 0,25 0,-25-25,0 25,25-50,0 0,0 0,0 0,0 1,25-1,-25-25,0 25,0 1,25-1,-50 25,25 25,0-1,-25 26,25 0,-24-1,24-24,0 0,0 0,0-1,0 1,0 0,0-50,0 0,0 1,24 24,1 0,0 0,0 0,0 0,0 0,-25 24,-25-24,0 25,0 0,0-25,0 25,-24 0,24-1,0 1,-24 0,49 0,-25-25,50 25,-25-50,24 25,1 0,25 0,-25-25,24 25,-24-25,25 25,-25 0,24-25,-24 25,0-24,0 24,-1 0,1-25,0 0</inkml:trace>
  <inkml:trace contextRef="#ctx0" brushRef="#br0" timeOffset="427136.0675">16867 8384,'0'0,"0"-25,0 0,0 50,-25-25,1 25,24 0,-25 24,0-24,0 0,25 0,0 0,25-25,0 0,0 0,24-25,-24 25,25-25,-26 25,26-25,0 25,-26 0,1-25,0 25,0 0,-25 25,-25 0,0-25,0 25,1-25,-1 25,0-25,0 0,0 0,1-25,24 50,0-1,0 26,0-25,0 24,0 1,-25 24,25-24,0 0,0 24,0-24,0-1,0 1,0-25,0 24,0-24</inkml:trace>
  <inkml:trace contextRef="#ctx0" brushRef="#br0" timeOffset="427628.4071">17338 8260,'25'25,"-25"0,25-1,-25 1,25 0,-25 0,25-25,-1 0,1 0,0-25,0 0,0 0,-25 1,25 24,-1-25,-24 0,-24 50,-1-25,0 25,0-1,0 1,0 0,-24 25,24-26,-25 1,26 0,-26 0,25-25,25 25,-25-25,50 0,0 0,-25-25,50 25,-26-25,26 0,0 25,-1 0,-24-25,25 25,-25 0,-1 0,1-24,0 24,0 0,-50 0,0 0,0 0</inkml:trace>
  <inkml:trace contextRef="#ctx0" brushRef="#br0" timeOffset="427840.1901">17462 8111,'0'-25,"0"50,0 0,0 25,0-26,0 51,0-26,0 1,0 24,0-24,0 0,0-1,0 1,0-1,-24-24,48 0,-24 0,0 0,0-50,0 0,0 0</inkml:trace>
  <inkml:trace contextRef="#ctx0" brushRef="#br0" timeOffset="428687.6163">17512 8483,'-25'0,"25"25,-25 0,1 0,-1-1,25 1,-25 0,0 0,0 0,1-1,48-24,1-24,0 24,0-25,0 25,-1 0,1 0,0 0,-25 25,0-1,0 1,-25-25,25 25,-25 0,1 0,24-1,-25 1,0-25,25 25,-25-25,25 25,25-25,-25 25,25-25,0 24,-1 1,-24 0,25 0,0 0,-25 0,25-25,-25-25,0 0,25 0,-25-25,0 26,0-26,0 25,0-24,0 24,0 0,0 50,0 0,-25 24,25-24,-25 25,0-26,25 26,-25-25,1 0,-1 0,0-25,0 24,0-24,1 0,24-24,-25-1,25 0,0 0,25 0,-25-24,24-1,1 0,0 1,25 24,-1-25,-24 26,25-1,-25 0,24 25,-24-25,25 25,-26 0,26 0,-25 25,0-25,-1 25,1 0,-25-1,0 1,0 0,0 0,-25 24,25-24,-24 0,-26 0,25 0,-24-1,24 1,0-25,-25 0,26 0,-1-25,25 1,0-1,0 0,0 0,0 0,25 25,-25-24,24 24,1 0,0 24,0-24,0 25,-1 0,1 0,0 0,0-25,0 24,-1 1,1 0,0 0,0 0,-50-25,0-25</inkml:trace>
  <inkml:trace contextRef="#ctx0" brushRef="#br0" timeOffset="429008.2637">18107 8161,'0'-25,"0"50,25-25,0 25,-25-1,25 1,0 25,-1-1,1 1,0 0,0 24,-25-24,25 24,-25-24,0 24,-25-24,25 24,-25-24,25 24,-25-24,0 24,1-24,-1-1,-25 1,1 0,-1-26</inkml:trace>
  <inkml:trace contextRef="#ctx0" brushRef="#br0" timeOffset="446632.4272">6176 9649,'0'0,"-24"0,-1 25,25 24,-25-24,25 25,0-1,0 1,0 0,0-1,0 1,25 0,0-1,-1-24,1 0,0-25,0 0</inkml:trace>
  <inkml:trace contextRef="#ctx0" brushRef="#br0" timeOffset="446916.1329">6573 9500,'0'25,"0"0,0 0,0-1,0 26,0 0,-25-26,25 26,-24-25,-1 24,0 1,25-25,-25 24,0-24,1-25,-1 25,0-50</inkml:trace>
  <inkml:trace contextRef="#ctx0" brushRef="#br0" timeOffset="447095.8633">6375 9723,'0'0,"0"-24,25 24,-1 0,1-25,0 25,25 0,-1-25,-24 25,25 0,-1-25,1 25,-1 0,-24-25,25 25,-25 0,0 0,-25 25,-25 0,0 0,0-25,0 25,0-1</inkml:trace>
  <inkml:trace contextRef="#ctx0" brushRef="#br0" timeOffset="447243.8786">6672 9773,'-24'25,"48"-50,-24 75,0-26,0 26,0-25,0 24,0 1,0 0,0-1,0 1,0-25,0 0,0-1,0 1,0 0,-24-75,24 26,24-1</inkml:trace>
  <inkml:trace contextRef="#ctx0" brushRef="#br0" timeOffset="447660.6913">6722 9872,'0'0,"0"-25,25 1,0 24,-1 0,1 0,-25 24,0 1,0 0,0 0,0 24,0-24,0 25,0 0,0-26,0 26,0-25,0 0,0-1,0 1,0 0,-25-25,25-25,-24 0,24 1,-25-1,25 0,-25 0,25-24,0 24,-25 0,25 0,25 25,0 0,-25 25,0 0,0 0,0-1,0 1,0-50,0 1,25-1,-25-25,24 0</inkml:trace>
  <inkml:trace contextRef="#ctx0" brushRef="#br0" timeOffset="448724.0155">6995 9525,'25'0,"0"0,-1 25,-24 0,0-1,-24 1,24 0,-25 0,0 0,0-1,0 1,25 0,-24-25,48-25,1 25,0-25,0 1,0 24,-1 0,1 0,0 24,-50 1,25 0,0 0,-25 0,1-1,-1 26,25-25,-25 0,0-1,0 1,50-50,0 1,0-1,0 25,-1-25,1 25,0 0,0-25,0 25,-1 0,1 0,-50 0,1 25,-1 0,0 0,0-1,25 1,-25 0,25 0,-24 0,24 0,0-1,-25 1,25 0,-25 0,25 0,-25-25,0-25,25 0,0 0,0 0,0 1,0-1,0 0,0 0,25 25,0 0,-25 25,25-25,0 25,-25 0,24-25,1 24,0-24,0 0,0 0,-1-24,1-1,-25 0,25-25,0 25,0-24,-1 24,-24-25,25 1,-25 24,0 0,0-24,0 24,-25 50,25-1,-24 1,24 25,0-25,-25-1,25 1,25-25,-25 25,24-25,1 0,-25-25,25 25,0-25,0 25,-1 0,1 25,0 0,-25 0,-25 0,25-1,-25 26,1-25,24 0,-25 0,0-1,-25 1,26 0,24 0,-25-25,0 0,0-25,25 0,0 0,0 1,0-26,0 25,25 0,0 0,0 50,-1 0,1 0,0 0,0 0,0-1,-1 1,1 0,0 0,0 0,0-1,-1 1,1-25,0 0,0 0,0 0</inkml:trace>
  <inkml:trace contextRef="#ctx0" brushRef="#br0" timeOffset="448911.3923">7665 9599,'24'0,"1"0,-25 25,25-25,0 0,0 25,-1-25,-24 25,0 0,-24-1</inkml:trace>
  <inkml:trace contextRef="#ctx0" brushRef="#br0" timeOffset="449284.4771">7665 9847,'0'0,"-25"0,50-24,-1-1,1 25,0-25,0 0,0 25,-1-25,1 25,0 0,-25 25,0 0,0 0,0 0,-25-1,25 26,-25-25,1 24,-1 1,0-25,0 25,0-26,1 1,24 0,-25-50,50 0,-25 1,0-1,24-25,1 0,0 26,0-26,0 25,-1 0,1 25,-25-24,25 24,0 0,-25 24,25-24,-25 25,24-25,-24 25,25 0,-25 0,0-1,-25 1,25 0,-24 0,24 0,-25 0,0-1,0 1,0-25</inkml:trace>
  <inkml:trace contextRef="#ctx0" brushRef="#br0" timeOffset="449555.444">8111 9575,'0'-25,"25"25,0 0,0 0,-1 0,1 0,0-25</inkml:trace>
  <inkml:trace contextRef="#ctx0" brushRef="#br0" timeOffset="449708.1839">8062 9773,'24'25,"1"-50,0 25,0 0,24-25,-24 25,0-25,0 1,0 24,-25-25,24 25</inkml:trace>
  <inkml:trace contextRef="#ctx0" brushRef="#br0" timeOffset="450592.7383">8260 9674,'-50'0,"100"0,-100 25,50-1,0 1,0 0,0 25,0-1,0-24,0 25,0-1,0 1,0-25,0 24,-24-24,24 0,-25-25,25-25,-25 25,25-25,-25 25,25-24,-25-1,25 0,0 0,0 0,25 0,-25 1,25-1,0 0,0 0,-25 0,24 1,1-1,0 0,0 0,-25 0,25 1,-25-1,24 0,-24 0,25 25,-25-25,0 1,0-1,-25 25,25-25,0 0,0 50,25-25,-25 25,0 0,0-1,0 1,0 0,-25 0,50 0,-25-50,0 0,0 0,25 0,0 1,-25-1,25 25,-25-25,24 50,-24 0,-24-1,24 1,0 0,-25 0,25 0,-25 24,25-24,0 0,0 0,25-25,-25 24,25-24,-1 0,1 25,-25 0,0 0,-25 0,25-1,-24 1,-1 0,0-25,25 25,-25-25,0-25,25 0,0 0,0 1,25 24,-25-25,25 25,0 0,0 0,-1 25,-24-1,0 1,0 0,0 0,-24 0,24 0,-25-1,0 1,50-50,0 25,-1 0,1-24,0 24,0 0,0-25,-1 25,26-25,-50 0</inkml:trace>
  <inkml:trace contextRef="#ctx0" brushRef="#br0" timeOffset="450988.3423">8830 9599,'0'-24,"-24"-1,24 0,0 0,-25 50,25 0,0 0,-25-1,25 1,0 0,25 0,0-25,-1 0,1 0,0-25,0 25,0 0,-1-25,1 25,0-25,0 25,-50 0,0 25,0-25,1 25,-1-25,0 0,0 25,25 0,25-1,-25 1,0 0,0 0,0 24,0 1,0 0,0-1,-25 1,25 0,25-26,-25 26,0-25,0 0,0-1</inkml:trace>
  <inkml:trace contextRef="#ctx0" brushRef="#br0" timeOffset="451959.8623">9128 9475,'0'25,"0"0,0 0,25 0,-25-1,0 1,25-25,0 25,-1-25,-24-25,25 25,0-25,0 1,0-1,-25 0,24 25,-24-25,0 0,-24 50,-1-25,25 25,-25 0,0 0,0-1,-24 1,24 0,0 0,0 0,1-1,-1-24,25 25,25-25,-1-25,1 25,25 0,-25-24,-1 24,26-25,-25 25,0-25,-1 25,1 0,-25-25,-25 0,1 25,-1-24,25-1,-25 0,25 0,-25 0,25 1,0-1,-25 0,25 0,0 50,0 0,0 0,0 24,0 1,0-1,0 26,0-1,0-24,25 24,-25-24,0-1,-25 1,25 0,0-25,0-1,0 1,0 0,-24-50,-1 25,25-25,-25 25,25-24,0-1,-25-25,25 25,25 0,-25 1,0-26,25 25,0 0,-1 1,1-1,25 0,-25 0,-1 0,26 25,-25 0,0 0,-1 0,-24 25,25-25,-25 25,0 0,-25 0,25-1,-24 1,-1 0,25 0,-25 0,-25-1,26 1,-1-25,25-25,0 1,25 24,-1 0,1 0,0 24,0-24,0 25,-1-25,1 0,0 25,0-25,0 25,-1-25,1-25</inkml:trace>
  <inkml:trace contextRef="#ctx0" brushRef="#br0" timeOffset="452199.8693">9699 9401,'0'25,"24"-25,-24 25,25-1,-25 1,25 25,0-25,-25-1,25 26,-1-25,1 0,-25 24,25-24,-25 25,0-26,0 26,-25-25,25 24,-25 1,25 0,-24-25,-26 24,25-24</inkml:trace>
  <inkml:trace contextRef="#ctx0" brushRef="#br0" timeOffset="469209.0205">1439 12700,'-25'0,"0"25,25 0,0-1,-25 1,25 0,0 0,0 24,0-24,0 0,0 0,0 24,0-24,0 0,0 0,0 0,0-1,25 1,-25 0,25-25,0-25,-25 0</inkml:trace>
  <inkml:trace contextRef="#ctx0" brushRef="#br0" timeOffset="469536.1794">1513 12799,'25'0,"0"25,-1-25,1 25,0-25,0 25,0-1,-25 1,-25-25,25 25,-25 0,0 0,0-1,1 1,-1 0,0 0,0 0,0-25,50 0,0 0,0 0,0 0,-1-25,26 25,-25 0,0-25,0 25,-1 0,1 0,-25-50</inkml:trace>
  <inkml:trace contextRef="#ctx0" brushRef="#br0" timeOffset="469776.0962">1736 12650,'25'25,"-25"0,25 0,0 0,-25-1,25 1,-1 0,-24 25,0-26,25 1,-25 0,0 0,0 0,0-1,0 26,-25 0,25-26,-24 26,-1-25,0 0,0 0</inkml:trace>
  <inkml:trace contextRef="#ctx0" brushRef="#br0" timeOffset="471908.297">3225 12477,'0'-25,"24"25,-24 25,0 0,0-1,0 26,0-25,0 24,0 1,-24 0,24-1,-25 1,0-1,0-24,0 25,1-25,-1-1,0 1,25 0,-25 0,0-25,1 0,24-25,-25 25,0-25,25-24,-25 24,25-25,-25 1,25 24,0 0,0 0,25 0,-25 1,0-1,25 25,-25-25,25 25,0 0,24 25,-24 0,0-1,0 1,-1 0,26 25,-25-26,-25 1,25 0,-25 25,24-26,-24 1,25-25,-25 25,25 0,-25-50,0 0</inkml:trace>
  <inkml:trace contextRef="#ctx0" brushRef="#br0" timeOffset="472108.2869">3398 12750,'0'24,"0"1,0 0,0 25,0-26,0 1,0 25,0-25,0 24,0-24,0 0,0 0,0-1,0 1,-25-50,1 1,24-1</inkml:trace>
  <inkml:trace contextRef="#ctx0" brushRef="#br0" timeOffset="472484.4608">2902 12402,'0'0,"-25"0,50 0,0-24,25 24,-1 0,1 0,-1 0,1 0,0 0,-1 0,1 0,-1 0,1 0,0 24,-26-24,26 0,-25 0,0 0,-1 0,1 0,0 0,-25-24,-25-1,25 0,-25 25,1-25,-1 0,25 1,-25 24,0 0,0-25,1 0,-1 0,0 0</inkml:trace>
  <inkml:trace contextRef="#ctx0" brushRef="#br0" timeOffset="473207.7092">3845 12973,'0'-25,"0"50,0 0,25-25,-25 24,0 1,0 0,0 0,0 0,0-1,-25 1,25 0,0 0,-25-25,25 25,-25-25</inkml:trace>
  <inkml:trace contextRef="#ctx0" brushRef="#br0" timeOffset="473439.8946">4217 12824,'0'25,"25"-25,-1 0,1 25,0-25,0-25</inkml:trace>
  <inkml:trace contextRef="#ctx0" brushRef="#br0" timeOffset="473544.1">4490 12824,'0'0,"24"0</inkml:trace>
  <inkml:trace contextRef="#ctx0" brushRef="#br0" timeOffset="473651.7103">4787 12824,'0'25,"25"-25</inkml:trace>
  <inkml:trace contextRef="#ctx0" brushRef="#br0" timeOffset="473800.2945">5110 12923,'-25'25,"50"-25,-25 25,0 0,0-1,-25-24,0-24,0 48</inkml:trace>
  <inkml:trace contextRef="#ctx0" brushRef="#br0" timeOffset="474387.6216">6052 12477,'0'25,"0"-1,0 1,0 25,0-25,0 24,-24 1,24 24,-25-24,0-1,0 1,0 0,25-1,-24-24,-1 0,25 0,-25-1,0 1,0-25,25-25,-25 1,25-1,-24 0,24-25,-25 26,25-26,0 0,0 1,0 24,25 0,-25 0,24 1,1 24,0 0,-25 24,25 1,0-25,0 50,-1-25,1-1,0 1,0 0,0 0,-1 0,1-1,-25 1,25-25,0 25,0 0,-25-50</inkml:trace>
  <inkml:trace contextRef="#ctx0" brushRef="#br0" timeOffset="474880.1549">6276 12774,'-25'25,"25"0,25 0,-25 0,0 24,0-24,0 0,0 24,0-24,0 0,0 0,-25-25,50 25,-25-50,0 0,0-25,0 26,0-26,24 0,-24 26,25-26,0 25,0 0,-25 50,25-25,-25 25,0 0,0 0,0 24,0-24,0 0,0 24,0-24,24 0,1-50,-25 0,25 1,-25-26,25 25,-25-24,25 24,-25 0,24 25,1 25,-25 0,0-1,25 26,-25 0,0-26,25 26,-25-25,25 0,-25 24,24-24,-24 0,0-50,-49-49,49 49</inkml:trace>
  <inkml:trace contextRef="#ctx0" brushRef="#br0" timeOffset="475220.8693">5779 12427,'0'0,"-24"0,48 0,26 0,-25 0,25 0,-1 0,1 0,-1 0,1 0,0 0,-1 0,1 0,-1 0,-24-25,25 25,-1 0,-24 0,0 0,0 0,-25-24,-25-1,0 0,0 0,1 0,-1 1,0 24,25-25,-25 25</inkml:trace>
  <inkml:trace contextRef="#ctx0" brushRef="#br0" timeOffset="475976.6209">7069 12353,'-24'0,"-1"25,0-1,0-24,0 25,1-25,24 25,-25-25,25 25,-25-25,50 25,0-25,-1 0,1 0,-25 24,25-24,0 0,-25 25,0 0,25-25,-50 25,25 0,0-1,-25 1,25 0,-25-25,25 25,-25-25,25 25,25-1,-25 1,0 0,25 0,-25 0,0-1,0 1,0 0,-25 0,25 0,0-1,0 1,0 0,0 0,0-50,0 0,25 0,-25-24</inkml:trace>
  <inkml:trace contextRef="#ctx0" brushRef="#br0" timeOffset="476351.6652">7119 12452,'25'0,"0"0,-1 0,1 0,0 0,0 0,0 0,-1 0,1 0,0-25,0 25,0 0,-50 25,0-25,0 25,0 0,1-1,-26 1,25 0,-24 0,24 0,0-1,0 1,0 0,50 0,0-25,0 0,0 0,24-25,-24 0,25 25,-1-25,-24 1,25-1,-26 25,26-25,-25 0,0 25,-25-25,-25 25,0 0,0-24,0 24,1 0,-1-25</inkml:trace>
  <inkml:trace contextRef="#ctx0" brushRef="#br0" timeOffset="476544.2963">7193 12278,'0'0,"0"-24,0 48,25-24,-25 25,25 25,0-1,-25 1,25 0,-25-1,24 26,-24-1,25 0,0-24,-25 24,25 1,-25-26,25 1,-1 0,-24-26,0 1,25-25,-25-25,0 1</inkml:trace>
  <inkml:trace contextRef="#ctx0" brushRef="#br0" timeOffset="476696.2839">7565 12675,'-24'0,"-1"25,0 0,0 0,25-1,-25 26,1-25,-1 0,0-1,0 1,0 0,1 0,-1-25,25-25,-25 25,0-50</inkml:trace>
  <inkml:trace contextRef="#ctx0" brushRef="#br0" timeOffset="476839.8758">7243 12179,'25'0,"-25"25,25 0,-1-25,-24 25,25-25,0 24,0 1,0 0,-1 0,1 0</inkml:trace>
  <inkml:trace contextRef="#ctx0" brushRef="#br0" timeOffset="477381.0984">7913 12378,'-25'24,"0"1,25 25,-25-25,0 24,25-24,-24 25,24-26,-25 1,25 0,0-50,25 0,-25 1,24 24,1-25,0 25,0-25,0 25,-1 0,1 0,25-25,-25 25,0 0,-1 0,1 0,0 25,-50-50,0 25,1-25,-1 1,0-1,25 0,-25-25,25 26,0-26,-25 25,25-24,0 24,0 50,0-1,0 1,0 50,25-26,-50 26,25-1,0 0,0 26,-25-26,25 25,0-24,-24-1,24-24,0-1,0-24,24-50,-24-24,0-1,25 0,-25-24,25 0,-25-26</inkml:trace>
  <inkml:trace contextRef="#ctx0" brushRef="#br0" timeOffset="478048.0973">8086 12353,'75'49,"-150"-98,150 123,-50-49,-25 0,24 0,1-1,0-24,0 0,0 0,-1 0,1-24,0 24,-25-25,25 0,0 0,-25 0,0 1,-25-1,0 0,0 0,0 0,1 25,-1 0,25 25,0 0,0 0,0 24,0-24,0 25,0 24,0-24,0-1,0 1,0 0,0-1,0-24,0 0,0 0,0-1,-25 1,25-50,-25 1,0 24,25-25,-24 25,-1-25,0 0,0 0,0 25,25-24,25 48,0-24,0-24,0 24,24 0,-24-25,25 25,-26 0,26-25,-25 25,0 0,-1 0,-24 25,25-25,-25 25,-25-25,25 24,-24 1,-1 0,0 0,-25 0,26-1,-26 1,25-25,0 25,1 0,-1 0,50-25,-1 0,1 0,0 0,25 0,-26-25,1 25,25 0,-1-25,-24 25,25-25,-25 25,24-25,-24 25,0 0</inkml:trace>
  <inkml:trace contextRef="#ctx0" brushRef="#br0" timeOffset="478312.6607">8880 12353,'-25'-25,"50"25,0-25,0 25,-1 0,1 0,0 0,0 0,0 0,0 0,-1 0,-24 25,-24-25,-1 25,25 0</inkml:trace>
  <inkml:trace contextRef="#ctx0" brushRef="#br0" timeOffset="478900.0609">8731 12626,'-25'24,"50"-48,-25 48,25-24,0 0,0 0,24-24,1-1,-1 25,1-25,0 0,-25 25,24-25,-24 25,0 0,0-24,-50 24,0 0,0-25,0 25,-24 0,24-25,0 25,0 0,0 0,25 25,0 0,0-1,0 26,0 0,-24-1,24 1,-25-1,25 1,-25 24,25-49,-25 25,25-25,0-1,0 1,0-50,0 1,25-1,-25-25,25 25,0-24,-1-1,1 1,-25 24,25 0,-25 0,25 25,-25 25,0 0,0 24,0 1,-25 0,25-26,0 26,0 0,0-26,25 1,-25 0,25 0,0-25,-1 0,1 0,0 0,25 0,-26 0,26-25,-25 25,24-25,-24 25,0-25,0 1,-50 24,25-25,-25 25,25-25,-25 25,1-25,24-24,-25 24,25-25,-25 1</inkml:trace>
  <inkml:trace contextRef="#ctx0" brushRef="#br0" timeOffset="479536.2772">9798 12080,'-25'0,"25"25,0-1,0 1,0 0,25 0,-25 0,25-25,-1 0,1 0,-25-25,25 0,0 0,0 0,-25 1,24-1,-48 50,-1-1,25 1,-25 0,0 25,0-25,1 24,-1 1,0-25,0 24,0-24,1-25,-1 25,50-25,-25-25,24 25,1-25,25 25,-25-25,-1 25,26-24,-25 24,0 0,-1-25,1 25,-25 25,-25-1,1 1,-1 0,-25 0,25 24,-24-24,-1 25,1-25,24 24,-25-24,25 0,1 0,24-1,24-24,-24-24,25 24,0 0,25-25,-26 25,26-25,0 0,-26 0,26 1,-25 24,0-25,24 25,-24-25,-50 25,0 0,1 0</inkml:trace>
  <inkml:trace contextRef="#ctx0" brushRef="#br0" timeOffset="479700.1102">9798 12502,'0'24,"0"-48,25 73,-25-24,0 0,24 0,-24 24,0-24,0 25,-24-1,24-24,-25 25,25-1,-25-24,0 25,0-26,1 26,-1-25,0-25,0 25,0-50</inkml:trace>
  <inkml:trace contextRef="#ctx0" brushRef="#br0" timeOffset="479876.7396">9847 12849,'25'25,"0"-25,0 24,0 1,24 0,-24 0,0 0,25-25,-26 24,1 1,0-25,0 25,0-25,-50-25,0 25,-25-25</inkml:trace>
  <inkml:trace contextRef="#ctx0" brushRef="#br0" timeOffset="480883.8851">10815 12675,'0'-25,"25"25,-1 0,1-24,0 24,0 0,24-25,-24 25,25 0,-1-25,1 25,25 0,-26 0,1-25,24 25,-24 0,24 0,1 0,-26 0,26 0,-26-25,26 25,-26 0,1 0,-1 0,1 0,-25-24,24 24,-24 0,0 0,0 0,0 0,-50 0,0 0,0 24,0-24,1 0,-1 0,0 0</inkml:trace>
  <inkml:trace contextRef="#ctx0" brushRef="#br0" timeOffset="481320.6155">10840 12824,'-25'0,"50"0,-1 0,1 0,0-25,0 25,24 0,-24 0,25 0,-25-25,24 25,1 0,0-24,-1 24,1 0,-1 0,26 0,-26-25,1 25,24 0,-24 0,0-25,24 25,-24 0,-1 0,1 0,-1 0,-24 0,25 0,-1 0,-24 0,0 0,25 0,-25 0,-1 0,1 0,-50-25,1 0</inkml:trace>
  <inkml:trace contextRef="#ctx0" brushRef="#br0" timeOffset="481636.1071">12030 12254,'25'0,"-25"24,0 1,25 0,0 0,-25 0,49-1,-24-24,0 25,0 0,24 0,-24-25,0 25,0-1,0-24,-25 25,24 0,1-25,-25 25,0 0,0-1,0 1,-25 0,1-25,24 25,-25 0,0-1,0 1,-24 25,-1-1,25-24,-25 0,1 25,-1-26,1-24</inkml:trace>
  <inkml:trace contextRef="#ctx0" brushRef="#br0" timeOffset="482083.4828">11038 12402,'-25'25,"0"-25,25 25,-24 0,-1 0,0-1,25 1,-25 0,0-25,1 25,-1 0,0-1,0-24,25 25,0 0,0 0,25 0,0-1,-25 26,25-25,-1 0,1 24,0-24,0 0,0 0,-1-1,26 1,-25 0,24 0,-24-25,25 0,-25 0,0 0</inkml:trace>
  <inkml:trace contextRef="#ctx0" brushRef="#br0" timeOffset="482759.8388">11162 11609,'25'0,"0"0,0 0,-25 24,24-24,-24 25,25-25,-25 25,25-25,-25 25,25-25,-25 25,25-25,-75-25</inkml:trace>
  <inkml:trace contextRef="#ctx0" brushRef="#br0" timeOffset="483604.0809">11088 11733,'0'0,"-25"24,25 1,0 0,0 0,0 24,0-24,0 25,-25-25,25 24,0-24,-25 0,25 24,0-24,0 0,0-50,0 0,25 1,-25-1,25 0,-25-25,25 26,-25-1,24 0,-24 0,25 0,0 25,0-24,0 24,0 0,-1 0,1 0,0 0,0 0,0 0,-1 0,-24 24,25 1,-25 0,-25-25,1 25,24 0,-50-1,25 1,0 0,-24 0,24 0,0-1,-25 1,26 0,48-50,1 25,0 0,-25-25,25 25,0 0,0 0,-1-24,1 24,0 24,-25 1,0 0,-25 0,25 0,-25 0,25-1,0 1,25-50,0 1,0 24,-25-25,25 0,-25 0,24 25,-24-25,0 0,-24 25,24-24,-25 24,0 0,0 24,0 1,1 0,-1 25,0-25,0 24,0 1,0-25,1 24,-1-24,0 0,0 24,25-24,-25 0,1 0,24-50,0 0,0 0,24 1,-24-26,25 25,-25-24,25-1,-25 25,25 0,-25 1,25-1,-1 50,1-25,-25 24,25 1,0 25,0-25,0-1,-1 26,26-25,-25 0,0-1,24 1,-24-25,0 25,0-25,-1 0,1 0,0-25,0 25,-25-25</inkml:trace>
  <inkml:trace contextRef="#ctx0" brushRef="#br0" timeOffset="483764.2724">11633 12030,'0'25,"25"0,-25 0,25-1,-25 1,0 0,25 0,-25 0,25-25,-1-25,-24 0</inkml:trace>
  <inkml:trace contextRef="#ctx0" brushRef="#br0" timeOffset="483947.9913">11807 11857,'0'24,"0"1,-25 0,25 25,0-1,-25 1,25-1,-24 1,-1 25,0-26,0 1,0 24,1-49,-1 25,0-26,25 1,-25 0,0-25,1 0,24-25,-25 0</inkml:trace>
  <inkml:trace contextRef="#ctx0" brushRef="#br0" timeOffset="484116.0145">11435 12229,'0'25,"25"-1,0 1,-1 0,1 25,25-26,-25 1,24 0,1 0,-1 0,1-1,0 1,-1-25,-24 25,25-25,-26 0,26 25,-25-50,0 25</inkml:trace>
  <inkml:trace contextRef="#ctx0" brushRef="#br0" timeOffset="512936.1493">13097 12030,'-25'25,"25"0,0 0,0 24,0 1,0 0,0 24,0 0,-25 1,25-1,0 1,0-26,0 26,0-26,-25 1,25-25,0 24,0-24,0 0,0-50,-24 0,24-24,0-1,0 0,0 1,24-1,-24 1,25-1,-25 0,25 26,0-26,0 25,-1 0,1 25,0 0,0 0,0 25,0-25,-25 25,24 0,-24 0,0-1,0 1,0 0,-24 0,24 0,-25-1,0 1,0 0,0 0,0 0,1-25,-1 0,0 0,0 0,0-25,25 0,25 50,0 0,0-1,-25 1,25 0,-1 0,1 0,0-1,0 1,0 0,0-25,-1 0,1 0,0 0,0-25,0 25,-1-25,-24-24,25 24,0 0,-25-24,0 24,0 0,0 0,0 0,0 50,0 0,0 25,-25-1,25-24,0 25,0-26,0 1,0 25,25-25,-25-1,0 1,25-25,-25-25,0 1,-25-1</inkml:trace>
  <inkml:trace contextRef="#ctx0" brushRef="#br0" timeOffset="513840.3551">13965 12427,'0'0,"0"-25,0 50,0 0,0 0,0 24,0 1,0 0,-25-1,25 1,-25-1,1 1,-1-25,25 24,-25-24,0 0,0 0,1-25,-1 0,0 0,0-25,25 0,-25-24,25 24,0 0,0-25,0 26,25-1,0 0,0 25,0 0,-1 0,26 25,-25 0,0-1,-1 1,1 0,0 25,0-26,0 1,-25 0,24-25,1 0</inkml:trace>
  <inkml:trace contextRef="#ctx0" brushRef="#br0" timeOffset="514016.169">14114 12650,'0'25,"0"0,25 0,-25 0,0 24,0-24,0 25,0-26,0 26,0-25,0 24,0-24,0 0,24 0,-48-25,-1-25</inkml:trace>
  <inkml:trace contextRef="#ctx0" brushRef="#br0" timeOffset="514348.3002">13643 12278,'-25'0,"0"0,50 0,0 0,-1 0,26 0,-25 0,24 0,1 0,0 0,-1 25,1-25,-1 0,1 0,0 25,-1-25,-24 0,0 25,0-25,-1 0,1 0,-50 0,1-25,24 0,-25 0,0 1,25-26,-25 25,0-25,25 26,-24-1,24 0</inkml:trace>
  <inkml:trace contextRef="#ctx0" brushRef="#br0" timeOffset="514647.9141">14511 12700,'0'-25,"25"25,-1 0,1 0,25 0,-25 0,24 0,1 0,-25 0,-1 0,1 0,0 0,0 0</inkml:trace>
  <inkml:trace contextRef="#ctx0" brushRef="#br0" timeOffset="514812.605">14684 12551,'0'25,"0"0,0 0,0 24,25-24,-25 0,0 0,0 24,25-24,-25 0,0 0,25-25,0 0</inkml:trace>
  <inkml:trace contextRef="#ctx0" brushRef="#br0" timeOffset="514943.7954">15032 12700,'0'25,"24"0,1-1,0-24,0-24,0-1</inkml:trace>
  <inkml:trace contextRef="#ctx0" brushRef="#br0" timeOffset="515024.136">15255 12700,'25'25,"-50"-50,74 50,-98-50</inkml:trace>
  <inkml:trace contextRef="#ctx0" brushRef="#br0" timeOffset="515136.4711">15429 12650,'24'25,"-24"0,25-25,-25 25,25-25,-25 25,25-25,0 24,-1-24,1 0</inkml:trace>
  <inkml:trace contextRef="#ctx0" brushRef="#br0" timeOffset="515400.7319">15801 12601,'24'0,"1"0,0 0,0 0,24 0,-24 0,25 25,-1-25,-24 0,25 0,-25 0,-1 0,1 0,0 0,-50 0</inkml:trace>
  <inkml:trace contextRef="#ctx0" brushRef="#br0" timeOffset="515588.6125">15999 12378,'0'24,"0"26,0-25,0 24,0 1,0 24,0 1,0-1,0 1,0-1,0-24,25 24,-25-24,25-26,-25 1,24 0</inkml:trace>
  <inkml:trace contextRef="#ctx0" brushRef="#br0" timeOffset="516592.6012">16470 12129,'0'0,"0"-24,0 48,0 26,0 0,0-1,0 51,0-26,0 0,-24 1,24 24,0-25,0-24,0 0,0-1,0-24,0 0,24-25,-48-25,24 0,24-24,-24-1,0 0,0 1,25-1,-25 1,25 24,0 0,-25 0,25 25,-1 0,1 0,0 0,0 25,0 0,-25 0,0-1,0 1,0 0,0 0,0 0,-25-25,25 24,-25-24,0 25,0-25,1 0,-1 0,0 0,0 0,0-25,25 50,25 0,-25 0,25 0,0-1,0 1,-1 0,1 0,0-25,0 25,0-25,-1 0,1 0,0-25,-25 0,25 0,0 0,-25 1,24-1,-73-25,74 25,-25 1,0-1,49 0,-49 0,0 50,0 0,0 0,0-1,0 26,-25-25,25 0,0-1,0 1,0 0,0 0,25-25,-25-25,0 0,25-24,-25 24,25 0,-25 0,25 0,-25 1,24 24,-24 24,25 1,-25 0,0 0,-25 0,25-1,0 1,0 0,0-50,25 25,-25-25,0 1,25-26,-25 25,25 0,0 1,-25-1,24 0,1 25,-25 25,0 24,25-24,-25 0,0 0,0 0,25-1,-25 1,25 0,-1 0,1-25,0-25,0 0</inkml:trace>
  <inkml:trace contextRef="#ctx0" brushRef="#br0" timeOffset="517004.3139">17587 12353,'0'0,"0"-25,0 0,0 50,0 0,0 0,24 24,-48 1,24-1,-25 1,0 24,0 1,25-26,-25 1,0 0,1-26,-1 1,25 0,-25-25,25 25,-25-50,0 0,25 0,-24 1,24-26,0 0,0 1,0-1,0 25,0-24,24 24,1 25,0 0,0 25,0-25,-1 49,1-24,0 25,0-25,-25-1,25 26,0-25,-1 0,1-1,-25 1,25 0,-25-50,25 0,-25 1</inkml:trace>
  <inkml:trace contextRef="#ctx0" brushRef="#br0" timeOffset="517432.0698">17760 12601,'0'25,"0"-1,0 1,0 0,0 0,0 0,0 24,0-24,0 25,0-26,0 1,25-25,-25-25,0-24,25 24,-25-25,25 26,-25-1,24 0,1 0,-25 50,0 0,0 0,0 24,0-24,0 0,0 0,0 24,0-24,0 0,25-50,-25 0,0-24,25 24,-25-25,25 25,-1 1,-24-1,0 0,25 25,-25 25,25-25,-25 49,0-24,0 25,25-25,-25 24,0-24,0 25,25-26,-25 1,0 0,0-50,-25 0,0 25</inkml:trace>
  <inkml:trace contextRef="#ctx0" brushRef="#br0" timeOffset="517747.7613">17264 12254,'25'0,"0"0,-1 0,1 0,25 0,-1 0,26 0,-25 0,24 0,-24 0,-1 24,26-24,-26 0,-24 0,25 25,-26-25,1 0,-25 25,0-50,-25 0,25 1,-24-1,24 0,-25 0,25 0,-25 0,25 1,-25-1,25 0</inkml:trace>
  <inkml:trace contextRef="#ctx0" brushRef="#br0" timeOffset="518039.8979">18256 12576,'25'0,"0"0,0 0,-1 0,1 0,0 0,0 0,0 0,-1-25,1 25,0 25,-50-25,0 0</inkml:trace>
  <inkml:trace contextRef="#ctx0" brushRef="#br0" timeOffset="518188.646">18207 12750,'0'0,"24"0,1 0,25 0,-25 0,24 0,1 0,-25 0,24-25,1 25,0 0,-26 0,26-25,-25 25,0-25</inkml:trace>
  <inkml:trace contextRef="#ctx0" brushRef="#br0" timeOffset="518472.1156">18777 12477,'0'0,"-25"-25,1 25,-1 25,25 0,0-1,0 1,0 25,0-1,0 1,0 0,25-1,-25 1,24-25,1-1,0 1,0 0,0-25,-1-25,1 0,0 1,0-1,-25-25,25 1,-1-1,-24 25,0-24,0-1,0 25,-24-24,24 24,-25 0,0 0,0 0,0 25,1 0,-26 25,0 0,26 0,-1 0,0-1,0 1</inkml:trace>
  <inkml:trace contextRef="#ctx0" brushRef="#br0" timeOffset="518780.4935">18479 12080,'25'25,"0"-25,0 0,25 0,-1 24,1-24,24 0,-24 0,24 0,-24 25,-1-25,1 0,0 0,-1 0,-24 25,0-25,0 0,-1 0,-24-25,-24 25,24-25,-25 1,25-1,-25 0,0 0,25-24,-25 24,1 0,-26-49,25 49</inkml:trace>
  <inkml:trace contextRef="#ctx0" brushRef="#br0" timeOffset="519452.1988">19422 11956,'0'-25,"0"50,0 0,25-1,-25 1,25 25,-25-1,24 1,-24 0,0-1,0 1,0 0,0-26,0 1,0 0,25-50,-25 0,0 1,0-1,0 0,0-25,0 1,0-1,0 25,25-24,-25 24,25 0,-25 0,25 25,0 0,-1 0,1 0,-25 25,25-25,0 25,0-25,-25 25,0-1,0 1,0 0,-25 0,25 0,-50 24,25-24,-24 25,24-25,-25-1,25 1,1 0,-1 0,0 0,50-50,0 0,-1 25,1-25,0 0,25 1,-25 24,24 0,-24-25,0 50,0-25,-1 24,1-24,-25 25,0 0,0 0,0 0,-25-1,1 1,-1 0,-25 25,1-1,24-24,-25 25,0-26,26 1,-1 0,0-25,0-25,25 0,25-24</inkml:trace>
  <inkml:trace contextRef="#ctx0" brushRef="#br0" timeOffset="519583.9382">19695 12601,'0'0,"25"25,-25-1,25 1,-25 0,24 0,-24 0,25-25,-25 24,25 1,-25 0,0 0,25-25,-25 25</inkml:trace>
  <inkml:trace contextRef="#ctx0" brushRef="#br0" timeOffset="519851.7858">20166 11832,'0'25,"0"-1,0 1,0 25,-25-1,25 1,-24 0,-1-1,0 1,-25 0,26-1,-1 1,-25-25,25-1,1 1,-1-25,0 0,25-25,-25 25,25-49</inkml:trace>
  <inkml:trace contextRef="#ctx0" brushRef="#br0" timeOffset="520688.3655">19819 12129,'149'-99,"-298"198,323-198,-125 99,1 0,-1 0,1 0,24 0,-24 0,0 0,-1 0,-24 0,25 0,-26 0,1 0,-25 25,-25 0,1-25,-1 25,0-25,-25 0,26 24,-26-24,25 0,0 0,1 0,-1 0,25 25,-25 0,25 0,0 25,0-26,0 26,0 0,0-1,0 1,-25-1,25 1,-25 0,25-26,0 26,0-25,0 0,0-50,0 0,25 0,-25-24,0 24,25-25,-25 1,25-1,-25 0,25 1,-1-1,1 25,-25 1,25-1,0 0,0 25,-1-25,-24 50,25-25,-25 25,-25 0,25-1,0 1,0 0,0 0,0 0,0-1,0 1,0 0,0 25,25-26,-25 26,0 0,0-26,0 26,0-25,0 24,0-24,0 0,0 0,-25-50,25 0,-24 25,-1-25,0 1,25-26,-25 25,0-24,1 24,-1-25,25 25,0 1,0-1,0 0,25 25,-1 0,1 0,-25 25,25-25,0 25,-25-1,0 1,0 0,-25 0,0 0,0-25,1 24,48-48,26-1,-25 0,0 0,24-24,-24 24,0 0</inkml:trace>
  <inkml:trace contextRef="#ctx0" brushRef="#br0" timeOffset="520903.9672">20538 12154,'25'-25,"0"25,0 0,-1 0,1 0,25-24,0 24,-26 0,26 0,0-25,-26 25,26 0,-25 0,0-25,-50 25,0 0,0 0</inkml:trace>
  <inkml:trace contextRef="#ctx0" brushRef="#br0" timeOffset="521216.0445">20811 11931,'-25'25,"50"-50,-50 75,1-26,24 26,0-25,-25 24,0 1,0 0,0-1,0 1,1 0,-1-1,0-24,0 0,0 0,25-1,0-48,0-1,25-25,-25 25,25-24,0 24,0 0,-1-24,1 49,-25-25,25 25,-25 25,0-1,0 26,0-25,0 24,0 1,0 0,0-1,-25 1,25-1,0 1,-25 0,25-26,0 26,0-25,0-50,0 0,0 0,25-24</inkml:trace>
  <inkml:trace contextRef="#ctx0" brushRef="#br0" timeOffset="521360.2694">20737 12477,'124'-50,"-248"100,297-100,-148 50,0 0,0-25,0 25,-1 0,1 0,-50 0,1 0</inkml:trace>
  <inkml:trace contextRef="#ctx0" brushRef="#br0" timeOffset="521511.9359">20861 12278,'0'0,"0"25,0 0,25 0,-25 24,0-24,0 0,0 0,24 24,-24-24,-24 0,24 0,0 0,0-1,-25 1,25 0,-25-25</inkml:trace>
  <inkml:trace contextRef="#ctx0" brushRef="#br0" timeOffset="521705.0695">20762 12700,'0'0,"-25"0,50 0,-1 0,1 0,0 0,25 0,-1-25,1 25,-25 0,24-25,1 25,-25 0,24 0,-24 0,0 0,0 0,-50 0,0 0,0 0</inkml:trace>
  <inkml:trace contextRef="#ctx0" brushRef="#br0" timeOffset="523071.5768">21555 11782,'0'0,"0"-25,0 50,0 0,-25 0,25 24,0 26,0-1,-24 1,24 24,0 0,0-24,-25 24,25-25,0-24,-25-1,25 1,0-25,0 0,0-1,0-48,0-1,0-25,0 1,25-1,-25 0,0 1,25-1,-25 1,24-1,1 0,0 1,0 24,0 0,-1 0,1 25,0 0,0 0,0 25,-25 0,0 0,25 0,-25 24,-25-24,25 0,-25 0,25-1,-25 1,0 0,0 0,1 0,-1-25,0 0,0 0,0 0,1 0,-1-25,0 0,50 50,0 0,-1-1,1 1,0 0,0 0,0 0,-1-25,1 24,0-24,0 0,0 0,0-24,-1 24,26-25,-25 0,-25 0,25 0,-1 1,-24-1,25 0,-25 0,0 0,0 1,-25 24,25 24,-24 1,24 0,0 0,0 24,0-24,0 0,0 0,0 0,0 24,24-24,-24 0</inkml:trace>
  <inkml:trace contextRef="#ctx0" brushRef="#br0" timeOffset="523356.5235">22051 12229,'0'25,"25"-25,0 0,0 0,0 0,-1 24,1-24,0 0,0-24,0 24,-1 0,-48 0,-1 24</inkml:trace>
  <inkml:trace contextRef="#ctx0" brushRef="#br0" timeOffset="523519.9171">22051 12402,'-24'0,"48"0,-24 0,0 25,25-25,0 0,0 0,0 0,-1 0,26 0,-25 0,0 0,-1 0,1 0,0-25,0 25,0 0,-75-49</inkml:trace>
  <inkml:trace contextRef="#ctx0" brushRef="#br0" timeOffset="523688.7006">22572 12328,'0'0,"25"0,0 0,-25-25</inkml:trace>
  <inkml:trace contextRef="#ctx0" brushRef="#br0" timeOffset="523791.9298">22721 12353,'25'0</inkml:trace>
  <inkml:trace contextRef="#ctx0" brushRef="#br0" timeOffset="523880.0323">22895 12353,'25'0,"-50"0,50 25</inkml:trace>
  <inkml:trace contextRef="#ctx0" brushRef="#br0" timeOffset="524316.0473">23118 12179,'0'0,"25"0,0 0,-1 0,1 0,0 0,0 0,24 0,-24 0,0 0,0 25,24-50,-24 25,0 0,0 0,0 0,-50 0,0 25,0-25</inkml:trace>
  <inkml:trace contextRef="#ctx0" brushRef="#br0" timeOffset="524475.517">23168 12353,'0'0,"-25"-25,50 50,-25-50,24 25,1 0,25 0,-25 0,-1 0,1-25,25 25,-25 0,-1 0,1 25</inkml:trace>
  <inkml:trace contextRef="#ctx0" brushRef="#br0" timeOffset="525212.0529">23688 11658,'0'25,"-24"25,24-26,0 26,0 24,0-24,0 24,-25 26,25-1,0 0,0-24,0-1,-25-24,25 24,0-49,0 24,0-24,0-50,0 1,0-1,0-25,0 1,0-1,25 0,-25 1,0-1,25 1,-1 24,-24 0,25 0,0 0,0 25,0 0,-1 25,1 0,-25 0,0 0,0-1,0 26,0-25,-25 0,25-1,-24 1,-1 0,0 0,0-25,0 25,1-25,-1 0,0-25,0 25,0-25,50 50,0 0,0-1,0-24,24 50,1-50,-50 25,25-25,-1 25,26-1,-25-24,0 0,0-24,-25 48,24-73</inkml:trace>
  <inkml:trace contextRef="#ctx0" brushRef="#br0" timeOffset="525624.1376">23986 12378,'25'0,"-50"0,25 0,0 24,0 1,0 0,0 25,-25-26,25 1,0 0,0 0,0 0,25-50,-25 0,0 0,25 0,-25 1,0-1,25 25,-25-25,0 50,25-25,-25 25,0-1,0 1,0 0,0 25,0-26,0 1,24-25,-24-25,25 1,-25-26,25 25,0 0,-25-24,25 49,-25-25,24 25,-24 25,0 0,25-1,-25 1,0 0,25 0,-25 0,0-1,0 1,25 25,-25-75,49 0,-98 0</inkml:trace>
  <inkml:trace contextRef="#ctx0" brushRef="#br0" timeOffset="525839.8992">24234 12204,'0'0,"0"25,25 0,-25-50,25 25,24 25,-98-50,148 99,-124-148,100 123,-75-98,99 98,-124-98,50 74,49 49,-148-173,99 148,-1-73,1 48,-50-24,1 0,-1 0,0 25</inkml:trace>
  <inkml:trace contextRef="#ctx0" brushRef="#br0" timeOffset="526000.4289">24284 12378,'25'0,"-1"0,-24 24,25-48,0 24,0 0,49 0,1 24,-75-48,24 48,-24-48,50 73,-75-98</inkml:trace>
  <inkml:trace contextRef="#ctx0" brushRef="#br0" timeOffset="526303.7812">24730 12129,'50'50,"-100"-100,125 100,-150-100,100 100,25 0,-150-125,150 125,-100-75,75 75,-50-25,50 24,-25-24,25 49,-50-98,50 48,-25 1,50 25,-50-75,24 50,-24-50,25 25,0 25,-25-75,25 25,0 1,0-1,-25 0,24 0,-24 0,0 1,0-1,0-25,0 25,-24 0,24 1,-25-1,0 25,0 0,-25 25,26-25,-26 24,25 1,-24 0,-1 0,0-25</inkml:trace>
  <inkml:trace contextRef="#ctx0" brushRef="#br0" timeOffset="527844.6551">13146 13419,'0'25,"-24"0,24 25,0-1,0 1,0 24,0-24,0 24,0 1,0-26,0 1,0-25,0-1,0 1,24-25,-24-25,0 1,0-26,0 0,25-24,-25 24,0 1,25-1,-25 1,25 24,0 0,0 25,-1 25,-24 0,25-1,-25 26,0-25,25 24,-50 1,25 0,0-1,0 1,0-25,-25-1,1 1,24-50,-25 25,25-24,0-1,0 0,0-25,0 1,0 24,25-25,-1 26,1-1,0 0,0 0,24 25,-24 0,50 0,-26-25,1 25,-1 0,1 0,-25 0,24 0,-24 0,0 0,0 0,-50 0,0 0,0 0,1 0,-1-24,0 24,0-25,0 0,1 0,-1 25,25-25,-25 25,25 25,0 0,25 25,-25-1,0 1,25 24,-25 1,0-1,0 0,0 1,0-26,0 1,0 0,24-1,-24-24,-24 0,-1-50,0 25,25-25,-25 0,0 1,1-1,-1 0,0 0,25 0,0 1,0-1,25 0,0 25,-1-25,1 0,0 1,25-1,-1 25,-24-25,0 0,24 0,-24 1,0-1,0 0,24 25</inkml:trace>
  <inkml:trace contextRef="#ctx0" brushRef="#br0" timeOffset="528296.1541">13965 13692,'0'0,"25"0,0 0,-1 0,1-25,0 25,0 0,24-24,-24 24,25-25,-25 25,-1 0,1 0,-50 0,1 0,-1 25,-25-25,25 24,-24 1,24 0,0 0,0 0,25 24,-24-24,24 25,0-26,0 26,0 0,0-26,0 26,-25-25,25 0,0-1,0 1,0-50,0 1,25-1,-25-25,0 1,24 24,-24-25,0 25,25 1,0-1,0 25,-25 25,25-1,-25 26,0-25,24 0,-48 24,24-24,0 25,0-26,-25 26,25-25,0 0,-25-25,25 24,-25-48,0 24,25-25,-24 0,24 0,-25-24,25-1</inkml:trace>
  <inkml:trace contextRef="#ctx0" brushRef="#br0" timeOffset="528472.1418">14015 13469,'49'25,"-98"-50,98 99,1-24,-25 0,-1-1,26 1,-25 24,0-24,-1 24,1 1,0-26,0 26,0-26,0 26,-1-51,-24 26,0-75,0 0,0-24</inkml:trace>
  <inkml:trace contextRef="#ctx0" brushRef="#br0" timeOffset="528612.0325">14436 13891,'-49'49,"98"-98,-98 123,24-49,0 0,0-1,0 1,1 25,-1-25,0-25,0 24,0-24,1-24,24-1,-25 0</inkml:trace>
  <inkml:trace contextRef="#ctx0" brushRef="#br0" timeOffset="528747.6535">14312 13345,'25'0,"0"25,0 0,0-25,-1 24,1 1,0-25,0 25,0-25,-1 0</inkml:trace>
  <inkml:trace contextRef="#ctx0" brushRef="#br0" timeOffset="529431.9375">14734 13370,'0'25,"25"-1,-25 1,25-25,-25 25,24-25,-24 25,0 0,0-1,0 1,-24 0,-1 0,0 24,0-24,0 0,-24 0,24 0,0-1,0-24,50 0,0-24,-25-1,25 25,24-25,-24 0,0 0,0 25,0-24,-1 24,1 0,0 24,-25 1,0 0,0 0,0 24,-25-24,0 0,1 25,-1-26,0 26,0-25,25-50,25 0,0 0,0 1,-1-1,1 0,0 0,0 0,0 25,-1 0,1 0,0 0,-25 25,0 0,0 0,-25 0,25-1,-25 1,1 25,-1-25,-25-1,25 26,-24-25,24 0,0-25,0 24,1-24,-1 0,0 25,50-50,0 25,-1-24,26 24,-25 0,24-25,-24 25,25-25,-1 25,1 0,-25 0,24 0,-24 0,25 0,-25 0,-1 0,1 0,-50 25,1-25,-1-25,0 25</inkml:trace>
  <inkml:trace contextRef="#ctx0" brushRef="#br0" timeOffset="538604.1798">2282 15205,'-25'0,"50"0,0 0,0 0,-1 0,1 0,0 0,0 0,0 0,-1-25,26 25,-25 0,24 0,1-24,0 24,-1 0,-24-25,25 25,-25 0,24 0,-24 0,25 0,-26 0,26 0,-25 0,0 0,24 0,-24 0,0 25,0-25,-1 0,26 0,-25 0,0 0,-25-25,24 25,-24 25,25-25,-50 0,1 0,-1 0,0 0,0 0,-24 24,-1-24</inkml:trace>
  <inkml:trace contextRef="#ctx0" brushRef="#br0" timeOffset="538988.1517">2332 15354,'-25'-25,"50"25,-1 0,26 0,-25 0,24 0,1 0,0 0,-1 0,1-25,0 25,24 0,-24-24,24 24,-24 0,24 0,-24 0,-1 0,1 0,-1-25,1 25,-25 0,24 0,-24 0,0 0,0 0,0 0,-50 0,0 0,0 0</inkml:trace>
  <inkml:trace contextRef="#ctx0" brushRef="#br0" timeOffset="539264.3452">3175 14908,'0'24,"0"1,25-25,-25 25,25 0,-1-25,1 25,25-1,-25 1,-1-25,1 25,0-25,0 25,0-25,-25 25,24-25,-24 24,0 1,-24 0,-1 0,0 0,-25-1,26 1,-51 0,26 25,-26-25</inkml:trace>
  <inkml:trace contextRef="#ctx0" brushRef="#br0" timeOffset="539652.4985">2332 15032,'-25'24,"25"1,0 0,-25 25,25-26,-25 1,25 0,-25 0,1 0,-1-1,0 1,0-25,25 25,25 0,0-25,0 25,-1 0,26-1,-25-24,0 25,24-25,-24 25,25 0,-1-25,1 0,-1 25,1-25</inkml:trace>
  <inkml:trace contextRef="#ctx0" brushRef="#br0" timeOffset="539972.544">3919 14412,'25'0,"-25"24,25-24,-25 25,25 0,-1 0,1-25,-25 25,25-1,-25 1,25 0,-25 0,-25 0,0-1</inkml:trace>
  <inkml:trace contextRef="#ctx0" brushRef="#br0" timeOffset="540240.0013">3795 14833,'0'0,"25"0,0 0,0-25,24 25,-24-24,0 24,24-25,-24 0,0 25,0-25,0 25,-25 25,-25 0,0 0,25-1,-25 26,0-25,1 24,-26-24,25 25,0-1,1-24,-1 25,0-25,0-1,0 1,1-25,-1 0,0-25,25 1</inkml:trace>
  <inkml:trace contextRef="#ctx0" brushRef="#br0" timeOffset="540416.2757">3746 14908,'74'0,"-148"0,173 24,-74-24,24 25,-24-25,25 25,-1 0,1-25,24 25,-24-25,-1 24,1-24,0 0,-26 0,1 25,0-25,0 0,-25-25,-25 25,0 0,0-24</inkml:trace>
  <inkml:trace contextRef="#ctx0" brushRef="#br0" timeOffset="540563.9378">3944 15032,'0'0,"-25"24,25 1,0 0,0 25,0-1,25 1,-25-25,0 24,0 1,0 0,0-26,0 1,0 0,0 0</inkml:trace>
  <inkml:trace contextRef="#ctx0" brushRef="#br0" timeOffset="540723.8966">4093 15081,'25'25,"-25"0,0 0,0-1,0 26,24 0,-24-1,0 1,0 0,0-1,0 26,0-26,0 1,25 24,-25-24,0-25,0-1</inkml:trace>
  <inkml:trace contextRef="#ctx0" brushRef="#br0" timeOffset="541564.1952">4390 14932,'0'0,"0"-24,25 48,0-24,0 25,0-25,-1 25,1 0,0 0,-25-1,0 1,0 25,-25-25,25 24,-25-24,1 25,24-26,-25 1,25 0,-25-25,50 0,-25-25,0 0,25 1,-1-1,-24-25,25 1,0-1,0 0,0 1,-25-1,24-24,1 24,-25 1,25 24,-25 0,0 0,25 0,-25 1,0 48,0 1,0 25,0-25,0 24,0-24,0 25,0-1,-25 1,25-25,0 24,0-24,0 0,-25-25,25 25,0-50,0 0,0 0,0 0,25 1,-25-1,25 0,-25 0,25 25,-1-25,1 1,0 24,0-25,0 25,24 0,-24 0,0 25,0-1,0-24,-25 25,0 0,0 0,-25 0,0-1,25 26,-25-25,0 0,-24-1,24-24,0 0,0 0,25-24,0 48,0 26,0-25,0 24,-25 1,25-25,-24 25,-1-26,25 26,-25-25,25 0,-25-25,25 24,-25-48,25-1</inkml:trace>
  <inkml:trace contextRef="#ctx0" brushRef="#br0" timeOffset="541723.9362">4787 15280,'149'124,"-298"-248,323 273,-149-125,0 1,-1-25,1 25,-25 0,25-25,-50 0,25-25</inkml:trace>
  <inkml:trace contextRef="#ctx0" brushRef="#br0" timeOffset="542112.3693">5507 14784,'-25'-25,"50"50,-25-1,0 1,0 0,0 25,-25-26,25 1,-25 0,25 0,0 0,-25-1,25 1,25 0,-25 0,25-25,-25 25,25-1,-25 1,0 0,0 0,0 24,0-24,0 0,0 25,0-25,0-1,-25-24,25 25,0 0,0-75,0 26,0-1</inkml:trace>
  <inkml:trace contextRef="#ctx0" brushRef="#br0" timeOffset="542280.8359">5631 14932,'0'0,"0"-24,24 24,1 0,0 0,0 0,24 0,-24 0,-25-25,25 25,0 0,-50 25,0-1,0 1,-24 25</inkml:trace>
  <inkml:trace contextRef="#ctx0" brushRef="#br0" timeOffset="542440.0359">5556 15205,'99'0,"-198"0,248-25,-124 1,24-1,-24 0,25 0,-25 0,0 1,-1-1,-24 0,0 0,-24 25,-1-25,0 1,0 24</inkml:trace>
  <inkml:trace contextRef="#ctx0" brushRef="#br0" timeOffset="542620.0695">5680 14709,'25'99,"-50"-198,75 248,-25-75,-1-24,1 24,0 1,0-1,0 1,-25-1,25 1,-25-26,24 1,-24-1,0-24,25-50,-25 1,0-26,0 0</inkml:trace>
  <inkml:trace contextRef="#ctx0" brushRef="#br0" timeOffset="542732.7762">6003 15056,'-149'174,"298"-348,-348 373,174-150,1-24,-1 0,0 0,0-25,0-25</inkml:trace>
  <inkml:trace contextRef="#ctx0" brushRef="#br0" timeOffset="542872.7653">5779 14585,'25'25,"-25"0,25-25,0 49,0-24,0 0,-25 0,24 0,1-1</inkml:trace>
  <inkml:trace contextRef="#ctx0" brushRef="#br0" timeOffset="543220.1497">6400 14833,'0'25,"0"0,0 24,-25 1,25 0,0-1,0-24,-25 25,25-26,0 1,-25 0,25-50,0 0,0 1,25-1,0-25,-25 25,25 1,-1-1,26 25,-25-25,0 25,-1-25,1 25,0 0,0 0,-50 0</inkml:trace>
  <inkml:trace contextRef="#ctx0" brushRef="#br0" timeOffset="544140.1672">6499 14808,'0'-99,"0"198,0-173,0 124,0-1,25 26,-25-1,0 0,0 1,-25 24,25-25,0 1,0-1,0 1,0-50,0-1,0 1,0-50,0 1,0-1,25-25,-25-24,0-1,24 1,-24-1,25-24,-25 0,25 25,-25-1,0 26,25 24,-25 0,25 25,-25 25,0 0,24-1,-24 26,25-25,-25 0,25-1,0-24,0 0,-1 0,1 0,0 0,0-24,0-1,0 0,-1 0,-24 0,25 25,-25-24,0-1,-25 0,1 0,24 0,-25 25,0-24,25-1,-25 25,0-25,25 50,0 0,0-1,0 1,-25 25,25-1,25 26,-25-26,0 26,0-26,0 1,0 24,0-24,0 0,0-26,-25 1,25 0,0 0,0-50,-24 25,24-25,-25 0,25 1,-25-1,0 0,0 0,25 0,-24 25,48 0,1 0,0 0,0 0,24-24,-24 24,0-25,25 25,-25 0,-25 25,24-25,1 0,-25 24,0 1,0 0,0 0,-25 0,1-1,-1 1,0 0,0 25,-25-25,26-1,-1 1,0-25,0 25,0-25,50 0,0 0,0-25,0 25,24-25,-24 25,25-24,-25 24,-1 0,26 0,-25 0,0 0,-1 0,1 0,0 0,0 0,-50 0,0 0,-74-25,74 25,-24 0</inkml:trace>
  <inkml:trace contextRef="#ctx0" brushRef="#br0" timeOffset="545377.0118">7441 14610,'0'-25,"0"50,25-25,0 0,0 25,24-25,-24 25,25-25,-25 0,-1 0,1 0,-25 24,-25 1</inkml:trace>
  <inkml:trace contextRef="#ctx0" brushRef="#br0" timeOffset="545784.3318">7342 14957,'-25'50,"50"-100,-25 100,25-50,25-25,-26 0,26 0,0 1,-1-1,1 0,-25 0,-1 25,1-25,0 25,-25 25,0 0,0 0,-25 24,25-24,-25 25,1-1,-26 1,25 0,0-1,-24 1,24-1,0-24,0 0,25 0,0-50,25 25,-25-50,25 26,-25-26,25 0,0 1,-1-1,1 1,0 24,0 0,0 0,-1 25,1 0,0 25,0 0,-25 0,25 24,-25-24,0 25,0-1,0 1,0-1,0-24,0 25,-25-25,0 24,25-24,-25-25,25 25,-25-25,1 0,-1-50,25 26</inkml:trace>
  <inkml:trace contextRef="#ctx0" brushRef="#br0" timeOffset="546012.3802">8012 14684,'-25'-24,"50"24,0 0,0 0,-1 0,26 0,-25 24,0-24,-1 0,1 0,-50 25</inkml:trace>
  <inkml:trace contextRef="#ctx0" brushRef="#br0" timeOffset="546471.6699">7962 14957,'0'0,"25"0,0 0,0 0,0-25,24 25,-24-24,25-1,-26 0,26 25,-25-25,0 25,-50-25,0 25,0 0,0-24,1 24,-1-25,25 50,0-1,0 1,0 0,0 25,0 24,0-24,0-1,0 26,0-26,0 1,0 24,0-24,0-25,0 24,0-24,-25-50,0 25,25-24,-25-1,1 0,-1 0,0 0,25 0,-25 1,25-1,0 0,25 0,0 0,0 1,-1-1,1-25,25 25,-25 1,24-1,-24 0,0 0,0-24,-1 24,1 0,-25 0,0 0</inkml:trace>
  <inkml:trace contextRef="#ctx0" brushRef="#br0" timeOffset="547319.9576">8409 14486,'0'0,"0"-25,-25 50,50 0,-25 0,0 24,0-24,0 0,0 24,25-24,-25 0,0 0,0 0,0-50,0 0,0 0,0 0,0 1,0-1,0 0,0 0,0 0,24 25,-24-24,25 24,0 0,0 0,-25 24,25-24,-25 25,24-25,-24 25,0 0,0 0,-24-25,24 24,-25 1,0 0,25 0,-25 0,0-25,25 24,25-24,0-24,0 24,0 0,-25 24,0 1,0 0,0 0,-25 24,25-24,0 0,-25 25,25-1,0-24,0 0,0 0,0-1,25-24,-25 25,0 0,-25-25,0 0,0 0,1 0,-1 0,0 0,25-25,-25 25,0 0,25-25,25 1,0 24,0-25,0 25,-1 0,1 0,0-25,0 25,0 25,-1-25,1 25,-25-1,0 1,-25-25,25 25,-24 0,-1 0,0-1,0 1,0 0,1 0,-1-25,0 25,0 0,50-25,0 0,0 0,-1 0,26-25,-25 25,0 0,24 0,-24 0,25 0,-26-25,26 25,-25 0,-50-50,50 25</inkml:trace>
  <inkml:trace contextRef="#ctx0" brushRef="#br0" timeOffset="547692.1697">8979 14759,'0'25,"0"-1,-25 1,25 0,0 0,-24 0,24-1,0 1,-25-25,25 25,25 0,-25 0,0-1,24 1,-24 25,0-25,25-1,-25 26,0-25,0 24,0-24,-25 0,25 25,0-25,0-1,0-48,0-1,25-25,-25 0</inkml:trace>
  <inkml:trace contextRef="#ctx0" brushRef="#br0" timeOffset="547887.941">9203 14684,'0'25,"0"0,0 0,0 24,0 1,0 0,0-1,0 1,0 24,0-24,0 24,-25-24,25-1,0 1,0-25,0-50,0 0,0 0,0-24,0-1</inkml:trace>
  <inkml:trace contextRef="#ctx0" brushRef="#br0" timeOffset="548143.8846">9302 14684,'25'-49,"-50"98,74-98,-24 49,0 25,0-1,-25 1,0 0,0 0,0 24,-25-24,25 25,0-25,0 24,0 1,0-25,0 24,0 1,0-1,0 1,0 0,0-26,0 26,0-25,0 0,0 0,0-1,-25-48,25-1,-25 0,25 0</inkml:trace>
  <inkml:trace contextRef="#ctx0" brushRef="#br0" timeOffset="548297.0168">9252 14982,'0'0,"25"0,0 0,0 0,-1 0,1 0,0 0,-50 0</inkml:trace>
  <inkml:trace contextRef="#ctx0" brushRef="#br0" timeOffset="548464.8415">9178 15180,'0'0,"25"-24,-1 24,1 0,0-25,0 25,0 0,-1 0,1 0,-25 25,0-1,-25-24</inkml:trace>
  <inkml:trace contextRef="#ctx0" brushRef="#br0" timeOffset="548679.94">9004 15478,'0'0,"25"0,0 0,0 0,24-25,-24 25,25 0,-1 0,1-24,-1 24,1 0,0 0,-1 0,1-25,-25 25,24 0,-24 0,0 25,0-25,-50 24,0-24,0 0</inkml:trace>
  <inkml:trace contextRef="#ctx0" brushRef="#br0" timeOffset="549983.9309">10120 15255,'0'0,"0"-25,25 0,0 0,-25 1,25-26,0 0,-1 26,-24-1,25 0,-25 0,25 0,-25 1,0-1,25 25,0 25,-25-1,24 26,1-25,0 24,-25 1,25 0,0-1,-1 1,1-25,-25 24,25-24,-25 0,25 0,-25 0,0-1,0 1,0-50,-25 1,25-1</inkml:trace>
  <inkml:trace contextRef="#ctx0" brushRef="#br0" timeOffset="550188.6474">10542 14858,'-25'0,"25"25,0 0,0 24,-25-24,25 25,-24-1,-1 1,25-1,-25 26,0-26,-24 1,49 25,-25-26,0-24,25 25,0-26,-25-24,50-24,-25-1</inkml:trace>
  <inkml:trace contextRef="#ctx0" brushRef="#br0" timeOffset="550344.2588">10641 15255,'25'25,"-25"-1,0 1,0 0,0 25,0-25,0 24,0-24,0 25,0-26,0 26,0-25,0 0</inkml:trace>
  <inkml:trace contextRef="#ctx0" brushRef="#br0" timeOffset="550784.7539">11212 14982,'0'0,"-25"0,25 25,0 0,-25-1,25 26,-25 0,25-1,-25 1,1-1,-1 1,25 0,-50-1,50-24,-25 0,1-25,24 25,-25-25,25-25,-25 25,25-25,-25 0,25 1,0-1,0-25,0 25,25-24,-25 24,25 0,0 25,-1-25,1 25,0 25,0 0,0 0,-1-1,1 1,0 0,0 0,-25 0,25 24,0-24,-25 0,24-25</inkml:trace>
  <inkml:trace contextRef="#ctx0" brushRef="#br0" timeOffset="550943.9337">11410 15205,'0'25,"0"0,0 24,0-24,0 25,0-25,-25 24,25-24,0 25,25-25,-25-1,0 1,-25-25,25-25,-24 25</inkml:trace>
  <inkml:trace contextRef="#ctx0" brushRef="#br0" timeOffset="551267.9563">10815 14808,'-25'-24,"50"48,0-24,-1 0,26 0,0 0,-1 0,1 0,-1 0,1 0,25 0,-26 0,1 0,-1 25,-24-25,25 25,-25-25,-1 0,-24 25,25-25,-25-25,-25 0,25 0,-24-24,24 24,-25 0,25 0,-25 1,0-1,0-25,25 25</inkml:trace>
  <inkml:trace contextRef="#ctx0" brushRef="#br0" timeOffset="551571.6306">11807 15131,'0'-25,"25"25,0 0,-1-25,1 25,0 0,0 0,24 0,-24 0,25-25,-25 25,24 0,-24 0,0 0,0 0</inkml:trace>
  <inkml:trace contextRef="#ctx0" brushRef="#br0" timeOffset="551772.9076">12005 14833,'0'25,"0"0,0 0,0-1,0 26,0 0,0-1,0 1,0 24,0-24,0-1,0-24,0 25,0-25,25 0,-25-1,25-48</inkml:trace>
  <inkml:trace contextRef="#ctx0" brushRef="#br0" timeOffset="551912.176">12427 15180,'0'25,"25"-25,0 25,-25-50,25 25</inkml:trace>
  <inkml:trace contextRef="#ctx0" brushRef="#br0" timeOffset="551995.5041">12700 15180,'50'50,"-100"-100</inkml:trace>
  <inkml:trace contextRef="#ctx0" brushRef="#br0" timeOffset="552095.8482">12849 15230,'0'0,"-25"0,25 25,25-25,-25 25</inkml:trace>
  <inkml:trace contextRef="#ctx0" brushRef="#br0" timeOffset="552383.8575">13271 15156,'24'0,"1"0,0 0,0 0,24 0,-24 0,0 0,25 0,-1 0,-24 0,25 0,-26 0,1 0</inkml:trace>
  <inkml:trace contextRef="#ctx0" brushRef="#br0" timeOffset="552580.6224">13519 14858,'-25'25,"25"0,25-1,-25 26,0 0,-25-1,25 26,0-26,0 1,0 24,0-49,25 25,-25-1,0-24,24 0</inkml:trace>
  <inkml:trace contextRef="#ctx0" brushRef="#br0" timeOffset="552964.3764">13990 15329,'0'0,"-25"0,25-25,0 1,0-1,25 0,-25-25,0 26,25-1,-25-25,24 25,1-24,-25 24,25 0,-25 0,25 1,-25-1,25 25,-25 25,24-1,-24 1,25 25,-25-25,25 24,0 26,0-26,-1 1,1-1,0-24,0 25,0-25,0 0,-25-1,24 1,-48-50,24 1,0-1,-25 0</inkml:trace>
  <inkml:trace contextRef="#ctx0" brushRef="#br0" timeOffset="553124.2565">14412 14784,'0'0,"-25"0,25 24,0 1,-25 0,25 0,-25 24,0 1,0 0,1-1,-1 26,-25-1,25-24,-24 24,24-24,0-1,25 1,-25-25,25 0</inkml:trace>
  <inkml:trace contextRef="#ctx0" brushRef="#br0" timeOffset="553668.4291">14536 15205,'-25'-25,"50"50,-25 0,0 25,0-26,0 26,-25-25,25 25,0-26,0 1,-25 0,50-50,-25 0,25-24,-1 24,-24-25,25 1,0 24,0 0,-25 0,25 25,-1 0,-24 50,0-25,0-1,0 26,0 0,0-25,-24-1,24 1,0 0,24 0,-24-50,25 0,-25 0,25 1,0-26,-25 0,25 25,-1 1,-24-1,25 0,0 25,-25 25,0 24,0-24,0 25,0 0,0-1,0-24,0 0,25 0,-25-1,25-24,-1-24,1 24,0-25</inkml:trace>
  <inkml:trace contextRef="#ctx0" brushRef="#br0" timeOffset="554072.3832">15429 14833,'0'25,"0"0,0 0,0 24,0 1,0-1,-25 1,0 24,0 1,25-26,-25 1,0 0,1-1,-1-24,0 0,0 0,0-25,25-25,-24 25,24-25,-25 0,25 1,0-26,-25 25,25-25,25 1,-25-1,0 25,0 1,25 24,-1-25,1 50,0-25,0 24,0 26,-1-25,1 24,0-24,0 25,0-25,0 0,-25-1,24 1,1-25</inkml:trace>
  <inkml:trace contextRef="#ctx0" brushRef="#br0" timeOffset="554512.5616">15602 15205,'0'25,"0"-50,0 75,-25-1,25-24,0 0,0 25,0-25,0-1,0 26,0-25,0-50,0 0,0 0,25-24,-25 24,25-25,-25 25,25-24,0 24,-25 0,24 25,-24 25,0 0,0 0,0 24,0-24,0 25,0-25,0-1,0 1,0 0,0-50,25 0,-25 1,0-1,25-25,-25 25,25 0,-25 1,25-1,-1 25,-24 25,0-1,0 26,25 0,-25-1,0-24,25 25,-25-1,0-24,25 0,-25 0,25-25,-25-25,0 0,-25 0,25 1</inkml:trace>
  <inkml:trace contextRef="#ctx0" brushRef="#br0" timeOffset="554796.6977">15156 14784,'0'0,"0"-25,24 0,1 25,0 0,0 0,24 0,1 0,0 0,-1 0,1 0,0 0,24 0,-24 0,-1 0,1 0,-25 25,-1-25,1 0,0 0,-25 25,0-50,-25 25,25-25,-25 0,1 0,24 1</inkml:trace>
  <inkml:trace contextRef="#ctx0" brushRef="#br0" timeOffset="555116.4955">16148 15131,'25'-25,"-1"25,1 0,0-25,0 25,24 0,-24 0,0-25,0 25,0 0,-25 25,-25-25,25 25</inkml:trace>
  <inkml:trace contextRef="#ctx0" brushRef="#br0" timeOffset="555268.7044">16123 15304,'0'0,"25"0,-25-24,49 24,-24 0,0-25,25 25,-26 0,26 0,0-25,-25 25,24 0,-24 0,0 0</inkml:trace>
  <inkml:trace contextRef="#ctx0" brushRef="#br0" timeOffset="555596.169">16892 14957,'0'0,"0"-25,-25 50,25 0,-25 0,25 24,-24 1,24 0,0 24,0-24,0-1,0 1,24 0,-24-26,25 1,0-25,0 0,0 0,-1-25,1-24,0 24,0 0,0-25,-1 1,-24 24,0-25,0 26,0-1,-24 0,24 0,-25 0,0 25,0-24,0-1,-24 25,24 0,0 0,-24 0,24 0,-25-50,25 50</inkml:trace>
  <inkml:trace contextRef="#ctx0" brushRef="#br0" timeOffset="555924.7157">16570 14684,'0'0,"-25"0,50 25,-1-25,1 0,0 0,25 0,-1 25,1-25,-1 0,26 0,-26 0,26 0,-50 0,24 0,1 25,-25-25,-1 0,1 0,0 0,-25-25,-25 25,25-25,-25 25,1-25,24 1,-25-1,0 0,-49-49,24 49</inkml:trace>
  <inkml:trace contextRef="#ctx0" brushRef="#br0" timeOffset="556407.952">15677 14585,'24'25,"1"0,0-25,0 25,0-25,-1 0,-24 24,25-24,0 25,-25 0</inkml:trace>
  <inkml:trace contextRef="#ctx0" brushRef="#br0" timeOffset="556879.9549">17760 14709,'-25'0,"25"25,0 25,25-26,-25 26,0 0,0-1,0 1,0-1,0-24,0 0,25 0,-50-25,25-25</inkml:trace>
  <inkml:trace contextRef="#ctx0" brushRef="#br0" timeOffset="557259.9546">17760 14734,'0'-25,"0"50,25-50,0 25,0 0,24 0,-24 0,0 25,0-25,-1 25,1-25,-25 25,25-1,-25 1,0 0,-25-25,0 25,1 24,-1-24,-25 0,1 0,24 24,-25-24,25 0,1-25,-1 25,0-25,0 25,50-50,0 25,0-25,-1 0,26 0,-25 1,24-1,-24 0,25 25,-25-25,-1 25,1 0,0 25,0 0,-50 0,25 24,-25-24,25 0,-25 24,1-24,-26 25,25-25,0-1,1 26,-1-25,0-25,0 25</inkml:trace>
  <inkml:trace contextRef="#ctx0" brushRef="#br0" timeOffset="557399.9545">18033 15205,'25'0,"-50"0,50 25,0 0,-25 0,24-1,-24 1,0 0,25 0,0 0,-25 0,25-25,0-25,-1 25</inkml:trace>
  <inkml:trace contextRef="#ctx0" brushRef="#br0" timeOffset="557624.0989">18554 14486,'-25'25,"25"0,0-1,-25 1,25 25,-25-1,25 1,-24 0,-1 24,0-24,0-1,-24 1,24-1,0 1,0 0,0-26,1-24,-1 0</inkml:trace>
  <inkml:trace contextRef="#ctx0" brushRef="#br0" timeOffset="557836.0105">18281 14684,'25'0,"0"-24,-1 24,26 0,0 0,-1 0,26 0,-26 0,26 0,-26 0,1 0,0 0,-26 0,1 24,0-24,0 0,-50 25,0-25,0 0,1 25,-1 0,-25-25,25 25</inkml:trace>
  <inkml:trace contextRef="#ctx0" brushRef="#br0" timeOffset="558520.67">18628 14808,'-49'273,"98"-546,-98 596,24-249,25-24,-25 24,25-24,0 0,0-1,-25-24,50-25,-25-25,0 0,0-24,25-1,-25 0,25 1,0-1,-25-24,24-1,1 26,-25-1,25 1,-25-1,25 25,-25 0,25 25,-1 25,1-25,-25 25,0 0,0 0,0-1,-25 1,25 0,0 0,0 0,0-1,0 1,0 0,0 25,0-26,0 26,0 0,0-1,0-24,0 25,0-1,25 1,-25-25,0 0,0-1,-25-24,1-24,-1-1,25 0,-25 0,0-24,25 24,-25-25,25 0,-24 1,24 24,0-25,0 1,24 24,1 0,0 25,0 0,0 0,-1 25,-24 0,-24-25,24 25,-25-1,25 1,-25 0,0 0,0-25,1 25,24-1,24-24,1-24,0 24,-25-50,50 25,-26 0</inkml:trace>
  <inkml:trace contextRef="#ctx0" brushRef="#br0" timeOffset="558884.2017">19149 14635,'25'0,"0"0,0 0,-1 0,1 0,0 0,0 0,0 0,-1 0,1 25,-50-25,1 0,-1 0,0 0,0 24,25 1,0 0,0 0,0 24,0-24,0 25,0-25,0 24,0-24,0 0,-25 0,25-1,0 1,-24-25,-26-49,25 49</inkml:trace>
  <inkml:trace contextRef="#ctx0" brushRef="#br0" timeOffset="559243.9517">18901 14709,'0'0,"0"25,0 0,0 0,25-1,-25 26,0 0,0-1,25-24,-25 25,0-26,25 26,-25-25,0-50,0 0,0 0,0 1,0-1,0 0,0 0,0 0,0 1,0-1,24 0,1 25,0 0,0-25,24 25,-24 0,25 0,24 0,-24-25,-1 25,-24 0,25 0,-25 0,-1 0,1 0,-25 25,0 0,-25 0,1 0,-1-1,0 1,0 0,0-25,1 25,-26-25,25 0</inkml:trace>
  <inkml:trace contextRef="#ctx0" brushRef="#br0" timeOffset="559588.788">19050 14759,'-25'0,"25"25,0 24,0-24,0 25,0-1,0 1,0-25,0 24,25-24,-25 0,25 0,0-25,-1-25,1 0,0 0,0-24,24-1,-24 0,25 1,-25 24,-1-25,26 1,-25-1,0 25,-25-24,24 49,-48 25,24-1,0 1,-25 0,25 25,-25-1,0 1,0-25,-24 49,24-24,-25-1,1 26,-1-26,1 26,-26-26,26 1,24 0,-25-1,25-24,1-25,-1 0</inkml:trace>
  <inkml:trace contextRef="#ctx0" brushRef="#br0" timeOffset="559763.9726">19348 15007,'24'25,"1"-25,0 24,-25 1,25 0,0 0,-1-25,-24 25,25-1,-50 1,1-25</inkml:trace>
  <inkml:trace contextRef="#ctx0" brushRef="#br0" timeOffset="560132.2124">19224 15180,'24'0,"-48"0,73 0,-49 25,25-25,0 25,0-25,-25 25,24-25,-24 25,0-1,-24-24,-1 25,0-25,0 0,0 0,25-25,25 25,0 0,-25 25,25-25,0 25,-1 0,-24 0,0 0,-24-1,-1 1,0 0,0-25,0 0,1 25,-1-25,0 0,50 0,0 0,-1 0,1 0,0 0,0 0,0 0,-1-25,1 0,25 0</inkml:trace>
  <inkml:trace contextRef="#ctx0" brushRef="#br0" timeOffset="560768.6057">19745 14635,'0'0,"0"25,-25-25,25 24,0 1,25 0,-1 0,1-25,0 0,0 0,0 0,-1 0,1-25,-50 50,1-25,-1 25,0-1,0 26,0 0,1-1,-1 1,0 24,0-24,0 24,1-24,24-1,0 1,0-25,0 0,0 0,0-1,24-48,1-1,-25 0,0 0,25-25,-25 26,25-1,-25-25,25 1,-25 24,24-25,-24 1,25 24,-25 0,25 0,-25 0,25 25,0-24,-1 24,1 0,0-25,0 25,0 0,-1 0,1 25,-25-1,0 1,0 0,-25 0,25 0,-24-1,24 1,0 25,0-25,-25 24,25 1,0-25,0 24,0-24,25 25,-25-25,0-1,0 1,0 0,-25-50,25 0,-25 1,0-1</inkml:trace>
  <inkml:trace contextRef="#ctx0" brushRef="#br0" timeOffset="561792.6546">19769 15156,'0'-50,"0"100,25-100,0 50,0 0,0 0,-1 0,1 0,-25 25,0 0,-25-1,1-24,24 25,-25 0,0 0,0 0,0-1,1 1,24-50,0 1,24 24,-24-25,25-25,0 25,-25 1,25-26,0 25,-25 0,24 1,-24-1,0 50,0-1,0 1,-24 25,24-1,-25 1,25 0,-25-1,25 1,-25 0,25-26,0 1,0 0,0-50,25 0,-25 1,25-26,0 25,-25-25,24 1,1-1,0-24,25 24,-26 1,1-26,0 26,0-1,0 0,-1 26,1 24,0-25,-25 50,0-1,0 1,-25 25,25-25,-25-1,1 26,24-25,-25 24,25-24,-25 0,50 0,0-25,-1 0,1 0,0 0,0 0,-25 25,-25-1,0 1,0 0,1 0,-1 0,0-1,0 1,0 0,1-25,24 25,0 0,24-50,1 25,0 0,25 0,-26-25,26 0,0 0,-1 25,1-24,-1-1,1 0,-25 0,24 25,-49-25,0 1,-24 24,-1-25,0 25,25-25,-25 25,0-25,1 25,-1-25,0 1,25-1,0 0,0 50,-25-25,25 25,0 24,0-24,-25 25,25-1,0 26,-24-26,24 26,0-1,0 1,0-1,0 0,0 1,0-1,0 1,-25-1,25-24,-25-1,25 1,-25-1,0-24</inkml:trace>
  <inkml:trace contextRef="#ctx0" brushRef="#br0" timeOffset="562999.8697">2356 16694,'25'0,"0"0,0-25,0 25,-1 0,1 0,25-25,-25 25,24-25,1 25,24-25,-24 25,0 0,24-24,-24 24,-1 0,1 0,-1 0,-24 0,25 0,-25 0,24 0,-24-25,0 25,-50 0,0 0,25 25,-49-25,24 0,0 24</inkml:trace>
  <inkml:trace contextRef="#ctx0" brushRef="#br0" timeOffset="563368.3263">2381 16867,'-25'0,"50"-25,0 25,0 0,24 0,-24 0,25-24,-1 24,1-25,0 25,24-25,-24 25,-1 0,26 0,-26-25,1 25,0 25,-1-25,1 0,-1 0,-24 25,25-25,-25 0,-1 0,1 0,-25-25,-25 0,1 25,24-25,-25 25</inkml:trace>
  <inkml:trace contextRef="#ctx0" brushRef="#br0" timeOffset="563672.4068">3125 16346,'0'25,"25"0,0 0,0 0,0-25,-1 24,26 1,-25 0,0-25,-1 25,1-25,0 25,-25-1,25-24,-25 25,25 0,-25 0,0 0,0-1,0 1,0 0,-25-25,25 25,-25 0,0-25,0 24,1 1,-26 0,25 0,-24 0,24-1,-25 1,1-25</inkml:trace>
  <inkml:trace contextRef="#ctx0" brushRef="#br0" timeOffset="564104.1995">2530 16371,'0'25,"0"0,0 24,0-24,-25 0,25 0,-25 24,1-24,24 25,-25-25,0-1,0 1,0 0,1 0,-1-25,0 25,0-25,0 0,25 24,25 1,0 0,0 0,0-25,-1 25,26-1,-25 1,24-25,-24 25,25-25,-25 0,24 25,-24-25,-50-50,50 75</inkml:trace>
  <inkml:trace contextRef="#ctx0" brushRef="#br0" timeOffset="573416.1511">4490 16371,'0'-25,"0"50,0 0,24 0,-24 0,0 24,0 1,0-1,0 26,25-26,-25 1,0 0,0-1,0-24,0 25,0-26,0-48,-25-1,25 0,0-25,0 26,0-26,0 0,0 1,0 24,0-25,25 26,-25-1,25 0,0 25,0 25,-1-25,1 25,0-25,0 24,0-24,-1 25,1 0,0-25,0 25</inkml:trace>
  <inkml:trace contextRef="#ctx0" brushRef="#br0" timeOffset="573783.5606">5085 16594,'0'0,"-25"-24,25-1,-25 25,25-25,-24 0,-1 0,0 1,0 24,0 0,25 24,-24 1,-1 25,0-1,25 1,0 0,0-1,0 1,0-25,25 24,-25-24,0 0,25-25,-1 0,1-25,0 0,-25-24,25 24,-25-25,25 1,-25 24,0-25,24 25,-24 1,0-1,0 0,0 50,0 24,0-24,0 25,0-1,25 1,-25-25,0 24,25-24,-25 0,25-25</inkml:trace>
  <inkml:trace contextRef="#ctx0" brushRef="#br0" timeOffset="574120.8733">5234 16520,'0'0,"-25"25,50 0,-25 24,0-24,0 25,0-26,0 26,0 0,0-26,0 26,0-25,0 0,0-50,0 0,0 0,0 0,0-24,25 24,-25-25,24 1,-24-1,25 1,-25 24,25 0,-25 50,25 0,-25-1,0 26,0-25,0 24,0 1,0 0,0-1,0-24,25 0,-25 0,0-1,24-24,-24-24,0-1,25 0,0-25</inkml:trace>
  <inkml:trace contextRef="#ctx0" brushRef="#br0" timeOffset="574707.9646">5730 16049,'-25'-25,"25"50,0-1,0 1,0 50,-25-26,25 50,0-24,-25-1,25 26,0-1,-24-25,24 1,0-1,0-24,0-26,0 1,0-50,0 1,0-1,0-25,24 1,-24-26,0 26,25-26,-25 26,25-1,0 25,0-24,-1 49,-24-25,25 25,0 0,-25 25,25-25,0 24,-25 1,25 0,-25 0,0 0,0-1,0 26,-25-25,25 0,-25-25,25 24,-25 1,0 0,0-25,1 0,-1 0,0 0,0 0,25-25,-25 25,25-25,25 25,-25 25,25 0,0 0,0 0,-1 24,-24-24,25 0,0 0,0-25,0 24,0-24,-1 0,1-24,0-1</inkml:trace>
  <inkml:trace contextRef="#ctx0" brushRef="#br0" timeOffset="574924.4731">6127 16222,'0'0,"0"25,-25 0,25 0,0-1,-25 26,25 25,25-26,-25 26,0-1,25 0,-25 1,25-1,-1-24,1-1,0-24,0 0,0 0,24-25,-74-75,75 51</inkml:trace>
  <inkml:trace contextRef="#ctx0" brushRef="#br0" timeOffset="575296.8428">6747 16321,'0'25,"-25"-25,25 25,0 0,0 25,-25-1,25 1,0-1,-25 1,25 0,-24-1,24 1,-25-1,0-24,0 0,25 0,-25-25,1 25,24-50,-25 25,0-25,25 0,-25-24,25 24,0-25,0 1,0-1,0 25,25-24,0 49,-25-25,25 25,-1 0,1 0,0 25,0-1,0 1,-1 0,1 0,0 0,0-1,0 1,-25 0,24 0,1 0,0-50</inkml:trace>
  <inkml:trace contextRef="#ctx0" brushRef="#br0" timeOffset="575451.6137">6921 16545,'0'49,"0"-98,0 123,0-24,0-25,0-1,0 26,0-25,0 0,0 24,24-24,-24 0,0 0</inkml:trace>
  <inkml:trace contextRef="#ctx0" brushRef="#br0" timeOffset="575907.7435">6449 16197,'-25'0,"50"-24,0 24,25 0,-1 0,1 0,-1 0,1 0,0 0,-1 0,1 0,0 0,-26 0,26 0,-25 0,0 24,-1-24,-24-24,-24 24,-1-25,0 0,0 0,0 0,1-24,-51-26</inkml:trace>
  <inkml:trace contextRef="#ctx0" brushRef="#br0" timeOffset="576176.6106">7491 16570,'25'24,"0"-24,-1 0,1 0,-25-24</inkml:trace>
  <inkml:trace contextRef="#ctx0" brushRef="#br0" timeOffset="576296.6033">7739 16594,'25'0,"0"0,-1 0,-24-24</inkml:trace>
  <inkml:trace contextRef="#ctx0" brushRef="#br0" timeOffset="576374.8093">7937 16594,'25'0</inkml:trace>
  <inkml:trace contextRef="#ctx0" brushRef="#br0" timeOffset="576867.9764">8706 16197,'-24'-24,"48"48,-24 1,0 0,-24 0,24 24,0 1,-25 0,25 24,-25-24,0 24,0-24,1-1,-1 1,0-25,0 0,0-1,25 1,-24-25,-1-25,0 1,25-1,-25 0,25-25,0 1,0 24,0-25,0 1,25 24,-25 0,0 0,25 25,0 0,-1 25,1 0,0-25,0 25,0 0,-1-1,-24 1,25 0,0 0,-25 0,25-1,0 1,-25 0,24 0,1-25,0 0</inkml:trace>
  <inkml:trace contextRef="#ctx0" brushRef="#br0" timeOffset="577308.5636">8855 16495,'0'0,"0"25,0 0,0 0,0-1,0 1,0 0,0 0,0 0,0 24,0-24,0 0,0-50,25-25,-25 26,25-1,-25 0,25 0,-25 0,24 1,1 48,-25 1,0 0,0 0,0 24,0-24,0 25,0-25,0-1,25-24,-25-24,0-1,0-25,0 25,25 1,-25-26,25 25,0 50,-25 0,0 0,0-1,24 1,-24 25,0-25,0-1,25 1,-25 0,25-50,-50 25,25-25,0 1</inkml:trace>
  <inkml:trace contextRef="#ctx0" brushRef="#br0" timeOffset="577651.9301">8409 16123,'0'-25,"25"25,-1 0,1 0,25 0,-25 25,24-25,1 0,24 0,-24 0,-1 0,1 25,0-25,-26 0,26 25,-25-25,0 0,0 0,-50-25,0 25,25-50,-25 25,25 1,-25-1,0-25,25 25,-24 1,24-1</inkml:trace>
  <inkml:trace contextRef="#ctx0" brushRef="#br0" timeOffset="577940.8597">9376 16098,'0'25,"25"-25,-25 25,25 0,0 24,-1 1,1-25,0 24,-25 1,25 0,0-1,-1 1,-24 24,0-24,-24-1,24 1,0-25,-25 24,0 1,0 0,0-1,1-24,-26 0</inkml:trace>
  <inkml:trace contextRef="#ctx0" brushRef="#br0" timeOffset="579976.2728">10021 16520,'25'-25,"0"50,0-25,-1 0,1 0,0 0,25 0,-26 0,26 0,-25-25,24 25,-24 0,0-25,0 25,0 0,-1 0,1 0,-50 0,1 25,-1-25</inkml:trace>
  <inkml:trace contextRef="#ctx0" brushRef="#br0" timeOffset="580252.4273">10021 16694,'25'0,"25"0,-26 0,26 0,0-25,24 25,-24 0,-26 0,26 0,0 0,-26 0,26 0,-25 0,0 0,-1 0,-48 0</inkml:trace>
  <inkml:trace contextRef="#ctx0" brushRef="#br0" timeOffset="580995.9447">11112 16297,'0'24,"25"1,-25 0,0 25,0-25,0 24,0 1,0-1,0 1,0 0,0-26,-25 26,25-25,0 0,0-50,0 0,25 0,-25-24,25-1,-25 0,25 26,-25-26,25 0,-25 26,25-1,-25 0,24 25,1 0,-25 25,0 0,25-1,-25 26,0-25,0 0,0 24,0-24,0 25,0-26,0 1,25-50,-25 1,25-1,-25-25,24 1,1-1,-25 25,25-24,0 24,0 0,-25 0,24 25,1 0,-25 25,0 0,25 0,-25 24,0-24,0 25,0-26,0 26,0-25,0 0,25-1,-25 1,0 0,25-25,-25 25,24-25,1 0,-25-25,25 25,0-25,-25 0,25 1,-1-1,-24 0,25 25,-25-25,0 0,25 25,-25-24,0-1,0 0</inkml:trace>
  <inkml:trace contextRef="#ctx0" brushRef="#br0" timeOffset="594907.8749">2282 11261,'0'-24,"-25"24,50 0,0 0,0 0,-1 0,1 0,0 0,0 0,0 0,-1 0,1 0,0 0,0 0,0-25,-1 25,1 0,0 0,0 0,0 0,0-25,-1 25,1 0,0 0,0 0,0 0,-1 25,1-25,0 0,0 0,0 0,-25-25,24 25,1 0,0 0,0 0,0 0,-1 0,1 0,0 0,-25 25,25-25,0 0,-1 0,1 0,0 0,0 0,0 0,-1 0,1 25,0-25,0 0,0 0,-1 0,1 0,0 0,0 0,0 0,-1 0,1 0,0 0,0 0,0 0,0 24,-1-24,1 0,0 0,0-24,0 24,-1 0,1 0,0 0,0 0,0 0,-25 24,24-24,1 0,0 0,0 0,0 0,-1 0,-24 25,25-25,0 0,0 0,0 0,-1 0,1 0,0 0,-25 25,25-25,0 0,-1 0,1 0,-50 0,1 0</inkml:trace>
  <inkml:trace contextRef="#ctx0" brushRef="#br0" timeOffset="596056.6918">2307 11534,'-25'-25,"0"25,25-24,25 24,0 0,0 0,-1 0,1 0,0 0,0 0,0 0,-1 0,1 0,0 0,0 0,0 0,24 0,-24 0,0 0,25 0,-26 0,1 0,0 0,0 0,0 0,24-25,-24 25,0 0,0 25,-1-25,1 0,0-25,0 25,0 0,-1 0,1 0,0 0,0 0,0 0,-1 0,1 0,0 0,-25 25,25-25,0 0,-1 0,1 0,0 0,0 0,0 0,-1 0,1 0,0 0,0 0,0 0,-1 0,1 0,0 0,0 0,0 0,0 0,-1 0,1 0,0 0,0 0,0 0,-1 0,1 0,0 0,0 0,0 0,-1 0,1 0,-25 24,25-24,0 0,0 0,-1 0,1 0,0 0,0 0,0 0,-1 0,1 0,0 0,0 0,0 0,-1 0,-24 25,-24-25,-1-25,0 25</inkml:trace>
  <inkml:trace contextRef="#ctx0" brushRef="#br0" timeOffset="596508.1189">4167 10988,'0'25,"25"-25,0 25,0 0,-25 0,24-25,1 24,0 1,0 0,0-25,-25 25,24-25,1 25,0-25,0 25,0-25,-25 24,24-24,-24 25,25 0,0 0,-25 0,25-25,-25 24,0 1,-25-25,25 25,-25-25,0 25,1 24,-1-24,-25 0,-24 25,-1-26</inkml:trace>
  <inkml:trace contextRef="#ctx0" brushRef="#br0" timeOffset="597268.2933">2505 10964,'0'-25,"-25"50,25-1,-24 1,24 0,-25 0,25 0,0-1,-25-24,25 25,-25-25,25 25,-25 0,1 0,-1 0,0-1,0-24,25 25,-25-25,25 25,-24-25,-1 0,25 25,0 0,0-1,0 1,25-25,-25 25,24 0,-24 0,25-1,0-24,-25 25,25 0,0 0,-1 0,1-1,-25 1,25 0,0 0,0 0,24-25,-24 24,0 1,24-25,-24 0</inkml:trace>
  <inkml:trace contextRef="#ctx0" brushRef="#br0" timeOffset="597871.9834">4539 11460,'-25'0,"25"25,-24-25,24 24,-25 1,25 0,-25 0,25 0,-25-1,0 26,25-25,-24 0,24-1,-25 1,0-25,0 25</inkml:trace>
  <inkml:trace contextRef="#ctx0" brushRef="#br0" timeOffset="1.83796E6">1687 10071,'-25'-25,"50"25,-25 25,25 0,-25-1,0 1,0 25,0-25,0-1,0 26,0-25,0 0,-25 24,25-24,0 25,-25-26,25 1,-25 0,25 0,-25 0,0-25,1 0,-1 0,25-25,-25 0,25-25,-25 26,25-1,0 0,0-25,0 26,0-1,0 0,25 0,0 0,0 25,-1 0,1 25,0 0,0 0,0 0,0-1,-25 1,24 0,1 0,-25 0,0-1,25-24,-25 25,0 0,0 0,25 0,-50-50,25 0,0 0</inkml:trace>
  <inkml:trace contextRef="#ctx0" brushRef="#br0" timeOffset="1.8384E6">1910 10393,'0'-25,"25"25,-25-24,25 24,-25-25,24 25,1-25,0 50,-50 0,25-1,0 1,-25 0,25 25,0-26,0 1,0 0,-24 0,24 0,0-1,24-24,-24 25,0 0,25-50,0 25,-25-25,25 1,0-1,-25 0,0 0,24 25,-24-25,0 1,0-1,0 0,0 0,-24 25</inkml:trace>
  <inkml:trace contextRef="#ctx0" brushRef="#br0" timeOffset="1.83862E6">1984 10046,'0'25,"0"0,25-25,-25 24,25 1,0-25,0 25,-1-25,1 0</inkml:trace>
  <inkml:trace contextRef="#ctx0" brushRef="#br0" timeOffset="1.83939E6">1538 9847,'25'-24,"-1"48,1-24,0 0,25 0,-25 0,24 25,-24-25,25 0,-1 0,1 0,-1 0,-24 0,0 0,0 0,0 0,-1 0,1 0,-25-25,-25 25,25-24,-24-1,-1 0,25 0,-25 0,0 1,25-1,0 0,-25 25,25-25</inkml:trace>
  <inkml:trace contextRef="#ctx0" brushRef="#br0" timeOffset="1.83975E6">2307 9971,'25'0,"-1"0,-24 25,25-25,-25 25,25-25,0 0,-25 25,25-25,-1 25,-48-25</inkml:trace>
  <inkml:trace contextRef="#ctx0" brushRef="#br0" timeOffset="1.84049E6">2307 10120,'25'25,"-25"0,0 0,0 0,0-1,0 1,0 0,0 0,0 0,0-1,0 1,0 0,0 0,0 0,0-1,0-48,0-1,0 0,24-25,-24 26,0-26,0 25,25 0,-25 1,25-1,-25 0,25 0,0 25,-1 25,-24 0,25 0,-25-1,0 1,0 0,-25 0,25 0,0-1,0 1,0-50,0 1,25-1,-25 0,0 0,25 25,0-25,0 25,-1 25,1 0,-25 0,0 0,0-1,0 1,0 0,-25-25,25 25,-24-25,24 25,-25-50,0 25,25-25,0 0,0 0,0 1,25-1,0 25,-25-25,24 0,1 25,0-25</inkml:trace>
  <inkml:trace contextRef="#ctx0" brushRef="#br0" timeOffset="1.84103E6">2803 9897,'0'25,"0"0,0-1,-25 1,25 0,-25 0,1 0,48-50,1 25,-25 25,0 0,25-25,-50 24,25 1,0 0,0 0,-25 0,50-25,-25 24,25 1,-25 0,25 0,-25 0,0-1,-25 1,25 0,0 0,0 0,0-50,0 0,25 0,-25-24,0-1,25 0</inkml:trace>
  <inkml:trace contextRef="#ctx0" brushRef="#br0" timeOffset="1.84139E6">3001 9897,'-24'50,"48"-100,-48 124,-1-24,0-25,25 0,-25 24,0-24,25 0,-24 0,24 0,24-50,-24 0,0 0,25 0,-25 1,25 24,-25 24,25 1,-25 0,0 0,0 0,0 24,0 1,0-1,0 1,0 0,0-1,0 1,0-1,0 1,0-25,0 0,0-1,0-48,0-26,0 25,0-24,0-26,0 1</inkml:trace>
  <inkml:trace contextRef="#ctx0" brushRef="#br0" timeOffset="1.84156E6">3026 9773,'0'0,"25"25,0 0,0-25,-1 24,1-24,0 0,-25 25</inkml:trace>
  <inkml:trace contextRef="#ctx0" brushRef="#br0" timeOffset="1.84173E6">3026 9996,'0'25,"0"-50,25 50,0-25,0 0,-1 0,1 0,0-25,0 25,0 0,-50 0,0 25</inkml:trace>
  <inkml:trace contextRef="#ctx0" brushRef="#br0" timeOffset="1.84191E6">3026 10195,'0'0,"25"0,0 0,0 0,-1 0,1 0,0 0,0-25,0 25,-1 0,-48 0</inkml:trace>
  <inkml:trace contextRef="#ctx0" brushRef="#br0" timeOffset="1.84207E6">3026 10344,'0'0,"25"-25,0 25,0 0,-1 0,1-25,0 25,0 0,0 0,-1-25,-73-24</inkml:trace>
  <inkml:trace contextRef="#ctx0" brushRef="#br0" timeOffset="1.84224E6">3125 10071,'0'0,"0"25,25-1,-25 1,0 0,0 0,0 0,0-1,0 26,0-25,0 0,0-1,0 1,0 0,0 0,-25 0</inkml:trace>
  <inkml:trace contextRef="#ctx0" brushRef="#br0" timeOffset="1.84245E6">3051 10492,'0'0,"25"0,0 0,-1 0,1 0,0 0,0 0,0 0,24 0,-24 0,0 0,0 0,-1 0,1 0,-50 25,1-25</inkml:trace>
  <inkml:trace contextRef="#ctx0" brushRef="#br0" timeOffset="1.84501E6">3522 9798,'0'25,"0"-1,0 1,25 0,-25 0,0 0,25-1,0-48</inkml:trace>
  <inkml:trace contextRef="#ctx0" brushRef="#br0" timeOffset="1.84536E6">3721 9773,'0'0,"-25"25,0 0,25-1,-25 1,25 0,-25 0,1 0,-1-1,25 1,-25-25,0 25,0 0,1-25,-1 0,0 0,0 0,25-25,25 25,0 0,0 0,-1-25,1 25,25 0,-25 0,-1-25,1 25,0 0,0 0,0 0,-25-24,25 24,-1 0,-24-25,-24 25,24-25,-25 25,-25-50,25 50</inkml:trace>
  <inkml:trace contextRef="#ctx0" brushRef="#br0" timeOffset="1.84557E6">3621 9624,'0'0,"0"25,0 0,0 0,0-1,0 1,25 25,-25-1,0 1,0 0,0-1,0 1,-25 0,25-1,0 1,0-25,0-1,0 1,0 0,0-50,0 0</inkml:trace>
  <inkml:trace contextRef="#ctx0" brushRef="#br0" timeOffset="1.84598E6">3621 9996,'-24'25,"48"-50,-73 50,49 0,-25 0,0 0,25-1,-25-24,25 25,0 0,-24-25,24 25,24-25,1 0,0 0,0 0,0 0,-1 0,1 0,0 0,-25 25,0-1,-25-24,25 25,-25-25,1 0,-1 25,25 0,0 0,0-1,0 1,25 0,-25 0,24 0,1-25,-25 24,25-24,0 25,0-50,-25 1</inkml:trace>
  <inkml:trace contextRef="#ctx0" brushRef="#br0" timeOffset="1.84653E6">3721 10244,'-25'25,"50"-50,-50 75,25-25,0 0,-25-1,0 1,25 25,-25-25,25-1,-24 1,-1 0,25 0,-25-25,25 25,-25-50,0 0,25 0,0 0,0-24,25 24,-25-25,25 26,0-26,0 25,-1-24,1 24,0 0,0 0,0 0,0 1,-1-1,1 25,0-25,0 50,-25 0,0-1,0 1,-25-25,25 25,0 0,0 0,25-1,0-24,-1-24,1 24,0-25,0 0,-50 50,25 0,-25-1,25 1,-25-25,25 25,-24 25,24-26,-25 1,0 0,25 0,-25 24,0-24,25 0,-24 0,-1-25,25 25,-25-25,25 24,-25-48,25-1,-50-25,50 1,0 24</inkml:trace>
  <inkml:trace contextRef="#ctx0" brushRef="#br0" timeOffset="1.84669E6">3696 10294,'99'99,"-198"-198,223 223,-99-99,0 0,-1-25,-24 24,50 1,-25-25,0 0,-1 25,1-25,0 0,0 0,0 0</inkml:trace>
  <inkml:trace contextRef="#ctx0" brushRef="#br0" timeOffset="1.86389E6">4093 10195,'-25'-25,"50"25,0 0,-1 0,1 0,0 0,0 0,24 0,-24 0,0 0,0 0,0 0,-1 0,1 0,0 0,0 0,0 0,-25-25,-25 50,0-25,0 25,0-25</inkml:trace>
  <inkml:trace contextRef="#ctx0" brushRef="#br0" timeOffset="1.86415E6">4093 10418,'0'0,"25"-25,-1 25,1 0,0 0,0 0,24 0,-24 0,25-25,-25 25,-1 0,1 0,0 0,0 0,0 0,-1 0,-24-24,25 24,-50 0,25-25</inkml:trace>
  <inkml:trace contextRef="#ctx0" brushRef="#br0" timeOffset="1.86497E6">4589 10096,'0'0,"-25"0,50 0,-25 24,0 1,0 0,25 0,-25 0,0-1,0 26,0-25,0 0,0-1,0 1,-25 0,25 0,0-50,0 0,0 0,25 1,-25-1,0 0,24-25,-24 26,25-1,0 0,-25 0,25 25,0-25,-1 25,-24 25,25 0,-25 0,0 0,0-1,0 1,-25 0,25 0,0 24,0-24,0 0,0 0,-24-25,24 25,24-50,-24 0,25 0,-25-24,25 24,-25 0,25 0,-25 0,25 25,-25-24,25-1,-25 0,0 0,24 25,-24-25,25 25,0-24,-25 48,0 1,0 0,0 25,0-26,0 1,0 0,0 0,0 0,0-1,25 1,-25 0,25 0,-25 0,24-25,1 0,-25-25,25 25,-25-25,25 25,-25-25,0 0,25 25,-25-24,0-1,0 0,0 0</inkml:trace>
  <inkml:trace contextRef="#ctx0" brushRef="#br0" timeOffset="1.88712E6">5755 10765,'-25'0,"25"25,0 0,0 24,-25-24,25 25,0-1,0 26,0-26,0 26,0-25,0-1,0 1,0-1,0 1,0 0,0-26,0 1,0 0,0 0,0 0,0-1,0-48,25-1,-25 0,0-25</inkml:trace>
  <inkml:trace contextRef="#ctx0" brushRef="#br0" timeOffset="1.88773E6">6350 10939,'0'25,"0"-1,0 1,0 25,-25-25,25 24,0 1,-25 0,1-1,24 1,-25-25,0 24,25-24,-25 0,0 0,25-1,-24-24,24 25,-25-25,0 0,25-25,-25 25,25-24,-25-1,1 0,24 0,0-24,-25 24,25 0,0 0,0 0,25 1,-25-1,24 25,1-25,0 25,-25 25,25-25,0 25,-1-25,1 24,0 1,0 0,0 0,-25 0,24-1,-24 1,25 0,-25 0,25 0,-25-1,25-48,-25-1,0 0,0 0</inkml:trace>
  <inkml:trace contextRef="#ctx0" brushRef="#br0" timeOffset="1.88791E6">6524 11212,'-25'74,"25"-49,25-124,-50 223,25-99,0-1,0 1,0 0,0 0,0 0,0-1,0 1,0 0,-25-50,25 0,0-24,-25 24</inkml:trace>
  <inkml:trace contextRef="#ctx0" brushRef="#br0" timeOffset="1.88821E6">6077 10840,'0'-25,"25"50,0-25,0 0,-1 0,1 0,0 0,25 0,-26 24,26-24,0 0,-26 0,26 0,-25 0,24 0,-24 0,0 0,0 0,-25-24,0-1,0 0,-25 0,25-24,0 24,0 0,0 0,0 0,0 1</inkml:trace>
  <inkml:trace contextRef="#ctx0" brushRef="#br0" timeOffset="1.88877E6">7541 10889,'24'0,"-24"25,0 0,0 0,0 24,-24 1,24-1,0 1,-25 25,0-26,25 1,-25-1,0 1,1 0,-1-1,0-24,25 0,-25-25,0 0,1 0,24-25,-25 0,0 0,25-24,-25 24,25-25,-25 1,25 24,25-25,-25 26,25-1,-25 0,25 25,0 0,-1 0,1 0,0 0,0 25,24 0,-24-25,0 24,0 1,-25 0,25 0,-1 0,-24-1,25 1,0 0</inkml:trace>
  <inkml:trace contextRef="#ctx0" brushRef="#br0" timeOffset="1.88907E6">7689 11237,'0'24,"0"-48,25 73,0-24,-25 0,0 0,0-1,0 1,-25 0,0 0,50-25,0 0,0 0,0 0,-1 0,1 0,0-25,0 25,0-25,-25 0,0 1</inkml:trace>
  <inkml:trace contextRef="#ctx0" brushRef="#br0" timeOffset="1.88949E6">7317 10815,'25'0,"0"0,0 0,24 0,-24 0,25 0,-25 0,24 0,-24 0,0 0,24-25,-24 25,0 0,0 0,0 0,-1 0,1 0,-50-25,25 0,-24 25,24-24,0-1,-25 0,25 0,-25 25,50 25</inkml:trace>
  <inkml:trace contextRef="#ctx0" brushRef="#br0" timeOffset="1.88973E6">8359 11162,'0'-25,"0"50,25-25,0 0,0 0,-1-25</inkml:trace>
  <inkml:trace contextRef="#ctx0" brushRef="#br0" timeOffset="1.88981E6">8632 11212,'0'-25,"0"50,25-50</inkml:trace>
  <inkml:trace contextRef="#ctx0" brushRef="#br0" timeOffset="1.88993E6">8830 11162,'0'25,"25"-50</inkml:trace>
  <inkml:trace contextRef="#ctx0" brushRef="#br0" timeOffset="1.89049E6">9723 10840,'0'24,"0"26,0-25,0 24,-24 1,24 0,-25-1,0 1,0 0,-24-1,24 1,0-1,0-24,0 0,1 0,-1 0,0-25,0 0,0-25,25 0,0 0,0-24,-24 24,24-25,0 1,0 24,0-25,0 25,24 25,-24-25,25 1,0 24,0 0,0 0,-1 24,-24 1,25-25,0 25,0 0,0 25,-1-50,-24 24,25 1,-25 0,25 0,0-25,-25 25,25-1,-25 1,0-50,24 25,-24-24</inkml:trace>
  <inkml:trace contextRef="#ctx0" brushRef="#br0" timeOffset="1.89099E6">9872 11162,'-25'25,"50"-50,-50 75,25-25,0-1,0 1,0 0,0 0,0 0,0-1,0 1,0 0,0-50,25 25,-25-25,0 1,25-1,-25 0,25 0,-25 0,25 1,-25-1,24 25,-24 25,25-1,-50 1,25 0,0 0,0 0,0-1,0 1,0 0,25-50,-25 0,25 1,-25-1,25 0,-25 0,0 0,25 1,0 24,-25 24,24 1,-24 0,0 0,25 0,-25-1,0 1,25 0,-25 0,0-50,0 0,-25 0,0-24</inkml:trace>
  <inkml:trace contextRef="#ctx0" brushRef="#br0" timeOffset="1.89136E6">9351 10666,'25'0,"0"0,0 25,0-25,24 0,1 0,-1 0,1 0,-25 0,24 0,1 0,0 25,-26-25,1 0,25 0,-25 0,-1 0,1-25,-25 0,0 0,0 0,-25 1,25-1,0 0,-24 0,24 0,0 1</inkml:trace>
  <inkml:trace contextRef="#ctx0" brushRef="#br0" timeOffset="1.89168E6">10368 10616,'0'25,"0"0,25 0,-25 24,0 1,0 24,0-24,0 24,0 1,0-26,0 26,0-1,-25-24,25 0,0-1,0-24,0 0,25 0,-25-1,0 1,0-50,0 1</inkml:trace>
  <inkml:trace contextRef="#ctx0" brushRef="#br0" timeOffset="1.89527E6">10840 10840,'24'0,"-48"0,48 24,-24-48,25 24,0 0,0 0,0 0,-1 0,26 0,-25 0,0 0,-1 0,1 0,0 0,0 0,0 0,0-25,-50 25,0 25,0-50,0 50,0-25</inkml:trace>
  <inkml:trace contextRef="#ctx0" brushRef="#br0" timeOffset="1.89554E6">10840 11013,'-25'0,"50"-25,-1 25,1 0,0 0,0 0,0 0,-1 0,26 0,-25 0,0 0,-1 0,1 0,0 0,0 0,0 25,0-25,-1 0,-24-25,0 1,0-1</inkml:trace>
  <inkml:trace contextRef="#ctx0" brushRef="#br0" timeOffset="1.89598E6">11658 10740,'0'0,"-25"0,25-24,-24 24,-1 0,25 24,0 1,-25 0,25 25,0-26,0 26,0-25,0 24,0-24,0 0,25 0,-25 0,25-1,-25 1,24 0,1-25,0 0,0 0,0 0,-1-25,-24 0,25 1,0-1,0 0,-25 0,0 0,25 1,-25-26,0 25,0 0,0 1,0-1,0 0,0 0,-25 0,25 1,-25 24,25-25,-25 25,0 25,1-25,-1 24,0-24,0 25,25 0,-25 0,1 0,-1-25</inkml:trace>
  <inkml:trace contextRef="#ctx0" brushRef="#br0" timeOffset="1.90036E6">2108 17983,'0'0,"-24"-24,-1 24,0 0,25 24,0 1,0 0,0 0</inkml:trace>
  <inkml:trace contextRef="#ctx0" brushRef="#br0" timeOffset="1.90463E6">4862 17884,'25'0,"-1"0,1-25,0 25,0 0,0 0,-1-24,1 24,0 0,0 0,0 0,-1 0,1 24,0-24,0 0,0 0,24 0,-24 0,0 0,24 0,-24 0,0-24,0 24,0 0,-1-25,1 25,25 0,-25 0,-1-25,1 25,0 25,0-25,-50 0,-49-75,49 75</inkml:trace>
  <inkml:trace contextRef="#ctx0" brushRef="#br0" timeOffset="1.9058E6">4862 18083,'-25'0,"0"-25,0 25,50 0,0 0,0 0,0 0,-1 0,1 0,0 0,0 0,24 0,-24 0,0 25,0-25,24 0,-24 0,25 0,-25-25,24 25,1 0,-25 0,24-25,-24 0,25 25,-26-25,1 25,0 0,0-24,0 24,-1 0,1 0,0 0,0 0,0 0,-1 24,1-24,0 0,0 0,0 0,-50-24,-25-26,25 25</inkml:trace>
  <inkml:trace contextRef="#ctx0" brushRef="#br0" timeOffset="1.90618E6">5655 17686,'25'25,"-25"-1,25-24,0 25,-25 0,25 0,-1-25,1 25,0-25,0 0,0 24,0-24,-25 25,24-25,1 25,0-25,0 25,0 0,-50-1,0-24,0 0,-24 25,24 0,-25 0,0 0,1-25,-26 24</inkml:trace>
  <inkml:trace contextRef="#ctx0" brushRef="#br0" timeOffset="1.90672E6">5011 17735,'0'-24,"-25"48,0 1,0 0,25 0,-25 0,1-1,-1 1,0 0,0 0,0 0,25-1,-25 1,1-25,-1 0,25 25,-25-25,50 0,-25 25,25-25,-1 25,1-25,0 24,0 1,25-25,-26 25,1 0,25-25,-1 25,-24-1,25-24,-1 0,-24 0</inkml:trace>
  <inkml:trace contextRef="#ctx0" brushRef="#br0" timeOffset="1.90713E6">5953 18008,'0'-25,"0"50,-25 0,1 0,24 0,-25-1,25 1,-25 0,0 0,0 0,25-1,-25 1,1 0,-1 0,0-25,0 0</inkml:trace>
  <inkml:trace contextRef="#ctx0" brushRef="#br0" timeOffset="1.90837E6">4986 17165,'0'-25,"25"50,-25 0,0 24,0-24,-25 25,25-26,0 26,-25 0,25-26,-25 1,25 25,-25-25,25 0,-24-25,24 24,-25 1,0-25,0 0,25 25,-25-50,0 25,1-25,24-24,-25 24,25-25,0 25,-25 1,25-1,25 0,-25 0,0 0,25 1,-1 24,1 0,-25 24,25 1,0 0,0 0,0 0,-1-1,1 1,0 0,0 0,-25 0,25 0,-25-1,24 1,-24 0,25-25,-50-25,1 0,24 1</inkml:trace>
  <inkml:trace contextRef="#ctx0" brushRef="#br0" timeOffset="1.90876E6">4663 17140,'0'-25,"25"25,0 0,0 0,-1 0,1 0,0 0,0 0,0 0,0 0,24 0,-24 0,0 0,0 0,-1 25,1-25,0 0,0 0,0 0,-1 0,-24-25,-24 25,24-25,-25 1,0-1,25 0,-25 0,25 0,-25 25,25-24</inkml:trace>
  <inkml:trace contextRef="#ctx0" brushRef="#br0" timeOffset="1.90916E6">5159 17438,'0'24,"0"1,0 0,0 0,0 0,0 24,0-24,0 0,0 0,0 0,0-1,0 1,0-50,-24 1,24-26</inkml:trace>
  <inkml:trace contextRef="#ctx0" brushRef="#br0" timeOffset="1.90936E6">5110 17264,'25'25,"-25"0,24-25,1 24,0-24,-25 25,25-25</inkml:trace>
  <inkml:trace contextRef="#ctx0" brushRef="#br0" timeOffset="1.9097E6">5432 17239,'25'0,"0"25,0-25,-1 25,1-25,0 0</inkml:trace>
  <inkml:trace contextRef="#ctx0" brushRef="#br0" timeOffset="1.91037E6">5407 17363,'0'25,"0"0,0 0,25-25,-25 24,0 1,0 0,0 0,0 0,0 0,0-1,25-24,-25 25,0 0,0 0,0-50,0 0,0 0,0 1,0-1,25-25,-25 25,25 0,-25 1,24-1,-24 0,25 25,0-25,-25 50,25-25,-25 25,0 0,0-1,0 1,0 0,0 0,0 0,0 0,0-50,0 0,25 25,-25-25,24 25,1-25,0 25,-25-25,25 25,0 25,-25 0,0 0,0 0,0 0,-25-1,0-24,0 0,0-24,25-1,-24 25,48-25,-24 0,25 0,-25 0,25 25,0-24</inkml:trace>
  <inkml:trace contextRef="#ctx0" brushRef="#br0" timeOffset="1.91103E6">5953 17214,'0'-24,"0"48,0 1,-25 0,25 0,-24-25,-1 25,50-25,-1 0,1 0,0 0,-25 24,25-24,-25 25,0 0,0 0,0 0,-25-1,25 1,-25 0,50 0,-25 0,25 0,-25-1,0 1,0 0,0 0,0 0,0-50,0 0,0 0,0-24,25-1</inkml:trace>
  <inkml:trace contextRef="#ctx0" brushRef="#br0" timeOffset="1.91139E6">6127 17066,'0'49,"0"-98,0 123,0-49,-25 24,25-24,-25 25,25-25,-25 24,25-24,0 0,0-50,0 0,25 0,-25 1,0-1,25 0,-25 0,25 25,-25 25,0 0,0 24,0-24,0 25,0-1,0 1,0 0,-25-1,25 1,0 24,0-24,25 0,-25-26,0 26,0-25,0 0,0-50,0 0,0-25,0 1,0-1</inkml:trace>
  <inkml:trace contextRef="#ctx0" brushRef="#br0" timeOffset="1.91156E6">6201 17066,'0'0,"0"-25,25 50,0-25,-25 24,25-24,-1 25,1-25,-25 25,25-25,-50 0</inkml:trace>
  <inkml:trace contextRef="#ctx0" brushRef="#br0" timeOffset="1.91173E6">6201 17239,'25'0,"-50"0,75 0,-50 25,25-25,-1-25,1 25,0 0,0 0</inkml:trace>
  <inkml:trace contextRef="#ctx0" brushRef="#br0" timeOffset="1.9119E6">6201 17388,'0'25,"0"-50,25 50,0-25,0 0,-1 0,1 0,0 0,-50 0</inkml:trace>
  <inkml:trace contextRef="#ctx0" brushRef="#br0" timeOffset="1.91205E6">6226 17487,'-25'25,"50"-50,-25 50,25-25,0 0,-1 0,1-25,0 25,-25-25,25 25,-25-24,-25-26</inkml:trace>
  <inkml:trace contextRef="#ctx0" brushRef="#br0" timeOffset="1.91235E6">6325 17289,'-25'124,"50"-248,-50 273,25-125,0 26,0-25,0 0,0 24,0-24,0 0,0 0,0 0,-24-1,-1-24,0 0,0-24,25 48,25-24,0 0,0 0,-1 0,1 0,0 25,0-25,0 0,-1-25,1 25,0 0</inkml:trace>
  <inkml:trace contextRef="#ctx0" brushRef="#br0" timeOffset="1.91266E6">6548 17190,'25'0,"-25"24,0 1,0 0,25 0,-25 0,25-1,-75-48</inkml:trace>
  <inkml:trace contextRef="#ctx0" brushRef="#br0" timeOffset="1.913E6">6722 17165,'0'0,"-25"25,25-1,-25-24,25 25,-24 0,-1 0,0 0,25-1,-25 1,0 0,1 0,-1-25,0 25,0-25,0 0,1 0,24 24,24-48,1 24,0 0,25-25,-26 25,1-25,0 25,25 0,-26-25,1 25,0-25,0 25,0-24,-1-1,-24 0,-24 25,24-25,-25 25,25-25</inkml:trace>
  <inkml:trace contextRef="#ctx0" brushRef="#br0" timeOffset="1.91322E6">6623 16991,'0'25,"0"0,0 0,25-1,-25 1,0 25,0-1,0-24,0 25,0-1,0 1,0 24,0-49,0 25,0 0,0-26,0 1,0 0,0 0,0-50,0 0</inkml:trace>
  <inkml:trace contextRef="#ctx0" brushRef="#br0" timeOffset="1.91361E6">6672 17314,'-24'49,"48"-98,-48 123,-1-49,25 0,-25 24,0-24,25 0,-25 25,1-26,24 1,-25-25,25 25,0 0,25-50,-1 25,-24-25,25 25,0-25,0 25,0 0,-25-24,24 24,1 0,-25 24,0 1,-25 0,25 0,-24-25,24 25,0-1,0 1,0 0,0 0,0 0,24-25,-24 24,25 1,0-25,-25-25,0 1,25-1</inkml:trace>
  <inkml:trace contextRef="#ctx0" brushRef="#br0" timeOffset="1.91414E6">6772 17537,'-50'74,"100"-148,-100 173,50-74,-25 25,25-26,-25 26,25-25,-24 0,24-1,-25 1,25 0,-25-25,25 25,-25-25,25-25,0 0,0 0,0-24,0 24,25-25,-25 26,25-26,0 0,-1 26,1-26,0 25,0 0,24 0,-24 1,-25-1,25 25,0 0,0-25,0 25,-25 25,24 0,-24-1,-24 1,24 0,0 0,-25 0,25 24,-25-24,0 25,25-25,-25-1,0 1,1 0,24 0,-25-25,0 0,25-25,-25 0,25 0,0 1,0-1,0 0,25 0,0 25,0 0,-25 25,24 0,1-25,0 25,-25-1,25 1,0 0,0 0,-1 0,1-25,-25 24,25-24,0 25,-25-50</inkml:trace>
  <inkml:trace contextRef="#ctx0" brushRef="#br0" timeOffset="1.91445E6">7020 17487,'25'0,"-1"0,1 0,0 0,0 0,0 0,-1 0,1 0,0 0,0 0,-25-25,0 50</inkml:trace>
  <inkml:trace contextRef="#ctx0" brushRef="#br0" timeOffset="1.91464E6">7020 17711,'25'-25,"-1"25,1 0,0 0,0 0,0 0,-1 0,1 0,0 0,0 0,0 0,-1 0,1-25,-50-25,25 26,25 24</inkml:trace>
  <inkml:trace contextRef="#ctx0" brushRef="#br0" timeOffset="1.91535E6">7466 17289,'25'25,"-25"-1,0 1,0 0,0 25,0-26,0 26,0 0,0-25,0 24,0 1,0-25,0-1,0-48,0-1,0 0,25-25,-25 1,0-1,25 0,-1 26,-24-26,25 25,-25 0,25 25,-25-24,25 24,-25 24,0 1,25 0,-25 0,0 0,0-1,0 26,0 0,0-25,-25 24,25-24,0 0,0 0,0-1,0-48,25-1,-25 0,0 0,24-24,-24 24,25 0,-25-25,25 25,-25 1,0-1,25 25,-25-25,0 0,25 50,-25 0,0 0,0-1,-25 1,25 0,0 25,0-25,0 24,0-24,0 25,25-26,-25 1,0 0,0 0,24 0,1-25,0-25,-25 0,25 25,-25-25,25 0,-25 1,0-1</inkml:trace>
  <inkml:trace contextRef="#ctx0" brushRef="#br0" timeOffset="1.91633E6">9277 17388,'0'0,"25"0,-25 25,-25 0,25 24,0 1,0 24,0-24,0 49,0-24,0 24,0 0,0 0,0-24,0-1,0 0,0-49,0 25,0-25,0-1,25 26,-25-100,0 26,0-26,0 0,0-24</inkml:trace>
  <inkml:trace contextRef="#ctx0" brushRef="#br0" timeOffset="1.91688E6">10046 17735,'0'25,"0"0,0 0,0 0,0 24,0-24,-25 25,25-1,-25 1,25-1,-25 26,25-26,-24-24,-1 25,25-25,-25-1,0 1,0-25,1 25,-1-50,0 25,25-25,-25-24,25 24,0-25,0 1,0-1,0 25,0-24,25 24,-25 0,25 25,-25-25,25 25,-1 25,1-25,-25 25,25 25,0-26,0 1,-1 25,-24-25,25 24,0-24,0 0,-25 0,25-1,-25 1,25-25,-25 25,0-50,0 0</inkml:trace>
  <inkml:trace contextRef="#ctx0" brushRef="#br0" timeOffset="1.91709E6">10244 18033,'0'25,"25"0,-25-1,0 1,0 25,0-25,0-1,0 1,0 25,0-25,0 24,0-24,0 0,0 0,-25-50,25 0,0 0</inkml:trace>
  <inkml:trace contextRef="#ctx0" brushRef="#br0" timeOffset="1.91749E6">9674 17587,'-25'0,"50"0,0 0,24 0,-24 0,0 0,24 0,1 0,0 0,-1 0,1 0,0 0,-1 0,-24 0,25 0,-26 0,1 0,0 24,0-24,0 0,-25-24,0-1,-25 0,25 0,-25-25,25 26,0-1,-25 0,25 0,-25 0,25 1,-24 24</inkml:trace>
  <inkml:trace contextRef="#ctx0" brushRef="#br0" timeOffset="1.91843E6">11063 17859,'25'25,"-25"0,0 25,0-26,0 1,0 25,0-25,0 24,-25-24,25 0,-25 24,0-24,25 0,-25 0,1 0,-1-1,0-24,0 0,0 0,25-24,-24 24,-1-25,25 0,0-25,0 26,0-26,0 25,0 0,0 1,25 24,-25-25,24 25,1 0,0 25,0-25,0 24,-1-24,1 25,0 0,0 0,0 0,-1-1,1 1,-25 0,25 0,0 0,-25-1,25-48,-50 24,50-25,-25 0</inkml:trace>
  <inkml:trace contextRef="#ctx0" brushRef="#br0" timeOffset="1.91955E6">11261 18058,'75'124,"-75"-99,-75-174,150 347,-75-173,0 0,0 0,0-1,0 1,-25 0,25 0,-25 0,25-50,0 0,25 0,-25 0,0 1,0-1,0 0,0 0,0 0,0 1,0-1,0 0,25 25,-25-25,25 25,-1 0,-24-25,25 25,0 25,0 0,-25 0,0 0,25-1,-50 1,25 0,0 0,0 0,0-1,-25 1,25 0,0 0,-25-25,25 25,0 24,-25-24,1 0,-1-25,50 0,24 0,-24-25,25 25,-26 0,1 0,25 0,-25 0,24 0,-24 0,25 0,-26 0,26-25,-25 25,0 0,-50 0,0-25,0 1,0-1,1 0</inkml:trace>
  <inkml:trace contextRef="#ctx0" brushRef="#br0" timeOffset="1.91998E6">10740 17587,'25'0,"0"0,0 0,24 0,1 0,0 0,-1 24,26-24,-26 0,26 0,-26 0,26 0,-26 0,1 0,-25 0,24 0,-24 25,0-25,-25-25,-25 25,25-24,-25-1,25 0,-24-25,24 25,-25 1,25-1,-25 0,25 0,0 0,-25 25</inkml:trace>
  <inkml:trace contextRef="#ctx0" brushRef="#br0" timeOffset="1.92024E6">11931 18107,'0'0,"0"25,25-25,0 0,-1 25,1-25,0-25,0 25,-25-25</inkml:trace>
  <inkml:trace contextRef="#ctx0" brushRef="#br0" timeOffset="1.92035E6">12229 18132,'0'0,"25"0,-1 25,-24-50</inkml:trace>
  <inkml:trace contextRef="#ctx0" brushRef="#br0" timeOffset="1.92046E6">12378 18132,'49'25,"-98"-50,98 75</inkml:trace>
  <inkml:trace contextRef="#ctx0" brushRef="#br0" timeOffset="1.92101E6">13271 17711,'0'24,"0"1,0 25,0-25,-25 24,25 26,-25-26,25 1,-25 24,0-24,0-1,25-24,-24 0,-1 0,0 0,25-1,-25-24,0 0,1 0,-1 0,0 0,25-24,-25 24,0-25,1-25,24 25,0-24,-25 24,25 0,0-24,25 24,-25 0,0 0,24 0,1 25,0 0,0 0,0 25,-1 0,1 0,0 0,25-1,-26 1,1 0,0 0,0 0,0-1,0 1,-1-25,1 0,-25-25</inkml:trace>
  <inkml:trace contextRef="#ctx0" brushRef="#br0" timeOffset="1.92156E6">13444 18107,'0'25,"0"0,0 0,0 0,0 24,0-24,0 25,0-26,0 1,0 0,0 0,0-50,0 0,25 0,-25-24,25-1,-25 25,25-24,-25 24,24 0,1 0,-25 50,0 0,0 0,0 0,0-1,0 26,0 0,0-26,0 1,25 0,-25-50,25 25,-25-49,0 24,25-25,-25 1,24 24,-24-25,0 25,0 1,25 24,-25 24,25 1,-25 0,0 0,0 24,0-24,25 25,-25-25,0-1,25 1,-25 0,24-25,-48-25,24 0,0 1</inkml:trace>
  <inkml:trace contextRef="#ctx0" brushRef="#br0" timeOffset="1.92199E6">12849 17636,'0'-25,"25"25,-1 0,1 0,0 0,0 0,0 0,24 0,1 0,-1 0,1 0,0 0,-1 0,1 0,0 0,-1 0,-24 0,25 0,-26 0,1 0,0 0,0 0,-25-24,0-1,-25 0,25 0,-25 0,25 0,-25 1,25-1,0 0,-24 25,24-25</inkml:trace>
  <inkml:trace contextRef="#ctx0" brushRef="#br0" timeOffset="1.92247E6">14089 17462,'0'25,"25"0,-25 0,0 25,0-1,0 1,0-1,0 1,0 24,0 1,0 24,0-25,-25 26,25-26,0 0,0 1,0-26,0-24,0 25,0-25,0 0,0-50,0 0,0-25</inkml:trace>
  <inkml:trace contextRef="#ctx0" brushRef="#br0" timeOffset="1.92615E6">14387 17934,'25'0,"-1"0,1 0,0 0,0 0,24-25,-24 25,0 0,25 0,-26 0,1 0,0 0,25 0,-26 0,1 0,0 0,0 0,0 0,-50-25,0 25,0 0,0 0,1 0</inkml:trace>
  <inkml:trace contextRef="#ctx0" brushRef="#br0" timeOffset="1.92649E6">14337 18083,'25'24,"0"-24,0 0,-1-24,26 24,-25 0,24 0,1 0,-25 0,24 0,1 0,-25 0,0 0,24 0,-24 0,0 24,0-24,-25-24,0-1,-25 0,25 0,0 0,-25 1</inkml:trace>
  <inkml:trace contextRef="#ctx0" brushRef="#br0" timeOffset="1.92673E6">14684 17562,'0'25,"25"-1,-25 26,-25 0,25-1,0 26,0-1,-24 0,24 1,-25-1,25-24,0 24,-25-24,25-1,0-24,0 25,0-25,25-1,-25-48,-75-1,100 0</inkml:trace>
  <inkml:trace contextRef="#ctx0" brushRef="#br0" timeOffset="1.92729E6">15429 17810,'-25'0,"0"0,25 49,-25-49,25 50,0-25,-25 0,25-1,0 26,0-25,0 24,0-24,0 0,0 0,0 0,25-1,-25 1,25 0,0 0,0-25,-25 25,24-25,1 0,0-25,0 0,0 0,-1-24,1 24,-25-25,25 25,-25-24,25-1,-25 1,0 24,0 0,0-25,-25 26,25-1,0 0,-25 25,25-25,-25 0,1 25,24-24,-25 24,0 0,0 24,25 1,-25 0,1 0,-1-25,25 25,-25-1</inkml:trace>
  <inkml:trace contextRef="#ctx0" brushRef="#br1" timeOffset="1.98429E6">12824 5333,'25'0,"0"25,-1 0,1-25,-25 24,25-24,0 0,0 0,-1 0,1-24,0 24,0 0,0-25,-1 25,1 0,0-25,0 25,0 0,0 0,24 0,-24 0,0 0,0 0,-1 0,1 0,0 0,0 0,24 0,-24 0,0-25,0 25,0 0,-1-25,26 25,-25 0,0 0,-1-24,1 24,0 0,25 24,-26-24,1 0,0 0,0 0,0 0,-1 0,1 25,0-25,0 0,0-25,-1 25,1 0,25 0,-25 0,-1-24,1 24,50 24,-125-48,75 24,0 0,24 24,-49-48,25 24,25 0,-1 24,-98-24,74 0,24 0,-24 25,0-25,0-25,24 25,-24 0,25 25,-50-50,0 1,24 24,26 24,0-24,49 50,-248-149,223 124,-98-50,123 50,-149-50,125 50,-75-50,74 50,-99-50,50 50,0-25,0 0,-1 0,1 0,0 0,25 0,-1 24,-123-48,99 24,-1 0,26 24,-50-48,75 48,-100-73,99 74,-74-50,50 0,-25 25,-1 0,1 0,0 25,74 0,-173-25,74-25,25 25,-1 0,1 25,0-25,0 0,0 0,-1 0,1 0,0-25,0 25,0 0,-25-25,24 25,1-25,0 25,0 0,0 0,-1 0,1 0,0 0,0 0,0 0,-1 0,-24 25,25-25,0 0,0 0,0 0,-1 0,1 0,0 0,0-25,0 25,0-25,24 25,-24-24,0 24,0-25,-1 25,1 0,0 0,0 0,0 0,-1 0,1 0,0 25,0-25,0 0,-1 0,1 24,0-24,0 0,0-24,-1 24,1 0,0-25,0 25,0 0,-1 0,1 0,0 0,0 25,0-25,-1 0,1 24,0-24,0 0,0 0,-1 0,1 0,0-24,0 24,-50 0,0 24</inkml:trace>
  <inkml:trace contextRef="#ctx0" brushRef="#br1" timeOffset="1.99739E6">5531 5879,'0'25,"0"-1,0 1,0 0,0 0,0 0,-24-1,24 1,0 0,-25 25,0-26,25 1,-25 25,0-25,1-1,-1 1,0 0,0 0,0-25,1 0,-1 0,0-25,0 0,0 0,25 1,0-1,-24 25,24-25,0 0,24 0,-24 1,0-1,25 25,0-25,0 25,0-25,-1 25,1 25,0-25,0 25,0 0,-1-25,1 24,0 1,-25 0,25 0,-25 0,25-1,-25 1,24-25,-24 25,0 0,25-25,0 0,-25-25</inkml:trace>
  <inkml:trace contextRef="#ctx0" brushRef="#br1" timeOffset="1.9977E6">5779 6102,'0'-25,"0"50,0 0,0 0,0-1,0 1,25 0,-25 25,0-26,0 1,0 0,0 0,0 0,0-1,25 1,-25 0,-25-50,25 0,0 1</inkml:trace>
  <inkml:trace contextRef="#ctx0" brushRef="#br1" timeOffset="1.99787E6">5829 5879,'75'25,"-150"-50,150 74,-51-49,1 25</inkml:trace>
  <inkml:trace contextRef="#ctx0" brushRef="#br1" timeOffset="2.00448E6">5283 5705,'-24'0,"48"0,1 0,0 0,0 0,0 0,-1 0,-24 25,25-25,0 0,0-25,0 25,-1 0,26 0,-25 0,0 0,24 0,-24 0,0-25,24 25,-24 0,0 0,0-25,0 25,0 0,-1 0,1 0,-25-24,25 24,0 0,0 0,-1 0,1 0,0 0,-50-25,25 0,-25 0,25 0,-24 25,-1-24,0-1,0 25</inkml:trace>
  <inkml:trace contextRef="#ctx0" brushRef="#br1" timeOffset="2.00512E6">6300 6052,'-24'0,"48"25,1-25,0 0,0 0,0 0,-1 0,1 0,0 0,0 0,0 0,-1 0,1-25,0 25,-50 25</inkml:trace>
  <inkml:trace contextRef="#ctx0" brushRef="#br1" timeOffset="2.00533E6">6325 6300,'50'0,"-100"0,100-24,-1 24,-24 0,0 0,0 0,0-25,-1 25,1 0,0 0,0 0,0 25</inkml:trace>
  <inkml:trace contextRef="#ctx0" brushRef="#br1" timeOffset="2.00978E6">6945 6052,'-24'-24,"48"48,1-24,0 0,0-24,0 24,-25 24,24-24,1 0,0 0,0 0,0 0,-1 0,1 0,0-24,0 24,-50 0,0 0,0 24</inkml:trace>
  <inkml:trace contextRef="#ctx0" brushRef="#br1" timeOffset="2.01581E6">7491 5978,'0'0,"25"0,0 0,-1 0,1 0,0 0,0 0,24 0,-24 0,0-25,0 25,0 0,24 0,-24 0,0 0,0 0,-1 0,-48 0,24 25</inkml:trace>
  <inkml:trace contextRef="#ctx0" brushRef="#br1" timeOffset="2.01745E6">7590 6176,'0'-24,"-25"24,1 0,24 24,0 1,0 0,0 25,0-1,0 26,0-26,0 1,0 24,0-24,-25-1,25 1,0 0,0-26,0 26,0-25,0 0,0-50,0 0,0 0,0-24,0-1,0 0,25 1,-25-1,0 25,0-24,24 24,-24 0,0 0,25 1,0 24,-25-25,25 25,0 25,-1-1,-24 1,25 0,-50 0,25 0,0-1,-24-24,24 25,-25-25,0 25,25 0,-25-25,0 0,1 25,-1-25,50 24,-25 1,24-25,1 25,0-25,0 0,0 25,-25-50,24 25,1 0,0 0,-25-25,25 25,0 0,-1-25,-24 1,25 24,-25-25,25 25,-25-25,25 0,-25 0,0 1,0-1,0 50,0-1,0 1,0 0,0 0,0 0,0 24,0-24,0 0,0 24,0-24,0 0,0 0,0 0,0 0,0-50,0 0,0 0,0 0,-25-24</inkml:trace>
  <inkml:trace contextRef="#ctx0" brushRef="#br1" timeOffset="2.01759E6">7838 6350,'75'25,"-150"-50,174 50</inkml:trace>
  <inkml:trace contextRef="#ctx0" brushRef="#br1" timeOffset="2.01867E6">7417 5060,'-25'-25,"50"50,-25 25,24-25,-24 24,0 26,0-26,0 26,0-1,0-24,0-1,0 1,0-1,0 1,0-25,0 0,0-1,0-48,0-1,0 0,25 0,-25 0,0-24,25 24,-25 0,25 0,-25 1,25 24,-25-25,24 25,-24-25,25 25,0 0,-25 25,0 0,0-1,-25 1,0 0,1 0,-1-25,0 25,0-25,25 24,25-24,-25 25,25-25,0 0,-25 25,24-25,1 0,0 0,0 0,0 0,-25-25,24 25,1 0,-25-25,25 25,0-24,0-1,-25 0,24 0,1 0,-25 1,-25-1,25 50,0-1,0 1,0 0,0 0,0 0,25-1,-25 1,0 0,0 0,0 0,0-1</inkml:trace>
  <inkml:trace contextRef="#ctx0" brushRef="#br1" timeOffset="2.0194E6">8434 5804,'0'25,"0"0,0 0,0 0,0-1,0 26,0-25,-25 0,25 24,-25-24,0 25,0-26,1 26,24-25,-25 0,0-25,0 24,0-24,1 0,24-24,-25-1,25 0,0 0,0 0,0-24,0 24,25 0,-25 0,24 1,-24-1,25 25,0 0,0 0,0 0,-25 25,24-25,1 24,0 1,-25 0,25 0,0-25,-25 25,24-25,-24 24,25-24,-25 25,25-25,-50 0</inkml:trace>
  <inkml:trace contextRef="#ctx0" brushRef="#br1" timeOffset="2.02029E6">8706 5978,'-24'0,"24"25,0 0,0-1,24 1,-24 0,0 25,0-26,0 1,0 0,0 0,0 24,0-24,0 0,0 0,25-50,-50 0,25 0,0 1,0-1</inkml:trace>
  <inkml:trace contextRef="#ctx0" brushRef="#br1" timeOffset="2.02078E6">8161 5631,'0'0,"0"-25,25 25,-1 0,1 25,25-25,-25 0,-1 24,1-24,0 0,25 0,-26 0,26 0,-25 0,24 0,-24 0,0 0,0 0,0 0,-1-24,1 24,-50-25,25 0,-24 25,24-25,-25 0,25 1,-25-1,0 0,25 0,-25 25,25-25</inkml:trace>
  <inkml:trace contextRef="#ctx0" brushRef="#br1" timeOffset="2.02129E6">9054 6102,'25'-25,"-1"25,1 0</inkml:trace>
  <inkml:trace contextRef="#ctx0" brushRef="#br1" timeOffset="2.02181E6">9103 6102,'25'0,"0"0,0 0,0 25,-1-25,1 0,0 0,0 0,0 0,-1-25,1 25,0 0,0 0,0 0</inkml:trace>
  <inkml:trace contextRef="#ctx0" brushRef="#br1" timeOffset="2.02196E6">9748 6077,'0'0</inkml:trace>
  <inkml:trace contextRef="#ctx0" brushRef="#br1" timeOffset="2.02285E6">11063 6003,'25'0,"-1"0,1 0,0 0,25 0,-25 0,-1 0,1 0,0 0,0 0,0 0,-1 0,1 0,0 0,0 0,-50 25</inkml:trace>
  <inkml:trace contextRef="#ctx0" brushRef="#br1" timeOffset="2.02393E6">12005 6077,'25'0</inkml:trace>
  <inkml:trace contextRef="#ctx0" brushRef="#br1" timeOffset="2.03639E6">9376 9103,'-25'0,"50"0,0 25,0-25,0 0,-1 0,1 0,0 0,-50 0,0 0,1 0,-1 0,0 0,0 0,0 0,50 0,0 25,0-25,0 0,-1 0,1 0,0 0,-25 25</inkml:trace>
  <inkml:trace contextRef="#ctx0" brushRef="#br1" timeOffset="2.03705E6">9475 8434,'0'0,"0"24,25 1,-25 0,0 0,0 0,0-1,0 1,0 0,-25 0,25 0,0-1,0 1,-24 0,24 0,0 0,-25-1,0 1,25 0,-25 0,0-25,1 0,-1 0,0-25,0 0,25 0,-25 1,25-1,0 0,0 0,0 0,0 1,25 24,0 0,0 0,0 24,-1 1,1 0,0-25,0 25,0-25,-25 25,24-25,-24 24,25-24,-25 25,25-25,-25 25,25-25,-25 25,25 0</inkml:trace>
  <inkml:trace contextRef="#ctx0" brushRef="#br1" timeOffset="2.03735E6">9723 8781,'-24'25,"24"-1,0 1,0 0,0 0,0 0,0-1,0 1,0 0,0 0,0 0,0 0,0-1,0-48</inkml:trace>
  <inkml:trace contextRef="#ctx0" brushRef="#br1" timeOffset="2.03755E6">9723 8558,'25'24,"0"1,0 0</inkml:trace>
  <inkml:trace contextRef="#ctx0" brushRef="#br1" timeOffset="2.09821E6">13643 9699,'0'0,"24"0,1-25,0 25,0 0,0 0,-1 0,1 0,0 0,0 0,0 0,-1 0,-24 25,0-1,-24-24,24 25,-25 0,0 0,0 24,0-24,25 0,-24 0,-1-25,25 25,0-1,-25-24,50 0,0 0,-1-24,1 24,0-25,0 25,0 0,-1-25,1 25,0 25,-25 0,0-1,0 1,-25 0,25 25,-25-25,1 24,-1 1,0-25,0 24,0-24,1 25,-1-26,0 26,0-50,0 25,25 0,-24-25,24-25,-25 25,25-25,0-25,0 26</inkml:trace>
  <inkml:trace contextRef="#ctx0" brushRef="#br1" timeOffset="2.09834E6">13618 10145,'223'25</inkml:trace>
  <inkml:trace contextRef="#ctx0" brushRef="#br1" timeOffset="2.09851E6">14064 9847,'-25'323,"-24"-522,123 75,-99 422,50-323</inkml:trace>
  <inkml:trace contextRef="#ctx0" brushRef="#br1" timeOffset="2.09869E6">14139 9748,'24'596,"-48"-1192,48 1266,-24-620,0-26,0 1,0 0,0 0,0-50,0 0</inkml:trace>
  <inkml:trace contextRef="#ctx0" brushRef="#br1" timeOffset="2.09892E6">14461 9674,'-25'0,"50"0,0 0,0 0,0 0,-1 0,1 25,0-1,-50-24,25 25</inkml:trace>
  <inkml:trace contextRef="#ctx0" brushRef="#br1" timeOffset="2.09975E6">14387 9971,'248'-99,"-496"198,471-198,-248 74,0 25,25-24,-24 24,24 24,0 1,0 25,24-25,-24 24,0 1,0 0,0-1,0 1,0-1,0 1,0 0,0-1,0-24,0 0,0 0,-24-1,24 1,-25-50,0 25,25-24,-25 24,25-25,-25 0,25 0,0 0,25 1,-25-1,25-25,-25 1,25-1,0 0,-1-24,1-1,0 26,0-26,-25 26,25 24,-1-25,-24 26,25-1,0 25,-25 25,0-1,0 1,0 0,0 0,0 0,25-1,0-24,-25-24,24 24,1 0,0-25,0 25,0-25,-1 25,1-25,0 25,0-25,-25 50,-25 0,25 0,-25 0,0-1,1 1,-1 0,-25 25,25-26,1 26,-1-25,25 0,-25 0,25-1,0 1,25-25,0 0,-1-25,1 1,25 24,-25-25,24 0,-24 0,25 0,-26 0,1 25,0-24,0-1,-50 25</inkml:trace>
  <inkml:trace contextRef="#ctx0" brushRef="#br1" timeOffset="2.09995E6">14908 9674,'24'446,"-48"-892,24 942,-25-446,25-1,-25-24,0 25,25-26,-25-24,25 25,-24-50,24 1</inkml:trace>
  <inkml:trace contextRef="#ctx0" brushRef="#br1" timeOffset="2.1001E6">14982 10220,'198'272,"-198"-247,-198-322,372 594</inkml:trace>
  <inkml:trace contextRef="#ctx0" brushRef="#br1" timeOffset="2.10284E6">13767 9847,'0'25,"-25"-25,25 25,0 0,0 0,-25-1,25 1,-25 0,25 0,-25 0,1 0,-1-1,25 26,-25-25,25 0,-25-1,25 1,-25 0</inkml:trace>
  <inkml:trace contextRef="#ctx0" brushRef="#br1" timeOffset="2.11601E6">9451 9178,'-25'0,"0"25,50-50,0 25,-1 0,1 0,0 0,0 0,0 0,-1 0,1 0,-25-25,-25 50</inkml:trace>
  <inkml:trace contextRef="#ctx0" brushRef="#br1" timeOffset="2.1175E6">9451 9203,'0'24,"24"-24,1 0,0-24,0 24,0 0,-1 0,1 0,0 0,0 0,0 0,-75-50</inkml:trace>
  <inkml:trace contextRef="#ctx0" brushRef="#br1" timeOffset="2.1181E6">9525 9203,'0'0,"25"0,0-25,-1 25,1 0</inkml:trace>
  <inkml:trace contextRef="#ctx0" brushRef="#br1" timeOffset="2.12238E6">13519 9203,'0'-25</inkml:trace>
  <inkml:trace contextRef="#ctx0" brushRef="#br1" timeOffset="2.14405E6">19149 15850,'-25'25,"50"-25,0 0,0 0,0 0,-1 0,26-25,-25 25,0 0,-1 0,1 0,0 0,0 0,0 0,-1 0,1 0,0 0,0 0,0 25,0-25,-1 0,1 0,0 0,25 0,-26 0,26 0,-25 25,0-25,24 0,-24 0,0 0,0 0,24 0,-24 0,0 0,0 0,-1 25,1-25,0 0,0 0,0 0,-1 0,1 0,-25-25,-25 25,1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2:19:52.8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1538 1091,'-25'-24,"25"-1,0 50,25-25,0 24,-1-24,-24 25,25-25,0 0,-25 25,25-25,0 25,0-25</inkml:trace>
  <inkml:trace contextRef="#ctx0" brushRef="#br0" timeOffset="175.9751">1414 1389,'25'0,"-1"0,1 0,0 0,0 0,0-25,-1 25,1 0,0-25,-25 50</inkml:trace>
  <inkml:trace contextRef="#ctx0" brushRef="#br0" timeOffset="344.1468">1538 1836,'0'-25,"25"0,-25 0,24-24,-24 24,25-25,0 0,-25 1,25-1,0 1,-25-1,0 0,25 26</inkml:trace>
  <inkml:trace contextRef="#ctx0" brushRef="#br0" timeOffset="504.1756">1736 943,'0'-25,"25"25,0 0,0 0,-25 25,25-25,-1 0,-24 24,25-24,-50 0</inkml:trace>
  <inkml:trace contextRef="#ctx0" brushRef="#br0" timeOffset="783.8974">1712 1265,'24'0,"-24"-25,25 25,0 0,0 0,0-25,-1 25,1 0,0 0,-25 25,0 0,0 0,0 24,0-24,0 25,0-25,0-1,0 26,0-25,0 24,0-24,0 0,0 0,0 0,-25-25</inkml:trace>
  <inkml:trace contextRef="#ctx0" brushRef="#br0" timeOffset="1159.898">1736 1538,'25'0,"0"0,0 0,0 0,-1-25,1 25,0 0,0 0,0 0,-1 0,1 0,-25 25,0 0,-25-25,25 24,-24 1,-1 0,0 0,0 0,0 0,1 24,-1-24,0 0,0 0,50-25,0 0,-25-25,25 25,-1 0,1 0,25 0,-25-25,-1 25,26 0,-25 0,0 0,-1 0,26 0,-25-25,0 25</inkml:trace>
  <inkml:trace contextRef="#ctx0" brushRef="#br0" timeOffset="1320.6198">2456 1736,'24'0,"-24"25,-24-25</inkml:trace>
  <inkml:trace contextRef="#ctx0" brushRef="#br0" timeOffset="19376.6597">3249 1166,'0'25,"-24"-1,24 1,0 0,0 0,0 0,-25 24,25-24,0 0,0 24,0-24,0 0,0 25,0-26,0 1,0 0,0 0,0 0,0-50,0 0,0 0,0 0</inkml:trace>
  <inkml:trace contextRef="#ctx0" brushRef="#br0" timeOffset="19847.9455">3473 893,'0'25,"0"0,0-1,0 1,24 0,-24 0,25-25,0 0,-25-25,0 0,25 25,-25-25,0 1,0-1,0 0,0 0,-25 0,0 25,0 25,1 0</inkml:trace>
  <inkml:trace contextRef="#ctx0" brushRef="#br0" timeOffset="25276.1864">4341 645,'25'50,"-1"-26,1 1,-25 0,0 0,25 0,-25-1,0 1,0 0,0 0,25 0,-25-50,0 0</inkml:trace>
  <inkml:trace contextRef="#ctx0" brushRef="#br0" timeOffset="25427.7846">4638 695,'-24'0,"24"24,0 1,-25-25,25 50,-25-25,25 24,-25-24,0 25,1-26,-1 1,0 25,0-25,-24-50,24 25</inkml:trace>
  <inkml:trace contextRef="#ctx0" brushRef="#br0" timeOffset="25603.9577">4242 943,'0'24,"0"1,24 0,-24 0,0 0,25-1,-25 26,0-25,25 0,-25-1,0 26,0-25,25 0,-25-1,0 1,-25-25,25 25</inkml:trace>
  <inkml:trace contextRef="#ctx0" brushRef="#br0" timeOffset="26495.9208">4341 1141,'0'0,"25"0,-25-25,24 0,1 25,-25-24,25 24,0-25,0 25,-1-25,1 25,0 0,0 0,0 0,-1 0,1 0,0 25,-25 0,0-1,0 1,-25-25,25 25,-25 0,1 0,-1-1,0 1,0 0,-24 0,24 0,0-25,0 0,0-25,25 0,0 0,25 25,-25-25,25 25,0-24,-25 48,0 1,0 0,0 0,-25-25,25 25,-25-1,0 1,1 0,48-25,1-25,0 25,0-25,0 25,-1 0,1 0,-25 25,-25-25,25 25,-24 0,-1-25,0 25,0-1,0 1,-24 0,-1 0,25 0,-24-1,-1 1,25 0,1 0,-1-25,25 25,25-25,24 0,-24-25,25 25,-1-25,26 0,-26 0,26 1,-26-1,1 0,24 25,-24-25,-1 0,-24 25,0-24,0 24,0 0,-50 0,0 0,0 0,0 0,1 0,-1 0,0 0,0 0,0 0,1-25,-1 25,0-25,25 0,-25 0,25 1,-25-1,25 0,0 0,0 0,0 1,0 48,0 1,0 25,0-1,0 1,0 24,0-24,25 24,-25-24,0 25,0-1,0 0,0 1,0-1,0-24,0-1,0-24,0 0</inkml:trace>
  <inkml:trace contextRef="#ctx0" brushRef="#br0" timeOffset="27116.2491">5234 943,'-25'24,"25"1,-25 0,0 25,1-1,-26-24,25 25,0-26,1 1,-1 0,0-25,25 25,0-50,25 25,0-25,-1 0,1 25,0-24,25 24,-1 0,-24 0,25 0,-1 0,1 0,-25 0,24 0,-24 0,25 0,-26 0,1 0,-50 0,1 0,-1 0,0 24,-25-24,26 25,-1-25,0 0,0 0,0 0,25-25,-24 25,24 25,0 0,0 0,0 0,0 24,0-24,0 25,0-1,0 1,24-25,-24 24,0 1,-24 0,24-1,0 1,0-1,0-24,0 25,0-25</inkml:trace>
  <inkml:trace contextRef="#ctx0" brushRef="#br0" timeOffset="28776.1304">5879 1017,'25'0,"-25"25,0 0,0-1,24 26,-24-25,0 24,0 1,25 0,-25 24,0-24,0-1,0 1,0-1,0 1,0 0,0-25,-25-1,25 1,0 0,0 0,-24-25,-1-25,25 0,-25 0</inkml:trace>
  <inkml:trace contextRef="#ctx0" brushRef="#br0" timeOffset="28984.6445">5680 1315,'0'0,"25"-25,0 25,0 0,-1-25,1 25,0 0,0 0,0 0,-25 25,-25 0,25-1,-25 1,0-25,0 25</inkml:trace>
  <inkml:trace contextRef="#ctx0" brushRef="#br0" timeOffset="29432.2754">5755 1488,'-25'-25,"50"25,-1 0,1 0,0 0,-25 25,0 0,-25 0,25 24,-25-24,1 25,24-25,-25 0,0-1,25 1,0 0,0-50,25 0,0 1,-1-26,1 0,0 1,0-26,25 26,-26-1,1 0,0 1,0-1,24 25,-49-24,25 24,0-25,-25 26,0-1,25 0,-50 0,0 25,25 25,0 0,0 0,0 24,0 1,0-1,0 1,0 24,0 1,0-1,0 25,0-24,0 24,0-24,0-1,25-24,-25-1,0-24,0 25,0-26,25-48,-25-1,-25 0,25-25,0 1,25-1</inkml:trace>
  <inkml:trace contextRef="#ctx0" brushRef="#br0" timeOffset="29768.8409">6127 1290,'0'-25,"25"25,-1 0,1 0,0 0,0 0,0 0,-1 0,1 0,0 0,-50 25,0 0,1-1,-1 1,-25 0,25 0,1-25,-1 25,0-25,50 24,0-24,-1-24,1 24,0 0,25 0,-26-25,1 25,0 0,0 0,-25 25,-25-1,0-24,0 25,1 0,-1 0</inkml:trace>
  <inkml:trace contextRef="#ctx0" brushRef="#br0" timeOffset="29887.8443">6127 1612,'0'0,"-25"25,50-25,0 0,-1 0,1 0,0-25,0 25,24 0,-24-25,0 25,25-24,-26 24,26-25</inkml:trace>
  <inkml:trace contextRef="#ctx0" brushRef="#br0" timeOffset="30111.7822">6672 843,'25'-24,"0"24,0 0,0 0,24 0,-24 0,25 0,-25 0,-1 24,1-24,0 0,0 0,-50 25,0-25,0 25</inkml:trace>
  <inkml:trace contextRef="#ctx0" brushRef="#br0" timeOffset="30260.4407">6821 918,'-25'25,"25"-1,0 1,0 0,25-25,-25 25,0 0,0 24,0-24,0 0,0 0,0-1,0 1,0 0,-25 0,1-25,-1 0</inkml:trace>
  <inkml:trace contextRef="#ctx0" brushRef="#br0" timeOffset="30423.7227">6499 1017,'0'25,"25"0,-25-1,0 26,24-25,-24 24,25-24,-25 25,0-25,0-1,25 1,-25 0,0 0</inkml:trace>
  <inkml:trace contextRef="#ctx0" brushRef="#br0" timeOffset="30640.1846">6548 1166,'25'-25,"0"25,0 0,0 0,24-25,-24 25,25 0,-1 0,1-25,0 25,-26 0,26 0,-25 0,0 0,-1 25,1-25,0 0,-25 25,-25-25,25 25,-25-25,1 25,-1-25,0 24,0-24,-24 25,24-25</inkml:trace>
  <inkml:trace contextRef="#ctx0" brushRef="#br0" timeOffset="30788.2577">6648 992,'0'25,"24"25,-24-26,0 26,0-25,0 24,25-24,-25 0,25 0,-25 0,25-25,0 0,-25-25,24 0</inkml:trace>
  <inkml:trace contextRef="#ctx0" brushRef="#br0" timeOffset="30972.0826">7045 893,'-25'25,"25"0,0-1,-25 1,0 25,0-1,1 1,-1-25,0 24,0 26,-25-26,1 1,24 0,-25 24,1-24,-1-1,25-24,1 25,-1-25,0-25,0 0,0-50,25 25</inkml:trace>
  <inkml:trace contextRef="#ctx0" brushRef="#br0" timeOffset="31156.3299">6846 1290,'0'0,"25"0,25 25,-26-25,26 24,-25 1,24 0,-24-25,0 25,0 0,0-25,-1 0,-24 24,-24-24,-1 25,0-25,-25 0,1 25,-1-25</inkml:trace>
  <inkml:trace contextRef="#ctx0" brushRef="#br0" timeOffset="31560.1325">6796 1488,'0'-25,"25"25,0 0,0 0,0 0,0 25,-1-25,-24 25,0 0,0 0,-24-1,-1-24,0 25,0 0,0-25,0 0,1 0,48 0,1 0,0 0,0 0,25 0,-26 0,1 0,0 0,0 0,0 25,-25 0,-25-25,0 25,-25-1,26 1,-1-25,-25 25,25-25,0 25,1-25,-1 0,25 25,25-25,-1 0,1 24,0-24,0 0,25 0,-26 25,26-25,-25 0,24 0,-24 0,0 0,-50-49,50 24</inkml:trace>
  <inkml:trace contextRef="#ctx0" brushRef="#br0" timeOffset="31900.2956">7615 1067,'-25'0,"0"24,1 1,-26 0,25 0,0 0,-24-1,24 1,0 0,0 0,1 0,24-50,24 0,1 0,0 25,-25 25,25 0,-25 24,25-24,-25 25,0-1,0 1,0 0,0-1,0 1,0-25,24 24,-24-24,0 0,0-50</inkml:trace>
  <inkml:trace contextRef="#ctx0" brushRef="#br0" timeOffset="32220.621">7615 1290,'0'0,"25"0,0-25,24 25,-24-25,25 25,-26-25,26 25,-25 0,24 0,-24 0,25 0,-25 0,-25 25,25-25,-25 25,0 0,0 0,0-1,0 1,0 25,-25-25,25 24,-25 1,25-1,-25 1,25 0,0-1,-25 1,25-25,0 24,0-24,0 0,0 0,-25-25,25-25,-24 0,-1 0,25 1,-50-26,25 0,1 1,-26-1</inkml:trace>
  <inkml:trace contextRef="#ctx0" brushRef="#br0" timeOffset="32532.9728">7565 1315,'0'24,"0"1,25 25,-25-25,0 24,0-24,0 25,0-26,25 1,-25 0,0 0,0 0,0-50,0 0,25-25,-25 26,25-1,-25-25,24 25,1 1,-25-1,25 0,0 25,0 25,-1 0,-24-1,0 26,0-25,0 0,-24-1,24 1,-25-25,25 25,-25 0,0-25,0 25,1 0,-1-25,-25 24,25-24,1-24</inkml:trace>
  <inkml:trace contextRef="#ctx0" brushRef="#br0" timeOffset="32840.5332">8310 794,'24'-25,"1"25,-25 25,0 0,25-1,-25 1,25 25,-25-1,0-24,0 25,0-25,0-1,0 1,0 0,0 0,0-50,0 0</inkml:trace>
  <inkml:trace contextRef="#ctx0" brushRef="#br0" timeOffset="33071.9332">8458 843,'0'-24,"0"-1,25 25,0 0,0 0,0 0,-1 0,1 0,0 0,0 0,0 25,-25-1,0 1,0 0,0 0,0 0,-25-1,25 1,0 0,0 0,0 0,-25-1,25 1,-25-25,25 25,-74-124</inkml:trace>
  <inkml:trace contextRef="#ctx0" brushRef="#br0" timeOffset="33360.8212">8458 967,'0'-24,"25"-1,0 25,-25-25,25 25,0 0,-1-25,1 25,-25 25,0 0,-25 0,1-25,24 24,-25 1,0 0,0 0,0 0,1-1,24 1,24-25,1-25,0 25,0 0,0 0,-1-24,1 24,0-25,-50 25,25 25</inkml:trace>
  <inkml:trace contextRef="#ctx0" brushRef="#br0" timeOffset="33595.917">8186 1265,'0'0,"-25"0,0 0,25 25,25-25,0 0,-1-25,26 25,0 0,-1-25,26 25,-26-25,26 1,-26 24,26-25,-26 25,1 0,-1-25,-24 25,25 0,-25 0,-1-25,-48 50,-1-25,0 25,-25-25,26 25,-26-1,0-24</inkml:trace>
  <inkml:trace contextRef="#ctx0" brushRef="#br0" timeOffset="33752.6634">8384 1290,'0'0,"25"25,-25-1,0 1,0 0,25 25,-25-26,0 1,0 0,0 0,0 0,0-1,24-48,-24-1</inkml:trace>
  <inkml:trace contextRef="#ctx0" brushRef="#br0" timeOffset="33991.9249">8483 1315,'0'-25,"25"25,0 0,0 0,-1-25,1 25,0 0,0 0,0 0,-1 0,1 0,0 25,-25 0,0-1,-25-24,25 25,0 0,-25 0,25 0,-24-1,24 1,-25 0,0-25,0 0</inkml:trace>
  <inkml:trace contextRef="#ctx0" brushRef="#br0" timeOffset="34857.1112">8483 1439,'25'0,"0"0,0 0,-1 0,1 24,-25 1,0 0,0 0,-25 0,25-50,0 0,25 0,-25 0,0 1,0-1,0 0,0 0,25 0,-25 1,0-1,-25 25,25 25,0-1,-25 1,25 25,0-1,0 1,-24 0,24-1,0 1,0 0,0-26,0 1,0 0,-25 0,25 0,0-50,-25 25,25-25,-25 0,25 0,-25 25,25-24,-24-1,24 0,24 25,1 0,0-25,0 25,0 0,-1 0,1-25,0 25,0 0,0 0,-1 25,-24 0,0 0,-24 0,-1-1,0-24,0 25,0 0,1 0,-26 0,25-1,0-24,1 25,-1-25,0 25,0-25,50 0,0 0,0 0,-1 0,26 0,-25 0,24 0,1 0,0 0,-26 0,26 0,-25 0,0 0,-1 0,1 0,0 0,-25 25,-25-25,0-25,1 25</inkml:trace>
  <inkml:trace contextRef="#ctx0" brushRef="#br0" timeOffset="41523.6777">17785 1116,'0'0,"25"-25,-25 1,0 48,0 1,0 0,0 0,0 24,-25 1,25-25,-25 24,0 1,1 0,24-26,-25 26,0-25,0 0,0-1,25 1,-24 0,-1-25,25 25,-25-25,0-25,0 0,0 0,25 1,0-26,0 25,0 0,0 1,0-1,25 0,-25 0,25 0,0 1,0 24,0 0,-1 0,26 0,-25 24,0-24,-1 25,1 0,-25 0,25 0,0-1,0 1,-1-25,1 25,-25 0,25 0,-25-1,0-48,-25 24,0-25,1 0</inkml:trace>
  <inkml:trace contextRef="#ctx0" brushRef="#br0" timeOffset="41959.8302">17338 967,'25'0,"0"0,0 0,0 0,-1-24,26 24,-25 0,25 0,-1 0,1 0,-1 0,1 0,0 0,-26 0,26 0,-25 24,24-24,-49 25,25-25,0 0,0 0,-25-25,-25 1,25-1,0 0,0 0,-25 0,25 1,-25-1,25 0,-24 0,-1 0,0 25,0 0,0 0</inkml:trace>
  <inkml:trace contextRef="#ctx0" brushRef="#br0" timeOffset="42300.6788">18132 1166,'25'0,"-25"25,25-25,0 0,-1 0,26 0,-25 0,0 0,-1 0,1 0,0 0,0 0,0 0,-1 0,1 0,-50 0,1 0</inkml:trace>
  <inkml:trace contextRef="#ctx0" brushRef="#br0" timeOffset="42520.2471">18132 1364,'25'0,"0"0,0 0,-1 0,26 0,-25-25,24 25,-24 0,25 0,-25 0,-1 0,1 0,0 0,-99-24,74-1</inkml:trace>
  <inkml:trace contextRef="#ctx0" brushRef="#br0" timeOffset="42720.2967">18380 943,'0'24,"0"1,0 25,-25-1,25 1,0 0,-24-1,24 26,0-26,-25 1,25 24,0-24,0-25,0 24,25-24,-25 0,24-25</inkml:trace>
  <inkml:trace contextRef="#ctx0" brushRef="#br0" timeOffset="43088.9743">18777 1191,'-25'-25,"1"25,-1 25,25-1,0 26,0-25,-25 24,25 1,0-25,25 24,-25-24,0 0,0 0,25-25,-1 25,1-25,0-25,0 25,0-25,-1-25,1 26,0-1,0 0,-25 0,25-24,-25 24,0 0,0 0,0 0,-25 1,25-1,-25 25,0 0,0 0,1 0,-1 0,0 25,0-25,0 24,1 1,-1-25</inkml:trace>
  <inkml:trace contextRef="#ctx0" brushRef="#br0" timeOffset="43471.8118">18628 868,'0'0,"50"0,-25 25,24-25,-24 0,0 0,25 0,-1 0,1 0,-1 0,-24 0,25 0,-25 0,-1 0,1 0,0 0,-25-25,-25 0,0 25,25-24,-24-1,24 0,-25 25,25-25,-25 25,25-25,-25 25,25-24,-25 24</inkml:trace>
  <inkml:trace contextRef="#ctx0" brushRef="#br0" timeOffset="60012.6057">9376 992,'0'-25,"25"25,-25 25,0 0,-25 0,25 0,-25-1,1-24,-1 25,0 0,25 0,-25-25,0 25,50-25,0 0,0 0,-25 24,25-24,-25 25,0 0,0 0,-25 0,25-1,0 1,-25 25,25-25,-25-1,25 1,0 0,0 0,0 0,25-1,-50 1,25 0,0 0,-25 0,25-50,0 0</inkml:trace>
  <inkml:trace contextRef="#ctx0" brushRef="#br0" timeOffset="60356.1543">9376 1141,'25'0,"0"0,0 0,-1-25,1 25,0 0,25-25,-26 25,1-24,25 24,-25-25,-1 25,1 0,-50 25,1-25,24 24,-50 26,25-25,0 0,-24 24,24 1,-25-25,26-1,-1 26,0-25,50-25,0 0,-1-25,26 0,-25 25,24-25,-24 1,25-1,-25 0,-1 0,1 25,0-25,0 1,0 24,-25-25,-25 25,0 0</inkml:trace>
  <inkml:trace contextRef="#ctx0" brushRef="#br0" timeOffset="60600.6698">9500 893,'0'25,"0"0,25-1,-25 26,25 0,-25-1,25 26,-1-26,1 26,0-26,0 26,0-26,-1 26,1-26,0 1,-25-25,25 24,0-24,-25 0,24-25,-24-25,0 0,0 1,0-26</inkml:trace>
  <inkml:trace contextRef="#ctx0" brushRef="#br0" timeOffset="60731.6819">9897 1315,'-25'0,"0"0,25 24,-24 1,-1 0,25 0,-25 0,0-1,0 1,1 0,-1 0,0 0,25-1,-25-24,0 0,1 0,24-24,-25-1</inkml:trace>
  <inkml:trace contextRef="#ctx0" brushRef="#br0" timeOffset="60876.8098">9599 769,'25'0,"0"0,-25 25,25-25,0 25,-25-1,24 1,1 0,-25-50,25 50</inkml:trace>
  <inkml:trace contextRef="#ctx0" brushRef="#br0" timeOffset="61384.4941">9996 1091,'0'25,"-25"0,25 0,0 0,0-1,0 1,0 0,0 0,0 0,25-50,0 25,-25-25,25 25,25-25,-26 0,1 1,25-1,-25 0,-1 25,26-25,-25 25,0 0,-50 0,0 25,0-25,0 25,1-25,-1 0,0-25,0 25,25-25,-25 0,25 1,0-26,-24 25,24-24,0 24,0 0,24 0,-24 0,25 50,-25 0,0 25,25-1,-25 1,0 24,0-24,0 24,0 1,-25-1,25-24,0 24,0-24,0-1,0-24,0 0,25-50,-25 0,0-24,25-1,-25-49,0 24,25 26</inkml:trace>
  <inkml:trace contextRef="#ctx0" brushRef="#br0" timeOffset="62119.3979">10344 918,'0'25,"0"-1,24 1,-24 0,25 0,-25 0,25-25,0 24,0-24,-1 0,1-24,0 24,0-25,0 25,-1-25,1 0,0 25,0-25,-25 1,25-1,-25 0,-25 25,25-25,-25 0,0 1,0 24,25-25,-24 25,-1 25,25-1,0 1,0 25,-25-25,25 24,0 1,0-1,0 1,0 0,0-26,0 26,0-25,0 24,0-24,0 0,-25-25,25-25,-25 0,1 1,24-1,-25 25,25-25,-25 25,50 0,0 0,-1 0,1 0,0-25,0 25,0 0,-1-25,1 25,0 0,0 0,0 0,-1 0,-24 25,-24 0,24 0,-25 0,0-1,0 1,-24 0,24 25,-25-26,25 1,1 0,-1 0,0 0,0-1,50-24,0 0,0-24,-1 24,1 0,0-25,0 25,0 0,-1 0,1 0,0 0,0 0,0 0,-1 25,1-25,-25 24</inkml:trace>
  <inkml:trace contextRef="#ctx0" brushRef="#br0" timeOffset="62376.1707">11088 967,'0'-24,"24"24,1 0,0 0,0 0,0 0,0 0,-1 0,1 0,0 0,0 0,-50 24,0-24,25 25</inkml:trace>
  <inkml:trace contextRef="#ctx0" brushRef="#br0" timeOffset="62555.7864">10914 1240,'0'0,"25"25,0-25,-1 0,26-25,-25 25,24-25,1 1,0 24,-1-25,1 25,-25-25,24 25,-24 0,-25-25,-25 25,1 0</inkml:trace>
  <inkml:trace contextRef="#ctx0" brushRef="#br0" timeOffset="62956.7004">11162 1017,'25'25,"-25"0,0-1,-25 1,25 25,0-1,-25-24,25 25,-25-1,25-24,-24 25,24-25,-25-1,25 1,25-50,-25-24,24 24,1-25,0 26,-25-26,25 25,0 0,0 1,-1-1,-24 50,-24-1,24 26,0-25,0 24,-25-24,25 25,0-25,0-1,25 1,-25 0,24 0,1-25,0 0,0 0,0 0,-1 0,26-25,-25 25,0-25,-1 25,-24-25,25 25,0 0,-25-24,25 24,-25-25,25 0,-25 0,0 0,0-24,24 24</inkml:trace>
  <inkml:trace contextRef="#ctx0" brushRef="#br0" timeOffset="63559.9578">11832 670,'25'25,"-1"-25,1 24,0-24,0 0,-25-24,25 24,-1 0,-24-25,25 25,-25-25,0 50,-25-25,25 25,-24-1,24 1,-25 0,0 0,0 24,0-24,1 0,-1 25,0-26,0 1,0-25,50 0,0 0,-25-25,25 25,0-24,-1 24,1-25,0 25,0 0,24 0,-24-25,0 25,0 25,-50 0,25-1,-25-24,0 25,-24 0,24 25,-25-26,1 26,-1-25,1 24,24-24,0 0,0-25,0 25,50-25,0 0,0 0,0 0,-1-25,26 25,-25-25,24 25,1-25,-25 25,0-24,24 24,-24-25,0 25,0 0,-50-25,0 25,0-25</inkml:trace>
  <inkml:trace contextRef="#ctx0" brushRef="#br0" timeOffset="63756.6761">11906 1017,'-25'0,"50"0,-25 25,0 0,25-1,-25 26,0-25,0 24,0 1,-25-25,25 24,0 1,-25-25,25 24,-24 1,-1-25,0 0,0 24,0-49,1 25,-1-25,0-25,25 0,0 1,0-26,0 25</inkml:trace>
  <inkml:trace contextRef="#ctx0" brushRef="#br0" timeOffset="63876.041">11857 1364,'24'25,"1"-25,-25 25,25-25,0 25,0-25,-1 24,1-24,0 25,0-25,0 0,-1 25,1 0,0-25,-25 25</inkml:trace>
  <inkml:trace contextRef="#ctx0" brushRef="#br0" timeOffset="64032.3123">12427 1587,'25'25,"-25"0,0-50,-25 0</inkml:trace>
  <inkml:trace contextRef="#ctx0" brushRef="#br0" timeOffset="68892.1889">21109 967,'0'0,"0"-24,0-1,25 25,-25 25,0-1,0 26,-25-25,25 24,0 26,-25-26,25 1,-25 24,25-24,0 0,-25-1,25-24,0 25,0-26,0 1,0 0,0-50,0 0,0 1,0-1,25-25,-25 1,0 24,25-25,0 1,-25-1,25 25,-1 0,1 1,0-1,0 25,0 0,-1-25,1 50,0-25,0 25,0-1,-1 1,-24 0,0 0,-24-25,24 25,-25-1,0-24,0 25,0-25,-24 25,24 0,0-25,0 0,1 0,-1 0,0 0,0 0,25 25,0-1,25 1,-25 0,25-25,-25 25,25 0,-1-1,1 1,0 0,0-25,24 25,-24-25,25 0,-25 0,-1 0,26 0,-25-25,0 25,24-25,-74-24,50 49</inkml:trace>
  <inkml:trace contextRef="#ctx0" brushRef="#br0" timeOffset="69404.7713">21977 1166,'0'25,"0"-1,-25 1,25 0,-25 25,25-26,-24 26,-1-25,0 24,0-24,0 0,1 25,-1-50,0 24,0-24,0 25,0-25,1-25,-1 1,25-1,0-25,0 25,0 1,25-26,-25 25,24 0,1 1,0-1,0 25,0-25,-25 50,25-25,24 0,-24 25,0-1,0 1,-1-25,1 25,0 0,0 0,0-1,-1-24,1 25,0 0,-25-50,-25 25,0 0,1-25,-1 1</inkml:trace>
  <inkml:trace contextRef="#ctx0" brushRef="#br0" timeOffset="69780.4943">21555 992,'0'-25,"25"25,0 0,0 0,-1 0,1 0,0 0,25 0,-25 0,24 0,-24 0,25 0,-1 25,-24-25,25 0,-26 0,26 0,-25 0,0 0,-1 25,1-25,-25-25,0 0,0 1,0-1,-25 0,25 0,-24 0,24 1,-25 24,25-25,-25 25,25 25</inkml:trace>
  <inkml:trace contextRef="#ctx0" brushRef="#br0" timeOffset="70047.9602">22423 1166,'0'0,"-24"0,48 0,1 0,0 0,-25 25,25-25,0 0,-1 0,1 0,0 0,0 0,0 0</inkml:trace>
  <inkml:trace contextRef="#ctx0" brushRef="#br0" timeOffset="70199.8995">22374 1315,'0'24,"25"-24,-1 0,26 0,-25 0,0 0,24 0,-24 0,0 0,24 0,-24 0,0 0,0 0,25 0</inkml:trace>
  <inkml:trace contextRef="#ctx0" brushRef="#br0" timeOffset="70531.9702">23019 1166,'0'0,"0"-25,-25 25,0 0,25 25,-25 24,25-24,0 25,-24-1,24 1,0-25,24 24,-24-24,25 0,0 0,0-25,0-25,-1 25,1-25,25 0,-25-24,-25 24,24 0,1 0,-25 1,25-1,-25 0,0 0,0 0,0 1,0-1,0 0,-25 0,0 25,1-25,-1 50,0-25,0 0,0 25,1 0,-1-25,-25 0</inkml:trace>
  <inkml:trace contextRef="#ctx0" brushRef="#br0" timeOffset="70883.7878">22870 893,'25'0,"24"0,-24 0,25 0,-1 0,-24 0,25 25,-1-25,-24 0,25 0,-25 0,-1 25,1-25,0 0,-25-25,-25 0,0 0,25 0,0 1,-24-1,24 0,-25 0,0 0,0 25</inkml:trace>
  <inkml:trace contextRef="#ctx0" brushRef="#br0" timeOffset="71648.9497">21828 1761,'0'-25,"0"50,-25 0,25 0,-24 24,24-24,-25 25,25-25,-25-1,25 1,-25 0,25 0,0 0,25-50,0 0,0 0</inkml:trace>
  <inkml:trace contextRef="#ctx0" brushRef="#br0" timeOffset="71811.959">21977 1662,'-25'0,"25"25,0 0,0-1,-25 26,1-25,24 24,-25 1,0-25,25 24,-25-24,25 25,-25-25,1-1,24 1,-25-50</inkml:trace>
  <inkml:trace contextRef="#ctx0" brushRef="#br0" timeOffset="71979.6986">21654 1836,'25'0,"0"0,0 24,0-24,0 25,24 0,-24-25,0 25,24-25,-24 25,0-25,0 24,0-24,-25 25,24-25</inkml:trace>
  <inkml:trace contextRef="#ctx0" brushRef="#br0" timeOffset="72280.3524">21779 2158,'-25'0,"0"25,25 0,0-1,0 1,0 0,25 0,-25 0,0-1,25 1,-1 0,1-25,0 0,0-25,0 25,-1-25,1 1,-25-1,25 0,-25 0,25 0,-25 1,0-1,-25 0,25 0,0 0,-25 25,0-24,1 24,-1 0,0 0,25 24,-25 1,0-25,25 25,0 0</inkml:trace>
  <inkml:trace contextRef="#ctx0" brushRef="#br0" timeOffset="73279.6555">21779 2108,'-25'0,"50"0,-1 0,1 0,0 0,0 0,0 0,-1 0,26-24,-25 48,0-48,-1 24,26 0,-25 0,0 0,-1 0,1 0,-25-25,-25 0,25 0,-24 0,24 1,-25-1</inkml:trace>
  <inkml:trace contextRef="#ctx0" brushRef="#br0" timeOffset="83799.6483">3051 2853,'-25'-25,"50"25,0 0,0 25,-1-25,1 24,0-24,0 25,-25 0,25-25,-25 25,-25 0,0-1,25 1,-25 0,0 0,-24 0,24-1,0 1,0-25,-24 25,24-25,0 0,0 25,1-25,48-25,1 25,0 0,25-25,-26 25,26 0,-25 0,0 0,24 0,-24 0,0 0,0 0,-1 0,1 0,0 0,0 0</inkml:trace>
  <inkml:trace contextRef="#ctx0" brushRef="#br0" timeOffset="84096.2905">3423 2629,'0'25,"25"0,-25 0,0 0,25-25,-25 24,24 1,1-50,-25 1,25 24,-25-25,0 0,0 0,0 0,0 0,0 1,0-1,-25 25,25-25,-25 25,25 25,-24-25,-1 25,0-1,25 1</inkml:trace>
  <inkml:trace contextRef="#ctx0" brushRef="#br0" timeOffset="85364.3273">4266 2406,'25'25,"0"0,-25-1,25 1,-25 0,0 0,25 0,-25-1,0 1,24 0,1-50</inkml:trace>
  <inkml:trace contextRef="#ctx0" brushRef="#br0" timeOffset="85512.3301">4564 2332,'-25'24,"25"1,0 0,0 25,-25-26,1 1,24 0,-25 25,0-26,25 26,-25-25,0 0,1 0,-1-1,0 1,-25-50,26 25</inkml:trace>
  <inkml:trace contextRef="#ctx0" brushRef="#br0" timeOffset="86332.3278">4192 2679,'0'0,"-25"0,25-25,25 25,-25 25,25 0,-25 24,25-24,-25 25,0-25,0 24,0 1,0-1,0-24,24 0,-24 0,0 0,0-50,0 0,25 0,-25-24,0 24,0-25,0 1,25 24,-25-25,25 25,0 1,-25-1,24 0,1 25,0-25,0 25,0 0,-1 0,1 0,0 25,0-25,0 0,-25 25,24-25,-24 25,0-1,0 1,-24 0,24 0,-25 0,0-1,0 1,-24 0,24-25,0 25,0-25,0 25,1-25,-1-25,0 0,25 0,25 25,0 0,-1 0,1 0,-25 25,0 0,-25 0,1-1,-1 1,50-50,-1 25,1-24,0 24,0-25,0 25,-1-25,1 25,-25 25,0 0,-25-1,1 1,-1-25,0 25,0 0,-24 0,24-1,-25 1,1 0,-1 0,0 0,1-1,24 1,0-25,0 25,50-25,0 0,25 0,-1-25,1 25,24-25,-24 1,24-1,-24 0,-1 0,1 0,0 25,-1-24,1-1,-25 25,-1 0,-48 0,-1 0,-25 25,25-25,1-25,-26 25,25-25</inkml:trace>
  <inkml:trace contextRef="#ctx0" brushRef="#br0" timeOffset="86504.4649">4440 2803,'0'0,"0"-25,0 50,25 0,-25 0,0 24,0 1,25-1,-25 26,0-26,0 26,0-1,0 1,0-1,0 0,0 1,0-26,0 1,0-25,24 0,1-50</inkml:trace>
  <inkml:trace contextRef="#ctx0" brushRef="#br0" timeOffset="86812.3052">5060 2629,'-25'25,"1"0,-1 25,0-26,0 1,0 0,1 25,-1-26,0 1,0-25,50 0,0 0,0-25,-1 25,26-24,0-1,-26 25,26-25,0 0,-1 25,-24 0,0-25,0 25,-1 0,1 0,-25 25,0 0,-25-25,1 0,-1 25,-50-75,51 50,-1 0</inkml:trace>
  <inkml:trace contextRef="#ctx0" brushRef="#br0" timeOffset="86952.6274">5110 2828,'-25'0,"50"0,-75 0,50 25,0-1,25 1,-25 0,0 25,0-1,0 1,0 24,0-24,0 24,0 1,-25-26,25 26,0-26,0-24,0 25,25-26</inkml:trace>
  <inkml:trace contextRef="#ctx0" brushRef="#br0" timeOffset="87223.6119">5655 2505,'25'0,"0"0,0 0,0 0,-1 25,26-25,-25 0,0 0,24 0,-24 0,0 0,0 0</inkml:trace>
  <inkml:trace contextRef="#ctx0" brushRef="#br0" timeOffset="87375.9727">5804 2555,'-25'0,"25"25,0-1,0 1,0 0,0 25,25-25,-25-1,0 26,0-25,25 0,-25-1,0 1,-25 0,25 0,0 0,-25-25</inkml:trace>
  <inkml:trace contextRef="#ctx0" brushRef="#br0" timeOffset="87552.325">5432 2580,'25'24,"-25"1,25 25,-25-25,25 24,-25 1,24 0,-24-1,25-24,-25 25,0-1,0-24,25 0,-25 0,0-1,0-48</inkml:trace>
  <inkml:trace contextRef="#ctx0" brushRef="#br0" timeOffset="87768.3019">5556 2803,'0'-25,"25"25,0 0,24-25,-24 25,25-24,-1 24,1 0,0-25,-1 25,1 0,0 0,-1 0,1 0,-25 0,-1 25,1-25,0 24,-25 1,0 0,-25 0,0-25,25 25,-24-1,-26 1,25 0,-24-25,-26-25,26 50,-1-25</inkml:trace>
  <inkml:trace contextRef="#ctx0" brushRef="#br0" timeOffset="88100.1962">5680 2629,'0'25,"0"25,0-25,25 24,-25-24,0 0,0 24,25-24,0 0,-1-50,1 0,0 1,25-1,-25-25,-1 1,1 24,0 0,0-25,0 25,-50 50,25 0,-25 0,0 25,-24-26,24 26,-25 0,25 24,-24 0,-1-24,0 24,1 1,-1-26,1 1,24 0,0-26,0-24,25 25,0-50,0 1,-49-51,73 26</inkml:trace>
  <inkml:trace contextRef="#ctx0" brushRef="#br0" timeOffset="88660.5858">5804 2902,'0'0,"25"0,0 0,25 25,-26 0,26-25,-25 25,24-1,-24 1,0 0,0-25,0 25,-1-25,-24 25,0-1,-24-24,-1 25,0-25,-25 0,26 0,-26 0,25 0,-24 0,24 0,0-25,0 1,50 24,0 0,0 24,-1-24,-24 25,25-25,-25 25,0 0,0 0,-25-25,25 24,-24-24,-1 25,0-25,0 0,0 0,0 0,50 0,0 0,0 0,0 0,0 0,-1 25,1-25,0 25,0-25,0 25,-25-1,-25-24,0 25,-25-25,26 25,-1 0,-25-25,25 0,0 0,1 25,-1-25,50 0,-25 24,24-24,1 0,25 25,-25-25,24 25,-24-25,25 0,-25 25,-1-25,26 0,-25 0,0-25,24 0</inkml:trace>
  <inkml:trace contextRef="#ctx0" brushRef="#br0" timeOffset="89003.871">6648 2753,'-25'0,"0"0,25 25,-25 0,0 0,1-25,-1 49,0-24,0 0,0 25,-24-50,49 24,-25-24,0-24,25-1,25 25,-25-25,25 0,-25 50,25 0,-25 0,24 24,-24 1,25-1,-25 1,0 0,0-1,0 26,0-26,0 1,0-25,25-1,-25 1,0-50,0-24,0 24</inkml:trace>
  <inkml:trace contextRef="#ctx0" brushRef="#br0" timeOffset="89308.3474">6573 3026,'0'-25,"25"25,-25-24,25 24,0-25,-1 25,1 0,25-25,-25 25,24 0,-24-25,0 25,25 0,-26 25,1-25,0 0,-25 25,25-25,-25 25,0-1,-25 1,25 25,-25-25,25 24,-25 1,25-1,0 1,-24 0,24-1,0 1,0-1,-25-24,25 0,0 0,0 0,-25-25,25-25,-25 0,0 0,0-24,1 24,-1-25,0 1,0-26,0 26</inkml:trace>
  <inkml:trace contextRef="#ctx0" brushRef="#br0" timeOffset="89591.9721">6623 3051,'-25'-25,"25"50,0 0,25-25,-25 25,0 24,0-24,0 25,0-1,0-24,0 0,0 0,0-50,25 0,-25 0,24 0,-24-24,25 24,0 0,0 0,0 25,-1-24,1 48,0 1,-25 0,0 0,0 0,0-1,-25 1,25 0,-25 0,1 0,-1-25,0 24,25 1,-25-25,0 0,1 0</inkml:trace>
  <inkml:trace contextRef="#ctx0" brushRef="#br0" timeOffset="89864.1128">7293 2530,'0'-25,"24"50,-24 0,25 0,-25 24,0-24,25 25,-25-1,0 1,0-25,0 24,0-24,0 0,-25-25</inkml:trace>
  <inkml:trace contextRef="#ctx0" brushRef="#br0" timeOffset="90108.2796">7392 2555,'25'-25,"-1"25,1 0,0 0,0-25,0 25,-1 0,1 0,0 0,0 0,0 25,-1-25,-24 25,-24-25,24 25,0-1,0 1,0 0,-25 0,25 0,0 0,-25-1,25 1,0 0,-25-25,25 25,-25-25,1-25</inkml:trace>
  <inkml:trace contextRef="#ctx0" brushRef="#br0" timeOffset="90576.7637">7466 2654,'0'-25,"25"25,0 0,0 0,-25 25,24-25,-48 25,24 0,-25-25,25 25,-25-25,0 24,0 1,50-25,0 0,0 0,0 0,-1 0,1 0,-25-25,25 25,-25 25,-25-25,25 25,-49-25,24 25,0 0,-25-1,1 1,-26 25,26-25,-1-1,-24 1,49 0,-25-25,26 25,-1-25,50 0,-1 0,26-25,0 25,-1-25,26 0,-26 25,26-24,-1-1,-24 0,24 25,-24-25,-1 25,1 0,-1 0,-24-25,25 25,-25 25,-50-25,0 0,0 25,-24 0,-1-25</inkml:trace>
  <inkml:trace contextRef="#ctx0" brushRef="#br0" timeOffset="90752.2623">7367 3001,'-25'0,"50"25,-25 0,0 0,25 0,-25-1,0 1,0 0,0 0,0 24,0-24,0 0,0 0,25-50,-25 0,0 0</inkml:trace>
  <inkml:trace contextRef="#ctx0" brushRef="#br0" timeOffset="90996.798">7441 3076,'0'-25,"25"0,0 25,0 0,0-25,-1 25,1 0,0 0,0-24,0 24,-1 0,1 0,-25-25,25 50,-25-1,0 1,-25 0,25 0,-25 0,25-1,-24 1,24 0,0 0,-25-25,25 25,-25-25,0 24</inkml:trace>
  <inkml:trace contextRef="#ctx0" brushRef="#br0" timeOffset="91760.6199">7417 3125,'24'-24,"1"24,0-25,0 25,0 0,-1 0,-24 25,25-25,-25 24,25-24,-25 25,0 0,-25 0,25 0,0-50,0 0,0 0,0 0,0 1,0-1,0 0,0 0,0 0,0 1,0 48,0 1,-25 25,25-1,0-24,0 25,-24-1,24 1,0 0,0-26,0 26,-25-25,25 0,-25-50,0 0,0 0,25 0,-24 25,24-24,24 24,1-25,25 25,-25 0,-1-25,26 25,-25 0,0 0,-1 0,1 0,-25 25,25-25,-25 25,-25-1,25 1,-25-25,1 25,-1 0,0 0,-25-1,26 1,-26 0,25-25,0 25,1-25,24 25,0-50,24 25,1 0,0 0,25-25,-26 25,26 0,-25-25,24 25,1 0,-25 0,24 0,1 0,-25 0,24 0,-24-25,0 25,-50 25,0-50,1 25,-1 0</inkml:trace>
  <inkml:trace contextRef="#ctx0" brushRef="#br0" timeOffset="104771.8279">8458 2729,'0'24,"0"1,-24-25,24 25,0 0,-25-25,25 25,-25-1,0 1,0 0,1-25,24 25,-25-25,0 25,0-25,50 0,-25-25,25 25,0 25,-1-25,1 0,0 24,-25 1,25 0,-50 0,25 0,0-1,-25 1,50 0,-25 0,25 0,-25-1,0 1,0 0,0 0,0 0,0-1,0 26,0-25,0 0,-25-1,25 1,25-50,-25 1,0-26,0 0</inkml:trace>
  <inkml:trace contextRef="#ctx0" brushRef="#br0" timeOffset="104984.7034">8582 2877,'25'0,"0"0,0 0,0 0,-1-24,1 24,0-25,0 25,0-25,-25 50,-25 0,0-25,25 24</inkml:trace>
  <inkml:trace contextRef="#ctx0" brushRef="#br0" timeOffset="105255.6686">8558 3150,'0'-25,"24"25,1 0,0 0,0-24,0 24,-1-25,1 0,0 0,0 25,-25-25,25 1,-1 24,-24-25,25 25,0 0,-50 0,0 0</inkml:trace>
  <inkml:trace contextRef="#ctx0" brushRef="#br0" timeOffset="106276.5056">8582 2530,'25'25,"-25"0,25 24,0 1,0 24,-1-24,1 49,0-24,25 24,-26-25,1 1,0-1,0-24,0-1,-1 1,1-25,-25 24,25-24,-25-50,0 0,0 1,-50-76,50 51</inkml:trace>
  <inkml:trace contextRef="#ctx0" brushRef="#br0" timeOffset="106419.9942">9004 3001,'-25'25,"0"-25,25 25,-24 25,-1-26,0 26,0-25,0 0,1 24,-1-24,0 0,0-25,25 25,-25-25,1 0,24-25,-25 0</inkml:trace>
  <inkml:trace contextRef="#ctx0" brushRef="#br0" timeOffset="106559.9894">8731 2604,'25'0,"-25"25,25-25,-25 25,25 0,-1 0,1 0,0-25,0 24,0-24</inkml:trace>
  <inkml:trace contextRef="#ctx0" brushRef="#br0" timeOffset="107700.2044">9128 2803,'0'25,"-25"0,25-1,0 1,0 25,-24-25,24-1,0 1,0 0,0 0,24 0,1-50,-25 0,25 25,0-25,0 0,-25 1,24-1,1 0,0 0,0 25,-25-25,0 1,-25-1,0 25,0-25,25 0,-24 25,24-25,0 1,-25-1,25 0,0 0,0 50,25-25,-25 50,0-26,0 26,0 24,0-24,0 24,0 1,0-1,0 25,-25-49,25 24,0-24,0-25,0 24,25-49,-25-24,0-1,24-25,1 1,-25-1,25-24,-25-1,25 1,-25-1,25 1,-25 0,24 24,-24 0,25 26,-25 48,25 1,-25 0,25 0,0-25,-1 25,1-25,0 0,0 0,0 0,24-25,-24 0,0 25,-25-25,25 25,-25-25,0 1,0-1,-25 0,0 0,0 0,0 0,1 50,24 0,0 0,0 25,0-26,-25 26,25 0,0-1,0 1,0-25,0 24,-25-24,25 25,0-26,0 1,0 0,-25-50,25 0,-25 1,25-1,-24 25,24-25,-25 25,0-25,50 50,0-25,-1 0,1 0,0 0,0 0,0 0,24 0,-24-25,0 25,0 0,-1 25,-48 0,-1 0,0-1,-25 1,26 25,-1-25,-25-1,25 1,1 0,-1 0,25 0,25-25,-1 0,1-25,0 25,0 0,0-25,-1 25,26 0,-25 0,0 0,-1 0,1 0,0 25,-50-25,0-25,25 0,0 0</inkml:trace>
  <inkml:trace contextRef="#ctx0" brushRef="#br0" timeOffset="107984.3385">9897 2778,'25'0,"0"0,-1 0,26 0,-25 25,25-25,-26 0,1 0,0 0,0 25,0-25,-1 0,-48 0,24-25,-25 25,0 0</inkml:trace>
  <inkml:trace contextRef="#ctx0" brushRef="#br0" timeOffset="108211.9909">10096 2505,'0'25,"0"25,0-26,0 26,0 25,0-1,0 0,0 1,0 24,0-25,-25 1,25-1,0-24,0-1,0 1,0-25,25-50,-25 0,0-24,0-1,0 25,0-24</inkml:trace>
  <inkml:trace contextRef="#ctx0" brushRef="#br0" timeOffset="108560.0574">10096 2952,'-25'25,"0"-1,0 1,0 25,0-1,1-24,24 25,-25-1,0-24,25 0,0 0,0-50,25 0,0 0,-1-24,1-1,25 1,-25-1,24 0,-24 1,25-1,-25 1,-1 24,1 0,0 0,0 0,-25 1,0 48,0 1,-25 25,25-1,0 1,0 0,0 24,0-24,0-1,0 26,-25-26,25 1,0-25,0-1,25-48,-25-1,0 0,0-25,0 1</inkml:trace>
  <inkml:trace contextRef="#ctx0" brushRef="#br0" timeOffset="108856.197">10418 2704,'0'0,"0"-25,25 25,0-25,-1 25,1 0,0 25,-25 0,0 0,-25-1,25 1,0 25,0-25,0 24,0 1,0-1,0 1,0 0,25-1,-25 1,0-1,0-24,0 25,0-25,25-1,-25 1,0-50,-25 1,25-1,-25 0,0-25,25 26,-24-26</inkml:trace>
  <inkml:trace contextRef="#ctx0" brushRef="#br0" timeOffset="109007.517">10319 2902,'0'25,"25"-25,-1 0,1 0,0 0,0 0,0 0,-1 0,1 0</inkml:trace>
  <inkml:trace contextRef="#ctx0" brushRef="#br0" timeOffset="109284.6546">10344 3076,'24'0,"1"0,0 0,0-25,0 25,-1 0,1 0,-25 25,-25-25,25 25,-24-1,-1 26,0-25,0 0,0 24,25-24,-24 0,-1 0,0-25,25 24,25-24,0 0,-1-24,1 24,0-25,0 0,0 25,-1-25,-24-49,25 49</inkml:trace>
  <inkml:trace contextRef="#ctx0" brushRef="#br0" timeOffset="110184.8393">10815 2456,'25'24,"-1"1,-24 0,0 25,25-26,-25 1,0 0,0 0,0 0,25 0,0-25,-25-25,25-25,-1 25,1-24,0 24,0 0,-25-25,25 26,-1 24,-48 24,24 1,0 0,-25 0,0 0,0 24,0-24,1 0,-1 25,0-26,0 1,0 25,1-50,24 25,-25-1,25-48,25-1,-1 0,1 0,0 0,0 25,0-24,-1 24,1 0,0 0,0-25,0 25,-25 25,-25-1,0 1,0 0,0 0,1 24,-26-24,0 25,26-25,-1 24,-25-24,50 0,-25 0,50-25,0 0,0-25,24 25,-24-25,25 0,-25 0,24 25,-24-24,0-1,0 0,-1 0,1 25,0-25,-25 1,-25-1</inkml:trace>
  <inkml:trace contextRef="#ctx0" brushRef="#br0" timeOffset="110344.7305">10988 2753,'0'50,"0"-25,0 0,0-1,0 26,0 0,-24-26,24 26,0 0,-25-26,25 26,-25 0,0-1,0-24,1 0,24 0,-25-1,0 1,0-25,0 0,25-25</inkml:trace>
  <inkml:trace contextRef="#ctx0" brushRef="#br0" timeOffset="110524.6687">11038 3150,'0'0,"25"25,0 0,-1 0,1 24,0-24,25 0,-25 0,-1-1,1 1,0-25,0 25,-25-50,-25 25,0-25</inkml:trace>
  <inkml:trace contextRef="#ctx0" brushRef="#br0" timeOffset="111504.3827">2902 4762,'0'-24,"25"24,0 0,0-25,-1 25,1 0,0 25,0-25,0 0,-1 24,-24 1,0 0,0 0,-24 0,-1 0,0-1,0 26,0-25,1-25,-1 25,0-25,0 0,50 0,-25-25,25 25,0-25,-1 25,1 0,0 0,0 0,0 0,-1 25,1 0,0-1,-25 1,0 0,0 0,0 0,0-1,-25 1,25 0,-25 0,1 0,24-1,-25-24,0 25,0-25,25-25,0-24,0 24,0-25,25 1</inkml:trace>
  <inkml:trace contextRef="#ctx0" brushRef="#br0" timeOffset="111784.1998">3398 4539,'25'25,"-25"0,0 0,25-1,0 1,-1-50,1 1,-25-1,0 0,25 0,-25 0,0 1,-25-1,0 25,1 0,24 25,-25-25,0 24</inkml:trace>
  <inkml:trace contextRef="#ctx0" brushRef="#br0" timeOffset="112543.7314">4242 4192,'-25'25,"25"0,0-1,-25 26,0 0,0-1,1 26,-1-26,0 26,-25-26,26 1,-26 24,0-24,26 0,-26-1,25-24,0 0,25 0,0-75</inkml:trace>
  <inkml:trace contextRef="#ctx0" brushRef="#br0" timeOffset="112728.4967">4242 4316,'0'0,"24"25,26 0,0 24,-1-24,-24 25,25-26,-1 1,-24 0,0 0,24 0,-24-25,0 24,-25 1,25-25,-25 25,-25-25,0 0,0 25,1-25</inkml:trace>
  <inkml:trace contextRef="#ctx0" brushRef="#br0" timeOffset="113456.0038">4266 4614,'0'-25,"25"25,0 0,0 0,0 25,-1-25,1 0,-25 24,25 1,-25 0,-25 0,0 0,1-1,-1-24,0 25,0-25,0 25,1-25,48 0,1-25,0 25,0 0,0 25,-1-25,1 0,0 0,0 25,-25 0,-25 0,0-1,0-24,25 25,-49-25,24 25,0-25,0 25,-24-25,24 0,0 0,0 0,50 0,-25 25,25-1,-25 1,25 0,-25 25,25-26,-25 26,0-25,0 0,24-1,-24 1,0 0,0-50,0 0,0 1,0-1,25 0,-25-25,0 26,0-1,0 0,25 0,-25 0,25 25,0-24,-1 24,1 0,0 0,0 0,0 0,-1 0,1 0,0 24,0 1,-50 0,0 0,0 0,1-1,-1 1,-25 0,25 0,1-25,-1 25,50-50,-1 25,1-25,0 25,0-25,24 0,-24 1,25-1,-1 0,-24 0,25 0,-1 1,1-1</inkml:trace>
  <inkml:trace contextRef="#ctx0" brushRef="#br0" timeOffset="113664.3871">4936 4242,'0'24,"0"1,0 0,0 25,-25-1,25 1,0-1,0 1,-24 24,-1-24,0 24,0 1,0-25,0-1,-24 1,24-1,0-24,25 0,-25-25,1-25,-1 0,25 1</inkml:trace>
  <inkml:trace contextRef="#ctx0" brushRef="#br0" timeOffset="114020.036">4762 4539,'0'0,"25"0,0 0,25-25,-1 25,1 0,0 0,-1 25,1-50,-1 25,1 0,0 0,-1 0,1 0,-1 0,-24 0,-50 0,1 25,-1-25,0 25,-25 0,1-25,24 25,-25-25,26 24,-1-24,0 0,0 0,25 25,0 0,0 0,0 0,0 24,0-24,0 25,0-1,0 1,0 24,-25-24,25-25,0 24,0-24,-24 0,24 0,24-50,-24 0,0 0,25-24,-25-1,0 1</inkml:trace>
  <inkml:trace contextRef="#ctx0" brushRef="#br0" timeOffset="114476.215">5135 4762,'0'0,"24"-49,-24 24,25 25,0 0,0 0,-25 25,25-25,-50 25,25-1,0 1,0 0,0 0,0 0,0 24,0-24,0 25,25-1,-25-24,0 25,0-1,0-24,0 25,0-25,0-1,0-48,-25-1,25 0,-25 0,25 0,-25 1,0-1,1-25,24 1,-25 24,25-25,0 25,0 1,0-1,25 25,-1 0,1 0,0 25,0-1,-25 1,0 0,0 0,0 0,-25-1,25 1,-25-25,0 25,1-25,24-25,0 0,24 25,-24-24,25-1,0-25,0 25,0 1,24-26,-24 25,25-25</inkml:trace>
  <inkml:trace contextRef="#ctx0" brushRef="#br0" timeOffset="114804.2728">5680 4316,'25'0,"0"0,0 0,-1 0,1-25,25 25,-25 0,0 0,24 0,-24 0,0 0,0 0,-50 0,0 0,0 0,0 25,1-25,-1 0,0 25,0-25,0 25,0-1,25 1,0 0,0 0,25 0,-25-1,0 26,0-25,0 0,0-1,0 1,0 0,0 0,0 0,0-1,-25-24,1-24,-1 24</inkml:trace>
  <inkml:trace contextRef="#ctx0" brushRef="#br0" timeOffset="114963.7669">5482 4440,'0'25,"0"0,25-1,-25 26,24-25,-24 0,25 24,-25-24,25 0,-25 0,25-1,-25 1,0 0,0-50</inkml:trace>
  <inkml:trace contextRef="#ctx0" brushRef="#br0" timeOffset="115359.9915">5556 4564,'25'0,"0"0,0 0,24-25,1 25,-1 0,1-25,0 25,-1 0,1-24,0 24,-26 0,26 0,-25 0,0 0,-25 24,0 1,-25-25,25 25,-25 0,-25 0,26-1,-1 1,0 0,-25 0,26 0,-26-25,25 0,0 0,0 0,1-25,24 0,-25 0,25-24,-25 24,0-25,25 1,0 24,-25 0,25 0,25 50,-25 0,0 24,0-24,25 25,-25-25,0-1,25 1,-25 0,0 0,25-25,-1 0,1-25,0 0,0-24,0 24</inkml:trace>
  <inkml:trace contextRef="#ctx0" brushRef="#br0" timeOffset="115532.4529">6077 4316,'-25'0,"25"25,0 0,-24-1,24 26,-25-25,0 24,0 1,0 0,1-1,-26 26,25-26,-25 1,1 24,-1-24,1 24,-1-24,25-25,-24 24,24-24,0 0,0-25,0 0,25-50,0 26</inkml:trace>
  <inkml:trace contextRef="#ctx0" brushRef="#br0" timeOffset="115696.6395">5854 4738,'0'0,"25"0,0 24,-1 1,26 0,-25 0,24 0,-24 0,25-1,-25-24,-1 25,-24 0,0 0,-24-25,-1 0,0 0,0 0</inkml:trace>
  <inkml:trace contextRef="#ctx0" brushRef="#br0" timeOffset="116116.8883">5829 4936,'0'-25,"25"25,-25 25,25-25,0 0,-1 0,1 25,0-25,-25 25,-25-25,0 25,1-25,-1 0,0 24,0-24,0 0,0 0,50 0,0 25,0-25,0 0,0 0,-1 25,1-25,0 0,0 0,-25 25,0 0,-25-1,0-24,-24 25,24-25,0 25,0-25,0 0,0 0,1 0,48 0,1 0,0 25,25-25,-25 25,-1-25,26 24,-25-24,24 0,-24 25,0-25,25 0,-26-25</inkml:trace>
  <inkml:trace contextRef="#ctx0" brushRef="#br0" timeOffset="116484.9065">6548 4366,'-24'0,"-1"24,0-24,25 25,-50 25,26-25,-1-1,0 26,0-25,0 0,1-25,-1 24,25-48,25 24,-25-25,0 0,24 25,-24-25,25 25,-25 25,25-25,-25 25,25 24,-25-24,0 50,25-26,-25 1,0 0,0-1,0 26,0-26,0-24,0 25,0-26,0 1,0-50,0 1,0-1,24-25,-24 1</inkml:trace>
  <inkml:trace contextRef="#ctx0" brushRef="#br0" timeOffset="116804.4847">6499 4663,'0'0,"25"-25,-1 25,1-24,0 24,0 0,24-25,1 25,-25-25,24 25,1-25,-25 25,25 0,-26 0,26 0,-25 0,0 0,-25 25,0 0,0 0,0-1,0 1,-25 0,25 25,0-1,-25 1,25 0,0-1,-25 1,25-1,0-24,0 25,0-25,0 24,0-24,0 0,-25-25,25 25,-24-25,-1-25,25 0,-25 25,0-25,0 0,-24-24,24 24,0-25</inkml:trace>
  <inkml:trace contextRef="#ctx0" brushRef="#br0" timeOffset="117124.537">6573 4663,'0'25,"0"0,0 24,0-24,25 25,-25 0,0-26,0 26,0-25,0 0,0-1,25-48,-25-1,0 0,0-25,25 26,-25-26,24 25,1-25,0 26,0 24,0 0,-1 24,-24 1,0 0,25 0,-25 0,-25 0,25-1,0 1,0 0,-24-25,24 25,-25 0,0-25,0 24,0-24,25-24,-24 24,-1-25</inkml:trace>
  <inkml:trace contextRef="#ctx0" brushRef="#br0" timeOffset="120664.1337">7392 4167,'0'0,"0"-25,25 25,-25 25,24 0,-24 0,25 0,-25 24,0 1,0-25,0 24,25-24,-25 25,0-26,-25 1,25 0,0 0,0-50,-25 0,25 0</inkml:trace>
  <inkml:trace contextRef="#ctx0" brushRef="#br0" timeOffset="121332.1762">7491 4266,'0'0,"0"-24,25-1,-25 0,25 25,-1 0,1-25,0 25,0 0,0 0,-25 25,24-25,1 0,0 25,0 0,-25-1,0 1,-25 0,25 0,-25 0,25-1,-25 1,25 0,-24 0,-1-25,0 25,0-25,0 0,1-25,24 0,0-25,0 26,0-1,24 25,-24-25,25 25,-25-25,25 50,-25 0,-25 0,25-1,-25-24,25 25,-24 0,-1-25,25 25,25-25,-25-25,24 25,1 0,0 0,0 0,0-25,-1 25,1 0,-50 25,1 0,-1-25,0 25,0-1,0 1,-24-25,-1 25,1 25,-1-26,0 1,1-25,-1 25,25-25,1 0,-1 25,0-25,50-25,0 25,-1-25,26 25,24-25,-24 1,24-1,1 0,-26 0,26 25,-1-25,-24 25,-1-24,1 24,-25-25,24 25,-24 0,-50 25,1-25,-26 24,25-24,-24 25,-1 0</inkml:trace>
  <inkml:trace contextRef="#ctx0" brushRef="#br0" timeOffset="122372.2186">7417 4614,'-25'24,"25"1,25 0,-25 0,0 0,0-1,24 1,-24 0,0 0,0 0,0 0,25-1,-25 1,-25 0,50-25,-50-25,50 0,-25 1,0-1,0 0,0 0,0 0,0 0,0 1,25-1,0 0,0 25,-1-25,1 25,0 0,0-25,0 25,-1 0,1 0,0 0,0 0,0 25,-50 0,25 0,0 0,-25-1,0 1,25 0,-25 0,1-25,24 25,-25-25,25 25,-25-25,0 24,0-24,25-24,-24 24,24-25,0 0,24 0,1 25,0 0,-25-25,25 25,0 0,-1 0,-24-25,0 1,-24-1,24 0,-25 25,25-25,-25 25,25 25,0 0,-25 0,25 24,0 1,-25 0,25-26,0 26,0 0,0-26,0 26,0-25,0 0,0-1,-24-48,-1-1,0 0,0 0,25 0,25 1,0 24,0 0,-1 0,26 0,-25-25,0 25,-1 0,1 0,0 25,-25-1,-25-24,0 25,25 0,-24 0,-26-25,25 25,0-1,1 1,-26 0,25-25,0 0,1 25,-1-25,50 25,-1-25,1 0,25 0,-25 0,24 0,-24 0,25-25,-26 25,26 0,-25 0,0 0,-1 0,1 0,0-25,-25 0</inkml:trace>
  <inkml:trace contextRef="#ctx0" brushRef="#br0" timeOffset="122596.1494">8210 4539,'25'0,"0"25,0 0,0-25,-1 0,1 0,0 25,0-25,0 0,-25 24,-25-24,0 0</inkml:trace>
  <inkml:trace contextRef="#ctx0" brushRef="#br0" timeOffset="123259.983">8086 4688,'25'0,"-25"25,25 0,-25-1,0 1,0 0,0 0,25 0,-25 0,0-1,25 1,-25 0,0 0,0 0,0-50,0 0,24 0,-24 0,25 1,0-26,0 25,0 0,-1 0,1 1,0-1,0 25,0 0,-1 25,-24-1,-24 1,24 0,0 25,0-25,-25-1,25 1,-25 0,25 0,0-50,25 0,0 0,-1-24,1 24,0 0,0 0,0 25,-1-25,1 25,-25 25,25-25,-25 25,0 0,25-25,-25 25,0 0,0-1,0 1,-25 0,25 0,-25 0,25-1,-25 1,1 0,-1-25,0 25,0-25,25-25,0 0,0 0,25 1,0-1,-25 0,25 0,-1 25,1-25,0 25,-25-24,0-1</inkml:trace>
  <inkml:trace contextRef="#ctx0" brushRef="#br0" timeOffset="134548.3638">11559 4217,'-25'0,"0"0,25 25,-24-25,-1 24,0 1,0 0,-24 0,24 24,-25-24,25 25,1-25,-1-1,0 1,0-25,50-25,0 25,-25-24,25-1,-1 0,1 25,0 25,0-25,-25 49,25-24,-25 25,0-1,0 1,0 0,0-1,0 1,0 0,0-26,-25 26,25-25,0 0,25-50,-25 0,0 0,0-24</inkml:trace>
  <inkml:trace contextRef="#ctx0" brushRef="#br0" timeOffset="134876.0279">11460 4490,'0'0,"25"-25,-1 25,1-25,0 25,0 0,0 0,24 0,1-25,-1 25,-24 0,25 0,-25 0,24 0,-24 0,0 0,0 0,-25 25,0 0,0 0,-25-1,25 26,0-25,-25 24,25 1,-25 0,25-1,0 1,0 24,0-49,0 25,0-1,0-24,0 0,0 0,0 0,-25-50,1 0,24 0,-25 0,0 1,0-26,0 25,-24-24,-26-26,51 25</inkml:trace>
  <inkml:trace contextRef="#ctx0" brushRef="#br0" timeOffset="135173.3474">11584 4614,'-25'-50,"50"100,-25-100,25 75,-25 0,0-1,24 1,-24 0,0 0,0 0,-24-1,24 1,-25-25,25-25,25 25,-25-24,0-26,24 25,1 0,-25 1,25 24,0 0,0-25,-25 50,24-25,1 24,0-24,-25 25,0 0,0 0,0 0,0-1,0 1,-25 0,0 0,1 0,-1-25,0 0,0 0,25-25,0 0</inkml:trace>
  <inkml:trace contextRef="#ctx0" brushRef="#br0" timeOffset="135384.3656">12254 4043,'0'25,"24"0,-24 0,0-1,25 1,-25 0,0 0,0 0,0-1,25 26,-25-25,0 0,-25-50</inkml:trace>
  <inkml:trace contextRef="#ctx0" brushRef="#br0" timeOffset="136088.0919">12328 4118,'0'0,"0"-25,25 0,0 25,-1 0,1 0,0 0,0 0,0 0,-1 0,1 25,0-25,0 0,0 25,-50-1,25 1,-25 0,25 0,-25 0,25-1,-25 1,25 0,-24 0,24 0,-25-25,25 24,-25-24,0-24,25-1,-25 0,25 0,0 0,0 1,0-1,25 0,-25 0,25 50,-50 0,0 0,25-1,-24 1,-1-25,25 25,-25-25,50 0,0-25,-1 25,1 0,0-25,0 25,0 0,-1 0,1 0,-50 0,25 25,-24-25,-1 25,0-25,0 25,0 0,-24-1,-1 1,1 0,-1 0,0 0,1-1,-1 1,25 0,0-25,1 25,-1-25,50 0,-1 0,26 0,0-25,-1 0,26 25,-1-25,-24 1,24-1,1 25,-26-25,26 25,-26-25,1 25,-1 0,-24-25,0 50,-50 0,0-25,1 25,-26-25,25 25,-49-1,24 1,1-25,-1 25,0-25</inkml:trace>
  <inkml:trace contextRef="#ctx0" brushRef="#br0" timeOffset="136536.1176">12303 4564,'0'0,"-25"-25,25 50,0 0,0 0,0-1,0 1,0 0,0 25,0-26,0 1,0 0,0 0,0-50,0 0,0 0,25 1,-25-1,25 0,-25-25,25 26,-25-1,25 25,-25-25,24 25,1-25,0 25,0 0,0 0,-1 0,1-25,0 25,0 0,0 0,-25 25,0 0,0 0,0 0,0-1,-25-24,25 25,0 0,0 0,-25-25,25 25,-25-1,0 1,1-25,-1 0,0-25,0 25</inkml:trace>
  <inkml:trace contextRef="#ctx0" brushRef="#br0" timeOffset="137339.7911">12378 4713,'0'-25,"0"0,24 25,1-25,0 25,0 0,0 0,-1 0,-24 25,25-25,-50 25,25 0,-24 0,-1-1,0-24,0 25,25 0,-25-25,1 0,24-25,24 25,1 0,0-25,-25 1,25 24,0-25,-1 0,1 0,0 25,-25-25,0 1,0-1,0 0,-25 25,25-25,-25 25,1 0,-1 0,25 25,0 0,0 0,0 24,0 1,0-25,-25 24,25-24,0 25,0-25,0 24,0-24,0 0,0 0,-25-25,25 24,-25-48,1 24,24-25,-25 25,0-25,0 0,25 0,-25 25,50-24,0 24,0 0,0-25,-1 25,26-25,-25 25,24-25,-24 25,0 0,0 0,0 25,-1-25,-24 25,-24 0,-1-1,0 1,0 0,0 0,-24 0,-1-1,25 1,-24 0,24-25,-25 25,26-25,48 0,-24-25,25 25,25 0,-1-25,-24 25,25 0,-1 0,1 0,0 0,-26-25,26 50,0-25,-26 0,1 0,0 0,0 0,-25-25</inkml:trace>
  <inkml:trace contextRef="#ctx0" brushRef="#br0" timeOffset="137928.3413">13146 4366,'0'-25,"-24"50,-1-1,0 1,0 0,0 0,1 0,-1-25,25 24,-25-24,50 0,0 0,-1 0,1 0,0 0,0 0,0-24,-1 24,1 0,-25 24,25 1,-25 0,-25 0,25 0,-25-1,1 1,-1 0,25 0,-25-25,25 25,25-25,-25 24,25-24,-25 25,24-25,-24 25,0 0,0 0,0 0,0-1,0 1,-24 0,24 0,-25 0,25-1,0 1,0-50,0-24,0 24,25-25,-25 1,24-26</inkml:trace>
  <inkml:trace contextRef="#ctx0" brushRef="#br0" timeOffset="138104.0078">13370 4316,'25'25,"-25"0,0 24,-25 1,25-1,0 1,-25 0,25-1,0 26,0-26,0 1,0-25,-25 24,25-24,0 0,25-25,-50-25,25 0,25 1,-25-1,0-25</inkml:trace>
  <inkml:trace contextRef="#ctx0" brushRef="#br0" timeOffset="138863.9552">13494 4366,'0'0,"25"-25,-1 0,1 25,-25 25,0 0,0-1,0 1,0 0,0 0,0 0,0-1,0 26,-25 0,25-26,0 26,25 0,-25-1,0 1,0 0,0-1,0-24,0 0,0 0,0-1,0-48,-25-1,25 0,-24 0,-1 0,0 1,25-26,-25 25,0-25,25 26,-24-1,24 0,-25 0,25 0,0 1,25 24,-1 0,1 0,0 0,0 24,-25 1,-25 0,0 0,0 0,1-25,-1 24,0-24,50 0,0 0,-1 0,1 0,0-24,0 24,0 0,-1 0,1 0,-25 24,0 1,-25-25,1 25,-1 0,0 0,-25 24,1-24,24 0,-25 0,1 0,24-1,0 1,0 0,0-25,1 0,24 25,24-25,1 0,0 0,0 0,25-25,-1 25,-24 0,25-25,-1 25,1 0,-1 0,-24 0,25 25,-25-25,-1 0,1 25,-74-75,49 25,-25 1</inkml:trace>
  <inkml:trace contextRef="#ctx0" brushRef="#br0" timeOffset="139176.0161">13990 4390,'-25'0,"25"25,-25 0,25 0,0 24,-25-24,25 25,0-25,0-1,0 1,0 25,25-25,-25-1,0 1,0 25,0-25,25 0,-25-1,0 1,0 0,0 0,0 0,-25-50,25 0,0 0,0-24</inkml:trace>
  <inkml:trace contextRef="#ctx0" brushRef="#br0" timeOffset="139500.7748">14114 4490,'0'-25,"25"25,-1 0,1 0,0 0,0-25,0 25,-1 0,-24-25,25 25,0 0,0 0,-25 25,-25-25,25 25,-25 0,0-1,-24 1,-1 0,25 25,-24-26,24 1,0 0,0 0,25 0,25-1,0-24,0-24,0 24,-1 0,26-25,-25 0,0 0,24 25,-24-25,0 25,0-24,0 24,-25-25,0 0,-25 0,0 0,0 25,0-24</inkml:trace>
  <inkml:trace contextRef="#ctx0" brushRef="#br0" timeOffset="139704.0108">14163 4242,'0'0,"0"-25,0 50,25-1,-25 1,25 50,0-26,-25 26,25-1,-1 0,-24 1,0-1,25 1,-25-1,25 1,-25-26,25 1,-25-1,25-24,0-25,-25-25,0-24,24-1,-24 1,25-1,-25-24,25 24</inkml:trace>
  <inkml:trace contextRef="#ctx0" brushRef="#br0" timeOffset="139812.7003">14536 4663,'-25'-25,"50"50,-50-25,0 25,0 0,0 0,1-1,-1 1,0 0,0 0,0 0,-24 0,24-1,0 1,-25-25,26 0,24-25</inkml:trace>
  <inkml:trace contextRef="#ctx0" brushRef="#br0" timeOffset="139963.7885">14238 4167,'0'25,"25"0,-1 0,1-1,0 1,0 0,0 0,0-25,-1 25</inkml:trace>
  <inkml:trace contextRef="#ctx0" brushRef="#br0" timeOffset="141164.2179">14585 4490,'25'24,"-25"1,25 0,-25 0,0 0,0 24,0-24,0 0,0 0,25-25,-1-25,-24 0,25 0,0 0,0 1,0-1,-1-25,1 25,25 25,-25-24,-25-1,24 25,-48-25,-1 25,0-25,0 25,25-25,-25 25,25-24,-24-1,24 50,0-1,0 1,0 25,0-1,0 26,0-26,0 26,0-1,0 1,0-26,0 26,0-26,0 1,24 0,-24-26,25-48,-25-1,25-25,-25 1,25-1,-25 0,25-24,-25-1,24 26,-24-26,25 1,-25 24,0-24,0 49,0 0,0 50,0 0,0 0,25 24,-25-24,0 0,25 25,0-50,-25 24,24-24,1 25,0-50,25 25,-26-24,1 24,0-25,0 0,0 0,-1 0,-24 1,0-1,0 0,-24 25,24-25,-25 0,0 25,25-24,-25-1,0 50,25-1,0 1,0 25,0-25,0 24,0 1,0-1,0 1,-24 0,24-1,0 1,0-25,0 0,0-1,0 1,-25-25,25-25,-25 1,25-1,-25 25,0-25,25 0,-24 25,24-25,-25 25,25 25,25-25,-1 0,1 0,0 0,0 0,0 0,-1 0,26 0,-25 0,0 0,-1 0,-24 25,0 0,0 0,-24-25,-1 24,0 1,0 0,0 0,-24 24,24-24,0-25,0 25,1 0,-1 0,0-25,0 0,50 0,0-25,0 25,-1 0,1 0,0 0,0 0,0 0,-1 0,26 0,-25 0,0 0,-1 0,-24-25,25 25,-25-50,-25 26</inkml:trace>
  <inkml:trace contextRef="#ctx0" brushRef="#br0" timeOffset="141456.7886">15404 4539,'0'-25,"25"1,-1 24,26 0,-25 0,24-25,1 25,-25 0,24 0,1-25,-25 25,24 0,-24 0,0 0,-50-25,0 25,1 0,-1-25</inkml:trace>
  <inkml:trace contextRef="#ctx0" brushRef="#br0" timeOffset="141644.2186">15701 4192,'0'-25,"25"50,-25 25,0-1,0 1,0-1,0 26,0-1,0 1,0-26,0 26,0-26,0 26,0-26,0-24,0 25,0-25,0-50,25 0,-25-25,0 1,0 24</inkml:trace>
  <inkml:trace contextRef="#ctx0" brushRef="#br0" timeOffset="142004.1683">15751 4514,'0'0,"-25"0,0 25,1-25,24 50,-25-1,-25 1,25 0,1-1,24 1,-25 0,0-26,25 1,0 0,25-25,0-25,-1-24,1-1,0 0,25 1,-26-1,26 0,-25 1,24-1,-24 1,0-1,0 25,0-24,-1 24,-24 0,0 75,0-26,0 26,0 0,0-1,0 26,0-26,0 1,-24-1,24 26,0-25,0-26,0 1,24 0,-24 0,0-50,0 0,0 0,0-24,0 24,25-25</inkml:trace>
  <inkml:trace contextRef="#ctx0" brushRef="#br0" timeOffset="142319.8791">16049 4415,'0'0,"0"-25,24 1,1-1,0 25,0-25,0 25,-1 0,1 0,-25 25,0 0,0-1,0 1,-25 0,25 25,0-26,0 26,0-25,0 24,0 1,0 0,0 24,0-24,0-1,0 1,25 0,-25-1,0-24,0 25,0-26,25-24,-25 25,-25-50,25 1,0-1,-25 0,25 0,0 0,-24-24,24-1,-25 1,25 24</inkml:trace>
  <inkml:trace contextRef="#ctx0" brushRef="#br0" timeOffset="142703.9599">16049 4614,'0'-25,"24"50,1-25,0 0,0 0,0 0,-1 0,-48 24,-1-24,25 25,-25-25,0 25,0-25,1 0,-1 25,0-25,50 0,0 0,-1 0,1-25,0 25,0 0,0 0,-1 25,-24 0,0-1,-24 1,-1 0,0 0,0 0,0 24,1-24,-1 0,0-25,0 25,50-25,0-25,0 0,24 0,-24-24,0 24,24-25,-24 1,0-1</inkml:trace>
  <inkml:trace contextRef="#ctx0" brushRef="#br0" timeOffset="143240.0195">16470 4142,'25'0,"-25"25,0 0,0 0,25 0,0-1,0-24,-1 25,1-25,0 0,-25-25,50 25,-26-24,1-1,-25 0,25 0,0 0,-50 25,25 25,-25-25,0 25,1 0,-1 24,0-24,0 25,0-25,1-1,-1 26,0-25,0-25,25 25,25-25,0 0,0-25,-1 25,1-25,0 25,0 0,0-25,-1 25,1 0,-50 25,1 0,-1 0,0-1,-25 1,26 0,-26 25,0-26,1 1,24 0,-25 25,25-26,25 1,25-50,0 25,0 0,0-24,24-1,-24 25,25-25,-1 0,-24 25,25-25,-25 25,-1 0,1-24</inkml:trace>
  <inkml:trace contextRef="#ctx0" brushRef="#br0" timeOffset="143436.2741">16619 4539,'0'0,"0"-25,0 50,0 25,25-25,-25-1,-25 26,25 0,0-1,-25-24,25 25,-24-1,-1 1,0-25,0 0,-24-1,24 1,0 0,0 0,0-25,25-25,0 0,0 0,25-24</inkml:trace>
  <inkml:trace contextRef="#ctx0" brushRef="#br0" timeOffset="143555.7472">16545 4887,'25'0,"-1"24,1-24,0 25,25 0,-26 0,1 0,0-25,0 24,0 1,-1-25,1 25,0-25,0-25</inkml:trace>
  <inkml:trace contextRef="#ctx0" brushRef="#br0" timeOffset="143700.0241">17190 5035,'0'25,"0"0,0-50,-25 0</inkml:trace>
  <inkml:trace contextRef="#ctx0" brushRef="#br0" timeOffset="161575.7562">3349 6598,'-25'-25,"0"50,0 0,0 0,1 24,-26 1,25-1,0-24,-24 25,24-25,-25 24,26-24,-1 25,0-25,0-25,25 24,25-48,0 24,0-25,-1 25,26-25,-25 0,24 25,1 0,0 0,-26 0,26 0,0 0,-26 0,1 0,25 0,-25 0,-1 0,1 0,-50-25,1 25,-1 0,0-24</inkml:trace>
  <inkml:trace contextRef="#ctx0" brushRef="#br0" timeOffset="161800.5346">3299 6598,'-25'0,"25"25,0 24,0 1,0 0,0-1,0 1,0 0,0 24,0-24,0-1,0 1,0-25,0 24,0-24,25 0,-25-50,25 25,-25-50,25 1,-1-1</inkml:trace>
  <inkml:trace contextRef="#ctx0" brushRef="#br0" timeOffset="162052.7594">3597 6449,'-25'0,"25"25,0 0,0 0,0-1,25 1,-25 0,0 0,24-25,-24 25,25-25,0 0,-25-25,25 0,-25 0,0 0,0 1,25-1,-25 0,-25 0,0 0,0 25,25 25,-25-25,1 0,-1 25,25 0,-25-25</inkml:trace>
  <inkml:trace contextRef="#ctx0" brushRef="#br0" timeOffset="163652.0263">4266 6375,'0'0,"-24"0,48 0,1 0,0 0,25 0,-26 0,26 0,0-25,-1 25,26 0,-26-25,1 25,-1 0,1-25,-25 25,25 0,-26 0,1 0,0 0,-25 25,-25-25,0 0,-24 0,24 0,0 0,0 0,-24 0</inkml:trace>
  <inkml:trace contextRef="#ctx0" brushRef="#br0" timeOffset="163860.26">4614 6152,'-25'-25,"25"50,0-1,0 1,0 25,0-1,0 26,25-26,-25 1,0 0,0 24,0-24,0-1,0-24,0 25,0-26,0 1,0-50,0 1,24-1,-24 0,0-25</inkml:trace>
  <inkml:trace contextRef="#ctx0" brushRef="#br0" timeOffset="164056.4298">4787 6077,'25'25,"-25"0,0 24,0-24,25 25,-25-1,0 1,0 0,0-26,0 26,0-25,0 24,0-24,0 0,0 0,0 0,0-1,-25 1,0-50</inkml:trace>
  <inkml:trace contextRef="#ctx0" brushRef="#br0" timeOffset="164180.3029">4688 6449,'25'0,"0"0,-1 0,1 0,-25 25</inkml:trace>
  <inkml:trace contextRef="#ctx0" brushRef="#br0" timeOffset="164332.6285">4638 6623,'-24'-25,"48"25,1 0,0 0,0-25,0 25,-1 0,1 0,0 0,0-25,-25 50,-25-25,25 25,-25 0</inkml:trace>
  <inkml:trace contextRef="#ctx0" brushRef="#br0" timeOffset="164619.8744">4465 6871,'0'0,"-25"25,0-25,0 25,1-25,48 0,1 0,0-25,0 25,24-25,1 0,0 0,-1 0,1 1,-1-1,-24 0,25 0,-25 0,0 25,-1-24,-24 48,-24 1,-1 0,0 0,0 0,0-1,-24 26,24-25,-25 25,1-1,24 1,-25-1,1 1,-1 0,0-1,26-24,-1 0,0-25,25-25,0-25</inkml:trace>
  <inkml:trace contextRef="#ctx0" brushRef="#br0" timeOffset="164780.5216">4812 6796,'0'0,"25"0,0 25,0-25,-1 25,26 0,-25-25,0 25,-1-25,1 25,0-25,0 24,-25 1,-25-25,0 0</inkml:trace>
  <inkml:trace contextRef="#ctx0" brushRef="#br0" timeOffset="165184.0044">4614 7069,'24'-24,"1"24,25 0,-25 0,-1-25,26 25,-25 0,0-25,0 25,-1 0,-24-25,-24 0,-1 25,0-24,0 24,0 0,0 0,25 24,0 1,0 0,0 0,0 0,0-1,0 1,0 0,0 0,0 0,-24-1,-1 1,0-25,0 0,0 0,1 0,48 0,1-25,0 25,0 0,24 0,-24-24,25 24,-25 0,24 0,-24 0,25-25,-25 25,-1-25,1 25,0-25</inkml:trace>
  <inkml:trace contextRef="#ctx0" brushRef="#br0" timeOffset="165440.0758">5283 6499,'25'0,"25"0,-25 0,-1 0,26-25,-25 25,24 0,1 0,-25 0,0 0,-1-25,1 25,0 0,-99-49,49 49</inkml:trace>
  <inkml:trace contextRef="#ctx0" brushRef="#br0" timeOffset="165687.9511">5507 6226,'0'0,"0"-25,-25 25,25-25,25 25,-25 25,0 25,0-25,24 24,-24 26,0-26,0 26,0 24,25 0,-25-25,0 26,0-26,0 25,0-24,0-26,0 1,0-25,0 0,0-50,0-25,-25 25,25-49,0 24,0-24</inkml:trace>
  <inkml:trace contextRef="#ctx0" brushRef="#br0" timeOffset="165828.7296">5531 6474,'0'0,"-24"25,-1 0,0 24,25-24,-25 25,0-1,1 1,-1-1,0 1,0-25,-24 0,49 0,-25-1,0-24,25-24</inkml:trace>
  <inkml:trace contextRef="#ctx0" brushRef="#br0" timeOffset="165968.0779">5581 6672,'0'0,"25"0,0 25,-1 0,26-25,-25 25,24 0,1-25,-25 24,25-24,-26 0,1 0,0 0,-50 0</inkml:trace>
  <inkml:trace contextRef="#ctx0" brushRef="#br0" timeOffset="166136.7516">5383 6945,'24'0,"1"0,0 0,25 0,-26-24,26 24,0 0,-26-25,26 25,0-25,-1 0,-24 25,0-25,25 0</inkml:trace>
  <inkml:trace contextRef="#ctx0" brushRef="#br0" timeOffset="166351.8842">6102 6127,'0'25,"25"-25,-25 24,0 1,25 0,-25 0,24-25,-24 25,25-1,0-24,0 0,0-24,-25-26,24 25</inkml:trace>
  <inkml:trace contextRef="#ctx0" brushRef="#br0" timeOffset="167472.1813">6350 6077,'0'0,"-25"25,25 0,0 0,-25-1,25 1,-24 0,-1 25,25-26,-25 26,0-25,0 0,1-1,-1 26,0-25,-25 0,26-25,-1 0,25-25,-25 25,25-25,0 0,0 0,0 1,25 48,-25 1,25 25,-25-25,24 24,-24 1,0-1,0 1,0 0,0-26,0 26,0-25,0 0,0 0,0-50,25 0,-25 0,0 0,0-24,0 24,0-25,0 1,0-1,25 0,-25 26,25-1,-25 0,25 0,-1 25,1-25,0 25,0-24,0 24,-1-25,1 25,25 0,-25 0,-1 0,1 25,0-25,0 24,-25 1,0 0,-25 0,25 0,-25-1,0 1,1 0,-1 0,0 0,0-1,0 1,1 0,-1 0,0-25,0 0,0 0,1 0,24-25,0 0,0 0,0 1,24-1,-24 0,25 0,0 0,0 25,-25 25,25 0,-50 0,25 0,0-1,-25 1,0 0,0-25,25 25,25-50,0 25,0 0,0-25,-1 25,1 0,0-25,0 50,-50 0,25 0,-25 0,0-1,1 1,24 0,-50 0,25 0,-24 0,24-1,-25 1,1 0,-1 0,25-25,25 25,-25-25,50-25,0 25,25-25,-26 25,26-25,24 0,-24 1,0-1,-1 25,1-25,24 25,-24-25,-25 0,24 25,-24-25,-50 25,25 25,-49-25,24 0,0 0,-25 0,1-25,24 1,0-1,0 0,25-25,-24 1,24-1,0 25,0-24,-25-1,25 25,25 1,-25 48,0 26,0 0,0 24,0 0,0 1,0-1,0 1,0-1,0 1,24-1,-24 0,0 1,0-26,0 26,25-50</inkml:trace>
  <inkml:trace contextRef="#ctx0" brushRef="#br0" timeOffset="167924.5064">6846 6350,'0'25,"0"0,-25-1,25 1,0 25,-25 24,1-24,-1-1,25 1,-25 0,25-26,0 1,0 0,0-50,0 0,0-24,25 24,0-25,-25 1,24-1,1 25,-25 1,25-1,0 25,-25 25,0-1,25 1,-25 50,0-26,0 1,0-1,0 26,-25-25,25-1,0 1,0-1,0-24,0 0,0 0,0-50,0-25,0 26,25-26</inkml:trace>
  <inkml:trace contextRef="#ctx0" brushRef="#br0" timeOffset="168592.4107">7069 6102,'25'25,"0"-25,-25 25,0-1,25 1,-25 0,25 0,-25 0,0-1,0 1,0 0,0 0,-25 0,0 24,25-24,-25 0,0 0,1-25,-1 24,0-24,0 0,25-24,0-1,25 0,0 0,0 0,-1 1,1 24,0 0,0 0,0 24,-1 1,-24 0,25 0,-25 0,0-1,0 26,-25-25,25 24,-24-24,24 25,-25-25,0-1,25-48,25-1,-25 0,25-25,-1 26,1-1,0 0,0 0,0 0,-1 25,1-24,0 24,0 24,-25 1,-25 0,25 0,0 0,-25-1,0 26,25-25,-24 24,-26-24,25 25,0-25,-24 0,24-1,0 1,0 0,1-25,-1 0,50 0,-1-25,1 0,0 25,25 0,-26-24,1 24,25 0,-25 0,24 0,-24-25,25 25,-26 0,26 0,-25 0,-25 25,25-25,-50 0,0 0,0 0,0-25,1 25</inkml:trace>
  <inkml:trace contextRef="#ctx0" brushRef="#br0" timeOffset="169168.4186">7838 6201,'0'0,"-25"0,1 25,-1 0,0 0,0-1,-24 26,24-25,0 0,0-1,0 1,50-50,-25 1,25-1,0 0,0 25,-1 25,1 24,-25-24,25 25,-25-1,0 26,0-26,0 26,0-26,-25 1,25 0,0-25,0 24,25-24,-25-50,0 0,0-24,0 24</inkml:trace>
  <inkml:trace contextRef="#ctx0" brushRef="#br0" timeOffset="169484.3937">7813 6474,'0'0,"25"-25,-25 0,25 25,0 0,0-24,-1 24,1 0,25-25,-25 25,24 0,-24 0,25-25,-25 25,24 0,-24 0,0 25,0 0,-25-1,0 1,0 0,0 0,0 24,0-24,-25 25,25-1,0 1,0 0,-25-1,25 1,0 0,0-1,0-24,0 0,-25 0,25-1,-25-48,1 24,24-25,-25 0,0 0,0 0,0-24,-24-1,24 0,0 1</inkml:trace>
  <inkml:trace contextRef="#ctx0" brushRef="#br0" timeOffset="169797.1022">7888 6524,'0'0,"0"24,0 1,25 0,-25 0,0 0,0-1,0 26,0-25,0 0,0-1,0-48,0-1,0 0,24-25,-24 26,25-26,0 25,-25 0,25 25,0-24,0 24,-1 24,1 1,-25 0,0 0,0 0,0-1,0 1,0 0,0 0,-25 0,1-25,24 24,-25-24,0 0,0 0,0 0,25-24,0-1,0 0</inkml:trace>
  <inkml:trace contextRef="#ctx0" brushRef="#br0" timeOffset="170388.0446">8657 6052,'-25'-24,"50"48,-25 1,25 0,-25 0,0 24,0-24,0 25,24-25,-24-1,0 1,0 0,-24 0,24-50,0 0,24 0,-24 1,0-1,0 0,0-25,0 26,0-1,0 0,0 0,0 0,25 25,0 0,0 0,-25-24,25 24,-1 0,1 0,0 0,0 0,-25 24,0 1,0 0,0 0,0 0,0-1,0 1,0 0,-25-25,25 25,0 0,0-1,-25 1,0-25</inkml:trace>
  <inkml:trace contextRef="#ctx0" brushRef="#br0" timeOffset="170912.5705">8731 6201,'0'-25,"25"25,0 0,0 0,-25-24,24 24,1 0,-25 24,-25 1,1 0,-1-25,25 25,-25-25,0 0,25 25,25-25,0 0,0-25,-1 25,1 0,0 0,-25-25,25 25,0 0,-25-25,0 50,-25-25,25 25,-25-25,0 25,0-25,-24 24,24 1,-25 0,1 0,-1 0,1-1,-1 1,0 0,26-25,-1 25,0-25,50 0,0 0,-1 0,1-25,25 25,-1 0,26-25,-26 25,1-25,24 25,-24-24,0 24,-1-25,1 25,0 0,-1 0,-24 0,0 0,-50 0,0 25,-24-25,24 24,-25-24,0 25,1 0</inkml:trace>
  <inkml:trace contextRef="#ctx0" brushRef="#br0" timeOffset="171072.3462">8657 6524,'-50'24,"100"-48,-75 48,25 1,0 0,0 0,25 24,-25-24,0 0,0 0,0 0,0-1,0 1,0 0,0-50,0 0,25 1,-25-1</inkml:trace>
  <inkml:trace contextRef="#ctx0" brushRef="#br0" timeOffset="171319.926">8731 6573,'25'-25,"-50"50,50-74,0 49,0 0,-1 0,26-25,-25 25,0 0,-1-25,1 25,0 0,0 0,0 0,-25 25,0 0,-25-25,25 24,0 1,-25-25,25 25,-25 0,25 0,-25-1,25 1,0 0,-24 0,-1 0,0-1,0-24</inkml:trace>
  <inkml:trace contextRef="#ctx0" brushRef="#br0" timeOffset="172132.0384">8706 6648,'25'-25,"0"25,0-25,0 25,-1 0,1 0,0 0,0 25,-25 0,-25-25,25 24,-25 1,25 0,-25 0,1 0,-1-25,25-25,0 0,25 0,-25 0,24-24,1 24,-25 0,0 0,25 1,-25-1,0 50,-25-1,25 1,0 25,0-1,-25 1,25 0,0-1,0-24,0 25,-24-25,24-1,0 1,0 0,0 0,-25-50,0 25,25-25,-25 25,25-25,-25 1,1-1,48 25,1-25,0 25,0-25,24 25,-24-25,0 25,0-25,0 25,-1 0,1 0,-25 25,-25 0,25 0,-24 0,-1 0,-25-1,25 1,1-25,-26 25,25 0,0 0,1-25,24 24,-25-24,50 0,-1 0,1-24,25 24,-25 0,24-25,-24 25,25 0,-26-25,26 25,-25 0,0-25,0 25,-1 0,1 0,-25 25,-25-50</inkml:trace>
  <inkml:trace contextRef="#ctx0" brushRef="#br0" timeOffset="172692.4971">9451 6127,'0'0,"24"-25,-24 50,0 0,-24-1,24 1,-25 0,0 0,0 0,25-1,-25 1,25 0,25-25,0 0,0 25,0-25,-25 25,24-25,-24 24,0 1,0 0,-24 0,24 24,-25-24,0 25,25-25,-25-1,0 1,25 0,0-50,25 25,0 0,0 0,0 0,-25 25,24 0,-24 0,0-1,0 1,0 0,0 25,0-25,-24-1,24 1,-25 0,25 0,0 0,0-50,0 0,0 0,25-24,-25-1,24 0,1 1,-25-26</inkml:trace>
  <inkml:trace contextRef="#ctx0" brushRef="#br0" timeOffset="172876.6494">9699 6350,'0'0,"24"-25,-24 50,0 0,0 0,0-1,0 26,0 0,0-1,0 1,-24-1,24 26,0-26,0 1,-25 0,25-25,0-1,0 1,0-50,0-24,0 24,0 0,0-25</inkml:trace>
  <inkml:trace contextRef="#ctx0" brushRef="#br0" timeOffset="173164.9714">9773 6325,'25'-25,"0"1,-1 24,1 0,0 0,-25 24,0 1,0 0,0 0,0 0,0-1,0 1,-25 0,25 25,0-26,0 26,0-25,0 24,0 1,0 0,0-1,25-24,-25 25,0-25,0-1,0 1,0 0,0 0,-25-50,0 0,25 0,-24 1,-1-1</inkml:trace>
  <inkml:trace contextRef="#ctx0" brushRef="#br0" timeOffset="173736.4927">9723 6573,'25'-25,"0"25,0 0,0 0,-1 0,1 0,-25 25,-25 0,25 0,-24 0,-1-25,0 24,0 1,0-25,25 25,25-25,0 0,0-25,0 25,-1 0,1 0,0 0,0-25,0 25,-25 25,-25 0,0 0,0 0,-24-1,24 26,-25-25,25 0,-24 0,-1-1,25 1,1 0,-1-25,0 25,25 0,25-25,0 0,-1 0,1 0,0-25,0 25,0 0,24 0,-24-25,25 25,-26 0,26 0,0 0,-26 0,26 0,0 0,-1 0,-24 0,25 0,-25 0,24 25,-24-25,0 0,0 25,-25-1,-25 1,0 0,0-25,-49-50,49 26</inkml:trace>
  <inkml:trace contextRef="#ctx0" brushRef="#br0" timeOffset="180344.2654">4812 8310,'0'-25,"0"0,-25 25,0 0,1 0,-1 0,0 25,0 0,0-1,1-24,-1 25,0 0,25 0,-25 0,0-1,25 1,0 0,0 0,0 0,0-1,0 1,0 0,25-25,0 25,0 0,0-25,-1 0,1 0,0-25,0 25,0-25,-1 25,1-25,0 25,-25-25,-25 25,0 25,1 0,-1-25,0 25,0 0,25-1,-25 1,1 25,-1-25,25-1,-25 26,25-25,0 0,0 24,0-24,0 0,0 0,25-25,-25 25,25-25,-25 24,24-24,1-24,0 24,0 0,0-25,-1 0,1 25,-25-25,25 0,0 0,-25 1,25 24,-25-25,0 0,0 0</inkml:trace>
  <inkml:trace contextRef="#ctx0" brushRef="#br0" timeOffset="180720.0501">4316 8111,'-25'-25,"50"25,0 0,0 0,24 25,-24-25,25 0,-1 0,1 0,24 25,-24-25,-1 0,1 0,0 0,-25 0,-1 0,1 0,0 0,0 0,-50 0,25-25,-25 0,0 25,25-24,-24-1,-1 0,25 0,-25 0,25-24</inkml:trace>
  <inkml:trace contextRef="#ctx0" brushRef="#br0" timeOffset="181031.919">5011 8781,'0'0,"-25"25,25-1,0 1,0 0,0 25,0-26,0 26,0-25,0 0,0 0,0-1,25-48</inkml:trace>
  <inkml:trace contextRef="#ctx0" brushRef="#br0" timeOffset="181636.7545">5259 8582,'24'0,"1"0,0 0,0 0,0 25,-1-25,1 0,0 0,0 0,0 0,-1 0,1 0,-50 0,1 0,-1 0</inkml:trace>
  <inkml:trace contextRef="#ctx0" brushRef="#br0" timeOffset="181896.2991">5259 8781,'24'-25,"1"25,0 25,0-25,0 0,-1 0,1 0,0 0,0 0,0-25,-1 50,1-25,0 0,0 0,-25-25,25 25,-50 0,25-25</inkml:trace>
  <inkml:trace contextRef="#ctx0" brushRef="#br0" timeOffset="183564.6418">6251 7714,'0'-25,"-25"25,25 25,0 0,-25 0,25 0,-25-1,25 1,0 0,-24 0,24 0,0-1,-25 1,25 0,-25 0,25 0,0 0,0-1,-25 1,25 0,0 0,0 0,0-1,-25 26,25-25,0 24,0-24,0 0,0 25,-24-26,24 26,0-25,0 24,0-24,0 25,0-25,0 24,0-24,0 25,24-26,-24 26,0-25,0 24,0-24,0 0,0 0,0 25,0-26,0 1,25 25,-25-25,0-1,0 1,0 0,0 0,0 24,0-24,0 0,0 0,0 0,0 24,0 1,0-25,0-1,0 26,0-25,0 0,0-1,0 1,0 0,0 0,0 0,0-1,0 1,0 0,25 0,-25 0,0-1,0 1,0 0,0 0,0 0,25 24,-25-24,0 0,0 0,0 0,0-1,25 1,-25 0,0 25,0-26,0 1,24 0,-24 0,0 0,0-1,0 1,25 0,-25-50,-25-74,1 74</inkml:trace>
  <inkml:trace contextRef="#ctx0" brushRef="#br0" timeOffset="185711.9187">6598 7441,'0'-24,"25"-1,-50 50,25-1,0 1,0 0,0 0,0 0,0-1,-25 26,25-25,0 0,0-1,0 1,0 25,0-25,0-1,0 1,0 0,0-50</inkml:trace>
  <inkml:trace contextRef="#ctx0" brushRef="#br0" timeOffset="186404.8948">6524 8260,'-25'0,"0"25,25 0,-25-1,25 1,-25 0,25 0,0 0,25-1,-25 1,25 0,0 0,0 0,-1-25,1 0,0 0,-25-25,25 25,0-25,-25 0,24 0,1 1,-25-1,0 0,0 0,0 0,0 1,-25 24,25-25,0 0,-24 25,-1 0,25-25,-25 25,0 0,0 0,1 25,24 0,-25-25,25 25,-25-1</inkml:trace>
  <inkml:trace contextRef="#ctx0" brushRef="#br0" timeOffset="186880.4559">6524 8830,'-25'0,"25"25,-25-25,25 25,0 0,0 0,0-1,-25 1,25 0,0 0,0 0,0 0,25 24,-25-24,0 0,0 0,25-1,0 1,-1-25,1 0,0 0,-25-25,25 25,-25-24,25-1,-1 0,-24 0,0 0,0 1,25-1,-25 0,-25 0,25 0,0-24,0 24,0 0,0 0,-24 25,24-25,-25 1,0 24,0 0,0 24,25 1,-24 0,24 0,-25 24</inkml:trace>
  <inkml:trace contextRef="#ctx0" brushRef="#br0" timeOffset="187176.3611">6573 9451,'0'24,"0"1,0 0,0 0,0 0,0-1</inkml:trace>
  <inkml:trace contextRef="#ctx0" brushRef="#br0" timeOffset="187272.0196">6598 9699,'0'0,"-25"0,25 24,0 1,0 0,0 0,0 0,0-1</inkml:trace>
  <inkml:trace contextRef="#ctx0" brushRef="#br0" timeOffset="187372.5329">6573 9971,'0'0,"0"25,0 25,0-25,0 0,0-1</inkml:trace>
  <inkml:trace contextRef="#ctx0" brushRef="#br0" timeOffset="187840.6763">6573 10517,'0'-25,"-25"1,1 48,24 1,0 0,0 0,0 0,0-1,0 1,0 0,0 25,0-26,0 1,0 0,24 0,-24 0,25-25,0 24,0-24,0-24,-25-1,24 0,1 0,0-24,-25-1,25 0,-25 26,0-26,0 25,0 0,0 1,0-1,-25 0,25 0,-25 25,25-25,-25 25,1 25,-1-25,0 25,25 25,-25-26,0-24,25 25</inkml:trace>
  <inkml:trace contextRef="#ctx0" brushRef="#br0" timeOffset="188819.7761">6896 7615,'-25'-25,"50"25,-25 25,0 0,0 0,25-1,-25 1,0 0,24 0,-24 0,0-1,25 26,-25-25,25 24,-25-24,25 25,-25-25,25 24,-25 1,24 0,-24-26,25 26,-25-25,25 24,-25 1,0-25,25 24,-25 1,0-25,0 24,0 1,0 0,0-1,0-24,0 25,0-1,0-24,0 0,25 24,-25-24,0 25,0 0,0-26,0 1,0 0,0 25,0-26,0 26,0-25,0 0,0-1,0 1,0 0,0 25,0-26,0 1,0 0,-25 25,25-26,0 1,0 0,0 0,0 0,-25 24,25-24,0 0,0 0,0-1,0 26,-25-25,25 0,0 24,0-24,0 0,-25 25,25-26,0 26,0 0,-24-1,24-24,-25 25,25-26,0 1,0 25,-25-25,25-1,0 1,0 0,0 0,-25 0,25-1,0 1,-25-25</inkml:trace>
  <inkml:trace contextRef="#ctx0" brushRef="#br0" timeOffset="189083.8876">7441 9252,'0'25,"0"0,0 0,0-1,0 1,-24 0</inkml:trace>
  <inkml:trace contextRef="#ctx0" brushRef="#br0" timeOffset="189728.4682">8235 8458,'0'0,"0"-24,0-1,-25 25,1 0,-1 0,0 25,0-25,0 24,25 1,-24 25,-1-25,25-1,0 1,0 0,0 0,0 0,25-1,-1-24,1 25,0-25,0-25,0 25,-1 0,1-24,0-1,0 25,-25-25,0 0,-25 25,0 25,0 0,1 0,24-1,-25 26,0-25,25 0,-25-1,25 1,0 25,0-25,0-1,25 1,-25 0,25-25,0 25,-1-25,1-25,0 25,0 0,0-25,-1 0,1 1,0-1,-25 0,25-25,-25 26,0-1</inkml:trace>
  <inkml:trace contextRef="#ctx0" brushRef="#br0" timeOffset="190028.5363">8409 8682,'25'0,"-1"24,1-24,0 0,-25 25,25-25,-25 25,0 0,0 0,-25-1,25 1,-25 0,0 0,25 0,-24-1,-1-24,25 25,-25-25,50 0,0 0,-1 0,1 0,0 0,0 0,24 0,-24 0,25 0,-25-25,-1 25,1-24,-50-1,25 0</inkml:trace>
  <inkml:trace contextRef="#ctx0" brushRef="#br0" timeOffset="190380.0588">7937 8210,'25'0,"0"0,25 0,-25 0,-1 0,26 0,0 0,-1 0,1 0,-1 0,1 0,-25 0,0 0,-1 0,1 0,0 0,-50 0,25-24,-25-1,25 0,-24 0,24 0,0 1,0-1</inkml:trace>
  <inkml:trace contextRef="#ctx0" brushRef="#br0" timeOffset="190691.5422">8855 8434,'25'0,"0"0,0 0,-1 0,1 0,25 0,-25 0,0-25,-1 25,1 0,-50 25</inkml:trace>
  <inkml:trace contextRef="#ctx0" brushRef="#br0" timeOffset="190864.2738">8781 8632,'25'0,"-1"-25,26 25,-25 0,24-25,-24 25,25 0,0 0,-1 0,-24 0,0 0,0 0,-1 0,1 0,0 0</inkml:trace>
  <inkml:trace contextRef="#ctx0" brushRef="#br0" timeOffset="191492.9517">9823 7689,'0'0,"-25"-24,0 24,25 24,-25-24,25 50,-25-25,25 0,-24 24,-1 1,25-25,-25 24,25 1,-25 0,0-1,25 26,-24-26,24 1,0 24,-25-24,25 24,-25-24,25 24,0-24,0-1,-25 26,25-26,0 1,0 0,0 24,0-24,0-1,0 1,0-25,0 24,0 1,0 0,25-1,-25-24,0 25,0-1,0-24,0 25,25-1,-25 1,0-1,0-24,0 25,0-1,25 1,-25-25,0 24,0 1,24 0,-24-25,0 24,0 1,25-1,-25-24,0 25,25-1,-25-24,0 25,0-25,25-1,-25 1,0 25,25-25,-25-1,24 1,1 0,-25-50,0 0,0-24</inkml:trace>
  <inkml:trace contextRef="#ctx0" brushRef="#br0" timeOffset="192308.3602">10096 7541,'0'-25,"-25"25,0 25,25-1,0 1,-25-25,25 25,0 25,0-26,25 1,-25 0,0 0,25 0,-25-1,25-24,-25 25,24-25,1 0,0 0,0-25,0 1,-1-26,1 25,-25 0,0 1,0-1,0 0,0 0,-25 0,25 1,0-1,-24 25,24-25,-25 25,0 0,0 25,0 0,25-1,-24 1,24 0,-25 0</inkml:trace>
  <inkml:trace contextRef="#ctx0" brushRef="#br0" timeOffset="193188.043">10195 8136,'0'-25,"-25"0,25 50,0 0,0 0,0 0,0-1,-25 1,25 25,0-25,-25 24,25-24,0 25,0-26,0 1,0 0,0 0,0 0,0-1,25-48,-25-1,0 0,0 0,0 0</inkml:trace>
  <inkml:trace contextRef="#ctx0" brushRef="#br0" timeOffset="193684.87">10071 8954,'0'-24,"-25"24,25 24,-25 1,25 0,0 25,-25-25,25 24,0-24,0 0,0 24,0-24,25 0,-25 0,25-25,0 0,0 0,-1-25,1 25,0-25,-25-24,25 24,0 0,-25 0,0 0,0 1,0-26,0 25,0 0,0 0,-25 1,0-1,0 25,25-25,-25 25,1 0,24 25,-25-25,0 25,25-1,-25 26</inkml:trace>
  <inkml:trace contextRef="#ctx0" brushRef="#br0" timeOffset="194039.7756">10096 9575,'0'24,"0"1,0 0,0 0,0 0,0-1,0 1,0 0,0 0,0 0,0-1,0 1</inkml:trace>
  <inkml:trace contextRef="#ctx0" brushRef="#br0" timeOffset="194160.455">10120 10046,'-24'0,"24"25,0 0,0-1,0 1,0 0,0 0</inkml:trace>
  <inkml:trace contextRef="#ctx0" brushRef="#br0" timeOffset="194528.9661">10071 10492,'-25'25,"25"0,0 0,0 0,0-1,0 1,-25 0,25 0,0 0,0-1,25 1,-25 0,0 0,25 0,0-1,-1-24,1 0,-25-24,25 24,-25-25,25 0,-25 0,25 0,-25 1,0-1,0 0,0 0,0 0,0 1,-25-1,25 0,-25 0,0 0,0 1,1 24,-1 0,0 24,0-24,25 25</inkml:trace>
  <inkml:trace contextRef="#ctx0" brushRef="#br0" timeOffset="195380.8876">10418 7466,'-25'0,"25"25,0 0,25-25,-25 25,25-1,-25 1,25 25,-1-25,-24-1,25 26,-25 0,25-26,-25 26,25 0,-25-26,25 26,-1-25,-24 25,25-1,-25-24,0 25,25-1,-25 1,0-1,25 1,-25-25,0 24,25 1,-25 0,0 24,0-24,24-1,-24 1,0-1,0 1,0 24,0-24,0 0,25 24,-25-24,0-1,0 1,0 0,0 24,0-24,0-1,0 26,0-26,0 26,0-26,0 1,0 24,0-24,0-1,-25 1,25 25,0-26,-24 1,24 24,0-24,-25-1,25 1,-25 24,25-24,-25 0,25-26,-25 26,1-25,24 0,-25-1,25 1,-25-25,0 0,0-25</inkml:trace>
  <inkml:trace contextRef="#ctx0" brushRef="#br0" timeOffset="195984.8411">11162 8806,'-25'0,"25"24,25 1,-25 0,0 0,25 0,-25-1,0 1,-25 0,25 0,0 0,-25 0,25-1</inkml:trace>
  <inkml:trace contextRef="#ctx0" brushRef="#br0" timeOffset="196540.0669">11832 8359,'0'0,"0"-25,-25 25,25-24,0-1,-50 25,50 25,-24-25,-1 24,0 1,0 0,0 0,1 24,-1-24,25 0,-25 0,25 0,25-1,0 1,-1-25,1 0,0 0,0 0,0-25,-1 25,1-24,0 24,-25-25,25 25,-50 0,0 25,0-25,1 24,-1 1,0 0,0 0,25 0,-25 24,1-24,24 25,-25-26,25 1,0 25,0-25,25-1,-25 1,24-25,1 0,0 0,0 0,0 0,-1-25,26 1,-25-1,0 0,-1 25,-24-25,25 0,0 1,-25-1,0 0,0 0</inkml:trace>
  <inkml:trace contextRef="#ctx0" brushRef="#br0" timeOffset="196904.4781">11956 8582,'25'0,"-1"25,1-25,-25 25,25 0,-25 0,-25-25,25 24,-25 1,25 0,-24 0,-1-25,25 25,-25-25,50 0,0-25,-1 25,1 0,0 0,0 25,0-1,-1 1,-24 0,0 0,0 0,-24-1,24 1,-25 0,0-25,0 25,0-25,1 25,-1-25,-25 0,25-25,1 25</inkml:trace>
  <inkml:trace contextRef="#ctx0" brushRef="#br0" timeOffset="197264.6667">11361 8161,'24'0,"1"0,25 0,-25 0,24 0,1 0,-1 0,1 0,0 0,-1 0,1 0,-1 0,1 0,-25 0,0 0,24 0,-24 0,0 0,-50-25,25 0,-25 0,25 1,-25-1,1 0,24 0,-25 25,25-25,-25 0,0 25</inkml:trace>
  <inkml:trace contextRef="#ctx0" brushRef="#br0" timeOffset="197572.0655">12353 8334,'0'25,"25"-50,-1 25,1 0,0 0,0 0,24-24,-24 24,0 0,-25 24,-25-24,0 25</inkml:trace>
  <inkml:trace contextRef="#ctx0" brushRef="#br0" timeOffset="197760.3309">12278 8582,'25'0,"0"0,0 0,0 0,-1 0,1 0,25-24,-1 24,-24 0,25 0,-25 0,24-25,-24 25,0 0</inkml:trace>
  <inkml:trace contextRef="#ctx0" brushRef="#br0" timeOffset="198452.9184">13295 7491,'0'-25,"-24"25,24 25,-25 0,0 24,25-24,-25 25,0-1,25 1,-25 0,1-1,-1 26,25-26,-25 26,0-26,25 26,-25-1,25 1,-24-26,24 26,-25-1,25-24,0 24,-25-24,25 24,0-24,0 24,-25-24,25 24,0-24,0-1,0 1,-25 0,25-1,0 1,0-1,0 1,0 0,0-1,0 1,0-1,0 1,0-25,0 24,25 1,-25 0,0-26,0 1,25 25,-25-1,0-24,0 25,0 0,25-26,-25 26,0 0,0-26,0 1,25 25,-25-1,0-24,24 25,-24-25,25 24,-25 1,25-25,-25 24,25-24,-25 0,25 24,-25-24,0 0,24-25,-24 25,25 0,-25-50,0 0,0-25,0 1,-25-1</inkml:trace>
  <inkml:trace contextRef="#ctx0" brushRef="#br0" timeOffset="198968.6852">13568 7392,'0'0,"0"-25,-25 25,25-25,0 0,-24 25,24 25,-25 0,25 25,-25-26,25 26,0 0,0-26,0 1,25 0,-25 0,25 0,-1-25,1 0,0 0,0-25,0 0,-25 0,24 0,1 1,0-1,-25 0,0-25,25 50,-25-24,0-1,-25 0,25 0,0 0,0 1,-25 24,25-25,-25 25,25-25,-24 25,-1 25,0-25,0 25,25-1,-25 1,1 25,24-25,-25 24</inkml:trace>
  <inkml:trace contextRef="#ctx0" brushRef="#br0" timeOffset="199388.8481">13618 7987,'-25'0,"0"0,25 25,0 0,-25 24,25-24,0 0,25 25,-25-26,0 1,0 0,25 0,0-25,-25 25,25-25,-1 0,1 0,-25-25,25 25,0-25,-25 0,25 0,-25 1,24-1,-24 0,0 0,0 0,-24 1,24-1,-25 0,0 0,0 0,0 0,1 25,-1 0,0 25,25 0,-25 0,25 0,-25 0,25 24</inkml:trace>
  <inkml:trace contextRef="#ctx0" brushRef="#br0" timeOffset="199688.0452">13618 8607,'0'25,"0"0,0 0,0-1,0 26,0-25,-25 24,25-24,0 25,0-25,0-1,25 1,-25 0,0-50,0 0</inkml:trace>
  <inkml:trace contextRef="#ctx0" brushRef="#br0" timeOffset="199960.2745">13519 9575,'0'0,"-25"-25,50 50,-25-1,0 1,0 0</inkml:trace>
  <inkml:trace contextRef="#ctx0" brushRef="#br0" timeOffset="200064.4131">13543 9773,'0'25,"-24"0,24-1,0 1,0 0,0 0</inkml:trace>
  <inkml:trace contextRef="#ctx0" brushRef="#br0" timeOffset="200563.7054">13543 10592,'-24'-25,"-1"50,0 24,25-24,0 0,0 0,0 24,0-24,0 25,0-26,0 1,25 0,-25 0,0 0,25-25,-1 24,1-24,0-24,0 24,-25-25,25 0,-1-25,-24 26,25-1,-25-25,0 25,0 1,0-1,0 0,0 0,-25 0,25 1,0-1,-24 25,24-25,-25 25,0 0,0 0,0 0,25 25,-24-25,-1 0</inkml:trace>
  <inkml:trace contextRef="#ctx0" brushRef="#br0" timeOffset="201272.2756">13940 7218,'-25'0,"50"25,-25 0,25 0,-25-1,25 1,-25 25,25-25,-25 49,24-24,1-1,-25 1,25-1,0 26,-25-1,25-24,-1 24,-24 1,25-26,-25 26,25-1,-25 1,25-1,-25 0,0 1,0-1,25 1,-25-1,0 25,0-24,0-1,24 1,-24-1,0 0,0 26,0-26,0 0,0 1,0-1,0 1,0-1,0 0,0-24,0 24,0-24,0 25,0-26,0 1,0-1,0 26,0-26,-24 1,24 0,0-1,-25 1,25-1,-25 1,0 0,25-1,-25-24,25 0,-24 0,24-1,0 1,-25-50,0 1</inkml:trace>
  <inkml:trace contextRef="#ctx0" brushRef="#br0" timeOffset="201616.0742">14660 8607,'0'25,"0"0,0 0,0-1,24-24,-24 25,0 0,-24 0</inkml:trace>
  <inkml:trace contextRef="#ctx0" brushRef="#br0" timeOffset="201780.9139">14982 8607,'25'-25,"0"25,-25-24,24 24,-24 24</inkml:trace>
  <inkml:trace contextRef="#ctx0" brushRef="#br0" timeOffset="201884.3397">15255 8582,'25'0,"-50"-24</inkml:trace>
  <inkml:trace contextRef="#ctx0" brushRef="#br0" timeOffset="201988.5508">15429 8582,'24'0</inkml:trace>
  <inkml:trace contextRef="#ctx0" brushRef="#br0" timeOffset="202181.0516">15825 8706,'0'25,"-24"0,24 0,0 0,0-1,-25 1,0-25,0 25</inkml:trace>
  <inkml:trace contextRef="#ctx0" brushRef="#br0" timeOffset="202752.3795">16470 8111,'0'0,"0"-25,0 1,-24-1,-1 25,0 0,25 25,-25-1,0 1,0 25,-24-1,49-24,-25 25,25-25,0-1,0 1,0 0,0 0,25-25,0 0,-1 0,1 0,0 0,0 0,0-25,24 0,-24 0,0 25,-25-24,-25 24,0 24,25 1,-24 0,-26 0,25 0,0-1,0 26,1-25,24 24,-25-24,0 25,25-25,0-1,0 1,0 0,0 0,25 0,0-1,-1-24,1 0,0 0,0-24,0 24,0-25,-1 0,26 25,-25-25,0 0,-1 1,-24-1,25 0,-25 0</inkml:trace>
  <inkml:trace contextRef="#ctx0" brushRef="#br0" timeOffset="203084.903">16619 8508,'0'25,"0"0,0-1,0 26,0-25,0 0,0 24,0-24,0 0,0 0,0-1,-25 1,50-25,-25-25,0 1,25-1,-25-25,25 25,0 1,-25-26,24 25,1-24,0 24,-25 50,0-1,0 1,0 0,0 0,0 24,0-24,0 0,0 0,0 0,25-1,-25 1,25 0,-1-25,1 0,0-25,-25 0</inkml:trace>
  <inkml:trace contextRef="#ctx0" brushRef="#br0" timeOffset="203496.0693">16123 7913,'0'-25,"25"25,0-25,-1 25,26 0,-25 0,24 0,1 0,0 0,-1 0,1 25,0-25,-1 0,-24 0,0 0,0 25,-1-25,-24-25,0 0,0 0,-24 25,24-25,0 1,-25-1,25 0,-25 0,25 0,-25 1,25-1,-25 25</inkml:trace>
  <inkml:trace contextRef="#ctx0" brushRef="#br0" timeOffset="203824.1287">16917 8285,'25'-25,"-1"25,1 0,0 0,0 0,0 0,-25-25,24 25,1 0,0 0,-25 25,-25-25,25 25</inkml:trace>
  <inkml:trace contextRef="#ctx0" brushRef="#br0" timeOffset="203992.3632">16892 8458,'25'0,"0"0,-1 0,26 0,-25 0,0-24,24 24,-24 0,0-25,0 25,-1 0,1 0,0-25</inkml:trace>
  <inkml:trace contextRef="#ctx0" brushRef="#br0" timeOffset="204764.3765">17711 7342,'0'25,"-25"-25,25 25,-25 24,25-24,-25 0,25 25,-25-1,25-24,-24 25,24-26,-25 26,25 0,0-1,-25 1,25-1,-25 1,25 0,0-1,-25 26,25-26,0 1,-25 24,25-24,-24 0,24 24,0-24,-25-1,25 1,0-1,0 1,0 0,-25-1,25 1,0-1,0 1,0-25,0 25,0-1,0-24,-25 25,25-26,0 26,25-25,-25 24,0-24,0 0,0 0,0 24,0-24,0 25,25-25,-25-1,0 26,0-25,0 0,0 24,0-24,0 0,0 24,0-24,0 0,0 0,0 0,0-1,0 1,0 0,25 0,-25 0,0 0,0-1,0 1,0 0,0 0,0 0,0-1,24 1,-24 0,0 0,0 0,0-1,0 1,0 0,0 0,0 0,25-1,-25 1,0 0,0 0,25-25,-25 25,0-1,0 1,0 0,25-25,-25-25,25 25,-25-25,0-24</inkml:trace>
  <inkml:trace contextRef="#ctx0" brushRef="#br0" timeOffset="205512.0838">18157 10269,'-25'0,"25"25,0 0,0 0,25-1,-25 1,-25 0,25 25,0-1,0-24,0 25,0-26,25 26,-25-25,0 0,0 24,0-24,0 0,0 0,0-50,-25-25,25 25</inkml:trace>
  <inkml:trace contextRef="#ctx0" brushRef="#br0" timeOffset="206516.9569">18083 7169,'-25'-25,"0"25,0 0,0 25,25-1,0 1,0 0,0 0,0 0,0-1,0 1,0 0,0 0,25 0,0-25,-25 24,25-24,0 0,-1-24,1 24,0-25,0 0,0-25,-25 26,24-1,-24 0,0 0,0 0,0 1,0-1,0 0,-24 0,24 0,-25 25,0-24,0 48,0-24,1 25,24 0,-25 0,0 0,25 24,-25-24,25 0</inkml:trace>
  <inkml:trace contextRef="#ctx0" brushRef="#br0" timeOffset="207048.84">18058 7764,'-25'0,"25"25,-25-25,25 24,-25 1,25 0,0 0,0 0,0-1,0 1,0 0,0 0,25 0,0 0,0-1,0-24,-25-24,24 24,1 0,0-25,-25 0,25 0,0 0,-25 0,0 1,24-1,-24 0,0 0,0 0,-24 1,24-1,-25 25,0-25,0 50,0 0,1-25,24 24,-25 1,0 0,25 25</inkml:trace>
  <inkml:trace contextRef="#ctx0" brushRef="#br0" timeOffset="207452.0694">18058 8310,'0'-25,"0"0,-25 25,25 25,-25 0,25-1,-25 26,25-25,-24 0,24 24,0-24,0 0,24 0,1-1,0 1,0-25,0 0,-1-25,1 1,0 24,0-25,0 0,-25 0,24-24,-24 24,25 0,-25 0,0 0,0 1,-25 24,25-25,0 0,-24 25,24-25,-25 25,25 25,-25-25,0 25,0 0,1-25,-1 24,0 1</inkml:trace>
  <inkml:trace contextRef="#ctx0" brushRef="#br0" timeOffset="207640.8069">18157 8706,'0'25,"0"0,0 0,0 0,0-1,-25-24,25 25</inkml:trace>
  <inkml:trace contextRef="#ctx0" brushRef="#br0" timeOffset="207824.5153">18182 9079,'-25'24,"25"1,0 0,-25 0,25 0,0-1,0 26,0-25,0 0,25-1,-25 1,0 0,-25 0,25 0,0-1,0 1,0 0</inkml:trace>
  <inkml:trace contextRef="#ctx0" brushRef="#br0" timeOffset="209592.8453">18504 7045,'-25'-25,"50"25,0 25,-25-1,25 1,-25 25,25-25,-25-1,0 1,25 0,-25 0,24 24,-24-24,0 25,25-25,-25 24,0-24,25 25,-25-26,25 26,-25-25,0 24,0-24,0 25,25-25,-25-1,0 26,0-25,0 0,24-1,-24 26,0-25,0 0,0 0,0 24,25-24,-25 0,0 24,0-24,0 25,25-25,-25-1,0 1,0 25,25-25,-25-1,0 1,0 25,0-25,0 24,0-24,0 0,0 0,0-1,0 26,0-25,0 0,25-1,-25 1,0 0,0 0,0 0,0-1,0 1,0 0,0 0,-25 0,25 0,0-1,0 1,0 0,0 0,0 24,0-24,0 0,0 0,0 0,0-1,0 1,0 0,0 0,0 0,0-1,0 1,0 0,-25-25,25 25,0 0,0-1,0 1,0 0,0 0,0 0,-25-1,25 1,0 0,0 0,-25 0,25-1,0 1,0 0,0 0,0 0,-24-1,24 1,0 0,0 0,0 0,0 0,0-1,0 1,-25 0,25 0,0 0,0-1,0 1,-25 0,25 0,0 24,0-24,0 0,-25 0,25 0,-25 24,25-24,-24 25,24-1,-25-24,25 25,-25-1,0 1,25-1,-50 1,26 0</inkml:trace>
  <inkml:trace contextRef="#ctx0" brushRef="#br0" timeOffset="272968.7008">10964 6077,'0'-25,"0"50,0 0,-25 25,0-26,0 1,0 25,1-25,24-1,0-48,24 24,1-25,0 50,0-1,-25 1,0 25,0-25,-25-1,25 26,0-25,-25 24,25-24,0 0,0 0,25 0,-25-1,25 1,-25 0,0 0,0 0,0-1,0 26,0-25,0 0,-25 0,25-1,0 1,0-50,0 1,0-1</inkml:trace>
  <inkml:trace contextRef="#ctx0" brushRef="#br0" timeOffset="273348.6615">11038 6400,'25'0,"-25"-25,25 25,-1 0,1-25,0 25,0-25,0 25,0-25,-1 25,26 0,-25-24,0 24,-1-25,1 25,0 0,-50 25,0-1,25 1,-24 0,-26 0,25 24,-24 1,-1-25,25 0,0 24,0-24,1 0,48-25,1-25,0 25,0 0,0-25,0 0,24 1,-24-1,25 0,-26 0,1 0,0 25,0-24,-25-1,0 0,-25 25,0 0,0-25,1 25,-1-25,0 1,0-1</inkml:trace>
  <inkml:trace contextRef="#ctx0" brushRef="#br0" timeOffset="273524.1326">11187 6152,'0'-75,"0"150,25-125,-25 100,25-1,-1 26,-24-1,25 0,0 1,-25-1,25 1,-25-1,25-24,-25-1,24 1,-24-25,25 0,0-1,-25-48,0-1,25-25,-50-24,25 49</inkml:trace>
  <inkml:trace contextRef="#ctx0" brushRef="#br0" timeOffset="273676.8205">11534 6524,'-25'-25,"50"50,-50-25,1 0,24 24,-25 1,0 0,0 0,0 0,1 24,-1-24,0 0,0 0,0-1,1-24,-1 0,0 0,0-24</inkml:trace>
  <inkml:trace contextRef="#ctx0" brushRef="#br0" timeOffset="273796.8752">11286 6052,'25'0,"-25"25,25-25,0 25,-1 0,-24 0,25-1,0-24,0 25</inkml:trace>
  <inkml:trace contextRef="#ctx0" brushRef="#br0" timeOffset="274193.3854">11658 6276,'0'0,"0"24,0 26,0-25,0 0,0 24,-25-24,50-25,-25 25,25 0,0-25,-25-25,25 25,-1-25,1 0,0 25,0-25,0 1,-1-1,1 0,0 0,0 0,-25 1,-25 24,0-25,25 0,-25 25,25-25,-24 0,24 1,-25-1,25 0,0 50,0 0,0-1,0 26,0 0,0-1,0 26,0-1,0 0,-25 26,25-26,-25 25,25-49,0 0,0-1,0-24,0 0,0 0,25-75,-25 25,0-24,25-1,-25-25</inkml:trace>
  <inkml:trace contextRef="#ctx0" brushRef="#br0" timeOffset="274917.1324">11956 6176,'0'25,"25"0,-1 0,-24 0,25-1,0-24,0 0,0 0,-1 0,26 0,-25-24,0 24,0-25,-1 25,-24-25,25 0,-25 0,0 1,0-1,-25 25,25-25,-24 25,24-25,-25 25,0 0,25 25,0 0,0 0,0 24,-25 1,25-1,0 1,0 0,0-1,0 1,0-1,0-24,0 0,0 0,0 0,0-1,-25-24,25 25,-25-50,1 1,-1-1,0 0,0 0,0 25,1-25,48 25,1 0,25 0,-25 0,-1-24,26 24,-25 0,0-25,0 25,-1 0,1 0,0 0,-25 25,25-25,-25 24,-25-24,25 25,-25 0,0 0,1 24,-26-24,25 25,0-25,-24-1,24 1,0 0,0-25,25 25,25-50,0 25,0 0,-1-25,26 0,-25 25,0-24,24 24,-24 0,25 0,-25 0,-1 0,1 0,0 0,-25 24,-25-24,0 0,-24 0,-1-24</inkml:trace>
  <inkml:trace contextRef="#ctx0" brushRef="#br0" timeOffset="275640.2656">12849 6201,'0'0,"-25"0,0 0,50-25,0 25,0 0,-1 0,1 0,0 0,0-24,0 24,-1 0,1 0,-50 24,1 1,-1 0</inkml:trace>
  <inkml:trace contextRef="#ctx0" brushRef="#br0" timeOffset="275824.8984">12601 6524,'0'0,"-25"0,25 24,25-24,0-24,-1 24,1 0,25-25,-1 25,1-25,24 25,-24-25,0 25,-26-25,26 25,-25 0,0 0,-1 0,-48 0,-1 0</inkml:trace>
  <inkml:trace contextRef="#ctx0" brushRef="#br0" timeOffset="276196.9128">12923 6276,'-25'0,"25"24,0 1,0 0,-24 25,24-1,-25 1,25-1,-25 1,0 0,25-1,-25 1,1-1,24-24,24-25,-24-25,25-24,-25 24,25-25,0 1,0-1,-1 1,-24 24,25 0,-25 0,25 25,-25 25,0 0,0 0,0 24,0-24,0 25,0-1,0-24,25 0,-25 0,25-1,-1-24,1 0,25 0,-25 0,-1-24,26 24,-25 0,0-25,0 0,-1 25,1-25,-25 0,25 25,-25-24,0-1,0 0,0-25,0 26,0-26</inkml:trace>
  <inkml:trace contextRef="#ctx0" brushRef="#br0" timeOffset="276748.2923">13444 5928,'0'25,"25"-25,-25 25,0 0,0 0,0-1,0 1,0 0,25-25,-25 25,25-25,-1-25,1 0,0-24,-25 24,25 0,0 0,-25 0,24 1,-24 48,-24-24,24 25,-25 25,0-25,0-1,0 26,1-25,-1 24,0-24,0 0,25 0,-25-25,50 0,0 0,-25-25,25 25,0-25,-1 0,1 25,0 0,0-24,0 24,-1 0,-24 24,-24 1,24 0,-25 0,0 0,0-1,-24 26,-1 0,25-1,-24-24,24 25,0-26,0-24,25 25,0 0,25-25,0-25,0 25,24-25,-24 1,25-1,-1 0,-24 25,25-25,-26 0,26 25,-25-24,24-1,-24 25,-25-25,-25 25,1-25,-51-24,50 49</inkml:trace>
  <inkml:trace contextRef="#ctx0" brushRef="#br0" timeOffset="276916.9649">13543 6251,'0'0,"25"0,-25 25,0-1,25 1,-25 25,25-25,-25 24,0 1,0-1,0-24,-25 25,25-1,-25 1,25-25,-25 24,1-24,-1 0,0 0,0 0,0-25,25-25,-24 0,24 0</inkml:trace>
  <inkml:trace contextRef="#ctx0" brushRef="#br0" timeOffset="277056.52">13667 6623,'0'0,"25"25,0-1,0-24,0 25,-1 0,1 0,0-25,0 25,-25-1,25-24,-25 25</inkml:trace>
  <inkml:trace contextRef="#ctx0" brushRef="#br0" timeOffset="277192.3734">14163 6772,'0'24,"25"-24,-50 0,1 0</inkml:trace>
  <inkml:trace contextRef="#ctx0" brushRef="#br0" timeOffset="279552.1199">20067 8781,'-25'-25,"25"50,0 0,0-1,0 1,0 50,0-26,0 1,0 24,-25-24,25 0,0-1,0-24,0 25,25-75,-25 0,0 0,0-24,0-1,25 0,-25 1,0-1,0-24,0 24,25 25,-25 0,25 1,-1 24,1 24,0-24,0 25,0 0,-1 0,1 0,25-1,-25 1,-1-25,1 25,0-25,0-25,0 25,-1 0,-24-25,25 1,-25-1,0 0,0 0,0 0,-25 1,1-1,-1 25,0 0,0 25,0-25,25 49,-24-24,-1 25,25-1,-25 1,25-25,0 24,25-24,-25 0,0 0,25-25,-1-25,1 25,-25-25,25 0,0-24,0 24,-1-25,-24 1,25 24,-25-25,25 25,-25-24,0 74,0 24,0-24,0 25,0-26,0 26,0-25,25 0,-25 0,25-25,-1 0,-24-25,25 25,0-50,0 25,-25-24,25 24,-25 0,25-25,-25 26,0-1,0 50,0-1,0 1,0 0,0 0,-25 24,25-24,0 25,-25-25,25 0,25-25,-25-25,25 0,-1 0,-24-25,25 26,0-26,0 0,0 1,-1 24,-24 0,25 0,-25 50,0 0,0 25,0-1,0-24,0 25,0-1,0-24,25 0,-25 0,0 0,25-25,0-25,-25 0,24 0,1-25,0 26,0-26,0 0,-25-24,24 24,1-24,-25 0,25-1,0 1,-25 24,0 1,25 24,-25 50,0-1,-25 1,25 50,-25-26,25 26,-25 24,0-25,1 25,24 1,-25-26,25 1,0-26,0 1,0-25,0-1,0-48,0-1,0-25,25 1,-25-1,24 0,-24 1,25-26,0 26,0-1,-25 25,25 0,-1 25,1 0,0 0,-25 25,25 0,0 0,-25 0,0-1,0 1,-25 0,0 0,0-25,0 25,1-25,-1 24,0-24,0 25,0-25,1 0,-1 25,25 0,25-25,-25 25,24 0,1-25,0 24,0-24,0 0,-1 0,1 0,0 25,0-25,24 0,-24 0,0-25,0 25,-25-24</inkml:trace>
  <inkml:trace contextRef="#ctx0" brushRef="#br0" timeOffset="279816.1173">21803 8558,'0'0,"0"-25,-24 25,-1 25,0-1,0 26,0 0,0 24,1 25,-1-24,0-1,25 25,-25-24,50-26,-25 1,0 0,25-1,0-24,-1 0,1-25,0 0,0 0,0 0,0-25</inkml:trace>
  <inkml:trace contextRef="#ctx0" brushRef="#br0" timeOffset="280723.9231">22225 8706,'0'0,"0"-24,0-1,25 25,-25-25,0 0,-25 25,0 0,0 25,1 0,-1 0,-25 24,1 1,24-25,0 24,0-24,25 25,0-26,0 1,25 0,0-25,0 0,-1-25,1 25,0-25,0 1,24 24,-49-25,25 0,0 25,-50 0,0 25,1 0,-1-1,0 1,25 0,-25 0,25 0,-25 0,25-1,0 1,-24 0,48 0,-24 0,0-1,25 1,0-25,0 0,0 0,-1-25,1 1,0 24,0-25,0 0,-25 0,24 25,1-25,-25 1,0-1</inkml:trace>
  <inkml:trace contextRef="#ctx0" brushRef="#br0" timeOffset="280920.3404">22399 9004,'0'25,"0"0,0 0,-25-1,25 1,0 25,0-25,0-1,0 1,0 0,0 0,0 0,0-50,0 0,-25 0</inkml:trace>
  <inkml:trace contextRef="#ctx0" brushRef="#br0" timeOffset="281249.2634">21977 8458,'0'-24,"25"24,0 24,-1-24,26 0,-25 0,24 25,1-25,0 0,-1 0,1 0,-25 0,24 0,-24 0,0 0,0 0,-25-25,-25 1,0-1,25 0,-25 25,25-25,-25 0,25 50</inkml:trace>
  <inkml:trace contextRef="#ctx0" brushRef="#br0" timeOffset="281519.8096">22647 8930,'24'0,"1"0,-25-25,25 25,-25-25,25 25,0 0,0 0,-1 25,1-25,0 0,0-25,-25-25</inkml:trace>
  <inkml:trace contextRef="#ctx0" brushRef="#br0" timeOffset="281625.1801">23068 8880,'0'25,"25"0,149-25,-348 0,745 124,-1117-248</inkml:trace>
  <inkml:trace contextRef="#ctx0" brushRef="#br0" timeOffset="282100.4559">23688 8731,'0'-25,"0"1,-24 24,24-25,-25 0,0 0,0 25,0 0,1 0,-1 0,0 25,0 0,0 0,1-1,-1 26,0-25,25 24,-25-24,25 0,0 0,0 0,0-1,25-24,0 0,0 0,-1 0,1 0,0-24,0 24,0-25,-1 0,1 25,-25-25,25 25,-50 0,0 0,25 25,-24 0,-1 0,0-1,0 1,0 0,1 25,24-25,-25-1,25 1,0 0,0 0,0 0,25-1,-1-24,1 0,0 0,0 0,0-24,-1 24,26-25,-50 0,25 25,0-25,-25 0,24 1,-24-1</inkml:trace>
  <inkml:trace contextRef="#ctx0" brushRef="#br0" timeOffset="282400.0541">23738 9004,'0'-25,"0"50,-25-25,25 25,0 0,0 0,-25-1,25 1,0 0,0 0,0 0,25-50,-25 0,25-25,0 26,0-1,-25 0,24 0,1 0,-25 50,0 0,0 0,0 0,25 24,-25-24,0 25,0-26,0 1,0 0,25 0,-50-50,50 0,-50 0</inkml:trace>
  <inkml:trace contextRef="#ctx0" brushRef="#br0" timeOffset="282736.3545">23267 8384,'25'0,"-1"0,1 0,25 25,-1-25,1-25,0 25,-1 0,1 0,-25 0,24 0,-24 0,25 25,-26-25,1 0,0 25,-25-50,0 0,-25 0,25 0,0 1,-25-1,25-25,0 25,-24 1,24-1</inkml:trace>
  <inkml:trace contextRef="#ctx0" brushRef="#br0" timeOffset="282993.0143">24135 8384,'25'25,"-25"0,25-1,-1 1,-24 0,149 49,-273-74,323 75,-373-75,348 99,-75-99,-273 0,125 50,73-1,-48 1,73-25,-98 24,49 1,-25 0,0-1,50-49,-75 50,50-25,-49 24,49 1,-100-25,26-1,0 1</inkml:trace>
  <inkml:trace contextRef="#ctx0" brushRef="#br0" timeOffset="283440.0069">20241 10468,'-25'-25,"0"25,50-25,0 25,-1 0,1 0,0 0,0 0,0 0,-1 0,1 0,0 0,-50-25,0 50</inkml:trace>
  <inkml:trace contextRef="#ctx0" brushRef="#br0" timeOffset="283592.6894">20141 10666,'25'0,"0"0,0 0,24-25,1 25,-25-25,24 25,1-24,0 24,-26 0,1-25,25 25,-25 0,-25-25</inkml:trace>
  <inkml:trace contextRef="#ctx0" brushRef="#br0" timeOffset="284496.2621">20687 10344,'-25'0,"25"24,0 1,0 0,0 0,0 24,25 1,-50 0,25-1,0-24,0 25,0-1,0-24,25-25,-25-25,0 0,0-24,0-1,0 25,0-24,0-1,25 1,-25 24,0 0,25 0,0 25,-25 25,24-25,1 0,0 25,0 0,-25-1,25-24,-1 25,1 0,25-25,-25 0,-1 0,1 0,0 0,0 0,-25-25,25 0,-25 1,0-1,-25 25,25-25,0 0,-25 0,25 1,-25 24,0 0,1 0,-1 24,25 1,-25 25,0-25,0 24,25 1,-24-1,24 1,0 0,24-26,-24 1,25 0,0-50,0-24,0 24,-1-25,1 25,-25-24,25 24,-25-25,25 26,-25-1,0 50,0-1,0 26,0-25,-25 24,25-24,0 0,0 25,0-26,25-24,-25 25,25-25,-1-25,-24 1,25-1,0 0,0-25,-25 26,0-1,0 0,0 0,0 0,25 25,-25 25,0 25,-25-25,25-1,0 1,0 25,0-25,25-25,-1-25,-24 0,25-25,0 26,0-26,0 0,-1 26,1-26,-25 25,25 25,-25 25,0 0,0 0,0-1,0 26,0-25,0 24,0-24,0 0,0 0,0 0,25-1,-25 1,25-25,-1-25,1 1,0-1,0 0,24 0,-24-24,0 24</inkml:trace>
  <inkml:trace contextRef="#ctx0" brushRef="#br0" timeOffset="284928.6869">21729 10170,'0'-50,"0"100,-25-50,25 25,0 24,-25 1,25 24,0 1,0-26,-25 26,25-1,-24 1,24-26,-25 1,25-1,0-24,0-74,25 24,-25-25,24 1,1-1,-25 0,25 1,0 24,0-25,0 50,-1-24,1 24,0 0,-25 24,25 1,-25 0,0 0,-25 0,0-25,0 0,1 24,-1-24,0 0,0 0,0 0,25 25,0 0,0 0,0 0,25-1,-25 1,25 0,0 0,0-25,-25 25,24-25,1-25,0 25,25-25,-1 0</inkml:trace>
  <inkml:trace contextRef="#ctx0" brushRef="#br0" timeOffset="285124.5117">22250 10096,'-25'24,"0"1,0 25,1-1,-1 1,25 0,-25 24,25 0,-25 1,25-1,0-24,25 24,0-49,0 25,-1-26,26-24,-25 0,24 0,1-24</inkml:trace>
  <inkml:trace contextRef="#ctx0" brushRef="#br0" timeOffset="285445.0359">22622 10195,'0'25,"0"-1,-25 26,25-25,0 24,-25 26,25-26,-25 1,1 0,-1 24,25-49,-25 24,25 1,-25-50,25 25,0-50,25 25,0-25,0 25,-1-25,1 1,25 24,-25 0,24 24,-24-24,25 0,-25 0,-1 25,1-25,0 0,0 0,0-25,-50 1,25-1,-25 0</inkml:trace>
  <inkml:trace contextRef="#ctx0" brushRef="#br0" timeOffset="285612.1432">22597 10170,'0'-25,"25"25,0 0,-1 0,26 25,-25-25,0 0,0 0,-1 25</inkml:trace>
  <inkml:trace contextRef="#ctx0" brushRef="#br0" timeOffset="285756.946">22572 10393,'25'0,"0"0,0 0,24 0,-24 0,25 0,-25 0,-1 0,26 0,-25 0,-25 25</inkml:trace>
  <inkml:trace contextRef="#ctx0" brushRef="#br0" timeOffset="286056.0976">22994 10517,'0'25,"-25"0,25 0,0-1,0 1,-25 0,25 0,0 0,0-1,0 1,0-50,25 1,-25-1,25-25,0 25,-25 1,25-26,-1 50,-24-25,25 25,-25 25,0 0,0 0,0-1,0 26,0-25,25 0,-25-1,25 1,-25 0,25-25,-1 0,-24-25,0 0</inkml:trace>
  <inkml:trace contextRef="#ctx0" brushRef="#br0" timeOffset="286272.3581">23292 10120,'24'25,"1"0,-25 0,25 0,-25 24,25-24,-25 25,0 24,0-24,25-1,-25 1,-25-1,25 26,0-50,-25 24,0 1,25-1,-25 1,1-25,-1 0,0-1</inkml:trace>
  <inkml:trace contextRef="#ctx0" brushRef="#br0" timeOffset="287004.8899">20166 11757,'0'-24,"25"24,0-25,0 25,-1 0,1 0,25 0,-25-25,24 25,1 0,-25 0,-1 0,1 0,0-25,0 25,-50 25</inkml:trace>
  <inkml:trace contextRef="#ctx0" brushRef="#br0" timeOffset="287168.6805">20191 11881,'25'0,"0"0,24 0,-24 0,25 0,-1 0,1 0,-1-24,-24 24,25 0,-25 0,-1-25,1 25</inkml:trace>
  <inkml:trace contextRef="#ctx0" brushRef="#br0" timeOffset="287575.9203">20910 11509,'0'25,"25"25,-50-25,75-1,-124 26,98 0,-48-1,48-24,-48 25,-1 24,50-74,-50 0,25 25,25-25,-25-25,24 0,-24 0,25-24,0-1,0 1,0-1,-1 0,1 26,0-26,0 25,0 25,-25 25,0 25,0-26,0 26,0 0,0-1,0-24,0 25,0-26,0 1,24-25,-24 25,25-25,0 0,0-25,0 25,-1-25,1 1,0-1,-25 0,25 0,0 0</inkml:trace>
  <inkml:trace contextRef="#ctx0" brushRef="#br0" timeOffset="297068.3222">2977 11981,'0'24,"0"1,-25 0,25 25,-25-1,0-24,25 0,0 0,-25 24,25-24,0 0,25-25,0 0,-25 25,25-25,0 0,-1 0,1 25,0-1,-25 1,0 0,0 0,0 0,-25-25,25 24,-25 1,1 0,-1-25,0 25,0 0,0-25,1 0,-1 0,25-25,-25 0,0 0</inkml:trace>
  <inkml:trace contextRef="#ctx0" brushRef="#br0" timeOffset="297212.0521">2977 12005,'24'-24,"1"24,0 0,0 0,0 0,-1 0,1 24,0-24,-25-24,25 24</inkml:trace>
  <inkml:trace contextRef="#ctx0" brushRef="#br0" timeOffset="297492.6482">3423 11832,'0'25,"0"-1,25-24,-25 25,25-25,-1-25,-24 1,0-1,25 0,-25 0,-25 0,1 1,-1 24,0 0,0 24,0-24,25 25</inkml:trace>
  <inkml:trace contextRef="#ctx0" brushRef="#br0" timeOffset="297660.9052">3696 12254,'0'24,"-25"-24</inkml:trace>
  <inkml:trace contextRef="#ctx0" brushRef="#br0" timeOffset="298556.3599">4390 11733,'-24'0,"48"0,-24 24,25-24,0 0,0 0,0 0,24 0,-24 0,25-24,-26 24,1-25,0 25,0 0,0 0,-25-25,24 25,-48 25,-1 0,0-1,-49-48,24 73,25-24</inkml:trace>
  <inkml:trace contextRef="#ctx0" brushRef="#br0" timeOffset="298724.1478">4118 12080,'0'25,"24"-25,1 24,-25 1,25 0,0 25,0-25,-25-1,24 1,1 25,-25-25,0-1,25 1,-25 0</inkml:trace>
  <inkml:trace contextRef="#ctx0" brushRef="#br0" timeOffset="299029.0603">4341 12080,'25'0,"-1"0,26-25,-25 25,0 0,24-25,1 25,-1-25,1 25,0-24,-1 24,1 0,0 0,-26 0,26 0,-25 0,0 0,-1 0,-24 24,0 1,0 0,0 0,0 0,-24-1,24 1,-25 25,0-25,25 24,-25 1,0-25,1 24,24 1,-25-25,0 0,25-1,-25 1,0-25,25-25,-25 25,1-24,24-1,-25 0,0-25</inkml:trace>
  <inkml:trace contextRef="#ctx0" brushRef="#br0" timeOffset="299516.8539">4514 11857,'0'24,"0"1,0 0,-24 0,24 0,0 24,0 1,0-1,0-24,0 25,0 0,0-26,0 1,24-50,1 1,0-1,0-25,24 0,-24 1,0-1,0 1,0-1,-1 0,1 26,0-1,0 0,-50 50,0 0,0-1,1 26,24-25,-25 0,0-1,0 1,25 0,-25-25,25 25,0 0,0-1,25 1,-25 0,0 0,0 0,0 0,25-1,0-24,-25-24,25 24,-1 0,1 0,-25-25,25 25,0 0,0 0,0 0,-1-25,1 25,0 0,0-25</inkml:trace>
  <inkml:trace contextRef="#ctx0" brushRef="#br0" timeOffset="300024.1769">5283 11633,'0'25,"-24"-25,24 25,-25 0,25 24,-25-24,0 0,0 0,25 24,-24-49,-1 25,50-50,24 1,-24-1,25 0,-1 0,-24 25,25-25,-1 25,-24-24,25 24,-26 0,1 0,0-25,0 25,0 0,-50 25,0-1,0-24,0 25,1-25,-1 25,0-25,0 0,0 0,1-25,24 50,0 0,0 0,0-1,0 26,0 0,24-1,-24 1,0-1,0 26,0-25,0-1,0 1,0-1,0-24,0 25,0-1,0-24</inkml:trace>
  <inkml:trace contextRef="#ctx0" brushRef="#br0" timeOffset="300608.989">5928 11485,'-24'0,"24"24,0 1,0 0,24 0,-24 0,0-1,0 1,25 0,-50-25,1 25,24 0,-25-1,-25 1,25 25,0-25,1-1,-1 26,0-25,0 0,0-25,1 0,-1 0,25-25</inkml:trace>
  <inkml:trace contextRef="#ctx0" brushRef="#br0" timeOffset="300812.9421">5705 11857,'0'24,"0"1,25 0,0 0,-25 24,24-24,-24 25,0-1,25 1,-25 0,0-1,0 1,0 0,0-1,0-24,0 0,0-50</inkml:trace>
  <inkml:trace contextRef="#ctx0" brushRef="#br0" timeOffset="301148.6022">5879 11956,'0'-25,"25"25,-1-25,1 25,0-25,25 25,-26-24,26-1,-25 25,24-25,1 0,-25 25,0 0,-1-25,1 25,0 0,0 25,-25 0,0 0,0 0,0 24,-25-24,25 25,0-1,-25 1,25 24,0-24,0 0,0-1,0 1,0-25,0 24,0-24,0 0,-25-25,1-25,-1 0,0 0,0 1,0-26,-24 25,24-24</inkml:trace>
  <inkml:trace contextRef="#ctx0" brushRef="#br0" timeOffset="301472.0118">5904 12030,'0'0,"24"0,-24 25,25 0,-25 0,0 24,25-24,-25 0,0 0,0 0,0-1,25-48,-25-1,0 0,0 0,0-25,25 26,-25-26,24 25,-24 0,25 25,0 0,0 0,-25 25,0 0,25 0,-25 0,0-1,0 1,0 0,0 0,-25 0,0 0,25-1,-25-24,0 25,1-25,24-25,-25 25</inkml:trace>
  <inkml:trace contextRef="#ctx0" brushRef="#br0" timeOffset="301724.2064">6648 11485,'0'-25,"0"50,0-1,24 26,-24-25,25 0,-25-1,0 26,0-25,25 0,-25-1,0 1,25-25,-25-25</inkml:trace>
  <inkml:trace contextRef="#ctx0" brushRef="#br0" timeOffset="301960.4818">6747 11460,'0'-25,"25"25,-1-25,1 25,0 0,0 0,0 0,0 0,-1 0,1 0,-25 25,0 0,0 0,-25-1,25 1,0 0,0 0,-24 0,24-1,0 1,0 0,-25-25,25 25,-25 0,0-25</inkml:trace>
  <inkml:trace contextRef="#ctx0" brushRef="#br0" timeOffset="302088.1551">6747 11584,'25'0,"-1"0,1 0</inkml:trace>
  <inkml:trace contextRef="#ctx0" brushRef="#br0" timeOffset="302235.9824">6722 11658,'25'0,"0"0,-25-25,24 25,1 0,0 0,0 0,0 0,0-24,-1 24,-48 24,-1-24,25 25</inkml:trace>
  <inkml:trace contextRef="#ctx0" brushRef="#br0" timeOffset="302468.0159">6449 11931,'25'0,"25"-25,-26 25,26-25,24 25,-24-24,24-1,-24 0,25 25,-26-25,1 25,-1-25,-24 25,25 0,-25-24,-1 24,-48 0,24 24,-25-24,-25 25,25-25,-24 25,-1 0,-24 0</inkml:trace>
  <inkml:trace contextRef="#ctx0" brushRef="#br0" timeOffset="302613.0045">6697 11906,'0'50,"0"-100,0 125,0-51,0 26,25-25,-25 0,0-1,0 1,0 0,0 0,0 0,25-25,-25 25,0-50,0 0</inkml:trace>
  <inkml:trace contextRef="#ctx0" brushRef="#br0" timeOffset="302860.526">6747 12005,'0'-24,"0"48,25-73,-1 49,1 0,0-25,0 25,0 0,0 0,-1-25,1 25,0 0,0 0,0 0,-25 25,0 0,-25-25,25 25,0-1,0 1,-25 0,25 0,0 0,-25-1,25 1,-25 0,1-25</inkml:trace>
  <inkml:trace contextRef="#ctx0" brushRef="#br0" timeOffset="303676.8865">6772 12080,'0'-25,"24"25,1 0,0 0,0 0,0 0,0 0,-25 25,0 0,-25-1,0 1,25 0,-25-25,25 25,0-50,25 0,-25 0,25 1,0-1,-25 0,24 0,-24 0,25 25,-25-24,0-1,0 0,0 0,-25 25,25 25,-24-25,24 25,0 0,-25 24,25 1,0-1,0-24,0 25,0 0,0-26,0 26,0-25,0 0,0-1,-25-24,0-24,25-1,-25 25,25-25,-25 0,1 0,24 1,-25 24,25-25,25 25,-1 0,1 0,25 0,-25-25,0 25,-1 0,1-25,0 25,0 0,0 0,-25 25,0 0,-25-25,25 25,-25-1,0 1,0 0,1 25,-26-26,25 1,0 0,0 0,1-25,-1 25,0-25,0 0,50 0,0 0,24 0,-24-25,25 25,-25 0,24 0,-24-25,25 25,-25 0,-1 0,26 0,-25 0,0 0,-25-25</inkml:trace>
  <inkml:trace contextRef="#ctx0" brushRef="#br0" timeOffset="304140.0589">7987 11881,'0'25,"0"25,0-25,0 24,-25 1,0-1,25 1,-24 0,-1-1,0 1,0-25,0 0,1-1,-1 1,0-25,0 25,0-25,1-25,-1 25,25-25,-25 1,25-26,0 25,0-24,0-1,0 0,25 1,-25 24,25 0,-1 25,-24-25,25 50,0-25,0 0,0 25,-1 0,1-1,0 1,0 0,0 0,-1 0,-24 0,25-1,0 1,0 0,0-25,0-25</inkml:trace>
  <inkml:trace contextRef="#ctx0" brushRef="#br0" timeOffset="304329.0846">8235 12129,'-25'0,"25"25,0 0,0 0,0 25,0-26,0 1,0 25,0-25,0-1,0 1,0 0,-24-50,24 0,-25 1</inkml:trace>
  <inkml:trace contextRef="#ctx0" brushRef="#br0" timeOffset="304632.4235">7714 11683,'25'25,"25"-25,-26 0,26 0,0 0,-1 0,1 0,0 0,-1 0,-24 0,0 0,0 0,-1 0,1 0,0 0,-25-25,-25 0,25 0,-25 1,1-1,24 0,-25 0,25 0,-25 25,25-24,0-26,0 75</inkml:trace>
  <inkml:trace contextRef="#ctx0" brushRef="#br0" timeOffset="304804.192">8582 12179,'0'0,"0"25,0 0,0 0,25-25,-25 24,0 1,0 0,25 0,-25 0,0-1,-25 1</inkml:trace>
  <inkml:trace contextRef="#ctx0" brushRef="#br0" timeOffset="305225.0509">9624 11832,'-25'25,"25"24,-24-24,24 25,-25 24,0-24,0 24,0 1,1-1,-1-24,0-1,0-24,0 0,1 0,-1-1,0-24,0 0,0-24,1-1,24 0,-25 0,0-24,25-1,0 0,0 1,0-1,25 25,-25 0,25 1,-1 24,1 0,0 0,0 0,0 24,-1-24,26 25,-25 0,0 0,-1 0,1 0,0-1,-25 1,25 0,0-25,-1 0,1 0,-25-25</inkml:trace>
  <inkml:trace contextRef="#ctx0" brushRef="#br0" timeOffset="305532.9731">9723 12154,'0'0,"0"25,25-25,-25 25,25-25,-25 25,25 0,-25-1,0 1,0 0,0 0,-25 0,25-1,-25-24,0 25,1-25,48 0,1 0,0 0,0 0,0 0,-1 0,1 0,0-25,0 25,0 0,-25-24,-25-1,-50-50,51 51</inkml:trace>
  <inkml:trace contextRef="#ctx0" brushRef="#br0" timeOffset="305860.8187">9277 11658,'-25'0,"50"0,0 25,0-25,24 0,1 25,-1-25,1 0,0 25,-1-25,26 0,-51 0,26 0,-25 0,0 0,-1 0,1 0,-50 0,1-25,24 0,-25 0,0 0,25 1,-25-1,25-25,0 25,-25 1,25-1,-24 0</inkml:trace>
  <inkml:trace contextRef="#ctx0" brushRef="#br0" timeOffset="306343.9042">10344 11683,'24'0,"-24"25,0 0,-24-1,24 1,-25 0,25 0,-25 0,0-1,25 1,25-50,0 25,0 50,-1 0,-24-26,0 1,0 25,0-25,0 24,0 1,-24 0,24-1,0 1,0-25,0 24,0-24,-25 0,25 0,25-50,-25-25,0 25</inkml:trace>
  <inkml:trace contextRef="#ctx0" brushRef="#br0" timeOffset="306688.5291">10492 11807,'25'-25,"0"25,0 0,0-25,-1 25,1-24,25 24,-25 0,-25-25,24 25,1 0,-25 25,0-1,-25 1,1 0,-1 0,0 0,0 24,-24 1,24-25,-25 24,25-24,1 25,-1-26,25 1,25-25,-1 0,-24-25,50 25,-25-24,0-1,24 25,-24-25,25-25,-26 26,26-1,-25 0,0 0,-1 25,-24-25,0 1,0-1,-24 25,-1-25,25 0,-50 0</inkml:trace>
  <inkml:trace contextRef="#ctx0" brushRef="#br0" timeOffset="306872.8222">10542 11534,'0'0,"0"25,0 0,25 24,0 1,-1 0,1-1,0 1,-25 24,25-24,0 24,-1-24,1 24,-25-24,25 24,-25-24,25-25,-25 24,0-24,25-50,-25 1,0-26</inkml:trace>
  <inkml:trace contextRef="#ctx0" brushRef="#br0" timeOffset="307032.1121">10914 11981,'-25'0,"25"24,-25 1,1 0,-1 0,0 0,0-1,0 1,1 0,-1 0,0 0,0-25,0 25,1-25,24-25,-25 0,0 0</inkml:trace>
  <inkml:trace contextRef="#ctx0" brushRef="#br0" timeOffset="307163.9599">10666 11336,'25'25,"0"-1,-1 1,1 0,-25 25,25-26,-50-24,50 25,-25 0</inkml:trace>
  <inkml:trace contextRef="#ctx0" brushRef="#br0" timeOffset="308352.161">11013 11832,'0'0,"0"25,0-1,0 26,0-25,0 0,0 24,0-24,0 0,25 0,0-50,0 0,-1 0,1-24,0 24,0-25,0 25,0 1,-1-1,1 0,0 0,0 25,-25-25,-25 25,0 0,0-24,25-1,-24 25,-1-25,25 0,-25 0,25 1,0 48,0 1,0 0,0 25,25-1,-25 1,0-1,0 26,0-1,0 1,0-26,0 26,0-1,0-24,0-25,0-1,0 1,25-50,-25 1,24-1,-24-25,0 1,25-1,0-25,-25 1,0 0,25 24,-25-24,25 24,-25 0,0 26,24 48,-24 1,25 0,0 0,0 0,0-1,-1-24,1 0,25 0,-25-24,24-1,-24 25,0-25,0 0,-1 0,-24 1,0-1,-24 25,24-25,-25 0,0 0,0 25,0-24,1 48,24 1,0 0,0 25,0-26,0 26,0 0,0-1,0 1,0-1,0 1,0 0,-25-1,25-24,0 0,0 0,0 0,0-50,-25 25,25-25,-25 0,0 25,25-25,-24 25,-1-25,0 1,50 24,0 0,-1 0,1 0,25-25,-25 25,24-25,-24 25,25 0,-26 0,1 0,0 0,0 0,0 0,-25 25,0 0,-25-25,0 24,0 1,0 0,1 25,-26-25,25-1,-24 26,24-25,-25 0,25-1,1-24,48 0,1 0,0 0,0 0,0-24,-1 24,26 0,-25 0,24 0,-24 0,0 0,25 0,-26 0,1 0,0 0,-50 0,0-25</inkml:trace>
  <inkml:trace contextRef="#ctx0" brushRef="#br0" timeOffset="309208.4166">12154 11733,'0'0,"0"-25,25 25,0 0,0 0,24 0,1 0,0 0,-1 0,1 0,-1 0,-24 0,0 0,0 0,0 0,-50 0,0-25,25 0,-25 25,0-25,1 25,-1-24,0-1,0-25,25 25,-25 1,25-26,-24 25,24 0,0 1,0-1,0 0,0 50,0 0,0-1,0 1,0 25,0 24,24 1,-24 24,0-25,0 25,0 1,0-1,0 0,0 0,0-24,-24-26,24 1,0-25,0 0,24-50,-24 0,0-25,0-24,0 24,0-24,0-1,0 26,0-26,0 26,-24 24,24 0,-25 25,0 25,0 0,0 0,1 24,-1 1,25-1,-25 1,25 0,0-25,25-25,0-25,-1-25,1 0,25 1,-1-1,-24 1,25-1,-25 0,-1 1,1-1,0 25,0 1,-25-1,25 0,-25 50,0 0,0 24,0-24,0 49,0-24,0 0,0 24,0-24,0-1,-25 26,25-26,0-24,0 0,0 0,0 0,25-50,-25-25,0 25,0-24,0-1,0 0,24 1</inkml:trace>
  <inkml:trace contextRef="#ctx0" brushRef="#br0" timeOffset="309535.9018">12675 11733,'50'-100,"-100"200,125-224,-51 124,1 0,0 0,-25 24,0 1,0 0,0 0,0 0,0-1,0 1,0 0,0 0,0 24,0 1,0 0,0-26,0 26,0 0,25-1,-25 1,0 0,25-1,-25-24,0 25,0-26,24 1,-24 0,0 0,0 0,0-1,25-24,-50 0,25-24,0-1,-24-25,24 25,-25-24,0-1,25-24</inkml:trace>
  <inkml:trace contextRef="#ctx0" brushRef="#br0" timeOffset="309924.9743">12650 11881,'0'25,"25"-25,0 0,0 25,0-25,-1 0,1 0,-25 25,0 0,-25-25,1 24,-1 1,0-25,0 25,0 0,1-25,24-25,24 25,1 0,0 0,0-25,0 25,-1 0,1 0,0 25,0-25,-25 25,-25 0,25-1,-25 1,0 0,1 0,-1 25,0-26,0 1,-24 0,49 0,-25-25,25 25,25-50,24 0,-24 0,25-24,-1 24,1-25,-1 25,1-24,24 24</inkml:trace>
  <inkml:trace contextRef="#ctx0" brushRef="#br0" timeOffset="310500.6261">13444 11485,'-25'24,"25"1,0 0,0 0,0 0,25-1,0 1,0-25,0-25,-1 1,1-1,-25 0,25 0,0 0,0 25,-25-24,0-1,0 50,-25-1,0 1,0 0,0 25,1-26,-1 26,-25 0,25-26,1 26,-1-25,0-25,0 25,25-1,25-24,25 0,-26-24,1 24,0-25,25 25,-26-25,1 25,0-25,0 25,0 0,-50 25,25 0,-25 0,-25-1,26 1,-26 25,0-25,1 24,-1 1,1-25,24-1,0 1,0 0,25 0,25-25,0-25,0 25,-1-25,26 25,-25-25,24 1,1-1,0 0,-1 0,-24 25,0-25,24 25,-49-24,25 24,-25-25</inkml:trace>
  <inkml:trace contextRef="#ctx0" brushRef="#br0" timeOffset="310704.7857">13494 11857,'0'24,"0"1,0 0,0 0,0 24,0 1,0-25,0 24,-25 1,25-25,-25 25,25-26,-25 26,1-25,-1 0,0-1,0 1,0 0,1-25,-1 25,0-25,25-25,-25 0,25 0</inkml:trace>
  <inkml:trace contextRef="#ctx0" brushRef="#br0" timeOffset="310880.6294">13543 12179,'0'0,"25"25,0 0,0 0,0-1,-1 1,1 0,0 0,0-25,0 25,-1-1,-48-48,24-1,-50-25,25 25,0-24</inkml:trace>
  <inkml:trace contextRef="#ctx0" brushRef="#br0" timeOffset="311820.1667">14213 12055,'0'0,"-25"0,50 0,0 0,24 0,1 0,0-25,-1 25,26 0,-1-25,-24 25,24 0,1 0,-1 0,0 0,1-24,-26 24,26 0,-26 0,1-25,-25 25,0 0,-1 0,1 0,-50 0,1 0,-1 0,0 25,0-25,0 0,-24 0</inkml:trace>
  <inkml:trace contextRef="#ctx0" brushRef="#br0" timeOffset="312224.7093">14163 12278,'-24'0,"48"0,1-24,0 24,0-25,24 25,-24 0,25-25,0 25,24 0,-24-25,-1 25,26 0,-1-25,0 25,1-25,-1 25,-24 0,24 0,-24 0,-1-24,1 24,0 0,-26 0,1 0,0 24,0-24,0 0,-50 0,0 0,0 0,0 0,1 0</inkml:trace>
  <inkml:trace contextRef="#ctx0" brushRef="#br0" timeOffset="312544.0901">15081 11708,'25'0,"-25"25,25-1,0 1,-1-25,1 25,25 0,-25 0,24-1,-24-24,25 25,-25 0,-1 0,1 0,0-25,0 24,0 1,-25 0,0 0,-25 0,0-1,0-24,0 25,1 25,-26-25,0 0,1-1,-1 26,0-25,1 0,-1-1</inkml:trace>
  <inkml:trace contextRef="#ctx0" brushRef="#br0" timeOffset="313004.3884">14486 11733,'0'24,"-25"1,0 0,25 25,-24-26,-1 1,0 0,0 25,0-26,0 1,-24 0,24 0,0-25,25 25,-25-25,25 24,25 1,0 0,0 0,0 25,-1-26,1 1,0 0,25 0,-1 0,-24-1,25-24,-25 25,24 0,-24-25,0 25,0-25</inkml:trace>
  <inkml:trace contextRef="#ctx0" brushRef="#br0" timeOffset="321784.1722">15875 11956,'-25'0,"50"0,0 0,0 0,-1 0,1-25,25 25,-25-25,24 25,-24-25,0 25,0 0,-1 25,-24 0,0 0,-24 0,24 24,-25 1,0-1,0-24,0 25,1 0,-1-26,-25 26,25-25,25 0,-24-1,-1-24,0 0,25-24,0-26,-25 25,25-49,0 24,25 0,-25 1,0 24,0 0,0 0,25 25,0 25,-1 0,1 0,0 24,0-24,0 25,-1 0,1-1,0-24,0 0,0 24,-1-24,1-25,-25 25,25-25,-25-25,0 0</inkml:trace>
  <inkml:trace contextRef="#ctx0" brushRef="#br0" timeOffset="322296.9776">16247 12005,'0'0,"0"-24,25 24,0-25,-1 25,1 0,0-25,25 25,-25 0,24-25,-24 25,25 0,-26 0,1 0,0 0,-50 0,0 0,1 0,-1 0,0 0,0-25,0 1,25-1,-24 0,24 0,0 0,0 1,0-1,0 0,0 0,0 50,0 25,24-26,-24 26,0 24,0-24,0 24,0 1,0-1,0 1,0-1,0 1,0-26,0 1,0-1,-24-24,24 0,0 0,-25-25,0 0,25-25,-25 25,0-25,0 0,1 25,-1-24,0-1,0 0,25 0,-25 25,50-25,0 1,0-1,0 0,-1 0,1 0,25 1,-25-1,24 0,-73-50,73 51,-24-26</inkml:trace>
  <inkml:trace contextRef="#ctx0" brushRef="#br0" timeOffset="322748.3876">16718 11609,'25'0,"0"24,0-24,-25 25,25 0,-1-25,-24 25,25-25,-25 25,25-25,-50 24,25 1,-25 0,1 0,-1 0,0-1,-25 1,26 25,-1-50,0 25,0-25,50 0,0 0,0-25,-1 25,26-25,-25 0,0 25,-1-25,1 25,0 0,0-24,0 24,-1 24,-24 1,-24-25,24 25,0 25,-25-26,0 26,0-25,0 24,1 1,-1 0,-25-1,25 1,1 0,-1-1,0-24,0 25,0-26,1 1,-1 0,25 0,-25 0,0-25,25-25,0 0</inkml:trace>
  <inkml:trace contextRef="#ctx0" brushRef="#br0" timeOffset="322896.1839">16768 12154,'0'25,"25"0,-25 0,25 0,-25-1,0 1,24 0,-24 0,25 0,-25-1</inkml:trace>
  <inkml:trace contextRef="#ctx0" brushRef="#br0" timeOffset="323272.1698">16942 12154,'0'25,"0"0,0 0,0 0,0-1,0 1,0 0,24-25,1 0,0-25,0 0,0 1,-1-1,1 0,0 0,-25 0,25 25,-25 25,-25 0,25 0,-25 0,0 24,1-24,-26 25,25-26,0 26,1-25,-26 0,25-1,0 1,1 0,48-25,1 0,0 0,25 0,-26 0,1-25,25 25,-1 0,-24-25,25 25,-25-24,-1 24,1-25,0 25,0-25,-25 0</inkml:trace>
  <inkml:trace contextRef="#ctx0" brushRef="#br0" timeOffset="323444.1749">17413 11956,'0'25,"-25"-1,25 1,-25 25,0-25,1 24,-1 1,0 0,0-1,0 1,1-25,-1 24,0-24,25-50,0 0</inkml:trace>
  <inkml:trace contextRef="#ctx0" brushRef="#br0" timeOffset="323624.1692">17413 11658,'25'25,"-1"0,1 24,0-24,0 25,0-25,0 24,24-24,-24 0,0 0,24-1,-24 1,-25 0,25 0,-25 0,-25-25,25 24,-25-24,1 0,-1 25</inkml:trace>
  <inkml:trace contextRef="#ctx0" brushRef="#br0" timeOffset="324004.457">17462 12154,'0'0,"0"25,25-25,0-25,0 25,25 0,-26 0,26 0,-25 25,0-25,-1 25,1-25,0 25,-25 0,0-1,0 26,0-25,-25 0,25 24,-25-24,1 0,-1 0,0-1,-25 1,26 0,-1 0,0-25,0 0,25-25,-25 0,25 0,25-24,-25-1,0 1,25-26,0 26,0 24,-1-25,1 25,-25 50,0 0,0 0,-25 0,1 24,-1-24,0 25,0-1,0-24,0 25,-24-26,24 1,0 0</inkml:trace>
  <inkml:trace contextRef="#ctx0" brushRef="#br0" timeOffset="324900.3983">17934 11584,'25'-25,"-1"50,-24 0,25 24,-25-24,0 25,0-1,0 1,0-1,0 1,0-25,0 24,0-73,0-1,25-25,-25 25,0-24,0-1,0 1,25-1,-25 25,0 0,25 1,-25-1,24 25,1 0,0 0,0 0,-25 25,25-25,-1 24,1 1,-25 0,25-25,-25 25,0 0,0-1,-25 1,0 0,1 0,-1-25,0 25,0-25,0 24,25-48,-24 24,24-25,0 0,0 0,24 0,-24 1,25 24,0 0,0 24,-25 1,-25-25,25 25,0 0,-25 0,0-1,1-24,24-24,24 24,1 0,0 0,0-25,0 25,-25 25,24-25,-48 24,-1-24,0 25,0 0,0 0,1 0,-26-1,0 1,1 0,-1 0,25 0,-24-25,24 24,0-24,0 0,50 0,25 0,-1 0,1-24,0-1,24 25,0-25,-24 0,24 25,-24-25,0 25,-1 0,-24 0,25-24,-26 24,-24 24,-24-24,-1 25,0-25,0 25,-24-25,24 25,-25-25,25 25</inkml:trace>
  <inkml:trace contextRef="#ctx0" brushRef="#br0" timeOffset="325664.1547">18058 12080,'0'0,"0"25,0-1,0 1,0 0,0 0,0 25,0-1,0-24,0 0,0 24,0-24,0 0,0 0,0-50,0 0,0 0,0 1,0-1,25-25,-25 25,0 1,0-1,24 0,-24 0,0 0,25 0,0 25,-25-24,25 24,0 0,-1 24,1-24,-25 25,0 0,0 0,0 0,0 0,-25 24,25-24,-24 0,24 0,-25-25,0 24,25-48,25-1,-25 0,0 0,25-24,-25 24,0 0,0 0,24 0,-24 0,-24 25,24 25,-25 0,25 25,-25-1,0-24,0 25,25-25,-24-1,24 1,0 0,-25-25,50 0,-25-25,24 0,1 1,0 24,0-25,0 25,-1 0,1 0,0 25,0-25,-25 24,0 1,0 0,-25 0,0 0,25-1,-49 1,24 0,0 0,-25-25,26 25,-1-25,0 24,0-24,0 0,50 0,0 0,0 0,24 0,1 0,-25 0,24 0,1 0,-25 0,24 0,-24 0,25 0,-25 0,24 0,-24 0,0-24</inkml:trace>
  <inkml:trace contextRef="#ctx0" brushRef="#br0" timeOffset="326296.3299">18728 11981,'24'0,"1"0,0 0,0 0,24 0,-24 0,25 0,-25 0,24 0,-24-25,0 25,-50 0,0 0,0 0,1 0,-1 25,-25-25,25 0,1 24,-1 1,0 0,0 0,25 0,-25 24,25 1,-24 0,24-1,-25 1,25-1,0-24,0 0,0 0,0 0,0-50,0 0,25 0,-25-24,24 24,1 0,0-25,0 26,0-1,-1 25,1 0,-25 25,25-1,-25 1,0 0,0 25,-25-26,25 1,-25 0,25 0,-24 0,-1-1,0 1,0-25,0 0,25-25,-24 25,24-24,-25-1,25-25,-25 1,25-1,0 0,0 1</inkml:trace>
  <inkml:trace contextRef="#ctx0" brushRef="#br0" timeOffset="326600.8513">18703 11832,'74'-25,"-148"50,173 0,-49-1,-26 51,1-26,25 26,-25 24,-1-24,1 24,0-25,0 25,-25-24,25 24,-25-25,24-24,-24 0,0-26,25-24,-25-24,0-1,0-25,25 1,-25-26,25 1,-25 24,25-24,-25-1,24 26,-24-1,0 1,0 24,-24 25,-1 0,25 25,-25-1,0 1,0 0,-24 25,24-26,0 1,0 25,1-50,-1 0,0 0,0 0</inkml:trace>
  <inkml:trace contextRef="#ctx0" brushRef="#br0" timeOffset="326736.1022">19025 11633,'0'25,"25"-25,0 25,0 25,-1-26,1 26,0-25,0 24,24-24,-24 0</inkml:trace>
  <inkml:trace contextRef="#ctx0" brushRef="#br0" timeOffset="327335.9994">19546 12129,'0'0,"0"25,-25 0,25 0,-25 25,1-1,-1-24,0 0,0 0,0-1,1 1,-1 0,0-25,0 0,25-25,-25 0,25-24,0-1,25 25,-25-24,0-1,0 25,25 0,0 50,-25 0,0 0,0 25,0-1,25 1,-25-1,0 1,24 0,-24-26,25 1,0-25,-25 25,25-50,0 25,24-25,-24 1,25-26,-25 25,24-24,-24 24,0-25,0 25,-1-24,1 24,-50 50,1 0,-1-1,0 1,0 25,0-25,1-1,24 1,-25 0,0 0,25-50,0 0,0 0,0 1,25-26,-25 0,0 26,25-26,-25 25,0 0,0 50,0 0,0 0,0 24,0 1,0 0,0-1,24-24,-24 25,25-26,-25 1,25 0,0 0,24-25,-24 25,25-50,-25 25,24 0,1-25,-25 0,24 0,-24 1,25-1</inkml:trace>
  <inkml:trace contextRef="#ctx0" brushRef="#br0" timeOffset="328428.1669">20141 12105,'0'24,"-24"1,24 0,-25 0,25 25,-25-26,0 26,0 0,1-26,-1 26,25-25,-25 0,50-50,-25 0,0 0,25 0,-1 1,-24-1,25 0,-25 0,25 25,-25 25,0 0,0 0,0 24,0 1,0-25,-25 24,25 1,0-25,0 24,0-24,0 0,25-75,-25 25,25-24,0 24,-25-25,24 1,1-26,0 26,0-1,-25 25,25 1,-1-1,1 25,0 25,-25-1,0 1,0 0,0 0,0 0,0-1,0 1,0 0,-25 0,50-25,-25 25,25-25,-25 24,25 1,-25 0,0 0,0 0,-25-1,25 1,-25 0,0 0,0 0,1-25,-1 0,0 0,0 0,25-25,-25 25,25-25,-24 0,24 0,0 1,0-1,24 25,-24-25,25 0,0 25,0 0,0 0,-25-25,24 25,1 0,25-24,-25 24,-1-25,1 25,0-25,25 0,-50 0,24 1,1-1,-50 50,25-1,-24 26,24-25,0 24,0-24,0 0,0 0,0 0,24-25,-24-25,25 0,-25 0,25 0,0-24,-25 24,25-25,-25 1,24 24,-24-25,25 1,-25-1,0 25,25 0,-25 1,0-1,0 50,0-1,0 1,0 0,0 0,-25 0,25 24,0-24,0 25,0-1,-25-24,25 25,0-1,0 1,0 0,0-1,0 1,0-1,0 1,0 0,-24-1,24 1,0-25,-25-1,25 1,-25 0,25 0,-25 0,0-25,1 0,-1-25,25 0,-25 25</inkml:trace>
  <inkml:trace contextRef="#ctx0" brushRef="#br0" timeOffset="335304.7654">3597 13519,'-25'0,"50"24,-1-24,1 0,0 0,0 25,25-25,-1 0,1-25,-1 25,1-24,0-1,-1 25,1-25,-25 25,-1 0,26-25,-25 25,-50 25,0-25,0 0,1 25,-1 0,0-25,-25 24,26-24</inkml:trace>
  <inkml:trace contextRef="#ctx0" brushRef="#br0" timeOffset="335468.8616">3795 13320,'0'25,"25"0,-25 24,0 1,0-25,0 24,25 1,-25-25,0 24,0-24,0 0,25 0,-1-25,-73-50,49 25</inkml:trace>
  <inkml:trace contextRef="#ctx0" brushRef="#br0" timeOffset="335775.8519">4118 13246,'0'25,"0"-1,0 1,0 0,0 25,-25-26,25 26,0-25,-25 24,0-24,0 25,1-25,-1 24,-25 1,1-1,-1 1,25-25,-24 24,-1-24,25 0,0-25,0 25,1-25,-1 0,50-25,-1 25,26-25,0 0,-1 1,1 24,0-25,-1 0,-24 25,25-25,-1 25,-24-25,25 25,-26 0,-24-24,25 24,-25-25</inkml:trace>
  <inkml:trace contextRef="#ctx0" brushRef="#br0" timeOffset="335964.6816">3969 13568,'0'25,"-25"0,25 0,-25 24,25-24,-25 25,25-1,-24 1,-1-1,0 1,0 0,0-1,1 26,-1-51,0 26,0-25,0 0,25-1,0 1,0-50,0 1</inkml:trace>
  <inkml:trace contextRef="#ctx0" brushRef="#br0" timeOffset="336432.9917">3845 13915,'25'0,"-25"25,0 0,24 0,-24 0,0 24,0-24,0 0,0 24,0-24,0 25,25-25,-25-1,0 1,0 0,-25-50,25 0,0 1,0-1,0 0,0-25,0 26,0-1,0 0,25 0,-25 0,25 1,0 24,0 0,-1 0,1 0,0 0,0 0,24 0,-24 0,0 0,0 0,0 0,-50 24,25 1,-25 0,0 0,0 0,1 24,-1-24,0 0,0 0,0-25,1 24,48-24,1 0,0 0,0-24,0 24,-1 0,1 0,25-25,-25 25,24-25,-24 25,25 0,-26-25,1 25,0-25</inkml:trace>
  <inkml:trace contextRef="#ctx0" brushRef="#br0" timeOffset="336839.7945">4936 13568,'0'25,"0"0,0 0,0-1,0 26,0 0,0-1,-25 1,25-25,-24 24,-1 1,0-1,0-24,0 25,0-50,1 25,-1-1,0-48,0 24,0-25,25 0,-24 0,24-24,0 24,0 0,24-25,1 26,0 24,0 0,0 0,24 0,-24 24,0 1,0 0,0 0,-1-25,1 25,0-1,0 1,-75-25</inkml:trace>
  <inkml:trace contextRef="#ctx0" brushRef="#br0" timeOffset="337004.6097">5085 13866,'0'0,"0"49,0-24,0 25,0-1,0 1,0-25,0 24,0-24,0 25,0-25,0-1,0-48,-25 24,0-25</inkml:trace>
  <inkml:trace contextRef="#ctx0" brushRef="#br0" timeOffset="337303.9027">4589 13494,'25'0,"-1"0,1 25,0-25,25 0,-1 24,-24-24,25 0,-1 0,26 0,-26 0,-24 0,25 0,-25 0,-1 0,1 0,0-24,0 24,-50-25,0 0,0 0,25 0,-24 1,24-1,-25 0,25 0</inkml:trace>
  <inkml:trace contextRef="#ctx0" brushRef="#br0" timeOffset="337484.0051">5556 13940,'0'25,"0"0,0 0,0-1,-25 1,25 0,0 0,0 0,0-1,0 1,0 0</inkml:trace>
  <inkml:trace contextRef="#ctx0" brushRef="#br0" timeOffset="337932.408">6375 13543,'0'25,"0"0,0 25,0-26,0 26,-25 0,25-1,-25 1,25-1,-25 1,1-25,-1 0,0-1,25 1,-25-25,0 25,1-25,24-25,-25 25,0-25,0 1,25-1,-25-25,25 25,0-24,0-1,0 25,25 1,-25-1,25 0,0 25,0 0,24 25,-24 0,0-1,24 1,-24 0,0 25,0-26,0 1,-1 0,1 0,0 0,0-1,0-24</inkml:trace>
  <inkml:trace contextRef="#ctx0" brushRef="#br0" timeOffset="338216.9431">6573 13791,'0'0,"25"25,0 0,-25 0,25 0,-25-1,0 1,0 0,0 0,-25 0,25-1,-25 1,0-25,0 25,1-25,48 0,1 25,0-25,0-25,24 25,-24 0,0 0,0 0,-25-25,25 25,-1-25,-48 25,24-24,-25 24</inkml:trace>
  <inkml:trace contextRef="#ctx0" brushRef="#br0" timeOffset="338536.43">5953 13469,'-25'-25,"50"25,25 0,-25 25,24-25,-24 25,25-25,-1 25,1-25,-1 0,26 0,-26 0,1 0,0 0,-26-25,1 25,0 0,0 0,-25-25,-25 25,25-25,-25 0,25 1,-25-1,25 0,0 0,0-24,-24 24,24 0,0 0</inkml:trace>
  <inkml:trace contextRef="#ctx0" brushRef="#br0" timeOffset="339584.8422">7119 13370,'-25'0,"50"0,-50 25,25-1,-25-24,1 25,-1 0,0 0,0-25,0 25,25-1,-24-24,-1 0,50 0,-1 0,1 0,0-24,0 24,0 0,-1 0,1 0,0 0,0 0,-25 24,0 1,-25 25,25-25,-25-1,0 26,1-25,-26 0,25-1,25 1,-25-25,1 0,48 0,1 0,-25-25,25 25,0 0,0 0,-1 25,1 0,-25 0,25 0,-25-1,0 1,0 0,-25 0,25 0,0 24,-25-49,25 25,-24-50,24 0,0 1,24-26</inkml:trace>
  <inkml:trace contextRef="#ctx0" brushRef="#br0" timeOffset="340117.0885">7169 13519,'24'0,"1"-25,0 25,0 0,24 0,-24 0,0-25,0 25,0 0,-1 0,1 0,-25 25,-25-25,25 25,-24-1,-1 1,-25 25,25-25,1-1,-26 1,25 25,0-25,1-1,-1 1,50-25,-1 0,1 0,0 0,0-25,24 25,1-24,-25-1,24 0,-24 0,0 25,0-25,0 25,-1-24,-24-1,0 0,-24 25,-1-25,25 0,-50 1,25-1,1-25,-1 25,0-24,0 24,0-25,1 26,-1-1,25 50,25 24,-25-24,24 25,1 24,0-24,0 49,0-25,-1 1,-24-1,25 25,0-24,-25-1,25-24,0-1,-1 1,-24-25,25-50,-25 0,0-25,25 1,-25-1</inkml:trace>
  <inkml:trace contextRef="#ctx0" brushRef="#br0" timeOffset="340252.057">7640 13692,'-25'-25,"50"50,-75-25,25 50,25-25,-24-1,-1 26,0-25,0 24,-24 1,49-25,-25 0,0-25,0 24,0-24,25-24,-24-1</inkml:trace>
  <inkml:trace contextRef="#ctx0" brushRef="#br0" timeOffset="340364.356">7367 13246,'0'0,"0"25,25-25,0 24,-1 1,-24 0,25 0,0 0</inkml:trace>
  <inkml:trace contextRef="#ctx0" brushRef="#br0" timeOffset="341464.5448">7689 13444,'0'25,"0"0,0 0,0 24,0-24,0 25,0-26,0 26,0-25,0 24,25-24,-25 0,25-25,0 0,-25-25,25 25,-1-25,-24 1,25-1,0 0,0 0,0 0,-25 1,24-1,-24 0,-24 0,-1 25,0 0,25-25,-25 25,25-24,-25-1,1 0,24 0,0 50,0 0,24 0,-24 24,0-24,0 25,0 24,0-24,0 24,-24-24,24 24,0-24,0-1,0 1,0-25,0-1,0-48,0-26,24 0,-24 1,25-1,-25-24,25 24,-25-24,25-1,-25 26,0-1,25 1,-25 24,0 0,24 25,-24 25,0 0,25-1,-25 1,25 0,0 0,0-25,0 25,-1-25,1 0,0-25,0 25,24-25,-24 0,0 0,0 1,-25-1,-25 0,0 0,0 0,1 1,-1 24,0 0,25 24,0 26,0-25,0 24,0 1,0 0,0-1,0 1,0-1,-25 1,25 0,0-26,0 1,0 0,0 0,-25-25,25-25,-24 0,24 0,-25 25,25-24,-25-1,0 25,25-25,0 50,25-25,0 0,0 0,-1-25,1 25,25 0,-25-25,-1 25,1 0,0 0,0 0,-25 25,0 0,0 0,-25-1,25 1,-25 0,0 0,1 24,-26-24,25 0,0 0,-24 0,24-25,25 24,-25-24,50-24,0 24,0 0,24-25,-24 25,0 0,24 0,-24 0,25 0,-25 0,24 0,-24 0,0 0,0-25,-25 50,24-25,1-25</inkml:trace>
  <inkml:trace contextRef="#ctx0" brushRef="#br0" timeOffset="341748.0241">8558 13370,'0'-25,"24"25,1 25,0-25,25 0,-26 0,26 0,-25 0,24 25,-24-25,25-25,-25 25,-1 0,-48-25,-1 25</inkml:trace>
  <inkml:trace contextRef="#ctx0" brushRef="#br0" timeOffset="342236.2993">8781 13146,'-25'0,"50"0,-50 25,25 25,0 0,0 24,0 0,25 1,-25 24,-25-25,25 26,0-1,0-25,0 1,0-26,0-24,0 25,0-75,0-25,0 1,25-1,-25 0,0-24,0 24,0-24,-25 24,25 1,-25-1,25 25,-25 25,1 25,24 0,-25 25,0-1,25 1,-25-1,0 1,25-25,0 0,0-1,25-24,-25-24,25-1,0-25,0 25,24-24,-24-1,0 1,0-1,24 0,-24 26,0-26,0 25,-1 0,-24 50,0 0,0 0,0 0,0 24,0 1,0-1,-24 1,24 24,0-24,-25 24,25-24,0 0,0-26,0 1,0 0,0-50,0 0,0-24,0 24</inkml:trace>
  <inkml:trace contextRef="#ctx0" brushRef="#br0" timeOffset="342776.1787">9004 13419,'0'0,"25"0,0-24,0 24,-1 0,1 24,-25 1,0 0,0 0,0 0,0 24,0-24,0 25,0-26,0 26,0 0,0-1,0 1,0-1,0 1,25 0,-25-1,0-24,0 25,0-26,25 1,-25 0,-25-50,0 0,25 1,-25-1,25 0,-24-25,-1 26,25-26,-25 0,0 26,0-26,25 25,-25 0,25 1,-24-1,48 0,1 25,0 0,0 0,0 0,0 0,-50 25,0 0,0-25,0 24,0 1,1-25,24 25,-25-25,50 0,-1 0,1 0,0 0,0 0,0 0,0 0,-1 25</inkml:trace>
  <inkml:trace contextRef="#ctx0" brushRef="#br0" timeOffset="342920.7278">8880 14064,'0'0,"25"0,0 0,-1 0,1 0,0-25,0 25,25 0,-26-24,1-1,25 0,-1-25</inkml:trace>
  <inkml:trace contextRef="#ctx0" brushRef="#br0" timeOffset="343547.9389">9723 13196,'0'25,"0"0,0 0,0-1,25 1,0-25,0-25,0 1,-1-1,-24 0,25 25,0-25,-25 0,0 50,0 0,0 0,-25 0,0-1,25 26,-24-25,-1 24,0-24,0 25,0-25,1-1,-1 1,0 0,0-25,0 25,50-50,0 25,0-25,0 0,-1 25,26 0,-25-24,0 24,24 0,-24-25,0 25,0 0,-25 25,-25-25,0 24,0 1,0 0,1 25,-26-26,0 26,1-25,-1 24,1-24,24 0,0 0,0 0,50-25,25 0,-26 0,26-25,0 0,-26 0,26 0,0 1,-1-1,-24 0,25 0,-1 25,-24-25,25 25,-50-24,25 24,-50 0,0-25,0 25,0 0,-24-25,24 25</inkml:trace>
  <inkml:trace contextRef="#ctx0" brushRef="#br0" timeOffset="343708.2061">9798 13543,'25'75,"-50"-150,50 175,-25-51,0-24,0 25,0-1,-25-24,25 25,-25-1,0-24,0 25,1-26,24 1,-25-25,0 0,0 0,25-25,0 1,0-1</inkml:trace>
  <inkml:trace contextRef="#ctx0" brushRef="#br0" timeOffset="343816.1392">9748 13816,'124'75,"-248"-150,273 174,-99-49,-26-25,1 0,0-1,0-24,0 25,0 0,-25 0</inkml:trace>
  <inkml:trace contextRef="#ctx0" brushRef="#br0" timeOffset="343964.8224">10468 13915,'0'25,"24"0,-24 0,25 0,-25-1,0 1,0 0,0 0,0 0,-25-1,25 1,-24 0</inkml:trace>
  <inkml:trace contextRef="#ctx0" brushRef="#br0" timeOffset="344276.621">10815 13370,'0'25,"25"-1,-25 26,24-25,-24 24,0 1,0 0,0-1,0 1,0-1,0-24,0 0,0 0,0-50,0 0</inkml:trace>
  <inkml:trace contextRef="#ctx0" brushRef="#br0" timeOffset="344532.1937">10914 13469,'0'-50,"0"100,25-100,0 50,-1 0,1 0,0 0,0 0,0 0,-1 0,1 0,-25 25,0 0,-25 0,25 0,-24-1,24 1,0 0,-25 0,25 0,0 24,0-24,0 0,0 0,0-1,0 1,0 0,0 0</inkml:trace>
  <inkml:trace contextRef="#ctx0" brushRef="#br0" timeOffset="345161.1356">11013 13494,'0'25,"0"-1,0 1,0 0,-25 0,25 0,0-1,-24 26,24-25,-25 24,0-24,25 0,-25 0,0 0,25-50,0 0,25 25,0-25,0 25,0 0,-1 0,1 0,-25 25,25-25,0 0,0-25,-1 25,1 0,-25-25,25 1,0-1,-25 0,25 0,-25 0,25 1,-25-1,0 0,0 50,0 24,0-24,0 25,0-1,0 1,0-25,0 24,0-24,0 0,0-50,24 0,-24 1,0-26,25 0,-25 26,25-26,-25 0,25-24,-25 24,25 1,-25-1,0 1,24 24,-24 50,0-1,0 1,0 25,0-1,0 1,0 0,0 24,0 0,-24 1,24-1,0 1,0-1,0 0,-25-24,25 0,0-1,0-24,0-50,0 0,-25 1</inkml:trace>
  <inkml:trace contextRef="#ctx0" brushRef="#br0" timeOffset="345972.4939">11683 13494,'25'0,"0"0,-1 0,1 0,25 0,-1-25,1 25,0-25,-26 25,26 0,-25 0,0 0,-1 0,1 0,-25 25,0 0,-25 0,25-1,0 1,-24 0,24 0,-25 24,25-24,-25 25,25-1,0 1,-25 0,25-26,0 26,0-25,0 0,0-50,0 0,-25 0,25 0</inkml:trace>
  <inkml:trace contextRef="#ctx0" brushRef="#br0" timeOffset="346148.1917">11757 13717,'-24'0,"48"0,-24 25,25-25,0 0,0 0,0 0,24 0,-24 0,0 0,0 0,-25 25,24-25,-24 24,-24-24,24 25,-25 0,0 0</inkml:trace>
  <inkml:trace contextRef="#ctx0" brushRef="#br0" timeOffset="346284.0385">11708 14015,'-25'24,"50"-48,-25 48,25-24,-1 0,26 0,0 0,-26 0,26 0,0 0,-1-24,-24 24,-25-50,25 25</inkml:trace>
  <inkml:trace contextRef="#ctx0" brushRef="#br0" timeOffset="346656.8525">12427 13370,'25'0,"0"0,0-25,-1 25,26 0,-25 0,24-25,-24 25,25 0,-25 0,-1 0,-48 25,-1 0,25 0,-25 24,-25-24,26 25,-1-1,0-24,-25 25,26 24,-26-24,0-1,26 26,-1-26,0-24,0 25,0-26,25 1,-24-50,24 1,24-26,-24 0,25 1</inkml:trace>
  <inkml:trace contextRef="#ctx0" brushRef="#br0" timeOffset="346768.0536">12502 13593,'49'124,"-98"-248,98 273,-49-100,0 1,0 0,0-26,0 26,0 0,0-26,0 1</inkml:trace>
  <inkml:trace contextRef="#ctx0" brushRef="#br0" timeOffset="346916.5963">12675 13692,'0'0,"25"0,0 25,-25 0,25 0,-1-1,1 1,-25 0,25 0,0 0,0-1,-1-24,1 0</inkml:trace>
  <inkml:trace contextRef="#ctx0" brushRef="#br0" timeOffset="347112.1949">13221 13196,'0'0,"-25"25,0 0,0 0,1 24,-1 1,0-1,0 1,0 0,-24 24,24-24,0-26,0 26</inkml:trace>
  <inkml:trace contextRef="#ctx0" brushRef="#br0" timeOffset="347268.6694">13221 13370,'0'0,"25"25,24-1,-24 26,0-25,0 0,0-1,-25 1,24 0,-24 0,25-25,-25 25,-25-1,1-24,-1 0,0 0</inkml:trace>
  <inkml:trace contextRef="#ctx0" brushRef="#br0" timeOffset="347748.9466">13122 13643,'-25'-25,"50"50,-25-50,0 50,24-25,1 0,0 0,0 24,0-24,0 0,-1 0,-24 25,25-25,-25 25,0 0,0 0,0-1,0 1,-25 0,1 25,24-26,-25 1,0 0,25 0,-25-50,0 0,0 0,25 1,-24-1,-1 25,25-25,0 0,25 25,-1 0,1 0,0 25,0-25,0 0,0 25,-1-25,-24 25,0-1,-24 1,-1-25,0 25,0 25,0-26,0 1,1 0,-1 0,0 0,25-1,25-24,0 0,-1 0,1-24,25-1,0 0,-1 0,1 0,-1 1,26-1,-26-25,1 25,24 1</inkml:trace>
  <inkml:trace contextRef="#ctx0" brushRef="#br0" timeOffset="347956.6367">13643 13320,'24'25,"-24"0,25 0,-25-1,25 26,0-25,-25 0,25-1,-25 1,0 0,24 0,1 0,-25-50,0 0</inkml:trace>
  <inkml:trace contextRef="#ctx0" brushRef="#br0" timeOffset="348124.9961">13891 13246,'0'0,"0"25,0-1,0 26,-25-25,25 24,-25 26,25-26,-25 26,0-1,-24-24,24 24,25 1,-25-26,0 1,25-1,-24-24,24 0,0 0,-25-50,25 0</inkml:trace>
  <inkml:trace contextRef="#ctx0" brushRef="#br0" timeOffset="348413.0987">13568 13667,'25'0,"0"0,24 0,-24 0,25-24,-25 24,24-25,1 25,-1 0,-24-25,25 25,-25 0,-25 25,24-25,1 25,-25-1,0 26,0-25,-25 24,25 1,-24-25,-1 24,25 1,-25 0,0-1,0 1,1-25,-1 24,25-24,-25 0,0-50,25 0,-25 0,25-24,0-1,0 25</inkml:trace>
  <inkml:trace contextRef="#ctx0" brushRef="#br0" timeOffset="348520.6572">13791 13742,'25'0,"-50"0,75 25,-25-1,-25 1,25 0,-1 0,-24 0,25-25,-25 24</inkml:trace>
  <inkml:trace contextRef="#ctx0" brushRef="#br0" timeOffset="348920.4189">14287 13221,'25'0,"0"0,0 0,0 25,0-25,-1 0,26 0,-25 0,0 0,-1 0,1 0,-50 0,1 0,-1 0,0 25,0-1,25 1,-25 0,25 25,0-26,0 1,0 0,0 0,0 0,0-1,0 1,0 0,-24-25,-1 0</inkml:trace>
  <inkml:trace contextRef="#ctx0" brushRef="#br0" timeOffset="349084.137">14139 13345,'0'0,"0"25,0 0,0 24,24-24,-24 25,25-26,-25 26,0-25,0 0,25-1,-25 1,0 0,0-50</inkml:trace>
  <inkml:trace contextRef="#ctx0" brushRef="#br0" timeOffset="349292.6538">14188 13494,'0'-25,"0"50,25-75,0 50,0 0,-1-25,1 25,25 0,0 0,-1 0,1-24,-1 24,1 0,0 24,-26-24,1 0,0 25,0-25,-25 25,0 0,-25-25,25 25,-25-1,0-24,1 25,-1-25,-25 25,25-25,1 0,-26 0</inkml:trace>
  <inkml:trace contextRef="#ctx0" brushRef="#br0" timeOffset="349600.1501">14337 13370,'-25'-25,"50"50,-50-25,25 25,0-1,0 26,0-25,0 24,0-24,0 0,25 0,-25 0,25-1,0-24,0-24,-1-1,1 0,0 0,25-24,-26 24,1-25,0 25,0-24,0 24,-25 0,0 50,-25 0,0 0,0-1,0 26,1 0,-26-26,25 26,-24 0,-1 24,0-24,1-1,-1 26,0-26,1-24,-1 25,25-26,1-24,24-24,24-26</inkml:trace>
  <inkml:trace contextRef="#ctx0" brushRef="#br0" timeOffset="350156.4753">14461 13618,'0'0,"25"25,0-25,0 24,24-24,-24 25,0 0,24-25,-24 25,0 0,0-1,-25 1,-25-25,0 25,0-25,1 0,-26 0,25 0,-24 0,24 0,0 0,0-25,0 25,1 0,48 25,1 0,0 0,0-1,-25 1,0 0,-25 0,25 0,-25-25,0 0,1 0,24-25,24 50,1-25,0 0,-25 24,25-24,0 25,-1-25,-24 25,25-25,-25 25,0 0,0-1,-25-24,1 0,-1 25,0-25,0 0,0 0,1 0,-1 0,0-25,50 25,-25 25,25-25,-1 0,1 25,0-25,0 0,0 25,-1-25,26 25,-25-25,0 0,-1-25,1 25,0-25</inkml:trace>
  <inkml:trace contextRef="#ctx0" brushRef="#br0" timeOffset="350348.6055">14957 13494,'0'25,"25"-25,0 24,0 1,-1 0,1-25,0 25,0-25</inkml:trace>
  <inkml:trace contextRef="#ctx0" brushRef="#br0" timeOffset="350816.9635">14858 13618,'0'0,"0"25,0-1,0 1,25 25,-25-25,0 24,0-24,0 25,0-26,0 1,0 0,25 0,-25-50,24 0,-24 0,25 1,0-26,0 0,0 26,-1-1,-24 0,25 0,0 25,0 25,-50 0,25 24,0-24,0 0,-25 0,25 0,25-50,0 25,-25-25,25 25,-1-25,1 25,0 0,0 0,0 25,-25 0,0 0,0-1,0 1,-25 0,25 0,-25 0,0-25,25 24,-25-24,1-24,24-1,0 0,0 0,24 0,-24 1,25-26</inkml:trace>
  <inkml:trace contextRef="#ctx0" brushRef="#br0" timeOffset="351536.1475">15677 13246,'0'25,"0"-1,0 1,0 50,0-26,0 26,0-1,0 0,0-24,-25 24,25 1,-25-26,25 1,0-25,-25 0,25-1,25-48,-25-1,0 0,0-25,25 1,-25-1,25 1,-1-1,1 0,0 1,0 24,0 0,-1 25,1 0,0 0,0 25,0 0,-1 0,-24-1,0 1,-24 0,-1 0,25 0,-25-1,0-24,0 25,1-25,-1 25,0-25,0 0,-24 0,24 0,0-25,25 50,25-25,-25 25,25 0,-1-1,1 1,0-25,0 25,0 0,-1-25,1 0,0 0,25-25,-26 25,1-25,0 0,25 1,-26-1,1-25,-25 25,25 1,-25-1,25 0,-50 50,25 24,0-24,0 25,0-25,0 24,0-24,0 0,0 0,0-1,25 1,-25 0,25-50,-25 0,0 1,24-1</inkml:trace>
  <inkml:trace contextRef="#ctx0" brushRef="#br0" timeOffset="351684.0007">16371 13791,'0'50,"0"-100,0 125,0-50,0-1,0 1,0 0,-25 25,25-26,0 1,0 0,-25 0,25 0,0-1</inkml:trace>
  <inkml:trace contextRef="#ctx0" brushRef="#br0" timeOffset="352312.2585">16892 13271,'0'0,"0"-25,0 50,25 24,-25 1,0 24,-25 1,25-1,0 0,-25 1,25-1,-25 1,25-26,-24 1,24-1,0-24,0 0,0-50,0 0,0 1,24-26,-24 0,25-24,-25 24,25-24,-25 24,25 1,0-1,-25 25,24 1,1-1,0 25,0 0,0 0,-1 25,1-25,-25 24,25 26,-25-25,0 0,0 24,-25-24,25 0,-25 24,1-24,-1 0,0-25,0 25,0-25,1 0,-1 0,0 0,0 0,25-25,-25 0,1 25,24-25,24 50,1 0,0 25,0-26,0 1,-1 0,1-25,0 25,25-25,-26 25,1-25,0 0,0-25,0 0,-1 25,1-25,-25 0</inkml:trace>
  <inkml:trace contextRef="#ctx0" brushRef="#br0" timeOffset="352577.043">17264 13717,'0'-25,"0"50,25-25,0 25,-25 0,0-1,24 1,-24 0,0 0,0 0,-24-1,24 1,0 0,-25 0,25 0,-25-1,0-24,25 25,25-25,0 0,0 0,-1 0,1 0,0 0,0-25,0 25,-1 0,1-24,0 24,0-25,0 0</inkml:trace>
  <inkml:trace contextRef="#ctx0" brushRef="#br0" timeOffset="352680.2318">17661 13940,'0'50,"0"-100,0 125,0-51,0 1,25 0,0 0</inkml:trace>
  <inkml:trace contextRef="#ctx0" brushRef="#br0" timeOffset="353004.4268">18579 13767,'0'0,"-25"-25,-25 25,25 0,1-25,-1 25,0 0,25 25,0 0,25-25,-25 24,25 1,-25 0,24 0,-24 0,25-1,-25 1,0 0,0 0,-25 0,1-1,24 1,-25-25,25 25,-25-25,0 0,25-25,0 0</inkml:trace>
  <inkml:trace contextRef="#ctx0" brushRef="#br0" timeOffset="353220.4">18777 13618,'-25'0,"25"25,0-1,0 26,0 0,0-1,0 1,-24-1,24 1,0 0,0-1,0 1,-25-1,25-24,0 0</inkml:trace>
  <inkml:trace contextRef="#ctx0" brushRef="#br0" timeOffset="353392.4537">18604 13841,'24'25,"1"-25,25 0,-25 0,-1 25,26-25,-25 0,0 0,-1 0,1 0</inkml:trace>
  <inkml:trace contextRef="#ctx0" brushRef="#br0" timeOffset="353524.3197">19000 13965,'0'0,"-49"-50</inkml:trace>
  <inkml:trace contextRef="#ctx0" brushRef="#br0" timeOffset="354796.1331">19893 13419,'-24'0,"24"25,-25 25,25-1,0 26,-25-1,25 25,-25-24,25-1,-25 25,25-24,-24-26,24 1,0 0,0-26,0-48,0-1,0 0,24-25,-24 1,0-26,25 26,0-1,-25-24,25 24,0 25,-1-24,1 24,0 25,0-25,0 50,-1 0,1-25,0 25,-25-1,0 1,25 0,-50 0,25 0,-25-1,0-24,1 25,-1 0,0-25,0 0,0 0,-24 0,24 0,0 0,0 0,25 25,25-25,0 49,0-24,0 0,-1 0,1-25,0 25,25-25,-26 0,1 0,25-25,-25 25,-1-25,1 0,0 0,0 1,-25-1,25 0,-25 0,0 0,0 1,0 48,0 1,0 25,-25-25,25 24,0 1,0-25,25 24,-25-24,0 25,0-26,0 1,0-50,0 1,24-1,-24 0</inkml:trace>
  <inkml:trace contextRef="#ctx0" brushRef="#br0" timeOffset="355201.2822">20712 13618,'0'-25,"0"50,0 0,0-1,0 26,0 0,0-1,-25 1,25-1,-25 1,0 0,1-1,-1-24,0 0,0 0,0-1,1-24,-1 0,25-24,-25-1,25 0,0 0,0-24,0-1,0 0,25 26,-25-26,25 25,-1 25,1 0,0 0,25 25,-26 0,1 0,0-1,0 26,0-25,0 0,-1 24,1-24,0 0,-25-50</inkml:trace>
  <inkml:trace contextRef="#ctx0" brushRef="#br0" timeOffset="355376.7629">20935 13791,'0'0,"0"25,0 0,0 25,0-26,0 26,0 0,0-26,0 26,-25-25,25 0,0-1,0 1,0 0,0-50,-24 25,24-25,0 1,-25-1</inkml:trace>
  <inkml:trace contextRef="#ctx0" brushRef="#br0" timeOffset="355660.9459">20464 13494,'0'0,"-25"-25,50 25,0-25,-1 25,26 25,-25-25,49 0,-24 25,0-25,24 25,-24-25,-1 0,1 24,-1-24,-24 0,0 0,0-24,0 24,-25-25,0 0,-25 0,25 0,-25 1,0-1,0 0,25 0,-49 0,49 1</inkml:trace>
  <inkml:trace contextRef="#ctx0" brushRef="#br0" timeOffset="355989.017">21307 13866,'0'-25,"25"25,0 0,0 0,-1 0,1 0,25 0,-25 0,24 0,-24 0,0 0,0 0,-1 0,1 0,0 0,-25-25,-25 25</inkml:trace>
  <inkml:trace contextRef="#ctx0" brushRef="#br0" timeOffset="356171.9619">21530 13519,'0'24,"50"-24,-25 50,-100-25,75 24,25 1,0 0,-50 24,25-24,-25-1,25 26,0-26,0 1,0-1,0 1,0-25,0 0</inkml:trace>
  <inkml:trace contextRef="#ctx0" brushRef="#br0" timeOffset="356812.6647">22126 13320,'25'25,"-75"-50,50 50,0 25,0-1,-25 26,25-1,0 0,-49 1,49-1,-25 1,0-1,25 0,-25-24,25-25,0 24,0-73,0-1,25 0,-25-25,0 1,25-1,-25 1,25-1,-25 0,24 1,1-1,-25 25,25 1,0 24,0-25,-1 50,1-25,-25 24,25 1,0 0,-25 0,0 0,0-1,0 26,0-25,-25 0,0-1,0-24,1 0,-1 0,0 0,0-24,0 24,1-25,-1 25,50 25,-1-1,1 26,0-25,0 0,0-1,-1 1,1-25,0 25,0-25,0 0,-1 0,1-25,-25 0,25 25,-25-24,25-1,-25 0</inkml:trace>
  <inkml:trace contextRef="#ctx0" brushRef="#br0" timeOffset="357044.6245">22399 13816,'74'0,"-148"0,148 25,-74 0,0 0,0-1,0 1,0 0,0 0,-50 0,26-1,-1-24,0 25,25 0,-25-25,50 25,0-25,0 0,24 0,1-25,-25 25,24-25,1 25,24-25,-24 1,0-1,-1 25</inkml:trace>
  <inkml:trace contextRef="#ctx0" brushRef="#br0" timeOffset="357408.6113">23044 13419,'0'25,"24"0,-24 0,0 24,0-24,0 25,-24-1,-1 1,25 0,-25-1,0 1,0-25,-24 24,24-24,0 0,0-25,1 25,-1-25,25-25,-25 25,0-25,25 0,-25-24,25 24,0 0,25-25,-25 26,25-1,0 25,0 0,24 0,-24 0,0 25,0-1,-1 1,1 0,0-25,0 25,0 0,-25-1,24-24</inkml:trace>
  <inkml:trace contextRef="#ctx0" brushRef="#br0" timeOffset="357680.3155">23192 13742,'0'25,"50"-1,-75-24,25 25,25 25,-25-75,-25 50,50 0,-50-1,0 1,25 0,-24 0,-1 0,0-25,25 24,-25-24,0 0,50 0,0 0,25 0,-26 0,1-24,0 24,25-25,-26 25,26-25,-25 25,0-25,-1 25,-24-25,0 1</inkml:trace>
  <inkml:trace contextRef="#ctx0" brushRef="#br0" timeOffset="358008.1627">22696 13246,'25'0,"0"25,0-1,24-24,-24 25,25 0,-1-25,1 25,0 0,-1-25,1 0,-1 0,1 0,-25-25,0 25,-25-25,-25 0,25 0,-25 1,25-1,-25 0,0 0,25 0,-24 0,24 1,0-1,0 0</inkml:trace>
  <inkml:trace contextRef="#ctx0" brushRef="#br0" timeOffset="358312.9924">23564 13593,'25'0,"25"25,-25-25,24 0,-24 0,25 0,-26 0,1 0,0 0,0 0,-50 0,0 25</inkml:trace>
  <inkml:trace contextRef="#ctx0" brushRef="#br0" timeOffset="358456.0937">23564 13742,'-49'25,"98"-50,-73 50,73-25,-24 0,25 0,-1 0,1 0,-1 0,-24 0,25-25,-25 25,0 0,-1 0,1-25,0 25</inkml:trace>
  <inkml:trace contextRef="#ctx0" brushRef="#br0" timeOffset="358747.9561">24085 13593,'0'-25,"0"50,-24-50,-1 50,25 25,-25-26,25 26,-25 0,25-26,0 26,0-25,0 24,0-24,25-25,-25 25,25-25,0-25,-1 25,1-25,0 1,25-1,-26 0,-24 0,25 0,-25 1,25-1,-25 0,0 0,0 0,-25-24,25 24,0 0,-25 0,25 1,-24 24,-1-25,0 25,0 0,0 0,1 0,-1 0,0 0,0 0</inkml:trace>
  <inkml:trace contextRef="#ctx0" brushRef="#br0" timeOffset="359108.4076">23788 13196,'24'0,"1"0,25 0,-25 0,24 0,26 0,-26 25,1-25,0 0,-1 0,1 0,-25 0,24 0,-24 0,0 0,0 0,-1 0,-48-25,24 0,-25 25,25-25,-25 1,0-1,25 0,-25 25,25-25,-24 0,-26-24,25 24,0 0</inkml:trace>
  <inkml:trace contextRef="#ctx0" brushRef="#br0" timeOffset="362320.1809">2753 15056,'-24'0,"24"25,24-25,1 0,0 0,0 0,24 0,-24 0,25-25,-25 25,-1-24,1-1,0 0,0 25,-25 25,0 0,0-1,-25 1,25 25,-25-25,25 24,-25-24,1 25,-1-26,0 26,25 0,-25-25,0 24,1-24,-1 0,25 0,-25-1,25-48</inkml:trace>
  <inkml:trace contextRef="#ctx0" brushRef="#br0" timeOffset="362455.6272">2952 15280,'0'0,"0"24,25 1,-25 0,0 25,0-25,0 24,0 1,0-25,0-1,24 26,-24-25,-24 0,48-25</inkml:trace>
  <inkml:trace contextRef="#ctx0" brushRef="#br0" timeOffset="362604.2137">3076 15280,'25'24,"-25"1,24 0,1 0,-25 25,25-1,0-24,0 25,-1-26,1 26,-25-25,25-25,0 25</inkml:trace>
  <inkml:trace contextRef="#ctx0" brushRef="#br0" timeOffset="362796.948">3398 15131,'0'25,"25"-1,-25 1,0 0,25 25,-25-1,25-24,-1 25,-24-1,25-24,0 25,-25-25,25-1,0 1,-25 0,24-25,-24-25,25 0,-25 1</inkml:trace>
  <inkml:trace contextRef="#ctx0" brushRef="#br0" timeOffset="363075.99">3597 15131,'0'25,"0"-50,0 74,0 1,0 0,-25-1,25 1,0 0,0-1,-25 1,25-1,0 1,-25-25,25 0,-25-25,1 0,-1-25,0 0,0 0,0 0,1 1,-1-26,0 25,25 0,-25 1,50-1,-25 0,25 0,0 0,-1 25,26-25,0 1,-26 24,26-25,0 25,-26-25,1 0,0 0,25-24</inkml:trace>
  <inkml:trace contextRef="#ctx0" brushRef="#br0" timeOffset="363225.0236">3795 14883,'-25'25,"50"-50,-25 74,0-24,25-25,0 25,-25 0,25 0,-25-1,24 1,-24 0,0 0,-24 0</inkml:trace>
  <inkml:trace contextRef="#ctx0" brushRef="#br0" timeOffset="363624.9332">3746 15304,'0'-24,"0"48,24-48,1-1,25 0,-25 0,-1 0,1 1,-25-1,25 25,0 0,0 0,-25 25,0-1,-25 1,25 25,-25-25,0 24,25 1,-25-25,1 24,-1 1,0 0,0-26,25 26,0-25,0-50,0 0,25 0,-25 1,25-26,-25 0,25 26,-1-26,-24 25,25 0,0 25,-25-25,25 25,-25 25,25-25,-25 25,24 0,-24 0,0 0,0-1,0 26,0-25,0 24,-24-24,24 25,-25-25,25-1,-25-24,0 25,0 0,1-25,-1 0,-25-50,25 26</inkml:trace>
  <inkml:trace contextRef="#ctx0" brushRef="#br0" timeOffset="365140.0594">4242 14858,'24'25,"1"0,0-1,0-24,0 25,-1-25,1 25,0-25,-25 25</inkml:trace>
  <inkml:trace contextRef="#ctx0" brushRef="#br0" timeOffset="365829.0615">4142 15230,'0'-25,"25"25,0-25,0 25,0-24,-1 24,1-25,0 25,-25-25,25 25,-25 25,0 0,0-1,0 1,0 0,0 0,0 24,-25-24,25 0,0 0,0 0,0 0,0-1,0 1,0 0,25-50,0 0,-25 1,24-1,-24 0,25 0,-25 0,25 0,-25 1,25-26,-25 0,25 1,-25 24</inkml:trace>
  <inkml:trace contextRef="#ctx0" brushRef="#br0" timeOffset="366172.4247">4514 14784,'-24'0,"48"0,-48 24,24 1,0 0,0 25,0-1,0 1,0-1,0 1,0 0,0-26,0 26,0-75,24 0,-24-24,25-1,-25-24,25 24,0 1,0-1,-25 0,24 26,-24-1,25 25,-25-25,0 50,25 0,-25-1,0 26,0-25,0 24,0-24,0 25,0-25,0-1,0 1,25-25,0 0,-1 0,-24-25,25 25,-25-24,25-1,-25 0,25 25,-25-25</inkml:trace>
  <inkml:trace contextRef="#ctx0" brushRef="#br0" timeOffset="366424.4734">4539 15304,'0'0,"-25"0,50-24,0-1,0 0,0 0,-1 25,1 0,0 0,0 0,0 25,-25 0,0 0,-25-1,25 1,0 0,-25 25,0-25,0-1,1 26,-1-50,0 25,-25 0,26-25,-1 0,0 0,0-25,-24-25,49 25</inkml:trace>
  <inkml:trace contextRef="#ctx0" brushRef="#br0" timeOffset="366552.2201">4390 15354,'100'50,"-200"-100,224 125,-74-51,-25 1,24 0,1 0,-25 0,24-25,1 24,0-24,-1-24,1 24,0-25,-1 0</inkml:trace>
  <inkml:trace contextRef="#ctx0" brushRef="#br0" timeOffset="367360.4347">5507 14734,'0'-25,"-25"50,25 0,0 0,0 24,0 1,0 24,0 1,0-1,0 0,0 1,0-26,0 26,0-25,-25-1,25-24,0 0,0-50,0 0,0-24,0-1,25 0,-25 1,25-1,-25 0,0 1,24 24,1-25,0 26,0 24,0-25,-1 50,1-1,0 1,-25 0,0 0,0 0,0-1,0 1,-25 0,0 0,25 0,-24-1,-1-24,0 25,0-25,0 0,1 0,-1 0,25 25,25 0,-1 0,-24 0,25-1,0 1,0-25,0 25,-1 0,1-25,0 0,25 0,-26-25,1 0,0 0,0 1,0-1,0 0,-1 0,-24 0,25 0,-25 1,0-1,0 0,25 0,-50 50,25 0,0 0,0-1,0 1,0 25,0-25,0 24,25-24,-25 0,0 0,0 0,0-1,0 1,0 0,0-50,0 0</inkml:trace>
  <inkml:trace contextRef="#ctx0" brushRef="#br0" timeOffset="367673.4421">6251 15106,'-25'-25,"50"25,0 0,24 0,-24 0,25 0,-1 0,-24 0,0 0,0 0,-1-25,1 25,-25 25,-25 0,1-25,-1 25,0-25</inkml:trace>
  <inkml:trace contextRef="#ctx0" brushRef="#br0" timeOffset="367876.2137">6226 15230,'-25'0,"50"0,-75 25,75-25,0-25,25 25,-26 0,26 0,-25 0,24-25,1 25,-25 0,24 0,-24 0,0 0,0 25,0-25,-50 0,0-25,0 25</inkml:trace>
  <inkml:trace contextRef="#ctx0" brushRef="#br0" timeOffset="368060.5571">6474 14833,'-25'0,"25"25,0 0,0 24,0 1,0 0,0-1,-25 1,25 24,0-24,0 24,0-24,-24 0,24-1,0-24,24 0,-24 0,25-25,-25-25,25 0</inkml:trace>
  <inkml:trace contextRef="#ctx0" brushRef="#br0" timeOffset="368380.1811">6772 15032,'-25'24,"25"1,-25-25,25 25,0 25,0-26,0 26,0 0,0-26,25 26,-25 0,25-25,-25 24,24-49,1 25,0-25,0 0,0-25,0 0,-1-24,1 24,0-25,-25 1,0 24,25 0,-50-25,25 26,0-1,-25 0,25-25,-25 26,25-1,-24 0,24 0,-25 0,0 25,0 0,0 25,25 0,-25 0,25 0,0-1,0 1,-24 0</inkml:trace>
  <inkml:trace contextRef="#ctx0" brushRef="#br0" timeOffset="368564.904">7342 15429,'0'0,"0"24,0 1,-25 0,25 0,-24 0,24-50</inkml:trace>
  <inkml:trace contextRef="#ctx0" brushRef="#br0" timeOffset="376592.7571">8607 14908,'0'-25,"0"0,0 0,25 25,-25 25,0 0,0 0,0 24,0 1,0-1,-25 1,25 0,-25-1,1 1,-1-1,0-24,0 25,0-25,1 0,-1-1,0-24,0 0,0-24,25-1,-24 25,-1-25,25-25,-25 25,25 1,0-1,0 0,0 0,0 0,25 1,0 24,-1 0,1 0,0 0,25 24,-26 1,1 0,25-25,-25 25,-1 0,1-1,0-24,0 25,0 0,-1-25,1 0</inkml:trace>
  <inkml:trace contextRef="#ctx0" brushRef="#br0" timeOffset="376780.1359">8806 15106,'0'25,"0"0,0-1,0 1,0 0,0 25,0-26,0 1,0 25,0-25,0 0,0-1,0 1</inkml:trace>
  <inkml:trace contextRef="#ctx0" brushRef="#br0" timeOffset="377165.0795">8285 14759,'0'-25,"25"25,-1 0,1 0,0 0,25 0,-1 0,1 0,-1 0,1 0,-25 0,24 0,-24 0,25 0,-25 0,-1 0,1 0,0 0,0 0,0 0,-1 0,-48-25,-1 0,25 1,-25 24,25-25,-25-25,25 25,-25 1,25-1,0 0,-24 25,24-25</inkml:trace>
  <inkml:trace contextRef="#ctx0" brushRef="#br0" timeOffset="377508.4415">9029 15056,'-25'0,"50"-24,0 24,0 0,-1 0,1 0,0 0,0 0,0 0,-1 0,1 0,0 0,0-25,0 25,-1 25,-48-25,-1 0,25 24</inkml:trace>
  <inkml:trace contextRef="#ctx0" brushRef="#br0" timeOffset="377724.4397">8979 15230,'25'25,"0"-25,0 0,24 0,-24 0,25 0,-25 0,24-25,-24 25,0 0,24 0,-24 0,0-25,-50 25</inkml:trace>
  <inkml:trace contextRef="#ctx0" brushRef="#br0" timeOffset="379132.1086">9748 15156,'-25'0,"50"0,0 0,0 0,0 0,-1 0,1 0,0 0,0 0,0-25,-1 25,1 0,0 0,0-25,-50 25,0 0</inkml:trace>
  <inkml:trace contextRef="#ctx0" brushRef="#br0" timeOffset="379528.0744">10244 15106,'0'0,"0"-25,25 25,0 0,0 0,24 0,1 0,0 0,-1 0,1 0,24 0,-24 0,24-25,-24 25,24 0,-24 0,-1 0,1 0,-25 0,0 0,-1 0,1 0,-50 0,1 0,-1 0,0 0,0 0</inkml:trace>
  <inkml:trace contextRef="#ctx0" brushRef="#br0" timeOffset="380284.9248">10666 15156,'0'0,"0"-25,-25 25,0 0,25 25,0 24,0-24,0 25,0 24,-24-24,24 24,0 1,0-1,0-24,-25 24,25-24,0-1,0 1,0-25,0-1,0-48,0-1,0 0,0-25,0 26,25-26,-25 0,0 1,24-1,1 1,-25 24,25 0,0 0,0 25,-1-25,1 25,0 25,0-25,0 25,-1 0,-24 0,0-1,0 1,-24-25,24 25,-25-25,0 25,0-25,0 25,1-25,-1 24,0-24,0 0,0 0,1 0,-1 25,25 0,25 0,-25 0,24-25,1 24,0 1,0 0,0-25,-1 0,26 0,-25 0,0-25,24 0,-24 1,0-1,0 0,-1 0,1-24,-25 24,25 25,-25-25,0 50,-25-25,25 25,0-1,0 26,0-25,0 24,0-24,0 0,0 0,0 0,0-1,25-24,-25-24,-25-1,25 0,0 0</inkml:trace>
  <inkml:trace contextRef="#ctx0" brushRef="#br0" timeOffset="381208.7221">10666 14312,'0'0,"-25"0,25-25,0 1,0 48,0 1,0 25,0 0,0-1,0 26,-25-26,25 26,0-26,0 1,0-1,0 1,0 0,0-26,0-48,0-1,0 0,0-25,25 26,-25-26,0 0,0 26,25-26,-25 25,25 0,-25 1,25-1,-1 25,1 0,0 25,0-1,0 1,-25 0,0 0,0 0,-25-1,0-24,25 25,-25-25,0 0,1 0,-1 0,0 0,0 0,0 0,25 25,25 0,-25 0,0-1,25 1,0 0,0 0,-1 0,1-1,0-24,0 0,0 0,-1 0,1 0,0-24,-25-1,25 25,-25-25,0 0,0 0,0 1,0-1,0 0,0 0,0 0,25 50,-1-25,-24 25,25-25,0 0,-25 25,25 0,-25-1,0 1,-25-25,0 25,0 0,1 0,-1-25,25 24,25-24,-25 25,24-25,1 0,0 0,0-25,24 25,-24-24,0 24,0-25,0 25</inkml:trace>
  <inkml:trace contextRef="#ctx0" brushRef="#br0" timeOffset="381636.2601">11757 14759,'-24'0,"24"25,0 24,0-24,-25 25,25-26,0 26,-25 0,25-1,-25 1,0-1,25-24,-24 25,-1-25,0-1,0 1,0-25,1 0,-1 0,0-25,0 1,25-1,-25 0,25 0,0-24,0 24,0-25,25 25,0 1,0 24,0 0,-1 0,1 24,0-24,0 25,0 0,-1-25,1 25,-25 0,25-25,0 24,0 1,-1-25,-24-25</inkml:trace>
  <inkml:trace contextRef="#ctx0" brushRef="#br0" timeOffset="381907.7398">11881 15081,'0'0,"25"25,0 0,-25 0,0-1,-25 1,25 0,-25 0,25 0,-24-1,-1 1,50-25,-1 0,1 0,-25-25,25 25,0 0,0-24,-1 24,-24-25,25 25</inkml:trace>
  <inkml:trace contextRef="#ctx0" brushRef="#br0" timeOffset="382400.9188">11385 14684,'-24'-24,"48"-1,1 25,0 0,0 0,0 0,-1 0,1 0,0 0,0 0,0 0,24 0,-24 0,0 0,0 0,24 0,-24-25,0 25,0 0,-25 25,24-25,1 0,0 0,0 0,0 0,-50 0,25-25,0 0,-25 0,0 1,25-1,-25 0,25 0,-24 0,-1 1,25-1,-25 25,25-25,-25 25</inkml:trace>
  <inkml:trace contextRef="#ctx0" brushRef="#br0" timeOffset="418312.5948">12973 15304,'0'25,"0"0,25 0,-25 0,0 0</inkml:trace>
  <inkml:trace contextRef="#ctx0" brushRef="#br0" timeOffset="419229.4914">14139 14660,'-25'0,"25"24,-25-24,0 25,0 0,-24 0,24 24,-25 1,1 0,24-26,0 26,0-25,1-25,-1 0,25-25,25 25,-25-50,0 26,24 24,-24-25,25 25,-25-25,25 50,0 0,-25-1,0 1,25 25,-25-1,0 26,0-1,0 1,-25-1,25-24,0 24,0-24,0-1,0-24,0 0,0 0,0-50,0-25,0 26,0-26,25-24,-25 24,0 0,0-24,0 24,24 25,-24-24,0 24,25 0,-25 0,25 25,0-24,0 24,-1-25,1 25,0 0,0 0,0 0,-1 0,1 0,0 25,0-25,-25 24,0 1,-25 0,25 0,-25 24,0-24,1 0,-26 25,25-26,0 1,1 0,-1 0,0-25,0 0,0-25,1 0,24 0,0-24,24 24,-24 0,25 0,-25 1,25-1,0 25,0 25,-1-25,-24 24,25 1,0 25,0-25,0-1,-1 26,1-25,0 0,0 0,0-1,24 1,-24-25,0 0,0-25,0 1,24-1</inkml:trace>
  <inkml:trace contextRef="#ctx0" brushRef="#br0" timeOffset="419728.2023">14560 14759,'0'0,"25"25,-25-1,25 1,0 0,0 0,-1 0,-24-1,25 1,-25 0,0 0,0 0,-25-25,1 24,-1 1,0 0,0 0,-24-25,24 25,0-25,0 0,0 24,1-24,48 0,1 0,0 0,25 0,-26 0,1 0,0 0,0 0,0 0,-1 25,-48 0,24 0,-25-25,25 25,-25-1,0 1,0 0,1-25,-26 25,25-25,0 0,1 0,-1 0,50 0,-25 25,24-25,1 25,0-1,0 1,24 0,-24-25,25 0,-1 25,1-25,-25 0,24 0,1 0,0 0,-1 0,-24-25,25 0</inkml:trace>
  <inkml:trace contextRef="#ctx0" brushRef="#br0" timeOffset="419984.3601">15205 15354,'0'25,"0"0,0 0,0-1,0 1</inkml:trace>
  <inkml:trace contextRef="#ctx0" brushRef="#br0" timeOffset="420276.7004">15528 14684,'0'-24,"25"24,-25 24,24 1,-24 0,0 0,0 0,25 24,-50 1,25-1,0-24,0 25,0-25,0-1,25-48,-25-26</inkml:trace>
  <inkml:trace contextRef="#ctx0" brushRef="#br0" timeOffset="420688.2569">15627 14709,'50'-74,"-100"148,124-148,-49 74,0 0,0 0,0 0,-1 0,-24 25,0-1,0 1,-24 0,-1 0,0 0,0-1,0 1,25 0,-24 0,-1-25,25 25,-25-50,50 25,-25-25,25 0,-1 0,1 25,0 0,0 0,-25 25,0 0,-25 0,25 0,-25-1,25 1,-25 0,1 0,-1 0,0-25,25-25,25 0</inkml:trace>
  <inkml:trace contextRef="#ctx0" brushRef="#br0" timeOffset="421039.9861">15379 14759,'0'0,"-25"0,25 25,25-25,25 0,-26 24,26-48,0 24,24-25,-24 25,24-25,-24 0,24 25,-24-25,-26 25,26 0,-25 0,0 0,-1 25,-48 0,-1-25,0 25,0-25,-74-25,49 50</inkml:trace>
  <inkml:trace contextRef="#ctx0" brushRef="#br0" timeOffset="421192.6629">15478 14660,'-25'0,"50"0,-25 0,25 24,-25 26,25-25,-25 24,25-24,-25 25,24-25,-24 24,25-24,0-25,0 0,-25-25,25 0</inkml:trace>
  <inkml:trace contextRef="#ctx0" brushRef="#br0" timeOffset="421612.4558">15850 14560,'-25'100,"50"-200,-50 224,1-74,-1 0,0-1,0 1,0-1,-24 1,24 0,-25-1,26 1,-1-25,0-1,0 1,25-50,25 25,0-24,0 24,-1-25,26 0,-25 25,24-25,1 25,0-25,-26 25,26-24,-25 24,0 0,-50-25,0 25,0 0,0-25,1 0,-1 25,0-25,0 25,0 0,25 25,-24 0,24 0,-25 0,25 24,-25 1,0-1,0-24,1 25,-1-1,0 1,0 0,0-25,1 24,-1-24,0-25,25-25,25 0</inkml:trace>
  <inkml:trace contextRef="#ctx0" brushRef="#br0" timeOffset="421776.2473">15577 15156,'0'0,"25"74,-25-49,0 24,25-24,-25 25,0 0,0-26,0 26,25 0,-25-26,0 1,25-25,-25-25,24 1,-24-1</inkml:trace>
  <inkml:trace contextRef="#ctx0" brushRef="#br0" timeOffset="422036.2573">15726 15304,'50'-99,"-100"198,125-173,-51 74,1 0,0 25,0-25,0 0,-1 25,-24-1,25 1,-50 0,25 0,-24 0,-1 0,0-1,-25-24,26 25,-26 0,25 0,0-25,1 0,24 25,-25-25,50 0,-1 0,-24-25,50 25,-25 0,24-25,1 25,0-25,-1 25,1-25,-1 25,1-24</inkml:trace>
  <inkml:trace contextRef="#ctx0" brushRef="#br0" timeOffset="422496.8245">17090 14858,'-24'25,"48"-25,-24 25,0-1,0 26,-24 0,24-1,0 1,-25-1,25 1,-25 0,0-26,0 26,1-25,-1 0,25 0,-25-25,0 0,0 0,1 0,-1-25,0 0,25 0,-25 0,25-24,0 24,0-25,0 25,25 1,0-1,0 25,-1 0,1 25,0-25,0 24,0 1,-1 0,1 0,0 24,25-24,-26 0,1 0,0-25,0 25,0-25,-25-25,24 0,1 0</inkml:trace>
  <inkml:trace contextRef="#ctx0" brushRef="#br0" timeOffset="422644.5525">17314 15180,'0'25,"0"-50,0 75,0-25,0 24,0-24,0 25,0-25,-25 24,25-24,0 25,0-25,-25-25,25-25,-25 0,25 0</inkml:trace>
  <inkml:trace contextRef="#ctx0" brushRef="#br0" timeOffset="422943.9877">16793 14784,'0'0,"-25"0,50-25,0 25,-1 0,1 0,0 0,25 25,-1-25,1 0,-1 0,1 0,0 0,-1 0,1 24,-1-24,-24 0,0 0,0 0,0 0,-1 0,-48 0,24-49,-25 24,25 0,-25 0,25-24,-25 24,25 0,0 0,-25 25</inkml:trace>
  <inkml:trace contextRef="#ctx0" brushRef="#br0" timeOffset="423232.3566">17661 15131,'25'0,"0"-25,-1 25,1 0,0 0,0 0,24 0,-24-25,0 25,0 0</inkml:trace>
  <inkml:trace contextRef="#ctx0" brushRef="#br0" timeOffset="423393.0937">17562 15304,'25'0,"-1"0,1 0,0 0,25 0,-1 0,-24 0,25 0,-1 0,1 0,-1 0,-24 0,0 0,0 0</inkml:trace>
  <inkml:trace contextRef="#ctx0" brushRef="#br0" timeOffset="423953.0831">18405 14660,'0'0,"-25"-25,25 50,0-1,0 26,0 0,0 24,-25 0,25 26,-24-26,24 25,0-24,-25-1,25-24,0-25,0 24,0-74,0-24,0-1,25 0,-25 1,0-26,24 26,1 24,0-25,0 26,0-1,-1 0,1 25,0 0,0 25,0 0,-25-1,0 1,0 0,0 0,-25 0,25-1,-25 1,0-25,0 25,1 0,-1-25,0 0,-25 25,26-25,-1 0,25 24,25 1,-25 0,24 0,1-25,0 25,0 0,0-1,24-24,1 25,-25-25,24 0,1 0,-25-49,0 49</inkml:trace>
  <inkml:trace contextRef="#ctx0" brushRef="#br0" timeOffset="424308.2342">19224 14858,'0'25,"-25"0,25 24,0 1,-25-1,25 1,-25 0,0 24,1-24,-1-1,0 1,25 0,-25-26,0 1,1 0,-1-25,0 0,0 0,0-25,1 25,-1-25,25-24,-25-1,25 25,0-24,0-1,25 0,0 26,-1 24,1-25,0 25,0 0,0 25,-1-25,1 24,0 1,0 0,0 25,-1-26,1 1,0 0,0 0,-25 0,25-25</inkml:trace>
  <inkml:trace contextRef="#ctx0" brushRef="#br0" timeOffset="424588.487">19298 15230,'0'0,"25"0,-25 25,25 0,-1-25,-24 24,0 1,0 0,0 0,0 0,-24 0,24-1,-25 1,0 0,0-25,50 0,0 0,0 0,-1-25,1 25,0-25,0 25,0 0,-1-24,-73-26,24 25</inkml:trace>
  <inkml:trace contextRef="#ctx0" brushRef="#br0" timeOffset="424932.2601">18901 14784,'25'-25,"0"25,0 25,-1-25,26 0,-25 0,24 0,-24 0,25 0,-1 0,1 0,0 0,-1 0,-24-25,0 25,0 0,-1 0,-24 25,25-25,-50-25,25 0,-24 0,-1 0,25 1,-25-1,0 0,0-25,25 26,-24-1</inkml:trace>
  <inkml:trace contextRef="#ctx0" brushRef="#br0" timeOffset="425268.1156">19943 15429,'25'24,"-25"1,25 0,-1 0,-73-75,74 25</inkml:trace>
  <inkml:trace contextRef="#ctx0" brushRef="#br0" timeOffset="427860.1764">21506 14957,'0'25,"0"0,-25 0,25-1,0 1,0 0,0 0,-25 0,25-1,-25 26,25-25,-25 0,25 24,0-24,-24 0,24 0,-25-25,25 25,-25-25,0 0,0 0,1 0,-1 0,0 0,0 0,0-25,1 0,-1 0,0 0,25 0,0 1,0-1,0 0,0 0,25 0,-25 1,0-1,25 25,-25-25,24 25,1-25,0 25,0 0,0 25,-1-25,1 25,0 0,0-1,0 1,-1 0,-24 0,25 0,-25-1,25 1,-25 0,25-25,-25 25,25-25</inkml:trace>
  <inkml:trace contextRef="#ctx0" brushRef="#br0" timeOffset="428040.8482">21654 15205,'0'0,"0"25,0 0,0 0,0-1,-24 1,24 25,0-25,0 0,0-1,0 1,0 0,-25-25,25-25</inkml:trace>
  <inkml:trace contextRef="#ctx0" brushRef="#br0" timeOffset="428368.3752">21233 14734,'-25'-25,"50"25,0 0,-1 0,1 0,50 25,-51-25,26 0,0 0,-26 25,26-25,0 0,-26 0,26 25,-25-25,0 24,24-24,-24 0,0 0,-50-24,25-1,-25 25,25-25,0 0,-24 0,-1 1,25-1,0 0,-25 25</inkml:trace>
  <inkml:trace contextRef="#ctx0" brushRef="#br0" timeOffset="428772.1049">21903 15180,'0'0,"0"-24,24 24,1 0,0 0,0 0,24 0,1 0,-25-25,0 25,24 0,-24 0,25 0,-26 0,-24-25</inkml:trace>
  <inkml:trace contextRef="#ctx0" brushRef="#br0" timeOffset="429368.1895">22547 14660,'-24'0,"24"24,0 1,0 0,-25 25,25-1,0 26,-25-1,25 0,-25 1,25-1,-25 1,25-26,0-24,0 25,0-25,25-1,-25-48,0-1,0 0,0-25,0 25,0-24,0-1,25 1,-25-1,0 0,25 26,0-1,-1 0,1 0,0 25,0 0,0 25,-1 0,1-25,-25 25,0-1,0 1,0 0,-25-25,25 25,-24 0,-1-25,0 24,0-24,0 25,-24-25,24 0,0 0,0 0,50 0,0 0,-25 25,25 0,0 0,-1-25,26 24,-25 1,0 0,-1-25,1 25,25-25,-25 0,0 0,24-25</inkml:trace>
  <inkml:trace contextRef="#ctx0" brushRef="#br0" timeOffset="429684.259">23168 14908,'-25'24,"25"1,0 25,0-25,-25 24,25-24,-25 25,25-1,-25-24,1 25,-1-1,0-24,0 0,0-25,1 25,-1-50,0 25,0-25,25-25,0 26,0-26,0 0,25 26,0-1,-25 0,25 25,-1 0,1 0,-25 25,25-25,0 25,0-1,-1 1,-24 0,25 0,0-25,-25 25,0-1</inkml:trace>
  <inkml:trace contextRef="#ctx0" brushRef="#br0" timeOffset="429932.6034">23242 15131,'25'0,"-25"25,25-1,-25 1,0 0,0 0,0 0,0-1,-25-24,25 25,25-25,-1 0,1 0,0-25,0 1,-50 24</inkml:trace>
  <inkml:trace contextRef="#ctx0" brushRef="#br0" timeOffset="430248.3919">22845 14660,'25'0,"0"0,0 24,-1-24,26 0,0 25,-26-25,26 0,24 25,-49-25,25 0,-1 25,-24-25,25 0,-25 0,-1 0,1 0,-25-25,0 0,0 0,0 1,0-1,0 0,0 0,0 0,0 1</inkml:trace>
  <inkml:trace contextRef="#ctx0" brushRef="#br0" timeOffset="430532.5317">23738 14858,'0'0,"25"0,0 0,-1 0,26 25,-25-25,0 0,0 0,-1 0,-24 25,25-25,-50 24,1-24,-1 0</inkml:trace>
  <inkml:trace contextRef="#ctx0" brushRef="#br0" timeOffset="430680.2819">23664 15032,'0'0,"24"24,1-24,0 0,0 0,0 0,24 0,-24 0,25 0,-25 25,-1-25,26 0,-25 0,-25-74,25 74,-1 0</inkml:trace>
  <inkml:trace contextRef="#ctx0" brushRef="#br0" timeOffset="430960.6283">24185 14908,'-50'-25,"100"50,-125-25,75 24,-25 1,25 25,-24-1,24-24,0 25,0-1,24-24,1 25,-25-25,25-25,0 24,0-24,-1 0,1 0,0-24,0-1,0 0,-1-25,1 26,-25-26,25 25,-25 0,0-24,-25-1,25 25,-25-24,1 24,24 0,-25 0,0 25,0 0,-24 0,24 0,0 25,0 0,0 0,-24-50,24 50</inkml:trace>
  <inkml:trace contextRef="#ctx0" brushRef="#br0" timeOffset="431300.8899">23912 14585,'25'25,"-1"-25,1 0,0 25,0-25,0 0,24 0,1 0,-1 0,1 0,-25 25,24-25,-24 0,25 0,-25 0,-1 24,1-24,0 0,-25-24,25 24,-25-25,-25 25,25-25,-25 0,0 0,25 1,-24-1,-1 0,25 0,-25 0,0-24,0 24</inkml:trace>
  <inkml:trace contextRef="#ctx0" brushRef="#br0" timeOffset="455497.0972">20861 15751,'0'-25,"25"25,-1 0,1 0,-25-25,25 25,0 0,0 0,-1 0,1 0,0 0,0 0,-50 0,0 0,0 0,1 0,-1 0,0 0,0 0,25 25,-25-25,1 0,-1 0,50 0,-1 0,1 0,0 0,0 0,0 0,-1 0,-24-25,25 25,0 0,-50 0,0 0,1 0,-1 0,0 0,0 25,0-25,1 0,48 0,1 0,0 0,0 0,0 0,-1 0,1 0,0 25,0-25</inkml:trace>
  <inkml:trace contextRef="#ctx0" brushRef="#br0" timeOffset="458364.2949">20935 14982,'0'25,"0"0,0-1,0 1,0 0,0 0,0 24,-25-24,25 25,0-25,0 24,0 1,-24 0,24-26,0 26,0 0</inkml:trace>
  <inkml:trace contextRef="#ctx0" brushRef="#br0" timeOffset="464360.7894">15131 16148,'0'25,"0"-1,0 1,0 25,-25-1,25 1,-25 0,0-1,25 1,-24-25,-1 0,25-1,-25 1,0 0,0-25,1 0,-1 0,0-25,0 0,0 1,1-1,24-25,-25 1,25 24,0-25,0 25,0 0,0 1,25 24,-1 0,1 0,0 0,0 0,24 24,-24 26,25-25,-25 0,-1 24,26-24,-25 0,0 0,-1-25,1 0,0 0,0-25,0 0</inkml:trace>
  <inkml:trace contextRef="#ctx0" brushRef="#br0" timeOffset="464508.1963">15354 16272,'0'198,"0"-396,0 446,0-198,0-1,0 1,0-25,0 24,0-24,0 0,0-50,-25 0,25 0</inkml:trace>
  <inkml:trace contextRef="#ctx0" brushRef="#br0" timeOffset="464792.7121">14883 16024,'-25'0,"50"0,0 0,-1 0,26 0,0 0,-1 0,1 0,-1 0,1 0,0 0,-1 0,1 0,-25 0,24 0,-24 25,0-25,-50-25,25 0,-25 25,25-25,-24 0,-1 1,25-1,-25 0</inkml:trace>
  <inkml:trace contextRef="#ctx0" brushRef="#br0" timeOffset="464956.3975">15825 16495,'0'25,"0"0,0 0,0-1,0 1,0 0,0 0,0 0,-24-1</inkml:trace>
  <inkml:trace contextRef="#ctx0" brushRef="#br0" timeOffset="465348.8103">16619 16098,'-25'0,"1"25,24 0,-25 24,25-24,-25 50,25-26,-25 26,25-26,-25 1,1 0,24-1,-25-24,25 0,-25 0,0-25,0-25,0 25,1-25,24 0,-25-24,0 24,0-25,25 1,0-1,0 0,0 25,25 1,0-1,0 25,24 0,-24 25,0-25,25 24,-26 26,26-25,-25 0,0 0,24-1,-24 1,0-25,0 25,-1-25</inkml:trace>
  <inkml:trace contextRef="#ctx0" brushRef="#br0" timeOffset="465609.237">16743 16321,'75'50,"-150"-100,174 125,-99-50,0 0,0-1,0 1,0 0,-24 0,24 24,0-24,-25 0,0-25,25 25,25-50,0 25,-1 0,1 0,0 0,0-25,0 25,-1-25,1 25,0-24,-50-1,0 0</inkml:trace>
  <inkml:trace contextRef="#ctx0" brushRef="#br0" timeOffset="465885.1401">16222 15999,'25'-25,"0"25,0 0,24 0,1 0,24 0,-24 0,24 25,-24-25,0 0,24 0,-24 0,-26 0,26 25,-25-25,-50 0,25-25,-25 25,0-25,1 0,-1-24,0 24,0 0</inkml:trace>
  <inkml:trace contextRef="#ctx0" brushRef="#br0" timeOffset="466272.3532">17338 15999,'0'25,"0"0,0-1,0 1,-24 0,24 0,0 0,0-1,0 1,0 0,0 0,0 0,0-1,0 1,24 0,-24 0,0 0,0 24,25-24,-25 0,0 25,0-26,-25 1,25 0,0 0,-49-75,49 25,0-24</inkml:trace>
  <inkml:trace contextRef="#ctx0" brushRef="#br0" timeOffset="466440.4524">17438 16098,'24'0,"-48"0,73 0,-24 0,0 0,0-25,0 25,-1 0,1 0,0 0,0-24,0 24,-25 24,-25-24,0 25,0-25</inkml:trace>
  <inkml:trace contextRef="#ctx0" brushRef="#br0" timeOffset="466612.6791">17438 16321,'0'0,"49"25,-24-50,0 25,25-24,-26-1,26 25,-25-25,0 0,-1 0,1 1,-50-1,25 0,-24 25,-1-25</inkml:trace>
  <inkml:trace contextRef="#ctx0" brushRef="#br0" timeOffset="466777.1703">17512 15900,'75'173,"-150"-346,174 396,-74-149,0 1,-25-1,25 1,0-1,-1 1,-24-26,25 1,0-25,-25 24,25-24,-25-50,25 0,-25-24</inkml:trace>
  <inkml:trace contextRef="#ctx0" brushRef="#br0" timeOffset="466912.277">17859 16297,'-99'124,"198"-248,-223 273,100-125,-1 1,0 25,0-25,0-1,1 1,-1-25,25-25,-25 1</inkml:trace>
  <inkml:trace contextRef="#ctx0" brushRef="#br0" timeOffset="467016.4119">17636 15850,'25'50,"-50"-100,75 125,-25-51,-1 1,-24 25,25-25</inkml:trace>
  <inkml:trace contextRef="#ctx0" brushRef="#br0" timeOffset="467484.7916">17934 16148,'0'0,"0"25,0-1,0 1,0 25,0-25,0 24,25-24,-25 0,24-25,1 0,0 0,0-25,0 0,-25 0,24 1,1-1,-25 0,25 25,-25-25,25 0,-25 1,0-1,-25 0,0 25,25-25,-25 0,1 1,24-1,-25 0,25 0,0 0,0 50,0 25,0-1,25 1,-25 24,0 1,0-1,0 1,0 24,0-25,0-24,0 0,0-1,0-24,0 0,24-50,-24 0,0-24,0-1</inkml:trace>
  <inkml:trace contextRef="#ctx0" brushRef="#br0" timeOffset="468160.9749">18207 16024,'0'49,"0"-98,0 123,24-49,-24 0,25 0,-25-1,25-24,-25 25,25-25,0 0,-1 0,1 0,0-25,0 1,0 24,-25-25,24 0,-24 0,25 25,-25-25,-25 1,25-1,-24 0,-1 0,0 0,0 25,25 25,-25 0,25 0,0 0,0 24,0 1,0-1,0 1,0 0,0-1,0 1,0-25,0 24,0-24,0 0,0 0,-24-25,24-25,-25 0,25 0,-25 1,0 24,25-25,-25 25,25-25,25 25,0 0,0 0,0 0,-1 0,1 0,0-25,0 25,0 25,-25 0,0 0,-25-1,25 1,-25 0,0 0,25 0,-25-25,1 24,-1 1,0 0,0-25,50 0,0 0,0 0,-1 0,1 0,0 0,0 0,0 0,24 0,-24 0,25 0,-1 0,-24-25,25 25</inkml:trace>
  <inkml:trace contextRef="#ctx0" brushRef="#br0" timeOffset="468436.3626">18628 16049,'25'0,"0"0,0 24,0-24,24 0,1 0,-25 0,24-24,-24 24,25 0,-26 0,1 0,-25-25,0 0,-25 0,1 25,24-25,-25 1</inkml:trace>
  <inkml:trace contextRef="#ctx0" brushRef="#br0" timeOffset="468948.1477">18876 15776,'-24'25,"48"-50,-24 99,0-24,0 24,0 1,0 24,0 0,0 0,0 1,0-26,-24 0,24 1,0-26,0-24,24-25,-24-25,-24 1,24-26,0 0,0 26,-25-26,0 0,25 1,-25-1,0 25,1 0,-1 25,0 0,25 25,-25 0,0 0,25 0,-24 24,24-24,24-25,1 0,0-25,0 1,0-26,24 0,-24-24,25 24,-26 1,26-26,-25 26,0-1,-1 0,1 1,-25 24,25 0,-25 0,-25 50,25 0,0 0,0 0,0 24,0 1,-25-1,25 26,0-26,0 26,0-1,-24 1,24-26,0 26,0-50,0 24,24-24,-24 0,0-50,0-25,0 26,0-26</inkml:trace>
  <inkml:trace contextRef="#ctx0" brushRef="#br0" timeOffset="469260.1238">19050 15949,'0'-24,"0"48,25-48,0 24,-1 0,-24-25,25 25,0 25,0-25,0 24,-25 1,0 0,0 0,0 0,0-1,0 1,0 0,0 25,-25-26,25 51,0-26,25 1,-25 0,0-1,0 1,0 0,0-1,0-24,0 0,0 0,0-1,-25-48,25-1,-25 0,0-25,25 26,-25-26</inkml:trace>
  <inkml:trace contextRef="#ctx0" brushRef="#br0" timeOffset="469620.4214">19025 16272,'75'-50,"-150"100,174-100,-74 50,0 25,-50 0,0 0,25-1,-24-24,-1 25,0-25,25 25,-25-25,50 25,0-25,-25-25,25 25,-1 0,1 0,0 0,-25 25,25 0,-50-25,25 25,0-1,-25 1,0 0,1 0,-1 0,0-1,0 1,0-25,50 25,-25-50,25 25,0 0,0 0,-1-25,1 1,0 24</inkml:trace>
  <inkml:trace contextRef="#ctx0" brushRef="#br0" timeOffset="470248.8316">19596 15825,'0'-24,"-25"48,50-24,-25 25,0 0,0 0,25 0,-25-1,24-24,1 0,0-24,0-1,-25 0,25 0,-25 0,24 25,-24-24,0 48,0 1,-24 0,-1 0,25 24,-25-24,0 25,0-25,1-1,-1 1,0 0,0 0,0 0,0-25,50-25,0 0,0 25,0-25,24 25,-24-25,0 25,25-24,-26 24,1 0,0-25,0 25,-50 25,0-1,0-24,-24 50,24-25,-25 0,1 24,24-24,-25 25,25-26,1 1,24 0,-25 0,50-25,-1 0,1 0,0-25,25 0,-1 0,-24 1,25-1,-25 0,-1 0,1 25,0-25,0 25,-25-24,-25 24,0 0</inkml:trace>
  <inkml:trace contextRef="#ctx0" brushRef="#br0" timeOffset="470412.2952">19670 16123,'-25'50,"50"-26,-25-98,0 173,0-49,0-1,0-24,-25 25,25 0,-24-26,-1 26,0 0,25-26,-25 1,0 25,0-25,1-25,-1-25,25 0</inkml:trace>
  <inkml:trace contextRef="#ctx0" brushRef="#br0" timeOffset="470588.295">19819 16495,'0'0,"0"25,25 0,0-25,-1 25,1-25,0 24,0 1,-25 0,0-50,0 0</inkml:trace>
  <inkml:trace contextRef="#ctx0" brushRef="#br0" timeOffset="474200.8814">8558 16644,'24'0,"-24"-25,0 0,0 1,-24 24,24 24,-25 1,25 25,0-25,-25 24,25 1,-25-1,0 26,25-1,-24-24,24 24,0 1,0 24,0-25,-25 1,25-1,0 1,25-1,-25 0,24 1,-24-26,25 1,-25 0,25-1,0-24,-25 25,25-26,-25 1,24 0,-24 0,0-50,-24 0,-1 0,25 1</inkml:trace>
  <inkml:trace contextRef="#ctx0" brushRef="#br0" timeOffset="475352.8041">8830 16396,'0'0,"0"-25,-24 25,48 25,-24 25,0-26,0 26,0-25,0 0,0-1,0 1,0 25,0-25,0-1,0 1,-24 0</inkml:trace>
  <inkml:trace contextRef="#ctx0" brushRef="#br0" timeOffset="475740.4314">8706 16966,'0'-24,"25"24,0 0,0 0,0 0,-1 0,1 24,0-24,0 0,0 25,-25 0,-25 0,0 0,0-1,0 1,1 0,-1 0,25 0,-25-1,0 1,0 0,50-50,0 25,0 0,0-25,-1 25,1 0,0 0,0 0,0 0,-1 0,1 0,0 0,-50 0</inkml:trace>
  <inkml:trace contextRef="#ctx0" brushRef="#br0" timeOffset="476192.2983">8731 17587,'0'-25,"25"25,0 0,0 0,-25 25,24-25,1 0,-25 24,0 1,0 0,0 0,0 0,-25-1,1-24,-1 25,25 0,-25-25,25 25,-25-25,25-25,25 25,0-25,0 25,-1-25,1 25,0 0,0 0,0 0,-1 25,-24 0,0 0,0 0,0-1,-24 1,24 0,0 25,-25-1,0-24,25 0,-25 0,25-1,-25-24,25 25,0-50,-24 1,24-26,0 0</inkml:trace>
  <inkml:trace contextRef="#ctx0" brushRef="#br0" timeOffset="476544.2852">9054 16495,'0'25,"25"0,-1 0,1 24,0 1,25-1,-26 26,1-26,-25 26,25-1,0 25,0-24,-1-1,-24 25,0 1,0-26,-24 25,24-24,-25-1,0 1,0-1,0 0,25-24,-24 24,-1-24,0-25,25 0,-25-50,0 25</inkml:trace>
  <inkml:trace contextRef="#ctx0" brushRef="#br0" timeOffset="476812.3129">9872 17438,'0'24,"0"1,25 0,-25 0,0 0,0 0,25-25,-25 24</inkml:trace>
  <inkml:trace contextRef="#ctx0" brushRef="#br0" timeOffset="477140.8152">10592 16594,'0'0,"0"-24,-25 24,25 24,-25 1,0 0,25 25,-25-1,1 26,24 24,-25 0,25 0,-25 25,25-25,-25 25,50-24,-25-1,25 0,0 0,-1-24,1-1,25-24,-25-1,24-24,-49-74,50 49,-25-25</inkml:trace>
  <inkml:trace contextRef="#ctx0" brushRef="#br0" timeOffset="477484.6616">11038 16446,'0'24,"0"1,0 0,0 25,0-1,-25 1,50-25,-25 24,0-24,0 25,0-26,0 1,0 0,-25-25</inkml:trace>
  <inkml:trace contextRef="#ctx0" brushRef="#br0" timeOffset="477752.2865">10988 17140,'0'25,"0"0,0-1,0 1,0 0,0 0,0 0,0-1,0 1,0 0,0 0,0 0,0-1</inkml:trace>
  <inkml:trace contextRef="#ctx0" brushRef="#br0" timeOffset="478092.3384">10988 17785,'25'0,"-25"25,0 0,0-1,25 1,-25 0,0 0,0 0,0 24,0 1,0-25,0 24,-25 1,25-25,0-1,0 1,0 0,0 0,25-50,-25 0,0-24,0-1,0 0,0-24</inkml:trace>
  <inkml:trace contextRef="#ctx0" brushRef="#br0" timeOffset="478448.6913">11311 16421,'0'-25,"25"25,-25 25,25 0,-25-1,24 1,1 25,0-1,0 1,0 24,-1 1,-24-1,0 1,25 24,-50 0,25 0,0 0,-24-24,24 24,-25 0,25-24,-25-1,0 1,25-1,-25 0,25-24,-24 24,-1-24,0-25,-25 0</inkml:trace>
  <inkml:trace contextRef="#ctx0" brushRef="#br0" timeOffset="491252.9404">12427 16818,'0'24,"0"1,0 0,0 0,0 24,-25-24,25 0,-24 0,-1 0,25-1,-25 26,0-25,0-25,25 25,-24-25,48-25,1 0,0 0,0 25,0 0,-1 0,-24 25,0 0,0 0,0-1,0 1,0 0,0 0,0 0,0-1,-24 1,48-25,-24 25,0 0,25 0,-25-1,0 1,0 0,0 0,0 0,0 24,0-24,-25 0,25 0,0-50,0 0,0 0</inkml:trace>
  <inkml:trace contextRef="#ctx0" brushRef="#br0" timeOffset="491408.6022">12526 17041,'0'0,"25"0,0-25,0 25,0 0,-1 0,1-25,0 25,0 0,0 0,-1-25,1 50,-50-25</inkml:trace>
  <inkml:trace contextRef="#ctx0" brushRef="#br0" timeOffset="491569.0598">12551 17314,'0'24,"0"-48,25 48,0-48,0 24,24-25,-24 0,25 0,-26 0,1 1,0-1,0 0,-25 0,25 25,-25-25,-25 25</inkml:trace>
  <inkml:trace contextRef="#ctx0" brushRef="#br0" timeOffset="491740.5227">12576 16892,'0'0,"25"25,0 24,-25-24,24 0,1 49,0-24,25 49,-26-24,1 24,0-25,0 1,0-1,-1 1,1-51,-25 26,25-50,-25-25,0-24</inkml:trace>
  <inkml:trace contextRef="#ctx0" brushRef="#br0" timeOffset="491872.3444">12948 17165,'-74'74,"148"-148,-148 173,49-49,0-1,0 1,0-1,1-24,-1 25,0-50,25 25,-25-25</inkml:trace>
  <inkml:trace contextRef="#ctx0" brushRef="#br0" timeOffset="492005.1254">12675 16718,'25'25,"0"0,24 0,-24 0,0 24,0-24</inkml:trace>
  <inkml:trace contextRef="#ctx0" brushRef="#br0" timeOffset="492304.7347">13022 17066,'0'24,"0"1,0 0,0 0,25 0,-25-1,0 1,25-25,0 0,0 0,-1-25,1 25,-25-24,25 24,0-25,0 0,-25 0,0 0,25 25,-25-24,0-1,-25 0</inkml:trace>
  <inkml:trace contextRef="#ctx0" brushRef="#br0" timeOffset="492472.9766">13221 16966,'-50'124,"100"-248,-75 323,25-125,0 1,0 24,0-25,0 1,0-26,0 1,0 0,25-50,-25 24,0-48,0-1,0 0,-25-74,25 49,25-24</inkml:trace>
  <inkml:trace contextRef="#ctx0" brushRef="#br0" timeOffset="493092.3288">13320 16942,'0'-25,"0"50,25-25,0 24,0-24,-1 25,-24 0,25-25,0 25,0-25,0 0,-1-25,1 25,0-25,0 0,-25 1,0-1,0 0,-25 25,0-25,0 25,25-25,-24 25,24 25,-25-25,25 25,0 0,0 24,0-24,0 25,0-1,0 1,0 0,0-1,0 1,0-25,0 24,0-24,0 0,0 0,-25-50,0 25,0-25,1 0,-1 0,0 1,50 24,-25-25,49 25,-24 0,0 0,25 0,-26-25,1 25,0 0,0 0,0 25,-25 0,-25-1,25 1,-25 0,0 0,0 0,1-1,-1 1,0 0,0 0,0 0,1 0,-1-1,50-24,-1 25,1-25,0-25,0 25,0 0,24 0,-24-24,0 24,0 0,-1-25,1 25,0 0,0-25,0 0,-1 25</inkml:trace>
  <inkml:trace contextRef="#ctx0" brushRef="#br0" timeOffset="493580.3169">13816 17016,'25'-25,"0"25,0-25,-1 25,1 0,0 0,0 0,0-24,-1 24,1 0,-25 24,-25-24,1 25,-1 0,0 0,0 0,0-1,1 1,-1 0,0 0,0 0,0-25,1 0,24 24,24-24,1 0,0 0,0 0,0 0,24 0,-24 0,25-24,-26 24,1-25,0 25,0-25,0 25,-25-25</inkml:trace>
  <inkml:trace contextRef="#ctx0" brushRef="#br0" timeOffset="493741.1724">13990 17041,'-50'74,"100"-148,-100 198,25-75,25 1,-24 0,24-1,-25 1,25-1,0 1,-25-25,25 0,25-50,-25 0,0-25</inkml:trace>
  <inkml:trace contextRef="#ctx0" brushRef="#br0" timeOffset="493940.3414">13965 17239,'0'298,"0"-596,25 646,0-324,-25 1,24-25,1 25,25-25,-25 0,-1-25,1 25,0 0,0-25,0 1,-1 24,-24-25,25 25,0-25,-25 0,-25 0,0 0</inkml:trace>
  <inkml:trace contextRef="#ctx0" brushRef="#br0" timeOffset="494560.1987">14312 16768,'25'0,"0"25,-25 0,25-1,0-24,-25 25,24 0,1-25,0-25,0 0,-25 1,0-1,25 0,-25 0,0 0,-25 50,25 0,-25 0,25 0,-25-1,0 26,25 0,-24-26,-1 26,0-25,0 0,0-1,0 1,50-50,0 25,0-24,0-1,0 25,24-25,-24 0,0 25,0-25,-1 25,1-24,-25 48,-25 1,1 0,-1 25,0-26,-25 26,26-25,-1 24,0-24,0 0,0 0,25 0,-25-25,25 24,25-24,0 0,0 0,0-24,0-1,24 25,-24-25,0 0,24 0,-24 1,0 24,0-25,0 0,-50 25,0 0,0-25</inkml:trace>
  <inkml:trace contextRef="#ctx0" brushRef="#br0" timeOffset="494717.2404">14511 17066,'-25'99,"50"-198,-50 247,25-98,-25 0,25-1,-25 1,25 24,-24-24,-1 0,25-1,-25-24,0 25,25-26,-25-24,25-24,0-1,0 0</inkml:trace>
  <inkml:trace contextRef="#ctx0" brushRef="#br0" timeOffset="494860.347">14436 17438,'100'99,"-200"-198,224 223,-99-99,0-1,0 1,0-25,-1 25,1 0,0 0</inkml:trace>
  <inkml:trace contextRef="#ctx0" brushRef="#br0" timeOffset="495017.1745">14883 17686,'25'25,"-25"-1,24 1,-48-50,-1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2:28:43.4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1538 1017,'0'0,"0"-25,25 0,-50 25,25 25,-25 25,0-25,25 24,-25 1,1-25,-1 24,25 1,0-1,-25 1,25 0,0-1,0-24,0 25,25-26,-25 1,25 0,-1-25,1 0,0-25,0 25,-25-25,25 1,-25-1,24 0,-24 0,25 0,-25-24,0 24,0 0,0 0,0 1,-25-1,25 0,-24 0,-1 25,0 0,25 25,-25-25,0 50,1-26,-1 1,25 0,-25 0,25 0,0-1,25 1,-25-50,-25-24,50 24,0-25</inkml:trace>
  <inkml:trace contextRef="#ctx0" brushRef="#br0" timeOffset="340.4183">1836 794,'0'-25,"-25"50,50-25,-25 25,0-1,0 1,0 0,0 0,0 0,24-25,1 0,0-25,-25 0,25 25,-25-25,0 0,0 1,-25 24,25-25,-25 0,0 50,25 0,-24-1,24 1</inkml:trace>
  <inkml:trace contextRef="#ctx0" brushRef="#br0" timeOffset="512.8506">2009 1215,'0'25,"-49"-74,24 49</inkml:trace>
  <inkml:trace contextRef="#ctx0" brushRef="#br0" timeOffset="1368.6343">3448 1240,'-25'0,"25"25,0 0,0 0,-25 24,25 1,-25-1,1 1,24 0,-25 24,0-49,0 25,0-26,1 1,-1 0,0-25,0 0,25 25,-25-50,1 25,-1-25,25 0,-25 1,25-26,0 0,0 1,0-1,0 0,0 26,25-1,0 0,-1 0,1 25,0 25,0-25,0 25,-1 0,26-1,-25 26,0-25,-1 24,-24-24,25 0,0 0,-25 0,25-25,-25 25,25-25,-25 24,24-48</inkml:trace>
  <inkml:trace contextRef="#ctx0" brushRef="#br0" timeOffset="1520.0499">3597 1439,'0'24,"0"1,0 0,0 0,0 24,0-24,0 25,0 0,0-26,0 1,0 0,0 0,-25-25,0-25</inkml:trace>
  <inkml:trace contextRef="#ctx0" brushRef="#br0" timeOffset="1844.3758">3026 1116,'25'-25,"0"25,0 0,-1 25,26-25,-25 0,24 0,1 0,0 0,-1 0,1 0,-1 0,1 0,0 0,-1 0,-24 0,0 0,0 25,0-25,-1 0,-48 0,-1-25,0 25,25-25,-25 25,25-24,-25-1,0 0,25 0,0 0,-24 25,24 25</inkml:trace>
  <inkml:trace contextRef="#ctx0" brushRef="#br0" timeOffset="2032.3451">4043 1612,'-25'25,"25"0,0 0,0 0,0-1,-24 26,-1-25,0 24</inkml:trace>
  <inkml:trace contextRef="#ctx0" brushRef="#br0" timeOffset="2372.0514">4539 1463,'25'25,"0"-25,0 0,-1 25,-48-75,24 26,24 24</inkml:trace>
  <inkml:trace contextRef="#ctx0" brushRef="#br0" timeOffset="2484.5271">4862 1488,'25'0,"-25"25,24-50,1 25</inkml:trace>
  <inkml:trace contextRef="#ctx0" brushRef="#br0" timeOffset="2568.077">5135 1488,'-50'-25</inkml:trace>
  <inkml:trace contextRef="#ctx0" brushRef="#br0" timeOffset="2716.8549">5358 1612,'-25'0,"25"25,0 0,0 0,-25 0,25-1,0 1,-25 0,25 0,-24-25,-1 25</inkml:trace>
  <inkml:trace contextRef="#ctx0" brushRef="#br0" timeOffset="3144.4615">6325 1116,'0'25,"0"0,0 24,0 1,-25 0,25 24,-24 0,-1-24,0 24,0 1,0-25,1-1,-1 1,0-25,0-1,0-24,25 25,-24-25,-1 0,0-25,0 1,25-1,-25-25,25 1,0-1,0 0,25 1,-25 24,25 0,0 0,-25 0,25 25,-1 0,1 25,0 25,0-25,24-1,-24 1,0 0,-25 0,25 0,0 0,-1-1,1 1,0-25,-25 25,25-25</inkml:trace>
  <inkml:trace contextRef="#ctx0" brushRef="#br0" timeOffset="3636.4547">6474 1513,'25'25,"-25"0,0-1,0 1,0 25,0-25,0 24,0-24,0 0,0 0,0-50,0 0,0 0,25-24,-25 24,0 0,24-25,-24 26,25 24,0-25,0 25,-25 25,0-1,0 1,0 0,0 0,0 0,0 0,0-1,25-48,-25-1,0 0,24 0,-24 0,25 25,-25-25,25 25,-25 25,25-25,-25 25,0 0,0 0,0 0,25-1,-25 1,0 0,0 0,0-50,-25 0</inkml:trace>
  <inkml:trace contextRef="#ctx0" brushRef="#br0" timeOffset="3971.9703">5953 1116,'0'-25,"25"25,0 0,0 0,24 0,1 0,-1 25,1-25,0 0,24 0,-24 0,24 0,-24 0,-1 0,-24 25,25-25,-26 0,1 0,0 0,-50 0,25-25,-25 25,25-25,-24 1,24-1,-25 0,0 0,25-24,-25 24,25 0</inkml:trace>
  <inkml:trace contextRef="#ctx0" brushRef="#br0" timeOffset="4424.0032">7268 1116,'-25'25,"25"0,-25 0,25-1,-25 1,1 0,-1-25,25 25,-25-25,50-25,0 25,-1 0,-24 25,25-25,-25 25,0-1,0 1,0 0,0 25,0-26,0 1,-25 25,25-25,0-1,0 1,0 0,-24 0,24 0,0 0,0-1,0 1,-25-25</inkml:trace>
  <inkml:trace contextRef="#ctx0" brushRef="#br0" timeOffset="4620.1546">7317 1191,'25'0,"0"-25,0 25,0 0,24 0,-24-25,0 25,0 0,24 0,-24 0,0 0,-50 0,0 25,0 0,-24-1,24 1</inkml:trace>
  <inkml:trace contextRef="#ctx0" brushRef="#br0" timeOffset="4768.2834">7342 1389,'-25'25,"50"0,0-50,0 25,24-25,-24 25,25-25,-25 25,-1-25,26 1,-25-1,0 25,-25-25,-25 0,0 25</inkml:trace>
  <inkml:trace contextRef="#ctx0" brushRef="#br0" timeOffset="4968.481">7367 918,'25'0,"-25"25,25 24,-25 1,24-1,1 26,0-26,0 26,0-26,-1 26,-24-1,0 1,25-26,-25 1,25 0,-25-26,25 1,-25 0,0 0,25-50,-25 0,0 0</inkml:trace>
  <inkml:trace contextRef="#ctx0" brushRef="#br0" timeOffset="5091.8827">7739 1439,'-25'-25,"25"50,-25-25,25 24,-24-24,-1 25,0 25,0-25,0-1,-24 1,24 0,0 0,0 0,1-25,-26 0,50-25</inkml:trace>
  <inkml:trace contextRef="#ctx0" brushRef="#br0" timeOffset="5236.8651">7491 819,'25'0,"-25"24,25 1,-25 0,24 0,1 0,0 24,0-24,0 0,-1 0</inkml:trace>
  <inkml:trace contextRef="#ctx0" brushRef="#br0" timeOffset="5748.0449">7913 1191,'0'24,"0"1,0 0,0 0,0 24,-25-24,25 0,-25 25,25-26,0 1,25-50,-25 1,25 24,-1-25,1 0,0 0,0 0,0 25,0-24,-1 24,1-25,-50 25,25-25,-24 25,-1 0,25-25,-25 0,25 1,0-26,-25 25,25 0,25 1,-25-1,0 50,0-1,25 26,-25 0,0-1,0 26,0-26,0 26,0-1,0-24,0-1,0 26,0-50,0 24,25-49,-25-25,0 1,24-26,-24-25,-24 1,48 0</inkml:trace>
  <inkml:trace contextRef="#ctx0" brushRef="#br0" timeOffset="6423.436">8161 1215,'0'0,"25"-24,-25-1,24 50,1-25,0 24,0-24,0 0,24 0,-24 0,25 0,-26-24,26 24,-25-25,0 0,24 25,-24-25,-25 0,0 1,-25-1,0 25,25-25,-24 25,-1 0,-25-25,25 25,1 0,24 25,0 0,0 0,0-1,0 1,0 25,0-25,0 24,0 1,0-1,0-24,0 25,0-1,0-24,0 0,0 0,0 0,-25-50,0 0,0 0,0 25,1-25,-1 25,50 0,-1 0,1 0,0-24,0 24,0 0,-1-25,1 25,0 0,0-25,0 25,-1 0,-48 25,24 0,-25-25,0 24,0 26,0-25,1 0,-1 24,-25-24,25 0,1 0,-1 0,25-1,-25-24,50 0,0 0,-1 0,26 0,-50-24,25 24,24 0,-24 0,0 0,0 0,0 0,-1 0,1 0</inkml:trace>
  <inkml:trace contextRef="#ctx0" brushRef="#br0" timeOffset="6700.1956">8830 1215,'0'0,"0"-24,25 24,0 0,0 0,24 0,-24-25,25 25,-25 0,24 0,-24 0,0 0,0 0,0 0,-50 0,0 0,0 0</inkml:trace>
  <inkml:trace contextRef="#ctx0" brushRef="#br0" timeOffset="7224.4249">8979 918,'0'0,"0"-25,0 50,0 24,25 1,-25 0,0 24,0 0,0 1,0 24,25-25,-25 1,0 24,0-24,0-26,0 1,0-25,0-1,0 1,25-74,-25 24,0-25,0 1,0-1,0 0,0-24,0 24,0 1,-25-1,25 25,-25 0,0 25,0 0,1 25,24 25,-25-25,0 24,25-24,-25 25,25-26,0 1,25-50,0-24,0 24,24-25,-24 1,0-1,0 25,0-24,-1-1,1 25,0-24,0 24,0 0,-25 0,0 50,0 0,0 0,0 24,0 1,0 0,0-1,0 1,0 24,0-24,-25 24,25-24,0 0,0-26,0 26,0-100,0 26</inkml:trace>
  <inkml:trace contextRef="#ctx0" brushRef="#br0" timeOffset="7540.3624">9252 1116,'0'-25,"25"1,0-1,0 25,-1 0,1 0,0 0,-25 25,25-25,-25 24,0 1,0 0,0 0,0 0,0-1,0 1,0 0,0 0,0 24,0 1,0 0,0-1,0 1,0-1,0 1,25-25,-25 25,0-26,0 26,0-25,24 0,-24-1,-24-24,-1-24,-50-51,75 50</inkml:trace>
  <inkml:trace contextRef="#ctx0" brushRef="#br0" timeOffset="7721.1213">9203 1364,'24'-25,"1"25,0 0,0 0,0 0,-1 0,1 0,0 0,-50 25</inkml:trace>
  <inkml:trace contextRef="#ctx0" brushRef="#br0" timeOffset="7849.0153">9227 1463,'25'0,"0"0,0 0,0 0,-1 0,1 0,0 0,0 0,-25 25,-50-50,25 50</inkml:trace>
  <inkml:trace contextRef="#ctx0" brushRef="#br0" timeOffset="7976.3237">9178 1736,'-25'25,"50"-25,0 0,-1 0,1-25,25 25,-25 0,-1 0,26-24,-25 24,-50-75,50 75,0-25</inkml:trace>
  <inkml:trace contextRef="#ctx0" brushRef="#br0" timeOffset="8580.9299">9699 943,'24'24,"-24"1,25 0,-25 0,0 0,25-25,-25 24,25 1,0-25,-25-25,24 1,-24-1,25 0,0 0,-25 0,0 1,25 24,-25 24,0 1,-25 0,25 0,-25 0,0-1,25 26,-24-25,-1 0,0 24,0-24,-24 0,49 0,-25-1,0-24,50-24,0 24,-1-25,1 0,0 25,25-25,-26 0,1 25,25-24,-25 24,-25 24,0 1,-25-25,0 25,0 25,-24-26,24 1,-25 25,1-25,-1 24,25-24,0 0,1-25,-1 25,50-25,-1 0,26-25,-25 25,24-25,1 0,-25 0,24 1,1-1,-25 0,24 25,-24-25,0 25,0 0,-25-25,-25 25,0 0,0 0,1 0</inkml:trace>
  <inkml:trace contextRef="#ctx0" brushRef="#br0" timeOffset="8744.4148">9773 1265,'0'25,"25"-25,-25 25,0 24,0 1,0-25,0 24,0 1,0-1,-25 1,0-25,25 25,-25-1,1-24,-1 25,0-26,0-24,0 0,1 0,24-24,0-1,0 0</inkml:trace>
  <inkml:trace contextRef="#ctx0" brushRef="#br0" timeOffset="8876.5849">9798 1612,'25'0,"-1"25,1-25,0 25,0-25,0 25,-1 0,1-25,25 24,-25 1,0-25,-1 25,1-25,-25 25,0-50</inkml:trace>
  <inkml:trace contextRef="#ctx0" brushRef="#br0" timeOffset="9344.681">10765 1315,'0'-25,"25"25,0 0,0 0,24 0,-24 0,25 0,24 0,-24 25,24-25,1-25,-26 25,26 0,-26 0,1 0,-1 0,1 0,-25 0,24 0,-24 0,0 0,-50 25,0-25,1 0,-26 24,25-24,-24 0,-1 25</inkml:trace>
  <inkml:trace contextRef="#ctx0" brushRef="#br0" timeOffset="9644.0593">10641 1513,'0'0,"-25"0,50 0,0 0,0 0,0 0,-1 0,26 0,-25 0,24 0,1 0,24 0,1-25,-1 25,-24 25,24-25,1 0,-26 0,26 0,-26 0,1 0,0 0,-1 0,-24 0,0 0,0-25,-50 25,0 0,0-25,0 25,1 0</inkml:trace>
  <inkml:trace contextRef="#ctx0" brushRef="#br0" timeOffset="9924.1907">11435 1166,'25'0,"0"0,-25 25,24-1,1-24,0 25,25 0,-26 0,26-25,0 25,-26-25,1 24,0-24,0 25,0-25,-25 25,0 0,-25 0,25-1,-25 1,-25 0,26 25,-1-26,-25 26,1-25,-1 25,-24-26,24 1,0 0</inkml:trace>
  <inkml:trace contextRef="#ctx0" brushRef="#br0" timeOffset="10284.7772">10964 1116,'-25'0,"0"25,25 0,-25 0,0-1,1 26,-1-25,0 24,0-24,-24 0,24 25,0-26,25 1,50-25,-26 25,26-25,-25 0,0 25,-1-25,26 25,-25-1,0 1,-1-25,26 25,-50 0,25-25,0 25</inkml:trace>
  <inkml:trace contextRef="#ctx0" brushRef="#br0" timeOffset="12160.8117">12204 1067,'0'0,"25"0,0 0,-1 0,26 0,-25 0,24 0,1 0,0 0,-26-25,26 25,-25 0,0 0,-1 0,1 0,0 0,-50 0,25-25,-25 25</inkml:trace>
  <inkml:trace contextRef="#ctx0" brushRef="#br0" timeOffset="12360.9316">12477 843,'-25'0,"25"25,-25 0,25 0,-25 24,1 1,24 0,-25-1,0 1,0-25,0 49,1-24,-1-1,0 1,0-25,0 24,0-49,25 25,-24 0,24-50,0 0</inkml:trace>
  <inkml:trace contextRef="#ctx0" brushRef="#br0" timeOffset="12676.0826">12254 1215,'0'25,"0"0,0 0,0 0,0 24,0 1,0-1,0 1,0 0,-25-1,25 1,0 24,-25-24,25 0,0-26,0 26,0-25,0-50,25 0,-25-24,0-1</inkml:trace>
  <inkml:trace contextRef="#ctx0" brushRef="#br0" timeOffset="13059.9169">12402 1339,'0'0,"0"-24,25-1,-25 0,25 25,0 0,-25 25,25-25,-25 25,0-1,0 1,0 0,0 0,0 0,0-1,0 1,0 0,24-25,-24 25,25-25,-25 25,25-1,0 1,-25 0,0 0,0 0,0 0,-25-1,25 1,-25-25,0 25,1 0,-1-25,0 0,0 0,0-25,1 25,24-25,-25 25,25-49,-25 24,25 0,0 0,25 0,0 25,-25-25,24 25,1 0,0 0,0 0,0 0,-1 0,1 0,0 25,0-25,0 0,-1 0,1-25,0 25,0 0,0-24,-1-1</inkml:trace>
  <inkml:trace contextRef="#ctx0" brushRef="#br0" timeOffset="13264.6914">12824 1240,'25'-25,"0"25,-1 0,1 0,25 0,-25-24,24 24,1 0,-1-25,1 25,0 0,-1 0,-24-25,0 25,0 0,-75-25,25 25</inkml:trace>
  <inkml:trace contextRef="#ctx0" brushRef="#br0" timeOffset="13447.9162">13072 918,'0'25,"0"-1,0 1,-25 25,25-1,0 1,-25 0,1 24,-1-24,0 24,0-24,0 24,1-24,-1-26,0 26,0-25,25-50,25-25,-25 26</inkml:trace>
  <inkml:trace contextRef="#ctx0" brushRef="#br0" timeOffset="13596.5966">12998 1315,'0'24,"24"26,-24-25,0 24,0-24,0 25,-24-1,24 1,0 0,0-25,0 24,0-24,0 0,0 0,0-50,0 0</inkml:trace>
  <inkml:trace contextRef="#ctx0" brushRef="#br0" timeOffset="13748.1862">13047 1563,'0'0,"0"-25,25 0,0 0,0 25,24-25,-24 25,0 0,25-24,-26 24,1 0,0 0,0 0,0 0,-1 0,-48 0,-1 0</inkml:trace>
  <inkml:trace contextRef="#ctx0" brushRef="#br0" timeOffset="14096.0621">13221 1315,'0'0,"0"-25,0 50,0-1,0 26,25-25,-25 24,0-24,0 0,0 25,0-26,0 26,-25-25,25 0,0 0,-25-1,0 1,0-25,1-25,48 25,1 0,0 0,0 0,0 0,0 0,24 0,-24-24,0 24,24 0,-24-25,0 25,0 0,0 0,-1 0,-48 0,-1 0,0 25</inkml:trace>
  <inkml:trace contextRef="#ctx0" brushRef="#br0" timeOffset="14460.2847">13643 893,'24'-25,"1"25,25 0,-25 0,24 0,1-25,-1 50,1-25,0-25,-1 25,-24 0,25 0,-26 0,1 0,0 0,-50 25,0-25,1 0,-1 0,0 25</inkml:trace>
  <inkml:trace contextRef="#ctx0" brushRef="#br0" timeOffset="15444.1223">13767 794,'-25'0,"50"0,-25 49,24-24,-24 0,25 25,-25-1,0 1,25-25,-25 24,0-24,0 25,0-26,-25 1,25 0,25-50,-25 0,0 1,25-26,0 25,-25-24,24-1,1 0,-25 1,25-1,0 1,-25 24,0-25,25 25,-1 1,-24 48,25-24,-25 25,0 0,25 0,-25 24,0-24,0 0,0 0,0 24,0-24,0 25,-25-1,25-24,0 0,-25 25,1-26,-1 1,25 0,-25-25,0 0,0 0,25-25,-24 0,24-24,0 24,0 0,0-24,24 24,-24 0,25 0,-25 0,25 25,0 25,-25 0,0 0,0 0,-25-1,25 26,-25-50,0 25,25 0,-24-1,-1-24,50 0,-25-24,24 24,1 0,0-25,0 25,0 0,-1 0,1 25,-50-1,1-24,-1 25,0 0,25 0,-50-25,26 25,-1-1,-25 1,1 0,24 0,-25 0,25-25,25 24,-24-24,48 0,1-24,0 24,25 0,-1-25,1 0,-1 25,26-25,-26 25,1-25,0 25,-26 0,26-24,-25 24,0 0,-50 24,0-24,0 0,0 0,1 0,-1 0,-25 0,25 0,1-24,-1-1,0 25,0-25,25 0,0 0,0 50,25 0,-25 25,0-1,0 1,25-1,-25 1,0 24,0-24,-25 0,25-1,0-24,0 0,0 25,0-26,-25-48,25-1,0-25,0 25</inkml:trace>
  <inkml:trace contextRef="#ctx0" brushRef="#br0" timeOffset="15660.0297">13965 1389,'-25'25,"0"0,1-1,-1 1,0 25,0-25,0-1,1 1,-1-25,25 25,25-50,24 0,-24 25,25 0,-1 0,1 0,-25 0,24-24,1 24,-25 0,-1 0,26 0,-25 0,0-25,-1 0,1 0,25 0</inkml:trace>
  <inkml:trace contextRef="#ctx0" brushRef="#br0" timeOffset="16052.0707">14635 943,'-25'-25,"0"50,0-1,1 1,-1 0,0 25,-25-26,26 26,-1-25,-25 0,50-1,-25-24,50 0,0 0,25 0,-1-24,-24 24,25 0,-1-25,1 25,-25 0,24 0,-24 0,0 0,0 0,-25 25,-25-25,0 0,0 24,-24-24,24 0,0 0,0 0,0 0,25 25,0 0,0 0,0 0,0-1,0 26,-24 0,24-1,0 26,0-26,0 1,0 0,0-1,0 1,0-25,-25-1,25 1</inkml:trace>
  <inkml:trace contextRef="#ctx0" brushRef="#br0" timeOffset="16392.7737">14932 1389,'0'-25,"25"0,0 25,0-24,0 24,-1 0,1 0,0 24,-50 26,25-25,0 0,-25 24,1 1,24-25,-25 24,25-24,0 0,0 0,25-25,-25-25,24 25,-24-25,25 0,0 0,0 1,-25-1,25-25,-25 25,0-24,0-1,0 25,0-24</inkml:trace>
  <inkml:trace contextRef="#ctx0" brushRef="#br0" timeOffset="16504.0627">15081 992,'25'0,"-25"25,25-25,-25 25,25 0,-1-1,-24 1,25-25,-25 25,25 0</inkml:trace>
  <inkml:trace contextRef="#ctx0" brushRef="#br0" timeOffset="16636.1429">15404 1439,'0'24,"0"1,0 25,0-25,0-1,0 1,-25 0,25 25,0-25,0-1</inkml:trace>
  <inkml:trace contextRef="#ctx0" brushRef="#br0" timeOffset="17321.3178">16148 1091,'0'-24,"-25"24,25 24,-25 1,0 25,1-1,-1-24,0 25,0-1,0-24,1 25,-1-25,25-1,0-48,25-26,-25 25,24 0,1-24,0 24,-25 0,25 0,0 25,-25 25,0 0,0 25,0-1,0 26,0-26,-25 1,25-1,0 1,0-25,-25 0,25 24,0-73</inkml:trace>
  <inkml:trace contextRef="#ctx0" brushRef="#br0" timeOffset="17520.0605">16173 1141,'24'-25,"1"25,0 0,0 0,24 0,-24-25,25 25,0 0,-1 0,1 0,-25 0,-1 0,1 0,0 0,-50 0,0 25,1-25,-26 0,25 25,0-25</inkml:trace>
  <inkml:trace contextRef="#ctx0" brushRef="#br0" timeOffset="17908.621">16346 1166,'-25'0,"25"25,0-1,0 1,-24 0,24 25,0-26,0 1,0 25,-25-25,25-1,0 1,0 0,0 0,0-50,0 0,0 0,25 1,-25-1,0-25,24 25,-24 1,25-1,-25 0,25 25,-25-25,25 25,0 0,0 25,-25 0,0 0,0-1,-25 1,25 0,-25 0,25 0,-25-1,25 1,0 0,25-50,-25 0,25 1,0-1,-1 0,-24 0,25 0,0 1,-25-26,25 25,-25 0,0 1</inkml:trace>
  <inkml:trace contextRef="#ctx0" brushRef="#br0" timeOffset="18236.65">16421 893,'-25'-25,"25"75,0-25,25 24,-25 26,0-26,0 26,0-26,0 26,0-26,-25 26,0-26,25 26,-50-26,26 1,-1-25,0 24,0-24,-24 0,24 0,0-25,0 0,0-25,1 25,-1-25,25-24,0 24,-25-25,25 25,0-24,25 24,-25 0,25 25,-25-25,24 25,1 0,0 0,25 25,-26 0,26 0,0-1,-1 1,1 0,0 0,-1-25,1 25,-25 0,24-25,-24 0,25 0,-26-25,-24 0</inkml:trace>
  <inkml:trace contextRef="#ctx0" brushRef="#br0" timeOffset="18472.4322">16818 1166,'0'25,"0"-1,0 1,-25 25,25-1,0-24,0 25,0-25,0 24,0-24,0 0,0 0,25-1,-25 1,0 0,0 0,0 0,0 0,0-1,0 1,0 0,-25-25,0-25</inkml:trace>
  <inkml:trace contextRef="#ctx0" brushRef="#br0" timeOffset="19284.0681">17016 918,'0'25,"0"-1,0 1,0 25,0-1,0-24,0 25,0-25,0-1,25-24,-25 25,0-50,0 1,25-1,-25 0,24 0,1 0,0-24,0 24,0 0,-25 50,0 0,-25 0,25 24,-25-24,0 25,0-26,1 1,-1 0,25 0,-25-25,50 0,0-25,-1 25,1-25,0 25,0 0,0 0,-25 25,-25 0,25 0,-25-1,0-24,0 50,1-25,-1 0,-25-1,25 1,-24 0,24 0,50-25,0 0,-1-25,1 25,25-25,-25 0,24 25,-24-24,25 24,-26-25,26 25,-25 0,0 0,-25-25,-25 25,25-25,-25 25,0-25,0 25,25-24,-24 24,24-25,0 50,24-1,-24 26,0-25,25 24,-25 1,0 0,0-1,0 1,-25 0,25-1,0-24,-24 25,24-26,-25 1,0-25,0 0,25-25,-25 25,25-24,-24-1,-1 0,25 0,0 0,25 1,-1-1,26 0,-25 25,24-25,-24 0,25 25,-25-25,24 1</inkml:trace>
  <inkml:trace contextRef="#ctx0" brushRef="#br0" timeOffset="19764.411">18231 1141,'0'-25,"25"50,-25 0,0 24,25 1,-50 0,25-1,0 1,-25-1,1 26,-1-26,0 1,0-25,-24 25,24-26,0 1,0-25,0 0,1-25,24 1,-25-1,25 0,0 0,0 0,0-24,0 24,0-25,25 25,-1 25,1 0,-25 25,25-25,0 50,0-25,-1-1,1 26,-25-25,25 0,0 0,0-1,-25 1,24 0,1 0,0-25,-25-25</inkml:trace>
  <inkml:trace contextRef="#ctx0" brushRef="#br0" timeOffset="19864.3327">18355 1637,'0'25,"-24"-25</inkml:trace>
  <inkml:trace contextRef="#ctx0" brushRef="#br0" timeOffset="20268.2857">18331 1712,'0'-25,"24"0,1 25,0-25,0 0,0 0,-1 25,1-24,-25-1,25 25,-50 25,25-1,-25 1,25 0,-24 25,24-1,0 1,0-25,-25 24,25-24,25 0,-25 0,0 0,24-25,1 0,-25-25,25 0,0 0,-25 0,25 1,-25-1,0 0,25 0,-25-24,0 24,0-25</inkml:trace>
  <inkml:trace contextRef="#ctx0" brushRef="#br0" timeOffset="20396.0139">18604 1414,'0'25,"24"-25,1 24,0 1,-25 0,25 0,-50-75</inkml:trace>
  <inkml:trace contextRef="#ctx0" brushRef="#br0" timeOffset="20708.8729">17835 1141,'0'-25,"0"0,24 25,1 0,25 0,-25 0,49 0,-24 0,24 0,-24 0,24 25,0-25,-24 0,24 0,-24 0,-25 0,25 0,-26 0,1 0,0-25,0 25,-25-24,0-1,-25 0,25 0,-25 0,25 1,-25-1,1 0,-1 0,0-24,0 24,0 0</inkml:trace>
  <inkml:trace contextRef="#ctx0" brushRef="#br0" timeOffset="24868.0774">19149 1191,'0'0,"0"24,25-24,0 0,0 0,-1 25,26-25,0 0,-1 0,1 0,-1 0,1 0,0-25,-1 25,1-24,-25 24,24 0,-24-25,0 25,-50 0,25 25,-25-25,1 0,-1 24,0-24,0 25</inkml:trace>
  <inkml:trace contextRef="#ctx0" brushRef="#br0" timeOffset="25151.9199">19348 1389,'-25'0,"25"25,0 0,0-1,0 1,0 0,0 0,0 0,0-1,0 26,-25-25,25 0,0 0,0-1,0 1,-25-50,50 1,-25-1</inkml:trace>
  <inkml:trace contextRef="#ctx0" brushRef="#br0" timeOffset="25572.8087">19348 1488,'0'0,"24"-25,1 25,0 0,0 0,-25 25,25-25,-25 25,24 0,-24 0,0-1,-24-24,24 25,-25 0,0 0,25-50,25 0,0 0,-1 1,1-1,0 0,0-25,0 26,0-1,-1 0,-24 0,25 0,-25 1,0-1,-25 50,25-1,0 1,0 25,0-1,0 1,0 24,0-24,0 0,0-1,0 26,0-26,0 1,-24 0,24-1,0-24,-25 0,25 0,0-1,-25-24,0 0,0 0,0-24,1-1,-26 0,25-25,25 26</inkml:trace>
  <inkml:trace contextRef="#ctx0" brushRef="#br0" timeOffset="25820.8906">19943 1364,'0'-25,"0"50,25 0,-25 25,0-1,25 1,-25 24,0-24,0 0,0-1,0 1,0-25,0-1,0 1,0 0,0-50</inkml:trace>
  <inkml:trace contextRef="#ctx0" brushRef="#br0" timeOffset="26127.9025">20067 1339,'25'0,"0"-24,-1 24,1 0,0 0,0 0,24-25,-24 25,25 0,-1 0,-24-25,0 25,0 0,0 25,-25 0,0-1,0 1,-25 0,25 25,-25-26,25 26,-25 24,25-24,-25 0,25-1,0 1,-24 0,24-26,0 26,0-25,0-50,-25 25,25-25,-25 0,25-24,-25 24</inkml:trace>
  <inkml:trace contextRef="#ctx0" brushRef="#br0" timeOffset="26548.1408">20141 1141,'0'25,"25"-25,-25 49,0 1,0 0,0-1,0 1,0-1,0 1,0 0,0-1,0 1,0 0,-25-26,25 26,0-25,-24-25,-1-25,25 0,0 0,-25 1,25-1,0-25,0 25,0 0,0 1,25-1,0 0,-1 25,1 25,0-25,0 25,0-1,-25 1,0 0,-25 0,25 0,-25 0,25-1,-25 1,0-25,25 25,-24-25,24-25,24 25,1-25,-25 1,50-1,-25-25,24 25,1 0,-1-24,1 24,0-25</inkml:trace>
  <inkml:trace contextRef="#ctx0" brushRef="#br0" timeOffset="26768.5277">20910 943,'0'24,"0"1,-24-25,-1-25,25 50</inkml:trace>
  <inkml:trace contextRef="#ctx0" brushRef="#br0" timeOffset="27132.8507">20637 1290,'25'0,"0"0,25-25,-25 25,24 0,1-25,24 25,-24-25,-1 25,1-24,-25 24,24-25,-24 25,0 0,-50 0,0 0,1 25,-1-25,0 0,0 24</inkml:trace>
  <inkml:trace contextRef="#ctx0" brushRef="#br0" timeOffset="27340.5742">20836 1042,'0'0,"25"-25,-25 50,0 0,25 24,-25-24,0 49,0-24,-25 0,25 24,0-24,0 24,-25-24,25-1,0-24,0 25,0-25,0-1,0-48,0-1,0 0,25-25,-25 1,25 24</inkml:trace>
  <inkml:trace contextRef="#ctx0" brushRef="#br0" timeOffset="27560.5165">20985 1017,'0'0,"25"-25,-25 0,0 1,24 24,-24 49,0-24,0 0,0 24,0 1,0 24,0-24,0 0,0-1,0 26,0-26,0 1,0-1,0-24,-24 0,24 0,0 0,0 0,24-25,-98-50,74 25,-25 0</inkml:trace>
  <inkml:trace contextRef="#ctx0" brushRef="#br0" timeOffset="28052.1851">20910 1389,'25'0,"-25"25,25-25,-25 25,0-1,-25-24,25 25,-25-25,1 0,-1-25,50 25,-1-24,1 24,0 0,0 0,0 0,-1 0,1 0,-25 24,-25 1,1 0,24 0,-25-25,0 25,-25-1,26 1,-1 0,-25 0,25 0,-24 0,24-1,0 1,0-25,50 0,0-25,25 1,-26-1,26 0,0 0,-1 0,1 0,-1 25,-24 0,25-24,-25 48,-25 1,-25 0,25 0,-25 0,0 24,-24-24,24 0,-25 25,25-26,-24 1,-1 25,1-25,24-1,-25 1,25-25,0 0,25-25</inkml:trace>
  <inkml:trace contextRef="#ctx0" brushRef="#br0" timeOffset="28188.2353">21059 1687,'0'0,"25"0,0 25,0-1,-1 1,1 25,0-25,0-1,0 1,-25 0,24-25,1 25</inkml:trace>
  <inkml:trace contextRef="#ctx0" brushRef="#br0" timeOffset="28392.1653">21530 1067,'-24'24,"24"1,-25 0,25 0,-25 24,0-24,0 25,1-25,-1-1,0 26,0-25,25 0,-25-25</inkml:trace>
  <inkml:trace contextRef="#ctx0" brushRef="#br0" timeOffset="28544.4115">21555 1141,'25'0,"0"25,0-25,-1 25,1-1,0 1,0 0,0 0,24 0,-24-1,0 1,-25 0,25-25,-50 0</inkml:trace>
  <inkml:trace contextRef="#ctx0" brushRef="#br0" timeOffset="28700.0556">21506 1389,'49'0,"-24"0,0 0,0 0,-1 0,1 0,0 0,0 0,-25 25,-25-25</inkml:trace>
  <inkml:trace contextRef="#ctx0" brushRef="#br0" timeOffset="29056.0723">21406 1612,'-24'0,"48"0,1 0,0 0,0 0,24-25,1 25,-25-24,0 24,24 0,-24-25,0 25,0 0,-50-25,0 0,0 0,0 1,25-1,-24 25,24 25,0-1,0 1,0 25,24-1,-24-24,0 25,0 0,0-1,0 1,0-1,-24 1,24-25,0 0,0-1,0 1,-25-25,25-25,-25 1,25-1,0 0,0-25,-25 1</inkml:trace>
  <inkml:trace contextRef="#ctx0" brushRef="#br0" timeOffset="29160.0135">21580 1637,'0'0,"-25"0,0 25,25 0,-24 0,24-1,-25 1,0 0,0 25,25-26,-25 1,1-25,24 25</inkml:trace>
  <inkml:trace contextRef="#ctx0" brushRef="#br0" timeOffset="29280.896">21630 1687,'24'-25,"-24"50,25-25,0 0,0 25,0-25,0 24,-1 1,1-25,0 25,0-25,0 0</inkml:trace>
  <inkml:trace contextRef="#ctx0" brushRef="#br0" timeOffset="29488.0587">22151 1166,'0'0,"-25"0,0 0,0 25,0-25,1 24,-26 1,25-25,0 25,1-25</inkml:trace>
  <inkml:trace contextRef="#ctx0" brushRef="#br0" timeOffset="29604.3207">21952 1315,'0'-50,"0"100,25-75,-25 74,25-24,-25 25,0-1,0 1,0-25,0 24,0 1,0-25,0 25,0-26,0 1,0 0,25-25,-25-25</inkml:trace>
  <inkml:trace contextRef="#ctx0" brushRef="#br0" timeOffset="29920.0784">22101 1414,'25'0,"0"-25,-1 25,1 0,25-25,-1 0,1 25,0-24,-1 24,-24-25,25 25,-26 0,26 0,-25 0,0 25,-25-1,-25 1,25 0,-25 25,25-1,0-24,-25 25,25-1,0 1,-25 0,25-1,0 1,0-1,0 1,-24 0,24-26,0 1,0 0,0 0,-25-25,0-25,25 0,-25 0,0 1,-24-26,24 25,0-24</inkml:trace>
  <inkml:trace contextRef="#ctx0" brushRef="#br0" timeOffset="30208.6291">22151 1488,'0'0,"0"25,0 0,0 0,0-1,0 1,0 0,0 25,0-25,0-1,0 1,0-50,0 1,0-1,24 0,1-25,-25 25,25 1,0-1,0 0,-1 25,1 0,-25 25,25-25,0 25,-25-1,0 1,-25 0,25 0,0 0,-25 0,0-25,25 24,-24 1,-1 0,0-25,0 0,0-25,1 0</inkml:trace>
  <inkml:trace contextRef="#ctx0" brushRef="#br0" timeOffset="31080.0976">22796 918,'24'0,"1"0,-25 25,25-1,-25 26,0 0,0-1,0 1,0-25,0-1,0 1,0 0,0-50,0 0,25 1,-25-1,0 0,0 0,25 0,-25-24,24 24,-24 0,25 25,-25-25,25 25,0 0,0 0,-25 25,24-25,-24 25,0 0,0 0,0-1,-24 1,-1-25,0 25,0-25,0 0,1-25,24 0,24 25,1 0,0 0,-25 25,0 0,0 0,-25-25,0 25,25-1,-24 1,-1-25,0 0,0 0,25-25,25 25,0-24,0 24,-1 0,1 0,0 24,-50-24,25 25,-25-25,1 25,-1 0,0-25,-25 25,26-1,-26 1,25-25,0 25,0-25,1 25,48-25,1 0,0 0,25-25,-1 25,1 0,0-25,24 25,-24-25,-1 25,1 0,-1 0,-24 0,25-24,-25 24,-25 24,-25-24,0 0,0 0,0 25,-24-25</inkml:trace>
  <inkml:trace contextRef="#ctx0" brushRef="#br0" timeOffset="32400.8523">22920 1414,'-25'-25,"25"50,0 0,0-1,0 1,0 0,0 25,-25-26,25 1,0 0,0 0,-25-25,25 25,0 0,0-50,0 0,25 0,0 0,0 0,-1 25,-24-24,25 24,0 0,0 0,0 0,-1 24,-24 1,0 0,-24-25,24-25,-25 0,25 1,-25 24,25-25,0 0,-25 25,25-25,-25 25,50 0,0-25,0 25,0 0,-1-24,1 24,0 0,0 0,-25 24,25-24,-1 0,-24 25,0 0,0 0,-24-25,24 25,-25-1,0-24,0 25,0 0,1 0,-1-25,0 25,0-25,0 0,25-25,25 25,-25-25,25 25,0 0,0 0,-25-25,24 25,1 0,-25-25,0 1,-25 24,25-25,-24 0,24 50,-25-25,25 25,0 24,0-24,0 25,0-25,-25-1,25 1,0 0,0 0,-25 0,25-1,-25-24,1-24,24-1,0 0,0 0,24 25,1 0,0 0,0 0,0 0,-1 0,-24 25,25-25,0 25,-25 0,-25-25,25 24,-25 1,1-25,-1 25,-25-25,25 25,-24 0,24-25,0 24,0-24,50 0,0 0,0 0,24 0,-24 0,25-24,-1 24,1 0,-25 0,24 0,1-25,-25 25,24 0,-24 0,0 0,-25-25,25 25</inkml:trace>
  <inkml:trace contextRef="#ctx0" brushRef="#br0" timeOffset="32656.4671">23540 1389,'0'-25,"0"50,0 0,0 24,0 1,0-25,-25 24,25 1,0 0,0-1,-25-24,25 25,0-25,-25-1,25 1,0 0,0-50,0 0,25 1</inkml:trace>
  <inkml:trace contextRef="#ctx0" brushRef="#br0" timeOffset="33200.8077">23639 1488,'0'0,"0"-25,25 1,-1-1,1 25,0 0,0 0,0 0,-1 0,1 0,0 0,0-25,0 25,0 25,-50-25,0 25,0-25,0 24,-24 1,24 0,-25 0,1 24,24-24,0 0,0 0,0 0,50-25,-25 25,25-25,0 0,0 0,24-25,-24 0,0 25,24-25,-24 0,0 0,0 25,0-24,-25-1,0 0,-25 0,25 0,-25 25,0-24,25-1,-25 25,1-25,24 0,-25 0,25 1,-25-1,25 0,-25 0,0 0,25 50,0 0,0 0,0 24,25-24,-25 25,0-1,25 1,-25 0,25-1,-25 1,0 0,25-1,-25 1,0-1,0 1,24-25,-24 24,0-24,0 0,0 0,0 0,25-50,-25 0,0 0,25-24</inkml:trace>
  <inkml:trace contextRef="#ctx0" brushRef="#br0" timeOffset="33332.5073">23986 1662,'0'0,"-25"0,25-25,-24 25,24 25,-25-25,0 25,0-25,-25 25,26-1,-26 1,25-25,0 25,1-25,-1 0,0 0</inkml:trace>
  <inkml:trace contextRef="#ctx0" brushRef="#br0" timeOffset="33476.128">23862 1166,'0'0,"0"25,25-25,0 0,0 24,-1-24,1 25,0-25,0 25</inkml:trace>
  <inkml:trace contextRef="#ctx0" brushRef="#br0" timeOffset="33656.7933">24135 1315,'-25'24,"25"1,0 0,0 0,-25 0,25-1,0 1,0 25,-24-50,24 25,24-1,1-24,0 0,0 0,0-24,-1 24,1-25,0 0,0 25,-25-25,25 0,-25 1,0-1,-25 0</inkml:trace>
  <inkml:trace contextRef="#ctx0" brushRef="#br0" timeOffset="33848.4126">24234 1339,'0'0,"-25"-24,25-1,0 0,0 50,0 0,0 24,0 1,0-1,-24 1,24 0,-25 24,25 1,-25-26,25 50,-25-74,25 25,0-1,25 1,-50-25,25 0,0-50,25 0,-25 0,0 0,25 1</inkml:trace>
  <inkml:trace contextRef="#ctx0" brushRef="#br0" timeOffset="34547.9358">24358 1290,'0'25,"0"-50,0 25,50 0,-75 0,75 49,-75-73,25 73,25-74,24 50,-74-25,50 25,0-50,0 50,0-50,24 50,-49-50,0 50,25-50,0 0,0 25,-1 0,1-24,-25-1,0 0,-25 25,25-25,-24 0,-1 25,0-24,0 24,0 0,1 24,24 1,0 0,0 25,0 24,-25-49,25 24,49-24,-98 50,24-75,50 49,-50 1,25-25,0 24,0-24,0 0,0 0,0 0,-25-50,0 0,25 0,-24 25,24-25,-25 1,25-1,-25 25,25-25,0 0,25 25,0 0,24 0,-49 25,25-50,25 75,-50-125,49 100,-49-50,25 25,0 25,0-25,-25 25,-25 0,0 0,0-1,0 1,-24 0,24 0,0 0,0-1,1-24,24 25,-25-25,50 0,-1 0,1 0,0-25,0 25,0 0,24 0,1 25,-25-74,-1 49,76 148,-51-73,-148-298,149 223,-26-25,1 50,0-75,0 50,-25-25</inkml:trace>
  <inkml:trace contextRef="#ctx0" brushRef="#br0" timeOffset="35552.9781">12303 2381,'0'-25,"25"25,0 0,0 0,-1 0,1 0,25 0,-25 0,-1 0,1 0,0 0,0 0,0-24,-1 24,-48 24</inkml:trace>
  <inkml:trace contextRef="#ctx0" brushRef="#br0" timeOffset="35723.8591">12278 2530,'25'0,"0"0,0 0,0 0,24 0,-24 0,0 0,24-25,-24 25,0 0,0 0,-25-25,0 50,-25-25,0 25</inkml:trace>
  <inkml:trace contextRef="#ctx0" brushRef="#br0" timeOffset="35928.3578">12254 2679,'0'0,"-25"0,0 0,50 0,0 0,-1 0,26 0,0 0,-1 0,-24 0,25-25,-1 25,1 0,-1-25,-24 25,0 0,0 0,0-25,-1 25,-48-24,-1 24</inkml:trace>
  <inkml:trace contextRef="#ctx0" brushRef="#br0" timeOffset="36119.6047">12477 2108,'0'25,"0"0,0 0,25 0,-25 24,0 1,0-1,0 1,0 0,0-1,0 1,-25-1,25 1,0 0,-25-25,25 24</inkml:trace>
  <inkml:trace contextRef="#ctx0" brushRef="#br0" timeOffset="36620.0789">12477 2729,'-25'0,"0"24,0 1,1 0,-1 0,0 24,0-24,-24 25,24-25,0-1,0 1,25 0,0-50,0 0,25 1,0-1,0-25,-1 25,1 1,0-1,0 0,0 25,-1 25,-24 0,0 24,0 1,0-25,0 24,0 1,-24-1,24 1,0-25,0 0,24-25,-24-25,25 0,0 0,0-24,24 24,-24-25,0 25,0-24,0 24,-1 0,1 0,0 1,-25-1,-25 25,0 0,1 0,-26 0,25 25,0-25,1 0,24 24,-25-24,50 25,-1-25,1 25,0 0,0-25,0 25,-1-1,1-24,0 25,0-25,0 25,-1 0,-24-50</inkml:trace>
  <inkml:trace contextRef="#ctx0" brushRef="#br0" timeOffset="36956.5795">12973 2505,'0'25,"0"0,0 0,0-1,0 1,0 0,0 25,0-25,-25-1,25 1,0 0,25-25,0-25,-25 0,24 1,1-1,0 0,0 0,0 0,-1 0,1 25,0-24,0 24,-25 49,25-24,-25 25,0-25,0-1,0 1,0 0,0 0,0 0,-25-25,0-25,0 25</inkml:trace>
  <inkml:trace contextRef="#ctx0" brushRef="#br0" timeOffset="37139.6444">13122 2332,'-25'-25,"25"50,25-1,-25 1,0 25,0-1,24 1,-24 24,0 1,0-1,-24-24,24 24,0-24,0 0,0-1,-25-24,25 0</inkml:trace>
  <inkml:trace contextRef="#ctx0" brushRef="#br0" timeOffset="37504.0804">13072 2877,'-25'25,"0"25,25-25,-24-1,-1 1,25 25,-25-25,0-1,25 1,0 0,25-25,0-25,0 25,-1 0,1-25,0 1,0-1,0 25,-1-25,1 25,0-25,0 25,-25-25,0 1,0-1,0 0,25 0,0 50,-1 0,1 0,0-1,0 1,0 25,-1-25,-24 24,25-24,0 0,-25 0,25-1,-25 1,25-25,-25 25,-25-50,25 0</inkml:trace>
  <inkml:trace contextRef="#ctx0" brushRef="#br0" timeOffset="37644.9374">13717 3200,'0'-25,"-25"0</inkml:trace>
  <inkml:trace contextRef="#ctx0" brushRef="#br0" timeOffset="87755.9954">3349 4589,'0'25,"24"-1,-24 1,0 0,-24 25,24-26,0 26,-25 0,0-1,0 1,0 0,1-1,-26 1,25-25,0-1,1-24,24 25,-25-25,0-25,0 1,25-1,0-25,0 1,0 24,0 0,0 0,0 0,25 1,0-1,0 25,-1 0,1 0,0 0,0 25,0-1,-1 1,1 0,-25 0,25 0,0-1,-25 1,25 0,-1 0,1-50</inkml:trace>
  <inkml:trace contextRef="#ctx0" brushRef="#br0" timeOffset="87908.9228">3473 4837,'0'25,"0"0,0-1,0 26,24-25,-24 24,0 1,0-25,0 0,0 24,0-24,0 0,0 0,-24-25,-1-25</inkml:trace>
  <inkml:trace contextRef="#ctx0" brushRef="#br0" timeOffset="88224.9608">3026 4465,'25'0,"0"0,-25 25,25-25,24 0,-24 0,25-25,-1 25,1 0,-1 0,1 0,0 0,-1 25,1-25,-25 0,24 0,-24 24,0-24,-25-24,-25 24,25-25,-25 0,0 0,25 0,-24-24,24 24,0 0,-25 0,50 25</inkml:trace>
  <inkml:trace contextRef="#ctx0" brushRef="#br0" timeOffset="88387.5988">3919 4986,'-25'25,"25"-1,0 1,0 0,0 0,0 0,-24-1,24 1,0 0</inkml:trace>
  <inkml:trace contextRef="#ctx0" brushRef="#br0" timeOffset="88536.131">4217 4961,'0'25,"25"-25,-25 25,24-50</inkml:trace>
  <inkml:trace contextRef="#ctx0" brushRef="#br0" timeOffset="88624.3914">4366 4961,'24'0,"1"25,0 0,0-25</inkml:trace>
  <inkml:trace contextRef="#ctx0" brushRef="#br0" timeOffset="88740.0466">4688 4961,'25'0,"0"25,-1-25,1 0,0 25</inkml:trace>
  <inkml:trace contextRef="#ctx0" brushRef="#br0" timeOffset="88832.9297">4837 5234,'0'0,"0"25,0-1,-25 1,25 0</inkml:trace>
  <inkml:trace contextRef="#ctx0" brushRef="#br0" timeOffset="89324.4752">5655 4614,'0'-25,"0"50,25-25,-25 24,0 26,0 0,-25-1,25 1,-24 0,-1 24,0-24,0-1,0 1,1-1,-1-24,0 0,0 0,0-25,1 0,24-25,-25 0,25-24,0-1,0 0,0 1,0-1,25 1,-1 24,1 0,-25 0,25 25,0 0,0 0,-1 25,1-25,0 25,0 0,-25 24,25-24,-1 0,1 0,0-1,-25 1,25 0,0-25,-25 25,-25-50</inkml:trace>
  <inkml:trace contextRef="#ctx0" brushRef="#br0" timeOffset="89776.1301">5879 4812,'0'25,"0"0,0 0,0-1,25 1,-25 25,0-25,0-1,0 26,0-25,0 0,0-1,0-48,0-1,0 0,24-25,-24 26,0-1,25-25,-25 25,25 25,0 0,-25 25,0 0,0 0,0 0,0 24,0-24,0 0,0 0,25-25,-25-25,24 0,-24 0,25 0,0-24,0 24,-25 0,25 0,-1 25,-24 25,25 0,-25 0,0 24,0-24,0 25,0-25,0-1,25 1,-25 0,25-25,-50-25,25 0,0 1,-25-1</inkml:trace>
  <inkml:trace contextRef="#ctx0" brushRef="#br0" timeOffset="90079.9127">5457 4440,'25'0,"0"0,-1 0,26-25,-25 25,49 0,-24 0,-1 0,1 0,25 0,-26 0,26 25,-26-25,1 25,-25-25,24 0,-24 0,0 0,0 0,-50-25,0 0,25 0,-25-24,0 24,-24-25,24 26,0-26,0 25,1 0</inkml:trace>
  <inkml:trace contextRef="#ctx0" brushRef="#br0" timeOffset="90488.1281">6623 4539,'25'25,"-50"0,25 0,0-1,0 1,-25 25,0-25,25-1,-25 1,50-25,0 25,0 25,-25-25,0-1,0 1,0 25,0-1,0 1,0-25,-25 24,25 1,0-25,0 0,-25-25,50-25,-25 0,0-25,0 1</inkml:trace>
  <inkml:trace contextRef="#ctx0" brushRef="#br0" timeOffset="90673.1745">6722 4614,'25'0,"0"0,-1 0,1 0,0 0,0 0,0-25,24 25,-24 0,0 0,-50 25,25-1,-25 1,1 0</inkml:trace>
  <inkml:trace contextRef="#ctx0" brushRef="#br0" timeOffset="90820.5413">6747 4862,'-25'25,"50"-50,-50 74,50-49,0 0,-1 0,1-24,25 24,-25-25,0 0,24 25,-24-25,0 25,0-25,-1 25,-24-25,0 1,0-1,0 0,-24 25</inkml:trace>
  <inkml:trace contextRef="#ctx0" brushRef="#br0" timeOffset="91148.7506">6846 4366,'0'24,"0"1,25 25,-25-1,25 1,0 24,-25-24,24 24,1 1,-25-1,25 1,-25-1,25 1,-25-26,25 1,-25-25,24-1,-24 1,0 0,25-50,-25 0,0 1,0-26,0 25,0-24,25-1,-25-24,0 24,25 0,-25 26,0-1,-25 25,0 25,0-1,25 1,-24 25,-26-25,25-1,0 26,-24-25,24-25,0 25,0-25,0 0,1-25</inkml:trace>
  <inkml:trace contextRef="#ctx0" brushRef="#br0" timeOffset="91292.8773">6896 4242,'25'0,"-25"24,24-24,-24 25,25-25,0 25,-25 0,25-25,0 25,-1-1</inkml:trace>
  <inkml:trace contextRef="#ctx0" brushRef="#br0" timeOffset="91807.8539">7466 4614,'-25'0,"25"24,0 1,0 25,0-25,0 24,0-24,-24 0,24 0,0 0,24-25,1-25,0 0,0 0,0 0,-1 0,1 1,0-1,0 0,0 0,-50 25,25-25,-25 25,25-24,-25 24,0-25,25 0,-24 0,24 0,0 1,0-1,0 50,0-1,0 1,0 25,24 24,-24-24,0 49,0-24,0-1,0 0,0 1,25-1,-25-24,0-1,0-24,0 0,25-25,-25-25,0 0,25-24,-25-1,0 1,25-26,-25 1,24-1</inkml:trace>
  <inkml:trace contextRef="#ctx0" brushRef="#br0" timeOffset="92476.1798">7739 4539,'0'-25,"0"50,0-25,25 25,-25 0,25 0,-25-1,24 1,1-25,0 0,0 0,0 0,-1 0,1-25,0 25,0-24,-25-1,25 0,-25 0,0 0,0 1,-25 24,25-25,-25 25,25-25,-25 0,0 25,25 25,0 25,0-26,0 26,-24 0,24-1,0 1,0-1,0 1,0 0,0-1,0-24,24 0,-24 0,-24 0,24-1,-25-24,25-24,-25 24,0 0,25-25,-25 25,1-25,-1 25,0-25,0 25,50 0,0 0,0 0,24 0,-24-25,0 25,24 0,-24-24,0 24,0 0,0 0,0 24,-50-24,25 25,-25 0,0 0,25 0,-50-1,26 1,-26 0,25 0,0 0,1-1,-1-24,0 25,50-25,0 0,-1 0,1-25,0 25,25-24,-1 24,-24 0,25-25,-1 25,1 0,-25 0,0 0,-1 0,1 0,0 0,-50 0</inkml:trace>
  <inkml:trace contextRef="#ctx0" brushRef="#br0" timeOffset="92723.8682">8359 4614,'25'0,"25"0,-26 0,1 0,25 0,-25 0,24 0,-24 0,0 0,0 0,-25-25,0 0</inkml:trace>
  <inkml:trace contextRef="#ctx0" brushRef="#br0" timeOffset="93248.5142">8533 4266,'0'25,"25"25,-25-1,0 1,0 0,0 24,0 0,0 26,0-1,0 0,0-24,0-1,-25 0,25-24,0 0,25-26,-25 1,0-50,0-24,24 24,-24-25,0 1,0-1,0 1,-24-1,24 0,0 1,-25 24,25 0,-25 25,0 25,0 0,1 24,-1-24,25 25,-25-25,25-1,-25 1,50-25,-25-25,25 1,24-1,-24-25,25-24,-1 24,-24 0,25-24,-1 24,-24 26,0-26,0 25,0 0,-25 1,0 48,0 1,-25 25,25-1,0 1,0 0,-25 24,25 1,0-26,0 26,0-1,0-24,0 24,0-49,0 24,0-73,0-1,0-25,0 1</inkml:trace>
  <inkml:trace contextRef="#ctx0" brushRef="#br0" timeOffset="93544.9371">8830 4589,'0'-25,"0"0,25 25,0 0,0 0,-25-25,25 25,-1 0,1 25,-25 0,0 0,0 0,0-1,0 1,0 25,0-25,0 24,-25 1,25 24,0-24,25 0,-25-1,0 1,0 24,0-49,25 25,-25-26,0 1,0 0,25 0,-50-25,25-25,-25 0,25 0,-49-24,24 24,0-25</inkml:trace>
  <inkml:trace contextRef="#ctx0" brushRef="#br0" timeOffset="93684.1287">8756 4837,'25'0,"0"0,-1 0,1-25,0 25,0 25,0-25</inkml:trace>
  <inkml:trace contextRef="#ctx0" brushRef="#br0" timeOffset="93820.2864">8756 4936,'25'0,"0"0,-1 0,1 0,0 0,0 0,0 0,-1 0,1 0,0 0,-25 25,-25 0</inkml:trace>
  <inkml:trace contextRef="#ctx0" brushRef="#br0" timeOffset="93945.0035">8756 5259,'0'24,"25"-24,-25-24,25 24,-1-25,26 25,-25-25,24 0,-24 0,25 1,-25-1,24 0,-24 0</inkml:trace>
  <inkml:trace contextRef="#ctx0" brushRef="#br0" timeOffset="94540.8181">9401 4316,'0'25,"25"24,-25-24,25 0,-25 0,24 0,1-25,-25 24,25-24,-25-24,25-1,0-25,-25 25,24 25,-24-24,25-1,-50 50,25-1,0 1,-24 0,-1 0,25 24,-25-24,-25 0,26 25,-1-26,0 26,-25-25,26 24,-1-49,0 25,50-50,24 1,-24-1,0 25,25-25,-26 0,26 25,-25-25,24 25,-24 0,0-24,0 24,-25 24,-25 1,0 0,0 0,-24 0,-1 24,1-24,-1 25,-24-1,24 1,0-25,26 0,24-1,-25-24,50 25,-1-25,1-25,0 25,0-24,24 24,1-25,0 0,-1 0,1 0,-25 25,24-24,-24-1,0 25,0-25,-1 25,-48-25,-1 0,0 25</inkml:trace>
  <inkml:trace contextRef="#ctx0" brushRef="#br0" timeOffset="94688.8445">9500 4688,'-25'25,"25"0,25-1,-25 26,0-25,0 25,0-1,0 1,0-1,-25 1,25-25,-24 24,-1 1,0-25,0 24,0-24,1 0,-1-25,0 0,0-25</inkml:trace>
  <inkml:trace contextRef="#ctx0" brushRef="#br0" timeOffset="94832.129">9500 5085,'0'0,"50"0,-25 25,24-25,-24 25,0-1,0 1,-1 0,1 0,0 0,0-1,-50-24</inkml:trace>
  <inkml:trace contextRef="#ctx0" brushRef="#br0" timeOffset="95256.5151">10269 4787,'25'0,"0"0,0 0,24 0,1 0,-1 0,26 0,-1 0,1-25,-1 25,0 0,1 0,-1 0,1 0,-1 0,-24 0,24-24,-24 24,-1 0,-24 0,0 0,0 0,-50 0,0 0,0 0,-24 0,-1 0,1 24,-26-24</inkml:trace>
  <inkml:trace contextRef="#ctx0" brushRef="#br0" timeOffset="95520.3051">10220 4986,'24'-25,"1"25,0 0,0 0,24-25,1 25,0 0,24 0,0 0,1 0,24 0,-25 0,1 0,-1-25,1 25,-26 0,26 0,-26 0,1 0,0 0,-26-24,1 24,0 0,-50-25,0 0,1 25</inkml:trace>
  <inkml:trace contextRef="#ctx0" brushRef="#br0" timeOffset="95784.7664">11212 4514,'0'25,"25"0,-1 0,1 0,0-1,0 1,24 0,-24 0,25 0,-25-25,-1 24,1 1,0-25,0 25,-50 0,25 0,-25 0,0-1,1 1,-26 0,0 25,1-26,-26 26,-24-25,25 24,-1 1</inkml:trace>
  <inkml:trace contextRef="#ctx0" brushRef="#br0" timeOffset="96128.3395">10319 4614,'0'-25,"0"50,-25-1,0 1,0 0,1 0,-1 0,0-1,0 1,0 0,1-25,24 25,24 0,1-25,0 25,0-1,24 1,-24-25,25 25,-25 0,24-25,1 25,-25-25,24 24,-24-24,0 25</inkml:trace>
  <inkml:trace contextRef="#ctx0" brushRef="#br0" timeOffset="100100.0267">12601 4217,'0'-25,"0"0,0 50,0 0,0 24,0-24,0 50,0-26,0 26,0-1,-25 0,25-24,0 24,0-24,-25 0,25-1,0-24,0 0,-25 0,25 0,-24-25,24-25,0 0,0-25,0 1,0-1,0 0,24 1,1-1,0 1,0 24,0-25,-1 25,1 1,0 24,0 0,0 0,-1 0,1 24,-25 1,25 0,-25 0,0 0,0-1,0 1,-25 0,0 25,25-26,-49 1,24 0,0 0,0-25,-24 25,24-25,0 0,0 0,1 0,48 0,1 0,-25 25,50-25,-25 24,-1 1,1-25,0 25,25-25,-26 25,26-25,-25-25,24 25,-24 0,0-25,0 0,0 1,-1-26,-24 25,25 0,-25-24,0 24,0 0,0 0,-25 50,25 25,0-26,0 1,0 25,25-25,-25 24,0-24,0 0,25 0,-25 0,0-1,0-48,25-1</inkml:trace>
  <inkml:trace contextRef="#ctx0" brushRef="#br0" timeOffset="100440.3531">13543 4390,'0'25,"0"0,0 0,0 0,0 24,0-24,0 25,-24-1,24 1,0-25,-25 24,0 1,25-25,-25 0,0 24,1-24,-1-25,0 25,0-25,0 0,1 0,24-25,-25 25,25-25,-25-24,25 24,0-25,0 25,25-24,0 49,-25-25,24 25,1-25,0 25,0 25,0-25,-1 25,1-1,0 1,0 0,0 0,-1-25,1 25,0 0,0-1,0-24</inkml:trace>
  <inkml:trace contextRef="#ctx0" brushRef="#br0" timeOffset="100900.5692">13791 4663,'-24'25,"24"25,0-26,0 26,0-25,24 25,-24-26,0 1,0 0,0 0,0 0,0-50,-24 0</inkml:trace>
  <inkml:trace contextRef="#ctx0" brushRef="#br0" timeOffset="101268.1386">13271 4291,'0'0,"0"-25,24 25,1 0,0 0,25 0,-1 25,1-25,-1 0,1 0,24 0,-24 0,0 0,-1 0,-24 0,25 0,-26 0,1 0,-25-25,-25 25,1 0,24-24,-25-1,0 25,0-25,0 0,1 0,-1 1,0 24,25-25,0 0</inkml:trace>
  <inkml:trace contextRef="#ctx0" brushRef="#br0" timeOffset="101560.1325">14139 4614,'24'0,"1"0,0 0,0 0,24 0,1 0,0 0,-1-25,1 25,0-25,-26 25,26 0,-25 0,-25-25,-50-24</inkml:trace>
  <inkml:trace contextRef="#ctx0" brushRef="#br0" timeOffset="101716.3483">14412 4366,'0'24,"0"1,24 25,-24-25,0 24,0 1,25 24,-25-24,0-1,0 1,25-25,-25 25,0-26,25 1</inkml:trace>
  <inkml:trace contextRef="#ctx0" brushRef="#br0" timeOffset="101848.1393">15081 4589,'25'0,"0"25,0-1,-1-24</inkml:trace>
  <inkml:trace contextRef="#ctx0" brushRef="#br0" timeOffset="101964.1486">15329 4614,'0'24,"25"-24,0 25</inkml:trace>
  <inkml:trace contextRef="#ctx0" brushRef="#br0" timeOffset="102051.6381">15553 4614,'24'24,"1"-24,0 25,0 0</inkml:trace>
  <inkml:trace contextRef="#ctx0" brushRef="#br0" timeOffset="102304.5626">16024 4663,'0'-25,"25"25,-1 0,1 0,25 0,-25 0,24 0,1-24,-1 24,1 0,-25 0,0 0,0 0,-50 0,0 0</inkml:trace>
  <inkml:trace contextRef="#ctx0" brushRef="#br0" timeOffset="102464.1349">16173 4316,'0'0,"0"-25,0 0,0 50,24 0,-24 25,0-1,0 26,0-1,0 0,0 1,0-1,-24-24,24 24,0 1,0-26,24 1,-24-25</inkml:trace>
  <inkml:trace contextRef="#ctx0" brushRef="#br0" timeOffset="103448.4492">16818 4018,'-25'25,"25"0,0 25,0 24,0 0,-25 26,25-1,0 0,-25 0,25 0,0-24,0-1,-25-24,25-25,25 0,-25-1,0-48,0-1,0 0,0-25,0 1,0-1,25 0,-25-24,25 24,0-24,-1 49,26-24,-25 24,0 25,-1 0,1 0,0 25,-25-1,0 1,25 0,-25 0,-25 24,25-24,-25 0,0 0,1 0,-1-1,0-24,0 25,-24-25,24 0,0 0,0 0,0 0,25 25,25-25,0 25,0 0,24 0,-24-1,0 1,0 0,24-25,-24 0,0 0,25 0,-26-25,1 25,0-25,25 1,-50-1,24-25,-24 25,25 0,-25 1,0-26,0 25,0 0,0 1,-25 48,25 1,0 25,0-25,0 24,0 1,0-25,0 24,0-24,0 0,0-50,25 25,-25-25,0-24,25 24,0 0,-25 0,0 0,25 25,-25-24,24 48,-24 1,0 0,0 0,0 0,0 0,0-1,25-24,-25 25,0-50,0 1,25 24,-25-25,25-25,-25 25,25 0,-25 1,0-1,24 25,-24 25,0-1,25 1,-25 0,25 0,-25 25,25-26,0 1,0 0,-1-50,1 0,0 25,0-24,0-26,-1 25,1 0</inkml:trace>
  <inkml:trace contextRef="#ctx0" brushRef="#br0" timeOffset="103780.0148">18008 4341,'0'0,"25"-25,0 25,-25 25,0 0,0-1,0 26,0 0,0-1,-25 1,25-1,-25 1,0 0,25-26,-24 26,-1-25,0 0,0 0,0-25,1 0,24-25,-25 25,0-25,25 0,-25 0,25-24,0 24,0-25,25 25,-25 1,25-1,0 25,-1-25,1 25,0 0,0 25,0-25,-1 25,1-1,25 1,-25 0,-1 0,1 0,0-1,-25 1,25-25</inkml:trace>
  <inkml:trace contextRef="#ctx0" brushRef="#br0" timeOffset="104228.1392">18256 4589,'0'25,"0"-1,0 1,0 25,0-25,0-1,0 1,0 0,0-50,25 0,-25 1,25-1,-25 0,25 0,-1 25,1 25,-25 0,0 0,0-1,0 1,0 0,0 0,0 0,25-50,-25 0,25 0,-25 0,25 1,-25-1,24 0,1 25,0 25,-25 0,25-1,-25 26,0-25,25 0,-25 0,-25-50,0 0,0 0</inkml:trace>
  <inkml:trace contextRef="#ctx0" brushRef="#br0" timeOffset="104540.5957">17760 4192,'-25'0,"50"-25,0 25,0 0,24 0,-24 25,25-25,-1 0,1 0,0 25,-1-25,1 0,-1 25,1-25,0 0,-26 0,1 0,0 0,0 0,-25-25,0 0,-25 25,25-25,0 0,-25 1,25-26,-25 25,25 0,-24 1,24-1,0 0,0 0</inkml:trace>
  <inkml:trace contextRef="#ctx0" brushRef="#br0" timeOffset="104832.1318">18703 4465,'25'25,"-1"-25,1 0,0 0,0-25,24 25,-24 0,0 0,0 0,0 0,-25-25,-25 0,0 25</inkml:trace>
  <inkml:trace contextRef="#ctx0" brushRef="#br0" timeOffset="104948.0348">18678 4614,'0'24,"25"-24,0 0,-1 25,1-25,25 0,-1 0,1-25,-25 25,24 0,-49-49,25 49</inkml:trace>
  <inkml:trace contextRef="#ctx0" brushRef="#br0" timeOffset="105264.8231">19248 4440,'-24'0,"-1"0,25 25,-25 0,25 24,-25 1,25-1,0 1,0 0,25-1,-25 1,25 0,-25-26,25 1,-1-25,1 0,0 0,0-25,0-24,-1 24,1-25,0 1,-25 24,25-25,-25 1,0 24,0-25,0 25,0-24,-25 24,25 0,-25 0,0 1,-24 24,24 0,-25 0,26 24,-26 1,25 0,0-25,-49-25,49 25</inkml:trace>
  <inkml:trace contextRef="#ctx0" brushRef="#br0" timeOffset="105544.6126">19075 4118,'49'24,"-24"-24,25 0,-1 0,1 0,0 0,24 0,-24 0,-1 0,-24 0,25 0,-25 0,-1 0,1 0,-25-24,-25-1,1 0,24 0,-25 0,25 1,-25-1,25-25,-25 25,25 1,0-1,0 0,0 0</inkml:trace>
  <inkml:trace contextRef="#ctx0" brushRef="#br0" timeOffset="105901.1202">20017 4192,'0'0,"-24"-25,48 25,1 0,0 0,25 0,24 0,0 0,1 0,-26-25,26 25,-26 0,-24-24,25 24,-25 0,-1 0,-48 0,-1 0,-25 0,25 0</inkml:trace>
  <inkml:trace contextRef="#ctx0" brushRef="#br0" timeOffset="106080.6631">20216 3969,'0'0,"0"-25,25 50,-25 24,24 1,-24 24,0-24,0 24,0 1,0-1,0-24,-24 24,24-24,0-25,0-1,0 1,24-50,-24-24,25 24,-25-25,25 1</inkml:trace>
  <inkml:trace contextRef="#ctx0" brushRef="#br0" timeOffset="106280.8294">20489 3919,'0'-25,"0"1,24 48,-24 1,0 25,0-1,0 26,0-26,0 26,0-26,0 26,0-26,0 1,0 0,0-26,0 1,0 0,0 0,-24-25,-1-25,25 0,-25 25</inkml:trace>
  <inkml:trace contextRef="#ctx0" brushRef="#br0" timeOffset="106888.8581">20340 4316,'0'0,"0"-25,0 0,25 25,-1 0,1 0,0 25,0-25,-50 25,0 0,0 0,1-25,-1 24,0-24,-25 25,26-25,24 25,24-25,1 0,0 0,0 0,0 0,-1 0,1 0,0 0,0 25,-50-25,25 25,-25-1,0 1,1 0,-26 0,25 0,-24-1,-1 1,0 0,26 0,-26 0,25-25,0 24,50-24,0-24,0-1,24 0,1 0,0 0,-1 1,1-1,-1 25,1 0,-25-25,0 25,-25 25,0 0,0-1,-25 1,0 0,-25 0,26 0,-26 24,0-24,1 0,-1 25,1-26,24-24,0 25,0-25,25-25,25 1,-25-1,25 0,0 0,24-25,-24 50,25-24,-1 24,1 0,-25 0,24 0,1 24,-25-24,24 25,-24 0,0 0,24-25,-24 25,-25 0,25-25,0 0</inkml:trace>
  <inkml:trace contextRef="#ctx0" brushRef="#br0" timeOffset="107092.5392">20737 4217,'25'0,"-1"25,-24-1,25 26,-25 0,25-1,-25-24,0 25,0-26,25 1,-25 0,0 0,0 0,0-1,-25-48,0-1,25 0</inkml:trace>
  <inkml:trace contextRef="#ctx0" brushRef="#br0" timeOffset="107383.6399">20836 4440,'25'-99,"-50"198,75-198,-50 74,24 25,1-25,25 25,-25 0,-1-25,26 25,-25 0,0 0,-1 0,1 0,0 0,0 25,0 0,-50-25,25 25,-25 0,0-1,0 1,-24 25,-1-25,1-1,-26 26,26-25,24 0,0-1,0-24,50 25,-25-50,50 25,-26 0,26-24,0 24,-1-25,-24 0,25 0,-26 25,1-25,0 25,0-24,-25-1</inkml:trace>
  <inkml:trace contextRef="#ctx0" brushRef="#br0" timeOffset="107556.5314">21059 3944,'0'25,"0"24,0 1,0 24,0 1,0 24,-25 0,25 0,0 25,-24-24,-1-1,25 0,0 0,-25 1,0-76,25 51</inkml:trace>
  <inkml:trace contextRef="#ctx0" brushRef="#br0" timeOffset="108348.9428">21679 3994,'0'-25,"0"50,0-1,0 26,-25 24,25 1,-24 24,-1-25,25 26,-25-26,0 0,0 1,25-26,0 1,0-25,0 0,0-50,0 0,0-25,25 1,-25-1,25 1,0-1,-25 0,25 26,-1-26,26 25,-25 0,0 25,0-24,-25 48,24-24,1 25,-25 0,25 0,-25 0,0-1,-25 1,0 0,1-25,-1 25,0-25,0 0,0 0,0 0,-24 0,24-25,25 50,25 0,-25-1,25 1,-1 0,1 0,0 0,0-1,0-24,0 25,24-25,-24 0,0-25,0 25,24-24,-24-1,0 0,0 0,-1 0,-24 1,25-1,-25 0,25 0,-50 25,0 0,25 25,0 0,-24 24,24-24,-25 0,25 25,0-26,0 1,0 0,0 0,0 0,25-25,-1 25,1-50,0 0,0 0,0 0,-1 0,26 1,-75-26,25 25</inkml:trace>
  <inkml:trace contextRef="#ctx0" brushRef="#br0" timeOffset="108468.9037">22126 4217,'0'25,"25"-1,-25 1,24 0,-24 0,25 0,0-1,0 1,0-25</inkml:trace>
  <inkml:trace contextRef="#ctx0" brushRef="#br0" timeOffset="108852.1198">22448 4192,'25'0,"0"25,0-25,-1 0,26 0,-25 0,24 0,-24 0,0 0,0-25,-25 50,-25 0,0-1,0 26,1 0,-1-1,-25 1,25-1,1 1,-26 0,25-1,0 1,-24-1,24 1,25-25,-25 0,25-50,-25-74,50 74,-25-25</inkml:trace>
  <inkml:trace contextRef="#ctx0" brushRef="#br0" timeOffset="108976.4628">22523 4465,'24'25,"-24"-1,0 1,0 0,0 0,0 24,0 1,0-25,0 0,0 24,0-24,0 0,-24 0</inkml:trace>
  <inkml:trace contextRef="#ctx0" brushRef="#br0" timeOffset="109111.5951">22671 4589,'25'0,"0"25,0-1,0 1,-25 0,25 0,-1 0,-24-1,25 1,0 0</inkml:trace>
  <inkml:trace contextRef="#ctx0" brushRef="#br0" timeOffset="109288.2679">23267 3969,'0'0,"-25"25,25-1,-25 26,0-25,1 24,-1 1,-25-25,25 24,1-24,-1 25,0-25,0-1,-49-48,49 48</inkml:trace>
  <inkml:trace contextRef="#ctx0" brushRef="#br0" timeOffset="109452.2884">23242 4118,'0'0,"25"49,0-49,-1 25,1 0,0 0,0-1,0 1,-1 0,1 0,0 0,0-1,0 1,-25 0,-25-25,0 0</inkml:trace>
  <inkml:trace contextRef="#ctx0" brushRef="#br0" timeOffset="110192.8663">23143 4415,'25'0,"-1"0,1 0,0 0,0 0,0 0,-1 0,1 0,-50 25,25 0,-24 0,24 24,0-24,-25 0,25 0,0-1,0 26,-25-25,25 0,0-1,0 1,-25-25,0 0,1 0,24-25,-25 25,0-24,25-1,-25 0,0 0,25 0,-24 1,24-1,24 25,1 0,0 0,0 0,0 0,24 0,-24 0,0 25,-25-1,25-24,-25 25,-25 0,25 0,0 0,-25-1,0 1,0 0,1 0,-1 25,0-50,0 24,25 1,-25-25,50 0,0 0,0-25,0 1,24-1,-24 0,25 0,-1 0,-24 0,25 25,-26-74,51 99,-75-100,124 100,-174-124,149 124,-148-100,173 100,-223-149,173 174,-124-149,75 49,-25 25,25 25,0 25,-75-99,50 49,0 0,25 25,-50 0,50 25,-25 0,0-1,25 26,-25-25,0 24,0-24,25 25,-25-25,0-1,0 1,24-25,-24 25,25-25,-50-25,50 50,-25-75,25 1,0 24</inkml:trace>
  <inkml:trace contextRef="#ctx0" brushRef="#br0" timeOffset="110352.7373">23961 4192,'0'0,"25"-25,-50 50,25 0,-24 0,24-1,-25 26,0 0,0-1,25 1,-25-1,0 26,1-26,-1 1,0 0,0-1,0-24,25 25,-24-25,-1-1,0-24,25-24</inkml:trace>
  <inkml:trace contextRef="#ctx0" brushRef="#br0" timeOffset="110652.3585">23564 4589,'25'0,"0"-25,25 25,-26 0,26-25,24 50,-74-50,50 0,0 25,-25 0,24 0,-24 0,25 25,-75-25,50 0,-25 25,0 0,0 0,-25-1,25 1,0 25,-25-25,25 24,-25-24,25 25,0-1,-25-24,25 0,-24 0,24 0,-25-1,0 1,0-25,0-25,0 1,25-1,-24 0,24 0</inkml:trace>
  <inkml:trace contextRef="#ctx0" brushRef="#br0" timeOffset="110776.313">23763 4762,'0'0,"25"0,-1 0,-24 25,25-25,0 25,0 0,0-25,0 25,-1-50,1 25,25 50,-50-75,49 0,1 0,-50 0</inkml:trace>
  <inkml:trace contextRef="#ctx0" brushRef="#br0" timeOffset="111088.7066">24433 4465,'0'25,"0"-50,-25 50,0-1,25 1,-25 0,25 25,-25-1,25 1,-24-25,24 24,0 1,0-25,24 0,-24-1,0 1,25-25,0 25,0-50,0 25,-1-25,26 1,-25-26,0 25,-1 0,26-24,-25 24,0-25,-25 25,24-24,-24-1,25 25,-25-24,0 24,-25 0,25 0,-24 25,-26 0,25 0,-24 25,-26 0,26-25,-26 25</inkml:trace>
  <inkml:trace contextRef="#ctx0" brushRef="#br0" timeOffset="112948.4748">2977 6648,'0'0,"24"0,1 0,0-25,25 25,-26-25,26 0,-25 25,24-25,1 1,-25-1,0 25,-1-25,-24 50,0 0,-24 24,-1-24,0 25,0-1,0 1,1-1,-1 1,0 0,0-1,0 1,1 0,-1-1,0-24,0 25,0-26,25 1,-24-25,-1-25,25-24,0 24</inkml:trace>
  <inkml:trace contextRef="#ctx0" brushRef="#br0" timeOffset="113080.5835">3175 6821,'25'25,"-25"0,25 0,-1 0,-24 24,0 1,25-25,-50 24,25 1,0-25,0-1,0 1,-24-25,-1 0</inkml:trace>
  <inkml:trace contextRef="#ctx0" brushRef="#br0" timeOffset="113220.2771">3299 6896,'25'25,"0"24,-1-24,1 25,-25-26,25 26,0-25,-25 24,25-24,-25 0,24 0</inkml:trace>
  <inkml:trace contextRef="#ctx0" brushRef="#br0" timeOffset="113384.3764">3646 6623,'0'0,"0"25,25 24,-25 1,25 24,-25-24,25 0,-25-1,25 1,-1-1,-24 1,25-25,-25 24,25-24</inkml:trace>
  <inkml:trace contextRef="#ctx0" brushRef="#br0" timeOffset="113556.9996">3845 6697,'0'25,"0"0,0 0,0-1,-25 26,25 0,0-25,0 24,-25 1,25-1,-25-24,1 25,24-25,-25-25,0 0,0 24,-25-48</inkml:trace>
  <inkml:trace contextRef="#ctx0" brushRef="#br0" timeOffset="113688.132">3423 6970,'0'-25,"25"25,0-24,-1 24,26-25,-25 25,24-25,1 25,0 0,-1-25,1 0,-25 25,24-49,-24 24,0 0</inkml:trace>
  <inkml:trace contextRef="#ctx0" brushRef="#br0" timeOffset="114212.7129">3994 6400,'24'24,"1"1,0-25,-25 25,25 0,0 0,-25-1,0 1,24-25,-24 25,0 0,-24 0,24-1,-25 1,0 0,0 0,0 0,1-1,-1 1,0-25,25 25,0-50,25 0,0 1,-1-1,1 0,0 25,0-25,0 25,-1 0,1 0,0 25,-25 0,0 0,0 24,-25-24,25 25,-25-1,1 1,-1 0,0-1,0-24,0 25,1-26,-1-24,25-24,0-1,25-25,-1 25,-24-24,25-1,0 25,0 1,0-1,-1 0,1 25,0 0,0 25,0 0,-25-1,24 1,-24 0,0 0,-24 24,24-24,0 0,-25 25,0-26,0 1,25 0,-25 0,1-25,-1 0,25-25</inkml:trace>
  <inkml:trace contextRef="#ctx0" brushRef="#br0" timeOffset="114400.1221">4465 6449,'25'0,"-1"25,1 0</inkml:trace>
  <inkml:trace contextRef="#ctx0" brushRef="#br0" timeOffset="114560.8205">4490 6672,'0'0,"0"25,0 0,0 25,0-1,0 1,0 0,0-1,0-24,0 25,0-1,0 1,0-25,24 24,-24-24,0-50,0 0,0 1,0-26</inkml:trace>
  <inkml:trace contextRef="#ctx0" brushRef="#br0" timeOffset="115160.5918">4688 6325,'0'25,"0"0,0 0,0-1,25 26,-50-25,25 24,0 1,0-25,0 0,-25 24,50-74,-25 1,0-26,25 25,0-24,-25-1,24 25,1-24,0 24,-25 0,25 25,0 25,-25 0,0 24,-25-24,25 25,0-1,0 1,0-25,0 24,0-24,0 0,25 0,0-25,-1 0,26 0,-25-25,0 0,-25 0,24 0,1 25,-25-24,-25 24,1 24,24 1,-25 0,-25 0,25 0,-24 24,24-24,-25 25,1-25,24 24,0-24,25 0,0-50,25 25,0-25,-1 0,1 1,0-1,0 0,0 0,0 25,-1 0,1 0,0 25,-50 0,25 0,-25 24,1-24,-1 0,0 24,0-24,0 25,-24-25,24-1,-25 1,25 0,1-25,-1 0,0-25,0 25,25-25,-25 1</inkml:trace>
  <inkml:trace contextRef="#ctx0" brushRef="#br0" timeOffset="115324.0055">4614 6945,'0'0,"24"25,1 0,-25 0,50 0,-25-1,-1 1,26 0,-25 0,25 0,-26-1,26-24,0 25,-26-25,26 0,-25 25,0-25,-1 0,-73-50</inkml:trace>
  <inkml:trace contextRef="#ctx0" brushRef="#br0" timeOffset="116500.9765">4316 6796,'0'0,"-25"0,50 0,0 0,0 0,-1 0,26-24,-25 24,0-25,-1 25,1-25,0 0,0 25</inkml:trace>
  <inkml:trace contextRef="#ctx0" brushRef="#br0" timeOffset="117920.4243">5928 6499,'-24'-25,"24"50,0 0,0 24,0 1,0-1,0 26,0-1,-25 1,0-1,25-24,-25 24,25 1,-25-26,25-24,0 0,0 0,0-50,0 0,0-25,0 26,0-26,25 0,-25 1,25-26,-25 26,25 24,0-25,-1 25,-24 1,25-1,0 25,0 0,0 25,-25-1,0 1,0 0,0 0,0 0,-25 0,0-1,25 1,-25 0,0-25,1 25,-1-25,0 0,0 0,0-25,0 0,50 25,0 25,-25 0,25 0,-25 24,0-24,25 0,0 24,-25-24,24 0,1-25,-25 25,25-25,0 0,0 0,-1-25,1 0,0-24,25 24,-26-25,1 25,0-24,0 24,0 0,-25 0,24 25,-24-24,-24 48,24 1,-25 0,25 0,0 0,-25-1,25 26,0-25,0 0,0 24,0-24,0 0,0 0,25-25,0 0,-1 0,-24-25,25 25,0-25,-25 0,25 25,-25-25,25 25,-25-24,0-1,0 0,0 0,0 0,0 1</inkml:trace>
  <inkml:trace contextRef="#ctx0" brushRef="#br0" timeOffset="118076.2963">6276 6573,'24'25,"1"-25,0 0,0 25,0-25,-50-50,50 50</inkml:trace>
  <inkml:trace contextRef="#ctx0" brushRef="#br0" timeOffset="118608.8064">6697 6722,'0'0,"25"0,0 25,0-25,24 0,-24 0,0 0,25 0,-26 0,1 0,0 0,0 0,0 0,-50 0,0 25,0-25</inkml:trace>
  <inkml:trace contextRef="#ctx0" brushRef="#br0" timeOffset="118832.0104">6672 6970,'25'0,"0"0,0 0,24 0,-24-25,25 25,-25 0,24 0,-24 0,25 0,-25 0,-1 0,1 0,0 0,-50-24,0 24,25-25</inkml:trace>
  <inkml:trace contextRef="#ctx0" brushRef="#br0" timeOffset="119056.5086">6896 6474,'0'25,"0"24,0 1,0 0,0-1,-25 1,25-1,0 26,0-25,0 24,0-24,0-1,0 1,0-1,0-24,25 0</inkml:trace>
  <inkml:trace contextRef="#ctx0" brushRef="#br0" timeOffset="119501.1241">7417 6697,'-25'-25,"0"50,25 0,0 25,0-1,0 1,0 0,0-1,0 1,25-25,-25-1,25 1,-1 0,1 0,0-25,0 0,-25-25,25 0,-1 0,1 1,0-26,0 25,0-24,-25-1,24 25,-24 0,0-24,0 24,0 0,-24 0,24 0,-25 1,0-1,0 0,0 25,1 0,-1 0,0 25,25 0,-25-1,25 1,-25 0,25 0,0 0</inkml:trace>
  <inkml:trace contextRef="#ctx0" brushRef="#br0" timeOffset="119668.928">7962 7020,'0'25,"-25"-50,1 25</inkml:trace>
  <inkml:trace contextRef="#ctx0" brushRef="#br0" timeOffset="121116.1632">21605 5234,'0'0,"-25"-25,0 50,25 0,-25-1,25 1,-24 25,24-25,-25 24,25 1,0-25,0 24,0-24,25 25,-25-26,24-24,-24 25,25-25</inkml:trace>
  <inkml:trace contextRef="#ctx0" brushRef="#br0" timeOffset="121584.5199">21704 5432,'-25'0,"50"-25,0 25,0 0,0-24,-1-1,1 50,-25-50,25 25,0 0,-25 25,-25-1,0 1,0 25,25-25,0-1,-24 1,24 0,0 0,0 0,24-25,1 0,0-25,0 25,0-25,-1 0,-24 0,0 1,25-1</inkml:trace>
  <inkml:trace contextRef="#ctx0" brushRef="#br0" timeOffset="121728.1514">21952 5060,'0'25,"25"0,0 0,-25-1,25-24,-1 25</inkml:trace>
  <inkml:trace contextRef="#ctx0" brushRef="#br0" timeOffset="122020.6507">22101 5482,'0'25,"0"-50,25 25,-25 25,0-1,0 1,0 0,0 0,-25 0,25-1,0 1,0 0,-25 0</inkml:trace>
  <inkml:trace contextRef="#ctx0" brushRef="#br0" timeOffset="122520.9087">22151 5383,'0'-25,"24"25,1 0,0 0,0 0,0 0,-1 0,26 0,-25 0,0 0,24-25,-24 25,0 0,-50 25,0-25,0 0,1 25</inkml:trace>
  <inkml:trace contextRef="#ctx0" brushRef="#br0" timeOffset="122696.0367">22175 5556,'-24'0,"48"0,1-25,0 25,25 0,-26-24,1 24,0 0,0-25,0 25,-1 0,1 0,0 0,0 0</inkml:trace>
  <inkml:trace contextRef="#ctx0" brushRef="#br0" timeOffset="122912.3811">22721 5209,'-25'0,"25"25,0 0,-25 24,25-24,0 25,0-26,0 26,0-25,0 24,-24 1,24-25,0 0,0-1,0 1</inkml:trace>
  <inkml:trace contextRef="#ctx0" brushRef="#br0" timeOffset="123056.2873">22820 5556,'0'0,"0"25,0 0,0 0,0-1</inkml:trace>
  <inkml:trace contextRef="#ctx0" brushRef="#br0" timeOffset="123196.5172">23118 5457,'0'25</inkml:trace>
  <inkml:trace contextRef="#ctx0" brushRef="#br0" timeOffset="123304.0168">23242 5432,'25'25</inkml:trace>
  <inkml:trace contextRef="#ctx0" brushRef="#br0" timeOffset="123476.159">23564 5556,'-24'-25,"-1"50,0 0,25 0,-25-25,0 25</inkml:trace>
  <inkml:trace contextRef="#ctx0" brushRef="#br0" timeOffset="124004.057">23713 5259,'25'0,"-25"24,25 1,-25 0,0 0,-25 0,25 24,0-24,0 0,0 0,0-1,-25 1,50-50,-25 1,25 24,-25-25,25 0,-1 0,-24 0,25-24,0 24,0 25,-25-25,25 25,0 25,-25 0,-25 0,25-1,0 26,0-25,0 0,0-1,0 1,25-50,-25 1,24-1,1 0,0 0,0 0,0 1,-1-1,-24 0,25 25,-25 25,0 0,0 24,25-24,-25 0,0 0,0-1,0 1,25 0,-25 0,25-25,-1 0,-24-25,25 0</inkml:trace>
  <inkml:trace contextRef="#ctx0" brushRef="#br0" timeOffset="124204.7495">24309 5184,'24'-25,"1"50,0 0,-25 0,25 0,0-1,-25 26,24 0,-24-26,25 51,-25-50,0 24,25 1,-25-1,-25-24,25 25,-25-1,1-24,-1 25,0 0,0-26,-24 1,-1 0</inkml:trace>
  <inkml:trace contextRef="#ctx0" brushRef="#br0" timeOffset="126744.3172">9649 6524,'-25'0,"25"24,0 1,0 0,0 25,0-1,0 1,-25-1,25 1,0 0,-24-1,24 1,-25 0,0-1,0 1,0-1,1-24,-1 0,0 0,0-25,0 0,1 0,-1 0,0-25,0 25,25-25,0-24,0 24,0-25,0 25,0-24,0 24,0 0,25 0,-25 1,25 24,0 0,-1 0,1 0,0 24,0 1,24 0,-24 0,0 24,0-24,-25 0,25 0,-1 0,-24-1,25 1,-25 0,25 0</inkml:trace>
  <inkml:trace contextRef="#ctx0" brushRef="#br0" timeOffset="127100.3319">9748 7094,'0'0,"25"-25,0 1,0 24,-1-25,1 0,0 25,0-25,0 25,-25 25,0 0,-25 24,25-24,-25 25,25-1,-25 1,25-25,0 24,0-24,0 0,0 0,0 0,0-1,25-24,-25-24,25 24,0-25,-25 0,24 0,1 0,0 1,-25-1,25-25,0 25,-25 1,-50-51,50 26</inkml:trace>
  <inkml:trace contextRef="#ctx0" brushRef="#br0" timeOffset="127256.153">9971 6722,'0'25,"25"-25,-25 25,25-1,0 1,0-25,0 25,-1 0</inkml:trace>
  <inkml:trace contextRef="#ctx0" brushRef="#br0" timeOffset="127616.1524">9178 6400,'25'0,"-1"0,1 0,0 0,25 0,-1 0,1 0,-1 0,26 0,-1 0,1 0,-1 0,-24 0,24 0,-24 0,-1 0,-24 0,0 0,0 0,0 0,-50 0,25-25,-25 25,25-25,-25 25,25-25,-25 0,0 1,25-1,-24 0,24 0,0 0,0 1,0-1</inkml:trace>
  <inkml:trace contextRef="#ctx0" brushRef="#br0" timeOffset="127940.8898">10517 6995,'-25'0,"50"0,0 0,0 0,0-25,-1 25,1 0,25 0,-25 0,-1 0,1 0,0 0,-50 25</inkml:trace>
  <inkml:trace contextRef="#ctx0" brushRef="#br0" timeOffset="128107.7164">10443 7193,'25'0,"-1"0,26 0,-25-24,24 24,-24 0,25 0,-25 0,24 0,-24 0,0 24,0-24,-1 0</inkml:trace>
  <inkml:trace contextRef="#ctx0" brushRef="#br0" timeOffset="128436.5242">11137 7020,'0'0,"-25"0,50 0,0 0,25 0,-25 0,24 25,1-25,-25-25,24 25,-24 0,0-25,0 25,-1 0,-24 25,-24-25</inkml:trace>
  <inkml:trace contextRef="#ctx0" brushRef="#br0" timeOffset="128780.9594">11906 6821,'25'0,"25"0,-26 0,26 0,24 0,-24 0,25 0,-1 0,-24 0,24-25,-24 25,-1 0,1 0,-1 0,-24 25,0-25,0 0,0 0,-1 25,-48-25,-1 0,-50-25,51 25</inkml:trace>
  <inkml:trace contextRef="#ctx0" brushRef="#br0" timeOffset="129588.4925">12254 6995,'-25'0,"25"25,0 0,0-1,0 26,-25 0,25 24,-25 0,25 1,0-1,-25 1,25-1,-25-24,25-1,0 1,0-25,-24-1,24 1,0-50,24 1,-24-1,0-25,0 1,25 24,-25-25,0 1,25-1,-25 0,25 1,0 24,0-25,-1 26,-24-1,25 25,0 0,0 0,0 25,-1-25,-24 24,25 1,-25 0,0 0,0 0,0-1,-25-24,1 25,-1 0,0 0,0 0,0-25,1 24,-1-24,0 0,0 25,0-25,0 0,50 0,-25 25,25 0,0-25,0 25,0-25,-1 24,1-24,0 0,0 0,0-24,-1 24,1-25,0 25,0-25,0 0,-25 0,24 1,-24-1,0 0,0 0,0 50,0 0,0 0,0-1,-24 1,24 25,0-25,0-1,0 1,0 0,0 0,0 0,24-25,-24 24,25-48,0 24,0-25,0 0,-25 0,24 0,-24 1,0-1,0 0,-24-25</inkml:trace>
  <inkml:trace contextRef="#ctx0" brushRef="#br0" timeOffset="129708.8384">12526 7293,'25'24,"0"-24,0 0,0 25,-1-25,1 0,-25-25</inkml:trace>
  <inkml:trace contextRef="#ctx0" brushRef="#br0" timeOffset="130527.6062">12229 5755,'0'24,"0"1,0 25,-25 24,25 26,-25-26,25 25,-25 0,25-24,0 24,0-25,0 1,0-26,0 1,0-25,0-50,0 0,0 0,0-24,25-1,-25 1,25-1,-25-24,25 24,0 0,-1-24,1 24,0 26,0-1,0 0,-1 25,1 25,-25 0,25-25,-25 24,25 1,-25 0,0 0,-25 0,25-1,-25 1,25 0,-25-25,1 25,-1-25,-25 25,25-25,1 0,-1 24,0-24,0 0,0 0,25 25,25 0,0 0,0 0,0-25,-1 24,1-24,25 25,-25-25,-1-25,26 25,-25-24,24 24,-24-25,0 0,0 0,-25 0,25 1,-25-1,0 0,24 0,-24 0,-24 50,24 0,0 25,0-26,0 26,0-25,-25 0,25-1,0 1,0 0,25 0,-25 0,-50-75</inkml:trace>
  <inkml:trace contextRef="#ctx0" brushRef="#br0" timeOffset="131001.0141">13395 6672,'0'0,"0"-24,-25 24,25-25,25 50,-25-1,0 26,0-25,0 24,-25 1,25-25,-25 25,0-26,0 26,-24-25,24 24,0-49,0 25,-24 0,24-25,0 0,25-25,-25 25,25-25,-25 1,25-26,0 25,0 0,25 1,0-1,-25 0,25 25,0 0,-1 0,1 0,0 0,25 25,-25 0,-1-25,1 24,0 1,0 0,0-25,-1 25,1-25,-25-25</inkml:trace>
  <inkml:trace contextRef="#ctx0" brushRef="#br0" timeOffset="131156.8303">13543 6796,'0'50,"0"0,0-1,0-24,0 25,0-1,0-24,0 25,0-25,0-1,0 1,0 0,0-50,0 0,0 1</inkml:trace>
  <inkml:trace contextRef="#ctx0" brushRef="#br0" timeOffset="131468.0756">13122 6449,'-25'-25,"50"50,-1-25,26 0,-25 0,25 0,-1 25,-24-25,25 0,-1 0,1 0,-1 0,1 0,-25-25,0 25,24 0,-24 0,0 0,-50 0,25-25,-25 1,25-1,-25 0,1 0,24 0,-25 1,25-1,-25 0,25 0,0 0</inkml:trace>
  <inkml:trace contextRef="#ctx0" brushRef="#br0" timeOffset="131884.4224">13965 6995,'0'0,"-25"0,50 0,0 0,0 0,-1 0,26 0,-25-25,24 25,-24 0,0 0,0-25,0 25,-1 0,1 0,0 0</inkml:trace>
  <inkml:trace contextRef="#ctx0" brushRef="#br0" timeOffset="132024.1744">14734 6921,'0'24,"25"-48,0 24,-1-25,1 25</inkml:trace>
  <inkml:trace contextRef="#ctx0" brushRef="#br0" timeOffset="132120.1802">15081 6921,'-25'-50</inkml:trace>
  <inkml:trace contextRef="#ctx0" brushRef="#br0" timeOffset="132236.1682">15404 6896,'25'0,"-1"0,1 0,0 0,-50-50</inkml:trace>
  <inkml:trace contextRef="#ctx0" brushRef="#br0" timeOffset="133072.1642">16123 6921,'-25'0,"50"0,0 0,0 0,24 0,-24 0,25 0,-1-25,-24 25,0 0,25 0,-26 0,1 0,0 0,0 0,-50 0,0 0</inkml:trace>
  <inkml:trace contextRef="#ctx0" brushRef="#br0" timeOffset="133936.2966">16942 6821,'0'0,"-25"0,0 0,50 0,0 0,24 0,1 0,-1 0,1 0,24-25,1 25,-26 0,1 0,24-24,-24 24,0 0,-1 0,-24 0,25 0,-25 24,-1-24,1 0,-50 0,1 0,-1 0,0 25,-25-25</inkml:trace>
  <inkml:trace contextRef="#ctx0" brushRef="#br0" timeOffset="134627.6932">17289 6871,'-25'0,"25"25,-25 24,25 1,0 0,-25 24,25 0,0 26,-24-26,-1 0,25 1,-25-1,0 1,25-26,0-24,0 0,0 0,-25-50,50 0,-25 0,0-24,25-1,-25 0,25 1,-25-26,25 26,-1-1,-24 1,25 24,0 0,0 0,0 25,-1 0,1 25,0 0,-25 0,0-1,25 1,-50 0,25 0,0 0,-25-1,0 1,25 0,-24-25,-1 25,0-25,0 0,0 25,1-50,-1 25,50 25,-1-25,1 0,0 24,0-24,0 25,-1-25,1 0,0 0,0 0,0-25,-1 1,1-1,0 0,-25 0,0 0,25 25,-25-24,0-1,-25 50,25-1,-25 26,25-25,-25 24,25 1,0-25,0 0,0-1,25 1,-25 0,25-25,-25 25,25-25,0 0,0-25,-1 0,1 0,0 1,-25-1,0 0,25 0,-50-24,25 24,0 0</inkml:trace>
  <inkml:trace contextRef="#ctx0" brushRef="#br0" timeOffset="134755.9399">17562 7218,'0'25,"0"0,25-25,-1 25,-24-1,25-24,0 25,0-25,0 0,-1 0</inkml:trace>
  <inkml:trace contextRef="#ctx0" brushRef="#br0" timeOffset="135736.2032">16991 5755,'0'-25,"0"50,0 24,0-24,0 50,0-1,-25 0,25 1,-24 24,24-25,-25 1,0-1,25 1,0-26,-25 1,25-25,0-50,0 0,25 0,-25-24,25-1,-25 0,25 1,-25-1,24 1,1 24,0-25,-25 25,25 25,0 0,-1 0,1 0,0 25,-25 0,0 0,0 0,0-1,0 1,-25 0,0 0,1-25,-1 25,0-25,0 0,0 0,1 0,-1 0,25 24,25 1,-25 0,24-25,1 25,-25 0,25-25,0 24,24-24,-24 0,0-24,0 24,0-25,-1 0,1 0,0 0,0-24,-25 24,25 0,-25 0,0 1,0-1,-25 25,25 49,0-24,-25 25,25-25,0 24,0-24,0 0,0 0,25-1,-25 1,25-25,-25-25,24 1,-24-26,25 25,-25 0</inkml:trace>
  <inkml:trace contextRef="#ctx0" brushRef="#br0" timeOffset="135879.9635">17314 6028,'24'24,"1"1,0 0,0-25,-25 25,25-25,-25 25</inkml:trace>
  <inkml:trace contextRef="#ctx0" brushRef="#br0" timeOffset="136028.356">17388 6325,'0'25,"25"-25,0 0,-1 0,1 0,0 0,0-25,0 25,0 0</inkml:trace>
  <inkml:trace contextRef="#ctx0" brushRef="#br0" timeOffset="136192.2291">17611 6127,'0'25,"0"-1,0 26,0-25,0 24,0 1,-24 0,24-1,0 1,0-25,0 24,0-24,-25 25</inkml:trace>
  <inkml:trace contextRef="#ctx0" brushRef="#br0" timeOffset="136624.419">18430 6300,'0'25,"-25"0,25 0,0 49,-25-24,25 24,-25 1,1-26,-1 26,0-26,0 1,0-25,1 0,-1-1,0 1,0-25,0 0,1-25,24 1,-25 24,25-50,0 25,0-25,0 26,0-26,0 25,25 0,-1 25,1 0,0 0,0 25,0 0,-1-25,1 25,0 0,0-1,0 1,-25 0,24-25,1 25,0-25</inkml:trace>
  <inkml:trace contextRef="#ctx0" brushRef="#br0" timeOffset="136896.3802">18455 6772,'0'24,"24"-24,1 0,0-24,0 24,0-25,-25 50,-25-1,25 26,-25-25,25 25,-25-26,25 1,0 0,0 0,0 0,25-1,0-48,0-1,0 0,-1 0,-24 0,25 1,-25-26,0 25,25 0</inkml:trace>
  <inkml:trace contextRef="#ctx0" brushRef="#br0" timeOffset="137017.2934">18628 6573,'0'25,"0"0,25 0,0-1,0 1</inkml:trace>
  <inkml:trace contextRef="#ctx0" brushRef="#br0" timeOffset="137172.0578">18728 6821,'24'0,"-24"25,25-25,0 0,0 0,24-25,-24 25,0 0,0 0</inkml:trace>
  <inkml:trace contextRef="#ctx0" brushRef="#br0" timeOffset="137340.5699">18976 6623,'0'25,"0"-1,0 1,0 0,0 25,-25-1,25-24,0 25,0-1,0 1,0 0,0-26,0 1,-25 0,25 0</inkml:trace>
  <inkml:trace contextRef="#ctx0" brushRef="#br0" timeOffset="137712.0171">18157 6176,'0'0,"25"0,0 0,24 0,-24 0,25 0,-1 0,1 25,24-25,-24 0,0 25,24-25,-24 0,-26 0,26 25,-25-25,0 0,-1 0,-24-25,-24 25,24-25,0 0,0 1,0-1,0 0,0 0,-25 0,25 1,0-1,-25 0</inkml:trace>
  <inkml:trace contextRef="#ctx0" brushRef="#br0" timeOffset="138380.4883">19422 6846,'0'0,"0"-25,25 25,0 0,-1 0,1 0,0 0,25 0,-25 0,-1 0,1 0,0 0,0 0,-50 0,0 0</inkml:trace>
  <inkml:trace contextRef="#ctx0" brushRef="#br0" timeOffset="138735.9753">20017 6747,'25'0,"0"0,0 0,24 0,1 0,0 0,24-25,-24 25,24-25,-24 25,24 0,0 0,-24 0,25 0,-26 0,1 0,-25 0,-1 0,1 0,-50 0,1 0,-1 25,0-25,-25 0</inkml:trace>
  <inkml:trace contextRef="#ctx0" brushRef="#br0" timeOffset="139377.0508">20389 6821,'-24'25,"-1"25,25-25,0-1,-25 26,25 0,-25 24,0-24,1 24,24 0,-25-24,0 0,25-1,-25-24,25 25,0-26,0-48,0-1,0 0,25-25,-25 1,25-1,0 1,-1-1,-24 0,25 1,0-1,0 25,0 25,-25-24,24 24,1 24,0 1,-25 0,0 0,0 0,0 24,0-24,0 0,-25 0,25-1,-25-24,1 25,-1-25,0 25,0-25,0 0,1 0,48 0,1 0,0 25,25-25,-26 0,1 0,0 25,0-25,24 0,-24 0,0-25,0 25,-25-25,25 25,-1-25,-24 0,0 1,-24 48,24 1,-25 25,0-25,25 24,0-24,0 0,0 0,0 24,25-49,-25 25,0 0,25-25,-1-25,1 0,0 25,0-25,-25 1,25-1,-25 0,0 0</inkml:trace>
  <inkml:trace contextRef="#ctx0" brushRef="#br0" timeOffset="139512.1649">20712 7119,'0'25,"0"0,25-25,-25 24,25-24,-25 25,24-25,1 0,0 0,-25-25</inkml:trace>
  <inkml:trace contextRef="#ctx0" brushRef="#br0" timeOffset="140300.1731">20315 5755,'0'0,"-25"-25,25 0,0 50,0 24,-25 1,25 25,-24 24,-1-25,25 1,-25-1,0 0,25-24,-25 0,25-1,0-24,0 0,-24-25,48-25,-24-25,25 26,-25-26,25 25,-25-24,25-1,0 25,-1-24,26 24,-25 0,0 25,-1 0,1 25,-25 0,25-1,-25 1,0 0,-25 0,25 0,-25-1,25 1,-24-25,24 25,-25-25,0 0,0 25,0-50,1 25,-1-25,50 50,-1 0,-24 0,25-1,0-24,0 25,0-25,-1 25,1-25,0 0,0-25,0 25,-1-25,1 1,0-1,0 0,-25 0,25 0,-25 1,0-1,0 0,-25 25,25 25,-25 0,25 24,-25 1,25-25,0-1,0 1,25 0,-25 0,0 0,25-25,0-25,-25 0,24 0,-24 0</inkml:trace>
  <inkml:trace contextRef="#ctx0" brushRef="#br0" timeOffset="140428.2193">20613 6028,'24'0,"-24"24,0 1,25 0,-25 0,25-25,0 25,0-1,-25 1</inkml:trace>
  <inkml:trace contextRef="#ctx0" brushRef="#br0" timeOffset="140604.1611">20687 6300,'25'0,"0"0,0 0,-1 0,1 0,0 0,0 0,0 0,-1 0</inkml:trace>
  <inkml:trace contextRef="#ctx0" brushRef="#br0" timeOffset="140760.553">20811 6176,'0'25,"0"0,0 0,0 0,0-1,-25 26,25-25,0 24,0-24,0 0,0 0,0 0,-24-25</inkml:trace>
  <inkml:trace contextRef="#ctx0" brushRef="#br0" timeOffset="140912.55">20985 6127,'0'25,"-25"-1,25 1,0 0,0 25,0-26,0 26,0 0,0-26,0 26,0-25,0 24</inkml:trace>
  <inkml:trace contextRef="#ctx0" brushRef="#br0" timeOffset="141516.1713">21530 6548,'-24'0,"24"25,0 0,-25 25,25-26,-25 51,0-26,25 1,-25-25,1 25,-1-1,0-24,0 25,0-26,1-24,-1 25,0-25,0-49,0-1,25 25,0 0,0-24,0 24,25-25,0 25,-25 1,25 24,0 0,-1 0,1 0,0 24,0 1,0 0,-1-25,1 25,-25 0,25 0,0-1,0 1,-1-50,-24 1,25-1,-25 0,25 0,0 25,0 0,-25 25,0 0,0 0,0-1,0 1,0 25,-25-25,25-1,0 1,0 0,25-25,-1-25,1 0,0 1,0-1,-25 0,25 0,-25 0,25-24,-25 24</inkml:trace>
  <inkml:trace contextRef="#ctx0" brushRef="#br0" timeOffset="141632.5191">21729 6623,'0'0,"-25"0,25 25,0-1,0 1,25-25,-25 25,25-25,-25 25,25-25</inkml:trace>
  <inkml:trace contextRef="#ctx0" brushRef="#br0" timeOffset="141824.2519">21803 6896,'25'25,"0"-25,0 0,0 0,-1 0,26 0,-25 0,0 0,-1 0,1 0,-25-25</inkml:trace>
  <inkml:trace contextRef="#ctx0" brushRef="#br0" timeOffset="141972.261">21952 6772,'0'24,"0"1,0 0,0 0,0 0,0 0,0 24,0-24,0 0,0 0,0-1,0 1,0 0</inkml:trace>
  <inkml:trace contextRef="#ctx0" brushRef="#br0" timeOffset="142128.1776">22151 6821,'0'25,"0"0,0 0,0 0,0 24,0-24,0 25,0-26,0 1,0 0,-25 0,0-50</inkml:trace>
  <inkml:trace contextRef="#ctx0" brushRef="#br0" timeOffset="142460.4059">21456 6400,'0'0,"25"0,0 0,-1 0,26 24,-25-24,24 0,1 0,0 25,24-25,-24 0,-1 0,1 0,0 0,-26 0,26 0,-25 0,0 0,-50-25,25 1,-25-1,25 0,-25 0,0 0,1 1,-1-1,25 0,-50-25,25 26</inkml:trace>
  <inkml:trace contextRef="#ctx0" brushRef="#br0" timeOffset="143040.2879">22324 6796,'25'0,"0"0,0 0,-1 0,1 0,0 0,0 0,0 0,-1 0,1 0,0 0,0 0,0 0,-1 0,-48 0,24 25,-25-25,0 0</inkml:trace>
  <inkml:trace contextRef="#ctx0" brushRef="#br0" timeOffset="143224.1726">22895 6796,'0'0,"25"0,-1 0</inkml:trace>
  <inkml:trace contextRef="#ctx0" brushRef="#br0" timeOffset="143376.0572">23044 6821,'24'0,"-24"-25,25 25,0 0</inkml:trace>
  <inkml:trace contextRef="#ctx0" brushRef="#br0" timeOffset="143809.0031">23217 6846,'25'0,"0"0,0 0,-1-25,26 25,-25 0,24 0,-24 0,0 0,0 0,0 0,-1 0,-48 0,-1 0</inkml:trace>
  <inkml:trace contextRef="#ctx0" brushRef="#br0" timeOffset="144276.1716">23713 6722,'25'-25,"0"25,0 0,24 0,1-25,0 25,-1 0,26 0,-26 0,1 0,-1 0,1 0,-25 0,0 0,-1 25,1-25,-50 0</inkml:trace>
  <inkml:trace contextRef="#ctx0" brushRef="#br0" timeOffset="144980.0667">24011 6722,'0'0,"0"25,-25 0,25-1,-25 1,1 25,-1 0,0-1,0 1,0 24,0-24,-24 24,24 1,0-26,0 26,1-26,24-24,0 0,-25 0,25-1,25-48,-25-1,24 0,-24 0,25-24,0 24,-25-25,25 1,0-1,-1 0,1 26,0-26,0 25,0 0,0 25,-1 0,1 25,-25 0,25 0,-25 0,0-1,-25 1,25 0,-25 0,1 0,-1-25,-25 24,25-24,0 0,1 0,-1 0,0 0,25 25,0 0,25-25,0 25,-1-25,26 25,-25-25,0 0,0 0,-1-25,26 25,-25 0,0 0,-1-25,1 0,-25 0,25 1,-25-1,-25 25,0 25,25-1,-24 1,24 0,-25 0,25 24,-25-24,25 0,0 0,0 0,0-1,0 1,25-25,0 0,-1 0,1 0,-25-25,25 25,0-24,-25-1,25 0,-25 0</inkml:trace>
  <inkml:trace contextRef="#ctx0" brushRef="#br0" timeOffset="145116.7216">24185 7119,'24'0,"-24"25,25 0,0-1,0-24,0 0,-25-24</inkml:trace>
  <inkml:trace contextRef="#ctx0" brushRef="#br0" timeOffset="146060.4132">23937 5854,'-25'0,"0"50,25-26,-25 26,0 0,25 24,-25 0,25-24,-24 24,-1-24,25 24,-25-49,25 25,-25-25,25-1,0 1,0-50,25 1,-25-1,0 0,25 0,-25-24,25 24,-1-25,1 25,-25-24,25 49,0-25,0 0,0 25,-25 25,24-25,-24 25,0 0,0-1,0 1,0 0,-24-25,24 25,-25-25,0 0,0 0,0 0,0 0,1 0,-1-25,0 25,25 25,25 0,0-1,-25 1,24-25,1 25,0-25,0 0,0 0,0 0,-1-25,1 25,0-25,0 25,-25-24,25-1,-25 0,24 0,-24 0,25 1,-50-1,25 50,-24-1,24 1,-25 25,25-25,0-1,-25 1,25 0,0 0,25-25,-25-25,25 0,-1 0,1 1,0-1,0 0,-25 0,25 0,-1 25,-24 25,-24 0,24 0,0 0,-25-1,25 1,-25 0,50-50,-25 0,25 25,-25-24,24 24,-24-25,25 0,0 50,-25 0,0-1,0 1,25 0,-25 0,0 0,25-25,-25 24,24-24,-24-24</inkml:trace>
  <inkml:trace contextRef="#ctx0" brushRef="#br0" timeOffset="146436.6215">24829 6226,'25'0,"-25"25,0 0,-25-1,1 26,-1 0,0-1,0-24,0 25,-24-1,24 1,-25-25,26-1,-1 26,0-50,0 0,0 25,1-25,24-25,-25 0,25 0,0 1,0-1,0-25,25 25,-25-24,24 24,1 0,0 25,0 0,0 25,-1-25,1 25,-25 0,25-1,0 1,-25 0,25 0,-1 0,1-1,0 1</inkml:trace>
  <inkml:trace contextRef="#ctx0" brushRef="#br0" timeOffset="147120.1608">24805 6648,'0'24,"-25"-24,25 25,0 0,0-50,25 0,-50 50,25 0,0 0,0 0,0-1,-25 1,25 0,0 0,-25 0,25 0,0-1,0-48,25 24,-25-25,25 0,-25 0,25 0,-25 0,24 1,1-1,-25 0,25 0,-25 0,0 50,0 0,0 0,0 0,-25-1,25 1,0 0,0-50,25 0,0 1,-25-1,25 25,0-25,-25 50,0 0,0-1,0 1,0 0,0 0,0 0,0 0,0-1,24-24,-24-24,0-1</inkml:trace>
  <inkml:trace contextRef="#ctx0" brushRef="#br0" timeOffset="147507.917">24557 6077,'24'25,"1"-25,0 0,0 0,0 0,24 25,-24-25,0 0,24 0,-24 0,0 25,0-25,0 0,24 0,1 0,-25 0,0-25,-25-25,0 25,0 1,0-26,24 0,-24 26,0-1,0-25,-24 25,-1-24,0 24,-25-25</inkml:trace>
  <inkml:trace contextRef="#ctx0" brushRef="#br0" timeOffset="151684.6123">4762 8781,'25'0,"0"0,0 0,25-25,-26 25,26 0,0 0,-26 0,26 0,0 0,-1 0,1 0,-1 0,1 0,0 0,-1 0,1 0,-25 0,24 0,1 0,-1 0,1 0,0 0,-1-25,1 25,0 0,-26 0,26 0,0 0,-26 0,1 0,25 0,-25 0,-1 0,-24-25,25 25,-50 0,1 0,-1 0,-50-49,26 49,24 0</inkml:trace>
  <inkml:trace contextRef="#ctx0" brushRef="#br0" timeOffset="152204.9626">4812 9054,'-25'-25,"50"25,0-25,0 25,0 0,-1-25,26 25,0 0,-1 0,1-25,-1 25,1-24,24 24,-24 0,24 0,-24-25,24 25,-24 0,0 0,-1 0,26 0,-26 0,1 0,-25 0,24 0,1 0,-25 0,0 0,24 25,-24-25,0 0,0 0,-1 0,1 24,-50-48,1-1</inkml:trace>
  <inkml:trace contextRef="#ctx0" brushRef="#br0" timeOffset="152528.3145">5978 8508,'0'25,"25"0,-25-1,25 1,-1 0,1 0,0 0,0-1,0 1,-1-25,26 25,-25 0,0-25,-1 25,-24-1,25-24,-25 25,25-25,-50 25,0 0,1 0,-1-1,0 1,-25 0,26 0,-26 0,-24 0,24-1,-24 1</inkml:trace>
  <inkml:trace contextRef="#ctx0" brushRef="#br0" timeOffset="152980.5918">5308 8458,'0'25,"0"0,-25 0,25 0,-24-1,-1 26,0-25,0 24,-24 1,24-25,0 24,0-24,0 0,1 0,-1 0,0-25,25 24,-25-24,25 25,25-25,0 25,0-25,24 25,-24 0,25 0,-26-25,26 24,0 1,-26-25,26 25,0 0,-26-25,1 25,0-25</inkml:trace>
  <inkml:trace contextRef="#ctx0" brushRef="#br0" timeOffset="154856.5847">7069 8334,'0'25,"0"0,25 0,-25 0,0 24,0-24,-25 25,25-1,-24 26,24-26,-25 1,0-1,0-24,0 25,-24-1,24-24,0 0,0 0,0-25,1-25,-1 25,25-25,0 0,-25-24,25 24,0-25,0 1,0-1,25 25,-25 1,25-1,-1 25,1 0,0 25,0-1,0 1,0 0,-1 25,-24-26,25 26,0-25,-25 24,25-24,-25 0,25 0,-25 0,24-25,-24-25,25 0,-25 0,25 0,-25-24,25 24,-25 0,25-24,-1 24,-24 0,25 25,0 0,0 25,0 0,-25-1,0 1,0 0,0 0,0 0,0-1,-25 1,25 0,0 0,25 0,-25 0,24-25,1-25,0 0,0 0,-25 0,0 0,0 1,-25-51,25 50</inkml:trace>
  <inkml:trace contextRef="#ctx0" brushRef="#br0" timeOffset="154967.9627">7367 8632,'0'0,"25"25,0-25,-25 25,24-25,-24 24,25-24</inkml:trace>
  <inkml:trace contextRef="#ctx0" brushRef="#br0" timeOffset="155312.2981">6722 8136,'25'0,"0"0,-1 0,26 0,0 0,-1 0,1 25,24-25,-24 0,24 25,-24-25,0 0,-1 0,1 0,-25 0,24 0,-24 0,0 0,-25-25,-25 0,0 25,25-25,-25 0,25 1,-24-1,24 0,-25 0,25 0,0 0,-25 1</inkml:trace>
  <inkml:trace contextRef="#ctx0" brushRef="#br0" timeOffset="155648.0182">7789 8359,'24'0,"1"0,25 0,-1 0,1-25,0 25,-1 25,1-25,24 0,-24 0,-25 0,24 0,1 0,-25 0,0 0,-1 0,-48 25,-1-25,0 0,0 0,0 25</inkml:trace>
  <inkml:trace contextRef="#ctx0" brushRef="#br0" timeOffset="156308.4845">7913 8483,'0'25,"0"0,0 0,0-1,0 1,0 25,-25-25,25-1,0 1,0 25,0-25,0-1,-25 1,25 0,0 0,0-50,25 0,-25-24,0 24,25 0,-25 0,24 0,-24 1,25-1,-25 0,25 0,-25 0,25 25,0 0,0 25,-1-25,-24 25,25 0,-25 0,0-1,-25 1,25 0,0 0,-24 0,-1-1,25 1,-25-25,50 0,-25-25,25 1,-25-1,24 0,1-25,0 26,-25-1,25-25,0 25,-25-24,24 24,-24 0,25 0,-25 50,0 0,0 0,0 24,0 1,0 0,0 24,25-24,-25-1,0 26,0-1,0-24,0-1,-25 1,25 0,-25-1,25-24,-24 0,-1 0,0-25,0 0,25-25,-25 25,1-25,-1 0,25 0</inkml:trace>
  <inkml:trace contextRef="#ctx0" brushRef="#br0" timeOffset="156552.4351">8483 8582,'0'50,"25"-25,-25 0,25 24,-25 1,25-25,-25 24,0 26,0-51,0 26,0 0,0-25,0-1,0 1,0-50,0 1</inkml:trace>
  <inkml:trace contextRef="#ctx0" brushRef="#br0" timeOffset="156856.4186">8632 8607,'25'0,"-25"-25,25 25,-1 0,1 0,0-24,25 24,-26 0,26-25,0 25,-26 0,1-25,0 25,0 0,0 25,-25 0,25-25,-25 24,-25 26,25-25,0 24,0-24,-25 25,25-1,0 1,-25 0,25-1,0 1,0 0,0-26,0 1,0 0,0 0,-25-50,0 0,25 0,-24 1,-1-1,0-25,25 0</inkml:trace>
  <inkml:trace contextRef="#ctx0" brushRef="#br0" timeOffset="157056.6401">8756 8285,'0'-25,"-25"50,25 0,25-1,-25 26,0 0,0-1,0 26,0-26,0 26,0-26,-25 1,25 24,0-24,0-25,0-1,0 1,0 0,0-50</inkml:trace>
  <inkml:trace contextRef="#ctx0" brushRef="#br0" timeOffset="157332.4968">8682 8781,'0'0,"0"-25,0 0,0 0,24 25,1 0,0 0,0 0,0 25,-1-25,1 0,0 25,0-25,-25 25,25-25,-25 25,-25-25,25 24,-25 1,0 0,0 0,1 0,-1-1,-25 1,25 0,1-25,-26 25,25-25,50 0,0 0,0 0,-1 0,26-25,-25 25,24 0,1-25,0 25,-50-49,49 49,-24-25</inkml:trace>
  <inkml:trace contextRef="#ctx0" brushRef="#br0" timeOffset="158264.8231">9426 8458,'-25'-24,"50"24,0 0,-1 0,1 0,25 0,-1 0,1 0,0 0,-1-25,1 25,-1 0,-24 0,0 0,0-25,0 25,-50 25,0-25,0 0,0 25,-24-50,24 25</inkml:trace>
  <inkml:trace contextRef="#ctx0" brushRef="#br0" timeOffset="158472.9772">9550 8235,'-25'0,"25"25,0 0,0 0,25 24,-25 1,0 24,0-24,0-1,0 26,0-26,0 1,0-25,0 24,0-24,0 25,25-75,-25 0,0-24,24 24</inkml:trace>
  <inkml:trace contextRef="#ctx0" brushRef="#br0" timeOffset="158660.1839">9773 8186,'0'0,"0"-25,-25 25,25-25,25 50,-25 0,0-1,0 26,0 0,0-1,-25 1,25 24,0-24,0 24,0-24,0-1,0 1,0-25,0 0,0 24,0-24,0-50</inkml:trace>
  <inkml:trace contextRef="#ctx0" brushRef="#br0" timeOffset="158812.1288">9599 8533,'0'25,"25"-25,0 0,0 0,-25 24,25-24,-1 0</inkml:trace>
  <inkml:trace contextRef="#ctx0" brushRef="#br0" timeOffset="158944.9122">9550 8682,'25'0,"-1"0,1 0,0 0,0 0,0 0,-1-25,1 25,-50-25,25 50</inkml:trace>
  <inkml:trace contextRef="#ctx0" brushRef="#br0" timeOffset="159224.8874">9500 8880,'0'0,"-49"25,-1 0,25-1,-24 1,24 0,0 0,50-50,0 25,-1 0,26-25,0 0,-1 1,26-1,-26 0,1 0,-1 0,1 1,-25 24,0 0,-1 0,-24 24,0 1,-24 0,-1 0,0 0,0-1,0 26,-24-25,24 25,-25-1,1-24,-1 25,1-26,-1 26,0-25,26 0,-1-1,0-24,25-24,0-1</inkml:trace>
  <inkml:trace contextRef="#ctx0" brushRef="#br0" timeOffset="159380.6095">9699 8954,'0'0,"0"25,24 0,1 0,0 0,0 0,0-1,-1 1,1 0,0 0,0 0,-25-1,25-24,-25 25,-25-99,25 49</inkml:trace>
  <inkml:trace contextRef="#ctx0" brushRef="#br0" timeOffset="159560.362">10220 8310,'-25'24,"25"1,0 0,-25 25,0-26,0 26,1 0,-1-26,0 26,0-25,0 24,0-24,25 0,-24-25,-1 0,25-25</inkml:trace>
  <inkml:trace contextRef="#ctx0" brushRef="#br0" timeOffset="159736.6341">10195 8384,'25'25,"-1"-25,1 25,0 24,25-24,-26 0,1 0,0-1,0 1,0 0,-1 0,1 0,0-1,-50-24,0 0,1 0,-1 0,0 0</inkml:trace>
  <inkml:trace contextRef="#ctx0" brushRef="#br0" timeOffset="159892.1261">10195 8657,'-25'0,"50"0,-25 0,25 0,-1 0,1 25,0-25,25 0,-26 0,1 0,0 0,-50 24,0-24,1 25,-1-25</inkml:trace>
  <inkml:trace contextRef="#ctx0" brushRef="#br0" timeOffset="160220.6472">10046 8905,'0'0,"25"0,24 0,-24 0,25 0,-25-25,24 25,1-25,-25 25,-1-25,1 25,0 0,0-24,-50 24,25-25,-25 25,0-25,1 25,24-25,-25 0,25 50,0 0,0 0,25 24,-25 1,0 0,0-1,0 1,0 0,0-1,0 1,0-1,-25 1,25-25,0 24,-25-49,25 25,-25-74,25 24,0 0,0-25,0 1,0-1</inkml:trace>
  <inkml:trace contextRef="#ctx0" brushRef="#br0" timeOffset="160340.3896">10269 8905,'-49'25,"98"-50,-123 99,49-49,0 0,0 25,1-26,-1 26,0-25,0 0,25-50</inkml:trace>
  <inkml:trace contextRef="#ctx0" brushRef="#br0" timeOffset="160444.1018">10220 9004,'148'0,"-296"0,321 0,-123 25,-25-25,24 25,-24 0,25-25,-26 24,1-24,0 25,0-50,0 25</inkml:trace>
  <inkml:trace contextRef="#ctx0" brushRef="#br0" timeOffset="160756.5731">10815 8458,'-25'25,"0"0,0 0,1 0,24-1,-25-24,0 25,0 0,25-50,0 0,25 25,0 0,-25 25,25 25,-1-1,-24 1,0 0,25-1,-25 1,-25 24,25-24,0 0,0-1,0-24,0 25,0-26,0 1,0-50,0-24</inkml:trace>
  <inkml:trace contextRef="#ctx0" brushRef="#br0" timeOffset="161081.2903">10840 8657,'24'-25,"1"25,0 0,0 0,0 0,-1 0,26-25,-25 25,24-25,1 25,-25 0,25-24,-26 24,1 0,0 24,-25 1,0 0,0 0,0 0,0 24,-25 1,25-25,0 49,0-24,-25-1,25 1,0 24,-24-24,24 0,0-1,0 1,-25-25,25-1,-25-48,0-1,0 0,25 0,-25-24,-24 24,24-25,0 1</inkml:trace>
  <inkml:trace contextRef="#ctx0" brushRef="#br0" timeOffset="161352.0478">10914 8756,'0'0,"0"25,0 0,0-1,0 1,0 0,0 25,0-26,0 1,0 0,0 0,-25-25,25 25,0-50,25 0,-25-25,0 1,25 24,0-25,-25 26,24-26,1 50,-25-25,25 25,0 0,-25 25,25 0,-25 0,0 24,0-24,0 0,0 24,-25-24,25 0,0 0,-25 0,0 0,0-1,1-24,-1 0,0 0</inkml:trace>
  <inkml:trace contextRef="#ctx0" brushRef="#br0" timeOffset="162244.5579">11559 8235,'0'0,"0"-25,0 50,0 0,25 0,-25 24,25-24,-25 25,0-1,0-24,0 25,0-25,0-1,0 1,24-50,-24 1,0-1,0 0,0 0,0-24,25-1,-25 0,25 26,-25-26,0 25,25 0,0 25,-1 0,1 0,0 25,-25 0,25-25,-25 25,0 0,25-1,-25 1,-25 0,25 0,-25 0,0-1,0 1,1-25,-1 0,0 0,0 0,25-25,0 1,0-1,25 0,-25 0,25 25,-25 25,0 0,0 0,-25-1,50-24,-25-24,25 24,-1 0,1 0,0 0,-25 24,-25 1,0 0,1 0,-1-25,0 25,0-1,-24 1,24 0,0 0,-25 0,1-25,24 24,-25-24,26 25,-1-25,0 0,50 0,24-25,1 25,24-24,1-1,24 0,-25 0,1 0,-1 1,-24 24,24-25,-24 25,-1-25,1 25,-25 0,0 0,-50 25,0-25,-25 25,26-25,-76 0,51 0,-1 24</inkml:trace>
  <inkml:trace contextRef="#ctx0" brushRef="#br0" timeOffset="163136.1696">11683 8657,'0'0,"0"25,0-1,0 1,0 0,25 25,-25-26,0 26,0-25,0 0,0 24,0-24,-25 0,25 0,0-50,25 25,-25-25,0 0,0-24,0 24,0 0,25 0,-25 0,0 1,0-1,24 0,-24 0,25 25,0 0,-25-25,25 25,0 0,-1 0,1 0,0 25,-25 0,0 0,0 0,-25-1,25 1,-25 0,1 25,24-26,-25-24,0 25,25 0,-25-25,0 25,25-50,0 0,25 0,-25 1,25-1,-25 0,0 0,25 0,-25 1,25-1,-25 0,0 0,0 0,-25 50,25 0,0 25,0-1,-25 1,25-1,0-24,0 25,0-25,0 0,0-1,0 1,-25 0,0-50,1 0,-1 1,25-1,-25 25,25-25,25 25,0-25,-1 25,26 25,-25-25,0 0,-1 0,1 0,-25 25,25-25,-25 25,-25-1,0 1,1 0,-1 0,-25-25,25 25,-24-1,24 1,0-25,0 25,1-25,48 0,26 0,-25-25,49 25,-24-25,-1 25,26-24,-26 24,1-25,0 25,-1-25,1 0,-25 25,0-25,-1-49</inkml:trace>
  <inkml:trace contextRef="#ctx0" brushRef="#br0" timeOffset="163336.1183">12278 8756,'0'0,"0"-25,0 0,0 50,25 0,-25 0,0 24,0-24,0 25,0-1,0 1,0 0,-25-25,25 24,0-24,0 0,0 0,-24-1,48-48,-24-1,0 0,25-25</inkml:trace>
  <inkml:trace contextRef="#ctx0" brushRef="#br0" timeOffset="163852.8707">12452 8657,'25'0,"-25"-25,25 25,-1 0,1 0,25 0,-25 0,-1 0,1-25,0 25,0 0,0 25,-50 0,0 0,0-1,0 1,1 0,-26 0,0 24,26-24,-26 0,50 0,-25 0,25-1,25-24,0 0,0 0,-1-24,1 24,25-25,-1 0,-24 0,25 0,-25 1,-1-1,1 25,-25-25,25 25,-50-25,0 0,1 25,-1-24,0-1,-25 25,26-25,-1-25,-25 26,25-1,25 0,-24 0,24 0,0 1,0-1,0 50,0-1,24 1,1 25,0-1,0 26,0-26,-1 26,1-1,0 1,0-1,-25 1,0-26,25 26,-25-26,24 1,-24-25,0 24,25-49,-25-25,25 1,-25-26,25 0,-25 1</inkml:trace>
  <inkml:trace contextRef="#ctx0" brushRef="#br0" timeOffset="163979.8235">12923 8830,'-74'75,"148"-150,-173 175,74-76,0 26,1-25,-26 25,25-26,-24 1,24 0,0 0,0-25,0 25,1-25,-1-25,25 0</inkml:trace>
  <inkml:trace contextRef="#ctx0" brushRef="#br0" timeOffset="164125.243">12601 8310,'25'24,"-1"1,1 0,0 0,0 0,0-1</inkml:trace>
  <inkml:trace contextRef="#ctx0" brushRef="#br0" timeOffset="165357.1783">13072 8632,'0'25,"25"0,-25-1,25 1,-25 0,0 0,0 0,0-1,0 1,0-50,24 1,1-1,0 0,0 0,0 0,0 1,-1-1,1 25,0 0,0-25,0 25,-50 0,0 0,0 0,0 0,1-25,-1 25,25-25,-25 1,25-1,-25-25,25 25,0 1,0-1,0 50,0-1,0 26,0 24,0-24,0 24,0 1,0-1,0 1,0-1,0 1,-25-1,25-24,0-1,0-24,0 0,25-25,-25-25,0-25,25 1,-25-1,25 1,0-26,-25 1,24-1,1 1,-25-1,25 26,-25-26,0 26,0 24,25 25,-25 25,25 0,-25-1,24 1,1 0,-25 0,25 0,0-25,24 24,-24-24,0-24,0 24,-25-25,25 0,-1 25,1-25,-25 0,0 1,0-1,-25 0,25 0,-24 0,-1 1,25-1,-25 25,25 25,0-1,0 1,0 25,0-25,0 24,0 1,0-1,0 1,-25 0,25-1,0-24,0 0,0 0,0-1,-25-24,1 0,24-24,-25 24,25-25,-25 0,0 0,0 25,25-25,-24 25,-1 0,50 0,-1 0,26 0,-25 0,0 0,24-24,-24 24,0 0,0 0,-1 0,1 0,-25 24,0 1,-25 0,25 0,-24 0,-1-1,0 1,-25 0,26 25,-26-25,25-1,0-24,1 25,-1 0,50-25,-1 0,1 0,0 0,0-25,0 25,24 0,-24 0,25 0,-26-25,1 25,0 0,0 0,0 0,-1 0,1 0,-74-24,49-1</inkml:trace>
  <inkml:trace contextRef="#ctx0" brushRef="#br0" timeOffset="165612.1955">14064 8409,'-25'-25,"50"25,0 0,0-25,24 25,1 0,-25 0,0 0,-1 0,1 0,0 0,-50 0,0 25,1 0,-1-25</inkml:trace>
  <inkml:trace contextRef="#ctx0" brushRef="#br0" timeOffset="165928.6362">14064 8508,'-74'25,"148"-50,-148 75,99-50,-1 0,1 0,0 0,25 0,-1 0,-24-25,25 25,-26 0,1 0,0 0,-50 25,0-25,1 24,-1-24,0 25,-25 0,26-25,-26 25,0 0,26-25,-26 0,25 24,0-24,50 0,0 0,0 0,24 0,1 0,0 0,-1 0,1 0,-1-24,1 24,-25 0,25 0,-26 0,1 0,-25-25,0 0,-25 25</inkml:trace>
  <inkml:trace contextRef="#ctx0" brushRef="#br0" timeOffset="166105.0099">14213 8136,'0'25,"0"24,0-24,0 50,0-26,0 1,0-1,0 1,-25 24,25-24,0-25,0 24,0-24,-25 0</inkml:trace>
  <inkml:trace contextRef="#ctx0" brushRef="#br0" timeOffset="166572.2913">14188 8706,'-25'0,"50"0,-74 25,24 0,0 0,0 24,-24-24,24 25,0-25,0-1,0 1,1 0,48-75,1 26,0-1,0 0,0 0,-1 0,1 25,0-24,0 24,-25 24,25-24,-25 50,0-25,0 24,0 1,-25-25,25 25,0-1,-25-24,25 0,0 0,25-1,0-24,-1 0,1-24,25-1,-25-25,-1 25,26 1,-25-1,0-25,0 25,-1 0,-24 1,0-1,0 0,-24 0,-1 25,0 0,25 25,-25 0,25 0,-25-25,25 24,25 1,-25 0,25 0,0-25,0 25,-1-25,1 0,0-25,0 25,0 0,-1 0,1 0,-25-25,25 25,0-25</inkml:trace>
  <inkml:trace contextRef="#ctx0" brushRef="#br0" timeOffset="166896.2388">14734 8533,'0'25,"0"-1,0 1,0 25,0-25,0 24,0-24,0 0,0 0,0-1,25-24,0 0,-25-24,24-1,26-25,-25 25,0-24,-1 24,26-25,-50 26,25 24,0-25,-25 50,0-1,0 1,0 0,0 25,0-26,0 1,24 25,-24-25,0-1,0 1,0 0,-24-25,-1-25,25 0,-25 1</inkml:trace>
  <inkml:trace contextRef="#ctx0" brushRef="#br0" timeOffset="167088.1813">14982 8310,'0'24,"0"1,-25 25,25-1,0 1,-25 0,25 24,0-24,0-1,0 1,0 24,0-24,0-25,0 24,-24-24,24 0,0 0,-25-25,25-25</inkml:trace>
  <inkml:trace contextRef="#ctx0" brushRef="#br0" timeOffset="167412.2357">14957 8979,'-149'50,"298"-100,-322 150,148-76,0 1,0 25,25-25,-25-1,25 1,25-25,0 0,25-25,-26 25,1-24,25-1,-25 0,24 25,-24-25,0 0,0 25,-25-24,24 24,-24-25,25 25,0 0,0 25,0-1,-1-24,1 25,-25 0,25 0,0-25,0 25,-1-1,-24 1,25-25,-50 0,25-25,-24 1,-1-1</inkml:trace>
  <inkml:trace contextRef="#ctx0" brushRef="#br0" timeOffset="217720.4603">1935 10244,'-25'-24,"25"48,0 1,-25 0,25 0,-25 24,1 1,-1 24,0-24,0 0,0 24,1-24,-1-1,25 1,-25-25,25-50,25-25,-25 1</inkml:trace>
  <inkml:trace contextRef="#ctx0" brushRef="#br0" timeOffset="217885.0374">1811 10393,'25'0,"-1"25,-24 0,0 0,0-1,0 26,0 0,0-1,0 26,0-51,0 26,0 0,-24-26,24 26,0-25,0 0,0-50,0 0,0 0</inkml:trace>
  <inkml:trace contextRef="#ctx0" brushRef="#br0" timeOffset="218736.7655">2009 10319,'0'-25,"25"25,0 0,0 25,-1 0,-24-1,-24 1,24 0,-25 0,25 24,-25-24,0 25,0-25,25-1,0 1,-24-25,48 0,1-25,0 25,0-24,0 24,-1 0,1 0,-25 24,0 1,0 0,0 0,0 0,-25 24,1-24,24 25,-25-26,0 26,0-25,0 0,1-1,-1-48,0 24,25-25,-25 0,25 0,-25 0,25 1,0-1,0 0,0 0,25 25,-25 25,25-25,0 0,0 25,-1-25,1 0,25-25,-25 25,24-25,-24-24,25-1,-26 25,1-24,0-1,0 25,-25 0,25 25,-25 25,-25 0,25 0,0 24,0-24,-25 25,25-1,0-24,-25 0,25 0,0 0,0-1,25-48,-25-1,0 0,0-25,25 26,-25-26,25 0,-25 1,24-26,-24 26,25-1,-25 25,25-24,-25 24,0 0,25 0,-25 50,0 0,0 25,0-1,0 1,-25-1,25 1,0 24,0 1,0 24,0-25,0 1,0-1,0 25,0-49,0 25,0-26,0-24,0 25,0-26,-25-48,25-1,0 0,-25-25,25-24,0 24</inkml:trace>
  <inkml:trace contextRef="#ctx0" brushRef="#br0" timeOffset="218900.5425">2704 10914,'0'25,"-25"-50,0 0</inkml:trace>
  <inkml:trace contextRef="#ctx0" brushRef="#br0" timeOffset="386796.9568">3770 10344,'0'-25,"-24"0,24 50,0 0,0 24,0 1,0-1,0 26,0-1,0 1,0 24,0-25,0-24,0-1,0 1,0 0,0-26,0 1,0 0,24 0,-24-50,0 0,0 0,0-24,0-1,-24-24</inkml:trace>
  <inkml:trace contextRef="#ctx0" brushRef="#br0" timeOffset="387068.5139">3746 10368,'0'-24,"0"-1,0 0,24 25,1 0,0-25,25 25,-26 0,1 25,0-25,0 25,0-25,-1 25,-24-1,25 1,-25 0,0 0,0 24,0-24,-25 0,25 0,-24 0,-1 24,0-24,0 0,0 0,1-1,-1-24,0 25,0-25,0 0,1 0,24-25,-25 1,25-1,25 0,-25 0,0 0,24 1</inkml:trace>
  <inkml:trace contextRef="#ctx0" brushRef="#br0" timeOffset="387624.5433">4266 10517,'-24'0,"24"25,0 0,0 0,0-1,0 26,0-25,0 0,0 24,0-24,0 0,0 0,-25-1,25 1,25-25,-25-25</inkml:trace>
  <inkml:trace contextRef="#ctx0" brushRef="#br0" timeOffset="388157.2735">4465 10517,'0'25,"25"0,-25 0,24-25,1 0,0 24,0-24,0-24,-1 24,1 0,-25-25,25 0,0 0,-25 0,0 1,0-1,0 0,-25 0,0 0,0 25,1 0,-1 0,0 25,0 0,0 0,1-25,-1 25,0-1,25 1,0 0,0 0,0 0,0-1,25-24,0 0,-1 0,1-24,0 24,0 0,0 0,-1 0,1 0,0 0,-25 24,0 1,-25 0,25 0,-25 0,25-1,-24 26,-1 0,25-1,-25-24,0 25,25-26,0 1,-25 0,25 0,0 0,0-1,0 1,0-50</inkml:trace>
  <inkml:trace contextRef="#ctx0" brushRef="#br0" timeOffset="388308.1088">4812 10939,'25'25,"-50"-50</inkml:trace>
  <inkml:trace contextRef="#ctx0" brushRef="#br0" timeOffset="389060.7338">5581 10443,'0'0,"0"-25,25 25,0 0,-1 0,1 0,0 25,0 0,0-1,-25 1,0 0,0 0,0 0,-25 24,25-24,-25 0,0 24,0-24,-24 25,24-25,0-1,0 1,1-25,24 25,-25-25,0 0,50 0,0-25,-1 25,1 0,0 0,0 0,24 0,-24 0,0 0,0 0,0 0,-1-25</inkml:trace>
  <inkml:trace contextRef="#ctx0" brushRef="#br0" timeOffset="389180.4858">5978 10815,'0'25,"25"-25,0 0</inkml:trace>
  <inkml:trace contextRef="#ctx0" brushRef="#br0" timeOffset="392564.8998">7640 10046,'0'0,"-25"-25,25 50,0 25,25-26,-25 51,0-26,0 26,0-1,25 1,-25-1,0 0,0-24,0 0,0-26,0 26,0-75,0 0,0-24,0-1,0-24,0-1,0 26,0-26,0 26,24-1,-24 25,0-24,25 24,0 25,0 0,0 25,-1-25,1 25,0-1,0 1,0-25,-1 25,26 0,-25 0,0-1,0-24,24 25</inkml:trace>
  <inkml:trace contextRef="#ctx0" brushRef="#br0" timeOffset="393248.6837">8260 10244,'0'0,"-25"0,25-24,-25 24,1-25,-1 25,0 0,0 0,0 25,25-1,-24 26,24-25,0 49,0-24,0-1,0 1,0 0,0-1,0-24,24 0,-24 0,25-25,0-25,-25 0,25 0,0-24,-1 24,-24-25,25 1,-25-1,25-24,-25 49,0-25,25 25,-25 1,-25 48,25 1,0 0,0 0,0 24,0 1,0 0,0-1,0-24,25 0,-25 0,25-1,-1-24,1 0,-25-24,25-1,0-25,0 1,-1 24,1-25,-25 1,25 24,-25-25,0 25,0 1,0 48,0 1,0 0,0 25,0-1,-25 1,25-1,0 1,0 0,-25-1,25-24,0 0,0 0,25-50,-25 0,0 0,0-24,25-1,0 0,-25-24,25 24,-1 1,-24-1,25 25,0 25,-25 25,0 0,25 0,-50 24,50 1,-25 0,0-1,0 1,0-25,25-1,-25 1,0 0,24 0,1-25,0-25,0 25,0-25,-1-24,1-1,0 0,0 1,0-1</inkml:trace>
  <inkml:trace contextRef="#ctx0" brushRef="#br0" timeOffset="393753.2038">8979 9947,'0'0,"-25"-25,25 50,0-1,0 1,0 25,-24 0,24 24,0 0,0 1,0-1,-25 1,25 24,0-25,0-24,-25-1,25 1,0-25,0 0,0-50,0 0,0 0,25 0,-25-49,0 24,25-24,-25 24,24-24,1 24,-25 26,25-1,0 0,0 0,0 25,-1 25,-24 0,25-25,-25 25,0-1,0 1,-25 0,25 0,-24-25,-1 25,0-25,0 24,0-24,0 0,1 0,-1-24,50 48,-1 1,1 0,0 0,0 0,-25-1,25 1,0-25,-1 25,1-25,0 0,0 0,0 0,-1-25,1 0,0 1</inkml:trace>
  <inkml:trace contextRef="#ctx0" brushRef="#br0" timeOffset="394008.6357">9401 10145,'0'0,"0"-25,-25 1,0 24,25 24,-24 1,-1 0,25 25,-25-1,0 1,25-1,0 1,0 0,0-1,0 1,0-25,0 24,25-24,-25 0,25 0,0-25,-25 24,24-24,1 0,0 0,0 0,-25-24,25 24,-25-25,24 0</inkml:trace>
  <inkml:trace contextRef="#ctx0" brushRef="#br0" timeOffset="394824.7704">10096 9996,'-25'0,"25"25,0 0,-25 0,25 0,0 24,-25 1,0-1,0 26,1-50,-1 24,0 1,0-25,0 24,1-24,-1 0,0-25,0 25,25-50,-25 25,1 0,24-25,0 0,-25-24,25-1,-25 25,25-24,0 24,0 0,25 0,-25 0,25 25,-1-24,1 48,0-24,0 25,24 0,-24 25,0-26,0 1,0 0,-1 0,1 0,-25-1,25 1,0 0,-25 0,25 0</inkml:trace>
  <inkml:trace contextRef="#ctx0" brushRef="#br0" timeOffset="394988.0456">10344 10418,'0'0,"0"25,0 0,0-1,0 1,0 0,0 0,0 0,0-1,0 1,0 0,24 0,-73-25</inkml:trace>
  <inkml:trace contextRef="#ctx0" brushRef="#br0" timeOffset="395440.0829">11361 9996,'-25'0,"25"25,0 0,0 25,0-1,-25 1,25-1,-25 1,25 0,-25-1,1 1,-1-1,0 1,0-25,25 24,-25-49,0 25,1-25,-1-25,0 1,0-1,25 0,-25-25,25 26,0-26,0 0,0 26,0-1,25 0,-25 0,25 0,0 25,0 0,-1 0,1 25,0-25,0 25,25 0,-26 0,-24-1,25 1,0 0,0 0,0 24,-1-24,-24 0</inkml:trace>
  <inkml:trace contextRef="#ctx0" brushRef="#br0" timeOffset="395728.3747">11485 10319,'24'0,"1"25,0-1,0 1,-25 0,0 0,0 0,-25-1,0 1,0 0,1 0,-1-25,25 25,-25-25,50 0,0 0,-1 0,1 0,0 0,0 0,0 0,-1 0,1 0,0-25,0 25,0 0,-1 0</inkml:trace>
  <inkml:trace contextRef="#ctx0" brushRef="#br0" timeOffset="395960.3825">11807 9922,'25'0,"-25"25,25-25,-25 24,24 1,1 0,0 25,0-1,0-24,-1 25,1-1,-25 1,25-25,-25 24,0 1,-25 0,25-26,-25 26,1 24,-1-24,-74-50,49 50,0-26</inkml:trace>
  <inkml:trace contextRef="#ctx0" brushRef="#br0" timeOffset="396600.8925">12650 10269,'0'0,"0"25,25-25,0 25,0-25,24 0,1 0,0-25,-26 25,26 0,0 0,-26 0,1 0,0 0,0 0,0 0,-1 0,-48 0,-1 0,0 25,0-25,25 25,-25-25</inkml:trace>
  <inkml:trace contextRef="#ctx0" brushRef="#br0" timeOffset="396872.3796">12700 10492,'-25'0,"50"25,0-25,0 0,24 0,-24 0,25 0,-1 0,1 0,-25 0,24 0,-24 0,0 0,0 0,-1 0,1-25,0 25,-50 0,0 0</inkml:trace>
  <inkml:trace contextRef="#ctx0" brushRef="#br0" timeOffset="397660.3967">13841 10071,'0'0,"0"-25,0 50,0 0,0 24,0 1,0-1,0 26,0-26,-25 26,25-26,0 26,25-50,-25-1,0-48,0-1,0-25,0 1,0-1,0-24,25-1,-25 26,0-1,25 25,-25 0,24 1,1 24,-25-25,25 25,0 0,-25 25,25-25,-1 24,1-24,0 25,0 0,0 0,-1 0,1-1,0-24,0 25</inkml:trace>
  <inkml:trace contextRef="#ctx0" brushRef="#br0" timeOffset="398032.9646">14486 10145,'0'0,"-25"0,25-25,-25 25,1-24,-1 24,0-25,0 25,25 25,-25-25,0 49,1-24,-1 25,0-1,0 26,25-26,0 1,0-1,25-24,-25 0,0 0,25 0,0-50,-1 25,1-25,0 0,0-24,0-1,0 0,-1 1,1-1,0 1,-25-1,0 25,25 0,-25 1,-25 48,25 26,0-25,0 24,0-24,0 0,0 25,0-26,0 1,25 0,-25 0,25-25,-1-25,1 0,0-24,0 24</inkml:trace>
  <inkml:trace contextRef="#ctx0" brushRef="#br0" timeOffset="398356.6706">14684 10145,'0'-49,"0"98,0-74,0 50,0 25,0-25,0 24,0 1,-24-25,24 24,0-24,0 0,0 0,0-1,0-48,24-1,-24 0,25-25,-25 26,25-51,0 26,0-1,-1 0,1 1,0 24,-25 50,0 0,0 24,0 1,0-1,-25-24,25 25,0-1,25 1,-25-25,0 0,25-25,-25 24,25-24,-1-24,1 24,0-25,25 0,-26-25,1 1,0 24,0-25,0 1</inkml:trace>
  <inkml:trace contextRef="#ctx0" brushRef="#br0" timeOffset="398829.5161">15255 9723,'-25'-24,"50"48,-50-73,0 98,25-24,-25 25,25-1,-24 26,24-1,-25 26,25-26,-25 25,25-24,-25-1,25-24,0-1,0-24,0 0,0 0,0-50,0 0,0-25,25 26,-25-51,0 26,25-1,-25-24,25 24,-1 25,1-24,-25 24,25 25,0-25,0 25,-25 25,24-25,-24 25,25-25,-25 24,0 1,0 0,0 0,0 0,-25-25,1 24,24 1,-25 0,0 0,0-25,0 25,1-25,-1 0,0 0,50 24,-25 1,25 0,-1-25,1 25,0 0,0-25,0 24,-1-24,1 0,25 0,-25 0,0-24,24 24,-24-50</inkml:trace>
  <inkml:trace contextRef="#ctx0" brushRef="#br0" timeOffset="398996.3497">15677 9897,'-25'0,"0"0,0 25,25 0,0 24,-25 1,25 0,0 24,0-24,0 24,25-24,-25 24,25-24,0-26,24 1,-24 0,25 0,-1-25,1 0,24-25</inkml:trace>
  <inkml:trace contextRef="#ctx0" brushRef="#br0" timeOffset="399361.2047">16297 9922,'-25'25,"25"-1,0 26,0 0,-25 24,25 1,-25-26,0 1,25 24,-24-24,-1-25,0 24,0-24,0 0,1 0,-1-25,25-25,-25 25,0-25,0 0,25-24,0-1,-24 0,24 1,24 24,-24-25,0 26,25 24,0-25,0 25,0 25,-1-25,1 24,0 26,0-25,0 0,-1-1,1 1,0 0,0 0,0-25,-25 25,24-25,1-25</inkml:trace>
  <inkml:trace contextRef="#ctx0" brushRef="#br0" timeOffset="399476.2833">16446 10244,'0'25,"0"0,0 0,0 0,0-1,-25 1,25 0,0 25,0-26,0 1,0 0,0 0</inkml:trace>
  <inkml:trace contextRef="#ctx0" brushRef="#br0" timeOffset="399888.0505">17289 9922,'0'-25,"-25"25,25 25,0 24,0 1,0 0,-25 24,25-24,-25-1,1 1,-1 0,0-1,25-24,-25 25,0-50,1 0,-1-25,0 25,0-50,25 25,0 1,0-26,0 25,0-24,25 24,-25 0,25 25,0 0,-1 0,1 0,0 25,0-25,0 25,-1-1,1 1,0 0,-25 0,25 0,0-25,-25 24</inkml:trace>
  <inkml:trace contextRef="#ctx0" brushRef="#br0" timeOffset="400136.5406">17413 10220,'0'0,"25"0,-1 0,-24 24,25-24,-25 25,25-25,-25 25,0 0,0 0,0-1,-25 1,0 0,25 0,-24 0,-1-1,0-24,50 0,0 0,-1 0,1-24,0 24,0 0,25-25,-26 25,1 0,0 0,-25-25,25 25</inkml:trace>
  <inkml:trace contextRef="#ctx0" brushRef="#br0" timeOffset="400952.8778">18355 10691,'0'25,"0"-50,0 0,-24 0,24 0,-25 1,25-26,0 25,-25 0,25-24,0 24,0-25,0 1,0-1,0 1,0-1,0 0,0 26,25-26,-25 0,0 25,0 1,0-1,25 25,-25-25,24 0,1 0,0 25,0 0,0 0,-1 0,1 0,0 25,0 0,-25 0,0 0,0-1,-25 1,25 0,-25 0,0-25,1 25,-1 0,50-1,-1 1,1-25,0 25,0-25,-25 25,0 0,25-25,-25 24,0 1,-25 0,25 0,-25-25,25 25,-25-25,25 24,-25-24,1 25,-1-25,0 0,25-25,-25 1,50-1</inkml:trace>
  <inkml:trace contextRef="#ctx0" brushRef="#br0" timeOffset="401200.655">18901 9699,'0'24,"25"-24,-25 25,25 25,0-25,-1 24,-24-24,25 25,25-1,-25 1,-1 0,-24-1,25 1,-25-1,0 1,-25 0,25-1,-49 1,24-1,0 1,-24 0,-1-1,0-24,1 0</inkml:trace>
  <inkml:trace contextRef="#ctx0" brushRef="#br0" timeOffset="408177.153">4167 11906,'0'-25,"-25"25,1 25,24 0,-25-25,25 25,-25 0,25-1,-25 26,25-25,-25 24,1 1,24 0,-25-1,0 1,25 24,-25-24,25 0,-25 24,25 0,0 1,-24-26,24 26,0-1,0 1,0-26,0 26,0-1,24-24,-24-1,0 26,25-26,-25 1,25 0,-25-1,25 1,-25-25,0 24,25-24,-25 0,0 0,24-1,-24-48,-49-76,49 76</inkml:trace>
  <inkml:trace contextRef="#ctx0" brushRef="#br0" timeOffset="409032.4725">4514 11782,'-24'0,"24"25,24-25,-24 25,0 24,0-24,0 25,0-1,0-24,0 25,0-25,0 24,0-24,0 0,0 0,0 0,0-1,-24-24</inkml:trace>
  <inkml:trace contextRef="#ctx0" brushRef="#br0" timeOffset="409340.3722">4167 12774,'-25'-24,"50"48,-25-48,25 24,0 0,0 0,-1 0,1 0,0 0,0 0,0 0,-1 0,1 0,0 0,0 0,-25 24</inkml:trace>
  <inkml:trace contextRef="#ctx0" brushRef="#br0" timeOffset="409756.56">4564 12526,'0'25,"0"0,25-25,-25 25,25-25,-1 0,-24 25,25-25,0 24,-25 1,0 0,-25-25,25 25,-25 0,1-1,-1 1,0 0,25 0,-25 0,25-1,0-48,25 24,0 0,0 0,-25-25,24 25,1 25,0-25,-25 24,0 1,0 0,0 0,0 0,0-1,-25 1,25 0,-25 0,25 0,-24-1,24-48,0-1,-25 0</inkml:trace>
  <inkml:trace contextRef="#ctx0" brushRef="#br0" timeOffset="410772.287">4316 13320,'-25'0,"50"0,0 0,0 0,-25 25,24-25,1 25,0 0,0-25,-25 24,25 1,-25 0,0 0,0 0,0-1,0 26,-25-25,0 0,25-1,-25 1,0 0,1 0,-1-25,0 25,0-25,0 24,1-24,24-24,24 24,1 0,0 0,25 0,-26 0,1 0,0 0,0 24,0-24,-1 0,1 0,0 0,0 0,-25 25,-50-74</inkml:trace>
  <inkml:trace contextRef="#ctx0" brushRef="#br0" timeOffset="411732.8555">5333 11807,'0'-25,"25"25,0 0,-1 25,1-25,0 25,0 0,-25-1,25-24,-25 25,0 0,0 0,0 0,0-1,0 1,-25 0,0 0,0 0,0-1,1 1,-1-25,0 25,0-25,0 0,50 0,0 0,0 0,0 25,-1-25,1 0,0 0,0 0,0 0,-1 0,1 0,0 0,-50-25,0 25,25 25</inkml:trace>
  <inkml:trace contextRef="#ctx0" brushRef="#br0" timeOffset="412092.4548">5209 12675,'-25'0,"50"0,0 0,0-25,-1 25,26 0,-25 0,0 0,-1 0,1 0,0 25,0-25,0 0,-1 0,1 0,-25 25,0-50</inkml:trace>
  <inkml:trace contextRef="#ctx0" brushRef="#br0" timeOffset="412340.3623">5680 12502,'-25'0,"25"24,0 1,0 0,-24 0,24 24,0-24,0 0,0 25,-25-26,25 1,0 0,0 0,0 0</inkml:trace>
  <inkml:trace contextRef="#ctx0" brushRef="#br0" timeOffset="412749.433">5407 13196,'0'25,"-24"-25,24 25,0 24,0-24,0 0,0 25,0-26,-25 26,25-25,0 0,0-1,0 1,25-50,-25 1,0-1,0 0</inkml:trace>
  <inkml:trace contextRef="#ctx0" brushRef="#br0" timeOffset="413876.7979">5432 13196,'-25'0,"25"25,0 0,0 0,0-1,0 1,-24 25,24-1,0-24,0 25,0-1,0 1,0-25,0 24,0-24,0 0,0 0,0 0,0-1,0 1,24-50,-24 1,0-26,0 0,0 1,0-1</inkml:trace>
  <inkml:trace contextRef="#ctx0" brushRef="#br0" timeOffset="414476.6093">6152 11782,'0'-25,"-25"25,25 25,25 0,-25 0,0 24,0-24,0 25,0-1,0 26,0-26,0 1,0 0,0-1,24 26,-24-1,-24 1,24-26,0 26,0-1,-25-24,25 24,0-24,0 24,0-24,0-1,0 1,0-1,0 26,-25-25,25-1,0 1,0-1,0 1,0 0,0-1,0-24,0 0,0 0,0-1,0 1,-25 0,25 0,0 0,0-1,0 1,0-50,0 1,0-1,0 0,0-25,-25 1</inkml:trace>
  <inkml:trace contextRef="#ctx0" brushRef="#br0" timeOffset="415328.4022">6747 11609,'-25'-25,"25"50,0 24,25-24,-25 25,0-1,0 1,0-25,0 24,-25 1,25-25,0-1,0 1,0 0,25 0</inkml:trace>
  <inkml:trace contextRef="#ctx0" brushRef="#br0" timeOffset="415984.8929">6648 12303,'0'0,"0"-25,0 50,0 0,0 25,0-1,-25 1,25-1,0 1,0 0,0 24,0-24,0-26,0 1,0 0,0 0,0-50,0 0,0 0,0-24,0 24,25-25,-25 1,0 24,24 0,-24 0,25 1,0-1,0 25,0 0,-1 0,1 25,-25-1,0 1,0 0,0 0,-25 0,25-1,-24 1,-1-25,0 25,0 0,0-25,1 0,-1 0,50 0,-25 25,24-25,-24 24,25-24,0 25,0-25,0 25,-1-25,1 0,0 0,0 0,0 0,0 0,-1 0,-48-25</inkml:trace>
  <inkml:trace contextRef="#ctx0" brushRef="#br0" timeOffset="416368.8963">6598 13271,'0'24,"0"1,0 25,0-25,0-1,0 26,0 0,0-26,0 1,0 0,0 0,0 0,0-1,25-24,0 25,-1-25,1 0,-25 25,0 0,-25 0,1-1,24 1,-25 0,0-25,25 25,-25-25,0 0,1 0,-1-25,25 0,-25-24</inkml:trace>
  <inkml:trace contextRef="#ctx0" brushRef="#br0" timeOffset="416528.393">6598 13395,'0'-25,"25"25,0 0,-1 0,1 0,0-25,0 25,0 0,-1-25,1 25,0 0,0-25</inkml:trace>
  <inkml:trace contextRef="#ctx0" brushRef="#br0" timeOffset="417008.485">7069 11832,'0'-25,"0"50,0 0,25 24,0-24,0 25,0-1,-1 26,1-26,0 26,0-1,0 1,-1-1,-24 0,25 1,-25 24,0-25,0 1,0 24,0-25,-25 1,25-1,-24 1,-1-1,0 1,25-1,-25 0,0-24,25 0,-49-1,24 1</inkml:trace>
  <inkml:trace contextRef="#ctx0" brushRef="#br0" timeOffset="419952.4884">7615 12725,'0'0,"-25"0,0 0,50-25,0 25,0-25,0 0,-1 1,1-1,0 25,0-25,0 25,-1-25,1 25,0 0,-25 25,25-25,0 0,-25 25,24-25,-24 25,25-1,-25 1,0 0,25-25,0 25,0-25,0 0,-1 0,-24-25,25 25,0-25,0 25,0-25,-1 25,1-24,0-1,0 25,-25-25,25 0</inkml:trace>
  <inkml:trace contextRef="#ctx0" brushRef="#br0" timeOffset="420409.5099">8855 11857,'0'-25,"-25"25,25 25,-24-1,24 26,-25-25,0 24,25 26,-25-1,25 26,-25-1,1 0,24 0,-25 25,25-25,0 25,0-24,0 24,0-25,25-25,-1 1,1-1,0 1,-25-26,25-24,0 25,-1-26,1-24,-25 25,0-50,-49-49,49 49</inkml:trace>
  <inkml:trace contextRef="#ctx0" brushRef="#br0" timeOffset="420852.4896">9401 11733,'-25'24,"25"1,0 25,0-25,0 24,0 26,0-26,0 1,0-1,-25 1,25 0,0-25,0-1,0 1,-24-99,24 49,0 0</inkml:trace>
  <inkml:trace contextRef="#ctx0" brushRef="#br0" timeOffset="421300.5588">10096 11881,'0'-24,"24"24,1 0,0 0,0 24,0-24,-1 0,1 25,-25 0,25-25,-25 25,0 0,0-1,-25 1,0 0,1 0,-1 0,0-1,0 1,0 0,1-25,-1 0,0 25,0-25,50 0,0 0,0 0,-1 0,1 0,25 0,-25 0,24 0,-24 25,25-25,-1 0,-24 0,0 0,24 0,-49-25,25 25</inkml:trace>
  <inkml:trace contextRef="#ctx0" brushRef="#br0" timeOffset="421657.2581">11485 11832,'0'-25,"0"50,0 0,0-1,0 1,24 25,-24-1,0 1,0-25,0 24,0 1,0-25,0 0,0 0,0-1,0 1,0-50</inkml:trace>
  <inkml:trace contextRef="#ctx0" brushRef="#br0" timeOffset="422332.5511">11038 11609,'-25'0,"25"24,0 1,0 0,0 25,0-1,0 1,0-1,0 26,0-26,0 1,0 24,0-24,0 25,0-1,0-24,0 24,0-24,0 24,0-24,0-1,0 1,0-1,0 1,0 0,0-1,0 1,0-1,0 1,0 0,0-26,0 26,0-25,0 25,0-26,0 1,0 25,-25-25,25 24,0 1,0-25,0 24,0-24,0 25,-24-26,24 1,0 0,0 0,0 0,0-1,24 1,-48-50,24 1,0-1,0-25,-25 1,25-1</inkml:trace>
  <inkml:trace contextRef="#ctx0" brushRef="#br0" timeOffset="424005.2659">9252 12774,'0'-24,"-25"24,25 24,-24-24,24 25,0 0,0 25,-25-26,25 1,0 0,25 0,-25 0,0-1,24-24,-24 25,25-25,-25 25,25-25,0 0,0 0,-1 0,-24-25,25 25,0-25,-25 1,25-1,0-25,-25 25,0 1,0-1,0 0,0 0,0 0,0 1,0-1,-25 25,25-25,0 0,-25 25,0 0,0 0,1 0,24 25,-25-25,25 25,-25 0</inkml:trace>
  <inkml:trace contextRef="#ctx0" brushRef="#br0" timeOffset="425060.7725">10195 12551,'0'25,"-25"0,25 0,0-1,-25 26,25-25,0 24,-25-24,25 0,0 0,-24 0,48-50,1 25,-25-25,25 25,0 0,0 0,-1 0,1 25,0 0,-25-1,0 1,0 0,0 0,-25 0,25-1,-25-24,25 25,-24-25,-1 25,0-25,0 0,0 0,1 0,-1-25,25-24,-25-1,25 0</inkml:trace>
  <inkml:trace contextRef="#ctx0" brushRef="#br0" timeOffset="425248.4038">10170 12551,'25'0,"0"0,-1 0,1 0,0 0,0 0,0 0,-1 0,1 0,-25 25,-25-25</inkml:trace>
  <inkml:trace contextRef="#ctx0" brushRef="#br0" timeOffset="432100.5796">11336 12601,'-25'-25,"25"0,-25 25,25-25,0 1,-25 48,25 1,0 0,0 25,0 24,0-24,0-1,0 1,0-1,0 1,0-25,0 24,0-24,0 0,0 0,0 0,0-50,0 0,0 0,0-24,0-1,0 25,0-24,0 24,25-25,-25 25,0-24,25 24,0 0,0 0,-1 25,1 0,0 25,-25 0,25-25,-25 25,0 0,0-1,0 1,-25 0,0 0,25 0,-25-25,1 24,-1-24,0 0,0 0,0 0,25 25,25 0,0 0,-25 0,25-25,0 24,-1-24,-24 25,25-25,0 0,0 0,0 0,-1 0,-24-25,25 25,-25-24,25-1</inkml:trace>
  <inkml:trace contextRef="#ctx0" brushRef="#br0" timeOffset="432329.2169">11534 12750,'0'24,"25"-24,0 0,0 0,-1 0,1 0,0 0,0 0,0-24,-1 24,1 0,-50 0,1-25,-1 25,0 0</inkml:trace>
  <inkml:trace contextRef="#ctx0" brushRef="#br0" timeOffset="432508.97">11609 12601,'0'0,"-25"0,25 25,0-1,0 1,25 0,-25 0,0 24,0-24,0 0,0 25,0-26,-25 1,50 0,-25 0,0-50</inkml:trace>
  <inkml:trace contextRef="#ctx0" brushRef="#br0" timeOffset="432940.3625">11807 12526,'25'0,"0"25,-1-25,-24 25,25-25,-25 25,0 0,0-1,0 1,0 0,-25-25,1 25,24 0,-25-1,0 1,50-50,0 25,-1 0,1 0,-25 25,25 0,-25 0,0 0,0-1,-25 1,25 0,0 0,-25 0,25-1,-24 1,24 0,-25-25,0-25,0 0</inkml:trace>
  <inkml:trace contextRef="#ctx0" brushRef="#br0" timeOffset="436120.7041">9277 13618,'0'-25,"-25"25,25 25,-25 0,25-1,-24 1,24 0,0 0,0 0,0-1,0 1,0 0,24-25,-24 25,25-25,-25 25,25-25,0 0,0-25,-1 0,-24 0,25 0,-25 1,25-1,-25 0,0 0,0 0,0 1,0-1,-25 25,25-25,0 0,-25 25,25-25,-24 25,24-24,-25 24,0 24,0-24</inkml:trace>
  <inkml:trace contextRef="#ctx0" brushRef="#br0" timeOffset="436912.6539">10021 13568,'-25'0,"50"0,0 0,0 0,0 0,-1 0,1 0,0-25,0 25,0 0,-1 0</inkml:trace>
  <inkml:trace contextRef="#ctx0" brushRef="#br0" timeOffset="437292.6304">10294 13395,'25'0,"-25"24,25-24,-1 0,-24 25,25-25,-25 25,25-25,-25 25,0 0,0-1,0 1,-25 0,0-25,1 25,24 0,-25-1,0-24,50-24,0 24,-25-25,24 25,1 0,0 0,0 0,-25 25,25-25,-25 24,24 1,-24 0,0 0,-24 0,24-1,-25 1,25 0,-25 0,25 0,-25-25,25 24,0 1,-25-25,1-25</inkml:trace>
  <inkml:trace contextRef="#ctx0" brushRef="#br0" timeOffset="438273.3226">11435 13395,'25'0,"0"0,-1 0,1 24,0-24,0 25,-25 0,25-25,-25 25,0 0,0-1,-25 1,25 0,-25 0,0-25,0 25,1-1,-1 1,0-25,0 0,50 0,-25-25,25 25,0-24,-1 24,1 0,0 0,0 0,0 0,-1 24,1 1,-25 0,0 0,-25 0,25-1,-24 1,24 0,-25 25,0-26,25-48,0-1</inkml:trace>
  <inkml:trace contextRef="#ctx0" brushRef="#br0" timeOffset="439405.4116">12005 11757,'-24'-24,"48"48,1 1,-25 0,25 0,0 0,0 24,-25 1,24-25,1 49,0-24,0-1,-25 26,25-1,0 1,-25-1,24 25,-24-24,25 24,-25-25,0 25,0-24,0 24,-25-25,25 1,0-1,-24-24,-1 24,25 1,-25-1,0 1,0-1,0-24,-49-50,49 49</inkml:trace>
  <inkml:trace contextRef="#ctx0" brushRef="#br0" timeOffset="441860.3909">12700 12948,'0'25,"0"-50,0 0,25 25,-25-25,0 1,25 24,-25-25,24 25,1-25,0 0,0 25,0 0,-1 0,-24 25,25-25,-25 25,25 0,0-1,0 1,-25 0,24-25,1 0,0 0,0 0,0 0,-1-25,1 25,-25-25,25 25,-25-24,25 24,-25-25,25 0,-25 0,0 0,0 1</inkml:trace>
  <inkml:trace contextRef="#ctx0" brushRef="#br0" timeOffset="444244.6953">14089 11782,'-25'-25,"0"50,1 0,-1 25,0-1,0 26,0-26,1 26,-1-1,0 1,0 24,25-25,-25 25,1 1,24-1,0 0,0 0,0 0,0-24,0 24,24-24,-24 24,25-25,-25 1,25-26,0 1,-25-1,25-24,-1 0,1 25,-25-26,25 1,0-25,0 0</inkml:trace>
  <inkml:trace contextRef="#ctx0" brushRef="#br0" timeOffset="444804.4306">14287 11633,'-24'25,"24"0,0 25,0-26,0 26,0 0,0-1,0 1,0-1,0 1,0-25,0 0,0-1,-25-24,50 25</inkml:trace>
  <inkml:trace contextRef="#ctx0" brushRef="#br0" timeOffset="445316.3563">15007 11733,'0'-25,"25"25,-1 0,1 25,0-1,0 1,0-25,-25 25,0 0,24 0,-24-1,0 1,0 0,-24 0,24 0,-25-1,0 1,0-25,25 25,-25-25,1 25,-1-25,0 0,0 0,0 0,50 0,0 0,25 0,-26 0,1 0,25 0,-25 0,24 0,1 0,-25 0,24 0,-24 0</inkml:trace>
  <inkml:trace contextRef="#ctx0" brushRef="#br0" timeOffset="445696.4256">16396 11683,'0'25,"0"0,0-1,0 1,0 25,0-1,0 1,0-25,0 24,0-24,25 0,-25 0,0 0,0-1,0 1,-50-50,25 1</inkml:trace>
  <inkml:trace contextRef="#ctx0" brushRef="#br0" timeOffset="446369.2951">15949 11609,'0'-25,"0"0,0 50,0 0,0-1,0 26,0-25,0 0,0 24,-24 1,24-25,0 24,0 1,0-1,0 1,0 0,0-1,0 1,0 0,0-1,0 1,0-1,24 1,-24-25,0 24,0 1,0-25,0 24,0 1,0-25,0 24,0-24,0 25,0-25,0 24,-24 1,24-25,0 24,24-24,-24 0,0 0,0 24,0-24,0 25,-24-25,24-1,0 1,0 25,0-25,0 24,0-24,0 25,0-26,0 1,0 25,0-25,0-1,0 26,0-25,0 24,0-24,0 0,0 0,0 0,0-1,0-48,-50-51,50 50</inkml:trace>
  <inkml:trace contextRef="#ctx0" brushRef="#br0" timeOffset="447429.2612">14263 12675,'-25'-25,"0"25,0 0,25 25,0 0,-25 0,25 24,0-24,0 25,0-25,0-1,0 1,0 0,25 0,-25 0,25-25,0 24,0-48,-1 24,1-25,0 0,0 0,0-24,0 24,-25 0,0-25,24 26,-24-1,0 0,-24 25,24-25,0 0,-25 1,0-1,0 0,0 25,0 25,1 0,-1-1,25 1</inkml:trace>
  <inkml:trace contextRef="#ctx0" brushRef="#br0" timeOffset="448068.2829">15081 12551,'0'-25,"0"50,0 0,0 0,0 24,0 1,0-25,0 24,-25-24,25 0,0 0,0 0,0-1,-24 1,48-25,-24-25</inkml:trace>
  <inkml:trace contextRef="#ctx0" brushRef="#br0" timeOffset="448744.4293">16173 12725,'24'25,"1"-25,0 0,0 0,0 0,-1 0,1 0,0 0,0 0,0 0,-50 24</inkml:trace>
  <inkml:trace contextRef="#ctx0" brushRef="#br0" timeOffset="449176.1836">16520 12551,'0'-25,"0"50,0 0,0 0,0 0,0-1,0 1,0 0,0 25,0-26,0 1,0 0,0 0,0 0,0-1,0 26,0-25,-25 0,50-1,-25 1,0 0</inkml:trace>
  <inkml:trace contextRef="#ctx0" brushRef="#br0" timeOffset="451740.6439">14163 13568,'-24'0,"24"25,0 0,-25-25,25 49,0-24,-25 0,25 25,0-26,0 1,25 0,-25 0,0 0,25-1,-1-24,-24 25,25-50,0 25,0-24,0-1,-1-25,-24 25,0 1,25-1,-25 0,0 0,0 0,0 1,0-1,0 0,-25 25,25-25,0 0,-24 25,24-24,-25 24,0-25,0 25,25 25,-25-25,1 24,24 1,-25 0</inkml:trace>
  <inkml:trace contextRef="#ctx0" brushRef="#br0" timeOffset="453084.3865">15056 13543,'-24'-24,"-1"24,0 24,25 1,-25-25,25 25,0 0,0 0,-25-1,25 1,0 0,0 25,0-26,0 1,25 0,0 0,0-25,0 0,-1 0,1 0,0-25,0 0,-25 0,25-24,-25 24,24 0,-24-24,0 24,0 0,0 0,0 0,0 1,-24-1,24 0,-25 0,0 25,0 0,0 0,25 25,-24 25,-1-26,25 1,0 0</inkml:trace>
  <inkml:trace contextRef="#ctx0" brushRef="#br0" timeOffset="455040.2489">16197 13295,'0'0,"-24"-24,24-1,0 50,0-1,0 26,0 0,0-1,0 26,0-26,-25 26,25-1,0-24,0-1,0-24,0 0,0 0,0-1,-25-24,50-24,-25-1,0-25,0 1,0-1,25 0,-25 1,0 24,24-25,-24 26,25-1,0 0,-25 0,25 25,0 0,-1 25,1 0,-25 0,0-1,0 1,0 0,0 0,0 0,-25-1,1 1,-1 0,0 0,0-25,0 0,1 0,-1 0,0 0,50 0,-25 25,25-25,-1 24,1 1,0-25,0 0,0 25,-1-25,1 0,0 25,0-25,0-25,0 25,-1-25</inkml:trace>
  <inkml:trace contextRef="#ctx0" brushRef="#br0" timeOffset="455232.4303">16446 13568,'24'0,"1"0,0 0,0 0,24 0,-24 0,0 0,0 0,0 0</inkml:trace>
  <inkml:trace contextRef="#ctx0" brushRef="#br0" timeOffset="455384.5351">16594 13395,'-24'24,"24"26,0-25,0 24,0-24,0 25,0-1,0-24,0 25,24-1,-24-24,0 25,0-25</inkml:trace>
  <inkml:trace contextRef="#ctx0" brushRef="#br0" timeOffset="455768.5553">16966 13494,'0'0,"-24"-25,-1 0,25 0,-25 25,25-24,-25 24,0 0,1 0,-1 24,0 1,25 0,0 25,0-26,0 1,0 0,25 25,-25-26,25 1,-1 0,1 0,-25 0,25-1,-25 1,25 0,-25 0,0 0,-25-1,25 1,-25-25,0-25,1 25,-1-24,0 24,25-25,-25 0,25 0,0 0,0 1,0-1,25 0,0-25,0 1,24 24,-24 0,0 0,24-24,-24 24,0-25,0 26</inkml:trace>
  <inkml:trace contextRef="#ctx0" brushRef="#br0" timeOffset="456380.3082">17016 11609,'0'-25,"0"50,25-25,-25 24,25 1,-1 25,1-25,0 24,0-24,0 25,-1-1,1 26,0-26,0 26,-25-1,25 25,-1-24,1 24,-25 0,25-24,-25 24,25 25,-25-50,0 25,0 1,-25-1,25 0,-25-24,0 24,25-25,-24 1,24-1,-25-24,25 24,-50-24,25 24,1-49</inkml:trace>
  <inkml:trace contextRef="#ctx0" brushRef="#br0" timeOffset="461956.3753">19769 10120,'0'-24,"25"48,-25 1,25-25,0 25,-25 0,25 0,-1-1,-24 1,25 0,0 0,0-25,-25-25,25 0,-1 0,1-24,25-1,-25 1,-1-1,1 25,25-25,-25 26,-1-1,1 0,0 0,0 0,0 25,-1-24,1-1,0 25,-25-25</inkml:trace>
  <inkml:trace contextRef="#ctx0" brushRef="#br0" timeOffset="487305.0447">19422 12179,'0'-25,"0"0,0 1,0 48,-25 26,25 0,0-1,0 26,-25-1,25 1,0-1,0 0,-24-24,24 24,0-24,-25-25,25 0,0-1,0-48,25-1,-25 0,0-25,0 1,24-26,-24 26,25-1,-25 1,25 24,0-25,0 50,-1-25,-24 1,25 24,0 0,0 24,0 1,-25 0,25-25,-25 25,0 0,0-1,-25 1,0 0,25 0,-25 0,0-25,0 24,1 1,-26-25,25 25,0-25,1 0,-1 0,50 25,-1-25,-24 25,25-25,0 24,0 1,0-25,-1 25,1-25,0 0,0 0,0 0,0 0,-1-25,1 0</inkml:trace>
  <inkml:trace contextRef="#ctx0" brushRef="#br0" timeOffset="487540.7473">19745 12551,'-25'-25,"50"25,-1 0,1 0,0 0,0 0,24 0,-24 0,25 0,-25-24,-1 24,1 0,0 0,0 0,0 0,-50 0,0 0</inkml:trace>
  <inkml:trace contextRef="#ctx0" brushRef="#br0" timeOffset="487712.1428">19943 12303,'-25'25,"25"0,0 0,0 24,0 1,0-25,0 24,0 1,0-1,0 1,0 0,0-26,25 1,-25 0,25 0</inkml:trace>
  <inkml:trace contextRef="#ctx0" brushRef="#br0" timeOffset="488085.1895">20389 12601,'25'-75,"-50"150,75-174,-50 49,0 25,25-24,-25 24,0-25,-25 25,25 1,-25-1,25 0,-25 25,1-25,-1 25,0 25,0 0,0-25,1 49,24-24,-25 0,25 25,0-26,0 1,0 25,25-25,-1-1,-24 1,25 0,0 0,0 0,-25-1,25 1,-25 0,0 0,0 0,0-1,0 1,-25 0,0 0,25 0,-25-25,0 0,1 0,-1-25,0 0,25-25,0 26,0-26,25 25,0 0,-25 1,24-26,1 25,25 0,-25 25,-1-24,1-1,0 0,0 25</inkml:trace>
  <inkml:trace contextRef="#ctx0" brushRef="#br0" timeOffset="488393.4803">20811 12477,'-25'0,"50"0,0 0,0 0,0 0,-1 0,1 0,0 0,0-25,0 25,-1 0,1 0,0 0,-50 25,0-25</inkml:trace>
  <inkml:trace contextRef="#ctx0" brushRef="#br0" timeOffset="488580.2777">20786 12601,'25'0,"0"0,0-25,0 25,-1 0,26 0,-25-25,0 25,-1 0,26 0,-25 0,-25 25,25-25,-1 0</inkml:trace>
  <inkml:trace contextRef="#ctx0" brushRef="#br0" timeOffset="488888.4704">21406 12427,'-24'25,"24"25,0-26,0 26,0-25,24 0,-24-1,25 1,0-25,0 25,0-25,-1-25,1 25,0-25,0 1,0-26,-1 25,-24 0,25-24,-25 24,0 0,25 0,-25 1,-25-26,25 25,0 0,-25 1,1-1,-1 25,-25 0,1 25,-51-25,51 24,-26 26</inkml:trace>
  <inkml:trace contextRef="#ctx0" brushRef="#br0" timeOffset="489533.3602">19844 13271,'0'24,"-25"1,25 25,-25 24,25-24,-25 24,25 1,-24-1,24 0,0-24,0-25,0 0,0-1,0 1,0-50,0 1,0-26,24 0,-24 1,0-1,25 1,0-1,-25 25,50-24,-26 24,1 0,0 25,0 0,-25 25,25 0,-25 24,0-24,0 0,0 0,0-1,-25 1,0 0,25 0,-25 0,0-25,1 24,-1-24,0 0,0 0,0 0,1 0,48 25,1 0,0-25,0 25,0-25,-1 25,1-25,0 24,0-24,0 0,24 0,-24 0,0 0,0-24,-1 24</inkml:trace>
  <inkml:trace contextRef="#ctx0" brushRef="#br0" timeOffset="489708.271">20191 13618,'25'0,"-25"25,25-25,-1 0,26 0,-25 0,0-25,24 25,-24 0,0-25,0 25</inkml:trace>
  <inkml:trace contextRef="#ctx0" brushRef="#br0" timeOffset="489877.3324">20216 13791,'-25'0,"50"0,0 0,-1 0,1 0,0 0,0 0,24-24,-24 24,0 0,0 0,0 0,-1 0,1-25</inkml:trace>
  <inkml:trace contextRef="#ctx0" brushRef="#br0" timeOffset="490092.6044">20712 13643,'25'0,"0"0,-1 0,1 0,0 0,0 0,0 0,-1 0,26 0,-25 0,0 0,-1 0,1 0</inkml:trace>
  <inkml:trace contextRef="#ctx0" brushRef="#br0" timeOffset="490536.7178">21382 13568,'0'-25,"0"1,0-1,0 0,0 0,-25 0,25 1,0-26,-25 25,25 0,-25 25,0 0,1 0,-1 25,0 0,25 0,-25 0,25-1,0 1,0 25,0-25,25-1,-25 1,25 0,0 25,-25-26,24 1,-24 0,25 0,-25 0,25-1,-25 1,0 0,0 0,0 0,0-1,0 1,-25 0,25 0,-25 0,1-25,-1 0,25 24,-25-48,0 24,0-25,1 25,24-25,-25 0,25-24,0 24,0 0,25 0,-25 0,24 1,26-26,-25 25,0 0,24 1,-24-1,25-25,-26 25,26 1,-25 24,0-25,-1 0,1 0,-25 0</inkml:trace>
  <inkml:trace contextRef="#ctx0" brushRef="#br0" timeOffset="530548.9891">2729 14635,'24'-25,"1"25,0 25,0-25,0 0,-1 25,1-1,-25 1,-25 0,25 0,-24 0,-1-1,0-24,25 25,-25 0,0-25,1 0,24 25,24-25,1 0,0 0,0 0,0 0,-1 0,1 25,0-25,0 24,-25 1,0 0,0 0,0 0,-25-1,25 1,-25 0,0 0,1 0,-1-1,0-24,0 0,25-24</inkml:trace>
  <inkml:trace contextRef="#ctx0" brushRef="#br0" timeOffset="530693.5384">3101 15131,'24'25,"-24"-50,0 0</inkml:trace>
  <inkml:trace contextRef="#ctx0" brushRef="#br0" timeOffset="532181.0399">4167 14560,'0'-24,"0"48,0 1,0 0,0 0,25 24,-25 1,0 0,0 24,0-24,0-1,0 1,0-25,0-1,0 1,0-50,0-24,-25 24,25-49,0 24,0 0,0 1,25-1,-25 1,0 24,25 0,0 25,-1 0,1 0,0 25,0 0,0-25,-1 24,1 1,0 0,-25 0,50 0,-26-1,1-24,0 25,-50-74,50 49</inkml:trace>
  <inkml:trace contextRef="#ctx0" brushRef="#br0" timeOffset="532836.4924">4837 14709,'-25'-49,"50"98,-75-123,25 74,25-25,-24 25,-1 0,0 0,0 25,0 0,1 24,-1-24,25 25,0-1,0 1,0-1,0-24,0 25,0-25,25-1,-1-24,1 0,0-24,-25-1,25-25,0 25,-25-24,24-1,-24 1,25 24,-25 0,0 0,0 50,0 0,0 0,0 24,0-24,0 25,25-26,-25 1,0 0,25 0,0-25,0-25,-1 25,1-50,-25 26,25-26,0 25,0-24,-25 24,24-25,-24 25,25 1,-25-1,0 50,0-1,0 1,0 25,-25-25,25 24,0 1,0-1,0 1,-24-25,24 24,0-24,24-50,-24 1,0-26,25 0,-25 1,25-1,-25-24,25 49,0-25,-25 26,24 24,1 24,-25 1,0 0,0 0,0 0,0 24,0 1,0-25,0 24,0-24,0 0,0 0,25-25,0 0,-25-25,25 25,-1-50,1 25,25-24,-25-1,-1 25</inkml:trace>
  <inkml:trace contextRef="#ctx0" brushRef="#br0" timeOffset="533324.4348">5556 14387,'0'-25,"-25"50,25 0,0-1,-24 1,24 25,0-1,0 26,-25-1,25 1,0-1,0 0,-25-24,25 0,0-1,0-24,0-50,0 0,0 1,25-26,-25 0,0 1,25-26,-25 26,0 24,24-25,1 26,0-1,-25 0,25 25,-25-25,25 50,-1-25,-24 25,25 0,-25-1,0 1,0 0,0 0,-25 0,1-1,-1 1,25 0,-25-25,0 0,25 25,-25-25,1 0,-1 0,25-25,0 50,25-25,-1 25,-24-1,25 1,0 0,0 0,0-25,-1 25,1-1,25-24,-25 0,-1-24,26 24,-25-25,25 0</inkml:trace>
  <inkml:trace contextRef="#ctx0" brushRef="#br0" timeOffset="533556.5078">6102 14412,'-25'0,"0"24,25 1,-24 0,24 25,-25-1,25 26,-25-26,25 26,0-26,0 26,0-1,0-24,25-1,0-24,-1 0,1 0,0-25,0 0,0 0,24-25,-24-25</inkml:trace>
  <inkml:trace contextRef="#ctx0" brushRef="#br0" timeOffset="533965.0153">6648 14536,'0'0,"-25"-25,25 50,0-1,0 26,-25-25,25 24,0 1,-25-25,0 24,1 1,-1-25,0 24,0-24,0-25,25 25,-24-25,-1 0,0 0,0-25,25 0,-25 1,25-26,-24 0,48 26,-24-26,0 25,25 0,0 25,0 0,0 0,-1 0,1 0,0 25,0 0,0 0,-1 0,1-1,0 1,0 25,-25-25,25-1,-1 1,1 0,-25-50,25 0</inkml:trace>
  <inkml:trace contextRef="#ctx0" brushRef="#br0" timeOffset="534084.3094">6821 14709,'0'0,"0"25,0 0,0 0,0-1,0 1,0 0,0 25,0-26,25 1,-25 25,0-25,0-1</inkml:trace>
  <inkml:trace contextRef="#ctx0" brushRef="#br0" timeOffset="534564.5075">7590 14461,'0'25,"0"0,0 0,0-1,0 26,0 0,-25-1,1 1,24-1,-25 1,0-25,0 0,25 24,-25-49,25 25,-24-25,-1 0,25-25,-25 25,0-25,0 1,25-1,-24-25,24 25,-25-24,25 24,25 0,-1 0,1 25,0 25,25 0,-26-25,1 25,0 0,0-1,0 1,-1 0,1-25,0 25,0-25,0-25</inkml:trace>
  <inkml:trace contextRef="#ctx0" brushRef="#br0" timeOffset="534792.3016">7714 14684,'0'0,"25"0,-25 25,25-25,0 25,-25 0,24-25,-24 25,0-1,0 1,-24 0,24 0,-25 0,0-1,25 1,-25-25,50 0,0 0,0 0,-1 0,1 0,25-25,-25 25,24-24,-24-1</inkml:trace>
  <inkml:trace contextRef="#ctx0" brushRef="#br0" timeOffset="535193.3999">8830 14486,'-24'25,"24"24,0-24,0 0,0 25,-25-26,25 26,0-25,-25 24,0-24,25 25,-25-25,1-1,-1-24,0 25,0-50,0 25,1 0,-1-24,0-1,0 0,25-25,-25 26,25-26,0 25,0 0,25 25,-25-24,25 24,0 0,0 0,-1 0,1 24,25-24,-25 25,-1 0,1 0,0 0,0-25,-25 24,25-24,-1 0,1 0</inkml:trace>
  <inkml:trace contextRef="#ctx0" brushRef="#br0" timeOffset="535460.5046">8930 14660,'24'24,"-48"-48,73 73,-49-24,0 0,0 0,0-1,0 1,0 0,-25-25,25 25,25-50,0 25,0 25,0-25,-25 25,0-1,0 1,0 0,-25 0,25 0,-25-1,0 1,25 0,-25 0,1-25,-1 0,0 0</inkml:trace>
  <inkml:trace contextRef="#ctx0" brushRef="#br0" timeOffset="535669.3217">9079 14436,'24'0,"1"0,0 0,-25 25,25-25,0 25,-1 0,1-25,0 49,0-24,-25 0,25 25,-25-26,0 26,0 0,0-26,-25 26,0 24,0-24,0 0,1-1,-51-49,50 25</inkml:trace>
  <inkml:trace contextRef="#ctx0" brushRef="#br0" timeOffset="536068.6103">10269 14610,'0'0,"-25"0,1 25,-1-25,25 25,-50 24,25-24,-24 0,24 24,-25-24,25 0,-24 0,24-25,0 25,0-25,1 0,-1 0,25-25,25 25,-1 0,1 0,0 0,25 0,-26 0,26 0,-25 0,25 25,-1-25,1 0,-25 24,24-24,-24 0,0 25,0-25,-1 0,1-25</inkml:trace>
  <inkml:trace contextRef="#ctx0" brushRef="#br0" timeOffset="536496.4715">10666 14461,'0'-25,"25"25,0 0,-25 25,49-25,-24 25,0 0,-25 0,25-1,-1 1,-24 0,0 0,0 0,-24-1,-1 26,0-25,-25 0,26-1,-1-24,-25 25,25-25,1 0,48-25,1 25,0 0,25 0,-1-24,-24 24,25 0,-26 24,1-24,0 25,0 0,-25 0,25 24,-50-24,25 0,-25 25,25-26,-25 26,-24 0,24-26,0 26,0-25,0 0,1-1,-1 1,0-25,0-25,0 1</inkml:trace>
  <inkml:trace contextRef="#ctx0" brushRef="#br0" timeOffset="538152.7084">3497 15776,'0'-25,"0"0,-24 50,-1 0,25 0,-25 24,25-24,-25 25,0-1,25 1,-24-25,24 24,0 1,-25 24,25-24,-25-1,25 26,0-25,0 24,-25 0,25-24,0 24,0 1,0-1,0 1,0-1,0 0,0 1,0 24,0-25,25 1,-25-26,0 26,25-1,0-24,-25 0,0-1,24-24,-24 25,0-26,-24-48,-1 48</inkml:trace>
  <inkml:trace contextRef="#ctx0" brushRef="#br0" timeOffset="539205.3913">3820 15701,'-25'0,"25"25,0 0,0 0,0 24,0 1,0 0,0-1,0 1,0-25,0-1,0 26,0-25,0 0,25-50</inkml:trace>
  <inkml:trace contextRef="#ctx0" brushRef="#br0" timeOffset="540820.3632">3671 16520,'0'-25,"-25"25,25 25,0 0,-25 24,25-24,0 0,0 0,25 0,-25-1,25 1,-25 0,0 0,25-25,0 0,0 0,-1 0,-24-25,25 25,-25-25,25-24,-25 24,0 0,25 0,-25-24,-25 24,25 0,0 0,-25 0,0 1,1-1,-1 25,0 0,0 25,25-1,-25 1,0 25,25-1</inkml:trace>
  <inkml:trace contextRef="#ctx0" brushRef="#br0" timeOffset="541192.9747">3696 17016,'-25'0,"25"25,0 0,0-1,0 1,0 0,0 25,0-26,25 1,-25 0,0 0,25 0,-25-1,25 1,-25 0,24-25,-24 25,-24 0,-1-1,0 1,25 0,-25 0,0-25,0 25,1 0,-1-25,0 0,0-25,25 0,-25-25</inkml:trace>
  <inkml:trace contextRef="#ctx0" brushRef="#br0" timeOffset="541360.4824">3671 17140,'25'-25,"0"25,0 0,-1-25,1 25,0 0,0 0,0-24,-1 24,1 0,-25 24</inkml:trace>
  <inkml:trace contextRef="#ctx0" brushRef="#br0" timeOffset="541916.4757">3646 17661,'0'0,"25"0,0 0,0 0,0 0,-1 0,1 0,0 0,-25 25,0 0,0-1,0 1,-25-25,0 25,25 0,-24-25,-1 25,25-1,-25-24,0 25,0-25,0 25,1-25,24 25,24-25,1 0,0 0,0 0,0 0,0 0,24 0,-24 0,0 0,0 0,-1-25,1 25,0 0,0 0,-50 0,-25-25,50 0</inkml:trace>
  <inkml:trace contextRef="#ctx0" brushRef="#br0" timeOffset="543368.4338">4713 15701,'0'-24,"0"-1,25 25,-1 0,1 0,0 0,0 25,-25-1,25-24,-25 25,0 0,0 0,-25 0,25-1,-25 1,0 0,0 0,1-25,-1 25,25-50,25 25,-1 0,1-25,0 50,0-25,0 25,0-25,-25 24,0 1,24-25,-48 25,24 0,0 0,-25-1,25 1,-25 0,0 0,0 0,0-1,1-24,24 25,-25-25,0 0</inkml:trace>
  <inkml:trace contextRef="#ctx0" brushRef="#br0" timeOffset="543788.5128">4539 16446,'0'-25,"25"25,0 0,0 0,-1 0,1 0,0 0,0 0,0 0,-25-25</inkml:trace>
  <inkml:trace contextRef="#ctx0" brushRef="#br0" timeOffset="544180.5177">4812 16197,'25'25,"0"0,0-25,-25 25,24-25,-24 25,25-25,-25 24,0 1,0 0,-25-25,25 25,-24 0,24 0,-25-1,0 1,0 0,0 0,0-25,25 25,-24-25,48 0,1 0,0 0,0 0,0 0,0 0,-1 0,1 0,0 0,0 0,-50 0,25-25,-25 25</inkml:trace>
  <inkml:trace contextRef="#ctx0" brushRef="#br0" timeOffset="544840.451">4688 16793,'25'0,"0"25,-1-25,-24 24,25 1,-25 0,25-25,-25 25,0 0,-25-1,25 1,-25-25,25 25,-24 0,-1 0,0-25,0 0,25 24,-25-48,50 24,0 0,0 0,0 0,-1 0,1 0,0 24,-25 1,25 0,-25 0,0 0,-25-25,25 24,-25 1,0-25,25 25,-24-25,-1 0,0 25,0-25,0 0</inkml:trace>
  <inkml:trace contextRef="#ctx0" brushRef="#br0" timeOffset="545124.5123">4390 17636,'25'0,"0"0,0 0,0 0,-1 0,1 0,0 0,0 0,0-25,-1 25,1 0,-50-49</inkml:trace>
  <inkml:trace contextRef="#ctx0" brushRef="#br0" timeOffset="545424.7439">4787 17438,'25'0,"-25"24,0 1,0 0,0 0,-25 0,25 24,0-24,0 0,0 0,0 0,25-25,0 0,0 0,0 0,-1 0,1 0,0 0,0-25,0 25,-1 0,1 0,-25-25,-25 0,1 0</inkml:trace>
  <inkml:trace contextRef="#ctx0" brushRef="#br0" timeOffset="545800.2058">5011 17363,'-25'25,"25"0,0 0,0-1,-25 1,25 0,-25 25,25-25,0-1,0 1,0 0,-25 25,25-26,0 1,-24 0,24 0,0 0,0-1,0 1,-25 0,0-25</inkml:trace>
  <inkml:trace contextRef="#ctx0" brushRef="#br0" timeOffset="547088.7914">5507 15726,'-25'-25,"50"50,-1-25,1 0,0 0,0 25,0-50,-1 25,1 0,0 0,0-25,0 25,-1 0,1 0</inkml:trace>
  <inkml:trace contextRef="#ctx0" brushRef="#br0" timeOffset="547344.5911">5879 15503,'0'0,"0"25,0 0,0-1,0 1,-25 0,25 25,0-1,0 1,0-25,0-1,0 26,-25-25,25 0,0-1,0 1,0 0,0-50,-25 0</inkml:trace>
  <inkml:trace contextRef="#ctx0" brushRef="#br0" timeOffset="548168.5116">5680 16197,'0'0,"-25"0,25 50,0 0,0-26,0 26,-24 0,24-25,0-1,0 1,0 0,24-25</inkml:trace>
  <inkml:trace contextRef="#ctx0" brushRef="#br0" timeOffset="548624.7742">5655 16718,'0'25,"0"0,0 25,0-1,0 1,-24-1,24 1,0-25,0 24,0-24,0 25,0-25,0-1,24-24,1-24,0-1,0 25,0-25,-25 0,24 0,1 1,0-1,-25 0</inkml:trace>
  <inkml:trace contextRef="#ctx0" brushRef="#br0" timeOffset="548800.9479">5482 16991,'25'0,"-1"0,1 0,0 0,0 0,0 0,24 0,-24 0,25 0,-26 0,1 0,0-25</inkml:trace>
  <inkml:trace contextRef="#ctx0" brushRef="#br0" timeOffset="549252.4222">5631 17462,'24'0,"1"0,0 0,0 0,-25 25,25 0,-25 0,0 0,-25 0,0-1,0-24,25 25,-25-25,1 0,48-25,1 25,0 0,0-24,0 24,-25 24,24-24,-24 25,0 0,0 0,0 24,0-24,0 0,0 0,0 0,-24-1,24 1,-25-25,25 25,-25-50,25 0,-50-49,50 49,-24-24</inkml:trace>
  <inkml:trace contextRef="#ctx0" brushRef="#br0" timeOffset="549864.6268">6127 15701,'0'0,"25"25,-1-25,-24 25,25-25,0 25,-25 24,25-24,0 25,-1-25,-24 24,25 26,0-26,-25 26,25-1,0 0,-25 1,24-1,-24 26,25-1,-25-25,0 1,0-1,0 25,0-24,0-1,-25 0,25 26,-24-26,-1 0,25 1,-50-1,25 1,1-1,-1-24,0-1,0-24,0 0,1 0</inkml:trace>
  <inkml:trace contextRef="#ctx0" brushRef="#br0" timeOffset="554020.835">6945 16818,'-24'0,"24"-25,0 0,24 0,1 0,0 25,-25-24,25 24,0-25,-1 25,1 0,0 0,0 0,0 25,-1-1,-24 1,25-25,-25 25,0 0,25 0,0-25,0 0,-1 0,1-25,0 0,0 0,0 0,-1 25,-24-24,25-1,-25 0</inkml:trace>
  <inkml:trace contextRef="#ctx0" brushRef="#br0" timeOffset="554636.5394">7962 15825,'-25'-24,"25"48,0 1,-24 0,24 0,-25 24,25-24,0 25,-25-1,25 1,-25 0,0-1,25 26,-24-1,24 1,-25-1,25 0,0 1,-25-1,25 25,0-24,0-1,0 25,0-24,0-1,0 25,0-24,0-26,25 26,-25-1,0 1,0-26,25 1,-1 0,-24-1,25 1,-25-25,25-1,-25 1,0 0</inkml:trace>
  <inkml:trace contextRef="#ctx0" brushRef="#br0" timeOffset="558424.749">8186 15726,'0'25,"0"0,0 0,0-1,0 26,0 0,0-26,0 26,0 0,0-26,0 26,0-25,0 0,0-1,0-48,0-1,0 0,0-25</inkml:trace>
  <inkml:trace contextRef="#ctx0" brushRef="#br0" timeOffset="559177.0318">8930 15751,'0'-25,"24"50,1 0,0 0,0-1,-25 1,25-25,-25 25,-25 0,25 0,-25-1,0-24,0 25,1 0,-1-25,50 0,-1 0,1 0,25 0,-25 0,0 0,-1 0,1 25,0-25,0 25,-25-1,0 1,25 0,-50 0,25 0,0-1,-25 1,0 0,25 0,-25 0,1-1,-1 1,0 0,0-25,0 0,25-25</inkml:trace>
  <inkml:trace contextRef="#ctx0" brushRef="#br0" timeOffset="559685.0486">9649 16024,'-25'0,"0"-25,50 25,0 0,0 0,0 0,-1 0,1 0,0 0,0 0,24-25,-24 25,0 0,0 0,0 0,-1 0,-48 0,-1 25</inkml:trace>
  <inkml:trace contextRef="#ctx0" brushRef="#br0" timeOffset="559893.0363">10021 15751,'0'25,"0"0,25-25,-25 24,0 1,0 25,0-25,0-1,0 26,0-25,0 24,0-24,-25 25,25-25,-25 24</inkml:trace>
  <inkml:trace contextRef="#ctx0" brushRef="#br0" timeOffset="560997.3507">10344 15652,'0'-25,"0"50,24 0,-24-1,25 1,-25 0,25-25,-25 25,25 0,-25-1,25 1,-25 0,24 0,-24 0,0-1,25 1,-25 0,25 0,-25 0,0-1,25 1,-25 0,25 0,-25 0,0-1,0 1,0 25,24-25,-24-1,0 1,0 0,0 25,0-25,0-1,0 26,0-25,0 0,0-1,0 1,25 0,-25 0,0 0,0-1,0 1,0 0,0 0,0 0,0-1,0 1,0 0,0 0,0 0,0-1,0 1,0 0,0 25,0-26,0 1,0 0,-25 0,25 0,0 24,0-24,-24 0,24 0,0 24,0-24,0 0,-25 0,25-1,0 26,0-25,-25 0,25 24,0-24,-25 0,25 25,0-26,0 1,-25 25,25-25,-24-1,-1 26,25-25,-25 0,25-1,-25 1,0 0,1-25,-1 0</inkml:trace>
  <inkml:trace contextRef="#ctx0" brushRef="#br0" timeOffset="562064.6088">8111 16644,'-25'0,"25"25,0 0,0-1,0 26,0-25,0 0,0-1,0 1,0 0,0 0,25-25,-25 25,25-1,0-24,0-24,-25-1,24 0,-24-25,25 26,-25-1,0 0,0 0,0 0,0 1,0-1,-25 0,1 0,-1 25,0 0,0 25,25 0,-25-50,1 50</inkml:trace>
  <inkml:trace contextRef="#ctx0" brushRef="#br0" timeOffset="562556.5274">8830 16743,'0'0,"0"-25,25 25,0 25,0-25,0 0,-1-25,1 25,0 0,0 0,-25 25</inkml:trace>
  <inkml:trace contextRef="#ctx0" brushRef="#br0" timeOffset="562924.187">9153 16545,'25'0,"0"25,-1-25,1 24,0-24,-25 25,0 0,0 0,0 0,-25-1,0 1,1 25,24-25,-25-1,0 1,0-25,0 25,1-25,24 25,-25-25,0 0,50 0,0 0,-1-25,1 25,25 0,-25 0,-1 0,26 0,-25 0,0 0,-1 0,1 0,-25-25</inkml:trace>
  <inkml:trace contextRef="#ctx0" brushRef="#br0" timeOffset="563424.7391">9996 16470,'0'-24,"-25"48,50 1,-25 0,-25 0,25 24,0 1,0-25,0 24,0-24,0 25,0-25,0-1,0 1,0 0,0-50,0-24,0 24</inkml:trace>
  <inkml:trace contextRef="#ctx0" brushRef="#br0" timeOffset="564564.6386">8136 17462,'-25'0,"0"0,1 0,24 25,0 0,-25 0,25 0,0 0,0-1,0 1,0 0,0 0,25 0,-25-1,24-24,1 25,0-25,0 0,-25-25,25 1,-25-1,0 0,24 0,-24-24,0 24,0-25,0 25,0 0,-24 1,24-1,0 0,-25 0,0 25,0 0,25 25,-25 25,25-26,-24 1,24 0</inkml:trace>
  <inkml:trace contextRef="#ctx0" brushRef="#br0" timeOffset="582696.6875">8731 17487,'25'0,"-25"25,25-25,0 0,-1-25,1 25,0 0,0 0,0-25,-1 25,1-24,-25-1</inkml:trace>
  <inkml:trace contextRef="#ctx0" brushRef="#br0" timeOffset="582920.7714">9079 17239,'0'25,"-25"0,25 0,0-1,0 1,0 0,0 0,0 24,-25-24,25 25,0-25,0 0,0-1,0 1,0 0,0 0,0-50,0 0</inkml:trace>
  <inkml:trace contextRef="#ctx0" brushRef="#br0" timeOffset="583280.8695">9203 17264,'24'0,"1"0,0 0,-25 25,25-25,0 25,-25-1,0 1,24-25,-48 25,24 0,0 0,-25-1,0 1,25 0,-25 0,25 0,-25-25,25 25,-24-1,48-24,1 0,-25-24,25 24,0 0,0 0,-1 0,1 0,0 0,0 0,0 0,-50-25</inkml:trace>
  <inkml:trace contextRef="#ctx0" brushRef="#br0" timeOffset="585744.6534">9847 17214,'-24'25,"24"0,0 25,0-1,0-24,0 25,0-1,0-24,0 25,0-25,24-1,-24 1,0 0,25-25,0-25,-25 0,0 1,25-1,-25 0</inkml:trace>
  <inkml:trace contextRef="#ctx0" brushRef="#br0" timeOffset="585936.7628">9699 17388,'24'0,"1"0,0 0,0 0,0 0,24 0,-24-25,25 25,-26 0,1-25,0 25</inkml:trace>
  <inkml:trace contextRef="#ctx0" brushRef="#br0" timeOffset="586336.5515">10046 17413,'-25'0,"50"-25,0 25,0 0,-1 0,1 0,0-25,0 25,0 0,-1 0,1 0,0-25,-50 25,-24-49,24 49</inkml:trace>
  <inkml:trace contextRef="#ctx0" brushRef="#br0" timeOffset="586516.5544">10170 17214,'-25'25,"50"-25,-25 25,0 25,0-26,0 26,0-25,0 24,0-24,25 0,-25 0</inkml:trace>
  <inkml:trace contextRef="#ctx0" brushRef="#br0" timeOffset="586833.1942">10344 17165,'0'0,"0"25,0-1,0 1,0 25,-25-25,25-1,0 26,0-25,0 0,0-1,0 1,25-25,-1 0,1 0,0 0,0 0,-25 25,-25 0,25 0,-25 0,0-1,25 1,-24-25,24 25,-25-25,0 25,0-25,0 0,25-25</inkml:trace>
  <inkml:trace contextRef="#ctx0" brushRef="#br0" timeOffset="587021.6087">10319 17314,'25'-25,"-1"25,1 0,0 0,0-25,0 25,-1 0,1 0,-50 0</inkml:trace>
  <inkml:trace contextRef="#ctx0" brushRef="#br0" timeOffset="589656.8368">8161 18083,'0'-25,"-25"25,25 25,-25-1,25 1,0 0,0 0,0 0,0-1,0 1,0 0,0 0,25 0,0-1,0-24,-1 0,1-24,-25-1,25 25,-25-50,25 25,-25 1,0-26,0 25,0-24,-25 24,25 0,0 0,0 0,-25 1,0 24,25-25,-24 25,24 25,-25-25,0 24,25 1,0 0,-50-75,50 75</inkml:trace>
  <inkml:trace contextRef="#ctx0" brushRef="#br0" timeOffset="592392.5345">8756 18132,'-25'0,"50"25,0-25,0 0,-1 0,1 0,0 0,0 0,0 0,-1-25,1 25,0-25,0 25</inkml:trace>
  <inkml:trace contextRef="#ctx0" brushRef="#br0" timeOffset="592612.9891">9079 17859,'-25'25,"25"0,0 0,0 0,0 24,0-24,0 25,0-1,-25 1,25-25,0-1,0 1,0 0,0 0,0 0,0-50,0 0</inkml:trace>
  <inkml:trace contextRef="#ctx0" brushRef="#br0" timeOffset="592916.4583">9203 18008,'-25'25,"25"0,25 0,-25-1,0 1,0 0,0 0,0 0,24-1,-24 1,25 0,0 0,0-25,-25-25,25 25,-1-25,-24 0,0 1,25 24,-25-25,0 0,0 0,0 0,0 1,0-1,-25 0,25 0,-24 0,-1 25,0 25,0 0,25 0</inkml:trace>
  <inkml:trace contextRef="#ctx0" brushRef="#br0" timeOffset="599601.3553">9996 17835,'0'24,"0"1,0 0,0 0,0 0,0-1,0 1,0 0,0 0,0 0,0-1,25 1,0-25,0 0,-25 25,25-25,-25 25,0 0,-25-1,25 1,0 0,-25 0,25 0,-25-25,25 24,-25-24,0 0,1 0,-1 0,0-24,25-1,0 0,0-25,0 26,0-1</inkml:trace>
  <inkml:trace contextRef="#ctx0" brushRef="#br0" timeOffset="599820.8715">10021 17884,'25'0,"0"0,0 0,-1 0,1 0,0-25,-25 50,-25-25</inkml:trace>
  <inkml:trace contextRef="#ctx0" brushRef="#br0" timeOffset="604564.454">10939 17041,'0'-25,"0"0,0 0,25 1,-1 24,1 0,0 0,0 0,0 0,-1 0,1 24,0-24,0 25,0 0,0-25,-25 25,24-25,1 0,0-25,0 25,0-25,-1 0,1 1,0-1,0 0,0-25</inkml:trace>
  <inkml:trace contextRef="#ctx0" brushRef="#br0" timeOffset="605084.6681">12129 16049,'-24'-25,"24"0,-25 50,0 0,25 24,-25-24,0 25,25-1,-24 1,24-1,-25 1,25 25,-25-1,25 25,-25-24,25-1,-25 25,25-24,0 24,0-25,0 25,0 1,0-26,25 25,-25-24,25-1,-25 1,25-26,0 1,-25-1,24 1,1 0,-25-1,25-24,0 0,-25 0,25-25</inkml:trace>
  <inkml:trace contextRef="#ctx0" brushRef="#br0" timeOffset="605620.5596">12551 15751,'0'25,"0"0,0-1,0 26,0-25,0 24,0 1,0-25,0 24,0-24,0 0,0 0,0 0,25-50,-25 0,0-25</inkml:trace>
  <inkml:trace contextRef="#ctx0" brushRef="#br0" timeOffset="606284.3295">13419 15677,'25'24,"-25"1,25-25,0 25,-25 0,25 0,-1-1,-24 1,0 0,-24 0,-1 0,0-1,0-24,0 0,50 0,0 0,0 0,0 0,-1 0,1 25,0 0,-25 0,0 0,0-1,0 1,-25 0,25 0,-25 0,25 24,-24-24,-1 0,0-25</inkml:trace>
  <inkml:trace contextRef="#ctx0" brushRef="#br0" timeOffset="606852.7882">14337 15900,'-25'0,"50"0,0 25,0-25,0 0,-1 0,1 0,0 0,0 0,0 0,-25-25,24 25,1 0,0 0,-50-25,25 0</inkml:trace>
  <inkml:trace contextRef="#ctx0" brushRef="#br0" timeOffset="607116.9329">14734 15652,'0'25,"0"-1,0 1,0 0,0 0,0 0,25-1,-25 1,0 0,0 0,-25 0,25 24,0-24,0 0,0 0,0-1,0 1,0 25,0-25,0-1,-25-48</inkml:trace>
  <inkml:trace contextRef="#ctx0" brushRef="#br0" timeOffset="610041.1759">12526 18008,'-24'0,"24"25,0 0,0 0,0-1,0 1,0 0,0 0,0 0,24-1,-24 1,0 0,25-25,-25 25,25-25,0 0,0 0,-25-25,24 0,-24 0,25 1,-25-1,0 0,0 0,0-24,0 24,0 0,0-25,-25 26,1-1,24 0,-25 0,0 25,0 25,25 0,0 0</inkml:trace>
  <inkml:trace contextRef="#ctx0" brushRef="#br0" timeOffset="610760.538">13618 17934,'-25'-25,"25"50,-25 0,25 24,0-24,0 0,0 0,0-1,0 1,0 0,0 0,25-25,-25 25,0-1,25-24,0 0,-1-24,1-1,-25 0,25 0,-25 0,0 1,25-1,-25 0,0-25,0 26,0-1,-25 0,25 0,-25 0,0 25,1 25,-1 0,25 0,0 0</inkml:trace>
  <inkml:trace contextRef="#ctx0" brushRef="#br0" timeOffset="611452.3348">14684 17884,'-24'0,"24"25,-25 0,25 0,0-1,0 1,0 0,0 0,0 0,0-1,0 1,25 0,-1 0,1-25,0 0,0-25,0 0,-25 0,24 1,-24-1,0 0,25 0,-25 0,0 1,0-1,-25 0,25 0,0 0,-24 1,24-1,0 0,-25 25,25-25,-25 25,0 25,25 0</inkml:trace>
  <inkml:trace contextRef="#ctx0" brushRef="#br0" timeOffset="612908.7857">12452 16718,'-25'0,"25"25,-25 0,25 0,0 0,0-1,0 1,0 0,0 0,0 0,0-1,25 1,0 0,0-25,0 0,-1-25,1 25,-25-25,0 1,25-1,-25 0,0 0,0 0,25 1,-25-1,-25 0,25 0,0 0,-25 1,25-1,-25 0,1 25,-1 25,25 0,0-1,-25 1</inkml:trace>
  <inkml:trace contextRef="#ctx0" brushRef="#br0" timeOffset="614476.3769">13444 16694,'-25'-25,"25"0,25 25,0 0,0 25,0-25,-25 25,24-1,1 1,-25 0,0 0,0 0,0-1,-25-24,25 25,-24-25,-1 25,0-25,0 25,0-25,1-25,-1 25,50 0,-1 0,1 25,0-25,0 0,0 0,24 0,-24 0,0 0,0 0,-1 0,26 0,-25-25</inkml:trace>
  <inkml:trace contextRef="#ctx0" brushRef="#br0" timeOffset="615012.5178">14312 16718,'-25'-24,"50"24,0 0,0 0,0 0,0 0,-1 0,-24-25,25 25,0 0,0 0,0 0,-1 0</inkml:trace>
  <inkml:trace contextRef="#ctx0" brushRef="#br0" timeOffset="615344.0427">14684 16470,'0'25,"0"0,0 0,0 0,0-1,0 1,0 0,0 0,0 0,0-1,0 1,0 0,0 0,0 0,25-1,-25 1,0 0,0 0</inkml:trace>
  <inkml:trace contextRef="#ctx0" brushRef="#br0" timeOffset="616252.7294">12427 17462,'0'-24,"-25"24,25 24,-24 1,24 0,0 0,0 0,0 0,0-1,0 1,24 0,-24 0,25-25,0 25,0-25,0-25,-1 25,-24-25,25 25,-25-25,0 0,25 1,-25-1,0 0,0 0,0 0,0 0,0 1,-25-1,25 0,-25 25,1 0,24 25,-25-25,25 25,-25-1</inkml:trace>
  <inkml:trace contextRef="#ctx0" brushRef="#br0" timeOffset="619656.2907">13469 17363,'0'-25,"-25"50,25 0,0 0,-25 0,25-1,0 1,0 0,0 0,0 0,25 0,0-25,0 0,0 0,-1-25,-24 0,25 0,-25 0,0 0,25 1,-25-1,0 0,0 0,0 0,0 1,-25 24,25-25,0 0,-25 25,1 25,-1-25,0 25</inkml:trace>
  <inkml:trace contextRef="#ctx0" brushRef="#br0" timeOffset="642296.4605">14263 17289,'0'-25,"0"50,0 0,0-1,0 1,0 25,0-1,0-24,24 25,-24-25,0 24,0 1,0-25,0 24,0-24,25 0,0-25,-25-25,25 25,-25-25,0 1,25-1,-25 0,0 0,25-24,-25 24,0 0</inkml:trace>
  <inkml:trace contextRef="#ctx0" brushRef="#br0" timeOffset="642496.139">14163 17512,'0'0,"-24"0,48-25,1 25,0 0,0-25,0 25,24 0,-24 0,0 0,0 0,0-24,-1 24</inkml:trace>
  <inkml:trace contextRef="#ctx0" brushRef="#br0" timeOffset="642740.9801">14486 17487,'0'25,"25"-25,0 0,-1-25,1 25,0 0,0 0,0 0,-1 0,1 0</inkml:trace>
  <inkml:trace contextRef="#ctx0" brushRef="#br0" timeOffset="643333.3117">14883 17264,'-25'-25,"25"50,0 0,0 0,0-1,0 1,0 0,0 0,0 0,0-1,0 1,0 0,0 0,0 0,0 0,0-1,25-24,-50-24</inkml:trace>
  <inkml:trace contextRef="#ctx0" brushRef="#br0" timeOffset="653649.6478">15081 15677,'0'-25,"0"50,25-1,0 1,0 0,-25 0,24 0,1-1,-25 1,25 25,0-1,-25-24,25 50,-25-26,24 1,-24 24,0-24,25 24,-25-24,0 24,25 1,-25-1,0-24,25 24,-25 1,0-26,25 26,-25-26,0 1,0 24,0-24,0 24,0-24,0-1,-25 26,25-26,0 1,-25 0,25 24,-25-24,25-1,0 1,-25 0,25-1,-24-24,24 25,0-1,-25 1,25-25,0 24,-25-49,25 25,-25-25,0 0</inkml:trace>
  <inkml:trace contextRef="#ctx0" brushRef="#br0" timeOffset="656964.505">16644 16470,'0'0,"0"-24,0-1,0 50,0-1,0 26,0 0,0-1,0 1,0 24,0-24,0-1,0 1,0 0,0-1,0-24,0 0,25-25,-25 25,25-1,-1-24,1 0,-25-24,25 24,0-25,0 25,-25-25,0 0,24 0,-48 1,24-1</inkml:trace>
  <inkml:trace contextRef="#ctx0" brushRef="#br0" timeOffset="657192.5409">16520 16743,'-25'-25,"50"25,0 0,24 0,-24 25,0-25,25 0,-1 0,-24 0,0 0,0 0,-1 0,1 0,0 0</inkml:trace>
  <inkml:trace contextRef="#ctx0" brushRef="#br0" timeOffset="657656.6716">17115 16743,'25'0,"0"0,0 0,-1-25,1 25,0 0,0 0,0 0,-1 0,1 0,0-24,0 24,-25 24,25-24,-50 25</inkml:trace>
  <inkml:trace contextRef="#ctx0" brushRef="#br0" timeOffset="657873.1912">17512 16446,'-25'0,"25"24,25 1,-25 0,0 25,0-1,0 26,0-26,0 26,0-26,0 1,0 24,0-49,0 25,0-26,0 1,25-25,-25 25,0-50</inkml:trace>
  <inkml:trace contextRef="#ctx0" brushRef="#br0" timeOffset="658280.8143">18033 16594,'0'0,"-25"0,50 0,25 25,-26-25,26 0,-25 0,0 0,24 0,-24 0,0 0,0 0,-1 0,-48 0</inkml:trace>
  <inkml:trace contextRef="#ctx0" brushRef="#br0" timeOffset="658453.0316">18033 16818,'0'0,"25"0,24-25,1 25,-25 0,24 0,1 0,-25 0,24 0,-24 0,0 0,25 0,-26 0,1 0,0 0</inkml:trace>
  <inkml:trace contextRef="#ctx0" brushRef="#br0" timeOffset="658712.7194">18604 16545,'-25'0,"25"25,-25-1,25 1,0 25,25-25,-25 24,25-24,-25 25,24-50,1 24,0-24,0 0,0 0,-1-24,-24-1,25-25,-25 25,0-24,0 24,0-25,0 26,0-26,0 25,-25 0,1 1,24-1,-25 0,0 25,0 25,0-25,1 25,24 24</inkml:trace>
  <inkml:trace contextRef="#ctx0" brushRef="#br0" timeOffset="659012.8054">19174 16842,'0'25,"0"0,0 0,0 0,-25-1,25 1,0 0,0 0,0 0</inkml:trace>
  <inkml:trace contextRef="#ctx0" brushRef="#br0" timeOffset="659400.9712">20117 16321,'0'0,"0"-24,0 48,0 26,0-25,-25 25,25 24,0-24,-25 24,25 0,0 1,-25-1,50-24,-25-25,0 24,0-24,25-25,-25 25,25-25,-25 25,24-25,1 0,0 0,0-25,-25 0,25 0,-25 0,0 1,0-26,0 25</inkml:trace>
  <inkml:trace contextRef="#ctx0" brushRef="#br0" timeOffset="659580.8807">19993 16619,'0'0,"-25"0,50 0,-1 0,1 0,0 0,25 0,-1 0,-24 0,25 0,-1 0,-24 0,0 0,0 0,-1 0</inkml:trace>
  <inkml:trace contextRef="#ctx0" brushRef="#br0" timeOffset="659788.1521">20439 16545,'25'0,"0"0,-1 0,1 0,0 0,25 0,-26 25,1-25,0 0,0 0,0 24,-50 1,0-25</inkml:trace>
  <inkml:trace contextRef="#ctx0" brushRef="#br0" timeOffset="659985.373">20464 16669,'-25'0,"50"25,0-50,-1 50,1-25,0 0,25 0,-26 0,1 0,0 0,0 0,0 0,0 0,-1 24,-24-48</inkml:trace>
  <inkml:trace contextRef="#ctx0" brushRef="#br0" timeOffset="660276.6953">20886 16272,'24'0,"-24"25,25-1,-25 1,0 25,0 0,0-1,0 1,0-1,0 1,0 24,0-24,0-25,0 24,0-24,0 25,0-25,0-50,-25 0,25-25,-24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2:40:41.4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1687 1141,'-25'25,"0"-25,0 25,25-1,-25 1,1-25,24 25,-25 0,0 0,0-1,0 1,25 0,-24 0,-1-25,0 25,0-1,0-24,25 25,-24-25,48 0,1 0,0 0,25 0,-26 0,26 0,-25 0,0 0,24 0,-24 0,0-25,0 25,0 0,-1 0,1 0,0 0,0 0,-50 0,0 0,0 0,1-24,-1 24</inkml:trace>
  <inkml:trace contextRef="#ctx0" brushRef="#br0" timeOffset="271.5001">1637 1191,'0'-25,"0"0,0 50,0 0,0-1,0 26,0-25,0 24,0 26,-25-26,25 1,0 0,0-1,0-24,-25 0,25 25,0-26,0 1,25-50</inkml:trace>
  <inkml:trace contextRef="#ctx0" brushRef="#br0" timeOffset="435.8497">1860 1687,'0'25,"25"-25,-50-25,1 25</inkml:trace>
  <inkml:trace contextRef="#ctx0" brushRef="#br0" timeOffset="2931.6152">3125 1389,'0'0,"0"-25,-24 50,48 0,-24 24,-24 1,24 0,0-1,0 26,0-26,0 1,0 0,0-1,0-24,0 0,0 0,-25-50,25 0,0 0,-25-24,25-1,0 0,0 1,0-1,0 0,25 1,-25-1,25 25,-25 1,24 24,-24-25,25 25,-25 25,25-25,0 0,0 24,-1 1,1 0,0 0,0 0,0-25,-1 24,1 1,0-25,0 25,24-25,-24 0,0 0,0-25,0 25,-1 0,1-25,-25 1,0-1,-25 25,25-25,-24 25,24-25,-25 25,25-25,-25 25,0 0,0 0,25 25,-24-25,-1 50,25-25,-25 24,25-24,0 25,0-1,0-24,25 25,-25-25,0-1,25-24,-1 25,1-50,0 1,0-1,-25-25,25 25,-25 1,24-26,-24 25,0-25,0 26,25-1,-50 0,25 0,0 50,0 0,0 0,0-1,0 1,25 25,-25-25,0 24,0-24,25 0,-25 0,25-25,0 0,0 0,-25-25,24-25,1 26,0-26,-25 25,25-25,-25 26,25-26,-25 25,24 0,-24 50,0 0,0 25,-24-26,24 26,0-25,0 25,-25-26,25 1,0 0,0 0,25-50,-25 0,0 0,0 1,24-26,-24 0,0 25,25-24,0 24,-25 0,25 25,0 25,-25 0,0 24,0-24,0 25,0-25,0 24,0-24,0 0,24 0,-24 0,25-25,0-25,0 0,-25 0,25-24,-1 24,1-25,-25 0,25-24,0 24,0 1,-1-26,-24 26,25-1,0 25,-25 1,0-1,-25 0,25 50,0 24,-25-24,25 25,0-1,-24 1,24 24,0-24,0 24,0 1,-25-25,25 24,0-49,0 24,0-24,25-50,-25 1,0-26,0 25,0-24,0-26,24 25,-24 1,25 24,0-25,0 26,0 24,-25-25,24 25,1 0,0 25,-25-1,25 1,-25 0,0 0,0 0,-25-25,25 24,0 1,-25 0,0-25,1 25,-1 0,0-25,0 25,0-25,1 0,24-25,-25 25,25-25,25 50,-1 0,-24-1,25 1,0-25,0 25,-25 0,25 0,-1-25,1 24,0-24,0 25,0-25,-1 0,1 0,0 0,0-25</inkml:trace>
  <inkml:trace contextRef="#ctx0" brushRef="#br0" timeOffset="3595.7984">4961 1339,'0'0,"0"-24,-25 24,0 24,25 1,-24 25,-1-1,0 1,25 24,0 1,-25-25,25-1,0 1,0 24,0-49,25 25,-25-26,25 1,-25 0,25 0,-1-25,1 0,0 0,0-25,24 0,-24 0,25-24</inkml:trace>
  <inkml:trace contextRef="#ctx0" brushRef="#br0" timeOffset="3911.4919">5457 1414,'-25'25,"25"-1,0 1,-25 0,25 25,-24-26,24 26,-25 0,25-25,-25 24,0 1,0-25,25 24,-24-24,-1 0,0 0,0-25,0-25,1 0,24 0,0-24,0 24,0-25,0 25,0-24,0 24,24 25,1-25,0 25,0 0,0 0,-1 25,1 0,0 0,-25-1,25 1,0 0,-25 0,24 0,1-1,-25 1,25-50</inkml:trace>
  <inkml:trace contextRef="#ctx0" brushRef="#br0" timeOffset="4047.3068">5606 1687,'0'25,"0"-1,0 1,0 0,25 0,-25 0,0-1,0 1,0 0,0 0,0 0,-25-25</inkml:trace>
  <inkml:trace contextRef="#ctx0" brushRef="#br0" timeOffset="4435.9254">6400 1463,'0'0,"-25"-24,25 48,0 1,0 0,-25 0,25 24,0-24,-25 25,25 0,-25-26,1 26,-1-25,25 0,-25-1,0-24,25 25,-25-25,1 0,-1 0,0 0,25-25,-25 1,25-1,0 0,0 0,0 0,0 1,25-1,-25 0,25 25,0 0,-1 0,1 25,0 0,0-25,0 24,-1 1,1-25,0 25,-25 0,25-25</inkml:trace>
  <inkml:trace contextRef="#ctx0" brushRef="#br0" timeOffset="4691.5006">6524 1662,'24'25,"-24"0,25-25,-25 24,25-24,-25 25,25 0,-25 0,-25-25,25 25,-25-1,0-24,1 25,-1 0,0-25,0 25,50-25,0 0,0-25,-1 25,1 0,0 0,0 0,0-25,-25 0</inkml:trace>
  <inkml:trace contextRef="#ctx0" brushRef="#br0" timeOffset="5056.2133">7590 1439,'-25'24,"25"1,-24 0,-1 0,25 0,-50 24,25-24,1 25,-1-25,0 24,25-24,-25 0,0 0,1-1,-1-24,0 0,0 0,25-24,0-1,0 0,0 0,0 0,0 1,25-26,0 50,0-25,-1 25,1 0,0 0,0 0,0 25,-1 0,1-25,0 25,-25-1,25 1,0-25,-25 25,24 0</inkml:trace>
  <inkml:trace contextRef="#ctx0" brushRef="#br0" timeOffset="5359.5019">7665 1662,'24'-25,"1"50,0-25,-25 25,0 0,25-1,-50 1,25 0,0 0,-25 0,0-1,50-48,0 24,0 0,-25 24,25-24,-25 25,0 0,0 0,-25 0,0-1,25 1,-25 0,0 0,1 0,-1-25,-50-50,51 25,24 0</inkml:trace>
  <inkml:trace contextRef="#ctx0" brushRef="#br0" timeOffset="5611.6454">7962 1290,'25'0,"0"25,-25-1,0 1,25 0,0 0,-25 24,24-24,1 25,-25-1,25-24,-25 25,25-25,-25 24,0-24,-25 25,25-25,-25-1,0 26,25-25,-24 0,-1-1,0 1,0-25</inkml:trace>
  <inkml:trace contextRef="#ctx0" brushRef="#br0" timeOffset="7875.5051">8731 1563,'0'0,"0"-25,-25 25,1 0,48 0,1 0,0 0,0 0,0 0,-1 0,26 0,-25 0,0 0,-1-25,1 25,0 0,0-25,-25 50,-25-25,0 0,0 0,1 25,-1-25</inkml:trace>
  <inkml:trace contextRef="#ctx0" brushRef="#br0" timeOffset="8103.7091">8682 1712,'0'0,"24"0,1 0,0 0,0-25,0 25,24 0,-24 0,0 0,0 0,-1 0,1 0,0-25,0 25</inkml:trace>
  <inkml:trace contextRef="#ctx0" brushRef="#br0" timeOffset="8587.3054">9302 1290,'0'-25,"25"25,-1 0,1 0,0 25,0-25,-25 25,25-25,-25 24,0 1,0 0,0 0,0 0,-25-1,0 1,0 25,0-25,1-1,-1 1,0 0,25 0,-25-25,25 25,0-50,25 25,0-25,0 25,-1-25,1 25,0 0,0 25,0-25,-1 25,1 0,-25 0,0-1,0 1,0 0,-25 0,25 0,-24-1,-1 26,25-25,-25 0,0-1,0-24,25 25,0-50,-24 25,24-24,0-1</inkml:trace>
  <inkml:trace contextRef="#ctx0" brushRef="#br0" timeOffset="10464.3067">10765 1389,'0'0,"25"0,0 0,0 0,-1 0,26 0,0 0,-26 0,26-25,0 25,-26 0,26-25,-25 25,0 0,0-24,-1 24,1 0,-50 0,25 24,-24-24,-26 25,25-25,-25 25</inkml:trace>
  <inkml:trace contextRef="#ctx0" brushRef="#br0" timeOffset="11187.7218">10840 1463,'0'25,"0"0,0 0,0 0,0-1,0 1,0 0,0 0,0 0,-25 0,25-1,0 1,0-50,25 1,-25-1,24 0,1 0,0 25,0-25,0 25,-1 0,-24 25,-24 0,24 0,-25 0,25-1,-25 1,0 0,25 0,-25 0,50-50,-25 0,25 0,0 0,0 1,-1-1,-24 50,25-25,-25 24,0 1,-25 25,25-25,-24 24,24-24,-25 25,0-26,25 1,-25 0,25 0,0-50,25 0,-25 0,25-24,0 24,-1-25,-24 1,25-1,0 1,0-1,-25 0,25 1,-25-1,24 25,-24-24,0 24,-24 0,24 0,0 0,-25 1,0-1,0 0,0 25,25-25,-24 25,48 0,1 0,-25 25,25 0,0 24,0-24,-1 50,1-1,0 0,25 1,-25-1,-1 26,1-26,0-24,0 24,0-24,-1-1,1-24,0 0,-25 0,25-1,-25-48,-25-1,25 0,0 0</inkml:trace>
  <inkml:trace contextRef="#ctx0" brushRef="#br0" timeOffset="11352.2483">11410 1637,'-25'25,"1"25,-1-26,0 1,25 0,-25 25,0-26,1 1,-1 0,0 0,0-25,25 25,-25-25,0 0,25-25,-24 0</inkml:trace>
  <inkml:trace contextRef="#ctx0" brushRef="#br0" timeOffset="11511.3641">11212 1067,'25'24,"-1"-24,1 25,0-25,0 0,-25 25,25-25,-1 0,1 0,-25 25,25-25</inkml:trace>
  <inkml:trace contextRef="#ctx0" brushRef="#br0" timeOffset="12332.0234">12551 1389</inkml:trace>
  <inkml:trace contextRef="#ctx0" brushRef="#br0" timeOffset="12799.6075">12551 1215,'0'0,"-25"0,25-24,0-1,0 50,0 24,0-24,0 25,0 24,0-24,0 24,0 0,0 26,0-26,0 25,0-24,0-1,0 1,0-1,0 0,0-24,25-25,-25 24,0-24,0 0,0-50,0 0,0-24,0 24,0-25,0 1,25-26,-25 26</inkml:trace>
  <inkml:trace contextRef="#ctx0" brushRef="#br0" timeOffset="13251.3728">13072 1463,'0'0,"0"-24,25 48,-25 1,0 0,0 25,0-26,-25 26,25-25,-25 25,0-1,1 1,-1-25,0-1,0 26,0-25,1 0,-1-25,0 24,0-24,0 0,1-24,-1 24,25-25,-25 0,25 0,0-24,0-1,25 25,-25 0,25 1,-25-1,24 25,1-25,0 25,0 0,0 25,-1-25,1 25,0-1,25 1,-26 0,-24 0,25 0,0-25,-25 24,0 1,25-25,-25 25,25-25,-75-25,50 0</inkml:trace>
  <inkml:trace contextRef="#ctx0" brushRef="#br0" timeOffset="13419.4731">13246 1687,'0'25,"25"-1,-25 1,0 25,0-25,0-1,0 26,0-25,-25 0,25-1,0 1</inkml:trace>
  <inkml:trace contextRef="#ctx0" brushRef="#br0" timeOffset="13911.7433">14015 1463,'24'0,"-24"25,0 0,0 0,-24 24,24-24,0 0,0 25,-25-25,25-1,-25 26,0-25,0 0,25-1,-24-24,-1 25,0-25,0 25,0-25,1-25,-1 0,25 1,-25-1,25 0,-25 0,25 0,0 1,25-1,-25 0,0 0,25 25,0 0,-1 0,1 25,0 0,0 0,0-1,24 1,-24 0,0 0,-25 0,25-25,-25 24,24-24,1 25,-25-50</inkml:trace>
  <inkml:trace contextRef="#ctx0" brushRef="#br0" timeOffset="14168.1753">14163 1662,'25'0,"0"0,0 25,0-25,-25 25,24-25,-24 24,0 1,0 0,0 0,-24 0,-1-1,0 1,0 0,0-25,1 25,-1-25,50 0,-1 0,1 0,0 0,0 0,0-25,-1 25,1 0,0-25,-25-24,25 49</inkml:trace>
  <inkml:trace contextRef="#ctx0" brushRef="#br0" timeOffset="14564.1024">15032 1439,'0'24,"0"1,-25 0,25 25,-25-1,0 1,25-25,-25 24,1 1,-1-25,25 24,-25-24,0-25,25 25,-25 0,1-25,-1-25,0 0,25 0,-25 1,25-1,0-25,0 25,0 1,25-26,-25 25,25 25,-25-25,25 25,-1 0,1 0,0 25,0 0,0 0,-1 0,-24-1,25 1,0 0,0 0,0-25,-25 25,24-25,-24-25,25 0</inkml:trace>
  <inkml:trace contextRef="#ctx0" brushRef="#br0" timeOffset="14859.507">15131 1662,'0'0,"0"-25,25 25,-1 0,1 0,0 25,-25 0,0 0,0-1,-25 1,25 0,-25 0,1 0,-1-25,0 24,25-48,25 24,0 0,-1 0,1-25,0 25,0 0,-25 25,25-25,-25 24,0 1,0 0,-25-25,25 25,-25 0,25-1,-25 1,0-25,1 25,-1 0,25-50</inkml:trace>
  <inkml:trace contextRef="#ctx0" brushRef="#br0" timeOffset="15231.9979">15577 1116,'0'25,"0"0,0 0,0 24,0-24,0 25,25-1,-25 26,0-1,0 0,0 1,0-1,0 1,0-1,0 1,0-1,0-24,0 24,0-24,0-1,-25 1,25-25,0-1,0 1,0 0,0-50,0 0,0 1,0-1,0-25</inkml:trace>
  <inkml:trace contextRef="#ctx0" brushRef="#br0" timeOffset="16139.7823">15974 1637,'0'0,"-25"-25,50 25,0 0,0 0,0 0,-1 0,1 0,0 0,0 0,0 0,-1 0,1 0,0 0,0 0,0 0,-50 25,0-25,0 0,0 0</inkml:trace>
  <inkml:trace contextRef="#ctx0" brushRef="#br0" timeOffset="16399.3455">15900 1860,'25'0,"-1"0,26 0,-25 0,24 0,-24 0,25 0,-1 0,-24 0,0 0,0 0,0 0,-1 0,1 0,-50-24,1 24,-1-25</inkml:trace>
  <inkml:trace contextRef="#ctx0" brushRef="#br0" timeOffset="16612.3428">16197 1265,'-24'0,"24"25,0 0,0-1,0 26,0 0,0-1,0 1,-25 24,25-24,0 24,0-24,0 0,0-1,0 1,0-25,0-1,0 1,0 0,25-25,-1 0</inkml:trace>
  <inkml:trace contextRef="#ctx0" brushRef="#br0" timeOffset="17023.5557">16867 1587,'-25'-24,"25"48,-24-24,24 25,0 25,0-25,0 0,0-1,0 26,0-25,0 0,24-1,-24 1,25 0,0-25,0 0,0-25,-1 0,1 1,0-1,0 0,0 0,-25-24,24 24,-24 0,0 0,25 0,-25-24,-25 24,25 0,0 0,-24 25,-1-25,0 1,0 24,0 24,1-24,-1 25,0 0,0 0,-24-50,24 50</inkml:trace>
  <inkml:trace contextRef="#ctx0" brushRef="#br0" timeOffset="24680.2469">12601 3125,'0'0,"0"-24,0-1,0 50,0-1,0 26,0 0,0-1,0 26,0-26,0 1,0 24,-25 1,25-26,0 51,0-51,0 50,0-24,0-1,0 1,0-1,0 0,0-24,0 0,0-1,0-24,0 25,0-26,0 1,0 0,0 0,0 0,25-50,-25 0,0 0,0 0,-50-74,50 50</inkml:trace>
  <inkml:trace contextRef="#ctx0" brushRef="#br0" timeOffset="25207.4441">13320 2803,'0'-25,"0"50,0 0,0 0,0 24,25 1,-25-25,0 24,-25-24,25 0,0 24,0-24,0 0,0 0,0 0</inkml:trace>
  <inkml:trace contextRef="#ctx0" brushRef="#br0" timeOffset="25563.624">13221 3770,'-25'25,"25"0,0 0,0 0,0-1,0 1,0 0,25 0,-25 0,25-25,0 24,-1-24,1 0,0-24,0 24,0-25,-1 0,-24-25,25 26,0-1,-25 0,0 0,0 0,0 1,0-1,-25 0,25 0,-25 25,25-25,-24 25,-1 0,0 25,0 0,0 0,1 24,-26 1,50 0</inkml:trace>
  <inkml:trace contextRef="#ctx0" brushRef="#br0" timeOffset="25899.4126">13072 4465,'-25'0,"50"0,0 0,24 0,-24 0,0 0,0 0,0-25,24 25,-24 0,-25-25,25 25,0 0</inkml:trace>
  <inkml:trace contextRef="#ctx0" brushRef="#br0" timeOffset="26135.5199">13543 4167,'0'25,"0"0,0 24,0-24,0 25,0-25,0 24,0-24,0 25,0-26,0 1,-24 25,24-25,0-1</inkml:trace>
  <inkml:trace contextRef="#ctx0" brushRef="#br0" timeOffset="27243.7315">14362 2580,'0'0,"-25"-25,25 50,0-1,0 26,-25 0,25 24,-25 1,25-1,0 0,0-24,0 0,0-1,0 1,0-25,0-1,0 1,-24-25,48 0,-24-25,0 1,0-26,0 0,25 1,0-1,-25 1,25-1,0 0,0 1,-1 24,1 25,0-25,0 25,0 25,-25 0,0 0,0-1,0 1,0 0,-25 0,0 0,0-1,0-24,1 0,-1 25,0-50,0 25,0 0,25 25,0 0,0 0,0 0,25-1,-25 1,25 0,0 0,0 0,-1-25,1 24,0-24,0 0,0 0,-1 0,1-24,0 24,0-25,0 25,-25-25,0 0</inkml:trace>
  <inkml:trace contextRef="#ctx0" brushRef="#br0" timeOffset="28159.6949">14337 3597,'25'-25,"0"25,-25 25,25-25,-1 24,1-24,-25 25,25 0,-25 0,0 0,-25 0,25-1,-25 1,1 0,24 0,-25 0,0-1,0-24,0 0,0 0,50-24,0 24,0-25,0 25,0 0,-1 0,1 25,0-25,-25 24,25 1,-25 0,-25-25,25 25,0 0,-25-1,0 1,1 0,24 0,-25-25,0 25,0-1,0-24,0 25</inkml:trace>
  <inkml:trace contextRef="#ctx0" brushRef="#br0" timeOffset="28539.9164">14337 4440,'-25'0,"25"25,-25 0,25-1,0 1,0 0,0 0,0 0,25-1,-25 1,25 0,0 0,0-25,0 0,-1-25,1 0,0 25,0-25,-25 1,25-1,-25 0,24 0,-24 0,0 1,0-1,0 0,0 0,0 0,-24 1,24-1,-25 0,0 0,0 25,25 25,-25-25,1 0,24 25,-25-25</inkml:trace>
  <inkml:trace contextRef="#ctx0" brushRef="#br0" timeOffset="29339.6531">15280 2977,'0'-25,"24"50,1-25,0 0,0 0,0 0,0 24,-1-24,1 0,25 0,-25 0,-1-24,1 24,0 0</inkml:trace>
  <inkml:trace contextRef="#ctx0" brushRef="#br0" timeOffset="29555.562">15801 2679,'0'25,"-25"0,25-1,0 26,0-25,0 24,0-24,0 25,0-25,25 24,-25-24,0 25,0-26,0 1,0 0,0 0,0 24,0-24,-25 0,25 0</inkml:trace>
  <inkml:trace contextRef="#ctx0" brushRef="#br0" timeOffset="30115.6031">15627 3448,'0'-25,"-25"25,0 25,1 0,24-1,-25 1,0 25,0-25,-24-1,24 26,0-25,0 0,0-25,25 25,-25-25,50 0,0 0,0 0,0 0,24 0,-24 0,25 0,-1 0,-24 0,25 0,-25 0,-1 0,1 0,0 0,-25 24</inkml:trace>
  <inkml:trace contextRef="#ctx0" brushRef="#br0" timeOffset="30291.5191">15627 3448,'0'-25,"0"50,0 0,0-1,0 26,0-25,0 24,0-24,0 25,-25 0,25-1,0 1,0-25,-25 24,25 1</inkml:trace>
  <inkml:trace contextRef="#ctx0" brushRef="#br0" timeOffset="30943.2917">15478 4043,'-25'0,"25"25,0 0,0 0,0 24,0 26,0-26,0 26,0-26,-24 26,24-1,0-24,0-1,-25 1,25-25,25-1,-25 1,0-50,0 1,0-1,0 0,0-25,0 1,24-1,-24 1,25-1,-25 0,25 26,0-1,0 0,-1 25,-24-25,25 25,0 0,-25 25,25-25,-25 25,0 0,0-1,0 1,0 0,-25 0,0 0,0-1,1 1,-1-25,0 0,0 0,0 0,1-25,48 50,1 0,0-25,0 25,0-25,-1 25,26-25,-25 0,24 0,-24-25,25 25,-25-25,24 25,-24-25,0 0,0 1,-1-1</inkml:trace>
  <inkml:trace contextRef="#ctx0" brushRef="#br0" timeOffset="31460.1225">16197 3051,'0'-25,"0"0,25 50,-25 0,0 0,0 24,0 26,0-26,0 26,0-1,0 1,25 24,-25 0,0-24,0 24,0 0,0 0,0-24,0-1,0 0,0 1,0-26,0 26,0-50,0 24,0-24,0 0,0 0,0-1,0-48,-25-1,25 0,-25 0,25-24</inkml:trace>
  <inkml:trace contextRef="#ctx0" brushRef="#br0" timeOffset="32260.3795">12626 2753,'0'-24,"0"48,0 1,0 0,0 25,0-26,-25 1,25 25,0-25,0 24,25 1,-25-25,0 24,0-24</inkml:trace>
  <inkml:trace contextRef="#ctx0" brushRef="#br0" timeOffset="33107.9883">16818 3671,'-25'0,"50"0,-1 0,1 25,0-50,25 25,-26 0,1 0,0 0,0 0,0 0,-1-25,1 25,0 0,-50 25,0-25,1 0,-1 25</inkml:trace>
  <inkml:trace contextRef="#ctx0" brushRef="#br0" timeOffset="33355.6676">16743 3870,'25'0,"0"0,24 0,-24 0,25 24,-25-24,24 0,-24 0,25-24,-26 24,26 0,-25 0,-50 0,0-25</inkml:trace>
  <inkml:trace contextRef="#ctx0" brushRef="#br0" timeOffset="40679.5477">17686 2753,'0'-24,"0"48,0 1,0 25,0-1,0 1,0 0,-25 24,25 0,0 26,0-1,0-25,0 25,0 1,0-1,0 0,0 25,0-49,0 24,0 0,0-25,0 1,0-1,0-24,0-1,0 1,0 0,0-26,0 1,0-50,0 1,0-1,0-25,0-24,-25-1</inkml:trace>
  <inkml:trace contextRef="#ctx0" brushRef="#br0" timeOffset="41035.5337">18132 2977,'0'24,"0"1,0 0,0 25,0-1,0 1,0-1,0-24,0 25,0-25,25-25,-25 24,0 1,0 0,0 0,0-50</inkml:trace>
  <inkml:trace contextRef="#ctx0" brushRef="#br0" timeOffset="41676.0624">19224 2629,'-25'0,"25"25,0 0,0 25,0-1,0 1,0 24,0 1,0-26,0 1,0-1,-25 1,25-25,0 24,0-24,0 0,0-50,0 0,0 1,0-26,0 0,25 1,0-1,-25 1,24 24,1 0,-25 0,25 25,0 0,0 0,-25 25,24-25,-24 25,0 0,25-1,-25 1,-25 0,25 0,-24 0,-1-25,0 24,0-24,0 0,1 25,-1-25,0-25,0 25,25 25,25 0,0-25,-25 25,25 0,-1-1,1 1,0-25,0 25,0-25,-1 0,1 25,0-25,0 0,0-25,-1 25,26-25</inkml:trace>
  <inkml:trace contextRef="#ctx0" brushRef="#br0" timeOffset="42051.367">20117 3026,'-25'0,"50"25,-1-25,1 0,0 0,0 0,24-25,-24 25,0 0,0 0,0 0,-1 0,1 0,0 0,-50 25</inkml:trace>
  <inkml:trace contextRef="#ctx0" brushRef="#br0" timeOffset="42339.297">20762 2753,'-25'0,"25"25,25 0,-25 0,0 0,0 24,0 1,0-1,-25 1,50 0,-50-26,50 26,-25-25,0 0,0 24,0-24,0 0,0 0,0-1,-50-73</inkml:trace>
  <inkml:trace contextRef="#ctx0" brushRef="#br0" timeOffset="43263.7408">18182 4564,'0'0,"-25"0,25-25,-25 25,25 25,-25 0,1-25,24 25,0-1,0 1,-25 25,25-25,0-1,0 26,0-25,25 0,-25 0,24-1,-24 1,25-25,-25 25,25-25,0-25,0 25,-1 0,1-25,-25 1,25-26,0 25,-25 0,25 0,-25-24,0 24,0 0,0 0,0 1,0-1,-25 0,0 0,25 0,-25 25,0 0,1 0,-1 25,25 0,-25-25,0 25,25 0</inkml:trace>
  <inkml:trace contextRef="#ctx0" brushRef="#br0" timeOffset="44863.5399">19372 4390,'0'0,"-24"0,24-24,0 48,0 1,0 0,0 25,0-1,0 1,0-1,0 1,0 0,0-26,0 26,-25 0,25-25,0-1,0 1,0 0,0-50,0 0,0 1,0-26,25 25,-25-25,0 26,0-26,24 25,-24 0,25 1,-25-1,25 25,0-25,0 25,-25 25,24-25,1 0,-25 25,25-1,-25 1,0 0,0 0,-25 0,0-1,1 1,-1-25,0 0,0 0,0 0,1 0,48 25,1-25,-25 25,25-25,0 25,0 0,-1-25,1 0,0 24,0-24,0 0,0 0,-1 0,1 0,0-24,-25-26,0 25</inkml:trace>
  <inkml:trace contextRef="#ctx0" brushRef="#br0" timeOffset="46544.2769">20538 4316,'0'-25,"-25"0,25 50,0 25,0-1,0 1,-24 24,24 1,0-26,0 26,-25-26,25 26,0-25,0-26,0 1,0 0,0 0,0-50,0 0,0 0,0-24,0-1,25 0,-25 1,0 24,24-25,-24 26,25-1,0 25,-25-25,25 25,0 0,-25 25,24-25,1 25,-25-1,0 1,0 0,-25 0,1-25,-1 25,0-1,0-24,0 0,1 0,-1 0,25 25,-25-25,25 25,25 0,0 0,-25 0,24-25,1 0,-25 24,25-24,0 25,0-25,-1 0,1 0,0 0,0-25,0 1</inkml:trace>
  <inkml:trace contextRef="#ctx0" brushRef="#br0" timeOffset="46727.6479">20786 4713,'25'0,"0"0,0 0,0 0,-1 0,1 0,0 0,0 0,0 0</inkml:trace>
  <inkml:trace contextRef="#ctx0" brushRef="#br0" timeOffset="47023.8009">21134 4490,'-25'0,"25"24,-25 1,25 0,0 0,0 0,0-1,0 1,0 0,0 0,0 0,0-1,0 1,0 25,0-25,0 0,0 24,25-24,-50 0,50 0,-50-1</inkml:trace>
  <inkml:trace contextRef="#ctx0" brushRef="#br0" timeOffset="47947.6263">18231 3894,'-24'-24,"-1"24,0 24,25 1,0 25,-25-25,25 24,0-24,25 0,-25 0,25-1,-25 1,25-25,-1 25,1-25,0 0,0-25,-25 0,25 25,-1-24,-24-1,25 0,-25 0,0 0,25 1,-50-1,25 0,0 0,0 0,-25 1,1 24,24-25,-25 25,0 0,0 0,0 25,25-1,0 1,-24 0,24 0,24 24,-24-24</inkml:trace>
  <inkml:trace contextRef="#ctx0" brushRef="#br0" timeOffset="48416.0211">19298 3746,'-25'0,"50"-25,-25 50,25-25,0 24,-1 1,-24 0,0 0,0 0,-24-1,-1 1,0-25,0 25,0 0,1-25,-1 0,25-25,25 25,-1-25,1 25,0 0,0 0,0 0,-1 25,1 0,0-25,0 25,-25-1,0 1,0 0,0 0,-25 0,0-1,0 1,1-25,-1 25,0-25,0 25,0-25,25-25,-24 25</inkml:trace>
  <inkml:trace contextRef="#ctx0" brushRef="#br0" timeOffset="48980.0393">20588 3696,'0'-25,"-25"25,0 25,0 0,1 0,-1 24,0-24,0 0,0 0,25-1,-49 1,49 0,-25 0,0-25,0 25,50-25,0-25,0 25,0 0,-1 0,1 0,25 0,-25-25,24 25,-24 0,0 0,24 0,-24 0,0-25,0 25,0 0,-50 0,0 0</inkml:trace>
  <inkml:trace contextRef="#ctx0" brushRef="#br0" timeOffset="49164.3279">20637 3621,'-24'0,"24"25,0 0,0 0,0 25,0-26,0 26,0-25,0 0,0 24,0 1,0-1,0 1,0-25,0 24</inkml:trace>
  <inkml:trace contextRef="#ctx0" brushRef="#br0" timeOffset="49935.7567">21555 2828,'0'-25,"0"50,0 0,0-1,0 1,0 0,0 0,0 24,0 1,0 0,0-1,0 1,0-1,0 26,0-1,0-24,0 24,0 1,0-1,0 1,0-1,0 0,0-24,0 24,0-24,0 0,0 24,0-24,0-1,0 1,0-1,0 1,0 24,0-24,-25 0,25-26,0 26,0 0,0-1,0 1,0 0,0-26,0 1,0 0,0 0,0 0,0-1,0-48,0-1,0 0,0 0,0-24,-24 24</inkml:trace>
  <inkml:trace contextRef="#ctx0" brushRef="#br0" timeOffset="52491.5466">9922 5705,'0'-25,"-25"25,50 0,0 25,-1-25,1 0,0 25,0-25,0 0,0 0,-1 0,1 0,0 0,0 0,0 0,-1 0,-48 0</inkml:trace>
  <inkml:trace contextRef="#ctx0" brushRef="#br0" timeOffset="52696.351">9847 5953,'25'0,"0"0,0 0,0 0,24 25,-24-25,25 0,-25 25,-1-25,1 0,25 0,-25 0,-1 0,1 25,-74-25,24 0</inkml:trace>
  <inkml:trace contextRef="#ctx0" brushRef="#br0" timeOffset="53859.3566">10815 5507,'0'-25,"25"25,-1 0,1 0,0 25,0-25,0 24,-1-24,1 25,-25 0,25-25,-25 25,0 0,0-1,-25 1,0 0,1 0,-1 0,0-1,0 1,-24 0,24-25,0 25,0-25,0 0,50 0,0-25,25 25,-26 0,1 0,0 0,0 25,0-25,-1 25,1-25,-25 25,0-1,0 1,0 25,-25-25,1-1,-1 1,0 0,25 0,-25 0,0-1,1-24,-1 25,0-25,25-25,0 1,0-1</inkml:trace>
  <inkml:trace contextRef="#ctx0" brushRef="#br0" timeOffset="54456.2393">11286 5383,'-25'0,"25"24,0 26,0 0,-24-1,24 26,0-26,-25 26,25-1,0 1,-25-26,25 26,0-26,0 1,0-1,0-24,0 25,0-25,0-1,0-48,0-1,0-25,0 25,25-24,-25-1,0 1,0-1,25 0,-1 1,-24-1,25 25,0 0,0 25,0-24,-1 24,1 0,-25 24,25 1,-25 0,0 0,-25 0,25 0,-25-25,1 24,-1 1,0-25,25 25,-25-25,0 0,1 25,-1-25,0-25,50 50,0 0,-1-1,-24 1,25 0,-25 0,25 0,0-25,0 24,-1-24,1 0,0 0,0 0,0-24,-1-1</inkml:trace>
  <inkml:trace contextRef="#ctx0" brushRef="#br0" timeOffset="54715.5553">11509 5904,'0'24,"25"-48,0 24,0 0,0 0,-1 0,1 0,0 0,0 0,0 0,-1-25,1 25,0 0,-50 0</inkml:trace>
  <inkml:trace contextRef="#ctx0" brushRef="#br0" timeOffset="55135.3211">11906 5655,'25'0,"0"0,-25 25,25-25,-1 25,1-25,0 25,0-25,-25 25,25-25,-25 24,0 1,-25 0,0 0,0 0,0 0,1-1,-1-24,0 0,0 0,50 0,0-24,0 24,-1 0,1-25,0 25,-25 25,25-25,0 24,-25 1,0 0,0 0,0 0,0-1,-25 1,25 0,-25 0,0 0,25-1,-25 1,1 0,-1-50,0 25,25-25</inkml:trace>
  <inkml:trace contextRef="#ctx0" brushRef="#br0" timeOffset="56151.7723">12477 5829,'25'0,"-1"0,26 0,-25 25,0-25,-1 0,26 0,-25 0,0 0,-1-25,1 25,0 0,0 0,-25 25,-25-25</inkml:trace>
  <inkml:trace contextRef="#ctx0" brushRef="#br0" timeOffset="56487.4904">13320 5507,'0'24,"-25"1,25 0,-24-25,-1 25,0 24,0-24,0 25,0-25,-24 24,24-24,0 0,0 0,1 24,-1-24,50-25,-1 0,1 0,25 0,-25-25,24 25,1 0,-25 0,24-24,-24 24,25 0,-25 0,-1 0,1 0,-25-25,-25 25,1 0</inkml:trace>
  <inkml:trace contextRef="#ctx0" brushRef="#br0" timeOffset="56687.143">13295 5556,'-24'25,"24"25,0-26,0 26,0 0,24-26,-48 51,24-25,0-1,0 1,0-1,0 1,0-25,0 24,0-24</inkml:trace>
  <inkml:trace contextRef="#ctx0" brushRef="#br0" timeOffset="57343.9479">13667 5259,'0'24,"0"26,0-25,0 49,0-24,0 49,-24-25,24 1,0-1,-25 1,25-1,0 1,-25-26,25 1,0-1,0-24,0 0,0-50,0 0,0 1,0-1,25-25,-25 1,0 24,25-25,-25 1,24-1,-24 25,25 0,0-24,0 24,0 25,-25-25,24 25,1 0,0 0,0 0,-25 25,0 0,0-1,0 1,-25 0,25 0,0 0,-25 0,0-25,1 24,-1 1,0-25,0 0,25 25,-25-25,1 0,-1-25,25 0,0 1,25 48,-1 1,1 0,0 0,-25 0,25-1,0 1,-1-25,1 25,0-25,25 25,-26-25,1 0,0 0,0 0,0 0,-1 0,1 0,0-25,-25 0,-25 25</inkml:trace>
  <inkml:trace contextRef="#ctx0" brushRef="#br0" timeOffset="59136.0214">14734 5705,'25'0,"24"0,-24 0,0 0,0 0,0 0,-1 0,1 0,0 0,0 0,0 0,-1-25,-24 50,-24-25,-1 0,0 0</inkml:trace>
  <inkml:trace contextRef="#ctx0" brushRef="#br0" timeOffset="59367.3833">14734 5928,'0'25,"25"-25,0 0,-1 0,1 0,25 0,-25 0,-1 25,26-25,-25 0,0 0,-1 0,1 0,0 0,-50 0</inkml:trace>
  <inkml:trace contextRef="#ctx0" brushRef="#br0" timeOffset="60175.5467">15602 5829,'-25'0,"50"0,0 0,0 0,0 0,24 0,1-25,-25 25,24 0,-24 0,0 0,0 0,-25-25,24 25,-48 25,-1-25</inkml:trace>
  <inkml:trace contextRef="#ctx0" brushRef="#br0" timeOffset="60611.8573">16148 5531,'25'0,"-1"0,-24 25,25-25,0 25,0-25,0 25,-25 0,24-25,-24 24,0 1,25-25,-25 25,-25 0,25 0,-24-1,-1 1,0 0,0 0,0 0,1-25,-1 25,0-25,25 24,0-48,25 24,0 0,-1-25,1 25,0 0,0 0,0 0,-1 0,-24 25,25-25,0 24,-25 1,0 0,0 0,0 0,0-1,-25 1,25 0,-25-25,1 25,-1 0,0-1,0 1,0-25,1 0,24-25</inkml:trace>
  <inkml:trace contextRef="#ctx0" brushRef="#br0" timeOffset="60992.384">16520 5804,'25'25,"0"-25,-1 0,26 0,0 0,-1 0,-24 0,25 0,-26 0,26 0,-25 0,0 0,-50 0</inkml:trace>
  <inkml:trace contextRef="#ctx0" brushRef="#br0" timeOffset="61667.615">17314 5308,'-25'-25,"25"50,25 0,-25 0,-25 49,25 1,0-1,0 0,-25 1,25 24,0-24,-25-1,25 0,0-24,0-25,0 0,0-1,0 1,0-50,0 1,0-1,0-25,0 1,25-1,-25 0,0 1,25-1,-25 25,25-24,-1 24,1 0,0 25,0-25,0 25,-1 0,1 25,-25 0,25-25,-25 25,0-1,0 1,0 0,0 0,-25 0,25 0,-25-25,1 24,-1-24,0 25,0-25,25 25,-25-25,1 0,-1 0,25-25,-25 25,0-25,50 25,0 25,-25 0,25 0,-1 0,1-25,0 24,0 1,0-25,-1 25,1-25,25 0,-25 0,0 0,-1 0,1 0,0 0,0-25,0 0,-25 1</inkml:trace>
  <inkml:trace contextRef="#ctx0" brushRef="#br0" timeOffset="62380.226">17983 5705,'0'0,"-24"0,48 0,1 0,25 0,-1 0,-24 0,25 25,-25-25,24 0,-24 0,0 0,0 0,-1 0,1 0,-50 0,1 25,-26-25</inkml:trace>
  <inkml:trace contextRef="#ctx0" brushRef="#br0" timeOffset="62643.5663">17909 5928,'25'0,"24"0,-24 0,25 0,-1 0,1 0,0 0,-1 0,1 0,-25 0,24 0,-24 0,0 0,0 0,-50 0,0 0,0 0,0 0</inkml:trace>
  <inkml:trace contextRef="#ctx0" brushRef="#br0" timeOffset="62947.8789">18182 5432,'0'-25,"0"50,0 0,0 0,0 24,-25 1,25 24,0-24,-25 24,25 1,0-1,-25 1,25-26,0 26,0-26,0-24,0 0,0 25,0-26,25-24,-50-24,25-1,25-25,-25 25</inkml:trace>
  <inkml:trace contextRef="#ctx0" brushRef="#br0" timeOffset="63688.2267">18901 5631,'0'0,"-25"-25,25 50,0-1,0 1,-24 25,24-1,0 1,0-25,0 25,24-1,-24-24,25 25,-25-26,25-24,0 25,0-25,-1 0,1 0,0 0,0-25,0 25,-1-49,1 24,0 0,0-24,0 24,-25-25,24 25,-24 0,0-24,-24 24,24 0,-25 0,25-24,-25 24,0 0,0 25,1-25,-1 25,0 25,0-25,0 25,1 0,-1 0,0-1,25 1</inkml:trace>
  <inkml:trace contextRef="#ctx0" brushRef="#br0" timeOffset="64599.6517">20637 5482,'0'0,"0"-25,0 50,-24 24,24 1,-25 24,25 1,-25 24,0-24,25-1,-25 0,25 1,0-1,0-24,-24-1,24 1,0-25,0 0,0-50,0 0,0 0,24-24,-24 24,0-25,25 1,-25-26,25 26,0 24,0-25,-1 1,1 24,-25 0,25 0,0 25,0 0,0 25,-1 0,-24 0,0-1,0 1,0 0,-24-25,24 25,-25 0,0-1,0-24,0 25,0-25,1 25,-1-25,0 0,0 0,0 0,25 25,25 0,-25-1,25 1,0 0,0-25,-1 25,1 0,0-25,0 24,0-24,24 0,-24 0,0 0,0 0,0 0,-1-24,-24-1</inkml:trace>
  <inkml:trace contextRef="#ctx0" brushRef="#br0" timeOffset="64847.7694">21034 5928,'0'-24,"25"48,0-24,25 0,-26 0,1 0,25 0,-25 0,-1 0,1 0,0 0,0 0,-50 0,0 0,0 25</inkml:trace>
  <inkml:trace contextRef="#ctx0" brushRef="#br0" timeOffset="65075.7735">21034 6102,'0'0,"-24"0,48 0,1 0,0 0,0 0,0 0,24 25,-24-25,25-25,-1 25,-24 0,0 0,24 0,-24 0,0 0,0 0,-50 0,-25-74,26 74,-1 0</inkml:trace>
  <inkml:trace contextRef="#ctx0" brushRef="#br0" timeOffset="65359.496">21233 5631,'0'-25,"0"50,0-1,0 1,0 0,0 0,-25 24,25 1,0 25,0-1,0 0,-25 1,25-1,0 1,0-26,0 1,0-25,0 24,0-24,0 0,0-50,0 0,0 0</inkml:trace>
  <inkml:trace contextRef="#ctx0" brushRef="#br0" timeOffset="65999.9382">21729 6003,'-25'-25,"50"25,-25 25,25-25,0 0,24 0,-24 0,25 0,-26 0,26 0,-25-25,0 25,-25 25,24-25,-24-25,0 0</inkml:trace>
  <inkml:trace contextRef="#ctx0" brushRef="#br0" timeOffset="66451.5559">22200 5730,'25'25,"0"-25,0 0,-1 0,1 24,0 1,0-25,-25 25,0 0,0 0,0 0,-25-1,0 26,0-25,1 0,-1-1,0 1,0 0,0 0,1 0,24-50,24 25,1-25,0 0,0 25,0 0,-1-25,1 25,-25 25,25-25,-25 25,25-25,0 25,-25 0,0-1,0 1,-25 0,25 25,-25-26,0 1,0 25,1-25,-1-1,0 26,0-25,0 0,25-1,-24-24,-1-24,25-1</inkml:trace>
  <inkml:trace contextRef="#ctx0" brushRef="#br0" timeOffset="342708.5523">1587 6102,'-24'25,"24"0,-25-1,25 26,-25 0,0-1,25 1,-25-25,25 24,-24 1,-1-25,25-1,0 1,0 0,0-50,0 0,0 1</inkml:trace>
  <inkml:trace contextRef="#ctx0" brushRef="#br0" timeOffset="342860.4286">1587 6152,'0'24,"0"1,0 0,0 0,0 24,0 1,0 0,-24 24,24-24,0-1,0 1,0-1,0 1,0-25,0 0,0-50</inkml:trace>
  <inkml:trace contextRef="#ctx0" brushRef="#br0" timeOffset="343215.7171">1761 6028,'25'24,"-25"1,0 0,0 0,0 0,0-1,-25 26,25-25,-25 24,25-24,-24 25,-1-25,25-1,25-24,-1-24,1-1,0 25,0-25,0 25,-1 0,1 25,-25 0,0-1,0 1,-25 0,25 0,-24 24,24-24,-25 25,0-25,25 24,-25-24,0 0,1 0,-1-25,25-25,-25 25,0-25,25 0,-25-24</inkml:trace>
  <inkml:trace contextRef="#ctx0" brushRef="#br0" timeOffset="343468.6456">1612 6499,'0'0,"-25"-25,50 50,0-25,-25 25,25-25,-25 24,25-24,0 0,-1-24,26 24,-25-25,0 0,-1-25,26 26,-25-26,0 0,-25 26,24-1,-24 0,25 25,-25 25,0 0,0-1,0 1,0 25,0-25,0 24,-25 1,25-25,0-1,0 26,25-50,-25 25,0-50,0 0,0 0,25-24,-25-1</inkml:trace>
  <inkml:trace contextRef="#ctx0" brushRef="#br0" timeOffset="343688.1749">2183 5928,'0'-24,"0"48,0 1,0 25,0-1,0 1,0 0,0 24,0-24,0 24,-25 25,25-24,0-1,0 0,25 1,-25-1,0-24,0 0,-25-1,25-24,0 0,0 0,0-50,-25 0,25 0</inkml:trace>
  <inkml:trace contextRef="#ctx0" brushRef="#br0" timeOffset="343836.9378">2406 6722,'25'0,"-50"-25,25 0</inkml:trace>
  <inkml:trace contextRef="#ctx0" brushRef="#br0" timeOffset="345131.9877">3001 6449,'25'25,"0"-25,0 0,24-25,-24 25,25 0,-25-25,24 25,-24 0,25 0,-26 0,1 0,-25 25,0 0,-25 0,25 0,-24-1,-1 1,0 25,0-1,-24-24,24 25,0-25,-25-1,26 1,-1 0,25 0,-25 0,0-25,0 25,50-50,0 25,0-25,24 25,-24-25,0 25,25 0,-26-25,1 25,0 0,0 0,0 0,-50 0,0 0,0 25</inkml:trace>
  <inkml:trace contextRef="#ctx0" brushRef="#br0" timeOffset="345440.582">2977 6623,'0'25,"0"-1,24 26,-24-25,0 24,0 1,0 0,-24-1,24 1,0 0,0-26,0 1,0 0,0 0,0 0,24-25,1 24,0-24,25 0,-26 0,1 0,25-24,-1 24,-24 0,25 0,-25 0,24-25,-24 25,0 0,0 0,-25-25,0 0,0 0,0-24,0-1</inkml:trace>
  <inkml:trace contextRef="#ctx0" brushRef="#br0" timeOffset="345692.5648">3621 6350,'0'25,"0"0,0-1,0 1,0 0,-24 25,24-26,0 1,24 0,-24 0,25-25,0 0,0-25,0 25,0-25,-1 25,1-25,0 1,0 24,0-25,-1 25,1 0,-50 25,1-1,-1 1,0-25,0 25,-24 25</inkml:trace>
  <inkml:trace contextRef="#ctx0" brushRef="#br0" timeOffset="345839.7905">3572 6896,'25'0,"-1"-25,1 25,0 0,0-25,0 0,0 25,-1-25,1 25,0-24,0 24,0-25,-1 25,1-25,-50 0</inkml:trace>
  <inkml:trace contextRef="#ctx0" brushRef="#br0" timeOffset="345992.6306">3770 6598,'0'25,"0"0,0 24,0 1,-24-25,24 24,0 1,-25-25,25 24,-25 1,0 0,25-26,-25 26,0-25,1 0,-1-50</inkml:trace>
  <inkml:trace contextRef="#ctx0" brushRef="#br0" timeOffset="346132.1783">3696 6921,'25'0,"0"0,-25 24,24-24,1 25,0 0,0 0,0 0,-25-1,24-24,1 25,0 0,0-25,-75 0,50-25</inkml:trace>
  <inkml:trace contextRef="#ctx0" brushRef="#br0" timeOffset="346328.0213">4043 6648,'0'24,"0"1,0 25,0-25,0 24,0 1,0-25,0 24,0 1,0 0,0-26,25 26,-25-25,0 0,0-1,0-48,0-1,0-25,0 1</inkml:trace>
  <inkml:trace contextRef="#ctx0" brushRef="#br0" timeOffset="346623.8773">4118 6722,'0'0,"24"-25,1 25,0 0,0 0,0 25,-1-25,1 0,0 25,0 0,-50-1,25 1,-25 0,0 0,1 0,-1 0,0-1,0 26,0-25,1-25,24 25,-25-1,50-24,-1 0,1-24,0 24,0-25,0 25,24-25,-24 25,0 0,0-25,-1 25,1 0</inkml:trace>
  <inkml:trace contextRef="#ctx0" brushRef="#br0" timeOffset="348364.4402">5184 6548,'0'0,"0"-24,25 48,-25 1,0 25,-25-1,25 1,-25 0,1-1,-1 1,0 0,-25-1,26-24,-1 0,0 0,0-1,0-24,1 25,-1-25,0-25,0 25,25-24,-25-1,25-25,0 25,0-24,0 24,0 0,25-25,0 26,0-1,0 25,-1 0,1 0,0 0,0 25,0-1,-1 1,1 0,0 0,0 0,0 0,-1-1,-24 1,25 0,-25 0,25-25,-25 25,25-50,-25 0</inkml:trace>
  <inkml:trace contextRef="#ctx0" brushRef="#br0" timeOffset="348520.8151">5358 6796,'0'0,"0"25,0 0,0 0,0 0,0 24,0-24,0 25,0-25,0-1,0 1,-25 0,25 0,0 0,0-1,-25-24,0 0</inkml:trace>
  <inkml:trace contextRef="#ctx0" brushRef="#br0" timeOffset="348863.7919">4762 6449,'0'-25,"25"25,-25-24,25 24,0 0,0 0,0-25,-1 25,26 0,0 0,-1 0,1 0,-1 0,-24 0,25 25,-1-25,1 0,-25 0,24 0,-24 24,0-24,0 0,-50-24,0-1,0 0,25 0,-24 0,-1 1,25-1,0 0,-25 25,25-25</inkml:trace>
  <inkml:trace contextRef="#ctx0" brushRef="#br0" timeOffset="349060.4846">5804 6846,'0'0,"-25"0,25 25,0 0,0 0,-24-1,24 1,0 25,0-25,0-1,-25 1,25 0,0 0</inkml:trace>
  <inkml:trace contextRef="#ctx0" brushRef="#br0" timeOffset="349519.7933">6424 6598,'25'0,"-25"25,25 0,-25-1,0 26,0-25,-25 24,25 1,-25-25,25 25,-24-26,-1 1,25 0,-25 0,0-25,0 25,1-25,-1 0,0-25,0 25,0-25,25 0,-24-24,-1 24,25-25,0 25,0 0,0 1,0-1,25 25,-1 0,1 0,0 0,0 25,24-1,-24 1,0 0,0 0,24-25,-24 25,0 0,-25-1,25 1,0-25,-25 25,24-25</inkml:trace>
  <inkml:trace contextRef="#ctx0" brushRef="#br0" timeOffset="349799.7825">6648 6796,'24'0,"-24"25,25-25,-25 25,25-25,-25 25,25-25,-25 25,25 0,-25-1,-25 1,25 0,-25 0,0 0,0-1,1 1,-1-25,0 25,50-25,0-25,-1 25,1 0,0 0,0 0,0-25,-1 25,1 0,0-24</inkml:trace>
  <inkml:trace contextRef="#ctx0" brushRef="#br0" timeOffset="350139.9001">6077 6400,'25'0,"0"0,0 0,-1 0,26 0,-25 0,24 0,1 0,24 0,-24 24,0-24,-1 0,1 0,-25 0,-1 0,1 25,0-25,0 0,-50-25,25 1,-25-1,25 0,0 0,-25 0,25 1,-24-1,24 0,0 0,0 0</inkml:trace>
  <inkml:trace contextRef="#ctx0" brushRef="#br0" timeOffset="350303.928">7218 6945,'0'25,"0"0,-25 0,25 0,0-1,0 1,0 0,0 0,-24 24,-1 1,25 0,-25-26</inkml:trace>
  <inkml:trace contextRef="#ctx0" brushRef="#br0" timeOffset="351311.9561">8111 6474,'0'25,"0"24,0 1,-25 0,25 24,-24 0,-1-24,0 25,25-26,-25 1,0-1,0-24,1 0,-1 0,0 0,0-25,0 0,1 0,24-25,-25 0,25 0,-25-24,25-1,0 0,-25 1,25-1,25 25,-25 0,0 1,25-1,0 0,-1 25,1 0,0 0,0 25,0-25,24 25,-24-1,0 1,0 0,0 0,-25 0,24 0,1-1,0 1,-25 0,0 0,25-50,-25 0,0 0,0 1,25-1,-1 0,-24 0,0 0,25 25,0 0,0 0,-25 25,25-25,-25 25,24-25,-24 25,0 0,0-1,0 1,0 0,-24-25,24 25,-25-25,25 25,25-25,-25 24,24-24,-24 25,0 0,0 0,0 0,-24-1,24 1,-25-25,25 25,-25 0,0-25,0 25,1-25,-1 0,-25 0,25 0,-24-25</inkml:trace>
  <inkml:trace contextRef="#ctx0" brushRef="#br0" timeOffset="351652.1691">7764 6325,'25'0,"-1"25,1-25,0 0,25-25,-26 25,26 0,0 0,-1 0,1 0,0 0,-1 0,1 25,-1-25,1 0,-25 0,0 0,-1 25,-24-50,-24 0,-1 0,25 1,-25-1,0 0,0-25,1 26,-1-26,25 25,-25-24,0 24</inkml:trace>
  <inkml:trace contextRef="#ctx0" brushRef="#br0" timeOffset="352207.865">9029 6375,'0'25,"-25"-1,25 1,-25 0,0 0,1 0,-1-1,0 1,0-25,50 0,-25 25,25-25,0 0,-25 25,24 0,-24-1,0 1,0 0,0 0,-24 24,24-24,0 0,-25-25,25 25,-25 0,50-25,0 25,-1-1,-24 1,0 0,0 0,0 24,0-24,0 0,-24 25,24-26,0 1,-50-74,50-1</inkml:trace>
  <inkml:trace contextRef="#ctx0" brushRef="#br0" timeOffset="352544.6057">9103 6573,'25'-25,"0"25,0 0,0-24,-1 24,1 0,25 0,-25-25,-1 25,1 0,0 0,-50 25,0-25,1 24,-1 1,0 0,-25 0,26 0,-26-1,25 26,0 0,1-26,-1 1,50-25,-1 0,1 0,0-25,25 1,-26 24,26-25,-25 0,24 0,-24 0,25 25,-25-24,-1 24,-24-25,25 25,-50-25,1 25</inkml:trace>
  <inkml:trace contextRef="#ctx0" brushRef="#br0" timeOffset="352772.0275">9128 6325,'0'25,"25"0,-25 0,25 24,-25 1,25-1,-1 26,1-26,-25 26,25-1,0-24,-25 24,25 1,-25-26,0 26,24-26,-24-24,0 0,0 0,25-25,-25-25,0-25,25 26</inkml:trace>
  <inkml:trace contextRef="#ctx0" brushRef="#br0" timeOffset="352915.6075">9451 6846,'0'0,"-25"0,0 25,25 0,-25-25,0 25,1 24,-1-24,0 0,25 0,-25-25,0 24,1 1,-1-25,-25-49,25 49,25-25</inkml:trace>
  <inkml:trace contextRef="#ctx0" brushRef="#br0" timeOffset="353064.4617">9203 6176,'24'25,"1"-25,-25 25,25 0,-25 0,25-1,-25 1,25 0,-1 25,-24-26</inkml:trace>
  <inkml:trace contextRef="#ctx0" brushRef="#br0" timeOffset="354279.7684">9575 6524,'-25'24,"25"1,0 0,25 0,-25 0,0-1,0 26,0-25,0 0,0-1,0 1,0-50,24 1,1 24,0-25,0 0,0 0,-1 0,26 1,-25 24,0-25,-1 25,1 0,0-25,-50 25,0-25,1 0,-1 25,0-49,25 24,-25 0,25-24,-25 24,25-25,0 25,0 1,0-1,0 74,0-24,0 25,0-1,0 1,25 24,-25 1,0-1,-25 1,25 24,0-25,0 1,0-26,0 1,0 0,0-26,0 1,0-50,25 1,-25-26,0 0,0 1,25-1,-25-24,25-1,-25 1,25-1,-25 1,24 24,-24 1,0 24,25 25,-25 25,0 0,25-1,-25 1,25 0,0 0,-1 0,1-25,0 0,0 0,0-25,0 25,-1-25,1 0,0 0,-25 1,25-1,-25 0,-25 0,25 0,-25 1,25-1,-25 0,1 0,-1 50,50 0,-50 0,25 24,0 1,0 24,0-24,0 24,-25-24,25 24,0-49,0 25,0-1,0-24,0 0,0 0,0-50,-25 25,25-25,-25 25,25-25,-25 1,1-1,-1 0,0 25,50 0,0 0,-1 0,1 0,0 0,0-25,25 25,-26-25,1 25,0 0,0 0,0 25,-1-25,-24 25,-24 0,24 0,-25-1,0 1,0 0,0 0,-24 24,24-24,-25 0,25-25,1 25,-1 0,0-25,50 0,0 0,-1 0,1 0,0 0,0 0,0-25,24 25,-24 0,0 0,25-25,-26 25,1 0,0 0,-50 0,0 0</inkml:trace>
  <inkml:trace contextRef="#ctx0" brushRef="#br0" timeOffset="354600.5924">10567 6524,'0'-25,"25"25,-1 0,1 0,0 0,25 0,-26-25,1 25,0 0,0 0,-25 25,-25 0,0-25</inkml:trace>
  <inkml:trace contextRef="#ctx0" brushRef="#br0" timeOffset="354792.5132">10418 6846,'0'0,"0"25,25-25,24 0,-24 0,25-25,-1 25,1-25,-25 25,24-25,1 25,-25-24,24 24,-24 0,0 0,-50 0,0 0,1 0,-1 24,0-24,0 0,-24 0</inkml:trace>
  <inkml:trace contextRef="#ctx0" brushRef="#br0" timeOffset="355187.876">10616 6697,'0'-25,"25"50,-25 0,0 0,0 24,0-24,-25 25,25 0,-24-1,24 26,-25-26,0 1,25-1,-25-24,25 0,25-50,-25-24,25 24,0-25,-25 1,24-1,1 25,0-24,0 24,0 0,-1 25,1 25,-25 0,0-1,0 26,0-25,-25 24,50-24,-25 0,0 0,25 0,0-25,0 24,-1-24,1 0,25-24,-25 24,-1-25,26 25,-25-25,24 25,-24-25,0 25,-25-25,25 25,-25-24,0-1,-25 0,25 0,0 0,-25-24</inkml:trace>
  <inkml:trace contextRef="#ctx0" brushRef="#br0" timeOffset="355767.9062">11336 6375,'0'25,"25"-1,-25 1,0 0,0 0,0 0,0-1,24 1,1-25,0 0,0-25,0 1,-1-1,1 0,0 0,-25 0,25 1,0-1,-25 50,-25-1,25 1,-25 0,0 0,0 24,1-24,-1 25,-25-25,25 24,1-24,-1-25,0 25,50-25,0-25,-1 25,1-25,0 25,0-25,0 25,-1-24,1 24,0 0,0 0,-50 49,-25-24,26 0,-26 24,25-24,-24 25,-1-25,0 24,1-24,24 0,25 0,-25 0,50-25,0 0,-25-25,49 25,-24-25,0 25,25-25,-1 0,-24 25,25-24,-26 24,26-25,-25 25,0-25,-1 25,1 0,0-25,-50 25</inkml:trace>
  <inkml:trace contextRef="#ctx0" brushRef="#br0" timeOffset="355951.9977">11485 6672,'0'25,"0"0,0 25,0-26,0 26,0 0,-25-25,25 24,-25 1,0-1,25-24,-25 25,1-25,-26 24,25-24,0 0,25 0,-24-25,-1 0,25-25</inkml:trace>
  <inkml:trace contextRef="#ctx0" brushRef="#br0" timeOffset="356119.7609">11435 7020,'25'25,"0"-25,-25 24,24-24,1 25,0 0,0-25,0 25,-1-25,1 25,0-25,0 0,0 24,-50-24</inkml:trace>
  <inkml:trace contextRef="#ctx0" brushRef="#br0" timeOffset="356288.1026">12005 7193,'25'0,"-25"25,0 0,0 0,0 0,0-1,-25 1,25 0,-24-25,-1 25,0 0,0-1,-24 1</inkml:trace>
  <inkml:trace contextRef="#ctx0" brushRef="#br0" timeOffset="357067.8011">12576 6474,'25'25,"0"0,-1-25,1 0,-25 24,25-24,0 0,-25 25</inkml:trace>
  <inkml:trace contextRef="#ctx0" brushRef="#br0" timeOffset="357360.6559">12452 6772,'-25'0,"50"-25,0 25,0-25,-1 25,26 0,-25-25,0 25,-1 0,1 25,0-25,-25 25,25 0,-50-1,25 26,0 0,-25-1,25 1,-25 0,25-1,-24-24,24 0,0 0,24-50,-24 0,25 0,-25 0,25 1,0-26,0 25,-1 0,-24-24,25 24,0-25,-50-24,50 49,0 0</inkml:trace>
  <inkml:trace contextRef="#ctx0" brushRef="#br0" timeOffset="357515.7741">12898 6524,'25'0,"0"0,0 0,0 0,-1-25,1 25,0 0,0 0,0 0,-25-25</inkml:trace>
  <inkml:trace contextRef="#ctx0" brushRef="#br0" timeOffset="357760.3348">13047 6573,'-25'0,"25"25,0 0,0 24,0-24,0 25,0-1,0 1,0-25,-24 25,24-1,0 1,0-25,0-1,0 1,24-50,-24 1,25-1,-25 0,25 0,0 0,-25 1,25 24,-1-25,1 25,-25-25,25 25</inkml:trace>
  <inkml:trace contextRef="#ctx0" brushRef="#br0" timeOffset="358043.3235">12923 6821,'-25'0,"1"0,24 25,0 25,0-25,0 24,0 1,0-1,-25 26,25-26,-25 1,25-25,-25 24,25-24,0 0,25-25,-25-25,25 25,0-25,-1 25,1-24,25-1,-25 0,-1 0,26 25,-25 0,0-25,24 25,-24 0,0 0,0 0,0 0,-1 0,1 0,-25-24,25 24,0 0</inkml:trace>
  <inkml:trace contextRef="#ctx0" brushRef="#br0" timeOffset="358240.0147">13320 6623,'0'-25,"0"50,0 0,25-1,-25 26,0-25,0 24,0 1,0 0,0-1,0 1,0-25,0 24,-25-24,25 0,25-25,-25-25,0-24,0 24</inkml:trace>
  <inkml:trace contextRef="#ctx0" brushRef="#br0" timeOffset="358900.5942">13444 6648,'0'0,"0"-25,25 0,0 25,0 0,-1 0,1 0,-25 25,-25-25,25 25,-24-1,24 1,0 0,-25 0,25 0,0-1,25 1,-25 0,0 0,0 0,0 0,0-1,0 1,0 25,0-25,0-1,0 1,-25 0,25 0,0 0,-25-25,25-25,-25 0,25 0,0 0,0 1,-25-26,25 0,0 26,0-26,0 25,0 0,0 0,0 50,0 0,0 0,0 25,0-26,0 26,0-25,0 0,0-1,25-48,0-26,0 25,-25-24,25-1,-1 25,1-25,0 1,0-1,0 1,-1-1,-24 25,25 25,-25 25,0 0,0 0,0 24,0 1,0-1,0 26,0-25,-25 24,25 0,-24 1,24-26,-25 1,25 0,0-26,-25 1,0-25,25-49,0 24,0-25,0 1</inkml:trace>
  <inkml:trace contextRef="#ctx0" brushRef="#br0" timeOffset="359256.4732">13841 6474,'25'0,"-25"-25,25 25,-1 0,1 25,-25 0,-25 0,25-1,-24 1,24 0,0 25,0-26,0 1,0 25,0-1,0 1,0 0,0-1,0 1,24 24,-24-24,0 0,0-1,0 1,25-1,-25 1,0-25,-25 0,25-1,0 1,0 0,-24-25,-1-25,0 0,0 1,25-1,-25-25,1 25,-1-49,25 24</inkml:trace>
  <inkml:trace contextRef="#ctx0" brushRef="#br0" timeOffset="359396.1828">13717 6796,'0'-24,"25"24,0 0,-1 0,1 0,0 24,0-24,0 0,-25 25,0 0,0 0,-50-50,25 50,0 0</inkml:trace>
  <inkml:trace contextRef="#ctx0" brushRef="#br0" timeOffset="359504.0576">13692 7045,'0'0,"25"0,0-25,0 25,24 0,-24-25,0 25,24 0,-24-25,-50-24</inkml:trace>
  <inkml:trace contextRef="#ctx0" brushRef="#br0" timeOffset="362268.592">14163 6871,'-24'0,"24"-25,24 25,1 0,0 0,0 0,0 25,-1-25,1 25,0-25,0 25,-25-1,25-24,-25 25,0 0,0 0,0 0,0-1,-25 1,0 0,0 0,0 0,1-1,-26 1,25-25,0 0,1 25,-1-25,0 0,0 0,50-25,0 25,0 0,24 0,-24-25,25 25,-26 0,26 0,-25 0,0 0,24 0,-24 0,0 0,0 0,0-24,-25-1,24 25</inkml:trace>
  <inkml:trace contextRef="#ctx0" brushRef="#br0" timeOffset="362644.9322">14808 6697,'0'25,"0"0,0 0,0-1,0 1,0 0,0 25,0-25,-24 24,24 1,-25-25,0 24,0-24,0 0,1 0,-1-1,0 1,0-25,0 25,1-25,-1 0,0-25,0 25,25-25,-25 1,50-1,-25 0,0 0,25 0,0 1,0 24,-1 0,1-25,0 50,0-25,24 0,-24 24,0-24,0 25,0 0,-1-25,1 25,-25 0,25-25,-25 24,25-24,-50-24,25-1</inkml:trace>
  <inkml:trace contextRef="#ctx0" brushRef="#br0" timeOffset="362812.6525">14957 6970,'0'0,"0"25,0 0,0 0,0-1,0 1,0 0,0 0,0 24,0-24,0 0,25 0,-25 0,0-1,-25 1,25-50,-49 1,49-1</inkml:trace>
  <inkml:trace contextRef="#ctx0" brushRef="#br0" timeOffset="363136.2291">14436 6548,'25'0,"0"0,0 0,0 0,-1 0,26 0,-25 0,24 0,1 25,-25-25,24 0,-24 25,25-25,-25 0,24 0,-24 0,0 0,-25 25,25-25,-50-25,25 0,-25 25,25-25,-25 1,0-1,25 0,-24 25,24-25,-25 0,25 1,-25-1</inkml:trace>
  <inkml:trace contextRef="#ctx0" brushRef="#br0" timeOffset="363848.7235">15230 7069,'-25'-24,"50"24,0 0,24 0,-24 0,0 0,25 0,-25 0,-1 0,26 0,-25 0,0 0,-1 0,1-25,-50 25</inkml:trace>
  <inkml:trace contextRef="#ctx0" brushRef="#br0" timeOffset="364032.7538">15379 6821,'0'25,"0"0,0 0,-25 0,50-1,-25 26,0 0,0-1,0 1,0-25,0 24,0 1,-25-25,25 24,25-24,-25-50,25 0</inkml:trace>
  <inkml:trace contextRef="#ctx0" brushRef="#br0" timeOffset="364376.5097">15652 6772,'25'24,"-1"1,-24 0,0 0,25-25,-25 25,0 0,0-1,-25 1,25 0,-24 0,-1 24,0-24,0-25,0 25,1-25,-1 0,25-25,25 25,-1 0,1 0,0-25,0 50,0-25,-1 0,1 25,0 0,0 0,0-1,-25 1,0 0,-25 0,25 0,-25-1,0 1,0 0,1 0,-1 0,0-1,0 1,0-25,1 0,-1 0,25-25</inkml:trace>
  <inkml:trace contextRef="#ctx0" brushRef="#br0" timeOffset="364739.7206">16148 6821,'0'25,"0"25,0-25,0-1,-25 26,25 0,-25-1,25 1,-25-1,1 1,-26 0,25-1,0-24,1 0,-1 0,0-1,0-24,0 0,1-24,24-1,0 0,0-25,0 1,0-1,0 25,24 1,1-1,-25 0,25 25,0 0,0-25,-1 50,1-25,0 25,0 0,0-1,-1 1,1 0,0 0,-25 0,25-1,-25 1,25-25,-25 25,0-50</inkml:trace>
  <inkml:trace contextRef="#ctx0" brushRef="#br0" timeOffset="365047.8111">16346 7069,'25'0,"-25"25,25-25,-25 25,25-25,0 25,-25 0,0-1,0 1,24 0,-48 0,24 0,0-1,-25 1,0 0,0 0,0 0,0-1,1-24,-1 25,50-25,-1-25,1 25,0 0,0 0,25 0,-26-24,1 24,0 0,0 0,0-25,-1 25,1 0,0 0,-50-25,0 25</inkml:trace>
  <inkml:trace contextRef="#ctx0" brushRef="#br0" timeOffset="365395.9635">15900 6722,'25'-25,"-1"25,1 0,0 0,25 0,-26 25,26-25,0 0,-26 0,26 25,0-25,-26 0,26 0,-25 0,0 0,0 0,-1 0,-24-25,-24 0,24 0,-25 1,25-1,-25 0,25 0,0 0,0 1,-25-1,50 25,-25-25,0 50</inkml:trace>
  <inkml:trace contextRef="#ctx0" brushRef="#br0" timeOffset="365664.1886">16842 7293,'25'24,"0"1,0 0,-50 0,25 0,0-1,-25-24,25 50,-25-50,1 25,24 0</inkml:trace>
  <inkml:trace contextRef="#ctx0" brushRef="#br0" timeOffset="366511.8033">17711 6945,'0'0,"0"-24,0-1,24 25,-24 25,0-1,0 26,0-25,-24 24,24 1,-25 24,0-49,0 25,0-1,-24 1,24-25,0 0,-25-1,26 1,-1-25,0-25,0 25,25-24,-25 24,25-50,0 25,0-24,25 24,-25 0,25 0,0 0,0 25,-1-24,1 24,0 24,25-24,-25 25,24-25,-24 25,0-25,0 25,-25 0,24-25,1 24</inkml:trace>
  <inkml:trace contextRef="#ctx0" brushRef="#br0" timeOffset="366772.325">17859 7119,'0'25,"25"-25,-25 25,25-1,-25 1,0 0,25 0,-25 0,-25-1,25 26,0-25,-25-25,25 25,-25-1,50-48,0 24,0 0,0-25,-1 25,1 0,0-25,0 25,0-25,-1 0,-24 1,0-1</inkml:trace>
  <inkml:trace contextRef="#ctx0" brushRef="#br0" timeOffset="367115.662">17289 6821,'0'-25,"25"25,-1 0,1 0,0 0,25 0,-26 0,26 25,0-25,24 0,-24 0,-1 0,1 0,0 0,-1 0,1 0,-25 0,-1 0,1 0,-25-25,-25 1,25-1,-24 0,24 0,0 0,24 25</inkml:trace>
  <inkml:trace contextRef="#ctx0" brushRef="#br0" timeOffset="367367.7517">18306 7193,'25'-24,"-1"24,1 0,0 0,25 0,-26 0,1 0,25 0,-25 0,0 0,-1 0,1 0,0-25</inkml:trace>
  <inkml:trace contextRef="#ctx0" brushRef="#br0" timeOffset="367752.0345">19124 6772,'0'24,"0"1,0 0,0 0,0 0,-24 24,24 1,-25 0,25-1,-25 1,0-25,0 24,1 1,-1-1,0-24,0 25,0-50,1 25,-1-1,0-24,0 0,0-24,25-1,-24 0,24 0,0-24,24 24,-24-25,25 25,0 1,-25-1,25 25,0-25,-1 25,1 0,0 25,0-25,24 25,-24-25,0 24,0 1,0 0,-1 0,1-25,0 25,0-25</inkml:trace>
  <inkml:trace contextRef="#ctx0" brushRef="#br0" timeOffset="368088.6042">19273 7144,'25'0,"-25"25,25-25,-25 24,25-24,-25 25,24-25,-24 25,25-25,-25 25,0 0,-25-1,1-24,24 25,-25-25,0 25,0-25,0 0,50 0,0 0,0 0,0 25,-1-25,-24 25,25-25,-25 24,25-24,-25 25,0 0,-25 0,0 0,1-1,-1-24,0 25,0-25,0 0,-24 0,-1 0,25 0,-24 0,-1-25</inkml:trace>
  <inkml:trace contextRef="#ctx0" brushRef="#br0" timeOffset="368464.1048">18777 6648,'-25'-25,"50"25,0 0,0 0,0 0,24 0,-24 0,25 25,-1-25,1 0,-1 24,1-24,0 0,-1 25,1-25,-25 0,-1 0,26 0,-25 0,-50-25,25 1,0-1,-25 25,25-25,0 0,-25 0,25 1,-24-1,24 0,-25 25</inkml:trace>
  <inkml:trace contextRef="#ctx0" brushRef="#br0" timeOffset="368687.8905">19893 7491,'-24'25,"24"0,0-1,-25 1,25 0,-25 0,25 0,-25-1,0 1</inkml:trace>
  <inkml:trace contextRef="#ctx0" brushRef="#br0" timeOffset="369163.8151">20637 6921,'0'24,"0"26,0-25,0 24,-24 1,24 0,-25-1,25 1,-25-25,0 24,0-24,1 25,-1-26,0 1,0-25,0 25,1-25,-1 0,25-25,-25 25,0-25,25 1,-25-1,25 0,0 0,0-24,0 24,25 0,-25 0,25 0,0 25,0 0,-1 0,1 25,0-25,0 25,0 0,-1 0,1-1,0 1,0 0,-25 0,25 0,-1-25,1 24,0-24</inkml:trace>
  <inkml:trace contextRef="#ctx0" brushRef="#br0" timeOffset="369320.671">20836 7218,'0'0,"-25"25,25 0,0 0,0-1,0 26,-25-25,25 0,0 24,0-24,0 25,0-26,0 1,0 0,0 0,-24-50,24 0</inkml:trace>
  <inkml:trace contextRef="#ctx0" brushRef="#br0" timeOffset="369639.6057">20340 6871,'0'0,"0"-25,-25 25,25-25,25 25,0 0,-1 0,26 0,-25 0,24 0,1 0,-25 0,24 25,1-25,0 0,-25 0,-1 0,26 0,-25 0,0 0,-50-25,25 0,-25 25,25-24,-25-1,0 0</inkml:trace>
  <inkml:trace contextRef="#ctx0" brushRef="#br0" timeOffset="369908.5464">20910 7218,'0'0,"0"-25,-24 25,48-24,1 24,25 24,-1-24,1 0,0 0,-26 0,26 0,-25 0,24 0,-24 0,0 0,-50-24,-24-1,24 25</inkml:trace>
  <inkml:trace contextRef="#ctx0" brushRef="#br0" timeOffset="370051.3172">21134 6970,'0'0,"0"25,0 0,0 0,0 24,0 1,0-1,0 1,0 0,0-1,0 1,0-1,0-24,0 0,24 0</inkml:trace>
  <inkml:trace contextRef="#ctx0" brushRef="#br0" timeOffset="370395.7607">21754 6896,'-25'25,"25"-1,0 26,-25 0,25-1,-25-24,0 25,25-1,-24 1,-1-1,0 1,-25 0,26-26,-1 1,0 0,0-25,0 25,1-25,24-25,-25 25,0-25,25 0,0 1,-25-1,50-25,-25 25,25-24,0 24,-25 0,24 0,1 1,0 24,0 0,0 0,24 0,-24 24,0 1,0-25,-1 25,1 0,-25 0,25-1,-25 1,0 0</inkml:trace>
  <inkml:trace contextRef="#ctx0" brushRef="#br0" timeOffset="370644.1853">21779 7268,'0'-25,"24"25,1 0,0 0,-25 25,25-25,-25 25,0-1,25 1,-25 0,-25 0,0 0,25-1,-25 1,0 0,1 0,-1 0,50-25,-1 0,1-25,0 25,0-25,0 25,-1-25,1 25,0-25,0 25,-25-24,0-1</inkml:trace>
  <inkml:trace contextRef="#ctx0" brushRef="#br0" timeOffset="370964.206">21406 6846,'0'-25,"25"25,0 25,0-25,0 0,24 0,1 25,-1-25,1 0,0 0,-1 25,1-25,0 0,-1 0,-24 25,0-25,0 0,-1 0,-48-25,-1 25,25-25,-25 0,25 0,-25 0,25 1,-25-1,25 0</inkml:trace>
  <inkml:trace contextRef="#ctx0" brushRef="#br0" timeOffset="371252.1952">22151 7169,'0'-25,"24"25,1 0,0 0,0 0,24 0,1 25,-25-25,0 0,24 0,-24 0,0 0,0 0,-50-25</inkml:trace>
  <inkml:trace contextRef="#ctx0" brushRef="#br0" timeOffset="371392.5516">22399 6945,'0'0,"-25"-24,25 48,0 1,0 25,0-1,0 1,-25 24,25-24,0 0,-25-1,25 1,0-1,-25-24,25 25,25-50</inkml:trace>
  <inkml:trace contextRef="#ctx0" brushRef="#br0" timeOffset="371747.4725">23044 6896,'-25'25,"25"-1,0 26,-25-25,25 24,-25-24,25 25,-25-1,1 1,-1 0,-25-26,25 1,1 0,-1 0,0 0,0-25,0 0,0 0,1 0,24-25,0 0,-25 0,25-24,0 24,25-25,-25 1,24 24,1 0,0 0,0 0,0 25,0 0,-1 0,26 25,-25-25,0 25,-1 0,1 0,-25-1,25 1,-25 0,25 0,-25 0,0-1,-25-48</inkml:trace>
  <inkml:trace contextRef="#ctx0" brushRef="#br0" timeOffset="372043.8269">23143 7169,'25'0,"-1"0,1 24,-25 1,0 0,0 0,0 0,-25-25,25 24,-24 1,-1 0,50-25,-25 25,24-25,-24 25,25-25,-25 24,25 1,-25 0,-25 0,0 0,1-1,-1-24,0 0,0 0,-24 0,24 25,-25-50,25 25,-24-24,24-1</inkml:trace>
  <inkml:trace contextRef="#ctx0" brushRef="#br0" timeOffset="372395.6449">22771 6772,'-25'0,"50"0,0 0,24 0,-24 0,25 24,-1-24,1 0,-1 0,1 25,0-25,-26 0,26 25,-25-25,24 0,-24 25,0-25,0 0,0 0,-25-25,0 0,-25 0,25 1,-25-1,25 0,-25 0,25 0,-25-24,1 24,-1 0</inkml:trace>
  <inkml:trace contextRef="#ctx0" brushRef="#br0" timeOffset="374067.8978">1935 7913,'0'-25,"-25"50,25-1,0 1,-25-25,25 25,-25 0,25 0,-24 24,-1-24,0 0,0-25,25 25,-25-25,50 0,0-25,0 50,0-25,-1 25,-24-1,0 1,0 0,0 0,0 24,-24 1,24-25,-25 0,25-1,-25 1,25 0,25-25,0 0,-1 25,1 0,-25-1,0 1,0 0,0 0,0 0,0-1,0 1,-25-25,25-25,0 1</inkml:trace>
  <inkml:trace contextRef="#ctx0" brushRef="#br0" timeOffset="374400.617">1960 8086,'24'-24,"1"24,0 0,0 0,0-25,-1 25,26 0,-25 0,0-25,-1 25,1 0,0 0,-25 25,-25 0,0-1,1 1,-1 25,0-25,-25 24,26 1,-26-25,25-1,25 1,-25 0,50-25,0 0,0-25,0 0,-1 1,26-1,-25 0,24 0,-24 0,0 25,0-24,0-1,-25 0,24 25,-24-25,-24 25,24-25</inkml:trace>
  <inkml:trace contextRef="#ctx0" brushRef="#br0" timeOffset="374584.9869">2034 7764,'0'25,"0"-1,25 26,0 0,-25-1,24 26,1-1,0 1,0-1,0 0,-1 1,1-1,0 1,-25-1,25-24,0-1,-1-24,-24 0,25-25,-25-25,0-25</inkml:trace>
  <inkml:trace contextRef="#ctx0" brushRef="#br0" timeOffset="374728.2916">2406 8285,'0'0,"-25"0,0 25,25-1,-24 1,-1 0,25 25,-25-1,0-24,0 0,1 0,-1-1,25 1,-25 0,0-25,0-25,1 25</inkml:trace>
  <inkml:trace contextRef="#ctx0" brushRef="#br0" timeOffset="374872.2468">2133 7789,'0'0,"25"24,0 1,-25 0,25 0,-1 0,1-1,0 1,0 0,0 0</inkml:trace>
  <inkml:trace contextRef="#ctx0" brushRef="#br0" timeOffset="375296.1908">2456 8012,'0'25,"0"0,0-1,0 26,24-25,-24 0,0-1,0 26,0-25,0 0,0-1,25 1,0-50,0 25,-25-24,25-1,-1 0,1 0,0 0,0 1,0-1,-25 0,25 0,-50 0,0 25,0-24,0 24,0-25,1 0,-1 0,25 0,0 0,-25 1,25-1,0 0,25 50,0-25,-25 25,24 24,-24 1,0 0,25 24,-25 0,0-24,0 24,0 1,0-1,0 1,0-1,0-24,0-26,0 1,0 0,0-50,0 0,0 1,0-26,25 0</inkml:trace>
  <inkml:trace contextRef="#ctx0" brushRef="#br0" timeOffset="376011.2884">2729 7962,'24'0,"1"25,0-25,0 25,0-25,-1 25,1-25,25-25,-25 25,-1 0,1-25,0 25,-25-25,25 25,-25-25,0 1,-25 24,25-25,-25 0,0 0,1 0,-1 25,25-24,0 48,0 1,0 0,0 25,0-1,0 1,0 0,0-1,0 1,0-1,0 1,0 0,0-26,0 26,0-25,-25-25,25-25,-25 25,25-25,-25 25,1-25,24 1,-25 24,0 0,25-25,-25 25,50 0,0 25,0-25,-1-25,1 25,0 0,0 0,24-25,-24 25,0 0,0 0,0 25,-25 0,-25-1,25 1,-25 0,0 0,0 0,1-1,-1 1,0 0,0 0,0 0,1-25,24 24,24-24,-24-24,25 24,0 0,25-25,-26 25,26-25,-25 25,24-25,-24 25,0 0,25-25,-26 25,1 0,0 0,-50 25,0-25</inkml:trace>
  <inkml:trace contextRef="#ctx0" brushRef="#br0" timeOffset="376299.7264">3522 7913,'0'-25,"25"25,0 0,0 0,-1 0,1 0,0 0,0 0,0 0,0 0,-1 0,-24 25,-24-1,-1-24,0 25,0 0</inkml:trace>
  <inkml:trace contextRef="#ctx0" brushRef="#br0" timeOffset="376468.1971">3423 8186,'0'0,"-25"24,0-24,25 25,0 0,25-50,0 25,0 0,24-25,1 1,0 24,-1-25,1 0,-25 0,24 0,-24 25,0-24,0 24,-25-25,-25 50</inkml:trace>
  <inkml:trace contextRef="#ctx0" brushRef="#br0" timeOffset="376643.6798">3646 7962,'0'50,"0"-25,0 0,0 24,0 1,0-1,-25 1,25 0,-24-1,24 1,0-1,-25-24,25 25,-25-50,25-25,25 0,-25-24</inkml:trace>
  <inkml:trace contextRef="#ctx0" brushRef="#br0" timeOffset="376900.3146">3696 8186,'0'0,"25"0,0 0,-25 24,0 1,0 25,0-25,0-1,-25 26,50-25,-25 0,0-1,24 1,1 0,0-25,0 0,0 0,-1-25,26 25,-25-25,24 25,-24-24,0-1,0 25,0-25,-1 25,-24-25,0 0,-24 1,24-1,0 0,-25 0,25-24,0 24</inkml:trace>
  <inkml:trace contextRef="#ctx0" brushRef="#br0" timeOffset="377560.166">4465 7565,'0'25,"25"0,-25 0,24 0,-24-1,0 1,25 0,-25 0,0 0,25-25,0-25,-25 0,25-25,-25 26,24-1,-24 0,25 0,-25 0,25 25,-50 25,25 0,0 0,-25 0,1-1,-1 26,25-25,-25 24,0-24,0 0,1 25,-1-26,0 1,0-25,50-25,0 25,0-24,24-1,-24 25,0-25,0 25,24-25,-24 25,0 0,-25 25,0 0,-25-25,0 25,25-1,-25 1,1 25,-26-25,25 0,-24 24,-1 1,25-25,-24 24,24-24,0-25,25 25,25-25,0 0,24-25,-24 0,25 0,-1 1,-24 24,25-25,-26 0,26 0,-25 0,24 1,-24 24,0 0,-25-25,-25 25,0 25,1-25,-1 0</inkml:trace>
  <inkml:trace contextRef="#ctx0" brushRef="#br0" timeOffset="377732.2929">4564 7962,'0'-25,"25"50,-25 0,25 0,-25 25,0-26,0 26,0 0,0-26,-25 26,25 0,-25-1,25-24,-25 25,0-26,1 1,24 0,-25 0,0-25,0 0,25-25,-25 25</inkml:trace>
  <inkml:trace contextRef="#ctx0" brushRef="#br0" timeOffset="377896.0317">4614 8260,'24'25,"1"-25,-25 25,25-1,0 1,0-25,-1 25,1 0,0-25,0 25,0-1,0-24,-25 25,24-25,-24 25</inkml:trace>
  <inkml:trace contextRef="#ctx0" brushRef="#br0" timeOffset="378075.8218">5283 8483,'25'0,"-25"25,0 0,-25-25,25-25</inkml:trace>
  <inkml:trace contextRef="#ctx0" brushRef="#br0" timeOffset="393820.8783">1414 9575,'25'0,"-1"0,-24 24,25-24,0 0,-25 25,25-25,0 25,-25 0,-25 0</inkml:trace>
  <inkml:trace contextRef="#ctx0" brushRef="#br0" timeOffset="394091.6549">1290 9947,'-25'0,"50"0,0-25,-1 25,1 0,0 0,0 0,0 0,-1 0,1 25,-25-1,25 1,-25 25,0-25,0 24,0 1,-25 0,25-1,0 1,0-25,-25-1,25 1,25-50,-25 1,25-1,-25 0,25 0,-25-24,25-1,-1 0,-24 1,25-1,-25 0,25 1,-25-1,0 25</inkml:trace>
  <inkml:trace contextRef="#ctx0" brushRef="#br0" timeOffset="394239.8031">1662 9624,'25'0,"0"0,-1 0,1 0,0 0,0 0,0 0,-1 0</inkml:trace>
  <inkml:trace contextRef="#ctx0" brushRef="#br0" timeOffset="394532.2463">1736 9723,'0'25,"0"0,25 0,-25 24,0-24,0 25,0-1,25-24,-25 25,0 0,0-26,0 1,0 0,0 0,0-50,0 0,0 0,25 1,-25-1,25 0,-25 0,24 0,-24 0,25 25,-25-24,25 24,0 0,-25-25,-25 50,0-25,0 0</inkml:trace>
  <inkml:trace contextRef="#ctx0" brushRef="#br0" timeOffset="394848.1625">1687 9872,'-25'0,"50"0,-75-25,50 50,25 0,-25 0,0 0,0 24,25-24,-25 25,0-1,0-24,-25 25,25-25,0-1,0 1,-25 0,0-25,0 0,50 0,0 0,0 0,0 0,24 0,1-25,-25 25,24 0,-24-25,25 25,-25 0,24 0,-24 0,0 0,0 0,-1 0</inkml:trace>
  <inkml:trace contextRef="#ctx0" brushRef="#br0" timeOffset="394988.4106">2332 10145,'24'25,"-48"-25</inkml:trace>
  <inkml:trace contextRef="#ctx0" brushRef="#br0" timeOffset="396368.3507">2356 9748,'-24'25,"48"-25,-24 25,0 0,0 24,0-24,-24 25,24-26,0 26,0 0,0-25,0 24,0-24,0 0,0-50,0 0</inkml:trace>
  <inkml:trace contextRef="#ctx0" brushRef="#br0" timeOffset="396907.8402">2853 9451,'-25'0,"0"24,0 26,25 0,-25-1,1 26,24-26,0 26,-25-1,25 0,25 1,-25-1,0-24,24 0,-24-1,25-24,0 0,-25 0,25-25,24 24,1-48,-50-1,25 0</inkml:trace>
  <inkml:trace contextRef="#ctx0" brushRef="#br0" timeOffset="397131.8096">3150 9252,'25'0,"0"0,0 25,-1-25,1 25,0-25,0 25,0-1,-25 1,0 0</inkml:trace>
  <inkml:trace contextRef="#ctx0" brushRef="#br0" timeOffset="397325.0159">3026 9451,'0'24,"0"1,25 0,-25 0,0 24,0-24,0 25,0-25,0-1,0 26,0-25,0 24,0-24,0-50,0 1,0-1</inkml:trace>
  <inkml:trace contextRef="#ctx0" brushRef="#br0" timeOffset="397844.1229">3101 9599,'0'-24,"0"48,0-73,24 24,1 0,0 25,0 0,0-25,-1 25,1 0,0 0,25 0,-26 0,1 0,0 0,-25 25,0 0,-25 0,25 0,-25-1,1 1,-1 25,-25-25,25-1,1 1,-1 0,0-25,25-25,25 0,0 25,-1 0,-24-24,25 24,0 0,-25 24,0 1,0 0,0 25,-25-26,0 26,25-25,-24 24,-1-24,25 25,0-25,25-50,-1 0,1 0,0 0,0 1,0-26,-25 25,24 0,-24 1,0-1,-24 25,-1-25,25 50,-25-25,0 0,0 25,1-25,-1 24,0 1,0 0,0 25,1-26,24 1,-25 25,25-25,0 0,-25-1,25 26,-25-25,25 0,-25-1,1-24,24 25,-25-25,0-25,25 1</inkml:trace>
  <inkml:trace contextRef="#ctx0" brushRef="#br0" timeOffset="397992.3387">3001 9922,'25'25,"-25"-1,25 1,0 0,0 25,24-25,-24 24,0-24,24 0,-24 0,25-1,-25 1,24 0,-24-25,0 0,0 0,-1-25,1 0,0 1</inkml:trace>
  <inkml:trace contextRef="#ctx0" brushRef="#br0" timeOffset="398172.1948">3572 9624,'25'25,"-25"0,0 0,24 24,-24-24,25 0,-25 0,25-1,-25 1,25 0,-25 0,0-50,25 0,-25 0,0 1</inkml:trace>
  <inkml:trace contextRef="#ctx0" brushRef="#br0" timeOffset="398336.7572">3795 9475,'0'25,"0"0,0 0,0 0,0 24,-25 1,25-1,0 1,0 0,-24-1,24 1,-25-1,0 1,0 0,0-25,0 24,1-24,-1 0,0-25,0 0,0 0,25-25</inkml:trace>
  <inkml:trace contextRef="#ctx0" brushRef="#br0" timeOffset="398495.9828">3497 9798,'0'0,"0"25,25-1,0 1,0 25,0-25,-1 24,1 1,0-25,25 24,-25-24,-1 25,26-25,-25-25,0 24,24 1,-24-25,0-25,0 25,-1-24</inkml:trace>
  <inkml:trace contextRef="#ctx0" brushRef="#br0" timeOffset="398703.8731">4093 9550,'25'25,"-1"-25,-24 24,25-24,-25 25</inkml:trace>
  <inkml:trace contextRef="#ctx0" brushRef="#br0" timeOffset="398859.9789">4093 9773,'0'25,"0"0,0 24,0-24,0 25,25-26,-25 26,0 0,0-25,0-1,24 1,-24 0,0 0,0 0,0-50,25 0,-25-25</inkml:trace>
  <inkml:trace contextRef="#ctx0" brushRef="#br0" timeOffset="399007.8549">4291 9525,'25'0,"0"0,0 0,-1 0,1 25,0-25,0 0,24 0,-24 0,0 0,0 0</inkml:trace>
  <inkml:trace contextRef="#ctx0" brushRef="#br0" timeOffset="399575.9308">4440 9475,'0'-24,"-25"48,25 1,0 25,25-25,-50 24,25-24,0 25,0-1,-25 1,25-25,-24 24,24-24,-25-25,25 25,-25 0,0-50,25 0,25 0,0 25,0-25,-1 1,1 24,0 0,0-25,0 25,-1 0,1 25,0-25,-25 24,-25 1,25 0,-25 0,1 0,-1-1,0 26,-25-25,26 0,-1 0,25-1,0 1,-25-25,50 0,0 25,-1-25,1-25,0 25,0-25,0 25,-1-24,1-1,0 0,-25 0,25 0,-25 0,0 1,0 48,25 1,-1 0,-24 25,25-25,0-1,-25 1,25-25,-25 25,0 0,25-25,-50-25,25 0</inkml:trace>
  <inkml:trace contextRef="#ctx0" brushRef="#br0" timeOffset="399820.5165">4762 9451,'25'0,"0"24,0-24,0 25,0 0,-25 25,24-26,26 26,-50-25,25 24,0-24,-1 25,1-1,-25-24,0 25,0-1,0 1,0 0,-25-1,25 1,-24 0,-1-1,0 26,0-51,-24 26,24-25</inkml:trace>
  <inkml:trace contextRef="#ctx0" brushRef="#br0" timeOffset="409103.6482">5705 9525,'-25'0,"50"0,-25 25,25-25,0 0,-25 25,24-25,1 24,0 1,-25 0,0 0</inkml:trace>
  <inkml:trace contextRef="#ctx0" brushRef="#br0" timeOffset="409743.6971">5581 9872,'-25'0,"50"-25,0 25,-25-24,49 24,-24 0,0 0,0 0,0 0,-25 24,24-24,-24 25,0 25,0-25,0 24,0 1,0 0,0-1,-24 1,24-25,0-1,24-48,-24-1,0 0,25-25,-25 1,25-1,0 0,-25-24,25 0,-25 24,25-24,-25-1,24 1,-24 24,25 1,-25-1,0 0,0 26,25-1,-25 0,0 0,0 50,0 0,0 0,25-1,-25 26,0 0,0-1,-25 1,25-1,0 1,0 0,-25-26,25 1,0 0,25-50,-25 0,0 1,25-26,-25 0,25 1,-25-1,24 1,-24 24,25-25,0 25,-25 1,25 24,0 24,-25 1,0 0,0 0,0 24,0-24,0 25,0-25,0-1,0 1,0 0,24 0,-24-50,25 25,0-25,0 0,0 1,-1-1,1 0,0 0,0 0</inkml:trace>
  <inkml:trace contextRef="#ctx0" brushRef="#br0" timeOffset="409996.3687">6003 9922,'-25'0,"50"0,-25-25,25 0,-1 25,1-25,0 1,0-1,0 0,-1 25,1 0,0 0,0 25,-25 0,0-1,0 1,-25 0,25 25,-25-26,0 26,1-25,-1 25,0-26,0 26,-24-25,24 0,0-25,0 0,0 0,1 0,24-25,-25 0</inkml:trace>
  <inkml:trace contextRef="#ctx0" brushRef="#br0" timeOffset="410196.2426">5879 9897,'0'25,"25"-25,-25 25,24-1,1-24,0 25,0 0,0 0,-1 25,26-26,-25 1,0 0,24 0,-24 0,25-1,-26-24,26 25,0-25,-26 0,26 0,-25 0,0 0,-1-25,1 25,0-24,-25-1</inkml:trace>
  <inkml:trace contextRef="#ctx0" brushRef="#br0" timeOffset="420968.1641">7392 9203,'0'-25,"-25"25,25 25,0-1,0 26,0 0,0-1,0 1,-25 24,25 1,0-1,0 0,0-24,-25 24,25-24,0 0,0-1,0 1,0-25,0 0,-24-1,24 1,0-50,0 1,0-26,0 25,0-25,0 1,0-1,24 1,-24-1,25 0,0 1,0-1,0 25,-25 1,24-1,1 25,0 0,0 0,0 0,-1 25,1-1,0 1,-25 0,0 0,0 0,0-1,-25 1,25 0,-25 0,1 24,-1-24,-25-25,25 25,1 0,-1-25,0 0,0 0,0 0,25-25,-24 0,48 50,1 0,0 0,-25-1,25 1,0 0,-1 0,1 0,-25 0,25-25,0 24,0-24,-1 0,1-24,0 24,0-25,0-25,-1 25,1 0,0 1,0-1,0 0,-25 0,24 0,-24 1,25-1,-50 50,25-1,0 1,-24 0,24 0,0 0,0 24,0-24,0 25,0-25,0-1,24 1,-24 0,0 0,0-50,0 0,0 0,-24 1</inkml:trace>
  <inkml:trace contextRef="#ctx0" brushRef="#br0" timeOffset="421444.56">8310 9351,'-25'-24,"0"48,0 1,25 0,-49 25,24-1,25 1,-25-1,25 26,-25-1,25 1,0-26,25 26,-25-26,0 1,25 0,0-26,-1 1,1 0,0 0,0 0,0-25,-1 0,-24 24</inkml:trace>
  <inkml:trace contextRef="#ctx0" brushRef="#br0" timeOffset="422839.681">8558 9550,'0'-25,"24"25,1 0,0 25,0-25,0 0,-1 25,1-25,0 0,-25 24,25-24,-25 25,0 0,0 0,-25 0,0-1,25 26,-49-25,24 0,0-1,-25 1,26-25,-1 25,0-25,0 0,0 25,1-25,48 0,1 0,0 0,25 0,-26 0,1 0,0 0,25 0,-26 0,1 0,0 0,0-25,0 25,-1 25,1-50,0 25</inkml:trace>
  <inkml:trace contextRef="#ctx0" brushRef="#br0" timeOffset="423320.0543">9203 9475,'24'25,"-24"0,0 0,0 24,0-24,-24 25,24-1,-25 1,25 0,-25-26,0 26,0-25,1 24,-1-24,0-25,0 25,0-25,0 0,1 0,-1 0,0-25,0 0,25 1,-25-26,25 25,0 0,0 1,0-1,25 0,-25 0,25 0,0 25,0 0,24 25,-24-25,25 25,-25-25,-1 25,1 0,0-1,0 1,0-25,-1 25,1-25,0 25,-25 0,25-25,-25 24,25-48</inkml:trace>
  <inkml:trace contextRef="#ctx0" brushRef="#br0" timeOffset="423476.4681">9401 9723,'0'0,"0"25,0 0,0 25,0-26,-25 1,25 25,0-25,0-1,0 26,0-25,0 0,0 0,0-1,0-48,-25-1</inkml:trace>
  <inkml:trace contextRef="#ctx0" brushRef="#br0" timeOffset="423792.2364">8905 9277,'0'-25,"25"25,24 0,-24-25,25 25,-25 0,24 0,1 0,-25 0,24 0,1 0,-25 0,24 0,-24 0,0 0,0 0,-1 0,-24-24,0-1,-24 0,24 0,-25 0,25 1,-25 24,0-25</inkml:trace>
  <inkml:trace contextRef="#ctx0" brushRef="#br0" timeOffset="424132.6357">9550 9699,'25'-25,"-1"25,1 0,0 0,0 0,24 0,-24 0,25 0,-1 0,-24 0,0 0,0 0,0-25,-1 25,-48 0</inkml:trace>
  <inkml:trace contextRef="#ctx0" brushRef="#br0" timeOffset="424323.8084">9748 9451,'0'0,"0"24,0 1,0 0,0 0,0 24,0 1,0 0,0-1,0 1,0-1,0 1,0-25,25 24,-25-24,0 0,0 0,25-50,0-25</inkml:trace>
  <inkml:trace contextRef="#ctx0" brushRef="#br0" timeOffset="424655.8609">10096 9500,'24'0,"1"0,0 25,-25 0,25 0,-25-1,0 1,-25 0,0 0,25 0,-49-1,24 1,0 0,0 0,0-25,50 0,0 0,0 0,0-25,24 25,-24 25,0-25,0 0,-1 25,1-25,0 24,-25 1,0 0,0 0,-25 0,25 24,-25-24,1 0,-26 25,25-26,0 1,1 0,-1-25,0 25,0-25,25-25,-25-25</inkml:trace>
  <inkml:trace contextRef="#ctx0" brushRef="#br0" timeOffset="425128.2572">10840 9451,'24'0,"-24"24,0 1,0 25,0-1,-24-24,24 50,-25-26,0 1,25-1,-25-24,0 25,1-25,-1-1,0 1,0 0,0-25,1 0,-1 0,25-25,-25 0,25 1,-25-1,25-25,0 25,0-24,0-1,0 25,0 1,25-1,0 25,0-25,-1 25,1 25,0-25,0 25,0-1,-1 26,1-25,0 24,-25-24,0 25,25-25,-25-1,0 1,25 0,-25 0,24-50</inkml:trace>
  <inkml:trace contextRef="#ctx0" brushRef="#br0" timeOffset="425388.5141">10988 9748,'0'-25,"25"25,0 25,0-25,-25 25,25 0,-25 0,0-1,0 1,-25 0,25 0,-25 24,0-49,0 25,25 0,-24-25,48 0,1 0,0 0,0-25,24 25,-24-25,0 25,0 0,0-24,0 24,-25-25,0 0,-25 0</inkml:trace>
  <inkml:trace contextRef="#ctx0" brushRef="#br0" timeOffset="425747.8662">10492 9302,'-24'0,"48"0,1 0,0 0,0 0,0 0,24 0,-24 0,25 0,-1 0,-24 25,25-25,-1 0,1 0,-25 0,24 0,-24 0,0 0,0 0,-25-25,0 0,0 0,0 0,0 1,0-1,0 0,-25 0,25 0,0 1,0-1</inkml:trace>
  <inkml:trace contextRef="#ctx0" brushRef="#br0" timeOffset="426003.8641">11311 9178,'25'25,"0"-25,-1 24,1 26,25-25,-25 24,-1-24,26 25,-25-1,0 1,-1 0,1-1,-25 1,25 24,-50-24,25 24,-25-24,1 24,-26 1,0-26,1 1,-1 0,1-26</inkml:trace>
  <inkml:trace contextRef="#ctx0" brushRef="#br0" timeOffset="426448.4964">12154 9500,'0'0,"-25"0,50 0,25 0,-25 0,24 0,-24 0,25 0,-1 0,1-25,-25 25,0 0,-1 0,1 0,0 0,-50 0,0 25,1-25</inkml:trace>
  <inkml:trace contextRef="#ctx0" brushRef="#br0" timeOffset="426652.3457">12328 9178,'25'25,"-25"-1,0 26,0 0,0 24,0 0,0 1,0-26,0 26,0-1,0 1,0-1,0 0,0 1,0-25,0-1,0-24,25-25,-25 25,24-50</inkml:trace>
  <inkml:trace contextRef="#ctx0" brushRef="#br0" timeOffset="427188.0839">12874 9103,'0'25,"0"0,0 25,0-1,-25 26,25-1,0 0,-25 26,0-26,25 25,-25-24,25-1,0-24,-24-1,24 1,0-25,0-50,0 0,0-25,24 1,-24-1,0 1,25-1,-25-24,25 24,0 0,-25 26,25-26,-1 50,1-25,0 25,0 0,0 25,-1 0,-24 0,0-1,0 1,0 0,-24 0,24 24,-25-24,0 0,0 0,0 0,1-1,-1 1,-25-25,25 25,1-25,24 25,24-25,-24 25,25-25,0 24,0-24,0 0,-1 25,1-25,0 0,25 0,-26 0,1-25,0 25,0-24,0-1,-25 0</inkml:trace>
  <inkml:trace contextRef="#ctx0" brushRef="#br0" timeOffset="427472.2487">13171 9699,'25'0,"0"24,0-24,-25 25,25 0,-25 0,0 0,0-1,0 1,-25 0,25 0,-25 0,0-1,0 1,0 0,1 0,48-25,1 0,0 0,0 0,0-25,0 25,24-25,-24 25,0-25,0 25,-1-24</inkml:trace>
  <inkml:trace contextRef="#ctx0" brushRef="#br0" timeOffset="427872.3335">13816 9327,'-25'-25,"1"25,-1 25,25-1,-25 26,0 0,0 24,25 0,-24 1,24-1,0 1,0-26,24 1,-24-1,25 1,0 0,0-1,0-24,-1 0,1-25,0 0,0 0</inkml:trace>
  <inkml:trace contextRef="#ctx0" brushRef="#br0" timeOffset="428624.1555">14188 9277,'25'25,"-25"0,0 24,0 1,0-1,0 1,-25 24,0-24,25 24,-24-24,-1 0,0-1,0 1,0-25,1-1,-1 1,0-25,0 0,0-25,1 1,24-1,-25-25,25 1,0-1,0 25,0-24,0 24,25 0,-25 0,24 25,1 0,0 25,0-25,0 25,-1 0,1-1,0 1,0 0,0 25,-1-26,1 1,0 0,-25-50,0 0</inkml:trace>
  <inkml:trace contextRef="#ctx0" brushRef="#br0" timeOffset="428852.6184">14337 9649,'0'0,"25"0,-25 25,25-25,-25 25,0-1,25-24,-25 25,0 0,-25-25,25 25,0 0,-25-1,0 1,0 0,0 0,50-25,0 0,0 0,0 0,0-25,-1 25,1 0,0-25,0 25,-25-25,25 1,-50-1</inkml:trace>
  <inkml:trace contextRef="#ctx0" brushRef="#br0" timeOffset="429183.4275">13965 9128,'25'0,"0"0,-1 0,1 0,25 0,-25 0,24 0,1 0,-1 25,1-25,0 0,-1 0,-24 0,0 0,0 0,0 0,-50-25,0 0,0 1,25-1,0 0,-25 25,25-25</inkml:trace>
  <inkml:trace contextRef="#ctx0" brushRef="#br0" timeOffset="429467.3776">14635 9649,'25'0,"-1"0,26 0,-25-25,24 25,-24 0,25-25,-25 25,-1 0,1 0,0 0,-25-24,0-1</inkml:trace>
  <inkml:trace contextRef="#ctx0" brushRef="#br0" timeOffset="429879.8559">15577 9376,'0'-25,"-24"50,24 25,0-25,-25 24,25 1,-25-1,25 1,-25 0,-24 24,24-24,-25-1,25-24,0 0,25 0,-24-25,-1 0,0 0,0-25,25 0,-25 0,25 0,0-24,0-1,0 1,25-1,-25 0,25 26,0-1,0 25,-1 0,1 0,0 25,0-1,0 1,0 0,-1 0,1 24,-25-24,25 0,0 25,-25-26,25 1,-50-25</inkml:trace>
  <inkml:trace contextRef="#ctx0" brushRef="#br0" timeOffset="430184.1142">15701 9599,'25'0,"-25"25,25-25,-25 25,25-25,-25 25,0 0,0-1,0 1,-25 0,25 0,-25 0,0-25,1 0,48 0,1 0,0 24,0-24,-25 25,0 0,25 0,-25 0,-25-25,25 24,-25 1,0 0,0-25,1 25,-1-25,0 0,0 0,-24 0,-1-25,25 25</inkml:trace>
  <inkml:trace contextRef="#ctx0" brushRef="#br0" timeOffset="430511.7532">15230 9302,'0'-25,"25"25,0 0,24-25,-24 25,25 0,-1 0,1 0,0 0,-1 0,1 25,-1-25,1 0,0 0,-26 25,1-25,0 0,0 0,-25-25,0 0,-25 0,25 1,-25-1,25 0,-25 0,25 0,-24 1,24-1,-25 0</inkml:trace>
  <inkml:trace contextRef="#ctx0" brushRef="#br0" timeOffset="430743.9579">16123 9178,'25'25,"-25"-1,0 1,25 25,-1-1,1 1,-25 0,25-1,0 1,0-1,-25 26,24-26,-24 1,0 0,-24-1,24 1,-25 24,0-24,-25 0,1 24,-26-49</inkml:trace>
  <inkml:trace contextRef="#ctx0" brushRef="#br0" timeOffset="431323.6289">16594 9624,'25'25,"0"-25,25 0,-26 0,26 0,0 0,-1 0,-24 0,25 0,-26 0,26 0,-25 0,0 0,-50 0,0 0</inkml:trace>
  <inkml:trace contextRef="#ctx0" brushRef="#br0" timeOffset="431524.5347">16867 9351,'0'25,"0"0,0 0,0 24,0 1,0 0,0-1,0 26,0-26,0 1,0-1,0 1,0 0,0-1,25-24,0 0,-25-50</inkml:trace>
  <inkml:trace contextRef="#ctx0" brushRef="#br0" timeOffset="432063.744">17537 8979,'0'25,"0"0,-25 0,25 0,0 24,-25 26,25-1,-25 0,25 26,-24-26,-1 25,25-24,-25-1,0 0,25-24,-25 0,25-26,0 1,0-50,0 1,0-1,25-25,-25 25,25-49,-25 24,25 1,0-26,-25 26,24-1,1 1,0 24,0 0,0 0,0 25,-1 0,1 25,0 0,-25 0,0-1,-25 1,25 0,-25 0,1 0,-1-25,0 24,0 1,0-25,0 0,1 0,-1 25,25 0,25-25,-25 25,0-1,24 1,1 0,-25 0,25 0,0-25,0 24,0-24,-1 25,1-25,0 0,0 0,0-25,-1 25,1-24,-25-1</inkml:trace>
  <inkml:trace contextRef="#ctx0" brushRef="#br0" timeOffset="432372.3574">17884 9550,'0'25,"25"-25,-25 24,25-24,-25 25,0 0,0 0,0 0,-25-1,25 1,-25 0,0 0,25 0,-24-25,48-25,1 25,0 0,0 0,0 25,-1-1,-24 1,0 0,0 0,0 0,-24-25,-1 24,0 1,0-25,0 25,1 0,-1-25,0 0,0 0,0 0</inkml:trace>
  <inkml:trace contextRef="#ctx0" brushRef="#br0" timeOffset="432595.8703">18331 9227,'0'25,"-25"0,25 25,-25-26,0 51,25-26,-25 26,1-1,-1 1,25-1,-25-24,25 24,0-24,25-1,-25 1,25-25,-1 0,1-25,25 0,-25-25</inkml:trace>
  <inkml:trace contextRef="#ctx0" brushRef="#br0" timeOffset="432952.0366">18852 9376,'0'25,"0"0,-25 24,25-24,-25 25,0-1,0 1,-24 24,24-24,-25 0,26-1,-1-24,0 0,0 0,0-50,0 25,25-25,0-25,0 26,25-26,-25 0,25 1,-25 24,25 0,0 0,0 25,-1 0,1 0,0 25,0 0,0 25,-1-26,1 26,-25-25,25 0,0 24,-25-24,0 0,25-25,-25 25</inkml:trace>
  <inkml:trace contextRef="#ctx0" brushRef="#br0" timeOffset="433108.12">18976 9624,'0'25,"0"0,0 24,-25 1,25-25,0 24,0 1,0-25,0 24,-25-24,25 0,0 0,-25-50,0 0</inkml:trace>
  <inkml:trace contextRef="#ctx0" brushRef="#br0" timeOffset="433395.9492">18479 9252,'0'0,"0"-25,25 25,0 0,0 0,25 0,-1 0,-24 0,25 0,-1 0,1 25,-1-25,1 0,0 0,-26 0,1 0,0 0,0 0,-25-25,0 1,0-1,-25 0,25 0,0 0,0 1,-25-1</inkml:trace>
  <inkml:trace contextRef="#ctx0" brushRef="#br0" timeOffset="433668.3323">19149 9599,'-25'0,"50"0,0-24,0 24,0 0,24 0,1 0,-25 0,24 0,1 0,-25 0,-1 0,1 0,0 0,0 0,-50 0,25-25,-25 0,0 0</inkml:trace>
  <inkml:trace contextRef="#ctx0" brushRef="#br0" timeOffset="433803.9647">19372 9351,'0'25,"0"0,0 25,25-1,-25 1,0-1,0 1,0 0,0-1,25 1,-25-25,0-1,0 1,25-25</inkml:trace>
  <inkml:trace contextRef="#ctx0" brushRef="#br0" timeOffset="434128.08">20166 9227,'0'25,"0"0,0 0,0 0,-25 24,25 1,-24-1,-1 1,0 0,0-1,0 1,1 24,-26-24,25-25,-24-1,24 1,0 0,0-25,0 0,25-25,-24 25,24-25,-25 1,25-26,0 0,25 26,-1-26,-24 0,25 26,0-1,0 0,0 25,-1 0,1 25,0-25,0 25,0-1,-1 1,1 25,0-25,0-1,-25 1,0 0,25-25,-25 25</inkml:trace>
  <inkml:trace contextRef="#ctx0" brushRef="#br0" timeOffset="434388.2394">20241 9575,'24'0,"1"24,-25 1,25 0,-25 0,0 0,-25-1,25 1,-25 0,1 25,-1-26,25 1,-25-25,25 25,25-25,0 0,-1-25,1 25,0-25,0 25,24-24,-24 24,0-25,0 25,-25-25,-50-25,50 26</inkml:trace>
  <inkml:trace contextRef="#ctx0" brushRef="#br0" timeOffset="434708.1014">19869 9252,'0'-25,"24"25,26 0,-25 25,24-25,1 0,0 0,-1 0,1 25,24-25,-49 0,25 0,-26 0,1 0,0-25,0 25,-25-25,-25 1,0-1,25 0,-25 0,25 0,-24 1,24-1,0 0,0 0</inkml:trace>
  <inkml:trace contextRef="#ctx0" brushRef="#br0" timeOffset="434980.0112">20662 9500,'0'0,"0"-25,25 25,0 25,25-50,-26 25,26 0,0 0,-1 0,-24-24,0 24,0 0,-1 0,-24-25</inkml:trace>
  <inkml:trace contextRef="#ctx0" brushRef="#br0" timeOffset="435143.8525">20861 9203,'0'49,"0"-24,0 25,25-1,-25 1,-25 24,25-24,0-1,0 1,0 0,0-1,0 1,25-25,-25-1,0 1,24-50</inkml:trace>
  <inkml:trace contextRef="#ctx0" brushRef="#br0" timeOffset="435508.5882">21654 9203,'25'0,"0"0,-25 24,0 1,0 0,0 0,-25 24,25-24,-25 25,1-1,-1 1,0 0,0-1,-24 1,24-1,-25-24,25 25,1-25,-1-1,0-24,0 25,0-50,1 25,-1-24,25-1,-25-25,25 25,0-24,0-1,25 1,-25 24,25 0,-1 0,1 25,0 0,0 0,0 25,-1 0,1 24,0-24,0 0,0 0,-1 0,1-1,-25 1,25-25,-25 25,25-25,0 0</inkml:trace>
  <inkml:trace contextRef="#ctx0" brushRef="#br0" timeOffset="435800.0823">21729 9599,'25'-24,"0"24,-25 24,24-24,-24 25,0 0,0 0,0 0,0-1,-24-24,24 25,-25-25,50 25,-1-25,1 25,0-25,-25 25,25-25,0 24,-25 1,0 0,-25-25,25 25,-25-25,25 25,-25-25,-24 24,24-24,-25 0,25 0,-24 0,-1 0,0 0,1-24</inkml:trace>
  <inkml:trace contextRef="#ctx0" brushRef="#br0" timeOffset="436124.2329">21233 9153,'25'0,"-25"25,24-25,1 0,25 25,-1-25,1 0,0 0,24 0,-24 24,24-24,-24 0,24 0,-49 0,25 0,-1 0,-24 0,0 0,-25-24,0-1,-25 25,25-25,-25 0,0 0,25 1,-24-1,24 0,-25 0,25 0,0 0,0 1</inkml:trace>
  <inkml:trace contextRef="#ctx0" brushRef="#br0" timeOffset="436396.6376">22200 9103,'25'25,"-25"0,25 0,-25 0,25 24,-1 1,1-1,0 1,-25 0,0-1,25 26,-25-26,-25 1,25 24,0-24,-25-1,0 1,-24 0,24-1,-25-24,26 25,-51-25</inkml:trace>
  <inkml:trace contextRef="#ctx0" brushRef="#br0" timeOffset="436696.021">22622 9475,'0'-24,"25"24,-1 0,1 24,0-24,0 0,0 0,24 0,-24 0,0 0,0 0,0 0,-50 25</inkml:trace>
  <inkml:trace contextRef="#ctx0" brushRef="#br0" timeOffset="436828.252">22572 9649,'25'25,"0"-25,0 0,-1 0,26 0,0 0,-1 0,1 0,0 0,-1 0,1 0,-25 0,-1-25</inkml:trace>
  <inkml:trace contextRef="#ctx0" brushRef="#br0" timeOffset="437148.723">23267 9475,'-25'0,"0"0,25 25,-25 0,25 0,-24 24,24 1,0 0,0-1,0-24,0 25,24-1,1-24,0 0,0-25,0 0,-1-25,26 0,-25 0,0 1,24-26,-24 25,0-24,-25 24,25-25,-25 25,0-24,0 24,0-25,-25 26,25-1,-25 0,0 25,0-25,1 25,-1 25,-25-25,1 25,24 0,-25-1,25-24,1 25,-1-25,0 25</inkml:trace>
  <inkml:trace contextRef="#ctx0" brushRef="#br0" timeOffset="437468.2835">23044 9128,'24'0,"1"0,0 0,25 25,-1-25,1 0,24 0,-24 0,-1 0,1 0,0 0,-1 0,-24 25,0-25,0 0,-1 0,-24-25,0 0,0 0,0 1,-24-1,24 0,-25 0,0 0,25 0,-25 25,0-24</inkml:trace>
  <inkml:trace contextRef="#ctx0" brushRef="#br0" timeOffset="446527.6133">1860 11038,'25'0,"25"0,-25 0,-1-25,1 25,25 0,-1 0,-24-25,25 25,-1-24,-24 24,0-25,25 25,-26 0,-48 0,24 25,-25-25</inkml:trace>
  <inkml:trace contextRef="#ctx0" brushRef="#br0" timeOffset="446720.681">2133 11038,'0'25,"0"0,25 24,-25-24,0 25,0-1,0 1,0 24,-25-24,25 24,0-24,0 0,0-1,0 1,0-1,0-24,0 0,0 0,25-50,-25-25</inkml:trace>
  <inkml:trace contextRef="#ctx0" brushRef="#br0" timeOffset="446875.9275">2208 11286,'0'25,"24"0,1 0,-25-1,25-24,0 25,0 0,-1-25,-24 25,25-25,-25 25,0-50</inkml:trace>
  <inkml:trace contextRef="#ctx0" brushRef="#br0" timeOffset="447099.6068">2604 10988,'0'25,"25"-25,0 0,0 25,0-25,-25 25,25-25,-1 25,-24-1</inkml:trace>
  <inkml:trace contextRef="#ctx0" brushRef="#br0" timeOffset="447360.3129">2530 11286,'25'0,"0"0,-1 0,1 0,0 25,-25 0,25 0,-25-1,0 26,0 0,0-26,0 26,-25 0,25-26,0 26,0-75,25 0,-25-24,25 24,-25-25,25 26,-25-26,24 0,-24 1,25-1,-25 1</inkml:trace>
  <inkml:trace contextRef="#ctx0" brushRef="#br0" timeOffset="447512.1799">2828 11063,'25'0,"-1"0,1-25,0 25,0 0,0 0,24-25,-24 25,0 0,0 0</inkml:trace>
  <inkml:trace contextRef="#ctx0" brushRef="#br0" timeOffset="447779.6011">3001 11088,'0'0,"0"24,0 1,0 25,0-25,0 24,25 1,-25-25,0 24,0 1,0 0,0-26,0 26,0-25,0 0,0-1,0-48,0-1,0 0,0 0,25 0,-25 1,0-1,25-25,0 25,-25 1,24-1,-24 0,25 25,0 0,-25-25,25 25,-25 25,-25-25,0 25</inkml:trace>
  <inkml:trace contextRef="#ctx0" brushRef="#br0" timeOffset="447956.4">2877 11261,'-24'0,"24"25,0 0,24 0,-24 24,0-24,0 25,25-25,-25 24,0-24,0 0,0 0,0-1,0 1,-25-25</inkml:trace>
  <inkml:trace contextRef="#ctx0" brushRef="#br0" timeOffset="448171.771">2803 11633,'0'0,"0"25,25-25,0 0,-1 0,1 0,25-25,-25 25,24-24,-24 24,25 0,-26 0,26 0,-25 0,24 0,-24 0,0 0,0 0,0 0,-25 24,-25-48,0 24,0-25</inkml:trace>
  <inkml:trace contextRef="#ctx0" brushRef="#br0" timeOffset="453192.699">4266 10864,'0'-24,"0"-1,0 0,0 50,0 24,0 1,25 0,-50-1,25 26,0-1,-24 1,24-1,0 0,-25 1,25-26,0 1,0-25,0 0,0-1,0-48,0-26,0 25,25-24,-25-1,0-24,0 24,24 25,-24-24,25-1,0 0,0 25,0 25,-1-24,1 24,-25 24,25-24,0 25,0 0,-25 0,0 0,0 0,0-1,0 1,-25 0,25 0,-25 0,0-1,0 1,1 0,-26-25,25 25,0-25,1 0,-1 0,0 0,50 0,-25 25,25-25,-1 24,1 1,25-25,-25 25,-1-25,1 25,25-25,-25 0,-1 0,1-25,0 25,0-25,0 0,-1 1,1-1,0 0,-25 0,25 0,-25 1,0-1,0 50,0-1,-25-24,25 50,0-25,0 0,0 24,0-24,0 0,25 0,-25-1,0 1,0 0,0 0,25-25,-25-25</inkml:trace>
  <inkml:trace contextRef="#ctx0" brushRef="#br0" timeOffset="453463.8081">5035 11162,'25'0,"0"0,0 0,0 0,-1-25,1 25,25 0,-25 0,-1 0,1 0,0 0,0 0</inkml:trace>
  <inkml:trace contextRef="#ctx0" brushRef="#br0" timeOffset="453632.1137">4986 11361,'25'0,"-1"0,26 0,-25 0,0 0,24 0,-24-25,25 25,-1 0,-24 0,0 0,0 0,-1 0,-24-25</inkml:trace>
  <inkml:trace contextRef="#ctx0" brushRef="#br0" timeOffset="454219.7346">5730 10840,'-25'0,"25"24,0 26,0 0,0-1,0 26,0-1,0 1,0-1,-25 0,25 1,0-26,0 1,0-25,0 0,25-1,-25 1,0-50,0 1,0-1,0-25,0 1,0-1,0 0,25 1,-25-1,25-24,-25 24,24 25,1 0,0 1,0-1,0 25,0 25,-25-1,24 1,-24 0,0 0,0 0,0 0,0-1,0 1,-24 0,-1 0,0 24,0-49,0 25,0 0,1-25,-1 0,0 0,0 0,0 0,50 0,0 25,-25 0,25-25,0 24,-1 1,1-25,-25 25,25 0,0-25,0 0,0 0,-1 25,1-50,0 25,0-25,0 0</inkml:trace>
  <inkml:trace contextRef="#ctx0" brushRef="#br0" timeOffset="454479.8502">6077 11311,'25'0,"-25"25,25-25,0 0,-25 25,0-1,24 1,-48-25,24 25,-25 0,0 0,25-1,-25-24,25 25,-25-25,50 0,0 25,0-25,0 0,-1 0,1 0,0-25,25 25,-26 0,1-25</inkml:trace>
  <inkml:trace contextRef="#ctx0" brushRef="#br0" timeOffset="454735.8905">6573 11112,'0'-24,"25"48,0-24,0 0,-1 0,1 0,25 0,-25 0,24 0,-24 0,0 0,0 0,0 0,-1 0,1 0,-74-49</inkml:trace>
  <inkml:trace contextRef="#ctx0" brushRef="#br0" timeOffset="454900.6659">6623 11286,'0'0,"-25"0,50 0,0 0,-1 0,26 0,-25 0,0-25,24 25,1 0,-25-24,0 24,-1 0,1 0,0-25</inkml:trace>
  <inkml:trace contextRef="#ctx0" brushRef="#br0" timeOffset="455504.0371">7293 10691,'-25'0,"25"25,0-1,0 1,0 50,0-26,0 26,0-1,0 0,-25 26,25-26,-25 25,25-49,-25 24,25-24,0-25,0 0,0-50,0 0,0-25,25 26,-25-51,0 26,25-1,-25-24,25 24,0 0,-25 1,24 24,1 0,0 0,0 25,0 0,-1 0,-24 25,25-25,-25 25,25 0,-25-1,0 1,0 0,-25 0,25 0,-25 0,1-1,-1 1,0 0,0-25,0 25,1-25,-1 0,0 0,50 0,-25 25,25-25,-1 24,1 1,-25 0,25-25,0 25,0-25,-1 25,1-25,0 0,0 0,0 0,-1-25,-24 0,25 0,-25 0</inkml:trace>
  <inkml:trace contextRef="#ctx0" brushRef="#br0" timeOffset="455792.7177">7640 11212,'0'-25,"25"25,-1 25,1 0,-25-1,0 1,0 0,-25 0,25 0,-24-25,-1 24,0-24,50 0,0 0,-1 0,1 0,-25 25,25-25,0 0,-25 25,25-25,-25 25,0 0,-25-25,25 24,-25 1,25 0,-25 0,0 0,1-1,-1 1,0-25,0 0,0 0</inkml:trace>
  <inkml:trace contextRef="#ctx0" brushRef="#br0" timeOffset="456120.6697">8161 11088,'-25'0,"50"0,0 0,-1 0,26 0,-25 0,0 0,-1 0,26 0,-25 0,0 0,-1 0,1 0,-50 0,1 0,-1 24,0-24</inkml:trace>
  <inkml:trace contextRef="#ctx0" brushRef="#br0" timeOffset="456304.7551">8111 11261,'25'0,"0"0,0 0,-1 0,26 0,-25 0,24 0,-24 0,25 0,-25 0,-1-24,1 24,0 0,0 0,0 0</inkml:trace>
  <inkml:trace contextRef="#ctx0" brushRef="#br0" timeOffset="456687.7932">9079 10964,'-25'-25,"0"25,0 0,25 25,0-1,-25 26,25 0,-25-1,25 1,0 0,0-1,0 1,25-1,-25-24,0 0,25 0,0-25,0 25,0-25,-1 0,1-25,0 0,-25 0,25 0,0 1,-1-26,1 0,0 26,-25-26,0 0,25 25,-25-24,-25-1,25 25,0 1,-25-1,25 0,-25 0,1 0,-1 25,0 0,0 25,0 0,1 0,-1 0,0-1</inkml:trace>
  <inkml:trace contextRef="#ctx0" brushRef="#br0" timeOffset="474699.9105">24135 9277,'-25'0,"0"25,1-25,-1 25,25-1,-25 26,0-25,0 24,25 1,-24 0,24-1,0 1,0-25,0 24,24-24,-24 0,25 0,0-1,0 1,0-25,-1-25,1 25,-25-24</inkml:trace>
  <inkml:trace contextRef="#ctx0" brushRef="#br0" timeOffset="474924.978">24234 9351,'0'25,"25"-25,-25 25,0 0,25 0,-25-1,0 1,25 25,-25-25,0-1,0 26,0-25,0 0,24-25,-24 24,0 1,25-25,0 50,-50-125</inkml:trace>
  <inkml:trace contextRef="#ctx0" brushRef="#br0" timeOffset="475092.4098">24433 9327,'0'24,"-25"-24,25 25,-25 0,25 25,-25-26,25 1,-25 0,25 25,-24-26,-1 1,25 0,-25 0,0-25,25 25,-25-25</inkml:trace>
  <inkml:trace contextRef="#ctx0" brushRef="#br0" timeOffset="475247.7809">24061 9525,'24'0,"1"25,25-25,-25 0,24 0,-24 0,25 0,-1 0,1 0,-25 0,-25-50,24 50</inkml:trace>
  <inkml:trace contextRef="#ctx0" brushRef="#br0" timeOffset="475479.9276">24606 9277,'25'0,"-25"25,25-25,-25 25,0-1,25 1,-25 25,24-25,-24 24,25 1,-25-1,0-24,0 25,0-25,0 24,-25-24,25 25,-24-26,-1 1,0 0,-25 25,-24-50,24 0</inkml:trace>
  <inkml:trace contextRef="#ctx0" brushRef="#br0" timeOffset="483632.7924">1265 12576,'0'25,"0"0,0-1,0 26,25-25,-25 24,0 1,25 24,-25-24,0 24,0-24,0 0,24-26,-24 1,0 25,0-75</inkml:trace>
  <inkml:trace contextRef="#ctx0" brushRef="#br0" timeOffset="483944.7821">1339 12601,'25'0,"0"0,0-25,24 25,-24 0,25-25,-25 25,24-25,1 1,-25 24,0 0,-1 0,1 0,0 0,0 24,-25 1,-25 0,25 0,0 0,-25 24,25-24,-25 25,25-1,0 1,0-1,-24 1,24 0,0-1,0-24,24 0,-48-25,-1-25,25 0,-25-24,0-1</inkml:trace>
  <inkml:trace contextRef="#ctx0" brushRef="#br0" timeOffset="484127.9102">1513 12353,'0'25,"0"-1,0 1,0 0,25 25,-25 24,0-24,0-1,0 26,-25-26,25 1,0-1,0 1,0 0,0-26,-25-24</inkml:trace>
  <inkml:trace contextRef="#ctx0" brushRef="#br0" timeOffset="484255.8275">1414 12799,'25'0,"-1"0,1 25,0-25,0 0,0 0,-1 0,1 0,-25 25,25-25</inkml:trace>
  <inkml:trace contextRef="#ctx0" brushRef="#br0" timeOffset="484388.1373">1389 13047,'0'25,"25"-25,0-25,24 25,-24 0,25-25,-1 1,1-1,-25 25,24-25</inkml:trace>
  <inkml:trace contextRef="#ctx0" brushRef="#br0" timeOffset="484604.5615">2084 12477,'0'0,"0"25,-25-1,25 1,-25 0,25 25,0-1,0 1,0-1,0 1,0 24,0-24,25 0,-25-26,25 1,-1 0,-24 0,25-25,0-25,0 0,-25 0</inkml:trace>
  <inkml:trace contextRef="#ctx0" brushRef="#br0" timeOffset="484800.1315">2257 12452,'-25'25,"50"-25,-25 25,25 24,-25-24,25 25,-25-1,25 1,-1-1,-24-24,25 25,0-25,-25-1,25 1,-25 0,25 0,-75-100,50 51,0-1</inkml:trace>
  <inkml:trace contextRef="#ctx0" brushRef="#br0" timeOffset="484933.0297">2431 12502,'0'0,"0"-25,-25 50,25-1,-25 1,25 0,-25 25,25-26,-24 26,-1 0,25-26,-25 26,0-25,25 0,-25-1,1-24</inkml:trace>
  <inkml:trace contextRef="#ctx0" brushRef="#br0" timeOffset="485080.3658">2059 12675,'25'0,"-1"-25,26 25,0 0,-1 0,-24 0,25-24,-1 24,1 0,-25 0,-1 0,1-25,0 25</inkml:trace>
  <inkml:trace contextRef="#ctx0" brushRef="#br0" timeOffset="485280.7381">2530 12328,'25'25,"0"-25,-1 25,-24 24,25-24,25 25,-25-26,0 26,-25 0,24-1,-24 1,0-1,-24 26,24-26,-25 26,0-1,-25-24,25 24,-49 1</inkml:trace>
  <inkml:trace contextRef="#ctx0" brushRef="#br0" timeOffset="491632.2941">4142 12750,'0'-25,"-24"0,24 0,24 25,1 0,0 0,0 25,24-25,-24 0,0 25,0-25,0 25,-1-25,1 24,-25 1,0 0,0 0,-25 0,1-25,-1 49,0-24,-25 0,26 0,-1-1,0-24,0 25,0 0,-24-25,49 25,-25-25,0 25,0-25,25-25,25 25,0 0,0 0,0 0,-1 0,26 0,-25 0,0 0,-1-25,1 25,25 0,-25 0,-1 0,1 0,-25-25,25 25,-25-25,-25 1,25-1</inkml:trace>
  <inkml:trace contextRef="#ctx0" brushRef="#br0" timeOffset="492884.2896">4738 12402,'0'0,"0"-24,-25-1,25 0,0 50,0 0,0-1,0 1,0 25,0-1,0 26,0-26,-25 26,25-1,0 1,0-26,0 26,-25-26,25 1,0-25,0-1,0 1,0 0,-25-50,25 0,0 1,0-26,25 25,-25-49,0 24,0 1,0-1,25 0,0 26,0-26,-25 25,24 25,1 0,0 0,0 0,0 0,-25 25,25-25,-25 25,24 0,-24-1,0 1,-24-25,24 25,-25 0,0 0,0-1,0 1,0-25,-24 0,24 25,0-25,25-25,-25 25,1 0,48 0,1 25,-25 0,25 0,0-25,0 24,-1 1,1 0,0-25,0 25,0-25,0 0,-1 0,1 0,25 0,-25-25,-25 0,24 25,1-25,-25 1,25-1,0 0,-25 0,0 0,0 1,25 24,-25-25,0 0,-25 25,25 50,0-26,0 26,0-25,0 0,0 24,-25-24,25 25,0-26,25 1,-25 0,0 0,0-50,-25 0,0 0</inkml:trace>
  <inkml:trace contextRef="#ctx0" brushRef="#br0" timeOffset="495519.8056">5457 12725,'25'0,"0"0,24 0,-24 0,0 0,24-25,1 25,-25 0,24 0,1-25,-25 25,0 0,24 0,-24 0,-50 0,1 0,-1 0</inkml:trace>
  <inkml:trace contextRef="#ctx0" brushRef="#br0" timeOffset="495703.88">5680 12427,'0'25,"25"0,-25 0,0 24,0 1,0-1,-25 1,25 0,0-1,0 26,0-26,0 1,0-1,25 1,-25 0,0-26,0 1,25-25</inkml:trace>
  <inkml:trace contextRef="#ctx0" brushRef="#br0" timeOffset="496276.6529">6102 12204,'-25'25,"25"24,0-24,0 25,0-1,0 26,0-1,0 1,0-1,0 0,0 1,0-1,0-24,0 24,0-49,0 25,0-26,0 1,0-50,0 1,0-1,0-25,0 1,0-1,0 0,0 1,0-1,0 1,25-1,0 0,-25 26,25-1,-1 25,1 0,0 0,0 0,-25 25,25-1,-25 1,0 0,0 0,0 0,-25-25,25 24,-25 1,25 0,-25-25,0 25,1-25,-1 0,0 0,0 25,25-1,0 1,25 0,0 0,0 0,-1-1,1 1,0 0,0-25,0 0,24 0,-24 25,0-25,-25-25,25 25,-1-25,-24 0,0 1,25-26</inkml:trace>
  <inkml:trace contextRef="#ctx0" brushRef="#br0" timeOffset="496576.1501">6449 12750,'0'0,"25"24,0-24,-25 25,25 0,-25 0,-25 0,25-1,-25-24,0 25,0 0,1 0,48-25,1 0,0 0,0 0,0 0,-1 25,1-1,-25 1,0 0,-25 0,25 0,-24-1,-1 1,0 0,-49 0,24 0,0 0</inkml:trace>
  <inkml:trace contextRef="#ctx0" brushRef="#br0" timeOffset="496979.7421">3969 12353,'0'0,"-25"0,0 0,0 25,1-1,-26 1,25 25,0-1,1 1,-1 24,25 1,-25-1,25 1,25-1,-25 0,25-24,-1 24,26-24,0 0,-1-1,-24-73,25 48</inkml:trace>
  <inkml:trace contextRef="#ctx0" brushRef="#br0" timeOffset="497419.9296">6821 12427,'25'0,"0"0,-25 25,25 0,0 0,-1 24,1 1,-25-25,25 24,0 1,-25-1,25 1,-25 0,0-1,0 1,-25-25,25 24,-25 1,0-1,25 1,-25-25,1 25,-1-50,0 24,0-24</inkml:trace>
  <inkml:trace contextRef="#ctx0" brushRef="#br0" timeOffset="497836.3547">7739 12551,'-25'0,"25"25,0 0,-25 0,25 24,-24 1,-1-1,25 1,-25 24,0-24,-24 0,24-26,25 1,-25 0,0 0,0 0,1-25,-1 0,0-25,0 0,25-25,0 26,0-26,0 0,25 26,-25-1,25 0,0 0,-1 25,1 0,0 0,0 25,24 0,-24 0,0-1,0 1,-25 0,25 0,-1 0,1-1,0-24,-25 25,25-25,-25 25,25-50</inkml:trace>
  <inkml:trace contextRef="#ctx0" brushRef="#br0" timeOffset="497999.9419">7888 12799,'0'25,"-25"0,25 0,0-1,0 1,0 0,0 0,0 0,0-1,0 1,0 0,0 0,0 0</inkml:trace>
  <inkml:trace contextRef="#ctx0" brushRef="#br0" timeOffset="498408.1295">7367 12303,'-25'-25,"50"50,0-25,0 0,24 0,1 0,-25 0,24 0,26 0,-26 0,1 0,24 0,-24 0,-1 0,1 0,0 0,-25 0,-1 0,26-25,-25 25,-50-24,0-1,25 0,-25 25,25-25,-24 25,24-25,0 0,-25 1,25-1</inkml:trace>
  <inkml:trace contextRef="#ctx0" brushRef="#br0" timeOffset="501531.6168">8533 12626,'25'0,"-1"0,1 0,0-25,25 25,-26 0,26 0,0 0,-26 0,26 0,-25 0,0 0,-1 0,1 0,0 0,-50 0,0 0,1-25</inkml:trace>
  <inkml:trace contextRef="#ctx0" brushRef="#br0" timeOffset="501744.033">8781 12328,'0'25,"0"0,0 24,0-24,0 25,0-1,0 1,0 24,0-24,0-1,0 1,0-25,0 24,0-24,25 0,-25 0,0 0,24-25</inkml:trace>
  <inkml:trace contextRef="#ctx0" brushRef="#br0" timeOffset="502432.848">9475 12204,'-24'0,"24"-25,-25 25,25 25,-25-25,0 25,25 0,-25-1,1 26,-1 0,25 24,-25-24,25-1,-25 26,25-1,0 0,0 1,0-26,0 26,0-26,0 1,25 0,-25-26,25 26,0-25,-1 0,1-25,0 0,25-25</inkml:trace>
  <inkml:trace contextRef="#ctx0" brushRef="#br0" timeOffset="502955.9267">9649 12427,'25'0,"0"25,-1-25,1 0,0 25,0 0,0-1,-25 1,-25 0,25 0,-25-25,0 25,0-1,1 1,-1-25,0 25,0-25,0 0,1 0,48-25,1 0,25 25,-25 0,-1 0,26 0,-25 25,0-25,-1 25,1 0,0 0,-25-1,0 1,-25 0,25 0,0 0,-25-1,1 1,-1 0,25 0,-25 0,0-25,0 0</inkml:trace>
  <inkml:trace contextRef="#ctx0" brushRef="#br0" timeOffset="503780.7497">10096 12204,'-25'-25,"25"50,25 0,-25 24,0 1,0 24,-25-24,25 24,0 26,0-26,0 0,-25-24,25 24,0-24,0-25,0 0,0-1,0-48,0-1,0-25,0 1,0-1,25 0,-25 1,25-26,-25 51,24-26,-24 25,25 0,0 25,0-24,0 24,-1 0,1 24,0-24,-25 25,25 0,-25 0,0 0,0-1,0 1,-25 0,25 0,-25 0,0-25,1 24,-1 1,0-25,0 0,0 0,1 0,24-25,-25 25,25-24,0 48,25 1,-1 0,1 0,0 0,0-1,0-24,-1 25,1-25,0 0,0 0,0 0,-1 0,1-25,0 1,0 24,0-25,-25 0,24 0,1 0,-25 1,0-1,0 0,25 25,-25-25,-25 50,25 0,0 0,0-1,0 1,0 25,-25-1,25-24,0 25,0-25,0-1,0 1,0 0,0 0,25-50,-25 0,0 0,-25-24</inkml:trace>
  <inkml:trace contextRef="#ctx0" brushRef="#br0" timeOffset="505144.7012">10815 12601,'-25'0,"50"25,0-25,-1 0,26 24,0-24,-1-24,-24 24,25 0,-1 0,-24-25,25 25,-25 0,-1 0,1 0,-50 0,1 0,-1 0,-25 0</inkml:trace>
  <inkml:trace contextRef="#ctx0" brushRef="#br0" timeOffset="505328.7791">10988 12402,'0'0,"0"25,0 0,0 0,0 24,0 1,0 0,0-1,0 26,0-26,0 1,0-1,0 1,25 0,-25-26,0 1,25 0,-25 0,25-25,-25-25</inkml:trace>
  <inkml:trace contextRef="#ctx0" brushRef="#br0" timeOffset="505912.1617">11485 12154,'-25'25,"25"0,0 0,0 0,0 49,-25-24,25-1,0 26,0-1,0 0,-25 1,25 24,0-49,0 24,-25-24,25-1,0 1,0-25,0-50,0 0,0-25,-24 26,48-26,-24 0,0 1,0-1,25-24,0 24,-25 25,25-24,-25 24,25 25,-1-25,1 25,0-25,0 50,0-25,-1 25,-24 0,25-25,-25 25,25-1,-25 1,0 0,0 0,-25 0,25-1,-25 1,1-25,-1 25,0 0,0-25,0 25,1-25,-1 0,0 0,0 0,25-25,-25 25,50 25,0-1,-25 1,25 0,0-25,-1 25,1 0,0-1,0-24,0 25,-1-25,1 0,0 25,0-25,0-25,-1 0,1 25</inkml:trace>
  <inkml:trace contextRef="#ctx0" brushRef="#br0" timeOffset="506227.7665">11832 12774,'25'25,"-1"-25,-24 25,25-25,-25 25,25-25,-25 25,0-1,0 1,0 0,-25-25,0 25,1 0,-1-1,0-24,25 25,-25-25,50 25,0-25,0 0,-1 0,1 0,0 0,0 0,0 0,-1 0,1-25,0 25,0 0,0-25,-1 25,-24-24</inkml:trace>
  <inkml:trace contextRef="#ctx0" brushRef="#br0" timeOffset="509128.8537">12303 12650,'-25'0,"50"25,0-25,25 0,-26 0,26 0,0 0,-26-25,26 25,0-24,-26 24,1-25,0 25,0 0,0 0,-1 0,-48 0,-1 0,0 0</inkml:trace>
  <inkml:trace contextRef="#ctx0" brushRef="#br0" timeOffset="509300.1921">12502 12402,'0'25,"0"0,0 25,24-1,-24 1,0 24,0 1,0-1,0-24,0 24,0 0,0-24,0 0,25-26,-25 1,-25-74,50 24</inkml:trace>
  <inkml:trace contextRef="#ctx0" brushRef="#br0" timeOffset="509816.6751">13022 12080,'0'25,"-24"24,24-24,0 50,0-26,-25 26,25-1,-25 0,25 1,0 24,-25-25,25-24,0 24,-25-24,25-25,0 0,0-50,0 0,0 0,0-24,0-1,25 0,-25 1,25-1,0 1,-25-1,25 25,-1 0,1 25,-25-24,25 24,0 0,0 24,-1-24,1 25,0 0,-25 0,0 0,0-1,-25-24,25 25,-25 0,1-25,-1 0,25 25,-25-25,0 0,0 0,1 0,24 25,0-1,0 1,24 0,-24 0,25 0,0-1,-25 1,25-25,0 25,-1 0,1-25,0 0,0 0,0-25,-25-25,0 26,25-1</inkml:trace>
  <inkml:trace contextRef="#ctx0" brushRef="#br0" timeOffset="510116.5956">13345 12626,'0'0,"25"0,-25 24,25 1,-25 0,0 0,24 0,-24-1,-24-24,24 25,0 0,-25 0,0 0,0-25,50-25,0 25,0 0,-1 0,-24 25,25-25,0 24,0 1,-25 0,25 0,-50-25,25 25,0-1,-25-24,25 25,-25 0,0-25,1 25,-1 0,0-25,-25-25,26 25,-1-25</inkml:trace>
  <inkml:trace contextRef="#ctx0" brushRef="#br0" timeOffset="510340.2937">13568 12229,'0'25,"25"-25,0 24,0 1,-1 0,1 25,0-26,0 26,0 0,-1-1,-24 1,25-1,-25 1,0 0,0 24,-25-24,1 24,-1-24,0-1,-25 1,26-1,-26-24,25 0</inkml:trace>
  <inkml:trace contextRef="#ctx0" brushRef="#br0" timeOffset="510735.7671">14412 12477,'-25'-25,"25"50,0 0,0 24,0-24,-25 25,25-1,-25 26,0-26,0 1,1-1,-1-24,0 0,0 0,0 0,1-1,-1-24,0-24,0-1,0 0,25 0,0-24,0 24,0-25,25 25,-25 1,25-1,0 25,0 0,-1 0,1 0,0 25,0-1,24-24,-24 25,0 0,0 0,0 0,0-1,-1-24,1 25</inkml:trace>
  <inkml:trace contextRef="#ctx0" brushRef="#br0" timeOffset="511008.7683">14536 12750,'24'0,"1"24,0 1,-25 0,25 0,-25 0,0-1,0 1,0 0,-25 0,0-25,0 25,50-25,0 0,0 0,0 0,-1 0,1-25,0 25,0 0,0-25,-1 25,-24-25,-24 0</inkml:trace>
  <inkml:trace contextRef="#ctx0" brushRef="#br0" timeOffset="511339.8408">14089 12254,'0'-25,"25"25,0 0,24 25,-24-25,25 0,-1 0,1 24,0-24,-1 0,1 0,24 0,-24 0,-25 0,24 0,-24 0,0 0,0 0,-25-24,0-1,-25 0,25 0,0 0,0 0,-25 1,25-1,0 0,0 0,-25 25</inkml:trace>
  <inkml:trace contextRef="#ctx0" brushRef="#br0" timeOffset="515455.9017">15379 12526,'-25'0,"50"0,0 25,24-50,1 25,-25 0,24-24,1 24,0 0,-1-25,1 25,-1 0,-24-25,0 25,0 0,0 0,-1 0,-48 0,-1 25,0-25,0 0,0 0</inkml:trace>
  <inkml:trace contextRef="#ctx0" brushRef="#br0" timeOffset="515675.7455">15677 12179,'-25'0,"25"25,0 0,0 0,25 24,-25-24,0 49,0-24,0 0,0-1,0 1,0-1,0 1,0-25,0 24,0-24,24 25,-24-25</inkml:trace>
  <inkml:trace contextRef="#ctx0" brushRef="#br0" timeOffset="515999.9354">16520 12080,'0'-25,"-25"75,0-26,1 51,-1-25,0 24,25 0,-25 1,0-26,25 26,0-26,0 1,0 0,0-1,25 1,-25-25,25-1,25 1,-26-25,1 0,0 0,25-25</inkml:trace>
  <inkml:trace contextRef="#ctx0" brushRef="#br0" timeOffset="516332.2612">16644 12502,'25'0,"0"0,-1 0,1 0,25-25,-1 25,1-25,0 25,-26 0,26 0,-25 0,24 0,-24 0,0 0,0 25,-50-25,0 25</inkml:trace>
  <inkml:trace contextRef="#ctx0" brushRef="#br0" timeOffset="517051.9125">17537 11956,'-25'0,"25"-25,0 50,0 0,0-1,-25 26,25 24,0-24,-25 25,25 24,-24-25,24 1,0-1,-25 0,25 1,0-26,0 1,0 0,-25-26,25 1,25-50,-25 1,0-26,0 25,0-24,0-1,25 0,-25 1,24-1,-24 1,25 24,0-25,0 25,0-24,24 24,-24 25,0-25,0 25,0 25,-1-25,-24 25,25 0,-25-1,0 1,0 0,-25 0,25 0,-24-25,-1 24,0 1,0 0,0-25,25 25,-24-25,-1 0,0 0,0 0,0 0,25-25,-25 25,25-25,25 50,-25 0,25 0,-25-1,25 1,-25 0,25 0,-25 24,25-24,-1 0,1 0,0 0,0-25,0 0,-1 0,1-25,0 25,0-25,0 25</inkml:trace>
  <inkml:trace contextRef="#ctx0" brushRef="#br0" timeOffset="517512.6265">17959 12601,'24'0,"1"25,0-25,0 24,-25 1,0 0,-25 0,25 0,-25-1,25 1,-25 0,1 0,-1 0,0-25,25 24,-25-24,50 0,0 0,0 0,-1 0,1 0,0 0,0 0,0-24,-1 24,1 0,-50 0,1 0,-1 0</inkml:trace>
  <inkml:trace contextRef="#ctx0" brushRef="#br0" timeOffset="518680.7108">18529 12526,'-25'-24,"50"24,0 0,0 0,24 0,1 0,0 0,-1 0,-24 0,25 0,-26 0,26-25,-25 25,-25 25,-25-25,0 0,0 0,1 0</inkml:trace>
  <inkml:trace contextRef="#ctx0" brushRef="#br0" timeOffset="518879.8665">18678 12229,'0'25,"0"24,0 1,-25-1,25 1,0 24,0 1,0-26,0 26,0-26,-25 26,50-26,-25 1,0-25,0 0,25-25,0 0,-25-25</inkml:trace>
  <inkml:trace contextRef="#ctx0" brushRef="#br0" timeOffset="519415.808">19149 12005,'-25'25,"25"0,0 0,0 24,0 1,-24 0,24 24,0 1,-25-1,25 0,-25 26,25-26,-25 0,25-24,-25 0,25-1,0-24,-24 0,24-50,0 0,24-24,-24-1,0 0,0 1,25-1,0 1,0-26,-25 50,25-24,-1 24,1 0,0 25,0 0,0 0,-1 25,-24 0,0 0,0-1,0 1,-24 0,-1 0,0 0,0-25,0 24,1-24,-1 25,0-25,0 0,0 0,25 25,0 0,0 0,25-1,-25 1,25 0,-25 0,25 0,0-1,-1-24,1 25,0-25,25 0,-26 0,1 0,0 0,0-25,0 1,-25-1,24 0</inkml:trace>
  <inkml:trace contextRef="#ctx0" brushRef="#br0" timeOffset="519704.516">19422 12576,'0'0,"25"25,0 0,-25-1,24-24,-24 25,-24 0,24 0,-25 0,0-25,25 24,-25-24,0 25,25-50,25 25,0 0,0 25,0-25,-1 0,-24 25,25-25,-25 25,25-25,-50 25,25-1,-25 1,1 0,-1 0,0-25,0 25,0-25,1-25</inkml:trace>
  <inkml:trace contextRef="#ctx0" brushRef="#br0" timeOffset="519944.0781">19621 12105,'0'0,"24"24,1 1,0 25,0-25,0 24,-1 1,-24 0,25-1,0 1,-25-1,25 1,-25 0,0-1,-25 26,0-26,0 26,1-1,-26-24,25 24,-24-24,-1-1,25-24</inkml:trace>
  <inkml:trace contextRef="#ctx0" brushRef="#br0" timeOffset="520400.202">20637 12328,'0'25,"0"0,0 24,0-24,-24 25,24-1,-25 1,0 24,0-24,0-1,1 1,-26 0,25-26,0 1,1 0,-1 0,0-25,0 0,0-25,1 25,-1-25,25-24,-25 24,25 0,0-25,25 1,-25 24,25 0,-1 0,1 25,0 0,0 0,0 0,24 25,-24-25,0 25,24 0,-24 0,0-1,0 1,0-25,-1 25,1 0,0-25,0 0</inkml:trace>
  <inkml:trace contextRef="#ctx0" brushRef="#br0" timeOffset="520707.9347">20786 12601,'25'25,"0"-1,-25 1,25 0,-25 0,0 0,0-1,-25-24,25 25,-25-25,25 25,-25-25,1 25,24-50,24 25,1 0,0 0,0 0,-25 25,25 0,-25-1,0 1,0 0,-25 0,0-25,25 25,-25-1,-24-24,24 25,0-25,-25 0,25 0,-24 0,-1-25</inkml:trace>
  <inkml:trace contextRef="#ctx0" brushRef="#br0" timeOffset="521087.9551">20141 12154,'25'0,"25"0,-25 0,24 25,1-25,-1 25,1-25,0 0,24 0,-24 25,24-25,-24 0,-1 0,1 0,-25 25,24-25,-24 0,-25-25,-25 25,25-25,0 0,-24 0,24 0,0 1,-25-1,25 0,0 0,0 0,0 1</inkml:trace>
  <inkml:trace contextRef="#ctx0" brushRef="#br0" timeOffset="521488.2919">21357 12551,'-25'-25,"50"25,0 0,-1 0,1 0,0 25,0-25,0 0,24 0,-24 0,0 0,-25-25,25 50,-1-25,-48 0,-1 0,0 0</inkml:trace>
  <inkml:trace contextRef="#ctx0" brushRef="#br0" timeOffset="521667.931">21258 12700,'24'25,"1"-25,0 0,25 0,-26 0,26 0,-25 0,0 0,-1 0,1 0,0 0,0 0,0 0,-25-25,24 25</inkml:trace>
  <inkml:trace contextRef="#ctx0" brushRef="#br0" timeOffset="522171.9741">22200 12427,'0'-25,"0"1,-25 48,25 1,-24 0,24 25,-25-1,25 1,-25-1,25-24,0 25,0-1,0-24,25 0,0 0,-1 0,1-50,0 25,0-25,0 0,-1 0,1 1,0-26,0 25,-25-24,25 24,-25 0,0 0,0 0,0-24,0 24,-25 0,25 0,-25 25,0-24,0-1,1 25,-1 25,0-25,0 24,0-24,1 25,-26-74</inkml:trace>
  <inkml:trace contextRef="#ctx0" brushRef="#br0" timeOffset="522607.9544">21927 12055,'-24'-25,"48"25,1 0,0 0,25 0,-26 0,26 25,0-25,24 0,-24 25,-1-25,26 0,-26 0,1 0,-1 0,-24 0,0 0,0 0,0 0,-1 0,1 0,-50-25,25 0,-24 0,-1 1,0-1,0 25,25-25,-25 25,1-25,24 0,-25 1,25-1</inkml:trace>
  <inkml:trace contextRef="#ctx0" brushRef="#br0" timeOffset="532888.7628">1538 14139,'0'0,"0"-25,0 50,25-1,-25 26,0 0,24-1,-24 1,0 0,25-1,-25 26,0-26,0 1,0-25,25 24,-25-24,0-50</inkml:trace>
  <inkml:trace contextRef="#ctx0" brushRef="#br0" timeOffset="533196.8528">1587 14213,'25'-25,"0"25,0 0,25-25,-26 25,26-24,0 24,-1-25,-24 25,25-25,-1 25,1-25,-25 25,-1 0,-24 25,25-25,-25 25,0 0,0-1,0 1,0 25,0-1,-25-24,25 25,0 0,-24-1,24 1,0-1,0-24,0 25,0-25,0-1,0 1,-25-25,0-25,25 1</inkml:trace>
  <inkml:trace contextRef="#ctx0" brushRef="#br0" timeOffset="533389.0148">1786 13940,'-25'0,"50"25,-25 0,0 24,25 1,-25 0,0 24,0-24,25-1,-25 1,0 0,0-1,0 1,0-25,0-1,-25-24</inkml:trace>
  <inkml:trace contextRef="#ctx0" brushRef="#br0" timeOffset="533528.5082">1761 14412,'-25'-50,"50"100,-25-100,25 50,0 0,0 0,-1 0,26 0,-25 0,0 0,-25 25,24-25,-24 25,0-1</inkml:trace>
  <inkml:trace contextRef="#ctx0" brushRef="#br0" timeOffset="533660.7337">1712 14660,'-25'0,"50"0,-25 0,24 0,26-25,-25 25,24-25,1 25,0-25,-26 25,26-25,-25 1,0 24,-1-25</inkml:trace>
  <inkml:trace contextRef="#ctx0" brushRef="#br0" timeOffset="534839.9552">2381 14015,'25'0,"0"0,0 0,-1 0,1 0,25 0,-25 0,-1-25,1 25,0 0,-50 25</inkml:trace>
  <inkml:trace contextRef="#ctx0" brushRef="#br0" timeOffset="535035.7939">2282 14387,'25'0,"0"0,-1-25,1 25,0 0,25-25,-1 0,1 0,-1 25,-24-24,25-1,-25 25,24-25,-24 25,-25-25</inkml:trace>
  <inkml:trace contextRef="#ctx0" brushRef="#br0" timeOffset="535272.3905">2604 14114,'0'-25,"0"50,0 0,0-1,0 26,0 0,0 24,0-24,0 24,25-24,-25 24,0-24,0 24,25-24,-25-1,-25-24,25 25,0-25,-49-25,49-25,-25 25,-25-25,25 0,-24 25,24-49</inkml:trace>
  <inkml:trace contextRef="#ctx0" brushRef="#br0" timeOffset="536184.8225">3473 14139,'0'24,"0"1,0 0,-25 25,25-1,-25 1,25-25,-25 24,25 1,-25 0,1 24,-1-49,0 24,25-24,-25 0,0-25,1 25,-1-25,0 0,0-25,0 0,25 0,-24-24,24 24,-25-25,25 1,0-1,0 25,0 1,25 24,-25-25,24 25,1 0,0 0,0 0,0 25,24-1,-24 1,0 0,0 0,-1 24,1-24,0 0,0 0,0 0,-1-1,-24 1,25-25,-25-25</inkml:trace>
  <inkml:trace contextRef="#ctx0" brushRef="#br0" timeOffset="536336.7694">3621 14412,'0'24,"0"1,0 0,0 25,0-1,0-24,25 0,-25 24,0-24,0 0,0 0,0 0,0-1,-25-48,25-1</inkml:trace>
  <inkml:trace contextRef="#ctx0" brushRef="#br0" timeOffset="536640.5378">3076 14015,'-25'0,"50"0,24 0,-24 0,25-25,-1 25,1 0,24 0,-24 0,0 0,-1 0,-24 0,25 0,-1 0,-24 25,0-25,0 0,-50 0,25-25,-25 25,0-25,0 0,25 0,-24 1,24-26,-25 25,25 0,0 1</inkml:trace>
  <inkml:trace contextRef="#ctx0" brushRef="#br0" timeOffset="536812.0125">4068 14536,'0'0,"0"24,0 1,0 0,0 0,0 0,-25-1,25 1,0 0,0 0,0 0,-25-1</inkml:trace>
  <inkml:trace contextRef="#ctx0" brushRef="#br0" timeOffset="537228.2142">5085 14188,'-25'0,"25"25,-25 0,25 0,-24 24,24 1,-25 0,25-1,-25 1,0-1,0 1,25-25,-24 0,-1-1,25 1,-25-25,0 0,0 0,0-25,1 1,-1-1,25 0,-25-25,0 26,25-26,0 0,0 26,25-1,0 25,0 0,24 0,-24 25,0-1,25 1,-26 0,1 0,25 24,-25-24,-1 0,1 25,0-26,0-24</inkml:trace>
  <inkml:trace contextRef="#ctx0" brushRef="#br0" timeOffset="537480.2018">5159 14436,'25'0,"0"25,-25 0,25-25,-25 25,25 0,-25-1,0 1,0 0,0 0,-25 0,0-1,25 1,-25-25,0 0,25 25,25-25,0 0,25 0,-26-25,1 25,0 0,0 0,0-25,-1 25,-24-24,0-1</inkml:trace>
  <inkml:trace contextRef="#ctx0" brushRef="#br0" timeOffset="537804.7733">4589 14139,'0'0,"0"-25,25 0,-1 25,1 0,0 0,25 0,-26 25,26-25,0 0,-1 0,1 0,0 0,-1 0,1 0,-1 0,-24 0,0 0,0 0,0-25,-50 0,0 0,25 1,-25-1,0 0,25 0,-24-24,-1 24,25 0,0 0,25 25,-25 25</inkml:trace>
  <inkml:trace contextRef="#ctx0" brushRef="#br0" timeOffset="537987.855">5928 14511,'0'25,"0"-1,0 26,0-25,0 0,0-1,0 26,0-25,0 0,-24-1,-1 1,25 0</inkml:trace>
  <inkml:trace contextRef="#ctx0" brushRef="#br0" timeOffset="538388.7164">6598 14163,'0'25,"0"0,0 25,0-1,0-24,-25 25,25-1,-25 1,1 0,24-1,-25 1,0-25,-25-1,26-24,-1 25,0-25,0-25,0 1,1 24,-1-50,0 25,25 0,0-24,0 24,0-25,0 26,25-1,0 25,-1-25,1 25,0 0,0 25,24-25,-24 25,0-1,25 1,-26 0,1 0,0 0,0-1,0-24</inkml:trace>
  <inkml:trace contextRef="#ctx0" brushRef="#br0" timeOffset="538656.0278">6722 14387,'25'-25,"-50"50,75-25,-26 25,-24-1,0 1,0 0,0 0,-24 0,24-1,0 1,-25-25,25 25,25-25,-1 25,1-25,-25 25,0-1,0 1,0 0,-25-25,1 0,24 25,-25-25,0 25,0-25,0 0,1 0,-26-25</inkml:trace>
  <inkml:trace contextRef="#ctx0" brushRef="#br0" timeOffset="538960.8342">6176 13891,'25'0,"0"0,0 0,0 0,24 0,-24 24,49-24,-24 0,0 0,-1 0,1-24,24 24,-49 24,25-24,-26 0,26 0,-25 0,0 0,-50 0,0-24,25-1,-25 0,0 0,25 0,-24-24,-1 24,0-25,0 26</inkml:trace>
  <inkml:trace contextRef="#ctx0" brushRef="#br0" timeOffset="539348.6848">7392 14015,'0'24,"-25"1,25 25,0-25,-25 24,25-24,-25 0,25 0,0-1,-24 1,48 0,-24 0,25-25,-25 25,25 0,-25-1,0 26,0-25,0 0,0 24,0-24,0 25,0-26,0 1,0 0,0 0,0 0,0-50,-50-50,75 51</inkml:trace>
  <inkml:trace contextRef="#ctx0" brushRef="#br0" timeOffset="539680.4815">7516 14089,'25'0,"-1"0,1 0,0 0,0 0,24 0,-24 0,0 0,0 0,-50 0,25 25,-25 0,0-1,1 1,-1 0,-25 0,25 0,-24 24,24-24,0 0,0-25,25 25,25-25,0 0,0 0,24 0,-24-25,25 0,-1 0,1 0,-25 1,24-1,-24 25,0-25,0 0,-25 0,25 25,-50-24,0 24,0 0</inkml:trace>
  <inkml:trace contextRef="#ctx0" brushRef="#br0" timeOffset="539880.1119">7590 13891,'0'0,"0"24,0 1,25 0,0 25,-25-1,25 1,-1 24,-24 1,25-1,-25 1,25-1,-25 25,25-49,-25 24,0-24,25-1,-25-24,24 0,-24 0,0-50,25 0,-25 0,0-24,25-1</inkml:trace>
  <inkml:trace contextRef="#ctx0" brushRef="#br0" timeOffset="540015.8259">7913 14337,'-25'-25,"50"50,-75-25,50 25,-25-25,0 25,25 0,-24-1,-1 26,0-25,0 24,0-24,1 0,24 0,-25-25,0-25,25 0</inkml:trace>
  <inkml:trace contextRef="#ctx0" brushRef="#br0" timeOffset="540132.0958">7689 13816,'0'25,"0"0,25-25,-25 25,25-1,0 26,-25-25,25 0,-1-1</inkml:trace>
  <inkml:trace contextRef="#ctx0" brushRef="#br0" timeOffset="541243.7867">8012 14064,'0'25,"0"0,0 0,0-1,0 1,25 25,-25-25,0-1,0 26,0-25,25-25,-25-25,24 25,1-25,0 0,0 1,24-26,-24 50,0-25,0 0,-25 1,25 24,-25-25,-25 25,0-25,0 25,25-25,-25 25,1-25,-1 1,25-1,-25 0,25 50,0 24,25 1,-25 0,0 24,0 0,0 1,0-1,0 1,0-1,0-24,0-1,0-24,0 0,25-25,-25-25,0-24,24-1,1 0,-25-24,25 0,0-1,-25 1,25-1,-1 1,-24-1,0 51,25-26,-25 25,0 50,25 0,-25 0,25-1,0 1,-1-25,1 25,25-25,-25-25,24 25,-24-25,0 25,0-24,-1-1,1 0,-25 0,-25 0,1 1,-1-1,0 0,0 25,0 0,1 25,24 0,0 24,0-24,0 25,0-1,0 1,0-1,0 1,0 0,0-1,-25 1,25 0,0-26,0 1,0 0,-25-25,25-25,-25 0,0 1,25-1,-24 25,24-25,-25 0,50 25,-1 0,1 0,0-25,0 25,24 0,-24-25,0 25,25 0,-26 0,-24 25,0 0,0 0,-24 0,-1 0,0-1,0 26,-24-25,-1 0,25 24,-24-24,24 0,0-25,25 25,-25-25,50 0,0 0,0 0,24 0,-24-25,25 25,-26 0,26-25,-25 25,0 0,-1 0,1 0,0 0,0 0,-25-25</inkml:trace>
  <inkml:trace contextRef="#ctx0" brushRef="#br0" timeOffset="541528.8392">9029 13915,'25'0,"0"0,-1 0,1 0,25 0,-25 0,-1 0,1 0,0 0,-50 25,0 0,1-25</inkml:trace>
  <inkml:trace contextRef="#ctx0" brushRef="#br0" timeOffset="541691.8573">8880 14188,'-25'0,"50"0,-25 25,25-25,0 0,-1-25,26 25,0 0,-1-25,1 25,0-24,-1-1,-24 25,25 0,-26-25,1 25,0 0,-50 0,0 25</inkml:trace>
  <inkml:trace contextRef="#ctx0" brushRef="#br0" timeOffset="542072.4958">9128 14015,'-25'0,"25"24,0 26,0-25,0 24,0 1,-24 0,24-1,-25 26,0-26,25 1,-25 0,25-26,0 1,0-50,25-24,-25 24,25-25,0 1,-1-1,1 0,0 1,0 24,0 0,-25 0,24 25,-24 25,0 0,0 0,-24 24,24 1,0 0,0-1,0 1,24-25,-24 0,25-1,0 1,0 0,0-25,-1 0,1 0,0-25,0 25,0-25,-1 1,1-1,0 25,0-25,-25 0,25 25,-25-25,0 1,0-1,-25 0,25-25</inkml:trace>
  <inkml:trace contextRef="#ctx0" brushRef="#br0" timeOffset="542512.536">9823 13667,'-25'0,"50"25,-25 0,24-25,-24 25,25 0,0-1,0-24,0 0,-1-24,-24-1,25 0,0 0,-25 0,0 1,25 24,-50 0,25 24,-25 1,0 0,1 25,-1-26,0 26,0 0,0-26,-24 26,24-25,0 0,0-1,1-24,48-24,1 24,0-25,25 25,-26-25,26 0,-25 25,0 0,24 0,-24-25,0 25,-25 25,-25 0,0 0,-24-25,24 25</inkml:trace>
  <inkml:trace contextRef="#ctx0" brushRef="#br0" timeOffset="542668.323">9649 14287,'-25'25,"50"-50,-25 50,25-25,0 0,-1-25,26 25,0-24,-26-1,26 0,0 0,-26 0,26 1,-25 24,0 0,-25-25,-25 25,0 0</inkml:trace>
  <inkml:trace contextRef="#ctx0" brushRef="#br0" timeOffset="542831.9651">9897 13965,'0'-25,"0"50,0-25,0 25,0 0,0 24,0 1,0-1,0 26,-25-26,25 26,-25-25,1 24,24-24,-25-1,0-24,0 25,25-26,-25-24,25-24,0-1,0-25</inkml:trace>
  <inkml:trace contextRef="#ctx0" brushRef="#br0" timeOffset="542955.721">9872 14312,'50'50,"-100"-100,125 100,-51-25,1 0,0-1,0 1,0 0,0 0,-1 0,1-25,-25 24,25-24</inkml:trace>
  <inkml:trace contextRef="#ctx0" brushRef="#br0" timeOffset="543096.7772">10344 14461,'0'25,"24"-25,-24 25,0 0,0-1,0 1,0 0,0 0,0 24,-24-24,-1 0,25 0</inkml:trace>
  <inkml:trace contextRef="#ctx0" brushRef="#br0" timeOffset="543383.6408">10765 14039,'0'-24,"25"24,25 0,-26 0,26 0,0 0,-1-25,-24 25,25 0,-1 0,-24 0,0 0,0 0,-50-25</inkml:trace>
  <inkml:trace contextRef="#ctx0" brushRef="#br0" timeOffset="543536.1626">11013 13816,'-25'0,"50"0,-50 25,25 0,0 0,0-1,0 1,0 25,0-25,0 24,-24-24,24 25,0-1,-25-24,25 0,0 0,-25-1</inkml:trace>
  <inkml:trace contextRef="#ctx0" brushRef="#br0" timeOffset="543708.7172">10840 14163,'0'25,"0"0,0 0,0 0,0-1,0 26,24 0,-24-25,0 24,0-24,0 25,0-26,0 1,25 0,-25-50,0 0</inkml:trace>
  <inkml:trace contextRef="#ctx0" brushRef="#br0" timeOffset="544067.8841">10914 14287,'25'0,"-50"0,50-24,0-1,-1 25,1 25,0-1,-25 1,25 25,-25-25,-25 0,25-1,0 26,-25-25,25 0,-25-1,25 1,0-50,25-24,-25 24,25-25,0 1,0-26,-1 26,1-26,0 1,0-1,0 1,0 24,-1 1,1-1,0 50,-25 25,-25-25,25 50,0-26,0 1,0 25,0-25,0-1,25 1,0-25,0-25,-1 25,1-24,0-1,0 0,0 0,-25 0</inkml:trace>
  <inkml:trace contextRef="#ctx0" brushRef="#br0" timeOffset="544235.8015">11385 14015,'0'0,"-49"99,49-74,0 24,0-24,-25 25,25-1,0-24,0 0,0 25,-25-26,25 1,0 0,-25 0,25 0,-24-25,24 24,-25-24,0 25,0-25,0 0,0 0,1-25,-1 1</inkml:trace>
  <inkml:trace contextRef="#ctx0" brushRef="#br0" timeOffset="544444.5048">11137 14238,'0'0,"25"0,-25 25,25-25,0 24,0 1,-1 0,1 25,0-25,0-1,0 1,-1 0,26 25,0-26,-26 1,26 0,-25-25,24 25,-24-25,0 25,0-25,0 0,-1 0,-48-25,24 0,0 0</inkml:trace>
  <inkml:trace contextRef="#ctx0" brushRef="#br0" timeOffset="550324.208">3299 15255,'0'-25,"-25"50,25 0,0-1,0 1,0 25,0 0,0-26,0 26,0 0,0-26,0 26,0 0,0-26,0 26,0 0,0-26,-25 26,25-25,0 0,-24-1,-1 26</inkml:trace>
  <inkml:trace contextRef="#ctx0" brushRef="#br0" timeOffset="550636.9188">3001 16173,'0'0,"25"0,0 24,0-24,-25 25,25-25,-25 25,24 0,-24 0,0 24,0-24,0 25,0-1,0 1,0 0,0 24,0-24,-24 24,24 25,0-24,0-1,0 0,24 1,-24 24,0-25,0 1,25-26,-25 1,0 0,25-1,-25-24,0 0,0 25,0-26,0-48,0-1</inkml:trace>
  <inkml:trace contextRef="#ctx0" brushRef="#br0" timeOffset="551760.3371">3770 15503,'0'0,"-24"0,24-25,0 0,24 25,1 0,0 25,0-25,0 0,-1 25,1 0,0 0,-25-1,0 1,0 0,0 0,0 24,-25-24,0 0,25 25,-24-26,-1 1,-25 0,25 0,1 0,-1-25,0 24,0-24,0 0,0 0,25-24,-24 24,48 0,-24-25,25 25,25 0,-25-25,24 25,-24 0,25-25,-25 25,-1 0,26 0,0 0,-1 0,-24 0,25 0,-26-25,1 25</inkml:trace>
  <inkml:trace contextRef="#ctx0" brushRef="#br0" timeOffset="552616.199">4291 15131,'0'25,"0"-1,0 1,0 25,0 24,0-24,0 24,0 1,-25-1,25 1,0-1,0 0,0-24,0 0,0-26,0 1,0 0,0-50,0 0,0 1,0-1,0-25,0 1,0-1,0 0,0-24,25 24,-25 26,25-26,0 25,0 0,-1 25,1-24,0 24,0 0,-25 24,25-24,-25 25,0 0,0 0,0 0,0-1,-25 1,0 0,0 0,0 0,1-25,-1 0,0 0,0 0,0 0,25 24,25-24,-25 25,25 0,0 0,0 0,-25-1,24 1,1 0,0-25,0 25,0-25,-1 0,1 0,0-25,0 25,0-25,-1 25,-24-25,0 1,25 24,-25-25,25 25,-25-25,25 0,-25 0,0 1,0-1,0 50,0-1,0 1,0 0,0 0,0 0,0 24,0-24,0 0,0 0,0-1,0 1,0 0,0-50</inkml:trace>
  <inkml:trace contextRef="#ctx0" brushRef="#br0" timeOffset="556244.5866">6573 15652,'-25'-25,"50"25,0 0,0 0,0 0,24 0,-24 0,0 0,0 0,24 0,-24 0,0 25,0-25,0 0,-1 0,1-25,0 25,0 0,-50 0,25-25,-25 25,0 0</inkml:trace>
  <inkml:trace contextRef="#ctx0" brushRef="#br0" timeOffset="556476.7859">6772 15354,'-25'0,"25"25,0 0,0 0,0 24,0 1,0 24,0-24,0 24,0-24,0 24,0-24,0-1,0-24,0 0,25 0,-50-50,25 0</inkml:trace>
  <inkml:trace contextRef="#ctx0" brushRef="#br0" timeOffset="557284.1898">7367 15230,'0'0,"-25"-25,25 50,0 0,0 0,0 24,0 1,0 0,0-1,-25 26,25-1,0 0,0 1,-24-26,24 26,0-26,0-24,0 0,0 0,0 0,0-50,0 0,0 0,0 0,0-24,0-1,0-24,24 24,-24 1,0-1,25 0,-25 26,25-1,0 0,0 25,-1 0,1 0,0 0,0 25,0-25,-25 25,24-1,-24 1,0 0,-24 0,24 0,-25-1,0 1,0-25,0 25,1 0,-1-25,0 0,0 25,0-25,1 0,48 24,1 1,0 0,0 0,0-25,-1 25,26-25,-25 24,0-24,-1 0,1 0,0 0,-25-24,25 24,-25-25</inkml:trace>
  <inkml:trace contextRef="#ctx0" brushRef="#br0" timeOffset="557608.0537">7714 15677,'0'0,"25"24,0 1,-25 0,0 0,0 0,-25-1,0 1,0-25,50 0,0 0,0 0,0 0,-25 25,24-25,-24 25,0 0,-24-25,24 24,0 1,-25 0,0 0,0 0,25-1,-25-24</inkml:trace>
  <inkml:trace contextRef="#ctx0" brushRef="#br0" timeOffset="558080.2011">8409 15602,'0'-25,"-25"25,50-24,0 48,-1-24,1 0,0 0,0 0,0 0,-1 0,26 0,-25 0,-25-24,25 24,-1 0,-48 0,-1 24,0-24</inkml:trace>
  <inkml:trace contextRef="#ctx0" brushRef="#br0" timeOffset="558319.9613">8409 15751,'25'0,"-1"0,1 0,25 0,-25-25,24 25,-24 0,25-25,-26 25,1 0,0-24,0 24,0 0,-1 0</inkml:trace>
  <inkml:trace contextRef="#ctx0" brushRef="#br0" timeOffset="558684.6484">9153 15429,'-25'0,"25"-25,-25 25,1 25,24-1,0 1,-25 25,25-25,0 24,0 1,0-1,25 1,-25-25,24 0,-24-1,25 1,0 0,0-25,0 0,-25-25,49 25,-49-25,25 1,0-26,0 0,-1 1,-24 24,0-25,25 1,-25 24,-25-25,25 26,0-1,-24-25,24 25,-25 0,25 1,-25-1,0 25,0 0,1 0,-26 25,25-1,0 26,1-25,-1 0</inkml:trace>
  <inkml:trace contextRef="#ctx0" brushRef="#br0" timeOffset="562437.0603">3572 16371,'0'-25,"25"25,-1 0,1 0,-25 25,25-25,0 0,0 25,0-25,-1 25,-24 0,25-25,-25 24,0 1,-25-25,25 25,-24 0,-1 0,0-25,25 24,-25 1,0-25,0 0,1 0,-1 0,50 0,-1 0,1 0,0 0,0 0,0 0,0 25,-1-25,1 25,-25 0,25-25,-25 24,-25 1,25 0,-25 0,25 0,-24-1,-1 1,0-25,25 25,-25-25,25 25,-25-25,0-25</inkml:trace>
  <inkml:trace contextRef="#ctx0" brushRef="#br0" timeOffset="563219.9645">4167 16272,'0'0,"25"25,-25 24,0-24,0 25,25-1,-25 1,-25 24,25-24,0 0,0-1,0 1,0-1,0-24,0 0,0 0,-25-50,25 0,0 0,0-24,0 24,0-49,25 24,-25 0,25 1,0 24,-25 0,24 0,1 25,0-24,0 48,0-24,-1 25,-24 0,25 0,-25 0,0-1,0 1,-25 0,25 0,-24 0,-1-1,0 1,0-25,0 25,1-25,-1 0,0 0,0 0,50 0,-25 25,25-25,0 25,-1-25,1 24,0 1,25-25,-26 25,1-25,0 0,25-25,-26 0,1 1,0-1,0 0,0 0,-1-24,-24 24,25 25,-25-25,0 0,0 50,0 0,0 0,0-1,0 26,0-25,0 0,0 24,0-24,0 0,0 0,-25-25</inkml:trace>
  <inkml:trace contextRef="#ctx0" brushRef="#br0" timeOffset="563619.8502">4961 16495,'25'0,"0"0,-1 0,26 0,-25 25,24-25,-24 0,0 0,25 0,-26 0,1 0,0 0,0 0</inkml:trace>
  <inkml:trace contextRef="#ctx0" brushRef="#br0" timeOffset="563788.742">5209 16247,'-25'25,"50"0,-25-1,0 1,0 25,0 0,0 24,0-24,0 24,0-24,0-1,0 26,0-26,25 1,-25-1,0-24</inkml:trace>
  <inkml:trace contextRef="#ctx0" brushRef="#br0" timeOffset="564347.974">5779 16098,'-24'0,"24"25,-25 0,25 0,0 24,0 1,0 24,0 1,0-26,-25 26,25-1,0 1,0-26,0 1,0-25,0-1,0 1,0 0,0-50,0 0,0 1,-25-1,50-25,-25 1,0-1,0 0,25 26,-25-26,25 25,-1-24,1 24,0 25,0 0,0 0,0 25,-25-1,24 1,-48 0,24 25,-25-26,25 1,-25 0,0 0,0 0,0-25,1 0,-1 0,0 0,0 0,50 0,0 24,-25 1,25 0,-1-25,-24 25,25 0,0-1,0-24,0 25,0-25,-1 25,1-50,-25 0,25 1,-25-1</inkml:trace>
  <inkml:trace contextRef="#ctx0" brushRef="#br0" timeOffset="564619.7466">6077 16644,'0'0,"25"25,0-25,0 25,-25-1,0 1,-25 0,0 0,0 0,0-25,25 24,-24-24,24 25,24-25,1 0,0 0,0 0,0 0,-1 0,1 0,-25-25</inkml:trace>
  <inkml:trace contextRef="#ctx0" brushRef="#br0" timeOffset="564915.9582">6524 16570,'24'0,"1"0,0 0,0 0,24 0,-24 0,25 0,-25 0,-1-25,26 25,-25 0,0 0</inkml:trace>
  <inkml:trace contextRef="#ctx0" brushRef="#br0" timeOffset="565083.9885">6697 16371,'-25'0,"25"25,0 25,0-1,0 1,0 24,0-24,0 24,25-24,-25 24,0-24,0-1,0 1,25-25</inkml:trace>
  <inkml:trace contextRef="#ctx0" brushRef="#br0" timeOffset="565664.7233">7293 16222,'-25'0,"50"25,-25 0,0 0,0 24,0 26,0-26,0 26,0-1,-25 1,25-26,0 26,0-26,0 1,0-25,0-50,0 0,0-25,0 26,0-26,0 0,0 1,25-1,-25 1,24-1,-24 25,25 0,0 1,0 24,0 0,-1 24,-24 1,25-25,-25 25,0 0,0 0,0-1,0 1,-25 0,25 0,-24-25,-1 25,0-1,0-24,0 0,1 0,-1 0,25 25,25 0,-1 0,1 0,0-1,0-24,0 25,-1-25,1 25,0-25,0 0,0 0,-1-25,-24 0</inkml:trace>
  <inkml:trace contextRef="#ctx0" brushRef="#br0" timeOffset="565956.8574">7615 16669,'0'0,"25"0,0 0,-1 25,1-1,-25 1,0 0,-25-25,25 25,-24 0,24-1,-25-24,25 25,25-25,-1 0,-24 25,25-25,0 0,-25 25,-25 0,25-1,-25 1,25 0,-24 0,-1 24,25-24,-75-50,51 50,-1-25</inkml:trace>
  <inkml:trace contextRef="#ctx0" brushRef="#br0" timeOffset="566323.809">8409 16594,'25'0,"-1"0,1 0,0 0,0 0,24 0,-24 0,25-24,-25 24,-1 0,1 0,0 0,-25 24,-25-24</inkml:trace>
  <inkml:trace contextRef="#ctx0" brushRef="#br0" timeOffset="566488.1847">8434 16793,'24'0,"1"-25,25 25,-25 0,24 0,1 0,-25-25,24 25,-24 0,25 0,-26 0,1 0</inkml:trace>
  <inkml:trace contextRef="#ctx0" brushRef="#br0" timeOffset="566837.2262">9178 16520,'0'0,"-25"-25,0 25,0 25,25 0,0 24,0-24,0 25,0-25,25 24,-25 1,25-25,-25-1,25 1,0 0,-1-25,1 0,0 0,0-25,0 0,-1 1,1-26,0 25,-25-24,25 24,-25 0,0-25,0 26,0-1,0 0,-25 25,25-25,-25 0,0 1,1 24,-1 0,0-25,-25 50,26-25,-26 24,25-24,-24 25</inkml:trace>
  <inkml:trace contextRef="#ctx0" brushRef="#br0" timeOffset="568264.0656">5085 17735,'25'0,"0"0,-1 0,-24-24,50 24,-25 0,0 0,24 0,-24 0,25 0,-26-25,26 25,-25 0,0 0,-25-25</inkml:trace>
  <inkml:trace contextRef="#ctx0" brushRef="#br0" timeOffset="568908.5194">5804 17264,'0'-25,"-25"50,25 25,0-26,0 51,0-26,-24 26,24-1,0 1,0-1,0 1,0-1,0-24,0-1,0-24,0 0,0 0,0-50,0 0,0-25,0 1,0-1,0 1,24-1,-24 0,0 1,25-1,-25 1,25 24,0-25,0 50,0-25,-1 25,1 25,0-25,-25 25,25 0,-25 0,0-1,0 1,0 0,-25 25,25-26,-25 1,0 0,1 0,-1 0,0-25,-25 24,25-24,1 25,-1-50,0 25,50 0,0 25,-1 0,1-25,0 25,0 0,0-1,0 1,-1-25,26 25,-25 0,0-25,-1 0,1 0,0 0,-25-25,25 0</inkml:trace>
  <inkml:trace contextRef="#ctx0" brushRef="#br0" timeOffset="569167.8966">6176 17735,'25'0,"-25"25,25-25,0 25,0 0,-25 0,0-1,0 1,0 0,-25 0,0 0,25-1,-25-24,25 25,-25 0,1-25,24 25,24-50,1 25,0 0,0 0,-25-25,25 25,-1 0,1-25,0 25,-25-24</inkml:trace>
  <inkml:trace contextRef="#ctx0" brushRef="#br0" timeOffset="570316.7223">6672 17611,'-24'-24,"48"24,1 0,0 0,0 0,0 0,-1 0,26 0,-25 0,0 0,0 0,-1 0,1 0,0-25,-50 25</inkml:trace>
  <inkml:trace contextRef="#ctx0" brushRef="#br0" timeOffset="570500.2779">6821 17363,'0'-25,"0"50,0 0,0 0,0 24,0 1,0 0,0 24,-25 1,25-1,0-24,25 24,-25 0,0-24,25 0,-25-1,25-24</inkml:trace>
  <inkml:trace contextRef="#ctx0" brushRef="#br0" timeOffset="571048.1997">7367 17264,'-25'0,"25"25,0 24,0 1,0 24,0-24,0 25,0-1,0 0,0 1,0-1,0 1,0-26,0-24,0 0,0 0,0-50,0 0,0-25,0 1,25-1,-25 1,0-1,25 0,-25 1,25-1,-25 1,24 24,1 0,-25 0,25 25,0 25,0 0,-25 0,24-1,-48 1,24 0,0 0,-25 0,25-1,-25 1,0-25,0 25,1-25,-1 0,0 0,0 25,25 0,25-25,-25 24,25-24,0 25,-1 0,1 0,0-25,0 25,24-25,-24 0,0 0,0 0,0-25,-25 0,0 0</inkml:trace>
  <inkml:trace contextRef="#ctx0" brushRef="#br0" timeOffset="571344.0554">7739 17636,'0'0,"25"25,0-25,-25 25,0 0,0-1,0 1,0 0,-25 0,25 0,-25-1,0 1,50-25,-25-25,25 25,0 0,-1 25,1-25,-25 25,25-25,-25 25,0 0,-25-25,25 24,0 1,-25 0,25 0,-24 24,24-24,-25 0,0 0,0-25</inkml:trace>
  <inkml:trace contextRef="#ctx0" brushRef="#br0" timeOffset="571743.983">8558 17636,'24'0,"1"0,0 0,0 0,0-25,-1 25,1 0,0 0,0 0,0 0,-1-24,1 24,-50-25,1 25,24 25</inkml:trace>
  <inkml:trace contextRef="#ctx0" brushRef="#br0" timeOffset="571916.4344">8558 17810,'0'0,"24"0,1 0,0 0,25 0,-26 0,1-25,25 25,-25 0,-1 0,26-25,-25 25,0 0,-1 0,1 0</inkml:trace>
  <inkml:trace contextRef="#ctx0" brushRef="#br0" timeOffset="572340.3972">9401 17462,'0'0,"-25"0,25 25,-25 0,25 0,0 0,-24 24,24-24,0 25,0-1,0-24,0 25,0-1,24-24,-24 25,25-25,-25-1,25 1,0 0,0-25,24-25,-24 25,0-25,0 1,-1-1,1-25,0 1,0 24,-25-25,0 1,25-1,-25 25,-25-24,25 24,0 0,-25-25,25 25,-25 25,0-24,1 24,-1-25,0 25,0 0,0 25,1-1,-1 1,0 0,25 0</inkml:trace>
  <inkml:trace contextRef="#ctx0" brushRef="#br0" timeOffset="597424.3758">11286 15503,'0'-25,"0"0,0 50,25-25,-25 25,0 0,0 0,0-1,0 1,0 25,0-25,0 24,0-24,0 25,0-26,0 26,-25-25,25 24,0-24,0 0,0 0,0 24,0-24,0 25,0-25,0 24,0-24,0 25,0-26,0 26,0 0,0-25,0-1,0 26,0-25,0 0,0-1,0 26,0-25,0 0,0-1,0 1,0 0,0 0,0 0,0 24,0-24,0 0,0 0,0-1,0 1,0 0,0 25,25-26,-25 1,0 0,0 0,0 0,0-1,0 1,0 0,0 0,-25-25,25 25,0-50,0 0,0 0,-25-24</inkml:trace>
  <inkml:trace contextRef="#ctx0" brushRef="#br0" timeOffset="598403.97">11733 15156,'0'0,"0"-25,0 0,24 25,1 0,0 0,-25 25,25-25,0 0,-25 25,24-1,-24 1,25 0,-50-25,25 25,0 0,-24-1,24 1,-25 0,0 0,0 0,-24 0,24-25,0 24,0-24,25 25,-25-25,50 0,0 25,0-25,0 0,-1 0,1-25,0 25,0 0,0 0,-1 0,1 0,0 0,0 0</inkml:trace>
  <inkml:trace contextRef="#ctx0" brushRef="#br0" timeOffset="598960.2628">11658 15999,'25'-25,"0"50,0-25,-1 0,1 0,-25 25,25-25,-25 25,25-1,-25 1,-25 0,0 0,25 0,-25-1,1 1,-1-25,0 25,0-25,50 0,0 0,0 0,-1-25,1 50,0-25,0 0,0 25,-25 0,24-1,-24 1,-24 0,-1 0,25 25,-25-26,0 1,0-25,25 25,-24 0,-1-50</inkml:trace>
  <inkml:trace contextRef="#ctx0" brushRef="#br0" timeOffset="599464.0234">11757 16966,'0'-24,"-24"48,24-24,0 25,0 0,-25 0,25 0,0-1,0 26,0-25,25 0,-25-1,0 1,24 0,1-25,0 25,0 0,0-25,-1-25,1 25,-25-25,25 25,-25-50,0 26,0-1,0-25,0 25,0-24,0 24,0 0,-25 0,25 1,0-1,-25 0,1 0,-1 25,0 0,0 25,0-25,25 25,-24 0</inkml:trace>
  <inkml:trace contextRef="#ctx0" brushRef="#br0" timeOffset="600672.0953">12626 15156,'-25'-25,"0"25,0 0,25 49,-25-49,25 25,0 25,0-25,0-1,0 1,0 0,0 25,0-25,0-1,25 1,0 0,0-25,0 25,-1-25,1-25,0 25,0-25,0 0,-1 1,-24-26,25 25,-25 0,0-24,25 24,-25 0,0-25,0 26,-25-1,25 0,-25 0,25 0,-24 1,24-1,-25 25,0 25,0-25,0 24,1 26,-1-25,0 24,0 1,25-25</inkml:trace>
  <inkml:trace contextRef="#ctx0" brushRef="#br0" timeOffset="601172.1018">12650 15925,'0'0,"-24"-25,24 50,0-1,24 1,-24 25,0-25,0 24,0 1,0-25,0-1,0 1,0 0,0 0,0 0,25-25,-50-25</inkml:trace>
  <inkml:trace contextRef="#ctx0" brushRef="#br0" timeOffset="601536.0195">12402 16867,'25'0,"0"0,0 0,0 0,-1 0,1-25,0 25,0 0,0 0,-1 0,-73-49,49 24</inkml:trace>
  <inkml:trace contextRef="#ctx0" brushRef="#br0" timeOffset="601800.4563">12774 16594,'0'25,"0"0,0 25,0-26,0 26,0 0,0-1,0 26,0-26,0 1,-24-1,24 1,0-25,0 24,0-24,0 0,0 0,0 0,0-50,0 0,0 0,0-24,0-26</inkml:trace>
  <inkml:trace contextRef="#ctx0" brushRef="#br0" timeOffset="602289.0504">13519 15007,'-25'-25,"25"50,25 0,-25-1,0 1,0 25,24-25,-24 24,0 1,0-1,0-24,0 0,0 0,-24 0,24 0,0-1,0 1,-25-25</inkml:trace>
  <inkml:trace contextRef="#ctx0" brushRef="#br0" timeOffset="602603.9264">13494 15825,'0'25,"0"0,0 0,25 0,-25-1,0 26,0-25,0 0,0-1,0 1,0 0,0 0</inkml:trace>
  <inkml:trace contextRef="#ctx0" brushRef="#br0" timeOffset="602980.2547">13543 16644,'-24'-25,"24"50,24 0,-24 0,0-1,0 1,0 25,0-1,0 1,0 0,0-1,0-24,0 25,-24-1,24 1,0-25,0-1,0 1,24 0,-24-50,0-24,0 24,0-50</inkml:trace>
  <inkml:trace contextRef="#ctx0" brushRef="#br0" timeOffset="603664.8752">13965 15156,'-25'0,"25"24,0 1,0 0,25 0,-25 24,0-24,0 50,0-26,0 1,0 0,0-1,0 1,0-1,0 26,0-26,0 1,0 24,25-24,-25 0,0-1,0 1,0-1,0 1,0 0,0-1,0 1,0-25,0 24,0 1,0 0,0-26,0 26,0 0,0-26,0 26,0 0,0-1,-25-24,25 25,0-1,0-24,0 25,0-26,0 26,0 0,0-26,0 1,0 0,0 0,0 0,0-1,0 1,-25-74,0-1,1 0</inkml:trace>
  <inkml:trace contextRef="#ctx0" brushRef="#br0" timeOffset="604320.1427">11361 15106,'-25'0,"25"25,0 0,0-1,0 1,0 0,0 25,0-26,0 26,0 0,0-1,0 1,0 0,0-26,0 26,0 0,0-26</inkml:trace>
  <inkml:trace contextRef="#ctx0" brushRef="#br0" timeOffset="607972.4933">14263 16073,'24'0,"1"0,0 0,25 0,-25 25,-1-25,1 0,25 0,-25 0,-1 0,1 25,0-25,0 0,0 0,-1 0,-48-25,-1 25,0 0,0 0</inkml:trace>
  <inkml:trace contextRef="#ctx0" brushRef="#br0" timeOffset="608384.231">14263 16321,'-25'0,"50"0,-1 0,1 0,0 0,0 0,0 0,24 0,-24 0,0 0,0 0,24 0,-24 0,0 0,0 0,0 0,-1 0,-24-24,25 24,-50 0,1 0</inkml:trace>
  <inkml:trace contextRef="#ctx0" brushRef="#br0" timeOffset="611992.2932">14957 15974,'-25'-25,"25"1,25 24,0 0,0 24,0-24,-1 25,1 0,0 0,-25 0,0-1,0 26,0-25,0 0,-25 24,25-24,-25 25,1-26,-26 26,25-25,0 0,-24 0,24-1,0 1,0 0,1-25,-1 0,0 0,50 0,0 0,-1 0,26 0,-25 0,24 25,1-25,-25 0,24 0,1 0,-25 25,0-25,-1 0,1 0,-50-25,1 25</inkml:trace>
  <inkml:trace contextRef="#ctx0" brushRef="#br0" timeOffset="615188.0171">15329 16098,'25'0,"0"0,25 0,-26 0,1 0,0 0,25 0,-26 0,1 0,0 0,-25-25,25 25</inkml:trace>
  <inkml:trace contextRef="#ctx0" brushRef="#br0" timeOffset="615564.2978">15677 15850,'24'0,"1"25,0 0,0-25,-25 25,25-1,-1 1,-24 0,0 0,0 0,-24-1,24 1,-25 0,0 0,0 0,0-1,25 1,-24-25,-1 0,50 0,-1 0,1-25,0 25,0 0,0 0,-1 0,1 25,0-25,-25 25,0 0,25-25,-25 25,-25-1,25 26,0-25,-25 0,25 0,-25 24,25-24,-24 0,-1-25,25 25,-25-25,0 0,0 0,1-25</inkml:trace>
  <inkml:trace contextRef="#ctx0" brushRef="#br0" timeOffset="617640.4178">16148 16222,'25'0,"-1"0,1-25,0 25,25 0,-26 0,26 0,-25-24,25 24,-26 0,1 0,0 0,0 0,-50 0,25 24,-25-24</inkml:trace>
  <inkml:trace contextRef="#ctx0" brushRef="#br0" timeOffset="617836.2227">16321 15974,'0'25,"0"0,0 0,0-1,0 26,0 0,0-1,0 1,-24-1,24 1,0 0,0-25,0 24,24-24,-24 0</inkml:trace>
  <inkml:trace contextRef="#ctx0" brushRef="#br0" timeOffset="618236.0424">16694 15999,'24'0,"1"25,0-25,-25 25,25-1,-25 1,25 0,-25 0,0 0,-25-1,25 1,-25 0,25 25,-25-26,0 1,1 0,-1 25,0-25,0-1,0 1,1-25,-1 25,0 0,50-25,0 0,-1 0,1 0,0 0,0 0,24 0,-24 0,0 0,25 0,-26 0,1 0,0 0,-50-25,0 0</inkml:trace>
  <inkml:trace contextRef="#ctx0" brushRef="#br0" timeOffset="619404.9235">17190 16123,'0'-25,"24"25,1 0,0 0,25 0,-26 0,1 0,0-25,0 25,0 0,-1 0,-48 0,24 25,-25-25,0 25,0 0</inkml:trace>
  <inkml:trace contextRef="#ctx0" brushRef="#br0" timeOffset="619620.526">17090 16371,'25'-25,"0"25,0 0,0 0,-1 0,26 0,-25 0,0 0,24 0,-24-25,0 25,0 0,-1 0,1-24,0 24,0 0,-50 0</inkml:trace>
  <inkml:trace contextRef="#ctx0" brushRef="#br0" timeOffset="620195.9306">17810 15825,'-25'0,"25"25,0 0,0 25,0-1,-25 1,25 24,25 1,-25-26,0 26,0-26,0 26,0-50,0 24,-25-24,25 0,25-25</inkml:trace>
  <inkml:trace contextRef="#ctx0" brushRef="#br0" timeOffset="620508.8587">18033 16024,'25'0,"0"-25,-1 25,26 0,-25 0,0 25,24-25,-24-25,0 25,0 0,-1 25,1-50,0 25,-25 25</inkml:trace>
  <inkml:trace contextRef="#ctx0" brushRef="#br0" timeOffset="620728.8167">17983 16272,'0'-25,"25"25,0 0,25-25,-1 25,-24 0,25 0,-1-25,1 25,-25 0,24 0,-24 0,0 0,24 0,-24 25,-50-25,1 0</inkml:trace>
  <inkml:trace contextRef="#ctx0" brushRef="#br0" timeOffset="620952.2463">18281 15776,'-25'0,"25"25,0-1,0 1,0 25,-25-1,25 26,0-1,-24 1,24-1,0 0,-25-24,25 0,0-1,0 1,0-25,25-25,-25-25</inkml:trace>
  <inkml:trace contextRef="#ctx0" brushRef="#br0" timeOffset="621284.5613">18678 15974,'-25'0,"0"0,25 25,-24 0,24 0,0-1,-25 26,25 0,0-1,25 1,-25-1,24-24,1 0,-25 25,25-50,0 25,0-25,-1 24,1-48,0 24,0-25,0 0,-25 0,24-25,-24 1,25 24,-25-25,0 1,0-1,0 1,-25 24,25-25,-24 25,-1 1,0-1,0 0,0 25,1 0,-1 0,0 25,0 0,0-1,1 26,-1-25</inkml:trace>
  <inkml:trace contextRef="#ctx0" brushRef="#br0" timeOffset="627436.1384">19496 15056,'-24'-24,"48"48,-24 1,25 0,0 25,-25-1,25 1,-25-1,25 1,-25 0,25-1,-25-24,0 25,0-25,0-50,-25-25,25 25,25 1,-75-26,50 0,0 25,-25-24,25 24,25 0,-25 0,25 25,0 0,-1 0,1 0,25 0,-25 0,-1 0,1 0,0 0,0 25,0-25,-1 25,-48 0,24 0,-25-1,0 26,0-25,0 25,-24-26,-1 26,1 0,24-26,-25 1,25 0,25 0,-25-25,50 0,0-25,25 0,-1 0,-24 1,25 24,-25-25,24 25,-24 0,25 0,-26 0,1 25,-25-1,0 1,0 0,-25 25,1-26,-1 26,0 0,-25-1,26 1,-26-1,0 1,26-25,-1 0,0-1,0-24,25-24</inkml:trace>
  <inkml:trace contextRef="#ctx0" brushRef="#br0" timeOffset="627568.4354">19794 15751,'99'74,"-198"-148,223 173,-99-74,0 0,-25 24,25-24,-1 0,1 0,-25 0</inkml:trace>
  <inkml:trace contextRef="#ctx0" brushRef="#br0" timeOffset="627839.8021">20315 15007,'0'-25,"-25"50,50 0,-25 24,0-24,0 25,-25 24,25-24,-25 24,1-24,-1 24,0-24,0-1,0-24,1 0,-1-25,0 0</inkml:trace>
  <inkml:trace contextRef="#ctx0" brushRef="#br0" timeOffset="628012.5317">20017 15180,'50'-24,"-100"48,150-73,-51 49,1 0,-1-25,26 25,-1 0,-24 0,-1 0,1 0,0 0,-1 0,-24 0,0 0,0 0,-25 25,-25-25,0 25,0-25,0 24</inkml:trace>
  <inkml:trace contextRef="#ctx0" brushRef="#br0" timeOffset="628188.6462">20315 15304,'0'25,"0"0,0 0,0 0,0 24,0 1,0 0,0-1,0 1,0 24,0-24,0-25,0 24,0-24,0 0,0-50,0 0,0 0,25-24</inkml:trace>
  <inkml:trace contextRef="#ctx0" brushRef="#br0" timeOffset="628444.2542">20389 15379,'50'-99,"-100"198,125-198,-75 74,25 25,-1 25,1-25,-25 24,0 1,0 0,0 0,25 0,-25 24,0-24,0 25,0-1,0 1,0 0,0-26,25 26,-25 0,0-1,0-24,0 0,0 0,0-1,-25-48,0-26,0 25,1 0,-1-24</inkml:trace>
  <inkml:trace contextRef="#ctx0" brushRef="#br0" timeOffset="628591.8972">20340 15478,'0'0,"0"-25,0 1,25 24,-1 0,1 0,0 0,0 0,0 0,-25 24,24-24,-48 25,24 0,-25 0,0-25</inkml:trace>
  <inkml:trace contextRef="#ctx0" brushRef="#br0" timeOffset="628712.7635">20315 15652,'25'25,"-50"-50,75 50,-26-25,1 0,25-25,-25 25,-1 0,1-25,0 0,0 25,-25-25</inkml:trace>
  <inkml:trace contextRef="#ctx0" brushRef="#br0" timeOffset="631284.1864">20935 15032,'25'0,"0"0,0 0,-1 0,1-25,25 25,-25 0,24 0,-24-25,25 25,-26 0,1 0,0 0,0 0,-50 0</inkml:trace>
  <inkml:trace contextRef="#ctx0" brushRef="#br0" timeOffset="631411.9214">21183 15032,'25'124,"-50"-248,50 272,-25-123,0 0,25 0,-25 0,0-1,-25 26,25-25,0 0,-25 0,0-25</inkml:trace>
  <inkml:trace contextRef="#ctx0" brushRef="#br0" timeOffset="631563.8521">20935 15180,'25'25,"-25"0,0 0,0 0,25-1,-25 26,0-25,0 0,0 24,25-24,-25 0,0 0,0 0,-25-50</inkml:trace>
  <inkml:trace contextRef="#ctx0" brushRef="#br0" timeOffset="631812.7645">20935 15255,'25'0,"0"0,0-25,-1 25,26 0,0 0,-1-25,1 0,24 25,-24-24,-25 24,24 0,-24 0,0 0,0 0,-1 24,-24 1,0 0,-24 0,-1 0,0-1,0 26,-24-25,-1 0,25-25,-24 25,-1-25,0 0</inkml:trace>
  <inkml:trace contextRef="#ctx0" brushRef="#br0" timeOffset="631948.5379">20985 15156,'25'24,"-50"-48,50 73,-25-24,24 25,-24-26,0 26,25-25,-25 25,25-26,-25 1,25-25,0 0,-1-25</inkml:trace>
  <inkml:trace contextRef="#ctx0" brushRef="#br0" timeOffset="632124.2261">21406 15032,'-24'49,"48"-98,-48 123,-1-49,0 0,0 24,0 1,1-1,-26 26,25-1,-24 1,-1-1,0 1,-24-1,24 0,26-24,-26 0,25-26,0 1,1-25,24-25,0 1</inkml:trace>
  <inkml:trace contextRef="#ctx0" brushRef="#br0" timeOffset="632276.3826">21233 15478,'0'0,"25"25,-1-25,26 25,-25-25,0 0,-1 25,1-25,0 24,0 1,-25 0,-25-25,0 25,0-25</inkml:trace>
  <inkml:trace contextRef="#ctx0" brushRef="#br0" timeOffset="632664.9065">21158 15652,'25'0,"-50"0,75 0,-25 0,0 0,-1 25,1-25,0 24,-25 1,-25 0,0 0,1-25,-1 25,0-25,0 0,0 0,25-25,25 25,0 0,0 0,0 0,-1 25,1-25,0 0,-25 24,25-24,-25 25,-25 0,0 0,0-25,1 25,-1-25,0 24,0-24,0 0,1 0,48 0,1 0,0 25,0-25,0 0,24 25,-24-25,25 0,-26 0,1 0</inkml:trace>
  <inkml:trace contextRef="#ctx0" brushRef="#br0" timeOffset="633352.8024">21878 15007,'-25'0,"25"25,-25-1,0 26,1-25,-1 49,0-24,0-25,25 24,0-24,25-25,-25 25,25-25,24-25,-24 25,25-25,-1 0,-24 1,0-1,0 25,0-25,-1 0,-48 50,-1 0,0 0,0-1,0 26,-24 0,24-1,0 1,0 0,1 24,-1-24,0-1,25 1,0-25,0-1,0 1,0 0,25-50,-25 0,0 1,0-1,0 0,0 0,25 0,-25 1,0-26,0 25,24 0,-24 1,25-1,0 0,0 0,0 25,-1-25,1 1,0-1,0 25,0-25,-1 25,1 0,-25 25,0 0,0-1,0 1,-25 0,25 25,0-26,0 1,0 25,0-25,0 24,0-24,0 25,0-26,0 1,0 0,0 0,0 0,0-1,-24-24,-1 0,0 0</inkml:trace>
  <inkml:trace contextRef="#ctx0" brushRef="#br0" timeOffset="634248.9846">21803 15627,'0'0,"25"-25,0 0,0 25,0 0,-1 0,1 0,-25 25,25 0,-25 0,0 0,-25-1,25 1,-25 0,1 0,24 0,-25-25,25 24,-25-24,25-24,0-1,0 0,0 0,0-24,25-1,-25 25,25-24,-25 24,24 0,1 25,-25 25,0 24,0-24,-25 0,25 0,0 24,0-24,0-50,25 1,0-1,0-25,0 1,-1-1,1 25,0-24,0 24,0 0,-1 0,1 25,-25-25,25 25,-25 25,0 0,0 0,0 0,-25-1,25 1,0 0,-25 0,50-25,-25-25,25 25,0 0,-25-25,25 25,-1 0,1 0,0 0,-50 25,25 0,0 0,-25-1,1 1,-1 25,0-1,-25-24,26 25,-1-25,0-1,25 1,25-50,0 25,24-24,-24-1,25 0,-1 0,1-24,-1 24,1 0,0 0,-1 0,-24 25,0-24,-25-1,-25 25,0 0,0 0,-24-25,24 25,-25 0,26-25,24 0,-25 25,25-24,-25-1,25 0,0 0,25 50,-25 0,0 0,0 24,0 1,0-1,0 1,0 24,0 26,0-26,-25 0,25 26,0-26,0-24,-25 24,25-24,0-1,0-24,0 25,0-25,0-50,0-25,-25 25</inkml:trace>
  <inkml:trace contextRef="#ctx0" brushRef="#br0" timeOffset="634672.1667">22845 15801,'25'24,"-25"1,0 0,0 0</inkml:trace>
  <inkml:trace contextRef="#ctx0" brushRef="#br0" timeOffset="635492.5148">22944 15354,'25'0,"0"0,0 0,0 0,-1 0,26 0,-25 0,0 0,24 0,-24 0,0 0,0 0,-25 25,0 0,-25-25,0 25,0-25,-24 24,24-24,-25 25,25-25,1 0,-1 0,25-25,-25 25,50 0,-25 25,25 25,-25-25,0 24,0 1,0 24,0-24,0-1,0 1,0 0,0-26,0 1,0 0,24-25,-24-25,25 0,0-24,0 24,0-25,-1 1,1 24,0-25,25 26,-26-26,1 25,25 0,-1 1,-24-1,25 0,-1 0,-24 25,25 0,-25 0,-1 0,1 25,0-25,0 25,-25 0,25-25,-25 24,-25 1,25 0,-25 25,25-26,-25 1,0 0,1 0,-26 0,25-1,0-24,1 0,-1 0,0-24,0-1,25 0,0-25,0 26,0-1,0 0,0 0,0 50,0 0,-25 0,25 24,0 1,0-1,0 1,-24 24,24 1,0 24,-25 0,25-24,-25 24,25-25,0-24,-25 24,25-24,0-25,0 0,0-1,25 1,-25 0,-25-25</inkml:trace>
  <inkml:trace contextRef="#ctx0" brushRef="#br0" timeOffset="636836.3336">19918 16545,'0'0,"0"-25,0 50,25 0,-25 24,0 1,0 24,25 1,-25-1,-25 25,25 0,0-24,0-1,0 1,0-26,0-24,-25 0,25 0,0-50,0-25,-25 25,50-24,-25-26,0 26,25-1,0 1,0-1,-1 0,1 26,0-1,0 0,24 25,-24-25,0 50,0-25,-25 25,0 0,0-1,0 1,-25 0,25 0,-25 0,0-1,1 1,-1 0,25 0,-25-25,0 0,0 0,1 0,-1 0,50 25,-1-1,1 1,0 0,0 0,0 24,-1-24,26-25,-25 25,0-25,-1 0,1 0,0 0,0-25,0 0,-25 1,24-1,-24 0,25-25,-25 26,25-26,-25 25,0 0,0 50,0 0,0 25,0-26,0 26,0 0,-25-26,25 26,25-25,-25 0,0-1,0 1</inkml:trace>
  <inkml:trace contextRef="#ctx0" brushRef="#br0" timeOffset="637077.3425">20588 16942,'25'0,"-1"0,1 0,0 0,0 0,0 0,0 0,-1 0,1 0,-74-50,24 75</inkml:trace>
  <inkml:trace contextRef="#ctx0" brushRef="#br0" timeOffset="637223.875">20538 17090,'0'0,"25"0,0 0,0 0,-1 0,26-24,-25 24,0 0,24 0,-24-25,0 25,0 0,0 0</inkml:trace>
  <inkml:trace contextRef="#ctx0" brushRef="#br0" timeOffset="637820.909">21158 16470,'25'25,"-25"0,0 0,0 0,0 24,-25 26,25-1,0 25,-24-24,24 24,0-25,0 1,0-1,-25-24,25-1,0-24,0-50,25-24,-25 24,0-25,0-24,0 24,24 1,-24-1,25 0,0 26,0-26,24 50,-24-25,0 25,0 25,0 0,-25 0,0-1,0 1,0 0,-25 0,25 0,-25-1,0 1,0 0,1 0,-1 0,0-25,0 0,0 0,1 0,-1 0,25-25,-25 25,50 0,0 0,-25 25,24-25,1 24,0 1,0 0,0-25,-1 25,1-25,0 25,0-25,0 0,-1 0,1 0,-25-25</inkml:trace>
  <inkml:trace contextRef="#ctx0" brushRef="#br0" timeOffset="638047.9371">21506 17090,'74'25,"-148"-50,148 75,-49-50,-25 25,0 0,0 24,-25-24,25 0,-25 24,0-24,25 0,-24-25,-1 25,50-50,24 0,-24 25,0-25,24 25,-24-24,0 24,0-25</inkml:trace>
  <inkml:trace contextRef="#ctx0" brushRef="#br0" timeOffset="638315.915">21704 16892,'25'0,"0"25,0-25,-1 0,26 0,-25 0,0 25,-1-25,1 0,0 0,-75 0,26 24</inkml:trace>
  <inkml:trace contextRef="#ctx0" brushRef="#br0" timeOffset="638439.8228">21679 17140,'0'0,"25"-25,0 25,0-25,24 25,-24-24,25 24,-25 0,24 0,-24-25,0 25,-25-25,25 25</inkml:trace>
  <inkml:trace contextRef="#ctx0" brushRef="#br0" timeOffset="639028.0365">22349 16470,'-25'50,"25"0,0-1,0 50,-25-24,25 24,0-25,-24 26,24-26,-25 0,25-24,0 0,0-1,0-24,0-50,0 0,0-24,0-1,0 1,25-1,-25-24,0 24,24 0,1 26,0-1,0 0,0 25,-1-25,1 25,0 25,0 0,-25 0,0-1,-25 26,0-25,25 0,-25-1,1 1,-1 0,0 0,-25 0,26-25,-1 24,0-24,0 0,25-24,-25 24,50 0,0 24,0-24,0 25,-1-25,1 25,0-25,0 25,0-25,24 0,-24 25,0-25,0 0,-1 0,-24-25</inkml:trace>
  <inkml:trace contextRef="#ctx0" brushRef="#br0" timeOffset="639316.0166">22647 17066,'0'0,"0"24,0 1,0 0,0 0,0 0,-25-25,25 24,25-24,-1 25,1 0,-25 0,-25 0,25-1,0 1,-24 0,-1 0,25 0,-25-1,0 1,25 0,-25-25,25 25,-24-25</inkml:trace>
  <inkml:trace contextRef="#ctx0" brushRef="#br0" timeOffset="639740.6274">22944 16991,'0'0,"-24"0,48 0,1 0,0 25,25-25,-26 0,26 0,-25 0,24 0,-24 0,0 0,0 0,-50 25,0-25</inkml:trace>
  <inkml:trace contextRef="#ctx0" brushRef="#br0" timeOffset="639932.3695">22944 17165,'-24'0,"48"-25,1 25,0 0,0 25,0-25,24 0,-24 0,25 0,-26 0,1 0,0 0,0 25,0-25,-1 0</inkml:trace>
  <inkml:trace contextRef="#ctx0" brushRef="#br0" timeOffset="640432.8249">23664 16942,'-25'0,"0"24,25 1,-25 0,25 0,-25 0,25-1,0 26,0-25,0 0,0-1,0 1,25 0,-25 0,25 0,0-1,0-24,-1 0,1-24,0 24,0-25,24 25,-24-25,0-25,0 26,0-1,0 0,-25 0,0 0,0 1,0-1,-25 0,0 0,0 0,0 1,0-1,1 0,-1 25,0-25,0 25,0 0,1 25,-1-25,0 25,0 0</inkml:trace>
  <inkml:trace contextRef="#ctx0" brushRef="#br1" timeOffset="714404.1947">2084 9004,'24'25,"1"-25,0 0,0 0,0 0,-1 0,26 0,0 0,-26-25,26 25,-25 0,24 0,-24 0,0 0,25 0,-26 0,1 0,25 0,-25 0,0 0,24 0,-24-25,0 25,24 0,1 0,-25 0,24 0,-24 0,0-25,25 25,-26 0,1 0,25 0,-25 0,-1 0,1 0,0 0,0 0,0 0,-1 0,1 0,0 0,0 0,0 0,-1 0,1 0,0-24,0 24,0 0,-1 0,1 0,0 0,0 24,0-24,0 0,-1 0,1 0,0 0,-25 25,25-25,0 0,-1 0,1 0,0 0,0 0,0 0,-1 0,1 0,0 0,0 0,0 0,-1 0,1 25,0-25,0 0,24 0,-24-25,0 25,25 0,-26 0,26 0,-25 0,24 0,-24 0,25 0,-25 0,-1 0,26 0,-25 0,24 0,-24 0,25 0,-25 0,24 0,1 0,-25 0,24 0,1 0,0 0,-26 0,26 0,0 0,-1 0,1 0,-25 0,24 0,1 0,-25-25,-1 25,26 0,-25 0,0 0,-50 0,0-24</inkml:trace>
  <inkml:trace contextRef="#ctx0" brushRef="#br1" timeOffset="715668.9769">6747 7987,'0'-25,"0"50,0 0,0 0,0 24,0 1,0 24,0-24,0 24,-25-24,25 0,0-1,0-24,0 0,0 0,0-50,0 0,0-25,0 26,0-26,25-24,-25 49,0-25,25 1,-25 24,24 0,-24 0,25 25,-25-25,25 25,0 0,0 0,0 0,-1 25,1-25,0 25,0 0,0-25,-1 25,1-25,-25 24,25-24</inkml:trace>
  <inkml:trace contextRef="#ctx0" brushRef="#br1" timeOffset="716043.962">7342 8111,'-49'-74,"98"148,-123-148,49 99,0-1,0 1,1 25,24-1,-25 1,25 0,0-1,0 1,0-25,0-1,25-24,-25 25,24-25,-24-25,25 1,0-1,-25 0,25-25,0 26,-25-26,24 0,-24 26,25-26,-25 25,0 0,0 50,0 0,0 0,0 0,0-1,0 26,0-25,0 0,25-1,-25 1,0 0,25 0,0-50,-25 0</inkml:trace>
  <inkml:trace contextRef="#ctx0" brushRef="#br1" timeOffset="716868.1934">7565 8062,'-24'124,"48"-248,-48 297,24-148,0 25,-25-1,25-24,0 0,0 0,0-1,25-24,-25-24,0-1,24 0,-24-25,25 26,-25-26,25 0,0 1,0-1,-25 25,24 25,1 25,-25 0,0 0,0 24,0 1,0 0,0-1,0-24,0 25,0-1,0-24,0 0,25-25,0-25,0 0,-25 0,24 1,1-26,0 0,0 1,0-26,-1 26,-24-26,25 26,0-26,-25 26,0-1,25 25,-25 0,-25 1,25 73,0-24,0 25,-25-1,25 26,0-1,-25 1,25-1,0 0,-24 1,24-1,0-24,0-1,0-24,0 0,0-50,0 0,0-24,0-1,24 1,-24-26,25 26,0-1,-25 0,25 1,0 24,0 25,-25-25,24 25,1 0,-25 25,25-25,-25 25,25 0,-25-1,0 1,-25 0,0 0,0 0,1-25,-1 24,0-24,0 25,0-25,0 0,25 25,0 0,25-25,-25 25,25-1,-25 1,25 0,0 0,0 0,-1-25,1 24,0-24,25 0,-26 0,26 0,-25 0,24-24,-24 24,0-25,-25 0,25 0,-25 0</inkml:trace>
  <inkml:trace contextRef="#ctx0" brushRef="#br1" timeOffset="724444.6376">8731 8012,'-25'0,"1"-25,24 50,-25-25,25 25,-25 24,0-24,0 25,1 24,24-24,-25-1,25 26,0-26,25 1,-1 0,-24-1,25 1,25-25,-25-1,24-24,1 0,-1 0,1 0</inkml:trace>
  <inkml:trace contextRef="#ctx0" brushRef="#br1" timeOffset="724773.0017">10096 8508,'0'25,"24"0,-24-1,0 1,-24 0,24 0,-25 0,25-1,-25 1,25 0,-25-25</inkml:trace>
  <inkml:trace contextRef="#ctx0" brushRef="#br1" timeOffset="725308.8699">12154 8508,'25'25,"-25"0,0-1,0 1,0 0,-25 0,25 0,-25-1,25 1,-24 0,24 0</inkml:trace>
  <inkml:trace contextRef="#ctx0" brushRef="#br1" timeOffset="725680.5635">12824 8037,'-25'-25,"50"25,0 25,0-25,-1 25,1 24,0-24,0 0,0 24,-1 1,-24 0,25-1,-25 1,0-1,-25-24,25 25,-24-1,-1 1,0 0,0-1,-24 1,24-25,-25-1</inkml:trace>
  <inkml:trace contextRef="#ctx0" brushRef="#br1" timeOffset="726120.8725">13444 8210,'0'-24,"25"48,0-24,0 0,-1 0,1 0,25 0,-25 0,24 0,-24 0,25-24,-26 24,1 0,0 0,0 0,-50 0,0 0,-49-25,49 50</inkml:trace>
  <inkml:trace contextRef="#ctx0" brushRef="#br1" timeOffset="726360.3442">13419 8384,'0'0,"25"25,0-25,25 0,-26 0,1 0,25-25,-1 25,1 0,0 0,-26 0,26-25,-25 25,0 0,24 0,-24 0,-75-25</inkml:trace>
  <inkml:trace contextRef="#ctx0" brushRef="#br1" timeOffset="728827.9843">14213 7987,'25'0,"0"0,-1 0,1 25,0-25,0 25,0-25,0 25,-25-1,24-24,-24 25,25-25,-25 25,-25 0,1 24,-1-24,0 0,0 0,-25 0,26-1,-1 1,0-25,0 0,50 0,0-25,0 25,-1-24,26 24,-25 0,0 24,0 1,-1 0,1 0,0 0,-25-1,25 1,-25 0,-25 25,25-26,-25 26,0-25,25 24,-24-24,-1 0,0 0,0-25,0 25,0-25,1 24,-1-24,-25-49,25 24,1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2:53:14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2034 2133,'0'0,"-25"-25,50 25,0 0,0 25,-1-25,1 0,0 0,0 25,0-25,-1 25,1-25,0 25,-25-1,0 1,-25 0,25 0,-25 24,1-24,-1 0,0 0,0 0,0-1,1 1,-1 0,0-25,0 25,0 0,1-25,-1 0,0 0,50 0,0 0,-1 0,1 0,0 0,25 0,-26 0,26 0,-25 0,24 24,-24-24,0 0,0 0,0 0,-1 0,-48 0,-1 0,0-24,25-1</inkml:trace>
  <inkml:trace contextRef="#ctx0" brushRef="#br0" timeOffset="615.9442">2828 2084,'0'0,"0"-25,25 25,-25 25,0-1,0 26,0-25,0 24,0 1,-25 0,0-1,25 1,-25-1,0-24,1 25,-1-25,0-1,25 1,-25 0,0-25,0 0,1 0,-1-25,25 0,-25 1,25-1,0 0,-25-25,25 26,0-1,25 0,-25 0,25 25,0-25,-1 25,1 25,0-25,0 25,0 0,0 0,-1-1,1 1,0 0,0 0,-25 0,25-25,-25 24,24 1</inkml:trace>
  <inkml:trace contextRef="#ctx0" brushRef="#br0" timeOffset="851.7463">3051 2332,'-25'0,"25"24,0 1,0 0,0 0,0 0,0 24,0-24,0 25,0-26,0 1,0 0,0 0,0 0,-25-50,25 0,-24 0</inkml:trace>
  <inkml:trace contextRef="#ctx0" brushRef="#br0" timeOffset="2203.4875">2604 1836,'-24'-25,"48"25,1 0,0 0,0 0,0 0,0 0,-1 0,26 0,-25 0,0 0,-1 0,1 0,0 0,0 0,0 0,-25-25,0 0,-25 0,25 1,-25 24,25-25,-25 25,25-25,-25 25</inkml:trace>
  <inkml:trace contextRef="#ctx0" brushRef="#br0" timeOffset="2940.8091">3225 2183,'24'0,"1"0,0 25,0-25,24 0,1 0,-25 0,24-25,1 25,-25 0,24 0,-24 0,0 0,0 0,0 0,-50 0,0 0,0 0,0-25</inkml:trace>
  <inkml:trace contextRef="#ctx0" brushRef="#br0" timeOffset="3140.38">3497 1960,'0'24,"0"1,0 0,0 0,0 24,0 1,0 0,0-1,0 26,0-51,0 51,0-50,0 24,0-24,0 0,0 0,0-1,25-24,-25-24,25-26</inkml:trace>
  <inkml:trace contextRef="#ctx0" brushRef="#br0" timeOffset="3487.7632">3845 1935,'25'0,"-1"0,-24 25,25-25,-25 24,25 1,-25 0,0 0,0 0,0-1,-25 26,25-25,-25 0,-24-1,24 1,0 0,0-25,1 0,24-25,24 25,1 0,0-25,0 25,0 0,24 0,-24 0,0 0,0 0,-25 25,24 0,1 0,-25 0,0-1,-25 1,25 25,-24-25,-1-1,0 1,-25 25,26-25,-1-1,0 1,0-25,0 25,25-50</inkml:trace>
  <inkml:trace contextRef="#ctx0" brushRef="#br0" timeOffset="3907.789">4465 1935,'0'25,"0"-1,0 1,0 0,0 25,0-1,0 1,-25-1,25 1,-25 0,0-1,1 1,-1-1,25-24,-25 0,0 0,0-25,1 0,-1 0,0-25,0 0,25 0,0 1,0-26,0 25,0-24,0 24,25 0,-25 0,25 25,0 0,-1 0,1 25,0 0,0 0,24-1,-24 1,0 0,-25 0,25 0,0-1,-1 1,-24 0,25-25,0 25</inkml:trace>
  <inkml:trace contextRef="#ctx0" brushRef="#br0" timeOffset="4200.6413">4614 2381,'24'25,"-24"0,25-25,-25 25,0-1,25-24,-25 25,-25 0,25 0,0 0,-25-1,1 1,-1 0,0 0,0 0,50-50,0 25,0 0,-1 0,1 0,0-25,0 25,0 0,-1 0,1 0,0-25,-25 0</inkml:trace>
  <inkml:trace contextRef="#ctx0" brushRef="#br0" timeOffset="4747.6919">4217 1885,'-25'-25,"50"25,0 0,24 0,-24 0,25 0,-26 0,26 0,-25 0,0 0,24 0,1 0,-25 0,24-24,-24 24,0 0,0 0,-1 0,1 0,-50-25,1 25,24-25,-25 25,25-25,-25 0,0 1,25-1,-25 25,1-25,-1 25,0-25</inkml:trace>
  <inkml:trace contextRef="#ctx0" brushRef="#br0" timeOffset="7391.6334">6400 2108,'0'-24,"0"-1,24 50,-24-1,0 26,0-25,0 24,0-24,0 25,-24-25,24 24,-25-24,0 25,0-26,25 1,-25 0,1 0,-1 0,0-1,0 1,0-25,1 0,-1-25,0 1,25-1,0 0,-25 0,25-24,0 24,0-25,25 25,-25 1,25-1,0 25,-1 0,1 0,0 0,0 0,0 25,-1-1,1 1,0 0,0 0,0 0,-25-1,24-24,-24 25,25 0,-25 0,25-25,-25 25</inkml:trace>
  <inkml:trace contextRef="#ctx0" brushRef="#br0" timeOffset="7719.7899">6598 2356,'0'25,"25"0,0 0,-25 0,0-1,0 1,-25 0,0 0,25 0,-25-25,0 24,1 1,48-25,1 0,0 0,0 0,0-25,24 25,-24 0,0 0,0 0,-1-24,1 24,-50-25</inkml:trace>
  <inkml:trace contextRef="#ctx0" brushRef="#br0" timeOffset="8112.2598">6052 1786,'25'0,"0"0,0 0,0 0,-1 25,1-25,25 0,-25 0,24 0,1 0,-1 0,1 0,-25 0,24 0,-24 0,0 0,0 0,0 0,-25-25,-25 25,25-25,0 0,0 1,-25-1,25 0</inkml:trace>
  <inkml:trace contextRef="#ctx0" brushRef="#br0" timeOffset="8719.783">6921 2257,'24'0,"1"0,0 0,0 0,0 0,24 0,-24 0,0 0,24 0,-24 0,0-25,0 25,0 0,-1 0,-24 25,25-25</inkml:trace>
  <inkml:trace contextRef="#ctx0" brushRef="#br0" timeOffset="9123.8672">7739 2034,'0'25,"0"0,0-1,0 1,0 25,0-1,0-24,-25 25,25-1,-25 1,1-25,-1 24,0-24,0 25,0-25,1-1,-1-24,0 25,0-25,0-25,1 25,24-24,-25 24,25-50,0 25,0 0,0-24,0 24,25 0,-1 0,1 25,-25-24,25 24,0 0,24 0,-24 24,0 1,0-25,0 50,-1-25,-24-1,25 1,0 0,0 0,-25 0,25-25,-25 24,-50-48</inkml:trace>
  <inkml:trace contextRef="#ctx0" brushRef="#br0" timeOffset="9460.3072">7913 2356,'24'0,"1"0,-25 25,25-25,-25 25,0 0,25-25,-25 25,0-1,-25 1,25 0,-25 0,0 0,1-25,-1 24,0-24,0 0,50-24,0 24,0 0,-1-25,1 25,0 25,0-25,-25 24,25 1,-25 0,0 0,0 0,-25-25,25 25,-25-25,25 24,-50 1,26-25,-1 25,-25-25,1 0,24 0,-25-25</inkml:trace>
  <inkml:trace contextRef="#ctx0" brushRef="#br0" timeOffset="9848.6897">7417 1885,'0'-25,"24"25,1 0,0 0,0 0,24 25,-24-25,25 0,-25 0,24 0,1 0,-1 0,-24 25,25-25,-25 0,-1 0,26 0,-25 0,0 0,-25-25,-25 25,25-25,-25 25,25-24,-25 24,25-25,-25 0,1 0,-1 0,25 1,-25 24</inkml:trace>
  <inkml:trace contextRef="#ctx0" brushRef="#br0" timeOffset="10595.6918">9971 2084,'25'0,"-25"24,0 26,0-25,0 24,0 1,-25 0,25-1,-24 1,-1-1,0 1,25-25,-25 24,0-24,1 0,-1 0,0-25,0 25,0-25,1 0,24-25,-25 25,0-25,25 0,0-24,0 24,0 0,0-25,25 26,0-1,-1 25,1 0,0 0,0 0,0 0,-1 25,1-1,0 1,0-25,0 25,-1 0,1 0,-25-1,25 1,0 0</inkml:trace>
  <inkml:trace contextRef="#ctx0" brushRef="#br0" timeOffset="10756.1069">10170 2381,'0'25,"0"25,0-26,0 26,0-25,0 24,0 1,0-25,0 25,0-26,0 26,-25-25,25 0,-25-25,1-25</inkml:trace>
  <inkml:trace contextRef="#ctx0" brushRef="#br0" timeOffset="11099.8614">9500 1910,'25'0,"0"0,0 0,24 0,-24 0,25 25,-26-25,26 0,-25 25,24-25,1 0,24 0,-24 0,-25 0,25 0,-26 24,1-24,0-24,-50-1,0 0,25 0,-24 0,24 1,0-1,-25 0,25 0,0 0</inkml:trace>
  <inkml:trace contextRef="#ctx0" brushRef="#br0" timeOffset="11423.7868">10517 2257,'25'0,"0"0,24 0,-24 0,0 0,25 0,-26 0,26 25,-25-25,0 0,-1 0,-48 0,-1 0</inkml:trace>
  <inkml:trace contextRef="#ctx0" brushRef="#br0" timeOffset="11612.6245">10666 1984,'0'25,"0"0,0 0,0 24,0 1,0 0,0-1,0 1,0-1,0 1,0 24,25-24,-25-25,0 24,25-24,-1-25</inkml:trace>
  <inkml:trace contextRef="#ctx0" brushRef="#br0" timeOffset="11963.7458">11311 1984,'0'25,"0"0,0 25,0-26,-25 51,25-26,-25 1,1 24,-1-24,0 24,0-24,0 0,0-26,1 26,-1-25,25 0,-25-25,0 0,0 0,1 0,-1-25,25 0,-25 0,25 0,-25-24,25 24,0-25,25 26,-25-1,25 0,0 0,-1 25,1 25,0-25,0 25,0-25,-1 25,1-1,0 1,0 0,0 0,0 0,-1-25,1 0</inkml:trace>
  <inkml:trace contextRef="#ctx0" brushRef="#br0" timeOffset="12244.0032">11435 2381,'25'25,"-25"0,25 0,-25-1,0 1,0 0,0 0,-25 0,25-1,-25 1,0-25,0 25,25 0,-24-25,48 25,1-25,0 0,0 0,0 0,-1-25,1 0,-25 0</inkml:trace>
  <inkml:trace contextRef="#ctx0" brushRef="#br0" timeOffset="12555.5856">10889 1935,'25'0,"25"0,-26 0,26 0,0 0,-1 25,1-25,0 0,-1 0,1 24,-25-24,24 0,1 0,-25 0,-1 0,1-24,-50-1,25 0,-24 0,24 0,-25 1,25-1,-25 0</inkml:trace>
  <inkml:trace contextRef="#ctx0" brushRef="#br0" timeOffset="12864.655">11857 2232,'24'0,"1"-24,25 24,-25 0,24 24,1-24,-25 0,24 0,-24 0,25 0,-25 0,-1 0,1 0,-50 0,1 0,-1 0</inkml:trace>
  <inkml:trace contextRef="#ctx0" brushRef="#br0" timeOffset="13091.9442">12055 2009,'0'25,"0"0,0 0,0 24,0 1,0-1,0 1,0 0,0-1,0 1,-25-1,25 1,0-25,0 24,0-24,0 0,0 0,25 0</inkml:trace>
  <inkml:trace contextRef="#ctx0" brushRef="#br0" timeOffset="13507.6974">12824 1984,'0'25,"0"25,-25-25,25 24,-25 1,25-1,-24 26,-1-26,0 1,0 0,0-26,-24 26,24-25,0 0,0-1,1-24,-1 0,0 0,0 0,25-24,-25 24,1-25,24-25,0 25,-25 1,50-26,-25 25,24 0,1 1,0 24,0 0,0 0,-1 24,1 1,0 0,25 0,-26 24,1-24,0 0,0 0,0 0,-1-1,1-24</inkml:trace>
  <inkml:trace contextRef="#ctx0" brushRef="#br0" timeOffset="13827.9221">12998 2332,'24'0,"1"24,-25 1,25-25,-25 25,0 0,0 0,-25-1,0 1,1 0,-1-25,0 25,0-25,25 25,-25-25,50-25,0 25,0 0,0 0,-1 0,1 25,0-1,-25 1,0 0,-25-25,25 25,0 0,-25-25,1 25,-1-1,0-24,-25 25,26-25,-26 0,0 0,1-25</inkml:trace>
  <inkml:trace contextRef="#ctx0" brushRef="#br0" timeOffset="14195.5165">12303 1836,'0'-25,"25"25,0 0,0 0,24-25,1 25,-1 0,1 25,24-25,-24 0,24 25,-24-25,24 0,-24 24,0-24,-26 0,26 0,-25 0,0 0,-25-24,0-1,-25 0,25 0,0 0,-25 1,25-26,0 25,-25 0,0-24</inkml:trace>
  <inkml:trace contextRef="#ctx0" brushRef="#br0" timeOffset="17927.8233">1736 1439,'25'0,"-50"0,1 24,24 1,-25-25,25 25,0 0,-25 0,25-1,-25 1,0 0,25 0,-25 0,25 24,-24-24,24 0,-25 25,25-26,-25 26,25-25,0 0,0-1,0 1,-25 0,25 0,0 24,0-24,0 0,0 25,0-26,0 26,0-25,0 24,0 1,0 0,0-26,0 26,0 0,25-26,-25 26,0 0,25-25,-25 24,25-24,-1 25,1-26,0 26,-25-25,25 0,25-1,-50 1,24 0,1 0</inkml:trace>
  <inkml:trace contextRef="#ctx0" brushRef="#br0" timeOffset="19152.3295">13593 1463,'-25'0,"50"0,-25 25,25-25,0 25,-25 0,24-25,-24 25,25-1,-25 1,25 0,-25 0,25 0,-25 0,25-1,-25 1,24 25,-24-25,25 24,-25-24,25 0,-25 24,0-24,0 25,0-25,25 24,-25-24,0 25,0-1,0-24,0 25,-25-1,25-24,-25 25,25-26,-25 26,25-25,-24 24,-1-24,0 25,0 0,0-26,-24 26,24-25,-25 24</inkml:trace>
  <inkml:trace contextRef="#ctx0" brushRef="#br0" timeOffset="28212.3098">14312 2034,'-25'-25,"50"25,0 25,0-25,0-25,24 25,-24 0,0 0,0 0,0 0,-1 0,1 0,0 0,0 0,0 0,-1 0,-48 25,-1-25,0 0</inkml:trace>
  <inkml:trace contextRef="#ctx0" brushRef="#br0" timeOffset="28619.6349">14312 2208,'25'0,"0"0,0 0,0 0,-1 0,1 0,0-25,0 25,0 0,-1 0,1 0,0 0,0 0,0 0,-1 0,1 25,-50-25,1 0</inkml:trace>
  <inkml:trace contextRef="#ctx0" brushRef="#br0" timeOffset="29987.9271">15354 1712,'-25'-25,"0"50,1-1,-1 26,0-25,0 24,25 26,-25-26,1 26,24-26,0 26,-25-1,25-24,25-1,-25 1,0 0,24-26,1 26,-25-25,25 0,0-1,0 1,-1-25,1 0,0 25,-25-50</inkml:trace>
  <inkml:trace contextRef="#ctx0" brushRef="#br0" timeOffset="30863.7249">15999 1960,'0'0,"0"-25,0 0,0 50,0 0,-25-1,25 1,0 25,-25-1,25 1,-24 0,24-1,-25 1,0-25,0 24,0-24,1 25,-1-50,0 24,0 1,0-25,1 0,-1 0,25-25,-25 1,0-1,25 0,0 0,0-24,0 24,0 0,0 0,0 0,25 1,-25-1,25 25,0 0,-25-25,24 25,26 25,-25-25,0 25,-1-1,1 1,0 0,0 0,0 0,-1-1,1 26,0-25,-25 0,25-1,-25 1,25-25,-25 25,24 0</inkml:trace>
  <inkml:trace contextRef="#ctx0" brushRef="#br0" timeOffset="31064.743">16197 2257,'0'25,"0"0,-24 0,24-1,0 1,0 25,0-25,0-1,0 1,0 0,0 0,-25 0,25-1,-25-24,25-24</inkml:trace>
  <inkml:trace contextRef="#ctx0" brushRef="#br0" timeOffset="31380.244">15776 1786,'25'0,"-1"0,1 0,0 25,0-25,24 0,1 0,-25 0,24 0,1 0,-25 25,24-25,-24 0,0 0,0 0,0 24,-1-24,-48-24,24-1,-25 25,25-25,-25 0,0 0,25 1,-25-26,1 25,24 0,-75-24,75 24</inkml:trace>
  <inkml:trace contextRef="#ctx0" brushRef="#br0" timeOffset="31871.6623">17314 1910,'0'25,"24"0,-24 24,0-24,0 25,0-1,0 1,-24-1,24 1,-25-25,0 24,0-24,0 25,1-25,-1-25,0 24,0 1,0-25,1 0,-1-25,0 25,25-24,-25-1,25 0,-25 0,25-24,0 24,0 0,25 0,0 0,0 1,0 24,-1 0,26 0,-25 24,24 1,-24 0,0 0,0-25,0 25,-1-1,1 1,-25 0,25 0,-25 0</inkml:trace>
  <inkml:trace contextRef="#ctx0" brushRef="#br0" timeOffset="32168.4487">17487 2257,'25'0,"-25"25,0 0,25-25,-25 25,0-1,0 1,0 0,0 0,0 0,-25-25,0 24,25 1,-25-25,1 0,24 25,-25-25,50 0,-1 0,1 0,0 0,0 0,0 0,0 0,-1 0,1 0,-50-25,25 0</inkml:trace>
  <inkml:trace contextRef="#ctx0" brushRef="#br0" timeOffset="32492.1044">17016 1786,'25'-25,"0"50,-1-25,26 0,-25 0,24 25,-24-25,25 0,-1 0,1 0,0 25,-1-25,-24 0,25 0,-25 0,-1 0,1 0,-50 0,25-25,-24 0,24 0,-25 0,0 1,0-1,25 0,-25 0,25 0,-25 0,25 1</inkml:trace>
  <inkml:trace contextRef="#ctx0" brushRef="#br0" timeOffset="32964.0869">18628 1885,'0'-25,"0"50,25-25,-25 25,0 0,0 0,0-1,0 26,0 0,0-26,-25 26,1 0,-1-26,0 26,0-25,-25 0,26-1,-1-24,0 25,0-25,0 0,1 0,-1-25,0 1,0 24,25-25,0 0,0 0,0 0,25 1,0-1,0 0,-1 25,1 0,0 0,0 25,24-25,-24 25,0-25,0 24,0 1,0-25,-1 25,1 0,0 0</inkml:trace>
  <inkml:trace contextRef="#ctx0" brushRef="#br0" timeOffset="33288.7595">18802 2158,'25'25,"-25"0,0-1,25 1,-25 0,0 0,0 0,-25-1,0 1,0-25,0 25,25-50,25 25,0 0,0 0,0 25,-1 0,1 0,0-1,-25 1,0 0,-25 0,25 0,-25-1,1 1,-1-25,0 25,0-25,-24 0,24 0,-25 0,25-25,-24 0</inkml:trace>
  <inkml:trace contextRef="#ctx0" brushRef="#br0" timeOffset="33647.7119">18355 1811,'25'-25,"0"25,25 0,-26 0,26 25,0-25,-1 0,1 0,0 0,24 0,-24 0,-1 0,-24 25,25-25,-26 0,1 0,-25-25,-25 25,25-25,-24 25,-1-25,0 25,0-25,0 25,1-24,-1-1,0 25,25-25,-25 25,25-25</inkml:trace>
  <inkml:trace contextRef="#ctx0" brushRef="#br0" timeOffset="33936.0478">19273 1712,'0'24,"25"-24,-25 25,25 25,0-25,-25 24,24 1,1 24,-25-24,0-1,25 26,-25-26,0 26,0-26,0 1,-25 0,25-1,-25 1,1-25,-1 24,25 1,-50 0,25-26,-24 1,-1 0</inkml:trace>
  <inkml:trace contextRef="#ctx0" brushRef="#br0" timeOffset="38400.0399">20042 1215,'-25'-24,"1"48,24 1,-25-25,25 25,-25 0,25 0,-25-1,25 26,-25-25,25 0,-24-1,24 26,-25-25,25 0,-25 24,25-24,0 25,-25-25,25 24,0-24,-25 25,25-26,0 26,0 0,-24-26,24 26,0-25,-25 0,25 24,0 1,0-25,0 24,-25 1,25-25,0 24,0 1,0-25,-25 24,25-24,0 25,0-26,0 1,0 25,0-25,0 24,0-24,0 25,0-1,0-24,0 25,0-25,0 24,0 1,0-25,0 24,0 1,25-25,-25 24,0 1,0-1,25 1,-25-25,25 24,-25 1,0 0,24-1,-24 1,0 0,25-26,-25 26,0-25,25 24,-25-24,25 25,-25-1,0-24,25 0,-25 0</inkml:trace>
  <inkml:trace contextRef="#ctx0" brushRef="#br0" timeOffset="38596.7479">20141 4043,'0'0,"149"149,0 0,25-50</inkml:trace>
  <inkml:trace contextRef="#ctx0" brushRef="#br0" timeOffset="39887.9069">23515 1339,'0'-24,"0"24,25 0,-25 24,24-24,-24 25,25 0,0 0,0 0,-25-1,25-24,-25 25,0 0,24-25,-24 25,0 0,0-1,25 1,-25 0,0 0,0 0,25-25,-25 25,0-1,25 1,-25 0,0 0,0 0,0-1,0 1,0 0,25 0,-25 0,0-1,0 1,24 0,-24 0,0 0,0-1,0 1,0 0,0 0,25 0,-25-1,0 1,0 0,0 0,0 0,0-1,0 1,0 0,25-25,-25 25,0 24,0-24,0 0,25 0,-25 0,0-1,0 1,0 0,0 0,0 0,0 0,0-1,0 1,0 0,0 0,0 0,0-1,0 1,0 0,0 0,0 0,0-1,0 1,0 0,0 0,-25 0,25-1,0 1,0 0,0 0,0 0,-25-1,25 1,0 0,0 0,0 0,-25-1,25 1,0 0,0 0,0 24,-24-49,24 25,0 0,-25 0,25 0,-25-1,25 1,-25 0,25 0,-25 0,25 0,-24-1,24 1,-25 0,25 0,0 0,-25-1,25 1,-25 0,25 0,0 0,-25-25,25 24,0 1,0 0,-24 0,-1 0,25-1,-50-48,50-1,-25 0</inkml:trace>
  <inkml:trace contextRef="#ctx0" brushRef="#br0" timeOffset="49331.805">20191 1191,'0'-25,"25"25,0 0,-1 0,1 0,0 0,0 0,0 0,-1 0,-24 25,25-25,0 24,-25 1,0 0,0 0,0 0,0-1,-25 1,25 0,-25 0,1 0,-1-1,0 1,0 0,0 0,1 0,-26-1,25 1,0-25,25 25,-24-25,24 25,24-25,1 0,0 0,0 0,0 0,24 0,-24 25,0-25,0 0,-1 0,1 0,0 0,0 0,0 0,-50 0,0 0</inkml:trace>
  <inkml:trace contextRef="#ctx0" brushRef="#br0" timeOffset="50152.0824">20141 2456,'0'0,"0"-25,25 25,0 0,0 25,0-25,24 24,-24 1,0-25,-25 25,25 0,-50-25,25 25,0-1,-25 1,0 0,0 0,-24-25,24 25,0 0,0-25,1 24,-1-24,50 0,-1-24,1 24,0 0,0 0,0 24,-1-24,1 0,0 25,0-25,-25 25,25 0,-25 0,0-1,-25-24,25 25,-25 0,0 0,0 0,1 24,-1-24,0 0,0-25,25 25,-25-50,25 0</inkml:trace>
  <inkml:trace contextRef="#ctx0" brushRef="#br0" timeOffset="50735.3382">20265 3621,'-24'-24,"-1"24,25 24,-25-24,25 25,-25 0,25 0,-25 0,25 0,0-1,0 1,0 0,0 0,0 0,0-1,0 26,25-25,-25 0,25-1,0-24,0 25,-1-25,1 0,0 0,0 0,-25-25,25 25,-1-24,-24-26,25 25,-25 0,25 1,-25-26,25 25,-25-24,0 24,0 0,-25 0,25-25,0 26,-25-1,0 25,25-25,-24 25,-1 0,0 25,0-25,25 25,-25-1,1 1,-1-25,25 25</inkml:trace>
  <inkml:trace contextRef="#ctx0" brushRef="#br0" timeOffset="53287.8293">21357 1364,'-25'-25,"25"1,0-1,-25 25,0 25,25-1,-24-24,24 25,-25 0,25 0,-25 24,25-24,-25 0,25 0,0 24,0-24,0 0,25 25,-25-25,25-1,0 1,-25 0,24-25,26 0,-75 25,50-50,0 25,0-25,-1 0,1 25,0-24,0-26,0 25,-25 0,24-24,-24 24,25 0,-25 0,0-24,0 24,0 0,0 0,0 0,-25 1,25-1,-24 25,24-25,-25 25,0-25,0 25,0 0,1 0,-1 0,25 25,-25-25,0 25,25 0,-25-1,-24-48,49 48</inkml:trace>
  <inkml:trace contextRef="#ctx0" brushRef="#br0" timeOffset="54004.0568">21357 2282,'0'0,"0"-25,-25 25,25-25,0 50,0 0,0 0,0 0,0 24,0 1,-25-1,25 1,0-25,0 24,-25-24,25 25,0-25,0 0,0-1,0 1,0-74,25 24,-25 0,-49-50,73 51</inkml:trace>
  <inkml:trace contextRef="#ctx0" brushRef="#br0" timeOffset="54575.5281">21059 3671,'0'0,"-25"0,25-25,25 25,0 0,25 0,-1-25,1 25,-25 0,-1 0,26 0,-25 0,0 0,-1 0,-24 25,-24-25,-1 0</inkml:trace>
  <inkml:trace contextRef="#ctx0" brushRef="#br0" timeOffset="54876.1494">21530 3324,'0'25,"0"-1,0 1,25 0,-25 25,0-1,0 1,0-1,0 1,-25 25,25-51,0 26,0 0,0-1,0-24,-24 0,24 0,0-1,0 1,24-25,-24-25,0 1</inkml:trace>
  <inkml:trace contextRef="#ctx0" brushRef="#br0" timeOffset="56203.9526">22647 1141,'0'-25,"0"0,0 50,0 0,0 25,0-26,0 26,0 0,0-1,0 1,0-1,0 1,0 0,0-26,0 1,0 0,0 0,0 0,-25 0,25-1,25-24,-50-24,25-1</inkml:trace>
  <inkml:trace contextRef="#ctx0" brushRef="#br0" timeOffset="56695.9813">22647 2307,'0'25,"0"-1,0 1,0 25,0-1,0-24,0 25,0-1,0 1,-25 0,25-25,0-1,0 1,0 0,0 0,0 0,0-50,0 0</inkml:trace>
  <inkml:trace contextRef="#ctx0" brushRef="#br0" timeOffset="57244.5852">22647 3497,'0'0,"-25"0,50 0,-25 25,-25 0,25 0,0 0,0 24,0-24,0 25,-25-1,25 1,0 0,0-26,0 26,0-25,0 24,0-24,0 0,0 0,0-50,0 0,0-24</inkml:trace>
  <inkml:trace contextRef="#ctx0" brushRef="#br0" timeOffset="155256.0193">19670 4614,'25'0,"0"0,0 0,-1 0,26 0,-25 24,24-24,1 0,-25-24,24 24,1 0,0 0,-1 0,1 0,-1-25,26 25,-26 0,1 0,0 0,-1 0,1 0,-1 0,-24 25,25-25,-25 0,24 0,-24 0,25-25,-25 25,24 0,1 0,-25 0,24 0,-24 0,25 0,-1-25,-24 25,25 0,-1 0,-24 0,25 0,-26 0,26 0,-25 0,24 0,-24 0,0 0,0 0,24 0,-24 0,0 0,25 0,-25 0,-1 0,1 0,25 0,-25 0,-1 0,26 0,-25 0,0 0,24 0,-24 0,25 0,-26 0,26 0,-25 0,24 0,-24 0,25 0,-1 0,1 0,-25 0,24 0,1 0,0 0,-26 25,26-25,0 0,-1 25,1-25,24 0,-24 24,0-24,-1 0,1 0,-1 0,1 0,-25 0,24 0,-24 0,25 0,-25 0,-1 0,1 0,-50-49,1 49</inkml:trace>
  <inkml:trace contextRef="#ctx0" brushRef="#br0" timeOffset="156287.9479">21704 5085,'0'-25,"0"0,0 50,-25 0,25 0,0 24,-25 1,25 0,0-26,-24 26,24 0,0-1,0 1,0-1,0-24,0 0,0 0,0 0,0-1,0 1,0-50,0-24,24-1,-24 25</inkml:trace>
  <inkml:trace contextRef="#ctx0" brushRef="#br0" timeOffset="156844.2259">21630 4986,'0'-25,"0"0,24 25,1 0,0-25,0 25,25 0,-26 0,1 0,25 0,-25 0,-1 25,26-25,-25 0,-25 25,25-25,-25 25,24-25,-24 25,0-1,0 1,0 0,-24 0,-1 0,0-1,0 1,0 0,1-25,-1 25,0 0,0-25,0 0,1 24,-1-24,0 0,0 0,50 0,0 0,0 0,-1 0,1-24,25 24,-25 0,24 24,-24-24,25 0,-26 0,26 25,-25 0,0 0,-25 0,24-1,-48 26,24-25,0 0,-25 24,0-24,0 0,0 24,1-24,-26 0,25 0,0-25,-24 25,24-25,0 24,0-24,1 0,-1 0,0 0,25-24,-25 24,25-25,-25 0,25 0</inkml:trace>
  <inkml:trace contextRef="#ctx0" brushRef="#br0" timeOffset="163044.6723">2753 6052,'-24'0,"24"25,0 0,24 0,-24 24,0 26,0-1,25 1,-25-1,0 0,0 26,0-26,0 0,0-24,0 0,0-1,0 1,0-25,0 0,25-1,-25-48,0-26,0 0,0 1</inkml:trace>
  <inkml:trace contextRef="#ctx0" brushRef="#br0" timeOffset="163280.4073">3051 6102,'0'25,"0"0,0 24,0 1,0 24,0-24,0 24,0 1,25-26,-25 26,0-26,0 1,0-25,0 24,0-24,0-50,0 0,-50-74,50 50</inkml:trace>
  <inkml:trace contextRef="#ctx0" brushRef="#br0" timeOffset="163664.4671">3051 6375,'0'-50,"0"25,25 1,-25-1,0 0,25 25,-1-25,1 25,0 0,0 0,0 25,-1-25,1 25,0-25,-25 25,25-25,-25 24,0 1,0 0,-25 0,25 0,-25 24,0-24,1 0,-1 0,0-1,0 1,0 0,1-25,-1 25,25-50,25 0,-25 0,24 25,1-24,25-1,-25 25,-1-25,26 25,-25 0,0 0,-1 25,1-25,-25 25,25-1,0-24,-25 25,0 25,0-25,-25-1,0 26,25-25,-25 24,-24-24,24 0,0 0,-24 0,24 0,0-1,25-48,-25-1,25 0,25-25</inkml:trace>
  <inkml:trace contextRef="#ctx0" brushRef="#br0" timeOffset="163900.9146">3522 6077,'0'25,"0"0,0 0,25 24,-25 1,0 24,0 1,0-1,25 0,-25 1,0-1,25 1,-25-1,0-24,0-1,0 1,0-25,-25 0,25-1,0-48,0-1,-25 0</inkml:trace>
  <inkml:trace contextRef="#ctx0" brushRef="#br0" timeOffset="164612.2009">4018 6375,'25'25,"0"-25,0 0,24-25,-24 25,25 0,-25 0,24-25,1 25,-25 0,-1-25,1 25,0 0,0 0,-50 25,0-25,0 0,1 0,-26 25,25-25</inkml:trace>
  <inkml:trace contextRef="#ctx0" brushRef="#br0" timeOffset="164884.1548">4018 6573,'-24'0,"48"25,1-25,0 0,0 0,24 0,1 0,0 0,-1-25,1 25,-1-25,1 25,0-24,-26 24,1 0,0 0,0 0,-50 0,0 0,0-25,1 25</inkml:trace>
  <inkml:trace contextRef="#ctx0" brushRef="#br0" timeOffset="165648.7623">5110 6127,'0'0,"0"-25,-25 50,25 0,25 24,-25 1,0-1,0 26,0-26,0 26,0-1,0 1,25-26,-25 1,0-1,0-24,0 0,24 0,-24 0,-24-25,24-25,0 0,0-25,0 1,0 24</inkml:trace>
  <inkml:trace contextRef="#ctx0" brushRef="#br0" timeOffset="166103.9171">5779 6325,'0'0,"25"0,0 0,0 25,0-25,24 0,-24 0,0 0,25 0,-26 0,1 0,0 0,0 0,0 0,-50 0,0 25,0-25,0 0,1 0</inkml:trace>
  <inkml:trace contextRef="#ctx0" brushRef="#br0" timeOffset="166328.1866">5730 6573,'25'0,"-1"0,1 0,25 0,0 0,-1 0,1 0,-1 0,1 0,-25-25,24 25,-24 0,0 0,0 0,0 0,-25 25,-25-25,0-25,0 25,0 0,1 0</inkml:trace>
  <inkml:trace contextRef="#ctx0" brushRef="#br0" timeOffset="166539.7381">5953 6152,'0'24,"0"1,0 0,0 0,0 24,0 26,0-26,-25 26,25-26,0 26,0-26,0 26,0-26,0-24,0 25,0-25,25-25,0 0</inkml:trace>
  <inkml:trace contextRef="#ctx0" brushRef="#br0" timeOffset="166916.2066">6424 6350,'0'25,"-24"0,24-1,-25 26,25 0,0-1,0 26,0-26,0 1,25-25,-25 24,24-24,-24 0,25-25,0 0,0 0,0 0,-1-25,1 0,0 0,-25-24,25 24,0-25,-25 1,24-1,-24 1,0 24,25-25,-25 1,-25 24,25-25,0 25,-24 1,-1-1,25 0,-25 25,0 0,0 0,1 25,24 0,-25-1,25 26,0-25,-25 0,25-1,0 1</inkml:trace>
  <inkml:trace contextRef="#ctx0" brushRef="#br0" timeOffset="167072.2606">6970 6672,'0'25,"0"0,0 0,0 0,0-1,0 1,-25-25,25 25,-24 0,-1-25</inkml:trace>
  <inkml:trace contextRef="#ctx0" brushRef="#br0" timeOffset="167439.9213">7813 6226,'-24'0,"48"-25,1 25,0 0,0 0,24 0,-24 0,25 0,0 0,-26 0,1 0,25 0,-25 0,-1 0,1 0,-50-25,1 25</inkml:trace>
  <inkml:trace contextRef="#ctx0" brushRef="#br0" timeOffset="167591.8557">8062 5928,'-25'25,"25"0,0 0,0 0,0-1,0 26,0 0,0-1,0 1,0-1,-25 1,25 0,0-26,-25 26,25-25,0 0</inkml:trace>
  <inkml:trace contextRef="#ctx0" brushRef="#br0" timeOffset="168260.1497">7913 6400,'-25'24,"25"1,0 0,25 25,-25-26,0 1,0 25,0-25,0-1,0 26,0-25,24 0,-48-1,24-48,0-1,24 0,-24-25,0 26,0-26,25 25,-25-24,25 24,-25 0,0 0,25 25,0 0,0 0,-25 25,0 0,24 0,-24-1,0 1,0 0,0 25,0-26,0 1,-24 0,24 0,0-50,24 0,-24 0,25-24,-25-1,25-24,0 24,-25-24,25-1,24 26,-24-1,0 1,0 24,-1 0,-24 0,25 50,-25 0,0 0,-25-1,25 1,0 0,0 0,0 0,0-1,25-24,0 0,-25-24,25 24,0 0,-1-25,1 25,-25-25,25 25,0 0,-25 25,-25 0,25-1,-25 1,0 0,25 25,-24-26,-1 26,0 0,25-26,-25 26,0-25,1 24,24-24,-25 0,25 0,-25 0,0-1,0-24,1 0,-1-24,0 24,25-25,-25-25</inkml:trace>
  <inkml:trace contextRef="#ctx0" brushRef="#br0" timeOffset="168416.4344">8136 6474,'25'0,"0"25,-25 0,24 24,1-24,25 25,-25-26,-1 26,26-25,0 0,-1-1,26 1,-26 0,1 0,-1-25,1 0,0 0,-1-25,1 0,-25 0</inkml:trace>
  <inkml:trace contextRef="#ctx0" brushRef="#br0" timeOffset="169020.6234">9029 6052,'-25'0,"25"25,-25 0,25 25,0-1,0 1,0 24,0-24,0 24,0 1,0-1,-25-24,25-1,0 1,0-25,25-1,-25-48,0-26,0 0,0 1,0-26,0 26,0-26,0 1,25 24,-25-24,0 24,0 1,0 24,25 0,0 25,0 0,-1 0,26 0,-25 25,0-25,-1 25,1 0,0 24,0-24,-25 0,0 0,0 24,-25-24,0 0,0 0,1-1,-26 1,25 0,0-25,1 25,-1-25,0 0,0 0,25-25,25 0,0 25,0-25,24 25,-24-24,0 24,24 0,1 0,-25 0,0 24,-1-24,1 25,0 0,-25 0,0 24,0-24,0 0,0 0,-25 0,0 24,1-24,-1 25,-25-26,25 1,-24-25,24 25,0 0,-24-25,24 0,0 0,0 0,25-25,0-25</inkml:trace>
  <inkml:trace contextRef="#ctx0" brushRef="#br0" timeOffset="169396.2693">9674 5928,'-25'0,"0"25,0-50,50 50,0-25,0 0,0 0,24 0,26 0,-26 0,26 0,-26 0,1-25,24 25,-49 0,25-24,-25 24,-1 0,1 0,0 0,-25 24,-25-24,0 0,1 25,-26-25,25 25,-24 0</inkml:trace>
  <inkml:trace contextRef="#ctx0" brushRef="#br0" timeOffset="169916.7163">9748 6152,'0'24,"0"1,0 0,-25 0,25 0,0 24,0-24,0 0,0 24,0-24,0 25,0-25,0-1,0 1,25-50,-25 1,0-1,0 0,25-25,0 1,0-1,-1 25,1 1,0-1,-25 0,25 25,-25 25,0 0,0-1,0 26,-25-25,25 24,0 1,-25-25,25 24,0-24,0-50,25 25,-25-49,25 24,-25-25,25 1,-1-1,1 1,0 24,0-25,0 50,-25-25,25 25,-25 25,0 0,24 25,-24-1,0 1,0-1,0 26,0-1,0 1,-24-1,24-24,0 24,-25-24,25-1,-25-24,25 0,0 0,-25-25,0-25,0-25,25 26,0-26</inkml:trace>
  <inkml:trace contextRef="#ctx0" brushRef="#br0" timeOffset="170564.6438">10790 5755,'0'24,"0"1,25 0,-25 0,0 0,25-25,-1 25,1-25,0 0,0 0,0-25,-1 0,1 0,-25 0,25 25,-50 0,0 25,1 0,-1 0,0 0,0 24,-24 1,24-1,-25 1,1 0,24-26,0 1,0 0,0 0,50-50,0 25,0-25,0 25,-1-25,26 1,-25 24,0 0,-1 0,-24 24,0 1,0 0,-24 0,-1 24,0-24,0 25,0-1,1 1,-1-25,0 0,0-1,25 1,25-50,0 1,0-1,-1 0,1 0,25-24,-25 24,-1 0,1 0,0 0,0 25,0-24,-25 48,0 1,0 0,0 0,0 24,0-24,0 25,0-25,-25 24,25-24,0 0,0 24,-25-24,25-50,-25 1</inkml:trace>
  <inkml:trace contextRef="#ctx0" brushRef="#br0" timeOffset="170719.8493">10864 6251,'-24'25,"24"-1,0 1,0 25,0-1,0 1,0 0,0-1,0 1,0-1,-25 1,25 0,0-26,-25 1,25 0,-25-25</inkml:trace>
  <inkml:trace contextRef="#ctx0" brushRef="#br0" timeOffset="171063.7794">10492 6400,'0'24,"0"1,25 0,0 0,0 24,0-24,-25 0,24 0,1 0,0-1,-25 1,0 0,-25 0,0-25,-24 0,24 0,0 0,-24 0,24 0,0-25,-25 25,26 0,-1 0,50 0,-1 25,1-25,25 25,-1-1,1 1,24 0,1 0,-1 0,1-25,-1 25,0-1,1-24,-1 25,1 0,-26 0,26-25,-26 25,1-25,-25 0,0 0,-1 0</inkml:trace>
  <inkml:trace contextRef="#ctx0" brushRef="#br0" timeOffset="192192.199">12229 6821,'0'-25,"25"25,-25 25,0 0,0 0,0 25,0-26,0 26,-25-25,25 24,-25 1,0 0,0-1</inkml:trace>
  <inkml:trace contextRef="#ctx0" brushRef="#br0" timeOffset="192652.4439">12774 6077,'0'25,"25"0,-25 0,0-1,-25 26,25-25,0 49,-24-24,24 24,-25-24,0-1,0 26,0-26,1 1,-1 0,0-26,25-48,-25-1,25-25</inkml:trace>
  <inkml:trace contextRef="#ctx0" brushRef="#br0" timeOffset="192792.1665">12675 6400,'0'-25,"25"25,0 25,0-1,-25 1,24 0,1 0,0 24,0-24,0 25,-1-25,-24-1,25 1,0-25,-75-74,50 49,0 0</inkml:trace>
  <inkml:trace contextRef="#ctx0" brushRef="#br0" timeOffset="192976.2432">13097 6003,'0'25,"0"-1,0 26,-25 0,25 24,0-24,-25 24,25-24,-25 24,25-24,-24-1,-1 1,25-25,-25 24,0-24,0-25,-24-74,49 49</inkml:trace>
  <inkml:trace contextRef="#ctx0" brushRef="#br0" timeOffset="193099.9377">12998 6424,'0'25,"24"0,1 0,-25 24,25-24,0 25,0-1,-1-24,1 25,0-25,0-1,0 1,-25 0,25-25,-25-25</inkml:trace>
  <inkml:trace contextRef="#ctx0" brushRef="#br0" timeOffset="193468.2947">13395 6028,'24'0,"1"0,0 24,0-24,0 0,-1 0,1 0,25 0,-25 0,-1 0,1 0,-25 25,25-25,-50 25,0 0,1 0,-26-1,25 1,-24 0,-26 0,26 0,-1-1,25-24,0 0,1 0,-1 0,50 0,-25 25,24 0,-24 0,25 24,-25-24,25 25,-25-25,0 24,0 1,0-1,0 1,0-25,0 0,0-50</inkml:trace>
  <inkml:trace contextRef="#ctx0" brushRef="#br0" timeOffset="193699.7035">13345 6424,'25'-24,"0"24,-1 0,1-25,0 25,25-25,-26 25,26-25,0 0,-1 1,1 24,-25-25,24 25,1 0,-25 0,-1 0,1 0,0 25,-25-1,0 1,-25 0,25 0,-25 0,-24-1,24 26,0 0,-24-26,24 26,-25 0,1-26,24 1,-25-25,25 0</inkml:trace>
  <inkml:trace contextRef="#ctx0" brushRef="#br0" timeOffset="193840.8865">13494 6449,'0'0,"0"25,0 0,0 24,0-24,0 25,0-1,-25-24,25 0,0 0,0 0,25-50,-25 0</inkml:trace>
  <inkml:trace contextRef="#ctx0" brushRef="#br0" timeOffset="194008.3451">13643 6325,'0'25,"24"0,-24 0,0-1,0 1,25 25,-25-1,25 1,-25 24,0 1,0-26,0 26,0-1,0 1,-25-1,25 1,-25-26,25 1,-24-1,-1-24</inkml:trace>
  <inkml:trace contextRef="#ctx0" brushRef="#br0" timeOffset="206343.9554">24284 6449,'0'25,"25"0,-25 0,24-1,-24 1,25 0,-25 25,25-26,-25 26,0-25,0 24,25 1,-25-25,-25 25,25-1,0-24,-25 25,0-1,1 1,24-25,-25 24,0 1,-25-25,26-1,-26 1</inkml:trace>
  <inkml:trace contextRef="#ctx0" brushRef="#br0" timeOffset="209224.0912">1612 3423,'0'-25,"25"50,0-25,0 0,24 0,-24 0,0 0,25 0,-26 0,26 0,0 0,-26-25,26 25,0-25,-1 25,1 0,-25-24,24 24,1 0,-1 0,-24 0,25 0,-1 0,1 0,0 0,-1 0,1 0,0 0,-1 0,-24 0,25 0,-1 0,1 0,-25 0,24 0,1 0,-25 0,24 0,1 0,-1 0,1 0,0 0,-26 0,26 0,0 0,-1 0,1 0,-1 0,1 0,0 24,-1-24,1 0,0 0,-1 0,1 0,-1 0,26 0,-26 0,1 0,24 0,-24 0,24-24,-24 24,0 0,-1 0,26 0,-26 0,1 0,24 0,-24 0,24 0,-24 0,0 0,24 0,-24 0,24 0,0 0,-24 0,24-25,-24 25,24 0,-24-25,24 25,1 0,-26 0,26 0,-25-25,24 25,0 0,-24 0,24 0,-24 0,24 0,-24 0,24 0,-24 0,24 0,-24 0,24 0,-24-25,0 25,24 0,-24 0,24 0,-24 0,24 0,-24 0,24 0,-24 0,24 0,-24-24,-1 48,26-24,-26 0,1 0,0 0,-1 0,26 0,-26 0,1 0,24 0,-24 0,24 0,-24 0,0-24,24 24,-24 0,24 0,-24 0,24 0,-24 0,24 0,-24-25,-1 25,26 0,-26 0,26 0,-26 0,26 0,-26 0,26 0,-26 0,26 0,-1 0,-24 0,24 0,-24 0,24 0,1-25,-26 25,1 0,24 0,-24 0,-1-25,26 25,-25 0,-1 0,26 0,-26 0,1-25,24 25,-24 0,-1 0,1 0,0 0,24 0,-24-24,-1 24,1 0,-1 0,1 24,0-24,-1 0,1 0,-1 0,1 0,0-24,-1 24,1 0,0 0,-1 0,1 0,-1-25,1 25,0 0,-1 0,-24 0,25 0,-1 0,-24 0,25 0,-1 0,-24 0,25 0,-26 0,26 0,-25 0,0 0,24 25,-24-50,25 25,-25 0,-1 25,26-25,-25 0,0 0,-1 0,26 0,-25 0,0 0,-1 0,1 0,25 0,-25 0,-1 0,1 0,25 0,-25-25,-1 25,1 0,25 0,-25 0,-1 0,1 0,0 0,25 0,-26 0,1 0,0 0,0 0,0 0,-1 0,26 0,-25 0,0 0,24 0,-24 0,0 0,25 0,-26 0,1 0,25 0,-25 0,-1 0,26 0,-25 0,0 25,24-25,-24 0,25 0,-26 0,1 0,25 0,-25 0,24 0,-24 0,25 0,-26 0,26 0,-25 0,0 0,24 0,-24 0,0 0,0 0,-1 0,1 0,0-25,0 25,-75-25,25 0</inkml:trace>
  <inkml:trace contextRef="#ctx0" brushRef="#br0" timeOffset="210683.9649">13419 3299,'-24'0,"48"0,-24 25,25-25,-25 25,25-1,-25 1,25 0,0 0,-25 0,24 24,1-24,-25 0,25 24,0-24,0 0,-1 0,1 0,0-25,0 25,24-25,-24 24,25-24,-25 25,24-25,-24 0,0 25,24-25,-24 0,0 0,25 25,-26-25,26 0,-25 0,0 25,24-25,-24 24,25-24,-1 25,-24-25,25 0,-25 25,24-25,1 25,-1-25,1 0,-25 25,24-1,1-24,0 25,-1-25,-24 25,25-25,-1 25,-24 0,25-1,-26-24,26 25,0-25,-26 25,26-25,0 25,-25-25,24 25,1-25,-1 24,-24-24,25 25,-1 0,-24-25,25 25,-25 0,24-25,-24 24,25 1,-26 0,26-25,-25 25,24-25,1 0,-25 25,24-25,-24 24,25-24,-1 0,-24 25,25-25,-25 0,24 0,-24 0,25 25,-1-25,-24 0,25 0,-25 0,24 25,1-25,-25 0,24 0,1 0,-25 0,24 0,-24 25,25-25,-26 0,1 24,25-24,-25 0,-1 25,26-25,-25 0,0 25,-1-25,1 25,25-25,-25 25,-1-25,1 0,25 0,-25 24,0-24,24 25,-24-25,0 0,24 25,-24-25,25 0,-25 25,24-25,1 0,-25 25,24-25,-24 0,25 25,-26-25,26 0,0 0,-1 24,-24-24,25 0,-1 0,-24 0,25 25,-1-25,1 0,0 25,-26-25,26 25,0-25,-1 25,-24-25,25 0,-1 24,-24 1,25-25,-1 25,1-25,-25 25,24-25,1 25,-1-1,1-24,0 25,-26-25,26 25,0-25,-1 25,1-25,0 25,-1-25,1 24,-25-24,24 25,1-25,-1 25,1 0,-25-25,24 25,1-1,-25-24,24 25,1-25,0 25,-1-25,-24 25,25-25,-1 25,-24-25,25 24,-26-24,26 25,-25 0,0-25,24 25,-24 0,0-1,0-24,0 25,-1 0,1 0,25-25,-25 25,-1-1,1 1,0 0,0-25,0 25,-1 0,1 0,0-1,-25 1,25 25,0-25,-1-1,1 1,0 25,0-25,0-1,-1 1,-24 0,25 0,0 0,0-1,0 1,-1 0,-24 0,25 0,0-1,0-24,0 25,-1 0,1 0,-25 0,25-1,0 1,-25 0,25 0,-1 0,1-25,-25 24,25 1,0 0,-50-50</inkml:trace>
  <inkml:trace contextRef="#ctx0" brushRef="#br0" timeOffset="211296.3757">21258 6573,'24'-25,"1"25,0 0,0 0,0 0,-1 25,1-25,0 0,0 25,0 0,-1-25,1 0,0 25,0-25,0 24,-1-24,-24 25,25-25,0 25,0-25,-25 25,25-25,-25 25,25-25,-25 24,24-24,-48 0,24-24,-25-1,25 0,-25 0,25 0,0-24,0-1,25-24,-25 24,0 1,25-1,-25-24,0 24,24-24,-24 24,0-24</inkml:trace>
  <inkml:trace contextRef="#ctx0" brushRef="#br0" timeOffset="216256.1282">2604 8954,'25'0,"0"0,0 0,0 0,24 0,-24 0,25 0,-25 0,-1 0,1 0,0 0,0 0,0 0,-1 0,-24-24</inkml:trace>
  <inkml:trace contextRef="#ctx0" brushRef="#br0" timeOffset="216412.1965">2828 8706,'-25'25,"25"0,0 0,0 0,0 24,0 1,0-1,0 1,0 0,-25-1,25 1,0 24,0-49,0 25,0-25,-25-1,25 1</inkml:trace>
  <inkml:trace contextRef="#ctx0" brushRef="#br0" timeOffset="217032.0436">2654 9178,'0'25,"0"-1,0 1,0 0,25 25,-25-26,0 26,25 0,-25-1,0 1,0-25,0-1,0 1,0 0,0-50,25 0,-25 1,0-26,0 0,0 1,24-1,-24 1,25-1,-25 0,25 26,-25-1,25 25,0 25,-25-1,24 1,-24 25,0-1,0 1,0 0,0-26,0 1,25 25,-25-100,0 25,25-24,-25-26,25 26,-25-26,25 1,-1 0,1 24,0-25,-25 51,25-1,-25 0,25 50,-25 0,-25-1,25 1,0 25,0-25,25 0,-25-1,24-24,1 25,-25-50,25 25,0-24,0 24,-1-25,1 0,-25 0,25 25,0-25,-25 50,-25 0,25 0,-25 0,25 24,-25-24,25 25,-24-1,-1 1,25-25,-25 24,25-24,-25 0,25 0,-25-1,25 1,-24 0,-1-25,25 25,-25-25,0 0,0 0,-24-50,49 25,-25-24</inkml:trace>
  <inkml:trace contextRef="#ctx0" brushRef="#br0" timeOffset="217184.4123">2952 9178,'25'25,"-25"-1,24 1,1 25,0-25,0 24,0-24,24 25,-24-1,25-24,-1 0,-24 0,25-1,-1-24,1 25,-1-25,1-25,-25 25,24-24</inkml:trace>
  <inkml:trace contextRef="#ctx0" brushRef="#br0" timeOffset="217536.1609">4167 9029,'-25'0,"25"25,0 24,0-24,0 50,0-26,0 1,0 24,0-24,0-1,0 1,0-25,0 0,0-50,0 0,0-25,0 1,0-1,0-24,0 24,0-24,25 24,0 25,-25 1,25-1,0 0,-1 25,1 25,0 0,0-1,0 1,-1 0,1 0,0 0,0-1,0 1,-25 0,24-25,1 25,-25-50</inkml:trace>
  <inkml:trace contextRef="#ctx0" brushRef="#br0" timeOffset="217884.237">4663 9103,'0'0,"0"-24,-25 24,25-25,0 0,-24 25,-1 0,0 25,25 0,-25 24,0 1,25-1,-24 26,24-26,0 1,0 0,0-1,0 1,24-25,-24-1,25-24,0-24,-25-1,25 0,0-25,-1 1,-24-1,25 1,-25-1,25 0,-25 1,0 24,25 25,-50 0,25 25,0 0,0 24,0-24,0 25,0-26,25 26,-25-25,0 0,25-1,-1-24,-24-24,25-1,0 0,-25-25,25 26,0-26</inkml:trace>
  <inkml:trace contextRef="#ctx0" brushRef="#br0" timeOffset="218184.3469">4911 9079,'0'0,"0"24,0 1,0 0,0 0,0 24,0 1,-24 0,24-1,0-24,0 25,0-26,0 1,0 0,0 0,24-50,-24 0,0 0,0-24,25 24,-25-49,25 24,0 0,-25 1,25 24,-25 0,24 0,-24 50,0 0,0 0,0 24,0 1,0 0,0-1,0 1,25-1,-25-24,0 25,25-50,0 25,0-25,-1-25,1 0,0 0,25-24,-50-51,24 51,1-1</inkml:trace>
  <inkml:trace contextRef="#ctx0" brushRef="#br0" timeOffset="218676.7318">5358 8706,'0'25,"0"0,0 25,0-26,0 51,0-1,0 1,0-1,-25 25,25-24,0 24,0-25,-25 1,25-26,0 1,0-25,0 0,0-50,0-25,0 1,0-1,25-24,-25 24,25-24,-25-1,25 26,-1-1,-24 25,25 0,0 1,0 24,0 0,-1 24,-24 1,25 0,-25 0,0 0,0-1,-25 1,25 0,0 0,-24 0,-1-1,0 1,0-25,0 25,1-25,-1 0,0 0,25-25,25 50,0 0,-1 0,-24-1,25 1,0-25,0 25,0-25,-1 25,1-25,0 0,0 0,24 0,-24 0,0-25,0 25,0-25,-25 0</inkml:trace>
  <inkml:trace contextRef="#ctx0" brushRef="#br0" timeOffset="233271.965">15205 3101,'25'0,"0"0,0 0,-1 24,1-24,25 0,-25 0,24 0,1 0,0 0,-1 0,1 0,24 0,-24 0,24 0,1 0,-26 0,26 0,-1 0,-24 0,24 0,-24 0,24 0,-24 0,-1 0,26 0,-26 0,26 0,-26 0,26 0,-26-24,1 24,0 0,-1 0,26 0,-26 0,1-25,-1 25,1 0,0 0,-1 0,1 25,-1-25,1 0,0 0,-1 0,1 0,0 0,-1 0,1 0,-1 0,1 0,-50 24,74-48,-24 24,0-25,-1 50,1-50,-1 50,1-25,0 0,-1 0,1 0,-1 0,1 0,0 0,-1 24,1-24,24 0,-24 0,0 0,24 0,-24 25,-1-25,1-25,-1 25,1 0,0 0,-26 0,26 0,-25 0,0 0,-1 0,-48 0,-26 0</inkml:trace>
  <inkml:trace contextRef="#ctx0" brushRef="#br0" timeOffset="233608.2031">17512 3324,'-25'25,"0"24,1 1,-1-1,0 26,-25-26,26 26,-1-1,-25-24,25 24,1-24,-1 24,25-49,-25 25,25-25,25-25,-25-25,0 0,0-25,25 1,-1-1</inkml:trace>
  <inkml:trace contextRef="#ctx0" brushRef="#br0" timeOffset="233836.2333">17462 3324,'0'0,"0"-25,25 0,0 50,0 0,-25 24,25 1,-25 0,25 24,-1 0,-24 1,25-1,0-24,0 24,0-24,-1 0,-24-1,25-24,-25 0,0 0,25-1,-50-48,25-1,-25 0,1 0,-1-24,-25 24</inkml:trace>
  <inkml:trace contextRef="#ctx0" brushRef="#br0" timeOffset="234016.4051">17239 3721,'25'0,"0"0,0 0,24 0,-24 0,25 0,-1 0,26-25,-26 25,-24 0,25 0,-25 0,-1 0,1 0</inkml:trace>
  <inkml:trace contextRef="#ctx0" brushRef="#br0" timeOffset="235088.6754">7888 3696,'0'0,"0"-25,-25 25,0-25,0 25,25-25,-24 25,-1 0,0-24,0 48,0-24,1 25,-1 0,0 0,0 25,0-26,1 26,-1 0,0-1,0 1,25-1,0 26,0-26,0 1,0 0,25-1,0 1,0-25,24 24,-24-24,25 0,-26 0,26-25,0 0,-1-25,1 25,-1-25,-24-25,25 26,-25-1,0-25,-1 25,1 1,-25-1,25 25,-25-25,0 0,0 0,-25 1</inkml:trace>
  <inkml:trace contextRef="#ctx0" brushRef="#br0" timeOffset="251296.8058">15304 6052,'-24'-24,"24"-1,-25 50,0-1,0 26,25-25,-25 24,1 26,-26-1,25-24,0 24,-24 1,24 24,0-25,0-24,1 24,-1 1,0-26,25 1,-25 0,25-26,0 1,0 0,0-50,25-24,-25 24,0-25,25 1,0-26,-25 25</inkml:trace>
  <inkml:trace contextRef="#ctx0" brushRef="#br0" timeOffset="251579.9463">15180 6102,'0'0,"0"-25,25 25,-25 25,25 0,-25 0,0 24,25 1,-25 24,25 1,-25-26,24 26,-24-1,25 0,-25 1,25-1,-25 1,0-26,0 26,0-50,0 24,0-24,0 0,0 0,-25-50,0 0,1-25,24 26,-25-26,0 0</inkml:trace>
  <inkml:trace contextRef="#ctx0" brushRef="#br0" timeOffset="251736.0942">14932 6722,'25'0,"0"0,25-25,-1 25,-24 0,25-25,-1 25,1 0,-25 0,24 0,-24-24</inkml:trace>
  <inkml:trace contextRef="#ctx0" brushRef="#br0" timeOffset="252212.4165">15974 6871,'0'-25,"0"0,25 25,0-25,0 1,-1-1,1 0,0 0,0 0,0 1,-1 24,1-25,0 25,0 0,0 0,-1 0,1 25,0-1,-25 1,25 0,-25 25,25-26,-25 1,25 0,-25 0,24 0,-24 0,25-25,0 24,0-24,0 0,-1 0,1-24,0-1,25 0,-26 25,1-25,0 0,0 0,-25 1,25-1,-1 0,1 0,-50 0</inkml:trace>
  <inkml:trace contextRef="#ctx0" brushRef="#br0" timeOffset="253436.0677">17760 6400,'0'0,"-25"-25,25 0,0 0,-24 0,-1 1,0-1,0 25,25-25,-25 25,1 0,-1 25,0-25,0 25,0-1,-24 1,24 0,0 0,0 24,0-24,1 25,-1-1,25-24,0 25,0-1,0 1,0 0,0-1,25-24,-25 25,24-25,1-1,0 1,0 0,0 0,-1-25,1 25,0-25,25 0,-25 0,24-25,-24 0,25 25,-26-25,1 0,0 1,0-1,0 0,-1 0,1 25,-25-25,25 25,-50-25</inkml:trace>
  <inkml:trace contextRef="#ctx0" brushRef="#br0" timeOffset="256416.3554">6424 8930,'0'-25,"0"0,0 0,-24 0,24 1,-25 24,25-25,-25 25,0 0,0 0,1 25,-1-25,0 24,0 1,0 0,1 25,-1-26,0 1,0 0,25 0,-25 25,1-1,24-24,-25 25,25-1,0-24,0 25,0-1,0 1,25-25,-25 24,24-24,1 0,0 0,0-1,0 1,-1 0,1-25,0 25,0-25,24-25,-24 25,25-25,-1 0,-24 25,0-24,25-1,-26 0,1 0,0 0,0 25,0-24,-1-1,1 25,-50-25</inkml:trace>
  <inkml:trace contextRef="#ctx0" brushRef="#br0" timeOffset="257735.8781">7169 9227,'-25'-24,"50"24,-1 0,1 0,0 0,25 0,-1 0,-24-25,25 25,-1 0,1 0,-25 0,-1 0,1 0,0 0,0-25,-50 50,0-25,0 0,1 25</inkml:trace>
  <inkml:trace contextRef="#ctx0" brushRef="#br0" timeOffset="257939.8545">7169 9401,'24'0,"1"0,0-25,25 25,-26 0,26 0,0-25,-1 25,1 0,-1 0,-24 0,0 0,0 0,0 0,-1 0,1 25</inkml:trace>
  <inkml:trace contextRef="#ctx0" brushRef="#br0" timeOffset="258352.6233">8260 9004,'0'0,"0"25,0 25,0-26,0 26,-25 24,25 1,0-1,0 1,0-26,0 1,25-1,-25-24,0 0,0-50,0-24,0-1,0 25,0-49,0 24,0 1,0-1,25 0,-25 1,0-1,25 25,-1 1,1 24,0 0,0 0,0 0,-1 0,1 24,25 1,-25-25,-1 25,-24 0,25 0,0-1,0 1,0-25,-1 25,1-25,0 25,0-25</inkml:trace>
  <inkml:trace contextRef="#ctx0" brushRef="#br0" timeOffset="258704.7968">8979 9128,'0'0,"-25"-25,25 1,-24-1,-1 0,0 0,0 25,0 0,1 0,-1 25,25 0,-25 0,0 49,25-24,-25-1,25 26,0-26,25-24,-25 25,25-26,-25 1,25 0,0-50,-1 0,1 1,-25-26,25 25,0-24,-25-1,25 0,-25 1,0-1,0 25,24 1,-24 48,0 1,0 0,0 0,0 24,0 1,0 0,0-26,0 26,25-25,-25 0,25-1,0-24,-25-24,0-26,25 25</inkml:trace>
  <inkml:trace contextRef="#ctx0" brushRef="#br0" timeOffset="259064.7456">9178 9004,'-25'25,"25"0,0 0,0-1,0 26,0-25,0 24,0 1,-25 0,25-1,0 1,0-1,0-24,0 0,0 0,0-75,0 25,25 1,-25-26,25-24,-25 24,25-24,-1 24,1 0,0 1,-25 24,25 0,0 50,-25 0,0 0,0 24,0-24,0 25,-25-1,25 26,0-51,0 26,0-25,0 0,25-1,-1 1,1-50,-25 1,50-1,-25 0,-1-25,26 26,-25-26</inkml:trace>
  <inkml:trace contextRef="#ctx0" brushRef="#br0" timeOffset="259612.6003">9699 8706,'0'0,"0"-24,0-1,-25 25,25 25,0-1,0 51,0-1,-25 1,25 24,-25-25,25 26,0-26,-25 0,25 1,0-26,0-24,0 0,0-50,0 0,0-24,25-1,-25 1,25-26,0 26,0-26,-1 26,1-1,0 0,0 1,0 49,-1-25,1 25,0 0,-25 25,25-25,-25 24,25 1,-25 25,-25-25,25 0,0-1,-25 1,25 0,-25 0,0 0,1-1,-1 1,0 0,0-25,0 0,1 0,-1 0,0 0,0 0,0-25,50 50,-25 0,25 0,0-1,-25 1,25 0,-1 25,1-26,0-24,0 25,0 0,-1-25,1 0,0 25,25-25,-26-25,1 25,25-25</inkml:trace>
  <inkml:trace contextRef="#ctx0" brushRef="#br0" timeOffset="259888.0122">10740 8657,'0'0,"-24"0,-1-25,0 50,0-25,25 25,-25 24,1 1,-1-1,0 26,0-1,0 1,25-1,-24 25,24-24,-25-1,25 1,0-26,-25 1,25-1,0-24,0 0,25 0,0-50,-1 0,-24-24,25-1</inkml:trace>
  <inkml:trace contextRef="#ctx0" brushRef="#br0" timeOffset="260164.7436">10691 8706,'-25'-24,"25"48,25 1,-25 0,25 0,-1 49,1-24,-25 24,0-24,25 24,0-24,-25 24,25 1,-25-26,24 1,-24 0,0-1,25 1,-25-25,0-1,0 1,0-50,0 1,-25-1,25 0,-24-25,-1 26,0-26</inkml:trace>
  <inkml:trace contextRef="#ctx0" brushRef="#br0" timeOffset="260343.9685">10492 9203,'25'0,"0"0,0 0,24 0,-24 0,25 0,-1 0,1-25,0 25,-26 0,1 0,0 0</inkml:trace>
  <inkml:trace contextRef="#ctx0" brushRef="#br0" timeOffset="264052.5461">11782 8954,'-25'0,"25"25,25-25,0 0,0 0,24-25,-24 25,25 0,-25 0,-1 0,1 0,0 0,0 0,0 0,-1-24,-48 48,-1-24,0 0,0 25</inkml:trace>
  <inkml:trace contextRef="#ctx0" brushRef="#br0" timeOffset="264239.9988">11708 9153,'0'0,"0"25,-25-25,50 0,0 0,-1 0,1 0,25 0,-1 0,1 0,-25-25,24 25,-24 0,25-25,-25 25,-1 0,1 0,0 0,0 0,-25-25</inkml:trace>
  <inkml:trace contextRef="#ctx0" brushRef="#br0" timeOffset="264680.8386">12452 8657,'25'0,"0"0,-1 0,-24 25,25-25,0 24,25-24,-26 25,1-25,-25 25,25 0,-25 0,0-1,0 1,-25 0,0 25,1-26,-1 26,-25-25,25 0,1 0,-1-1,0-24,50 0,0-24,-1-1,1 25,25 0,-25 0,-1 0,1 0,0 25,0-1,0 1,-25 0,24 0,-24 24,-24-24,24 25,-25-1,0 1,0-25,0 24,1 1,-1-25,0 0,25-1,-25-24,0 0,25-24,-24-26</inkml:trace>
  <inkml:trace contextRef="#ctx0" brushRef="#br0" timeOffset="271875.9241">10220 8855,'0'0,"-25"0,25 25,-25-25,0 0,25 25,-25-25,25 49,0-24,0 25,0 0,-24-1,24-24,0 25,0-1,0 1,0-25,0-1,24 26,-24-25,0 0,0 24,25-24,-25 0,25 0,-25-1,25 1,-50-50,50 50,0-25</inkml:trace>
  <inkml:trace contextRef="#ctx0" brushRef="#br0" timeOffset="272388.3677">10889 8806,'25'24,"0"1,0 0,-1 0,1 24,0-24,0 25,0 0,-1-1,-24-24,25 25,-25-1,0 1,0-25,0 24,-25 1,25-1,0-24,-24 25,-1-25,0 24,0-24,0 0</inkml:trace>
  <inkml:trace contextRef="#ctx0" brushRef="#br0" timeOffset="273288.84">5879 9029,'0'0,"-25"25,0-25,25 25,0-1,-25 1,25 0,-25 0,25 24,0-24,0 25,0-1,25 1,-25 0,0-26,25 26,0 0,-25-1,25-24,0 25,-1-26,1 1,0 0,0 0</inkml:trace>
  <inkml:trace contextRef="#ctx0" brushRef="#br0" timeOffset="273687.8442">6896 9054,'0'25,"25"-1,-25 1,24 25,1-1,0 1,0 0,-25-1,25 1,-1-1,-24 1,25 0,-25-1,0 26,0-26,-25 1,25-1,-24 1,-1 0,-25-26,1 26,-1 0</inkml:trace>
  <inkml:trace contextRef="#ctx0" brushRef="#br0" timeOffset="276752.2774">3200 11261,'0'0,"-25"0,0 0,50 0,0 0,24 0,1 0,-25 0,24 0,1 0,-25 0,24 0,-24-24,0 24,0 0,0 0,-1-25,-48 25,24-25,-25 25</inkml:trace>
  <inkml:trace contextRef="#ctx0" brushRef="#br0" timeOffset="276916.9066">3398 10939,'0'25,"0"-1,25 1,-25 25,0-25,0 24,0 26,0-26,0-24,0 25,0-1,0 1,-25-25,25 24,0-24,0 0</inkml:trace>
  <inkml:trace contextRef="#ctx0" brushRef="#br0" timeOffset="277988.1338">3274 11435,'-25'0,"25"25,25-25,-25 25,0 24,25-24,-25 25,0-1,0 1,0-1,0 1,0-25,0 24,25-49,-25 25,0-50,0-24,0 24,0-25,0 26,0-26,25 0,-25 1,0 24,24 0,-24 0,25 1,0 24,0 24,-25 1,25 0,-25 0,0 0,0 24,0-24,0 0,0 24,0-24,0 0,0 0,0-50,0 0,0-24,0-1,24 0,-24 1,25-1,-25 1,25-1,0 0,0 26,-1-26,1 25,0 0,-25 1,25 24,0 24,-25 1,25 0,-1-25,1 0,0 0,0 0,0-25,-1 25,1-25,0 1,-25-1,-25 25,0 0,25 25,-24-25,24 24,0 1,-25 0,25 0,0 0,0 24,0-24,-25 25,25-1,0 1,0-25,0 24,-25-24,25 0,0 24,-25-24,1 0,-1 0,0-25,0 0,0-25,0 0,25 0,-24 1,24-26,0 25,0 0,0 1,0-1,0 0,24 0,-24 0,25 25,0 0,-25 25,25-25,-25 25,25 0,-25 0,25-1,-25 1,0 0,24-25,-24 25,25 0,-25-1,25-24,0 25,0 0,-1-25,1 25,0-25,0 0,24 0,-24 0,0 0,0 0,0 0,-1-25,1 25,0 0,-50-25,0 0</inkml:trace>
  <inkml:trace contextRef="#ctx0" brushRef="#br0" timeOffset="278272.8596">3746 11088,'0'24,"0"1,0 0,0 0,-25 25,25-26,0 26,0-25,0 0</inkml:trace>
  <inkml:trace contextRef="#ctx0" brushRef="#br0" timeOffset="282184.29">5011 11137,'24'0,"1"0,0 25,0-25,0 0,-1 0,1 0,0 0,0 0,0 0,-50 25</inkml:trace>
  <inkml:trace contextRef="#ctx0" brushRef="#br0" timeOffset="282340.3119">4961 11361,'-25'0,"25"0,0 24,25-24,0 0,0 0,-1 0,1 0,0 0,0 0,0 0,-1 0,1 0,0 25,-50-25,25 25,-25 0</inkml:trace>
  <inkml:trace contextRef="#ctx0" brushRef="#br0" timeOffset="282496.4356">4837 11683,'0'0,"25"0,0-25,-1 25,26 0,0 0,-26 0,26-25,0 25,-1 25,-24-25,25 0,-1 0,-24 0,25 0,-26 0,1-25</inkml:trace>
  <inkml:trace contextRef="#ctx0" brushRef="#br0" timeOffset="282920.2164">5755 10840,'0'24,"-25"1,25 0,-25 0,0 24,25-24,-25 25,1-25,24 24,-25-24,25 0,0 0,25-25,-1-25,26 25,-25-25,24 0,-24 25,25 0,0-25,-26 25,1-24,25 24,-25 0,-25 24,-25-24,0 0,0 0,-24 25,24-25,0 0,0 0,0 0,25 25,0 25,0-25,0 24,0 1,0-1,0 26,0-26,25 26,-25-26,0 26,0-1,0-24,0-1,25 1,-25-25,0 0,-25-1</inkml:trace>
  <inkml:trace contextRef="#ctx0" brushRef="#br0" timeOffset="283592.7779">6573 10939,'-25'0,"1"0,-1 0,-25 25,25-1,-24 1,24-25,0 25,0-25,1 0,24-25,0 0,24 25,1 25,0 0,-25 0,25 0,-25 24,25 26,-25-26,0 26,24-26,-24 1,0 24,0-49,0 25,0-25,0-1,0 1,25-50,-25 1,0-26</inkml:trace>
  <inkml:trace contextRef="#ctx0" brushRef="#br0" timeOffset="284188.745">6499 11088,'25'0,"-1"0,1 0,0 0,0 0,24-25,1 25,0-25,-1 25,1-25,0 25,-1 0,1 0,-25 0,-1 0,1 25,0-25,-25 25,25 0,-25-1,0 1,-25 25,25 0,-25 24,25-24,-25-1,1 1,24 24,-25-24,25-1,0-24,-25 0,25 25,0-26,-25-24,0 0,1-24,-1-1,0 25,-25-50,25 25,-24-24,24-1,-25-24,26 24,24 1,-25 24,25-25,-25 25,25 1,0-1,0 50,25-25,-25 24,0 1,25 0,-25 0,0 24,0-24,0 0,0 0,0 0,0-50,0 0,0 0,0 0,24-24,-24 24,0 0,25 0,0 25,0 0,0 25,-1-25,-24 25,25 0,-25 0,0-1,0 1,0 0,-25-25,25 25,-24 0,24-1,-25 1,0-25,0-25,0 1</inkml:trace>
  <inkml:trace contextRef="#ctx0" brushRef="#br0" timeOffset="285024.7871">7342 10691,'0'25,"0"-1,0 1,25 0,0 25,-25-26,0 26,0-25,0 24,0-24,25 0,-25 0,0-75,0 25,0 1,0-26,0 25,0-24,0-1,0 25,24-24,-24 24,25 25,-25-25,25 25,0 0,0 0,-25 25,24-25,1 25,0-1,-25 1,0 0,25 0,-50-25,25 25,0-1,-25-24,0 25,1 0,-1-25,0 0,0 0,0 0,25-25,-24 0,24 1,24-1,1 25,0 25,-25-1,0 1,-25 0,25 0,-25 0,1-1,48-24,-24-24,25 24,0 0,0 0,0 0,-1 0,1 0,-50 0,25 24,-24-24,-1 25,-25-25,25 25,-24 0,24 0,-25-1,1-24,-1 25,1 0,24-25,0 25,0-25,50 0,25 0,-26-25,26 0,24 25,1-25,-1 1,-24-1,24 25,-24-25,-1 25,1-25,0 25,-26 0,1 0,-25 25,-25-25,25 25,-49-25,-26 0,26 25,-1-25</inkml:trace>
  <inkml:trace contextRef="#ctx0" brushRef="#br0" timeOffset="285548.26">7417 11137,'0'25,"0"0,0 0,0 0,0-1,0 1,0 0,0 0,0 0,0-1,0 1,24-50,-24 1,25-1,-25 0,25 0,0 0,0 1,-1 24,-24 24,0 1,0 0,0 0,-24 0,24-1,-25 1,25 25,-25-25,25-1,0-48,25-1,0 25,-1-25,1 25,0-25,0 25,0 0,-25 25,0 0,0 0,-25 24,0-24,0 0,0 0,1-1,-1 1,-25-25,25 25,1-25,48 0,1 0,0 0,0 0,24-25,1 25,-25 0,24 0,-24 0,0 0,25 0,-26-25,1 1,0-1,0 0</inkml:trace>
  <inkml:trace contextRef="#ctx0" brushRef="#br0" timeOffset="285751.931">8012 11038,'0'25,"0"0,0-1,0 1,0 25,0 0,0-1,0 1,0-1,0 1,0-25,0 24,0 1,0-25,0 0,0-1,0 1,0-74,0 24,0-25,25 1</inkml:trace>
  <inkml:trace contextRef="#ctx0" brushRef="#br0" timeOffset="286076.0201">8186 11088,'0'0,"0"-25,24 25,1 0,0-25,0 25,0 0,-1 0,1 0,25 0,-25 0,-1 0,-24 25,-24-25,24 25,-25-1,-25 1,25 25,-24 0,24-1,0-24,0 0,1 0,24-1,24-24,1-24,25 24,-25-25,24 0,-24 0,25 0,-26 1,26-1,-25 0,0 0,-1 0,1 25,-50-25,1 1,-1 24,-25-25,25 25,-24-25,-1 0</inkml:trace>
  <inkml:trace contextRef="#ctx0" brushRef="#br0" timeOffset="286268.8219">8210 10840,'0'24,"0"1,25 0,-25 25,25-26,0 51,-25-26,25 26,-1-1,1 26,0-26,0 0,0 1,-1-1,1-24,0-25,0 24,0-49,-25 25,24-25,-24-25,0-24,25-1,-25 0,25 1,-25-26</inkml:trace>
  <inkml:trace contextRef="#ctx0" brushRef="#br0" timeOffset="286392.8011">8682 11187,'-25'0,"0"0,75 0,-125 0,75 25,-25 0,1-1,-1 26,0-25,-25 24,26-24,-26 25,25-1,0-24,1 0,-1-25,0 0,0 0,25-25,0-24</inkml:trace>
  <inkml:trace contextRef="#ctx0" brushRef="#br0" timeOffset="287592.2543">8384 10740,'0'25,"25"-25,0 25,-1 0,1 0,-25-1,25-24,0 25,0 0,-1-25,1 0,25 0,-25 0,-1 0,1 0,0 0,0 25,-25 0,0-1,0 1,0 0,0 0,0 0,0 24,0-24,0 0,0 0,25 0,-25-1,24-24,1-24,0-1,0 25,0-25,-1 0,26 0,-25-24,0 24,0 0,-25 0,-25 25,25-25,-25 25,0-24,0 24,25-25,-25 0,25 0,-24 0,24 1,0 48,0 1,0 25,0-1,0 1,24 24,-24 1,0-1,-24 26,24-26,0 0,0 1,0-1,0-24,24-25,-24 24,0-98,0 24,0-25,25-24,-25-1,0 1,25 0,-25-1,25-24,-25 24,0 1,25 24,-25 1,25 49,-25 25,24-1,1-24,0 25,0-25,0 0,-1 0,26 0,-25 0,0-25,24 25,-24-24,0-1,-25 0,0 0,0 0,-25 1,0-1,25 0,-25 25,1-25,24 50,0 0,-25 0,25-1,0 51,0-26,0 1,0 0,0 24,-25-24,25-1,0 1,0-25,0 0,0-1,0 1,-25-50,0 1,1 24,24-25,-25 25,0-25,0 0,50 25,0 0,0 0,-1-25,26 25,-25-24,0 24,-1 0,1 0,0 0,0 24,-25 1,-25 0,25 0,-25 0,0-1,1 1,-1 0,0 0,-25 0,26-1,-1 1,25 0,-25-25,50 0,0 0,-1 0,1 0,25-25,-25 25,-1 0,1 0,0 0,0 0,0 0,-1 25,1-25,0 0,0 0,-50 0</inkml:trace>
  <inkml:trace contextRef="#ctx0" brushRef="#br0" timeOffset="287860.1707">9872 10939,'-25'-25,"50"25,0 0,0 0,24-25,-24 25,0 0,25 0,-25 0,-1 0,1-25,-50 50,1 0,-1 0</inkml:trace>
  <inkml:trace contextRef="#ctx0" brushRef="#br0" timeOffset="288020.0926">9723 11212,'0'0,"0"25,25-25,25 0,-25 0,24 0,-24-25,25 0,-1 25,1-25,0 0,-26 25,1-25,0 25,-25-24</inkml:trace>
  <inkml:trace contextRef="#ctx0" brushRef="#br0" timeOffset="288436.8763">9971 10988,'0'0,"0"25,0 0,-24 25,24-1,-25 1,0 24,25-24,-25 0,0-1,25-24,0 25,-24-26,24 1,24-50,-24 1,25-1,0-25,-25 25,25-24,24-1,-24 1,-25-1,25 25,0 0,-25 0,25 50,-25 0,0 0,-25 0,25 24,0-24,0 25,0-1,0-24,0 0,0 0,25 0,-25-1,25-24,-1 0,1 0,25 0,-25 0,24-24,-24 24,25-25,-1 25,-24-25,0 0,0 25,-1-25,-24 1,0-1,-24 0,24 0,-25 0,25 1,-25-26</inkml:trace>
  <inkml:trace contextRef="#ctx0" brushRef="#br0" timeOffset="289035.8918">10740 10592,'0'24,"25"1,0 0,0-25,0-25,-1 25,-24-25,25 1,0-1,-25 0,0 50,0 0,-25-1,25 1,-25 0,1 25,-1-26,0 26,0 0,-24-1,24-24,0 25,0-26,0 1,50-25,-25-25,25 25,0-24,24-1,-24 0,25 25,-25-25,-1 25,1-25,0 25,0 0,-25 25,-25 0,25 0,-25 0,-24 24,24-24,-25 25,1-1,-1 1,0 0,26-1,-1-24,0 0,25 0,25-25,24-25,-24 25,25-25,-25-25,24 26,1-1,-1 0,-24-25,25 25,-1 1,-24-1,0 25,-25-25,-25 25,0-25,-24 25,24 0</inkml:trace>
  <inkml:trace contextRef="#ctx0" brushRef="#br0" timeOffset="289204.7817">10815 10964,'0'0,"0"24,25 26,-25-25,0 24,0-24,0 25,0 0,0-1,0-24,-25 25,25-1,-25 1,0-1,0-24,1 0,-1 0,0 0,0-1,0-24,1 0,24-24,-25-1</inkml:trace>
  <inkml:trace contextRef="#ctx0" brushRef="#br0" timeOffset="289400.313">10840 11336,'24'0,"1"25,0-1,0-24,0 25,24 0,-24 0,0 0,0-1,-1 1,1 0,0 0,0 0,0-25,-25 24,25-24,-25 25,0-50</inkml:trace>
  <inkml:trace contextRef="#ctx0" brushRef="#br0" timeOffset="289580.6646">11609 11559,'24'0,"-48"0,24-25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11:22.8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719 1116,'-24'0,"-1"25,25 0,0 0,-25-1,25 26,0-25,0 24,0 1,0-25,0 0,0 24,25-24,-25 0,25-25</inkml:trace>
  <inkml:trace contextRef="#ctx0" brushRef="#br0" timeOffset="296.363">819 1166,'24'0,"1"0,0 25,0-25,-25 24,25-24,-25 25,0 0,-25-25,25 25,-25 0,0-1,0 1,-24 0,24 0,0 0,50-25,0 0,0 0,-1-25,1 25,0 0,0 0,0-25,-1 25,-24-25</inkml:trace>
  <inkml:trace contextRef="#ctx0" brushRef="#br0" timeOffset="464.8651">943 1141,'24'-25,"-24"50,25-25,-25 25,25 0,0-1,-25 1,25 0,-25 25,24-26,-24 1,0 25,0-25,-24 24,24-24,-25 25,-25-1,25 1</inkml:trace>
  <inkml:trace contextRef="#ctx0" brushRef="#br0" timeOffset="1161.0293">1587 819,'0'-25,"0"0,-24 25,48 0,1 0,-25 25,25 0,0-25,-25 24,25-24,0 25,-1 0,-24 0,-24-25,-1 0,25 25</inkml:trace>
  <inkml:trace contextRef="#ctx0" brushRef="#br0" timeOffset="1420.2096">1513 1067,'0'0,"-25"0,0 24,25 1,25-25,0 0,0-25,0 25,-1 0,26-24,-25 24,25-25,-26 25,1-25,0 25,0 0,-50 0,25 25,-25 0,0-1,25 1,-24 0,-1 25,0-1,0 1,-25-1,26 1,-1-25,25 24,-25-24,0 25,0-25,1-1,-1-24,25-24,-25-1,25-25</inkml:trace>
  <inkml:trace contextRef="#ctx0" brushRef="#br0" timeOffset="1604.5201">1488 1141,'25'25,"0"-25,24 25,-24-1,25 1,-25 0,24 0,1 0,0-25,-1 24,-24-24,25 0,-1 25,-24-25,25 0,-26 0,1-25,-50 1</inkml:trace>
  <inkml:trace contextRef="#ctx0" brushRef="#br0" timeOffset="1764.0882">1637 1339,'0'25,"0"0,0 0,0 0,0-1,0 1,25 25,-25-25,0-1,0 26,0-25,0 0,0 0,25-1,-50 1,25-50</inkml:trace>
  <inkml:trace contextRef="#ctx0" brushRef="#br0" timeOffset="1924.3486">1786 1364,'0'25,"0"0,25 0,-25-1,0 1,0 25,25-1,-25 1,0 0,0 24,24-24,-24-1,0 1,0 0,-24-75,24 50</inkml:trace>
  <inkml:trace contextRef="#ctx0" brushRef="#br0" timeOffset="2381.1118">2133 1166,'0'0,"0"-25,25 25,0 25,0-25,-1 0,1 0,-25 25,25-25,0 24,-25 1,0 0,0 0,0 0</inkml:trace>
  <inkml:trace contextRef="#ctx0" brushRef="#br0" timeOffset="2965.0884">2158 1538,'0'0,"-25"-25,25 0,25 25,-25-25,0 1,25-1,0 0,-1 0,-24-24,25 24,0-25,-25 25,25-24,-25 24,0-25,0 26,25-1,-25-25,0 25,0 1,0 48,0 1,0 25,0-1,0 1,0-25,0 24,0 1,-25 0,25-26,0 26,0-25,0 24,0-24,0-50,0 1,0-1,25 0,-25-25,0 26,24-1,1 0,-25-25,25 26,0-1,0 25,-1-25,1 0,0 25,0 0,0 0,-1 25,1 0,-25 0,0-1,0 1,0 0,-25 0,25 0,-24-1,-1-24,0 25,0 0,0-25,25-25,-24 0,24 1,0 48,0 1,0 0,-25 0,25 0,0 24,-25 1,25-1,-25 1,0 0,25-25,-24-1,24 1,-25-25,25-25</inkml:trace>
  <inkml:trace contextRef="#ctx0" brushRef="#br0" timeOffset="3112.2797">2431 1463,'25'25,"-1"0,-24 0,25 0,0 24,25-24,-26 0,1 0,0 0,0-1,0 1,0 0,-1 0</inkml:trace>
  <inkml:trace contextRef="#ctx0" brushRef="#br0" timeOffset="3601.2328">3001 1042,'0'-25,"0"0,0 50,-24 0,24 0,0-1,-25 1,0 0,25 0,-25 0,0-1,25 1,-24-25,48-25,1 25,-25-24,25 24,0 0,0 24,-25 1,0 0,0 0,-25 24,0-24,25 25,-25-25,0-1,25 1,0-50,25 25,0 0,-25 25,25 0,-25 0,0 0,0-1,0 1,0 25,-25-25,25 0,0-1,0 1,-25-25,25-25,0 1,0-1</inkml:trace>
  <inkml:trace contextRef="#ctx0" brushRef="#br0" timeOffset="3772.4397">3051 1191,'0'0,"0"-25,25 25,0 0,-1 0,1 0,0-25,0 25,0 0,-1-25,1 25,0 0,-50 25,25 0,-25 0,1-1</inkml:trace>
  <inkml:trace contextRef="#ctx0" brushRef="#br0" timeOffset="3944.5046">3001 1463,'25'0,"0"0,0-24,0 24,-1-25,1 0,0 0,25 0,-26 25,1-24,0-1,0 25,0-25,-25 0,-25 0,0 25,0-24</inkml:trace>
  <inkml:trace contextRef="#ctx0" brushRef="#br0" timeOffset="4120.3278">3101 943,'24'0,"-24"49,25-24,-25 25,25-1,0 26,0-26,-1 1,1 24,0 1,-25-26,25 1,0-1,-1-24,-24 25,25-25,-25 0,0-50</inkml:trace>
  <inkml:trace contextRef="#ctx0" brushRef="#br0" timeOffset="4269.5865">3448 1339,'0'0,"-25"0,0 0,25 25,-25-25,25 25,-24 0,-1 24,0-24,0 0,0 0,1 0,-1-1,0-24,25 25,-25-50,0 25,1-24</inkml:trace>
  <inkml:trace contextRef="#ctx0" brushRef="#br0" timeOffset="4409.0454">3200 794,'25'49,"-1"-24,-24 0,25 0,0 0,0-1,0 26,-25-25,24 0</inkml:trace>
  <inkml:trace contextRef="#ctx0" brushRef="#br0" timeOffset="4924.9203">3597 1091,'0'25,"0"0,0 0,0 0,0-1,0 26,-25-25,25 24,-25-24,25 0,0 0,0 0,0-50,0 0,0 0,25 0,0 1,-25-1,24 25,1-25,25 0,-25 25,0-25,-1 25,1-24,0 24,0 0,-25 24,-25-24,0 0,25 25,-25-25,1-25,-1 25,25-24,-25-1,25 0,0-25,-25 26,25-26,0 25,0 0,0 50,0 0,25 25,-25-1,0 1,0 24,0 1,0-1,0 0,0 1,0-1,0 1,-25-26,25 1,25-25,-25 0,0-50,0 0,0-25,25 1,-25-1,25-24</inkml:trace>
  <inkml:trace contextRef="#ctx0" brushRef="#br0" timeOffset="5292.8882">3820 1116,'25'-25,"-25"50,0 0,25 0,-25 0,24-1,1-24,0 0,0 0,0 0,-1 0,1 0,0-24,0 24,-25-25,25 25,-1-25,-24 0,-24 0,-1 1,0-1,0 0,25 0,-25 25,25-25,-24 1,24 48,0 1,0 0,24 0,-24 24,0 1,0 0,0-1,0 1,0-1,0 1,0-25,0 24,0-24,-24 0,48-25,-48 0,24-25,-25 25,25-25</inkml:trace>
  <inkml:trace contextRef="#ctx0" brushRef="#br0" timeOffset="5681.1327">3919 1414,'-25'0,"50"0,0 0,0 0,0-25,-1 25,1-25,0 25,0 0,-25-25,25 25,-1 0,-48 25,24 0,-25-25,25 25,-25 0,0-1,-24 26,24-25,0 0,0-1,0 1,1 0,-1 0,25 0,25-25,-1 0,1-25,0 25,0 0,0 0,24-25,-24 25,0 0,0 0,-1 0,1 0,0 0,0 25,0-25,-1 0,-48 0,-1 0,0 0,0-25,0 25</inkml:trace>
  <inkml:trace contextRef="#ctx0" brushRef="#br0" timeOffset="7296.4944">4440 918,'0'-25,"-25"25,50 0,-25 25,25-25,0 0,-1 25,1-25,0 0,0 0,0 24,-1-24,-48 25,24 0,-25-25,0 25,0 0,0-1,1 26,-1-25,0 0,0-1,0 1,1 0,48-25,-24-25,25 25,25-25,-25 1,24-1,-24 0,0 0,24 25,-24-25,0 25,0 0,-25 25,0 0,-25 0,0 0,0 24,1-24,-1 25,0-1,0 1,-24-1,24 1,0-25,25 0,-25-1,50-48,-25-26,25 25,0-24,-25-1,24 0,1 26,0-26,0 25,0 25,-1-25,1 25,0 25,0 0,-25 0,0 0,25 24,-25 1,-25-25,25 24,0 1,0-25,-25 24,25-24,-25 0,0 0,25 0,-24-25,24-25,-25 0,25 0</inkml:trace>
  <inkml:trace contextRef="#ctx0" brushRef="#br0" timeOffset="7528.4144">4961 918,'0'-25,"25"25,0 0,-1 25,1-25,0 0,0 25,0-25,-1 0,-48 24,-1 1,0 0</inkml:trace>
  <inkml:trace contextRef="#ctx0" brushRef="#br0" timeOffset="8896.4388">4887 1215,'-25'25,"50"-25,-1 0,1 0,0-25,25 1,-1 24,-24-25,25 25,-1-25,-24 25,0-25,0 25,-50 0,0 0,0 0,0 0,1 0,-1 0,0-25,25 1,-25-1,25 0,0 0,0 0,25 50,-25 0,0 25,0-26,0 51,0-26,0 1,0 24,0 1,0-1,0 1,0-1,0-24,0-1,0-24,0 0,0 0,0-50,-25 0,25-24,0 24,0-25,-25 25,25 0,-24 1,24-1,-25 0,0 25,0 0,0 0,25 25,-24-25,24 25,-25-1,50-24,-1-24,1-1,0-25,25 25,-26-24,26-1,-25 1,0-1,-1 0,1 1,0-1,0 1,0 24,-25-25,24 25,-24 1,0-1,0 0,-24 0,-1 25,25 25,25 0,-25 0,0-1,24 26,-24-25,0 0,0-1,0 1,0 0,25 0,-50-25,25-25,0 0,25 0,-25 1,0-1,0-25,25 25,-25-24,0 24,0 0,25 0,0 25,-25 25,24 0,-24 0,0 0,0-1,0 1,0 0,-24 0,24 0,-25-1,25 1,-25-25,25 25,25-50,0 25,-1 0,-24 25,25-25,0 25,-50-25,25 25,0-1,-25 1,25 0,-24-25,-1 25,25 0,-25-1,0-24,25 25,0 0,25 0,0 0,0-1,-25 1,24 0,-48 0,-1-25,25 25,-25-25,0 24,0-24,1 0,-1 25,0-50,0 25,25-24,0-1,25 25,0-25,0 25,-1-25,1 25,0 0,0 0,0 0,-1 0,1 0,-25 25,25-25,-25 25,0 0,-25-25,25 24,-25 1,1 0,-1-25,0 25,0 0,0 0,1-25,-1 24,0-24,50 0,0 0,-1 0,1-24,0 24,25 0,-26 0,1 0,25 0,-25 0,-1-25,1 25,0 0,0 0,-25-25</inkml:trace>
  <inkml:trace contextRef="#ctx0" brushRef="#br0" timeOffset="9277.0856">5904 1017,'-25'0,"25"25,-25 0,0-1,0 1,0 25,25-25,-24-25,-1 24,25 1,25-50,-1 25,1 0,-25 25,25 0,0-25,-25 50,0-26,25 1,-25 25,-25-25,25 24,0 1,0-25,-25 24,25-24,0 25,-25-25,25-50,0 0,25-25,-25 1,-25-51,25 51,25-1</inkml:trace>
  <inkml:trace contextRef="#ctx0" brushRef="#br0" timeOffset="9452.865">5978 1067,'0'0,"25"-25,0 25,-25-25,24 0,-48 50,24 0,0 0,0 24,0 1,0-1,0 1,0 0,0-1,0 1,0-1,0 1,0 0,0-26,0 1,0-50,-50-24,50 24</inkml:trace>
  <inkml:trace contextRef="#ctx0" brushRef="#br0" timeOffset="9668.2619">6152 1042,'0'-25,"24"0,-24 0,25 25,-25 25,25 0,-25 0,0 0,0-1,0 1,0 25,0-25,0 24,0 1,0-1,0 1,0 0,0-1,0 1,0-25,0-1,0 26,0-25,-25-50</inkml:trace>
  <inkml:trace contextRef="#ctx0" brushRef="#br0" timeOffset="9824.3037">6077 1315,'0'-25,"25"25,0 0,0 0,-1 0,1 0,-50 0,25 25</inkml:trace>
  <inkml:trace contextRef="#ctx0" brushRef="#br0" timeOffset="9936.6229">6077 1463,'0'25,"25"-50,0 25,0 0,-1-24,1 24,0 0,0 0,-50 0</inkml:trace>
  <inkml:trace contextRef="#ctx0" brushRef="#br0" timeOffset="10132.619">5953 1712,'25'0,"0"-25,0 25,-1-25,26 25,-25 0,24 0,1-25,-25 25,24 0,1 0,-25 0,24 0,-24 25,25-25,-25 0,-1 0</inkml:trace>
  <inkml:trace contextRef="#ctx0" brushRef="#br0" timeOffset="10421.6347">7020 992,'0'0,"-25"-25,0 1,0 48,25 1,0 25,-24-1,-1 26,25-1,-50 1,25-1,0 0,1 1,-1-1,0-24,25-25,0 0,0-1,0-48,0-1,25-25,0 0,-1 1</inkml:trace>
  <inkml:trace contextRef="#ctx0" brushRef="#br0" timeOffset="10621.1374">6970 992,'0'0,"0"-25,0 1,0 48,0 1,0 25,25-25,-25 24,25 1,0 24,-25-24,24 24,-24-24,25 24,-25-24,0 24,25-49,-25 25,0-25,0-1,-25-24,0-24,1-1,-1 0</inkml:trace>
  <inkml:trace contextRef="#ctx0" brushRef="#br0" timeOffset="10740.5868">6846 1439,'-25'0,"50"0,0-25,25 25,-26 0,26-25,0 25,-26-25,1 25,0-25,0 1</inkml:trace>
  <inkml:trace contextRef="#ctx0" brushRef="#br0" timeOffset="10972.5699">7218 1017,'0'-25,"25"50,0 0,0 0,-1-1,-24 26,25 0,0-1,0 1,0 24,-1-24,1-1,0 1,0 0,-25-26,25 1,-1 0,-24 25,0-75,-24 0,-1 0,25 0,0-24</inkml:trace>
  <inkml:trace contextRef="#ctx0" brushRef="#br0" timeOffset="11143.8517">7516 992,'0'-25,"-25"25,0 0,25 25,0 0,-25 25,25-1,-24 1,-1-1,0 26,0-26,0 1,1 24,-1-24,0 0,25-1,-25 1,25-25,-25 0</inkml:trace>
  <inkml:trace contextRef="#ctx0" brushRef="#br0" timeOffset="11481.0702">7689 1191,'0'-25,"25"50,0-25,0 0,0 0,-1 0,1 0,0 0,0 0,0 0,-1 0,-48 0,-1 0,0 24,0-24</inkml:trace>
  <inkml:trace contextRef="#ctx0" brushRef="#br0" timeOffset="11644.9806">7665 1364,'0'0,"24"0,1-25,0 25,0 0,0 0,24-24,-24 24,0 0,0 0,-1 0,1 0,0-25,0 25</inkml:trace>
  <inkml:trace contextRef="#ctx0" brushRef="#br0" timeOffset="11973.0267">8161 1042,'-25'-25,"0"0,25 50,0 0,0 0,-25 24,25 1,0-1,0 1,0 0,0-1,25 1,-25-1,25-24,-25 0,25 0,0-25,-1 0,1-25,-25 0,25 0,0-24,0 24,-1-25,-24 1,25-1,-25 25,0-24,0 24,0 0,0-24,0 24,0 0,-25 0,25 0,-24 25,-1-24,0 48,0-24,0 25,1 0,-1-25,0 25</inkml:trace>
  <inkml:trace contextRef="#ctx0" brushRef="#br0" timeOffset="13520.4619">8830 843,'0'0,"-24"-24,-1 24,0 24,25 1,-25-25,0 50,1-25,-26 24,25 1,0-1,1-24,-1 0,25 0,25-50,-25 0,24 0,1 1,0-1,0 0,0 0,-25 0,24 75,-24-25,0 24,0 1,0 24,0-24,0 0,-24 24,24-24,0-1,0 1,0-1,0-24,0 0,24-50,-24 0,0-24,25-1,-25 25,0-24,0-1,25 25,-25-24,0 24,0 0,0 0,0 1,25-1,-25 0,25 0,-1 25,1 0,-25-25,25 25,-25 25,0 0,0 0,0 0,0-1,0 26,0-25,0 24,0-24,0 25,0-25,0-1,-25 1,25 0,0 0,0 0,-25-50,25 0,-24 0,24 0,0 1,0-1,0 0,-25 0,25 0,0 1,0-1,0 50,0-1,25 1,-25 0,0 0,0 0,0-1,-25 1,25 0,25-50,-25 0,24 1,1-26,0 0,-25-24,25 24,0 1,-1-26,1 26,0-26,-25 26,25-1,-25 1,0 24,0 50,0 24,0-24,-25 25,25-26,0 1,0 25,25-50,0 25,0-50,-1 25,1-25,0 25,0-25,0 0,-1 25,1 0,0 0,-25 25,0 0,0 0,0 0,0 24,0-24,-25 25,25-1,0 1,0-1,-25 1,25 24,0-24,0-25,0 24,0-24,0 0,-24-25,24-25,-25 25,0-25,25 1,-25-1,0 25,1-25,-1 0,0 0,25 1,-25-1,25 0,0 0,25 25,-25-25,25 25,0-24,24-1,-24 25,0-25,0 0,-1 0,26-24,-25 24,0 0,24-24</inkml:trace>
  <inkml:trace contextRef="#ctx0" brushRef="#br0" timeOffset="15021.0635">9550 719,'-25'0,"0"0,0 25,25 0,0 0,25-25,0 25,0-25,0 0,-1-25,1 25,0 0,0 0,0-25,-25 50,0 0,-25-1,0 1,25 25,-25-1,0 1,1 0,-1-1,0 26,0-26,0 1,25 24,-24-24,24-1,0-24,0 0,0 0,24-50,-24 0,0 0,0-24,25 24,-25 0,0-24,0 24,25 0,-25-25,0 26,25-26,-25 25,25 0,-25 1,24-1,1 25,0-25,-25 0,25 25,0-25,-1 25,1-24,0 24,0 0,0 24,-1 1,-24 0,0 0,0 0,-24-1,24 26,0 0,-25-26,25 26,0 0,0-26,0 26,0 0,0-1,0-24,25 0,-25 0,0-1,-25-48,0 24,0-25,25 0,-25 0,1 0,-1 25,0-24,0-1,0 0,1-25,-1 26,25-1,0 0,25 25,-1-25,1 25,0-25,0 25,0 0,-1 0,1 0,-25 25,-25 0,25 0,-24 0,-1-1,0 1,25 25,-25-25,0-1,25-48,25 24,-25-25,25 0,0-25,0 26,-25-1,24 0,-24-25,25 26,-25-1,0 0,0 0,0 0,-25 25,25 25,0 0,-24 25,24-1,-25 1,25-1,0-24,0 25,-25-1,25-24,0 0,0 0,0 0,0-50,25-25,-25 25,25 1,-25-26,24 0,-24 1,25-1,0 1,-25-1,25 0,0 1,-25 24,24 0,1 0,-25 1,25 24,0 0,-25 24,0 1,0 0,-25 0,25 0,0-1,-25-24,25 25,25-25,0 0,0 0,-1 0,1 0,0 0,0 0,-25 25,0 0,-25-25,25 25,-25-1,0 1,1 25,-1-25,0-1,0 1,0 25,1-25,-1-1,50-24,-25-24,24-1,1 0,25 0,-25 0,-1 1,1-1,25 0,-25 0,0 0,-1 25,1-24,0 24,-25-25,0 0,-25 25,0-25,25 0,-24 1,24-1,0 0,0 50,0 0,0-1,-25 1,25 25,0-1,0 1,0 24,-25-24,25 24,0 1,0-1,0 1,0-1,0-24,0-1,0 1,0 0,-25-26</inkml:trace>
  <inkml:trace contextRef="#ctx0" brushRef="#br0" timeOffset="16724.3086">10517 744,'0'0,"-25"0,1 25,24 0,-25 24,0 1,0 0,0-26,1 26,24-25,0 0,-25-25,50 0,-25-50,24 25,1-24,0 24,-25 0,25 0,0 0,-25 50,0 0,0 25,0-1,0 1,0-1,0 26,0-50,-25 24,25 1,0-1,0-24,0 0,0 0,0-50,0 0,25 0,-25 1,24-26,-24 0,25 1,-25-1,25 1,-25-1,25-24,0-1,-25 1,24 24,1 1,-25-1,0 25,25 0,0 50,-25 0,25-25,-25 25,24 0,-24-1,0 1,0 0,-24 0,24 0,-25-1,0 1,25 0,-25 0,0-25,25 25,-24-25,-1-25,50 0,-1 0,1 25,0 0,0-25,0 25,-1 0,1 0,-25 25,25-25,-25 25,-25 0,25 0,0-1,0 26,0-25,0 0,0-1,0 26,-25-25,25 0,0-1,-24-24,24 25,-25-25,0-25,25 1,0-1,0 0,0 0,0 0,0 1,25-1,0 25,-25 25,24-1,-48 1,24 0,-25 0,0-25,25 25,0-50,25 25,0 0,-1 0,1 0,0 0,-50 25,0-1,1 1,-1 0,-25-25,25 25,1 0,-1-1,-25 1,25 0,1-25,-1 25,50-25,-1-25,1 25,0 0,0-25,0 0,-1 25,1-24,0 24,0 0,0-25,-1 25,1-25,0 0,-25 0,0 1,-25-1,0 25,1 0,-1 0,25 25,-25-1,25 1,0 0,25-25,-50 0</inkml:trace>
  <inkml:trace contextRef="#ctx0" brushRef="#br0" timeOffset="17412.9429">10344 1439,'-25'0,"25"24,-25-24,50-24,0 24,24 0,1-25,-1 0,1 0,0 0,24 25,-24-24,-1 24,-24 0,0 0,0 0,-1 0,1 0,-50 0,1 0,-1 0,0 0,0 0,0 0,25-25,-24 25,-1-25,25 0,0 0,-25 1,25-1,0 0,0 0,-25 50,25 0,25 0,-25 24,0-24,0 49,0-24,0 0,0-1,0 26,0-26,0 1,0 0,0-26,0 1,0 0,0 0,0-50,-25 0,25 0,0 1,0-26,25 0,-25 1,0-1,0 25,0-24,0 24,0 0,-25 25,25 25,-25 0,1-1,-1 1,0 0,0 25,0-26,-24 26,24-25,0-25,25 25,0-50,25 0,0 0,0-24,-1 24</inkml:trace>
  <inkml:trace contextRef="#ctx0" brushRef="#br0" timeOffset="17544.5148">10641 1439,'0'0,"25"0,0 24,0-24,24 25,-24 0,0-25,0 25,-1 0,1-1,0-24,0 0,0 0,-1 0,1 0,0-24,0-1</inkml:trace>
  <inkml:trace contextRef="#ctx0" brushRef="#br0" timeOffset="17876.5607">11088 918,'24'25,"-24"-1,25-24,-25 25,25 0,0 0,0 0,-25-1,25 1,-1-25,-24 25,25-25,0-25,-25 0,0 1,25-1,-25 0,25-25,-25 26,24-1,-24-25,0 25,0 1,-24 24,24 24,-25 1,25 25,-25-1,25 1,-25 24,0-24,25 0,-24-1,-1 26,0-26,0 1,0-1,0 1,25 0,-24-26,-1 1,0-50,-25-24,50 24</inkml:trace>
  <inkml:trace contextRef="#ctx0" brushRef="#br0" timeOffset="18160.8859">10964 1240,'0'-25,"24"25,1 0,0 0,25 0,-1-24,1-1,0 25,-1-25,26 0,-26 0,1 25,-25 0,24 0,-24 0,0 0,0 25,-25 0,24 0,-24 0,-24 24,24-24,0 25,-25-1,0 1,0-25,0 24,1 1,-1-1,25-24,-25-25,0 25,0 0,1-25,24-25,-25 25,25-25,-25 0,0-24,25 24</inkml:trace>
  <inkml:trace contextRef="#ctx0" brushRef="#br0" timeOffset="18292.1407">11286 1240,'25'0,"-25"25,25 0,0 0,-25-1,24 1,1 0,-25 0,25 0,-25-1,25-24,-25 25,25-25</inkml:trace>
  <inkml:trace contextRef="#ctx0" brushRef="#br0" timeOffset="18736.6677">12229 1116,'0'0,"-25"-49,25 24,0 0,-25 0,25 0,0 1,-25-1,25 0,-25 25,25-25,-24 25,-1 0,0 0,0 0,0 25,1 0,-1 0,25 24,-25-24,25 0,0 0,0-1,0 1,25 0,-25 0,25-25,-1 25,1-1,0 1,0 0,0-25,-1 25,1 0,-25-1,25 1,-25 0,0 0,0 0,-25-1,25 1,-25 0,25 0,-24-25,-1 25,0-25,25 24,-25-24,0 0,1 0,-1 0,0-24,0 24,0-25,25 0,-24 0,-1-24,0 24</inkml:trace>
  <inkml:trace contextRef="#ctx0" brushRef="#br0" timeOffset="20796.619">12576 1191,'0'0,"-25"-25,50 25,0 0,0 0,-1 0,1 0,0 0,0 0,0-25,-1 25,1 0,0 0,-25-25,25 25,-25 25,-25-25,0 0,0 25,1-25,-1 25</inkml:trace>
  <inkml:trace contextRef="#ctx0" brushRef="#br0" timeOffset="21028.168">12576 1265,'0'0,"-25"25,50-25,0 0,0 0,-1 0,1 0,25 0,-25 0,24 0,-24-25,0 25,0 0,-1 0,1 0,0 0,-50 0,0 0,1 0,-1 0,0 25</inkml:trace>
  <inkml:trace contextRef="#ctx0" brushRef="#br0" timeOffset="22228.2268">13444 794,'0'-25,"0"0,0 0,0 1,-25 24,25 24,0 1,0 0,0 0,-24 24,24 1,0 0,0-26,24 1,-24 0,0 0,0 0,0 24,0-24,-24 0,24 0,0-1,-25-24,25 25,-25 0,0-25,25 25,-25-25,1 0,24 25,-25-25,0 0,50 0,0 0,-1 0,1 24,0 1,0 0,-25 0,25 0,-25-1,0 26,24 0,-24-1,0-24,-24 25,24-1,0-24,0 25,0-25,0-1,0 1</inkml:trace>
  <inkml:trace contextRef="#ctx0" brushRef="#br0" timeOffset="26824.2354">13692 1463,'-25'0,"50"-24,-25-1,25-25,0 25,0-24,-1 24,-24 0,25 0,0 1,-25-1,25 0,0 25,-1 25,-24 0,25-1,-25 26,0-25,25 24,-25-24,25 25,-25-1,0 1,25 0,-25-26,24 26,-24-25,25 0,-25 0,0-1,0 1,25 0,-25-50,-25 0,25 1,0-1,0 0,-25-25,25 25</inkml:trace>
  <inkml:trace contextRef="#ctx0" brushRef="#br0" timeOffset="27068.2281">14064 1191,'0'0,"-25"0,1 0,24 24,0 1,0 0,-25-25,25 25,0 24,-25-24,25 0,-25 25,0-26,1 26,-1-25,0 24,0 1,25-25,-25 25,1-26,24 1,-25 0,0 0</inkml:trace>
  <inkml:trace contextRef="#ctx0" brushRef="#br0" timeOffset="27796.3078">14064 1166,'0'-25,"25"0,-25 0,-25 25,25 25,0 0,0 0,-25 0,1-1,-1 26,25-25,-25 0,25-1,-25 1,0 0,1 0</inkml:trace>
  <inkml:trace contextRef="#ctx0" brushRef="#br0" timeOffset="28491.8513">13742 992,'0'-25,"-25"25,50 0,0 0,-25-24,24 24,1 0,0 0,0-25,24 25,-24 0,0 0,0 0,0 0,-1 0,26 0,0 0,-26 0,1 0,0 0,0 0,0 25,-1-25,-48-25,-1 0,0 25,25-25,-25 0,25 1,-25-1,1 25,24-25,-25 25</inkml:trace>
  <inkml:trace contextRef="#ctx0" brushRef="#br0" timeOffset="30225.1218">14163 843,'0'-24,"-24"24,48 0,-24 24,25 1,-25 0,25 0,0 0,-25-1,0 1</inkml:trace>
  <inkml:trace contextRef="#ctx0" brushRef="#br0" timeOffset="31872.1669">14536 719,'0'-24,"0"-26,0 25,-25-24,25 98,0-24,0 0,0 0,25 24,-25-24,0 25,0-26,0 26,0 0,0-1,0 1,0-25,0 24,24 1,-48-25,48 24,-24-24,0 0,0 24,0-24,0 25,0-25,0 24,0-24,0 0,0 0,0 24,0-24,0 0,0 0,0 0,0-1,0 1,0 25,0-25,0-1,0 1,0 0,0 0,0 0,0-1,0-48,-24-1</inkml:trace>
  <inkml:trace contextRef="#ctx0" brushRef="#br0" timeOffset="38720.4788">15081 1017,'0'-25,"0"0,-25 50,25 0,0 0,-24 24,24 1,-25 0,0 24,0-24,25-1,-25 26,1-26,-1 1,25-1,-25 1,0-25,25 0,0 0,0-1,-25 1,25 0,0-50,0 0,25 1,-25-26,0 25</inkml:trace>
  <inkml:trace contextRef="#ctx0" brushRef="#br0" timeOffset="38984.8625">15056 1067,'0'-25,"0"50,25-1,-25 1,0 0,25 0,-25 0,25 24,-25-24,25 25,-25-1,0 1,24-1,-24 1,0 0,0-26,0 26,0-25,0 0,0 0,0-1,0 1,25 0,-50-50,25 0,-24 25,24-24,-25-1,25 0</inkml:trace>
  <inkml:trace contextRef="#ctx0" brushRef="#br0" timeOffset="39140.8144">14932 1513,'-24'0,"48"-25,1 25,0 0,0 0,0-25,24 25,-24 0,0 0,0-24,-50-1,50 0</inkml:trace>
  <inkml:trace contextRef="#ctx0" brushRef="#br0" timeOffset="39584.1499">15404 1339,'-25'0,"25"-24,0-1,25 25,-25-25,25 0,-25 0,24 25,-24-24,25 24,-25-25,25 25,-25 25,25-1,-25 1,0 0,25 25,-25-1,24 1,-24-25,25 24,0 1,-25-1,25 1,-25-25,25 25,-25-26,0 1,24 0,-24 0,0-50,0 0,-24-24,24 24,0-25,-25 0,25 26</inkml:trace>
  <inkml:trace contextRef="#ctx0" brushRef="#br0" timeOffset="39784.2706">15726 1191,'0'-25,"-25"25,25 25,-24-25,24 24,0 1,-25 0,25 25,-25-1,0 1,0-1,1 26,24-26,-25 1,0 0,0-25,0 24,25-24,-24 0,-1 0,25-1,-25-24</inkml:trace>
  <inkml:trace contextRef="#ctx0" brushRef="#br0" timeOffset="40161.1863">15304 1067,'0'0,"-24"0,48-25,1 50,0-25,25 0,-25 0,24 24,-24-24,25 0,-1 0,-24 0,25 0,-26 0,26 0,-25 0,0 25,-1-25,-24-25,0 1,-24-1,24-25,0 25,-25 1,25-1,-25 0,25 0,-25 25,0 0,-24-99,49 124,0 0</inkml:trace>
  <inkml:trace contextRef="#ctx0" brushRef="#br0" timeOffset="40504.6413">16073 1439,'-24'0,"-1"-25,25 50,25-25,-1 0,1 0,0 0,0 0,0 0,-1 0,1 0,0-25,0 25,-25 25,-25-25,0 24,0-24</inkml:trace>
  <inkml:trace contextRef="#ctx0" brushRef="#br0" timeOffset="40672.4034">15999 1612,'0'0,"25"0,-25 25,25-25,24 0,-24-25,0 25,0 0,24 0,-24 0,0 0,0 0,-1 0,1 0,-25-25,25 25</inkml:trace>
  <inkml:trace contextRef="#ctx0" brushRef="#br0" timeOffset="41032.268">16669 1339,'0'0,"-25"-24,0 24,0 24,25 1,0 0,-24 25,24-1,0 1,0-1,0 1,24 0,-24-1,25-24,-25 0,25 0,0-25,0 0,-25-25,24 25,1-50,0 26,0-26,0 25,-1-25,-24 26,25-26,-25 25,0 0,0 1,0-1,0 0,0 0,-25 25,25-25,-24 25,-1 0,0 0,0 0,0 0,1 25,-26 0,25 0,-49-25</inkml:trace>
  <inkml:trace contextRef="#ctx0" brushRef="#br0" timeOffset="41472.5938">16421 1116,'-25'0,"0"-25,0 25,50 0,0 0,0 0,0 0,24 25,1-25,-25 0,24 0,-24 0,25 25,-1-25,-24 0,0 0,0 25,-1-25,1 0,0 0,-25-25,0 0,0 0,-25 1,25-26,0 25,0 0,-25 25,25-24,-24-1,-1 0,0 25,-25-25</inkml:trace>
  <inkml:trace contextRef="#ctx0" brushRef="#br0" timeOffset="42136.0548">17066 670,'0'-25,"0"0,24 0,26 25,-25 25,0-25,-1 25,-24 0,25-25,-25 25,0-1,0 1,0 0,0 0,0 24,-25-24,25 25,-24-1,24-24,0 25,-25-25,25-1,0 1,25-25,-25 25,24 0,1-25,0 0,0 0,0 0,-25-25,0 0,0 50,-25-25,25 25,0 0,0-1,0 1,0 0,0 0,0 0,0 24,0 1,0-25,0 24,0 1,0-1,0 1,0-25,0 25,0-26,0 26,0-25,0 24,-25-24,25 0,0 0,0 0,-25-1,25 1,-25-25,1 0,-1 25,0-25,0 0</inkml:trace>
  <inkml:trace contextRef="#ctx0" brushRef="#br0" timeOffset="68300.3941">2257 2828,'0'25,"25"-25,-25 24,25 1,-25 0,0 0,25 0,-25-1,0 1,0 0,24 0,-24-50,25 0</inkml:trace>
  <inkml:trace contextRef="#ctx0" brushRef="#br0" timeOffset="68828.7254">2480 2704,'0'25,"0"-1,0 1,0 0,0 0,0 0,-24-1,24 1,0 25,-25-25,0-1,0 1,25 0,-49 0,24 0,0-1,-25 1,1 0,24-25,-25 25,26-25,-1 0,0 0,0 0,25-25,25 25,0 0,0-25,24 25,1-25,-1 25,1-24,-25 24,24-25,1 25,0-25,-26 25,26-25,-25 25,0 0,-1 0,1 25,-50-25,25 25,-24 0,-1-1,0 1,0 0,0 0,-24 24,24-24,-25 0,26-25,-1 25,0-25,25-25,-25 25,25-25,0 50,0 0,25 0,-25-1,0 26,0 0,0-1,0 1,0-1,0 1,-25 0,25-1,0-24,0 25,0-25,-49-75,49 25</inkml:trace>
  <inkml:trace contextRef="#ctx0" brushRef="#br0" timeOffset="69088.8387">2307 3423,'0'-25,"25"0,-1 1,1-1,0 25,0-25,0 25,-1 25,-24 0,0-1,0 26,0-25,0 24,0-24,25 25,-25-1,0 1,0-25,0 25,0-26,0 1,25 0,-25 0,0 0,-25-25,25-25,-25 25,25-25,-24 0,-1-24</inkml:trace>
  <inkml:trace contextRef="#ctx0" brushRef="#br0" timeOffset="69237.4772">2307 3547,'0'-25,"25"25,-1 0,1 0,0 0,0-25,0 25,-1 0,-48 0,24 25</inkml:trace>
  <inkml:trace contextRef="#ctx0" brushRef="#br0" timeOffset="69360.627">2307 3671,'0'0,"25"0,-1 0,1 0,0 0,0-25,0 25,-1-25</inkml:trace>
  <inkml:trace contextRef="#ctx0" brushRef="#br0" timeOffset="69480.7397">2282 3820,'25'0,"0"0,-25-25,49 25,-24-25,0 25,24-24,-24-1,25 0,-25 25</inkml:trace>
  <inkml:trace contextRef="#ctx0" brushRef="#br0" timeOffset="69947.9401">2753 3150,'0'25,"25"0,-25 0,0-1,0 1,0 0,25 0,0-25,0-25,-1 0,1 25,0-25,0 1,0 24,-1-25,1 25,-25 25,-25-25,1 24,-1 1,0 0,0 0,0 0,-24 24,24-24,-25 25,26-26,-1 1,0 0,0 0,50-25,0 0,0 0,-1-25,1 25,25-25,-25 25,24-25,-24 25,25-24,-26 24,26-25,-25 25,0-25,-1 25,1-25</inkml:trace>
  <inkml:trace contextRef="#ctx0" brushRef="#br0" timeOffset="70381.1286">2952 3051,'0'25,"0"24,0-24,0 50,0-26,-25 26,25-1,-25 0,25 1,-25 24,1-49,-1 24,25-24,-25-25,25-1,25-48,-25-26,25 0,-1 1,1-1,-25 0,25 1,0 24,0-25,-25 26,24 24,1-25,-25 50,0-1,0 1,0 0,0 25,-25-26,25 26,0-25,0 0,0 0,0-1,25-24,-25 25,25-25,0 0,0 0,-1 0,1-25,25 25,-25 0,-1 0,26 0,-25 0,0-24,-1 24,-24-25,0 0,0 0,-24 25,24-25,0-24,-25 24,25 0,0 0</inkml:trace>
  <inkml:trace contextRef="#ctx0" brushRef="#br0" timeOffset="70532.8065">3522 3696,'0'25,"0"0,0-1,0 1,0 0,0 0,-25 0,25-1</inkml:trace>
  <inkml:trace contextRef="#ctx0" brushRef="#br0" timeOffset="73553.0885">4018 3175,'0'0,"0"-25,-24 25,24-25,24 25,1 25,-25 25,25-1,-25 1,25 0,-25-1,0 1,0-1,0 1,0-25,0 24,0-24,0-50</inkml:trace>
  <inkml:trace contextRef="#ctx0" brushRef="#br0" timeOffset="73849.2398">4118 3150,'24'0,"1"0,0 0,0 0,24 0,-24-25,25 25,-25-24,24 24,-24 0,0 0,0-25,-1 25,-24 25,0-1,0 1,0 0,0 0,-24 24,24-24,0 25,-25-1,25 1,0 0,-25-1,25-24,0 25,0-26,0 1,0 0,0 0,-25-50,25 0,-25 0,25 1</inkml:trace>
  <inkml:trace contextRef="#ctx0" brushRef="#br0" timeOffset="74028.5594">4266 2877,'0'25,"0"25,25-1,-25 1,0 0,0-1,0 26,0-26,0 1,0 24,0-24,0-25,0-1,-25 1</inkml:trace>
  <inkml:trace contextRef="#ctx0" brushRef="#br0" timeOffset="74168.3765">4192 3299,'25'0,"0"0,-1 25,1-25,0 0,0 0,0 0,-1 0,-24 25,25-25,-50 24,1 1,24 0</inkml:trace>
  <inkml:trace contextRef="#ctx0" brushRef="#br0" timeOffset="74272.4858">4167 3597,'0'0,"-25"0,50 24,0-48,0 24,0 0,-1-25,26 0,-25 0,24 0,-24-24,0 24</inkml:trace>
  <inkml:trace contextRef="#ctx0" brushRef="#br0" timeOffset="74488.3634">4614 3051,'24'0,"-24"-25,25 25,0 0,0 0,0 0,-1 0,26 0,-25 0,0 0,0 0,-1 0,1 0,-50 25,1 0,-26 0,25 24,-25-24,1 0</inkml:trace>
  <inkml:trace contextRef="#ctx0" brushRef="#br0" timeOffset="74640.3311">4564 3349,'0'0,"0"24,-25-24,25 25,25-25,0-25,0 25,24 0,1-24,-25 24,24-25,1 25,-25-25,24 0,-24 25,0 0,0-25,-50 25</inkml:trace>
  <inkml:trace contextRef="#ctx0" brushRef="#br0" timeOffset="74844.1872">4787 3150,'0'0,"-25"-25,25 50,25 0,-25 25,25-1,-25 26,0-26,25 26,-25-1,0-24,0-1,0 1,0 0,0-26,0 1,0 0,-25-25,0 0,25-25,-25 25,1-25,-1-24,0 24</inkml:trace>
  <inkml:trace contextRef="#ctx0" brushRef="#br0" timeOffset="75752.6435">5556 3001,'0'-24,"-25"24,1 24,24 1,-25 0,0 25,0 24,0 0,1 1,-1-1,0-24,25 24,-25-24,25-1,0 1,-25-25,25 0,0 0,0-1,25-73,-25 24,0 0,25-25,-25 1</inkml:trace>
  <inkml:trace contextRef="#ctx0" brushRef="#br0" timeOffset="75964.1776">5531 2952,'-24'-25,"24"50,24 0,-24-1,0 1,0 0,25 25,-25-1,25 1,-25 24,25-24,-25-1,0 26,25-26,-25-24,0 25,0-1,0-24,24 0,-24 0,-24 0,-1-25,0-25</inkml:trace>
  <inkml:trace contextRef="#ctx0" brushRef="#br0" timeOffset="76112.8629">5333 3497,'25'0,"-25"-24,25 24,-1 0,1-25,25 25,-25-25,24 25,-24-25,25 0,-26 25,1-24,0-1</inkml:trace>
  <inkml:trace contextRef="#ctx0" brushRef="#br0" timeOffset="76352.4176">5829 2952,'0'-25,"0"50,25 0,-25-1,25 26,0 0,-1-1,1 1,0-1,-25 26,25-26,0 1,-1 0,1-1,-25-24,25 25,-25-26,25 1,-25 0,-25-50,25 0,-25 1</inkml:trace>
  <inkml:trace contextRef="#ctx0" brushRef="#br0" timeOffset="76532.3536">6077 2927,'0'25,"-25"0,25-1,-24 26,-1-25,25 49,-25-24,0 24,0-24,1 24,-1-24,0 24,0-24,0-1,25-24,0 0</inkml:trace>
  <inkml:trace contextRef="#ctx0" brushRef="#br0" timeOffset="76772.8872">6176 3225,'25'0,"0"0,0-25,0 25,24 0,-24 0,0 0,0 0,-1-25,1 25,-50 25</inkml:trace>
  <inkml:trace contextRef="#ctx0" brushRef="#br0" timeOffset="76928.068">6176 3448,'25'0,"0"0,0 0,0-25,24 0,-24 25,25-25,-26 25,1-24,25 24,-25 0,-1 0</inkml:trace>
  <inkml:trace contextRef="#ctx0" brushRef="#br0" timeOffset="77308.8885">6747 3076,'-25'0,"0"0,25 25,0-1,-25 26,25 0,0-1,0 1,0-1,0 1,0 0,25-26,-25 26,25-50,0 25,0 0,-1-50,1 25,-25-25,25 0,0 0,0-24,0 24,-25-25,24 26,-24-26,0 25,0-24,0-1,0 25,0 0,0 1,-24-1,24 0,-25 0,0 0,0 25,0 0,0 25,1 0,-1-25,25 25,-25 0</inkml:trace>
  <inkml:trace contextRef="#ctx0" brushRef="#br0" timeOffset="79124.1912">7441 2753,'0'25,"25"-25,-25 25,25 0,0 0,0-1,-25 1,24-25,-24 25,25-25,0-25,-25 0,0 1,25-26</inkml:trace>
  <inkml:trace contextRef="#ctx0" brushRef="#br0" timeOffset="79265.0666">7689 2629,'0'0,"-24"25,24 0,0 0,0 0,0-1,0 26,0-25,0 0,-25-1,25 1,0 0,-25 0,25 0,-25-25,0 24,1-24,-1 0</inkml:trace>
  <inkml:trace contextRef="#ctx0" brushRef="#br0" timeOffset="79424.548">7417 2927,'-25'0,"25"25,25 0,-25-1,0 26,24-25,-24 0,25 24,-25-24,0 25,25-26,-25 1,0 0,0-50,0 0,25 1</inkml:trace>
  <inkml:trace contextRef="#ctx0" brushRef="#br0" timeOffset="80048.6486">7541 3076,'0'0,"0"-25,0 0,0 0,24 25,1 0,0 0,0 0,0 0,-25 25,24-25,-24 25,-24 0,-1 0,0 24,0-24,-24 0,24 0,-25 24,25-24,1-25,-1 25,0-25,50 0,0 0,-1 0,1-25,0 25,0 0,0-25,-1 25,1 25,0-25,-25 25,0 0,-25-25,25 24,-25 1,1-25,-1 25,0 0,-25 0,26-1,-26-24,0 25,26-25,-1 0,0 0,0 0,0-25,50 25,-25 25,25-25,0 0,24 25,-24-25,0 25,25 0,-26-25,1 24,25-24,-25 25,-1-25,1 0,0 0,-25-25,25 25,-25-24,0-1,-25 25,25-25,0 0,0 0,0 1,25 24,0 0,-1 0,1 0,25 24,-25-24,-1 0,1 25,0-25,-50 0,0-25,1 25,24-24,-25-1</inkml:trace>
  <inkml:trace contextRef="#ctx0" brushRef="#br0" timeOffset="80264.9594">8111 2803,'0'0,"-25"0,25 25,25-25,-25 49,0-24,0 0,25 25,-25-1,0-24,0 25,0-26,25 1,-25 0,0 0,-25-50,25 0,0 0</inkml:trace>
  <inkml:trace contextRef="#ctx0" brushRef="#br0" timeOffset="80488.414">8186 2778,'-25'-25,"50"1,-1 24,1 0,0 0,0 24,0-24,-1 25,-24 0,0 0,0 0,-24-1,24 26,0-25,0 0,0 24,0-24,0 0,0 0,0-1,-25-48</inkml:trace>
  <inkml:trace contextRef="#ctx0" brushRef="#br0" timeOffset="80732.5691">8210 2977,'-24'0,"24"-25,24 25,1 0,0 0,0 0,-25 25,-25-1,0 1,25 0,-25-25,1 25,48-25,1 0,0-25,0 25,0 0,-1-25,1 0,-50 25</inkml:trace>
  <inkml:trace contextRef="#ctx0" brushRef="#br0" timeOffset="81060.5592">8012 3299,'0'0,"25"0,0-25,-1 25,1-25,0 1,25-1,-1 0,1 0,-25 25,-1-25,26 25,-25 0,0 0,-50 25,25 0,-25 0,0 24,0 1,1-25,-1 24,0 1,0-25,25 0,25-25,0-25,0 0,-1 0,1 0,0 1,25-1,-26 0,1 0,0 0,0 25,-25-24,0-1,-25 25,0 0,-24 0</inkml:trace>
  <inkml:trace contextRef="#ctx0" brushRef="#br0" timeOffset="81184.8183">8161 3249,'0'0,"-25"25,25 25,0-25,0-1,-25 26,25-25,0 0,0-1,0 1,-25 0,25 0,0 24,-24-49,24 25,-25-25,0 0</inkml:trace>
  <inkml:trace contextRef="#ctx0" brushRef="#br0" timeOffset="81324.3284">8136 3373,'0'0,"25"25,0 0,24 0,-24 0,25 24,-1-24,1 0,-25 24,24-24,1 0,-1-25,1 0,0 0,-75-50,74 26</inkml:trace>
  <inkml:trace contextRef="#ctx0" brushRef="#br0" timeOffset="81529.1778">8855 2704,'-25'25,"25"24,0-24,-24 25,24-1,-25 26,0-26,0 1,0-1,1 26,-1-26,0-24,0 25,-24-25,24-1,0-24,0 0</inkml:trace>
  <inkml:trace contextRef="#ctx0" brushRef="#br0" timeOffset="82364.3356">8533 2952,'25'-25,"-1"25,1-25,25 25,-1 0,1-25,0 25,-1 0,26-24,-26 24,1 0,0 0,-1 0,-24 0,25 0,-26 0,-48 24,-1 1,-25-25,25 25,-24 0,24 0,-25-1,25-24,1 25,-1-25,0 0,25 25,25-25,-25 50,0-26,0 26,0 0,0-1,0 1,0-1,-25 1,25 0,0-1,0-24,0 0,0 0,0-50,0-25,25 25,-25-24,25-1,-25 1,0-1,24 0,-24-24,25 24,-25 26,25-26,-25 25,25 0,0 25,0 0,-1 25,-24 0,0 0,0 0,25-1,-25 1,0 0,0 25,0-1,0 1,0-1,0 1,0 0,0-1,0 1,25-1,-25-24,0 25,0-25,-25-25,0-25,1 0,-1 0,0 0,25-24,-25 24,0 0,0-24,25 24,-24-25,24 25,-25 1,50-1,-1 0,1 25,0 0,0 0,0 0,0 0,-1 0,-24 25,0 0,-24-1,24 1,-25 0,0 0,0-25,0 25,0-1,50-48,0-1,0 0,0 25,0-25,-1 0,1 1,0 24,-25-25</inkml:trace>
  <inkml:trace contextRef="#ctx0" brushRef="#br0" timeOffset="83988.0719">9624 2778,'25'0,"0"0,0 0,24 0,-24 0,0 0,0-25,-1 25,1 0,0 0,0-24,-50 48,0-24,0 25,1-25,-1 25,0-25,25 25,0 0,0-1,0 1,25 0,-25 0,0 0,0-1,0 1,0 0,0 0,-25-25,0 0</inkml:trace>
  <inkml:trace contextRef="#ctx0" brushRef="#br0" timeOffset="84156.805">9451 2877,'-25'-24,"25"48,0 1,0 0,25 25,-25-26,0 26,24-25,-24 24,25-24,-25 25,0-25,0 24,25-49,-25 25,0-50</inkml:trace>
  <inkml:trace contextRef="#ctx0" brushRef="#br0" timeOffset="84377.3117">9500 3026,'0'0,"0"-25,25 25,-25-24,50 24,-26-25,26 25,0-25,-1 25,1-25,24 25,-24 0,-25-25,24 25,-24 0,0 0,0 25,0-25,-25 25,-25-25,0 25,0 0,0-1,0-24,-24 25,24-25,-25 0,26 25</inkml:trace>
  <inkml:trace contextRef="#ctx0" brushRef="#br0" timeOffset="84512.7369">9599 2927,'0'0,"-24"-25,48 50,-24 0,0 0,25-1,0 1,-25 0,25 0,-25 0,25-1,-25 1,24 0,1-50,0 25,0-49,0 24</inkml:trace>
  <inkml:trace contextRef="#ctx0" brushRef="#br0" timeOffset="84725.4793">9996 2753,'0'25,"-25"0,25 0,0 0,-24-1,24 1,-25 25,0-25,25 24,-25-24,0 0,1 24,-1-24,0 25,-25-1,1 1,-1 0,1-1,-26 1,26-1,24 1,-25-25,25 0,1-1,-1-24,-25-74,75 24</inkml:trace>
  <inkml:trace contextRef="#ctx0" brushRef="#br0" timeOffset="84888.2906">9847 3150,'25'25,"0"0,25 0,-26-1,1 1,25-25,-25 25,0 0,-1-25,1 0,-25 25,-25-25,-24 0,24 0</inkml:trace>
  <inkml:trace contextRef="#ctx0" brushRef="#br0" timeOffset="85280.5988">9748 3324,'25'0,"0"0,0 25,-1-25,1 0,0 24,0 1,-50 0,0-25,25 25,-25-25,1 25,-1-25,0 0,0 0,50 0,0 0,0 0,-1 24,1-24,0 0,0 0,-25 25,-25 0,0-25,0 25,1-25,-1 25,0-25,0 0,0 0,50 24,0 1,0-25,24 0,-24 0,0 0,25 0,-26-25,26 25,-25 0,0-24,-25-51,25 26,-1 24</inkml:trace>
  <inkml:trace contextRef="#ctx0" brushRef="#br0" timeOffset="85857.0108">10443 2753,'0'0,"-25"25,0-25,0 25,1 0,-1 0,25 24,25-24,-25 0,24 0,1-25,25 0,-25-25,-1 25,1-25,25 0,-25 25,-1-25,1 1,-50 48,1 1,-1 0,0 0,0 24,0 1,1 0,-26 24,25 0,0 1,1-26,24 1,-25 0,25-1,0-24,0 0,0 0,25-50,-25 0,0 0,0 0,24 1,-24-26,25 25,-25-24,25-1,0 25,-25-24,0-1,25 25,-25 0,24 1,1 24,0-25,0 0,0 25,24-25,-24 25,0 0,0 0,-1 0,1 0,-25 25,0 0,0 0,0-1,0 26,-25-25,25 24,0 1,-24 0,24-1,0 1,0-25,0 24,0-24,0 25,0-26,-25-24,25 25,-25-25,0-25,0 1,1-1,-1 0</inkml:trace>
  <inkml:trace contextRef="#ctx0" brushRef="#br0" timeOffset="86825.2901">10368 3349,'0'-25,"25"25,0-25,0 25,24 0,-24-25,0 25,25 0,-26-25,1 25,-25 25,25-25,-25 25,-25-25,25 25,-25 0,1 24,-26-24,25 0,25 0,-25-1,1 1,24-50,24 1,-24-1,25-25,0 25,-25-24,25 24,0-25,-25 1,24 24,-24 0,0 50,-24 0,24 24,-25 1,0 0,25-1,0 1,-25-1,25-24,0 0,0 0,0 0,25-25,-25-25,25 0,0 0,-25-24,24-1,1 0,0-24,25 24,-26-24,1 24,0-24,0 24,-25 1,25 24,-25 0,24 25,-24 25,0 0,0 0,-24-1,24 1,0 0,0 0,-25 0,50-25,-25 24,24-24,1 0,0-24,0 24,0 0,-1 0,-24 24,0 1,-24 0,-1 25,0-26,0 26,0-25,1 24,-1 1,0-25,-25 24,50-24,-24-25,24 25,24-25,-24-25,25 25,0-25,0 1,24-1,-24 0,25 0,-25 0,24 1,-24-1,0 0,0 0,-1 0,-24 1,0-1,0 0,-24 0,24 0,0 1,-25-1,25 0,0 0,0 0,-25 25,25 25,0 0,-25 0,25 24,-25 26,25-26,0 26,-24-1,24 25,0-24,0-1,0 26,0-1,0-25,24 1,-24-1,0-24,0-1,0 1,0-25,0-1,-24-48,24-1,0 0,0-25,0 1,0-26</inkml:trace>
  <inkml:trace contextRef="#ctx0" brushRef="#br0" timeOffset="86973.2639">11361 3547,'0'25,"0"0,0-1,0 26,-25-25,25 0,-25 0</inkml:trace>
  <inkml:trace contextRef="#ctx0" brushRef="#br0" timeOffset="87273.2595">11633 3001,'0'-24,"0"-1,25 0,0 25,25-25,-26 25,26-25,0 25,-26 0,1 0,25-24,-25 24,-1 0,1 0,0 0,-50-25,0 25,1 0</inkml:trace>
  <inkml:trace contextRef="#ctx0" brushRef="#br0" timeOffset="87417.1843">11832 2704,'0'25,"0"-1,0 1,0 0,0 25,0-1,0 1,0-1,-25-24,25 25,0-1,0 1,-25-25,0 24,25-24,-24-25</inkml:trace>
  <inkml:trace contextRef="#ctx0" brushRef="#br0" timeOffset="87600.7222">11708 3076,'0'0,"0"-25,-25 25,25 25,0 0,0 24,0-24,25 0,-25 24,0 1,0-25,25 24,-25-24,0 25,0-25,0-1,0 1</inkml:trace>
  <inkml:trace contextRef="#ctx0" brushRef="#br0" timeOffset="88188.5812">11807 3175,'0'0,"0"-25,25 25,0 0,-25-25,24 25,1 25,0-25,-25 25,25 0,-25 0,0-1,-25 1,25 25,-25-25,25 24,-25-24,1 0,24 0,-25-1,50-48,-25-1,24 0,1-25,-25 26,25-51,0 26,0-1,-1-24,1 24,0-24,0 24,0 0,-25 26,24-1,-24 0,-24 50,24 0,-25-1,25 1,-25 25,25-25,0-1,0 1,0 0,25-25,0 25,-1-25,26-25,-25 25,0-25,24 0,-24 25,0-24,0 24,0-25,-50 50,0-1,0 1,25 0,-25 0,1 0,-1-1,25 26,-25-25,25 24,-25 1,25 0,0-26,-25 26,25-25,0 0,-25 24,25-24,-24-25,-1 25,25 0,-25-1,0-24,0 25,1-25,-1 0,0 0,0-25,0 1,1-1,24 0</inkml:trace>
  <inkml:trace contextRef="#ctx0" brushRef="#br0" timeOffset="88332.2001">11906 3274,'25'0,"0"0,0 25,-25 0,24-25,1 49,0-24,25 0,-26 0,1 24,0-24,25 0,-25 0,24 0,-24-1,0 1,24-25,-24 0,0 0</inkml:trace>
  <inkml:trace contextRef="#ctx0" brushRef="#br0" timeOffset="88700.2417">12973 3026,'0'0,"0"-25,-25 1,25-1,-25 0,0 0,1 25,-1-25,0 25,0 0,-24 25,24-25,0 25,-25 0,26 24,24-24,-25 0,25 0,0 0,0-1,25-24,-25 25,24-25,1 25,25 0,-25-25,-1 25,1-1,25-24,-25 25,-1 25,1-25,-25-1,0 1,0 0,0 0,0 0,-25-1,25 1,-24 0,-26 0,25 0,0-1,-24-24,24 0,0 0,0-24,1-1,24-25,0 1,0 24</inkml:trace>
  <inkml:trace contextRef="#ctx0" brushRef="#br0" timeOffset="89049.4089">13419 2803,'-24'-25,"24"50,0 0,24 0,-24 24,0 1,0-1,0 26,25-26,-25 26,0-1,0 1,0-26,-25 1,25-1,0 1,0-25,0 0,0-1,0-48,-24 24,24-25,-25 0,25 0</inkml:trace>
  <inkml:trace contextRef="#ctx0" brushRef="#br0" timeOffset="89656.3729">13196 3076,'25'0,"0"0,0 0,-1 0,1 0,-25 25,0-1,0 1,-25 0,1 0,24 0,-25-1,0-24,0 25,50-50,0 1,0 24,-1-25,1 25,-25-25,25 25,0 0,0 0,-1 0,-48 25,24 0,-25-1,0 26,25-25,-25 0,0-1,1 1,-1 0,25-50,25 25,-25-25,24-24,1-1,25 25,-25-24,-1-26,26 26,-25-1,0 1,24-1,-24 0,0 1,0-1,-25 25,24 1,-24-1,0 0,-24 25,24-25,-25 50,0 0,25 0,0 24,0-24,0 25,0-1,0 26,0-1,0 0,0 26,0-26,0 25,0-24,0-1,-25 0,50 1,-25-25,0-1,0 1,0-1,-25-24,25 0,0-50,0 0,0-24,0 24</inkml:trace>
  <inkml:trace contextRef="#ctx0" brushRef="#br0" timeOffset="90100.0805">13643 3051,'0'-25,"24"50,1-25,0 0,0 0,0 0,-1 0,-48 25,24 0,-25-25,0 24,0 1,0-25,1 25,-1 0,50-25,-1 0,1 0,0 0,0-25,0 25,-1 0,1 0,0 0,-25 25,-25-25,0 25,1 24,-1-24,0 0,0 0,-24-1,24 1,0 0,0 0,0 0,50-25,0 0,0-25,0 25,-1 0,1-25,25 25,-25-25,-1 25,1-25,0 25,0-24,0-1</inkml:trace>
  <inkml:trace contextRef="#ctx0" brushRef="#br0" timeOffset="90297.144">14139 2679,'24'25,"1"0,0-1,0 1,0-25,-25 25,24-25,-24 25</inkml:trace>
  <inkml:trace contextRef="#ctx0" brushRef="#br0" timeOffset="91260.7178">14039 2828,'0'0,"0"25,-24-25,24 24,0 1,0 0,0 25,0-26,0 1,0 25,-25-25,25 24,-25 1,25-25,-25-1,25 1,0-50,25 1,0-1,0-25,-1 1,1 24,25-25,-1 25,-24-24,25 24,-1 0,1 25,-25-25,25 25,-26 0,26 0,-25 25,0-25,-25 25,24-25,-24 25,0 0,-24-1,24 1,-25-25,0 25,-25 0,26-25,-26 25,25-25,0 0,0 0,1 0,-1-25,25 0,0 50,0 0,-25-25,25 24,-25 26,0 0,1-26,24 26,-25-25,0 0,0-1,25 1,0-50,25 1,0-1,0 0,-1 0,-24 0,25 1,0 24,0-25,0 25,-1-25,1 25,0 0,0 0,0 25,0-25,-25 25,0-1,-25 1,0 0,0-25,0 25,-24 0,24-1,0 1,0-25,0 25,1-25,48 0,1 0,0 0,0 0,0 0,-1 0,1 0,0 0,0 0,-25 25,0 0,-25-1,0 1,0 0,-24 0,24 0,0-1,-24 1,24 0,0 0,0-25,0 25,1-25,24 25,24-50,1 25,0-25,0 25,0 0,24-25,-24 25,0 0,24 0,-24 0,25 0,-25 0,24 0,1 0,-25 0,0 0,24 0,-24 0,0 0,-25-25,25 25,-50 0</inkml:trace>
  <inkml:trace contextRef="#ctx0" brushRef="#br0" timeOffset="91404.4912">14833 3671,'-25'-50,"25"26,-24 24</inkml:trace>
  <inkml:trace contextRef="#ctx0" brushRef="#br0" timeOffset="95576.589">2108 4762,'25'25,"0"-25,25 0,-26 25,26-50,0 25,-1 0,1-25,-25 25,24-24,1-1,-1 25,-24-25,0 25,0 0,-50 25,25 0,-25-1,0-24,1 25,-1 0,0-25,0 25,-24-25</inkml:trace>
  <inkml:trace contextRef="#ctx0" brushRef="#br0" timeOffset="95764.2147">2307 4539,'0'25,"25"25,-25-1,0 1,0 24,0-24,24 0,-24 24,0 0,0-24,0 0,0-1,0 1,0-25,0-50,25 0,-25 0</inkml:trace>
  <inkml:trace contextRef="#ctx0" brushRef="#br0" timeOffset="95956.1839">2530 4440,'-25'25,"25"0,0-1,0 26,25 0,-25-1,0 1,0 24,0-24,0 24,0-24,0 0,0-1,0 1,0-1,0-24,0 0,0 0,-25-50</inkml:trace>
  <inkml:trace contextRef="#ctx0" brushRef="#br0" timeOffset="96084.3877">2406 4961,'25'0,"0"0,-1-25,-48 0</inkml:trace>
  <inkml:trace contextRef="#ctx0" brushRef="#br0" timeOffset="96208.9841">2381 5060,'25'0,"0"0,0-25,-1 25,1-24,0 24,-25-25</inkml:trace>
  <inkml:trace contextRef="#ctx0" brushRef="#br0" timeOffset="96464.5093">2208 5383,'0'0,"-25"0,0 24,0 1,50-25,0 0,0-25,-1 1,26-1,0 0,-26-25,26 26,-25-1,24 0,-24 25,0-25,0 25,-25 25,0 0,-25 0,25-1,-25 1,0 0,1 25,-1-26,0 1,0 25,0-25,1-1,-26 1,50 0,-25-25,0-25</inkml:trace>
  <inkml:trace contextRef="#ctx0" brushRef="#br0" timeOffset="96584.6178">2456 5358,'24'0,"1"25,0-1,0 1,0-25,-25 25,24 0,1 0,0-25,0 0,-25 24,25-24</inkml:trace>
  <inkml:trace contextRef="#ctx0" brushRef="#br0" timeOffset="97353.073">2729 4911,'24'0,"1"25,-25 0,25-25,0 25,0-25,-1 0,1 25,0-25,-25 24,0 1,0 25,-25-25,0 24,25 1,-24-25,-1 24,0-24,0 0,25-50,0 0,25 0,0 1,-25-26,25 0,-1 1,1-26,-25 26,25-26,-25 26,25-1,-25-24,25 49,-25-25,0 25,24 25,-24 50,0-25,-24 24,24 26,0-25,0-1,0 1,0-1,-25 1,25-25,0 24,0-24,0-50,25-24,-25 24,0 0,24-24,1 24,-25 0,25 25,-25-25,25 0,0 1,-1-1,1 0,0 25,0 0,24 0,-24 0,0 25,0 0,0-1,-25 1,0 0,-25 25,25-26,-25 26,0-25,0 0,1-1,-26 1,25 0,0-25,1-25,24 0,0 1,0-1,24 25,-24 25,0-1,0 26,0-25,-24 24,24 1,-25-25,0 24,25-24,-25 0,0 0,25 0,-24-25,24-25,-25 0</inkml:trace>
  <inkml:trace contextRef="#ctx0" brushRef="#br0" timeOffset="97472.3551">3101 5259,'24'24,"-24"1,25 0,0 0,0 0,0-1,-1 1,1 0,0 0,0 0,0-1,-1 1,1 0</inkml:trace>
  <inkml:trace contextRef="#ctx0" brushRef="#br0" timeOffset="97624.473">3746 5358,'0'25,"24"-1,-24 1,25 0,-25 0,0 0,0-1,0 1,-25 0,25 25,-24-26,-1 1,0 0</inkml:trace>
  <inkml:trace contextRef="#ctx0" brushRef="#br0" timeOffset="103952.6007">4366 4762,'0'0,"0"-24,0 48,0 1,0 0,0 0,0 0,0 0,0-1,0 1,0 0,0 0,0-50</inkml:trace>
  <inkml:trace contextRef="#ctx0" brushRef="#br0" timeOffset="104328.6133">4316 4614,'-25'0,"0"0,25 24,-24-24,24 25,-25 0,25 0,-25-25,25 25,0-1,0 1,-25 0,25 0,0 0,0 0,0-1,25 1,-25 0,25 0,0 0,-1-1,1 1,25-25,-25 25,24-50,-24 25,0-25,0 1,-1-1,1 0,0 0,-25-24,25 24,-25-25,25 25,-25 0,0-24,0 24,0 0,-25 25,25-25,-25 1,0-1,0 25,25-25,-24 25,-1 0,0 0,0 0,0 25,1 0</inkml:trace>
  <inkml:trace contextRef="#ctx0" brushRef="#br0" timeOffset="106980.6063">5283 4787,'0'0,"0"-25,0 50,0 0,25 0,-25 0,0 24,0-24,0 25,25-1,-25 1,0 0,0-1,25 1,-25 24,0-24,0-1,0-24,25 25,-25-25,0-1,24 1,-24 0,25-25,-25-25,0 0,25 1,-25-26,25 25,-25 0,0-24,25 24,-25-25,0 26,24-26,-24 0,0 26,25-1,-25-25,25 25,-25-24,0 24,25 0,-25 0,0-24,25 24,-25 0,24 0,-24 0,25 25,-25-24,25-1,-50 50,0-25,25 24,-24 1,-1-25</inkml:trace>
  <inkml:trace contextRef="#ctx0" brushRef="#br0" timeOffset="107304.3476">5308 5035,'25'0,"0"0,0 0,-1 0,1-24,0 24,0 0,0 0,-1 0,1 0,0 0,-50 0</inkml:trace>
  <inkml:trace contextRef="#ctx0" brushRef="#br0" timeOffset="108908.8594">5879 5209,'-25'0,"25"-25,25 0,-25 1,25-1,-25 0,24-25,-24 26,25-1,0 0,-25 0,25 0,0 1,-25 48,24 1,1 0,-25 0,25 0,-25 24,25-24,-25 25,25-1,-25-24,24 25,1-26,-25 1,25 0,-25 25,0-26,0 1,25-25,-50 0,25-49,-25 24,25-25</inkml:trace>
  <inkml:trace contextRef="#ctx0" brushRef="#br0" timeOffset="109104.3654">6226 4812,'-25'0,"25"25,0 0,-25 0,25-1,-24 26,24 0,-25-26,0 26,25 0,-25-1,0-24,1 25,-1-1,25-24,-25 0,0 0,25-1,0 1</inkml:trace>
  <inkml:trace contextRef="#ctx0" brushRef="#br0" timeOffset="109304.9984">6325 5159,'0'25,"0"0,0 0,0 0,0-1,0 26,0-25,0 24,0-24,0 25,0-25,0-1,0 26,0-25,0 0,-25-50,25 0,0-25</inkml:trace>
  <inkml:trace contextRef="#ctx0" brushRef="#br0" timeOffset="109732.4332">5904 4713,'0'-25,"24"25,1 0,0 0,0 25,0-25,24 0,-24 0,25 0,-1 0,-24 0,25 0,-26-25,26 25,-25 0,0 0,-1 0,1 0,-50 0,1 0,-1-25,25 0,-25 25,0-24,25-1,-25 25,25-25,-24 0,24 0,0 1,-25-26</inkml:trace>
  <inkml:trace contextRef="#ctx0" brushRef="#br0" timeOffset="109957.3905">6598 5159,'0'25,"0"0,0 0,0 0,0-1,0 1,0 0,0 0,0 0,0-1,-25 1,25 0,-25 0</inkml:trace>
  <inkml:trace contextRef="#ctx0" brushRef="#br0" timeOffset="110440.9385">6896 5259,'-25'-25,"50"0,-25 0,25 25,-25-25,24 1,-24-26,25 25,0 0,0 1,-25-1,25 0,-25 0,24 25,-24-25,25 50,-25 0,25-25,-25 50,25-26,0 26,-25 0,24-26,1 26,0 0,-25-1,25-24,0 0,-25 24,24-49,-24 25,0 0,25-25,-50-25,25 0,-24-24,24 24,-25-25</inkml:trace>
  <inkml:trace contextRef="#ctx0" brushRef="#br0" timeOffset="110596.5869">7268 4862,'-25'0,"25"25,0-1,0 1,-25 25,25-25,-25 24,1 26,24-26,-25 1,0-1,25 1,-25-25,0 24,1 1,24-25,0 0</inkml:trace>
  <inkml:trace contextRef="#ctx0" brushRef="#br0" timeOffset="110952.1778">7392 5234,'25'0,"-1"25,1-25,0 24,-25 1,0 0,-25 0,25 0,-25-1,1 1,24 0,-25-25,25 25,-25-25,25 25,25-25,0 0,-1-25,1 25,0 0,0 0,0 0,-1 0,1-25,0 25,-25-25,-25 25</inkml:trace>
  <inkml:trace contextRef="#ctx0" brushRef="#br0" timeOffset="111349.0188">6995 4713,'25'0,"0"0,-1 0,26 0,-25 25,0-25,24 0,-24 0,25 0,-1 24,-24-24,25 0,-26 0,1 0,0 0,0 0,0 0,-1 0,-48 0,24-24,0-1,0 0,-25 0,25 0,0 1,-25-1,0 0,25 0,-25 25,1-25,-1 25,0 0</inkml:trace>
  <inkml:trace contextRef="#ctx0" brushRef="#br0" timeOffset="111756.5083">8136 4936,'-25'-25,"0"1,1 24,24-25,-25 50,0-1,0-24,0 50,0-25,-24 24,24 26,25-26,-25 1,25 0,0-1,0 1,25-25,-25-1,25 1,0 0,-1 0,26-25,-25 0,0 0,0 0,24 0,-24-25,0 25,0-25,-25 0,24 1,-24-1,0 0</inkml:trace>
  <inkml:trace contextRef="#ctx0" brushRef="#br0" timeOffset="111952.3758">7863 5209,'-25'0,"50"25,0-25,24 0,-24 0,25-25,-25 25,24 0,-24-25,0 25,25 0,-26-25,1 25,0 25</inkml:trace>
  <inkml:trace contextRef="#ctx0" brushRef="#br0" timeOffset="121777.2375">8954 4812,'0'0,"0"-25,0 0,0 1,0-1,0 0,-24 25,24-25,0 0,0 50,-25-50,0 25,0 0,0 0,1 0,-1 0,0 25,0-25,-24 25,49 0,-25 0,0-1,0 1,0 0,25 0,0 0,0 0,25-1,0 1,0-25,-25 25,25 0,-1 0,1-25,0 24,0-24,0 25,-1 0,1-25,-25 25,25 0,0-1,-25 1,25 0,-25 0,0 0,0-1,-25 1,25 0,0 0,-25 0,0-1,25 1,-25 0,1 0,-1-25,0 25,0-25,0 24,1-24,24-24,-25 24,0-25,0 0,0 0,1 0,24 1,-25-1,0 25,25-25,-25 0,50 0,0 25</inkml:trace>
  <inkml:trace contextRef="#ctx0" brushRef="#br0" timeOffset="122044.7785">9277 5308,'0'25,"0"0,0 0,0-1,0 1,0 0,-25 0,0 0,1-1</inkml:trace>
  <inkml:trace contextRef="#ctx0" brushRef="#br0" timeOffset="128652.3836">18876 5259,'-24'0,"-1"0,25-25,25 25,-25-25,24 0,-24 0,0 1,25 24,-25-25,25 0,-25 0,0 0,25 25,-25-24,25-1,-1 0,1 25,0 25,0 0,-25-1,25 1,-25 0,24 0,-24 0,25-1,-25 1,25 0,-25 25,25-26,0 1,-25 0,0 0,24 0,-24-1,0 1,25 0,-25 0,-25-50,25 0,-24 0,24 1,0-1</inkml:trace>
  <inkml:trace contextRef="#ctx0" brushRef="#br0" timeOffset="128908.6347">19273 4936,'-25'-25,"1"25,24 25,-25 0,25 25,-25-26,25 26,-25 0,0-1,1 1,-1-1,0 1,0 0,0-26,25 26,-24-25,-1 24,0-24,25 0,0-50,0 0,25 1,-25-1</inkml:trace>
  <inkml:trace contextRef="#ctx0" brushRef="#br0" timeOffset="129221.2098">19496 5234,'-24'25,"24"-1,0 1,0 0,0 0,-25 0,25 24,0-24,0 0,0 24,0-24,0 0,0 0,0 0,0-50,-25 0</inkml:trace>
  <inkml:trace contextRef="#ctx0" brushRef="#br0" timeOffset="129660.2329">18802 4837,'0'0,"0"-25,25 25,0 0,24 0,-24 0,25 0,-26 0,26 0,0 0,-1 0,1 25,-1-25,-24 0,25 0,-1 25,-24-25,0 0,0 0,0 25,-1-50,-48 25,24-25,-25 0,0 0,0 0,25 1,-25-1,25 0,0 0</inkml:trace>
  <inkml:trace contextRef="#ctx0" brushRef="#br0" timeOffset="130035.8839">19645 5209,'25'0,"0"0,25 0,-26 0,1 0,0-25,25 25,-26 0,1 0,0 0,0 0,-50 0,0 25,0-25</inkml:trace>
  <inkml:trace contextRef="#ctx0" brushRef="#br0" timeOffset="130205.197">19844 4961,'0'25,"0"0,-25 24,25 1,0-1,0 1,0 0,0-26,25 26,-25-25,25 49,-50-49,25 0</inkml:trace>
  <inkml:trace contextRef="#ctx0" brushRef="#br0" timeOffset="130689.269">20241 5358,'-25'-25,"25"0,0 0,0 1,25-1,-25-25,0 25,24 1,-24-26,25 25,-25 0,0 1,25-1,-25 0,0 50,25 0,-25 24,25-24,-25 0,24 24,1 1,0-25,-25 24,25-24,-25 25,25-25,-25 24,0-24,24 0,-24 0,0-1,25-24,-50-24,25-1,-24-25,24 25</inkml:trace>
  <inkml:trace contextRef="#ctx0" brushRef="#br0" timeOffset="130852.3986">20513 4936,'0'0,"-24"0,24 25,-25 0,25 24,0-24,-25 25,0-1,0 1,1 24,-1-24,25 0,-25-1,0-24,0 25,1-26,24 1</inkml:trace>
  <inkml:trace contextRef="#ctx0" brushRef="#br0" timeOffset="131236.4174">20662 5259,'25'0,"0"24,0 1,-25 0,0 0,-25-25,25 25,-25-1,0 1,0 0,1 0,-1 0,50-25,-1 0,1-25,0 25,0 0,0 0,0 0,-1 0,1 0,0-25,0 25,-50 0</inkml:trace>
  <inkml:trace contextRef="#ctx0" brushRef="#br0" timeOffset="131660.618">20166 4787,'-25'-25,"50"1,0 24,0 0,0 0,24 24,-24-24,25 0,-1 0,1 0,-25 0,24 0,1 0,-25-24,-1 24,26 0,-25 0,0 0,0 0,-25 24,0-48,-25 24,0 0,25-25,-25 25,25-25,-25 0,0 25,1-25,-1 1,25-1,-25 0,0 0,0 0</inkml:trace>
  <inkml:trace contextRef="#ctx0" brushRef="#br0" timeOffset="133084.834">21506 5035,'0'-24,"-25"-1,25 0,-25 25,0 0,0 0,1 0,-1 0,0 0,0 0,0 25,1-25,-1 25,0-1,0 1,0 0,1 0,-1 0,0-1,25 26,-25-25,25 0,0 24,0-24,0 25,0-26,25 1,-25 0,25 0,-25 0,25-25,-1 24,1 1,25-25,-25 0,-1 0,1 0,0 0,0 0,0 0,-1-25,1 25,0 0,-25-24,25-1,0 25,-75-50,75 25,-25 1</inkml:trace>
  <inkml:trace contextRef="#ctx0" brushRef="#br0" timeOffset="133536.397">21109 5259,'0'0,"-25"0,0 0,50 0,0 0,0 0,-1 0,26 0,-25 0,24 0,1 0,-25 0,24 0,-24-25,0 25,0 0,0 0,-1 0</inkml:trace>
  <inkml:trace contextRef="#ctx0" brushRef="#br0" timeOffset="134201.3613">22126 4911,'0'0,"-25"-24,25-1,-25 0,0 25,25-25,-24 25,-1 0,-25 0,25 0,1 25,-1-25,0 25,0 0,0-1,1-24,-1 25,0 0,25 0,0 0,-25-25,50 24,0 1,0 0,-1-25,1 25,-25 0,25-25,0 0,-25 24,25-24,-1 25,1 0,0 0,0 0,-25-1,25-24,-25 25,24-25,-24 25,0 0,0 0,0-1,0 1,-24 0,24 25,-25-26,0 1,25 0,-25-25,0 25,25 0,-24-1,-1-24,0 25,0-25,0 25,1-25,-1 0,0 0,0 0,0 0,0-25,1 0,-1 25,25-24,0-1,0 0,0 0,0 0,0 1,25-1</inkml:trace>
  <inkml:trace contextRef="#ctx0" brushRef="#br0" timeOffset="157372.4044">10443 4663,'0'-25,"-25"25,25 25,-25 0,25 0,-25 0,25 24,-24 26,-1-26,0 26,25-26,-25 26,0-26,1 1,24 0,-25-1,25 1,0-25,0-1,0 1,0-50,0 1,0-1,25-25,-25 1</inkml:trace>
  <inkml:trace contextRef="#ctx0" brushRef="#br0" timeOffset="157585.2936">10418 4663,'0'-25,"0"50,0 0,0 0,25 24,-25-24,25 50,-1-26,-24 1,25 24,-25-24,25 24,0-24,-25 0,0-1,25-24,-25 0,0 24,0-24,-25-25,0-25,25 1</inkml:trace>
  <inkml:trace contextRef="#ctx0" brushRef="#br0" timeOffset="157733.2472">10319 5110,'25'0,"-1"0,1 0,0 0,0-25,24 25,-24 0,25-25,-25 0,-1 1</inkml:trace>
  <inkml:trace contextRef="#ctx0" brushRef="#br0" timeOffset="158128.4083">10790 5135,'-25'-25,"25"0,25 0,-25 0,25-24,0 24,-25 0,24 0,1 1,0-1,-25 0,25 25,-25-25,25 50,-1 0,-24 24,25-24,-25 25,25-1,-25 1,25 0,0-1,-1 1,-24-25,25 24,0-24,-25 0,25 0,-25-1,25 1,-25 0,-25-25,0-25,25 0,-25-24,0 24</inkml:trace>
  <inkml:trace contextRef="#ctx0" brushRef="#br0" timeOffset="158308.7915">11187 4812,'-25'0,"25"25,0 0,0 0,-25-1,25 1,-25 25,25-1,-24 1,-1 0,25-1,-25 1,0-1,0 1,1-25,24 0,-25-1,25 1,25-50</inkml:trace>
  <inkml:trace contextRef="#ctx0" brushRef="#br0" timeOffset="158508.4367">11361 5085,'0'25,"0"0,0-1,0 1,0 0,0 0,0 24,-25-24,25 0,0 25,0-26,0 26,0-25,0 0,0-1,0 1,-25-25</inkml:trace>
  <inkml:trace contextRef="#ctx0" brushRef="#br0" timeOffset="158937.2012">10765 4713,'-25'-25,"50"25,0 0,0 0,0-25,-1 25,1 0,0 0,25 25,-26-25,26 0,0 0,-1 25,-24-25,25 0,-1 0,-24 0,0 0,0 0,0 0,-1 0,1 0,-50-25,25 0,-24 0,-1 1,25-1,-25 25,25-25,-25 0,25 0,-25 25,25-24,-24 24</inkml:trace>
  <inkml:trace contextRef="#ctx0" brushRef="#br0" timeOffset="159236.9365">11584 5011,'0'-25,"25"25,-1 0,1 0,0 0,25 0,-26 0,1 0,0-25,0 25,0 0,-1 0,-48 0</inkml:trace>
  <inkml:trace contextRef="#ctx0" brushRef="#br0" timeOffset="159400.4674">11534 5209,'25'0,"0"0,24 0,-24 0,0-25,0 25,24 0,-24 0,25 0,-25 0,-1-25,1 25</inkml:trace>
  <inkml:trace contextRef="#ctx0" brushRef="#br0" timeOffset="159760.336">12254 4936,'-25'-25,"0"25,25 25,0 0,0 25,0-1,-25 1,50 24,-25-24,0-1,0 1,25 0,-25-26,25 1,-1 0,1-25,0 0,0-25,-25 0,25 1,-1-1,-24-25,25 25,-25-24,25-1,-25 25,0-24,0 24,0-25,-25 26,25-1,-25 0,25 0,-24 25,-1 0,0 0,0 0,0 25,1 0,-1 0,0-25,25 24</inkml:trace>
  <inkml:trace contextRef="#ctx0" brushRef="#br0" timeOffset="160140.6298">12055 4614,'25'0,"0"0,-1 0,26 0,-25 0,25 24,-26-24,26 0,-25 0,24 0,1 0,-25 0,0 0,-1 0,1 0,0 0,0 0,-25-24,0-1,-25 25,25-25,0 0,-25 0,25 1,-25-1,25 0,-24 0,-1 25,0-25,-25 1,1 24</inkml:trace>
  <inkml:trace contextRef="#ctx0" brushRef="#br0" timeOffset="160828.4258">10393 6176,'-25'0,"25"-24,-24 48,24 26,-25 0,25-1,-25 26,25-1,-25 0,0 1,25-26,-24 26,24-26,-25 1,25-25,0 0,0 0,0-75,0 25,0-25,25 1</inkml:trace>
  <inkml:trace contextRef="#ctx0" brushRef="#br0" timeOffset="161032.1926">10418 6127,'25'25,"0"-1,-25 1,24 25,1-1,-25 1,25 0,-25-1,25 26,-25-26,25 1,-25-1,24 1,-24-25,0 24,0-24,0 0,-24 0,-1-50</inkml:trace>
  <inkml:trace contextRef="#ctx0" brushRef="#br0" timeOffset="161177.0273">10319 6573,'-25'0,"50"0,0 0,-1 0,1-25,0 25,0 0,24-24,-24 24,25-25,-25 25,-1-25</inkml:trace>
  <inkml:trace contextRef="#ctx0" brushRef="#br0" timeOffset="161560.4573">10815 6648,'-25'-25,"25"0,0 0,25 0,-25 1,0-1,25 0,-25 0,0 0,24 1,-24-1,25 0,-25 0,25 25,0 0,-25 25,25 0,-25 0,24 24,1 1,0-1,-25 1,25 0,-25-1,25 1,-1-1,-24-24,25 25,-25-25,0 0,-25-50,25-25,-49-24,49 24,-25-24</inkml:trace>
  <inkml:trace contextRef="#ctx0" brushRef="#br0" timeOffset="161712.2586">11112 6300,'-24'0,"24"25,0 0,0 0,0 24,-25-24,25 25,-25 24,25-24,-25-1,0 1,1-25,24 24,-25 1,25-25,-25 0</inkml:trace>
  <inkml:trace contextRef="#ctx0" brushRef="#br0" timeOffset="162057.5469">11261 6648,'25'0,"0"24,0-24,0 0,-25 25,24-25,-24 25,0 0,0 0,0-1,-24-24,-1 25,25 0,-25-25,0 25,50-25,0 0,0 0,-1 0,1 0,0 0,0 0,0-25,-1 25,-24-25,-24 25</inkml:trace>
  <inkml:trace contextRef="#ctx0" brushRef="#br0" timeOffset="162436.2554">10716 6176,'-25'-24,"25"-1,25 25,-1 0,1 0,0 0,0 25,24-25,-24 0,25 24,-1-24,1 0,0 0,-1 0,1 0,-25 0,24 0,1 0,-25 0,0 0,-1 0,-24-24,-24-1,-1 0,25 0,0 0,-25 1,25-1,-25 0,25 0</inkml:trace>
  <inkml:trace contextRef="#ctx0" brushRef="#br0" timeOffset="162756.3595">11881 6449,'25'25,"0"-25,0 0,0 0,-1 0,1 0,0-25,0 25,0 0</inkml:trace>
  <inkml:trace contextRef="#ctx0" brushRef="#br0" timeOffset="162912.4246">11807 6623,'25'25,"0"-25,-1 0,26-25,-25 25,24 0,-24-25,25 25,-25 0,24 0,-24-25,0 25</inkml:trace>
  <inkml:trace contextRef="#ctx0" brushRef="#br0" timeOffset="163272.295">12526 6375,'0'-25,"-24"25,-1-25,25 50,-25 25,25-26,0 26,0 0,0-1,0 1,0-1,0 1,25 0,-25-26,25 1,-1 0,1-25,0 0,0 0,0-25,-1 0,1-24,-25 24,25-25,0 1,-25 24,0-25,25 1,-25 24,-25 0,25 0,0 1,-25-1,25 0,-25 25,0-25,1 50,-26-25,25 50,0-26,-24-24,24 25</inkml:trace>
  <inkml:trace contextRef="#ctx0" brushRef="#br0" timeOffset="163705.2158">12154 6152,'0'0,"25"0,0 0,0 0,24 0,-24 0,25 0,-1 0,1 0,24 24,-24-24,0 0,-1 0,-24 0,25 0,-26 0,1 0,0 0,0 0,-25-24,-25 24,25-25,-25 0,0 0,25 0,-24 1,24-1,-25 0,25 0,-25 0,25 1,-25 24,0-25</inkml:trace>
  <inkml:trace contextRef="#ctx0" brushRef="#br0" timeOffset="165256.4315">12973 5085,'0'-25,"25"25,-1 0,1 0,0 25,0-25,0 25,-1-25,1 25,-25-1,25-24,0 25,-25 0,0 0,25 0,-25-1,-25 1,25 25,0-25,0-1,-25 26,25-25,0 24,-25 1,25-25,0 0,25-1,-25 1,0 0,25-25,0 25,0-25,-1-25,1 25,0 0,0-25,0 0,-1 25,-24-24,25 24,-50 0,1 24,24 1,-25 0,0 0,25 0,0-1,0 1,0 25,0-25,0 0,0 24,0 1,0-1,0-24,0 25,0-1,0 1,0 0,0-1,-25 1,25-25,0 24,0-24,0 0,0 0,-25 24,1-24,24 0,-25 0,0-1,25 1,-25-25,-49-49,24 73</inkml:trace>
  <inkml:trace contextRef="#ctx0" brushRef="#br0" timeOffset="174304.423">14163 5333,'-24'0,"-1"25,25 0,-25 24,25-24,-25 49,0-24,25 0,-24 24,-1-24,0 24,0-24,25-1,-25 1,25-25,0 24,0-24,0 0,0-50,0 0,0-24,25 24,-25-25</inkml:trace>
  <inkml:trace contextRef="#ctx0" brushRef="#br0" timeOffset="174544.4263">14139 5308,'24'25,"-24"0,25 0,-25-1,0 26,25 0,-25-1,25 26,-25-26,0 26,25-26,-25 26,0-26,0 26,24-50,-24 24,0-24,0 25,0-26,-24-48,24-1,-25 0,0 0</inkml:trace>
  <inkml:trace contextRef="#ctx0" brushRef="#br0" timeOffset="174716.424">13965 5829,'25'0,"0"0,-1 0,1-25,0 25,25 0,-26-25,1 25,25 0,-25-24,-25 24,24-25</inkml:trace>
  <inkml:trace contextRef="#ctx0" brushRef="#br0" timeOffset="174968.2833">14635 5308,'0'0,"-25"0,0 25,25 0,-25 24,25 1,-24 24,24-24,0 24,0 1,0-1,0 1,0-26,24 1,-24 0,25-1,0-24,0-25,0 0</inkml:trace>
  <inkml:trace contextRef="#ctx0" brushRef="#br0" timeOffset="175316.5429">14684 5779,'0'-24,"25"24,-25-25,25 0,-25 0,25 0,0-24,-1 24,1 0,-25 0,25 1,0-1,-25 50,25-25,-25 24,0 1,24 25,-24-25,25 24,-25-24,25 25,-25-1,25-24,-25 25,25-25,-1 24,-24-24,25 0,-25 0,0-1,0-48,-25-1,25-25,0 25</inkml:trace>
  <inkml:trace contextRef="#ctx0" brushRef="#br0" timeOffset="175492.4307">15056 5432,'0'25,"-24"0,24 0,0-1,-25 26,0-25,0 24,0 1,1 0,-1-1,0 1,25-25,-25 0,25 24,0-24</inkml:trace>
  <inkml:trace contextRef="#ctx0" brushRef="#br0" timeOffset="175688.1719">15230 5705,'-25'0,"25"25,0 0,0-1,0 1,0 0,0 25,0-25,0 24,0-24,0 25,0-26,-25 1,25 0,0 0,-24-50</inkml:trace>
  <inkml:trace contextRef="#ctx0" brushRef="#br0" timeOffset="176056.1437">14759 5333,'-25'0,"50"0,0 0,-1 0,1 0,0 0,0 0,24 0,1 0,0 0,-26 0,26 0,-25 0,0 0,-1 0,26 0,-25 0,0 0,-1 0,-24-25,0 0,0 1,-24 24,24-25,-25 0,0 0,25 0,-25 25,0 0,25-24,-24 24,-1 0</inkml:trace>
  <inkml:trace contextRef="#ctx0" brushRef="#br0" timeOffset="176353.2533">15404 5606,'0'25,"25"-25,-1 0,1 0,0 0,0 0,0 0,24 0,-24 0,25 0,-26 0,1-25,0 25,-50 0</inkml:trace>
  <inkml:trace contextRef="#ctx0" brushRef="#br0" timeOffset="176512.7432">15553 5457,'0'-25,"0"50,0 0,0 24,24-24,-24 25,0-1,0 1,0 0,0 24,0-24,0-1,0 1,0 0,0-26,25-24</inkml:trace>
  <inkml:trace contextRef="#ctx0" brushRef="#br0" timeOffset="176861.2835">15825 5779,'0'-24,"0"-1,0 0,25 0,0-24,-25 24,25 0,-25-25,25 26,-1-1,-24 0,25 25,-25 25,25-25,-25 25,25-1,-25 26,0-25,25 24,-25-24,24 25,-24-1,25 1,-25-25,0 25,25-26,-25 1,0 0,25 0,-50-50,0 25,25-25,0 0</inkml:trace>
  <inkml:trace contextRef="#ctx0" brushRef="#br0" timeOffset="177012.3788">16123 5457,'-25'0,"25"25,0 0,-25 24,1 1,24-1,-25 1,0 0,0-1,0 1,1 0,24-1,-25-24,25 0,0 0,-25-1</inkml:trace>
  <inkml:trace contextRef="#ctx0" brushRef="#br0" timeOffset="177309.2779">16247 5705,'25'25,"0"0,-25-1,24-24,-24 25,0 0,-24 0,24 0,-25 0,25-1,-25 1,25 0,-25-25,25 25,25-25,0 0,0 0,-1 0,1 0,0 0,0 0,0 0,-25-25,25 25,-50-25</inkml:trace>
  <inkml:trace contextRef="#ctx0" brushRef="#br0" timeOffset="177676.4772">15801 5259,'0'-25,"24"25,-24 25,25-25,0 0,0 24,24-24,1 0,0 0,-1 25,1-25,-1 0,-24 0,25 0,-25 0,-1 0,1 0,-25-25,-25 25,25-24,-24 24,24-25,0 0,-25 25,25-25,0 0,0 1,0-1,0 0,-50-25,75 26</inkml:trace>
  <inkml:trace contextRef="#ctx0" brushRef="#br0" timeOffset="178025.1748">16570 5259,'0'-25,"24"25,1 25,-25-1,25 26,0-25,-25 24,25 1,-1 0,-24-1,25 1,-25-1,25-24,-25 25,0-1,0-24,-25 25,0 0,1-1,-1-24,0 25,-25-1,1-24</inkml:trace>
  <inkml:trace contextRef="#ctx0" brushRef="#br0" timeOffset="179368.4367">16892 5631,'25'24,"0"-24,-1 0,1 0,0 0,0 0,0 0,-1 0,1-24,0 24,0 0,-50 0,25 24,-25-24</inkml:trace>
  <inkml:trace contextRef="#ctx0" brushRef="#br0" timeOffset="179551.9186">16892 5829,'-25'0,"25"25,25-25,0 0,24 0,-24 0,0 0,0 0,24 0,-24-25,25 25,-25 0,-1 0,1-25,0 25</inkml:trace>
  <inkml:trace contextRef="#ctx0" brushRef="#br0" timeOffset="179888.4337">17413 5606,'0'-25,"0"50,-25 0,25-1,-25 1,25 25,0-25,0 24,0 1,0-25,0 24,25-24,0 0,0 0,-1-25,1 0,0-25,0 0,0 0,0 1,-1-26,1 25,0-25,-25 26,25-1,-25 0,0-25,0 26,-25-1,25 0,-25 0,0 25,1 0,-26 0,25 25,-25 0,1 0,-1-1,25 1,1 0</inkml:trace>
  <inkml:trace contextRef="#ctx0" brushRef="#br0" timeOffset="180308.4393">17165 5283,'0'-24,"25"24,-1 0,1 0,25 0,-25 0,-1 0,26 0,0 0,-1 0,1 24,0-24,-1 0,1 0,-25 0,24 0,-24 0,0 0,0 0,-25 25,24-25,-48-25,-1 1,25-1,-25 0,25 0,-25 0,25 1,-25-1,25 0,-24 0,24 0,-25 1</inkml:trace>
  <inkml:trace contextRef="#ctx0" brushRef="#br0" timeOffset="186640.4901">18008 5457,'25'0,"0"0,24 0,-24 0,25 0,-25 0,24-25,1 25,-25 0,-1 0,1 0,0 0,0 0,0 0,-50 0,-25-25,25 25,1 0</inkml:trace>
  <inkml:trace contextRef="#ctx0" brushRef="#br0" timeOffset="186912.6161">17983 5705,'0'-25,"25"25,0 0,0 0,0-25,24 25,-24-24,25 24,-26 0,26 0,-25-25,24 25,-24 0,0 0,0 0,0-25,-1 25,1 0,-50-25,1 25</inkml:trace>
  <inkml:trace contextRef="#ctx0" brushRef="#br0" timeOffset="187220.7098">18281 5209,'-25'-25,"50"50,0 0,0-25,-1 25,1-1,0 1,25-25,-26 25,26 0,-25 0,0-25,-25 24,25-24,-25 25,24 0,-24 0,-24 0,24-1,-25 1,0 0,0 0,0 0,0 24,1-24,-1 25,-25-26,25 26,-49-50,24 50</inkml:trace>
  <inkml:trace contextRef="#ctx0" brushRef="#br0" timeOffset="201792.6888">4192 7937,'0'-24,"0"-1,-25 25,25-25,25 25,0 0,0 0,-1 0,-24 25,25-25,0 0,0 25,-25-1,0 1,-25 0,0 0,0-25,25 25,-24 0,-26-25,25 24,0-24,1 0,48 0,1 25,0-25,0 0,0 0,-1 0,1 0,0 0,0 0,0-25,-1 25,1-24,0 24,-25-25,25 0,-25 0,0 0,0 0,0 1,0-1,-25 0,25 0,-25-24,25 24,-25 0,1 0,-1 0,0 25,0-24,0-1,1 25,-1 0,0 0,0 0,0 0,1 25,-1-1,0 1,0 0,0 25,1-1,-1 1,25-1,0 1,0 0,0-1,0-24,25 25,-1-25,1-1,0 1,0 0,0-25,24 25,-24-25,25 0,-1-25,1 25,-25-25,24 0,-24 1,0-1,24 0</inkml:trace>
  <inkml:trace contextRef="#ctx0" brushRef="#br0" timeOffset="202732.663">5358 7541,'0'0,"0"24,25 1,-25 0,24 25,-24 24,25-24,-25 24,0-24,25 24,-25-24,0 24,25-49,-25 25,0-1,25-24,-25 0,24-50,-24 0,25-24,-25-1,25-24,0 24,0 0,-1-24,-24 24,25 1,0-26,0 26,0-1,-1 0,-24 26,25 24,-25 24,-25 1,1-25,24 25</inkml:trace>
  <inkml:trace contextRef="#ctx0" brushRef="#br0" timeOffset="202924.9083">5432 7838,'25'0,"0"-25,0 25,-1 0,1-24,25 24,-25-25,-1 25,1 0,0 0,0 0</inkml:trace>
  <inkml:trace contextRef="#ctx0" brushRef="#br0" timeOffset="203285.3046">5978 7987,'0'-25,"0"0,0 1,25 24,-25-25,25-25,-1 25,1 1,0-1,-25 0,25 25,0-25,-1 25,1 0,0 25,0 0,-25 0,25 24,-25 1,24-1,-24-24,25 50,0-26,-25-24,25 25,-25-25,25 24,-25-24,0 0,0-50,0 0,-25 0,25-24,-25-1</inkml:trace>
  <inkml:trace contextRef="#ctx0" brushRef="#br0" timeOffset="203461.738">6375 7640,'-25'0,"25"25,0-1,-25 26,25 0,-25-1,25 1,-24-1,-1 1,0 0,0 24,0-24,-24-1,49 1,-25 0,25-26,0-48</inkml:trace>
  <inkml:trace contextRef="#ctx0" brushRef="#br0" timeOffset="203673.3403">6548 7913,'0'0,"0"24,0 1,0 0,0 0,0 0,0 0,0-1,0 26,0-25,0 24,0-24,0 25,0-25,-24-1,24 1,0 0,0-50,-25 0,25 1</inkml:trace>
  <inkml:trace contextRef="#ctx0" brushRef="#br0" timeOffset="204020.4599">6052 7565,'25'0,"0"0,0 0,24 0,1 0,0 0,-1 0,1 0,-1 25,1-25,0 0,-1 0,-24 0,0 0,0 0,-1 0,-48 0,24-25,-25 1,25-1,-25 0,25 0,0 0,-25 1,25-26,0 25,0-24,0 24</inkml:trace>
  <inkml:trace contextRef="#ctx0" brushRef="#br0" timeOffset="204388.7532">7169 7838,'0'-25,"-25"1,25-1,-25 0,25 0,-25 25,0 0,1 0,-1 25,0 25,-25-1,26 26,-1-26,0 1,0 0,25-1,0 1,0-25,0-1,25 1,0 0,0 0,-1 0,1-25,0 0,25 0,-26-25,26 0,-25 25,0-25,-1 0,1 1,-25-1,25-25</inkml:trace>
  <inkml:trace contextRef="#ctx0" brushRef="#br0" timeOffset="204568.3441">6871 8062,'0'-25,"25"25,0 0,-1 0,1 0,25 0,-25-25,24 25,-24 0,25 0,-26 0,1-25,0 25,0 0</inkml:trace>
  <inkml:trace contextRef="#ctx0" brushRef="#br0" timeOffset="204932.7152">7714 7689,'0'0,"-25"-24,25-1,-24 0,-1 25,0-25,0 25,0 0,1 0,-1 25,0 0,0 0,25-1,0 1,0 0,0 0,0 0,0-1,25 1,0-25,0 25,-25 0,24-25,1 25,0-1,0-24,0 25,-1 0,-24 0,25 0,-25 0,-25-1,25 1,0 0,-24 0,-1 0,0-1,0 1,0-25,1 25,-26 0,25-25,0 0,1 0,24-25,-25 0,25 0,25 1</inkml:trace>
  <inkml:trace contextRef="#ctx0" brushRef="#br0" timeOffset="205072.3522">7913 8186,'0'0,"0"24,0 1,0 0,0 0,0 0,-25-1,0 1,0 0</inkml:trace>
  <inkml:trace contextRef="#ctx0" brushRef="#br0" timeOffset="205588.2558">8483 7615,'0'0,"0"-25,0 0,0 50,25 0,-25 0,0 0,25 49,-25 0,0-24,0 49,25-24,-25-1,0 1,0-26,0 1,0-1,0-24,24-25,-24 25,0-50,25 0,-25 1,25-26,0 0,-25-24,25 24,-1-24,1 24,0-24,0 24,0 1,-1-26,1 50,0-24,-25 24,25 0,0 0,-25 50,-25-25,0 25,0-25</inkml:trace>
  <inkml:trace contextRef="#ctx0" brushRef="#br0" timeOffset="205784.3287">8533 7937,'25'0,"-1"0,1 0,25-24,-25 24,-1 0,26-25,-25 25,0 0,-1-25,-24 0</inkml:trace>
  <inkml:trace contextRef="#ctx0" brushRef="#br0" timeOffset="207324.3617">9327 7441,'0'0,"0"-24,0 48,0 1,0 25,0-1,-25 26,25-1,0 1,-25 24,25-25,0 26,-25-26,25 0,0-24,0 0,0-26,0 1,25 0,-25-50,-25 0,25-24,0 24,25-25,-25 1,0-1,0 1,0-1,25 25,0-25,-25 1,24 24,1 0,0 0,0 25,0 0,-1 0,-24 25,25-25,-25 25,25 0,-25 0,-25-1,25 1,0 0,-25 0,1 0,-1 0,0-1,0 1,0 0,-24 0,24-25,0 0,0 25,1-50,24 0,24 50,1-25,0 25,0-25,0 24,-1 1,1-25,0 25,0 0,0-25,-1 25,1-25,0 0,25-25,-26 25,26-50</inkml:trace>
  <inkml:trace contextRef="#ctx0" brushRef="#br0" timeOffset="207576.1388">9996 7739,'-25'-25,"1"25,-1 0,0 0,0 0,25 25,-25 0,1 24,-1-24,0 25,25-1,-25 1,25 0,0-1,0 1,0 0,25-26,-25 26,25-25,-25 0,25-25,-1 24,1-24,0 0,0-24,0 24,-1-25,1-25,-25 25,25 1,-25-1</inkml:trace>
  <inkml:trace contextRef="#ctx0" brushRef="#br0" timeOffset="207764.3689">9748 8037,'25'25,"0"-25,0 0,-1 0,1-25,25 25,-25 0,24-25,-24 25,25 0,-25-25,-1 25,1 0,0 0</inkml:trace>
  <inkml:trace contextRef="#ctx0" brushRef="#br0" timeOffset="208620.4075">10344 7714,'-25'-25,"25"50,0 0,0 25,0-1,-25 26,25-26,0 1,0 24,-25-24,25 0,0-1,0 1,0-25,25-25,-25-25,0 0,25-25,0 1,-25-1,24 1,1-1,-25 0,25-24,-25 24,25 1,0-1,-25 0,0 26,24-1,-24 0,0 0,0 50,0 0,0 0,0 24,0 1,0 24,-24-24,24 24,0-24,-25 24,25-24,0 24,0-24,0 0,0-26,0 26,-25-50,25-25,0-24,0 24,25-25,-25 1,0-1,25-24,-25 24,24 0,-24-24,0 24,25 25,-25-24,25 24,0 0,0 25,-1 0,1 0,0 25,0 0,0 0,-25-1,24 1,-24 0,0 0,0 0,-24-1,24 26,-25-25,0 0,0 0,0-25,1 24,-1 1,0 0,0-25,0 25,1-25,-1 0,0 0,50 0,0 0,-1 0,1 0,0 25,0-25,0 24,24 1,-24-25,0 25,24-25,-24 25,0-25,0 25,0-25,-1 0,-24 24,25-24,-50 0,1-24</inkml:trace>
  <inkml:trace contextRef="#ctx0" brushRef="#br0" timeOffset="208768.9988">11112 8334,'0'25,"-24"-25</inkml:trace>
  <inkml:trace contextRef="#ctx0" brushRef="#br0" timeOffset="212988.4644">18976 7590,'0'0,"-25"-25,25 50,-25-25,25 25,0 0,0 0,0-1,0 1,-25 25,25-25,0-1,-25 26,25 0,0-26,-24 26,24-25,0 25,-25-1,25 1,0-25,-25 24,25-24,0 25,0-1,-25-24,25 0,0 0,0-1,0 1,0-74,0 24,0-25,25 25,-25 1,0-26,25 0,-25 26,-25-26,75 25,-50-24,24 24,-24 0,25 25,-25-25,25 0,0 0,0 25,-25-24,24 24,1 0,0 0,0 0,0 0,-25 24,24 1,-24 0,0 0,-24-25,24 25,-25 0,25-1,-25 1,0-25,25 25,-25 0,1-25,-1 25,0-1,0-24,0 0,1 0,24-24,-25 24,25-25,0 0,0 0,0 0,0 1,25 24,-25 24,24-24,-24 25,0 0,25-25,-25 25,0 0,25-1,-25 1,25 0,-25 0,0 0,25-25,-25 24,24 1,-24 0,25 0,0-25,0 0,0 0,-1 0,1 0,-25-25,25 25,0 0,-25-25,25 25,-1 0,-24-25,25 25,-25-24,0-1</inkml:trace>
  <inkml:trace contextRef="#ctx0" brushRef="#br0" timeOffset="214236.8324">19447 8161,'-25'-25,"25"0,0 0,0 1,0-1,0 0,25 0,-25 0,0 0,25 1,-25-1,24 0,-24 0,25 25,-25-25,25 25,-25 25,25-25,-25 25,25 0,-25 0,25 24,-25-24,24 25,-24-1,25 1,-25 0,25-26,-25 26,0-25,25 0,-25-1,25 1,-1 0,-24 0,0-50,0 0,-24 0,24 1,0-26,0 0</inkml:trace>
  <inkml:trace contextRef="#ctx0" brushRef="#br0" timeOffset="214416.8606">19794 7789,'-25'-25,"25"50,-24-1,24 1,-25 0,25 25,-25-26,0 26,0 0,-24 24,24-24,-25 24,25-24,1-1,-26 1,50 0,-25-26,25 1,0 0,0-50,25 0</inkml:trace>
  <inkml:trace contextRef="#ctx0" brushRef="#br0" timeOffset="214621.1055">19918 8086,'0'25,"0"0,0 0,0 0,0-1,0 1,0 25,0-25,0-1,0 26,0-25,0 0,0-1,0 1,0 0,0 0,-25-25,25-25</inkml:trace>
  <inkml:trace contextRef="#ctx0" brushRef="#br0" timeOffset="215080.7399">19447 7640,'-25'-25,"50"25,0 0,-1 0,1 0,0 0,0 0,0 0,24 0,-24 0,25-25,-25 25,24 0,-24 0,0 0,24 0,-24 0,0 0,0 0,0 0,-1 0,1 0,-50 0,25-25,-24 25,24-24,-25-1,0 25,25-25,-25 0,25 0,-25 1,25-1</inkml:trace>
  <inkml:trace contextRef="#ctx0" brushRef="#br0" timeOffset="215457.2682">20737 7789,'0'-25,"-25"0,0 25,0 0,0 25,1 0,-26-1,25 26,0 0,1-1,-1-24,25 25,-25-1,25 1,0-25,0 24,0-24,0 0,25 0,-25 0,25-1,-1 1,1-25,0 0,0 25,24-25,-24 0,0-25,0 25,0-25,0 1,-1 24,-24-25,0 0</inkml:trace>
  <inkml:trace contextRef="#ctx0" brushRef="#br0" timeOffset="215660.4672">20464 8062,'25'0,"-1"0,1-25,0 25,25 0,-26 0,26 0,0-25,-25 25,24 0,-24 0,0 0,0 0</inkml:trace>
  <inkml:trace contextRef="#ctx0" brushRef="#br0" timeOffset="216152.4004">21431 7937,'0'0,"0"-24,0-1,0 0,0 0,-25 25,25-25,0 1,-24 24,24-25,-25 25,0-25,0 25,0 25,1-25,-1 25,0-1,0-24,25 25,-25 0,25 0,0 0,0-1,25 1,0 0,0 0,0 0,-1 0,1-25,0 24,0 1,-25 0,25 0,-1 0,-24-1,0 1,0 0,0 25,0-26,-24 1,24 0,-25 0,0 24,0-24,0 0,1-25,-1 25,0-25,0-25,0 25,25-25,-24 0,-1 1,0-1,25 0,-25 0,25 0,0 1</inkml:trace>
  <inkml:trace contextRef="#ctx0" brushRef="#br0" timeOffset="224608.6972">11584 8260,'25'0,"-1"25,-24 0,25-25,-25 24,0 1,0 0,0 0,0 24,-25-24,25 25,-24-25</inkml:trace>
  <inkml:trace contextRef="#ctx0" brushRef="#br0" timeOffset="225136.8373">12551 7516,'0'0,"-25"-25,25 50,-24 0,-1 24,25 1,-50 24,25 1,1-1,-1-24,-25 24,25 1,1-1,-1-24,25-1,-25 1,25-1,-25-24,25 0,0 0,25-75,-25 25,0-24,25-1,-25 1</inkml:trace>
  <inkml:trace contextRef="#ctx0" brushRef="#br0" timeOffset="225361.0246">12502 7541,'24'-25,"1"50,-25-1,25 1,-25 25,25-1,-25 1,25 24,-25 1,0-26,24 1,-24 25,25-26,-25 1,0-1,0-24,0 25,25-25,-25-1,-25 1,0-50,1 25,24-24</inkml:trace>
  <inkml:trace contextRef="#ctx0" brushRef="#br0" timeOffset="225520.8433">12353 8086,'-25'0,"50"0,0-24,24 24,-24 0,25-25,-1 25,-24 0,25-25,-26 25,26-25</inkml:trace>
  <inkml:trace contextRef="#ctx0" brushRef="#br0" timeOffset="225728.2871">12998 7640,'-25'25,"25"-1,-25 26,0 0,25-1,-25 26,25-1,0 1,0-1,0 0,0-24,0 0,25-1,0 1,0-25,0-25,-25-25,24 0</inkml:trace>
  <inkml:trace contextRef="#ctx0" brushRef="#br0" timeOffset="226440.2172">13295 7615,'0'-25,"0"0,0 50,0 0,-24 0,24 0,0-1,-25 26,25 24,0-24,0 0,-25 24,25-24,0 24,0-24,0 24,-25-24,25-1,0 1,0-25,0 24,-25-24,25 0,0-50,0 0,0 1,0-1,25-25,-25 25,0-24,0-1,0 1,25-1,-25 25,0-24,25 24,-25 0,25 0,-1 0,1 0,0 25,0-24,0 24,-25 24,24-24,1 0,0 25,-25 0,0 0,-25 0,0 0,1-1,-1 1,0 0,0 0,0-25,1 25,-1-25,0 0,0 0,0-25,50 50,0-1,0 1,-25 25,25-50,-1 25,1-1,-25 1,25 0,0 0,0-25,-1 0,1 0,0 0,0 0,24-25,-24 25,0-25</inkml:trace>
  <inkml:trace contextRef="#ctx0" brushRef="#br0" timeOffset="226853.3987">13593 8186,'0'-25,"-25"25,25-25,25 0,-25 0,0 1,25-1,0 0,-25 0,24 0,1 0,0 1,-25-1,25 25,-25 25,25-1,-1 1,-24 0,25 0,0 0,-25 24,25-24,0 25,-25-25,24 24,-24-24,25 0,-25 0,25-1,-25 1,25-25,-50-25,0 1,25-1</inkml:trace>
  <inkml:trace contextRef="#ctx0" brushRef="#br0" timeOffset="227040.5482">13940 7789,'0'24,"0"1,0 0,0 25,0-26,-25 26,1 0,24-25,-25 24,0 1,0-1,0 1,1-25,-1 24,0-49,25 25,0 0,0-50,0 0</inkml:trace>
  <inkml:trace contextRef="#ctx0" brushRef="#br0" timeOffset="227248.5859">14139 8086,'0'25,"0"0,0 0,0 0,0 24,0-24,0 25,0-26,0 26,0-25,0 0,0-1,0 1,-25-25</inkml:trace>
  <inkml:trace contextRef="#ctx0" brushRef="#br0" timeOffset="227673.216">13618 7689,'0'0,"25"25,-1-25,1 0,0 0,25 0,-26 0,1 0,25 0,-25 0,24 0,-24 0,25 0,-26 0,1 0,0 0,0 0,0 0,-25-25,-25 1,25-1,-25 0,25 0,-25 25,25-25,-25 1,25-1,-24 25</inkml:trace>
  <inkml:trace contextRef="#ctx0" brushRef="#br0" timeOffset="228008.1903">14312 7565,'25'25,"-25"0,25-25,0 25,0 24,-1-24,-24 25,25-1,0 1,0-25,0 24,-25 1,24-25,1 25,-25-1,0-24,0 25,-25-26,1 26,-1 0,0-1,-25-24,1 25,-1-1</inkml:trace>
  <inkml:trace contextRef="#ctx0" brushRef="#br0" timeOffset="228861.1555">14784 7888,'-25'0,"50"0,-1 25,1-25,0 0,0 0,0 0,-1 0,1 0,25 0,-25 0,-1 0,1 0,-50 0,1 0,-1 0</inkml:trace>
  <inkml:trace contextRef="#ctx0" brushRef="#br0" timeOffset="229113.4235">14759 8111,'-25'0,"50"0,0 0,24 0,-24 0,0 0,0 0,49 0,-49-25,24 25,-24 0,0 0,0 0,0 0,-1 0,1 25,-50-25,1 0</inkml:trace>
  <inkml:trace contextRef="#ctx0" brushRef="#br0" timeOffset="231400.7584">13370 8682</inkml:trace>
  <inkml:trace contextRef="#ctx0" brushRef="#br0" timeOffset="235960.6522">15503 7417,'-25'-25,"25"50,0-1,-25 26,25-25,0 24,-24-24,24 25,0-1,0 1,0 0,-25-1,25 26,-25-26,25 1,0 24,-25-24,25 0,0-1,-25-24,25 25,0-26,0 1,0 0,0 0,0-50,0 0,0 0,0 1,25-26,-25 0,0 1,0 24,25-25,-25 1,25-1,-25 25,25-24,-25 24,24 0,-24 0,25 25,0-25,0 25,-25 25,25-25,-1 0,-24 25,25 0,-25 0,0-1,0 1,-25 0,25 0,-24-25,24 25,-25-25,0 25,0-1,0 1,1-25,-1 0,0 0,0 0,25-25,0 1,0-1,25 25,0 0,0 25,-25-1,0 1,24 0,-24 25,0-26,0 1,25-25,-25 25,0 0,25 0,0-25,-25 24,25-24,-1 25,1-25,0 0,0 0,0 0,-1 0,1 0,0 0,-25-25,25 25,0-24,-25-1</inkml:trace>
  <inkml:trace contextRef="#ctx0" brushRef="#br0" timeOffset="237348.9198">16123 7615,'0'-25,"0"0,0 1,-25 24,25 24,-25 1,1 25,24-1,-50 1,25 24,0 1,1-1,-1-24,25 24,-25 1,25-26,0 26,0-26,25 1,-25-25,25 0,-25-1,49 1,-24-25,0 0,0 25,24-50,-24 25,0-25,0 1</inkml:trace>
  <inkml:trace contextRef="#ctx0" brushRef="#br0" timeOffset="237640.8462">16371 7714,'0'0,"-25"-25,0 50,25 0,-24 25,-1-1,0 26,0-1,0-24,1-1,24 1,-25 24,0-24,0 0,25-26,0 26,-25-25,50-50,-25 0,25-24</inkml:trace>
  <inkml:trace contextRef="#ctx0" brushRef="#br0" timeOffset="237896.219">16346 7665,'0'0,"0"-25,25 50,-25-1,25 1,-25 0,25 25,-25-1,25 1,-25-1,24 1,-24 0,0 24,0-24,25-1,-25 1,0 0,0-26,0 1,0 0,0 0,0 0,25-25,-50-25,25 0</inkml:trace>
  <inkml:trace contextRef="#ctx0" brushRef="#br0" timeOffset="238072.2524">16222 8186,'25'-25,"0"25,0-25,-1 25,26-25,-25 25,0-25,0 25,-1-24,1 24,0-25</inkml:trace>
  <inkml:trace contextRef="#ctx0" brushRef="#br0" timeOffset="238460.2569">16669 8161,'-25'0,"25"-25,0 0,0 0,0 1,25-1,-25 0,25 0,-25 0,24 0,1 1,-25-1,25 25,-25-25,25 50,0 0,-1-1,-24 1,25 0,-25 0,25 25,0-26,0 26,-25 0,24-26,1 26,-25-25,25 0,-25-1,0 1,25 0,-25 0,0 0,0-1,0-48,-25 24,25-25,-25 0,0 0</inkml:trace>
  <inkml:trace contextRef="#ctx0" brushRef="#br0" timeOffset="238661.0868">16991 7863,'-25'25,"25"0,0-1,-24 1,24 25,-25-25,0 24,0 1,0 0,1-26,-1 26,25-25,-25 24,25-24,-25-25,50-25</inkml:trace>
  <inkml:trace contextRef="#ctx0" brushRef="#br0" timeOffset="238848.7668">17140 8136,'25'0,"-25"25,0 0,25-1,-25 1,0 25,0-25,0 24,0-24,0 25,0-26,0 1,0 0,-25-25,25 25,0-50,-25 0</inkml:trace>
  <inkml:trace contextRef="#ctx0" brushRef="#br0" timeOffset="239268.2274">16644 7665,'0'0,"-25"-25,50 25,0 25,0-25,-1 0,1 0,25-25,-25 25,24 0,1 0,-1 0,1 0,0 0,-26 0,26 0,-25 0,0 25,-1-25,1 0,-50 0,25-25,-24 0,24 0,-25 0,25 1,-25-1,25 0,-25 0,25 0,0 1</inkml:trace>
  <inkml:trace contextRef="#ctx0" brushRef="#br0" timeOffset="239640.5848">17388 7640,'25'0,"-25"25,25-25,-25 24,24 26,1-25,0 24,-25 1,25 0,0-1,-25 1,0 0,0-26,0 26,0 0,0-1,-25 1,0-25,0 24,0 1,1-1,-26 1,0 0</inkml:trace>
  <inkml:trace contextRef="#ctx0" brushRef="#br0" timeOffset="245444.4921">14709 9252,'0'0,"0"25,25-25,0 0,24 0,-24 25,25-25,-25 0,-1-25,26 25,-25 0,0 0,-1 0,1 0,0 0,0 0,-75-25,25 25</inkml:trace>
  <inkml:trace contextRef="#ctx0" brushRef="#br0" timeOffset="245652.4411">14808 9451,'25'0,"0"24,0-24,0 0,-1 0,1 0,25 0,-25 0,-1 0,1 0,25 0,-25 0,-1 0,1 0,0 0</inkml:trace>
  <inkml:trace contextRef="#ctx0" brushRef="#br0" timeOffset="246352.3311">15751 8781,'0'0,"-25"0,25 25,0-1,0 1,0 25,0-25,-25 49,25-24,-24 24,24-24,0 24,-25-24,25 24,0-24,0-1,-25 1,25 0,0-26,0 1,0 0,0 0,0 0,0-50,0 0,0 0,0-24,0 24,0-25,25 1,-25-1,0 0,25 1,-25-1,24 25,1 1,0-1,0 0,0 25,-1 0,1 0,0 0,0 25,0 0,-25-1,0 1,0 0,0 0,-25-25,25 25,-25-1,0-24,25 25,-25-25,-24 25,24-25,0 0,0 0,1-25,-1 25,25 25,0 0,25 0,-25-1,0 1,24 0,1 0,0 0,0-1,0-24,-1 0,1 25,0-25,0-25,0 25,-1 0,1-24,25-1,-25 0</inkml:trace>
  <inkml:trace contextRef="#ctx0" brushRef="#br0" timeOffset="246716.1396">16272 9153,'-25'0,"0"-25,25 50,-25 0,25 0,0 24,-24 1,24-1,0 1,0 0,0-1,0 1,0-25,24 24,-24-24,25 0,0-25,0-25,0 25,-1-25,1 0,0-24,0 24,0-25,0 1,-25 24,24-25,-24 26,0-26,0 25,0 0,0-24,-24 49,24-25,-25 0,0 25,0 0,0 0,0 25,1 0,-26-25,50 25,-25-1,0 1,1-25</inkml:trace>
  <inkml:trace contextRef="#ctx0" brushRef="#br0" timeOffset="247097.2585">16049 8905,'0'-25,"24"25,1 0,0 0,0 0,0 0,24 25,1-25,-1 0,1 0,0 0,-25 25,24-25,-24 0,25 0,-26 0,1 0,0 0,-50 0,25-25,-25 0,25 0,-24 25,24-25,-25 1,25-1,-25 25,25-25,-25 0,25 0,-25 25</inkml:trace>
  <inkml:trace contextRef="#ctx0" brushRef="#br0" timeOffset="247544.8126">16793 9252,'0'25,"25"-25,-1 0,1 0,0 0,0 0,24 0,-24 0,0 0,0-25,0 25,-1 0,-98-25,49 25</inkml:trace>
  <inkml:trace contextRef="#ctx0" brushRef="#br0" timeOffset="247705.0926">16743 9426,'25'0,"0"0,0 0,-1 0,1 0,25 0,-25 0,24 0,1 0,-25 0,24 0,-24 0,0 0,0 0,-1 0</inkml:trace>
  <inkml:trace contextRef="#ctx0" brushRef="#br0" timeOffset="248084.3205">17537 9153,'0'0,"-25"-25,0 25,25 25,-25 0,25 24,-24 1,24 24,-25-24,25 0,0-1,0 1,0-1,25 1,-25-25,24-25,1 25,0-25,0-25,0 25,0-50,-1 25,1-24,0 24,0-25,0 1,-25 24,24-25,-24 26,0-1,0-25,0 25,-24 1,24-1,-25 25,25-25,-25 25,0-25,0 25,-24 0,24 25,0-25,0 25,0-25,1 25,-1-25</inkml:trace>
  <inkml:trace contextRef="#ctx0" brushRef="#br0" timeOffset="248500.4916">17190 8979,'-25'0,"50"0,-1 0,1 0,0 0,0 0,0 0,24 0,1 0,-25 0,24 0,1 0,0 0,-1-25,1 25,-25 0,24 0,-24 0,0 0,0 0,-50 0,0-24,0-1,25 0,-25 0,25 0,-24-24,24 24,-25-25,0 26</inkml:trace>
  <inkml:trace contextRef="#ctx0" brushRef="#br0" timeOffset="250028.7216">17934 8037,'0'0,"-25"0,50 0,-25 25,25-25,24 0,-24 0,25 0,-1 0,1 0,-1-25,1 25,-25 0,24-25,-24 25,0 0,0 0,-50 25,0-25,0 0,1 0,-26 25</inkml:trace>
  <inkml:trace contextRef="#ctx0" brushRef="#br0" timeOffset="250309.3015">17909 8260,'-25'0,"50"0,0 0,0-25,24 25,1 0,-1 0,1-25,-25 25,24 0,1 0,0-24,-26 24,1 0,0 0,0 0,0 0,-1 0,1 0,-50 0,1 0,-1-50,0 50,0 0</inkml:trace>
  <inkml:trace contextRef="#ctx0" brushRef="#br0" timeOffset="250629.3769">18231 7764,'0'25,"25"-1,0 1,0-25,0 25,-1-25,1 25,0 0,0-25,0 24,-1 1,1-25,0 25,-25 0,25-25,0 25,-25 0,25-25,-25 24,0 1,0 0,-25-25,25 25,-25 0,0-1,0 1,0 0,1 25,-26-1,25 1,-24-1,-1 1</inkml:trace>
  <inkml:trace contextRef="#ctx0" brushRef="#br0" timeOffset="260308.5102">4812 10269,'0'25,"25"0,0-25,0 0,-1 0,1 0,0 0,0 0,0 0,-1 0,1 0,-50 0</inkml:trace>
  <inkml:trace contextRef="#ctx0" brushRef="#br0" timeOffset="260540.6628">4539 10740,'25'0,"0"0,0-24,24 24,1-25,-1 0,1 25,0-25,-1 0,1 25,0-24,-1 24,-24-25,25 25,-26 0,-48 0,-26 0,25 25,0-25,-24 0,24-25</inkml:trace>
  <inkml:trace contextRef="#ctx0" brushRef="#br0" timeOffset="260717.2797">4887 10517,'-25'-49,"50"98,-25-74,0 50,24 25,-24-25,0 24,25 26,-25-26,0 1,0 24,0-24,0-1,0 1,0-25,-25 24,25-24,-24 0,24 0,-25-25,0-25,0 0,25-24</inkml:trace>
  <inkml:trace contextRef="#ctx0" brushRef="#br0" timeOffset="260921.2666">5383 10096,'24'0,"-24"24,0 1,0 0,0 25,25-26,-25 26,0 0,0-1,0-24,-25 25,25-1,0-24,0 25,0-75,0 0,0 0,0 0</inkml:trace>
  <inkml:trace contextRef="#ctx0" brushRef="#br0" timeOffset="261132.714">5457 10170,'0'-25,"0"50,25-50,0 0,-1 25,1 0,0 0,0 25,-25 0,0 0,0 0,0-1,-25 26,25-25,0 24,0-24,0 0,0 0,0 0,0-1,0 1,0 0,-25-50</inkml:trace>
  <inkml:trace contextRef="#ctx0" brushRef="#br0" timeOffset="261273.3022">5457 10344,'25'0,"0"0,-1-25,1 25,0 0,-25 25</inkml:trace>
  <inkml:trace contextRef="#ctx0" brushRef="#br0" timeOffset="261412.5026">5383 10542,'0'0,"24"0,1 0,0 0,0-25,0 25,-1-25,1 25</inkml:trace>
  <inkml:trace contextRef="#ctx0" brushRef="#br0" timeOffset="261804.5163">5234 10790,'25'0,"-1"0,1-25,0 0,25 25,-26-24,26-1,0 0,-1 0,1 0,-25 1,24 24,-24-25,-50 50,0-25,1 24,24 1,-25-25,25 25,0 0,0 0,0-1,0 1,0 0,0 0,-25 0,25-1,0 1,-25-25,25 25,0-50,25 25,-25-25,25 1,-25-1,25 0,-1 0,1 25,0-25,0 25,-25-24,-25 24,0 0</inkml:trace>
  <inkml:trace contextRef="#ctx0" brushRef="#br0" timeOffset="261948.0314">5432 10691,'-25'25,"25"-1,0 1,-24 0,24 25,-25-26,0 26,25 0,-25-26,0 26,1 0,-1-26,0 26,0-25</inkml:trace>
  <inkml:trace contextRef="#ctx0" brushRef="#br0" timeOffset="262100.6525">5333 10815,'25'0,"-25"25,25-1,-1 1,1 25,0-25,25 24,-26-24,1 25,0-26,25 26,-26-25,26 0,-25 0,24-25,-24 0,25-25</inkml:trace>
  <inkml:trace contextRef="#ctx0" brushRef="#br0" timeOffset="262441.0907">6400 10517,'0'0,"-25"-25,25 1,-25-1,0 0,0 0,1 0,-1 25,0 0,-25 0,26 25,-1 25,0-25,0 24,25-24,0 0,0 0,0-1,0 1,0 0,25-25,-25 25,25 0,0-25,24 24,-24-24,0 25,24-25,-24 25,0-25,0 25,-25 24,25-49,-25 25,0 0,-25 0,25 0,-25-1,0 1,0 0,1 0,-26-25,25 25,0-25,1 0,-1 0,0-25,0 25,0-25,1-25,24 26,0-26</inkml:trace>
  <inkml:trace contextRef="#ctx0" brushRef="#br0" timeOffset="262868.571">6722 10517,'-25'0,"50"25,0-25,0 0,-1 0,26-25,-25 25,0 0,0-25,-1 25,1 25,-25 0,-25-25,25 25,-24 24,-1-24,0 25,0-1,0 1,0 0,1-1,-1 1,0-1,0-24,25 0,0 0,-25-50,25-25</inkml:trace>
  <inkml:trace contextRef="#ctx0" brushRef="#br0" timeOffset="263012.5554">6722 10616,'0'0,"25"-24,0 48,-25 1,24 0,-24 0,25 24,0-24,-25 25,25-25,-25 24,25-24,-25 0,25 0,-25-50</inkml:trace>
  <inkml:trace contextRef="#ctx0" brushRef="#br0" timeOffset="263196.5007">6995 10616,'0'-24,"0"48,25-48,-25-1,25 25,-1-25,1 25,0 0,0 0,0-25,-1 25,26 0,-25 0,0 0,-1 0,1 0,0 0,0 0,-50 0,25 25,-25-25,0-25,1 25,-1-25</inkml:trace>
  <inkml:trace contextRef="#ctx0" brushRef="#br0" timeOffset="263437.2535">7268 10269,'0'25,"0"0,0 0,0 24,0 1,0-1,0 1,0 24,0 1,0-1,0 1,0-1,-25 0,25 1,-25-26,25 1,0 0,-25-25,25-1,0 1,-24 0,-1-50,0 0,25 1,-25-26,0 0</inkml:trace>
  <inkml:trace contextRef="#ctx0" brushRef="#br0" timeOffset="263549.3324">7069 10716,'25'0,"-25"24,-25-48,75 73,-50-24,25 0,0 0,-25-1,24 1,1 0,0 0,-50-75,50 50,0 0</inkml:trace>
  <inkml:trace contextRef="#ctx0" brushRef="#br0" timeOffset="263940.441">7665 10492,'24'0,"1"25,0-25,25-25,-26 25,26-24,0-1,-26 25,26-25,-25 25,0 0,0 0,-25 25,0 0,0-1,0 26,-25-25,0 24,0 1,0 0,0-1,1 1,-1-1,0 1,0 0,0-1,1-24,24 0,-25-25,0 0,0-25,25 0,-25-24,25-1</inkml:trace>
  <inkml:trace contextRef="#ctx0" brushRef="#br0" timeOffset="264084.7691">7863 10195,'0'25,"0"-1,0 1,0 25,0-1,-25 1,25 24,-25-24,1 24,-1 1,0-1,0 1,0-26,-24 1,24-1</inkml:trace>
  <inkml:trace contextRef="#ctx0" brushRef="#br0" timeOffset="264385.1606">8086 10468,'0'24,"0"1,0 0,25 0,-25 24,0-24,0 25,0-25,0 24,0-24,0 0,25 0,-25-1,0-48,0-1</inkml:trace>
  <inkml:trace contextRef="#ctx0" brushRef="#br0" timeOffset="264633.3483">8161 10616,'25'-74,"-50"148,74-148,-49 49,25 25,0 0,-25 25,25-25,0 0,-1 25,1 0,-25-1,0 1,-25 0,25 0,-24 0,-1 24,0-24,-25 0,26 0,-1-1,0-24,50 0,0 0,-1 0,1 0,25-24,-25 24,-1-25,26 25,-25-25</inkml:trace>
  <inkml:trace contextRef="#ctx0" brushRef="#br0" timeOffset="264900.2396">8533 10344,'25'0,"-1"0,1 0,0 24,0-24,0 25</inkml:trace>
  <inkml:trace contextRef="#ctx0" brushRef="#br0" timeOffset="265088.5087">8533 10592,'0'24,"0"26,0-25,0 24,0 1,0-25,0 24,0 1,0-25,0 24,0-24,0 0,0 0,25 0,-25-50,0 0,0 0,24 0,-24-24,25-1</inkml:trace>
  <inkml:trace contextRef="#ctx0" brushRef="#br0" timeOffset="265232.4784">8756 10393,'25'0,"-50"0,50-25,0 25,-1 0,1 0,25 0,-25 0,-1 0,1-24,0 24</inkml:trace>
  <inkml:trace contextRef="#ctx0" brushRef="#br0" timeOffset="265796.3046">8855 10220,'0'24,"25"1,-25 0,0 0,0 0,0-1,-25 26,25-25,0 24,-25 1,25-25,-24 24,24-24,-25 0,25 0,-25-25,0 0,50 0,0-25,0 0,-1 25,1-25,0 25,25-24,-26 24,1-25,0 25,0 0,-25 25,-25-1,0 1,0 25,1-25,-26 24,25-24,-24 25,24-26,0 1,0 0,0 0,25 0,25-25,0 0,0-25,0 25,-1-25,1 25,0-25,0 25,0-25,-1 25,1-24,0-1,0 0,-25 0,25 25,-25-25,0 1,25 48,-1 1,1 0,-25 0,25 24,0-24,0 0,-1-25,-24 25,25 0,-50-25,25-25</inkml:trace>
  <inkml:trace contextRef="#ctx0" brushRef="#br0" timeOffset="266065.4525">9401 10120,'25'0,"0"0,-1 0,1 0,0 0,0 0,0 0,-1 0,1 0,-25 25</inkml:trace>
  <inkml:trace contextRef="#ctx0" brushRef="#br0" timeOffset="266272.8707">9302 10443,'-25'0,"50"0,0 0,24 0,-24 0,25 0,-1-25,1 25,-1-25,-24 25,25-25,-25 25,-1 0,1 0,-25 25,25-50,-50 25,0 0,1 0,-1 0</inkml:trace>
  <inkml:trace contextRef="#ctx0" brushRef="#br0" timeOffset="266460.5103">9575 10220,'0'-25,"0"50,0-25,0 24,0 26,0 0,0-1,0 26,0-1,0 0,0 1,0 24,-25-25,25 1,0-1,0-49,0 25,0-75,0-25,0 25,0-24,0-26</inkml:trace>
  <inkml:trace contextRef="#ctx0" brushRef="#br0" timeOffset="266817.5387">9575 10468,'0'0,"-25"0,25 24,-25 26,0-25,0 24,1 1,-1 24,0-24,0-25,0 24,1-24,48-25,1-25,0 1,0-1,0 0,24-25,1 1,-1 24,1-25,-25 26,24-1,-24-25,25 25,-25 1,-1-1,-24 0,0 0,0 0,0 1,-24 24,24 24,0 1,0 0,0 0,0 24,24 1,-24 0,0-26,0 26,0-25,-24 0,24 24,0-74,0 1</inkml:trace>
  <inkml:trace contextRef="#ctx0" brushRef="#br0" timeOffset="267065.048">9897 10468,'0'-50,"0"100,25-100,0 50,-1 0,1 0,0 25,0-25,0 25,0-1,-25 1,-25-25,25 25,-25 0,0 0,0-1,0 1,1 0,-1 0,0-25,25 25,25-25,24-25,-24 25,0-25,25 0,-1 0,-24 1,25-1,-25 0,24 0</inkml:trace>
  <inkml:trace contextRef="#ctx0" brushRef="#br0" timeOffset="267260.1404">10368 10120,'0'25,"25"-25,-25 25,0 0,25 0,-25-1,25 1,-25 0,25-25,-1 25,1-50,0 25</inkml:trace>
  <inkml:trace contextRef="#ctx0" brushRef="#br0" timeOffset="267541.4542">10691 10145,'-25'25,"0"-25,25 25,-25-25,1 25,-1-1,0 1,-25 0,26 0,-1 0,-25-1,25 1,-24-25,24 25,0-25,0 25,1-25,48-25,1 25,25 0,-25 0,24-25,1 25,-1-25,-24 25,25-24,-1 24,-24 0,25-25,-25 25,-1 0,1 0,-50-25,1 25</inkml:trace>
  <inkml:trace contextRef="#ctx0" brushRef="#br0" timeOffset="267765.1036">10542 9947,'0'24,"0"1,0 0,0 25,0-1,0 1,0 0,0 24,0-24,-25 24,25 0,0-24,0 0,-25-1,25 1,0-25,0-1,0-48,-49-51,49 50,25-24</inkml:trace>
  <inkml:trace contextRef="#ctx0" brushRef="#br0" timeOffset="268152.6114">10492 10344,'0'0,"0"24,-24 1,-26 25,25-25,0-1,1 26,24-25,-25 0,50-1,-25-48,24 24,1 0,0-25,0 25,24-25,-24 0,25 25,-25-25,-1 25,1 0,0 0,-25 25,0 0,-25-25,25 25,-25 0,1-1,-1 1,0-25,0 25,25 0,-25 0,1-25,-1 24,0-24,25 25,0 0,0 0,0 0,25-25,-25 24,0 1,25 0,-25 0,24-25,1 25,-25-1,25-24,0 25,-25-50</inkml:trace>
  <inkml:trace contextRef="#ctx0" brushRef="#br0" timeOffset="268312.4406">10592 10616,'0'25,"-25"0,25 0,0 0,0-1,-25 26,25-25,0 24,-25-24,0 0,25 0,-24 0,-1-1,0-24,0 0,0 0,1 25</inkml:trace>
  <inkml:trace contextRef="#ctx0" brushRef="#br0" timeOffset="268716.5082">10220 10939,'0'-25,"0"50,0-75,0 25,24 1,1-1,0 0,25 0,-1 0,-24-24,49-1,-24 25,0-24,-1-1,1 1,-25-1,24 25,1-24,-25 24,-1 0,-24 50,0 0,0 24,0-24,0 0,0 0,25-25,0 0,0 0,0 0,-1-25,1 0,-50 25,1 25,-1-25,25 25,-25-1,0 1,25 0,-25 0,1 24,24-24,-25 0,25 25,0-26,0 1,-25 0,25 0,-25 0,25-1,-25 1,25 0,-24-25,24 25,-25-25,0 25,0-25,-24 0,24 0,25-25</inkml:trace>
  <inkml:trace contextRef="#ctx0" brushRef="#br0" timeOffset="268872.6783">10666 10666,'0'25,"25"0,0-1,-1 1,1 25,-25-25,25-1,0 1,24 0,-24 0,0 0,0-1,0 1,24-25,-24 25,0-25,0-25</inkml:trace>
  <inkml:trace contextRef="#ctx0" brushRef="#br0" timeOffset="269120.2809">11460 10071,'25'0,"-1"25,1-25,25 0,-25 24,-1-24,1 0,0 0,0 0,0 0,-1 0</inkml:trace>
  <inkml:trace contextRef="#ctx0" brushRef="#br0" timeOffset="269308.9832">11361 10393,'49'0,"1"0,-1-25,-24 25,25-24,-1 24,1-25,-25 25,24 0,-24-25,0 25,0 0,-50 0,0 0,0 0,1 25,-1-25</inkml:trace>
  <inkml:trace contextRef="#ctx0" brushRef="#br0" timeOffset="269532.7362">11633 10220,'0'0,"-24"-25,24 0,0 50,0 0,0 24,0-24,0 25,0 24,0 0,0 1,-25-1,25 1,0-1,-25 0,25 1,0-26,0 1,0-25,0 0,0-50,0 0,-25 0,25 0,0-24,-25-1,25 1,0-1</inkml:trace>
  <inkml:trace contextRef="#ctx0" brushRef="#br0" timeOffset="269728.503">11485 10368,'0'0,"0"25,0 0,0 25,0-26,0 1,-25 0,25 0,0 0,0-1,0 1,0 0,-25 0</inkml:trace>
  <inkml:trace contextRef="#ctx0" brushRef="#br0" timeOffset="270296.5143">11361 10517,'24'-25,"1"25,0 25,0-25,0 25,-25 0,-25 0,0-1,0 1,0 0,1 0,48-25,1 0,0-25,0 25,0-25,-1 0,26 1,-25-26,0 25,-1 0,1 1,0-1,-50 25,25 25,0-1,0 1,0 0,0 0,25-25,-25 25,25-25,0 0,-1 0,1-25,0 25,0-25,0 25,-1-25,1 0,0 1,-25-1,-25 25,0 25,1-25,24 24,-25-24,0 0,25 25,-25-25,0 0,1 25,-1 0,0 0,-25-1,26 1,-26 0,0 0,26 24,-26 1,0-25,1 24,-1 1,25-25,1 0,-1-1,0-24,50 0,-25-24</inkml:trace>
  <inkml:trace contextRef="#ctx0" brushRef="#br0" timeOffset="270480.5133">11609 10740,'0'0,"0"25,24-25,26 25,-25 0,0 0,24-1,-24 1,25 0,-26-25,1 25,0-25,0 0,0 0,-1 0,-48 0</inkml:trace>
  <inkml:trace contextRef="#ctx0" brushRef="#br0" timeOffset="270748.8186">12179 10319,'25'-25,"0"25,0 0,-1-25,1 25,0 0,25 0,-26-25,26 25,-25 0,-25-24,25 24,-25-25</inkml:trace>
  <inkml:trace contextRef="#ctx0" brushRef="#br0" timeOffset="270904.9628">12353 10096,'0'24,"0"1,0 0,0 0,0 24,0-24,0 25,-25-25,25 24,0-24,-25 25,25-26,-25 1,25 0,-24 0,-1-25</inkml:trace>
  <inkml:trace contextRef="#ctx0" brushRef="#br0" timeOffset="271076.4909">12179 10567,'0'0,"25"0,0-25,0 25,-1 0,1 0,0-25,0 25,0 0,-1 0,1-25,0 25,-50-24</inkml:trace>
  <inkml:trace contextRef="#ctx0" brushRef="#br0" timeOffset="271568.917">12129 10765,'25'0,"0"0,0 0,0-25,0 25,24-24,-24-1,25 25,-26-25,1 25,-25-25,25 25,-25-25,0 1,-25 24,0 0,1 0,24 24,-25 1,25 0,0 0,0 0,0 24,0-24,0 0,0 0,0-1,0 1,0-50,25 25,-25-24,24-1,1 0,0-25,0 26,0-26,-1 25,1 0,0 1,25-1,-26 0,1 0,0 0,0 25,0-24,24 24,-24-25,0 25,0 0,24-25,-24 25,0 0,0 0,-1 0,-48 25,-1-25,0 0,0 0,0 0</inkml:trace>
  <inkml:trace contextRef="#ctx0" brushRef="#br0" timeOffset="271948.325">12799 10170,'0'-25,"-25"50,50 0,-25 0,0-1,0 1,0 25,0-25,25 49,-25-24,0 24,0 0,0 1,0-1,0-24,0 24,0-24,0-1,0 1,0-25,0 0,-25-1,25 1,-25-25,25-25,-24 25,24-24,-25-1,0 0,25 0,-25 0,0-24,1 24,24 0,0 0,-25 25,50-24,-1 24,1-25,0 25,0-25,24 25,-24-25,25 0,-25 1,24-26,-24 25</inkml:trace>
  <inkml:trace contextRef="#ctx0" brushRef="#br0" timeOffset="272128.513">13146 10021,'25'0,"0"0,0 0,0 0,0 0,-1 0,1 0,0 0,0 25,0 0,-50 0</inkml:trace>
  <inkml:trace contextRef="#ctx0" brushRef="#br0" timeOffset="272281.2567">13246 10294,'0'25,"0"-50,-25 75,25-1,-25 26,25-26,0 1,-25-1,25 26,0-26,-25 1,25 0,0-1,-24-24,24 25,24-75,-24-25,25 1</inkml:trace>
  <inkml:trace contextRef="#ctx0" brushRef="#br0" timeOffset="272596.9314">13519 10220,'0'0,"24"0,1-25,0 25,25 0,-26 0,1 0,0 0,0-25,0 50,-1-25,1 0,0 0,0 25,-25-1,25-24,-25 25,0 0,0 0,0 0,0-1,0 26,0 0,0-26,0 26,0 0,24-1,-24 1,0-1,0 1,0 0,0-1,0 1,-24-25,24 24,0-24,-25 0,25 0,-25-25,25 24,-25-24,25-24,-25 24,1 0,-1-25,0 25,0-50,0 25,-24 1,24-26</inkml:trace>
  <inkml:trace contextRef="#ctx0" brushRef="#br0" timeOffset="272941.2494">13345 10468,'0'-25,"25"25,0 0,-1-25,1 25,25 0,-25 0,-1 0,26 0,-25 0,0 25,-1-25,-48-25,24 0,-25 25,0-25,25 1,-25-1,25 50,-25-1,25 26,25 0,-25 24,0-24,-25 24,25 0,0-24,0 24,0-24,-24 0,24-26,0 1,0 0,-25-50,25-24,0-1,0 0,0 1</inkml:trace>
  <inkml:trace contextRef="#ctx0" brushRef="#br0" timeOffset="273033.3873">13543 10542,'-74'149,"148"-298,-173 372,74-173,1-1,-26 1,25 0,0-26</inkml:trace>
  <inkml:trace contextRef="#ctx0" brushRef="#br0" timeOffset="274432.511">3076 12378,'0'24,"-25"-24,0 25,0 0,1-25,-1 25,0 0,0-1,0 1,1 0,-1-25,0 25,25 0,-25-25,25-25,25 25,-25-25,0 0,25 25,0 0,-1 25,-24 0,25 24,-25 1,0 0,25-1,-25 1,0 24,0-24,0 24,0-24,0-1,0 1,0 0</inkml:trace>
  <inkml:trace contextRef="#ctx0" brushRef="#br0" timeOffset="274888.9833">3001 12675,'0'-25,"25"25,0 0,0 0,0 25,-1-25,-24 25,25-25,-25 25,-25 0,25-1,-24 1,-1 0,0 0,0 0,0-25,1 24,48-48,26-1,-25 0,24-25,-24 26,25-26,-1 0,-24 26,25-26,-25 25,-1 0,1 1,-50 24,1 0,-1 24,0-24,0 0,0 25,1-25,48 0,-24 25,0 0,25 0,-25 24,0-24,0 49,0-24,-25 0,25-1,0-24,-24 25,24-1,0-24,-25-25</inkml:trace>
  <inkml:trace contextRef="#ctx0" brushRef="#br0" timeOffset="275036.521">3324 12824,'0'0,"49"-74,-49 49,25 0,0 25,0-25,0 25,-1-25,1 1,0 24,0 0,0-25,-1 25,-48 25,-1-25</inkml:trace>
  <inkml:trace contextRef="#ctx0" brushRef="#br0" timeOffset="275168.4092">3497 12650,'-24'50,"48"-100,-73 125,49-50,25-1,-25 26,0 0,0 24,0-24,24 24,-24-24,0 24,0 1,0-26,0 1,0-1,0 1,0-25</inkml:trace>
  <inkml:trace contextRef="#ctx0" brushRef="#br0" timeOffset="275644.154">3795 12650,'0'0,"0"25,0 0,0 25,0-1,0 1,-25-1,25-24,0 25,0-25,25 24,0-49,-25-25,25-24,0-1,-25 1,24-1,1 0,0 1,-25 24,25 0,-25 0,25 25,-25 25,0 0,0 0,0 24,0-24,0 25,0-1,0 1,0-25,0 24,0-24,24-25,-24-25,25 1,0-26,-25 0,25 1,0-1,-1 1,1-1,-25 0,25 1,-25 24,25 0,0 50,-25 0,0 0,0 24,0 1,0-1,-25 1,25 24,-25-24,0 0,0-1,1 1,-1-25,0 24,0-24,0 0,1-25,-1-25</inkml:trace>
  <inkml:trace contextRef="#ctx0" brushRef="#br0" timeOffset="275796.6983">4291 13022,'0'0,"25"25,0 0,0 0,-1 0,1 24,0-24,0 0,0 0,-1-25,-48-25,24 0</inkml:trace>
  <inkml:trace contextRef="#ctx0" brushRef="#br0" timeOffset="278397.5419">5755 12502,'0'0,"0"-25,0 0,0 0,-25 25,25-25,-25 25,0 0,0-24,1 48,-1-24,0 0,0 25,0-25,1 25,-1 0,0 0,0-25,0 24,25 1,0 0,25-25,0 25,0-25,0 25,-1-1,1 1,0-25,0 25,0 0,-1 0,1-1,-25 1,25 0,-25 0,0 0,0-1,0 1,0 25,0-25,-25-1,25 1,0 0,-25 0,1 0,-1-1,0 1,0-25,0 0,1 0,-1 0,0-25,0 1,0 24,1-25,-1 0,0 0,0 0,25 1,0-1,0 0</inkml:trace>
  <inkml:trace contextRef="#ctx0" brushRef="#br0" timeOffset="279713.3392">6400 12229,'0'0,"0"-25,0 0,0 50,0 0,0 0,24-1,-24 26,0 0,0-1,0 1,0-25,0 24,0-24,0 25,0-26,0 1,-24-25</inkml:trace>
  <inkml:trace contextRef="#ctx0" brushRef="#br0" timeOffset="279945.0382">6449 12303,'0'0,"25"0,-25-25,25 1,0 24,-1-25,1 25,0 0,0 0,0 25,-25-1,0 1,0 25,-25-25,25-1,0 26,0-25,0 0,-25-1,25 26,0-25,0 0</inkml:trace>
  <inkml:trace contextRef="#ctx0" brushRef="#br0" timeOffset="280084.7219">6449 12477,'0'-25,"25"25,0 0,0-25,-1 25,1 0,0 0,0 0,-25-25,25 25,-25 25</inkml:trace>
  <inkml:trace contextRef="#ctx0" brushRef="#br0" timeOffset="280217.0436">6424 12601,'25'0,"0"0,0 0,0 0,-25-25,24 25,1 0,-25-25</inkml:trace>
  <inkml:trace contextRef="#ctx0" brushRef="#br0" timeOffset="280592.7296">6226 12849,'25'0,"24"-25,-24 0,25 25,-1-25,26 1,-26-26,1 50,0-25,-1 0,-24 1,0 24,0 0,-50 24,0 1,0-25,0 25,1-25,-1 25,0-25,0 25,25-1,0 1,-25 0,25 0,0 0,0-1,0 1,0 0,0 0,0 0,0-1,0 1,25-25,-25-25,25 1,0-1,-25-25,25 25,-1 1,-24-1,25 0,-25 0,-25 0</inkml:trace>
  <inkml:trace contextRef="#ctx0" brushRef="#br0" timeOffset="280736.8785">6499 12774,'-25'0,"50"0,-75 25,25 0,1 25,-1-26,0 26,-25 0,26-1,-1 26,0-26,0 1,-24-25,49 24,-25-24,0-25,25-25</inkml:trace>
  <inkml:trace contextRef="#ctx0" brushRef="#br0" timeOffset="280896.529">6226 12923,'25'0,"-25"25,25 0,-1 0,-24-1,25 1,25 0,-25 0,-1 24,26-24,-25 0,24 0,-24 0,0-25,25 25,-26-25,26 0,-25-25,24 25,-24-25</inkml:trace>
  <inkml:trace contextRef="#ctx0" brushRef="#br0" timeOffset="281120.379">6796 12898,'25'0,"0"0,0 0,25 0,-1-24,1 24,-1 0,1-25,0 25,-1 0,1-25,-1 25,-24 0,25 0,-25 0,-1 0</inkml:trace>
  <inkml:trace contextRef="#ctx0" brushRef="#br0" timeOffset="281716.5196">7987 12229,'-25'-25,"0"50,1 0,-1-1,0 1,0 25,0-1,1-24,-1 0,0 0,25 0,-25-1,50-48,0 24,24 0,-24-25,25 25,-1-25,1 0,0 25,-1-25,1 25,-25 0,24-24,-24 24,0 0,-25 24,-25 1,0-25,1 0,-1 0,0 25,0-50,0 25,1 0,-1 0,25-25,-25 50,25 0,0 0,-25 0,25-1,0 26,0-25,0 24,-25 1,25 0,0-1,0 26,0-26,25 1,-25-1,0 1,0 0,0-1,0 1,0-25,0 0,0-1</inkml:trace>
  <inkml:trace contextRef="#ctx0" brushRef="#br0" timeOffset="282172.9629">8533 12303,'-25'0,"0"25,0 0,1 0,-1-1,-25 1,25 0,1 25,-1-26,0 1,25-50,25 1,0-1,-1 25,-24-25,25 25,-25 25,25 0,-25-1,25 26,-25 0,0-1,25 1,-25-1,0 26,-25-26,25 1,0 0,0-1,0 1,0-1,0-24,25-74</inkml:trace>
  <inkml:trace contextRef="#ctx0" brushRef="#br0" timeOffset="282493.0394">8582 12601,'0'-25,"25"25,0 0,0-25,0 25,-1-25,26 25,-25-24,24 24,-24-25,25 25,-25 0,-1 0,1 0,0 0,0 0,-25 25,25-1,-25 1,0 0,0 0,0 24,0 1,-25 0,25-1,-25 26,25-26,0 1,0 24,0-24,0-25,-25 24,25-24,0 0,0 0,-25-25,1-25,-1 0,25 0,-25 0,0 1,0-26,1 0,-1 1</inkml:trace>
  <inkml:trace contextRef="#ctx0" brushRef="#br0" timeOffset="282796.7711">8632 12626,'0'0,"0"24,0 1,25 0,-25 0,0 0,0-1,0 1,0 0,0 0,0 0,0-50,0-25,0 25,25 1,-25-26,24 25,-24 0,25 1,0-1,0 25,-25 25,25-25,-25 24,0 1,24 0,-24 0,0 0,-24 24,24-24,0 0,-25 0,25-1,-25-24,0 25,0-25,1 25,24-50,-25 25,25-25,-25 1</inkml:trace>
  <inkml:trace contextRef="#ctx0" brushRef="#br0" timeOffset="283056.7738">9351 12055,'0'25,"0"0,0 24,0-24,25 25,-25-1,0 1,0-25,0 0,0 24,25-49,-25 25</inkml:trace>
  <inkml:trace contextRef="#ctx0" brushRef="#br0" timeOffset="283280.394">9401 12129,'0'0,"0"-24,25 24,0-25,-1 25,1 0,0 0,0 0,0 0,-1 0,1 25,-25-1,25 1,-50 0,25 0,0 0,0 24,0-24,-25 0,25 0,0 0,-24-1,24 1,-25 0</inkml:trace>
  <inkml:trace contextRef="#ctx0" brushRef="#br0" timeOffset="283420.7802">9426 12254,'25'0,"-1"0,1 0,-25 24</inkml:trace>
  <inkml:trace contextRef="#ctx0" brushRef="#br0" timeOffset="283532.569">9426 12378,'0'0,"25"24,-1-24,1-24,0 24,0 0,0 0,-1 0,-24-25</inkml:trace>
  <inkml:trace contextRef="#ctx0" brushRef="#br0" timeOffset="283760.4504">9103 12551,'25'0,"-25"-25,25 25,25 0,-1-24,1 24,24-25,-24 25,24-25,-24 25,-1 0,1 0,0 0,-1-25,-24 25,0 0,0 0,-1 0,-48 0,-1 0,0 25,0-25,0 0</inkml:trace>
  <inkml:trace contextRef="#ctx0" brushRef="#br0" timeOffset="283916.3315">9351 12526,'-24'0,"24"25,0 0,0 0,24 24,-24-24,0 0,0 25,0-26,0 1,0 25,0-25,0-1</inkml:trace>
  <inkml:trace contextRef="#ctx0" brushRef="#br0" timeOffset="284149.5966">9426 12650,'0'-24,"0"48,0-73,25 49,-25-25,24 25,1 0,0-25,0 25,0 0,-1-25,1 25,0 0,0 0,0 0,-25 25,0 0,-25 0,25 0,-25-1,25 1,-25 0,25 0,-25 0,25-1,0 1,-24-25,24 25,-25-25,0 0</inkml:trace>
  <inkml:trace contextRef="#ctx0" brushRef="#br0" timeOffset="284948.2644">9426 12700,'25'-25,"-1"25,1 0,0 0,0 0,-25 25,25-25,-50 25,25 0,-25-1,0 1,25 0,-25-25,25 25,0-50,25 25,-25-25,25 0,-25 1,25-1,0 0,-25 0,0 0,0 1,0-1,0 0,-25 25,0 25,25 0,-25-1,25 26,0-25,-25 24,25-24,0 25,0-25,0 24,0-24,0 0,0 0,0-1,0 1,-24-25,24-25,-25 1,0 24,25-25,-25 25,25-25,-25 25,25-25,25 0,0 25,0 0,0-24,-1 24,1 0,25 0,-25-25,-1 25,1 0,-25 25,25-25,-50 24,0 1,25 0,-24 0,-1 0,-25-1,25 1,1-25,-1 25,0 0,0-25,0 25,1-25,-1 0,50 24,-1-24,1-24,0 24,0 0,24 0,1-25,0 25,-26 0,26 0,0 0,-26 0,1 0,0 0,0 0,-25 25,25-25,-50 0,0 0,0 0,25-25,-25 0,1 0</inkml:trace>
  <inkml:trace contextRef="#ctx0" brushRef="#br0" timeOffset="287376.5021">10244 12080,'0'-25,"25"50,0-25,-25 25,25-25,0 24,-1 1,1 0,-25 0,25-25,-25 25,0 0,0-1</inkml:trace>
  <inkml:trace contextRef="#ctx0" brushRef="#br0" timeOffset="287696.5237">10145 12278,'-25'25,"25"0,0 25,0-26,-24 1,24 25,0-25,0 24,-25-24,25 25,0-26,0 1,-25 0,25 0,0-50,25 0,-25 0,25-24,-1 24,-24-25,50 1,-25 24,0 0,24 0,-24 1,25-1,-26 25,26 0,-25 0,24 0,-24 25,0-25,0 24,0-24,-1 25,-24 0,0 0,-24-25,24 25,-25-25,0 24,0-24,0 25,1-25,-1 0</inkml:trace>
  <inkml:trace contextRef="#ctx0" brushRef="#br0" timeOffset="288252.9931">10319 12502,'-50'24,"100"-48,-100 73,50-24,0 0,0 0,-25-1,25 26,-24-25,-1 24,25-24,-25 0,25 0,-25-25,25-25,25 0,-25 0,25 1,0-1,-1 0,-24 0,25 0,0 1,0 24,0 0,-1 0,1 0,-25 24,25 1,0 0,-25 0,-25 0,25-1,0 1,-25 0,0 0,1 0,-1-1,0 1,0-25,0 0,1 0,24-25,24 25,1 0,0-24,0 48,24-24,-24 0,0 0,0 25,0 0,-25 0,-25-25,25 25,0-1,-25 1,0-25,0 25,1 0,-1-25,-25 25,25-1,-24-24,24 0,0 0,0 0,50 0,0 0,25 0,-26 0,1-24,25 24,-1 0,1 0,-25 0,24 0,-24 0,25-25,-1 25,-24 0,0-25,0 0,0 0</inkml:trace>
  <inkml:trace contextRef="#ctx0" brushRef="#br0" timeOffset="288436.3203">10790 12229,'25'0,"0"0,-1 0,1 0,25 0,-25 0,-1 0,1 0,0 0,-25 25</inkml:trace>
  <inkml:trace contextRef="#ctx0" brushRef="#br0" timeOffset="288600.7523">10864 12402,'0'0,"-24"25,24 25,0-25,0 24,0 1,0-1,0 26,-25-26,25 1,0 24,0-24,0 0,-25-26,25 1,25 0,-25-50,25 0,-25-24,24-1</inkml:trace>
  <inkml:trace contextRef="#ctx0" brushRef="#br0" timeOffset="288896.2929">11063 12452,'49'-50,"-98"100,123-124,-49 49,0 25,0 0,0 0,24-25,-24 25,0 0,0 0,-1 25,1-25,0 25,0-25,-25 24,25 1,-25 0,0 25,24-26,-24 26,0-25,0 24,0 26,0-26,0 26,0-26,0 1,0 24,-24-24,24 0,0-1,0-24,0 0,0 0,0 0,-25-25,0 0,0-25,25 0,-25 0,1-25,-26 26,25-26,0 0</inkml:trace>
  <inkml:trace contextRef="#ctx0" brushRef="#br0" timeOffset="289332.4268">11063 12551,'0'25,"0"0,0 0,0-1,0 26,0 0,0-26,0 26,0-25,0 0,0-1,0 1,0-74,0 24,0 0,25-25,-25 26,0-26,0 0,24 1,-24 24,25-25,-25 26,25-1,0 0,0 25,0 0,-1 0,1 25,-25 0,-25-1,25 1,0 0,-24 0,24 0,0-1,0 26,0-25,0 0,0-1,0 26,0-25,0 0,0-1,0 1,-25-25</inkml:trace>
  <inkml:trace contextRef="#ctx0" brushRef="#br0" timeOffset="289549.2883">11112 12725,'0'0,"0"-25,0 0,25 25,0 0,-25 25,25 0,-25 0,0-1,-25 1,25 0,0 0,-25-25,0 25,25-1,-24-24,48 0,26-24,-25 24,25-25,-26 25,26-25</inkml:trace>
  <inkml:trace contextRef="#ctx0" brushRef="#br0" timeOffset="289693.1437">11683 12923,'0'25,"0"0,0 0,-25-1,25 1,-25 0,1-25</inkml:trace>
  <inkml:trace contextRef="#ctx0" brushRef="#br0" timeOffset="300104.4629">12303 12278,'25'0,"0"0,0 25,-1-25,1 0,0 0,0 0,0 0,-1 0,-48 25</inkml:trace>
  <inkml:trace contextRef="#ctx0" brushRef="#br0" timeOffset="300313.3159">12204 12626,'0'0,"-25"24,50-24,0 0,0 0,-1-24,1 24,25-25,-25 25,24 0,-24-25,25 25,-26 0,1 0,0-25,0 25,-50 0,0 0,0 0,25-25</inkml:trace>
  <inkml:trace contextRef="#ctx0" brushRef="#br0" timeOffset="301088.8014">12452 12427,'0'-25,"0"50,-25-25,25 25,25 0,-25 0,0 49,-25-24,25 24,0 0,0 1,0-1,0 1,0-26,-25 1,25-1,0-24,25-74,-25 24,0-25,25 1,-25-1,0 0,0-24,0 49,0-24,-25 24,25 0,-25 25,1 25,24 0,-25 24,0 1,25-25,-25 24,25 1,-25-25,50-25,0-50,-25 25,50-49,-26 24,1-24,25-1,-25 1,-1 0,26-1,-25 26,0-26,-1 26,1 24,-25 0,0 50,-25 24,25-24,-24 25,24-25,0 24,0-24,0 0,0 0,24-25,1 0,0 0,0 0,0-25,24 25,1-25,-25 0,-1 25,26 0,-50-25,25 25,-25 25,0 0,-25-25,25 25,-25 0,0-25,1 24,-26-24,25 25,0-25,1 0,24 25,0 0,24 0,-24 24,25 1,-25-1,0 1,0 0,0 24,0-24,0-1,0 1,0-25,-25-1,25 1,-24-25,24-25,-25 1,25-1,-25-25,25-24,0-1,0 26,0-26,0 26,0-1,0 25,-25 50,25 0,0 0,-25 24,1-24,24 25,-25-1,0 1,25-25,-25 0,0-25</inkml:trace>
  <inkml:trace contextRef="#ctx0" brushRef="#br0" timeOffset="301220.534">12923 12700,'0'0,"0"25,25 0,0-1,0 1,-1 25,1-25,0-1,0 1,0-25,-1 25,1-25</inkml:trace>
  <inkml:trace contextRef="#ctx0" brushRef="#br0" timeOffset="301492.5473">13271 12402,'0'-24,"0"48,24-24,-24 25,25 0,-25 0,25 0,-25-1,25 1,-25 0,25 0</inkml:trace>
  <inkml:trace contextRef="#ctx0" brushRef="#br0" timeOffset="301661.1624">13494 12278,'0'0,"0"25,0 0,-25 0,25 24,0-24,0 25,-25-1,25 1,-25 0,1-1,-1 26,0-26,0 1,0-1,1 1,24-25,-25 0,0-50,0 25</inkml:trace>
  <inkml:trace contextRef="#ctx0" brushRef="#br0" timeOffset="301972.7554">13122 12725,'24'0,"1"0,0 0,0 0,25-25,-1 0,1 0,-1 1,1-1,0 25,-1-25,-24 25,25 0,-26 0,1 0,0 25,-25 0,0-1,0 1,0 0,-25 0,25 24,-25 1,25-25,0 24,-24-24,24 25,-25-25,25 24,-25 1,25-25,-25-1,0 1,25 0,-24 0,-1-25,25 25,-25-25,0 0,0-25,1 0,-1 0</inkml:trace>
  <inkml:trace contextRef="#ctx0" brushRef="#br0" timeOffset="302108.8263">13469 12824,'0'25,"25"-25,0 25,-1-1,1-24,-25 25,25-25,0 0</inkml:trace>
  <inkml:trace contextRef="#ctx0" brushRef="#br0" timeOffset="302712.5445">14560 12328,'-24'0,"24"25,-25 0,25-1,-25 1,0 25,0-1,1 26,-1-1,0-24,0 24,0 1,0-26,25 1,-24-1,-1 1,25-25,0 0,25-25,-25-25,0-25,24 1,1-1</inkml:trace>
  <inkml:trace contextRef="#ctx0" brushRef="#br0" timeOffset="302920.3686">14536 12353,'0'-25,"0"50,0-25,24 25,-24 24,0-24,25 25,-25-1,25 26,-25-1,25 0,-25 1,0-26,0 26,25-1,-25-24,0-1,0-24,0 25,0-25,-25 0,25-50,-25 0</inkml:trace>
  <inkml:trace contextRef="#ctx0" brushRef="#br0" timeOffset="303069.6711">14362 12799,'0'0,"0"25,0-50,25 25,0 0,-1-25,26 25,0 0,-1 0,1-24,-1 24,-24-25,25 0</inkml:trace>
  <inkml:trace contextRef="#ctx0" brushRef="#br0" timeOffset="303328.9111">14908 12402,'0'25,"24"0,-24 0,25 24,0-24,0 50,0-26,-1 26,1-26,0 26,-25-26,25 1,0 24,-25-49,24 25,-24-26,0 1,0 0,0 0,25-50,-25 0,0 0,-25-24</inkml:trace>
  <inkml:trace contextRef="#ctx0" brushRef="#br0" timeOffset="303484.2057">15255 12328,'-25'0,"25"25,-25 0,25-1,-25 1,1 25,-1-1,0 1,-25 24,26 1,-26-1,25-24,-24 24,24-24,0-1,0-24,0 0,25 0</inkml:trace>
  <inkml:trace contextRef="#ctx0" brushRef="#br0" timeOffset="303767.9737">15255 12650,'25'0,"-1"0,1 0,0 0,25 0,-25 0,-1 0,1 0,0-24,0 24,-50 0</inkml:trace>
  <inkml:trace contextRef="#ctx0" brushRef="#br0" timeOffset="303940.5704">15230 12799,'25'0,"0"0,-1 0,26 0,-25-25,25 25,-26 0,26-24,-25 24,0 0,24 0,-24 0,0 0</inkml:trace>
  <inkml:trace contextRef="#ctx0" brushRef="#br0" timeOffset="304280.7097">15701 12402,'-24'0,"24"25,0 0,0 25,0-26,-25 51,25-26,0 26,0-1,0-24,25 24,-25-24,24-25,1-1,0 1,0-25,0 0,-1-25,26 1,-25-26,0 0,-1 1,1-1,-25 1,25 24,-25-25,0 1,0 24,0-25,-25 25,0-24,25 24,-24 0,-1 0,0 1,0 24,0 0,1 0,-26 24,25 1,0 0,25 0</inkml:trace>
  <inkml:trace contextRef="#ctx0" brushRef="#br0" timeOffset="304952.4417">16470 12154,'0'0,"-24"0,-1 25,25 0,-25 0,0 24,-25 1,26 0,-1-1,0 1,25-25,-25-1,50-24,-25-24,0-1,25 0,0 0,-1 0,1 25,-25 25,25 0,-25 25,0-1,0 1,-25-1,25 26,0-26,-25 1,25 24,-24-24,24-25,0 24,0-73,0-1,24-25,-24 25,0-24,25-1,-25-24,0 24,25 1,-25 24,25-25,-25 25,25 1,0-1,-1 25,-24-25,25 25,0 0,0 0,0 0,-25 25,0 0,0-1,-25 1,25 0,0 0,0 0,0-1,0 26,-25-25,25 0,0 24,0-24,0 0,0 0,0-1,0 1,-25 0,25 0,-25-25</inkml:trace>
  <inkml:trace contextRef="#ctx0" brushRef="#br0" timeOffset="305589.3359">16371 12650,'0'-24,"25"24,0 0,0 0,-25 24,24 1,-24 0,0 0,0 24,0-24,0 0,-24 0,24 0,0-50,24 0,-24 0,25-24,0-1,0-24,-25 24,49-24,-49 24,25-24,0 24,0 0,0 1,-25 24,0 50,0 0,0-1,-25 26,25-25,0 0,0-1,0 1,25-25,-25 25,24-25,1-25,0 25,0 0,0-25,-1 1,1 24,0 0,0-25,0 25,-1 25,-24-1,0 1,0 0,0 25,-24-26,24 26,-25 0,25-1,-25 1,25-1,0 1,-25 0,25-1,0 1,0-1,0-24,0 0,0 0,0 0,0-1,-25-48,1 24,24-25,-25 0,0 0,0 0,0 1,1-1,-1 0,0 0,0 0,0 25,1 0,24-24,24-1,26 25,-25-25,24 0,-24 0,25 1,-25-1,-1 0,1 0</inkml:trace>
  <inkml:trace contextRef="#ctx0" brushRef="#br0" timeOffset="306256.9506">17363 12129,'-25'0,"1"25,-1-25,0 25,0 0,0 0,25 0,25-1,0-24,0 0,0 0,24-24,1 24,-25 0,24-25,-24 25,0 0,0 0,-50 25,0-1,0 1,0 0,1 0,-26 24,25-24,0 25,-24-1,24 1,0 24,0-24,1 24,24-24,-25 0,25-1,0 1,0-25,0-1,25-48,-25-1,24 0,-24 0,25-24,-25 24,25-25,-25 25,25-24,-25-1,25 25,-25-24,24 24,1 0,0 0,0 25,0-24,-1-1,1 25,0-25,0 25,0 0,0 0,-1 0,-24 25,0 0,0-1,0 1,0 0,-24 25,24-1,0 1,0-25,0 24,0 1,-25-1,25 1,0-25,0 24,25-24,-25 0,0 0,-25-25,0-25,25 0,-25 0,0 1,0-1</inkml:trace>
  <inkml:trace contextRef="#ctx0" brushRef="#br0" timeOffset="306680.3394">17289 12725,'25'-25,"-1"25,1-25,0 25,25 0,-26 0,1 0,0 0,0 0,-50 25,0 0,0 0,1-1,-1 1,0 0,0 25,0-50,1 24,-1 1,50-25,-25-25,24 25,1-24,0-1,0 0,0 0,-1 0,1-24,-25 24,25 0,-25 0,0 1,0-1,-25 0,0 25,1 0,24 25,-25 24,25-24,-25 25,25-1,0 1,0 0,0-1,-25 1,25-1,0 1,0-25,0 24,0-24,0-50</inkml:trace>
  <inkml:trace contextRef="#ctx0" brushRef="#br0" timeOffset="307312.5481">17661 12353,'25'-25,"-25"50,25-25,-1 25,-24-1,0 1,-24 0,24 0,-25 24,0-24,0 0,25 0,-25-25,25 25,25-25,0-25,0 25,0 0,-1-25,1 25,0 0,0 0,0 0,-25 25,0 0,-25-1,25 1,-25 0,-25 25,26-26,-1 26,-25-25,25 0,1-1,-1 1,50-25,-1-25,1 25,0-24,0-1,24 0,-24 25,25-25,-1 0,1 1,0 24,-26-25,1 0,0 25,0 0,-25-25,-25 25,0-25,0 25,1-24,-1-1,0 0,25 0,0 0,0 1,0-1,0 0,-25 0,25 50,0 25,0-26,0 26,0 0,-25 24,25 0,0 1,0-1,-24 25,24-24,0 24,0-24,-25 24,25-25,0-24,0-1,0-24,0 0</inkml:trace>
  <inkml:trace contextRef="#ctx0" brushRef="#br0" timeOffset="307592.5515">18380 12129,'0'25,"25"-25,0 0,0 25,-1-25,1 25,0 0</inkml:trace>
  <inkml:trace contextRef="#ctx0" brushRef="#br0" timeOffset="307892.7047">18306 12278,'0'0,"-25"0,25 25,-25 0,25 0,0 0,0-1,-25 26,25-25,0 0,-24 24,24-24,0 25,-25-26,25 1,0 0,0-50,25 0,-25 1,24-1,1-25,25 25,-25-24,-1 24,26 0,0 0,-26 25,26-24,-25 24,25 0,-26 24,1-24,0 25,0 0,-25 0,0 0,-25-1,0 1,0-25,1 0,-1 0,0 0</inkml:trace>
  <inkml:trace contextRef="#ctx0" brushRef="#br0" timeOffset="308040.7226">18479 12526,'-49'-24,"98"48,-98-24,24 25,25 0,-25 0,0 0,1 24,-1 1,0-25,25 24,-25-24,0 0,25 0,-24-25,24 24</inkml:trace>
  <inkml:trace contextRef="#ctx0" brushRef="#br0" timeOffset="308188.6426">18479 12700,'25'0,"0"0,0 25,0-25,0 0,-1 25,-24-1,-24-24,-1 25,-25 0</inkml:trace>
  <inkml:trace contextRef="#ctx0" brushRef="#br0" timeOffset="308476.4318">18380 12898,'25'0,"-50"0,75 0,-25 0,-1 0,1 0,0 25,-25 0,0 0,-25 0,25-1,-49 1,24-25,0 25,0 0,0-25,1 0,-1 25,0-25,50 0,0 0,-1-25,1 25,0 0,25 0,-26 0,26 0,-25 0,25 0,-26 0,1 0,0 0,0 0,0-25,-1 0</inkml:trace>
  <inkml:trace contextRef="#ctx0" brushRef="#br0" timeOffset="308800.9886">18901 12303,'25'0,"0"0,0 25,-1-25,1 0,0 0,0 0,-25 25,25-25,-25 25,24-25,-48 24,24 1,-25 0,25 0,-25 0,0 24,25-24,-25 0,25 24,0 1,-24 0,24-1,-25 1,25-1,0 26,0-26,-25 1,25 0,0-1,0-24,0 0,25-50,-25 0,0-24,25-1</inkml:trace>
  <inkml:trace contextRef="#ctx0" brushRef="#br0" timeOffset="309148.7603">19248 12427,'25'0,"-50"0,50-25,0 25,0 0,0-24,-1 24,1 24,25-24,-25 0,-1 0,26 0,-25 25,0-25,0 0,-1 25,1-25,-25 25,25 0,-25-1,0 1,0 0,0 0,0 0,-25 24,25 1,0-25,0 24,-25 1,25-1,0 1,0 0,0 24,0-24,-24-1,24-24,0 25,0-1,0-24,0 0,0 0,-25-25,0-25,0 0,0 0,0 1,1-26,-26 25,25-25,-24 1</inkml:trace>
  <inkml:trace contextRef="#ctx0" brushRef="#br0" timeOffset="309921.0294">19124 12601,'0'0,"25"25,-25-1,0 26,25 0,-25-1,0 1,0-25,0 24,0-24,0 0,0 0,0-1,0-48,0-1,25-25,-25 1,25 24,-25-25,24-24,-24 49,25-25,-25 1,0 24,25 25,-25-25,25 25,0-25,-1 25,1 0,-25 25,25-25,-25 25,-25-25,25 25,0 0,-25-25,25 24,0 1,0 0,0 0,0 0,0-1,0 1,0 0,0 0,0 0,0-1,0 1,-24 0,24 0,0 0,0-1,-25 1,25-50,-25 25,25-24,-25-1,25 0,-25 0,25 0,0 1,-24-26,24 25,0 0,0 1,24 24,-24-25,25 25,0 0,0 0,-25 25,25-1,-25 1,0 0,0 0,-25 0,0 24,0-24,25 0,-25 0,1-1,24-48,24 24,1-25,0 0,0 25,0-25,24 0,-24 1,25 24,-26-25,26 0,-25 0</inkml:trace>
  <inkml:trace contextRef="#ctx0" brushRef="#br0" timeOffset="310085.4518">19968 12948,'0'25,"0"0,-25-50</inkml:trace>
  <inkml:trace contextRef="#ctx0" brushRef="#br0" timeOffset="321620.3432">1662 14188,'-25'0,"25"25,-25 0,25 0,-25 24,25-24,0 25,0-25,0-1,0 26,0-25,0 0,0 24,0-24,25 0,0 0,0-25,-25-25,25 0,-25 0</inkml:trace>
  <inkml:trace contextRef="#ctx0" brushRef="#br0" timeOffset="321941.3649">1786 14263,'25'-25,"-50"50,75-25,-26 0,1 24,0 1,-25 0,0 0,-25 0,0 0,1-25,-1 24,0-24,25 25,-25-25,50 0,0 0,0 0,-1 0,1 0,0 25,0-25,0 0,-25 25,24 0,-48-1,-1 1,25 0,-25-25,0 25,0-25,1 0,-1 0</inkml:trace>
  <inkml:trace contextRef="#ctx0" brushRef="#br0" timeOffset="322148.7484">2009 14163,'25'25,"-25"0,0 0,25 0,0-1,-1 1,-24 0,25 0,-25 0,25 0,-25-1,25-24,-25 25,0 0,0 0,-25 0,25-1,-25 1,0 25,1-25,-1-1</inkml:trace>
  <inkml:trace contextRef="#ctx0" brushRef="#br0" timeOffset="322564.5371">2803 14188,'0'-25,"0"50,25 0,0 0,-25 0,24 24,-24 1,25 24,-25-24,0 24,0 1,0-26,0 1,0 0,0-1,0-24,-25 0,25 0,0-1,0-48,-24 24,24-25,-25 0</inkml:trace>
  <inkml:trace contextRef="#ctx0" brushRef="#br0" timeOffset="322720.9109">2629 14436,'0'-24,"25"24,0 0,0 0,0-25,-1 25,1 0,0 25,-50-1</inkml:trace>
  <inkml:trace contextRef="#ctx0" brushRef="#br0" timeOffset="322828.5595">2629 14560,'0'0,"25"-24,0 24,0 0,0 0,-1-25,1 25,0 0,0 0,0 0</inkml:trace>
  <inkml:trace contextRef="#ctx0" brushRef="#br0" timeOffset="322980.5267">2679 14784,'0'0,"-25"0,50 0,-25-25,25 25,0-50,-1 25,1-24,25 24,-25-25,24 1,-24-1,0 25,0-24,-1 24,1 0,0-25,-25 26</inkml:trace>
  <inkml:trace contextRef="#ctx0" brushRef="#br0" timeOffset="323209.2575">3076 14089,'0'-50,"0"100,0-75,0 50,0 25,25-1,-25 26,0-1,0 1,0-1,0 25,0-24,0-1,0 0,0-24,0 24,0-24,0-25,0 24,0-24,0 0,-25-50,25 0,0 1</inkml:trace>
  <inkml:trace contextRef="#ctx0" brushRef="#br0" timeOffset="323373.6363">3076 14387,'25'0,"-50"0,50-25,-1 0,1 25,-25-25,50 25,-25 0,-1-25,1 25,0 0,0 0,-25 25,-25 0,0 0,0 0,1 0</inkml:trace>
  <inkml:trace contextRef="#ctx0" brushRef="#br0" timeOffset="323500.6497">3101 14536,'49'0,"-98"0,123 0,-49 0,0-25,-1 25,1 0,0 0,0-25</inkml:trace>
  <inkml:trace contextRef="#ctx0" brushRef="#br0" timeOffset="323680.5635">3101 14709,'0'25,"24"-25,1 0,0 0,0 0,0 0,24-25,-24 25,0 0,0 0,-1-25,1 25,0 0</inkml:trace>
  <inkml:trace contextRef="#ctx0" brushRef="#br0" timeOffset="324125.1224">3721 13816,'25'0,"-25"25,24-25,-24 25,25 0,0-1,0 1,-25 0,25-25,-25 25,0 0,0-1,-25 1,25 0,-25 0</inkml:trace>
  <inkml:trace contextRef="#ctx0" brushRef="#br0" timeOffset="324364.3592">3621 14213,'-24'0,"48"0,-24 0,25-25,0 25,0 0,0-25,24 25,-24-24,25-1,-25 25,-1 0,1 0,0 0,0 0,-50 25,25-1,-25 1,0 0,1 0,-1 0,0 24,-25-24,26 25,-1-25,-25 24,25 1,-24-1,24-24,-25 25,25-25,1-1,-1-24</inkml:trace>
  <inkml:trace contextRef="#ctx0" brushRef="#br0" timeOffset="324560.5489">3572 14312,'0'0,"25"25,24 0,-24-25,25 25,-1 0,1-1,-25-24,24 25,1-25,0 25,-1-25,1 0,-25 0,-1 0,1 0,-50 0,25-25,-24 25</inkml:trace>
  <inkml:trace contextRef="#ctx0" brushRef="#br0" timeOffset="324704.7428">3770 14511,'-24'25,"24"-1,0 1,0 0,0 25,0-1,-25-24,25 25,0-26,0 1,0 0,0 0,0 0</inkml:trace>
  <inkml:trace contextRef="#ctx0" brushRef="#br0" timeOffset="324860.6964">3894 14536,'0'24,"25"1,-25 0,0 0,0 0,25 24,-25-24,0 25,0-1,0 1,0-25,0 24,0 1,-25-25,25 24</inkml:trace>
  <inkml:trace contextRef="#ctx0" brushRef="#br0" timeOffset="325688.3317">4217 14362,'0'-25,"25"25,-25 25,24-25,1 0,0 25,0 0,0-1,-1 1,1 0,-25 0,0 0,0 24,0-24,0 25,0-26,-25 1,25 0,-24 0,-1-25,25-25,0 0,0 0,25 1,-25-26,24 0,1 1,-25-1,25 1,0-26,0 25,-1 1,-24-1,25 25,0 1,-25-1,0 0,25 0,-25 50,0 0,0 0,0-1,0 26,0-25,-25 24,25-24,-25 25,25-25,0 24,-25-24,25 25,0-25,0-50,25 0,-25 0,0 0,25 25,-25-24,0-1,25 0,0 0,-1 0,1 0,0 25,0-24,0 24,-1 0,1 0,0-25,0 50,0-25,0 0,-1 24,-24 1,-24 0,24 0,-25 0,0 0,0-25,0 24,0 1,1-25,24 25,-25-25,0-25,25 0,0 50,0 0,0 0,0 0,-25 24,25 1,-25-1,1 1,24 0,-25-26,0 26,0-25,25 0,-25-25,25 24,0-48,-24-1</inkml:trace>
  <inkml:trace contextRef="#ctx0" brushRef="#br0" timeOffset="325880.4312">4738 14660,'0'0,"0"24,24 1,1-25,-25 25,25 0,0 0,0-1,0 1,-25 0,24 0,1-25,-25 25,25-25,-50 0,0 0,25-25,-24 0</inkml:trace>
  <inkml:trace contextRef="#ctx0" brushRef="#br0" timeOffset="326420.9935">5407 14114,'-24'25,"24"-1,-25-24,25 25,-25 0,25 0,-25 0,0-1,1-24,24 25,24-50,1 25,-25 25,25-25,-25 25,0 0,0 0,0 24,0-24,-25 0,25 0,-25 24,1-49,24 25,0-50,24 25,1 25,-25 0,25 0,-25 0,0-1,0 1,0 25,-25-25,25-1,0 1,0 25,-25-25,50-50,-25-25</inkml:trace>
  <inkml:trace contextRef="#ctx0" brushRef="#br0" timeOffset="326576.7862">5531 14287,'25'0,"0"-24,0 24,0 0,-1 0,1 0,0 0,-50 24</inkml:trace>
  <inkml:trace contextRef="#ctx0" brushRef="#br0" timeOffset="326741.3229">5457 14585,'0'0,"25"-25,0 25,-1 0,1-24,0-1,0 0,24 0,-24 0,0 1,0-1,0 0,-1 25,1-25,-25 0,-74-24,49 49</inkml:trace>
  <inkml:trace contextRef="#ctx0" brushRef="#br0" timeOffset="326944.7239">5531 14039,'0'25,"25"25,-25-25,25 24,0 26,0-26,-1 26,-24-1,25 1,0-1,-25 0,25-24,0 0,-25-1,24 1,-24-25,25-50,-25 0,0-25,0 26,25-26</inkml:trace>
  <inkml:trace contextRef="#ctx0" brushRef="#br0" timeOffset="327077.0618">5928 14461,'-99'50,"198"-100,-223 149,99-74,1 0,-1 25,0-26,-25 1,26 0,-1-25,0 0,0-25,25 0</inkml:trace>
  <inkml:trace contextRef="#ctx0" brushRef="#br0" timeOffset="327192.2534">5655 13965,'0'25,"25"-25,0 25,0-25,0 24,-1-24,1 25,25-25,-25 0</inkml:trace>
  <inkml:trace contextRef="#ctx0" brushRef="#br0" timeOffset="327549.075">6102 14213,'0'25,"25"0,-50-1,25 26,0 0,0-1,-25-24,25 25,0-25,0 24,0-24,0-50,25 0,-25 1,25-1,-25 0,25 0,-1 0,1 1,0 24,0-25,0 25,-1 0,1 0,0 0,0 0,0 0,-50 25</inkml:trace>
  <inkml:trace contextRef="#ctx0" brushRef="#br0" timeOffset="327728.5599">6251 14089,'0'0,"-25"0,25 25,0 0,0 24,25 1,-25 24,0-24,0 24,0 26,0-26,0 0,-25 1,25-1,0 1,0-26,0 1,0-75,25-25,-25 1</inkml:trace>
  <inkml:trace contextRef="#ctx0" brushRef="#br0" timeOffset="328472.6902">6400 14163,'0'25,"0"0,0 0,0 0,0-1,24 1,-24 0,25-25,0 0,0 0,0 0,-1 0,1-25,25 25,-25-25,-1 1,1-1,0 25,0-25,-25 0,-25 25,25-25,-25 25,0-24,1-1,-1 0,25 0,-25 0,25 1,0 48,0 1,0 25,0-1,0 1,-25 24,25-24,0 25,0-1,0 0,0-24,0 0,0-1,0-24,0 0,-25-50,25 0,0 0,0 1,-24-1,24 0,-25 0,0 0,0 25,0 0,25 25,25 0,0-25,0 0,0-25,-1 25,1 0,0-25,0 25,0-24,-1 24,1 0,0 24,-25 1,-25 0,25 0,-25 0,1-1,-1 1,0 0,0 0,0 0,1-1,-1-24,0 25,0-25,25 25,25-25,0 0,0 0,24 0,-24 0,0 0,24 0,-24 0,25 0,-25 25,-1-25,1 0,0 0,0 0,0 25</inkml:trace>
  <inkml:trace contextRef="#ctx0" brushRef="#br0" timeOffset="328744.7374">7193 14015,'25'0,"0"24,0-24,0 0,-1 0,1 0,-25 25,-25-74,25 73,-24 1</inkml:trace>
  <inkml:trace contextRef="#ctx0" brushRef="#br0" timeOffset="329152.5915">7045 14387,'-25'0,"50"0,-75 25,75-25,0 0,-1-25,1 25,25-25,-1 0,-24 0,25 0,-1 1,-24-1,0 25,0-25,0 25,-25 25,-25 0,25 24,-25-24,0 25,-24-1,24 1,0 24,-25-24,26 0,-1-1,0 1,0-25,0-1,50-48,-25-1,25-25,0 25,0-24,-1-1,1 1,0-1,0 25,0 0,-1 1,1-1,0 25,0 0,0 25,-25-1,24 1,-24 25,25-25,-50 24,25-24,0 25,-24-26,24 26,-25-25,0 0,0-1,0 1,25 0,-24-25,-1 25,25-50,-25 0</inkml:trace>
  <inkml:trace contextRef="#ctx0" brushRef="#br0" timeOffset="329408.846">7739 13965,'25'0,"0"0,-1 25,1-25,0 0,0 0,0 0,-1 25,-48-25,24 24</inkml:trace>
  <inkml:trace contextRef="#ctx0" brushRef="#br0" timeOffset="329581.3836">7640 14287,'-25'0,"50"0,-25 0,25 0,-1 0,1-24,25 24,-25-25,24 25,-24-25,25 25,-26 0,1-25,0 25,0-25,-75 1,25 24</inkml:trace>
  <inkml:trace contextRef="#ctx0" brushRef="#br0" timeOffset="329944.3226">7863 14039,'0'0,"0"-24,-25 48,50 1,-25 25,0-1,0 1,0 0,0 24,0 1,0-1,-25 25,25-24,0-1,0 0,0-24,-25 0,25-26,0 1,0-50,0 1,0-26,0 25,-24-24,24 24,0-25,-25 25,0-24,25 24,-25 25,0-25,1 25,-1 25,25 0,0 0,25-25,-1-25,1 25,0-50,0 25,24-24,-24-1,25 1,-25-1,-1 0,1 1,25-1,-25 0,0 1,-25 24,24-25</inkml:trace>
  <inkml:trace contextRef="#ctx0" brushRef="#br0" timeOffset="330820.353">8086 13940,'-49'25,"98"-50,-73 75,24-1,0-24,0 25,0-1,0-24,0 25,0-25,0-1,0 1,0-50,0 1,24 24,-24-25,0-25,0 25,25 1,-25-1,25-25,-25 25,0 1,25 24,-25-25,25 25,-1 0,-24 25,25-25,-25 24,0 1,-25 0,25 0,-24 0,24-1,-25 1,0 0,0 0,50-25,0 0,-25-25,25 25,-1 0,1 0,-25-25,0 50,0 0,-25 0,1-25,24 24,-25 1,0 0,0 0,25 0,-25 0,25-1,0 1,25 0,-25 0,25 0,-25-1,25-24,0 25,-25 0,24-25,-24 25,0 0,0-1,0 1,-24-25,24 25,-25-25,0 25,0 0,0-25,1 0,-1 0,25-25,-25 25,25-25,-25 25,25-25,25 0,0 1,0 24,-1 0,1-25,0 25,0 0,0 0,-1 0,1 0,0 25,0-25,-25 24,-25 1,0 0,25 0,-25 0,-24-1,24 1,0 0,-24 0,24 0,25-1,-25-24,0 0,50 0,0 0,0 0,-1-24,26 24,-25 0,0 0,-1 0,26 0,-25 0,24 0,-24-25,0 25,0 0,24 0,-24 0,0-25</inkml:trace>
  <inkml:trace contextRef="#ctx0" brushRef="#br0" timeOffset="331400.301">8806 14064,'0'-25,"-25"50,25 0,-25 0,25 0,-25-25,0 24,1-24,24 25,-25-25,0 25,0-25,50 0,-25 25,25-25,-25 25,0-1,0 1,0 0,0 0,25-25,-1 25,1-25,0 0,0 0,-25 25,25-25,-1 0,-24 24,0 1,0 25,0-25,-24-1,-1 26,25-25,-25 0,0 24,0-24,1 0,-1 0,0-25,50 0,0-25,-1 0,-24 0,25 25,-25-25,25 1,-25-26</inkml:trace>
  <inkml:trace contextRef="#ctx0" brushRef="#br0" timeOffset="331588.3352">9029 14139,'-25'-25,"25"74,0-24,0 0,0 25,0-1,0 1,0 24,0-24,25 0,-25 24,0-24,0-1,0 1,0-25,25-25,-25 24,0-48,0-1,0-25</inkml:trace>
  <inkml:trace contextRef="#ctx0" brushRef="#br0" timeOffset="331888.9818">9178 14089,'0'0,"0"-25,0 0,25 1,-1 24,1 0,0 0,-25 24,0 1,0 0,0 0,0 24,0-24,-25 25,25-25,0 49,0-24,0-1,0 26,0-26,0 1,0 0,0-1,0 1,0-25,0-1,0 1,-25-50,25 1,-24-1,24 0,-25 0</inkml:trace>
  <inkml:trace contextRef="#ctx0" brushRef="#br0" timeOffset="332024.5803">9054 14362,'0'0,"25"0,-1 0,-24-25,25 25,0 0,0 0,0 0,-25 25</inkml:trace>
  <inkml:trace contextRef="#ctx0" brushRef="#br0" timeOffset="332144.2983">9054 14511,'0'0,"25"0,-1 0,1 0,0-25,0 25,0 0,-1 0,1-25,-25 50</inkml:trace>
  <inkml:trace contextRef="#ctx0" brushRef="#br0" timeOffset="332405.1218">8880 14858,'25'0,"0"0,-1 0,1 0,0-25,25 25,-25 0,24-25,1 25,-25 0,24 0,1 0,-25 0,24-24,-24 24,0 0,0 0,-1 0,1 24,-50-24,1-24,-1-1</inkml:trace>
  <inkml:trace contextRef="#ctx0" brushRef="#br0" timeOffset="333108.6886">10021 14015,'-25'24,"25"1,-25 25,25-1,-24 26,-1-1,-25 1,25-1,1 1,-1-1,0 0,-25 1,50-26,-24-24,24 0,0 0,0-50,24 0,-48-74,48 25</inkml:trace>
  <inkml:trace contextRef="#ctx0" brushRef="#br0" timeOffset="333325.041">9971 14064,'0'-25,"0"50,0-74,25 73,-25 1,25 25,-25-1,25 1,-25 24,25-24,-25 25,25-1,-25 0,24-24,-24 24,0-24,0 0,0-1,0-24,0-50,-49-24,49 24,-25 0</inkml:trace>
  <inkml:trace contextRef="#ctx0" brushRef="#br0" timeOffset="333468.8957">9847 14511,'0'0,"0"-25,25 25,0 0,0 0,24 0,1 0,-25 0,25-25,-26 25,26-25,-25 1,0 24</inkml:trace>
  <inkml:trace contextRef="#ctx0" brushRef="#br0" timeOffset="333712.8867">10319 14114,'-25'0,"50"25,-25-1,25 1,-1 25,1 24,0-24,25 24,-26-24,1 24,0-24,25 0,-26-1,1 1,25-25,-25-1,-1 26,-24-25,25-25,-25 25,0-50,0 0,0 0,0 0</inkml:trace>
  <inkml:trace contextRef="#ctx0" brushRef="#br0" timeOffset="333904.6826">10765 14139,'0'-25,"0"50,-25-25,1 24,-1 1,0 25,0-25,0 49,1-24,-26 24,0 1,1-1,24-24,-25-1,26 1,24-25,-25-1</inkml:trace>
  <inkml:trace contextRef="#ctx0" brushRef="#br0" timeOffset="334176.5708">10914 14412,'-25'0,"50"0,0 0,0 0,-1 0,1 0,0 0,25 0,-26 0,1-25,25 25,-25 0,0 0</inkml:trace>
  <inkml:trace contextRef="#ctx0" brushRef="#br0" timeOffset="334420.8505">10914 14560,'-25'0,"50"0,0 0,0 0,-1 0,1 0,25 0,-25-24,-1 24,1 0,0 0,0 0,0 0,0 0,-1 0,-24 24,25-48</inkml:trace>
  <inkml:trace contextRef="#ctx0" brushRef="#br0" timeOffset="334924.6103">11609 13866,'0'0,"0"25,0 24,0 1,0 24,0 1,0 24,0 0,0 0,0 1,0-26,0 25,0-49,0-1,0-24,0 0,0-50,0 0,0-24,0 24,0-25,0 1,0-1,24 1,-24 24,25-25,-25 25,25 1,0-1,0 25,-1-25,1 25,0 25,25-25,-26 25,1-1,0 1,-25 0,0 0,0 0,0-1,-25 26,25-25,-25 0,1 24,-1-24,0 0,0 0,0-1,-24 1,24 0,0-25,0 0,25 25,-24-50,-1 25,0-25,25 0</inkml:trace>
  <inkml:trace contextRef="#ctx0" brushRef="#br0" timeOffset="335452.6246">12353 13915,'25'25,"-1"0,1 0,-25 0,25-25,0 24,0 1,-1-25</inkml:trace>
  <inkml:trace contextRef="#ctx0" brushRef="#br0" timeOffset="336180.4978">12278 14114,'-24'25,"48"-1,-24 1,0 0,0 0,0 0,25-1,-25 26,0-25,0 25,0-1,0-24,0 25,0-26,0 26,0-25,0 0,0-1,0 1,0 0,0 0,0-50,0 0,0 0,0 1,0-1,0 0,0 0,25-24,-25-1,0 25,25 0,-25-24,25 24,-25 0,24 0,-24 0,25 1,0 24,-25-25,25 25,0 0,-1 0,-24 25,25-25,0 24,-25 1,25 0,-25 0,0 0,0 0,-25-1,25 1,-25 0,25 0,-25 0,1-25,24-25,0 0,0 0,0 0,24 1,1-1,-25 0,25 25,0-25,0 25,-1 25,1-25,0 25,0 0,-25-1,0 1,0 25,0-25,0-1,-25 1,0 0,25 0,-25 0,1-1,-1 1,0 0,0-25,25-25,-25 25,25-25,25 1,-25-26,25 25,0-24,0-1,-1 0,1 1,25-1,-25 0,24 1,1 24</inkml:trace>
  <inkml:trace contextRef="#ctx0" brushRef="#br0" timeOffset="336821.1634">13196 13568,'0'0,"0"25,-25-25,0 25,1 0,24-1,-25 26,25 0,0-26,0 26,0-25,25 0,-1-25,1 24,0-24,0 0,0-24,0 24,-1-25,1 25,0 0,0-25,-50 50,0 0,25-1,-25 1,1 25,-1-1,0 26,0-1,-25-24,26 24,-1 1,0-1,0-24,25-1,0 1,0-25,25-50,-25 0,0-24,25 24,0-25,-25 1,24-1,-24 0,25 1,0 24,-25-25,25 1,0 24,0 0,-25 0,24 25,1-25,0 25,0 0,0-24,-1 24,1 0,0 0,0 0,0 0,-25 24,0 1,0 0,0 0,0 24,0-24,0 25,-25-25,25 24,0 1,0 0,0-1,0 26,0-26,0 1,0-1,0-24,0 0,0 0,0-50,-25 25,25-25,-25 0,25 1,-25-1,1 0,24-25</inkml:trace>
  <inkml:trace contextRef="#ctx0" brushRef="#br0" timeOffset="337233.4196">13221 14312,'0'0,"0"-25,25 25,0 0,24 0,-24-24,0 24,0 0,-1 24,1-24,0 25,-50 0,0-25,25 25,-24 0,-1 0,-25-1,25 1,1 0,-1-25,0 25,50-50,0 25,-25-25,24 0,26 25,-25-24,0-1,-25 0,24 0,1 0,-25 0,0 1,0-1,-25 25,25-25,-24 0,-1 25,25 25,-25 0,25 0,0 24,0 26,-25-26,25 1,0 0,0-1,0 1,0-1,0-24,0 0,0 0,25-50,-25 0</inkml:trace>
  <inkml:trace contextRef="#ctx0" brushRef="#br0" timeOffset="337960.8056">13643 13816,'0'25,"24"0,1 0,-25-1,25-24,-25 25,0 0,0 0,0 0,-25-1,0 1,1 0,-1 0,0 24,0-49,0 25,1 0,48-50,1 25,0-25,0 25,0 0,-1 0,1 0,0 0,0 0,0 0,-25 25,0 0,-25 0,25 0,-25-1,0 1,0 25,1-25,-1 0,-25 24,25-49,25 25,-24 0,48-25,1 0,0-25,0 25,0-25,24 25,-24-25,25 1,-26-1,26 0,-25 0,24 25,-24-25,0 0,-25 1,-25-1,0 25,1-25,-1 25,0-25,0 0,25 1,0-1,-25 0,25 0,0 50,0 0,0 0,0 24,0 1,-24-1,24 26,0-1,-25 1,25 24,0-25,0 1,0 24,0-25,0 1,0-1,0 1,0-1,0-24,0-1,-25 1,25 0,0-26,0 1</inkml:trace>
  <inkml:trace contextRef="#ctx0" brushRef="#br0" timeOffset="338420.8015">14238 13767,'-25'24,"25"1,0 25,-25-25,25 24,-25 1,25-1,-24-24,-1 0,25 25,-25-26,25 1,0 0,0-50,0 0,25-24,24 49,-24-50,0 25,0 1,-50-26,25 25,25 50,-25 0,0 0,0 24,0-24,0 25,0-1,0 26,0-26,0 1,0-25,0 24,-25-24,25 0,0-50,25 0,-25-24,0 24</inkml:trace>
  <inkml:trace contextRef="#ctx0" brushRef="#br0" timeOffset="338580.5738">14387 13643,'0'0,"0"-25,25 50,-1-25,-24 24,25-24,0 25,0 0,-25 0,25-25,-1 25,1-25,-25 24,0 1,-25-25</inkml:trace>
  <inkml:trace contextRef="#ctx0" brushRef="#br0" timeOffset="339776.7741">14387 13891,'-25'0,"50"0,-25 0,25 0,-1 0,1-25,0 25,0 0,0 0,-1 25,-24-1,0 1,-24-25,24 25,0 0,0 0,0-1,0 1,0 25,-25-25,25-1,0 26,0-25,0 0,0-1,0 1,-25-50,25 1,-25-1,0 0,25 0,-24 0,24 1,-25-1,25 0,0 0,25 0,-1 25,1 0,0 0,0 0,0 25,-1 0,-48 0,24 0,-25-1,25 1,-25-25,0 25,0 0,25-50,25 25,0 0,0 0,0 0,-1 0,1 0,-25 25,-25-25,25 25,-24-25,-1 24,0 1,0-25,0 25,50-25,0 0,0-25,0 25,-1 0,1 0,0 0,0-25,0 25,-50 0,25 25,-25-25,0 0,0 25,-24 0,24 0,-25 0,1-1,-1 1,0 0,-24 25,24-26,-24 1,49 0,-24 0,24-25,0 25,50-50,0 25,-1 0,26-25,0 25,24-25,0 0,-24 1,25-1,-26 0,1 0,-1 25,1-25,0 25,-26-24,-24-1,-24 25,-1 0,25 25,-25-50,0 25,0 0,1 0,-1-25,0 25,25-25,-25 0,25 50,0 0,25 0,-25 24,0-24,0 25,-25-1,25 1,0 24,0-24,-25 0,25-1,-24-24,24 25,0-26,-25-48,25-1,0 0,0 0,25-24,-25-1,0 0,0 1,0-1,0 25,0 1,0-1,-25 25,25 25,-25-1,0 1,0 0,0 25,1-26,-1 1,0 0,0-25,0 0,25-25</inkml:trace>
  <inkml:trace contextRef="#ctx0" brushRef="#br0" timeOffset="339909.1242">14436 14610,'50'25,"-100"-50,125 50,-50 0,-1-25,26 24,-25-24,0 25,-1-25,26 25,-25 0,0-25,-1 0</inkml:trace>
  <inkml:trace contextRef="#ctx0" brushRef="#br0" timeOffset="340388.8288">15602 14114,'0'0,"-25"-25,25 0,0 0,0 1,0-1,-24 0,-1 0,25 0,-25 25,0 0,0-24,1 24,-1 24,-25-24,25 25,0 0,-24 0,24 0,0-1,25 1,0 0,0 0,25 0,-25-1,25 1,0 25,24-25,-24 24,0-24,0 25,0-1,-1-24,1 25,-25-25,0 24,25-24,-25 0,-25 0,25-1,0 1,-25-25,1 25,-1-25,0 25,25-50,-25 25,0 0,0 0,1 0,-1 0,0-25,0 25,0-25,25 1,-24-1,24 0,0-25,24 26,-24-26</inkml:trace>
  <inkml:trace contextRef="#ctx0" brushRef="#br0" timeOffset="340721.2735">15850 14188,'25'0,"0"0,0 0,-1 25,1-25,0 0,0 0,24 0,-24 0,0-25,0 25,0 0,-50 0,0 0,-25-25,26 50,-1-25</inkml:trace>
  <inkml:trace contextRef="#ctx0" brushRef="#br0" timeOffset="340901.1803">15850 14362,'-25'0,"50"0,-25 0,25 0,0 0,0 0,-1 0,26 0,-25 25,0-25,24 0,-24 0,0 0,0 0,-1 0,1 0,-25-25</inkml:trace>
  <inkml:trace contextRef="#ctx0" brushRef="#br0" timeOffset="341168.7727">16594 13742,'-24'0,"48"0,-48 25,24-1,0 26,-25-25,25 24,0 1,0-25,0 0,0 24,0-24,0 0,0 0,0-1,0 1,-25 0,0 0,0-25</inkml:trace>
  <inkml:trace contextRef="#ctx0" brushRef="#br0" timeOffset="341409.4698">16371 14287,'0'-24,"0"48,0-24,25 0,0 25,0 0,-1 0,-24 0,0 24,0-24,0 25,0-1,0 1,0 0,-24-26,24 26,0 0,0-26,-25 1,25 0,0 0,0-50,0 0,0 0,0 1</inkml:trace>
  <inkml:trace contextRef="#ctx0" brushRef="#br0" timeOffset="342004.5805">17066 14461,'0'-25,"24"1,-24-1,25 0,-25 0,25 0,-25 0,25 1,-25-1,25 25,-25-25,24 25,1 0,0 25,0-25,0 25,-25-1,24 26,-24 0,25-25,0 24,-25 1,25-1,-25 1,25 0,-25-26,24 1,-24 25,0-25,25-1,-25-48,-25-1,25 0,0 0,0 0,0-24,0 24</inkml:trace>
  <inkml:trace contextRef="#ctx0" brushRef="#br0" timeOffset="342217.4594">17487 14163,'-25'-24,"50"48,-74-24,49 25,-25 0,0 25,0-1,25 1,-25 0,1-1,-1 1,0-1,0 1,0 0,1-26,24 1,-25 0,25 0,-25-25,0 0,0-25</inkml:trace>
  <inkml:trace contextRef="#ctx0" brushRef="#br0" timeOffset="342557.2425">16917 14039,'25'0,"24"0,-24 0,49 0,-24-24,0 24,24 0,-24 0,-1 0,1 0,-25 0,24 24,-24-24,0 0,0 0,0 25,-1-25,-24-25,-24 1,24-1,0 0,-25 25,25-25,0 0,0 1,-25 24,25-25</inkml:trace>
  <inkml:trace contextRef="#ctx0" brushRef="#br0" timeOffset="344728.6409">18008 13767,'-25'-25,"25"50,0-1,0 1,0 25,0-25,0 24,0 1,0 24,0-24,0 24,0 1,-24-1,24 25,0-24,0-26,24 26,-24-26,0 1,0-25,0 0,0-1,25-24,-25 25,-25-74,1 24</inkml:trace>
  <inkml:trace contextRef="#ctx0" brushRef="#br0" timeOffset="346225.6147">18728 13915,'-25'0,"0"25,25 0,-25 25,0 24,25-24,-24 24,-1 0,0-24,0 0,25-1,-25 1,25 0,-25-26,25 1,0 0,0 0,0 0,0-50,0 0,0-25,0 1,0-1,25-24</inkml:trace>
  <inkml:trace contextRef="#ctx0" brushRef="#br0" timeOffset="346449.0458">18653 13915,'25'-49,"-50"98,50-123,0 99,-25 0,25 24,-25-24,24 25,1-1,-25 26,0-1,25-24,-25 24,0-24,25 24,-25-24,0-1,25-24,-25 0,0 25,0-26,24-24,-48 0,-1-24,0-26,0 25</inkml:trace>
  <inkml:trace contextRef="#ctx0" brushRef="#br0" timeOffset="346580.5929">18529 14337,'0'0,"25"0,25 0,-26 0,26 0,-25-25,24 25,1-25,0 1</inkml:trace>
  <inkml:trace contextRef="#ctx0" brushRef="#br0" timeOffset="346989.2708">19050 14312,'-25'-25,"25"1,25 24,-25-25,25 0,-25 0,25 0,-25 1,24-1,1 0,-25 0,25 0,0 25,0 25,-1-25,-24 50,25-25,0 24,0 1,-25-1,25 26,-1-25,1-1,-25 1,25-1,-25 1,0-25,25 24,-25-24,0 0,0-50,0 0,-25 1,25-26,0 25</inkml:trace>
  <inkml:trace contextRef="#ctx0" brushRef="#br0" timeOffset="347165.2883">19472 13990,'-25'0,"50"0,-50 25,0-1,25 1,-25 0,0 25,1 24,24-24,-25-1,-25 26,25-26,1 1,-1 0,0-26,0 26,0-25,25 0,-24-25,-1 24,0-48</inkml:trace>
  <inkml:trace contextRef="#ctx0" brushRef="#br0" timeOffset="347505.0228">18926 13915,'-25'-24,"50"24,0 0,24 0,-24 0,25 0,-1 0,1 0,24 0,-24 0,0 0,-1 24,1-24,-25 0,24 25,-24-25,0 25,0-25,0 0,-1 0,-24-25,0 0,-24 1,-1-1,25 0,-25 0,25 0,0 1,-25-1,25 0,-25 25,25-25</inkml:trace>
  <inkml:trace contextRef="#ctx0" brushRef="#br0" timeOffset="347808.9974">19769 14238,'-24'-25,"48"25,1 0,0 0,25 0,-26 0,1 0,25 0,-25 0,-1 0</inkml:trace>
  <inkml:trace contextRef="#ctx0" brushRef="#br0" timeOffset="347972.7989">19720 14362,'25'-25,"-25"50,24-25,1 0,0 0,0 0,24 0,-24 0,0 25,0-25,24 0,-24 0,0 0,0 0</inkml:trace>
  <inkml:trace contextRef="#ctx0" brushRef="#br0" timeOffset="348440.5815">20389 13990,'0'0,"-24"-25,24 50,24 24,-24-24,0 50,25-26,-25 26,0-1,0 1,0-1,0-24,0-1,0 1,0-25,0-1,0-48,0-26,0 25,0-24,0 24,0-25,25 25,-25 1,25-1,-25 0,25 0,-1 25,1 0,0 0,-25 25,25 0,-25 0,25-1,-25 1,-25 0,25 0,0 0,-25-1,25 26,-25-25,0 0,1-25,-1 24,0 1,0-25,0 0,1 25,24-50,-25 25,0-25,0 1</inkml:trace>
  <inkml:trace contextRef="#ctx0" brushRef="#br0" timeOffset="348820.8693">20191 13915,'25'0,"0"-24,-1 24,26 0,0 0,-1 0,-24 0,25 0,-26 0,26 24,-25-24,24 0,-24 0,0 0,0 0,0 0,-25-24,-25-1,25 0,-25 0,25 0,-25 1,0-1,25-25,-24 50,24-25,-25 1,0-1</inkml:trace>
  <inkml:trace contextRef="#ctx0" brushRef="#br0" timeOffset="349484.444">21034 13667,'25'-24,"0"24,-25 24,25-24,0 0,-1 0,1 25,0-25,0 0,0 25,-25 0,24 0,-24-1,0 1,-24 0,24 0,-25 24,0-24,0 25,25-25,-25-1,25 1,0 0,0 0,0 0,0-1,25-24,-25 25,25-25,0 0,0 0,-1 0,1-25,0 25,0 0,-25-24,0 48,-25-24,25 25,0 0,-25 0,25 0,0-1,0 1,0 25,0-25,0 24,25 1,-25-25,0 24,0 1,0 0,0-26,0 26,0-25,0 24,0-24,-25 0,25 0,0 0,-25-25,25 24,-24 1,-1 0,0 0,0-25,0 0</inkml:trace>
  <inkml:trace contextRef="#ctx0" brushRef="#br0" timeOffset="379021.0666">11063 16197,'0'-24,"-25"48,25 26,0-25,-25 0,25 24,-25-24,1 25,24-1,-25 1,25-25,-25 49,0-49,25 25,-25-26,25 26,0-25,-24 0,24-1,0 1,0-50,-50-49,50 49,25 0</inkml:trace>
  <inkml:trace contextRef="#ctx0" brushRef="#br0" timeOffset="379237.1248">11038 16173,'0'24,"0"1,0 25,25-25,-25 24,25 1,-25 24,0-24,24 0,-24 24,25-24,-25-1,0-24,25 25,-25-26,0 26,0-25,-25-25</inkml:trace>
  <inkml:trace contextRef="#ctx0" brushRef="#br0" timeOffset="379377.4982">10939 16545,'25'0,"-25"25,24-25,1 0,25 0,-25 0,-1-25</inkml:trace>
  <inkml:trace contextRef="#ctx0" brushRef="#br0" timeOffset="379769.3009">11336 16570,'0'-25,"-25"0,50 0,-25 0,25 1,-25-1,24 25,-24-25,25 0,0 25,0 0,-25 25,25-25,-1 25,-24 0,25 24,-25 1,25-25,-25 24,25 1,-25-1,25-24,-25 25,24-1,-24-24,25 25,-25-25,25-1,-25 1,0 0,25-25,-25 25,-25-50,0 0,25 0,0-24,-25-1</inkml:trace>
  <inkml:trace contextRef="#ctx0" brushRef="#br0" timeOffset="379948.7454">11658 16321,'0'0,"-25"0,25 25,0 0,-24 0,-1 0,25 24,-25 1,0 0,0-26,1 26,24 0,-25-1,0-24,0 25,25-26,-25 26,-24-75</inkml:trace>
  <inkml:trace contextRef="#ctx0" brushRef="#br0" timeOffset="380140.3598">11782 16594,'0'25,"0"0,0 0,0 0,0-1,0 1,0 0,0 0,0 0,0-1,0 1,0 25,0-25,0-1</inkml:trace>
  <inkml:trace contextRef="#ctx0" brushRef="#br0" timeOffset="380448.6268">11956 16520,'25'0,"-1"0,1 0,0 0,0 0,0 0,-1 0,1 0,0 0,-50 0,0 0,25 25</inkml:trace>
  <inkml:trace contextRef="#ctx0" brushRef="#br0" timeOffset="380608.5987">11906 16718,'25'0,"0"0,24-24,-24 24,0 0,0 0,24 0,-24 0,0 0,0 0,0-25</inkml:trace>
  <inkml:trace contextRef="#ctx0" brushRef="#br0" timeOffset="381049.3796">12526 16297,'0'24,"0"1,0 0,0 25,0-1,0 1,0 24,0-24,-24 0,24 24,0-24,0-26,0 26,24-50,-24 25,0 0,0-50,0 0,0 0,0 0,0-24,0 24,0 0,25-24,-25 24,25 0,0 25,-25-25,25 25,-1 0,1 25,0 0,-25 0,0-1,0 1,0 0,0 0,-25 0,25-1,-25 1,1 0,24 0,-25 0,0-1,0-24,0 25,1-25,-1 0,0-25,-25 1,26-1,-1-25</inkml:trace>
  <inkml:trace contextRef="#ctx0" brushRef="#br0" timeOffset="381400.4362">12278 16073,'25'25,"0"-25,0 0,0 25,-1-25,26 0,-25 0,24-25,1 25,-25 0,24 0,-24 0,25 25,-25-25,-1 0,1 0,0 0,0 25,-50-50,25 0,-25 0,25 1,0-1,-25 0,25 0,0 0,-24 25,24-24</inkml:trace>
  <inkml:trace contextRef="#ctx0" brushRef="#br0" timeOffset="381868.6128">10815 17462,'0'25,"-25"25,25-25,-25 24,0 1,1 0,-1 24,0-24,0-1,0 1,25-1,-24 1,-1 0,25-1,0-24,0 0,25-50,-25-25,24 1</inkml:trace>
  <inkml:trace contextRef="#ctx0" brushRef="#br0" timeOffset="382060.4525">10840 17462,'0'0,"0"25,0 0,24 0,-24 25,0-1,25 26,-25-26,0 1,25 24,-25-24,0-1,25 1,-25 0,0-1,0-24,-25 0</inkml:trace>
  <inkml:trace contextRef="#ctx0" brushRef="#br0" timeOffset="382180.338">10740 17835,'25'0,"0"0,0 0,0 0,24 0,1 0,-1 0</inkml:trace>
  <inkml:trace contextRef="#ctx0" brushRef="#br0" timeOffset="382577.0225">11286 17835,'0'-25,"25"0,-25 0,25 0,0 1,-25-1,24 0,1 0,0 25,0 25,-25 0,0 0,25-1,-25 26,24 0,-24-1,25 1,-25 24,0-24,25-1,-25 1,25-25,-25 0,0-1,0 1,0-50,0 1,-25-1,25-25</inkml:trace>
  <inkml:trace contextRef="#ctx0" brushRef="#br0" timeOffset="382724.9915">11584 17562,'0'25,"0"-50,-25 74,25 1,0-25,-25 24,25 1,-25 0,1-1,24 26,-25-26,0 1,25-25,-25 24,25-24,-25 0</inkml:trace>
  <inkml:trace contextRef="#ctx0" brushRef="#br0" timeOffset="383008.6139">11658 17934,'25'25,"-25"-1,25-24,-25 25,0 0,0 0,-25 0,0-1,25 1,-25-25,1 25,48-25,1 0,0 0,0 0,0 0,-1 0,1 0,0-25,0 0,-25 1</inkml:trace>
  <inkml:trace contextRef="#ctx0" brushRef="#br0" timeOffset="383364.3859">11212 17438,'25'0,"-1"0,1 0,25 0,-25 24,24-24,-24 0,25 0,-1 0,-24 0,25 0,-26 0,1 0,0 0,0 0,0 0,-25-24,0-1,0 0,-25 0,25 0,0 1,-25 24,25-25,0 0,0 0</inkml:trace>
  <inkml:trace contextRef="#ctx0" brushRef="#br0" timeOffset="383657.3469">12080 17711,'25'-25,"-1"25,1 0,0 0,0 0,0 0,0 0,-1 0,1 0,0-25,-50 25</inkml:trace>
  <inkml:trace contextRef="#ctx0" brushRef="#br0" timeOffset="383809.4039">12030 17884,'25'0,"0"0,0 0,24 25,-24-25,25-25,-1 25,1 0,-50-49,50 49</inkml:trace>
  <inkml:trace contextRef="#ctx0" brushRef="#br0" timeOffset="384232.9295">12526 17487,'0'25,"0"0,0 0,25 24,-25 26,0-26,0 1,0 0,0 24,0-24,25-1,-25 1,0-25,0-1,0 1,0-50,0 1,0-1,0-25,0 25,0-24,0 24,0-25,25 26,-25-1,25 25,-25-25,24 25,1 0,-25 25,25-25,-25 25,25-1,-25 1,0 0,0 0,-25 0,25-1,0 1,-25 0,25 0,-25 0,1-1,-1 1,0 0,0-25,0 0,1 0,-1-25</inkml:trace>
  <inkml:trace contextRef="#ctx0" brushRef="#br0" timeOffset="384560.7244">12353 17462,'25'25,"-1"-25,1 0,0 25,0-25,24 0,-24 0,25 0,-25 0,24 0,-24-25,0 25,0 0,-1 0,1 0,0 0,0-25,-50 1,25-1,-25 25,25-25,-25 0,25-24,-24 24,24 0,-25-25,25 26</inkml:trace>
  <inkml:trace contextRef="#ctx0" brushRef="#br0" timeOffset="385612.8367">17214 16644,'0'-25,"0"50,-24 0,24 0,-25-1,25 26,-25 0,0 24,0-24,1 24,-1 0,0 1,-25-1,26-24,-1 24,25-24,-25-25,25 24,-25-24,25 0,0 0,25-50,-25 0,25-25</inkml:trace>
  <inkml:trace contextRef="#ctx0" brushRef="#br0" timeOffset="385837.3819">17165 16793,'0'0,"0"-25,0 0,25 50,-25 0,0 0,24 24,-24 1,0-1,25 1,-25 24,0-24,25 24,-25-24,0 0,25-1,-25 1,0-1,0-24,0 0,-25 0,0-50,0 0</inkml:trace>
  <inkml:trace contextRef="#ctx0" brushRef="#br0" timeOffset="385989.5114">16991 17190,'25'0,"0"0,0 0,-1 0,26 0,-25 0,24 0,1-25,0 0,-26 0</inkml:trace>
  <inkml:trace contextRef="#ctx0" brushRef="#br0" timeOffset="386180.8096">17487 16768,'-25'25,"25"0,-24 24,24 1,0-1,-25 26,25-26,0 26,0-1,25-24,-1-1,1 1,0-25,25 0</inkml:trace>
  <inkml:trace contextRef="#ctx0" brushRef="#br0" timeOffset="386572.7155">17785 17041,'-25'0,"25"-25,25 25,0-25,-25 0,25 1,-1-1,1 0,0 0,0 0,0 25,-25 25,24 0,-24 0,0 0,25-1,-25 26,25-25,-25 24,0 1,25-25,-25 24,25-24,-25 0,0 0,24 0,-48-50,24 0,0 0</inkml:trace>
  <inkml:trace contextRef="#ctx0" brushRef="#br0" timeOffset="386725.0222">18132 16867,'-25'-25,"50"50,-50-25,25 25,-24 0,24 24,-25-24,25 25,-25-25,0 24,0 1,1-25,24 24,-25-24,25 0,-25 0</inkml:trace>
  <inkml:trace contextRef="#ctx0" brushRef="#br0" timeOffset="386892.4407">18231 17041,'0'25,"0"-1,0 1,0 0,0 25,0-26,0 1,0 0,0 0,0 0,0-1,0 1,-24-25</inkml:trace>
  <inkml:trace contextRef="#ctx0" brushRef="#br0" timeOffset="387228.4964">17785 16644,'0'-25,"-25"25,50 0,0 0,0 0,-1 25,26-25,0 0,-26 25,26-25,0 0,-1 0,-24 0,25 0,-26 0,1 0,0 25,0-25,-25-25,0 0,-25 25,25-25,0 0,-25 1,25-1,-25 0,-24 0,49 0</inkml:trace>
  <inkml:trace contextRef="#ctx0" brushRef="#br0" timeOffset="387496.8035">18405 17016,'25'-25,"24"25,-24 0,25 25,-25-25,24 0,-24 0,0 0,0 0,0 0,-1 0</inkml:trace>
  <inkml:trace contextRef="#ctx0" brushRef="#br0" timeOffset="387652.3526">18628 16768,'-24'25,"24"0,0-1,0 26,0 24,-25-24,25 0,0 24,0 0,0-24,0 0,0-1,25-24,-25 0</inkml:trace>
  <inkml:trace contextRef="#ctx0" brushRef="#br0" timeOffset="387957.304">18827 17090,'0'-24,"0"-1,0 0,25 0,-1 0,-24 1,25-26,0 25,0 25,-25-25,25 25,-25 25,0 0,0 0,24 0,-24 24,0 1,0-25,25 24,-25 1,25-25,-25 24,25-24,-25 0,0 0,25-1,-25-48,0-1</inkml:trace>
  <inkml:trace contextRef="#ctx0" brushRef="#br0" timeOffset="388132.4139">19149 16818,'-25'24,"25"1,-24 0,-1 0,0 24,0 1,0-25,1 24,-1 1,0 0,25-26,-25 1,0 0,25 0,-24 0</inkml:trace>
  <inkml:trace contextRef="#ctx0" brushRef="#br0" timeOffset="388452.6389">19174 17165,'25'0,"-25"25,25-25,-25 24,0 1,0 0,-25 0,25 0,-25-1,0 1,25 0,-25 0,1-25,48-25,1 25,0 0,0 0,0 0,-25-25,24 25,1-25</inkml:trace>
  <inkml:trace contextRef="#ctx0" brushRef="#br0" timeOffset="388840.8245">18728 16594,'0'-24,"24"48,1-24,0 0,0 25,24-25,1 0,-25 25,24-25,1 0,0 0,-1 0,-24 0,25 0,-26 0,1 0,-25-25,25 25,-25-25,-25 1,0-1,25 0,-24 0,24 0,-25 1,25-1,-25 0,25 0,0 0,0 0</inkml:trace>
  <inkml:trace contextRef="#ctx0" brushRef="#br0" timeOffset="389153.3413">19521 16743,'0'25,"0"0,0 0,25 24,-25 1,25-25,-25 24,0 1,25-25,-25 24,0-24,0 25,0-26,-25 1,25 25,-25-25,0-1,0 1,1 0,-1 0,0 0,-25-1,1 1,-1-25</inkml:trace>
  <inkml:trace contextRef="#ctx0" brushRef="#br0" timeOffset="392557.3757">19993 16942,'0'-25,"24"25,1 0,0 0,0 0,24 0,-24 0,0 0,0 0,0 0,-1 0,1 0,0 0,0 0,0 0,-50 0,0 0,0 0,0 0,1 25</inkml:trace>
  <inkml:trace contextRef="#ctx0" brushRef="#br0" timeOffset="392832.3011">19968 17140,'0'-25,"0"0,0 50,25-25,-1 0,1 0,25 0,-25 0,24-25,1 25,-25 0,24 0,-24-24,0 24,0 0,-1 0,1 0,-50 0,1 0</inkml:trace>
  <inkml:trace contextRef="#ctx0" brushRef="#br0" timeOffset="393952.8366">20811 16867,'0'-25,"0"1,25-1,0 25,0 0,-1 0,1 0,0 0,0 0,-25 25,25-1,-25 1,0 0,0 0,0 0,-25-25,0 24,0 26,0-25,1 0,-1-1,0 1,0 0,-24 0,24 0,0-1,0-24,0 0,25 25,-25-25,25-25,25 25,0 0,0 0,0 0,0 0,24 0,-24-24,0 24,24 0,-24 0,25 24,-25-24,-1 0,1 0,0 0,0-24</inkml:trace>
  <inkml:trace contextRef="#ctx0" brushRef="#br0" timeOffset="394393.3276">21307 16718,'0'25,"-25"0,25 25,0-26,0 51,0-26,-24 26,24-26,0 26,0-26,0 1,0-25,0 0,0-1,0 1,0-50,0 1,0-1,0 0,0 0,0 0,0 1,0-1,24-25,-24 25,25 25,0-24,-25-1,25 25,0 0,-1-25,-24 50,25-25,0 25,-25-1,0 1,0 0,0 0,0 24,-25-24,25 0,-25 0,25 0,-24-1,-1 1,0-25,0 25,0 0,1-25,-1 0,0 0,0-50,0 25,1 1</inkml:trace>
  <inkml:trace contextRef="#ctx0" brushRef="#br0" timeOffset="394824.6843">21158 16570,'25'0,"0"0,0 0,24 0,-24 0,25 0,-25 0,24 24,-24-24,0 0,0 0,-1 0,1 0,25 0,-25 0,-25 25,24-25,-24-25,-24 1,24-1,-25 0,25 0,-25 0,25 1,0-1,0 0,-25 0,25 0,-25 0,25 1,-24 24</inkml:trace>
  <inkml:trace contextRef="#ctx0" brushRef="#br0" timeOffset="400112.5645">2381 15949,'25'-24,"0"24,0 0,24 0,1 0,-1-25,1 25,-25 0,25-25,-1 25,-24 0,25 0,-26-25,1 25,0 0,-50 25,0 0,1-25,24 25,-25-1,0 1,0 0,0 0,25 0,-24-1,-1 1,25 25,-25-25,25-1,-25 1,0 0</inkml:trace>
  <inkml:trace contextRef="#ctx0" brushRef="#br0" timeOffset="400388.8214">2729 16024,'24'0,"1"0,0 0,0 0,0 25,-1-25,1 24,-25 1,-25-25,25 25,-24 0,-1-25,0 25,0-1,0 1,1 0,-1-25,50 0,-1 0,1-25,0 25,0-25,0 25,-1-24,-24-1,25 25,-25-25</inkml:trace>
  <inkml:trace contextRef="#ctx0" brushRef="#br0" timeOffset="400680.6318">2456 16396,'-25'0,"50"0,-1 0,1 0,25-25,-1 25,-24-25,25 25,0-25,-1 25,1-24,-1-1,1 25,-25-25,24 25,-24 0,0 0,0 0,0 25,-25 0,-25-1,25 1,-25-25,0 25,0 25,1-25,-1-1,0 1,0-25,-24 25,24-25</inkml:trace>
  <inkml:trace contextRef="#ctx0" brushRef="#br0" timeOffset="400952.5905">2679 16446,'74'-50,"-148"100,173-100,-74 50,0 0,0-25,-1 25,1 0,-25 25,25 0,-50 0,25-1,-25 1,1 0,-1 25,0-26,0 1,0 0,50-25,0-25,0 0,0-24,24 24,-24-25,0 26,0-26,-1 0,1 25,0-24,-25-1,0 25,0 1,0-26</inkml:trace>
  <inkml:trace contextRef="#ctx0" brushRef="#br0" timeOffset="401256.7435">2778 15726,'0'0,"0"-25,0 1,0 48,0 1,25 0,-25 0,0 24,0 1,0 0,0 24,25-24,-25 24,0-24,25 24,-25 0,0 1,24-1,-24 1,0-26,25 26,-25-26,0-24,0 25,0-25,0-1,0 1,0 0,-25 0,1 0,-1-25,0 0,-25-25,26 25,-26 0,25-25,-25 0,26-24,-26-1,25 0</inkml:trace>
  <inkml:trace contextRef="#ctx0" brushRef="#br0" timeOffset="401588.6265">3299 15751,'25'0,"0"0,-1 0,1 25,0-25,-25 25,25-25,0 24</inkml:trace>
  <inkml:trace contextRef="#ctx0" brushRef="#br0" timeOffset="401925.7159">3175 15900,'-25'25,"50"-1,-25 1,0 0,0 25,0-26,0 1,0 0,0 25,0-26,0 1,0-50,0 1,0-1,0 0,25 0,-25-24,25 24,-1 0,1 0,0 0,25 1,-26-1,26 25,-25 0,0 0,-1 0,1 0,0 0,0 0,0 25,-1-1,-24 1,-24-25,24 25,-25 0,0 0,0-1,0-24,1 25,-1-25,25 25</inkml:trace>
  <inkml:trace contextRef="#ctx0" brushRef="#br0" timeOffset="402340.6322">3324 16073,'0'25,"0"-50,0 75,25-50,-25 25,0 0,0-1,0 1,0 0,-25-25,50 0,-25-25,24 25,1 0,-25-25,25 25,0 0,0 0,-50 25,0 0,0 0,0-25,1 25,-1-1,0 1,-25 0,26 0,-1-25,25 25,-25-25,50 0,24 0,-24-25,25 25,-1-25,-24 0,25 0,-1 1,-24-1,25 0,-25 25,24-25,-24 0,-25 1,25 24,-50-25</inkml:trace>
  <inkml:trace contextRef="#ctx0" brushRef="#br0" timeOffset="402520.8902">3473 15949,'0'25,"0"0,0 0,0 0,24 24,-24 1,-24-1,24 1,0 0,0-1,-25 1,25 0,-25-1,0 1,0-1,1-24,-1 0,25 0,-25-25,0 0,0 0</inkml:trace>
  <inkml:trace contextRef="#ctx0" brushRef="#br0" timeOffset="402672.7149">3547 16470,'0'0,"0"25,50 0,-26 0,1 0,0-1,0 1,0-25,0 25,-1-25,1 25,-25-75</inkml:trace>
  <inkml:trace contextRef="#ctx0" brushRef="#br0" timeOffset="403056.6296">3944 15999,'0'25,"25"-25,-25 25,25-1,-25 1,24 25,-24-25,25 24,-25-24,25 25,-25-26,0 1,0 0,25-50,-25 0,25 1,-25-1,24 0,1 0,0 0,0 1,0-1,-1 25,1-25,0 25,-50 25,0 0,-49-1,49 1</inkml:trace>
  <inkml:trace contextRef="#ctx0" brushRef="#br0" timeOffset="403253.0406">3919 16619,'0'0,"0"-25,25 25,0 0,0 0,-1-24,26 24,-25-25,24 25,1 0,-25 0,24 0,-24-25,25 25,-25 0,-1 0,-24 25,25-25</inkml:trace>
  <inkml:trace contextRef="#ctx0" brushRef="#br0" timeOffset="403400.6583">4589 16495,'0'0,"25"25,-25 0,0 0,0-1,0 1,0 0,-25 25,25-26,-25 1,0 0</inkml:trace>
  <inkml:trace contextRef="#ctx0" brushRef="#br0" timeOffset="403948.6302">5531 15825,'0'-24,"-24"24,-1 24,25 1,-25 0,0 25,0-1,1 1,-1 24,0 1,0-26,25 26,-25-26,1 26,24-26,-25-24,25 25,0-25,25-75,-25 25</inkml:trace>
  <inkml:trace contextRef="#ctx0" brushRef="#br0" timeOffset="404168.8291">5507 15825,'24'25,"1"25,-25-25,0 24,25 1,-25-1,25 26,-25-1,0-24,25-1,-25 1,0 0,24-1,-24-24,0 0,0 0,0 0,-24-25,24-25,-25 25,0-25</inkml:trace>
  <inkml:trace contextRef="#ctx0" brushRef="#br0" timeOffset="404317.0614">5283 16346,'0'0,"25"-25,0 25,0-24,24 24,1-25,-25 25,24-25,1 25,0-25,-26 0,26 1,-25 24</inkml:trace>
  <inkml:trace contextRef="#ctx0" brushRef="#br0" timeOffset="404617.0547">5829 15875,'-25'-25,"50"50,0 25,0-26,0 51,-1-26,1 26,0-26,0 26,0-1,-1-24,1 0,0-1,0 1,-25-25,25-1,-1 1,1-25,-50-25,25 1,-24-1,24-25</inkml:trace>
  <inkml:trace contextRef="#ctx0" brushRef="#br0" timeOffset="404785.3495">6152 15875,'0'0,"-25"25,25 0,-25-1,0 26,25-25,-25 24,-24 26,24-26,0 26,-24-26,24 1,0 25,25-51,-25 26,0-25,25 0</inkml:trace>
  <inkml:trace contextRef="#ctx0" brushRef="#br0" timeOffset="405064.5166">6276 16123,'24'0,"1"0,0 0,0 0,0-25,-1 25,1 0,0 0,25-25,-26 25,1 0,-50-49</inkml:trace>
  <inkml:trace contextRef="#ctx0" brushRef="#br0" timeOffset="405240.6818">6226 16321,'25'0,"0"0,-1 0,1 0,0 0,25 0,-26-24,26 24,0 0,-1-25,-24 25,25 0,-26 0,1 0,0-25</inkml:trace>
  <inkml:trace contextRef="#ctx0" brushRef="#br0" timeOffset="405737.1049">6921 15677,'-25'24,"25"1,0 25,0-1,0 1,0 24,-25 1,25-1,0 1,0 24,0-50,0 26,0-25,0-26,0 1,25 0,-50-50,25 0,0 1,0-26,0 25,0-25,25 26,-25-26,0 25,25 0,-1 1,1-1,0 25,0-25,0 25,-1 25,1-25,0 25,-25-1,25 1,-25 0,0 0,0 0,0 24,0-24,-25 0,25 0,-25 0,25-1,-25 1,1 0,-1 0,0-25,0 25,-24-1,24-24</inkml:trace>
  <inkml:trace contextRef="#ctx0" brushRef="#br0" timeOffset="408508.9831">7838 15677,'-25'-25,"25"50,0-1,-24 1,-1 25,25-1,-25 1,0 0,0-1,1 1,-1-1,0 1,-25-25,26 24,-1-24,-25 25,25-50,1 0</inkml:trace>
  <inkml:trace contextRef="#ctx0" brushRef="#br0" timeOffset="408713.5458">7417 15900,'24'0,"1"-25,0 25,25 0,-1-25,-24 25,25 0,-1 0,26-25,-26 25,1 0,-1 0,1 0,-25 0,25 0,-26 0,1 0,0 25,-50 0,0-25,1 25</inkml:trace>
  <inkml:trace contextRef="#ctx0" brushRef="#br0" timeOffset="408904.8462">7813 15925,'0'24,"0"-48,0 73,0-24,-24 25,24-1,0 1,0-1,0 1,0 0,-25-1,25 1,0 0,0-1,-25-24,25 0,25-50,-25 0,0 0,0-24</inkml:trace>
  <inkml:trace contextRef="#ctx0" brushRef="#br0" timeOffset="409361.6706">7838 16049,'50'-75,"-100"150,125-150,-51 100,1-25,-25 25,0 0,25-1,-25 1,0 25,0-1,0-24,0 25,-25-1,25 1,0 0,0-25,0 24,25 1,-25-25,0-1,0 1,0 0,-25-50,0 0,25 1,-24-1,24 0,-25 0,0 0,0-24,25 24,-25 0,25-25,-24 26,24-1,24 0,1 25,0 0,0 0,0 0,-1 0,-24 25,25 0,-50-25,25 24,-24 1,-1-25,0 25,25 0,-25-25,0 25,1-25,-1 0,50 0,-1 0,26 0,-25 0,0-25,24 0</inkml:trace>
  <inkml:trace contextRef="#ctx0" brushRef="#br0" timeOffset="409604.7838">8384 15850,'25'0,"0"0,-1 0,1 0,0 0,0 0,0 0,-1 0,1 0,-50-49</inkml:trace>
  <inkml:trace contextRef="#ctx0" brushRef="#br0" timeOffset="409772.8784">8186 16197,'0'0,"24"0,1 0,0 0,0 0,24 0,1-24,0 24,-1-25,1 0,-1 0,1 25,-25-25,0 1,-1 24,-24-25</inkml:trace>
  <inkml:trace contextRef="#ctx0" brushRef="#br0" timeOffset="409957.0236">8508 15949,'0'0,"0"25,-25 0,25 0,0 24,0 1,-25 0,25-1,-24 1,-1-1,0 1,25 0,0-25,-25-1,0-98,25 49,25-25</inkml:trace>
  <inkml:trace contextRef="#ctx0" brushRef="#br0" timeOffset="410152.6168">8508 16123,'0'74,"0"-148,0 198,0-99,0 24,0-24,0 0,0 0,25 0,-25 0,25-25,-1 24,1-24,25 0,-25 0,-1 0,26 0,-25 0,0 0,-1-24,1 24,0 0,0 0,0-25,-25 0,0 0</inkml:trace>
  <inkml:trace contextRef="#ctx0" brushRef="#br0" timeOffset="410812.8238">9079 15503,'-25'25,"25"0,-25-25,25 24,25 1,-25 0,25-25,-1 25,1-25,25 0,-25 0,-1 0,26 0,-25-25,0 25,-50 0,0 25,0-25,0 25,1-1,-1 1,0 0,0 25,0-1,-24 1,24-1,0 26,0-26,25 26,-25-26,25 1,0 0,0-1,0 1,0-25,25 0,0-50,-25 0,25 0,-25-25,25 1,0 24,-25-25,24 1,-24-1,25 1,-25-1,25 25,-25-24,25 24,-25 0,25 25,-25-25,24 25,-24-25,25 25,0 0,0 0,0 0,-1 0,1 0,-25 25,25 0,-50 0,25 0,0 24,0-24,-25 25,25-1,0 1,-24-1,24 1,0 0,0-1,24-24,-24 25,0-25,0-1,25 1,-25 0,0-50,-25 25,1-25,24 1,-25-1</inkml:trace>
  <inkml:trace contextRef="#ctx0" brushRef="#br0" timeOffset="410969.3958">9054 16123,'0'0,"25"-25,-1 25,1 0,0 0,0 0,0 0,24-25,-24 25,0 0,-25 25</inkml:trace>
  <inkml:trace contextRef="#ctx0" brushRef="#br0" timeOffset="411100.6863">9029 16297,'0'0,"25"0,0-25,-1 25,1-25,0 0,0 0,0 1,-1-1,-24-50,0 51</inkml:trace>
  <inkml:trace contextRef="#ctx0" brushRef="#br0" timeOffset="411256.6363">9227 15949,'0'0,"-24"25,24 0,0 25,0-26,-25 26,25 0,0-1,0 1,0-1,0 1,0 0,0-25,0-1,0 1</inkml:trace>
  <inkml:trace contextRef="#ctx0" brushRef="#br0" timeOffset="411917.0321">9475 15751,'25'0,"0"0,-25 25,25 0,-25-1,0 1,-25 0,25 0,-25 0,0-1,25 1,-24 0,24 0,-25-25,25 25,0-50,25 25,-1-25,1 0,0 25,0 0,0-25,-1 25,-24 25,-24 0,24 0,-25 0,0 24,0-24,0 25,25-1,-24-24,-1 25,25-26,-25-24,25 25,25-25,0 0,-25-25,24 1,1 24,25-25,-25 0,-1 0,26 0,-25 1,24-1,-24 0,0 0,0 25,0-25,-1 25,-24-24,-24 24,-1 0,25-25,-25 25,0-25,0 25,1-25,-1 25,25-25,0 1,-25-1,25 0,0 50,-25 0,25 24,0 1,0-1,0 26,0 24,0-25,0 26,0-26,0 25,0-24,0 24,25-25,-25-24,0 0</inkml:trace>
  <inkml:trace contextRef="#ctx0" brushRef="#br0" timeOffset="412305.1864">10120 15701,'-24'25,"24"0,0 0,-25 24,0-24,25 0,-25 0,25 0,0-1,0-48,25 24,-25-25,25 25,0 0,-1-25,26 25,-25 0,0 0,24-25,-24 25,0 0,0 0,-1 0,1-25,-50 25,1 0,-1 0,25-24</inkml:trace>
  <inkml:trace contextRef="#ctx0" brushRef="#br0" timeOffset="412484.6301">10195 15503,'0'0,"0"0,0 50,0-26,0 51,0-26,0 51,0-26,0 0,0 26,0-26,-25 25,25-24,0-1,0 1,0-26,0-24,0 0,0 0,0-50,0-25,25 1</inkml:trace>
  <inkml:trace contextRef="#ctx0" brushRef="#br0" timeOffset="412976.4913">10319 15553,'0'-25,"25"25,-1 0,1 0,0 0,0 0,0 0,-1 0,1 0,0 0,0 0,-25 25,-25-1,25 1,-25 0,0-25,1 25,-1 0,0-1,0-24,0 25,1 0,48-25,1 0,-25-25,25 25,0 0,0-25,-1 25,1-24,0 24,0-25,0 25,-50 0,0 25,0-1,0-24,1 25,-1 0,-25 0,25 24,1-24,-1 0,0-25,25 25,0 0,25-25,0 0,-1 0,26-25,0 0,-26 25,26-25,-25 0,24 1,1-1,-25 0,0 0,-1 0,-24 1</inkml:trace>
  <inkml:trace contextRef="#ctx0" brushRef="#br0" timeOffset="413436.6639">10468 15429,'24'24,"-24"1,0 25,0-1,25 26,-50-1,25 1,0-1,0 25,-24-24,24-1,0 0,-25 1,25-26,0 1,0-25,0 0,25-50,-25 0,0-25,0 26,0-1,24-25,-24 25,0-24,25 24,-25-25,0 26,25-1,-25 0,0 0,25 0,0 1,-1-1,1 0,-25 50,25-25,-25 25,0-1,-25-24,25 25,0 0,0 0,0 24,0-24,0 25,0-25,0 24,0 1,0-25,-25 24,25-24,0 0,25 0,-25 0,-25-25,25-25,-24 0</inkml:trace>
  <inkml:trace contextRef="#ctx0" brushRef="#br0" timeOffset="413645.3524">10517 16098,'25'-25,"-50"50,75-25,-25 25,-25 0,0 0,-25-1,25 1,0 0,-25 0,25 0,-25-50,50 25,-25-25,25-25,0 26</inkml:trace>
  <inkml:trace contextRef="#ctx0" brushRef="#br0" timeOffset="414688.5559">10864 15652,'25'25,"0"-25,-25 24,25 1,0-25,-25 25,24 0,1 0,0-1,-25 1,0 0,0 0,-25 0,25-1,-25 1,1 0,24 0,-25 0,0-1,25-48,0-1,25 0,-25-25,25 26,-1-26,1 0,0 1,0-26,0 26,-25-26,24 26,1-1,0 1,-25-1,0 25,25 25,-50 25,25 0,0 0,0 24,25 1,-25-1,0 1,0 0,0-1,0-24,0 25,0-26,0-48,0-1,0-25,0 25,0 1,0-26,0 25,0 0,0-24,25 24,-25 0,25 0,-1 25,1 25,0-25,-25 25,25-25,-25 25,0 0,0-1,0 1,-25 0,0 25,25-26,-25 1,1 0,-1 0,0 0,0-25,50 0,0-25,0 25,-1-25,1 0,0 25,0-25,0 25,-1 0,1 25,-25 0,-25 0,1 0,24-1,-25 1,0 25,-25-25,26 24,-1-24,-25 25,25-26,0 1,1 0,-1-25,25-25,25 25,-25-25,24 25,-24-24,25 24,0 0,0 0,0 0,-25 24,25-24,-1 25,1-25,25 25,-25-25,-1 0,1 0,25 0,-25 0,-1-25,1 0,25 1,-25-1,-1 0,1 0,0 0,-25 1,0-1,0 0,0 0,0 0,0-24,0 24,-25 0,25 0,0 1,0-1</inkml:trace>
  <inkml:trace contextRef="#ctx0" brushRef="#br0" timeOffset="414856.6115">11881 15900,'0'25,"25"-25,-25 24,0 1,-25-25</inkml:trace>
  <inkml:trace contextRef="#ctx0" brushRef="#br0" timeOffset="422620.8566">21630 13965,'-25'0,"50"0,-1-25,26 25,-25 0,25-25,-26 1,26 24,-25 0,24-25,-24 25,0 0,0 0,-50 25,25-1,-25 1,25 25,-25-25,1-1,-1 26,0 0,0-1,0-24,1 25,-1-1,-25-24,25 25,0-25,1-1,-1-24,25-24,0-1,0-25,0 25</inkml:trace>
  <inkml:trace contextRef="#ctx0" brushRef="#br0" timeOffset="422760.6376">21853 14064,'50'149,"-100"-298,100 348,-50-175,0 26,0 0,-25-25,25 24,0-24,-25 0,25 0,-50-75</inkml:trace>
  <inkml:trace contextRef="#ctx0" brushRef="#br0" timeOffset="422905.3895">21977 14263,'0'0,"25"24,-25 1,25 0,-25 0,24 0,1 0,-25-1,25-24,0-24</inkml:trace>
  <inkml:trace contextRef="#ctx0" brushRef="#br0" timeOffset="423272.8001">22374 13519,'0'24,"0"1,0 0,0 0,25 0,-25 24,0-24,0 25,0-1,0 1,0-25,0-1,0 26</inkml:trace>
  <inkml:trace contextRef="#ctx0" brushRef="#br0" timeOffset="423489.231">22473 13543,'25'-49,"-50"98,75-98,-26 49,1 25,-25-1,0 1,0 0,0 0,0 0,0-1,0 26,0-25,0 24,0-24,0 25,0-25,0-1,0 1,-25 0,25 0</inkml:trace>
  <inkml:trace contextRef="#ctx0" brushRef="#br0" timeOffset="423605.1888">22423 13767,'25'-25,"-50"50,75-50,-25 25,0 0,-1 0,1 25</inkml:trace>
  <inkml:trace contextRef="#ctx0" brushRef="#br0" timeOffset="423740.5842">22399 13891,'24'0,"-48"0,48-25,1 25,0 0,0 0,0-25,-1 25,1 0,-25-25,25 25</inkml:trace>
  <inkml:trace contextRef="#ctx0" brushRef="#br0" timeOffset="424116.648">22275 14139,'0'0,"0"-25,24 25,26-25,-25 25,24-25,1 0,-25 1,24 24,1-25,-25 0,0 0,-1 25,-48 0,24 25,-25-25,0 25,0 0,0-1,1 1,24 0,0 0,0 0,0-1,-25 1,25 0,0 0,-25 0,25-1,0 1,0-50,25 1,0-1,-1 0,1 0,0 0,0 1,0 24,-25-25,24 0</inkml:trace>
  <inkml:trace contextRef="#ctx0" brushRef="#br0" timeOffset="424272.6568">22299 14163,'0'0,"0"25,-24 0,24 0,0 0,0-1,-25 1,25 0,0 0,0 25,-25-26,25 1,0 0,-25 0,50 0,-50-25</inkml:trace>
  <inkml:trace contextRef="#ctx0" brushRef="#br0" timeOffset="424452.3877">22374 14263,'0'0,"0"24,25 1,-1 0,1 0,-25 0,50 0,-25-1,-1 1,1 0,25 0,-25-25,-1 25,26-25,-25 0,25 0,-26 0,1 0,-25 49,0-24,25-99</inkml:trace>
  <inkml:trace contextRef="#ctx0" brushRef="#br0" timeOffset="425081.0992">23143 13667,'0'0,"0"0,-25 0,0 0,0 0,1 25,-1-25,0 25,0 0,0 0,-24-1,24 1,0 0,0-25,1-25,48 0,1 1,0 24,-25 24,25-24,-25 50,25-25,-25 24,24 1,-24 24,0 1,0-50,25 49,-25 0,0-24,0 0,25-50,-50 49,25 1,0-25,0 0,0-50</inkml:trace>
  <inkml:trace contextRef="#ctx0" brushRef="#br0" timeOffset="425381.1721">23068 13915,'25'0,"-50"0,75-24,-25 24,24-25,-24 25,25-25,-1 25,1 0,-25-25,24 25,-24 0,0 0,0 0,0 25,-1-25,-24 25,25 0,-25-1,0 1,0 25,0-25,0 24,-25 1,25-1,0 1,0 0,0 24,-24-24,24-1,0-24,0 25,0-25,0-1,0 1,-25 0,25 0,-25-25,0 0,0-25,1 0,-1 0</inkml:trace>
  <inkml:trace contextRef="#ctx0" brushRef="#br0" timeOffset="425693.3576">23168 14039,'0'25,"0"-50,0 75,0-25,0 24,0-24,0 0,0 25,0-26,0 1,0-50,24-24,-24 24,0 0,25-24,-25 24,25 0,0 25,-25-25,25 25,-1 25,1 0,-25 0,0-1,25 1,-25 0,-25 0,25 0,0-1,-25 1,25 0,-24-25,-1 25,0-25,0 0,0 0,25-25</inkml:trace>
  <inkml:trace contextRef="#ctx0" brushRef="#br0" timeOffset="425997.6394">23738 13618,'0'0,"0"25,0-1,0 1,0 25,0-25,25 24,-25-24,0 25,0-26,0 1,0-50</inkml:trace>
  <inkml:trace contextRef="#ctx0" brushRef="#br0" timeOffset="426216.8683">23837 13593,'100'-25,"-200"50,224-50,-99 25,0 0,0 0,-25 25,0 0,0 0,0-1,-25 1,25 0,0 0,-25 0,25-1,-25 1,25 0,0 0,-24-25,-1 0,0 0,0 0</inkml:trace>
  <inkml:trace contextRef="#ctx0" brushRef="#br0" timeOffset="426665.9323">23837 13692,'100'25,"-200"-50,200 75,-100-25,0-1,-25-24,25 25,-25 0,0 0,0-25,25 25,-25-25,25-25,25 0,0 25,0 0,0-25,0 25,-1 0,-24 25,-24-25,24 25,-25 0,0-25,0 24,-25 1,26 0,-1 0,0-25,0 25,0-25,1 24,-1-24,0 0,25-24,0 48,25-48,0-1,-1 25,1-25,25 25,-25-25,24 25,26-25,-26 1,26 24,-26 0,26 0,-26-25,1 25,-25-25,0 50,-25-50,24 50,-24-50,-24 25,24 25,-50-25,25 25,-24-25,-1 24</inkml:trace>
  <inkml:trace contextRef="#ctx0" brushRef="#br0" timeOffset="426836.627">23763 14064,'0'0,"0"25,0 0,0 0,0-1,0 1,0 0,0 0,0 24,0-24,0 0,-25-25,25 25,-25-75,25 25</inkml:trace>
  <inkml:trace contextRef="#ctx0" brushRef="#br0" timeOffset="427081.1914">23887 14015,'0'0,"50"-25,-26 0,1 25,0 0,0 0,-25 25,25-25,-1 0,-24 25,0-1,0 1,0 0,0 0,0 0,-24-25,24 24,0 1,-25-25,0 25,0 0,0-25</inkml:trace>
  <inkml:trace contextRef="#ctx0" brushRef="#br0" timeOffset="427681.1725">23812 14213,'25'-25,"-50"50,75-50,-25 0,0 25,0 0,-1-24,1 24,0 0,0 0,-50 0,0 0,0-25,1 0,24 0,-25 0,25 1,0 48,0 1,0 25,0-25,0 24,0-24,-25 25,25-26,0 26,0-25,0 0,-25-25,25 25,-25-25,25-25,-25 25,25-25,0 0,0 0,25 0,0 25,0 0,0 0,24 0,-24 0,0 25,0-25,0 0,-25 25,0 0,0 0,-25 0,0-1,0 1,0 0,-24 0,24 0,0-1,-25 1,26 0,-1-25,0 0,50 0,0-25,-1 25,1-25,25 25,-25-24,24-1,1 25,0 0,-1 0,1-25,-25 25,-1 0,1 0,0 0</inkml:trace>
  <inkml:trace contextRef="#ctx0" brushRef="#br0" timeOffset="427885.1728">24383 13568,'25'25,"0"-25,-1 0,1 0,-25 25,25-25,0 0,-25 25,-25-75,25 75</inkml:trace>
  <inkml:trace contextRef="#ctx0" brushRef="#br0" timeOffset="428164.7413">24383 13692,'-50'99,"100"-198,-100 223,26-99,24 25,0-26,0 1,-25 0,25 0,0 0,0-50,25 25,-25-25,24 0,1 0,0 25,0-24,24-1,1 0,0 25,-1-25,-24 25,25 0,-26 0,1 0,0 0,-25 25,25-25,-50 25,25 0,-25-1,0 1,1 0,-1 0</inkml:trace>
  <inkml:trace contextRef="#ctx0" brushRef="#br0" timeOffset="428660.6564">24557 14039,'-100'174,"200"-348,-224 373,99-174,0-25,0 24,50-48,0 24,0-25,-1 25,26-25,-25 25,24 0,-24 0,0 0,0 0,-25 25,0 0,-25-1,0 1,0 0,1 0,-26 0,25-25,0 25,1-25,48 0,1-25,0 25,0-25,0 25,24 0,-24-25,0 25,0 0,-25 25,0 0,-25-25,0 25,0-1,0 1,1 0,-26 25,0-26,26-24,-1 25,0-25,25 25,25-50,-25 50,49-75,-24 75,0-74,25 73,-1-73,1 74,-1-75,-24 100,25-125,49 100,-124-75,100 174,24 0,-248-372,248 323,-198-150</inkml:trace>
  <inkml:trace contextRef="#ctx0" brushRef="#br0" timeOffset="428800.6939">24879 13692,'25'25,"-50"-50,50 25,0 25,-50-50,75 50,-50-50</inkml:trace>
  <inkml:trace contextRef="#ctx0" brushRef="#br0" timeOffset="428981.3325">24854 13940,'0'0,"0"25,0 25,0-1,0 1,0-25,0 24,0 1,0-1,0-24,0 25,0 0,0-26,0 1,0 0,-25-75,50 26</inkml:trace>
  <inkml:trace contextRef="#ctx0" brushRef="#br0" timeOffset="429300.6547">25102 13866,'50'-75,"-100"150,125-150,-50 51,24 48,-49 1,25 0,-25 25,25-1,0 1,-25-25,24-1,-24 1,0 25,25 24,-25-99,0 125,0-125,0 50,0-1,0 26,0-25,0 0,0 24,0-24,-25 25,-24-25,24-25,0 24,0-24,-49 0,49 0,0-24</inkml:trace>
  <inkml:trace contextRef="#ctx0" brushRef="#br0" timeOffset="429844.9447">25003 13965,'0'25,"-25"24,25 1,0-25,0 24,0-24,0 25,0-25,0-1,0 1,-24 0,24 0,0-50,0 0,0 0,0 1,0-1,0-25,0 25,24-24,-24 24,25-25,0 26,25 24,-26 24,1 1,-25 0,25 25,-50-26,25 26,-25-25,1 0,-26-1,25-48,0-1,50 0,0 0,0 25,0 0,-1 0,-24 50</inkml:trace>
  <inkml:trace contextRef="#ctx0" brushRef="#br0" timeOffset="430060.733">25202 14734,'0'25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20:31.6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1265 769,'0'0,"-25"0,25 25,0 0,0 24,0 26,0-1,0 0,0-24,0 24,0-24,-25 24,25-24,0-25,25 0,-25-1,0 1,0-50,0 1,0-1</inkml:trace>
  <inkml:trace contextRef="#ctx0" brushRef="#br0" timeOffset="247.7888">1240 794,'0'0,"0"-25,25 25,0 0,0 0,-1 0,1 25,0-25,0 25,-25-1,25 1,-25 0,24 0,-24 0,-24-1,24 1,-25 25,0-25,0-1,0 1,-24 0,24-25,0 25,0-25,1 0,-1-25,50 25,-25-25,24 25,1 0</inkml:trace>
  <inkml:trace contextRef="#ctx0" brushRef="#br0" timeOffset="468.093">1637 1017,'0'25,"0"0,0-1,0 1,0 0,0 0,0 24,-25-24,25 0,0 0,0 0,0-1,0-48,0-1</inkml:trace>
  <inkml:trace contextRef="#ctx0" brushRef="#br0" timeOffset="807.981">1811 843,'25'-24,"-1"24,-24 24,25-24,0 0,0 0,24 0,-24 0,0 0,0 0,0 0,-25 25,0 0,0 0,-25 0,25-1,-25 1,25 0,-25 0,0 24,25-24,-24 25,24-25,-25 24,0-24,25 25,-25-26,25 1,0 0,-25 0,25 0,0-1,0 1,-24 0,24 0,0 0,-25-1,0-24</inkml:trace>
  <inkml:trace contextRef="#ctx0" brushRef="#br0" timeOffset="943.6375">2059 1414,'25'25,"-25"-50</inkml:trace>
  <inkml:trace contextRef="#ctx0" brushRef="#br0" timeOffset="1896.0525">2604 1116,'-24'0,"48"25,1-25,0 0,0 0,0 0,24 25,-24-25,25 0,-1-25,-24 25,25 0,-25 0,-1 0,1 0,0 0,-50 0,0-25,1 25</inkml:trace>
  <inkml:trace contextRef="#ctx0" brushRef="#br0" timeOffset="2640.4403">3473 992,'0'-25,"24"1,1 24,0 24,0-24,0 25,-1 0,1-25,-25 25,0 0,0-1,0 1,-25-25,25 25,-24 0,-1 0,0-1,0 1,0 0,1-25,24 25,-25-25,0 25,25-50,25 25,0-25,-1 25,1 0,25 0,-25 0,-1 25,1-25,-25 25,25-25,-25 24,0 1,-25-25,25 25,0 0,-25 0,1-25,24 24,-25-24,0 25,25 0,-25-25,0 25,25-50,0 0</inkml:trace>
  <inkml:trace contextRef="#ctx0" brushRef="#br0" timeOffset="2780.438">3770 1488,'0'0,"25"0,-50 25</inkml:trace>
  <inkml:trace contextRef="#ctx0" brushRef="#br0" timeOffset="3764.0747">4986 1141,'0'-25,"0"50,25 0,-25 24,0 1,0 0,0 24,24 0,-24 1,0-26,0 26,25-25,-25-26,25 1,-25 0,25 0,-25-50,0 0,25-24,-1-1,1 0,-25-24,25-1,0 26,0-26,-1 26,1-1,0 25,0-24,0 24,-25 0,24 25,-24-25,25 1,-25 48,-25 1,25 0</inkml:trace>
  <inkml:trace contextRef="#ctx0" brushRef="#br0" timeOffset="4016.1994">5358 1463,'25'0,"-1"0,1 0,0 0,0 0,0-24,-1 24,1 0,0 0,0-25,0 25,-50 0,25 25,-25-1</inkml:trace>
  <inkml:trace contextRef="#ctx0" brushRef="#br0" timeOffset="4163.5212">5358 1637,'25'0,"-25"-25,24 25,1 0,0 0,0 0,0 0,-1-25,1 25,0 0,0 0,0 0,-1-24,1 24</inkml:trace>
  <inkml:trace contextRef="#ctx0" brushRef="#br0" timeOffset="4404.5324">6152 843,'0'25,"0"0,-25-25,50 50,-25-26,0 1,0 25,0-25,0 24,24-24,-24 0,-24 0,24-1,0 1,-25 0</inkml:trace>
  <inkml:trace contextRef="#ctx0" brushRef="#br0" timeOffset="4615.6984">6003 1389,'25'25,"-1"0,1 24,-25-24,25 25,-25-1,0 1,0 24,0-24,0 24,0-24,-25 0,25-1,0 1,0-25,0-1,0 1,0-50,0 1</inkml:trace>
  <inkml:trace contextRef="#ctx0" brushRef="#br0" timeOffset="21580.5063">6796 744,'0'-25,"-24"50,24 0,-25 0,25 24,-25-24,25 25,-25-25,25 24,-25 1,25-1,-24 1,24 24,-25-24,25 0,-25-1,25 1,0-1,0 26,-25-26,25 26,0-25,0 24,-25-24,25 24,0-24,0 24,0-24,0 24,0-24,0 24,0-24,0 24,25-24,-25 24,0-24,0-1,0 26,0-26,0 1,0 24,25-24,-25 24,0-24,0 0,0 24,25-24,-25 24,0-24,25 24,-25-24,0-1,0 1,24-1,-24 1,0-25,0 25,25-26,-25 26,-49-100,49 26</inkml:trace>
  <inkml:trace contextRef="#ctx0" brushRef="#br0" timeOffset="22391.7983">7218 695,'0'-25,"0"0,0 50,0 0,0 24,-25-24,25 25,0-1,0 1,0-1,0-24,0 25,0-25,0-1,0 1,-24-50,24 1</inkml:trace>
  <inkml:trace contextRef="#ctx0" brushRef="#br0" timeOffset="22956.2788">6896 1662,'0'-25,"25"0,-25 0,24 1,-24-1,25 0,0 0,-25 0,25 1,-25-1,25 25,-1 25,1-25,-25 24,25 26,-25 0,25-26,-25 26,25 0,-25-1,24-24,-24 25,0-25,25-1,-25 1,0 0,0 0,0-50,0-25,0 26</inkml:trace>
  <inkml:trace contextRef="#ctx0" brushRef="#br0" timeOffset="23111.6528">7243 1389,'0'25,"-25"0,25-1,0 1,-25 0,1 25,-1-1,25 1,-25-25,0 24,0 1,1-25,-1 24,25 1,-25-25,25 0</inkml:trace>
  <inkml:trace contextRef="#ctx0" brushRef="#br0" timeOffset="23475.5835">7367 1662,'25'0,"-25"25,25-25,-1 0,1 0,-25 25,25-25,-25 24,0 1,0 0,-25 0,0-25,1 25,-1-1,0 1,25 0,-25 0,0-25,25 25,25-25,-25-25,25 25,0 0,0 0,-1-25,1 25,0 0,0-25,0 25,-1 0,1 25,-50 0</inkml:trace>
  <inkml:trace contextRef="#ctx0" brushRef="#br0" timeOffset="23632.5626">7218 2208,'25'24,"0"-24,-25 25,0 0,0 0</inkml:trace>
  <inkml:trace contextRef="#ctx0" brushRef="#br0" timeOffset="23743.6277">7243 2505,'-25'25,"25"0,0 0,0-1,0 1</inkml:trace>
  <inkml:trace contextRef="#ctx0" brushRef="#br0" timeOffset="23847.586">7218 2778,'0'25,"0"0,0 0,0-1</inkml:trace>
  <inkml:trace contextRef="#ctx0" brushRef="#br0" timeOffset="24495.9717">6945 3473,'-24'-25,"-1"25,25-25,25 25,-25-25,0 0,0 1,24-1,1 0,-25 0,25 0,-25 1,25-1,0 25,-1 0,1 25,-25-1,25 1,-25 0,0 25,25-1,-25 1,25-25,-25 24,0-24,24 25,-24-26,0 1,0 0,25 0,-25 0,0-50,0 0,0 0,0-24,0 24,0-25</inkml:trace>
  <inkml:trace contextRef="#ctx0" brushRef="#br0" timeOffset="24647.6498">7218 3200,'0'0,"-25"0,25 25,0-1,-24 1,24 0,-25 25,0-1,0 1,0-25,25 24,-24 1,-1-25,0-1,-25-48,26 48</inkml:trace>
  <inkml:trace contextRef="#ctx0" brushRef="#br0" timeOffset="24987.8806">7367 3349,'0'49,"0"-24,0 0,0 0,0-1,0 26,0-25,0 0,0-1,0 1,25-50,-25-24,0 24,0 0,25-24,-1-1,-24 25,25 0,0 1,-25-1,25 25,-25-25,0 50,25 0,-25-1,0 26,0-25,0 24,0-24,0 25,0-25,24-1,-24 1,0 0,25-25,-25-25</inkml:trace>
  <inkml:trace contextRef="#ctx0" brushRef="#br0" timeOffset="25819.7991">7615 794,'0'-25,"25"50,-25 0,0-1,25 26,-25 0,0-1,24 26,1-1,-25 0,25 1,-25-26,25 51,0-26,-25 25,0 1,24-1,-24 0,0 0,0 0,25 1,-50-1,25 0,0-25,0 26,-24-26,24 1,-25-1,0 0,25 1,-25-1,0-24,25-1,-24 1,-1-25,0 0</inkml:trace>
  <inkml:trace contextRef="#ctx0" brushRef="#br0" timeOffset="26323.8701">8186 719,'0'25,"0"0,0 25,0 24,0-24,0 24,0 25,0-24,0 24,0 0,0 0,0 0,0 26,0-1,0 0,0-25,-25 25,25 0,0 0,0-25,0 0,0 1,0-1,0-25,0 1,0-1,-25-24,0-50,50 74,-25-24,0-26,0 26,0-25,0-50,0 0,0-24,0-26</inkml:trace>
  <inkml:trace contextRef="#ctx0" brushRef="#br0" timeOffset="26743.6615">8508 1786,'0'-25,"0"0,25 1,-25-1,25-25,-25 25,24 0,-24 1,25-1,-25 0,25 25,0-25,-25 50,25 0,-25 0,24-1,1 26,-25 0,25-1,-25 26,25-26,-25 1,25 0,-25-1,24 1,-24-25,25-1,-25 1,25 0,-50-50,25 0,-74-49,74 24</inkml:trace>
  <inkml:trace contextRef="#ctx0" brushRef="#br0" timeOffset="26895.4771">8855 1439,'0'24,"0"1,-25 0,25 25,-24-26,24 26,-25 25,0-26,0 1,0 24,1-24,24 24,-25-24,0-1,0 1,25-25</inkml:trace>
  <inkml:trace contextRef="#ctx0" brushRef="#br0" timeOffset="27495.6955">9054 2009,'-25'0,"50"-25,-25 1,25 24,-25-25,24 0,1 0,-25 50,0 0,0 0,-25 24,25-24,0 0,0 0,0-1,0 1,25 0,0-25,0 0,-25-25,0 0,25 25,-25-24,24-1,-24 0,-49-49,49 49,0 0</inkml:trace>
  <inkml:trace contextRef="#ctx0" brushRef="#br0" timeOffset="27624.7952">9128 1662,'25'0,"-25"25,25-25,0 25,-1-1,-48-48,48 24</inkml:trace>
  <inkml:trace contextRef="#ctx0" brushRef="#br0" timeOffset="27899.6746">9550 1662,'0'0,"-25"0,0 0,25-25,-25 25,25 25,-24-25,-1 0,25 25,-25 0,0-1,0 26,25-25,0 24,0-24,0 25,0-25,0-1,25 1,0 0,0 0,0-25,-1 25,1-25,0-25,0 25,0 0,-1-25,-24 0,0 0,25 1</inkml:trace>
  <inkml:trace contextRef="#ctx0" brushRef="#br0" timeOffset="28067.8144">9351 1935,'0'25,"25"-25,0 0,0 0,0 0,24 0,-24-25,25 25,-26 0,26 0,-25 0,0 0,-1-25</inkml:trace>
  <inkml:trace contextRef="#ctx0" brushRef="#br0" timeOffset="28395.8062">9947 1488,'-25'0,"25"25,0 0,0 24,0 1,0 0,-25 24,25-24,0 24,-25-24,25 24,0-24,0-1,0-24,0 0,25-50,-25-24,0 24,25-25</inkml:trace>
  <inkml:trace contextRef="#ctx0" brushRef="#br0" timeOffset="28875.9144">10096 1463,'-25'25,"25"0,0 0,0 24,-25 1,25 0,0 24,-25-24,25 24,0 1,-25-26,25 26,0-51,0 26,0-25,0-50,25 0,-25 0,0-24,0-1,0 1,25-1,-25 0,25-24,-25 24,25 1,-25-1,24 0,1 26,0 24,0 0,-25 24,25-24,-1 50,-24-25,25 0,-25 0,0 24,25-24,-25 0,-25 0,25-1,-25 1,25 0,-24 0,-1 0,-25-1,25-24,1 25,-1-25,0 0,0 0,0 0,50 0,0 25,0-25,0 25,-1 0,1-25,25 24,-25 1,-1-25,1 25,0-25,0 25,0-25,-1 0,-24 25</inkml:trace>
  <inkml:trace contextRef="#ctx0" brushRef="#br0" timeOffset="29008.4326">10542 2059,'0'25,"0"-1,0 1,0 0,0 0,-25-50,0 50,25 0</inkml:trace>
  <inkml:trace contextRef="#ctx0" brushRef="#br0" timeOffset="29340.2635">10864 1860,'-24'-24,"48"24,-24-25,25 0,0 25,-25-25,25 0,0 25,-1 0,-24 25,-24 25,24-25,-25 24,25 1,-25-1,25 1,0-25,0 0,0 24,0-24,25 0,0-50,-1 0,1 0,0-24,-25 24,0-25,0 1,25 24</inkml:trace>
  <inkml:trace contextRef="#ctx0" brushRef="#br0" timeOffset="29480.1745">10964 1563,'0'24,"24"-24,1 25,0 0,0-25,0 0,-1 0,1 25,0-25</inkml:trace>
  <inkml:trace contextRef="#ctx0" brushRef="#br0" timeOffset="29668.2464">11212 1786,'-25'0,"50"0,0 0,-1 0,1 0,0 25,0-25,0 0,-1 0,-48 0</inkml:trace>
  <inkml:trace contextRef="#ctx0" brushRef="#br0" timeOffset="29800.0729">11162 1960,'25'0,"0"0,0 0,-1 0,1 0,0 0,0 0,0-25,-1 25,1-25,0 25</inkml:trace>
  <inkml:trace contextRef="#ctx0" brushRef="#br0" timeOffset="30099.4691">11460 1712,'25'0,"-1"0,1 24,0-24,-25 25,25-25,0 25,-25 0,24-25,-24 25,0-1,0 1,0 0,-24 0,-1 24,0-24,0 0,0-25,1 25,-1 0,0-25,50 0,0 0,-1 24,1-48,0 24,0 0,0 0,-1 0,1 0,-25-25</inkml:trace>
  <inkml:trace contextRef="#ctx0" brushRef="#br0" timeOffset="30231.8904">11807 2034,'0'25,"-25"0,25-1,0 1,0 0,0 0,-25 0</inkml:trace>
  <inkml:trace contextRef="#ctx0" brushRef="#br0" timeOffset="30399.4499">11956 1935,'25'25,"-1"-50</inkml:trace>
  <inkml:trace contextRef="#ctx0" brushRef="#br0" timeOffset="30503.448">12129 1910,'25'0</inkml:trace>
  <inkml:trace contextRef="#ctx0" brushRef="#br0" timeOffset="30676.2382">12328 1910,'25'0,"-25"25,25 0,-1-1,-24 1,0 0,-24 0,-1 0,25-1,-25-24</inkml:trace>
  <inkml:trace contextRef="#ctx0" brushRef="#br0" timeOffset="31272.2457">12898 1662,'0'25,"0"0,0-1,0 26,0 0,0-1,0 1,-24-1,24-24,0 25,0-25,-25-1,50-48,-25-1,0 0,24-25,-24 26,25-26,-25 0,25 1,0 24,-25 0,25 0,-25 1,24-1,-24 50,0-1,0 1,0 0,0 25,0-1,25-24,-25 25,0-26,0 1,0 0,25 0,0 0,0-25,-1-25,1 25,0-25,0 0</inkml:trace>
  <inkml:trace contextRef="#ctx0" brushRef="#br0" timeOffset="32115.5255">13345 868,'0'-25,"25"25,0 0,-1 0,1 0,0 25,0-25,0 25,-25 0,24 0,-24-1,0 1,0 25,0-1,-24 1,24 0,-25-1,0 1,25-1,0-24,0 25,0-25,25-25,-25 24,25 1,-1-25,1 25,0-50,0 25,0-25,-1 1,-48 48,24 1,-25 0,25 25,0-26,0 26,0 0,0-1,0 1,0 24,0-24,0 24,0-24,0 0,0 24,-25-24,25-26,0 26,0-25,-25 24,25-24,-25 0,25 0,-24-25,-1 0,0 0</inkml:trace>
  <inkml:trace contextRef="#ctx0" brushRef="#br0" timeOffset="33980.4034">3026 4564,'0'-25,"0"0,0 1,25-1,-25 50,0-1,25 1,-25 0,0 49,0-24,0 0,0 24,0 1,0-26,-25 1,25-1,0 1,0 0,0-26,0 1,25 0,-25 0,-25-25,0-25,0 0</inkml:trace>
  <inkml:trace contextRef="#ctx0" brushRef="#br0" timeOffset="34127.6641">2853 4862,'0'-25,"24"25,1 0,-25-25,25 25,0 0,0 0,-1 0,1 0,0 0</inkml:trace>
  <inkml:trace contextRef="#ctx0" brushRef="#br0" timeOffset="34268.0621">2853 4936,'24'0,"1"0,0 0,0-25,0 25,-1 0,1 0,0 25,-50 0,25 0,-25 0</inkml:trace>
  <inkml:trace contextRef="#ctx0" brushRef="#br0" timeOffset="34376.1351">2927 5159,'0'0,"0"25,-25 0,50-50,0-24,0 24,-1-25,26 1,-25-26,0 26,-1-1,1 0,25 1,-25-26,-1 26</inkml:trace>
  <inkml:trace contextRef="#ctx0" brushRef="#br0" timeOffset="34588.103">3299 4316,'-25'-25,"0"50,25 0,0 0,0 24,0 1,0-1,0 26,25-1,-25 1,0-1,0 25,0 1,0-1,0 0,0-25,-25 1,25-1,0-24,0-1,0-24,0 0,0-50,0 0,0-24,0-1</inkml:trace>
  <inkml:trace contextRef="#ctx0" brushRef="#br0" timeOffset="34752.5968">3324 4688,'25'0,"-1"0,1 0,0 0,0 0,0 0,-25 25,-25 0,-25-50,25 50</inkml:trace>
  <inkml:trace contextRef="#ctx0" brushRef="#br0" timeOffset="34891.502">3299 4911,'0'0,"-25"0,50 0,0 0,0 0,-1 0,1 0,0 0,0 0,0 0,-1 0,-73 0</inkml:trace>
  <inkml:trace contextRef="#ctx0" brushRef="#br0" timeOffset="35039.4331">3274 5110,'25'0,"0"0,0 0,-1 0,1 0,0 0,0 0,0 0,-1 0,1 0,-25-25,25 25</inkml:trace>
  <inkml:trace contextRef="#ctx0" brushRef="#br0" timeOffset="35404.0855">3870 4291,'24'0,"1"25,0 0,0-25,0 25,-1-1,1 1,0 0,-25 0,-25 0</inkml:trace>
  <inkml:trace contextRef="#ctx0" brushRef="#br0" timeOffset="35708.228">3746 4490,'-25'24,"25"1,0 0,0 0,0 24,0-24,0 25,0-25,-25 24,25 1,-25-25,25 0,0-1,0-48,0-1,25 0,-25-25,25 1,0-1,-1 25,26 0,-25-24,0 24,24 25,-24-25,25 25,-26 0,26 25,-25-25,24 25,-24-25,0 25,0-25,-25 24,25 1,-25 0,0 0,-50 0,25-25</inkml:trace>
  <inkml:trace contextRef="#ctx0" brushRef="#br0" timeOffset="35868.291">3944 4713,'-25'25,"25"-1,0 1,-25 0,25 25,-24-25,24-1,-25 26,0-25,25 24,-25-24,0 0,25 0,0-50,0 0</inkml:trace>
  <inkml:trace contextRef="#ctx0" brushRef="#br0" timeOffset="36012.563">4018 4812,'25'25,"0"-25,0 25,0-25,-25 25,24-25,-24 24,25 1,-50-25,25 25,-24-25,-1 25</inkml:trace>
  <inkml:trace contextRef="#ctx0" brushRef="#br0" timeOffset="36335.6549">3894 5085,'25'0,"0"0,0 0,0 0,-1 0,1 25,0-25,0 0,-25 25,0-1,-25 1,0-25,0 25,1 0,-26 0,25-1,0-24,1 25,-1-25,0 0,25 25,25-25,0 0,-1 0,1 0,0 0,25 0,-26 0,26-25,-25 25,0 0,24 0,-24 0,0 0,0 0,-1 0,-48-49,48 24</inkml:trace>
  <inkml:trace contextRef="#ctx0" brushRef="#br0" timeOffset="36487.6679">4713 5259,'0'24,"25"1,-25 0,0 0,0 0,0-1,-25-24,25 25,-25 0</inkml:trace>
  <inkml:trace contextRef="#ctx0" brushRef="#br0" timeOffset="38996.5024">6226 4539,'0'0,"0"-25,0 1,0 48,0 1,0 0,0 0,0 0,25-1,-25 1,0 0,0 25,25-26,-25 26,0 0,0-1,0 1,0 24,0-49,0 25,0-25,0 24,0-24,0 0,0 0,0-1,0 1,0-50,0 1,0-1,24 0,-24 0,25 0,-25-24,25 24,0 0,0-24,-25 24,24 0,1 0,-25 0,25 1,-25-1,25 0,-25 0,25 0,-25 0,24 1,-24-1,25 0,0 0,-25 0,25 1,0-1,-25 0,24 25,-98-50,49 50</inkml:trace>
  <inkml:trace contextRef="#ctx0" brushRef="#br0" timeOffset="39371.6662">6276 4738,'0'24,"24"-24,1 0,0 0,0 0,0 0,-1 0,1 0,0 0,0 0,-25-24,25 24,-25 24</inkml:trace>
  <inkml:trace contextRef="#ctx0" brushRef="#br0" timeOffset="41311.6674">7342 4911,'-25'0,"25"-24,0 48,0 1,0 0,0 0,0 24,0-24,0 25,-24-1,-1 1,25-25,-25 24,0-24,0 0,1 0,24 0,-25-1,0-24,0 0,0-24,1 24,24-25,-25 0,25 0,0 0,0 1,0-1,0 0,0 0,25 0,-25 1,0-1,24 25,1 0,0 0,0 0,0 0,-1 25,1-1,0 1,0 0,0 0,-1 0,1-1,0-24,0 25,-25 0,25 0,-1-25,1 25,-50-25,25-25,-24 0,-1 0,0-24</inkml:trace>
  <inkml:trace contextRef="#ctx0" brushRef="#br0" timeOffset="41619.7273">7045 4688,'-25'-25,"50"50,-1-25,1 0,0 0,25 0,-26 25,26-25,-25 0,24 0,1 25,-25-25,24 0,-24 0,0 0,0 0,0 0,-25-25,-25 0,25 0,-25 0,25 1,-25-1,25 0,0 0,0 0</inkml:trace>
  <inkml:trace contextRef="#ctx0" brushRef="#br0" timeOffset="41923.5171">7739 5011,'25'0,"0"0,-1 0,1 0,0 0,0-25,0 25,-1 0,1 0</inkml:trace>
  <inkml:trace contextRef="#ctx0" brushRef="#br0" timeOffset="42087.6672">7689 5209,'25'0,"0"0,0 0,0 0,-1 0,26-25,-25 25,0 0,-1 0,1 25,0-25,0 0</inkml:trace>
  <inkml:trace contextRef="#ctx0" brushRef="#br0" timeOffset="42619.6647">8781 4217,'0'0,"0"-25,-25 25,25 25,-25 24,25-24,-25 25,25-1,-24 26,-1-26,25 26,-25-1,0 1,0 24,1-25,-1 26,0-1,25-25,-25 50,0-25,25 1,-24-1,24 0,0 0,0 1,0-1,0 0,0 0,0 0,24 1,-24-26,25 25,-25-24,25 24,-25-50,25 26,-25-25,0-1,25-24,-25 25,0-26,0 1,0-50,0 1,0-26,0 0</inkml:trace>
  <inkml:trace contextRef="#ctx0" brushRef="#br0" timeOffset="43107.7519">9103 3746,'-24'-25,"24"50,0-1,0 26,0 0,0-26,24 26,-24 24,0-49,0 25,0-1,0-24,0 0,0 0,-24-50</inkml:trace>
  <inkml:trace contextRef="#ctx0" brushRef="#br0" timeOffset="43523.7946">8781 4638,'25'-24,"-25"-1,24 25,-24-25,25 25,-25-25,25 0,0 50,-25 0,25 0,-25 0,24 24,-24-24,25 25,0-26,-25 26,0 0,25-25,-25-1,0 26,25-25,-25 0,0-1,0 1,0-50,-25 1,25-1,0-25,0 1</inkml:trace>
  <inkml:trace contextRef="#ctx0" brushRef="#br0" timeOffset="43732.9198">9079 4514,'-25'0,"25"25,0 0,0 0,0 0,-25-1,25 1,-25 0,25 0,-25 0,25 24,-25-24,1 0,-1 0,25 24,-25-24,0 0,25 0,0-50</inkml:trace>
  <inkml:trace contextRef="#ctx0" brushRef="#br0" timeOffset="44111.6249">9203 4787,'24'0,"1"25,0 0,0 0,-25 0,0-1,0 1,-25 0,0-25,0 25,1 0,24-1,-25 1,0 0,0-25,50 0,0 0,0 0,-1 0,1 0,0 0,-25-25,25 25,0 0,-25 25,24-25</inkml:trace>
  <inkml:trace contextRef="#ctx0" brushRef="#br0" timeOffset="44319.6344">9054 5457,'25'25,"-25"0,0-1,0 1,0 0,0 0</inkml:trace>
  <inkml:trace contextRef="#ctx0" brushRef="#br0" timeOffset="44411.6378">9054 5730,'0'25,"0"-1,0 1,-25-25,25 25,-25-50,25 50</inkml:trace>
  <inkml:trace contextRef="#ctx0" brushRef="#br0" timeOffset="44532.4534">9029 6077,'0'25,"0"0,0 0,0-1,0 1,0 0,0 0</inkml:trace>
  <inkml:trace contextRef="#ctx0" brushRef="#br0" timeOffset="45071.68">8880 6697,'-25'0,"50"-25,-25 1,25-1,0 0,-1 25,1 0,-25 25,25 0,0-1,-25 26,25-25,0 24,-25-24,24 0,-24 25,25-25,-25-1,0 1,25 0,-25 0,0 0,0-1,0-48,-25-1,25 0</inkml:trace>
  <inkml:trace contextRef="#ctx0" brushRef="#br0" timeOffset="45239.7735">9128 6524,'0'24,"-25"-24,25 25,0 0,-24 0,24 24,-25 1,25-25,-25 24,0-24,0 25,25 0,-25-26,1 26,-1-25,0 0,25-1,-25 1,-24-74,49 24</inkml:trace>
  <inkml:trace contextRef="#ctx0" brushRef="#br0" timeOffset="45576.4957">9227 6796,'0'25,"0"0,0 0,25-25,-25 25,0 0,0-1,0 1,0 0,0 0,0-50,0 0,25 0,-25 1,25-1,-25 0,25 0,-25 0,24 0,1 25,-25 25,25-25,-25 25,0 25,0-25,0-1,0 1,0 25,0-25,25-1,-25 1,25-50,-25 1</inkml:trace>
  <inkml:trace contextRef="#ctx0" brushRef="#br0" timeOffset="46279.5465">9575 4118,'0'0,"0"24,0 1,24 0,-24 0,25 24,-25-24,25 25,-25-25,25 24,-25 1,25-1,-25 1,24 0,-24-1,0 26,25-26,-25 1,0 24,0-24,0 0,0 24,0-24,25-1,-25 1,0-1,0 26,25-26,-25 1,0 0,0 24,25-24,-25 24,0-24,0-1,0 26,0-26,0 26,0-26,0 26,0-26,0 26,0-26,0 1,0 0,0 24,0-24,0-26,0 26,0 0,-25-1,25-24,0 25,0-26,-25 26,0-25,25 0,-25 0,25-1,-24-24,-1 0,0-24</inkml:trace>
  <inkml:trace contextRef="#ctx0" brushRef="#br0" timeOffset="46519.196">10294 5507,'0'24,"0"1,0 0,0 0,0 24,-25-24,25 0,-25 0</inkml:trace>
  <inkml:trace contextRef="#ctx0" brushRef="#br0" timeOffset="47399.6667">10988 5755,'0'24,"-24"1,24 0,-25-25,25-25,0 0,-25 1,25-1,0-25,0 25,0-24,-25-1,25-24,0 24,0-24,0-1,0 26,0-1,0 1,0 24,25-25,-25 1,25 24,0 0,-1 25,1 0,0 0,0 0,-25 25,25-25,-1 25,-24-1,0 1,0 0,-24 0,-1 24,25-24,-25 0,0-25,0 25,25 0,-24-25,48 0,1 0,0 0,0 0,0 0,-25 24,24-24,-24 25,25-25,-25 25,0 0,0 0,0-1,0 1,-25-25,25 25,-24 0,-1-25,25 25,-25-25,0 0,0 0,25-25,-24 25,-1-25</inkml:trace>
  <inkml:trace contextRef="#ctx0" brushRef="#br0" timeOffset="47804.1393">10691 4713,'0'0,"-25"-25,50 25,0 0,24 25,-24-25,0 0,24 0,1 0,0 0,-1 0,-24 0,25 0,-1 0,1 0,-25 0,0 0,-1 0,1 0,-50 0,25-25,-24 0,24 0,-25 1,25-1,-25 0,25 0,-25 0,0 1</inkml:trace>
  <inkml:trace contextRef="#ctx0" brushRef="#br0" timeOffset="48172.9671">11534 5035,'25'0,"0"0,0 25,-1-25,1-25,0 25,0 0,0 0,-1 25,1-25,0 0,-50 0,0 0,1 0</inkml:trace>
  <inkml:trace contextRef="#ctx0" brushRef="#br0" timeOffset="48344.3376">11460 5259,'25'0,"-1"0,1 0,25 0,-25 0,-1 0,1 0,25 0,-25 0,-1 0,1 0,0 0,0 0,-25-25,25 25</inkml:trace>
  <inkml:trace contextRef="#ctx0" brushRef="#br0" timeOffset="48920.5765">12402 4242,'0'-25,"-24"25,24 25,-25-1,25 1,0 0,-25 25,25-1,-25 1,25-1,0 1,-25 24,25-24,0 0,-24 24,24-24,0-1,-25 26,25-26,0 1,-25 24,25-24,0 0,0 24,-25-24,25-1,0 1,-25-1,25 26,0-26,0 1,-25 24,25-24,0 25,0-26,0 26,0-26,0 1,0 24,0-24,0-1,0 26,0-26,0 1,0 24,25-24,-25 0,0 24,0-24,0-1,25 1,-25 0,0-1,25 1,-25-1,0 1,0-25,0 0,25-1,-25 1,0 0,0-75,0 26,0-26,0 0,0-24</inkml:trace>
  <inkml:trace contextRef="#ctx0" brushRef="#br0" timeOffset="49571.7022">12774 3944,'0'-25,"0"50,25 0,-25 0,0-1,0 1,0 0,0 0,0 24,0-24,0 25,0-1,0-24,0 25,-25-1,25-24,0 25,0-25,0-1,25 1,-25 0,-25-25,25-25</inkml:trace>
  <inkml:trace contextRef="#ctx0" brushRef="#br0" timeOffset="50624.1939">12526 5085,'0'-25,"0"0,25 1,0-1,-25 0,25 0,0 0,-25 1,24 24,1 0,0 24,0 1,-25 25,0-25,25 24,-25-24,0 25,24-26,-24 1,25 25,-25-25,0-1,25 1,-25 0,25 0,-25 0,0-50,-25 0,25 0</inkml:trace>
  <inkml:trace contextRef="#ctx0" brushRef="#br0" timeOffset="50815.5353">12898 4887,'-24'0,"24"24,-25-24,25 25,-25 0,25 25,-25-26,25 1,-25 25,1-25,-1 24,25-24,-25 25,0-26,0 26,25-25,-24-25,24 25</inkml:trace>
  <inkml:trace contextRef="#ctx0" brushRef="#br0" timeOffset="51180.8556">12898 5159,'25'0,"-25"25,25-25,0 0,-25 25,25-25,-25 25,24-25,-24 25,0-1,0 1,-24 0,-1 0,0 0,25-1,-25 1,0-25,25 25,-24-25,48 0,1 0,0 0,0 0,0 0,-1 0,1 0,0 0,0 0,-25-25,0 0</inkml:trace>
  <inkml:trace contextRef="#ctx0" brushRef="#br0" timeOffset="51424.5587">13146 4762,'0'25,"0"0,-24 0,24 0,0 0,-25-1,25 26,-25-25,0 0</inkml:trace>
  <inkml:trace contextRef="#ctx0" brushRef="#br0" timeOffset="51895.4594">12874 5829,'-25'-25,"25"50,25 0,-25 0,0 0,-50-50,25 25</inkml:trace>
  <inkml:trace contextRef="#ctx0" brushRef="#br0" timeOffset="52015.8307">12824 6152,'0'0,"0"24,0 1,0 0</inkml:trace>
  <inkml:trace contextRef="#ctx0" brushRef="#br0" timeOffset="52132.2648">12849 6424,'-25'0,"25"25,25 0,-25 0</inkml:trace>
  <inkml:trace contextRef="#ctx0" brushRef="#br0" timeOffset="52627.506">12551 6970,'-25'0,"1"0,24-25,24 1,-24-1,25 0,0 0,-25 0,25 0,0 1,-1 48,1 1,-25 0,25 0,0 0,-25 0,25 24,-25-24,24 25,-24-26,25 1,-25 0,25-25,-25 25,0 0,0-1,-25-48,0-1</inkml:trace>
  <inkml:trace contextRef="#ctx0" brushRef="#br0" timeOffset="52807.6778">12824 6772,'-25'-25,"25"50,-25-1,25 1,0 0,-24 0,-1 25,25-26,-25 26,0-25,0 0,1 24,24-24,-25 0,0 0,25-1</inkml:trace>
  <inkml:trace contextRef="#ctx0" brushRef="#br0" timeOffset="53207.6804">12948 7020,'-25'0,"25"25,0-1,0 26,0-25,0 0,0-1,0 1,0 0,0-50,25 0,-25-24,25 24,-25 0,25-24,-1 24,-24 0,25 0,-25 50,25 0,-25 0,0-1,0 1,0 25,0-25,0-1,0 1,25 0,-25 0,25 0,-1-50,-24-25,0 25,25 1</inkml:trace>
  <inkml:trace contextRef="#ctx0" brushRef="#br0" timeOffset="53468.444">13171 6548,'0'25,"0"0,0 0,0 0,0-1,0 1,0 0,0 0,-25 0,25 24,-24-24,-1 0</inkml:trace>
  <inkml:trace contextRef="#ctx0" brushRef="#br0" timeOffset="54443.6643">13444 4068,'25'0,"0"25,-25 0,0-1,25 1,-25 25,24-25,-24 24,0 1,25 24,-25-24,25-1,-25-24,25 25,-25-1,0 1,25-25,-25 24,0 1,24 0,-24-1,0 1,25-25,-25 24,0 1,0-25,25 24,-25-24,0 25,25-25,-25-1,0 26,0-25,25 0,-25 24,0-24,0 0,0 0,0-1,0 26,0-25,0 0,0-1,0 1,0 0,0 0,0 0,0-1,0 1,0 0,0 25,0-25,0-1,-25 26,25-25,0 24,0 1,-25-25,25 24,-25 1,25 0,0-1,0 1,0-1,-25 1,25 0,-24-1,-1 26,25-26,-25 1,25-1,-25 1,25 0,-25-1,1 1,24 0,-25-1,25 1,-25-1,0 1,0-25</inkml:trace>
  <inkml:trace contextRef="#ctx0" brushRef="#br0" timeOffset="58795.6987">14486 5358,'0'25,"0"-1,25 1,-50 0,25 0,0 0,0-1,0 1,-25 0,0 25</inkml:trace>
  <inkml:trace contextRef="#ctx0" brushRef="#br0" timeOffset="59648.3131">15825 4936,'0'25,"-24"0,24 0,0 24,0 1,0-25,-25 24,25 1,0-25,-25 24,0-24,25 25,-25-26,1 1,-1 25,0-50,0 25,0-25,1 24,-1-24,0-24,0-1,0 0,25 0,0 0,-24-24,48 24,-24-25,0 26,25-1,-25 0,25 0,0 0,0 25,-1 25,1-25,25 25,-25 0,-1 0,1 24,0-24,25 0,-26 0,1-1,0 1,0 0,-25-50,-50 0,50 1,-25 24</inkml:trace>
  <inkml:trace contextRef="#ctx0" brushRef="#br0" timeOffset="59975.9772">15304 4762,'25'-24,"0"24,0 24,0-24,0 0,-1 0,26 0,0 0,-1 0,1 0,-1 0,1 25,0-25,-1 0,-24 25,25-25,-26 0,1 0,0 25,0-25,-25-25,-25 25,25-25,-25 0,25 1,-25-1,25 0,-24 0,24-24,0 24,-25 0,25 0,0 0</inkml:trace>
  <inkml:trace contextRef="#ctx0" brushRef="#br0" timeOffset="60327.4678">16098 5085,'0'25,"25"-25,0 0,0 0,-1 0,1 0,25 0,-25 0,-1 0,26 0,-25 0,0 0,0 0,-50 0,0 0,0 0,0 25</inkml:trace>
  <inkml:trace contextRef="#ctx0" brushRef="#br0" timeOffset="60488.0049">16272 4887,'0'24,"0"1,0 0,0 25,0-1,0 1,0-1,0 1,-25 24,25-24,0 0,0-1,0 1</inkml:trace>
  <inkml:trace contextRef="#ctx0" brushRef="#br0" timeOffset="61028.0439">16718 5606,'-24'25,"48"-1,-24 1,-24 0,24 0,0 0,0-1,0 1,0 0,0-50,-25 25,25-25,0 1,-25-26,25 25,0-24,-25-26,25 26,0-26,25 26,-25-26,0 26,25-1,0 0,-25 26,24-26,1 25,0 0,0 25,0 0,-25 25,24 0,-24 0,-24 0,24 24,0-24,-25 0,25 0,0-1,0 1,25-25,-1 0,1 25,0-25,0 25,0 0,-25-1,0 1,-25 0,25 0,-25 0,0-25,0 24,25 1,-24-25,-1 25,0-25,-25 0,26-25,-1 25</inkml:trace>
  <inkml:trace contextRef="#ctx0" brushRef="#br0" timeOffset="61363.2518">16520 4837,'25'-25,"0"25,-1 0,1 0,0 0,0 0,24 0,1 25,-25-25,24 0,1 0,-25 0,24 0,-24 0,0 25,0-25,-25-25,-25 0,25 0,0 0,-25 1,25-1,0 0,-25 0,25 0,-24 1,-26-51</inkml:trace>
  <inkml:trace contextRef="#ctx0" brushRef="#br0" timeOffset="61699.9194">17190 5135,'24'0,"1"0,0 0,0 0,0 0,-1 0,1 0,0 0,0-25,0 25,-1 0,-48 0,-1 25</inkml:trace>
  <inkml:trace contextRef="#ctx0" brushRef="#br0" timeOffset="61863.3746">17140 5358,'25'0,"0"0,-1 0,1 0,25 0,-25 0,24 0,-24 0,0 0,0-25,-1 25,1 0</inkml:trace>
  <inkml:trace contextRef="#ctx0" brushRef="#br0" timeOffset="62932.2623">18132 4316,'-25'-25,"1"0,-1 50,25 0,-25 0,25 0,-25-1,25 26,0 0,-25-26,25 26,-24 0,24 24,-25-24,25-1,-25 26,25-26,-25 26,25-26,0 1,0 24,-25-24,25 24,0-24,0 0,0 24,0-24,-24-1,24 26,0-26,0 1,0-1,0 1,0 0,-25-1,50 1,-50 0,25-1,0-24,0 25,0-1,0 1,0-25,0 24,0 1,0-1,0 1,25 0,-25-1,0 1,0-25,0 24,0 1,0-1,0 1,0 0,24-25,-24 24,0 1,0-25,0-1,0 26,25-25,-25 24,25-24,-25 25,25-25,-25 24,0-24,25 0,-25 0,24 24,-24-24,25 0,-25 0,0-1,0 1,25-25,-50-49</inkml:trace>
  <inkml:trace contextRef="#ctx0" brushRef="#br0" timeOffset="69959.5096">18405 4242,'0'-25,"0"0,25 0,0 0,-1 25,1-24,0 24,0 24,0-24,0 25,-25 0,0 0,0 0,0-1,0 1,-25-25,25 25,0 0,-25-25,25 25,0-1,-25-24,25 25,-25 0,0 0,1 0,-1-1,0 1,0-25,0 25,1 0,48-25,1 0,0 0,0 0,0 0,-1 0,1 0,0 0,0-25,0 25,0 0,-1 0,1 0,0 0,0 0,0 0,-50 0,0 25,-25 0</inkml:trace>
  <inkml:trace contextRef="#ctx0" brushRef="#br0" timeOffset="71787.6942">18033 5308,'0'-25,"0"1,25-1,-25 0,25 0,-25 0,24 25,-24-24,25-1,0 0,0 25,0 25,-25 0,24-1,-24 1,25 25,-25-25,25 24,0-24,-25 25,25-26,-1 1,-24 0,25 0,-25 0,0-1,25-24,-25 25,-25-50,25 1,-25-1</inkml:trace>
  <inkml:trace contextRef="#ctx0" brushRef="#br0" timeOffset="71975.5491">18405 5011,'-25'24,"25"1,0 25,-25-25,25-1,-24 26,-1-25,0 24,25-24,-25 25,0-25,1 24,-1-24,25 0,-25 0,25-1,-25-24</inkml:trace>
  <inkml:trace contextRef="#ctx0" brushRef="#br0" timeOffset="72275.4252">18455 5283,'24'25,"1"-25,0 25,0 0,-25 0,0-1,-25 1,0 0,0 0,1 0,-1-1,0-24,0 25,50 0,0-50,0 25,-1 0,1 0,0-25,0 25,0 0,0 0,-1-24,-48-1,24 0</inkml:trace>
  <inkml:trace contextRef="#ctx0" brushRef="#br0" timeOffset="72500.0096">18604 5234,'24'0,"-24"-25,25 50,0-25,0 0,0 0,-1 0,1 0,0 0,0 0,0 0,-1 0,1 0,-50 0</inkml:trace>
  <inkml:trace contextRef="#ctx0" brushRef="#br0" timeOffset="72679.8484">18777 5035,'-25'0,"25"25,0 0,0 0,0 24,0-24,0 25,0-1,0 1,-24 0,24-1,0-24,0 25,0-1,0-24</inkml:trace>
  <inkml:trace contextRef="#ctx0" brushRef="#br0" timeOffset="73043.9839">18901 5383,'0'-25,"0"0,25 25,-25-25,25 0,-25 1,25-1,-1 0,-24 0,25 0,0 1,-25 48,0 1,25 25,-25-25,0-1,25 26,-25-25,0 24,24-24,-24 25,0-25,0 24,25-24,-25 0,0 0,0-50,-25-25,50 25</inkml:trace>
  <inkml:trace contextRef="#ctx0" brushRef="#br0" timeOffset="73199.8073">19224 5110,'-25'0,"25"49,-25-49,25 50,0-25,-25 0,0 24,1 1,-1-25,25 24,-25-24,0 25,25-26,-25 1,25 0,-24-25</inkml:trace>
  <inkml:trace contextRef="#ctx0" brushRef="#br0" timeOffset="73488.0035">19298 5358,'25'0,"-25"25,25-25,-25 24,0 1,0 0,0 0,-25 0,25-1,0 1,-25-25,25 25,-25-25,50 0,0 0,0 0,-1 0,1 0,0 0,0 0,-25-25,25 25,-1 0,1 0,-50-25</inkml:trace>
  <inkml:trace contextRef="#ctx0" brushRef="#br0" timeOffset="73703.7303">19496 4837,'-24'0,"24"25,0 0,0-1,24 1,-24 0,0 0,-24 24,24 1,-25-25,25 24,-25 1</inkml:trace>
  <inkml:trace contextRef="#ctx0" brushRef="#br0" timeOffset="74004.1816">18728 6052,'0'25,"0"0,24 0,-24 0,0-1,0 1,-24 0</inkml:trace>
  <inkml:trace contextRef="#ctx0" brushRef="#br0" timeOffset="74099.8617">18728 6424,'0'25,"-25"0</inkml:trace>
  <inkml:trace contextRef="#ctx0" brushRef="#br0" timeOffset="74231.6864">18752 6722,'-24'25,"48"-25,-24 25,0-1,0 1,0 0,0 0</inkml:trace>
  <inkml:trace contextRef="#ctx0" brushRef="#br0" timeOffset="74764.2991">18182 7144,'-25'0,"25"25,0-50,25 25,-25-25,25 25,-25-25,24 0,1 1,0-1,0 0,0 25,-25 25,0 0,24-1,-24 1,25 25,-25-25,25 24,0 1,-25-1,25 1,-25-25,24 0,-24 24,25-24,-25 0,0 0,-49-75,49 25,0-24</inkml:trace>
  <inkml:trace contextRef="#ctx0" brushRef="#br0" timeOffset="74931.5455">18504 6995,'-25'25,"25"0,-24-1,24 26,-25 0,0-26,25 26,-25 0,-24 24,24-24,0-1,0 1,0-25,1 24,24-24,-25-25,25 25,0-50</inkml:trace>
  <inkml:trace contextRef="#ctx0" brushRef="#br0" timeOffset="75251.9178">18504 7367,'25'0,"-25"25,0 0,0-1,0 1,0 0,0 0,0 0,0-1,25-48,-25-1,25 0,-25 0,25 0,-1 1,-24-1,25 25,-25-25,25 25,-25 25,25-25,-25 25,0-1,-25 26,25-25,0 0,0-1,0 1,0 0,0 0,0 0,25-25,0-25,-1 0</inkml:trace>
  <inkml:trace contextRef="#ctx0" brushRef="#br0" timeOffset="75543.402">18802 7293,'0'-25,"25"25,0 0,-1 25,1-25,0 0,0 24,0-24,-1 0,1 0,0 0,0 0,-25 25,25-25,-50 0</inkml:trace>
  <inkml:trace contextRef="#ctx0" brushRef="#br0" timeOffset="75671.5577">18976 7144,'-25'0,"25"25,0 24,0-24,0 25,0-26,0 26,0 0,0-1,0 1,0-1,0-24,0 0,0 0</inkml:trace>
  <inkml:trace contextRef="#ctx0" brushRef="#br0" timeOffset="76028.1182">19174 7417,'0'-25,"0"0,0 0,0 0,0 1,25-1,-25 0,0 0,25 0,-1 1,-24-1,25 25,0 0,-25 25,25-1,-25 1,25 0,-25 0,24 0,-24 24,25 1,-25-25,0-1,25 26,-25-25,0 0,0-1,25-24,-25 25,-75-74,75 24,0 0</inkml:trace>
  <inkml:trace contextRef="#ctx0" brushRef="#br0" timeOffset="76179.8191">19447 7144,'0'-25,"-25"25,25 25,0 0,-25-1,25 26,-25-25,25 24,-24 1,-1 0,0-1,0-24,25 25,-25-26,25 1,-24 0</inkml:trace>
  <inkml:trace contextRef="#ctx0" brushRef="#br0" timeOffset="76507.8145">19521 7392,'0'25,"0"-1,25 1,-50 0,25 0,0 0,0-1,0 1,0-50,25-24,-25 24,25 0,-25 0,25 1,0 24,-25-25,24 25,-24 25,0-1,0 1,0 0,0 0,0 0,25 24,-25-24,0 0,0 0,25-25,0 0,-25-25,0 0,0 0,0 0</inkml:trace>
  <inkml:trace contextRef="#ctx0" brushRef="#br0" timeOffset="76720.2788">19670 6871,'-25'0,"25"25,0 0,0-1,0 26,0-25,0 24,0-24,-24 25,24-25,-25 24,0-24,0 0</inkml:trace>
  <inkml:trace contextRef="#ctx0" brushRef="#br0" timeOffset="77920.8072">19993 4192,'0'25,"0"0,24-1,-24 1,25 0,-25 0,25 0,0-1,-25 1,25 0,-1 0,1 24,-25-24,25 25,0-25,-25-1,25 26,-25-25,24 24,-24-24,0 25,25-25,-25 24,0 1,0-25,25 0,-25-1,0 26,25-25,-25 0,0-1,0 1,0 0,0 0,0 0,0-1,0 1,0 0,0 0,0 0,25-1,-25 1,0 0,0 0,0 0,0-1,0 1,0 0,0 0,0 0,0-1,0 1,0 0,0 0,0 0,0-1,0 1,0 0,0 0,0 0,0 0,0-1,0 1,0 0,0 25,0-26,0 1,0 0,0 0,0 0,0-1,-25 1,25 0,0 0,0 0,0-1,0 1,0 25,0-25,0-1,0 26,-25-25,25 0,0-1,0 1,0 25,0-25,-25-1,25 1,0 25,0-25,0-1,0 1,0 0,0 0,0 0,0 0,-25-1,25 1,0 0,0 0,0 0,0 24,0-24,0 0,-24 0,24-1,0 1,0 0,0 0,0 0,0-1,-25 26,25-25,0 0,0-1,-25 1,25 0,-25 0,0 0,25 24,-24-24,24 0,-25 0,25-1,-25 1,0 0,25 0,-25 0,-24-75,24 50</inkml:trace>
  <inkml:trace contextRef="#ctx0" brushRef="#br0" timeOffset="89036.5403">21332 5259,'0'0,"0"-25,-25 0,0 25,1-25,-1 25,0 0,0 25,-24 0,24 0,0-1,-25-24,26 25,-1 0,0 0,0 0,0-1,1 26,24-25,-25 0,25-1,0 1,0 0,0 0,0 24,0-24,0 25,25-25,-25-1,24 1,-24 0,25 0,0-25,0 25,0 0,24-25,-24 0,0 24,0-24,-1 0,1 0,0-24,0 24,0 0,-1 0,-24-25,25 25,-25-25,0 0</inkml:trace>
  <inkml:trace contextRef="#ctx0" brushRef="#br0" timeOffset="89443.4911">20910 5606,'0'-25,"-24"25,48 0,1 0,0 0,0 0,24-25,-24 25,25 0,-25 0,24 0,-24 0,0-25,0 25,-1 0,1 0,-25 25,25-25,0 0,0 25</inkml:trace>
  <inkml:trace contextRef="#ctx0" brushRef="#br0" timeOffset="90335.6396">22101 5259,'0'-25,"0"50,25-25,-25 24,0 1,0 0,0 0,0 0,25-1,-25 1,0 25,24-25,-24 24,0 1,0-25,0-1,0 26,0-25,25 0,-25-1,0 1,0 0,25 25,-25-25,0-1,0 1,25-25,-25 25,0-50,25 0,-25 1,24-1,1 0,-25 0,25 0,0-24,-25 24,25 0,-25 0,24-24,1 24,-25-25,25 25,-25 1,25-1,-25 0,25 0,-25 0,24-24,-24 24,25 0,-25 0,25 25,-25-24,25-1,-25 0,0 50,-25-25,25 25</inkml:trace>
  <inkml:trace contextRef="#ctx0" brushRef="#br0" timeOffset="93119.7108">21258 4614,'0'24,"0"1,0 0,0 0,0 0,0-1,0 1,0 0,0 0,0 0,0 0,-25-1,25 26,0-25,-25 24,25 1,-25 0,25-1,-25 1,25-1,0-24,0 25,-24-1,24 1,0 0,0-1,0 1,-25-1,25 1,-25-25,25 24,0 1,-25 0,0-1,25 1,0 0,-24-1,24 1,-25-1,25-24,0 25,0-1,0 1,0 0,-25-1,25 1,-25 24,25-24</inkml:trace>
  <inkml:trace contextRef="#ctx0" brushRef="#br0" timeOffset="100327.697">6573 8012,'0'0,"-25"0,50 0,0-25,0 25,0-25,24 25,-24-25,0 25,0 0,-1-24,1 48,-25 1,-25 0,25 25,-24-25,-1 24,0-24,0 25,0-1,1-24,-1 25,0-26,0 1,25 0,0 0,-25-25,25-25,0 0,0-24,0 24</inkml:trace>
  <inkml:trace contextRef="#ctx0" brushRef="#br0" timeOffset="100472.6324">6598 7987,'0'25,"25"25,0-26,-25 26,24 0,1-26,-25 26,25 0,-25-26,25 1,-25 0,25-25,-25 25,0-50,0 0</inkml:trace>
  <inkml:trace contextRef="#ctx0" brushRef="#br0" timeOffset="100683.7217">6871 8012,'25'0,"0"-25,-1 25,1 0,0 0,0 0,24-25,-24 25,25 0,-25-25,24 25,-24 0,0 0,-25 25,-25-25,0 25,0-25,1 0,-1 0,0-25</inkml:trace>
  <inkml:trace contextRef="#ctx0" brushRef="#br0" timeOffset="100947.8263">7119 7789,'0'-25,"0"0,0 50,25 0,-25-1,0 26,0 0,0-1,0 1,0 0,0 24,0 0,0 1,0-26,0 1,0 0,-25 24,25-24,0-26,-25 26,25-25,0 0,-25-25,1 0,-1-25,0-25,0 25</inkml:trace>
  <inkml:trace contextRef="#ctx0" brushRef="#br0" timeOffset="101079.6618">6945 8186,'0'24,"25"1,-25 0,25 0,0 0,-25-1,25 1,-1-25,1 25,0-25</inkml:trace>
  <inkml:trace contextRef="#ctx0" brushRef="#br0" timeOffset="101648.0961">7417 8136,'-25'0,"50"0,-1-25,1 25,0 0,0-25,24 25,1-24,-25 24,24-25,-24 25,0 0,0 0,0 0,-1 0,-24 25,0-1,0 1,0 0,-24 0,24 24,-25-24,0 25,25-1,-25 1,0-25,25 24,-24 1,24-25,-25 0,25-1,-25 1,0-25,0-25,25 1,-24-1</inkml:trace>
  <inkml:trace contextRef="#ctx0" brushRef="#br0" timeOffset="101800.6105">7665 7813,'0'25,"0"0,0 0,-25 24,25-24,0 25,-25 24,0-24,0 0,25 24,-49 0,24 1,0-1,0-24</inkml:trace>
  <inkml:trace contextRef="#ctx0" brushRef="#br0" timeOffset="102080.2575">7838 8037,'0'-25,"25"25,0 25,-25 0,0-1,25 26,-25-25,0 24,0-24,0 25,0-25,0-1,0-48</inkml:trace>
  <inkml:trace contextRef="#ctx0" brushRef="#br0" timeOffset="102312.6391">7962 8111,'0'0,"25"0,-25-25,25 1,0 24,0 0,-1 24,1-24,0 25,-25 0,0 0,-25-25,25 25,-25-1,1 1,-1 25,-25-25,25-1,0 1,1-25,-1 25,50-50,-1 25,1 0,0 0,0-25,0 1,24 24,-24-25,0 0</inkml:trace>
  <inkml:trace contextRef="#ctx0" brushRef="#br0" timeOffset="102548.5564">8310 7863,'24'0,"1"25,0 0,0-1,0 1,-50 0,25 0</inkml:trace>
  <inkml:trace contextRef="#ctx0" brushRef="#br0" timeOffset="102723.7555">8334 8037,'0'25,"0"-1,0 1,0 25,0-25,25 24,-25 1,0-25,0 24,0 1,0-1,0 1,-25 0,25-26,0 1,0 0,0-50,25-24,-25-1,0 0,25 1</inkml:trace>
  <inkml:trace contextRef="#ctx0" brushRef="#br0" timeOffset="102847.1951">8483 7937,'25'-24,"0"24,0 0,-1-25,1 25,0 0,0 0,0 0,24 0,-24 0,0 0</inkml:trace>
  <inkml:trace contextRef="#ctx0" brushRef="#br0" timeOffset="103427.8824">8657 7739,'-25'0,"50"0,-25 25,0 0,0-1,0 1,0 25,0-25,0 24,0-24,0 25,-25-25,0-1,25 26,-25-25,1-25,24 25,-25-25,0 0,0 0,25-25,25 25,-25-25,25 25,0 0,-1-25,1 25,0-25,0 25,0-24,-1 24,1 0,0 0,0 0,0 0,-1 0,-48 24,-1 1,25 0,-25 0,-25 24,26-24,-26 25,25-25,0 24,1-24,-1 0,0 0,25-1,25-24,0 0,-1 0,26-24,-25 24,0-25,-1 0,1 25,0-25,0 0,-25 1,0-1,25 25,-25 25,24-1,-24 1,25-25,0 25,-25 0,25 24,0-24,-25 0,24 0,1-25</inkml:trace>
  <inkml:trace contextRef="#ctx0" brushRef="#br0" timeOffset="103807.5126">9128 7888,'0'0,"-25"0,1 0,48 0,1 0,25 0,-25-25,24 25,-24-25,0 25,24-25,-24 25,0 0,-25 25,0 0,0 0,-25 0,0 24,1-24,-1 25,0-25,-25 24,26 1,-26-1,25 1,0 0,1-1,-1-24,0 0,25-50,0-25,0 26</inkml:trace>
  <inkml:trace contextRef="#ctx0" brushRef="#br0" timeOffset="103947.787">9203 8062,'24'24,"-24"1,0 25,0-25,0 24,0 1,0-25,0 24,0 1,0-25,0 24,0-24,0 0,-24 0,48-50</inkml:trace>
  <inkml:trace contextRef="#ctx0" brushRef="#br0" timeOffset="104083.6776">9351 8235,'25'25,"0"-25,-25 25,25 0,0-1,-25 1,24 0,-24 0,25 0,0-1,0 1,-25 0</inkml:trace>
  <inkml:trace contextRef="#ctx0" brushRef="#br0" timeOffset="104363.7217">9674 7838,'0'-25,"25"25,-1 0,1 0,0 0,0 0,24 0,-24 0,0 0,0 25,0-25,-1-25,-24-24</inkml:trace>
  <inkml:trace contextRef="#ctx0" brushRef="#br0" timeOffset="104503.987">9847 7665,'0'24,"0"1,0 0,0 0,0 24,0-24,0 25,0-25,25 24,-50-24,25 0,0 25,-24-26,24 1,-25-25</inkml:trace>
  <inkml:trace contextRef="#ctx0" brushRef="#br0" timeOffset="104684.0417">9699 8086,'-25'0,"50"0,-1 0,1 0,0 0,0-24,24 24,-24 0,0-25,0 25,0 0</inkml:trace>
  <inkml:trace contextRef="#ctx0" brushRef="#br0" timeOffset="104879.8494">9699 8235,'24'25,"1"-25,0 0,0 0,0 0,-1-25,1 25,0 0,-25-25,25 25,-25-24</inkml:trace>
  <inkml:trace contextRef="#ctx0" brushRef="#br0" timeOffset="105208.2567">9847 8210,'-24'25,"24"0,0 0,0 24,0-24,0 0,0 0,0 0,0-1,24-24,1-24,-25-1,25-25,-25 25,25 1,0-26,-1 0,1 1,0-1,0 1,-25 24,25 0,0 0,-25 0,24 25,1-25,0 25,0 0,24 25,-24-25,0 0,0 0,24 0,-24 0,0 0,0 0,0 0,-50 0,0 0,0 0</inkml:trace>
  <inkml:trace contextRef="#ctx0" brushRef="#br0" timeOffset="105599.9962">10269 7714,'0'0,"0"-25,0 1,0-1,0 50,25-25,-25 24,0 1,0 0,0 0,0 24,0 1,0 0,0-1,0 1,0 24,0-24,0 24,0-24,-25 24,25-24,0 0,0-1,0 1,0-25,0-1,0 1,-25-25,25-25,-24 25,-1-24,0-1,0 0,25 0,-25 0,1 1,24-1,-25 0,25 0,0 0,25 25,-1-24,1 24,0-25,0 0,0-25,24 26,-24-26,25 25,-26-24</inkml:trace>
  <inkml:trace contextRef="#ctx0" brushRef="#br0" timeOffset="105756.1657">10616 7640,'0'-25,"25"25,0-25,0 25,0 0,-1 0,1 0,0 0,0 0,0 0,-1 25,-48 0</inkml:trace>
  <inkml:trace contextRef="#ctx0" brushRef="#br0" timeOffset="105912.2394">10765 7813,'-49'124,"98"-248,-98 298,49-124,-25-1,25 1,0 0,-25-1,25 26,0-26,-25 1,25-25,0 24,0-24,25-50,-25 0,0 1,0-26,25-24,0 24</inkml:trace>
  <inkml:trace contextRef="#ctx0" brushRef="#br0" timeOffset="106231.72">10889 7789,'0'0,"25"0,-25-25,25 0,0 25,-1-25,1 25,0 0,0 0,0 0,-1 0,1 0,0 0,0 0,0 25,-25 0,0 0,0-1,25 1,-25 0,0 25,0-26,0 1,0 0,0 25,0-1,24 1,-24-25,0 24,0 1,25 0,-25-1,0-24,0 25,0-26,0 26,0-25,0 0,0-1,-25 1,1-25,-1 0,0 0,0-25,0 25,0-24,1-1,-26 0,25-25,0 1</inkml:trace>
  <inkml:trace contextRef="#ctx0" brushRef="#br0" timeOffset="106684.2149">10815 8037,'-25'-25,"50"0,0 25,-1 0,1-25,0 25,0 0,0 0,-1 0,1 0,0 0,0-25,-25 1,-25-1,0 0,0 0,25 0,-24 1,24 48,0 1,24 0,-24 25,0-1,0 26,0-26,0 1,0 0,0-1,0 1,0-1,0 1,0-25,0 0,-24-25,24 24,0-48,-25-1,25-25,0 25,0-24,0-1,0-24,0 49,0-25,0 26,0-1,0 50,0-1,0 26,0-25,-25 24,0 1,0 0,1-1,-1-24,0 25</inkml:trace>
  <inkml:trace contextRef="#ctx0" brushRef="#br0" timeOffset="127136.1324">3473 9550,'-25'25,"0"-1,0 1,25 0,-25 25,1-26,-1 1,0 25,0-25,0-1,25 1,-24 0,-1 0,25 0,-25-25,25 24,-25 1,50-25,0 0,0 0,-1 0,1-25,0 25,0 0,0 0,24 0,-24 0,0 0,0-24,24 24,-24 0,0 0,0 0,-25-25,24 25,-48 25,-1-25,0-25,0 25</inkml:trace>
  <inkml:trace contextRef="#ctx0" brushRef="#br0" timeOffset="127368.161">3473 9624,'0'-25,"0"50,0 0,0 0,0 0,0 24,0 1,0-1,0 1,0 0,0-1,-25 1,25-25,0 0,0-1,0 1,0 0,0 0,0-75,0 25</inkml:trace>
  <inkml:trace contextRef="#ctx0" brushRef="#br0" timeOffset="127507.8745">3696 10145,'25'25,"-25"-50,-25 0</inkml:trace>
  <inkml:trace contextRef="#ctx0" brushRef="#br0" timeOffset="129188.0424">5135 9723,'0'-24,"0"-1,0 0,0 50,24 0,-24 24,0 1,0-1,25 1,-25 0,0 24,0 1,25-26,-25 26,0-51,0 26,0-25,25 24,-25-24,0 0,0-50,0 0,25 1,-25-1,0-25,24 25,1-24,-25-26,25 26,0-1,0-24,-1 24,-24 25,25-24,0-1,0 25,-25 0,25 1,-25-1,0 0,24 25,1-25</inkml:trace>
  <inkml:trace contextRef="#ctx0" brushRef="#br0" timeOffset="129560.6578">5804 9847,'25'0,"0"0,0 0,0 0,-1 0,1 0,0-24,0 24,0 0,-1 0,1 0,-50 0,25 24,-24-24</inkml:trace>
  <inkml:trace contextRef="#ctx0" brushRef="#br0" timeOffset="129735.5657">5804 10071,'-25'-25,"50"25,0 0,0 0,0 0,0 0,-1 0,26-25,-25 25,0 0,-1 0,1 0,0 0,0 0,0 0,-1-25</inkml:trace>
  <inkml:trace contextRef="#ctx0" brushRef="#br0" timeOffset="130068.044">6623 9302,'0'0,"0"-25,-25 50,25 0,0-1,0 1,0 25,-25-25,25 24,0 1,0-1,0 1,0 0,0-26,0 26,25-25,-25 0,0-1,0 1,0 0,0 0,-25 0</inkml:trace>
  <inkml:trace contextRef="#ctx0" brushRef="#br0" timeOffset="130340.7599">6400 10120,'-25'0,"50"0,-1 25,1-25,0 25,0 0,-25 0,25-1,-25 1,0 25,24-25,-24 24,0 1,0-1,-24 1,24 24,0 1,0-26,0 1,-25 24,25-24,0-25,0 24,0-24,0 0,0 0,25 0,-25-50,0 0</inkml:trace>
  <inkml:trace contextRef="#ctx0" brushRef="#br0" timeOffset="131044.5821">7268 9128,'-25'0,"25"25,-25 0,25 0,0-1,0 1,-25 25,25-25,0 24,0-24,-24 25,24-1,0 1,0-1,0 1,0-25,0 24,-25 26,25-26,0 1,0 24,-25-24,25 0,0-1,0 1,0 0,0-1,0 1,0-1,0-24,0 50,0-51,0 26,0 0,0-26,0 26,0 0,0-26,0 26,0 0,0-26,0 26,0-25,0 0,25 24,-25-24,0 25,0-26,0 1,0 25,0-25,25 0,-25 24,0-24,0 0,0 0,0-1,0 1,0 0,0 0,24 0,-24-1,0 1,0 0,0 0,0 0,25-25,-25 24,0-48</inkml:trace>
  <inkml:trace contextRef="#ctx0" brushRef="#br0" timeOffset="134316.1554">7615 9054,'0'-25,"-25"0,25 0,0 50,-25-25,25 25,-24 0,24 0,0-1,-25-24,25 25,0 0,0 0,0 0,0-1,0 1,25 0,-25 0,24 0,-24-1,25-24,0 25,0-25,0 0,-1 0,1-25,0 25,-25-24,25-1,-25 0,25 0,-25 0,0 1,0-1,0 0,0 0,0 0,0 1,-25-1,25 0,0 0,0 0,-25 0,0 25,25-24,-25 24,25 24,-24-24,-1 0,0 25,0-25,25 25,-25 0,25 0,-24 0,24-1</inkml:trace>
  <inkml:trace contextRef="#ctx0" brushRef="#br0" timeOffset="134912.4004">7491 9947,'-25'0,"25"-25,0 0,25 25,-25-25,0 0,25 1,-25-1,0 0,25 25,-25-25,24 0,-24 1,25 24,-25 24,25 1,0 0,-25 25,25-26,-25 1,24 0,-24 0,25 0,-25-1,25 1,-25 0,0 0,25 0,-25 0,0-1,0 1,-25-50,0-24,25 24</inkml:trace>
  <inkml:trace contextRef="#ctx0" brushRef="#br0" timeOffset="135107.7507">7764 9674,'-25'0,"25"25,-25-1,25 1,0 25,-25-25,25-1,-24 26,-1-25,25 24,-25-24,0 0,0 0,25 25,-24-26,-1 1,25 0,0-50</inkml:trace>
  <inkml:trace contextRef="#ctx0" brushRef="#br0" timeOffset="135519.7208">7888 9947,'25'0,"-25"24,24-24,1 0,0 25,-25 0,-25 0,25 0,-25-25,25 25,-24-1,-1 1,0 0,0 0,50-25,0 0,0 0,-1 0,1 0,0-25,0 25,0 0,0 0,-1 0,-48-25,-1 25</inkml:trace>
  <inkml:trace contextRef="#ctx0" brushRef="#br0" timeOffset="135672.2398">7764 10443,'0'25,"0"-1,0 1</inkml:trace>
  <inkml:trace contextRef="#ctx0" brushRef="#br0" timeOffset="135779.7815">7739 10740,'0'25,"0"0,0 0,0 0,0-1</inkml:trace>
  <inkml:trace contextRef="#ctx0" brushRef="#br0" timeOffset="135879.968">7739 10988,'0'25,"0"0,0 0</inkml:trace>
  <inkml:trace contextRef="#ctx0" brushRef="#br0" timeOffset="136415.7386">7491 11485,'0'-25,"0"0,25 0,0 0,-25 1,24 24,-24-25,0 0,25 25,-25-25,25 50,0 0,0 0,-25 24,24-24,1 0,0 24,-25-24,25 25,-25-25,25-25,-25 24,0 1,24-25,-24 25,-24-25,24-25,-25 0</inkml:trace>
  <inkml:trace contextRef="#ctx0" brushRef="#br0" timeOffset="136595.5811">7789 11237,'-25'24,"25"1,0 0,0 0,-25 24,25-24,-25 0,0 25,25-1,-24-24,-1 25,0-1,0-24,0 25,1-50,-1 24,0-24,25-24</inkml:trace>
  <inkml:trace contextRef="#ctx0" brushRef="#br0" timeOffset="136927.8099">7937 11460,'0'25,"0"-1,0 1,0 0,0 0,0 0,0-1,0 1,0-50,0 1,25-1,-25 0,25 0,-25 0,25 1,-25-1,25 0,0 50,-25 0,0-1,0 1,0 0,0 0,24 0,-24-1,0 1,25 0,-25-50,25 0</inkml:trace>
  <inkml:trace contextRef="#ctx0" brushRef="#br0" timeOffset="137603.4807">8260 9128,'-25'0,"50"25,0 0,-25 0,25-1,-25 1,24 0,-24 0,0 24,25 1,-25 0,25-1,-25 1,25 24,-25-24,25 24,-25-24,24 24,-24-24,25 24,-25-24,25 24,-25 1,0-1,25 1,-25-26,0 26,0-1,0 0,0 1,-25 24,25-25,-25 26,25-1,-25-25,25 26,-24-26,24 0,-25 1,0-1,25 1,-25-1,0-24,1-26</inkml:trace>
  <inkml:trace contextRef="#ctx0" brushRef="#br0" timeOffset="138412.5125">8905 9079,'0'-25,"0"50,0-1,0 26,0 0,0-1,25 1,-25-1,0 1,0 0,0 24,0-24,0 24,0-24,0 24,0-24,0 24,0-24,0-1,0 26,0-26,0 1,0 24,0-49,0 25,24-1,-24 1,0 0,0-1,-24 26,24-26,0 1,0-1,0 1,0 0,0-1,0 1,0-1,0 1,0 0,0-1,0-24,0 25,0-1,0-24,0 25,0-1,0-24,0 0,0 0,0 0,0-1,0 1,0-50,0 1,0-1,0-50</inkml:trace>
  <inkml:trace contextRef="#ctx0" brushRef="#br0" timeOffset="138947.7543">9351 10096,'-24'0,"24"-25,24 0,-24 0,0 0,25-24,-25 24,25 0,-25 0,25 0,-25 1,25-1,-25 50,24-25,1 24,-25 1,25 25,0-25,-25-1,25 26,-25-25,24 25,-24-1,25-24,-25 0,0 0,25-1,-25 1,0 0,-25-25,0-25,25 0</inkml:trace>
  <inkml:trace contextRef="#ctx0" brushRef="#br0" timeOffset="139119.6522">9674 9723,'-25'0,"25"25,-25-25,25 25,0 0,-25 0,25 24,-24 1,-1-1,0 1,0 0,0 24,1-24,-1-1,0 1,0 0,25-26</inkml:trace>
  <inkml:trace contextRef="#ctx0" brushRef="#br0" timeOffset="139684.6171">9823 10220,'0'-25,"24"25,1-25,-25 0,25 25,-25-25,25 25,-25-24,0 48,0 1,0 0,0 25,0-26,0 26,-25 0,25-26,0 1,0 0,0 0,25 0,0-50,-1-25,1 25,0-24,-25 24,0-25,0 1,25-1</inkml:trace>
  <inkml:trace contextRef="#ctx0" brushRef="#br0" timeOffset="139827.6919">9947 9798,'0'25,"0"-1,24-24,1 25,0 0,0-25,0 25,0-25,-1 0</inkml:trace>
  <inkml:trace contextRef="#ctx0" brushRef="#br0" timeOffset="140127.9603">10616 9872,'0'0,"-24"-25,-1 1,0-1,0 25,0 0,1 0,24 25,-25-25,-25 24,25 26,25-25,-24 0,24 24,-25-24,25 25,0-1,0-24,0 0,25 0,-25 0,24-1,-24 1,25-25,0 25,0 0,0-25,-1 0,1 0,0 0,0-25,0 25,-1-25,-24 0,0 1,0-1</inkml:trace>
  <inkml:trace contextRef="#ctx0" brushRef="#br0" timeOffset="140299.578">10319 10071,'25'0,"-1"0,26 0,-25 0,24 0,-24 0,25 0,-25 0,-1-25,1 25,0 0,0 0</inkml:trace>
  <inkml:trace contextRef="#ctx0" brushRef="#br0" timeOffset="140588.5098">10988 9773,'-24'0,"24"-25,-25 50,25 0,0 0,0 24,0 1,-25-1,25 26,0-25,0-1,-25 26,25-51,0 1,0 0,0 0,25-25,-25-25,0-25,25 1,-25-1,25 1,-1-1</inkml:trace>
  <inkml:trace contextRef="#ctx0" brushRef="#br0" timeOffset="141092.1088">11088 9699,'0'0,"0"-25,0 0,0 50,0 0,0-1,0 26,-25 0,25 24,0 0,-25 1,25-1,-25 1,25-1,-25-24,25-1,0-24,0 0,0 0,0-50,25 0,-25-24,0 24,0-50,25 26,-25-26,25 26,-25-26,25 1,-25 24,24 1,-24-1,25 25,-25 0,25 1,0 24,-25 24,25-24,0 25,-25 0,24 0,-24 0,25 24,-25-24,0 0,0 0,-25-1,25 1,-24 0,24 0,-25 0,-25 0,25-1,0 1,-24 0,24-25,0 0,0 0,1 0,48 0,1 0,-25 25,25-25,0 25,24-25,-24 24,0 1,0-25,0 25,0-25,24 0,-24 25,0-25,0 25,-25-50</inkml:trace>
  <inkml:trace contextRef="#ctx0" brushRef="#br0" timeOffset="141248.3273">11609 10220,'-25'24,"25"1,25 0,-50 0,25 0,0-1,-25 26,25-25,-25 0,0-1</inkml:trace>
  <inkml:trace contextRef="#ctx0" brushRef="#br0" timeOffset="142147.8885">11832 9996,'0'-25,"25"1,-1 24,1-25,0 0,0 0,0 25,-25-25,24 25,-24 25,0 0,0 25,-24-1,24 1,-25 0,25 24,-25-24,25-1,0-24,0 0,0 0,25-25,-25 24,25-48,-1-1,-24 0,25-25,0 26,0-26,-25 0,25 1,-25-1,0 0,0 1</inkml:trace>
  <inkml:trace contextRef="#ctx0" brushRef="#br0" timeOffset="142295.5434">12030 9599,'-25'-24,"50"48,0-24,0 25,0 0,-1-25,1 25,0 0,0-25</inkml:trace>
  <inkml:trace contextRef="#ctx0" brushRef="#br0" timeOffset="142487.5512">12204 9847,'25'25,"0"-25,-1 0,1 0,0-25,0 25,0 0,-1 0,1 0,-50 25,1 0</inkml:trace>
  <inkml:trace contextRef="#ctx0" brushRef="#br0" timeOffset="142659.7467">12129 10145,'25'0,"0"0,0 0,0 0,24-25,-24 25,0 0,25 0,-26 0,1-24,0 24,0 0,0-25</inkml:trace>
  <inkml:trace contextRef="#ctx0" brushRef="#br0" timeOffset="142856.1714">12601 9699,'0'24,"0"1,0 0,0 0,0 24,0-24,0 25,-25-1,25 26,0-25,-25-1,25 26,0-51,0 26,0 0,0-26,0 1,25-50</inkml:trace>
  <inkml:trace contextRef="#ctx0" brushRef="#br0" timeOffset="142995.9301">12923 10071,'0'25,"0"-1,0 1,-25 0,25 25,-24-26,-1 26,25-25,-25 0</inkml:trace>
  <inkml:trace contextRef="#ctx0" brushRef="#br0" timeOffset="143356.6563">13146 9823,'0'-25,"25"25,0 0,0 25,0-1,0 1,-25 0,24 0,-24 0,0-1,-24 1,24 25,-25-25,0 24,0-24,0 0,25 0,-25 0,1-25,24 24,24-24,-24-24,25 24,0 0,0 0,0 0,0 0,-1 0,1-25,0 25,0-25</inkml:trace>
  <inkml:trace contextRef="#ctx0" brushRef="#br0" timeOffset="143496.0516">13568 10120,'-25'0,"25"25,0 0,-24 0,24 0,0-1,-25 1,25 0,0 0,0 0,-25-1</inkml:trace>
  <inkml:trace contextRef="#ctx0" brushRef="#br0" timeOffset="143680.2526">13816 9971,'25'25,"0"-50,0 1</inkml:trace>
  <inkml:trace contextRef="#ctx0" brushRef="#br0" timeOffset="143779.6842">14015 9971,'24'0</inkml:trace>
  <inkml:trace contextRef="#ctx0" brushRef="#br0" timeOffset="143868.074">14213 9996,'25'0,"0"0,-25 25,24-25</inkml:trace>
  <inkml:trace contextRef="#ctx0" brushRef="#br0" timeOffset="144019.673">14660 10096,'-25'0,"25"24,0 1,0 0,0 0,-25 0,25-1,-25 1,0 0,1 0</inkml:trace>
  <inkml:trace contextRef="#ctx0" brushRef="#br0" timeOffset="144484.4753">15032 9699,'-25'-25,"50"50,-25-1,0 1,0 25,0-1,0 1,0 0,0-1,0 1,0 0,-25-1,25-24,25-50,-25 0,24-24,-24-1,25 0,0 1,0-26,0 26,-1-26,1 26,-25 24,25-25,0 26,-25 48,0 1,0 25,0-1,0 1,0 0,0-1,0 1,0-1,0-24,0 25,0-25,0 0,25-25,-25 24,24-24,1-24,0-1</inkml:trace>
  <inkml:trace contextRef="#ctx0" brushRef="#br0" timeOffset="145067.8511">15528 9178,'0'-25,"25"0,-1 25,1 0,0 25,0 0,-25 0,25-1,-25 1,0 0,0 0,-25 24,25 1,-25 0,25-26,-25 26,25-25,-25 24,25-24,0 0,0 0,25-25,0 25,0-25,0 0,-1-25,1 25,0 0,-25-25,25 25,-50 25,25 0,-25-1,25 1,0 0,0 0,0 24,0-24,-25 25,25-1,0 1,0-25,0 25,0-1,0 1,0-1,0 1,-24 0,24-26,0 26,0 0,-25-26,25 26,0-25,-25 0,25 24,-25-24,0 0,25 0,-24-25,24 24,-25-24,0 0,0-24</inkml:trace>
  <inkml:trace contextRef="#ctx0" brushRef="#br0" timeOffset="188384.6451">16793 9500,'0'25,"0"0,0 0,0 24,0-24,0 0,0 0,25 24,-50-24,25 0,0 0,0-1,0 26,0-25,0 0,0-1,-25-48,25-1,0 0</inkml:trace>
  <inkml:trace contextRef="#ctx0" brushRef="#br0" timeOffset="188699.7669">16842 9376,'0'0,"25"-25,0 1,0 24,-25-25,25 25,-1-25,1 25,0 0,0 0,-25 25,0 0,0-1,0 1,0 0,-25 0,25 24,0-24,0 25,0-1,-25-24,25 25,0-1,0-24,0 25,0-25,0-1,0 1,-25-50,25 1</inkml:trace>
  <inkml:trace contextRef="#ctx0" brushRef="#br0" timeOffset="188892.0142">16818 9649,'0'-25,"24"25,1 0,0 0,0-25,0 25,-1 0,-24 25,-24 0,24 0</inkml:trace>
  <inkml:trace contextRef="#ctx0" brushRef="#br0" timeOffset="188999.8077">16842 9748,'-49'25,"98"-50,-73 50,48-25,1 0,0 0,0-25,0 25,-1-25,1 25,0 0</inkml:trace>
  <inkml:trace contextRef="#ctx0" brushRef="#br0" timeOffset="189336.0105">16594 10071,'25'-25,"0"25,0 0,24-25,-24 0,25 0,-1 25,1-24,0-1,-1 0,-24 25,0-25,0 25,-50 25,0 0,0 0,25-1,-25 26,1-25,-1 25,0-26,25 26,0-25,0 0,0-1,25-24,-25-24,25-1,-1 25,1-25,0 0,0-24,-25 24,25 0,-1 0</inkml:trace>
  <inkml:trace contextRef="#ctx0" brushRef="#br0" timeOffset="189487.9367">16942 9971,'0'0,"-25"0,0 25,0 0,25 0,-25 0,25 0,-24-1,24 1,-25 25,0-25,0 24,0 1,1-25,-1 24,0-24,0 0,0 0,1-25,-1 0</inkml:trace>
  <inkml:trace contextRef="#ctx0" brushRef="#br0" timeOffset="189683.9984">16694 10120,'24'25,"1"0,-25 0,25-25,0 25,24-1,-24 1,0-25,25 25,-26 0,26 0,-25-1,24 1,-24 0,0-25,25 25,-26-25,1 25,0-25,0 24,0-24,-1-24,-24-1</inkml:trace>
  <inkml:trace contextRef="#ctx0" brushRef="#br0" timeOffset="191607.9811">17363 9897,'25'0,"0"0,24 0,-24 0,25 0,0-25,-26 25,26 0,0 0,-26 0,26 0,-25 0,0 0,-1 0,1 0</inkml:trace>
  <inkml:trace contextRef="#ctx0" brushRef="#br0" timeOffset="191924.0399">18157 9451,'-25'24,"25"1,0 0,-25 0,25 0,-24-1,-1 26,0-25,0 24,0-24,1 0,-1 0,25 0,-25-25,50-25,0 0,-1 0,1 0,25 25,-25-24,24 24,1 0,-25 0,24 0,1 0,-25 0,24 0,-24 0,0 0,0 0,-25 24,-25-24,0 0,0 25</inkml:trace>
  <inkml:trace contextRef="#ctx0" brushRef="#br0" timeOffset="192060.0607">18256 9748,'-25'25,"25"0,0 24,0-24,0 25,0-1,0 1,-24 0,24 24,0 1,-25-1,25-24,0 24,0-24,0-1,0-24</inkml:trace>
  <inkml:trace contextRef="#ctx0" brushRef="#br0" timeOffset="192447.9608">19000 9550,'-24'0,"-1"25,0-1,0 1,0 0,-24 25,24-26,0 26,0-25,1 0,-1-25,0 24,25-48,25-1,-25 0,25 25,-1 0,-24 25,0 0,25 24,-25 1,0-1,0 1,0 25,0-1,0-24,0 24,0-24,0-1,0 1,0-25,0-50</inkml:trace>
  <inkml:trace contextRef="#ctx0" brushRef="#br0" timeOffset="192784.4893">18876 9847,'25'-24,"0"-1,0 25,0-25,24 25,-24-25,25 25,-1-25,1 25,-1 0,-24 0,25-24,-25 48,24-24,-24 0,-25 25,25-25,0 25,-25 0,0 0,0-1,0 1,0 25,0-1,-25 1,25 25,0-26,-25 1,25-1,0 26,0-26,-25 1,25-25,0 24,0-24,0 0,0 0,0 0,-25-50,1 25,-1-25,25 0,-50 0,25-24,-24-1,24 1</inkml:trace>
  <inkml:trace contextRef="#ctx0" brushRef="#br0" timeOffset="193092.0921">18976 9872,'24'25,"-24"0,0 0,0-1,25 26,-25-25,0 25,0-26,0 1,0 0,0 0,0-50,25-25,-25 26,0-26,25 25,0-25,-1 26,1-1,0 50,0-25,-25 24,0 1,0 0,0 0,0 0,0 0,-25 24,25-24,-25 0,0 0,1-1,-1-24,0 0,0 0,25-24,0-1,-25-25</inkml:trace>
  <inkml:trace contextRef="#ctx0" brushRef="#br0" timeOffset="193584.1558">19695 9327,'25'0,"-25"24,0 1,25 0,-25 25,0-1,24-24,-24 25,0-26,0 1,0 25,0-25,0-50,0 0,0-25,0 26,0-26,0 25,0-24,25 24,-25 0,0 0,0 0,25 25,-25-24,25 24,0 0,-25 24,24-24,1 0,0 0,0 0,0 0,-25 25,24-25,-24 25,0 0,-24 0,24-1,0 1,0 0,-25 0,25 0,0-1,-25 1,25 0,-25-25,0 0,25-25</inkml:trace>
  <inkml:trace contextRef="#ctx0" brushRef="#br0" timeOffset="193847.5689">19844 9525,'0'-25,"0"50,25-50,-1 25,1 25,-50 0,25 0,-24-1,-1 1,0-25,0 0,50 0,0 0,0 0,-1 0,1 0,0 0,0 0,0 0,-50 0,0 25,-25-25,26 25,-26-50,25 50</inkml:trace>
  <inkml:trace contextRef="#ctx0" brushRef="#br0" timeOffset="194032.2085">19496 9823,'0'0,"0"-25,25 25,25 0,-25-25,24 25,26 0,-26-25,1 25,24-25,-24 25,24 0,-24 0,0 0,-26-24,26 48,-25-24,0 0,-50 25,0-25,0 25,0-25,-24 25,-1 0</inkml:trace>
  <inkml:trace contextRef="#ctx0" brushRef="#br0" timeOffset="194188.1974">19720 9847,'0'25,"0"0,0 0,0 0,0 24,0 1,0-25,0 24,0-24,0 0,0 25,0-26,0-48</inkml:trace>
  <inkml:trace contextRef="#ctx0" brushRef="#br0" timeOffset="194439.8132">19745 9996,'0'-25,"0"50,0-74,24 49,-24-25,25 0,0 25,0-25,0 25,-1 0,1 0,0 0,0-25,0 25,-1 25,1-25,-25 25,0 0,0 0,0-1,0 1,-25 0,25 0,-24-25,24 25,-25 0,25-1,-25-24,25 25,-74-74</inkml:trace>
  <inkml:trace contextRef="#ctx0" brushRef="#br0" timeOffset="195120.0069">19769 10021,'25'-25,"0"25,0 0,0 0,-1 0,-24 25,0 0,0 0,0 0,0-1,0 1,-24-25,48 0,-24-25,0 1,25-1,-25-25,25 25,-25-24,0 24,0 0,0 0,0 0,-25 50,25 0,0 25,-25-26,25 51,-24-25,24-1,0 1,0-1,0-24,-25 25,25-25,0-1,0 1,0 0,0-50,-25 25,25-25,-25 1,0-1,25 0,0 0,-24 25,24-25,-25 1,50 24,-1 0,1 0,0 0,0 0,0 0,24 0,-24 0,0 0,0 0,-1 0,-24 24,0 1,-24 0,-1 0,0 0,0-1,-24 26,24-50,0 25,0 0,0-1,1-24,-1 0,25 25,-25-25,50-25,0 25,-1 0,1 0,25-24,-25 24,24 0,-24 0,25 0,-26 0,26 0,-25 0,0 0,24 0,-24 0,0-25</inkml:trace>
  <inkml:trace contextRef="#ctx0" brushRef="#br0" timeOffset="195316.3369">20464 9401,'25'-25,"-1"25,1 0,0 25,0-25,-25 25</inkml:trace>
  <inkml:trace contextRef="#ctx0" brushRef="#br0" timeOffset="195632.5037">20439 9550,'0'0,"0"25,0-1,-25 1,25 0,0 0,-25 24,25 1,0-25,-24 24,24-24,-25 25,25-25,0-1,0-48,25-1,-25 0,24-25,1 26,0-1,0 0,0 0,24 0,1 1,-25 24,24-25,-24 25,25 0,-25 0,-1 0,1 25,0-1,-25 1,-25 0,25 0,-25 0,-24-25,24 24,0 1,-25-25</inkml:trace>
  <inkml:trace contextRef="#ctx0" brushRef="#br0" timeOffset="195755.5542">20538 9872,'0'25,"0"-50,-25 50,25 0,0 0,0-1,-24 1,24 0,-25 0,25 25,-25-26,0 1,25 0,-25 0</inkml:trace>
  <inkml:trace contextRef="#ctx0" brushRef="#br0" timeOffset="195915.9707">20563 9947,'25'0,"-25"24,25-24,-1 0,1 25,0-25,-25 25,25 0,-25 0,-25-25,25 25,-25-25,0 24</inkml:trace>
  <inkml:trace contextRef="#ctx0" brushRef="#br0" timeOffset="196192.6234">20489 10170,'24'0,"1"0,0 0,0 0,0 0,-1 0,1 0,-25 25,0 0,0-1,-25 1,1 0,-1-25,0 25,0 24,0-24,1-25,-1 25,0-25,0 25,50-25,0 0,0 0,24-25,-24 25,25 0,-26 0,26-25,-25 25,25 0,-26-25,26 1,-25 24</inkml:trace>
  <inkml:trace contextRef="#ctx0" brushRef="#br0" timeOffset="196404.6032">21084 9500,'25'0,"0"0,-1 25,1-25,0 0,-25 25,25-25,0 0,-75-25,50 50</inkml:trace>
  <inkml:trace contextRef="#ctx0" brushRef="#br0" timeOffset="196543.8884">21158 9723,'-24'75,"48"-150,-48 199,24-74,-25 0,25-1,-25 26,25-26,-25 26,0-26,25 26,0-26,-24 1,24-25,0 0,24-50,-24 0,25-25</inkml:trace>
  <inkml:trace contextRef="#ctx0" brushRef="#br0" timeOffset="196883.872">21307 9723,'0'0,"0"-24,25 24,0-25,0 25,-25-25,24 25,1 0,0-25,0 25,0 25,-1-25,1 0,-25 25,25 0,-25-1,25 1,-25 0,0 0,0 0,0-1,0 1,0 0,0 25,0-26,0 1,0 25,0 0,0-1,0 1,-25-1,25 1,0 0,0-26,0 26,0 0,0-1,0-24,0 0,0 0,0-1,0 1,-25-25,0 0,1-25,-1 25,0-24,0-1,-24-25</inkml:trace>
  <inkml:trace contextRef="#ctx0" brushRef="#br0" timeOffset="197059.9296">21158 9872,'25'0,"-25"25,0 0,0 24,0-24,0 0,0 0,25 0,-25 0,0-1,0 1,0-50</inkml:trace>
  <inkml:trace contextRef="#ctx0" brushRef="#br0" timeOffset="197592.6971">21282 9922,'50'-99,"-100"198,100-223,-25 124,-25-25,25 25,-1-25,-24 50,25-25,-25 25,0 0,0-1,0 1,0 0,0 0,0 0,0-1,-25 1,25 0,0 0,0 25,0-26,0 1,0 0,0 0,0 0,0-1,-24-24,24-24,-25 24,25-25,-25 0,25 0,-25 0,25 1,0-1,0 0,0 0,0 0,0 0,25 25,0 0,0 0,-25 25,0 0,0 0,0 0,-25 0,25-1,-25 1,0 25,0-25,25-1,-24-24,24 25,-25-25,50 0,-1-25,-24 1,25 24,0 0,0-25,0 25,-1-25,1 25,0 0,0 0,0 0,-1-25,1 25</inkml:trace>
  <inkml:trace contextRef="#ctx0" brushRef="#br0" timeOffset="197751.7969">21952 10294,'0'25,"-25"-25</inkml:trace>
  <inkml:trace contextRef="#ctx0" brushRef="#br0" timeOffset="201032.6926">3225 12526,'0'25,"0"0,0 0,-25 0,25-1,0 1,-25 25,25-25,0-1,-25 26,25-25,0 0,25-25,0 0,0 0,-1 24,1-24,0 25,-25 0,25-25,-25 25,0 0,0-1,0 1,0 0,0 0,-25 0,25-1,-25-24,0 25,1 0,-1 0,0-25,0 0,0 0,1-25,24 0,-25 0,0-24,25-1</inkml:trace>
  <inkml:trace contextRef="#ctx0" brushRef="#br0" timeOffset="201163.3924">3225 12675,'24'-25,"1"50,0-25,0 0,0 0,-1 0,1 0,0 0</inkml:trace>
  <inkml:trace contextRef="#ctx0" brushRef="#br0" timeOffset="201300.1716">3621 13122,'0'24,"0"-48</inkml:trace>
  <inkml:trace contextRef="#ctx0" brushRef="#br0" timeOffset="243483.728">5333 13221,'0'-25,"0"0,0 0,0 1,0-1,0 0,0 0,-25 0,25 1,0-1,0 0,0 0,0 50,0 0,0 0,0-1,25 26,-25 0,0 24,0 1,25-26,-25 26,0-26,0 26,25-26,-25 1,0-25,0-1,0 1,0 0,24-25,-24 25,25-50,-25 0,0 0,25-24,-25-1,25 1,0-26,-1 26,-24-1,25 0,0 1,0-1,-25 0,25 1,-1-1,1 25,-25 1,25 24,-25-25,25 0,-25 0</inkml:trace>
  <inkml:trace contextRef="#ctx0" brushRef="#br0" timeOffset="243767.8433">5829 13196,'0'0,"25"0,0 0,0-25,24 25,-24 0,0-25,0 25,-1 0,1-24,0 24</inkml:trace>
  <inkml:trace contextRef="#ctx0" brushRef="#br0" timeOffset="243928.4872">5854 13370,'25'0,"0"0,-1 0,1 0,0 0,25 0,-26-25,1 25,0 0,0 0,0 0</inkml:trace>
  <inkml:trace contextRef="#ctx0" brushRef="#br0" timeOffset="244200.0886">6623 12675,'0'25,"0"0,0 0,0-1,0 1,0 0,0 25,0-26,0 26,0-25,-25 24,25-24,-25 0,25 0</inkml:trace>
  <inkml:trace contextRef="#ctx0" brushRef="#br0" timeOffset="244447.6866">6499 13196,'-25'0,"25"-25,25 25,0 0,-1 25,1 0,0-25,-25 25,25 0,-25 24,0-24,0 25,0-1,0 1,0-1,0 1,0 0,0-26,0 1,25 25,-25-25,0-1,0-48,-25-1,25 0</inkml:trace>
  <inkml:trace contextRef="#ctx0" brushRef="#br0" timeOffset="245516.0102">7169 13370,'-25'0,"25"25,0-50,0 0,25 0,-25 0,0-24,24 24,-24 0,0 0,25 0,-25 1,0-1,25 0,-25 0,25 25,-25 25,25 0,-25 0,24-1,1 26,-25-25,25 25,-25-1,0 1,25-25,-25 24,25-24,-25 0,0 24,0-24,24 0,-24 0,0-50,0 0</inkml:trace>
  <inkml:trace contextRef="#ctx0" brushRef="#br0" timeOffset="245715.3024">7441 13047,'0'25,"0"0,-24 0,24 24,-25 1,25 0,-25-26,25 26,-25 24,0-24,25-25,-24 24,24 1,-25-25,25 24,-25-24</inkml:trace>
  <inkml:trace contextRef="#ctx0" brushRef="#br0" timeOffset="246087.6476">7094 12948,'0'-25,"25"25,0 0,0-25,24 25,-24 0,25 25,-26-25,26 0,0 0,-26 0,26 0,-25 0,24 0,-24 0,0 0,-50 0,0-25,25 1,-24-1,-1 0,25 0,-25 0,0 1,25-1,0 0,-25 25,25-25</inkml:trace>
  <inkml:trace contextRef="#ctx0" brushRef="#br0" timeOffset="246379.4529">7665 13221,'-25'0,"50"0,-1 0,1 0,0 0,0 0,0 0,-1-25,1 25,0 0,0 0</inkml:trace>
  <inkml:trace contextRef="#ctx0" brushRef="#br0" timeOffset="246559.8218">7640 13419,'25'0,"-1"0,1 0,0 0,0 0,24-24,-24 24,0 0,25 0,-26 0,-24-25,25 25,0 0</inkml:trace>
  <inkml:trace contextRef="#ctx0" brushRef="#br0" timeOffset="247344.3282">8260 12824,'0'0,"0"-25,-25 25,25 50,0-25,0 24,0 26,0-1,0 0,-25 26,25-26,0 1,0-1,0 0,0-24,0-25,0 0,0-50,0 0,0 0,0-24,0-1,0 0,25-24,-25 24,0 1,25-1,0 25,0-24,-1 24,1 25,0 0,0 0,0 0,-25 25,24-25,-24 24,0 1,0 0,0 0,0 0,-24 0,24-1,-25 1,0-25,0 25,25 0,-25-25,1 0,-1 25,0-25,25-25,-25 25,0 0,25 25,25-25,-25 24,25 1,0 0,0 0,-1 0,1-25,0 24,0-24,0 0,-1 0,1 0,0-24,0 24,0-25,-1 0,1 0,-25 0,25 1,-25-1,25 0,-25 0,0 0,-25 50,25 0,0 0,0 0,0-1,0 1,0 0,0 25,0-26,0 26,0-25,0 0,25-1,-25 1,0-50,0 1,0-1</inkml:trace>
  <inkml:trace contextRef="#ctx0" brushRef="#br0" timeOffset="247871.7934">9153 12998,'0'24,"0"1,0 0,0 0,0 0,0-1,-25 26,25-25,-25 0,25 24,-24-24,-1 25,0-25,0-1,0 1,0-25,25 25,-24-25,-1 0,0 0,0-25,25 0,-25 1,25-1,0-25,0 25,0-24,0 24,0 0,25 0,-25 0,25 25,0 0,0 0,-1 0,1 25,0 0,0 0,0 0,0 0,-1-1,1 1,0 25,0-25,-25-1,25 1,-25 0,24 0,-24 0,25-25,-25 24,0-48</inkml:trace>
  <inkml:trace contextRef="#ctx0" brushRef="#br0" timeOffset="248280.4536">9351 13295,'0'25,"0"0,0 0,0 0,0-1,0 26,0-25,0 0,0-1,0 26,0-25,-24 0,24-50</inkml:trace>
  <inkml:trace contextRef="#ctx0" brushRef="#br0" timeOffset="248640.0705">8756 12824,'-25'-25,"25"0,0 1,25 24,0 0,24 0,-24 0,25 0,-1 0,1 0,0 0,-1 24,1-24,0 0,-1 0,1 0,-25 0,24 0,-24 0,0 25,-25-50,-25 1,0-1,25 0,-25 0,25 0,-24 1,24-1,0 0</inkml:trace>
  <inkml:trace contextRef="#ctx0" brushRef="#br0" timeOffset="248940.2202">9649 13146,'0'0,"-25"0,50 0,0 0,24 0,-24-24,0 24,0 0,24 0,-24 0,0 0</inkml:trace>
  <inkml:trace contextRef="#ctx0" brushRef="#br0" timeOffset="249096.0692">9748 12898,'-25'25,"25"0,0 25,0-26,0 26,0 0,0 24,0-24,0 24,0-24,0 24,0-24,25-1,-25-24</inkml:trace>
  <inkml:trace contextRef="#ctx0" brushRef="#br0" timeOffset="249688.5347">10195 12626,'-25'-25,"25"50,0-1,0 26,0 0,25-1,-25 50,-25-24,25 24,0-25,0 1,0-1,0 1,-25-26,25-24,0 0,0 0,0 0,0-50,0 0,0-25,0 1,25-1,-25 1,0-1,0 0,25 1,-25-1,25 25,-25 0,24 1,1-1,0 25,0 0,0 0,-1 25,1-1,-25 1,0 0,0 0,0 0,0-1,0 1,-25 0,25 0,-24 0,-1-25,0 25,0-1,0-24,1 0,-1 0,0 0,0 0,50 25,0 0,-25 0,25 0,-1-1,1-24,0 25,0-25,24 0,-24 25,0-25,0-25,0 25,-1-25,-24 1,25-1,-25 0</inkml:trace>
  <inkml:trace contextRef="#ctx0" brushRef="#br0" timeOffset="249932.1431">10542 13246,'0'0,"25"0,0 25,-1-1,-24 1,25-25,-25 25,0 0,0 0,0-1,-25 1,1-25,24 25,-25 0,0-25,0 25,0-1,50-24,0 0,0 0,0 0,-1 0,1 0,25-24,-1 24,-24-25,25 0,-25 25,-1-25</inkml:trace>
  <inkml:trace contextRef="#ctx0" brushRef="#br0" timeOffset="250316.5093">11112 12898,'0'25,"0"0,0 0,25 0,-25 24,-25 1,25-25,0 24,-24 26,24-26,-25 1,0 0,0-26,0 26,1-25,-1 0,0-25,0 0,0 0,25-25,-24 0,-1 0,25-24,0-1,-25 25,50-24,-25-1,25 25,-25 0,24 25,1-25,0 25,0 0,-25 25,25-25,24 25,-24 0,0 0,0 0,-1-1,1 1,0 0,-25 0,25 0,0-1,-25 1,25-50</inkml:trace>
  <inkml:trace contextRef="#ctx0" brushRef="#br0" timeOffset="250603.8459">11286 13246,'25'0,"0"25,0-1,-1 1,-24 0,0 0,-24 0,-1-1,0 1,0 0,25 0,-25 0,1-1,-1-24,50 0,-1 0,1 0,0 0,0-24,0 24,24 0,-24 0,0 0,0 0,-1 0,1-25,0 25,-50 0</inkml:trace>
  <inkml:trace contextRef="#ctx0" brushRef="#br0" timeOffset="250956.1343">10765 12750,'0'0,"0"-25,-25 0,50 25,0 25,25-25,-26 0,26 0,0 0,-1 0,1 0,-1 0,1 0,0 0,-1 0,-24 0,25 0,-25 0,-1 0,1 0,-50-25,1 25,-1-25,0 0,0 1,25-1,-25 0,25 0,0 0</inkml:trace>
  <inkml:trace contextRef="#ctx0" brushRef="#br0" timeOffset="251780.806">11782 13171,'-25'0,"50"0,0 0,25 0,-26 0,26 0,-25 0,24-25,1 25,0-24,-26 24,1 0,0 0,0 24,-50-24,0 0</inkml:trace>
  <inkml:trace contextRef="#ctx0" brushRef="#br0" timeOffset="251960.2724">12005 12874,'-24'24,"24"1,0 25,0-25,0 24,0 1,0 24,0-24,0 0,0-1,0 26,0-26,0-24,0 25,0-26</inkml:trace>
  <inkml:trace contextRef="#ctx0" brushRef="#br0" timeOffset="252739.7163">12576 12576,'-25'0,"25"25,-25 24,25-24,0 50,0-26,-24 26,24-1,-25 0,25 26,0-26,-25-24,25 24,0-24,0-25,0 24,25-24,-25-50,0 0,0-24,0 24,0-25,0 1,0 24,25-25,-25 1,24 24,-24 0,25 0,0 0,0 1,-25-1,25 25,-1 0,1 0,0 25,0-1,-25 1,0 0,25-25,-50 25,25 0,0-1,-25-24,25 25,-25 0,0-25,1 25,-1-25,0 25,0-25,0 0,1 0,-1-25,25 50,25-25,-25 25,24-1,1 1,0 0,0 0,0 0,-1-25,26 24,-25-24,24 0,-24 0,25 0,-25-24,24-1,-24 0</inkml:trace>
  <inkml:trace contextRef="#ctx0" brushRef="#br0" timeOffset="253431.7002">12923 13171,'25'0,"0"0,-25 25,25-25,-25 25,24 0,1 0,-50-1,25 1,-24-25,24 25,-25 0,0-25,0 0,50-25,0 25,0 0,-1 0,1 25,0-25,0 0,-25 25,25-1,-1 1,-24 0,-24 0,24 0,0-1,-25-24,0 25,0 0,0 0,25 0,-24-1,-1-24,25-24</inkml:trace>
  <inkml:trace contextRef="#ctx0" brushRef="#br0" timeOffset="253827.8154">13667 12923,'0'25,"0"0,0 24,-24 1,24-25,-25 24,25 1,-25 0,0-1,0-24,1 25,-1-25,0-1,25 1,-25-25,0 0,1 0,24-25,-25 25,0-24,25-1,-25 0,25-25,0 26,0-1,0 0,0 0,25 0,0 0,0 25,-1 0,1 25,0 0,0 0,0 0,-1 0,1-1,0 1,0 0,0 0,-1 0,1-1,0-24,0 25,0-25</inkml:trace>
  <inkml:trace contextRef="#ctx0" brushRef="#br0" timeOffset="254208.4993">13891 13171,'-25'0,"50"0,-1 0,1 0,0 25,0 0,-25 0,0 0,0-1,-25 1,0 0,0 0,1-25,-1 25,0-25,50-25,0 25,-1 0,1 0,-25 25,25-25,0 24,-25 1,25-25,-25 25,-25-25,25 25,0 0,-25-1,0-24,0 25,-24 0,24-25,-25 0,26 0,-26 0,0-25</inkml:trace>
  <inkml:trace contextRef="#ctx0" brushRef="#br0" timeOffset="254563.8504">13221 12774,'25'0,"0"0,24 0,-24 0,25 0,-1 0,1 0,-1 0,26 0,-26 0,26 25,-26-25,1 0,0 0,-1 25,1-25,-25 0,-1 0,1 0,-50-25,1 0,24 1,-25-1,0 25,25-25,-25 0,25 0,-25 1,25-1,-24 0,24 0</inkml:trace>
  <inkml:trace contextRef="#ctx0" brushRef="#br0" timeOffset="260543.846">14560 13370,'-24'-25,"24"50,24-25,-24 25,0-1,0 1,0 0,-24 0,24 0,-25 24,25-24,-25 0</inkml:trace>
  <inkml:trace contextRef="#ctx0" brushRef="#br0" timeOffset="262888.2721">15280 12551,'0'0,"-25"0,25-25,0 1,-25 24,25-25,0 50,0 24,0-24,0 49,-25-24,25 49,0-24,0-1,-25 25,25-24,0-1,0 1,0-1,0-24,0-26,0 26,0-75,0 0,0-24,0 24,0-25,0 1,0-1,25 0,-25 1,25-1,-25 1,25-1,0 25,-1-24,1 24,0 25,-25-25,25 25,0 25,-25 0,25-1,-25 1,0 25,0-25,-25-1,25 1,-25 0,25 0,-25 0,0-1,0-24,1 25,-1-25,0 0,0 0,0 0,25-25,-24 25,48 0,-24 25,25-25,-25 25,25 0,0 0,0 0,-1-1,1 1,0 0,0-25,0 25,24-25,-24 0,0-25,0 25,0-25,-1 0,1 1,0-1,0 0,-25 0,25 0,-25 0,0 1,24-1,-24 0,-24 25,24 25,0 0,0-1,0 1,0 0,0-50,0 0,0 1,24-1,-24 0,25 25,-25-25,25 0,-25 50,-25 0,25 0,0 0,-25-1,25 1,-24 0,24 0,0 0,0 0,0-1,-25 26,25-25,0 0,0-1,25 1,-25 0,0 0,24-25,1-25,0 25,-25-25,25 0,0 1,-1-1,-24 0,25-25,0 26,-25-1,0-25,0 25,0 0,0-24,-25 24,25-25</inkml:trace>
  <inkml:trace contextRef="#ctx0" brushRef="#br0" timeOffset="263036.4516">15751 12601,'0'25,"0"-1,25-24,0 25,-25 0,24-25,1 25,25 0,-25-1,-1-24</inkml:trace>
  <inkml:trace contextRef="#ctx0" brushRef="#br0" timeOffset="263299.7811">16321 12774,'0'0,"-24"0,-1 0,0 0,0 0,0 25,-24 0,24 0,0 0,0 24,1 1,-1-25,0 49,25-24,-25-1,25-24,25 25,-25-1,25-24,0 0,-1-25,26 25,-25-25,24 0,-24 0,25-25,-25 25,-1-25,26 0,-25 1,0-1,-25 0,25 0,-50 0,25 0</inkml:trace>
  <inkml:trace contextRef="#ctx0" brushRef="#br0" timeOffset="263451.6845">16073 13072,'25'0,"0"0,0 0,24 0,-24 0,25 0,-1-25,1 25,-25-25,25 25,-26-24,1-1</inkml:trace>
  <inkml:trace contextRef="#ctx0" brushRef="#br0" timeOffset="264143.9583">16669 12725,'-25'0,"25"25,0-1,0 1,-25 25,25-1,-25 1,25 24,-24 1,24-1,0-24,-25 24,25-24,0 0,0-26,0 1,25-50,-25-24,24-1,1 1,-25-26,25 1,0-1,0 1,-1-1,1 1,-25 24,25-24,0 49,-25 0,0 1,25 48,-25 1,0 0,-25 25,25-1,0 26,-25-26,25 26,-25-1,25 0,-25 1,25-1,0-24,0-25,-24 24,24-24,0-50,0 1,24-26,-24 0,0 1,25-1,-25 0,25-24,-25 0,25 24,-25-24,25 24,-1 25,-24-24,25 24,0 25,0 0,0 0,-25 25,24-1,1 26,-25-25,0 24,0-24,0 0,0 25,-25-26,25 26,-24-25,-1 0,25-1,-25 1,0-25,0 25,1-25,-1 0,0 0,0 0,50 25,0 0,24 0,-24-1,0 1,0 0,0-25,-1 25,26-25,-25 0,0 0,-1 0,1 0,-25-25</inkml:trace>
  <inkml:trace contextRef="#ctx0" brushRef="#br0" timeOffset="264720.1272">17363 12427,'0'-25,"25"25,0 0,0 0,-1 0,1 25,0-25,-25 25,25 0,-25 0,0-1,0 1,-25 0,25 0,0 0,-25-1,25 1,-25 0,25 0,0 0,0-1,25 1,0-25,0 0,0 0,0-25,-1 25,1 0,0 25,-50-25,25 25,0 0,0 0,-25-1,25 1,0 25,-24-25,24 24,0 1,0-1,0 1,0 0,24-1,-24 1,0-25,25 24,-25 1,0-25,0 0,0-1,0 1,0 0,0 0,-25-25,25 25,-24-25,-1 24,0-24,0 25,0-25,0 0,1 0,-26-25</inkml:trace>
  <inkml:trace contextRef="#ctx0" brushRef="#br0" timeOffset="266068.6163">3225 14536,'0'0,"0"-25,0 0,0 50,24-25,-24 25,0 24,25 1,-25 24,0-24,25-1,-25 1,0 0,0-1,0 1,0-1,0 1,0 0,0-26,0 1,-25 0,0-25,25-25,-24 0,24-24,-25 24</inkml:trace>
  <inkml:trace contextRef="#ctx0" brushRef="#br0" timeOffset="266359.707">3026 14759,'25'0,"0"0,0-25,-1 25,1 0,0 0,0 0,0 0,-25 25,0 0,-25-1,0-24,0 25,0 0,1 0,-1-25,0 25,0-25,0 0,50 0,0 0,0 0,0-25,-1 25,1-25,0 25,0 0,0 0</inkml:trace>
  <inkml:trace contextRef="#ctx0" brushRef="#br0" timeOffset="266500.5674">3051 15205,'0'25,"25"-50,0 0,-1 1,26-26,-25 0,24 1,-24-1,0 1,0-1,0 0,-1 26</inkml:trace>
  <inkml:trace contextRef="#ctx0" brushRef="#br0" timeOffset="266731.854">3448 14412,'0'24,"0"1,0 25,0 24,0 1,25-1,-50 0,50 26,-25-26,0 25,0-24,0 24,0-25,0 1,0-26,0 1,24-25,-24 0,0-1,0-48,0-1,0 0,-24-49,24 24</inkml:trace>
  <inkml:trace contextRef="#ctx0" brushRef="#br0" timeOffset="266896.2909">3497 14734,'0'-25,"25"25,0 0,0 0,0 0,-1 0,1 0,0 0,-25 25,-25 0</inkml:trace>
  <inkml:trace contextRef="#ctx0" brushRef="#br0" timeOffset="267048.4565">3522 14883,'0'0,"-25"0,25 25,25-25,0 0,0 0,-25-25,25 25,-1 0,1 0,0 0,-25-25,25 25,-25 25,-25-25,25 25</inkml:trace>
  <inkml:trace contextRef="#ctx0" brushRef="#br0" timeOffset="267192.5121">3473 15106,'24'0,"1"0,25 0,-25-25,-1 25,1 0,25 0,-25 0,0 0,-1 0,1 0,0-25</inkml:trace>
  <inkml:trace contextRef="#ctx0" brushRef="#br0" timeOffset="267411.9444">3919 14287,'25'0,"0"0,0 0,-1 0,1 25,0-25,0 0,0 25,-1-25,1 0,-25 25,25-25</inkml:trace>
  <inkml:trace contextRef="#ctx0" brushRef="#br0" timeOffset="267740.4169">3870 14387,'0'25,"-25"-1,25 1,0 0,0 25,0-1,0-24,0 25,-25-1,25 1,0-1,-25-24,25 0,0 0,0-50,25 0,-25-24,25 24,-25-25,25 1,-1-1,1 25,0 0,0-24,0 49,-1-25,26 25,-25 0,24 0,-24 0,0 0,25 25,-26-25,1 25,0-25,0 24,0-24,-25 25,0 0,0 0,-25 0,0-25,-49-25,24 25</inkml:trace>
  <inkml:trace contextRef="#ctx0" brushRef="#br0" timeOffset="267891.8618">4068 14635,'-25'25,"25"-1,-25 1,25 25,0-25,-24 24,24-24,-25 25,0-26,25 26,-25-25,25 0,0-50</inkml:trace>
  <inkml:trace contextRef="#ctx0" brushRef="#br0" timeOffset="268036.2672">4167 14759,'25'0,"-25"25,25-25,0 0,-25 24,24-24,1 0,-25 25,-25 0,1-25</inkml:trace>
  <inkml:trace contextRef="#ctx0" brushRef="#br0" timeOffset="268396.55">4043 14957,'25'0,"0"0,0 0,-1 0,1 25,0-25,0 0,0 0,-25 25,-25 0,0-1,0 1,0 0,-24 0,24 0,0-1,0 1,1-25,24 25,-25 0,50-25,-25-25,49 25,-24 0,0 0,0-25,24 25,-24 0,25 0,-26 0,1 0,25 0,-25 0,-1 0,1 0,0 0,-50 0,0 0</inkml:trace>
  <inkml:trace contextRef="#ctx0" brushRef="#br0" timeOffset="277364.3517">4911 15180,'0'-24,"25"24,-25 24,25-24,0 25,-25 0,0 0,0 0,-25-1,25 1,-25 0,0-25</inkml:trace>
  <inkml:trace contextRef="#ctx0" brushRef="#br0" timeOffset="287424.373">5879 14808,'0'0,"-25"0,25-24,0-1,25 50</inkml:trace>
  <inkml:trace contextRef="#ctx0" brushRef="#br0" timeOffset="288624.713">5829 14660,'-25'0,"50"24,-25 1,0 0,25 49,-25-24,25 0,-25 24,0 0,25 1,-25-1,0-24,0 24,0-49,24 25,-24-25,0-1,25-48,-25-1,0-25,25 0,-25 1,25-1,0-24,-25 24,24 1,1-1,0 0,-25 1,25 24,0 0,-1-24,1 24,0 25,-25-25,25 0,-50 25,0 25</inkml:trace>
  <inkml:trace contextRef="#ctx0" brushRef="#br0" timeOffset="288816.0106">5854 15032,'25'-25,"0"25,-1 0,26-25,-25 25,24-25,-24 25,25-25,-25 25,-1-24,1 24</inkml:trace>
  <inkml:trace contextRef="#ctx0" brushRef="#br0" timeOffset="289460.1368">6772 14833,'0'25,"0"0,0 0,0-1,0 26,0 0,0-26,0 26,-25 0,25-1,-25 1,25-25,-25 24,0-24,25 0,-24 0,24 0,-25-25,0 0,0 0,0-25,25 0,-24 0,-1 0,25 0,-25 1,25-1,0 0,0 0,0 0,0 1,0-1,0 0,25 25,-25-25,25 50,-1-25,1 0,0 25,0-25,0 25,-1-1,1 1,0 0,0 0,0 0,-1 24,1-24,0 0,0 0,0-25,-50 0,25-25,-25 0</inkml:trace>
  <inkml:trace contextRef="#ctx0" brushRef="#br0" timeOffset="290855.8792">6524 14709,'0'-25,"-25"25,50 0,-25 25,24-25,1 0,0 0,0 0,0 0,-1 25,26-25,-25-25,0 25,-1 0,1 0,0 0,0 0,0 0,0 0,-25-25,-25 25,25-24,-25-1,0 0,25 0,-25 0,25 1,-25-1,1 0</inkml:trace>
  <inkml:trace contextRef="#ctx0" brushRef="#br0" timeOffset="291608.1279">7094 15081,'0'-25,"0"50,25-25,0 0,0 0,-1 0,1-25,0 25,0 0,0 0,-1 0,1 0,-25-24,25 24,0 0,-25 24,-25-24,0 0,0 0</inkml:trace>
  <inkml:trace contextRef="#ctx0" brushRef="#br0" timeOffset="291852.1061">7119 15180,'0'-24,"0"48,25-24,0 0,-1 0,1 0,0-24,25 24,-26 0,1 0,25 0,-25 0,-25-25,24 25,1 0,0 0</inkml:trace>
  <inkml:trace contextRef="#ctx0" brushRef="#br0" timeOffset="295168.1435">7913 14461,'0'-25,"0"50,0 0,-25 0,25 0,0 24,0 1,0 24,0 1,0-26,-25 26,25-1,0 0,0 1,0-1,0-24,0-1,0-24,0 0,0 0,0 0,0-50,0 0,0 0,-25-24,25-1,0 0,0 1,25-1,-25-24,0 24,25 1,-25 24,25-25,-1 25,1 1,0-1,0 25,0 0,0 0,-25 25,24-25,1 24,0 1,-25 0,0 0,0 0,-25-1,25 1,-25 0,25 0,-24 0,-1-25,0 24,0 1,0-25,0 0,-24 25,24-25,25-25,-25 25,0 0,25 25,25 0,-25 0,25-1,0 1,0 0,-1 0,1 0,0-1,0 1,0-25,0 25,-1-25,1 0,0 0,0-25,0 25,-1-25,-24 1,25-1,-25 0,25 0,-25 0,0 1,25-1,-25 0,0 0,0 50,-25-25,25 50,0-26,0 26,0-25,0 24,0-24,0 25,25-25,-25 0,0-1,0 1,0-50</inkml:trace>
  <inkml:trace contextRef="#ctx0" brushRef="#br0" timeOffset="295600.1071">8880 14759,'0'25,"-25"-1,25 1,0 25,0-25,-25 24,25 1,-24-1,24 1,-25 0,0-26,25 1,-25 0,25 0,-25-25,1 0,-1 0,0 0,25-25,-25 0,0 0,1 1,24-1,0 0,0 0,0 0,0 1,0-1,24 25,1 0,0 0,0 0,24 25,-24-1,0 1,0 0,0 0,-1 0,1 24,0-24,-25 0,25-25,0 0</inkml:trace>
  <inkml:trace contextRef="#ctx0" brushRef="#br0" timeOffset="295776.4896">9029 15032,'0'24,"0"1,0 0,-25 25,25-26,0 1,0 25,0-25,0-1,0 26,0-25,0 0,0 0,0-1,-25-48,25-1</inkml:trace>
  <inkml:trace contextRef="#ctx0" brushRef="#br0" timeOffset="296115.9223">8508 14585,'-25'0,"50"0,0 0,0 0,24 0,1 0,-25 0,24 0,1 0,-1 0,1-25,0 25,-26 0,26 0,-25 0,25 0,-26 0,1 0,0 0,-50-24,0-1,1 0,24 0,-25 0,0 1,0-1,0 0,0 0</inkml:trace>
  <inkml:trace contextRef="#ctx0" brushRef="#br0" timeOffset="296467.7101">9351 14932,'0'-24,"-24"24,48 0,1 0,0 0,0 0,0 0,-1 0,1 0,0 0,0 0,0 0,-1 0,1 0</inkml:trace>
  <inkml:trace contextRef="#ctx0" brushRef="#br0" timeOffset="296655.9471">9451 14709,'0'25,"0"25,0-26,0 26,0 0,0-1,0 26,0-26,0 26,0-26,0 1,0-1,0 1</inkml:trace>
  <inkml:trace contextRef="#ctx0" brushRef="#br0" timeOffset="297219.8885">9947 14387,'0'0,"0"25,0 24,0 1,0 24,0 1,0 24,0-25,0 1,-25-1,25 0,0 1,0-26,-25-24,25 25,0-25,0-50,0-25,0 25,0-24,0-1,0 1,0-1,25 0,-25 26,25-1,-25 0,24 0,1 25,0 0,0 0,0 0,0 0,-25 25,24-25,-24 25,0 0,0-1,0 1,-24 0,-1 0,0-25,25 25,-25-1,0-24,0 0,1 0,-1 0,0 0,0 0,50 25,0-25,-25 25,25 0,-1 0,26-25,-25 24,0-24,0 25,-1-25,26 0,-25 0,0-25,-1 25</inkml:trace>
  <inkml:trace contextRef="#ctx0" brushRef="#br0" timeOffset="297480.1244">10269 14982,'25'0,"0"25,0 0,-25-1,24-24,-24 25,0 0,0 0,-24 0,24-1,-25 1,0-25,0 25,0 0,50-25,0 0,0 0,0 0,24-25,-24 25,25-25,-26 25,26-25,-25 1,24-1</inkml:trace>
  <inkml:trace contextRef="#ctx0" brushRef="#br0" timeOffset="297840.3343">10939 14709,'0'25,"0"0,0 0,0-1,-25 26,25 0,-25-1,25 1,-25-1,1 1,-1 0,0-26,0 1,0 0,1 0,-1-25,0 0,0 0,0-25,1 0,24 0,-25-24,0 24,25-25,0 26,25-26,-25 25,25 0,-1 25,1-24,0 24,0 0,0 24,-1-24,26 25,-25 0,0 0,-1 24,1-24,0 25,0-25,-25-1,25 1</inkml:trace>
  <inkml:trace contextRef="#ctx0" brushRef="#br0" timeOffset="298115.7943">11063 15056,'25'25,"-1"0,-24 0,25-25,-25 25,0-1,0 1,0 0,-25 0,25 0,-24-25,24 24,-25 1,50-25,-1 0,1 0,0-25,0 25,0 0,-25-24,25 24,-25-25,0 0</inkml:trace>
  <inkml:trace contextRef="#ctx0" brushRef="#br0" timeOffset="298460.1021">10616 14536,'-24'-25,"48"25,1-25,0 25,25 0,-1 0,-24 0,25 0,-1 0,1 0,-1 25,-24-25,0 0,25 0,-26 0,1 25,0-25,-25-25,0 0,-25 0,25 0,-25 1,1-1,24 0,-25 0,25 0,-25 0</inkml:trace>
  <inkml:trace contextRef="#ctx0" brushRef="#br0" timeOffset="298751.8934">11509 14883,'25'0,"0"0,0 0,0 0,24 0,-24 0,25 0,-26 0,26 0,-25 0,0 0,-50-75</inkml:trace>
  <inkml:trace contextRef="#ctx0" brushRef="#br0" timeOffset="298912.2767">11708 14585,'-25'0,"25"25,0 0,0 24,0 26,0-26,0 26,0-1,-25 1,25-1,0 0,0 1,-25-50,25 24</inkml:trace>
  <inkml:trace contextRef="#ctx0" brushRef="#br0" timeOffset="299468.3913">12353 14362,'0'50,"-25"-26,25 26,0 0,0 24,-25 25,25 0,-25-24,25 24,-24 0,24 0,0-24,0-1,-25-49,25 0,0 0,0-50,0 0,0-25,25 1,-25-1,0-24,0 24,24-24,-24-1,25 26,-25-1,25 25,0 1,-25-1,25 25,-1 0,1 25,0-25,-25 24,25 1,-25 0,0 0,0 0,0 24,0-24,-25 0,25 0,-25-1,0-24,1 25,-1 0,0-25,0 0,0 0,1 0,24 25,24-25,1 25,-25-1,25 1,0-25,0 25,24 0,-24-25,0 0,0 25,-1-25,1-25,0 0,-25 0,25 0</inkml:trace>
  <inkml:trace contextRef="#ctx0" brushRef="#br0" timeOffset="299736.1462">12650 14957,'25'25,"-25"0,25-25,-25 25,0-1,0 1,0 0,0 0,-25-25,25 25,-25-1,50-24,0 0,0 0,0 0,-25 25,24 0,-24 0,0 0,0-1,-24 1,24 0,-25 0,0 0,25 0,-25-1,0-24</inkml:trace>
  <inkml:trace contextRef="#ctx0" brushRef="#br0" timeOffset="300136.5866">13370 14734,'0'25,"0"0,-25-1,25 1,0 25,0-25,0 24,-25 1,0-25,25 24,-24-24,-1 0,0 0,25-1,-25-24,0 25,0-25,1-25,-1 25,0-24,0-1,0 0,25-25,0 26,0-26,0 25,25 0,0 25,0 0,0 25,-1-25,26 25,-25 0,0 0,0-1,24 1,-24 0,0 0,0 0,-1-25,-24 24,25-24</inkml:trace>
  <inkml:trace contextRef="#ctx0" brushRef="#br0" timeOffset="300443.7809">13543 14982,'25'0,"0"25,-25 0,25-25,-50 24,25 1,-25 0,25 0,-25-25,25 25,-24-25,24 24,0 1,24-25,1 25,0-25,-25 25,25-25,-25 25,0-1,-25 1,0 0,0-25,1 25,-1 0,0-25,-25 25,26-25,-26 0</inkml:trace>
  <inkml:trace contextRef="#ctx0" brushRef="#br0" timeOffset="300811.7991">13022 14536,'0'-25,"25"25,0 0,0 0,0 0,24 0,1 0,0 0,-1 25,1-25,-1 0,26 0,-26 24,1-24,0 0,-26 0,26 0,-25 0,0 0,-1 0,-24-24,-24-1,-1 0,25-25,0 26,0-1,0 0,-25 0,25-25,-25 26,25-1</inkml:trace>
  <inkml:trace contextRef="#ctx0" brushRef="#br0" timeOffset="301075.8614">13990 15205</inkml:trace>
  <inkml:trace contextRef="#ctx0" brushRef="#br0" timeOffset="303472.1062">14015 15205,'-25'0,"50"25,-25 0,24-25,-24 25,0-1,0 1,-24 0,24 0,-25 0</inkml:trace>
  <inkml:trace contextRef="#ctx0" brushRef="#br0" timeOffset="304188.4966">15180 14486,'0'-25,"0"50,0 0,0 24,0 1,0 24,25 1,-25-1,0 1,0-1,0 25,25-49,-25-1,25 1,-25-25,0 0,25-25,-25-25,0 0,24-25,-24 1,25-1,0-24,0-1,-25 26,25-1,0-24,-1 49,1-25,0 26,0-26,0 25,-25 0,24 25,-24 25,-24-25,24 25,-25-25,0 25,0 0</inkml:trace>
  <inkml:trace contextRef="#ctx0" brushRef="#br0" timeOffset="304363.8343">15156 14808,'24'0,"1"-24,0 24,0 0,0 0,-1-25,26 25,-25 0,0-25,0 25,-1 0</inkml:trace>
  <inkml:trace contextRef="#ctx0" brushRef="#br0" timeOffset="305035.6688">16024 15528,'0'25,"-25"-1,25 1,-25-50,0 1,25-1,0 0,-24 0,24-24,-25-1,25 0,0 1,0-26,0 26,0-26,0 26,25-1,-25 0,24 1,-24 24,25 0,0 0,0 1,0 24,-1 0,1 0,0 0,0 24,-25 1,25 0,-25 0,24 24,-24-24,-24 0,24 0,0 0,-25-1,0 1,25 0,-25-25,0 0,50-25,-25 0,25 25,0-24,0 24,-1-25,1 25,0 25,0-25,-25 24,0 1,0 0,0 0,-25 0,25-1,-25 1,0 0,25 0,-24-25,-1 25,0-1,0-24,0 0,1 0,-1-24</inkml:trace>
  <inkml:trace contextRef="#ctx0" brushRef="#br0" timeOffset="305388.4291">15801 14511,'24'0,"1"0,0 0,0 0,24 0,-24 0,25 25,-1-25,1 0,0 0,-1 0,-24 24,25-24,-26 0,1 0,0 0,0 25,0-25,-50-25,25 1,-25-1,25 0,-25 0,25-24,0 24,0 0,-25 0,25 0</inkml:trace>
  <inkml:trace contextRef="#ctx0" brushRef="#br0" timeOffset="305700.7223">16545 14883,'25'0,"-1"0,1 0,0 0,0 0,0 0,-1 0,1 0,0 0,0 0,0 0,-50 0</inkml:trace>
  <inkml:trace contextRef="#ctx0" brushRef="#br0" timeOffset="305891.8894">16495 15081,'25'0,"0"0,0 0,24 0,-24 0,25 0,-26-25,1 25,0 0,0 0,0 25,-1-25,-48-25</inkml:trace>
  <inkml:trace contextRef="#ctx0" brushRef="#br0" timeOffset="306567.8531">17289 14387,'0'25,"0"-1,0 26,0 0,-25-1,25 26,0-1,-25 0,25 1,-25 24,25-25,-24 1,24-26,0 26,0-50,24 24,-24-24,25 0,0-25,0-25,-25 0,25 0,-1-24,1-1,0 25,0-24,0 24,-25 0,24 0,-24 1,0-1</inkml:trace>
  <inkml:trace contextRef="#ctx0" brushRef="#br0" timeOffset="306752.1181">17562 15007,'0'25,"0"-1,0 1,0 0,0 25,0-26,0 26,-25-25,25 24,0-24,0 0,0 0</inkml:trace>
  <inkml:trace contextRef="#ctx0" brushRef="#br0" timeOffset="307199.9191">18281 14660,'0'-25,"0"50,0-1,0 1,0 25,-25-1,25 1,-25 0,25 24,-24-24,-1-1,0 1,0-1,0 1,1-25,-1-25,0 25,0-25,25-25,-25 25,1-25,-1 0,25 0,-25 1,25-26,0 0,0 26,0-26,25 25,-25 0,25 25,-25-24,24 24,1 0,0 24,0-24,0 25,-1 0,1 0,25 0,-25-1,-1 1,1 0,0 0,-25 0,25-25,-25 24</inkml:trace>
  <inkml:trace contextRef="#ctx0" brushRef="#br0" timeOffset="307384.4605">18430 14982,'0'25,"-25"0,25-1,0 1,0 25,0-1,-25-24,25 25,0-25,0 24,0-24,0 0,0 0,-49-50,49 0</inkml:trace>
  <inkml:trace contextRef="#ctx0" brushRef="#br0" timeOffset="307747.9518">17959 14536,'-25'-25,"50"25,-25 25,24-25,26 0,-25 0,24 0,-24 0,0 0,25 0,-26 0,26 0,-25 0,0 0,-1 0,1 0,0 0,0 24,0-24,-1 0,-48 0,24-24,0-1,-25 0,25 0,-25 0,25 1,-25 24,25-25</inkml:trace>
  <inkml:trace contextRef="#ctx0" brushRef="#br0" timeOffset="308075.5647">18852 14908,'-25'0,"25"-25,25 25,-1 0,1 0,25 0,-25 25,24-25,-24 0,0 0,0 24,-1-24,1 0,0 0</inkml:trace>
  <inkml:trace contextRef="#ctx0" brushRef="#br0" timeOffset="308251.6746">19000 14635,'0'25,"0"-1,0 1,0 25,0-1,0 1,0 24,-24 1,24-1,0-24,0 24,0 1,0-26,0 1</inkml:trace>
  <inkml:trace contextRef="#ctx0" brushRef="#br0" timeOffset="308592.1012">19496 14461,'25'25,"-25"0,0 24,-25 26,25-26,0 26,-24 24,24-25,-25 26,25-26,-25 0,25 1,0-26,0 1,0-25,25 0,0 0,-1-25,1 0,-25-25,25 25,0-50,0 25,0 0,-25-24,24 24,-24 0,25 0</inkml:trace>
  <inkml:trace contextRef="#ctx0" brushRef="#br0" timeOffset="308876.5558">19720 15106,'25'0,"-1"25,1 0,0-1,-25 1,0 0,-25 0,0 0,25-1,-24-24,-1 25,0 0,0-25,50 0,0 0,0 0,-1 0,1 0,0 0,0 0,0 0,-1-25,1 25,0-25</inkml:trace>
  <inkml:trace contextRef="#ctx0" brushRef="#br0" timeOffset="309319.8922">20464 14709,'0'25,"0"0,0 0,25 24,-25-24,0 25,-25-1,25 1,-25-25,25 24,-25 1,0-1,1-24,-1 0,0-25,0 25,0-25,1 0,-1 0,0 0,0-25,0 0,1 0,24 1,-25-1,25 0,0-25,0 26,0-1,0 0,25 25,-1 0,26 0,-25 0,24 0,-24 25,0 0,25-25,-26 24,1 1,0 0,0 0,0 0,-25-1,24-24,-24 25</inkml:trace>
  <inkml:trace contextRef="#ctx0" brushRef="#br0" timeOffset="309624.3131">20563 15056,'25'0,"0"25,-1-25,1 25,-25 0,0 0,-25-1,1 1,-1 0,25 0,-25 0,0-25,25 24,-25 1,50-25,0 0,0 0,0-25,-1 25,1 0,0 0,0-24,0 24,-25-25,25 25,-25-25</inkml:trace>
  <inkml:trace contextRef="#ctx0" brushRef="#br0" timeOffset="310024.7194">20067 14560,'25'-24,"0"24,-1 0,1 0,0 0,25 24,-1-24,-24 0,25 25,-1-25,26 0,-26 0,1 0,-25 0,24 0,-24 0,0 0,0 0,0 0,-25-25,-25 1,0-1,25 0,-25 25,25-25,-25 0,25 1,-25-1,25 0,-24 25,24-25,-25 0</inkml:trace>
  <inkml:trace contextRef="#ctx0" brushRef="#br0" timeOffset="310368.1234">21134 14908,'24'0,"1"0,25-25,-25 25,-1 25,26-25,-25 0,24 0,-24 0,0 0,0 0,0 0,-1 0,-48 0,-1 0</inkml:trace>
  <inkml:trace contextRef="#ctx0" brushRef="#br0" timeOffset="310540.2583">21282 14660,'0'0,"0"-25,0 50,0-1,25 1,-25 0,0 49,0-24,0 24,-25-24,25 24,0 1,0-26,25 26,-25-26,0-24</inkml:trace>
  <inkml:trace contextRef="#ctx0" brushRef="#br0" timeOffset="310888.7773">22002 14461,'0'25,"-25"0,25 24,0 1,0 0,-25-1,25 26,-25 24,1-25,24 25,-25-24,0-1,25-24,0 24,0-49,25 25,-25-25,25-1,-1-24,1 0,-25-24,50-1,-25 0,-1 0,1 0,0-24,-25-1,25 0,-50-24,25 24</inkml:trace>
  <inkml:trace contextRef="#ctx0" brushRef="#br0" timeOffset="311219.6095">22151 14957,'24'0,"-24"25,25-25,-25 25,25-25,-25 25,25-1,-25 1,25-25,-25 25,0 0,0 0,-25-25,25 24,-25-24,0 0,25 25,-25-25,1 0,48 0,1 0,0 25,0-25,-25 25,25-25,-25 25,24-25,-24 24,0 1,-24 0,24 0,-25 0,0 0,0-1,25 1,-25-25,-49-25</inkml:trace>
  <inkml:trace contextRef="#ctx0" brushRef="#br0" timeOffset="311683.6616">22820 14734,'0'25,"0"0,0-1,0 1,0 0,0 25,0-1,-24 1,24-1,-25 1,0 0,0-1,-25 1,26-25,-1 24,0-24,0-25,0 25,1-25,-1 0,0 0,25-25,-25 25,0-25,1-24,24 24,0-25,0 25,24-24,1 24,-25 0,25 25,0-25,0 25,-1 25,1-25,25 25,-25 0,-1-25,1 25,0-1,-25 1,25 0,0-25,-25 25,25 0,-50-25</inkml:trace>
  <inkml:trace contextRef="#ctx0" brushRef="#br0" timeOffset="312051.8847">22920 15056,'24'25,"1"-25,-25 25,25-25,-25 25,25 0,-50-25,25 24,-25 1,0-25,25 25,-24 0,-1 0,25-1,25 1,-1-25,1 25,0-25,0 0,0 0,-25 25,-25-25,25 25,-25 0,0-1,0 1,1 0,-1-25,0 25,0 0,0-25,1 0,-1-50,0 25</inkml:trace>
  <inkml:trace contextRef="#ctx0" brushRef="#br0" timeOffset="312640.351">22498 14684,'0'0,"0"-24,-25 24,0-25,50 25,0 0,0 0,-1 0,1 0,0 0,0 0,0 0,24 0,1 0,0 0,-26 0,26 0,-25 0,24 0,-24 0,0 0,0 0,0 25,-1-25,1 0,0 0,-50-25,0 0,1 0,24 0,-25 1,0-1,25 0,-25 25,25-25,0 0,-25 25,25-24,0-1</inkml:trace>
  <inkml:trace contextRef="#ctx0" brushRef="#br0" timeOffset="319323.5817">4862 16222,'0'-25,"0"50,0 0,25 0,-25 0,0 24,24 1,-24 0,0-26,0 26,0 0,0-1,25-24,-25 0</inkml:trace>
  <inkml:trace contextRef="#ctx0" brushRef="#br0" timeOffset="319587.8061">4887 16197,'24'-24,"1"24,0 0,0 0,0-25,-1 25,1 0,0 0,0 0,0 0,-1 25,-24-1,0 1,0 0,0 0,0 0,0-1,-24 26,24-25,0 25,0-26,0 26,-25-25,25 24,0-24,0 0,-25 0</inkml:trace>
  <inkml:trace contextRef="#ctx0" brushRef="#br0" timeOffset="320048.2014">5011 16247,'0'25,"0"0,24-25,-24 24,0 1,0 0,0 25,-24-25,24-1,0 26,-25-25,0 24,25-24,-25 25,0-25,1-1,24 1,-25-25,25-25,0 1,25-1,-1 0,1 25,0 0,0 25,0-25,-1 0,1 25,0-25,0 0,0 0,-1-25,1 0,0-25,0 26,-25-26,25 0,-25 26,0-26,0 25,0 0,0 0,0 1,0 48,0 1,0 25,0-25,0 24,0 1,24-25,-24 24,0-24,0 0,0 0,25-50,-25 0</inkml:trace>
  <inkml:trace contextRef="#ctx0" brushRef="#br0" timeOffset="320227.6783">5383 16073,'0'25,"0"0,0 25,24-1,-24 1,0 24,0 1,0-1,0 1,0-1,0 0,0 1,0-26,0 26,0-50,0 24,0-24</inkml:trace>
  <inkml:trace contextRef="#ctx0" brushRef="#br0" timeOffset="320732.5619">6474 16222,'-25'25,"25"0,0 0,0 24,0-24,-25 25,25-1,-24 1,-1 0,0-1,25-24,-25 25,0-26,1 1,24 0,-25-25,0 0,0 0,0 0,1-25,-1 0,25 1,-25-1,25-25,0 25,0 1,0-1,25 0,0 0,-1 25,1 0,0 0,0 25,0 0,24 0,-24-1,0-24,0 25,-1 0,1 0,0-25,0 25,-25-50,-25 0,0 25</inkml:trace>
  <inkml:trace contextRef="#ctx0" brushRef="#br0" timeOffset="321071.9289">6003 16098,'0'-25,"25"25,-1 0,1 0,0 25,0-50,0 25,24 0,1 0,-25-24,24 24,1 0,-25 0,24 0,-24 0,25 0,-26 0,1 0,0 0,0 24,0-24,-25-24,0-1,-25 0,25 0,-25 0,25 1,-25 24,0-25,-49-50,49 51</inkml:trace>
  <inkml:trace contextRef="#ctx0" brushRef="#br0" timeOffset="321399.839">6821 16346,'25'0,"0"0,0 0,0 0,-1 0,1 0,25-25,-25 25,-1 0,26-24,-25 24,0 0,-50 0,-25-25,25 25</inkml:trace>
  <inkml:trace contextRef="#ctx0" brushRef="#br0" timeOffset="321575.3058">6970 16098,'0'0,"0"-25,0 50,0 0,0 0,0 0,25 24,-25 1,0-1,0 1,-25 25,25-26,25 26,-25-26,0 1,0-25</inkml:trace>
  <inkml:trace contextRef="#ctx0" brushRef="#br0" timeOffset="322163.903">7466 16966,'-25'0,"25"25,0 0,0-50,0 0,-24 1,24-1,0 0,-25-25,25-24,0 24,-25 1,25-26,0 1,0 0,0-1,0 25,0-24,25 24,-25 26,25-1,-25 0,24 25,1 0,-25 25,25 0,-25-1,25 1,-25 0,0 0,0 24,0-24,0 0,0 0,-25 0,50 0,0-1,-1-24,1 25,0-25,-25 25,25 0,-25 0,-25-1,0 1,0 0,1 0,-1-25,0 0,0 0,25-25,-25 25,1-25</inkml:trace>
  <inkml:trace contextRef="#ctx0" brushRef="#br0" timeOffset="322519.9828">7218 15999,'25'0,"0"0,24 0,-24 0,25 0,-1 0,1 0,0 0,-26 0,26 0,-25 0,24 0,-24 0,0 0,0 0,-50 0,0-25,25 0,0 1,-25-1,25 0,-24 0,24 0,-25 25,25-24,-25 24</inkml:trace>
  <inkml:trace contextRef="#ctx0" brushRef="#br0" timeOffset="322888.005">8086 16346,'0'-25,"25"25,0 0,0 0,0 0,-1 0,1 0,0 0,25 0,-26 0,1-24,0 24,-25 24,-50-48,50 48</inkml:trace>
  <inkml:trace contextRef="#ctx0" brushRef="#br0" timeOffset="323123.6595">8111 16520,'-25'-25,"50"25,0 0,0 0,0 0,24 0,-24 0,0 0,0 0,-1 0,1 0,0 0,0 0,0 0,-1 0</inkml:trace>
  <inkml:trace contextRef="#ctx0" brushRef="#br0" timeOffset="332287.9905">9054 16098,'-25'0,"0"-25,0 50,25 0,-25 0,25 0,-24 24,24 1,-25-1,25 1,0 25,0-1,0-24,0 24,25 0,-25-24,24 0,1-26,0 1,0 0</inkml:trace>
  <inkml:trace contextRef="#ctx0" brushRef="#br0" timeOffset="333047.6331">9451 16049,'0'24,"0"1,0 0,0 25,0 24,-25-24,25 24,0 1,-25 24,25-25,0-24,0 24,0-24,-25-25,25-1,0 1,0 0,0-50,0 0,0-24,0 24,0-25,0 1,25-1,-25 1,0-1,25 0,0 26,-25-26,24 25,1 0,0 25,0 0,0 0,-1 25,1 0,-25 0,0 0,0-1,0 1,0 0,-25 0,25 0,-24-25,-1 24,0 1,0-25,0 0,1 0,24 25,-25-25,0-25,0 25,50 25,0 0,0 0,-1-1,1 1,0 0,25 0,-26 0,1-25,0 0,0 0,0 0,-1 0,1-25,0 0,-25-25,25 26,-25-1,0 0,0 0,25 0,-25 1,0-1,-25 25,25 25,0-1,0 1,0 0,0 25,0-26,0 26,0 0,0-26,0 26,0-25</inkml:trace>
  <inkml:trace contextRef="#ctx0" brushRef="#br0" timeOffset="333324.0687">9897 16396,'25'25,"0"-25,-1 0,1 0,0 0,25 0,-25 0,24 0,-24 0,25-25,-26 25,1 0,-50 0</inkml:trace>
  <inkml:trace contextRef="#ctx0" brushRef="#br0" timeOffset="333479.9096">10096 16197,'0'25,"0"0,0 0,0 24,0 1,0 0,0-1,0 1,0 24,0-24,0 0,0-1,0-24</inkml:trace>
  <inkml:trace contextRef="#ctx0" brushRef="#br0" timeOffset="333807.4056">10443 16024,'0'25,"0"-1,0 26,0-25,0 49,0-24,0 24,0 1,0-1,0 1,0-1,0-24,0-1,0 1,0-25,0-1,25 1,-1-25,1-25,0 25,0-24,0-1,-25 0,24-25,1 26,0-26,-25 25,25 0,-25 1</inkml:trace>
  <inkml:trace contextRef="#ctx0" brushRef="#br0" timeOffset="333951.8042">10740 16545,'0'0,"-24"25,48-25,-24 24,0 1,0 0,0 0,0 0,0-1,0 1,0 0,0 0,0 0</inkml:trace>
  <inkml:trace contextRef="#ctx0" brushRef="#br0" timeOffset="334271.9132">11088 16049,'-25'-25,"50"50,-1-1,-24 1,25 25,-25-1,0 26,25-26,-25 26,0-25,0 24,-25-24,25 24,-25-24,1-1,24 1,-25-25,0-1,25 1,-25 0,0-25,1-25,-1 25,25-49</inkml:trace>
  <inkml:trace contextRef="#ctx0" brushRef="#br0" timeOffset="334711.8234">11757 16197,'0'0,"0"25,0 25,0-25,0 24,-24 1,24 0,-25-1,25 1,-25-1,0 1,0 0,1-26,-1 1,0 0,0-25,0 0,1 0,-1 0,0 0,25-25,-25 0,25 1,0-1,0-25,0 25,0 1,25-1,-25 0,25 0,0 25,-25-25,24 25,1 25,0-25,25 25,-26-25,1 25,0 0,0-1,-25 1,25-25,-1 25,1 0</inkml:trace>
  <inkml:trace contextRef="#ctx0" brushRef="#br0" timeOffset="334895.3172">11931 16545,'0'25,"0"-1,0 1,0 0,0 0,0 0,0-1,0 1,0 25,25-50,-25 25,-50-50</inkml:trace>
  <inkml:trace contextRef="#ctx0" brushRef="#br0" timeOffset="335244.1647">11485 15974,'-25'0,"50"0,-1 0,1 0,0 25,25-25,-1 0,1 0,-1 0,1 0,0 0,-26 0,26 0,-25 0,24 0,-49 25,25-25,0 0,-25-25,0 0,0 0,0 1,0-1,0 0,0 0,-25 0,25 1</inkml:trace>
  <inkml:trace contextRef="#ctx0" brushRef="#br0" timeOffset="335555.8734">12328 16272,'0'-25,"25"25,0 0,-1 25,26-25,-25 0,24 0,-24 0,25 0,-25 0,-1 0,1 0</inkml:trace>
  <inkml:trace contextRef="#ctx0" brushRef="#br0" timeOffset="335720.0265">12502 16049,'-25'24,"25"1,0 0,0 0,0 24,0 1,0 24,0-24,0 0,0-1,0 26,25-26,-25 1,-25-25,50 24</inkml:trace>
  <inkml:trace contextRef="#ctx0" brushRef="#br0" timeOffset="335964.1946">13122 15949,'0'0,"-25"0,0 25,0 0,25 25,-25-1,1 26,24-1,-25 0,25 26,0-26,0 1,25-1,-25-24,24 24,1-49,0 0,25-25,-26 0</inkml:trace>
  <inkml:trace contextRef="#ctx0" brushRef="#br0" timeOffset="336479.8075">13519 15825,'-25'25,"25"0,-25 25,25-1,0 1,0 24,-25 1,25-1,-25 25,25-24,0-1,0 1,-24-1,24-49,0 24,0-24,0-50,0 1,0-26,24 25,-24-24,0-1,0 0,25 1,0-1,0 25,0 0,-1 1,1-1,0 25,0 0,0 0,-1 25,-24-1,25 1,-25 0,0 0,-25-25,25 25,-24-25,24 25,-25-25,0 24,0-24,0 25,1-25,-1 0,0 0,0 0,25 25,25-25,-25 25,25 0,-25-1,25 1,-1-25,1 25,0 0,0-25,0 25,-1-25,1 0,-25-25,25 25,-25-25</inkml:trace>
  <inkml:trace contextRef="#ctx0" brushRef="#br0" timeOffset="336767.8539">13767 16470,'24'0,"1"0,0 0,0 0,-25 25,25 0,-25 0,-25 0,25-1,-25-24,25 25,-25 0,0 0,1 0,24-1,-25-24,25 25,-25 0,50-25,-25 25,25-25,-1 0,1 0,0-25,25 25,-26-25,26 25,0-25,-1 1,-49-26,50 25,-1 0</inkml:trace>
  <inkml:trace contextRef="#ctx0" brushRef="#br0" timeOffset="337279.6523">14114 16321,'0'-24,"-25"24,50 0,-25 24,25-24,-1 0,1 0,25 0,-1 0,-24 0,0 0,0 0,0 0,0 0,-50 25</inkml:trace>
  <inkml:trace contextRef="#ctx0" brushRef="#br0" timeOffset="337455.9671">14238 16049,'0'24,"0"1,0 25,-25-1,25 26,0-1,0 1,-25-1,25 1,0-1,0-24,0-1,0 1,25-25</inkml:trace>
  <inkml:trace contextRef="#ctx0" brushRef="#br0" timeOffset="337744.3931">14585 15925,'-25'24,"25"1,0 0,0 25,0-1,-24 26,24-1,-25 25,25-24,-25 24,25-25,0 1,0-26,25 1,-25-25,0 0,25-25,-25 24,24-48,1 24,0 0,-25-25,25 0,0 0,-1-24,-24 24,25-25</inkml:trace>
  <inkml:trace contextRef="#ctx0" brushRef="#br0" timeOffset="338000.0182">14759 16520,'25'0,"-1"0,1 0,0 0,0 0,-25 25,25 0,-50-1,25 1,0 0,-25 25,0-26,0 1,1 0,48-25,1 0,0 0,0-25,0 25,-1-25,1 1,25-1,-25 25</inkml:trace>
  <inkml:trace contextRef="#ctx0" brushRef="#br0" timeOffset="338307.9844">15354 16049,'0'24,"0"1,0 0,25 25,-25-1,0 26,0-26,0 26,0-1,0-24,-25 24,25-24,0-1,-25 1,25-25,-25 24,1-24,-1 0,0 0,0 0,0-1,1-24,-1 0,25-24</inkml:trace>
  <inkml:trace contextRef="#ctx0" brushRef="#br0" timeOffset="338671.6123">15825 16346,'0'-25,"0"50,0 0,0 0,-24 25,24-1,-25 1,25-1,-25 1,0-25,0 24,1-24,24 0,-25 0,0-25,0 0,0 0,1-25,-1 0,25 0,-25 1,25-1,0 0,0 0,0 0,25 1,0 24,-25-25,24 25,1 25,0-25,0 0,24 24,-24 1,0 0,0 0,0-25,-1 25,-24-1,25-24</inkml:trace>
  <inkml:trace contextRef="#ctx0" brushRef="#br0" timeOffset="338951.7172">15999 16545,'25'25,"0"-1,-25 1,24-25,-24 25,-24 0,-1 0,0-1,25 1,-25-25,25 25,-25-25,25 25,0 0,25-25,0 24,0-24,0-24,-1 24,1 0,0-25,-25 0,25 25,-25-25,0 0</inkml:trace>
  <inkml:trace contextRef="#ctx0" brushRef="#br0" timeOffset="339276.3004">15478 16148,'0'-25,"25"25,0 0,0 0,24 0,-24 25,25-25,-1 0,1 25,-1-25,1 0,0 0,-1 0,1 0,-25 0,-1 0,1 0,0 0,-25-25,-25 0,0 0,1 0,-1 1,0-1,25 0,-25 25,25-25</inkml:trace>
  <inkml:trace contextRef="#ctx0" brushRef="#br0" timeOffset="339551.528">16421 16297,'25'-25,"-1"25,26 0,-25 25,0-50,24 25,-24 0,0 0,0 25,-1-50,-48 25</inkml:trace>
  <inkml:trace contextRef="#ctx0" brushRef="#br0" timeOffset="339708.1023">16570 16049,'-25'0,"25"24,0 1,0 0,0 25,0 24,0-24,-25 24,25 1,0-1,0 0,0 1,-25-26,25 1,25 0</inkml:trace>
  <inkml:trace contextRef="#ctx0" brushRef="#br0" timeOffset="339944.2505">17239 15900,'-25'0,"25"25,-24-1,24 26,-25 24,25 1,-25-1,0 25,25 1,0-26,0 25,25-24,-25-1,25-49,0 25,24-50,1 0,-1-25</inkml:trace>
  <inkml:trace contextRef="#ctx0" brushRef="#br0" timeOffset="340427.9257">17686 15900,'-25'25,"25"-1,0 26,0 0,-25 24,25 0,0 1,0 24,0-24,-25-1,25 0,0 1,0-50,0-1,0 1,0-50,0 1,0-1,0 0,0-25,0 1,25-1,-25 1,25 24,-25-25,25 25,0 0,-1 1,1 24,0 0,0 24,-25 1,0 0,0 0,-25 0,25 0,-25-1,0-24,1 0,-1 25,0-25,0 0,0 0,50 25,0 0,0 0,0-1,-1 1,1-25,0 25,0-25,0 0,-1 0,1-25</inkml:trace>
  <inkml:trace contextRef="#ctx0" brushRef="#br0" timeOffset="340731.7868">17959 16396,'24'25,"1"-25,-25 25,25-25,-25 24,0 1,-25-25,25 25,-25 0,1 0,-1-1,25 1,25-25,-1 25,1 0,0-25,-25 25,0-1,0 1,-25 0,25 0,-25-25,1 25,-1-1</inkml:trace>
  <inkml:trace contextRef="#ctx0" brushRef="#br0" timeOffset="340983.7272">18132 16321,'25'0,"0"0,0 0,24 0,-24 0,0 0,0 0,24 0,-24 0,25 0,-26 25,1-25,-50 0</inkml:trace>
  <inkml:trace contextRef="#ctx0" brushRef="#br0" timeOffset="341139.1995">18306 16148,'0'25,"0"-1,0 1,0 25,0-1,0 1,0 0,0 24,0-24,0-1,-25-24,25 25,0-25</inkml:trace>
  <inkml:trace contextRef="#ctx0" brushRef="#br0" timeOffset="341420.4223">18653 15974,'0'25,"-25"0,25 24,0 1,0 0,-24 24,-1 0,25 1,-25 24,0-24,25-1,0 0,0-24,0-25,25 0,0-1,0-24,-1 0,1 0,0-24,0-1,0 0,-1-25,-24 26,25-26</inkml:trace>
  <inkml:trace contextRef="#ctx0" brushRef="#br0" timeOffset="341711.554">18852 16520,'0'0,"24"0,-24 25,25-25,-25 25,0-1,0 1,-25 0,1-25,24 25,-25-25,25 25,25-25,-1 0,1 0,-25 24,25-24,0 25,-25 0,0 0,-25 0,25-1,-25 1,25 0,-25-25,25 25,-24-25,-1 0</inkml:trace>
  <inkml:trace contextRef="#ctx0" brushRef="#br0" timeOffset="342011.6394">19174 16073,'25'0,"0"25,-1-25,1 25,0 25,0-26,-25 26,25 0,-1 24,-24-24,0-1,0 26,0-26,-24 26,24-26,-25 1,0 0,0-1,-24 1,24-25,-25-1,25-24</inkml:trace>
  <inkml:trace contextRef="#ctx0" brushRef="#br0" timeOffset="342403.3081">19918 16297,'0'-25,"0"50,0-1,0 1,-25 25,25 0,-24-1,-1 1,0-1,0 26,0-26,1 1,-1-25,0 24,0-24,0-25,1 0,-1 0,25-25,0 1,-25-1,25-25,25 25,-25-24,0 24,0 0,25 0,-25 1,24 24,-24-25,25 25,-25 25,25-25,0 24,0 1,-1 0,1 0,0 0,0-1,0 1,-25 0,24 0,1-25</inkml:trace>
  <inkml:trace contextRef="#ctx0" brushRef="#br0" timeOffset="342711.8072">20042 16545,'0'0,"25"25,0-25,-25 24,25-24,-25 25,0 0,-25 0,0 0,0-1,0-24,25 25,25-25,-25 25,25-25,0 0,0 25,-25 0,0-1,0 1,-25-25,25 25,-25-25,25 25,-25-25,0 25,1-25,-1 0,0 0,0 0</inkml:trace>
  <inkml:trace contextRef="#ctx0" brushRef="#br0" timeOffset="343091.6298">19496 16049,'25'0,"0"24,0-24,25 0,-1 0,1 25,24-25,-24 0,24 0,1 0,-26 0,1 0,-1 25,-24-25,0 0,0 25,0-25,-1 0,-24-25,0 0,-24 25,24-25,0 1,0-1,-25 0,25-25,-25 50,25-24,-25-1,0 0,1 0</inkml:trace>
  <inkml:trace contextRef="#ctx0" brushRef="#br0" timeOffset="354971.533">21084 16371,'0'-25,"0"0,0 1,-25 24,0-25,1 25,-1 0,0 0,0 25,0-25,1 24,-1-24,-25 50,25-25,-24 25,24-1,0-24,0 25,25-26,-25 26,25-25,0 24,0-24,25 0,-25 0,25-25,0 25,0-1,0-24,24 25,-24-25,0 0,24 0,-24 0,25 0,-25 0,-1-25,1 25,0-24,0 24,-25-25,25 0,-25 0,0 0</inkml:trace>
  <inkml:trace contextRef="#ctx0" brushRef="#br0" timeOffset="355239.2162">20712 16594,'0'0,"-25"0,0 0,50 0,25 0,-25 0,24 0,1 0,-1 0,-24 0,25 0,-1 0,-24 0,25 0,-25 0,-1 0,1 0</inkml:trace>
  <inkml:trace contextRef="#ctx0" brushRef="#br0" timeOffset="355847.8101">21580 16197,'0'-24,"0"-1,25 50,-25-1,0 1,0 0,0 0,0 24,0 26,0-25,25 24,-25-24,0-1,0 26,0-26,0 26,0-26,0 1,24-1,-24-24,0 0,25 0,-25-50,0 0,25 0,-25 1,25-1,-25 0,25 0,0-24,-1 24,-24-25,25 25,0 1,25-26,-26 0,1 26,0-1,0-25,0 25,-1 1,1-1,0 0,0 0,0-25,-1 50,-24-24,25-1,-25 0,25 25,-50 0</inkml:trace>
  <inkml:trace contextRef="#ctx0" brushRef="#br0" timeOffset="364448.1579">5779 17338,'0'-24,"0"-1,0 0,-24 25,48 25,-24 0,0 24,0-24,25 25,-25-1,0 1,0 24,25-24,-25 24,0-24,0 0,0-1,25-24,-25 25,0-26,0 1,25-50,-25 1,0-1,25 0,-25-25,24 1,1-1,0 1,0-1,0 0,-1 1,-24 24,25-25,0 25,-25 1,25-1,-25 0,25 25,-25-25,-25 25</inkml:trace>
  <inkml:trace contextRef="#ctx0" brushRef="#br0" timeOffset="364655.9502">5804 17587,'25'24,"0"-24,25 0,-26 0,1-24,0 24,0 0,0-25,-1 25,1 0,-25-25,25 0</inkml:trace>
  <inkml:trace contextRef="#ctx0" brushRef="#br0" timeOffset="365960.2252">6598 17239,'0'0,"0"25,0 0,-25 24,25 1,0 0,0 24,-25-24,25 24,0 1,0-26,-24 26,24-51,0 26,0-25,0 24,0-24,0-50,0 1,0-1,0-25,24 1,-24-1,0 0,0 1,25-1,-25 25,25-24,0 24,0-25,-1 25,1 25,-25-24,25 24,0 24,0-24,-25 25,0 0,24 0,-24 0,0 0,-24-1,24 1,-25-25,0 25,25 0,-25 0,0-25,1 0,-1 0,0 0,0 0,0 0,1-25,24 0,24 50,1 0,-25-1,0 1,25-25,-25 25,25 0,0 0,-25-1,24-24,1 25,0 0,0-25,0 25,24-25,-24-25,0 25,25-25,-26 0</inkml:trace>
  <inkml:trace contextRef="#ctx0" brushRef="#br0" timeOffset="366319.7804">7317 17338,'-24'0,"-1"0,0 25,0 0,0-25,1 50,-1-26,0 26,25 0,-25-25,25 24,-25-24,50 0,-25 0,25-1,-25 1,25 0,0 0,-1 0,1-25,0 24,0-24,0 0,-1 25,1-25,0 0,0 0,0-25,-1 1,-24-1,-24 0</inkml:trace>
  <inkml:trace contextRef="#ctx0" brushRef="#br0" timeOffset="366511.9341">7094 17686,'0'-25,"0"50,25-25,25 0,-26 0,26-25,0 25,-26 0,26-25,0 25,-1 0,-24-25,0 25,0-24,-1 24</inkml:trace>
  <inkml:trace contextRef="#ctx0" brushRef="#br0" timeOffset="366868.3282">7888 17289,'-25'0,"25"25,0-1,0 1,0 25,0-25,0 24,-25 26,25-26,0 26,0-26,0 1,0 0,0-26,0 26,25-50,-25 25,0-50,0 0,25 0,-25 1,0-26,25 25,-25-24</inkml:trace>
  <inkml:trace contextRef="#ctx0" brushRef="#br0" timeOffset="367468.4058">8086 17264,'0'-25,"0"50,-24-25,24 25,0 0,0 24,0 1,0-1,-25 26,25-25,0 24,0 0,-25-24,25 24,0-24,0 0,0-1,0-24,0 0,0 0,0-50,0 0,25-25,-25 1,0 24,0-49,0 24,0 0,0 1,25-26,-25 26,0-1,24 0,-24 26,0-1,25 0,-25 0,25 0,0 25,0 0,-1 0,-24 25,25-25,0 25,-25 0,25-25,-25 25,0-1,0 1,0 25,-25-25,25 0,-25-1,0 1,1 25,24-25,-25-1,0-24,0 25,0-25,1 25,-1-25,0 0,50 0,0 0,-1 25,1-25,0 25,25-25,-26 24,1 1,0-25,0 25,0-25,-1 25,1-25,-25 25,0-50</inkml:trace>
  <inkml:trace contextRef="#ctx0" brushRef="#br0" timeOffset="367631.5616">8558 17835,'0'0,"24"0,-24 24,-24-24</inkml:trace>
  <inkml:trace contextRef="#ctx0" brushRef="#br0" timeOffset="371380.3287">10691 17338,'0'-24,"0"-1,0 50,0-1,0 1,-25 0,25 0,0 0,0 24,0 1,-25 0,25-1,0 1,0-1,0 1,0 24,-25-24,25 0,0-1,0 1,0-1,0-24,0 25,0-25,0-1,0-48,0-1,0 0,0 0,0-24,0-1,0 0,25 1,-25-1,25 1,-25 24,25 0,0-25,-1 26,1-1,0 25,0 0,0 25,-1-25,-24 24,25-24,-25 25,0 0,0 0,0 0,-25-1,1 1,24 0,-25-25,0 25,0 0,0-25,1 0,-1 0,0-25,0 25,25-25,-25 25,50 0,-25 25,25 0,-25-1,0 1,25 0,-25 0,25 0,-25-1,24 1,-24 0,25 0,-25 0,25-1,-25 1,25 0,0-25,-1 0,-24 25,25-25,0-25,0 25,0 0,-1 0,1-25,-25 0,25 1,0-1,-25 0,25-25,-25 26</inkml:trace>
  <inkml:trace contextRef="#ctx0" brushRef="#br0" timeOffset="372024.3109">11361 17735,'0'-24,"24"48,-24 1,0 0,0 0,0 24,0-24,0 0,-24 25,24-26,-25 26,0 0,25-26,-25 1,0 0,25 0,-24 0,-1-1,0-24,0 0,0 0,0 0,25-24,-24-1,24 0,-25-25,25 26,0-1,0 0,25 0,-25 0,24 1,1-1,-25 0,25 25,-25-25,25 25,0 0,0 0,-1 25,1-25,0 25,0-25,0 25,-1-1,1 1,0 0,0 0,0 0,-1-25,-24 24,25-24,0 0,-25 25,0-50,-25 1,25-1,-25 0,1 0</inkml:trace>
  <inkml:trace contextRef="#ctx0" brushRef="#br0" timeOffset="372399.7873">11013 17537,'-25'-25,"50"25,0 0,0 0,0 0,-1 0,1 0,0 0,0 0,25 0,-26 0,26 0,0-25,-26 25,26 0,-25 0,0 0,-1 0,26 0,-25-25,0 25,-1 0,1 0,-50 0,1-24,-1-1,0 0,25 0,-25 0,0 1,1-26,-1 25,25 0,-75-24</inkml:trace>
  <inkml:trace contextRef="#ctx0" brushRef="#br0" timeOffset="372875.3714">11832 17810,'-25'0,"50"0,0 0,-1 0,1 0,0 0,0 0,0 0,-1 0,26-25,-25 25,0 0,-1 0,-24 25,-24-25,-1 0,0 0,0 25,0-25</inkml:trace>
  <inkml:trace contextRef="#ctx0" brushRef="#br0" timeOffset="373076.0824">11782 18033,'0'25,"25"-25,0 0,0 0,-1 25,1-25,25 0,-25-25,24 25,1 0,-25-25,24 25,-24-25,0 25,-50 0,-49-49,74 24</inkml:trace>
  <inkml:trace contextRef="#ctx0" brushRef="#br0" timeOffset="375640.1686">12650 17289,'0'-25,"0"0,0 0,-24 50,24 0,0 0,0 24,0 1,0 0,-25-1,25 26,0-26,0 26,0-1,0 1,-25-26,25 26,0-26,0 1,0-25,-25 24,25-24,0 0,0-50,0 0,0-24,0 24,0-25,25 1,-25-1,25 0,-25 26,25-26,-1 25,-24 0,25-24,0 24,0 0,0 25,-1 0,1 0,0 25,0-25,-25 25,25 0,-25-1,-25 1,25 0,-25 0,25 0,-25-25,0 24,1 1,-1 0,0-25,0 0,0 0,1 0,-1 0,0 0,25-25,0 50,0 0,0 0,25-1,-25 1,25 0,-25 0,24 24,1-24,0-25,-25 25,25 0,0 0,-1-25,1 24,0-24,0 0,0 0,-1-24,1-1,-25 0,0 0,0-24,0 24,0 0</inkml:trace>
  <inkml:trace contextRef="#ctx0" brushRef="#br0" timeOffset="376971.9523">13146 17338,'0'0,"0"-24,0-1,0 0,-24 50,24 24,0-24,0 25,0 24,0 1,0-1,-25 1,25 24,0-25,0 1,-25-1,25 0,0 1,0-50,0 24,0-24,0-50,0 0,0-24,0-1,0 1,0-1,25 0,-25-24,0 24,25 1,-25-1,24 25,-24 1,25 24,0-25,0 25,0 0,0 25,-1-1,-24 1,25 0,0 0,-25 0,0-1,0 1,0 0,-25 0,0 0,1-1,-1 1,0-25,0 0,0 0,0 0,1 0,-1 0,0 0,0-25,50 50,0-25,-25 25,25 0,-25 0,24-1,1 1,0 0,0 0,0-25,0 0,24 25,-24-25,0 0,0-25,-1 25,1-25,0 0,-25 0,25 1,-25-1,25 0,-25-25,0 26,24 24,-24-25,0 0,-24 25,24 25,0 24,0-24,0 25,0-1,0-24,0 25,0-1,0-24,0 0,0 0,24 0,-24-1,0-48,0-1</inkml:trace>
  <inkml:trace contextRef="#ctx0" brushRef="#br0" timeOffset="377439.4482">14188 17636,'0'50,"0"-25,0 24,-25 1,25-1,-24 1,24 24,-25-24,0 24,25-24,-25-25,0 0,25-1,-24 1,-1-25,0 0,25-25,-25 1,25-1,-25 0,25 0,0-24,0-1,0 0,0 26,0-1,25 0,-25 0,25 25,0 0,0 0,-1 25,1-25,0 25,0 0,0-1,-1 26,1-25,0 0,0 24,0-24,-25 0,24-25,-24 25,-24-100</inkml:trace>
  <inkml:trace contextRef="#ctx0" brushRef="#br0" timeOffset="377612.179">14387 17909,'0'25,"0"0,-25 24,25-24,0 25,0-26,0 26,0-25,0 24,0-24,0 25,0-25,-25-25,0-25,25 0</inkml:trace>
  <inkml:trace contextRef="#ctx0" brushRef="#br0" timeOffset="377964.1113">13891 17462,'0'-24,"24"24,1 0,0 0,0 0,0 0,24 0,1 0,-1 0,-24 24,25-24,-1 25,-24-25,25 25,-25-25,24 0,-24 0,0 0,0 0,0 0,-50-25,25 0,0 1,-25-1,25 0,-25 0,0-24,25 24,-24 0,-1 0</inkml:trace>
  <inkml:trace contextRef="#ctx0" brushRef="#br0" timeOffset="378572.1727">14709 17835,'-25'0,"50"0,0 0,0 0,0 0,-1 0,26 0,-25 0,24 0,-24 0,0 0,0 0,0 0,-50 0,0 0,0 0</inkml:trace>
  <inkml:trace contextRef="#ctx0" brushRef="#br0" timeOffset="378775.8607">14833 17611,'0'0,"0"-24,-25 24,25 24,25 1,-25 25,0-25,0 24,0 1,0 24,-25-24,25 24,0-24,0-1,0 26,0-50,0 24,0-24</inkml:trace>
  <inkml:trace contextRef="#ctx0" brushRef="#br0" timeOffset="380231.6224">15429 17388,'0'-25,"-25"0,25 50,0 0,0 0,0 24,-25 1,25 25,0-1,-25 0,25 1,0-26,-25 51,25-26,-25-24,25 24,-24-24,24-1,0-24,0 0,-25 0,50-50,-25 0,0-25,0 1,24-1,-24 1,0-1,25-24,-25 24,25 0,-25 1,25-1,-25 25,25 1,-25-1,25 0,-1 25,1 0,-25 25,25 0,0-1,-25 1,0 0,0 0,0 0,-25-1,25 1,-25-25,0 25,1 0,-1-25,0 25,0-25,0 0,0-25,1 25,24-25,24 50,1 0,0-1,-25 1,25 0,0 0,-25 0,25-1,-1 1,26 0,-25 0,0 0,24-25,1 0,-25-25,24 25</inkml:trace>
  <inkml:trace contextRef="#ctx0" brushRef="#br0" timeOffset="380868.8078">15925 17388,'0'25,"0"0,0 24,0 1,-25 24,25 1,0 24,-25-25,25 26,0-26,-25 0,25 1,0-26,0-24,0 0,0 0,0-50,0 0,0 0,0 1,0-26,0 0,0 1,0-1,25 1,-25-1,25 0,-25 26,25-1,-1 0,1 0,0 25,0 0,0 0,-25 25,24 0,-24 0,0-1,25 1,-50 0,25 0,0 0,-24-1,-1 1,0 0,0-25,0 0,1 25,-1-25,0-25,0 25,25-25,-25 25,50 0,-25 25,25 0,-25 0,25-1,0 1,-1 0,1 0,0 0,0-25,0 24,-1-24,1 0,-25-24,25 24,0-25,-25 0</inkml:trace>
  <inkml:trace contextRef="#ctx0" brushRef="#br0" timeOffset="381116.3765">16173 17959,'0'24,"0"1,24-25,-24 25,25 0,-25 0,0-1,0 1,-25 0,1-25,24 25,-25 0,0-25,0 24,25 1,25 0,0-25,0 0,-1 0,1 0,0 0,25-25,-26 0,1 25</inkml:trace>
  <inkml:trace contextRef="#ctx0" brushRef="#br0" timeOffset="381547.8094">16718 17686,'25'25,"-25"24,0-24,0 25,0-1,0 26,-25-26,25 26,-24-26,24 1,-25-1,0-24,0 0,0 0,25 0,-24-25,-1 0,0-25,0 0,0 0,25 0,-24 1,24-26,0 25,0-24,0 24,0 0,24 0,-24 0,25 25,0-24,0 48,0-24,-1 25,26 0,-25 0,0 0,24-1,-24 1,0 0,0 0,-1 0,1-1</inkml:trace>
  <inkml:trace contextRef="#ctx0" brushRef="#br0" timeOffset="381844.1317">16892 18058,'0'25,"25"-1,-25 1,25-25,-25 25,0 0,0 0,0-1,-25-24,25 25,-25 0,0 0,0 0,50-25,0 0,0 0,0 0,-1-25,1 25,0 0,0 0,0 0,-1 0,-24-25,0 0,0 0</inkml:trace>
  <inkml:trace contextRef="#ctx0" brushRef="#br0" timeOffset="382212.2202">16371 17562,'0'-25,"25"25,0 0,0 0,-1 0,26 25,0-25,-26 0,26 0,0 0,-1 0,1 0,-1 0,-24 0,25 0,-25 0,-1-25,1 50,0-25,-50-25,0 25,1-25,-1 25,0-25,0 0,25 1,-25-1,25 0,0 0</inkml:trace>
  <inkml:trace contextRef="#ctx0" brushRef="#br0" timeOffset="382536.0462">17190 17835,'24'0,"1"0,0 0,0 0,24 0,-24 0,0 0,25 0,-26 0,1 0,0 0,0 0</inkml:trace>
  <inkml:trace contextRef="#ctx0" brushRef="#br0" timeOffset="382731.4526">17363 17562,'0'25,"0"24,0-24,0 25,0 24,0-24,0 24,0 0,0 1,0-1,-25-24,25 24,0-24,0-25</inkml:trace>
  <inkml:trace contextRef="#ctx0" brushRef="#br0" timeOffset="383408.0253">17959 17413,'0'25,"-25"-1,25 26,0 0,0 24,0 1,-25-1,25 25,0 0,-25 1,25-26,0 0,0-24,0 0,0-26,0 1,0 0,-25-50,25 0,0 1,0-26,0 0,25 1,-25-1,0 1,0-26,25 26,-25-26,25 26,0 24,-1 0,1 0,0 0,0 25,0 0,-1 25,1-25,-25 25,25 0,-25 0,0-1,0 1,0 0,-25 0,25 0,-25 24,1-24,-1-25,0 25,0 0,0-25,1 0,-1 0,0 0,0-25,0 25,25-25,-24 0,-1 0,50 50,-1 0,-24 0,25 0,-25 24,25-24,0 0,0 0,-1-25,26 24,-25 1,24-25,1 0,0 0,-26-25,26 1,-50-51,25 26</inkml:trace>
  <inkml:trace contextRef="#ctx0" brushRef="#br0" timeOffset="384024.2477">18504 17289,'0'25,"-25"-1,25 26,0 24,-24 1,24-1,-25 1,25 24,-25-25,25 26,-25-26,25 0,0 1,0-50,-25 24,25-24,25 0,-50-50,25 0,0 0,0-24,25 24,-25-25,0 1,0-1,25 1,-25-1,25 0,-25 1,25 24,-1 0,-24 0,25 1,0 24,0 24,-25 1,25 0,-25 0,0 0,0-1,0 1,-25 0,25 0,-25-25,0 25,25-1,-25 1,1-25,-1 25,0-25,0 0,0 0,1-25,-1 25,50 25,-1 0,1 0,0 24,0-24,24-25,-24 25,0 0,0-25,0 0,0 0,-1-25,-24 0,25 0</inkml:trace>
  <inkml:trace contextRef="#ctx0" brushRef="#br0" timeOffset="384291.8152">18678 17934,'25'25,"-50"-50,75 50,-50-1,0 1,0 0,0 0,0 0,0-1,0 1,-25-25,25 25,-25-25,25 25,-25-25,25 25,25-25,0 0,0 24,-1 1,-24 0,0 0,0 0,0-1,-24 1,24 0,-25-25,0 25,25 0,-25-1,0 1,1-25,-1 0</inkml:trace>
  <inkml:trace contextRef="#ctx0" brushRef="#br0" timeOffset="384775.5663">19348 17735,'0'-24,"0"48,24 1,-48 25,24-1,0 1,-25 0,25 24,-25-24,0 24,0-24,1 24,-1-49,0 0,0-1,0-24,25 25,-24-25,24-25,-25 25,25-24,-25-1,25 0,-25 0,25-24,0 24,0-25,0 1,0 24,0 0,25 0,0 0,0 25,-1 25,1 0,0 0,0 0,0 24,-1 1,1-25,0-1,-25 26,25-25,0 0,-1-1,-24-48,0-1</inkml:trace>
  <inkml:trace contextRef="#ctx0" brushRef="#br0" timeOffset="385083.718">19447 18083,'0'0,"25"24,-25 1,24 0,-24 0,0 0,-24-1,-1 1,25 0,-25-25,0 0,25 25,-25-25,50 0,-25 25,25-25,0 0,-25 24,25-24,-25 25,24-25,-24 25,0 0,0 0,-24-1,24 1,-25-25,0 25,-25 0,26-25,-51-99,50 74</inkml:trace>
  <inkml:trace contextRef="#ctx0" brushRef="#br0" timeOffset="385483.5926">19000 17611,'-24'-24,"48"24,1 24,0-24,25 0,-26 0,26 25,0-25,-1 0,26 0,-26 0,26 0,-26 0,1 0,0 0,-26 0,26 0,-25 0,0 0,-50 0,25-25,-25 1,25-1,-25 0,25 0,-25 0,1 0,24 1,-25-1,-25-50,25 75,25-24</inkml:trace>
  <inkml:trace contextRef="#ctx0" brushRef="#br0" timeOffset="388772.0144">20588 17859,'0'0,"25"-24,-25-1,-25 25,25-25,-25 25,0 0,0 0,1 0,-1 0,0 0,0 25,0-25,1 25,-26-1,0 1,26 0,-26 25,25-26,-24 1,24 25,0-25,0-1,25 1,0 0,0 0,25 0,0-1,0-24,-1 25,1 0,25 0,-25 0,24-25,-24 0,25 24,-26-24,26 0,0 0,-26 0,1 0,25-24,-25 24,-1-25,-24 0,0 0,0 0</inkml:trace>
  <inkml:trace contextRef="#ctx0" brushRef="#br0" timeOffset="389028.3969">20067 18083,'0'0,"-25"-25,50 25,0 0,0 25,24-25,1 0,-1 24,1-24,0 25,24-25,-24 0,-1 0,-24 0,25 0,-26-25,1 25,-25-24</inkml:trace>
  <inkml:trace contextRef="#ctx0" brushRef="#br0" timeOffset="389647.825">21109 17661,'25'-25,"-25"50,24 0,-24 0,0-1,25 1,-25 25,25-1,-25 26,25-26,-25 26,0-26,0 26,0-26,0 1,25 0,-25-26,0 26,0-25,24 0,-24-1,0-48,0-1,0 0,0 0,25 0,-25-24,25 24,-25-25,25 1,0-1,-1 25,1-24,-25-1,25 25,0-24,0 24,-25-25,24 26,1-1,-25 0,25 0,0 0,-25 1,25-1,-1 0,-24 0,25 25,0-25,-25 1,0 48,-25-24</inkml:trace>
  <inkml:trace contextRef="#ctx0" brushRef="#br0" timeOffset="396315.6084">18827 12650,'0'0,"0"-24,0-26,0 25,0 0,25 25,-25 25,0 0,0 0,24 0,-24 24,0 26,0-26,0 1,0-1,-24 26,24-50,0 24,0 1,-25-25,25-1,-25-48,25-1,0-25</inkml:trace>
  <inkml:trace contextRef="#ctx0" brushRef="#br0" timeOffset="396548.3354">18876 12650,'0'-24,"0"48,25-48,0 24,0 0,0 0,-1 0,1 0,0 0,0 0,0 0,-25 24,0 1,-25 0,25 0,0 0,-25 24,25-24,0 0,-25 24,25-24,0 25,0-25,0-1,0 1,25 0,-50-50</inkml:trace>
  <inkml:trace contextRef="#ctx0" brushRef="#br0" timeOffset="396691.778">18926 12824,'25'-25,"0"25,-1 0,1 0,0 0,0 0</inkml:trace>
  <inkml:trace contextRef="#ctx0" brushRef="#br0" timeOffset="396832.1989">18876 12998,'0'0,"25"-25,0 25,0-25,0 25,-1 0,-24-25,25 25,0 0,-25-25</inkml:trace>
  <inkml:trace contextRef="#ctx0" brushRef="#br0" timeOffset="397368.194">18703 13221,'25'-25,"24"0,-24 25,25-25,-1 1,1-1,-1 25,-24-25,25 25,-1-25,-24 0,0 25,-25-24,25 24,-50 0,25 24,-25-24,25 25,-25 0,1 0,24 0,-25 24,0-24,25 25,-25-25,25-1,0 26,0-25,0 0,25-25,-25-25,25 25,-25-25,25 0,-1 0,1 1,0-1,0 0,0 0,-1 0,-24 0,-24 25,24 25,-25-25,-25 0,25 0,1 0,-26 0,25 0,-24 0,24 0,0 0,0 0,0 25,25 0,0 0,0 0,0-1,0 26,-24-25,24 0,0-1,-25 26,25-25,-25 0,0-1,0-48,25-1,0 0</inkml:trace>
  <inkml:trace contextRef="#ctx0" brushRef="#br0" timeOffset="397511.729">18827 13171,'74'124,"-148"-248,173 273,-74-99,0-1,-1 1,1 0,0-26,25 1,-26 0,26 0,0-25,-1 0,-24 0,25 0,-1-25</inkml:trace>
  <inkml:trace contextRef="#ctx0" brushRef="#br0" timeOffset="397703.2391">19323 13196,'25'-25,"-1"25,1 0,0 0,25 0,-26 0,26 0,0 0,-25 0,24 0,-24 0,0 0</inkml:trace>
  <inkml:trace contextRef="#ctx0" brushRef="#br0" timeOffset="398047.5347">20216 12750,'-25'0,"0"24,0 1,1-25,-1 25,0 25,0-26,0 26,1-25,-1 0,25-1,-25 1,25 0,25-25,24 0,-24-25,25 25,-1-25,1 25,0-24,-1 24,1 0,-1 0,-24 0,0-25,0 25,0 25,-50-25,0 0,0 24,0-24</inkml:trace>
  <inkml:trace contextRef="#ctx0" brushRef="#br0" timeOffset="398199.935">20241 13047,'-25'-25,"50"50,-75-25,50 25,0 25,0-1,0 1,0 0,0-1,0 26,-25-1,25 0,0 1,0-1,0-24,25-1,-25 1,0-25</inkml:trace>
  <inkml:trace contextRef="#ctx0" brushRef="#br0" timeOffset="398639.3537">20811 12799,'0'25,"-25"-25,25 25,-24 0,-1-1,0 1,-25 0,25 25,-24-26,24 1,0 0,0-25,25 25,0-50,0 0,25 0,-25 1,25-1,0 25,-25-25,25 25,-1 25,1 0,-25 24,0-24,0 25,0 24,0-24,0-1,0 1,-25 24,25-24,0 0,0-26,0 1,0 0,0-50,0 0,25 1</inkml:trace>
  <inkml:trace contextRef="#ctx0" brushRef="#br0" timeOffset="398948.022">20762 13122,'74'-50,"-148"100,173-125,-74 75,-1 0,1-25,25 25,-25 0,24 0,-24-24,25 24,-26 0,1 0,0 0,0 0,0 24,-25 1,-25 0,25 0,0 0,0-1,-25 26,25 0,0-1,-25 1,25 0,0-1,-25 1,25-1,0 1,0-25,0 0,0-1,-24 1,-1-25,0 0,0-25,0 1,1-1,-1 0,0-25,0 26</inkml:trace>
  <inkml:trace contextRef="#ctx0" brushRef="#br0" timeOffset="399227.9096">20811 13196,'0'-50,"0"100,25-75,-25 50,0 0,0 0,0 0,0-1,0 1,0 0,0 0,0-50,0 0,25 0,-25-24,25 24,-25 0,24 0,1 25,0-25,0 25,0 25,-1 0,-24 0,0 0,0 0,0 24,0-24,-24 0,24 0,0-1,-25 1,0 0,0 0,0-25,25-25</inkml:trace>
  <inkml:trace contextRef="#ctx0" brushRef="#br0" timeOffset="400184.1816">21654 12675,'-24'-25,"48"50,-24 0,25 25,-25-26,0 26,25 0,-25-26,0 1,0 25,0-25,0-1,0-48,0-1,0 0,0-25,0 26,0-1,0-25,0 25,0 1,0-1,0 0,0 0,25 25,-25-25,25 25,0 0,-1 0,1 0,0 0,0 0,0 0,-1 0,1 0,-25 25,25-25,-25 25,0 0,-25 0,25-1,-25 1,25 0,-24 0,24 0,-25-1,25 1,-25-25,25 25,-25-25,0 0,1-25,24 0,0 1,-25 24,25-25,0 0,25 25,-25-25,24 25,1 0,-25 25,0 0,-25-25,25 25,-24-25,48 0,1 0,0 0,0 0,0 0,-25-25,0 50,-25-25,0 0,0 0,0 24,1-24,-26 25,25 0,-25 0,1 0,-1-1,25-24,-24 25,24-25,0 25,0-25,50 0,0 0,25 0,-1-25,26 25,-26-25,26 25,-1-24,-24 24,24-25,-24 25,-1 0,1 0,-25 0,0 0,-25 25,-25-25,0 24,-25-24</inkml:trace>
  <inkml:trace contextRef="#ctx0" brushRef="#br0" timeOffset="400611.504">21580 13097,'0'25,"25"-25,-25 24,0 1,0 0,25 25,-25-25,0-1,0 1,0 0,0 0,0 0,0-1,0-48,0-1,0 0,24 0,-24 0,0 1,0-1,0 0,0 0,25 25,-25-25,25 0,0 25,0-24,24-1,-24 25,0 0,0 0,0 0,-1 0,1 0,0 0,-25 25,25-25,-25 24,0 1,0 0,-25 0,25 0,-25-25,25 25,-25-1,1 1,-1 0,0 0,0-25,0 0,1 0,-1 0</inkml:trace>
  <inkml:trace contextRef="#ctx0" brushRef="#br0" timeOffset="401223.3769">21654 13295,'25'-24,"-50"48,75-48,-25-1,0 25,0 0,-1 25,1-25,0 0,-25 24,0 1,-25-25,25 25,0-50,-25 25,25-25,0 1,0-1,0 0,0 0,0 0,0 0,0 1,0 48,0 1,0 0,0 25,0-1,0 1,0 0,-24-1,24-24,0 25,0-26,-25 1,25 0,-25-50,25 0,-25 25,25-24,0-1,-25 0,25 0,25 25,0 0,0 0,0 25,-1-25,1 0,0 0,0 25,0-25,-50 25,0-1,-25 1,26 0,-1-25,0 25,-25 0,25-1,1-24,-1 0,0 25,50-25,0 0,-1 0,1-25,25 25,-25 0,24 0,-24 0,25 0,-1 0,-24 0,25 0,-25 0,-1 0,1 0,0 0</inkml:trace>
  <inkml:trace contextRef="#ctx0" brushRef="#br0" timeOffset="401452.0628">22324 12799,'25'0,"0"0,0 0,-1 0,1 25,-25 0,25-25,-25 25,0-1</inkml:trace>
  <inkml:trace contextRef="#ctx0" brushRef="#br0" timeOffset="401732.0019">22275 12923,'0'0,"-25"0,25 25,-25 0,25 0,0-1,-25 1,25 0,0 25,0-26,-25 1,25 0,0 0,0 0,0-50,25 0,0 0,0 0,0 1,-1-1,26 0,0 0,-1 0,-24 25,25-24,-1 24,-24 0,0 0,0 24,-1-24,1 0,0 25,-25 0,0 0,-25-25,25 25,-25-1,1-24</inkml:trace>
  <inkml:trace contextRef="#ctx0" brushRef="#br0" timeOffset="402263.6478">22423 13196,'0'0,"0"25,-24 0,-1 0,25-1,-25 1,0 0,25 25,-25-26,1-24,24 25,-25 0,50-50,-1 0,1 1,0-1,0 25,0-25,-1 0,1 0,0 25,0 0,-25-24,25 24,-1 0,1 0,-25 24,0 1,-25 0,1-25,-1 25,0 0,0-1,0 1,1 0,-1-25,25 25,25-25,-1 0,1 0,0 0,0 0,0 25,-1-25,-24 24,-24 1,24 0,-25 0,0-25,-25 25,26-1,-1 1,0-25,50 0,0 0,-1 0,1-25,0 25,0 0,0 0,24 0,-24-24,0 24,0 0,-1 0</inkml:trace>
  <inkml:trace contextRef="#ctx0" brushRef="#br0" timeOffset="402527.4449">22820 12898,'25'0,"0"-24,0 24,0 0,-1 0,1 24,0-24,0 0,0 0,-1 0</inkml:trace>
  <inkml:trace contextRef="#ctx0" brushRef="#br0" timeOffset="402699.9706">22944 13097,'0'0,"-24"25,24-1,-25 26,25-25,-25 25,25-1,-25 26,25-26,-25 1,25-1,0 1,-24 0,24-1,0-24,0 0,24-50,1 0,-25-24</inkml:trace>
  <inkml:trace contextRef="#ctx0" brushRef="#br0" timeOffset="403095.6934">23118 13097,'50'-50,"-100"100,149-125,-74 75,0-24,0-1,-1 25,26 0,-25 0,0 0,-1 0,1 0,0 0,-25 25,0-1,0 1,0 0,-25 0,25 0,0-1,-25 1,25 25,0-25,0 0,0-1,0 1,0 0,0 25,0-26,0 26,0-25,0 0,0 24,0-24,0 0,0 24,0-24,0 25,0-25,0 24,0-24,0 25,0-26,-24 1,24 0,-25-25,0-25,25 0,-25 1,0-1,1-25,-1 25</inkml:trace>
  <inkml:trace contextRef="#ctx0" brushRef="#br0" timeOffset="403775.6875">23093 13271,'0'0,"0"24,0 1,0 0,-25 0,25 24,0-24,0 25,0-25,-24-1,24 1,0 0,0-50,24 0,-24 1,0-1,25 0,-25-25,25 26,-25-1,25 0,0 0,-25 0,24 25,-24-24,25 24,-25-25,25 25,0 0,0 0,-1 0,-48 0,24 25,0-1,0 1,0 0,0 0,-25 24,25-24,0 0,0 0,0 24,-25-24,25 0,0 0,-25-25,25 25,-25-25,1-25,-1 0,25 0,-25 0,25 1,-25-1,25 0,0 0,0 0,0 1,0-1,25 25,0 0,0 25,-25-1,0 1,0 0,0 0,0 0,0-1,-25 1,25 0,0 0,-25-25,25 25,0-50,0 0,25 25,0-25,-1 0,1 1,25 24,-25-25,-1 25,26 0,-25 0</inkml:trace>
  <inkml:trace contextRef="#ctx0" brushRef="#br0" timeOffset="403952.1894">23738 13618,'-50'-50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28:35.7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769,'0'0,"0"-25,24 0,1 25,0 0,0 0,0 0,-1 0,1 0,25 0,-25 0,-1 0,1 0,-25 25,0 0,-25 0,1 0,24 24,-25-24,-25 25,25-26,1 26,-1-25,0 0,50-25,0 0,-1 0,1 24,0 1,-25 25,25-25,-25 24,25-24,-25 25,0-1,0 1,0-25,-25 24,25 1,0-25,-25-1,25 1,0 0,-25 0,0 0,1-25,24-25,-25 25,0-25,0 0,25-24,-25 24,1-25,24 25,-25 1,0-1,25 0,-25 0,25 0,-25 25,25-24,-24 24,48 24,1-24,0 0,0 0,0-24,24 24,-24 0,25-25,-26 25,26 0,-25 0,24 0,-24 0,0-25,0 25,0 25,-1-25,1 0,0 0,-25 25,0-1</inkml:trace>
  <inkml:trace contextRef="#ctx0" brushRef="#br0" timeOffset="215.6025">2853 521,'24'50,"1"-26,0 1,-25 0,25-25,-25 25,25 0,-1-1,-24 1,0 0</inkml:trace>
  <inkml:trace contextRef="#ctx0" brushRef="#br0" timeOffset="383.4573">2753 769,'0'0,"-24"25,24 24,-25-24,25 0,0 25,0-1,-25-24,25 25,0-1,-25-24,25 0,0 24,-25-24,25-50,0 1</inkml:trace>
  <inkml:trace contextRef="#ctx0" brushRef="#br0" timeOffset="543.8912">2753 992,'0'0,"25"-25,0 1,0-1,0 0,24 0,-24 0,25 25,-1 0,-24 0,25 0,-26 0,1 25,0-25,0 25,0-25,-1 25,-24 0,25-25,-25 24,-25 1,1 0,-26-25,25 25,-24 0</inkml:trace>
  <inkml:trace contextRef="#ctx0" brushRef="#br0" timeOffset="723.6082">2927 992,'0'0,"-25"25,25 0,0 0,-25-1,1 1,24 25,-25-25,0-1,25 26,-25-25,0 0,25-1,-24-24,24-24</inkml:trace>
  <inkml:trace contextRef="#ctx0" brushRef="#br0" timeOffset="880.3822">3001 1067,'25'0,"0"24,0-24,0 25,-1-25,1 25,-25 0,-25 0,1-1</inkml:trace>
  <inkml:trace contextRef="#ctx0" brushRef="#br0" timeOffset="1195.6971">2877 1315,'25'0,"0"0,0 0,0 0,-1 0,1 0,0 24,0 1,-25 0,-25 0,0 0,0-1,1 1,-1 0,-25 0,25 0,-24-1,24-24,25 25,-25-25,50 0,0 0,0-25,-1 25,1 0,0 0,0 0,24 0,-24 0,25 25,-25-25,-1 0,1 0,0 0,0-25,0 25,-25-24</inkml:trace>
  <inkml:trace contextRef="#ctx0" brushRef="#br0" timeOffset="1407.574">3398 769,'25'0,"-25"-25,25 50,0-25,-1 0,1 0,0 25,-50 0</inkml:trace>
  <inkml:trace contextRef="#ctx0" brushRef="#br0" timeOffset="1556.6779">3398 1042,'0'0,"0"49,0-24,0 25,0-1,0 1,-25 0,25-1,0 26,0-1,0-24,0-1,0 1,0-25,0 0,0-1,0-48,0-1</inkml:trace>
  <inkml:trace contextRef="#ctx0" brushRef="#br0" timeOffset="1911.2282">3621 868,'25'-25,"0"1,0-1,0 25,0 0,-1 0,1 0,0 0,0 25,0-25,-1 0,1 24,0 1,-25 0,0 0,25 0,-25-1,0 1,0 25,0-25,0 24,0 1,0-1,-25 1,25 24,0-24,0 0,0-1,0 1,0-1,0 1,-25-25,25 25,0-26,0 1,0 0,0-50,-25 0,1 1,-1-1,25 0,-25-25,-25 1,26-26,-26 26</inkml:trace>
  <inkml:trace contextRef="#ctx0" brushRef="#br0" timeOffset="2551.8756">3522 1017,'0'25,"25"0,-25-1,0 1,0 25,0-25,0 24,0-24,0 25,0-26,0 26,-25-25,25 0,0-1,0-48,0-1,0-25,25 1,-25 24,0-25,25 1,-25 24,25-25,-1 25,-24 1,25-1,0 0,0 25,0 0,0 0,-1 25,-24 0,-24-25,24 24,0 1,0 0,0 0,0 0,0 24,0-24,0 25,0-26,0 26,0-25,0 0,0-1,0 1,0 0,-25-25,0 0,0-25,0 0,25 1,-25-1,25 0,0 0,-24 0,24 1,0-1,0 0,24 0,1 25,0 0,-25 25,25-25,0 25,0 0,-25-1,0 1,-25-25,25 25,0 0,-25 0,0-1,0 1,0-25,50-25,0 1,0-1,0 0,0 25,24-25,-24 25,0 0,0-25,24 25</inkml:trace>
  <inkml:trace contextRef="#ctx0" brushRef="#br0" timeOffset="2699.5738">4316 1513,'0'25,"-25"-50</inkml:trace>
  <inkml:trace contextRef="#ctx0" brushRef="#br0" timeOffset="113543.5911">6226 1141,'-25'-25,"25"0,25 25,-25 25,0 0,0 0,0 24,0 1,0 0,0 24,0 0,-25 1,25 24,-25-24,25-1,-24 0,24-24,0 0,0-1,-25 1,25-25,0-1,0 1,0-50,0 1,0-1,0 0,0-25,25 1,-25-1,24 1,-24-26,25 26,0-1,0 0,-25 25,25 1,-1-1,1 0,0 25,0 0,0 0,-25 25,24-25,-24 25,0-1,0 1,0 0,0 0,-24 0,24 0,-25-1,0 1,0 0,0-25,1 25,-1-25,0 25,0-25,0 0,25-25,-24 25,24-25,0 0,24 25,-24 25,25 0,-25 0,25 24,0-24,-25 0,25 24,-1-24,1 0,0-25,0 25,0-25,-1 0,1-25,0 25,0-25,0 0,-1 1,-24-1,25 0,-25-25,25 26,-25-1,0 0,25 0,-50 25,25 25,0 0,0 0,0-1,0 1,0 25,0-25,0 24,0-24,0 0,0 0,0-1,25 1,-25 0,0 0,0-50,0 0</inkml:trace>
  <inkml:trace contextRef="#ctx0" brushRef="#br0" timeOffset="114123.7676">7119 1439,'0'24,"0"26,0-25,25 24,-25-24,0 25,-25 0,25-1,0-24,-25 25,0-1,1-24,24 25,-25-26,0 1,0 0,0-25,1 0,-1 0,0-25,0-24,0 24,25-25,-25 1,25 24,0-25,0 25,25 1,-25-1,0 0,25 25,0-25,0 50,0-25,-1 0,1 25,-25 0,25-1,0 26,0-25,-1 0,-24-1,25 26,0-25,0 0,0-1,-25-48</inkml:trace>
  <inkml:trace contextRef="#ctx0" brushRef="#br0" timeOffset="114291.4432">7342 1811,'0'25,"0"-1,0 1,0 0,0 0,0 0,0-1,0 1,0 0,0 0,0 0,0-1,0 1,25 0,-99-75</inkml:trace>
  <inkml:trace contextRef="#ctx0" brushRef="#br0" timeOffset="115047.2682">6846 1389,'25'0,"0"0,0 0,-1 0,26 0,-25 25,24-25,1 0,0 0,-1 0,-24 0,25 0,-1 0,-24 0,0 0,0 0,-25-25,24 25,-48 0,-1-25,0 25,25-25,-25 25,0-24,1-1,-1 0</inkml:trace>
  <inkml:trace contextRef="#ctx0" brushRef="#br0" timeOffset="115336.415">7714 1687,'-25'0,"50"0,0 0,25 0,-26 0,26 0,-25-25,24 25,-24 0,0 0,0 0,0 0,0 0,-1 0,-48 0,24-25</inkml:trace>
  <inkml:trace contextRef="#ctx0" brushRef="#br0" timeOffset="115548.262">7863 1463,'0'25,"0"0,0 0,25 0,-25 24,0 1,0-25,0 24,0 1,25-25,-25 24,0 1,0 0,0-26,0 1,0 0,0 0,24-25</inkml:trace>
  <inkml:trace contextRef="#ctx0" brushRef="#br0" timeOffset="116159.4025">8458 1290,'0'0,"-24"-25,48 50,-24 0,0-1,0 26,-24 0,24 24,0 0,0 1,-25-1,25 26,0-26,-25 0,25 1,0-50,0 24,0-24,0 0,0-50,0-25,0 1,0-1,25 1,-25-1,0 0,25 1,-1-26,-24 51,25-26,0 25,0 0,0 25,-1 0,1 0,-25 25,25-25,-25 25,25 0,-25 0,0-1,0 1,-25 0,25 0,-25 0,25-1,-25-24,1 25,-26 0,25 0,0-25,1 0,-1 0,0 0,50 0,0 0,-1 25,1-25,0 24,0-24,0 0,-1 25,1-25,0 0,0 0,0 0,-1 0,-24-25,25 25,-25-24</inkml:trace>
  <inkml:trace contextRef="#ctx0" brushRef="#br0" timeOffset="116431.6124">8781 1761,'25'0,"-1"0,1 25,0 0,0-25,0 25,-25-1,24 1,-24 0,0 0,-24 0,24-1,-25-24,0 25,0 0,0 0,50-50,0 25,0 0,0-25,-1 0,1 25,25-24,-25 24,0-25,-1 0,26 0</inkml:trace>
  <inkml:trace contextRef="#ctx0" brushRef="#br0" timeOffset="116755.3861">9376 1488,'-25'25,"25"0,0 0,-24 24,-1 1,25 0,0-1,-25 1,0-25,25 24,-25 1,25-25,-24-1,-1 1,25 0,-25-25,0 0,0 0,1 0,24-25,-25 0,25 1,0-26,-25 25,25-24,25-1,-25 25,25 0,-25 1,24-1,1 25,0 0,-25 25,25-25,0 24,24 1,-24 0,0 0,-25 0,25-1,-1 1,-24 0,25 0,-25 0,25-1</inkml:trace>
  <inkml:trace contextRef="#ctx0" brushRef="#br0" timeOffset="117031.2204">9451 1786,'24'25,"1"-25,0 25,0-1,-25 1,25-25,-25 25,0 0,0 0,0-1,-25 1,0 0,25 0,-25-25,0 25,1-25,48-25,1 25,0 0,0 0,0-25,-1 25,26-25,-25 25,0 0,-1 0,-24-25,25 25,-25-24</inkml:trace>
  <inkml:trace contextRef="#ctx0" brushRef="#br0" timeOffset="117363.4865">9029 1439,'0'0,"0"-25,-25 0,50 25,0 0,0 0,24 0,-24 25,25-25,-26 0,26 25,0-25,-26 0,26 0,-25 0,24 0,-24 0,0 0,0 0,0-25,-50 0,25 0,0 0,-25 1,25-1,-25 25,0-25,1 0,24 50</inkml:trace>
  <inkml:trace contextRef="#ctx0" brushRef="#br0" timeOffset="117707.6048">9872 1687,'0'-25,"25"25,0 0,0 0,-1 0,1 0,25 0,0 0,-26 0,26 0,-25 0,0 0,-1 0,1 0</inkml:trace>
  <inkml:trace contextRef="#ctx0" brushRef="#br0" timeOffset="117875.6817">10096 1463,'0'25,"0"0,0 0,0 0,0 24,0 1,0 0,0-1,0 1,0-25,0 24,24 1,-24-1,0-24,25-25</inkml:trace>
  <inkml:trace contextRef="#ctx0" brushRef="#br0" timeOffset="118011.5558">10517 1712,'25'0,"-25"24,0 1,25-25</inkml:trace>
  <inkml:trace contextRef="#ctx0" brushRef="#br0" timeOffset="118103.7168">10765 1761,'0'25,"0"0</inkml:trace>
  <inkml:trace contextRef="#ctx0" brushRef="#br0" timeOffset="118223.712">10964 1761,'0'25,"24"-25,-24 25,25 0,-25-1</inkml:trace>
  <inkml:trace contextRef="#ctx0" brushRef="#br0" timeOffset="118523.7304">11485 1662,'-25'0,"50"0,-1 0,1 0,0 0,25 25,-1-25,1 0,-1 0,-24 0,25 0,-25 0,-1 0,1 0,0-25,-50 25</inkml:trace>
  <inkml:trace contextRef="#ctx0" brushRef="#br0" timeOffset="118695.5051">11658 1414,'0'25,"0"-1,0 1,0 25,0-1,-25 1,25 25,0-26,0 26,0-1,0-24,-24 24,24-24,0-26,0 26</inkml:trace>
  <inkml:trace contextRef="#ctx0" brushRef="#br0" timeOffset="119300.2328">12105 1265,'0'0,"0"-25,0 50,0 0,0 0,0 49,0-24,0 24,0 25,0-24,-25-1,25 25,0-49,-25 24,25-24,0-25,0 0,0-1,0-48,0-26,25 25,-25 0,0-24,0-1,25-24,-25 24,24 1,1-1,0 0,0 25,0 25,-25-24,25 24,-1 24,1 1,-25 0,0 0,25 0,-25 0,-25-1,25 1,0 0,-25 0,25 0,-24-1,-1-24,0 25,0-25,0 25,0-25,1 0,-1 0,0 0,25-25,-25 0,50 25,0 25,-25 0,25 0,-1 0,1-1,0-24,0 25,0 0,0-25,-1 25,1-25,0 0,0 0,0 0,-1-25,1 25,0-25,-25 0</inkml:trace>
  <inkml:trace contextRef="#ctx0" brushRef="#br0" timeOffset="119759.3382">12502 1736,'0'25,"0"0,0 0,-25 0,25 24,0-24,0 25,0-26,0 1,0 25,0-25,0-50,25 0,-25 0,0-24,24-1,1 25,0-24,-25 24,25 0,0 0,-25 50,0 0,0 24,0-24,0 25,0-25,0-1,0 1,0 0,0 0,24-50,-24 0,0 0,25 1,0-26,-25 25,25 0,0 1,-25-1,24 25,-24 25,25-1,-25 1,0 0,0 0,0 24,25-24,-25 0,25-25,-25 25,25-25,-1 25,1-50,0 0,0 0,24 0</inkml:trace>
  <inkml:trace contextRef="#ctx0" brushRef="#br0" timeOffset="120103.382">13320 1364,'0'25,"0"0,-25 0,25-1,-24 26,24 0,-25-1,0 26,25-26,-25 26,0-1,0-24,25-1,-24 1,-1-25,25 0,-25-1,0 1,0-25,25-25,-24 1,24-1,0 0,-25 0,25-24,0-1,25 0,-25 1,24-1,-24 25,25 1,0 24,0 0,0 0,-25 24,24 1,1 0,0 0,0 24,-25-24,25 0,0 0,-1 0,1-1,-25 1,25-25,0 0</inkml:trace>
  <inkml:trace contextRef="#ctx0" brushRef="#br0" timeOffset="120572.3587">13444 1786,'0'0,"0"25,0 0,0 24,0-24,0 0,0 24,0-24,0 0,0 0,0 0,25-25,-25-25,0 0,25 0,-25 0,25 1,-1-26,-24 25,25 0,0 1,-25-1,25 25,-25 25,0-1,0 1,0 25,0-25,0-1,0 26,0-25,0 0,0-50,25 25,-25-25,24 0,-24 0,25-24,0 24,-25 0,25 0,-25 1,25 24,-25 24,24 1,-24 0,0 25,0-26,25 1,-25 0,0 25,25-26,-25 1,0 0,-25-50,25 0,-25 1</inkml:trace>
  <inkml:trace contextRef="#ctx0" brushRef="#br0" timeOffset="120907.8052">13122 1265,'0'0,"0"-25,24 25,1 0,0 0,0 0,0 0,24 0,-24 0,25 0,-1 25,1-25,0 0,-1 0,-24 25,25-25,-26 0,1 25,0-25,0 0,0 0,-50 0,0-25,0 0,0 0,1-24,-1 24</inkml:trace>
  <inkml:trace contextRef="#ctx0" brushRef="#br0" timeOffset="121283.7523">14263 967,'0'25,"0"25,0-25,0 24,0 1,24-1,-24 1,0 0,0 24,-24-24,24-26,0 26,0-25,0 0,24-50,-24-25,0 25,0-24</inkml:trace>
  <inkml:trace contextRef="#ctx0" brushRef="#br0" timeOffset="121532.458">14387 1091,'0'-24,"25"-1,-1 0,1 50,0-25,0 25,0-1,-25 1,0 0,-25 0,25 0,0-1,0 26,0-25,0 0,0 24,0-24,0 0,0 0,0-1,0 1,0 0,0-50</inkml:trace>
  <inkml:trace contextRef="#ctx0" brushRef="#br0" timeOffset="121679.2349">14362 1290,'25'0,"0"0,-1 0,1 0,0 0,0 0</inkml:trace>
  <inkml:trace contextRef="#ctx0" brushRef="#br0" timeOffset="121823.2495">14312 1439,'25'24,"0"-24,0 0,0-24,-1 24,1 0,0 0,0 0</inkml:trace>
  <inkml:trace contextRef="#ctx0" brushRef="#br0" timeOffset="121995.7484">14139 1637,'24'0,"26"0,-25-25,24 25,1 0,25-25,-26 1,1 24,-1-25,1 25,0-25,-1 25,-24-25,0 25,0 0</inkml:trace>
  <inkml:trace contextRef="#ctx0" brushRef="#br0" timeOffset="122199.6335">14560 1563,'-24'0,"-1"24,25 1,0 0,0 0,0 0,0 0,0-1,-25 1,25 0,25-50,0 25,-1-25,1 1,0 24,0-25,0 25,-1-25,1 0</inkml:trace>
  <inkml:trace contextRef="#ctx0" brushRef="#br0" timeOffset="122379.7265">14362 1612,'0'0,"-25"25,0-25,25 25,-25 25,25-26,-24 26,24-25,-25 24,25 1,-25 0,25-26,-25 26,25-25,-25 0,25-1,0 1,0-50,0 1</inkml:trace>
  <inkml:trace contextRef="#ctx0" brushRef="#br0" timeOffset="122535.6367">14312 1736,'-25'0,"50"25,-25 0,25 0,0 24,0 1,0-25,24 24,-24 1,25-25,-1 0,-24 24,25-24,-1-25,1 25,-1-25,-24 0,25 0,-1 0</inkml:trace>
  <inkml:trace contextRef="#ctx0" brushRef="#br0" timeOffset="123308.2072">15602 1488,'0'0,"25"-25,-25 50,0 0,0 0,-25 24,25 1,-25 0,25-25,-24 24,-1 26,0-26,0-24,0 25,1-26,-26 1,25 0,0-25,0 25,1-50,-1 25,25-25,0 0,-25 1,50-26,-25 25,0-24,25 24,-1 0,1 25,0-25,0 25,0 0,0 25,-1-25,1 25,0 24,0-24,0 0,-1 0,-24 0,25 24,0-49,0 25,0-25</inkml:trace>
  <inkml:trace contextRef="#ctx0" brushRef="#br0" timeOffset="123463.3712">15825 1786,'-24'0,"24"25,0 0,0-1,0 26,0-25,0 24,0-24,0 25,0-25,-25-1,25 1,0 0,0 0,-25-50</inkml:trace>
  <inkml:trace contextRef="#ctx0" brushRef="#br0" timeOffset="123815.6321">15255 1315,'25'0,"-1"24,1-24,0 0,0 0,25 0,-1 0,-24 0,25 0,-1-24,1 24,-1 0,1 24,0-24,-26 0,26 25,-25-25,0 25,-1-25,1 0,-50 0,1-25,-1 0,25 1,-25-1,0 0,25 0,-25 0,25 1,-49-26</inkml:trace>
  <inkml:trace contextRef="#ctx0" brushRef="#br0" timeOffset="123999.273">16371 1984,'-25'25,"25"0,0 0,0 0,-25-1,25 1,0 0,0 0</inkml:trace>
  <inkml:trace contextRef="#ctx0" brushRef="#br0" timeOffset="124151.5134">16669 1811,'25'0,"-1"-25,1 0</inkml:trace>
  <inkml:trace contextRef="#ctx0" brushRef="#br0" timeOffset="124272.3666">17041 1736,'0'25,"25"0,-25-50</inkml:trace>
  <inkml:trace contextRef="#ctx0" brushRef="#br0" timeOffset="124358.7951">17338 1761,'0'25,"0"0</inkml:trace>
  <inkml:trace contextRef="#ctx0" brushRef="#br0" timeOffset="124499.8888">17587 1960,'-25'24,"25"1,0 25,-25-25,25-1,-25 26,0-25,0 0,25 24,-24-24,-1 0</inkml:trace>
  <inkml:trace contextRef="#ctx0" brushRef="#br0" timeOffset="124943.6003">18430 1414,'0'25,"0"-1,0 1,0 25,-25-1,25 26,-25-1,0-24,1 0,-1 24,0-24,0-26,25 26,-25-25,1-25,-1 25,0-25,25-25,-25 25,0-25,25 0,-24-24,24 24,0-25,0 1,0 24,0-25,24 25,1 1,0 24,0 0,0 0,-1 24,1 1,0 0,0 0,0 24,-1-24,1 0,0 0,0 0,0-1,-25 1,24-25</inkml:trace>
  <inkml:trace contextRef="#ctx0" brushRef="#br0" timeOffset="125416.1753">18604 1687,'-25'25,"25"-1,0 1,0 0,0 0,0 24,0-24,-25 25,25-25,0-1,0 26,0-25,0-50,0 0,25 25,-25-49,0 24,25 0,-1-25,-24 26,25-26,0 25,-25 0,25 25,0 0,-25 25,0 0,0 25,0-26,0 26,-25-25,25 0,0-1,0 1,0 0,0-50,25 0,-25 1,24-26,-24 25,25 0,0-24,0 24,0 25,-25-25,24 25,-24 25,25 0,-25 0,0-1,25 26,-25-25,0 0,25-1,-25 1,25-25,-25 25,0-50,-25 0</inkml:trace>
  <inkml:trace contextRef="#ctx0" brushRef="#br0" timeOffset="125748.1825">18008 1290,'50'0,"-25"0,-1 0,26 0,-25 0,24 0,1 0,0 0,-1-25,1 25,24 0,-24 25,24-25,-24 0,0 0,-1 25,-24-25,25 0,-26 24,-24-48,0-1,-24 25,-1-25,0 0,0 0,0 1,-24-1,24 25</inkml:trace>
  <inkml:trace contextRef="#ctx0" brushRef="#br0" timeOffset="126103.326">19447 1290,'25'0,"-25"25,24-25,1 24,0-24,0 0,0 0,0 25</inkml:trace>
  <inkml:trace contextRef="#ctx0" brushRef="#br0" timeOffset="126771.856">19323 1364,'0'25,"25"0,-25 0,0-1,0 1,0 0,0 0,0 0,0-1,0 1,0 25,0-25,0 0,0 24,0-24,0 25,0-26,0 1,0 0,0 0,0 0,-25-25,50 0,-25-25,0 0,0 0,24-24,1-1,-25 0,25 1,25-1,-26 0,1 1,0 24,0 25,0-25,0 50,-25 0,0 24,0-24,-25 0,25 25,-25-25,25-1,0 26,-25-50,25 25,0 0,0-50,0 0,25 0,0 0,0 1,-25-1,49 0,-24 0,0 0,0 25,-1-25,1 25,0 25,0 0,-25 0,0 0,0 0,0 24,-25-24,25 0,-25 0,0-1,1 1,-1 0,0 0,0-25,0 0,1-25,24 0,0 0,24 1,-24-1,0 0,25 0,0 0,0 1,0-1</inkml:trace>
  <inkml:trace contextRef="#ctx0" brushRef="#br0" timeOffset="127035.6398">20117 1563,'0'-25,"24"25,-24-25,25 25,25 0,-25 0,24 0,1 0,-1 0,-24 0,25 0,-1-25,-24 25,0 0,0 0,0 0</inkml:trace>
  <inkml:trace contextRef="#ctx0" brushRef="#br0" timeOffset="127336.4019">20836 1166,'0'25,"-25"-1,25 1,-25 0,1 0,24 0,-25-1,0 26,0-50,25 25,-25-25,50 0,0 0,0 0,0-25,24 25,1-25,-1 25,1-25,0 25,24 0,-24-24,-1 24,1 0,-25 0,-1 0,1 0,-25 24,-25-24,-24 25,24-25,-25 0</inkml:trace>
  <inkml:trace contextRef="#ctx0" brushRef="#br0" timeOffset="127502.8396">20960 1364,'0'-25,"0"50,0 0,0 0,-25 24,25-24,0 25,0 24,-25-24,25 24,-24 1,24-1,0 1,0-1,-25 0,25-24,0 24,0-49</inkml:trace>
  <inkml:trace contextRef="#ctx0" brushRef="#br0" timeOffset="128039.9497">21506 1265,'0'25,"0"0,-25-1,25 1,-25 0,0 0,0 0,25-1,-24 1,48-25,1 25,-25 0,0 0,25-1,-50-24,25 25,0 0,-25 25,25-25,-24-1,24 1,24-25,1 25,0 0,-25 0,0-1,0 1,0 25,-25-25,25-1,0 1,-25 0,25 0,0 0,0-50,0 0,0 0</inkml:trace>
  <inkml:trace contextRef="#ctx0" brushRef="#br0" timeOffset="128207.8372">21605 1463,'25'0,"-25"-24,24 24,1 0,0-25,0 25,0 0,0-25,24 25,-24 0,0 0,0 0,-1 0,1 0,-25 25,-25 0,1-25</inkml:trace>
  <inkml:trace contextRef="#ctx0" brushRef="#br0" timeOffset="128387.1824">21580 1736,'25'-24,"0"24,-1 0,1-25,25 0,-25 0,24 25,-24-25,0 25,0-25,0 25,-1 0,1-24,-50 24,25-25,-49 0</inkml:trace>
  <inkml:trace contextRef="#ctx0" brushRef="#br0" timeOffset="128599.4163">21654 1240,'-24'0,"48"0,-24 25,0 0,25 0,-25 24,25 26,0-26,-25 26,25-26,-25 26,25-1,-25 1,24-1,-24 0,25-24,-25 0,25-1,-25-24,25-50,-25 0</inkml:trace>
  <inkml:trace contextRef="#ctx0" brushRef="#br0" timeOffset="128747.5627">22002 1637,'-25'0,"25"25,-25-25,25 25,-25 0,1 24,-1-49,0 25,-25 0,26 0,-1-1,-25 1,25 0,-24-25,24 0,0-25</inkml:trace>
  <inkml:trace contextRef="#ctx0" brushRef="#br0" timeOffset="128899.9671">21779 1166,'24'0,"1"25,-25-1,25-24,-25 25,25 0,0 0,-25 0,24-1</inkml:trace>
  <inkml:trace contextRef="#ctx0" brushRef="#br0" timeOffset="129174.9636">22101 1513,'0'25,"0"0,0-1,0 26,0 0,0-25,0-1,25-24,0-24,-1 24,-24-25,25 0,0 0,0 0,0 0,-1 25,1-24,0 24,0 0,0 0,-50 0,0 0,25 24,-25-24</inkml:trace>
  <inkml:trace contextRef="#ctx0" brushRef="#br0" timeOffset="129383.6055">22250 1315,'0'24,"0"-48,0 48,25 1,-1 25,-48-25,24 24,-25 1,25 24,0 1,0-1,0 1,-25-1,25 0,0-24,0 0,0-1,25-24,-25-50,0 0,25 1,-1-26,-24 25</inkml:trace>
  <inkml:trace contextRef="#ctx0" brushRef="#br0" timeOffset="130135.2068">22448 1563,'0'24,"0"-48,-25-1,25 25,0 25,25-1,0-24,-25 25,25-25,24 0,-24 0,25 0,-25-25,24 25,-24-24,25 24,-25-25,-1 0,1 25,-25-25,0 0,-25 25,25-24,-24 24,24-25,-25 25,0-25,0 0,50 50,-75-75,25 50,25 25,-24-25,24 25,0 0,0 24,0 1,0 0,0-1,-25 1,25 0,0-1,0 1,0-1,0-24,0 0,0 0,0 0,0-1,-25-48,25-1,0 0,25 25,-75-25,25 0,50 50,-50-50,1 1,-1 24,50 0,-1 0,1-25,50 50,-75-50,24 0,1 25,25 0,-25 0,0 0,-1 0,-24 25,-24 0,-1-25,0 24,0 1,0 0,-24 25,24-26,-25 1,25 0,-24 25,24-26,0 1,0 0,50-25,0 0,0-25,49 50,-74-75,25 50,0 0,24 0,-24-24,25 24,-25 0,0 0,-1 0,1 24,0-24,0 25,-50-50,50 50,0-25,-25-25</inkml:trace>
  <inkml:trace contextRef="#ctx0" brushRef="#br0" timeOffset="130568.0887">23217 1414,'25'-25,"0"25,-25 25,0 0,-25-25,25 24,-25 1,0 0,1 0,-1 0,25-1,-25-24,25 25,25-25,0 0,-1 0,1 0,-25 25,25 0,-25 0,-25 0,25-1,0 51,-25-75,50 0,-50 49,1-24,24 25,-25-25,25 24,0-24,0 0,25 0,-25-1,24 1,-48-50,24 1,0-1</inkml:trace>
  <inkml:trace contextRef="#ctx0" brushRef="#br0" timeOffset="130755.3212">23416 1389,'0'50,"0"-26,0 26,0 0,0-1,0 1,0 0,-25-1,25 1,0-1,0 1,-25-25,25 0,0-1,0 1,0 0,0-50,0 0</inkml:trace>
  <inkml:trace contextRef="#ctx0" brushRef="#br0" timeOffset="131087.605">23515 1463,'0'0,"0"-24,25 24,-1-25,1 50,0-25,0 24,-25 1,-25-25,25 25,0 0,-25-25,25 25,0-1,0 1,0 0,-25 0,25 25,0-26,0 26,0-25,0 24,0-24,0 25,-24-25,24 24,0-24,0 0,0 0,-25-25,25 24,0-48,-25 24,25-25,-25 25,25-25</inkml:trace>
  <inkml:trace contextRef="#ctx0" brushRef="#br0" timeOffset="131207.5325">23416 1761,'0'0,"0"-25,24 25,1 0,0 0,0 0,0 0,-25 25</inkml:trace>
  <inkml:trace contextRef="#ctx0" brushRef="#br0" timeOffset="131327.5659">23440 1836,'25'24,"-25"-48,25 24,0 0,0 0,-1 0,1 24</inkml:trace>
  <inkml:trace contextRef="#ctx0" brushRef="#br0" timeOffset="131507.2815">23267 2158,'0'0,"25"0,-1 0,1-25,0 25,0 0,24 0,-24-25,25 25,-25 0,24-24,-24 24,25 0,-26 24,1-24,0 0,-25 25,25-50</inkml:trace>
  <inkml:trace contextRef="#ctx0" brushRef="#br0" timeOffset="131751.141">24185 1240,'-25'25,"25"0,-25 0,0 24,-24 1,24-1,0 1,-25 0,26-1,-26 1,25 0,0-1,0-24,1 25,-1-50,25 24,0-48</inkml:trace>
  <inkml:trace contextRef="#ctx0" brushRef="#br0" timeOffset="131935.8856">24160 1414,'25'0,"-1"25,1-1,0 1,0 0,0 0,-1 24,1-24,0 0,25 0,-26 0,26 0,-25-25,0 49,24-74,-24 25,-25 25,25-25,0-25</inkml:trace>
  <inkml:trace contextRef="#ctx0" brushRef="#br0" timeOffset="132111.0808">24085 1662,'0'0,"-24"0,48 0,-48 0,48 25,1-25,0 0,0 0,24 25,-24-25,0 0,-25-25,25 25</inkml:trace>
  <inkml:trace contextRef="#ctx0" brushRef="#br0" timeOffset="132523.3501">24209 1712,'-24'24,"-1"1,0-25,0 50,-24-25,24-1,25 26,-25-25,0 24,25-24,-25 25,25-25,0-1,0 1,0 0,25-25,-25 25,25-25,0-25,-25 0,25 0,-25 1,24-1,-24 0,25 0,-25-24,25 24,-25 0,0 0,25 25,0 0,-1 0,1 0,0 0,0 25,0 0,-25 0,0-1,0 1,-25-25,0 25,0 0,0-25,1 25,-1-1,0 1,0-50,25 50,25-25,0 0,0-25,24 25,-24 0,25-24,-26 24,1-25</inkml:trace>
  <inkml:trace contextRef="#ctx0" brushRef="#br0" timeOffset="132659.7609">24656 2133,'0'25,"0"0,0 0,0-75</inkml:trace>
  <inkml:trace contextRef="#ctx0" brushRef="#br0" timeOffset="174227.3606">4341 3349,'0'0,"0"-25,0 50,0-1,0 26,0-25,-25 24,25 1,-25 24,25-24,-25 25,1-1,-1-24,25-1,-25-24,25 25,-25-26,0 1,25 0,0 0,-24 0,24-50,0 0,24 25,-24-25,25 25,-25-25,25 25,0-24,24 24,1 0,-25 0,24 0,1 0,-25 0,0 0,24 0,-24 0,0 0,0 0,-25 24,-25-24,0-24</inkml:trace>
  <inkml:trace contextRef="#ctx0" brushRef="#br0" timeOffset="174484.4943">4986 3324,'-25'0,"0"25,25-1,-25 1,1 25,-1 24,25-24,-25 49,0-24,25-1,0 0,0 1,0-1,0-24,25-1,0-24,0 0,-1 0,1 0,0-25,0-25,0 25</inkml:trace>
  <inkml:trace contextRef="#ctx0" brushRef="#br0" timeOffset="174891.6121">5457 3423,'-25'0,"25"25,0 0,0 24,-25-24,25 25,0-1,-24 26,-1-26,0 1,0 24,0-24,1-25,-1 24,0-24,0 0,0 0,1-25,-1 0,0 0,0-25,25 0,-25-24,25-1,0 0,0 1,0-1,0 25,25-24,-25 24,25 0,0 25,0 0,-1 25,1-25,0 25,0 0,0 24,-1-24,1 0,0 0,-25-1,25 1,0 0,-1 0,-24 0,25-25,-25 24,0-48</inkml:trace>
  <inkml:trace contextRef="#ctx0" brushRef="#br0" timeOffset="175067.5875">5631 3820,'-25'25,"25"0,0-1,0 26,0-25,0 0,0-1,0 1,0 0,0 0,0 0,0-1,0 1,0 0,0 0,0 0</inkml:trace>
  <inkml:trace contextRef="#ctx0" brushRef="#br0" timeOffset="175555.2528">5259 3274,'24'0,"1"25,25-25,-25 0,-1 0,26 25,-25-25,24 0,1 0,-25 25,0-25,24 0,-24 0,0 0,0 24,-50-48,0-1,0 25,0-25,1 0,-1 0,25 1,-25-1,0 25,25-25</inkml:trace>
  <inkml:trace contextRef="#ctx0" brushRef="#br0" timeOffset="175784.1619">5904 4018,'24'25,"-24"0,0 0,0 0,0-1,0 1,-24 0,-1 0</inkml:trace>
  <inkml:trace contextRef="#ctx0" brushRef="#br0" timeOffset="175963.6633">6226 3770,'0'25,"25"-25</inkml:trace>
  <inkml:trace contextRef="#ctx0" brushRef="#br0" timeOffset="176059.5166">6474 3795</inkml:trace>
  <inkml:trace contextRef="#ctx0" brushRef="#br0" timeOffset="176163.5955">6697 3770,'25'0,"0"25</inkml:trace>
  <inkml:trace contextRef="#ctx0" brushRef="#br0" timeOffset="176327.8453">7069 3919,'0'25,"0"0,0 0,-24-1,24 1,0 0,0 0,-50 0,25-1,0 26</inkml:trace>
  <inkml:trace contextRef="#ctx0" brushRef="#br0" timeOffset="176812.5108">7888 3423,'0'25,"0"24,0-24,0 25,-25-25,25 24,0 26,-25-26,0 1,1 0,-1-1,0-24,0 25,0-26,1 1,-1 0,0-25,0 0,0 0,1 0,24-25,0 0,-25 1,25-26,0 0,0 26,25-26,-25 25,24 0,1 1,0 24,0 0,-25 24,25-24,-1 25,1 0,0 0,0 0,0-1,-1 1,1 0,0 0,0 0,0-25,-1 0</inkml:trace>
  <inkml:trace contextRef="#ctx0" brushRef="#br0" timeOffset="177251.7176">8086 3721,'25'25,"-25"-1,0 26,0-25,-25 24,25-24,0 25,0-25,0 24,0-24,0 0,0 0,0-50,0 0,25-25,-25 26,25-26,-25 25,25 0,-25 1,25-1,-1 25,-24 25,0-1,0 1,0 0,0 0,0 0,-24-1,24 1,0 0,0 0,24-50,-24 0,25 0,-25-24,25 24,-25-25,25 26,0 24,-25-25,24 50,-24-1,25 1,-25 25,0-1,25-24,-25 25,0-1,25-24,-25 0,25 0,-50-25,25-25</inkml:trace>
  <inkml:trace contextRef="#ctx0" brushRef="#br0" timeOffset="177584.1632">7615 3349,'0'-25,"25"25,0 0,-1 0,26 0,-25 0,24 0,1 0,0 25,24-25,-24 24,-1 1,1-25,0 25,-26-25,26 0,-25 0,0 0,-1 0,-24-25,0 0,-24 25,24-24,-25-1,0 0,0-25,0 26,25-1,-24 0,24 0,-25 25</inkml:trace>
  <inkml:trace contextRef="#ctx0" brushRef="#br0" timeOffset="177867.4772">8632 3274,'0'25,"25"0,0 0,-25 24,24-24,1 25,-25-1,25 26,0-26,0 1,-25 24,24-24,-24 0,0-1,0 1,0-1,-24 1,-1 0,0-1,0 1,-24-1,-1 1</inkml:trace>
  <inkml:trace contextRef="#ctx0" brushRef="#br0" timeOffset="178372.492">9203 3621,'24'0,"1"-24,0 24,0 0,24 0,-24 0,25 0,-25 0,-1 0,26 0,-25 0,0 0,-1 0,1 0,0-25,-25 50,-25-25,0 24,-24-24</inkml:trace>
  <inkml:trace contextRef="#ctx0" brushRef="#br0" timeOffset="178603.8422">9178 3820,'25'0,"-1"25,26-25,0 0,-1 0,1 0,-1 0,1 0,0 0,-1 0,1 0,-25 0,-1 0,1 0,0 0,-50 0,0 0,1 0</inkml:trace>
  <inkml:trace contextRef="#ctx0" brushRef="#br0" timeOffset="179655.9312">10319 3001,'-25'-24,"0"24,25 24,-25 1,25 0,0 0,0 0,0-1,0 1,0 25,0-25,0 24,0-24,0 25,0-26,0 1,0 0,0 0,0 0,-24-1</inkml:trace>
  <inkml:trace contextRef="#ctx0" brushRef="#br0" timeOffset="179955.6664">10096 3572,'24'0,"1"0,0 0,0 0,0 0,-25 25,24-1,-24 1,0 0,0 0,0 25,-24-26,24 26,0 24,-25-24,25 0,0-1,0 1,0-1,0 1,0 0,0-1,0-24,0 0,0 0,25-25,-25 24,0-73,0 24,0 0</inkml:trace>
  <inkml:trace contextRef="#ctx0" brushRef="#br0" timeOffset="181751.6064">10864 3299,'0'0,"0"-25,0 50,-24 25,24-1,0 1,-25 49,25-25,-25 26,25-26,-25 25,25-24,0-26,0 26,-25-50,25 24,0-24,0 0,0-50,0 0,0 0,0-24,0-1,25 1,-25-1,0-24,25 24,0 0,0 26,-1-26,1 25,0 0,0 25,0 0,-1 0,1 0,-25 25,25-25,-25 25,0 0,0 0,0-1,-25 1,25 0,-25 0,1 0,-1-25,0 24,0 1,-24-25,24 0,0 25,0-50,25 50,25 0,-25 0,25-1,0 1,-1 0,1 0,0 0,0-25,0 24,-1-24,1 0,0 0,0-24,24 24,-49-25,25 0,0-25,0 26,-25-1,25 0,-25 0,0 0,0 1,0 48,0 1,0 25,0-25,0-1,0 26,0-25,0 0,0-1,0 1,0 0,25-25,-1-25</inkml:trace>
  <inkml:trace contextRef="#ctx0" brushRef="#br0" timeOffset="182127.6315">11807 3448,'-25'25,"25"-1,0 26,0-25,-25 24,25 1,-24 0,24 24,-25-24,25-1,-25 1,0 0,0-1,1-24,-1 25,0-26,0 1,0-25,1 0,-1 0,0-25,25-24,-25 24,25-25,0 1,0-1,25 25,0-24,-25 24,25 0,-1 0,1 25,0 0,0 25,0-25,-1 25,1 0,-25 0,25-1,0 26,0-25,-25 0,24-1,1 1,0 0,-25 0,25-25,0 0,-25-25</inkml:trace>
  <inkml:trace contextRef="#ctx0" brushRef="#br0" timeOffset="182279.7149">11956 3870,'0'24,"0"1,-25 25,25-25,0 24,0-24,0 25,0-26,0 1,25 0,-25 0,0 0,-25-25,25-25,-25 25</inkml:trace>
  <inkml:trace contextRef="#ctx0" brushRef="#br0" timeOffset="182619.6619">11361 3299,'0'-25,"24"25,1 0,0 0,0 0,24 0,-24 0,25 0,-25 25,24-25,1 0,-25 0,24 25,1-25,-25 0,24 0,-24 25,0-25,0 0,-25-25,0 0,-25 0,25 0,0 1,-25-26,25 25,0 0,-25 1,25-1</inkml:trace>
  <inkml:trace contextRef="#ctx0" brushRef="#br0" timeOffset="182900.4543">12204 3696,'-25'-25,"50"25,25 0,-26 0,26 0,-25 0,24 0,-24 0,25 0,-25 0,-1 0,1 0,0 0,0 0,-50-25</inkml:trace>
  <inkml:trace contextRef="#ctx0" brushRef="#br0" timeOffset="183060.4212">12427 3448,'0'25,"-25"-1,25 1,0 0,0 25,0-1,0 1,0 0,0-1,0 1,25-25,-25 24,0-24,0 0,-25-50,50 25</inkml:trace>
  <inkml:trace contextRef="#ctx0" brushRef="#br0" timeOffset="183167.6372">12824 3696,'25'25,"0"0,-25-1,24-24</inkml:trace>
  <inkml:trace contextRef="#ctx0" brushRef="#br0" timeOffset="183279.6509">13047 3770,'0'25,"0"0</inkml:trace>
  <inkml:trace contextRef="#ctx0" brushRef="#br0" timeOffset="183403.9447">13196 3795,'25'0,"0"25,0-25,-1 25,1-25,-25 25,25-25</inkml:trace>
  <inkml:trace contextRef="#ctx0" brushRef="#br0" timeOffset="183611.9805">13543 3671,'25'0,"0"0,0 0,0 0,24 0,1 0,-25 0,24 0,1 0,-25 0,24 0,-24 0,0 0</inkml:trace>
  <inkml:trace contextRef="#ctx0" brushRef="#br0" timeOffset="183780.1698">13742 3349,'0'24,"0"1,0 0,0 25,0-1,0 1,-25 24,25 1,0-1,0 1,0 24,-25-25,25 1,0-26,0 1,0-25</inkml:trace>
  <inkml:trace contextRef="#ctx0" brushRef="#br0" timeOffset="184363.7396">14387 3101,'0'0,"0"-25,0 74,0 1,0 0,0 49,-25 0,25 0,0 0,-25 1,25-1,-25 0,25-49,0 24,0-49,0 0,-25 0,50-50,-25 0,0 0,0-24,0-1,25 0,-25-24,25 24,0 1,0-26,-1 26,1 24,0 0,0 0,0 25,-1 0,1 25,-25 0,0 0,25-1,-50 1,25 25,0-25,-25 0,1-1,-1 1,0-25,0 25,0-25,1 0,-1 0,0 0,0 0,0 0,50 25,-25 0,25-1,0 1,0 0,-1 0,26 0,-25-1,0 1,24-25,-24 0,0 0,24 0,-24 0,0-25,0 1,0-1,-25 0</inkml:trace>
  <inkml:trace contextRef="#ctx0" brushRef="#br0" timeOffset="184759.8886">14808 3770,'-24'25,"24"0,0 0,0 0,0 24,0-24,0 25,0-26,0 1,0 0,24-50,-24 0,0 1,25-1,0 0,-25-25,25 26,0-1,-1 25,-24 25,0-1,0 1,0 0,0 25,0-26,0 1,-24 0,24 0,24-50,-24 0,25 0,-25 1,25-1,0 0,0-25,-1 50,-24-24,25 24,0 0,-25 24,25-24,-25 25,0 25,0-25,25-1,-25 1,0 0,0 0,24 0,1-25,0-25,-25 0</inkml:trace>
  <inkml:trace contextRef="#ctx0" brushRef="#br0" timeOffset="185135.5561">15701 3299,'-24'25,"24"0,0 24,0 1,-25-1,0 1,25 24,-25 1,0-25,1 24,-1 0,0-24,0 0,25-26,-25 26,1-25,-1 0,0-25,0-25,25 0,-25 25,25-50,0 26,-25-26,25 25,0-24,25-1,-25 0,0 26,25 24,-25-25,25 25,0 0,0 25,-1-1,1 1,0 0,0 0,-25 0,25-1,-1 1,1 0,0 0,0 0,0-1,-50-48,50 24,-25-25</inkml:trace>
  <inkml:trace contextRef="#ctx0" brushRef="#br0" timeOffset="185811.7613">15999 3721,'0'25,"0"-1,-25 1,25 25,0-25,0 24,0 1,0-1,-25 1,25-25,0 0,0-1,-24 1,48-50,-24 1,25-26,-25 25,25-24,0-1,0 25,-1-24,-24-1,25 25,0 25,-25-25,25 25,-25 25,0 0,0 0,0 0,0 24,0 1,0-25,-25 24,25-24,0 0,0 0,0-50,25 0,-25 0,25 0,-25 1,24-26,-24 25,25 25,-25-25,25 25,-25 25,25 0,-25 0,0 24,25-24,-25 0,24 0,-24 0,25-1,-50-73,25 24</inkml:trace>
  <inkml:trace contextRef="#ctx0" brushRef="#br0" timeOffset="186180.1894">15230 3225,'0'-25,"25"25,0 0,-1 0,1 0,25 0,0 0,-1 0,1 25,24-25,-24 0,-1 24,26-24,-26 25,1-25,24 25,-24-25,0 25,-26-25,26 0,-25 0,0 0,-1 0,-24-25,0 0,0 0,0 1,-24-1,24 0,-25-25,25 26,0-1,-25 0,0 0,0 25</inkml:trace>
  <inkml:trace contextRef="#ctx0" brushRef="#br0" timeOffset="189023.4997">16768 2977,'25'-25,"0"50,-1-1,1-24,-25 25,0 0,0 0,0 0,0 24,0-24,0 0,0 24,-25-24,25 25,0-25,0-1,0 26,25-25,-25 0,25-1,0-24,-25 25,25-25,-1 0,-24-25,25 25,0-24,-25-1,0 50,-25-25,25 24,-25 1,25 0,0 0,0 0,0 24,0-24,0 0,0 25,0-26,0 26,0 0,0-26,0 26,0 0,0-26,0 26,0-25,0 24,0 1,0-25,0 24,-24-24,24 0,0 0,0 0,-25-1,25 1,-25 0,0-25,0 0,1 0</inkml:trace>
  <inkml:trace contextRef="#ctx0" brushRef="#br0" timeOffset="206019.8733">17959 3200,'24'25,"-24"-1,25 1,-25 0,0 25,25-1,-25 1,0-25,0 24,0 1,0-1,0 1,0-25,0 0,-25 0,25-1,-25-24,25-24,0-1</inkml:trace>
  <inkml:trace contextRef="#ctx0" brushRef="#br0" timeOffset="206263.6737">18033 3299,'0'-25,"25"0,0 25,-1 0,1-24,0 24,0 0,0 0,-1 0,1 0,-25 24,0 1,0 0,0 0,-25 24,25-24,0 25,0-25,0-1,0 26,0-25,0 0,0-1,0 1,0 0,-24-50</inkml:trace>
  <inkml:trace contextRef="#ctx0" brushRef="#br0" timeOffset="206411.6444">18083 3423,'24'0,"1"0,0 0,0 0,0-25,-1 25</inkml:trace>
  <inkml:trace contextRef="#ctx0" brushRef="#br0" timeOffset="206563.7088">18008 3597,'25'0,"0"0,0-25,-1 25,26 0,-25-25,0 25,-1-25,1 25,0 0</inkml:trace>
  <inkml:trace contextRef="#ctx0" brushRef="#br0" timeOffset="206759.6294">17859 3820,'25'0,"0"0,25-25,-26 0,26 25,0-24,-1 24,1-25,-1 25,-24-25,25 25,-25 0,-1-25</inkml:trace>
  <inkml:trace contextRef="#ctx0" brushRef="#br0" timeOffset="206963.6986">18182 3721,'0'0,"-25"25,25-1,0 1,0 0,0 0,0 24,0-24,0 0,-25 0,25 0,0-1,-25 1,25 0,0-50,25 25,-25-25,25 1,0-26,0 25,-1 25,1-25,0 1,0-1,-50 25</inkml:trace>
  <inkml:trace contextRef="#ctx0" brushRef="#br0" timeOffset="207099.8725">17959 3894,'0'0,"0"25,-25-25,25 25,0 0,-25 24,25-24,-25 0,25 0,0 24,-25-24,25 0,-24-25,-1 25</inkml:trace>
  <inkml:trace contextRef="#ctx0" brushRef="#br0" timeOffset="207283.6616">17983 3820,'0'25,"25"0,-25-1,25 1,0 25,-25-25,25 24,-1 1,1-25,0 24,25-24,-26 0,1 0,0-25,0 24,0-24,-1 0,1-24,-25-26,25 25,-25 0</inkml:trace>
  <inkml:trace contextRef="#ctx0" brushRef="#br0" timeOffset="207455.6542">18430 3845,'25'-25,"-1"25,1 0,0 0,0-25,0 25,24 0,1 0,-25-25,24 25,1 0,-50 0,74 0,-49 25,0-25,0 0</inkml:trace>
  <inkml:trace contextRef="#ctx0" brushRef="#br0" timeOffset="207756.1808">19397 3249,'0'25,"0"0,-25-25,25 50,-24-26,-1 1,-25 50,25-26,-24 1,24-25,0-1,0 1,1-25,48-25,1 1,0-1,25 0,-26 0,1 25,25-25,-25 25,24 0,1 0,-1 0,1 0,-25 0,25 0,-1 0,-24 25,0-25,-25 25,-25-25,0 0</inkml:trace>
  <inkml:trace contextRef="#ctx0" brushRef="#br0" timeOffset="207908.0305">19472 3497,'-25'25,"25"0,0 25,-25-26,25 26,0 0,-25 24,25-24,0 24,-25-24,25 24,-24 1,24-1,0-24,0-1,-25-24,50-25,-25 50</inkml:trace>
  <inkml:trace contextRef="#ctx0" brushRef="#br0" timeOffset="208287.6561">20092 3324,'-25'0,"50"0,-50 0,0-25,0 50,1 0,-26-1,25 1,-24 25,24-25,0-1,0-24,0 25,50-50,0 25,0-24,0 24,-1 24,-24 1,25 0,-25 0,0 24,0 1,0 0,0-1,0 1,0 0,-25-1,25 1,0-1,0-24,0 0,0 0,-24 0,48-50</inkml:trace>
  <inkml:trace contextRef="#ctx0" brushRef="#br0" timeOffset="208608.3256">19993 3621,'24'-24,"1"-1,0 25,0-25,0 25,24 0,-24-25,25 25,-1 0,1 0,-1-25,-24 25,0 0,25 25,-26-25,1 25,-25 0,0 0,0-1,0 26,0 0,-25-1,25 1,0 0,0-1,0-24,0 25,-24-1,24 1,0-1,0-24,0 0,-25 0,25 0,0-1,-25-24,0 0,0 0,1 0,-26-24,25-1,-24 0,24 0,-25-24</inkml:trace>
  <inkml:trace contextRef="#ctx0" brushRef="#br0" timeOffset="208908.2253">20042 3696,'0'0,"0"-25,25 25,-25 25,25 0,-25 0,0-1,25 26,-25-25,0 0,-25 24,25-24,0 0,0 0,0-1,-25-48,50-1,-25 0,0-25,25 1,-25 24,24-25,1 26,0-1,0 25,0 0,-1 25,-24-1,25-24,-25 25,0 0,0 0,0 0,0-1,-25 1,25 0,-24 0,-1 0,0-1,0-24,0 0,25-24</inkml:trace>
  <inkml:trace contextRef="#ctx0" brushRef="#br0" timeOffset="209184.3142">20737 3101,'25'24,"-25"26,24-25,-24 24,0 1,0-25,0 24,0-24,0 0,0 0,0 0,25-25,-74-50,49 25</inkml:trace>
  <inkml:trace contextRef="#ctx0" brushRef="#br0" timeOffset="209403.1648">20836 3175,'0'0,"0"-25,25 25,0 0,-1-25,1 25,0 0,0 0,0 25,-1-25,1 0,0 0,0 0,-25 25,0 0,0 0,-25-1,25 1,-25 0,25 0,-25 0,25-1,-24 1,24 0,-25-25,0 0</inkml:trace>
  <inkml:trace contextRef="#ctx0" brushRef="#br0" timeOffset="209528.449">20886 3299,'0'-25,"24"25,1 0,0 25,-25 0,0 0</inkml:trace>
  <inkml:trace contextRef="#ctx0" brushRef="#br0" timeOffset="209663.9784">20836 3398,'25'-25,"0"25,-1 0,1-24,0 24,0 0,0 0,-1 0,-48 24</inkml:trace>
  <inkml:trace contextRef="#ctx0" brushRef="#br0" timeOffset="209871.6588">20563 3572,'25'-25,"0"25,-1 0,26-25,0 25,-1 0,1-25,24 25,-24-24,0 24,-1 0,1-25,-1 25,-24 0,25 0,-25 0,-1 0,-48 0,24 25,-25-25</inkml:trace>
  <inkml:trace contextRef="#ctx0" brushRef="#br0" timeOffset="210027.5894">20836 3547,'-25'25,"25"0,0-1,0 1,0 25,0-25,0 0,-25 24,25-24,0 25,0-26,0 1,0 0,-24 0,24-50</inkml:trace>
  <inkml:trace contextRef="#ctx0" brushRef="#br0" timeOffset="210268.4125">20861 3646,'0'0,"25"-25,-1 1,1 24,0-25,0 25,24 0,-24 0,0 0,0 0,0 0,-1 0,1 0,-25 25,0-1,0 1,-25-25,25 25,0 0,-24 0,-1 0,25 24,-25-24,0 0,0 0,1-25,-1 0</inkml:trace>
  <inkml:trace contextRef="#ctx0" brushRef="#br0" timeOffset="210991.7758">20861 3721,'25'-25,"-1"25,-24-25,25 25,0 0,0 0,0 0,-1 0,-24 25,0 0,0 0,-24 24,-1-24,0 0,0 0,25-1,-25-24,25 25,0-50,25 1,0-1,-25 0,25 0,0 0,-1 1,-24-1,25 0,-25 0,0 0,0 0,-25 25,1 25,24 0,-25 0,25 0,-25 24,25-24,0 25,0-25,0 24,0-24,0 25,-25-26,25 1,0 0,0 0,0 0,-25-50,1 0,-1 0,0 0,25 1,-25 24,25-25,-25 25,25-25,25 25,0 0,0 0,24 0,-24 0,25-25,-25 25,-1 0,1 0,0 0,0 0,-25 25,0 0,-25-25,0 25,0-1,1 1,-26 0,25 0,-24-25,24 25,-25-1,25 1,1-25,-1 0,50 0,-1 0,26 0,-25 0,24 0,-24 0,25-25,-1 25,-24 0,25 0,-25-24,-1 24,1 0,0 0,0 0,-25-25,25 0</inkml:trace>
  <inkml:trace contextRef="#ctx0" brushRef="#br0" timeOffset="211179.7395">21580 3125,'0'0,"25"0,0 0,-1 0,1 25,0-25,0 25,0 0,-50-25,25 25</inkml:trace>
  <inkml:trace contextRef="#ctx0" brushRef="#br0" timeOffset="211472.0539">21481 3299,'-25'0,"25"25,0 0,0 24,0-24,-25 0,25 24,0-24,-25 25,25-1,-24-24,24 0,0 0,-25 0,50-50,-25 0,24 0,-24 0,25-24,0 24,25-25,-26 26,26-1,-25 0,24 25,-24-25,25 25,-25 0,0 0,24 25,-24 0,0 0,0-1,-25 1,0 0,-25 0,0-25,0 25,-24-25,24 0</inkml:trace>
  <inkml:trace contextRef="#ctx0" brushRef="#br0" timeOffset="211611.6374">21654 3547,'-24'25,"24"0,-25-1,25 1,-25 0,25 25,-25-25,0-1,25 26,-24-25,24 0,-25-1,0-24,25-24</inkml:trace>
  <inkml:trace contextRef="#ctx0" brushRef="#br0" timeOffset="211739.9601">21654 3696,'25'-25,"0"25,0 0,0 0,-25 25,25-25,-1 25,1 0,-25-1,-25 1,1 0,-26-25</inkml:trace>
  <inkml:trace contextRef="#ctx0" brushRef="#br0" timeOffset="212063.6658">21580 3919,'25'-25,"0"25,-1 0,1 0,0 0,0 0,0 25,0-25,-25 25,0 0,-25-25,25 25,-25-1,0 1,-25 0,26 0,-1 0,0-1,0 1,0-25,25 25,-24-25,48 0,1 0,0 0,0 0,0-25,-1 25,1 0,0 0,0 0,25-25,-26 25,1 0,0 0,0 0,-50 0</inkml:trace>
  <inkml:trace contextRef="#ctx0" brushRef="#br0" timeOffset="214460.2224">22225 3200,'25'0,"0"0,-25 25,24-25,1 0,0 0,0 24,0-24,-1 0,-24 25,-24-50,24 50,-25-25</inkml:trace>
  <inkml:trace contextRef="#ctx0" brushRef="#br0" timeOffset="214663.9593">22151 3497,'0'25,"0"0,0 0,0 24,0-24,0 25,0 0,0-1,24 26,-48-26,24 1,0-1,-25 1,25 0,0-26,0 1,0 0,0-50,25 0,-1-24,-24-1</inkml:trace>
  <inkml:trace contextRef="#ctx0" brushRef="#br0" timeOffset="214996.4789">22498 3448,'0'0,"25"0,-1-25,1 0,0 25,0-25,0 25,-1 0,1 0,0 0,0 0,0 0,0 0,-1 25,1-25,-25 25,25 0,-25 0,0-1,0 1,0 0,0 0,-25 24,25 1,0 0,0-1,0 1,0 0,0-1,0 1,0 24,0-24,0-1,0-24,0 25,0-1,0-24,0 0,0 0,0 0,-25-1,1-24,-1 0,25-24,-25 24,0 0,0-25,0 0,-24 0,-26-24,51-1,-1 25</inkml:trace>
  <inkml:trace contextRef="#ctx0" brushRef="#br0" timeOffset="215415.7122">22349 3746,'0'0,"0"-25,0-25,0 25,25 25,-25 25,25 0,-25 0,0 24,0 1,0 0,0-1,0 1,0-25,0-1,0 1,0 0,0-50,0 0,24 1,-24-26,25 0,-25 1,0-1,25 1,-25 24,25-25,-25 25,25 0,-1 1,1 24,0 0,0 0,0 24,-25 1,0 0,-25 0,25 0,0 0,0-1,0 1,0 25,0-25,0 24,0-24,-25 25,25-26,0 1,0 0,0 0,0 0,-25-25,25-25</inkml:trace>
  <inkml:trace contextRef="#ctx0" brushRef="#br0" timeOffset="215659.7749">22448 3845,'25'-25,"0"25,0 0,-1 0,1 25,0 0,-25-1,0 1,-25-25,0 25,1 0,24 0,-25-1,0-24,0 25,0-25,50 0,25 0,-25-25,-1 25,1 0,25-24,-25 24,-1-25,1 25,0-25</inkml:trace>
  <inkml:trace contextRef="#ctx0" brushRef="#br0" timeOffset="221008.2657">2257 4911,'25'0,"0"0,0 0,-1 0,1 0,-25 25,25-25,0 0,0 0,-25 25</inkml:trace>
  <inkml:trace contextRef="#ctx0" brushRef="#br0" timeOffset="221175.7023">2108 5259,'25'0,"0"0,0 0,0-25,24 25,-24 0,25-25,-26 25,1-25,25 25,-25-25,-1 25,1-24</inkml:trace>
  <inkml:trace contextRef="#ctx0" brushRef="#br0" timeOffset="221391.917">2356 4986,'0'25,"0"-1,0 1,0 25,0-25,0 24,0 26,0-26,0 1,0 24,0-24,0 24,0-24,0-1,0-24,0 0,0 0,-24-50</inkml:trace>
  <inkml:trace contextRef="#ctx0" brushRef="#br0" timeOffset="221755.5289">2307 5333,'0'25,"-25"0,0 24,25 1,-25-1,25-24,-24 25,24-25,24-25,-24-25,25 0,0-25,0-24,24 24,-24-24,0 0,0-1,24 1,-24-1,0 1,0 24,0 1,-1 24,1 0,-50 50,25 0,-24 24,24-24,-25 25,0-1,25-24,0 0,0 0,25 0,0-25,24-25,-24 25,0-25,0 25,0-25,-1 25,1 0,0 0,-25 25,0 0,-25 0,0-1</inkml:trace>
  <inkml:trace contextRef="#ctx0" brushRef="#br0" timeOffset="221923.6411">2654 5234,'0'0,"-25"0,25 25,0-1,0 1,25 0,-25 25,25-26,-25 51,0-26,0 1,0 24,0-24,0 0,-25-1,25-24,0 0,0 0,-25 0,0-75,25 25,-24 0,24-24,0-1</inkml:trace>
  <inkml:trace contextRef="#ctx0" brushRef="#br0" timeOffset="222031.7275">2580 5383,'0'24,"0"1,-25 25,25-25,-25 24,25-24,-25 25,25-1,-25-24,25 0,-24-25</inkml:trace>
  <inkml:trace contextRef="#ctx0" brushRef="#br0" timeOffset="222163.6092">2778 5457,'0'0,"0"25,25 0,0-1,0 1,-1 0,1 25,0-50,-25 24,25 1,0 0</inkml:trace>
  <inkml:trace contextRef="#ctx0" brushRef="#br0" timeOffset="222384.4153">3125 5085,'25'25,"-25"0,25-1,-25 1,25 0,-25 0,25 0,-25-1,24 1,-24 0,25 0,-25-50</inkml:trace>
  <inkml:trace contextRef="#ctx0" brushRef="#br0" timeOffset="222580.2564">3373 4986,'0'0,"-24"0,24 25,0-1,0 1,0 25,0-1,-25 1,25 0,-25-1,0 1,0 24,1-24,-1-1,0 1,0 0,25-26,-25 1,25 0,0 0,-24-25,-1-25</inkml:trace>
  <inkml:trace contextRef="#ctx0" brushRef="#br0" timeOffset="222860.2557">3001 5358,'25'0,"0"-25,25 25,-26 0,26-25,-25 0,24 25,1-24,0-1,-26 25,26-25,-25 25,0 0,24 25,-24 0,0-1,-25 1,0 0,0 0,0 24,-25-24,25 25,-25-1,0 1,25 0,-24-1,-1 1,0-25,25-1,-25 1,25 0,0 0,-25-25,25 25,-24-25,-1 0,0-25,25 0</inkml:trace>
  <inkml:trace contextRef="#ctx0" brushRef="#br0" timeOffset="222995.8966">3299 5457,'0'0,"25"25,0-25,-25 25,24-25,-24 24,25-24,-25 25,25-25,0 0</inkml:trace>
  <inkml:trace contextRef="#ctx0" brushRef="#br0" timeOffset="225436.4115">3894 5135,'0'0,"0"-25,0 0,25 25,-25 25,25 24,0 1,-25 0,25-1,-25 26,24-1,-24 0,0 1,25-26,-25 26,0-26,-25-24,25 0,25 25,-25-100</inkml:trace>
  <inkml:trace contextRef="#ctx0" brushRef="#br0" timeOffset="225739.9649">4093 5259,'0'-25,"25"25,-25-25,24 25,1 0,0 0,25 0,-1-25,-24 25,25-25,-1 25,-24 0,25 0,-26 0,1 25,0-25,-25 25,25-25,-25 25,0 0,0-1,-25 26,25 0,0-1,-25 1,25-1,0 1,-25 0,25-1,-24-24,24 25,0-26,0 26,0-25,-25-50,0 0,25-24</inkml:trace>
  <inkml:trace contextRef="#ctx0" brushRef="#br0" timeOffset="225911.4074">4291 4936,'0'25,"0"0,0 0,0 24,25 1,-25 24,0-24,0 24,0-24,0 24,0-24,0 24,0-24,0-1,-25 1,25-25</inkml:trace>
  <inkml:trace contextRef="#ctx0" brushRef="#br0" timeOffset="226036.2109">4217 5457,'25'0,"-1"0,1 0,0 0,0 0,0 25,-1-25,1 0,0 25</inkml:trace>
  <inkml:trace contextRef="#ctx0" brushRef="#br0" timeOffset="226171.6629">4142 5705,'25'25,"0"-25,0 0,0 0,24 0,-24 0,25-25,-1 25,1 0,-25 0</inkml:trace>
  <inkml:trace contextRef="#ctx0" brushRef="#br0" timeOffset="226539.2719">5407 5259,'0'24,"-24"1,-1 25,25-1,-25 1,0 0,25-1,-25 1,-24-1,24 1,0 0,0-26,1 1,-1-25,0 0,0 0,0 0,1-25,-1 1,25-1,0-25,0 1,0-1,0 25,0-24,25 24,-1 0,-24 0,25 25,0 0,0 0,0 25,-1 0,1 0,0-1,0 26,0-25,-1 24,1-24,0 0,0 0,0 0,-1-1,1-24</inkml:trace>
  <inkml:trace contextRef="#ctx0" brushRef="#br0" timeOffset="226691.578">5507 5531,'-25'25,"25"0,0 0,0 24,0-24,-25 0,25 25,0-26,0 1,0 25,-25-50,50 25,-50 0,0-75,1 50,-1-25</inkml:trace>
  <inkml:trace contextRef="#ctx0" brushRef="#br0" timeOffset="226992.5029">4936 5110,'25'0,"0"-25,0 25,-1 25,26-25,0 0,-1 0,1 0,-1 0,1 0,0 0,-1 0,1 0,-25 0,24 0,-24 0,0 0,-25-25,-25 25,0-25,25 0,-25 25,25-24,-24-1,-1 0</inkml:trace>
  <inkml:trace contextRef="#ctx0" brushRef="#br0" timeOffset="227183.4424">5854 5655,'0'25,"0"0,-25 0,25 0,0-1,0 1,0 25,0-25,-25 0,25-1,-25 1</inkml:trace>
  <inkml:trace contextRef="#ctx0" brushRef="#br0" timeOffset="227379.6301">6251 5531,'25'-24,"-1"24,-24-25,25 25,0 0,0 0,0 0,-1 0,-24-25</inkml:trace>
  <inkml:trace contextRef="#ctx0" brushRef="#br0" timeOffset="227495.6747">6499 5507,'25'0</inkml:trace>
  <inkml:trace contextRef="#ctx0" brushRef="#br0" timeOffset="228095.6849">6921 5507,'0'-25,"-25"25,50 0,-1 0,1 0,0-25</inkml:trace>
  <inkml:trace contextRef="#ctx0" brushRef="#br0" timeOffset="228392.0026">7565 5581,'0'25,"0"0,0-1,0 1,0 0,0 0,0 0,0-1,-24 1,24 0,-25 25,0-25</inkml:trace>
  <inkml:trace contextRef="#ctx0" brushRef="#br0" timeOffset="228811.7966">8384 5110,'-25'0,"25"25,0-1,0 26,-25 24,25-24,-24 24,-1-24,0 24,0-24,-24 24,24-24,0-25,0 0,0-1,1-24,-1 25,0-25,0-25,0 1,25-1,-25-25,25 25,0-24,25-1,-25 1,25 24,-25-25,25 50,-25-25,25 25,0 0,-1 25,1 0,25 0,-25 0,-1 24,1-24,0 0,0 24,0-24,-1 0,1 25,0-26,0-24,-25 25,25-25</inkml:trace>
  <inkml:trace contextRef="#ctx0" brushRef="#br0" timeOffset="229295.6492">8558 5482,'0'25,"0"-1,0 1,0 25,0-25,0-1,0 1,0 0,0 0,0 0,-25-1,25 1,0-50,25 1,-25-1,0 0,24-25,-24 26,0-1,25 0,0 0,0 0,-25 75,0-25,0 0,0-1,0 26,0-25,0 0,0-1,0 1,0 0,0-50,25 0,-25 1,0-26,24 25,1 0,-25-24,25 49,-25-25,25 0,-25 50,25 0,-25 0,0-1,24 26,-24-25,0 0,25 24,-25-24,0 0,25 0,-25-50,-25 0,25 0</inkml:trace>
  <inkml:trace contextRef="#ctx0" brushRef="#br0" timeOffset="229611.9071">8012 4961,'0'-25,"25"25,0 0,-1 0,26 0,0 0,-1 25,1-25,-1 0,1 0,24 0,-24 0,0 0,-1-25,-24 25,25 25,-26-25,1 0,0 0,-50-25,25 0,-25 25,25-24,-24-1,24 0,-25 0,25 0,-25 0,25 1</inkml:trace>
  <inkml:trace contextRef="#ctx0" brushRef="#br0" timeOffset="230151.9145">9252 5110,'0'-25,"25"25,-25 25,0 0,0-1,25 26,-25-25,0 24,0-24,-25 0,25 0,0 0,0-1,0-48,25-1,-25 0,25 0,-1 0,1 1,25 24,-25-25,24 0,-24 25,25 0,-26-25,1 25,25 0,-25 25,-1-25,-48 0,-1 0,25-25,-25 25,0 0,0-25,1 25,24-24,-25-1</inkml:trace>
  <inkml:trace contextRef="#ctx0" brushRef="#br0" timeOffset="230664.6886">9525 4911,'-25'0,"25"25,25 25,-25-25,0 24,0 1,0 24,0 1,-25-26,25 26,0-26,0 1,0-1,0 1,0-25,0 0,-25-25,25-25,-24 25,24-25,-25 25,25-25,-25 0,0 1,0-1,1 25,48 25,1-25,0 0,0 0,24 0,-24 0,25 0,-25 0,-1 0,1 0,0 0,-25 24,0 1,-25 0,0 0,1 0,-26-1,25 1,-24 0,24 0,-25-25,25 25,-24-1,24 1,50-25,0 0,-1 0,1 0,25 0,-25 0,24 0,1 0,-25 0,24 0,1 0,-25 0,24-25,-24 25,25 0,-26 0,1 0,0-24</inkml:trace>
  <inkml:trace contextRef="#ctx0" brushRef="#br0" timeOffset="230831.3303">9996 5135,'25'-25,"0"25,0 0,0 0,24 0,-24-25,25 25,-26 0,26 0,-25 0,0 0,-1 0</inkml:trace>
  <inkml:trace contextRef="#ctx0" brushRef="#br0" timeOffset="231168.3617">10096 5209,'0'0,"-25"25,25 0,0-1,0 26,-25-25,25 24,0 1,0 0,-25-1,25-24,-25 25,25-26,0 26,-25-25,1 0,24-50,0 0,0 0,24 0,1-24,-25 24,25-25,0 26,0-1,0 0,-1 0,1 25,-25 25,25 0,-25 24,0-24,0 0,-25 25,25-26,-25 1,25 0,-24 0,-1 0,0-1,0 1,0-25,0 0,25-25,-24 25,24-24,-25-26,25 25,0-24</inkml:trace>
  <inkml:trace contextRef="#ctx0" brushRef="#br0" timeOffset="231355.6867">10021 4911,'25'25,"0"0,0 0,-1 0,1 24,0 1,25 24,-26 1,1-1,0 0,25 26,-26-26,1 0,-25 1,25-1,0-24,0 0,-25-1,0-24,0 0,0-50,0-25,0 26</inkml:trace>
  <inkml:trace contextRef="#ctx0" brushRef="#br0" timeOffset="231508.4196">10517 5432,'-25'0,"25"25,-24 0,24 0,-25-1,0 1,0 0,-24 25,24-26,0 1,-25 0,26 0,-1-25,0 0,0 0,0 0,25-25,-24 0</inkml:trace>
  <inkml:trace contextRef="#ctx0" brushRef="#br0" timeOffset="231651.6963">10294 4787,'25'25,"0"-25,-1 25,1 0,0-25,-25 25,-25-25,50 0</inkml:trace>
  <inkml:trace contextRef="#ctx0" brushRef="#br0" timeOffset="231903.4154">10765 4986,'25'-25,"0"50,0-25,-1 25,1-25,0 24,0 1,-50-25,0 25</inkml:trace>
  <inkml:trace contextRef="#ctx0" brushRef="#br0" timeOffset="232463.7094">10666 5110,'25'25,"-25"-1,0 1,0 0,25 25,-25-26,0 1,0 25,0-25,0 24,-25-24,25 0,0 0,0-1,0 1,0 0,0 0,0-50,0 0,25 0,-25 1,24-26,1 0,0 26,0-1,0-25,-1 25,1 25,0-24,0 48,-25 1,0 0,-25 0,25 0,-25-1,25 1,0 0,0-50,25 25,0-25,0 1,-1 24,1 0,0 0,0 0,0 0,-1 24,1-24,-25 25,0 0,0 0,0 24,-25-24,25 0,-24 25,-1-26,0 1,0 0,0 0,1-25,24-25,0 0,0 0,0-24,24 24,-24-25,25 26,0-26,0 25,0-24,-25 24</inkml:trace>
  <inkml:trace contextRef="#ctx0" brushRef="#br0" timeOffset="233088.1528">11584 4961,'25'0,"-1"25,1-25,25 0,-25 25,-1-25,1 24,0 1,-50 0,25 0,-25 0,1-1,-1 1,0-25,0 25,0-25,25 25,25-25,0 25,-25-1,25 1,-25 0,25 0,-25 0,0 24,0-24,0 25,0-1,-25-24,25 25,-25-26,0 26,25-25,-25-25,1 25,-1-25,0 0,0 0,0-25,25 0,-24 25,-1-25,0 0,0 1,25-1,-25 0,1 0,-1 0,25 1,-25 24,25-25,25 50,0-25,-1 0,1 0,0-25,25 25,-1 0,1-25,-1 25,1 0,0 0,-1 0,-24 0,0 0,0 25,-1-25,1 0,-74-25</inkml:trace>
  <inkml:trace contextRef="#ctx0" brushRef="#br0" timeOffset="233311.6788">12105 4713,'24'0,"1"0,0 0,0 0,0 25,0-25,-1 0,1 24</inkml:trace>
  <inkml:trace contextRef="#ctx0" brushRef="#br0" timeOffset="233483.5426">12105 4837,'0'0,"0"25,0 0,-25-1,25 1,0 25,-25-25,25 24,-25-24,25 25,-25-1,25-24,-24 25,24-26,-25 1,25-50,25 25</inkml:trace>
  <inkml:trace contextRef="#ctx0" brushRef="#br0" timeOffset="233632.4824">12229 4986,'0'0,"25"0,-1-25,26 25,-25-25,24 25,-24 25,0-25,0 0,24 25,-24 0,0-1,-25 1,25-25,-25 25,-25 0,0 0,0-1,1-24,-1 25</inkml:trace>
  <inkml:trace contextRef="#ctx0" brushRef="#br0" timeOffset="233796.5543">12278 5135,'0'0,"0"-25,0 50,0-1,0 1,-24 0,24 0,-25 24,0-24,25 25,-25-25,0 24,0-24,1 0,-1 0,25-1,-25-24,25-24</inkml:trace>
  <inkml:trace contextRef="#ctx0" brushRef="#br0" timeOffset="234204.5109">12303 5308,'25'0,"0"0,0 0,-1 0,1 25,-25 0,0 0,-25-1,1 1,-1 0,-25 0,25-25,-24 25,24-1,0-24,0 0,50 0,0 0,0 0,0-24,-1 24,1 24,0-24,0 0,0 25,-25 0,0 0,0 0,-25-25,0 24,0 1,0 0,-24 0,24 0,0-25,0 24,0-24,50 0,0 25,0-25,0 0,0 0,24 0,1 0,-1-25,-24 25,25 0,-1 0,1 0,0-24,-26 24,1-25,0 25,0-25</inkml:trace>
  <inkml:trace contextRef="#ctx0" brushRef="#br0" timeOffset="234387.8395">12849 4837,'25'0,"-1"0,1 0,0 25,0-25,0 0,-1 25,-24-1</inkml:trace>
  <inkml:trace contextRef="#ctx0" brushRef="#br0" timeOffset="234543.6825">12824 5085,'0'0,"0"25,0 24,0 1,-25 0,25-1,0 1,0 24,0-24,-25 24,25-24,0 24,-24-24,24-25,0 24,0-24,0 0,0-50,0-25</inkml:trace>
  <inkml:trace contextRef="#ctx0" brushRef="#br0" timeOffset="234875.8368">13146 5035,'0'0,"0"-24,25 24,0 0,25-25,-25 25,24 0,-24 0,0 0,24 0,-24 0,0 25,0-25,-25 24,0 1,0 0,0 0,-25 0,25-1,0 1,0 0,-25 25,25-26,0 26,0-25,0 24,0 1,0 0,0-1,0 1,25-1,-25 1,0 0,0-26,0 26,0-25,0 0,0 0,0-1,-25-24,0 0,1-24,-1 24,0-25,0 0,-24 0,-1 0</inkml:trace>
  <inkml:trace contextRef="#ctx0" brushRef="#br0" timeOffset="235391.9079">12948 5259,'0'-25,"25"25,-25 25,0-1,25 1,-25 25,0-25,24 24,-48 1,24-25,0 24,0-24,-25 0,25 0,0-1,0-48,0-1,25 0,-25-25,0 26,24-26,-24 0,0 26,25-26,-25 25,25-24,-25 24,25 0,0 25,-1 0,-24-25,25 50,0-25,0 25,-50-25,25 25,0-1,0 1,-25 0,25 0,0 0,0-1,0 1,0 0,0 0,0 0,0-1,0 1,0 0,0 0,0 0,0-1,0 1,-25 0,1-50,-1 0,25 1</inkml:trace>
  <inkml:trace contextRef="#ctx0" brushRef="#br0" timeOffset="235619.9239">13047 5507,'0'-25,"0"50,0-75,-25 25,50 0,0 25,0 25,0-25,-1 25,-24 0,0 0,0-1,-24 1,-1 0,0 0,0-25,25 25,0-50,25 25,-25-25,25 25,24 0,-24-25,0 25,25-25,-25 25,24-24,-24 24</inkml:trace>
  <inkml:trace contextRef="#ctx0" brushRef="#br0" timeOffset="235767.6852">13742 5680,'0'25,"25"0,-50-50,25 0</inkml:trace>
  <inkml:trace contextRef="#ctx0" brushRef="#br0" timeOffset="264983.7116">15255 5159,'0'25,"0"25,0-25,0 24,-25 1,25-1,-25 26,0-26,1 1,-1 0,0-26,0 1,25 0,-25 0,1 0,-1-25,-25 0,25 0,1 0,-1 0,0-25,0 0,0 0,25-24,-24 24,24 0,0-25,0 26,24-1,1 25,0-25,0 25,24 0,-24 0,0 25,25-25,-26 25,26-1,-25 1,0 0,-1-25,1 25,0 0,0-25,-25 24,25-24,-1 25</inkml:trace>
  <inkml:trace contextRef="#ctx0" brushRef="#br0" timeOffset="265164.6229">15453 5457,'0'25,"0"0,0-1,0 26,-24-25,24 0,0 24,0-24,0 0,0 0,0-1,0 1,24 0,-24 0,-24-25,-1 0</inkml:trace>
  <inkml:trace contextRef="#ctx0" brushRef="#br0" timeOffset="265543.778">14833 5035,'0'-24,"25"24,0 0,0 0,-1 0,1 0,25 0,-1 0,1 0,0 0,-1 0,-24 0,25 0,-1 0,1 0,-25 0,24 24,-24-24,0 0,0 0,-25-24,0-1,-25 25,25-25,-25 0,25 0,-25 1,25-1,0 0,-24 0</inkml:trace>
  <inkml:trace contextRef="#ctx0" brushRef="#br0" timeOffset="265731.5576">15825 5680,'0'25,"-24"0,24 0,0-1,-25 1,25 25,0-25,0 0,-50-50</inkml:trace>
  <inkml:trace contextRef="#ctx0" brushRef="#br0" timeOffset="265892.5294">16098 5581,'25'0,"0"0,-25-25,25 0</inkml:trace>
  <inkml:trace contextRef="#ctx0" brushRef="#br0" timeOffset="266015.7847">16421 5581,'0'25,"25"-25</inkml:trace>
  <inkml:trace contextRef="#ctx0" brushRef="#br0" timeOffset="266099.79">16570 5556,'0'0,"24"25,-24 0,25-25</inkml:trace>
  <inkml:trace contextRef="#ctx0" brushRef="#br0" timeOffset="266239.819">16991 5631,'0'24,"25"1,-25 0,25 0,-25 0,0-1,0 1,0 0,0 0,-25 0</inkml:trace>
  <inkml:trace contextRef="#ctx0" brushRef="#br0" timeOffset="266676.1885">17859 5060,'0'0,"-24"25,24 25,-25-1,25 1,-25 24,0 1,0-26,-24 26,24-1,0-24,0-1,1-24,-1 0,0 0,25-1,-25 1,0-25,0 0,25-25,-24 25,-1-24,25-1,0-25,-25 1,25-1,0 0,0 1,25 24,-25-25,25 26,-1-1,1 25,0 0,0 0,0 25,0-25,-1 24,1 1,0 0,0 0,0 24,-1-24,1 0,0 0,0 0,0-1,-1 1,1-25</inkml:trace>
  <inkml:trace contextRef="#ctx0" brushRef="#br0" timeOffset="267164.4634">17983 5482,'-24'0,"24"25,0-1,0 1,0 0,0 0,0 0,0-1,-25-24,25 25,0 0,0 0,0-50,0 0,25 0,-25 1,0-1,24 0,-24 0,25 0,0 25,0 0,-25 25,0 0,0 0,0 0,0 24,0-24,0 0,-25 0,25-1,0 1,0 0,0-50,25 0,-25-24,25 24,-1 0,-24-24,25 24,0 0,-25 0,25 0,0 25,-25 25,0 0,0 0,0 0,0 24,0-24,0 0,0 0,0-1,24-24,-24 25,25-25,0-25,-25 1</inkml:trace>
  <inkml:trace contextRef="#ctx0" brushRef="#br0" timeOffset="267512.7147">17338 4911,'0'-24,"25"-1,0 25,25 0,-1 0,1-25,0 25,24 0,0 0,1 0,-1 0,1 0,-1 25,-24-25,-1 25,1-25,-25 0,-1 24,1-24,0 0,-50 0,0-49,1 49,24-50,-25 25,25 0,-25-24,25 24,-25-25,0 26,1-1,-1 0</inkml:trace>
  <inkml:trace contextRef="#ctx0" brushRef="#br0" timeOffset="267843.3159">18728 4911,'0'-24,"24"24,-24 24,25-24,0 0,0 0,0 0,-1 0,1 0,0 0,0 0,0 0,-1 0</inkml:trace>
  <inkml:trace contextRef="#ctx0" brushRef="#br0" timeOffset="268035.3545">18604 5209,'24'-25,"1"25,0 0,0 0,24 0,-24 0,25-25,-1 25,-24-24,25 24,-1 0,-24-25,0 25,0 0</inkml:trace>
  <inkml:trace contextRef="#ctx0" brushRef="#br0" timeOffset="268239.8213">18901 4936,'-25'0,"50"25,-25 0,0 0,0 24,0 1,-25-1,25 26,0-1,0 1,-24 24,24-25,0 1,0-26,-25 1,25-25,25-1,-25-73,0 24,24-25</inkml:trace>
  <inkml:trace contextRef="#ctx0" brushRef="#br0" timeOffset="268867.5745">18901 5209,'-25'0,"1"25,24 0,-25-1,0 26,0 0,0-1,25 26,-24-26,-1 1,25-1,-25-24,25 0,25-25,0-25,-1 0,1-24,0-26,25 26,-26-26,26 1,-25 0,24-26,-24 26,25 0,-25-1,-1 26,1-1,-25 25,0 50,0 0,-25 0,25-1,0 1,0 0,25 0,0-25,0 0,0 0,24 0,-24-25,0 25,0 0,-1 0,1 0,0 25,-25 0,0-1,-25-24,0 25,25 0,-24-25,-1 25,0-25,0 25,0-25,1 24,-1-24,25 25,0 0,0 25,25-26,-25 26,0 0,0 24,0-24,24-1,-24 26,0-26,0 1,-24-1,24 1,0-25,0 0,0 0,-25-25,0-25,25 0,-25 0,25-25,-25 1,25-1,0-24,0 24,0-24,25 24,-25 1,0 24,0 50,0-1,-25 1,25 0,-24 25,24-26,-25 26,0 0,25-26,-25 1,25 0</inkml:trace>
  <inkml:trace contextRef="#ctx0" brushRef="#br0" timeOffset="268987.6679">19323 5407,'25'0,"-1"25,1-25,0 25,0-25,0 25,-1 0,1-1,0 1,0-25,0 0</inkml:trace>
  <inkml:trace contextRef="#ctx0" brushRef="#br0" timeOffset="269167.7464">19769 5011,'0'24,"25"-24,0 50,-25-25,25 0,0 24,-25-24,0 0,24 0,-24-1,25 1</inkml:trace>
  <inkml:trace contextRef="#ctx0" brushRef="#br0" timeOffset="269363.7194">20042 4911,'-25'25,"25"25,0-25,-24 24,-1 1,0 24,0-24,0 24,1 1,-1-1,-25 0,25-24,1 0,-1-1,25-24,-25 0,25 0,-25-25,0-25</inkml:trace>
  <inkml:trace contextRef="#ctx0" brushRef="#br0" timeOffset="269599.7186">19596 5358,'25'0,"-1"-25,26 25,-25 0,24 0,1-25,24 0,-24 25,0 0,-1-24,1 24,-25 0,-1 24,1-24,0 25,0 0,0 0,-50 24,25-24,-25 25,25-25,-25 24,-24 1,24-25,0 24,0-24,0 0,-24 0,24-1,0-24,0 0</inkml:trace>
  <inkml:trace contextRef="#ctx0" brushRef="#br0" timeOffset="269735.9952">19918 5457,'0'25,"25"-25,-25 25,0-1,25-24,0 25,-1 0,1 0,0-25,0 0</inkml:trace>
  <inkml:trace contextRef="#ctx0" brushRef="#br0" timeOffset="269983.7306">20687 4812,'25'0,"0"25,0-25,-25 25,24-25,1 25,0-1,0 1,-25 0,-25 0</inkml:trace>
  <inkml:trace contextRef="#ctx0" brushRef="#br0" timeOffset="270204.2825">20637 5110,'-24'0,"48"0,1-25,0 25,25 0,-25-25,-1 25,1 0,0 0,0 0,0 0,-1 0,-24 25,0 0,0 0,0-1,-24 1,24 0,-25 25,0-26,0 26,-24-25,24 24,0-24,0 25,0-25,0-25,25-25,-24 25</inkml:trace>
  <inkml:trace contextRef="#ctx0" brushRef="#br0" timeOffset="270331.9725">20637 5259,'0'0,"25"0,0 0,0 0,0 24,0-24,-1 25,1 0,-25 0,25 0,0-1,0 1,-25 0,-25-25,0-25</inkml:trace>
  <inkml:trace contextRef="#ctx0" brushRef="#br0" timeOffset="270595.6118">20389 5060,'25'25,"-25"0,0 0,25-1,-25 26,25 0,-25-1,0 1,0-1,0 1,0 0,0-1,0-24,0 0,25 0,-1-25,-24 24,25-24,25 0,-25 25,24-25,1 0,0 0,-1 0,-24 0,25 25,-26-25,26 0,-25-25,0 25,-1-25,1 25,0-24</inkml:trace>
  <inkml:trace contextRef="#ctx0" brushRef="#br0" timeOffset="271167.7109">21431 4887,'0'0,"0"-25,0 0,0 0,0 50,-25 0,1 0,-26 24,25-24,-24 25,24-26,0 1,25 0,0 0,25-25,0 0,24 0,1 0,-1-25,-24 25,25 0,-1 0,-24 0,25 0,-25 0,-1 0,-48 0,24 25,-25-25,0 0,-25 0,26 25,-1-25,0 0,25-25,-25 25,0 0,25 25,0-1,0 1,0 0,0 0,0 0,0-1,0 1,0 0,0 0,0 0,0-1,0 26,0-25,0 24,0-24,0 25,0-1,0-24,0 25,-24-25,24 24,-25 1,25-25,-25 0,25 24,-25-74,0 50,1-25</inkml:trace>
  <inkml:trace contextRef="#ctx0" brushRef="#br0" timeOffset="272368.4386">22250 4887,'0'24,"0"-48,0 24,-25 24,0-24,0 25,1 0,-26-25,0 50,26-50,-26 24,0 1,1 0,24 0,0 0,25-50,25 0,0 0,0 0,-1 25,1 0,0 25,0 0,-25 25,0-1,25 1,-25-1,-25 51,25-51,0 1,0 24,0-24,0-1,0 1,0-25,0 0,25-50,-25 0</inkml:trace>
  <inkml:trace contextRef="#ctx0" brushRef="#br0" timeOffset="272695.9335">22076 5234,'0'-25,"25"0,0 25,0-25,-1 25,1-24,0 24,25 0,-1 0,-24-25,25 25,-1 0,1 0,-25 0,-1 25,1-25,0 24,-25 1,25-25,-25 25,-25 0,25 24,0-24,0 0,0 25,0-26,0 26,-25 0,25 24,0-24,0-1,-25 1,25-1,0 1,0-25,0 0,-24 0,24-1,-25 1,0-50,25 1,-25-1,0 0,-49-50,49 26</inkml:trace>
  <inkml:trace contextRef="#ctx0" brushRef="#br0" timeOffset="273007.8686">22200 5308,'0'25,"0"0,25 24,-50-24,25 25,0-1,0-24,0 0,-25-25,50 0,-25-25,0 0,0-24,25 24,0-25,-25 26,25-1,-1 25,1-50,0 50,0 0,0 25,-25 0,24 0,-24 24,25-49,-25 25,0 25,0-26,-25-24,50 25,-74 0,49 0,-25-25,0 49,0-73,0 48,1-24,48 25,-73-50,24 1,25-1,0 0,-25 0</inkml:trace>
  <inkml:trace contextRef="#ctx0" brushRef="#br0" timeOffset="273263.658">22845 4812,'0'25,"25"-25,0 50,-50-50,25 49,0-24,0 0,25 24,-25-24,0 0,0 0,0 0</inkml:trace>
  <inkml:trace contextRef="#ctx0" brushRef="#br0" timeOffset="273511.8201">22920 4837,'0'0,"0"25,0-50,0 0,24 25,1-25,0 25,0 0,0 25,-1-25,26 0,-25 0,0 0,-1 0,1 25,-50 0,25 0,-24-1,24 1,0 0,-25 0,25 0,0-1,0 1,-25 0,50 25,-50-50,0 0</inkml:trace>
  <inkml:trace contextRef="#ctx0" brushRef="#br0" timeOffset="273651.7242">22969 4936,'25'0,"0"0,0 25,-1-25,1 0,-25 25,25-25,-50 25</inkml:trace>
  <inkml:trace contextRef="#ctx0" brushRef="#br0" timeOffset="273767.4548">22944 5085,'25'0,"0"0,0 0,0 0,-1 0,1 0,-25-25,25 25,0 0</inkml:trace>
  <inkml:trace contextRef="#ctx0" brushRef="#br0" timeOffset="273995.929">22597 5283,'25'0,"0"0,24 0,26-24,-26-1,26 25,-1-25,1 0,-1 25,0 0,-24 0,24-25,-24 50,-25-25,24 0,-24 0,-50 25,1-25,-26 0,0 25</inkml:trace>
  <inkml:trace contextRef="#ctx0" brushRef="#br0" timeOffset="274140.101">22920 5283,'0'25,"0"0,0 0,0 24,0-24,0 0,0 0,-25 0,25-1,0 1,0 0,0 0,0-50</inkml:trace>
  <inkml:trace contextRef="#ctx0" brushRef="#br0" timeOffset="274395.2129">22944 5358,'0'0,"0"-25,25 25,0-25,0 25,0-25,24 25,-24 0,0 0,0 0,-1 0,1 0,0 0,-50 25,25 0,0 0,-25-25,25 25,-24-1,24 1,0 0,-25-25,25 25,0 0,0-1,-25-24,25 25,-25-25</inkml:trace>
  <inkml:trace contextRef="#ctx0" brushRef="#br0" timeOffset="275080.5493">22920 5432,'0'-25,"24"25,1 0,0 0,0 0,0 25,-1-25,1 25,-25 0,-25 0,25-1,-24 1,24-50,0 1,0-1,24 0,-24 0,0 0,25 1,-25-1,25-25,-25 25,-25 50,25 0,-25 25,25-26,-24 26,-1 0,25-1,-25-24,25 25,0-1,-25-24,25 25,0-75,-25 50,25-50,0 0,-24 25,24-25,-25 0,25 1,-25-1,50 0,0 25,-1 0,1 0,0 25,25-25,-26 0,1 0,0 0,0 0,-25 25,0-1,-25-24,25 25,-50 0,26 0,-1-25,0 25,-25-1,26 1,-26-25,25 0,0 25,1-25,73-25,-24 25,0 0,24 0,-24 0,25 0,-1 0,1 0,0 0,-1 0,-24 25,25-50,-26 25,26 25,-25-50,0 25,-1 0,1-25</inkml:trace>
  <inkml:trace contextRef="#ctx0" brushRef="#br0" timeOffset="275260.4444">23738 4762,'50'0,"-26"0,1 0,0 0,0 25,-50-25,0 25</inkml:trace>
  <inkml:trace contextRef="#ctx0" brushRef="#br0" timeOffset="275543.5613">23664 4862,'0'0,"-25"25,25-1,0 1,-25 0,25 25,-25-26,25 26,-25-25,1 24,-1-24,0 25,0-25,25-1,-25 1,50-50,-25 1,25-1,25 0,-26 0,1 0,25 1,-1-1,-24 0,25 0,-1 25,1 0,0 0,-25 0,24 0,-24 0,0 25,24 0,-24 0,0-1,-50 1,0 25,1-50,-26 0,25 25</inkml:trace>
  <inkml:trace contextRef="#ctx0" brushRef="#br0" timeOffset="276043.8187">23812 5234,'-24'25,"24"-1,-25-24,25 25,-25 0,0 0,0 24,1-24,-1 0,0 0,-25 0,26-1,-1-24,50-24,-1-1,1 0,0 0,25 25,-26-25,1 1,25 24,-25 0,-1 0,1 0,0 24,-25 1,0 0,-25-25,0 25,1 0,-1-1,0 1,0 0,-24-25,24 25,0-50,50 25,0-25,-1 25,1 0,0 0,0 0,0 0,-1 25,-24 0,-24 0,24-1,-25 26,0-25,0 0,-24-1,49 1,-25-25,25 25,25-25,-1-25,26 25,-25 0,0-25,24 25,-24 0,0 0,0 0,0-24,-1 24,1 0,0 0,-25-25,25 0</inkml:trace>
  <inkml:trace contextRef="#ctx0" brushRef="#br0" timeOffset="276204.7865">24259 4911,'25'-24,"0"24,-1 0,26 49,-75-74,50 25,0 0,0 25,-25 0</inkml:trace>
  <inkml:trace contextRef="#ctx0" brushRef="#br0" timeOffset="276355.7678">24234 5184,'0'0,"0"25,0 25,-25-1,25 26,-24-26,24 26,-25-26,25 26,-25-26,25 1,0-1,0-24,0 0,25-50,-25 0,25 1</inkml:trace>
  <inkml:trace contextRef="#ctx0" brushRef="#br0" timeOffset="276728.0009">24457 5159,'0'0,"25"-24,-25-1,25 50,25-50,-26 25,1 25,-25-75,25 75,-25-50,50 75,-50-100,24 100,-24-26,0-73,25 74,-25-1,0 1,0 0,0 0,0 0,0-1,0-24,0 25,25 0,-25 0,0 0,0-1,25 1,-50 25,25-1,-25-24,25 50,0-51,0 76,25-76,-50 1,0 0,50 149,0-199,-75-25,50 150,0-125,0 74,0-24,-24 25,-1-75,0 0,0 0,-49-74,49 74</inkml:trace>
  <inkml:trace contextRef="#ctx0" brushRef="#br0" timeOffset="276903.5491">24309 5308,'0'25,"0"0,0 0,0 24,0-24,-25 25,25-1,0-24,-25 0,25 0,0-1,0 1,0 0,25-75,-25 26,0-1,25-25,-25 25</inkml:trace>
  <inkml:trace contextRef="#ctx0" brushRef="#br0" timeOffset="277351.7173">24358 5407,'25'-49,"-50"98,75-98,-25 24,-1 25,1 0,-25 25,0 0,0-1,-25 1,25 0,0 0,0 0,0-1,0 1,0 25,0-25,-24-1,24 1,0 0,0 0,0 0,-25-25,0-25,25 0,0 0,0 0,0 1,0-1,0 0,0 0,0 50,0 0,0 0,-25-1,25 1,0 0,0-50,25 0,0 25,0-24,-1-1,1 0</inkml:trace>
  <inkml:trace contextRef="#ctx0" brushRef="#br0" timeOffset="278459.9399">1984 6871,'25'-25,"0"50,0-25,0 25,-1-25,1 25,0-25,-25 24,25-24,-25 25,25-25,-25 25,-25 0</inkml:trace>
  <inkml:trace contextRef="#ctx0" brushRef="#br0" timeOffset="279215.7194">1960 7069,'-25'0,"50"0,-50 25,50-25,-25 25,0 0,0 0,0-1,0 1,0 0,24 0,-24 0,0-1,0 1,0 0,0 0,0 0,0-1,0 1,0 0,0 0,0 0,0-1,0 1,-24-25,48-25,-24-24,0 24,25 0,0-24,-25 24,25-25,0 1,-1 24,1-25,0 25,0 1,0-1,-1 0,1 50,-25 0,25-1,-25 1,0 25,0-25,-25-1,25 26,0-25,0 0,-25-1,25 1,-24-25,-1 25,25-50,0 0,25 25,-25-24,24-26,-24 25,25 0,0 1,-25-1,25 25,0-25,-1 25,1 0,0 25,0-25,-25 25,25-1,-25 1,0 0,0 0,0 0,0-1,-25 1,0 0,25 0,-25 0,25-1,-25-24,1 0,-1-24,25-26,25 25,-25-24,24 24,1-25,-25 1,25 24,25 0,-26-25</inkml:trace>
  <inkml:trace contextRef="#ctx0" brushRef="#br0" timeOffset="280000.1197">2753 6896,'-24'-25,"48"50,-24 0,0-1,25 1,-25 0,0 0,0 24,0-24,0 0,0 0,25 0,0-25,0 0,-1 0,1 0,25-25,-25 0,24 0,-24 0,25 25,-1-24,-24-1,0 25,0 0,-25-25,-25 25,25-25,-25 25,0 0,0-25,1 1,-1-1,25 0,-25 0,25 0,0 0,0 1,0 48,0 1,0 25,0-25,0 24,0 1,0 0,0 24,0-24,-25-1,25 1,0-1,0-24,0 0,0 0,-25 0,25-50,-24 0,-1 25,25-25,-25 0,0 25,0-24,1-1,-1 25,50 0,-1 0,1 25,0-25,0 0,24 0,-24-25,0 25,0 0,0 0,-1 0,1-25,-25 50,-25 0,1-1,-1 1,0 0,-25 0,26 24,-26-24,0 0,26 0,-1 0,0-25,25 24,25-24,0 0,-1 0,1 0,0 0,0 0,24 0,-24 0,0 0,25-24,-26 24,26 0,-25 0,0-25,24 25,-24 0,0-25,0 0</inkml:trace>
  <inkml:trace contextRef="#ctx0" brushRef="#br0" timeOffset="280171.9292">3373 7020,'25'-25,"0"25,0-25,0 25,24-25,-24 25,25 0,-1-24,-24 24,0 0,0 0,-50 0,0 24,0-24</inkml:trace>
  <inkml:trace contextRef="#ctx0" brushRef="#br0" timeOffset="280447.646">3522 6995,'-25'50,"50"-100,-74 149,49-74,0 25,0-1,0 1,-25-1,25-24,0 25,0-1,-25 1,25-25,0 0,0-1,0-48,0-1,0 0,25-25,-25 1,25-1,-1 25,-24 1,25-1,0 0,0 25,0 25,-1 0,-24-1,0 1,-24 25,24-25,0-1,-25 26,25-25,-25-25,0 25,0-1,1-24,-1 0,0 0,0-24,0-1,25-25</inkml:trace>
  <inkml:trace contextRef="#ctx0" brushRef="#br0" timeOffset="280640.3857">3473 6722,'0'0,"0"25,24 0,1-1,0 26,0 25,24-26,-24 1,0 24,25 1,-25-1,-1 0,1 1,25-1,-50-24,49 24,-24-24,-25-1,25-24,-25 0,0-50</inkml:trace>
  <inkml:trace contextRef="#ctx0" brushRef="#br0" timeOffset="280795.9456">3969 7193,'-25'0,"0"25,0-25,25 25,-24 0,-1 0,0-1,0 26,-24-25,24 0,0-1,0-24,0 0,0 0,25-24</inkml:trace>
  <inkml:trace contextRef="#ctx0" brushRef="#br0" timeOffset="280919.7343">3820 6697,'25'0,"0"25,-1 0,1-25,0 25,0-25,0 24,-1-24,1 0</inkml:trace>
  <inkml:trace contextRef="#ctx0" brushRef="#br0" timeOffset="281103.7887">4316 6772,'25'0,"0"0,-1 0,-24 24,25-24,0 0,0 25</inkml:trace>
  <inkml:trace contextRef="#ctx0" brushRef="#br0" timeOffset="281632.2409">4142 7169,'0'0,"-24"0,48 24,-24-48,25 24,25-25,-1 0,1 0,-25 0,24 1,-24 24,25 0,-25-25,-1 25,1 25,-50-1,25 1,-24 25,-1-25,0 24,0-24,-24 25,-1-1,0 1,1-1,24-24,0 25,0-25,50-50,0 0,0-25,24 1,-24 24,25-25,-25 26,-1-1,1 0,-25 0,25 25,-25 25,0 0,0 0,-25-1,25 1,-25 25,25-25,-24 24,-1-24,25 0,0 0,25-1,-1-24,1 0,0 0,0-24,0 24,24 0,-24 0,25 0,-1 0,-24 0,25 0,-26 0,1 0,0 0,0 0,-25-25,-25 0,25-25,-25 26</inkml:trace>
  <inkml:trace contextRef="#ctx0" brushRef="#br0" timeOffset="282119.8784">5110 6747,'-25'25,"25"-1,-25 1,0-25,25 25,-24 0,-1 0,0 0,50-25,0 0,-1 0,1 0,0 24,0 1,-25 25,-25-25,25-1,-25 26,25 0,-25-26,25 1,-24 0,24 0,0 0,24-1,-24 1,25-25,-25 25,0 0,0 0,0 24,0-24,0 25,-25-26,25 26,-24-25,24 0,-25-1,25-48,0-1</inkml:trace>
  <inkml:trace contextRef="#ctx0" brushRef="#br0" timeOffset="282316.1796">5358 6796,'25'25,"-25"0,0 25,0-25,0 24,0 1,0 24,0-24,0 24,-25-24,25 24,-25-24,25-1,0-24,0 0,-50-99,50 49</inkml:trace>
  <inkml:trace contextRef="#ctx0" brushRef="#br0" timeOffset="282595.5054">5507 6846,'0'0,"24"-25,1 25,0 0,0 0,-25 25,-25 0,25 0,0 0,-25 24,25-24,0 25,0-1,0 1,0-1,0 1,0 24,0-24,0 0,0-26,0 26,0-25,0 0,-25-50,25 0,-24 0</inkml:trace>
  <inkml:trace contextRef="#ctx0" brushRef="#br0" timeOffset="282711.4607">5432 7193,'0'-24,"25"24,0 0,0-25,-1 25,1 0</inkml:trace>
  <inkml:trace contextRef="#ctx0" brushRef="#br0" timeOffset="282844.4762">5432 7317,'25'0,"0"0,0-24,-1 24,1 0,-25 24</inkml:trace>
  <inkml:trace contextRef="#ctx0" brushRef="#br0" timeOffset="283044.5787">5234 7615,'0'25,"25"-25,24 0,-24-25,0 25,24 0,-24 0,25 0,-25 0,24 0,1 0,-25 0,24 0,1 0,-25 0,-1 0,26-25,-25 25,0 0,0 0</inkml:trace>
  <inkml:trace contextRef="#ctx0" brushRef="#br0" timeOffset="283164.1658">6127 7640,'-25'0,"25"25,0-50,-25 25</inkml:trace>
  <inkml:trace contextRef="#ctx0" brushRef="#br0" timeOffset="298995.9683">2729 8186,'0'24,"24"-24,-24 25,25-25,0 0,-25-25,25 25,0 0,-1-24,1 24,0 0,-25-25,25 50,0-25,-1 0,1 0,-25 24,25-24,0 0,0 0,-1 0,1 0,0 0,-25-24,25 24,0-25,-1 25,1-25,0 25,0 25,0-25,-1 25,1-25,0 0,0-25,0 25,-1 0,-24-25,25 25,0 0,0 0,0 0,-1 0,-24 25,25-25,0 0,0 0,0 0,0 0,-1 0,1 0,-25-25,25 25,0 0,0 0,-1 0,-24 25,25-25,0 0,0 25,0-25,-1 0,1 0,0-25,0 25,0 0,-1-25,1 25,0 0,0 25,0-25,-1 0,-24 25,25-25,0 0,0 24,0-24,-1 0,1 0,0 0,0 0,0-24,-1 24,1 0,0 0,0 0,0 24,-1-24,1 0,0 25,0-25,0 25,-1-25,1 0,0 0,0 0,0-25,0 25,-1 0,1-25,0 25,0 0,0-24,-1 24,1 0,-25 24,25-24,0 0,-25 25,25-25,-1 0,-24 25,25-25,0 0,0 0,0 0,-1 0,1 0,0-25,0 25,0-25,-1 25,1 0,0 0,0 0,-25 25,25-25,-1 0,1 25,0-25,0 0,0 0,-1 0,1-25,0 25,0 0,0-25,-1 25,1 0,-25 25,25-25,0 0,0 0,0 0,-1 0,-24-25,0 1</inkml:trace>
  <inkml:trace contextRef="#ctx0" brushRef="#br0" timeOffset="307247.7183">3547 9054,'25'0,"0"25,-1-1,1 1,0 0,0 0,0 0,-25-1,0 1,-25-25</inkml:trace>
  <inkml:trace contextRef="#ctx0" brushRef="#br0" timeOffset="307531.9557">3448 9401,'0'25,"25"-25,-1-25,1 25,0 0,0-25,24 25,-24-25,25 1,-25 24,0 0,-1 0,1 0,-50 24,25 1,-24 25,24-25,-25 24,0-24,-25 25,25-1,1 1,-26-1,25 1,-24 0,24-26,0 26,-25-25,26-25,24 25,-25-25,0 0,25-25,-25 0,25-25</inkml:trace>
  <inkml:trace contextRef="#ctx0" brushRef="#br0" timeOffset="307712.2455">3349 9475,'24'0,"1"0,0 0,0 25,0-25,24 25,1 0,-1 0,1-1,25 1,-26 0,1 0,-1-25,1 25,0-1,-1-24,1 25,-25-25,-1 0,-24-25,-24 25,-1 0</inkml:trace>
  <inkml:trace contextRef="#ctx0" brushRef="#br0" timeOffset="307868.7217">3522 9773,'0'25,"-25"0,25 24,25-24,-25 0,0 0,0-1,0 1,0 0,0 25,0-25,0-1,25-48</inkml:trace>
  <inkml:trace contextRef="#ctx0" brushRef="#br0" timeOffset="308039.6189">3721 9748,'25'25,"-25"0,0 0,24-1,-24 26,0 0,0-1,0 1,25 24,-25-24,0 24,0 1,0-26,0 1,0 0,0-1,0-24</inkml:trace>
  <inkml:trace contextRef="#ctx0" brushRef="#br0" timeOffset="308292.1088">4068 9550,'25'0,"0"0,-1 25,1-25,-25 24,25-24,0 25,-25 0,25-25,-25 25,-25-25,0 49,25-24</inkml:trace>
  <inkml:trace contextRef="#ctx0" brushRef="#br0" timeOffset="308884.6611">4142 9996,'0'0,"-24"25,48-50,1 0,-25-24,25 24,0-25,0 26,-25-26,24 0,1-24,-25 24,25-24,0 24,0-24,-25 24,24 1,1 24,-25 0,0 0,25 1,-25 48,0 1,0 25,0-25,0 24,-25 1,25-1,0-24,0 25,0-1,0-24,-25 25,25-1,-24-24,24 0,-25-25,25-25,0 0,25 25,-25-24,24-1,1 0,0 0,-25 0,25 1,0-1,24 25,-24-25,0 0,24 25,-24 0,25 0,-25 0,-1 0,1 25,-25 0,0 0,-25-1,1 26,-1-25,0 0,0-1,-24 1,24 0,0 0,0-25,25-25,0 0,-25 25,50-25,-25 50,0 0,0 0,0 0,-25 24,25 1,-24-1,-1 1,0 0,0-1,0 1,1-25,-1 0,25-1,-25-24,25-24</inkml:trace>
  <inkml:trace contextRef="#ctx0" brushRef="#br0" timeOffset="309035.7217">4490 9922,'0'25,"24"-1,1-24,0 25,0 0,0 0,-1 0,1 0,0-1,0 1,0 0,-25 0,24 0,1-25,-50-25</inkml:trace>
  <inkml:trace contextRef="#ctx0" brushRef="#br0" timeOffset="309452.6115">5035 9401,'-24'25,"24"0,0-1,0 1,0 0,-25 0,25 24,-25-24,0 0,25 0,0 0,0-50,25 25,-25-25,25 25,0 0,-1 25,-24 0,25 24,-25 1,-25-1,25 1,0 0,0-1,-24 1,24 0,0-1,0-24,0 0,0 0,24-1,-24-48,0-1,-24 0</inkml:trace>
  <inkml:trace contextRef="#ctx0" brushRef="#br0" timeOffset="309627.6417">5209 9500,'0'-25,"25"25,0 0,-1-24,1 24,0 0,0 0,0-25,-1 25,1 0,-25 25,-25-1,25 1,-24 0,-26 25</inkml:trace>
  <inkml:trace contextRef="#ctx0" brushRef="#br0" timeOffset="309776.1324">5184 9798,'25'25,"-50"-50,75 50,-25-25,-1-25,1 0,25 0,-25 0,24 1,-24-1,25 0,-26 0,1 0,0 25,-25-24,-25 24,-24-50,24 50,0-25</inkml:trace>
  <inkml:trace contextRef="#ctx0" brushRef="#br0" timeOffset="309959.6868">5259 9252,'0'25,"0"0,24 0,-24 24,25 1,0 24,0-24,0 49,-1-25,1 1,0 24,-25-25,25 1,0-25,-25-1,24 1,-24-25,0-1,25 1,-25-50,0 1,0-26,25 0,-25 1</inkml:trace>
  <inkml:trace contextRef="#ctx0" brushRef="#br0" timeOffset="310095.7646">5631 9773,'0'0,"0"-25,-25 50,25 0,-25 0,0-1,25 1,-49 0,24 0,0 24,0-24,-24 0,24 0,0 0,0-25,0 0,1-25,-1 0</inkml:trace>
  <inkml:trace contextRef="#ctx0" brushRef="#br0" timeOffset="310227.5697">5383 9227,'24'25,"1"-25,-25 25,25 25,0-26,0 1,-1 0,-24 25</inkml:trace>
  <inkml:trace contextRef="#ctx0" brushRef="#br0" timeOffset="310563.7409">5779 9525,'25'25,"-25"0,0-1,0 1,0 25,0-25,-25 24,25-24,0 0,0 24,0-73,0-1,25 0,0 0,0 0,0 1,0 24,-1-25,1 25,0 0,0 0,0 0,-1 0,1 25,0-25,-25 24,-25-24,0 0</inkml:trace>
  <inkml:trace contextRef="#ctx0" brushRef="#br0" timeOffset="310756.6146">5953 9277,'0'25,"0"0,0 24,0 1,0 24,0 1,0-1,0 0,0 26,0-26,0 25,0-24,-25-1,25-24,0-1,25-24,-25-50,0-24,0-1,25 1,-25-1</inkml:trace>
  <inkml:trace contextRef="#ctx0" brushRef="#br0" timeOffset="311416.0976">6102 9451,'0'0,"25"0,-25 24,0 1,25 0,-1 0,1 0,0-1,25-24,-26-24,1 24,0-25,25 0,-26 25,1-25,0 0,-25 1,25-1,-50 0,0 25,0-25,1 25,-1-25,0 25,25-24,-25 24,25-25,0 50,0-1,0 26,0 0,0-1,0 1,0-1,0 1,0 0,0 24,0-24,-25-26,25 26,0-25,0 0,0-1,-24-24,-1-24,0-1,25 0,-25 25,25-25,-25 25,25-25,-24 25,48 0,1 0,0 0,0 0,0-24,-1 24,26 0,-25-25,0 25,-1 0,1 0,-25 25,-25-1,1 1,-1 0,0 0,0 0,0-1,-24 26,24-25,0 0,0 0,1-1,48-24,1 0,0 0,0 0,24 0,-24 0,25 0,-25 0,24 0,-24 0,0 0,24 0,-24 0,0 0</inkml:trace>
  <inkml:trace contextRef="#ctx0" brushRef="#br0" timeOffset="311643.617">6945 9178,'-24'0,"48"0,1 25,0-25,0 0,-25 24,25-24,-1 0,1 25,0 0,-50-25,25 25</inkml:trace>
  <inkml:trace contextRef="#ctx0" brushRef="#br0" timeOffset="312023.7361">6796 9599,'-24'25,"24"-50,24 25,1 0,25-24,-25-1,24 0,1 0,-25 0,24 1,-24 24,0 0,0 0,0 24,-25 1,0 0,-25 25,0-1,0 1,0-1,1 1,-26 0,25-1,-24-24,24 25,0-50,25 24,0-48,0-1,25-25,0 25,-1-24,1-1,25 25,-25-24,-1 24,26 0,-25 25,0 0,-1 25,1 0,0 0,-25-1,0 26,0-25,0 24,0-24,0 25,-25-1,0-24,1 25,-1-25,0 0,0-1,0-24,1 25,24-50</inkml:trace>
  <inkml:trace contextRef="#ctx0" brushRef="#br0" timeOffset="312243.6107">7466 9277,'0'0,"-25"0,50-25,0 25,0 0,0 0,-1 25,1-25,0 0,-25 25</inkml:trace>
  <inkml:trace contextRef="#ctx0" brushRef="#br0" timeOffset="312719.7512">7367 9550,'25'0,"0"-25,24 25,-24-25,25 25,-26-25,26 25,-25 0,0-24,-1 24,1 0,-50 0,1 0,-1 0,0 0,25-25,-25 25,0-25,25 0,0 0,0 1,0-1,0 0,0 50,0 0,0-1,0 1,0 25,0 24,0-24,0 24,0 1,0-1,0 0,0 1,0-1,0-24,0 0,0-1,0-24,0 0,-24-50,24 0,-25 25,25-25,-25 1,0-26,0 25,1 0,-1 0,25 1,0-1,0 0,0 0,25 0,-1 1,1-1,0-25,25 25,-26-24,26-1,-25 1,24-1,-73-49,48 49,1 1</inkml:trace>
  <inkml:trace contextRef="#ctx0" brushRef="#br0" timeOffset="313464.4254">7813 9079,'0'24,"0"1,0 0,0 0,0 0,0 24,0-24,0 25,0-26,0 1,0 0,0-50,25 25,-25-25,0 1,25-1,-25 0,25-25,0 26,-25-1,24 25,-24 25,0-1,0 1,0 0,0 0,0 24,-24-24,-1 0,25 0,-25 0,25-1,0 1,25 0,-25 0,25-25,-25 25,0-1,24 1,-24 0,0 0,0 0,0 24,-24-24,24 0,0 24,0-24,0 0,0 0,-25 0,25-1,-25-24,0 0,0-24,1 24,-1-25,25 0,-25 0,25 0,0 1,0-1,25 25,0 0,-1 0,1 0,0 0,0 0,0 0,-1 0,1 0,-25 25,25-25,0 0,-25 24,-25 1,25 0,-25-25,0 25,1 24,-26-24,25 0,0 0,1 0,-1 0,0-1,25 1,-25-25,50 0,0 0,0 0,-1 0,26 0,-25 0,24-25,-24 25,25 0,-25 0,24 0,-24 0,0 0,0 0,0 0,-1 0</inkml:trace>
  <inkml:trace contextRef="#ctx0" brushRef="#br0" timeOffset="313760.2356">8409 9451,'-25'24,"25"1,0 0,0 0,0 0,0-1,0 26,0-25,0 0,25 24,-25-24,0 25,0-26,0 26,0-25,0 0,0 24,0-24,0 25,-25-25,25-1,0-48,25-1,-25 0,0-25,25-24</inkml:trace>
  <inkml:trace contextRef="#ctx0" brushRef="#br0" timeOffset="313947.8849">8657 9401,'0'25,"0"24,0-24,-25 25,25-1,0 1,0 24,0-24,0 0,0 24,-25-24,25-26,0 26,25-25,-25-50,0-25,25 1,-25 24</inkml:trace>
  <inkml:trace contextRef="#ctx0" brushRef="#br0" timeOffset="314184.1472">8781 9376,'0'0,"25"-25,-1 25,-24 25,25-25,-25 25,0 0,0 0,0-1,0 26,-25-25,25 24,0 1,0-25,0 24,0 1,0 0,0-1,0 1,0-1,0 1,0-25,25 0,-25 0,0-1,-25-24,25-24,-24-1,24 0</inkml:trace>
  <inkml:trace contextRef="#ctx0" brushRef="#br0" timeOffset="314320.2059">8682 9723,'0'-24,"24"-1,1 25,0 0,0 0,0 25,-1-25,-24 24,-24 1,24 0</inkml:trace>
  <inkml:trace contextRef="#ctx0" brushRef="#br0" timeOffset="314448.4942">8632 9872,'0'0,"25"0,0 0,-1 0,1 0,0 0,0 0,0 25,-25 0,-50-25,25 0</inkml:trace>
  <inkml:trace contextRef="#ctx0" brushRef="#br0" timeOffset="314643.7569">8434 10170,'0'0,"-25"0,50 0,-1-25,1 25,25 0,-1-25,1 25,0 0,-1 0,1 0,-25 0,24 0,-24 25,25-25,-26 0,1 25,0-25,-25 25,-25-25,25-25</inkml:trace>
  <inkml:trace contextRef="#ctx0" brushRef="#br0" timeOffset="315083.9311">9401 9277,'25'0,"0"0,-1 0,-24 25,25-25,-25 25,-25-1</inkml:trace>
  <inkml:trace contextRef="#ctx0" brushRef="#br0" timeOffset="315592.4923">9227 9475,'0'25,"0"0,0 0,25 24,-25-24,0 25,25-1,-25 1,0-25,25 24,-25-24,0 0,0 0,0 0,25-50,-25 0,0 0,24-24,1-1,0 0,-25 1,25-26,0 51,-1-26,1 25,-25 0,25 25,-25 25,0 0,0 25,0-26,-25 26,0 0,25-26,0 1,0 0,0 0,25-25,0-25,0 0,0 25,-1-25,26 25,-25-24,0 24,-1 0,1 24,-25 1,0 0,0 0,0 0,-25 24,25-24,-24 0,-1 0,0-1,0 1,0-25,25-25,-24 1,24-1,0 0,0 0,0-24,0 24,0 0</inkml:trace>
  <inkml:trace contextRef="#ctx0" brushRef="#br0" timeOffset="316315.5521">10145 9128,'-25'-25,"1"25,24 25,-25-25,0 25,25 0,-25 0,0 24,25-24,25 0,0-25,0 25,0-25,24-25,-24 25,25-25,-1 25,-24-25,0 25,0 0,-25 25,-25-25,0 25,0 24,0 1,1-25,-1 24,-25 26,25-26,1 26,-1-26,0 26,0-26,0 1,25 0,0-1,0 1,0-25,0 0,0-50,25 0,-25 0,0-25,25 26,-25-26,25 25,-25-24,25-1,-25 0,24 1,1-1,-25 25,25-24,0 24,0 25,-1-25,26 0,-25 25,0 0,-1-24,1 24,0 24,0-24,-25 25,-25 0,25 0,-25 0,25-1,0 1,0 0,-25 0,25 0,0 24,0-24,0 25,0-1,0-24,0 25,0-26,0 26,0-25,0 25,0-26,0 1,-24-25,24-25,-50-24,50 24</inkml:trace>
  <inkml:trace contextRef="#ctx0" brushRef="#br0" timeOffset="317256.4721">10120 9748,'0'0,"0"-25,25 1,0 24,0 0,0 0,-1 0,-24 24,25-24,0 25,-25 0,0 0,0 0,0-1,-25 1,25 0,-25 0,1 0,-1-25,25-25,25 0,-25 0,24 0,-24 1,25-26,-25 25,25-24,-25 24,25 0,-25 50,-25-25,25 25,0 24,-25 1,25-1,-25 1,25 0,-24-1,24-24,0 25,-25-25,50-25,-25-50,24 25,1-25,0 1,0-26,0 26,-1-26,1 26,0-26,0 26,0-1,-1 25,1 1,0 48,-50 1,25 25,-25-25,25 24,-24-24,24 0,0 0,24-25,1 0,0-25,0 25,0 0,-1 0,1 25,-50-1,25 26,-24-25,-1 24,0-24,0 25,0-1,-24-24,49 25,-25-25,0 0,50-50,0 25,0-25,-1 0,26 0,0 0,-1 1,1-1,-25 0,24 0,1 0,-25 1,-1 24,-24-25,-24 0,-1 0,0 25,0-25,0 1,1-1,-1 0,25 0,0 0,0 1,0-1,0 50,0-1,0 1,0 0,0 0,0 24,0-24,0 50,0-26,0 26,0-26,0 26,0-1,0 1,0-1,0 0,0 1,0-1,-25 1,25-26,0 1,-25-1,25 1,-25-25,1-25</inkml:trace>
  <inkml:trace contextRef="#ctx0" brushRef="#br0" timeOffset="317956.3468">11088 9103,'24'-24,"1"48,0-24,0 25,0-25,0 25,-1-25,1 0,0 25,0 0,-50-1,0 1,0-25</inkml:trace>
  <inkml:trace contextRef="#ctx0" brushRef="#br0" timeOffset="318759.9702">11088 9227,'0'0,"-25"0,25 25,0 0,-25 0,25 0,0 24,0 1,0-25,-25 24,25 1,-25-25,1 24,24 1,-25-25,25-1,-25 1,50-50,-25 1,0-26,25 25,-1-24,1 24,0-25,0 25,0 1,-1 24,26-25,-25 25,25 0,-26 0,26 0,-25 0,24 0,-24 25,0-25,0 24,-50 1,0-25,0 0,1 25,-1-25,0 0,0 0,0 0,1 0,-1 0,0 0,25 25,0 0,-25-1,25 1,0 0,0 0,-25 0,0-1,25 1,-24 0,-1 0,0 0,25-1,-25-24,25-24,25 24,0-25,0 0,-1 0,1 0,0 25,0 0,0-24,0 24,-1 24,1-24,-25 25,0 0,-25 25,1-26,24 1,-25 0,-25-25,25 25,0 0,1-25,48-25,1 0,0 25,0-25,0 25,24 0,-24-25,0 25,0 0,-25 25,-25 0,0 0,0 0,25-1,-24 1,-1 0,-25 0,25-25,0 25,1 0,-1-25,0 0,25 24,25-24,0 0,-1 0,1 0,25-24,-25 24,24 0,1 0,-25-25,24 25,1-25,-25 25,24-25,-24 25,0-25,0 0</inkml:trace>
  <inkml:trace contextRef="#ctx0" brushRef="#br0" timeOffset="318920.0076">11609 9351,'0'0,"24"0,-24-24,25-1,0 25,0 0,0-25,-1 25,26 0,-25 0,0 25,-1-25,-24 25</inkml:trace>
  <inkml:trace contextRef="#ctx0" brushRef="#br0" timeOffset="319072.5809">11757 9451,'0'0,"-24"24,24 1,-25 0,25 25,0-1,0 1,-25-1,25 1,0 24,0-24,-25 24,25-24,-25 0,25-1,0 1,0-25,25-50,-50-49,50 49</inkml:trace>
  <inkml:trace contextRef="#ctx0" brushRef="#br0" timeOffset="319375.8902">12005 9475,'0'0,"25"-24,0-1,0 0,0 25,-1-25,1 25,0 0,0 0,0 0,0 25,-25 0,0 0,0-1,0 1,0 0,-25 0,25 24,0-24,0 25,0 24,0-24,0 24,0-24,25 24,-25-24,0 24,0-24,0 0,0-1,0-24,0 0,0 0,-25-25,0-25,0 0,25 0,-25 0,-24-24,24-1,0 1,-25-1,26 0</inkml:trace>
  <inkml:trace contextRef="#ctx0" brushRef="#br0" timeOffset="319952.3888">11931 9575,'-25'-25,"25"50,0-1,0 1,0 25,0-1,0-24,0 25,0-1,-25-24,25 25,0-25,0-50,25 0,-25-25,0 26,25-26,-25 25,0-24,25 24,-25 0,25-25,-1 26,1-1,0 25,0 0,0 0,-25 25,0-1,0 1,-25 0,25 0,0 0,0 24,0-24,0 25,-25-26,25 26,0-25,0 0,0-1,-25 1,0-25,25-25,-24 25,24-24,0-1,-25 0,25 0,-25 0,25 1,0-1,25 25,0 0,-25 25,24-1,-24 1,0 0,-24 0,24 0,-25-1,0-24,50-24,0-1,-1 25,26-25,-25 25,0-25,-1 25,1-25</inkml:trace>
  <inkml:trace contextRef="#ctx0" brushRef="#br0" timeOffset="350383.5469">13915 9723,'-24'0,"48"0,1-24,0 24,0 0,0 0,-1-25,1 25,0-25,25 25,-26-25,1 0,25 25,-25-24,-1 24,-48 0,-1 0,0 24,0-24,0 0,1 0,-1-24,0 24,25-25,0 0,0 0,0 0,0 1,0 48,0 1,0 50,0-26,0 26,0-1,0 0,0 1,0-1,-25 1,50-26,-25 1,0 0,0-26,0 1,0 0,-25-25,25-25,-25 0,1 25,-1-24,0-26,0 25,0 0,1 1,-1-1,0 0,50 25,0 0,-1-25,1 25,25 0,-25-25,-1 0,1 1,0-1,0 0,0 0,-25 0,24 1,-24-1,0 0,0 0,0 0,25 1,0 24,0-25,0 0,-1 0,1 25,0-25,0 25,25-24,-26-1,1 25,0-25,-50 25,0 0,1 0,-1 0,0-25,0 25,-25-25,26 1,-1-1,50 50,-25-1,24 1,1 25,0 24,0-24,0 49,0-25,-1 1,1 24,-25-24,25-26,-25 1,25-1,-25-24,25 0,-25 0,0-50,0-25,0 1</inkml:trace>
  <inkml:trace contextRef="#ctx0" brushRef="#br0" timeOffset="350499.7995">14560 9773,'0'0,"-24"25,-1 0,0-1,0 26,0-25,1 24,-1-24,0 0,0 0,0-25,0 0,1-25,24-25</inkml:trace>
  <inkml:trace contextRef="#ctx0" brushRef="#br0" timeOffset="350623.6362">14412 9277,'0'0,"0"25,24-25,1 25,-25-1,25 1,25 0,-26 0,1 0,0-1</inkml:trace>
  <inkml:trace contextRef="#ctx0" brushRef="#br0" timeOffset="351043.7849">14759 9451,'25'-25,"-1"25,1 0,0-25,0 25,24 0,-24 0,0 25,0-25,0 25,-25-1,0 1,-25 0,0 0,0 0,0-1,-24 26,24-25,-25 0,26 24,-1-24,0 0,50 0,0-50,24 25,-24-25,0 0,0 0,24 1,-24-1,0 25,0-25,-1 25,1 0,-50 25,25 0,0-1,0 1,-24 0,24 0,0 0,-25-1,0-24,0 25</inkml:trace>
  <inkml:trace contextRef="#ctx0" brushRef="#br0" timeOffset="351588.6532">14759 10021,'25'0,"-1"-25,1 25,0-25,0 25,0 0,-25-24,24 48,-48 1,24 0,0 25,-25-25,25-1,0-48,25-26,-1 25,1-25,0 1,0-1,0 25,-1-24,1 24,0 0,0 0,0 25,-25 25,0 25,0-25,0 24,0 1,0-1,0-24,0 0,0 0,0 0,0 0,0-50,0 0,24-25,-24 25,25-24,-25-1,25-24,0 24,-25-24,25-1,-1 1,1 24,-25 1,0-1,25 25,-25 50,0 0,0 0,0 24,-25 1,25 0,0-1,0 26,0-1,0 0,0 1,0-1,0 1,0-1,0 1,0-26,0-24,0 25,0-26,-25 1,25 0,-24-25,-1 0</inkml:trace>
  <inkml:trace contextRef="#ctx0" brushRef="#br0" timeOffset="352035.7075">15726 9500,'-25'0,"50"0,0 25,0-25,24 0,-24 0,25 0,-1 0,1-25,0 25,-1 0,-24-25,25 25,-26 0,-24-24,-24 24,-1 24,-74-48,74 48</inkml:trace>
  <inkml:trace contextRef="#ctx0" brushRef="#br0" timeOffset="352215.7812">15850 9351,'0'25,"0"0,0 25,0-1,0 26,0-1,0 0,0-24,0 24,-25 1,25-26,0 1,0 0,0-25,25-50,-50-75,25 76</inkml:trace>
  <inkml:trace contextRef="#ctx0" brushRef="#br0" timeOffset="352424.3218">16098 9203,'-25'0,"25"24,0 1,0 25,0-25,0 24,0 26,0-1,0 0,0-24,0 24,0 1,0-26,-24 1,24 0,0-26,0 26,0-25,-25 0,25-50,-25 0</inkml:trace>
  <inkml:trace contextRef="#ctx0" brushRef="#br0" timeOffset="352548.1727">15925 9699,'-25'0,"50"0,-1 0,1 0,-25 24,25-24</inkml:trace>
  <inkml:trace contextRef="#ctx0" brushRef="#br0" timeOffset="352899.9383">15850 9847,'25'-24,"0"24,0 0,-1 0,1 0,-25-25,25 25,0 0,0 25,-50-1,0 1,0 0,0 0,1 0,-1 24,-25-24,1 25,24-25,-25 24,25-24,1 0,-1-25,25 25,25-25,-25-25,24 0,26 25,-25-25,24-24,1 24,0 0,-1 0,-24 0,25 25,-26 0,-24-25,25 50,-50 0,1 0,24 0,-25 24,-25-24,25 0,1 0,-26 24,25-24,-24 0,24 0,0 0,0-25</inkml:trace>
  <inkml:trace contextRef="#ctx0" brushRef="#br0" timeOffset="353035.7282">16024 10120,'25'25,"-1"-25,1 25,0 0,-25 0,25-1,0-24,-1 25,1 0,-50-50,50 0</inkml:trace>
  <inkml:trace contextRef="#ctx0" brushRef="#br0" timeOffset="353255.9027">16545 9475,'25'0,"-1"0,1 25,0-25,0 0,0 25,-1-25,-24 25,25-25,-25 25,-25-25</inkml:trace>
  <inkml:trace contextRef="#ctx0" brushRef="#br0" timeOffset="353856.5503">16421 9575,'-25'0,"50"24,-25 1,25 0,-25 0,0 0,0-1,0 1,24 0,-24 0,0 0,0 24,0-24,0 0,0 0,0-1,0 1,0 0,0-50,0 0,0 1,0-26,25 25,-25 0,25-24,0 24,24-25,-24 26,0-1,0 0,0 25,-1 0,-24 25,25 0,-25-1,-25 26,25-25,-24 24,24-24,-25 0,0 0,25 0,25-50,0 0,-1 0,1 0,0 1,0-1,0 25,-1 0,1 0,0 0,-25 25,0-1,25-24,-50 25,25 0,0 25,-25-26,0 1,1 25,24-25,-25 0,0-25,0 24,0-24,1-24,24-1,0 0,0-25,0 25,0-24</inkml:trace>
  <inkml:trace contextRef="#ctx0" brushRef="#br0" timeOffset="354096.1938">17165 9773,'-25'-25,"50"25,0 0,-1 0,1-25,25 25,-25 0,24 0,-24-24,0 24,0 0,-1 0,1 0,-25-25</inkml:trace>
  <inkml:trace contextRef="#ctx0" brushRef="#br0" timeOffset="354392.3476">17735 9327,'25'0,"-50"24,25 1,-24 0,-1 25,0-1,0-24,0 25,1-1,-1-24,0 0,25 0,25-25,0-25,24 25,-24-25,25 25,-1-25,1 25,-1 0,1-25,0 25,-26 0,26 0,-25 0,-25 25,-25-25,0 0,0 25,-24-25,24 0</inkml:trace>
  <inkml:trace contextRef="#ctx0" brushRef="#br0" timeOffset="354504.6026">17810 9624,'0'0,"0"25,0 0,0 0,0 24,0 1,0-1,0 1,0 24,-25 1,25-1,0-24,0 24,-25-24,0 0,25-26</inkml:trace>
  <inkml:trace contextRef="#ctx0" brushRef="#br0" timeOffset="355340.2658">18306 9525,'0'25,"0"0,0-1,25 1,-25 0,0 0,0 0,24-25,1-25,0 25,0 0,24-25,-24 0,25 0,-25 25,0-24,24 24,-24-25,0 25,0-25,-50 25,0 0,0-25,0 25,1-25,-1 1,25-1,0 0,-25 0,25 0,0 50,0 0,0 0,0 24,0 1,0 0,0 24,0 0,-25-24,25 24,0-49,0 25,0-1,0-24,-25 0,0-25,25-25,0 0,-24 25,-1-24,25-1,-25 0,0 25,25-25,-25 25,25 25,25-25,0 0,0 0,0 0,24 0,-24-25,0 25,25 0,-26 0,1 0,0 0,-25 25,-25 0,0 0,1-1,-26 1,25 25,-25-25,1 24,-1-24,25 0,1 0,-1 0,25-1,25-24,-1 0,1-24,0 24,25 0,-26-25,26 25,-25-25,0 25,24 0,-24 0,25 0,-25 0,-1 0,1 0,0 0,0 0,0-25,24 25,-24 0,-25-25</inkml:trace>
  <inkml:trace contextRef="#ctx0" brushRef="#br0" timeOffset="355796.1348">18976 9500,'24'0,"1"0,25 0,-25 0,-1-25,26 25,0 0,-26 0,26 0,-25 0,0-24,-25 48,-25 1,0 0,0-25,0 25,1 0,-1-25,0 24,0 1,25 25,-25-25,25 24,0-24,-24 0,24 24,0-24,-25 0,25 25,-25-26,25 26,-25-25,25 0,0-50,0 0,25-25,0 26,0-26,-1 25,1-24,0 24,0 25,0 0,-25 25,24-1,-48 1,24 0,0 25,-25-26,25 1,-25 0,0 0,0 0,1-25,-1 25,0-25,0 0,25-25,-25 0,1 0,24 0,-25-24</inkml:trace>
  <inkml:trace contextRef="#ctx0" brushRef="#br0" timeOffset="355976.3396">19075 9351,'49'0,"-98"0,123 25,-49 0,25 25,-26-1,1 26,25-1,-25 0,-1 1,1-1,0 1,0-1,0-24,-1 24,-24-24,25-1,-25-24,0 0,0 0,-25-25,25-25,-24 0,24-24,0-1</inkml:trace>
  <inkml:trace contextRef="#ctx0" brushRef="#br0" timeOffset="356111.7777">19571 9773,'0'0,"-25"0,0 25,0-25,1 25,-26-1,0 26,26-25,-26 0,25-1,0 1,1 0,-1-25,0-25,25-24</inkml:trace>
  <inkml:trace contextRef="#ctx0" brushRef="#br0" timeOffset="356243.8456">19521 9178,'0'25,"25"-25,-25 24,25 1,0 0,-25 0,25 0,-1-1,1 1,0 0</inkml:trace>
  <inkml:trace contextRef="#ctx0" brushRef="#br0" timeOffset="356440.2433">19918 9327,'25'0,"0"24,0-24,-1 0,26 25,-25-25,0 25,-1-25,1 0,-25 25,0 0,0-1</inkml:trace>
  <inkml:trace contextRef="#ctx0" brushRef="#br0" timeOffset="356904.3145">19819 9748,'-25'25,"50"-50,-75 50,75-25,0 0,0-25,24 0,-24 1,25-1,-1 25,1-25,-25 0,0 25,-1 0,1 0,-25 25,0 0,-25 0,1 24,-1 1,-25-1,25-24,-24 25,-1-1,1 1,24 0,0-25,0-1,50-48,0-1,0-25,-1 25,26-24,-25 24,0-25,24 25,-24 1,0-1,0 0,-25 50,0 0,0-1,-25 1,25 25,-25-1,0 1,0 0,1-25,24 24,0-24,0 0,24 0,1-25,0 0,25 0,-26 0,26 0,0 0,-1-25,-24 25,25-25,-26 25,1 0,0-25,0 25,-50-25</inkml:trace>
  <inkml:trace contextRef="#ctx0" brushRef="#br0" timeOffset="357272.0062">20786 9475,'-24'-24,"-1"48,0 1,0 0,0 25,0-26,25 1,0 0,-24 0,24 0,24-1,1-24,-25 25,25-25,-25 25,25 0,-25 0,0-1,0 1,0 0,0 0,0 24,0-24,-25 25,25 0,-25-26,25 26,-25-25,25 0,25-50,-25-25,0 25,25-24</inkml:trace>
  <inkml:trace contextRef="#ctx0" brushRef="#br0" timeOffset="357440.0945">20935 9451,'0'24,"0"-48,0 73,0-24,0 25,0-1,0 1,0 24,0-24,-25 24,25 1,-24-1,24-24,0-1,-25 1,25-25,0 0,0-50,0 0,25-25,-25 1</inkml:trace>
  <inkml:trace contextRef="#ctx0" brushRef="#br0" timeOffset="357699.8662">21010 9599,'49'-148,"-24"148,-99 148,173-296,-74 148,-25 24,24-24,-24 25,0 0,0 0,-24 0,24-1,0 26,0-25,0 24,0 1,0 0,0-1,0 1,0-1,0-24,0 25,0-25,0 0,0-1,0 1,0 0,-25-50,25 0,-25 1,0-1</inkml:trace>
  <inkml:trace contextRef="#ctx0" brushRef="#br0" timeOffset="357835.4894">20935 9798,'25'-25,"0"25,0 0,-1 0,1 0,0 0,0 0,0 0,-25 25</inkml:trace>
  <inkml:trace contextRef="#ctx0" brushRef="#br0" timeOffset="357952.3669">20960 9922,'0'25,"0"-50,25 50,0-50,-1 25,26 0,-25-25,0 25,-1 0,1 0,-50 25</inkml:trace>
  <inkml:trace contextRef="#ctx0" brushRef="#br0" timeOffset="358167.6321">20786 10244,'0'0,"-24"25,24 0,24-25,1 0,0 0,0 0,0 0,24-25,1 25,-1 0,-24 0,25-25,-1 25,1 0,0 0,-26 0,1 25,0-25,0 0,-50 0</inkml:trace>
  <inkml:trace contextRef="#ctx0" brushRef="#br0" timeOffset="363804.1138">22002 9575,'0'24,"0"1,0 0,-25 25,25-26,0 26,-25 0,0-1,1 1,-1-1,0-24,0 25,0-25,1 0,-1-1,0-24,0 0,0 0,0 0,1 0,24-24,-25-1,25 0,0 0,0-25,0 26,25-1,-25 0,24 0,1 25,0 0,0 0,0 0,0 25,-1 0,1 0,0-1,0-24,0 25,-1 0,-24 0,25-25,-25 25,25-25,0 0,-25-25,25 25</inkml:trace>
  <inkml:trace contextRef="#ctx0" brushRef="#br0" timeOffset="363972.0146">22151 9798,'0'25,"0"-1,0 1,0 0,0 0,-25 24,25 1,0-25,-25 25,25-26,0 26,0-25,0 0,0-1,-25-48,25-1</inkml:trace>
  <inkml:trace contextRef="#ctx0" brushRef="#br0" timeOffset="364296.0039">21679 9351,'-25'-24,"50"24,0 24,0-24,0 0,24 0,1 0,0 0,-1 0,26 0,-26 0,1 0,-25 0,24-24,-24 48,0-24,0 0,-1 0,-48-24,-1-1,25 0,-25 25,25-25,0 0,-25 25</inkml:trace>
  <inkml:trace contextRef="#ctx0" brushRef="#br0" timeOffset="364463.9105">22547 9971,'0'25,"-24"0,24 0,0 0,-25 0,25-1,-25-24,25 25,-25 0</inkml:trace>
  <inkml:trace contextRef="#ctx0" brushRef="#br0" timeOffset="364651.5069">22796 9773,'24'25,"1"-25,0 0</inkml:trace>
  <inkml:trace contextRef="#ctx0" brushRef="#br0" timeOffset="364731.7908">22994 9847,'25'0,"-50"0,50-24</inkml:trace>
  <inkml:trace contextRef="#ctx0" brushRef="#br0" timeOffset="364836.0304">23192 9798,'0'25</inkml:trace>
  <inkml:trace contextRef="#ctx0" brushRef="#br0" timeOffset="365351.7952">23937 9624,'0'0</inkml:trace>
  <inkml:trace contextRef="#ctx0" brushRef="#br0" timeOffset="365648.2676">23540 10120,'0'0,"24"25,-24 0,0 0,0 0,0 24,0-24,-24 0,24 24,-25-24,25 0,-25 0,0 0,25-1,-25-24</inkml:trace>
  <inkml:trace contextRef="#ctx0" brushRef="#br0" timeOffset="366048.5453">24185 9599,'-25'0,"50"25,-25 0,0 0,0 0,0-1,-25 26,25-25,-25 49,-25-24,26-1,-1 26,-25-25,25-1,-24-24,24 25,0-26,0-24,0 25,1-25,-1-25,25 1,-25 24,25-50,0 25,0-24,0 24,25-25,0 0,-25 26,24-1,1 0,0 0,0 25,-25 25,50-25,-26 0,1 25,0 0,0-1,0 1,-1 25,-24-25,25 0,-25-1,0 1,25 0,-25 0,25-25</inkml:trace>
  <inkml:trace contextRef="#ctx0" brushRef="#br0" timeOffset="366320.7031">24358 10021,'0'0,"0"-25,-25 25,25 25,-24-25,-1 25,0-25,25 25,-25 0,0-25,25 24,-24 1,48-25,-24 25,25 0,0-25,0 25,0-1,-25 1,-25 25,0-25,0-1,0-24,1 25,-1-25,0 0,0 0,0-25</inkml:trace>
  <inkml:trace contextRef="#ctx0" brushRef="#br0" timeOffset="366672.6147">23788 9525,'24'0,"1"0,25 0,-25 0,24 0,-49 25,50-50,24 25,-24 0,0 0,-26 25,26-25,0 0,-26 0,26 0,-25 25,0-25,-1-25,-24 0,0 0,0 0,-24 1,24-1,0 0,-25 0,0 0,0 1,25-1,-25 25</inkml:trace>
  <inkml:trace contextRef="#ctx0" brushRef="#br0" timeOffset="374272.3034">10889 11311,'0'-25,"0"0,0 1,25-1,-25 0,0 0,0 0,0-24,0 24,0 0,0 0,0 50,0 0,0 24,0 1,0 25,25 24,-25-25,0 25,0-24,25 24,-25-25,0 26,0-51,24 26,-24-26,25 1,-25-25,0-1,0 1,0 0,0-50,-25 25,1-25,-26-49,25 24</inkml:trace>
  <inkml:trace contextRef="#ctx0" brushRef="#br0" timeOffset="374508.0102">10840 11782,'0'25,"0"0,24 0,-24-1,25 26,-25-25,25 24,-25-24,25 0,-25 25,25-26,-1 1,-24 0,25-25,-25-25,25 0,-25 1,25-26,-25 25,25-24,-1-1,1 0,0 1,-25-1,25 1</inkml:trace>
  <inkml:trace contextRef="#ctx0" brushRef="#br0" timeOffset="377695.9221">12229 11733,'0'-25,"0"0,0 0,0 50,0 0,0 0,0 24,0 26,0-1,0 0,0 26,0-1,0-25,-25 1,25-1,0-24,-25 24,25-24,0-25,0-1,0 1,0 0,0-50,-25 25,25-25,0-24,0-1,0 25,0-24,25-1,-25 1,25-1,0 0,-25 1,25 24,-1 0,1 25,0 0,0 0,0 0,-1 25,1 0,-25 0,0-1,-25 1,25 0,-24 0,-1-25,0 25,0-1,0-24,1 0,-1 0,0 0,0 0,50 25,-25 0,25 0,0 0,-25-1,24 1,1 0,0 0,0 0,0-25,-1 24,1-24,25-24,-25 24,-1-25,1 25,0-25,0 0,0 0,-25-24,24 24,-24 0,25 0,-25 1,0-1,0 50,0-1,0 1,0 0,-25 0,25 0,0-1,0 1,0 25,0-25,25-1,-25 1,25 0</inkml:trace>
  <inkml:trace contextRef="#ctx0" brushRef="#br0" timeOffset="378060.5699">13295 12080,'0'25,"0"-1,0 1,-24 0,24 25,0-25,-25 24,0 1,0-1,25 1,-25 0,0-26,1 26,-1-50,0 25,0 0,0-25,25-25,-24 25,-1-25,25 0,-25 0,25 1,0-1,0-25,25 25,0 1,-1 24,1 0,0 24,0 1,0-25,-1 25,1 0,25 0,-25-1,0-24,-25 25,24 0,1-25,0 0,0-25</inkml:trace>
  <inkml:trace contextRef="#ctx0" brushRef="#br0" timeOffset="378212.4674">13469 12328,'-25'25,"50"0,-25-1,0 26,-25-25,50 24,-25-24,0 25,0-25,0 24,0-24,0 0,0 0,0-1,-25-24,25-24</inkml:trace>
  <inkml:trace contextRef="#ctx0" brushRef="#br0" timeOffset="378519.8662">12898 11956,'25'25,"0"-25,0 0,0 0,-1 24,26-24,0 0,-1 0,1-24,24 24,-24 0,0 0,-1 0,1 0,-25 0,24 0,-49 24,25-24,-50-24,0-1,25 0,-24 0,-1 0,25 1,-25-1,0-25,0 25</inkml:trace>
  <inkml:trace contextRef="#ctx0" brushRef="#br0" timeOffset="378880.0059">13841 12229,'25'-25,"0"25,24 0,-24 0,0-25,24 25,-24 0,25 0,-25 0,-1-25,1 25,0 0,0 0,0 0,-50 0,0 0,0 0</inkml:trace>
  <inkml:trace contextRef="#ctx0" brushRef="#br0" timeOffset="379051.8119">14064 11956,'0'25,"0"24,0 1,0-1,0 1,0 0,0 24,0-24,0 24,0-24,0-1,0-24,0 25,-25-75,25 50</inkml:trace>
  <inkml:trace contextRef="#ctx0" brushRef="#br0" timeOffset="379829.5886">14684 12353,'0'-25,"25"25,0 0,-25-25,25 25</inkml:trace>
  <inkml:trace contextRef="#ctx0" brushRef="#br0" timeOffset="379952.351">15081 12353,'25'0</inkml:trace>
  <inkml:trace contextRef="#ctx0" brushRef="#br0" timeOffset="380076.0227">15354 12303,'-25'-25</inkml:trace>
  <inkml:trace contextRef="#ctx0" brushRef="#br0" timeOffset="380899.4135">15875 12129,'25'0,"0"-24,24 24,1 0,-1 0,26-25,-26 25,1 0,24-25,-24 25,-25 0,0 0,0 0,-1 0,-48 0,-1 0,0 25,0-25,-25 25,26-25</inkml:trace>
  <inkml:trace contextRef="#ctx0" brushRef="#br0" timeOffset="381060.1521">16173 11807,'0'25,"24"24,-24 1,0 0,-24 24,24 0,0 1,-25-1,25 26,0-1,-25-25,50 1,-25-26,0-24,25 0</inkml:trace>
  <inkml:trace contextRef="#ctx0" brushRef="#br0" timeOffset="381579.6158">16768 11559,'-25'0,"25"25,0 0,0 24,0 1,-25 24,25 1,0-1,0 25,-24 0,24 26,-25-26,0-25,25 1,0-1,-25-49,25 24,0-73,0-26,25 0,-25 1,25-1,-25-24,25 24,-1-24,1 24,0 25,0 0,0 1,-1 24,1-25,-25 50,25-25,-25 24,25 1,-25 0,-25 0,25 0,0 0,-25-1,0 1,1 0,-1 0,-25-25,25 0,1 0,-1 0,0 0,0 0,0-25,50 50,0-25,0 25,0-1,-1 1,1 0,0-25,0 25,0 0,-1-25,26 24,-25-24,0-24,24 24,-24-25,0 0</inkml:trace>
  <inkml:trace contextRef="#ctx0" brushRef="#br0" timeOffset="381807.9796">17214 12229,'-24'0,"48"0,-73 0,24 25,0-1,0 1,1 0,-1 0,25 0,-25-1,25 1,25-25,-25 25,25-25,-1 25,1-25,0 0,0 0,0 25,-1-25,1 0,0 24,0-24,-50 25,25 0,-25 0,0 0,1-1,-26 1,0-25,26 25</inkml:trace>
  <inkml:trace contextRef="#ctx0" brushRef="#br0" timeOffset="382200.2664">17909 11956,'-25'-25,"25"50,0 0,0-1,-25 26,25 0,-24 24,-1-24,25 24,-50-24,25 24,1-24,-26-1,25-24,0 0,1-25,-1 25,0-50,0 25,0-25,0 0,25 1,-24-26,24 25,24-24,-24-1,25 0,-25 26,25-1,0 25,0 0,0 0,-1 25,1-1,0 1,25 0,-26 25,1-1,0-24,0 0,0 0,-1-1,1-24</inkml:trace>
  <inkml:trace contextRef="#ctx0" brushRef="#br0" timeOffset="382483.9915">18107 12254,'0'24,"-24"1,24 0,-25 0,0 0,25-1,-25 1,0 0,25 0,-24-25,24 25,24-25,-24 24,25-24,0 0,0 0,0 25,-1-25,1 0,-25 25,25-25,-25 25,0 0,0-1,-25 1,0-25,25 25,-24-25,-1 25,-25 0,25-25,-24 0,24 0,-25 0,26 0,-1-25</inkml:trace>
  <inkml:trace contextRef="#ctx0" brushRef="#br0" timeOffset="382803.6677">17512 11857,'-25'-25,"50"25,0 0,0 0,0 0,24-25,1 25,-1 0,26 0,-1 0,1 0,-26 25,26-50,-26 25,1 0,-25 0,24 0,-24 0,-50-25,0 0,25 1,-24-1,-1 0,0 0,0 0,25 1,-25-1,25 0</inkml:trace>
  <inkml:trace contextRef="#ctx0" brushRef="#br0" timeOffset="382996.4396">18728 12502,'0'24,"0"1,-25-25,25 25,0 0,-25-25,0 25</inkml:trace>
  <inkml:trace contextRef="#ctx0" brushRef="#br0" timeOffset="384872.0232">20141 11534,'0'-25,"-24"25,24 25,0 0,0 25,-25 24,25-24,-25 49,25-25,-25 25,0-24,25 24,-24-24,24-1,-25-24,25-1,0 1,-25-25,25-1,0-48,0-1,25 0,-25-25,0 1,25-1,-25 1,24-1,1 0,0 1,0 24,0 0,-1 0,1 0,0 1,0 24,0 0,-1 0,1 24,0 1,-25 0,-25 0,25 0,-25-1,1 1,-1 0,0 0,0 0,0-25,-24 25,24-25,0 24,0-24,1-24,48-1,1 25,0 25,0-25,0 24,-1 1,1 0,0-25,25 25,-26 0,1-25,0 0,25 0,-26 0,1-25,0 25,-25-25,25 0,0 0,-1 1,-24-1,-24 25,24 25,0-1,-25 1,25 25,0-25,-25 24,25 1,0-25,0-1,25 1,-25 0,25-25,-25 25,24-25,1 0,0-25,0 25,0-25,-1 0,1-24,-25 24,25 0,-25-24</inkml:trace>
  <inkml:trace contextRef="#ctx0" brushRef="#br0" timeOffset="385003.8246">20613 11881,'0'25,"24"0,1-25,-25 25,25 0,0-25,0 24,-25 1</inkml:trace>
  <inkml:trace contextRef="#ctx0" brushRef="#br0" timeOffset="385252.6958">21158 11981,'0'0,"-24"0,-1 0,0 24,0-24,0 25,-24 0,24 25,0-1,25-24,-25 25,25-1,25 1,-25 0,25-26,0 26,-25-25,25-25,-1 25,1-25,0 0,0-25,0 25,-25-25,24 0,-24 0,0 1</inkml:trace>
  <inkml:trace contextRef="#ctx0" brushRef="#br0" timeOffset="385400.4128">20960 12179,'-25'25,"50"-50,-25 50,25-25,0 0,24 25,-24-25,25 0,-26 0,26-25,-25 25,24 0</inkml:trace>
  <inkml:trace contextRef="#ctx0" brushRef="#br0" timeOffset="386132.7811">21555 11956,'-25'-25,"25"50,0 0,0 24,0 1,-24-1,24 26,-25-1,0-24,25 24,-25-24,25 0,0-26,0 1,0-50,25 1,-25-1,25 0,0-25,-1-24,1 24,-25 1,25-26,0 26,0-1,-1 0,-24 26,25-1,-25 0,0 75,0-26,-25 26,25 0,-24-1,24 26,-25-1,0-24,25 24,-25 1,25-26,-25 1,25-25,0-1,0-48,0-1,25 0,-25 0,0-24,25-1,0 0,-25 1,25-1,-1-24,-24 24,25 0,0 1,0 24,0 0,0 0,-1 25,1 0,0 0,0 25,0 0,-25 0,0 0,0-1,0 1,-25 0,25 0,-25 0,0 0,0-1,1 1,-1 0,-25 0,25 0,-24-25,24 24,0-24,50 25,0-25,24 0,-24 25,0 0,25-25,-26 25,26-1,-25 1,0 0,-1-25,1 25,0 0,0-25,-50-25,0 25,0-50</inkml:trace>
  <inkml:trace contextRef="#ctx0" brushRef="#br0" timeOffset="388179.5213">11807 11460,'0'-25,"-25"25,0 50,25-26,-24 26,24 0,-25-1,25 1,0-1,0-24,0 25,0-25,0-1,0 26,0-25,25 0,-50-1,25 1,-25 0,0 0,0-25,1 0,-1 0,50 25,-1-25,-24 24,25 1,0 0,0 25,-25-1,25 1,-1 0,-24 24,0 0,0-24,0 24,0 1,-24-26,24 1,0 0,0-26,0 1,0 0</inkml:trace>
  <inkml:trace contextRef="#ctx0" brushRef="#br0" timeOffset="389271.8102">22399 11782,'-25'0,"50"0,-25-25,24 25,1 0,0 0,0 25,0-25,-1 25,1 0,0-25,-25 25,25-1,0 1,-25 0,0 0,-25 0,25-1,-25 1,25 0,-25-25,0 0,25 25,-24-25,48 0,1 25,0-25,0 24,0-24,-25 25,24-25,-24 25,0 0,0 0,0 0,0 24,0-24,0 25,-24-26,24 26,0 0,0-26,0 26,-25-25,25 0,0 24,0-24,0 0,0 0,0-1,0 1,0 0,0 0,-25-25,0 0,0 0,1 0,-1 0,0 0,-25 0,26-25,-26 0,25 0,0 1</inkml:trace>
  <inkml:trace contextRef="#ctx0" brushRef="#br0" timeOffset="399203.5799">18355 10567,'0'-25,"25"25,-25 25,25-25,0 0,24 25,-24-25,0 0,25 0,-1 0,1 0,0 24,-1-24,1 0,24 0,-24 25,-1-25,1 0,0 0,-1 0,1 25,-1-25,1 0,0 25,-1-25,1 0,-1 0,1 25,0-25,-1 0,1 0,24 24,-24-24,0 0,24 0,-24 0,-1 0,26 0,-26 0,1 0,-1 0,1 0,24 0,-24 0,0 25,-1-25,1 0,-1 0,1 0,0 0,-1 0,1 0,0 25,-1-25,1 0,-25-25,24 25,1 0,-25 0,24-25,-24 25</inkml:trace>
  <inkml:trace contextRef="#ctx0" brushRef="#br0" timeOffset="483739.5243">4266 14163,'0'0,"-24"-24,24 48,-25 1,25 0,0 0,-25 0,25-1,0 1,-25 0,25 0,-25 25,25-1,-24 1,24-1,0 1,-25 0,25-1,0-24,0 25,0-1,0 1,0-1,0 1,0 24,25-24,-25 0,0-1,24 1,-24-1,0 26,25-25,-25-1,25-24,-25 25,25-26,-25 1,0 0,25 0,-25 0,0-1</inkml:trace>
  <inkml:trace contextRef="#ctx0" brushRef="#br0" timeOffset="485184.8862">4465 14114,'0'0,"0"-25,25 0,-1 25,1 0,0 0,0 25,0 0,-1-25,-24 25,25-25,-25 24,25-24,-25 25,0 0,-25-25,25 25,-25 0,1-1,-1 1,0 0,0-25,0 25,25 0,-24-25,-1 25,50-25,-1 0,1 0,0 0,0 0,0 0,-1 0,1 0,0 0,0-25,0 25</inkml:trace>
  <inkml:trace contextRef="#ctx0" brushRef="#br0" timeOffset="485704.6062">4490 14932,'24'0,"1"0,0 0,0 25,0 0,-25 0,-25-25,25 25,-25-1,0 1,0 0,1 0,-1-25,25 25,0-50,25 25,-1-25,1 25,0 0,0 0,0 25,-1 0,-24-1,25 1,-25 0,0 0,0 24,-25-24,25 25,0-25,-24 0,24-1,-25 1,25 0,0 0,-25-25,0 0,0 0,25-25,0-25</inkml:trace>
  <inkml:trace contextRef="#ctx0" brushRef="#br0" timeOffset="486136.1054">4911 14039,'25'0,"-25"25,25 0,-25 25,25-26,-25 26,25 0,-25-1,24 1,-24 0,25 24,-25 0,0 1,25-1,-25 1,0-1,0 0,-25 1,25-1,0-24,0 24,-25-24,25 24,-24-24,24 0,-25-1,0 26,0-51,0 26,1 0</inkml:trace>
  <inkml:trace contextRef="#ctx0" brushRef="#br0" timeOffset="488531.8999">5556 14734,'0'0,"-25"0,50 0,-25 25,25-25,0 0,0 0,-1 0,26 0,-25-25,0 25,-1 0,1 0,0 0,-25 25,-25-25,25 25</inkml:trace>
  <inkml:trace contextRef="#ctx0" brushRef="#br0" timeOffset="488732.0437">5556 14932,'25'0,"0"0,0 0,-1 0,1 0,0 0,0 0,0 0,-1 0,1 0,0 0,0 0,0 0,-75-49</inkml:trace>
  <inkml:trace contextRef="#ctx0" brushRef="#br0" timeOffset="489212.6287">6176 14709,'0'-25,"25"25,-25 25,25-25,0 0,0 25,-1-25,1 0,0 25,0-25,-25 25,0-1,25-24,-50 25,25 0,0 0,-25 0,0-1,25 1,-49 0,24 0,0 0,0-25,0 24,1-24,-1 0,0 0,50 0,0 0,-1-24,26 24,-25 0,0 0,-1 0,1 0,0 0,0 0,24 0,-24 0,0 0,0 0,0 0,-1 0</inkml:trace>
  <inkml:trace contextRef="#ctx0" brushRef="#br0" timeOffset="489563.7819">6921 14238,'0'-25,"-25"50,25 0,-25-1,25 26,-25 25,0-26,0 50,25-24,-24-1,24 25,0-24,0-1,0 1,0 24,0-25,24-24,1 24,-25-24,25 0,0-26,-25 26,25-25,0 0,-25-1,24 1,1-25</inkml:trace>
  <inkml:trace contextRef="#ctx0" brushRef="#br0" timeOffset="489875.68">7342 14213,'0'25,"-25"0,25-1,0 1,0 25,0 0,0-26,-24 26,24-25,0 24,0-24,0 25,0-25,0-1,0 1</inkml:trace>
  <inkml:trace contextRef="#ctx0" brushRef="#br0" timeOffset="490283.8986">7317 15230,'0'-25,"-24"25,24 25,-25 0,25 0,0-1,-25 26,25 0,0-1,0-24,0 25,0-25,25-1,-25 1,0 0,25-25,-1 0,1 0,0-25,-25 0,25 1,0-1,-1-25,-24 1,25-1,0 0,-25 1,0-1,0 25,0-24,-25 24,25-25,-25 25,1 1,-1-1,0 25,0 0,25 25,-25-1,25 1,-24 0,24 0,0 0</inkml:trace>
  <inkml:trace contextRef="#ctx0" brushRef="#br0" timeOffset="490579.6971">7665 14139,'0'24,"0"1,24 0,-24 25,25-1,0 1,0 0,0 24,-1 0,-24 1,25 24,0-25,-25 1,25-1,-25 1,0 24,0-25,-25 1,25-1,-25 1,-24-1,24 0,0 1,0-1,-74-74,74 25</inkml:trace>
  <inkml:trace contextRef="#ctx0" brushRef="#br0" timeOffset="490920.2977">8037 14883,'25'-25,"-1"25,1 0,0 0,25 0,-26 0,1 0,25 0,-25-25,-1 25,1 0,0 0,0 0,-50 0</inkml:trace>
  <inkml:trace contextRef="#ctx0" brushRef="#br0" timeOffset="491096.1261">8235 14585,'0'25,"0"0,0 0,0 24,0 1,0-1,0 1,-25 0,25-1,0 26,0-26,0-24,25 25,-25-26,0 1,0 0</inkml:trace>
  <inkml:trace contextRef="#ctx0" brushRef="#br0" timeOffset="491564.0629">8731 14610,'0'-25,"25"50,0-25,0 25,-1 0,1-1,0 1,-25 0,0 0,-25 0,25-1,-25 1,25 0,-24 0,-1-25,0 25,0-1,0-24,1 25,-1-25,50 0,-1-25,1 25,0 0,0 0,0 0,24 0,-24 25,-25 0,25-25,0 25,-25 0,0-1,0 1,0 0,0 0,0 0,-25 24,0-24,0 0,0 24,1-24,-1-25,25 25,-25-50</inkml:trace>
  <inkml:trace contextRef="#ctx0" brushRef="#br0" timeOffset="491903.9106">9376 14263,'0'-25,"-25"50,1-1,24 1,-25 25,0 0,25 24,-25 0,0 1,25-1,-24 25,24 1,0-1,0 0,0-25,0 26,24-26,-24 1,25-1,0-24,0 24,0-49,-1 0,1-25</inkml:trace>
  <inkml:trace contextRef="#ctx0" brushRef="#br0" timeOffset="492448.014">9723 14287,'0'-24,"-24"24,24 24,-25 1,25 0,0 0,0 0,0 0,0-1,25 1,-25 0,24 0,1 0,0-25,0 0,0 0,-1-25,1 0,0-25,0 26,-25-26,25 25,-25-25,0 26,0-1,0 0,0-25,0 26,-25-1,25 0,-25 25,25-25,-25 25,25 25,-25-25,1 25,-1 0,25 24,-25-24,0 25,0-26</inkml:trace>
  <inkml:trace contextRef="#ctx0" brushRef="#br0" timeOffset="493047.8749">9773 15106,'-25'0,"25"25,0 0,0-1,0 26,0-25,0 24,-25 26,25-25,0-1,0 1,0-1,0 1,0-25,0 0,0-1,0 1,0-50,0 1,25-1,-25-25,0 1,0-1</inkml:trace>
  <inkml:trace contextRef="#ctx0" brushRef="#br0" timeOffset="493496.0542">10120 14114,'25'25,"-25"-1,25-24,-25 25,25 0,0 0,-25 0,24 24,1-24,-25 25,25-25,-25 24,25 1,-25-1,0 1,0 24,0 1,0-1,0-24,0 24,0 1,-25-1,25-24,-25 24,0 0,25-24,-24 25,-1-26,0 1,0-1,0 1,1-25,-1 24,0 1</inkml:trace>
  <inkml:trace contextRef="#ctx0" brushRef="#br0" timeOffset="495916.8349">6921 16123,'24'0,"-24"25,25 0,-25-1,25-24,0 25,0-50,-25 1,24 24,-24-25,25 25,0 0,0 0,0 0,-25 25,24-25,-24 24,25 1,0-25,0 25,0-25,-25-25,24 25,1-25,0 25,-25-24,25 24,0-25,-1 25,1 25,0-25,0 24,0-24,-1 0,-24 25,25-25,-25 25,25-25,0 0</inkml:trace>
  <inkml:trace contextRef="#ctx0" brushRef="#br0" timeOffset="496572.5835">9277 16049,'25'0,"0"24,-1-24,1 25,0 0,0-25,0 25,-25 0,24-25,1 0,0 0,0-25,0 25,-25-25,24 25,-24-25,25 25,0-25,0 25,0 25,-1-25,1 0,-25 25,25-25,0 0,0 0,-1 0,-24-25,25 25,0-25,0 1,0-1,-1 25,1 0,0 0,0 0,0 25,0-25,-25 24,24-24,1 0,-25 25,25-25,0 0,0 0,-1-25,1 25,0-24,-50 24</inkml:trace>
  <inkml:trace contextRef="#ctx0" brushRef="#br0" timeOffset="536212.3306">11881 15627,'25'25,"-25"0,0-1,25-24,-25 25,0 0,0 0,0 0,-25-25,25 24,0 26,-25-25,1 0,-1 24,0-24,-25 0</inkml:trace>
  <inkml:trace contextRef="#ctx0" brushRef="#br0" timeOffset="541999.9477">16098 14312,'0'-25,"-25"50,25 0,-24 0,24 0,-25 0,25-1,-25 1,25 25,-25-1,25 1,-25 0,25-1,-24 26,24-26,-25 26,25-1,0-24,0 24,0 0,0 1,0-26,25 26,-25-1,0 1,24-26,-24 1,25 0,-25-1,25-24,0 25,0-26,-1-24,-73-49,49 24</inkml:trace>
  <inkml:trace contextRef="#ctx0" brushRef="#br0" timeOffset="542899.8334">16520 14213,'-25'-25,"0"50,25 0,0 24,0 1,-24-25,24 25,0-26,0 26,0-25,0 0,0-1,0 1,0 0,0 0,-25-50,25 50</inkml:trace>
  <inkml:trace contextRef="#ctx0" brushRef="#br0" timeOffset="543244.5414">16470 15230,'0'25,"0"0,0-1,0 1,0 0,0 25,0-25,-24 24,24 1,0-25,0-1,0 26,0-25,0 0,0-1,0 1,0 0,24-25,-48-25</inkml:trace>
  <inkml:trace contextRef="#ctx0" brushRef="#br0" timeOffset="543664.853">16842 14213,'0'25,"25"0,-25 24,25-24,-25 25,25 24,0-24,-1 24,-24 1,25-1,0 25,-25-24,0-1,0 0,0 1,0 24,-25-25,25 1,0-1,-25-24,1 24,-1 1,0-1,0 1,0-26,-24 1</inkml:trace>
  <inkml:trace contextRef="#ctx0" brushRef="#br0" timeOffset="544475.9357">19000 14312,'0'-25,"-24"25,24 25,-25 0,0 0,25 25,0-1,-25 1,25 24,-25 1,25-1,-24 25,24 0,0 1,0-26,0 25,24-24,-24 24,0-25,25 1,-25-26,25 26,-25-26,25 1,-25 0,25-26,-25 1,24 0</inkml:trace>
  <inkml:trace contextRef="#ctx0" brushRef="#br0" timeOffset="546287.4168">19348 14560,'0'-24,"-25"24,50 0,-1 0,1 0,0-25,0 25,0 0,-1 0,26 0,-25 0,0 0,0-25,-1 25,1 0,0 25,-50-25</inkml:trace>
  <inkml:trace contextRef="#ctx0" brushRef="#br0" timeOffset="546511.9441">19794 14213,'0'25,"0"0,0-1,0 1,0 25,0-25,0 24,0 1,0 0,0-26,0 26,0 0,0-26,-25 26,25-25,0 0,0-1,0 1,-24 0</inkml:trace>
  <inkml:trace contextRef="#ctx0" brushRef="#br0" timeOffset="547095.8078">19521 15329,'25'25,"0"-25,0 0,0 25,-25 0,24-25,1 25,-25-1,0 1,0 0,-25-25,25 25,-24 0,-1-1,0-24,0 25,0-25,0 0,25 25,0-50,25 25,0-25,0 25,0 0,0-24,-1 24,1 0,0 24,0-24,0 25,-25 0,0 0,24 0,-48-1,24 26,0-25,-25 0,0 24,0-24,0 0,25 0,-24-25,24 24,-25-24,25-24,-25-1</inkml:trace>
  <inkml:trace contextRef="#ctx0" brushRef="#br0" timeOffset="547492.7313">20092 14362,'25'0,"-25"25,24 0,1 24,0-24,-25 49,25-24,0 0,-1 24,-24 0,25-24,-25 24,0 1,0-1,0 1,0-1,0 0,-25-24,1 25,-1-1,0 0,0-24,-24 24,24 1,-25-26,25 26,-24-26</inkml:trace>
  <inkml:trace contextRef="#ctx0" brushRef="#br0" timeOffset="550336.6326">13816 14188,'-25'-25,"1"25,24 25,0 0,-25 25,25-1,-25 26,0-1,0 25,25 25,-24-24,-1 24,25 0,0 0,0 0,0-25,0 0,0 0,25 1,-25-26,24 0,1-24,-25 0,25-26,0 1,0 0,-1-25,1 0,0-25</inkml:trace>
  <inkml:trace contextRef="#ctx0" brushRef="#br0" timeOffset="550761.1728">14337 14387,'0'0,"0"-25,0 0,0 0,0 0,-25 25,25-24,-25 24,1 0,-1 24,0 1,0 25,0-25,1 24,24 1,-25 0,25-1,0-24,0 0,0 0,25-1,-1-24,-24-24,25-1,0 0,-25-25,25 1,0 24,-25-25,24 26,-24-1,0 50,0-1,0 1,0 25,0-1,0 1,25 0,-25-1,25-24,-25 25,25-26,-25 1</inkml:trace>
  <inkml:trace contextRef="#ctx0" brushRef="#br0" timeOffset="551184.0471">14163 15329,'0'0,"-24"25,24 0,0 25,0 24,0-24,0 24,0 0,24-24,-24 24,0-49,0 25,0-25,0-50,0-25,0 25,0-24,0-1,0 1,0-1,25 0,0 26,-25-1,25 0,0 0,-1 25,1 25,-25 0,25 0,-25-1,25 26,-25 0,0-26,0 26,0-25,0 24,0-24,-25 0,25 0,-25 0,0-1,1-24,-1 25,0-25,0 0,-24-25,24 1,0-1</inkml:trace>
  <inkml:trace contextRef="#ctx0" brushRef="#br0" timeOffset="551512.8356">14560 14114,'0'-25,"0"50,0 0,0 24,25 1,0-1,0 26,0-1,-1 1,1-1,-25 25,25 1,-25-26,0 25,25 0,-50 1,25-1,-25 0,25-24,-25 24,1-25,-1 1,-25-1,25 0,1-24,-26 24,0-24,1-25</inkml:trace>
  <inkml:trace contextRef="#ctx0" brushRef="#br0" timeOffset="551936.271">14883 15131,'-25'-25,"50"25,0 0,-1 0,1 0,0-25,0 25,0 0,-1 0,1 0,0-25,0 25,0 0,-75-24</inkml:trace>
  <inkml:trace contextRef="#ctx0" brushRef="#br0" timeOffset="552088.2632">14833 15280,'25'-25,"0"25,0 0,24 0,-24 0,25 0,-1 0,1 0,-25-25,-1 25,26 0</inkml:trace>
  <inkml:trace contextRef="#ctx0" brushRef="#br0" timeOffset="552687.8979">15429 14610,'-25'0,"25"25,0 0,-25-1,25 26,0 0,-25-1,25 26,-25-26,25 26,0-1,0 0,-25 1,25-26,0 1,0 0,0-25,0-1,0 1,-24-50,48 1,-24-26,0 0,0 1,0-1,25 0,-25 1,25-1,0 25,0 1,-25-1,25 25,-1 0,1 0,0 25,0-1,-25 1,0 0,-25-25,25 25,0 0,-25-1,0 1,1 0,-1-25,0 25,0-25,0 0,0 0,1 0,-1 0,50 0,-25 25,24-1,1 1,0 0,0-25,0 25,24-25,-24 25,0-25,0 0,0 0,-1-25,1 25,-50-75,50 51</inkml:trace>
  <inkml:trace contextRef="#ctx0" brushRef="#br0" timeOffset="552823.9523">15652 15205,'0'25,"0"-50,0 75,0-25,0-1,0 1,0 0,0 25,0-25,0-1,0 26,0-25,0 0,0-1,-25 1</inkml:trace>
  <inkml:trace contextRef="#ctx0" brushRef="#br0" timeOffset="553244.8269">17190 15032,'24'0,"1"0,0 0,25 0,-26 0,26 0,-25-25,24 25,-24 0,0 0,0 0,0 0,-25 25,-25-25</inkml:trace>
  <inkml:trace contextRef="#ctx0" brushRef="#br0" timeOffset="553388.1421">17413 14759,'0'0,"0"49,0-24,0 25,0-1,-25 26,25-1,0 1,0-1,25-24,-25 24</inkml:trace>
  <inkml:trace contextRef="#ctx0" brushRef="#br0" timeOffset="553928.3635">17859 14511,'-24'-25,"24"75,0-26,0 26,-25 24,25 1,0 24,-25 0,25 0,0 1,-25-1,25-25,0 1,0-26,0-24,0 0,25 0,-25-50,0 0,0-24,0-1,25 0,-25 1,0-26,25 1,-1 24,1 1,-25-1,25 25,0 0,0 25,-25-24,24 48,1 1,-25 0,0 0,0 24,0-24,0 0,0 0,-25 0,1-1,24 1,-25-25,0 25,0-25,0 0,1 0,-1 0,0-25,50 50,0 0,-1 0,1-1,0 1,0 0,0 0,-1 0,1-25,25 0,-25 0,-1 0,1-25,0 0</inkml:trace>
  <inkml:trace contextRef="#ctx0" brushRef="#br0" timeOffset="554192.1705">18256 15180,'25'25,"0"0,0-25,-25 25,0 0,0-1,-25 1,25 0,-25 0,0 0,0 0,25-1,-24 1,48-25,1 0,0 0,0 0,0 0,-1 0,1-25,0 25,0-24,0 24</inkml:trace>
  <inkml:trace contextRef="#ctx0" brushRef="#br0" timeOffset="559096.8107">3969 16272,'25'0,"-1"25,1-25,0 0,0 24,0-24,-1 0,1 0,0 0,0 0,0 0,-1 0,1 0,0 0,0 0,24 0,-24 0,0 0,0 0,0 0,-1 0,1-24,0 24,0 0,0 0,-1 0,1 0,0 0,0-25,0 25,-1-25,1 25,-25-25,25 25,-50 0,0 0</inkml:trace>
  <inkml:trace contextRef="#ctx0" brushRef="#br0" timeOffset="565276.2345">20662 15106,'-25'0,"50"0,0 25,0-25,0 0,24 0,-24 0,0 0,25 0,-26 0,26 0,-25 0,0 25,-1-25,1 0,-50-25,1 25</inkml:trace>
  <inkml:trace contextRef="#ctx0" brushRef="#br0" timeOffset="565448.3531">20861 14908,'-25'0,"25"24,0 1,0 0,0 25,-25 24,25-24,0 24,0 0,0 1,-25-1,25-24,0 24,0-24</inkml:trace>
  <inkml:trace contextRef="#ctx0" brushRef="#br0" timeOffset="566088.1844">21456 14660,'-25'-25,"25"50,0-1,0 1,0 25,25-1,-25 26,-25-1,25 1,0-1,0 25,0-24,-25-1,25-24,0-1,0 1,0-25,0 0,-24-25,24-25,-25-25,25 25,0-24,0-1,0 0,25 1,-25 24,24-25,1 26,0-1,0 25,0 0,-1 0,1 25,0-25,-25 24,0 1,0 0,0 0,-25 0,0-1,1-24,-1 25,0-25,0 0,0 0,1 0,-1 0,50 25,-1-25,1 25,0 0,0-25,0 25,-1-25,1 24,0-24,0 0,0 0,-50-49,25 24</inkml:trace>
  <inkml:trace contextRef="#ctx0" brushRef="#br0" timeOffset="566384.8596">21679 15280,'0'0,"25"0,0 0,-25 24,25-24,0 0,-25 25,24-25,-24 25,0 0,-24-25,-1 25,0-25,0 25,25-1,25-24,0 0,0 0,-1 0,1 0,0 0,-25 25,25 0,-25 0,-25 0,25-1,-25 1,25 0,-25 0,1 0,-1-1,25 1,-25-25</inkml:trace>
  <inkml:trace contextRef="#ctx0" brushRef="#br0" timeOffset="566768.1776">22399 14560,'-25'0,"25"25,-25 0,25 0,-25 24,0 26,25-1,-24 1,-1 24,0 25,25 0,0-25,0 25,0 0,0 0,25-25,0 1,-25-26,24-24,1-1,0 1,0-1,0-49,-25 25,24-25</inkml:trace>
  <inkml:trace contextRef="#ctx0" brushRef="#br0" timeOffset="567295.9081">22870 14610,'0'0,"-25"0,0 0,25 25,0 0,0 24,0-24,0 25,0-26,25 1,0 25,0-25,0-25,-1 0,1 0,0 0,0-25,0 0,-1 0,-24 0,25-24,-25 24,0 0,0 0,-25 1,25-1,-24 0,24 0,-25 0,0 1,25-1,-25 25,0 0,25 25,-24-1,24 1,-25 0,25 0,0 24</inkml:trace>
  <inkml:trace contextRef="#ctx0" brushRef="#br0" timeOffset="567743.9728">22845 15503,'-25'0,"50"25,0-25,0 25,0-1,-1-24,1 25,0-25,0 25,0-25,-25 25,24 0,-24-1,-24 1,24 0,-25 0,0 0,0-1,-24 1,24 0,-25 0,25-25,1 25,-1-25,0 0,50 0,0 0,-1 0,26 0,-25 0,24 0,-24 0,25 0,-25 0,24 0,-24 0,0 0,0-25,-25-50,24 51</inkml:trace>
  <inkml:trace contextRef="#ctx0" brushRef="#br0" timeOffset="568111.7728">23366 14412,'-25'24,"50"-24,0 25,-25 0,25 25,-1 24,1-24,0 24,0 0,0-24,-1 49,-24-24,25-1,-25 0,25 1,-25-1,-25 26,25-26,-25 0,25 1,-24-1,-26 1,25-1,-24 0,-1 26,-24-26,24 0,-49-74,49 75,1-26</inkml:trace>
  <inkml:trace contextRef="#ctx0" brushRef="#br0" timeOffset="571092.8328">15875 16247,'25'0,"0"25,-1 0,1-1,0-24,0 0,0 0,-1-24,1-1,0 25,0-25,0 0,-1 25,1 25,0-25,0 25,0 0,24-25,-24 24,0-24,25 25,-26-25,26 0,-25-25,24 1,1 24,0-25,-26 0,26 25,-25-25,0 25,24 0,-24 0</inkml:trace>
  <inkml:trace contextRef="#ctx0" brushRef="#br0" timeOffset="571619.6918">18901 16272,'25'25,"-25"-1,25 1,0 0,-1 0,1 0,0-25,0 0,0-25,-1 0,1 25,0-25,0 25,0-25,-1 25,1 0,0 25,0-25,0 0,-1 25,1-25,0 0,0 0,24 0,-24 0,25-25,-25 25,24-25,-24 25,0 0,0 0,0 0,-1 0,-24 25,25-25,-25 25,0 0</inkml:trace>
  <inkml:trace contextRef="#ctx0" brushRef="#br0" timeOffset="572316.6532">22349 16520,'25'25,"-25"0,25-1,-25 1,24 0,1 0,0 0,0-25,0 0,-1 0,1 0,25-25,-25 0,-1 0,1 25,0-25,0 25,0 0,-25 25,25-25,-25 25,24-25,1 25,0 0,0-25,0 0,-1 0,1 0,25-25,-25 0,-1 0,26 0,-25 1,0 24,-1 0,1 0,0 0,0 0,0 24,-1-24,1 0,-25 25,25-25,0 0,-50-49,0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40:01.2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1885 1141,'0'-25,"25"50,0 0,0-25,-25 25,24-1,1-24,0 25,0 0,-50-25</inkml:trace>
  <inkml:trace contextRef="#ctx0" brushRef="#br0" timeOffset="755.6708">1662 1389,'0'25,"25"-25,-25 25,0-1,0 26,0 0,25-26,-25 26,0 0,0-25,0 24,0-24,-25 25,25-26,0 1,0-50</inkml:trace>
  <inkml:trace contextRef="#ctx0" brushRef="#br0" timeOffset="987.304">1786 1488,'25'0,"0"0,-1 0,1-25,0 25,0 0,24 0,-24-24,25 24,-1 0,-24 0,25 0,-25 0,-1 0,1 0,0 0,-25 24,0 1,0 0,-25-25,0 25,1 24,-1-24,-25 0,25 25,-24-25,-1 24</inkml:trace>
  <inkml:trace contextRef="#ctx0" brushRef="#br0" timeOffset="1387.0726">1885 1811,'0'-25,"25"0,0 0,0 1,-1 24,1 0,0 0,0 0,-25 24,0 1,-25 25,25-25,-25-1,0 26,25-25,-24 24,24-24,-25-25,25 25,25-50,-1 25,-24-25,25 1,0-1,0 0,0 0,-1 0,1 1,-25-1,25 0,-25 0,0 0,-25 25,0 0,1-24,-1 24,0 24,0-24,-24 0,24 25,0 0,0 0,0-25,25 25,0-1,-24 1,24 0,0 0,0 0,-25 24,25-24,0 0,-25 0,25 24,0-24,-25 0,25 0,-74-75</inkml:trace>
  <inkml:trace contextRef="#ctx0" brushRef="#br0" timeOffset="1530.8744">1786 1935,'25'0,"0"25,-1-1,1 1,0 0,25 0,-1 24,-24-24,25 0,-1 0,1 0,-1-1,1-24,0 0,-1-24,-24-1</inkml:trace>
  <inkml:trace contextRef="#ctx0" brushRef="#br0" timeOffset="1943.1719">2406 1587,'25'25,"0"0,-1-25,-24 25,25 0,0 0,-25-1,0 26,0-25,-25 0,25 24,-25-24,1 0,-1 24,0-49,0 25,0-25,1-25,24 1,0-1,0 0,0 0,0 0,24 25,-24-24,25 24,0 0,0 0,-25 24,25 1,-25 25,0-25,0 24,0 1,-25-1,25 1,0-25,0 0,-25-1,50-48,-25-1,0 0,25-25,-25 1,24-1,1 1,0-1,-25-24,25 24,0 0</inkml:trace>
  <inkml:trace contextRef="#ctx0" brushRef="#br0" timeOffset="2114.7614">2604 1389,'-24'-25,"48"50,-24 0,0 24,25-24,-25 25,0-1,25 1,-25 25,0-26,0 1,0-1,0 1,0-25,0-50,0-25</inkml:trace>
  <inkml:trace contextRef="#ctx0" brushRef="#br0" timeOffset="2347.3291">2679 1364,'25'-25,"0"25,-1 0,1 0,0 0,25 0,-26 0,1 0,0 25,25-25,-26 0,1 0,0 0,-25 25,0 0,0 0,0-1,0 26,-25-25,25 24,0-24,-25 25,25-25,0 24,-24-24,24 0,0 0,-25 0,0-50</inkml:trace>
  <inkml:trace contextRef="#ctx0" brushRef="#br0" timeOffset="2523.1984">2679 1612,'25'0,"0"0,-1 0,1 0,0 0,25 0,-26 0,1-25,0 25,0 25,-50-25,25 25,-25-25,0 25,1 0</inkml:trace>
  <inkml:trace contextRef="#ctx0" brushRef="#br0" timeOffset="3230.9045">2679 1811,'0'0,"-25"0,50 0,0 0,0 0,-1-25,26 25,-25-25,0 0,24 25,-24-24,0 24,0-25,-25 0,0 0,0 0,-25 25,25-25,-25 25,0-24,0-1,25 0,-24 0,-1 25,25-25,-25 25,25 25,0 0,25 0,-25 24,0 1,0 0,0 24,0-24,0 24,0-24,0 24,0-24,0-25,0-1,0 1,0 0,-25-50,0 0,25 1,-25 24,25-25,0 0,-24 25,48-25,1 25,0 0,0-25,24 25,-24-24,0 24,0 0,0 0,-1 24,-48 1,-1 0,0 0,0 0,0-1,1 1,-26 0,25 0,0 0,1-25,-1 24,25 1,-25-25,50 0,0-25,-1 25,1 0,0 0,25-24,-26 24,26 0,-25-25,24 25,-24 0,25 0,-25-25,-1 25,1 0,-25 25,-25-25,1 0,-1-25</inkml:trace>
  <inkml:trace contextRef="#ctx0" brushRef="#br0" timeOffset="27951.0075">4366 1339,'24'25,"-24"0,0 25,25-1,-25 1,0 24,0-24,25 24,-25-24,0 24,0 1,0-26,0-24,0 25,0-25,0-1,0 1,-25 0,0-25,25-25,-24-24</inkml:trace>
  <inkml:trace contextRef="#ctx0" brushRef="#br0" timeOffset="28106.8968">4192 1662,'25'-25,"0"25,-1 0,1 0,0 0,0 0,0 0,-1 0,1 0</inkml:trace>
  <inkml:trace contextRef="#ctx0" brushRef="#br0" timeOffset="28243.1418">4142 1836,'0'0,"25"0,0-25,0 25,0 0,-1 0,1-25,0 25,0 0,0 0</inkml:trace>
  <inkml:trace contextRef="#ctx0" brushRef="#br0" timeOffset="28375.581">4192 2034,'0'25,"0"-50,25 0,0 0,-1 1,1-1,25-25,-25 1,-1-1,1 0,0 26,0-26</inkml:trace>
  <inkml:trace contextRef="#ctx0" brushRef="#br0" timeOffset="28619.3208">4564 1265,'-25'0,"50"0,-25 25,0 0,0-1,0 26,0 0,0 24,0 0,-25 1,50 24,0 0,-25 1,0-1,0 0,0-25,0 1,0-1,0-24,0-1,0 1,0-25,0-50,0-25,0 1,0-1</inkml:trace>
  <inkml:trace contextRef="#ctx0" brushRef="#br0" timeOffset="28924.1477">4638 1587,'25'0,"0"0,0 0,0 0,-1 0,1 0,0 0,-75 25,50 0,-24-25,-1 25,0-25,0 25,0 0,1-25,48 24,1-24,0 0,0 0,0-24,-1 24,1 0,0 0,-25 24,-25-24</inkml:trace>
  <inkml:trace contextRef="#ctx0" brushRef="#br0" timeOffset="29059.1056">4589 1935,'0'0,"25"0,-1 0,1 0,25-25,-25 25,-1 0,1 0,0 0,-25-25,25 0</inkml:trace>
  <inkml:trace contextRef="#ctx0" brushRef="#br0" timeOffset="29286.6812">5184 1166,'25'0,"0"0,-25 25,25-25,-25 24,0 1,24-25,-24 25,0 0,-24 0,24-1</inkml:trace>
  <inkml:trace contextRef="#ctx0" brushRef="#br0" timeOffset="29526.7545">5085 1389,'0'0,"25"0,0 0,-1 0,1 0,0-25,0 25,0 0,24 0,-24 0,0 0,-25 25,25-25,-25 25,-25 0,25-1,-25 1,0 0,0 25,1-26,-26 26,0-25,26 25,-26-26,25 26,-24-25,24 0,0-25,0 24,0-48,25-1,-24 0,24-25,0 26</inkml:trace>
  <inkml:trace contextRef="#ctx0" brushRef="#br0" timeOffset="29682.8985">4986 1513,'25'0,"-1"25,1-25,0 0,0 25,24-1,-24 1,25 0,-1-25,1 25,0 0,-1-25,-24 25,25-25,-1 0,-24 0,0 0,0 0,-1 0,-48 0,-1-25</inkml:trace>
  <inkml:trace contextRef="#ctx0" brushRef="#br0" timeOffset="29850.8033">5159 1712,'0'24,"0"1,0 0,0 0,0 24,0-24,0 25,0-1,0-24,0 25,-24-1,24-24,0 0,0 0,0 0,0-50,0-25</inkml:trace>
  <inkml:trace contextRef="#ctx0" brushRef="#br0" timeOffset="29995.378">5333 1736,'0'25,"0"0,0 25,25-26,-25 26,-25 24,25-24,0 24,0 1,0-1,0-24,0-1,0-24,0 0</inkml:trace>
  <inkml:trace contextRef="#ctx0" brushRef="#br0" timeOffset="30706.779">5581 1538,'25'-25,"0"50,-1 0,1-25,-25 24,25 1,0 0,-25 25,25-25,-50-1,25 1,0 25,-25-1,25-24,-25 25,25-25,-25-25,25 24,-24-24,24-24,24 24,-24-25,25-25,-25 25,25-24,0-1,-25 1,25-26,-1 25,1 1,-25-1,25 1,0-1,-25 25,25-24,-25 24,25 0,-25 50,0 0,0-1,0 1,0 0,0 25,0-1,-25 1,25-1,-25 1,25 0,0 24,-25-49,25 25,-25-26,25 1,0 0,0 0,0-50,0 0,0 0,0-24,0 24,25-25,0 26,-25-26,25 25,0-25,-1 26,1-1,-25 0,25 25,0 0,0 0,-1 0,1 0,0 25,0-25,0 25,-1-1,-24 1,0 0,0 25,0-25,0-1,-24 1,-1 0,0 0,-25 0,26-1,-1-24</inkml:trace>
  <inkml:trace contextRef="#ctx0" brushRef="#br0" timeOffset="30858.9012">5953 1712,'0'-25,"25"25,-25 25,0-1,0 1,0 25,-25-1,25 1,-25 0,25-1,-24 1,-1-25,0 24,0-24,25 0,-25 0,0-25,1-25</inkml:trace>
  <inkml:trace contextRef="#ctx0" brushRef="#br0" timeOffset="31006.6867">5978 1960,'0'0,"25"0,0 24,24 1,-24 0,25 25,-26-26,26 1,-25 25,0-25,-1-1,1 1,-50-50,1 1</inkml:trace>
  <inkml:trace contextRef="#ctx0" brushRef="#br0" timeOffset="31799.3635">6623 1389,'-25'25,"25"0,0-1,-25 26,25-25,-25 24,1 1,-1 0,0-25,0-1,0 1,50-50,0 1,0-1,0 0,-1 25,1 0,-25 25,25-25,-25 25,0 24,0-24,-25 25,25-1,-25-24,25 25,-24-26,24 1,0 0,0-50,24 25,1-25,0 50,0 0,-25 0,0 0,0-1,0 26,-25-50,25 25,-25 0,0-1,1-48,24-1,0 0</inkml:trace>
  <inkml:trace contextRef="#ctx0" brushRef="#br0" timeOffset="32175.636">6697 1563,'25'0,"0"0,-25-25,25 25,-1 0,1 0,-25-25,25 25,0-25,0 25,0 0,-1 0,1 0,-50 25,25 0,-24 0,-1-1,0 1,0 25,-25-25,26 24,-1-24,0 25,0-25,25-1,0 1,25-25,0-25,0 1,24-1,-24 0,0 0,0 0,0 1,-1-1,1 0,0 25,-25-25,25 25,-50-25,0 25,0-25,1 25,-1 0</inkml:trace>
  <inkml:trace contextRef="#ctx0" brushRef="#br0" timeOffset="32359.2465">6747 1315,'0'24,"25"1,-25 0,24 0,1 24,-25 1,25 24,0 1,0-1,-25 26,25-1,-1-25,1 1,-25-1,25 0,0-49,-25 25,25-25,-25-50,0 0,0-25</inkml:trace>
  <inkml:trace contextRef="#ctx0" brushRef="#br0" timeOffset="32502.8993">7094 1736,'0'0,"-25"0,25 25,-24-25,-1 25,25 25,-25-1,-25-24,26 25,24-26,-50 26,50-25,-25 0,0-1,0-24,1-24,-1 24</inkml:trace>
  <inkml:trace contextRef="#ctx0" brushRef="#br0" timeOffset="32643.7119">6846 1215,'0'25,"25"-25,-25 25,25 0,0 0,-1-1,-24 1,25-25,0 25</inkml:trace>
  <inkml:trace contextRef="#ctx0" brushRef="#br0" timeOffset="32963.2844">7169 1488,'24'25,"1"-25,-25 25,0 0,25 24,-25-24,0 25,0-1,0 1,-25-25,25 24,0 1,-25-25,25-50,25 0,-25-24,25 24,0 0,0 0,-1 0,1 1,0-1,25 25,-26-25,1 25,0 0,0 0,0 0,-1 25,-48-25,-1 0,0 0</inkml:trace>
  <inkml:trace contextRef="#ctx0" brushRef="#br0" timeOffset="33154.747">7367 1290,'0'25,"0"24,0 1,0-1,0 26,0-1,0 1,0 24,0-25,0 26,0-26,0-24,0-1,0 1,0-75,25 0,-25-24,0-1,25 0</inkml:trace>
  <inkml:trace contextRef="#ctx0" brushRef="#br0" timeOffset="33867.4399">7541 1439,'0'0,"0"-25,0 50,24-1,-24 1,0 0,25 0,-25 0,0-1,25 1,0 0,0-25,-1-25,1 25,0-25,0 25,0-24,-25-1,24 0,1 0,-25 0,-25 25,1-24,-1 24,0-25,0 25,0 0,25-25,-24 0,48 75,-24-25,0-1,0 26,0 0,0-1,0 1,0 24,0-24,0 0,0-1,-24-24,24 25,0-26,-25-48,25-1,-25 25,25-25,-25 0,0 25,25-25,-24 25,48 0,1 0,0 0,25-24,-26 24,1-25,0 25,0 0,0 0,-1 0,1 0,-25 25,0-1,-25 1,25 0,-24-25,-1 50,0-26,0 1,-24 0,24 0,0 0,0-1,0 1,1-25,24 25,-25-25,50 0,-1 0,1 0,0 0,25-25,-26 25,26 0,-25-25,0 25,24 0,-24 0,0 0,0 0,-1 0</inkml:trace>
  <inkml:trace contextRef="#ctx0" brushRef="#br0" timeOffset="34143.915">8260 1240,'25'0,"0"0,-1 0,1 0,0 0,-25 25,25-25,0 0,-25 25,24-25,-24 25</inkml:trace>
  <inkml:trace contextRef="#ctx0" brushRef="#br0" timeOffset="34555.3025">8111 1587,'-25'25,"50"-25,0 0,0 0,0-25,24 25,-24-24,25-1,-1 0,1 25,-25-25,24 0,-24 25,0 0,-25 25,-25 0,25 0,-50 24,26 1,-1 0,-25-1,25 1,-24 0,24-1,0 1,0-25,1-1,24 1,0-50,24 1,-24-1,25-25,0 1,0 24,0-25,-1 1,1 24,0 0,0 0,0 0,-1 25,1 0,0 0,-25 25,0 25,25-25,-25-1,0 26,0 0,-25-1,25 1,-25-1,25-24,-25 25,1-25,24 24,-25-24,0-25,-49-50</inkml:trace>
  <inkml:trace contextRef="#ctx0" brushRef="#br0" timeOffset="34790.8202">8806 1290,'-25'-25,"50"25,-1 0,1 25,0-25,0 0,0 0,-1 0,-24 25</inkml:trace>
  <inkml:trace contextRef="#ctx0" brushRef="#br0" timeOffset="34990.7498">8657 1563,'25'0,"-1"0,1 0,0 0,25-25,-1 25,-24-25,25 25,-1-25,-24 25,0 0,0 0,-50 0,0 0,25 25,-25-25,0 0</inkml:trace>
  <inkml:trace contextRef="#ctx0" brushRef="#br0" timeOffset="35334.7911">8880 1290,'0'25,"0"24,0 1,0-1,0 1,0 24,0 1,0-1,0 26,0-26,0 0,0-24,-25 0,25-26,0 26,0-25,0-50,-25 0,25 0,-24 1,24-1,-25 0,25 0,-25 0,0 1,25-1,-25 0,25 0,-24 25,48-25,1 1,0 24,0-25,0 0,-1 0,1 0,25-24,-25 24,24-25,-24 1,0 24,0-25,0 1,-1 24</inkml:trace>
  <inkml:trace contextRef="#ctx0" brushRef="#br0" timeOffset="36202.9549">9128 1215,'0'0,"-25"0,25-24,0 48,0 1,25 0,-25 0,0 24,0-24,0 0,0 0,0 0,0-1,0-48,25-1,-25-25,0 25,0 1,0-1,0 0,0 0,25 25,-25-25,25 25,-1 0,1 0,-25 25,25 0,-25 0,-25 0,25-1,-25 1,1 0,-1 0,0-25,0 25,50-25,0 0,0 0,-1 0,1 0,0 24,-50 1,0 0,1 0,24 0,-25-25,0 24,0 1,25 0,0 0,25-25,-25 25,25 0,-25-1,25 1,-1 0,-24 0,0 0,0-1,0 1,-24 0,24 0,-25-25,25 25,-25-25,0 24,0-24,1 0,-1 0,25-24,-25 24,25-25,25 0,0 0,-1 0,1 25,0-24,0 24,0 0,-1 0,1 0,0 24,0-24,-25 25,0 0,0 0,-25 0,0-1,-24 1,24 0,0 0,-25 0,26-1,24 1,-25-25,0 25,50-25,0 0,-1-25,1 25,0 0,0 0,0 0,24 0,1-25,-25 25,24 0,-24 0,0 25,0-50,-1 25,1 0,0-24</inkml:trace>
  <inkml:trace contextRef="#ctx0" brushRef="#br0" timeOffset="36790.8665">9847 1290,'-24'0,"-1"0,0 25,0-1,25 1,-25 0,50 0,0-25,0 0,-25 25,25-25,-25 24,0 1,-25 25,25-25,-25-1,0 26,25-25,-25 25,1-26,24 1,0 25,-25-50,50 25,-25-1,0 1,24 0,-24 0,0 0,0-1,25 1,-25 0,0 0,-25 24,25-24,0 0,0 0,-24 0,24-50,-50-25,50 1,0 24</inkml:trace>
  <inkml:trace contextRef="#ctx0" brushRef="#br0" timeOffset="36986.7858">9947 1339,'0'25,"0"0,24 0,-24 0,0 24,0 1,0-1,0 26,0-1,0-24,-24 24,24-24,0 0,0-1,0-24,0 0,0-50,0 0,0-24</inkml:trace>
  <inkml:trace contextRef="#ctx0" brushRef="#br0" timeOffset="37227.4712">10096 1339,'24'0,"1"0,0 25,-25 0,25 0,-25 0,0-1,0 1,0 25,-25-1,25-24,0 25,0 0,0-1,0 1,0-1,0 1,25-25,-25 0,0-1,0 1,-75-50,75 1,0-1</inkml:trace>
  <inkml:trace contextRef="#ctx0" brushRef="#br0" timeOffset="37370.9067">9996 1687,'0'-25,"25"25,0 0,0 0,0-25,-1 25,1 0,0 0,0 25,-50-25,25 25</inkml:trace>
  <inkml:trace contextRef="#ctx0" brushRef="#br0" timeOffset="37482.8932">9996 1836,'25'0,"0"0,0 0,0 0,-1 0,1 0,0-25</inkml:trace>
  <inkml:trace contextRef="#ctx0" brushRef="#br0" timeOffset="37723.72">9847 2108,'0'0,"0"25,25-25,0 0,0 0,0-25,24 25,-24 0,25-24,-1 24,1 0,0 0,-1 0,-24 0,25 0,-26 0,26 0,-25 0,-50 24,25-48,-25 24</inkml:trace>
  <inkml:trace contextRef="#ctx0" brushRef="#br0" timeOffset="38059.4358">11261 1364,'0'0,"0"25,-24 0,-1 24,0 26,0-1,0 1,0-1,-24 1,24-1,0 0,0-24,1 24,-1-49,25 0,0 0,25-25,-25-25,0-25,24 1,1-1</inkml:trace>
  <inkml:trace contextRef="#ctx0" brushRef="#br0" timeOffset="38255.7007">11261 1315,'0'0,"0"24,25 1,-25 0,25 0,-25 24,25 1,0 24,-25 1,24-1,-24 1,25-1,-25 1,25-26,-25 1,0-1,25 1,-25-25,0 0,-25-50,0 0</inkml:trace>
  <inkml:trace contextRef="#ctx0" brushRef="#br0" timeOffset="38407.1063">11112 1910,'0'-25,"25"25,0 0,25-25,-25 25,24 0,-24 0,25-24,-1 24,-24-25,25 25,-26 0</inkml:trace>
  <inkml:trace contextRef="#ctx0" brushRef="#br0" timeOffset="38638.8946">11633 1463,'25'0,"-50"25,75 0,-25 0,0 24,-25 1,74 0,-49-1,0 1,-1 0,1-1,0 1,0-25,0 24,-25-24,24-25,-24 25,0 0,0-50,0 0,0 0</inkml:trace>
  <inkml:trace contextRef="#ctx0" brushRef="#br0" timeOffset="38810.9242">11956 1463,'0'25,"0"-50,-25 50,25 0,-25 0,25 0,-25-1,1 26,-1 0,0-1,-25 26,1-26,24 26,-25-26,26-24,-1 25,0-25,0-1</inkml:trace>
  <inkml:trace contextRef="#ctx0" brushRef="#br0" timeOffset="39110.7738">12229 1712,'-25'0,"50"0,-25-25,25 25,-1 0,1 0,0 0,0 0,24 0,-24 0,0-25,0 25,0 0,-1 0,1 0,-25 25</inkml:trace>
  <inkml:trace contextRef="#ctx0" brushRef="#br0" timeOffset="39287.763">12204 1910,'-25'0,"50"0,0 0,0 0,-1-25,1 25,25 0,-25 0,24 0,-24 0,0 0,24 0,-24 25,0-25,0 0,0 0</inkml:trace>
  <inkml:trace contextRef="#ctx0" brushRef="#br0" timeOffset="39775.188">12799 1191,'0'0,"0"-25,25 50,-25-1,0 26,0 24,0 1,0-1,0 1,0 24,-25-25,25 1,0-1,0 1,0-26,0-24,0 0,0 0,0-50,0 0,0 0,0 0,0-24,0 24,25-25,-25 1,25 24,-25-25,25 26,-1-1,1 0,0 0,0 25,0 25,-1-25,1 25,0 0,0-1,-25 1,0 25,0-25,0-1,0 1,-25 0,25 25,-25-26,0 1,1-25,-1 25,-25 0,25 0,1-1,-51-48,26 24,-1 0</inkml:trace>
  <inkml:trace contextRef="#ctx0" brushRef="#br0" timeOffset="40371.2242">13767 1290,'-25'0,"0"0,0 25,0-1,-24 1,24 25,0-25,-24 24,24-24,0 0,0 0,25-1,0-48,25-26</inkml:trace>
  <inkml:trace contextRef="#ctx0" brushRef="#br0" timeOffset="40531.5372">13543 1414,'0'0,"25"-25,-25 0,25 25,0 25,0 25,-25-26,0 26,0 24,0-24,0 0,0-1,0 1,0 0,0-1,0 1,0-25,0-1,0-48,0-1,24 0,-24 0,0-24,0 24</inkml:trace>
  <inkml:trace contextRef="#ctx0" brushRef="#br0" timeOffset="41498.8852">13692 1587,'0'0,"0"-24,25-1,0 0,0 0,-1 25,1 0,-25-25,25 25,0 0,-25 25,0 0,0 0,-25 0,25 24,0-24,0 25,0-25,-25 24,25 1,0-25,0-1,0 26,-25-50,25 25,-24-25,24-25,-25 0,25 0,0 1,0-1,0-25,-25 25,25-24,25 24,-25 0,0-25,25 26,-25 48,0 1,0 0,-25 25,25-25,-25 24,25-24,0 0,0-50,25-25,0 26,-1-26,1 0,0 1,0-26,24 26,-24-1,-25 0,25 26,0-1,-25 0,0 50,0 24,0-24,0 0,0 0,0 0,0-1,25 1,-1-25,1 0,0 0,0 0,0-25,-1 25,1 0,0-24,0 24,-25 24,0 1,-25 0,25 0,0 0,0 24,-25-24,25 25,0-1,0 1,0 0,0-1,0 1,0-25,0 24,0-24,0 0,-25-25,25-25,-24 25,24-25,-25 25,0-25,0 1,0-1,1 0,-1 0,0 0,0 1,0 24,25-25,25 25,0 0,0-25,0 25,-1-25,1 25,25 0,-25-25,-1 1,1-26,25 25</inkml:trace>
  <inkml:trace contextRef="#ctx0" brushRef="#br0" timeOffset="42142.6097">14536 1141,'0'0,"-25"0,0 25,25 0,0-1,0 1,25-25,0 25,-1-25,1 0,0 0,0 0,0-25,24 25,-24 0,0-25,0 25,-1 0,-48 25,-1 0,0 0,0 24,0-24,1 50,-1-26,0 1,0 24,0 1,1-1,24 1,-25-1,25-24,0-26,0 26,0-25,25-50,-25 0,0 0,0-24,0 24,24-25,-24 1,0 24,0-25,25 1,-25-1,0 0,25 26,-25-1,25 0,0 0,-1 0,1 25,0 0,0 0,0-24,-1 24,1 0,0 0,0 0,-25 24,0 1,0 0,0 0,-25 0,25-1,0 1,0 25,-25 0,50-26,-25 26,0 0,0-1,0 1,0-1,0-24,0 0,0 0,0 0,0-1,0-48,-25 24,0-25,1 0,24 0</inkml:trace>
  <inkml:trace contextRef="#ctx0" brushRef="#br0" timeOffset="42423.9989">14610 1712,'-25'0,"25"-25,25 25,0 0,0 0,-1-25,1 25,0 0,0 0,0 0,-1 25,1-25,-50 25,1-1,24 1,-25 0,0-25,0 25,0 0,1-1,48-24,-24-24,25 24,-25-25,25 25,0-25,0 25,-25-25,24 0,-24 1,0-1</inkml:trace>
  <inkml:trace contextRef="#ctx0" brushRef="#br0" timeOffset="42571.7267">14784 1538,'-25'0,"0"25,25 24,0-24,0 25,-25-1,25 1,0 0,0-1,-25 1,25-1,0-24,0 25,0-25,0-1,0-48,0-1</inkml:trace>
  <inkml:trace contextRef="#ctx0" brushRef="#br0" timeOffset="43027.2185">14957 1364,'25'0,"0"0,-25 25,25-25,-25 25,24 0,-48-1,24 1,0 0,-25 0,0 0,0-25,0 24,1 1,-1-25,50 0,-1 0,1-25,0 25,0 0,0-24,-1 24,1 24,0 1,-50-25,25 25,0 0,-25 0,1 0,-1-1,0 26,-25-25,26 0,-1-1,0 1,25 0,-25 0,50-25,0 0,0 0,24-25,-24 25,0-25,24 0,1 1,-25-1,24 25,-24-25,25 0,-25 25,-25-25,24 25,-48-24,-1 24,25-25</inkml:trace>
  <inkml:trace contextRef="#ctx0" brushRef="#br0" timeOffset="43202.7737">15180 1463,'-24'-24,"24"48,0 1,0 0,0 25,-25-1,25 1,0 24,0 1,0-1,0 25,0 1,-25-26,25 25,0-24,0-1,0 0,0 1,0-26,0-24,0 0</inkml:trace>
  <inkml:trace contextRef="#ctx0" brushRef="#br0" timeOffset="43475.6865">15553 1191,'0'24,"0"1,-25 25,25-1,-25 1,0-25,0 24,1 1,24-25,-25 0,0-1,25 1,0-74</inkml:trace>
  <inkml:trace contextRef="#ctx0" brushRef="#br0" timeOffset="43634.8125">15528 1315,'0'24,"0"1,0 0,0 25,0-26,0 26,0 0,0-1,0 1,0 0,-25-26,25 26,0-25,0 0,0-1,0-48,0-1</inkml:trace>
  <inkml:trace contextRef="#ctx0" brushRef="#br0" timeOffset="43803.5497">15751 1067,'25'0,"0"0,-25 24,24-24,1 25,0-25,-25 25,25-25,-25 25,25-25,-50 25,25-1</inkml:trace>
  <inkml:trace contextRef="#ctx0" brushRef="#br0" timeOffset="43958.9088">15701 1315,'25'0,"0"0,0 0,0 0,-1 0,1 0,0 0,0 0,0 0</inkml:trace>
  <inkml:trace contextRef="#ctx0" brushRef="#br0" timeOffset="44256.1734">15701 1463,'0'0,"-24"0,48 0,1 0,0 0,0 0,0 0,-1 0,1 0,0-24,0 24,-25 24,-25-24,0 25,0-25,1 25,-1 0,0-25,0 25,0-1,25 1,25-25,0 0,0 0,0 0,-1 0,1-25,0 25,0-24,0 24,-25-25,24 25,-48-25</inkml:trace>
  <inkml:trace contextRef="#ctx0" brushRef="#br0" timeOffset="44531.1319">15825 1439,'-24'-25,"24"50,0-1,0 1,0 0,24 0,-48 24,24-24,0 0,0 25,-25-25,25-1,-25-24,25 25,0 0,0-50,25 25,0 0,-25-25,24 25,1-24,0 24,0 0,-25-25,25 25,-1 0,-48 25,-1-25,0 0,0 24,0-24,-24 25</inkml:trace>
  <inkml:trace contextRef="#ctx0" brushRef="#br0" timeOffset="44723.2663">15379 1960,'0'0,"0"24,25-48,24 24,-24 0,25-25,-1 25,1 0,0-25,-1 0,26 25,-26-25,1 25,-1 0,-24 0,0-24,0 24,0 0,-25 24,-25-24,0 0,0 0,0 0,-24 25,24-25</inkml:trace>
  <inkml:trace contextRef="#ctx0" brushRef="#br0" timeOffset="44907.2241">15751 1811,'0'-25,"0"0,0 50,0 0,0 0,0 24,0 1,0-1,0-24,0 50,0-26,0 1,0-1,-25 1,25-25,0 0,-25-50,25 0,0 0,0-24,0-1</inkml:trace>
  <inkml:trace contextRef="#ctx0" brushRef="#br0" timeOffset="45031.6288">15726 1885,'-25'25,"1"0,24 0,-25 24,0-24,0 0,0 24,1-24,-1 25,0-25,0-1,0-24,25-24</inkml:trace>
  <inkml:trace contextRef="#ctx0" brushRef="#br0" timeOffset="45166.515">15751 2034,'0'0,"0"25,25 0,0-1,24 1,-24 0,0 0,24-25,1 25,-25-25,24 0,-24 0,0 0,0-25,0 0</inkml:trace>
  <inkml:trace contextRef="#ctx0" brushRef="#br0" timeOffset="55799.4067">16545 1736,'0'-24,"-25"24,50 0,0 0,-1 0,26 0,-25 0,0 0,-1 0,1 0,0 0,0 0,0 0,-1 0,26 0,-25 0,0 0,-25 24,24-24,1 0,0 0,0 0,0 0,-1 0,1 0,0 0,0 0,0 0,-1 0,-24 25,-24-25,-26 0,25 25</inkml:trace>
  <inkml:trace contextRef="#ctx0" brushRef="#br0" timeOffset="56330.9488">16520 1960,'0'0,"-25"0,50 0,0 0,0 0,-1 0,1 0,0 0,0 0,0 0,24 0,-24 0,0 0,24 0,1 0,-25 0,24 0,-24 0,25 0,-25 0,-1 0,1 0,0 0,0 0,0 0,-1 0,1 0,0 0,-50 0</inkml:trace>
  <inkml:trace contextRef="#ctx0" brushRef="#br0" timeOffset="61098.931">18554 1414,'0'-25,"-25"50,25 24,-25-24,0 25,1-25,-1 49,0-24,0-1,0 26,1-26,-1 26,0-26,0 1,0 0,25-26,-24 26,24-25,0 0,24-25,-24-50,0 25,25-24,0-1,-25-24</inkml:trace>
  <inkml:trace contextRef="#ctx0" brushRef="#br0" timeOffset="61315.3382">18504 1364,'25'25,"-25"0,0 0,25-1,-25 1,25 25,-25-1,25 26,-25-25,24-1,-24 26,0-1,0-24,0-1,0 1,0-1,25-24,-25 0,-25 0,25 0,-24-25,-1-25,25 0</inkml:trace>
  <inkml:trace contextRef="#ctx0" brushRef="#br0" timeOffset="61455.0617">18306 1885,'25'0,"-1"0,1 0,25-25,-1 25,1-24,-25 24,0-75,24 50</inkml:trace>
  <inkml:trace contextRef="#ctx0" brushRef="#br0" timeOffset="61702.778">18852 1439,'24'0,"-24"24,25 26,0-25,0 24,0 1,-1 0,1-1,0 26,0-26,0 1,-1 0,-24-1,25 1,0-25,-25 24,0-24,0-50,-25 0,25 1,-25-1,25-25,0 1</inkml:trace>
  <inkml:trace contextRef="#ctx0" brushRef="#br0" timeOffset="61887.2725">19199 1439,'0'-25,"0"50,-25-1,0 1,25 0,-25 25,-24-1,24 26,-25-26,1 1,24 24,-25-24,26 0,-1-26,0 1,0 0,25 0</inkml:trace>
  <inkml:trace contextRef="#ctx0" brushRef="#br0" timeOffset="62139.3784">19348 1687,'24'-25,"1"25,0 0,25 0,-26 0,26 0,-25 0,0-25,0 25,-1 0,1 0,-50 25,1-25,-1 25</inkml:trace>
  <inkml:trace contextRef="#ctx0" brushRef="#br0" timeOffset="62295.1051">19323 1836,'0'24,"25"-24,-1 0,1 0,0 0,25-24,-1 24,1-25,-25 25,24 0,-24 0,25 0,-25 0,-1 0,1 0</inkml:trace>
  <inkml:trace contextRef="#ctx0" brushRef="#br0" timeOffset="62731.3098">19918 1290,'0'-25,"0"50,0 0,0-1,25 26,-25 24,0 1,0-1,-25 1,25-1,0 25,-25-24,25-26,-24 1,24 0,0-26,0 1,0-50,0 1,0-1,0 0,0-25,24 1,-24 24,25-25,0 1,-25 24,25-25,0 26,-1 24,1-25,0 25,0 0,0 0,-1 25,-24-1,25 1,-25 0,0 0,0 0,0 24,0-24,-25 0,1 24,-1-24,0 0,-25 0,1 0,-1-1,25 1,-24 0,24 0,0-25,0 0,25-25</inkml:trace>
  <inkml:trace contextRef="#ctx0" brushRef="#br0" timeOffset="63010.7167">20464 1339,'25'0,"-1"0,1 25,0-25,-25 25,25-25,0 25,-1 0,1-1,-25 1</inkml:trace>
  <inkml:trace contextRef="#ctx0" brushRef="#br0" timeOffset="63692.1566">20389 1463,'0'-24,"25"48,-25 1,0 0,0 0,0 0,0-1,25 1,-25 0,0 0,0 0,0 24,0-24,0 25,0-25,0-1,0 1,0 0,0 0,0 0,0-1,0-48,0-1,25-25,-25 25,0-24,0 24,25-25,-1 1,1-1,0 0,25 26,-26-26,1 25,0 25,0-25,0 25,0 25,-25 0,0 0,0 0,0 24,-25-24,25 0,0 25,-25-26,0 26,25-25,-25 0,25-50,0 0,25 0,0 0,0 1,0-1,-1 0,1 25,0-25,0 25,0 0,-1 25,1-25,-25 25,25 0,-25-1,0 1,0 0,-25 0,25 0,-25-1,1 26,-1-25,0-25,0 25,0-1,1-24,-1 0,0 0,0-24,25-1,0 0,0 0,25-24,0 24,0 0</inkml:trace>
  <inkml:trace contextRef="#ctx0" brushRef="#br0" timeOffset="63942.7503">21158 1612,'0'-25,"25"1,0 24,0 0,0 0,-1 0,26 0,0-25,-26 25,26 0,-25 0,24 0,-24 0,0 0,-50-50</inkml:trace>
  <inkml:trace contextRef="#ctx0" brushRef="#br0" timeOffset="64279.2413">21803 1215,'0'25,"0"0,0 0,-24 0,-1-1,25 1,-25 25,0-25,0-1,0 1,25 0,25-50,0 25,0 0,25-25,-26 1,26 24,0 0,-1 0,1-25,-25 25,49 0,-49 0,0 0,-1 0,1 0,-50 25,1-25,-1 0,0 0,-25 0,26 0,-1 0,0 0</inkml:trace>
  <inkml:trace contextRef="#ctx0" brushRef="#br0" timeOffset="64459.6907">21927 1439,'0'0,"-24"-25,24 50,-25-1,25 1,0 0,0 0,0 24,0-24,25 25,-25 0,0 24,0-24,0 24,0-24,0 24,0-24,0-1,0 1,0-1,-25-24,25 25,-25-50</inkml:trace>
  <inkml:trace contextRef="#ctx0" brushRef="#br0" timeOffset="66699.2099">22324 1364,'0'0,"0"-25,25 25,0 25,-25 0,25 0,-25 0,0-1,0 1,0 0,0 0,24-25,1 0,0 0,0 0,0-25,24 0,-24 0,25 1,-26 24,1-25,0 25,-25-25,25 25,-50 25,0-25,0 0,1 0,-1-25,0 25,25-25,0 0,-25 25,25-24,0-1,0 0,0 0,-25 25,25 25,0 25,0-26,0 51,0-26,0 26,0-26,0 26,-24-1,24-24,0 24,0-24,0 0,0-1,0-24,-25 0,25 0,0-50,-25 0,0 0,0 0,1 1,-1-1,0 0,25 0,-25 25,25-25,0 1,25 24,-25-25,25 25,0-25,24 0,-24 25,0-25,24 1,-24-1,0 25,0-25,0 0,-1 0,1 0,-25 1</inkml:trace>
  <inkml:trace contextRef="#ctx0" brushRef="#br0" timeOffset="67614.6531">22696 1265,'0'-25,"25"25,0 0,0 0,0 0,-1 0,26 0,-25 0,0 0,-1 0,1-25,-50 25,1-24,-1 24,25-25,-25 25,25 25,-25-25,25 24,0 1,-25 0,25 0,0 24,0-24,0 25,-24-25,24 24,0-24,-25 0,25 0,25-25,-1-25,1 25,0-25,0 0,0 25,-1-25,1 25,0 0,0 0,-25-24,25 48,-50-24,0 25,0 0,-24 0,24 0,0-25,-25 24,26 26,-26-25,25 0,0 0,0-25,1 24,48-24,1 0,25 0,-25-24,24-1,1 25,0-25,-1 0,-24 25,25 0,-26-25,1 25,0 0,0 0,-50 0,0 0,0 0,1 0,-1-25,0 25,25-24,-25-1,25 0,0 50,0 0,0-1,0 26,0 0,0-1,0 1,-25 0,25-1,0 1,0-1,0 1,0-25,0 24,-24-24,-1-25,0-25,0 25,25-24,-25-1,1 0,-1 0,25 0,-25 1,0 24,25-25,0 0,25 25,0-25,0 25,-1-25,26 1,0-1,-26 0,26 0,0 0,-1-24,1 24,-25-25,24 1</inkml:trace>
  <inkml:trace contextRef="#ctx0" brushRef="#br0" timeOffset="68279.243">23292 1141,'0'0,"-25"0,25 25,25-25,-25 25,24-25,26 24,-25-24,0 0,-1 0,26 0,-25 0,0 0,-1 0,-48 0,24 25,-25-25,0 25,-25-25,26 25,-1 0,0-1,0 1,0 0,1 25,-1-26,25 26,-25 0,25-1,0 1,-25 0,25-1,0 1,0-1,0 1,0-25,0 0,0-1,0 1,0 0,0-50,0 0,0 1,0-1,0-25,0 25,0 1,0-26,25 0,-25 1,0-1,25 25,-25-24,25 24,-1 0,1 25,0-25,0 25,0-25,-1 25,1 0,0-24,0 24,0 0,-1 0,-24 24,-24 1,24 0,24-25,-24 25,-24 0,24 24,0-24,0 25,0-25,0 24,0 1,24-1,-24 1,0-25,0 24,0-24,0 0,0 0,0 0,-24-1,-1-48,0 24,0-25,-24-25,49 25</inkml:trace>
  <inkml:trace contextRef="#ctx0" brushRef="#br0" timeOffset="68723.7453">23242 1662,'0'-25,"25"25,0 25,-1-25,1 0,0 0,0 0,0 25,-1-25,1 0,0 25,0-25,-25 24,0 1,-25-25,0 25,0 0,1 0,-1-1,0 1,0-25,0 25,1-25,48 0,-24-25,25 25,0-25,0 1,0-1,-1 0,1 0,-25 0,25 1,0-26,-25 25,0 0,0 0,0 1,-25 24,0 0,0 0,25 24,-24 1,24 0,-25 0,25 25,0-1,-25-24,25 25,0-1,0 1,-25-25,25 24,0-24,0 0,25-50,-25 0,25 0,-25 1</inkml:trace>
  <inkml:trace contextRef="#ctx0" brushRef="#br0" timeOffset="69374.4626">23664 1414,'0'0,"24"-25,-24 0,25 25,-25 25,0 0,0 0,-25-1,25 1,-24 0,-1 0,0 0,0-1,50-24,0 0,0-24,-1 24,1 0,0 0,0 0,0 0,-1 0,-24 24,0 1,-24 0,-1 0,0 0,0 0,0 24,1-24,-26 0,25 0,0-1,25 1,-24 0,48-25,1 0,0-25,0 25,0 0,24-25,1 1,-1 24,-24-25,25 0,0 25,-26-25,26 25,-50-25,25 25,-25-24,0-1,0 0,-25 0,25 0,0 0,0 1,0-1,0 0,-25 25,25-25,-25 25,1-25,-1 50,0-25,0 25,0 0,25 0,0-1,0 1,0 25,0-25,0 24,-25 26,25-26,0 1,0 24,0-24,0 24,0 1,0-26,0 26,0-26,0 1,-24-25,24 24,0-24,0 0,-25 0</inkml:trace>
  <inkml:trace contextRef="#ctx0" brushRef="#br0" timeOffset="73102.9325">16619 3423,'-25'0,"50"0,0 0,0 0,0 0,-1-25,1 25,0 0,0 0,0-25,-1 25,1 0,25 0,-25 0,24 0,-24 0,25 0,-26 0,26 0,-25 25,0-25,-1 0,1 0,0 0,0 0,0 0,-50 0,0 0,0 0,0-25</inkml:trace>
  <inkml:trace contextRef="#ctx0" brushRef="#br0" timeOffset="73495.3479">16991 3001,'-25'-24,"50"24,-25 24,25-24,-25 25,0 0,0 0,0 0,0-1,0 26,-25 0,25-1,0 1,0-1,0 1,0 0,-25-1,25 1,0-1,0 1,0 0,0-25,0 24,0-24,0 0,0 0,25-50,-50 0,25 0,0 0</inkml:trace>
  <inkml:trace contextRef="#ctx0" brushRef="#br0" timeOffset="76563.2576">17785 3299,'-25'0,"50"0,0 0,0-25,-1 25,26-25,-25 25,0-24,-1 24,1 0,0 24,-25 1,0 0,-25 0,25 0,-25 24,1-24,-1 25,0-26,0 26,0-25,1 24,-1-24,0 0,0 0,0 0,25 0,-24-50,24 0,0 0,0-25,0 26,0-26,24 0,-24 26,0-26,25 25,-25 0,25 1,0 48,0 1,-1 0,1 0,0 24,0-24,-25 0,25-25,-1 25,-24 0,25-1,0-24,-25 25,25-25</inkml:trace>
  <inkml:trace contextRef="#ctx0" brushRef="#br0" timeOffset="77095.0995">18132 3274,'25'-25,"0"25,0 0,-1 0,1 0,0 0,25-24,-26 24,26 0,0-25,-26 25,1 0,0 0,-50 0,0 0,1 25,-1-25,0 0,0-25,25 0,-25 0,25 0,0 1,0-1,0 0,0 0,0 0,0 1,0 48,0 1,0 0,0 0,0 24,0 1,0 0,0-1,0 26,0-26,0 26,0-1,-24-24,24 24,0-24,-25-1,25 1,0-25,-25 0,25-1,-25-24,0 0,25-24,-24 24,-1-25,25 0,-25 25,25-25,-25 0,25 1,0-1,25 25,-25-25,25 0,0 25,-1-25,1 0,0 1,0-1,24 0,-24 0,25-24</inkml:trace>
  <inkml:trace contextRef="#ctx0" brushRef="#br0" timeOffset="77267.0278">18678 2877,'25'25,"0"-25,-1 0,1 0,25 25,-25-25,-1 0,1 25,0-25,-25 25,0-1,-25 1</inkml:trace>
  <inkml:trace contextRef="#ctx0" brushRef="#br0" timeOffset="77555.7724">18628 3200,'0'0,"25"0,-25-25,25 25,25 0,-26-25,1 25,0-25,25 25,-26-24,1 24,0-25,-25 50,0-1,-25-24,25 25,-25 25,1-25,-1 24,0 1,0 24,0-24,1-1,-1 26,0-1,-25-24,26 24,-1-24,0 0,0-1,0 1,25-25,-25-1,1 1,-1 0,25-50,-25 0,25-24</inkml:trace>
  <inkml:trace contextRef="#ctx0" brushRef="#br0" timeOffset="77707.1647">18728 3448,'24'25,"-24"-1,25 1,-25 0,25 0,-25 0,25-1,-25 1,25-25,-25 25</inkml:trace>
  <inkml:trace contextRef="#ctx0" brushRef="#br0" timeOffset="77842.6676">18901 3448,'0'25,"0"-1,0 1,0 0,0 0,0 0,25-1,-25 1,0-50</inkml:trace>
  <inkml:trace contextRef="#ctx0" brushRef="#br0" timeOffset="78102.9305">19075 3398,'-25'25,"25"0,0 0,-25-1,0 26,1-25,-1 24,0-24,0 25,0-25,-24 24,24-24,0 0,0 0,1-25,24 25,-25-25,25-25,25 25,-1-25,1 25,0 0,0 0,0 0,24 0,-24 0,0 0,0 0,24 0,-24 0,0 0,0 0,-1 0</inkml:trace>
  <inkml:trace contextRef="#ctx0" brushRef="#br0" timeOffset="78310.7544">19248 3101,'25'0,"0"0,0 0,0 24,-1-24,1 0,0 25,0-25,-25 25,-25 0</inkml:trace>
  <inkml:trace contextRef="#ctx0" brushRef="#br0" timeOffset="78907.8513">19199 3200,'25'25,"-25"-1,0 1,0 0,24 0,-24 0,0-1,0 1,0 0,0 0,0 24,0-24,0 0,0 0,0 0,0-1,0 1,25-25,-25-25,0 1,0-1,25-25,0 25,-25 1,25-1,-1 0,-24 0,25 25,0 0,-25 25,0 0,-25 0,25-1,0 1,-25 0,25 0,25-50,-25 0,25 25,0-25,24 1,-24-1,0 25,0-25,25 25,-26 0,1 0,-25 25,25-25,-25 25,0-1,-25 1,25 25,-25-25,1 24,-1-24,0 0,0 0,0 0,0-25,25-25,0 0,0 0,0-25,25 26,-25-1,25 0,0-25,-25 26,25-1</inkml:trace>
  <inkml:trace contextRef="#ctx0" brushRef="#br0" timeOffset="79439.3515">19993 2778,'0'25,"24"-25,-24 25,25-25,0 25,-25-1,25-24,-25 25,25-25,-25 25,24-25,-24 25,0 0,-24-25,24 24,-25-24,-25 25,25-25,1 25,-26 0,25-25,0 25,1-25,-1 0,0 0,50 24,0-48,-1 24,26-25,0 25,-26-25,26 25,0-25,-26 25,26 0,-25 0,0 0,-25 25,0 0,0 0,-25-1,25 1,-25 0,-25 25,26-1,-1-24,-25 25,1-1,24-24,-25 25,1-1,24-24,0 0,0-25,0 0,1-25</inkml:trace>
  <inkml:trace contextRef="#ctx0" brushRef="#br0" timeOffset="79631.1588">19893 3225,'25'0,"0"0,0 24,24-24,1 25,0 0,-1 0,1-25,-1 25,1-25,-25 24,24-24,-24 0,0 25,0-25,0 0,-50 0,0 0,0-25,0 25,-74-49,74 49</inkml:trace>
  <inkml:trace contextRef="#ctx0" brushRef="#br0" timeOffset="79779.272">20042 3373,'0'0,"0"25,-25-25,25 25,0 0,0 0,0-1,0 1,0 0,0 25,0-26,0 1,0 0,-24 0,24 0,0 0,0-1,24-48,-24-1,0 0</inkml:trace>
  <inkml:trace contextRef="#ctx0" brushRef="#br0" timeOffset="79902.6058">20141 3423,'0'0,"25"25,-25 0,0 24,0-24,25 25,-25-1,0 1,0-25,0 24,0 1,0 24,0-49,0 25,25-25</inkml:trace>
  <inkml:trace contextRef="#ctx0" brushRef="#br0" timeOffset="80506.8952">20439 3200,'25'0,"0"25,-1-1,1-24,0 25,-25 25,25-25,-25-1,0 26,0 0,-25-26,25 26,-25-25,25 0,0-1,-25 1,50-50,-25 1,25-1,-25 0,25 0,-25 0,25-24,-25-1,24 1,1-1,0-24,-25 24,25-24,0 24,-25 0,25 26,-25-1,0 50,0-1,0 1,0 25,0-1,0 1,0 0,0-1,-25 1,25-25,0-1,0 1,0 0,-25 0,25-50,25 25,-25-25,0 0,25 1,-1-26,-24 25,25 0,0 1,0-1,0 25,-1-25,1 25,0 0,0 25,0 0,-25-1,24 1,-24 0,0 0,-24 0,24-1,-25 1,25 0,-25-25,0 25</inkml:trace>
  <inkml:trace contextRef="#ctx0" brushRef="#br0" timeOffset="80654.8064">20836 3398,'0'25,"0"0,0 0,-25-1,25 26,-25-25,1 24,24-24,-25 25,0-25,0 24,25-24,-25 0,0 0,1-25</inkml:trace>
  <inkml:trace contextRef="#ctx0" brushRef="#br0" timeOffset="80795.1503">20836 3572,'25'0,"0"25,-1-1,1-24,0 25,0 0,0 0,24 0,-24 0,0-25,0 24,-1 1</inkml:trace>
  <inkml:trace contextRef="#ctx0" brushRef="#br0" timeOffset="80955.9989">21332 3497,'25'0,"-25"25,25-25,-1 0,-24-25</inkml:trace>
  <inkml:trace contextRef="#ctx0" brushRef="#br0" timeOffset="81070.7288">21630 3497,'24'0,"-24"25,25-25,0 0,0 0,-25-25</inkml:trace>
  <inkml:trace contextRef="#ctx0" brushRef="#br0" timeOffset="81158.9786">21828 3473,'0'0,"75"-25,-51 50,1-25,-25 24</inkml:trace>
  <inkml:trace contextRef="#ctx0" brushRef="#br0" timeOffset="81610.955">22920 2977,'0'0,"-25"24,25-48,0 48,-25 26,0 0,0-1,1 50,-26-24,25-1,0 1,-24 24,24-25,0 1,-25-26,50 1,-24 0,24-26,24-24,1-24,-25-26,25 25,0-24,0-1</inkml:trace>
  <inkml:trace contextRef="#ctx0" brushRef="#br0" timeOffset="81839.1513">22920 3051,'0'-25,"0"0,0 50,0 0,24-25,-24 50,25-26,-25 26,0 24,0-24,25 24,-25-24,0 24,0 1,25-26,-25 1,0 25,0-51,0 26,0-25,0 0,0-50,-25 25,0-25,25 0</inkml:trace>
  <inkml:trace contextRef="#ctx0" brushRef="#br0" timeOffset="81966.9361">22771 3547,'0'0,"-25"-25,50 0,0 25,-1 0,1 0,0 0,25-24,-26 24,26 0,-25-25,0 25,-1-25</inkml:trace>
  <inkml:trace contextRef="#ctx0" brushRef="#br0" timeOffset="82203.358">23168 3026,'0'50,"24"-50,1 25,0-1,0 51,0-26,-25 1,24 24,1-24,0 24,0-24,-25 0,25-1,-25 1,24-25,-24 0,0-1,0 1,0-50,0 1,-24-1,24 0</inkml:trace>
  <inkml:trace contextRef="#ctx0" brushRef="#br0" timeOffset="82398.9606">23515 3026,'-25'0,"0"0,50 0,-50 25,25 0,-25 24,1-24,-1 50,-25-26,25 26,1-26,-26 1,25-1,0 1,1 0,24-1,-25 1,25-25,-25-75</inkml:trace>
  <inkml:trace contextRef="#ctx0" brushRef="#br0" timeOffset="82594.9826">23664 3324,'24'-25,"1"25,0 0,0 0,0 0,-1 0,1 0,0 0,0 0,0 0,-25 25</inkml:trace>
  <inkml:trace contextRef="#ctx0" brushRef="#br0" timeOffset="82743.3472">23589 3497,'25'0,"0"-24,0 24,49 0,-24 24,-26-48,1-1,25 25,-25 0,24 49,-24-98</inkml:trace>
  <inkml:trace contextRef="#ctx0" brushRef="#br0" timeOffset="83107.9715">24309 3225,'0'0,"-25"49,25-74,0 50,-25 25,25-25,-25 24,25 1,0-25,-25 24,25-24,25 25,-25-26,0 1,50-25,-75 25,50-25,0 25,-25-50,24 25,1-25,0 25,0-25,0 1,-25-1,24-25,1 25,0 1,0-1,-25-25,25 25,-1 1,-24-26,25 25,-25-24,0 24,-25 0,1 0,-1 25,0-25,0 25,-24 25,-1-25,25 25,0 25,-24-26,24 1,0 0</inkml:trace>
  <inkml:trace contextRef="#ctx0" brushRef="#br0" timeOffset="83814.9445">18479 4465,'0'-25,"25"25,0 0,0 25,0-25,-25 25,25-1,-1-24,-24 25,25 0,0-25,-25 25,0 0,-25-1</inkml:trace>
  <inkml:trace contextRef="#ctx0" brushRef="#br0" timeOffset="84414.7368">18380 4614,'0'-25,"0"50,0-1,0 1,0 0,25 25,-25-26,0 1,0 25,0 0,0-26,0 26,-25 0,25-1,0-24,0 25,0-26,0 1,0 0,0-50,0 0,0-24,25 24,-25-25,25 1,0-1,-1 1,26-1,-25 25,0 0,-25 0,25 25,-1 0,-24 25,0 25,0-25,-24 0,24 24,-25-24,25 0,-25 0,50-25,-25-25,25 0,-1 0,1 0,25 1,-25-1,-1 25,1-25,25 25,-25 0,-1 25,-24 0,0 24,0-24,-24 0,24 24,-25-24,0 0,0 25,0-26,1 1,-1-25,25 25,-25 0,25-50,-25 0,25 0,25-24,-25 24,25-25,-25 26,25-26,-1 0,1 26,25-26</inkml:trace>
  <inkml:trace contextRef="#ctx0" brushRef="#br0" timeOffset="85030.9527">19124 4341,'0'0,"-24"25,-1-1,25 1,-25 0,25 0,0 0,0-1,25 1,-25 0,25-25,-1 25,1-25,0 0,0 0,0-25,24 25,-24-25,0 25,-25-25,25 25,-1 0,-48 25,-1-25,0 25,0 0,0 24,1 1,-1 0,0-1,-25 1,26 24,-1 1,25-26,-25 26,25-50,-25 24,25-24,0 25,25-26,-25-48,25-1,-25-25,25 25,-25-24,24 24,1-25,-25 1,25 24,-25-25,25 1,-25 24,25-25,-25 25,24 25,-24-24,25 24,0 0,0-25,0 25,-1 0,1 0,0 0,0 25,0-25,-25 24,-25-24,25 25,0 0,-25 0,25 0,0 0,0-1,0 26,0-25,0 24,0-24,0 0,0 0,0 24,0-24,0 0,0 0,-25-25,25-25,-25 25,1-25</inkml:trace>
  <inkml:trace contextRef="#ctx0" brushRef="#br0" timeOffset="85454.9453">19224 4986,'0'0,"-25"0,25-25,25 0,-1 25,1-25,0 25,0 0,0 0,-1 0,1 0,0 25,-25 0,0 0,-25-25,25 25,-25-1,1-24,-1 25,0 0,0-25,0 25,1-25,24-25,24 0,1 0,-25 1,25-1,0-25,0 25,-25-24,24 24,-24 0,25 0,-25 0,-25 25,25 25,0 0,-24 25,-1-25,25 24,-25 26,25-51,-25 26,25 0,0-1,0-24,-25 25,25-26,25-24,-25-24,0-1,25-25,-25 25,25-24,0-1,-1 1</inkml:trace>
  <inkml:trace contextRef="#ctx0" brushRef="#br0" timeOffset="86107.4159">19546 4614,'0'0,"0"-25,25 0,0 50,-25 0,0-1,0 1,-25 0,25 25,0-26,-25 1,25 0,-25 0,50-50,0 0,0 25,0-25,-1 25,1 0,0 0,0 0,-25 25,0 0,-25 0,25 0,-25 24,0-24,1 0,-26 25,25-26,0 26,0-25,1-25,24 25,24-25,1-25,0 0,0 25,0-25,24 0,1 1,0-1,-26 0,26 0,0 0,-26 1,1-1,0 25,-25-25,-25 25,0-25,1 25,-1-25,0 0,0 1,25-1,-25 0,25 0,0 0,0 1,0 48,0 1,0 0,0 25,0-26,0 26,0 25,0-26,0 26,0-1,0 25,0-24,0 24,0 0,0-25,0 26,0-26,0 0,-24 1,24-25,0-1,0-24,-25-50,25 0,0-24,0 24</inkml:trace>
  <inkml:trace contextRef="#ctx0" brushRef="#br0" timeOffset="87783.4866">20315 4366,'0'0,"-25"-25,25 50,-25-1,25 1,-24 25,24-1,-50 1,25 0,0 24,1-24,-1-1,25-24,-25 25,25-25,25-50,-25 0,25 0,-1 0,-24-24,25 24,0-25,0 25,-25 1,25-1,-1 25,-24 25,0-1,0 26,0-25,0 24,0 1,0-25,-24 25,24-1,0-24,0 0,0 0,0-1,0-48,24-1,-24 0</inkml:trace>
  <inkml:trace contextRef="#ctx0" brushRef="#br0" timeOffset="87934.9847">20464 4341,'0'-25,"25"50,-1-25,1 25,0-25,-25 24,25-24,0 25,-50 0,25 0</inkml:trace>
  <inkml:trace contextRef="#ctx0" brushRef="#br0" timeOffset="88935.3955">20414 4589,'-25'0,"50"25,-25-50,25 25,0 0,0 0,-1-25,1 25,0 0,0 0,-25 25,0 0,-25-1,25 1,0 0,-25 0,25 0,0-1,0 1,-25 0,25 0,0 0,0 0,-24-25,-1-25,25 0,-25 0,25 0,0 0,0 1,25-1,0 25,-1 0,1 0,0 25,-25-1,-25-24,25 25,-25-25,25 25,-24-25,24 25,-25-25,0 0,0 0,50-25,0 25,0 0,-1 0,1 25,-25 0,-25-25,25 25,-24-1,-1-24,0 25,0 0,0-25,1 25,-1-25,25 25,-25-25,50 0,0 0,-1-25,1 25,0 0,0-25,0 25,-1 0,-24-25,25 25,0 0,-50 0,25 25,-25-25,1 25,-1 0,0-1,-25 1,1 0,24 0,-25 0,1-1,24 1,25 0,-25-25,50 25,0-50,24 25,-24 0,25-25,-1 0,1 1,-25 24,24-25,1 0,-25 0,24 25,-24-25,-50 25,1 0,-1-24,0 24,0 0,0 0,1-25,-1 25,25-25,-25 25,50 25,-25 0,0-1,0 1,0 25,0-1,0 1,0 0,0-1,0 1,-25 24,25-24,0-25,0 24,-25-24,25-50,0-24,0-1,0 0</inkml:trace>
  <inkml:trace contextRef="#ctx0" brushRef="#br0" timeOffset="89074.7665">20489 5110,'-25'0,"25"25,-25-1,25 1,-25 25,0-25,-24-1,24 26,0-25,0 0,1-1,-1 1,0-25,25-25</inkml:trace>
  <inkml:trace contextRef="#ctx0" brushRef="#br0" timeOffset="89207.9327">20538 5259,'25'24,"0"-24,24 25,-24-25,25 25,-25-25,24 25,-24-25,25 25,-25-25,-1 0,26 0,-50-25,0 0</inkml:trace>
  <inkml:trace contextRef="#ctx0" brushRef="#br0" timeOffset="90551.2833">18107 967,'-24'0,"24"-24,-25 48,0 1,0 0,25 0,-25 0,1-1,24 26,-25-25,0 0,0 24,0-24,1 25,-1-1,25 1,-25-1,0 1,0 24,1-24,24 25,0-26,-25 26,25-26,0 26,0-1,25-24,-25-1,24 1,1-1,0 1,0 0,0-26,-1 1,1 0,0 0,-25 0</inkml:trace>
  <inkml:trace contextRef="#ctx0" brushRef="#br0" timeOffset="91394.8848">24209 819,'0'0,"0"-25,-24 50,48-50,1 25,-25 25,25-1,0 1,0 0,24 0,-24 24,0 1,0 0,-1-1,1 26,0-26,0 26,-25-1,0 0,0 1,0-1,-25 1,0-1,0 1,-24-1,-1 25,25-24,-24-1,-1 0,1-24,-1 0</inkml:trace>
  <inkml:trace contextRef="#ctx0" brushRef="#br0" timeOffset="92247.1849">17835 2729,'-25'0,"0"0,0 24,0 1,25 0,-24-25,24 25,-25 0,25-1,-25 1,25 25,-25-1,25 1,-25 0,25-1,-24 1,24-1,-25 26,0-1,25 1,-25-1,25 25,-25-24,25-1,0 1,25 24,-25-25,25 25,0-24,24-1,-24 1,0-1,25 0,-1-24,-24 24,25-24,-26 0,26-1,-75 1,50-25</inkml:trace>
  <inkml:trace contextRef="#ctx0" brushRef="#br0" timeOffset="93251.7363">24606 2753,'25'25,"-25"0,0 0,25 0,-25-1,25 1,-50 0,50-25,-25 25,24 0,-24-1,25 1,-25 0,25 0,-25 0,25-1,-25 26,0-25,0 0,25 24,-25-24,0 0,0 24,0-24,0 0,0 25,0-26,24 1,-24 0,0 25,0-26,0 1,0 0,25 25,-25-25,0-1,0 1,-25-25,50 50,-25-1,0-24,-25 25,1-1,48-24,-73 50,74-51,-50 26,25 0,-50 24,75-49,-50 24,0 1,25-25,0 0,-24 99,-1-149,0 124,0-74,0 49,1-24,-26 24,25-24,-24 0,24 24,0-24,-25 24,26-24,-26-1,50-24,-50 0</inkml:trace>
  <inkml:trace contextRef="#ctx0" brushRef="#br0" timeOffset="120882.9498">4490 5556,'0'0,"0"-25,0 1,-25 48,25 1,0 0,-25 25,0-1,0 1,-24 24,24 1,-25-1,26 1,-26-1,25-24,0 24,1-24,-1-1,25 1,-25-25,25-1,0 1,25-25,-25-25,25-24,-25-26,24 1</inkml:trace>
  <inkml:trace contextRef="#ctx0" brushRef="#br0" timeOffset="121078.9692">4415 5531,'0'-24,"25"48,-25 1,0 0,25 25,-25-1,0 1,25 24,-25-24,24 24,-24 1,0-1,25 1,-25-1,0-24,0-1,25 1,-25-1,0-24,0 0,-25-25,0 0</inkml:trace>
  <inkml:trace contextRef="#ctx0" brushRef="#br0" timeOffset="121214.9685">4266 6102,'25'0,"0"0,0-25,0 25,-1 0,26 0,-25-25,24 25,-24-24,0 24,25-25</inkml:trace>
  <inkml:trace contextRef="#ctx0" brushRef="#br0" timeOffset="121442.917">4862 5631,'0'24,"0"1,0 25,25-25,-1 24,1 1,0 0,0 24,0-24,-1 24,1-24,25 24,-25-24,-1-1,-24 1,25-25,0-1,-25-48,-25-1,25 0</inkml:trace>
  <inkml:trace contextRef="#ctx0" brushRef="#br0" timeOffset="121635.0364">5259 5655,'-25'0,"25"25,0 0,-25 0,25 0,-25 24,-24 1,24 0,0-1,-25 26,26-26,-26 1,25-1,0 1,1-25,24 24</inkml:trace>
  <inkml:trace contextRef="#ctx0" brushRef="#br0" timeOffset="121858.7632">5333 5953,'0'0,"25"-25,0 25,-1 0,26-24,-25 24,0 0,24 0,-24-25,0 25,0 0,-1 25,-48-25,24 24</inkml:trace>
  <inkml:trace contextRef="#ctx0" brushRef="#br0" timeOffset="122022.9782">5308 6127,'25'0,"0"0,0 0,-1 0,26 0,-25 0,24 0,-24-25,25 25,-25 0,-1 0,1 0,0 0,0 0,0 0,-25-25</inkml:trace>
  <inkml:trace contextRef="#ctx0" brushRef="#br0" timeOffset="122435.3192">5829 5507,'0'24,"0"1,25 0,-25 25,0-1,0 26,0-1,0 1,0 24,0-25,0 1,0-1,0-24,0-1,0-24,0 0,0 0,-25-50,25 0,25-25,-25 26,0-26,0 0,25 1,-25 24,25-25,-25 26,24-1,1 0,0 0,0 25,0 0,-1 25,-24 0,25 0,-25-1,25 1,-25 0,0 0,0 0,-25 24,25-24,0 0,-25 0,1 24,-1-24,-25 0,25 0,1-1,-26-24,25 25,0-25,0 0,1 0,-1-25</inkml:trace>
  <inkml:trace contextRef="#ctx0" brushRef="#br0" timeOffset="122723.7109">6548 5606,'25'25,"0"-25,0 24,0-24,-1 25,1 0,0-25,-25 25,25-25,-25 25</inkml:trace>
  <inkml:trace contextRef="#ctx0" brushRef="#br0" timeOffset="123279.4583">6474 5730,'25'49,"-25"-24,0 25,25-25,-25 24,0-24,0 25,0-25,0 24,0-24,0 25,0-26,0 1,0 0,0-50,0 0,0 1,0-1,0-25,24 25,-24-24,25 24,0 0,0 0,0 1,-1 24,1 0,-25 24,0 1,0 0,0 0,0 24,-25-24,25 0,0 0,25-50,-25 0,25 0,0 1,0-1,-1 0,1 25,0 0,-25-25,25 25,0 25,0 0,-25 0,0-1,0 1,-25 25,25-25,-25 24,0-24,25 0,-25 0,0-1,1-48,24-1,0 0,0 0,0-24,24-1,-24 0,25-24,0 0,0-1,-25-24,25 24</inkml:trace>
  <inkml:trace contextRef="#ctx0" brushRef="#br0" timeOffset="123855.4844">7193 5457,'-24'0,"24"25,-25-25,25 25,-25-25,25 24,0 1,25 0,0-25,-1 0,1 0,0-25,0 25,0 0,24-25,-24 25,0 0,0 0,-25 25,0 0,-25 0,25 0,-25-1,0 1,0 25,-24-25,24 24,0 1,-24 0,24-1,25 1,-25-25,25 24,0-24,0 25,0-26,0 1,0-50,25 1,-25-1,0 0,0 0,25 0,-25-24,0 24,0-25,24 26,-24-26,25 25,-25 0,25 0,0 25,-25-24,25 24,-1-25,1 25,0 0,0 0,0 0,-1 0,1 0,0 0,0 0,-25 25,-25-1,25 1,0 0,-25 0,25 0,0 24,0 1,0-25,0 24,0-24,0 0,-25 25,25-26,0 1,0 0,25 0,-50-50,1 25,24-25,-25 0</inkml:trace>
  <inkml:trace contextRef="#ctx0" brushRef="#br0" timeOffset="124854.9639">7268 5928,'-25'-24,"50"24,0 0,-1 0,1 0,0 0,0 0,0 0,-1 0,-24 24,-24-24,24 25,-25 0,0 0,0 0,0-25,25 24,-24 1,-1-25,25 25,25-25,-25-25,24 0,1 1,0-1,0 0,-25-25,25 26,-25-1,0 0,0 0,0 0,0 0,-25 25,25 25,-25 0,25 0,0 25,-25-26,25 26,0 0,-25-1,25-24,0 25,0-26,0 1,0-50,25-24,-25 24,25-25,0 1,0-1,-1 1,1-1,-25 0,25 1,0 24,0 0,-1 0,1 25,-25 25,0 0,-25 0,25 24,-24-24,24 0,-25 0,25 0,25-25,-1 0,1-25,0 25,0 0,0 0,-1 0,1 0,0 0,-25 25,0-1,-25 1,25 25,-25-25,1 24,-1-24,-25 25,25-26,1 26,-1-25,0-25,50 0,0 0,-25-25,49 0,-24 0,0 1,24-1,-24 0,0 0,25 25,-26-25,1 1,0 24,0-25,-50 0,25 0,-25 25,25-25,0 1,-25-1,25 0,0 0,0-25,0 26,0-1,0 0,-24 50,24 0,0-1,0 1,0 50,0-26,0 26,0-1,-25 25,25-24,0 24,0 25,-25-25,25 0,0 1,0-1,-25-25,25 1,0-1,0-24,-25-25,25-1</inkml:trace>
  <inkml:trace contextRef="#ctx0" brushRef="#br0" timeOffset="125159.2025">8285 5531,'-25'0,"25"25,0 0,0 0,-25 24,25 1,-25 0,1-1,24 1,-25 0,0-26,0 26,25-25,-25-75,25 25,25 1</inkml:trace>
  <inkml:trace contextRef="#ctx0" brushRef="#br0" timeOffset="125283.7995">8260 5705,'25'0,"-25"25,0 0,0 24,25 1,-50 0,25-26,0 26,0 0,-25-26,25 1,0 0,0-50</inkml:trace>
  <inkml:trace contextRef="#ctx0" brushRef="#br0" timeOffset="125455.2241">8434 5333,'24'0,"1"25,0-25,-25 25,25-1,-25 1,25 0,-25 25,24-26,-24 1,0 0,0 0,0 0,-24-1,-1-24</inkml:trace>
  <inkml:trace contextRef="#ctx0" brushRef="#br0" timeOffset="126435.5198">8458 5655,'-24'0,"48"0,-48-24,48-1,1 25,-25-25,25 25,0 0,0 0,-1 0,1 25,-25 0,0-1,0 1,0 0,0 0,0 0,0-1,-25 26,25-25,0 0,0 24,0-24,0 0,0 0,0 0,-24-50,24 0,-25 25,25-25,-25 0,25 1,0-1,-25 0,25 0,0 0,25 25,0 25,-25 0,0 0,0 0,0-1,-25-24,25 25,-25-25,50-25,0 1,0 24,-1-25,1 25,0 0,-25 25,25-25,-25 24,0 1,-25-25,25 25,-25 0,0 0,-24-1,24 1,0 0,-24 0,-1 0,0-1,26 1,-26-25,25 25,0-25,1 25,-1-25,50 0,-1 0,1 0,0 0,25 0,-1 0,1 0,-1-25,1 25,-25-25,24 0,1 25,-25-24,0 24,-50 0,0 0,-25-25,26 25,-26-25,25 25,0-25,1 0,-1 1,25-1,-25 25,50 25,-25-1,0 1,25 0,-25 25,0-1,0 26,0-26,0 1,0-1,0 1,0 0,-25-1,25-24,0 25,-25-50,0-25,25-25,0 25,0-24,0-1,0 1,0-1,0 0,0 1,0 24,-25 50,25 0,-24-1,-1 1,0 25,25-25,-25 24,0-24,1 0,24 0,-25-25,25-25</inkml:trace>
  <inkml:trace contextRef="#ctx0" brushRef="#br0" timeOffset="126555.4325">8508 6325,'0'0,"25"25,0-25,24 25,-24-25,25 25,-1-25,-24 24,25-24,-26 0,26 0,-25 0,0 0,-1 0</inkml:trace>
  <inkml:trace contextRef="#ctx0" brushRef="#br0" timeOffset="127695.3989">11286 5953,'0'-25,"0"50,0 0,0 25,0-1,0 1,0-1,0 1,-25 24,25-24,0 0,0-1,0-24,-24 0,24 0,0-1,0-48,0-1,0 0,24-25,-24 26,25-26,-25 0,0 1,25-1,0 25,-25-24,25 24,-1 0,-24 0,25 1,-25-1,25 25,0 0,0 0,-1 25,-24-1,0 1,0 0,0 0,0 0,0-1,0 1,0 0,0 0,0 24,0-24,0 0,0 25,25-26,-25 26,0-25,0 24,0 1,0 0,0-26,-25 26,25 0,0-26,-24 26,24-25,-25 25,25-26,-25 1,25 0,-25 0,0 0,1-25,-1 0,0-25,0 0,0 0,1 0,-26-24,25-1,0 0,-24-24</inkml:trace>
  <inkml:trace contextRef="#ctx0" brushRef="#br0" timeOffset="128142.7397">10988 5730,'0'0,"0"-25,25 25,0-25,0 25,0 0,-1 0,1 0,25 0,-25-25,24 50,-24-25,25 0,-1-25,1 25,0 0,-1 0,1 0,-1 0,-24 0,0 0,0 0,0 0,-50-24,25-1,-25 0,25 0,-25 0,0 1,25-1,-24 25,24-25,-25 25,0-25</inkml:trace>
  <inkml:trace contextRef="#ctx0" brushRef="#br0" timeOffset="131214.9801">12154 6176,'-25'0,"1"0,48-24,-24 48,25-24,0 0,0 0,25-24,-1 24,-24 0,25 0,-26-25,26 25,-25 0,0 0,-1 0,1 0,0 0,0-25,0 25,-1 0,-48 25,-1-50,0 25,0 0</inkml:trace>
  <inkml:trace contextRef="#ctx0" brushRef="#br0" timeOffset="131583.8488">12427 5854,'0'-25,"0"50,25-25,-25 25,0 0,0 24,0-24,0 0,0 24,0-24,0 25,-25-1,25-24,0 0,0 25,0-1,0 1,0-25,0-1,0 26,25-50,-25 25,0 0,0-1,0 1,0-50,0 1,0-1,-25 0</inkml:trace>
  <inkml:trace contextRef="#ctx0" brushRef="#br0" timeOffset="143227.9602">13320 5581,'0'-25,"0"50,0 0,0 0,0 24,0 26,0-26,-25 26,25-1,-24 1,24-1,-25 0,25 1,-25-1,25-24,-25 24,25-24,0-25,0 24,0-24,0 0,0 0,-25-50,25 0,0-25,0 26,0-26,0 25,0-24,25-1,-25 25,25-24,0 24,-25-25,25 25,-1 1,1 24,-25-25,25 25,0 0,0 0,-1 0,-24 25,25-1,-50 1,25 0,-24-25,24 25,-25 0,0-25,0 24,0-24,1 25,-1-25,0 0,25 25,-25-25,50 25,-25 0,25-1,-25 1,25 0,-1-25,1 25,0 0,0-25,0 24,-1-24,1 0,0 0,0-24,0 24,-25-25,24 0,-24 0,25 0,-25 1,0-1,25 0,-25 0,0 0,0 1,25-1,-25 50,0-1,0 1,-25 25,25-25,0-1,0 26,0-25,0 24,0-24,0 0,0 0,0 0,25-50,-25 0</inkml:trace>
  <inkml:trace contextRef="#ctx0" brushRef="#br0" timeOffset="143631.6995">14263 6052,'0'25,"0"0,0 0,0 24,-25-24,25 25,0-1,-25 1,0 0,0-26,1 26,-1-25,0 0,0-1,0-24,1 0,-1 0,0 0,0-24,25-1,-25 0,25 0,0 0,0 1,0-1,25 0,-25 0,25 0,0 25,0 0,-1 0,1 25,0 0,0 0,0 0,-1-1,1 1,-25 0,25 0,0 0,-25-1,25-24</inkml:trace>
  <inkml:trace contextRef="#ctx0" brushRef="#br0" timeOffset="143822.9323">14436 6300,'-24'25,"24"0,24 0,-24 0,-24-1,24 1,0 25,0-25,0-1,0 1,0 0,0 25,-25-50,25 24,0 1,-25-50</inkml:trace>
  <inkml:trace contextRef="#ctx0" brushRef="#br0" timeOffset="144158.8319">13915 5879,'-24'-25,"48"25,1 0,0 0,0 0,0 0,24 25,-24-25,25 0,-1 0,1 0,-1 0,-24 0,25 25,0-25,-1 0,-24 0,0 0,0 0,-1 0,1 0,-50-25,25 0,-24 25,24-25,-25 0,0 0,0 1,25-1,-25 0,1 0,24 0</inkml:trace>
  <inkml:trace contextRef="#ctx0" brushRef="#br0" timeOffset="144459.1767">14833 6226,'25'0,"0"0,0 0,24 0,-24 0,25 0,-26 0,26 0,-25 0,0 0,-1 0,1 0,-50 0</inkml:trace>
  <inkml:trace contextRef="#ctx0" brushRef="#br0" timeOffset="144647.1543">15032 5928,'0'25,"-25"0,25 25,0-26,0 26,0 0,0-1,0 1,0-1,0 1,0 0,0 24,0-49,0 24,0 1,0-25</inkml:trace>
  <inkml:trace contextRef="#ctx0" brushRef="#br0" timeOffset="144790.9937">15404 6300,'25'25,"-1"0,1-50</inkml:trace>
  <inkml:trace contextRef="#ctx0" brushRef="#br0" timeOffset="144875.699">15602 6350,'25'0,"-25"25,25-25,0 0,-1 25,-24-75,0 25</inkml:trace>
  <inkml:trace contextRef="#ctx0" brushRef="#br0" timeOffset="144999.2106">15825 6300,'0'25,"0"0,0 0,25-25,0 0</inkml:trace>
  <inkml:trace contextRef="#ctx0" brushRef="#br0" timeOffset="145307.3837">16173 6276,'24'0,"1"0,25 0,-25 0,24 0,1 0,0 0,-26-25,26 25,-25 0,24 0,-24 0,0 0,0 0,0 0,-50 0,0 0,0 0,0 0</inkml:trace>
  <inkml:trace contextRef="#ctx0" brushRef="#br0" timeOffset="145466.704">16421 5953,'-25'25,"50"0,-25 24,-25 1,25 0,0 24,0 0,-25 1,25-1,-25 1,25-1,0 0,0-24,0 0,0-26</inkml:trace>
  <inkml:trace contextRef="#ctx0" brushRef="#br0" timeOffset="146091.2933">17016 5730,'0'0,"0"25,-25 24,25-24,0 50,0-1,-25 0,25 26,-24-26,24 0,-25 1,25 24,-25-25,25 1,0-26,-25 1,25-25,0 0,0-1,0-48,0-1,0 0,0-25,25 1,-25-1,0 1,25-1,-25-24,25 24,-1 0,1 26,0-1,0 0,0 0,-1 25,1 25,0 0,0 0,-25-1,0 1,0 0,0 0,-25 0,25-1,-25 1,0-25,1 25,-1 0,-25-25,25 0,1 25,-1-25,0-25,50 50,0-1,-1-24,1 25,0 0,0-25,24 25,-24 0,0-25,0 0,0 0,-1-25,1 25</inkml:trace>
  <inkml:trace contextRef="#ctx0" brushRef="#br0" timeOffset="146335.8557">17413 6424,'-25'0,"25"-24,-25 48,0-24,1 25,-1 0,25 0,-25 0,25-1,0 1,0 0,25 0,0-25,-25 25,24-25,-24 24,25-24,0 0,-25 25,25-25,-25 25,-25-25,25 25,-25 0,0-1,1-24,-1 25,0 0,0-25,0 0,1 0</inkml:trace>
  <inkml:trace contextRef="#ctx0" brushRef="#br0" timeOffset="146766.8793">17959 6176,'0'0,"0"25,0 0,0 25,24-1,-48 1,24-1,-25 1,25 0,-25-1,0 1,0-1,1 1,-1-25,0 24,0-49,-24 25,24-25,0 0,0-25,0 1,25-26,0 25,0-24,0-1,0 25,25-24,-25 24,25 0,0 25,-25-25,25 25,-1 25,1-25,0 25,0 0,0-1,-25 1,24 25,1-25,0-1,-25 1,25 0,0 0,-1 0,-24-1</inkml:trace>
  <inkml:trace contextRef="#ctx0" brushRef="#br0" timeOffset="147298.5195">18132 6573,'0'-25,"25"25,0 25,-25 0,0 0,-25-25,0 25,0-25,25 24,-24 1,-1-25,0 25,25 0,0 0,0-1,25 1,-25 0,25-25,-1 0,1 25,0-25,0 25,-25 0,0-1,-25 1,0-25,0 25,1 0,-1-25,0 0,0 25,-24-25,24 0,0 0,0-25,0 25,25-25,-24 0</inkml:trace>
  <inkml:trace contextRef="#ctx0" brushRef="#br0" timeOffset="147715.0453">17661 6077,'0'-25,"25"25,24 0,-24 0,25 0,-1 0,1 25,0-25,-1 0,26 25,-26-25,-24 25,25-25,-26 0,1 25,0-25,0 0,-25-25,-25 0,25 0,-25-24,25 24,0 0,0 0,-25 0,25 1,0-1</inkml:trace>
  <inkml:trace contextRef="#ctx0" brushRef="#br0" timeOffset="147916.1454">18653 6821,'0'-25</inkml:trace>
  <inkml:trace contextRef="#ctx0" brushRef="#br0" timeOffset="154188.0367">10592 5333,'-25'0,"25"-25,-25 25,0 25,0 0,1 0,24 24,-25 1,0-1,0 1,25 24,-25-24,25 24,0-24,0 0,25-25,-25 24,0-24,0 0,0 0,25-1,-25 1,0 0,0 0,0 0,-25-1,0 1</inkml:trace>
  <inkml:trace contextRef="#ctx0" brushRef="#br0" timeOffset="154458.8997">10195 6300,'0'-24,"25"24,-1 0,1 0,0 0,0 0,0 0,-1 24,1 1,-25 0,0 0,0 0,0 24,0-24,0 25,0-1,-25 1,25-1,0 1,0 0,0-1,0 1,0 0,0-1,0-24,25 25,-25-26,25 1,-25 0,25 0,0 0,-50-50</inkml:trace>
  <inkml:trace contextRef="#ctx0" brushRef="#br0" timeOffset="155435.7948">18653 5779,'0'0,"0"-24,0-1,0 0,25 25,0-25,-25 0,25 25,-1-24,1 24,0 0,0 24,0-24,-1 25,-24 0,25 0,-25 0,0-1,0 26,-25-25,25 25,-24-1,24 1,-25-25,25 24,-25-24,25 25,0-26,25 1,-25 0,0 0,25-25,-1 25,1-25,0 24,0-24,0-24,-1 24,1 0,0 0,-25-25,-25 25,0 0,25 25,-24-1,-1 1,25 0,-25 0,25 0,0 24,0-24,0 25,-25-1,25 26,0-26,0 1,0 24,0-24,0 0,0 24,0-24,0-1,0 1,0-1,0 1,-25 0,25-26,-24 1,24 25,-25-25,0-1,0-24,25 25,-25-25,1 25,-1-25,-25 0,25 0,-24-25</inkml:trace>
  <inkml:trace contextRef="#ctx0" brushRef="#br0" timeOffset="185174.4883">11857 8285,'0'-25,"24"25,-24-25,0 0,0 50,25 0,-25 0,-25 0,25-1,0 26,-24 0,-1-26,25 26,-50 24,25-24,1-25,-1 24,-25-24,25 0,1 0,-1 0,0-1,0-24,0-24,-24 24,24-25,25 0,-25-25,0 26,25-1,-24 0,24 0,0 0,0 1,24-1,-24 0,25 0,0 25,0 0,0 0,-1 0,1 25,25-25,-25 25,-1-25,1 25,0-1,25-24,-26 25,1 0,0-25,-25 25,25 0,0-25,-25 24,24 1</inkml:trace>
  <inkml:trace contextRef="#ctx0" brushRef="#br0" timeOffset="185359.0869">12030 8607,'25'25,"-25"0,0 0,0-1,0 26,0-25,0 0,0 24,0-24,0 0,0 0,-25-1</inkml:trace>
  <inkml:trace contextRef="#ctx0" brushRef="#br0" timeOffset="185758.9453">11584 8186,'-25'-25,"25"0,25 25,0 0,-1-25,26 25,-25 0,24 0,1 25,0-25,-1 0,1 0,-1 25,-24-25,25 0,-25 0,-1 0,1-25,0 25,-25-25,-25 0,25 1,-25-1,1 0,-1 25,25-25,-25 0,0 25</inkml:trace>
  <inkml:trace contextRef="#ctx0" brushRef="#br0" timeOffset="185986.6618">12328 8607,'0'25,"25"-25,-25 25</inkml:trace>
  <inkml:trace contextRef="#ctx0" brushRef="#br0" timeOffset="186115.0379">12452 8706,'0'25</inkml:trace>
  <inkml:trace contextRef="#ctx0" brushRef="#br0" timeOffset="186435.8153">12874 8483,'24'0,"1"0,0 0,0-25</inkml:trace>
  <inkml:trace contextRef="#ctx0" brushRef="#br0" timeOffset="186539.0599">13097 8483,'25'25,"-1"-25</inkml:trace>
  <inkml:trace contextRef="#ctx0" brushRef="#br0" timeOffset="186616.0255">13345 8533,'25'25,"-25"-1</inkml:trace>
  <inkml:trace contextRef="#ctx0" brushRef="#br0" timeOffset="187062.8472">14362 8285,'0'-25,"-25"50,25 0,0-1,-25 1,25 25,-25-25,1 24,-1 1,25-1,-25-24,0 25,0-25,1-1,24 1,-25-25,0 25,0-25,0 0,1-25,-1 25,25-25,-25-24,25 24,0-25,0 26,0-1,25 25,-25-25,25 25,-25-25,24 25,1 0,0 25,0-25,0 25,-1-25,1 25,0-1,0-24,0 25,-25 0,24 0,-48-50,48 50</inkml:trace>
  <inkml:trace contextRef="#ctx0" brushRef="#br0" timeOffset="187347.5854">14610 8533,'-25'-25,"0"25,25 25,-24-25,-1 0,0 25,0-1,0 1,25 0,0 0,0 0,0-1,0 1,25 0,0-25,0 25,0-25,-1 0,1 25,-50-1,1 1,-1 0,-25 0,25 0,1-25,-26 0,0 0,25 0,-24-25</inkml:trace>
  <inkml:trace contextRef="#ctx0" brushRef="#br0" timeOffset="187659.3726">14064 8161,'-25'0,"50"0,0 0,0 0,24 0,1 25,0-25,-1 0,1 0,24 0,-24 24,0-24,-26 0,26 0,-25 0,0 0,-25-24,-25-1,0 0,25 0,-25 0,0 1,1-26,-1 25,0 0</inkml:trace>
  <inkml:trace contextRef="#ctx0" brushRef="#br0" timeOffset="187958.966">15056 8136,'-24'-25,"48"50,1 0,0 0,-25-1,25 1,0 0,-25 0,24-25,-24 25,25-1,-25 1</inkml:trace>
  <inkml:trace contextRef="#ctx0" brushRef="#br0" timeOffset="188151.7267">15329 7937,'-25'25,"25"0,0 0,-24 25,-1-1,25 1,-25-1,0 26,0-26,1 26,-1-1,0 1,0-1,0-24,1-1,24-24,-25 0,25 0,0-1,-25-48</inkml:trace>
  <inkml:trace contextRef="#ctx0" brushRef="#br0" timeOffset="188414.8648">14883 8384,'25'0,"-1"0,1 0,25 0,-25 0,24-25,1 25,24 0,-24 0,-1 0,-24 0,25 0,-25 25,0-25,-1 25,-24 0,0-1,0 1,0 0,0 0,-24 0,24 24,-25-24,0 25,0-26,0 1,0 0,1 0,-1 0,0-25,25 24,-25-24,0-24,1-1,24 0</inkml:trace>
  <inkml:trace contextRef="#ctx0" brushRef="#br0" timeOffset="188539.8083">15131 8508,'25'25,"-1"0,1-1,0-24,0 25,0 0,-1-25,1 0,-25-25</inkml:trace>
  <inkml:trace contextRef="#ctx0" brushRef="#br0" timeOffset="188851.2499">16272 8037,'0'-25,"-25"25,25 25,0 0,-25-1,25 26,-25 0,1-1,-1 50,-25-24,1-1,24 25,-25-24,25-26,1 26,24-26,-25-24,25 0,25-50,-25 0</inkml:trace>
  <inkml:trace contextRef="#ctx0" brushRef="#br0" timeOffset="189058.8851">16247 8037,'25'25,"-25"-1,0 26,0 0,25-1,-25 26,0-26,0 26,0-1,0 0,0 1,24-26,-24 1,0 0,0-1,0-24,25 0,-50-25,25-25,-24 0</inkml:trace>
  <inkml:trace contextRef="#ctx0" brushRef="#br0" timeOffset="189191.4329">16098 8533,'25'0,"0"-25,0 25,24 0,-24 0,25-25,-1 25,-24-25,25-24</inkml:trace>
  <inkml:trace contextRef="#ctx0" brushRef="#br0" timeOffset="189375.2018">16594 8111,'-24'25,"24"0,0 0,0-1,0 26,0 0,24-26,1 26,0 24,-25-24,25 0,0 24,-1-24,1-1,0 1,0-1,0-24,-1 25,1-25,-25-50,0 0</inkml:trace>
  <inkml:trace contextRef="#ctx0" brushRef="#br0" timeOffset="189547.4687">16917 8111,'0'25,"-25"-25,25 25,-25 0,0 24,1-24,-26 49,0-24,26 24,-26 1,0-1,1 1,24-1,0-24,-24-26,49 1</inkml:trace>
  <inkml:trace contextRef="#ctx0" brushRef="#br0" timeOffset="189806.9863">17190 8359,'24'0,"1"-25,0 25,0 0,24 0,-24 0,0 0,0 0,0 0,-1 0,-48-24,-1 24</inkml:trace>
  <inkml:trace contextRef="#ctx0" brushRef="#br0" timeOffset="189955.0347">17140 8533,'25'25,"24"-25,-24 0,25-25,-25 25,24 0,-24 0,25 0,-26 0,26 0,-25 0,0-25</inkml:trace>
  <inkml:trace contextRef="#ctx0" brushRef="#br0" timeOffset="190263.2345">17711 8260,'-25'0,"0"0,0 0,25 25,0 24,0-24,-25 25,25 24,25-24,-25 24,0-24,25-1,0 1,-25 0,25-26,-1-24,1 0,0 0,0-49,0 24,24-25,-24-24,-25 24,25 1,0-1,-25 1,0-1,0 0,0 26,0-26,-25 0,25 26,-25-1,0 0,0 25,1 0,-26 25,25 0,-24 24,24 1,0-25,25 24</inkml:trace>
  <inkml:trace contextRef="#ctx0" brushRef="#br0" timeOffset="190498.7712">18256 8037,'25'25,"0"-25,0 24,-1-24,-24 25,25-25,0 25,0 0,-25 0</inkml:trace>
  <inkml:trace contextRef="#ctx0" brushRef="#br0" timeOffset="191031.3728">18182 8210,'0'25,"0"0,25-25,-25 25,0 0,0-1,0 26,0-25,0 24,0-24,0 25,0-1,-25-24,25 0,0 25,0-26,0 1,0-50,25 1,-25-1,24-25,1 1,0-1,0 0,24 1,-24 24,0 0,-25 0,25 25,0 25,-25 0,0 0,-25 0,25-1,-25 26,0-25,25 0,0-1,0 1,25-50,0 25,0-24,-1-1,1 25,0 0,0-25,0 25,0 0,-1 25,-24 0,0-1,0 1,-24-25,-1 50,25-25,-25-1,0-24,0 25,0-25,1 25,-1-25,25-25,-25 25,25-25,0 1,0-26,0 25,0-24,25-1,0 0,-1 1</inkml:trace>
  <inkml:trace contextRef="#ctx0" brushRef="#br0" timeOffset="191267.3137">18901 8310,'25'-25,"0"0,0 25,-1-25,26 25,-25 0,24 0,-24-25,25 25,-25 0,24 0,-24 0,-25-24,25 24</inkml:trace>
  <inkml:trace contextRef="#ctx0" brushRef="#br0" timeOffset="191707.4085">19496 7863,'0'25,"-24"0,24-1,-25 1,0 0,25 0,-50 25,26-26,-1 1,25 25,-25-25,0-1,25 1,25-25,-25-25,25 25,0 0,-1-24,26 24,0-25,-1 25,-24-25,25 25,-1 0,1-25,0 25,-26 0,26 0,-25 0,-50 25,0-25,0 0,1 0,-26 25,25-25,-24 0,24 0,0-25,25 50,0 0,0-1,0 1,0 25,-25-1,25 1,0 0,-25 24,25 25,-25-24,1 49,24-25,0 0,0-24,-25 24,25-50</inkml:trace>
  <inkml:trace contextRef="#ctx0" brushRef="#br0" timeOffset="192523.746">20017 8086,'25'-24,"-25"48,25 1,-25 0,25-25,-25 25,25 0,-1-25,1 0,0 0,0 0,24 0,-24-25,25 25,-25-25,-1 25,1-25,0 25,-25-25,-25 1,0 24,1-25,-1 25,0-25,25 0,-25 25,25-25,-25 0,25 50,0 0,0 25,0-1,0 1,0 24,-24-24,24 24,-25 1,25-26,0 1,-25 0,25-26,0 1,-25-25,25-25,-25 1,25-1,-24 25,-1-25,0 0,25 0,-25 25,25-24,25 24,0 0,24 0,-24 0,25-25,-1 25,-24 0,25 0,-25 0,-1 25,1-25,-25 24,0 1,-25 0,1 25,-26-26,25 1,-24 25,-1-25,0-1,1 1,-1 0,25 0,1-25,-1 25,50-25,-1 0,1-25,25 25,-1 0,1-25,-25 25,24-25,1 25,0 0,-1-25,-24 25,25-24,-1-1,-24 0,25 25,-26-25</inkml:trace>
  <inkml:trace contextRef="#ctx0" brushRef="#br0" timeOffset="192991.8162">20613 7962,'0'25,"24"-25,1 0,0 0,0 0,0 0,0 0,24 0,-24 0,0 0,0-25,-1 25,-48 0,-1 25,0-25,0 0,0 25,1 0,-1 0,0 24,0-24,25 25,-25-1,0 1,25-1,-24 1,24 0,-25-1,25-24,0 0,0 0,0-50,0 0,25 0,-25-24,24 24,1-25,0 25,0 1,25-1,-26 25,1-25,-25 50,25-25,-25 25,25-1,-25 1,0 25,-25-1,0-24,25 25,-25-1,1-24,-1 0,0 0,0-25,0 0,0 0,1 0,24-25,-25-25,0 26,25-26,0 0</inkml:trace>
  <inkml:trace contextRef="#ctx0" brushRef="#br0" timeOffset="193171.5033">20662 7813,'25'25,"-25"0,25 0,0 24,0 1,24 0,-24-1,0 26,0-1,-1 1,1 24,0-25,0 25,-25-24,25-1,-25-24,0-1,24-24,-24 0,0-75,0 26</inkml:trace>
  <inkml:trace contextRef="#ctx0" brushRef="#br0" timeOffset="193319.8606">21134 8285,'0'0,"-25"0,25 25,-25-25,0 24,0 1,1 0,-26 0,25 24,-24-24,24 0,-25 0,25 0,-24-25,24-25,25 0,0-25</inkml:trace>
  <inkml:trace contextRef="#ctx0" brushRef="#br0" timeOffset="193439.04">21010 7739,'24'25,"-24"0,0-1,25-24,-25 25,25 0,-25 0,25 0,0-1</inkml:trace>
  <inkml:trace contextRef="#ctx0" brushRef="#br0" timeOffset="194166.9758">21357 7913,'25'0,"-1"0,1 0,-25 24,25-24,0 0,0 0,-25 25,24-25,-24 25,-24 0,-1 0,0-25,0 49,-24-24,24 0,-25 0,25 0,1-1,-1 1,0 0,0-25,25 25,25-25,-25-25,25 25,24-25,-24 0,25 1,-1-1,1 0,-25 0,24 25,-24-25,0 25,0 0,-25 25,0 0,0 0,-25 0,0 24,-24 1,-1-1,25 1,-24 24,-1-24,0 0,1-26,24 26,50-50,-25-25,25-24,24 24,-24-25,0 1,24-1,-24 25,25 0,-25 1,-1-1,-24 0,25 25,-25 25,0 0,-25-1,25 26,-24-25,-1 24,0 1,25-25,0 24,0-24,0 0,25 0,0 0,-1-25,1 0,25-25,-25 25,24 0,-24-25,25 25,-25-25,-1 25,1-25,0 25,0 0,-25-24,0-1,0 0,-25 0,25-24,0 24,-25-25</inkml:trace>
  <inkml:trace contextRef="#ctx0" brushRef="#br0" timeOffset="194595.7344">22101 7913,'25'0,"-25"24,0 1,-25 0,0 0,0 0,1 24,-1-24,25 0,-25-25,25 25,25-25,0 0,-1 0,1 25,0-1,-25 1,0 0,0 0,0 24,0 1,-25-25,25 24,-25 1,25 0,0-26,-24 26,24-25,0 0,0-50,0 0,24 0,-24-24,0-1,25 0</inkml:trace>
  <inkml:trace contextRef="#ctx0" brushRef="#br0" timeOffset="194767.1575">22374 7937,'0'25,"0"0,0 0,-25 0,25 24,0 26,-25-26,25 26,-25-26,25 26,-24-26,24 26,-25-26,25 1,0-25,0 0,0-50,-25-50,25 51,25-26</inkml:trace>
  <inkml:trace contextRef="#ctx0" brushRef="#br0" timeOffset="195079.8003">22399 8037,'0'0,"0"-50,24 25,-24 0,25 1,0-1,0 25,0 0,-1 25,1-25,-25 24,-25 1,25 0,0 0,0 0,-24 0,24-1,0 1,0 25,0-1,0 1,0 0,0-1,0 1,0-1,0 1,0 0,0-1,0-24,0 0,0 0,0-1,0-48,0-1,0 0,-25 0,25-24,0-1</inkml:trace>
  <inkml:trace contextRef="#ctx0" brushRef="#br0" timeOffset="195234.6509">22349 8111,'25'0,"0"25,-1-25,1 25,0-25,-25 25,-25-1</inkml:trace>
  <inkml:trace contextRef="#ctx0" brushRef="#br0" timeOffset="195411.2549">22275 8310,'0'24,"24"-24,1 0,0 0,0-24,0 24,24 0,-24 0,0 0,0 0,-1 0,-24 24,-24 1,-1 0,25 0,-25 0,-25-25,1 24</inkml:trace>
  <inkml:trace contextRef="#ctx0" brushRef="#br0" timeOffset="195667.4005">22151 8706,'0'0,"-25"25,50 0,-1-50,1 25,0 0,25 0,-26-25,26 25,0 0,-1 0,1-24,-1 24,1 0,0 0,-26-25,26 25,0 0,-25 0,24 0,-24 0,0 0,0 0,-1 0,1 25,0-25,0 24,-50-24,0-24</inkml:trace>
  <inkml:trace contextRef="#ctx0" brushRef="#br0" timeOffset="361875.1646">8830 10170,'0'-25,"0"50</inkml:trace>
  <inkml:trace contextRef="#ctx0" brushRef="#br0" timeOffset="362507.2658">8756 10195,'-25'0,"25"25,-25-1,25 1,0 25,-24-25,24 24,-25 1,25-1,0 1,-25-25,25 0,0 24,0-24,25-25,-25 25,0 0,25-1,-25 1,24 0,1 0,0 0,-25-1,0 1,0 0,0 0,-25 0,25-1,-25-24,1 25,24 0,-25-25,0 25,0-25,0 0,1 25,-1-50,0 25,0-25,25-25,-25 26</inkml:trace>
  <inkml:trace contextRef="#ctx0" brushRef="#br0" timeOffset="362651.2918">8682 10468,'24'0,"1"0,0 0,0 0,0 0,-1 0,1 0,0 0,0 24</inkml:trace>
  <inkml:trace contextRef="#ctx0" brushRef="#br0" timeOffset="362807.4198">8979 10815,'0'25,"0"-1,25 1,-25 0,25-25,-25 25,25 0,0-25,-25 24,24-48</inkml:trace>
  <inkml:trace contextRef="#ctx0" brushRef="#br0" timeOffset="363267.8817">9277 10468,'0'-25,"25"25,0 0,-1 0,1 0,0 0,0 25,0-25,-1 24,1-24,-25 25,0 0,25-25,-25 25,0 0,0-1,-25 1,25 25,-25-25,1-1,-1 26,0-25,0 24,0-24,1 0,-1 0,25 0,-25-25,0 24,0-24,50 0,0 0,0 25,0-25,-1 0,1 0,25 25,-25-25,-1 0,26 0,-25 25,0-25,-1 0,1 0,-50 0,1 0,-1 0</inkml:trace>
  <inkml:trace contextRef="#ctx0" brushRef="#br0" timeOffset="364279.7268">10492 10145,'-24'0,"-1"25,0-25,0 25,0 0,1-1,-1 1,0 25,-25-25,26-1,-1 1,0 0,25 0,-25-25,50 0,-25-25,25 25,-25-25,0 0,25 25,-25-24,24 24,1-25,-25 50,0-1,0 1,0 0,0 0,0 0,0-1,0 26,0-25,0 24,0 1,0 0,25-1,-25 26,0-26,0 1,0-1,-25 1,25-25,0 0,25-1,-25 1,0-50</inkml:trace>
  <inkml:trace contextRef="#ctx0" brushRef="#br0" timeOffset="364635.0958">10368 10517,'25'-25,"0"1,0 24,0 0,-1-25,1 0,25 0,-1 25,-24-25,25 1,-1-1,1 25,-25 0,24-25,-24 25,0 25,0-25,-25 25,0-1,-25 1,25 0,0 25,-25-1,25-24,0 25,-25 24,25-24,0-1,0 1,0 24,0-24,0-1,0 1,0-25,0 24,0-24,-24-25,24 25,0 0,-25-50,25 0,-25 0,0 1,0-26,1 0,-26 1</inkml:trace>
  <inkml:trace contextRef="#ctx0" brushRef="#br0" timeOffset="365046.9706">10468 10468,'0'24,"0"1,0 0,0 0,24 0,-24-1,0 26,0-25,25 0,-25-1,0 26,0-25,0 0,25-1,-50-48,25-1,0 0,0 0,0-24,0 24,0-25,0 1,0 24,25 0,-25 0,25 25,0 0,-1 0,1 0,0 25,-25 0,25-25,-25 25,25-1,-50 1,25 0,0 0,-25 0,25-1,-25 1,0 0,1 0,-26-25,50 25,-25-25,0 0,25-25,25 25,0 0,0-25,0 25,24-25,-24 0,25 1,-1 24,-24-25</inkml:trace>
  <inkml:trace contextRef="#ctx0" brushRef="#br0" timeOffset="365275.9838">11063 10096,'-25'0,"50"0,-25 24,25 1,-25 0,24 25,-24-26,25 1,-25 25,0-25,0-1,0 26,0-25,0-50,0 0</inkml:trace>
  <inkml:trace contextRef="#ctx0" brushRef="#br0" timeOffset="365507.0476">11137 10145,'0'0,"25"-25,-25 1,25 24,0 0,0-25,-1 25,1 0,0 0,0 0,0 0,-1 0,1 0,0 25,0-25,-25 24,0 1,0 0,-25 0,25 0,-25-1,25 1,-25 0,25 0,0 0,-24-1,24 1,0 0,-25-25,0-25</inkml:trace>
  <inkml:trace contextRef="#ctx0" brushRef="#br0" timeOffset="365658.7468">11212 10220,'25'0,"-1"0,1 0,-25 24,25-24,0 0,-50 25</inkml:trace>
  <inkml:trace contextRef="#ctx0" brushRef="#br0" timeOffset="365795.4066">11162 10368,'25'0,"0"-24,24 24,-24 0,0-25,0 25,0 0,-1-25,1 25</inkml:trace>
  <inkml:trace contextRef="#ctx0" brushRef="#br0" timeOffset="366024.0645">10914 10567,'25'25,"0"-50,-1 25,26 0,-25-25,49 0,-24 25,0-25,24 25,0-24,-24-1,24 25,-24-25,0 0,-1 25,1 0,-25-25,-1 25,-48 25,-1-25,0 0,0 25,-24-25,-1 25,0-25</inkml:trace>
  <inkml:trace contextRef="#ctx0" brushRef="#br0" timeOffset="366175.1894">11212 10492,'0'25,"0"0,0 0,0 0,0 24,0-24,0 25,0-1,-25-24,25 25,0-26,0 1,0 0</inkml:trace>
  <inkml:trace contextRef="#ctx0" brushRef="#br0" timeOffset="366427.0581">11237 10567,'0'-25,"24"25,1-25,0 25,0 0,0 0,-1-25,1 25,25 0,-25 0,-1 25,1-25,-25 25,0 0,-25 0,25-1,-24 1,-1 0,25 0,0 0,-25-1,25 1,-25 0,25 0,-25-25</inkml:trace>
  <inkml:trace contextRef="#ctx0" brushRef="#br0" timeOffset="367183.541">11237 10691,'0'-25,"24"25,1 0,0 0,0 0,0 25,-1-25,1 25,-25-1,0 1,-25 0,25 0,-24 0,24-1,-25 1,0 0,25-50,25 0,-25 1,0-1,25-25,-25 25,24-24,-24-1,0 25,25-24,-25 24,0 0,-25 50,25 25,-24-26,24 26,-25 0,25-1,0-24,0 25,0-1,0-24,0 25,-25-26,25 1,0 0,0 0,-25-50,0 0,1 0,-1 1,0-1,50 25,0 0,-1 0,26 0,-25-25,0 25,-1 0,1 0,0 0,0 0,-25 25,-25 0,0-1,0 1,-24 0,24 0,0 0,-24-1,24-24,0 25,0-25,0 25,50-25,0-25,25 25,-26 0,26-25,0 25,-1 0,1 0,-1 0,1 0,0 0,-26 0,26 0,-25 0,0 0,-50 0,0-24,0 24</inkml:trace>
  <inkml:trace contextRef="#ctx0" brushRef="#br0" timeOffset="367907.1336">12229 10170,'0'25,"-25"0,0-25,25 24,-25 1,0 0,1 0,-1 0,0-1,0 1,0 0,50-25,0 0,25 0,-26 0,1 0,0 0,-25 25,25-25,-25 25,0-1,-25 26,0-25,0 24,1-24,-1 0,0 0,25 0,-25-25,50 0,0 0,0 0,-1 24,1 1,-25 0,0 25,0-26,0 26,0 0,0-26,-25 26,25-25,0 0,0-1,-24-24,24-24,24-1,-24 0,0-49,25 24,-25-24</inkml:trace>
  <inkml:trace contextRef="#ctx0" brushRef="#br0" timeOffset="368103.114">12402 10220,'25'0,"-25"24,0 1,0 25,0-1,0 1,0 24,-25 1,25-1,0 1,0-1,-24 0,24 1,0-26,0-24,0 0,0 0,0-50,24-25,-24 1,0-1,0-24</inkml:trace>
  <inkml:trace contextRef="#ctx0" brushRef="#br0" timeOffset="368347.9045">12502 10319,'24'-25,"-24"0,25 25,0 0,0 25,-25-50,0 50,25 0,-25 0,0-1,0 26,0-25,0 24,-25 1,25 0,0-1,0 1,0 24,0-24,0-1,0 26,0-50,0 24,0-24,0 0,0 0,-25-25,25-25,0 0,-25 0,25 0,-25-24</inkml:trace>
  <inkml:trace contextRef="#ctx0" brushRef="#br0" timeOffset="368492.3239">12402 10592,'25'-25,"0"50,0-25,0-25,-1 25,1 0,25 0,-75 0,25-25</inkml:trace>
  <inkml:trace contextRef="#ctx0" brushRef="#br0" timeOffset="368631.3926">12402 10765,'25'0,"0"0,0 0,0 0,-1-25,1 25,0 0,0 0,0 0</inkml:trace>
  <inkml:trace contextRef="#ctx0" brushRef="#br0" timeOffset="368859.1856">12254 11088,'24'0,"1"0,25 0,-25-25,24 25,1 0,-1 0,1 0,0 0,-1 0,1 0,-1 0,1 0,-25 0,0 0,-1 0,1 0,-50 0,-49-50,49 25</inkml:trace>
  <inkml:trace contextRef="#ctx0" brushRef="#br0" timeOffset="369131.0689">13022 10170,'25'0,"0"0,0 0,0 25,-1-25,1 0,-25 25,25-25,0 0</inkml:trace>
  <inkml:trace contextRef="#ctx0" brushRef="#br0" timeOffset="369823.4264">12998 10319,'-25'0,"25"25,0-1,25 1,-25 0,0 0,0 0,0-1,0 1,0 25,0-25,0-1,0 1,0 0,0 25,0-26,0 26,0-25,0 0,0-1,0 1,0 0,0 0,0 0,0-50,0 0,0 0,24 0,-24-24,25-1,-25 1,25-1,0 0,0 1,-1-1,1 25,0 1,0 24,-25-25,25 50,-25-1,0 1,0 0,-25 25,25-26,0 1,-25 0,25 0,0 0,-25-1,50-48,0-1,-25 0,25 0,0 0,-1 25,1 0,0-24,0 24,0 24,-1-24,-24 25,25-25,-25 25,0 0,0 24,-25-24,25 25,-24-25,-1 24,0-24,25 0,-25 0,0-1,1-24,24-24,0-1,0-25,0 25,24-24,-24 24,25 0,0 0,0 1,-25-1,25 0,-1 25,1 0,0-25</inkml:trace>
  <inkml:trace contextRef="#ctx0" brushRef="#br0" timeOffset="370823.1957">14015 10195,'-25'0,"25"25,-25-1,25 1,-25 0,0 25,1-26,-1 26,0-25,0 24,25-24,0-50,25 25,0 0,-25-24,25 24,-1 0,-24 24,0 1,25 0,-25 0,0 24,0-24,0 25,-25-1,25 26,0-26,-24 1,24 0,0-26,0 1,0 0,0 0,0-50,0 0,0-24</inkml:trace>
  <inkml:trace contextRef="#ctx0" brushRef="#br0" timeOffset="371167.3584">14039 10468,'25'-25,"0"25,0-25,0 25,-1 0,1-25,0 25,0 0,24-25,-24 25,0-24,0 24,0 0,-50 24,25 1,-25 0,0 0,0 0,1 24,-26-24,25 25,0-26,-24 26,24-25,0 0,25-1,25-48,0 24,0-25,-1 25,26-25,0 0,-26-24,26 24,0 25,-25-25,24 0,-24 0,-25 1,25 24,-50 0,0 0</inkml:trace>
  <inkml:trace contextRef="#ctx0" brushRef="#br0" timeOffset="371376.1101">14139 10170,'24'0,"-24"25,25 0,0-1,-25 26,25 0,0 24,-1-24,1 24,-25 0,25 26,0-26,-25 25,25-24,0-1,-25 0,24-24,1 0,-25-25,25-25,-25-25,0 0,25-25</inkml:trace>
  <inkml:trace contextRef="#ctx0" brushRef="#br0" timeOffset="371531.5833">14610 10443,'-25'25,"0"-1,25 1,-24 0,-1 25,0-26,0 26,0 0,1-26,-1 26,0-25,0 0,0-1,0-24,1-24</inkml:trace>
  <inkml:trace contextRef="#ctx0" brushRef="#br0" timeOffset="371655.1992">14287 10096,'25'0,"-25"24,25-24,-25 25,25-25,0 25,0 0,-1 0,1-1</inkml:trace>
  <inkml:trace contextRef="#ctx0" brushRef="#br0" timeOffset="372139.2433">14784 10368,'0'0,"0"25,0 0,0 0,0 0,0-1,0 26,0-25,0 24,0-24,0 0,0 0,24-25,-24-25,25 0,0 25,0-25,0 1,-1-1,1 0,25 0,-25 25,-1-25,1 25,0-24,0 24,-50-25,0 25,25-25,-25 0,1 0,24 1,-25-1,25-25,0 25,0 1,0-1,0 50,0-1,0 26,0 0,0-1,0 26,-25-1,25 0,0 26,-25-26,25 25,0-24,0-1,0-24,0-1,0-24,0 0,25-25,-25-25,0-25,0 1,25-1,-25-24,25-1,-25-24</inkml:trace>
  <inkml:trace contextRef="#ctx0" brushRef="#br0" timeOffset="372811.2041">15131 10344,'0'-25,"0"50,25-25,-25 24,24-24,-24 25,25-25,0 25,0-25,0 0,-1 0,1 0,25-25,-25 0,0 1,-1-1,1 0,-25 0,-25 0,1 1,-1-1,0 25,0 0,25 25,0-1,-25 1,25 25,0-1,0 1,0 0,0-1,0 1,-25-1,25 1,0-25,0 24,0-24,0 0,-24 0,-1-50,0 0,0 0,25 1,-25 24,1-25,-1 25,50 0,-1 0,1 0,25-25,-25 25,24-25,-24 25,0 0,0 0,24 0,-24 0,0 0,-25 25,0 0,-25 0,25-1,-25 1,-24 0,24 0,-25 0,25 24,-24-24,24 0,0 0,0-25,50 24,-25-48,25 24,0 0,0 0,-1 0,1 0,25-25,-25 25,24 0,-24 0,25 0,-25 0,-1 0,1 0,0 0</inkml:trace>
  <inkml:trace contextRef="#ctx0" brushRef="#br0" timeOffset="373447.1894">16024 10170,'0'-25,"25"25,-25 25,24-25,1 25,0-25,0 25,0-25,-1 0,-24-25,25 25,0-25,0 0,-25 0,-25 25,25 25,-25-25,0 25,1 25,-1-26,0 1,0 25,0-25,-24 24,24-24,0 0,0 0,1-1,48-48,1 24,0-25,0 0,24 25,-24-25,25 25,-25-25,-1 25,26 0,-25-24,0 48,-25 1,-25-25,25 25,-25 0,-25 0,26-1,-26 26,0 0,1-26,-1 26,25-25,1 0,-1-1,0 1,50-25,0 0,-1-25,26 25,-25-24,24-1,-24 25,25-25,-25 0,24 0,-24 1,0 24,0-25,-1 25,1 0,-50-25</inkml:trace>
  <inkml:trace contextRef="#ctx0" brushRef="#br0" timeOffset="373630.9424">16123 10368,'0'25,"25"0,-25 25,0-26,25 51,-25-26,0 1,-25 0,25-1,-25 1,25-1,-25 1,0 0,1-1,-1 1,0-25,0-1,0-24,1 25,-1-50,0 1</inkml:trace>
  <inkml:trace contextRef="#ctx0" brushRef="#br0" timeOffset="373783.3615">16148 10815,'0'0,"25"25,-1-1,1-24,0 25,0 0,0 0,-1 0,1-1,0 1,0 0,0-25,0 25,-25 0</inkml:trace>
  <inkml:trace contextRef="#ctx0" brushRef="#br0" timeOffset="374391.4359">16867 10071,'0'0,"-25"25,1-25,-1 24,0 1,0 0,0 0,1 0,-1-1,25 1,25 0,-1-50,1 25,0 0,0-25,0 25,-1 0,1 0,-25 25,-25 0,25 0,-24 0,-1-1,25 1,-25 0,0 0,0-25,50 0,-25-25,25 25,0-25,0 0,-1 25,1-24,0 24,-25 24,0 1,-25 0,25 0,-25 24,1-24,-1 0,0 25,0-26,0 1,25 0,-24 0,24-50,24 0,1 0,0 1,0-26,24 25,-24 0,25 25,-25-24,24 24,-24 0,0 0,0 24,-1-24,1 0,-25 25,25-25,-50 25,25 0,0 0,-25-1,1-24,24 25,-25-25,0 0,-25 0,26 0</inkml:trace>
  <inkml:trace contextRef="#ctx0" brushRef="#br0" timeOffset="374695.3523">16892 10542,'0'0,"25"25,-25 0,0-1,0 26,0-25,0 49,0-24,0-1,-25 26,25-26,0 1,-25 0,25-1,0-24,0 0,0 0,-25-25,25-25,-24 0,24 0,0 0,0-24,-25-1,25-24,0 24,0 1,0-1,0 0,0 26,-25 24,25 24,0 1,-25 0,25 0,-25 24,1-24,-1 0,0 25,0-26,0 1,25-50,0 1</inkml:trace>
  <inkml:trace contextRef="#ctx0" brushRef="#br0" timeOffset="374835.5778">16966 10815,'0'0,"25"25,25-25,-1 24,1-24,-25 25,24 0,-24 0,25 0,-25-1,-1-24,-24 25,25 0,-50-25,1 0</inkml:trace>
  <inkml:trace contextRef="#ctx0" brushRef="#br0" timeOffset="425515.9385">2009 12154,'0'0,"0"-25,0 1,0-1,-25 25,25 25,-24-25,24 24,-25 1,25 0,-25 25,25-25,0 24,-25-24,25 25,0-1,0-24,0 25,0-1,0 1,25-1,-25 1,0 0,0-1,0 26,-25-26,25 1,0-1,0 1,-25 0,25-1,0-24,0 25,0-25,0-1,-24 1,-1-25</inkml:trace>
  <inkml:trace contextRef="#ctx0" brushRef="#br0" timeOffset="425867.5528">1662 13320,'-25'0,"50"25,0-25,0 0,-25 25,24-25,1 0,-25 25,25-25,-25 24,0 1,25 0,-25 0,0 0,0-1,0 1,0 25,0-1,0 1,0 0,0-1,0 1,0-1,-25 1,25 24,0-24,0 0,0 24,0-24,0 24,0-24,0 24,0 1,-25-26,25 26,0-1,0 0,0 1,0-1,25-24,-25 24,0-24,0-25,0 24,25 1,-25-25,0-1,0 1</inkml:trace>
  <inkml:trace contextRef="#ctx0" brushRef="#br0" timeOffset="427384.0708">2853 12105,'0'0,"0"-25,0 0,-25 25,25-25,0 0,-25 1,0-1,0 25,1 0,-1 0,0 25,0-1,0 1,0 25,1 24,-1-24,0 24,25-24,0 24,0-24,0 0,0-26,25 1,-25 0,25 0,-1-50,1 0,0 0,-25 1,25-26,0 0,0 1,-25-1,24 1,-24-1,25 0,-25 25,0 1,25 24,-50 0,25 24,0 26,0 0,0-1,0 1,0 0,0-1,0 1,0-1,0-24,0 0,0 0,25-25,-25 25,25-25,0 0,-1-25,-24 0,0-25,25 26</inkml:trace>
  <inkml:trace contextRef="#ctx0" brushRef="#br0" timeOffset="427540.0884">2977 12303,'0'25,"0"0,-25 0,25-1,0 1,0 0,0 0,0 0,0 24,0-24,0 0,25-25,-25-25</inkml:trace>
  <inkml:trace contextRef="#ctx0" brushRef="#br0" timeOffset="427688.1561">3150 12303,'-25'0,"50"25,-25 0,0 0,0-1,0 1,0 25,-25-25,25-1,0 26,0-25,25 24,-50-24,50-25,-25 25</inkml:trace>
  <inkml:trace contextRef="#ctx0" brushRef="#br0" timeOffset="428115.6003">3448 12303,'0'-25,"0"1,0-1,25 0,-25 0,24 0,-24-24,25 24,0 0,0 0,0 25,-1 0,1 0,0 25,-25 0,25 24,-25-24,25 50,-25-26,25 1,-25 0,24-1,-24 1,25-25,-25 24,25-24,0 0,-25 0,0-1,25-24,-50-24,25-1,0-25,0 1,0-1,0 0</inkml:trace>
  <inkml:trace contextRef="#ctx0" brushRef="#br0" timeOffset="428275.7401">3870 12005,'0'0,"-25"25,25 0,0 0,-25 0,25 24,-25 1,0 0,1 24,-1-24,0-1,0 1,0-25,0 24,25-24,-24 0,48-25</inkml:trace>
  <inkml:trace contextRef="#ctx0" brushRef="#br0" timeOffset="428431.8126">4043 12378,'0'24,"25"1,-25 0,0 0,0 0,-25-1,25 1,0 25,0-25,0 24,0-24,0 0,-25 0,25-1</inkml:trace>
  <inkml:trace contextRef="#ctx0" brushRef="#br0" timeOffset="428795.4518">4614 12328,'24'-25,"1"25,0 0,0 0,24 0,-24 0,25-25,0 25,-26-24,26 24,-25 0,24 0,-24 0,0 0,-50 24,0-24,1 0,-1 0</inkml:trace>
  <inkml:trace contextRef="#ctx0" brushRef="#br0" timeOffset="428959.9894">4862 12030,'0'25,"0"0,0 24,0 1,0 0,0-1,0 1,-25 24,25-24,0 24,0-24,25 0,-25-26,0 26,25-25</inkml:trace>
  <inkml:trace contextRef="#ctx0" brushRef="#br0" timeOffset="429399.457">5631 12129,'0'0,"-25"-24,25-26,-25 0,25 26,0-1,-25 0,0 25,1 25,24 0,-50 49,25-24,0 24,25-24,-24 24,24-24,0 24,0-24,0-25,0-1,24 1,1 0,0-25,0 0,0 0,-25-25,24 0,1-24,0 24,-25-25,25 1,0-1,-25 1,0-1,24 25,-24 0,0 0,0 1,0 48,-24 1,24 0,0 0,0 25,0-1,0 1,0-1,0 1,24 0,-24-1,0-24,25 0,-25 0,25-1,0-24</inkml:trace>
  <inkml:trace contextRef="#ctx0" brushRef="#br0" timeOffset="429555.2442">5879 12353,'-25'25,"25"-1,0 1,0 0,0 0,-25 0,25-1,0 1,0 0,0 0,0 0,0-1,0 1</inkml:trace>
  <inkml:trace contextRef="#ctx0" brushRef="#br0" timeOffset="429807.3262">5978 12378,'25'0,"0"24,-1 1,-24 0,0 0,0 0,0-1,-24 1,-1 0,0 0,0 0,50-25,0 0,0-25,-1 25,26 0,-25-25,0 25,-1-25</inkml:trace>
  <inkml:trace contextRef="#ctx0" brushRef="#br0" timeOffset="430207.9077">6375 12328,'-25'-25,"25"0,0 1,0-1,0 0,25 0,-25 0,25 0,-1 1,-24-1,25 0,0 0,0 0,0 25,-1 0,1 25,-25 0,0 0,25 24,0-24,-25 25,25 0,-25 24,24-24,1-1,-25 1,25-1,0 1,-25-25,25 24,-25 1,24-25,-24 0,0-1,0-48,-24-1,24-25,0 1</inkml:trace>
  <inkml:trace contextRef="#ctx0" brushRef="#br0" timeOffset="430375.0403">6821 12005,'0'0,"-25"25,25 0,-24 0,24 0,-25-1,0 26,0 0,0 24,1-24,-1-1,-25 26,25-26,1 1,-1 0,0-1,0-24,0 0,1 0</inkml:trace>
  <inkml:trace contextRef="#ctx0" brushRef="#br0" timeOffset="430731.3752">6896 12502,'25'0,"-25"-25,24 25,1 25,0-25,0 24,-25 1,0 0,0 0,0 0,0-1,-25 1,0 0,0 0,1 0,24-1,-25-24,0 0,50-24,0 24,-1 0,1 0,0 0,0 0,0-25,-1 25,1 0,0 0,0 0,0 0,-25-25</inkml:trace>
  <inkml:trace contextRef="#ctx0" brushRef="#br0" timeOffset="430971.2599">7367 12254,'25'24,"0"-24,-1 25,26-25,-25 0,24 0,-24 0,25 25,-25-25,-1 0,1 0,0 0,0 0,-25-25,25 25</inkml:trace>
  <inkml:trace contextRef="#ctx0" brushRef="#br0" timeOffset="431151.2082">7590 12080,'0'25,"0"-1,0 1,0 0,0 25,0-25,0 24,0 1,0-1,0 1,25-25,-25 0,0 24,0-24,25-25,-25 25</inkml:trace>
  <inkml:trace contextRef="#ctx0" brushRef="#br0" timeOffset="431411.6201">7987 12353,'25'0,"0"-25,0 25,-1-25,1 25,0 0,0 25,0 0,-1 0,-24-1,25 1</inkml:trace>
  <inkml:trace contextRef="#ctx0" brushRef="#br0" timeOffset="431535.2398">8434 12353,'0'25,"24"-25,-24 24,25-24,0 25,0-25,-25 25,25-25</inkml:trace>
  <inkml:trace contextRef="#ctx0" brushRef="#br0" timeOffset="431803.6586">8731 12229,'0'-25,"25"50,0-25,0 0,-1 0,26 0,0 0,-26 0,1 0,25 0,-25 0,0 0,-1 0,1 0,-50 0</inkml:trace>
  <inkml:trace contextRef="#ctx0" brushRef="#br0" timeOffset="431991.4504">8905 11981,'0'24,"0"1,0 0,0 25,-25-1,25 1,0 0,0 24,0 0,0 1,0-1,0-24,0 24,0-24,0-1,0-24,25 0</inkml:trace>
  <inkml:trace contextRef="#ctx0" brushRef="#br0" timeOffset="432463.6508">9922 12179,'0'0,"0"-25,-25 0,25-24,0 24,-25 0,25 0,-25 1,25-1,-24 0,-1 25,0 0,0 0,0 25,1 24,-26 1,25 24,-24 1,24-1,25 1,-25-1,25-24,0 24,0-24,25-25,-25 24,25-49,-1 25,1-25,0-25,0 0,0 1,-1-26,1 25,25-24,-25-1,-1-24,-24 24,25 0,0 1,-25-1,0 0,0 26,0 48,-25 26,25 0,0-1,0 1,0 0,0-1,0 1,25-1,-25-24,0 25,25-25,-25-1,25 1,-1 0</inkml:trace>
  <inkml:trace contextRef="#ctx0" brushRef="#br0" timeOffset="432711.0579">10195 12328,'-25'0,"25"25,0 0,-25-1,25 1,0 25,0-1,0 1,-25-25,25 24,0-24,0 0,0 0,0 0,25-50,-25 0</inkml:trace>
  <inkml:trace contextRef="#ctx0" brushRef="#br0" timeOffset="433055.4738">10319 12353,'25'0,"-25"25,0-1,0 1,0 0,0 0,0 0,0 24,-25-24,25 0,0 24,-25-24,25 0,0-50,25 0,-25 1,0-1,25 0,-25-25,24 26,1-26,0 25,0 0,-25 1,25-1,-25 50,24-25,-24 24,0 1,0 0,0 25,0-26,0 26,0-25,0 24,0-24,0 0,0 0,0 0,25-25,-25 24,25-48</inkml:trace>
  <inkml:trace contextRef="#ctx0" brushRef="#br0" timeOffset="433599.239">10815 12378,'-25'0,"25"-25,-25 25,25-25,0 0,0 0,25 1,-25-1,0 0,25 0,-25 0,25 0,-1 1,-24-1,25 25,-25-25,25 25,0 25,0 0,-25-1,24 1,1 25,0-25,-25 24,25 1,0 0,-1-26,1 26,0-25,-25 0,25-1,-25 1,0 0,0 0,0 0,25-25,-50-25,25-25,0 25</inkml:trace>
  <inkml:trace contextRef="#ctx0" brushRef="#br0" timeOffset="433778.9995">11212 11956,'-25'0,"25"25,0-1,-25 26,0 0,0-1,1 26,-1-26,0 26,0-26,0 1,1 0,-1-1,0-24,25 0,0 0,-25-1</inkml:trace>
  <inkml:trace contextRef="#ctx0" brushRef="#br0" timeOffset="434091.8952">11336 12427,'0'25,"0"0,0 0,0-1,0 1,0 0,0 0,0 0,0-1,25-48,-25-1,24 0,-24 0,25 0,0 1,0-1,0 25,-1-25,1 50,-25 0,0-1,0 1,0 0,25-25,-25 25,0 0,0-1,0 1,25-25,-50-25,50 25</inkml:trace>
  <inkml:trace contextRef="#ctx0" brushRef="#br0" timeOffset="434383.5366">12105 12254,'-25'-25,"50"0,-1 25,1 0,0 0,0 0,0 0,24 0,-24 0,0 25,0-25,0 0,-1 0,1 0,-74-25,24 25</inkml:trace>
  <inkml:trace contextRef="#ctx0" brushRef="#br0" timeOffset="434547.5759">12105 12378,'24'0,"1"0,0 0,0 0,0 0,24 0,-24 0,25 24,-25-24,-1 0,26 0,-25 0,0 0</inkml:trace>
  <inkml:trace contextRef="#ctx0" brushRef="#br0" timeOffset="435015.1412">12824 11683,'-25'0,"25"25,0 0,0-1,0 26,0 24,0 1,0-1,0 1,0-1,0 1,0-1,0 0,0-24,0-25,0 0,0-1,0-48,0-1,0 0,0 0,0 0,0-24,0-1,25 25,0-24,-25 24,25 0,-1 25,1-25,0 25,0 0,0 0,-1 25,-24 0,25 0,-25 0,0-1,0 26,0-25,0 0,0-1,-25 26,1-25,-1 0,0-1,0-24,0 25,1-25,-1 25,0-25,0-25,25 0,-49-49,49 49</inkml:trace>
  <inkml:trace contextRef="#ctx0" brushRef="#br0" timeOffset="435236.0868">13246 12278,'0'25,"0"0,0 0,-25-25,25 49,0-24,0 25,-25-25,0 24,25 1,0-25,0 24,-25-24,25 0,0 0,25-25,-50 0,25-25,-24 0</inkml:trace>
  <inkml:trace contextRef="#ctx0" brushRef="#br0" timeOffset="436223.3513">2778 13519,'0'-25,"-25"0,25 0,0 0,-24 1,24-1,-25 0,25 0,-25 0,0 1,0-1,0 25,1 0,-1 0,0 25,0 24,0-24,1 49,-1-24,0 24,25 1,0-26,-25 26,50-26,-25 1,0 0,25-26,0 1,-1-25,1 0,0-25,-25 1,25-26,0 25,-1-24,-24-1,25 0,0 1,-25-1,25 25,-25-24,0 24,0 0,-25 50,25 0,0 0,-25 24,25 1,0-25,25 24,-25 1,0-1,25 1,-25 0,25-26,-25 26,25-25,-1-25,1 0</inkml:trace>
  <inkml:trace contextRef="#ctx0" brushRef="#br0" timeOffset="437115.2052">2877 13742,'-24'-25,"48"25,1 0,-25 25,25-25,0 0,-25 25,25-1,-50 1,25 0,-25 0,0 0,25-1,-25 1,1 0,-1-25,0 25,0-25,0 0,1 0,48-25,1 25,0 0,0 0,0 0,-1 0,1 0,25 0,-25 0,-1 0,1 0,0-25</inkml:trace>
  <inkml:trace contextRef="#ctx0" brushRef="#br0" timeOffset="437279.2339">3150 13692,'25'0,"-25"25,0 0,0 0,0-1,25 26,-25 0,0-26,0 26,0 0,-25-26,25 1,0 0</inkml:trace>
  <inkml:trace contextRef="#ctx0" brushRef="#br0" timeOffset="437663.3489">3448 13717,'-25'-25,"25"0,0 1,25-1,-25 0,25-25,-25 26,24-1,1 0,-25 0,25 25,-25-25,25 25,0 25,-1 0,-24 0,25 24,-25-24,25 25,0-1,0 1,-25 0,25-26,-1 26,1 0,-25-26,25 26,0-25,0 0,-25-1,0-48,0-1,-25 0,25-25</inkml:trace>
  <inkml:trace contextRef="#ctx0" brushRef="#br0" timeOffset="437827.4282">3845 13370,'0'25,"-25"-1,25 1,-25 25,25-1,-25-24,1 25,-1 24,0-24,-25-1,25 1,1 0,-1-1,0 1,25-25,25-25</inkml:trace>
  <inkml:trace contextRef="#ctx0" brushRef="#br0" timeOffset="437987.4144">4018 13717,'0'25,"0"0,25-1,-50-24,25 25,0 0,0 0,0 0,0-1,0 1,-24 0,24 25,0-26</inkml:trace>
  <inkml:trace contextRef="#ctx0" brushRef="#br0" timeOffset="438291.8698">4638 13568,'25'0,"0"0,0 0,24 0,-24 0,0 0,25 0,-25 0,24 0,-24 0,0 0,0 0,-1 0,-48 25</inkml:trace>
  <inkml:trace contextRef="#ctx0" brushRef="#br0" timeOffset="438464.0501">4862 13295,'-25'25,"25"0,0 0,0 24,0 1,0-25,0 24,-25 26,25-26,0 1,0 0,0-1,0 1,0-1,-25-49,25 25,25-25</inkml:trace>
  <inkml:trace contextRef="#ctx0" brushRef="#br0" timeOffset="438891.0161">5606 13494,'0'0,"0"-25,-25-25,25 26,-25-26,0 25,25 0,-24 1,24-1,-25 25,0 0,0 0,0 25,1-1,-1 26,0 0,0 24,0 0,25-24,-24 0,24-1,24 1,-24-1,25-24,-25 0,25-25,-25 25,25-25,-25-25,25 0,-1 0,26-24,-25-1,0 1,-1-1,-24 0,25 1,-25-1,25 25,-25-24,0 24,-25 25,25 25,0 0,0 24,0 1,-25 24,25-24,0-1,0 1,0 0,25-1,-25-24,0 25,25-26,0-48</inkml:trace>
  <inkml:trace contextRef="#ctx0" brushRef="#br0" timeOffset="439175.5254">5730 13593,'25'0,"-25"25,24 0,-24-1,0 1,0 0,0 0,-24 0,24-1,-25 1,0 0,0 0,0 0,1-25,48 0,-24 24,25-24,0 0,0 0,0 0,-1-24,1 24,0 0,0 0,0-25,-25 0</inkml:trace>
  <inkml:trace contextRef="#ctx0" brushRef="#br0" timeOffset="439463.2511">5928 13593,'25'25,"0"0,0-1,-25 1,25 0,-1 0,-24 0,0-1,0 1,0 0,-24 0,24 0,-25-25,25 24,-25-24,0 25,0-25,50 0,0-25,0 25,0 0,-1 0,1 0,0 0,0-24,0 24,-1 0,1-25</inkml:trace>
  <inkml:trace contextRef="#ctx0" brushRef="#br0" timeOffset="439816.1625">6400 13692,'-25'-25,"25"1,0-1,0 0,25-25,-1 26,1-1,-25-25,25 25,0 1,0 24,-25-25,24 25,1 0,-25 25,25-1,-25 1,25 0,-25 0,25 24,-25-24,24 25,-24-25,25 24,0 1,-25-25,25 24,-25 1,25-1,-25-24,0 0,24 0,-24 0,0-1,-24-24,24-24,0-1,-25 0,-25-49,50 24,0 0</inkml:trace>
  <inkml:trace contextRef="#ctx0" brushRef="#br0" timeOffset="439983.1995">6796 13370,'-24'0,"24"25,-25-1,0 26,25 0,-25-26,0 26,1 0,-26-1,25 1,0-1,1 1,-1-25,25 0,-25-1,25 1</inkml:trace>
  <inkml:trace contextRef="#ctx0" brushRef="#br0" timeOffset="440275.3501">6796 13692,'25'0,"0"25,0 0,-25 0,25-1,-25 1,0 0,0 0,0 0,0-1,-25 1,0 25,0-25,0-1,1-24,48 0,1 0,0-24,0 24,0 0,0 0,24 0,-24 0,0 0,0-25,-1 25,26 0,-25-25</inkml:trace>
  <inkml:trace contextRef="#ctx0" brushRef="#br0" timeOffset="440532.2904">7466 13593,'25'0,"0"0,0 25,24-25,-24 0,25 0,-26 0,1 0,25 0,-25 0,-1 0,1 0,0 0,-50 0</inkml:trace>
  <inkml:trace contextRef="#ctx0" brushRef="#br0" timeOffset="440715.4714">7665 13370,'0'25,"0"-1,0 26,0-25,0 24,0 26,-25-26,25 1,0 24,-25-24,25 0,0-1,0 1,0-25,0-1,0 1,25-50</inkml:trace>
  <inkml:trace contextRef="#ctx0" brushRef="#br0" timeOffset="440907.6766">8037 13667,'25'0,"-25"25,24-25</inkml:trace>
  <inkml:trace contextRef="#ctx0" brushRef="#br0" timeOffset="441007.8447">8285 13717,'25'25,"-25"-50</inkml:trace>
  <inkml:trace contextRef="#ctx0" brushRef="#br0" timeOffset="441115.2874">8483 13692,'25'0,"0"25,-50-50</inkml:trace>
  <inkml:trace contextRef="#ctx0" brushRef="#br0" timeOffset="441383.238">8806 13618,'24'0,"1"0,0 0,25 0,-26 0,26 0,0 0,-1 0,-24 0,25 0,-25 0,24 0,-24 0,0 0</inkml:trace>
  <inkml:trace contextRef="#ctx0" brushRef="#br0" timeOffset="441567.1787">9054 13295,'0'50,"0"-25,0 24,0 1,0 0,0-1,-25 26,25-26,0 26,-25-26,25 26,0-26,0 1,0-25,0-1,0 1</inkml:trace>
  <inkml:trace contextRef="#ctx0" brushRef="#br0" timeOffset="442043.2594">9971 13469,'0'0,"0"-25,0-24,0-1,-24 25,24-24,0-1,0 25,0 0,-25 0,25 1,-25 24,0 0,25 24,-49 1,24 25,0 0,-25-1,26 26,-1-1,-25 0,50-24,-25 24,25-24,0 0,0-26,0 1,25 0,0 0,0-25,-25-25,25 25,24-25,-24 0,0-24,0 24,-1-25,1 1,0-1,-25 25,25-24,-25-1,0 25,0 1,0-1,0 50,-25-1,25 26,0 0,-25-1,25 1,0 24,0-24,0-1,0 1,25 0,-25-26,25 26,0-50,24 0,-24-25</inkml:trace>
  <inkml:trace contextRef="#ctx0" brushRef="#br0" timeOffset="442375.9363">10195 13667,'25'0,"-25"25,24-25,-24 25,25-25,0 25,-25 0,0-1,0 1,0 0,-25 0,0 0,1-1,-1 1,0-25,0 25,0 0,1-25,-1 0,50 0,-1 0,1-25,0 25,0 0,0 0,-1 0,26-25,-25 25,0 0,-1-25,1 25</inkml:trace>
  <inkml:trace contextRef="#ctx0" brushRef="#br0" timeOffset="442715.6073">10492 13593,'0'25,"0"0,0-1,0 1,0 0,0 25,0-1,0-24,0 25,0-26,0 1,-24 0,24 0,24-50,-24 0,0 0,25-24,-25-1,25 25,0-24,0-1,-25 25,24 1,1-1,-25 50,0-1,0 1,0 0,0 0,0 24,0 1,0-25,25 24,-25-24,0 0,25 0,0-25,-1 0</inkml:trace>
  <inkml:trace contextRef="#ctx0" brushRef="#br0" timeOffset="443091.8022">10914 13692,'0'0,"0"-25,0 1,0-1,25 0,-25 0,0 0,25 1,-25-1,24 0,-24 0,25 0,0 1,0 24,0-25,-1 50,1-1,0 1,0 0,-25 25,25-1,0 1,-25-1,24 1,1 0,-25-26,25 26,-25 0,0-26,25 26,-25-25,0 0,-25-25,25-25,0 0,0 0,0-24</inkml:trace>
  <inkml:trace contextRef="#ctx0" brushRef="#br0" timeOffset="443259.1419">11385 13271,'-24'24,"24"1,-25 0,0 25,25-1,-25 1,0 24,-24-24,24 24,-25-24,1-1,24 1,-25 0,25-1,1 1,24-25,-25-25</inkml:trace>
  <inkml:trace contextRef="#ctx0" brushRef="#br0" timeOffset="443639.1386">11460 13742,'25'25,"-25"-1,0 1,0 25,-25-25,25 24,0-24,-25 0,25 0,0-1,25-48,-25-1,0 0,25-25,-1 26,1-26,0 25,-25 0,25 1,0-1,-25 0,24 50,-24 0,0-1,0 1,0 25,0-25,0-1,0 26,0-25,0 0,25-1,0-24</inkml:trace>
  <inkml:trace contextRef="#ctx0" brushRef="#br0" timeOffset="443939.2502">12229 13543,'-25'0,"25"-24,25 48,0-24,-1 0,1 0,0 0,0 0,0 0,-1 0,1 0,0 0,0 0,0 0,-50 0</inkml:trace>
  <inkml:trace contextRef="#ctx0" brushRef="#br0" timeOffset="444111.8038">12179 13692,'25'0,"0"0,24 0,-24 0,0 0,25 0,-26 0,26 0,-25 0,24 0,-24 0,0 0,0 0,0 0</inkml:trace>
  <inkml:trace contextRef="#ctx0" brushRef="#br0" timeOffset="444519.9933">12824 13171,'0'25,"0"0,0 0,0 0,0 24,0 26,0-26,0 26,0-26,0 26,0-26,-25 26,25-51,0 26,0-25,0-50,0 0,0-24,25 24,-25-25,0 25,25-24,-25 24,25 0,-1 0,1 1,0 24,0 0,-25 24,25 1,-1 25,-24-25,0-1,25 1,-50 0,25 25,0-26,-24 1,24 25,-25-25,0-1,0 1,0 0,1 0,-1-25,0 25,0-25,0-25,25 0</inkml:trace>
  <inkml:trace contextRef="#ctx0" brushRef="#br0" timeOffset="444835.8876">13146 13643,'25'0,"0"0,0 0,0 24,0 1,-1 0,-24 0,0 0,-24-1,24 1,-25 0,25 0,-25 0,0-1,0 1,25 0,-25-25,25 25,25-25,0 0,0-25,25 25,-26-25,1 25,0 0,0-25,0 25,-1 0,1 0,-25-24,-25 24</inkml:trace>
  <inkml:trace contextRef="#ctx0" brushRef="#br0" timeOffset="445315.343">4787 14660,'25'24,"0"-24,0-24,0 24</inkml:trace>
  <inkml:trace contextRef="#ctx0" brushRef="#br0" timeOffset="445447.1516">5407 14709,'0'25,"25"-25,0 0</inkml:trace>
  <inkml:trace contextRef="#ctx0" brushRef="#br0" timeOffset="445571.5887">5953 14759,'0'0,"25"0,0 0,0 0,-1 0,1 0,-25-25</inkml:trace>
  <inkml:trace contextRef="#ctx0" brushRef="#br0" timeOffset="446368.0637">2480 15255,'0'0,"-24"-25,24 0,0 0,-25 1,25-1,0 0,-25 0,25 0,-25 25,25-24,-25 24,1 0,-1 0,0 0,25 24,-25 1,-24 25,24-1,0 26,0-26,25 1,-25 25,25-26,0 1,0-1,0-24,0 0,25 0,0 0,0-25,0 0,-1-25,1 0,0 0,0-24,0 24,-1-25,-24 1,25-1,0 0,-25 25,0-24,0 24,0 0,0 0,0 50,0 0,0 25,0-1,0-24,0 25,0 24,0-24,25-1,-25-24,25 25,-25-25,24-1,1 1,0-25,0 0</inkml:trace>
  <inkml:trace contextRef="#ctx0" brushRef="#br0" timeOffset="447027.5922">2604 15453,'0'-24,"25"48,-25 1,0 0,0 0,0 24,0 1,0-25,-25 24,25-24,0 0,0 0,0 0,0-50,0 0,0 0,25 0,-25-24,0-1,25 1,-25 24,0-25,25 25,-25 1,25 24,-25 24,25-24,-25 25,0 25,0-25,0-1,0 26,0-25,0 0,0-1,0 1,0-50,24 25,-24-24,0-1,25-25,-25 25,25 1,-25-26,25 25,-25 0,0 1,25 24,-25 24,0 1,24 0,-24 25,0-26,0 26,0-25,0 0,0-1,25 1,-25 0,0 0,25-25,-25-25,0 0,25 0,-25 1,25-1</inkml:trace>
  <inkml:trace contextRef="#ctx0" brushRef="#br0" timeOffset="447175.2571">3076 15404,'0'25,"0"-1,0 1,0 25,0-25,0-1,0 26,0 0,0-1,0 1,0-25,0-1,0 1</inkml:trace>
  <inkml:trace contextRef="#ctx0" brushRef="#br0" timeOffset="447571.4968">3373 15453,'0'-24,"0"-1,0 0,25 0,-25 0,25 0,-25 1,25-1,-25 0,25 0,-1 0,1 50,0 0,-25 0,25 24,-25-24,25 25,-1 0,1-1,0 1,0-1,-25 1,25 0,0-1,-25-24,24 0,-24 0,25-1,-25 1,-25-50,25-24,-24 24</inkml:trace>
  <inkml:trace contextRef="#ctx0" brushRef="#br0" timeOffset="447759.2539">3746 15131,'-25'0,"25"25,0-1,-25 1,25 0,-25 25,25-1,-25 1,0 0,1 24,-26-24,25-1,0 1,25-1,-24-24,24 25,-25-25</inkml:trace>
  <inkml:trace contextRef="#ctx0" brushRef="#br0" timeOffset="447967.257">3894 15553,'0'24,"25"-24,-25 50,0-25,0 0,0 24,0 1,0-1,0-24,0 25,0-25,0-1,0 1,0 0,-25-50</inkml:trace>
  <inkml:trace contextRef="#ctx0" brushRef="#br0" timeOffset="448303.6649">4663 15354,'25'0,"0"0,0 0,24 0,-24 0,0 0,0-25,24 25,-24 0,0 0,0 25</inkml:trace>
  <inkml:trace contextRef="#ctx0" brushRef="#br0" timeOffset="448483.2635">4837 15032,'0'24,"0"1,0 0,0 25,0-1,0 1,-25-1,25 26,0-25,0-1,0 1,0-1,0 1,0-25,25 24,-25-24,0 0</inkml:trace>
  <inkml:trace contextRef="#ctx0" brushRef="#br0" timeOffset="448960.0759">5705 15156,'0'0,"-25"-25,25 0,-25 0,25-24,-24 24,-1 0,25 0,-25 25,0-25,0 25,1 0,-1 25,0 0,0 25,0-1,1 26,-1-26,0 1,25 24,0 1,-25-26,25 1,0 0,25-1,-25-24,25-25,0 25,-1-25,1-25,0 0,0 0,0-24,-1-1,1 1,0-1,0 0,-25 1,25-1,-25 0,0 1,0 24,0 0,0 0,0 50,-25 0,25 25,0-1,0 1,0-1,-25 1,50 25,-25-26,0-24,0 25,25-1,-25-24,24-25,1 25,-25-50</inkml:trace>
  <inkml:trace contextRef="#ctx0" brushRef="#br0" timeOffset="449435.4034">5804 15304,'0'25,"0"0,-25 0,25 0,0 0,0-1,25 1,-25 25,0-25,0-1,-25 1,50-25,-25-25,0 1,0-1,0-25,25 25,-25 1,25-26,-25 25,25 0,-25 0,25 25,-25 25,0 0,24 0,-24 0,0 0,0-1,-24 1,24 0,0 0,0 0,24-25,1-25,-25 0,0 0,25-24,-25 24,25 0,-25 0,0 0,25 25,-25 25,0 0,0 0,0 0,0 24,0-24,0 0,0 0,0-1,24 1,1-25,-25-25</inkml:trace>
  <inkml:trace contextRef="#ctx0" brushRef="#br0" timeOffset="449779.1178">6201 15329,'25'25,"0"-25,0 25,-1 0,1 0,-25-1,0 1,0 0,0 0,-25 0,1-1,24 1,-25 0,0 0,25 0,-25-1,0-24,50 0,0 0,0-24,0 24,-1 0,1 0,0 0,0-25,0 25</inkml:trace>
  <inkml:trace contextRef="#ctx0" brushRef="#br0" timeOffset="450160.0089">6623 15329,'-25'0,"25"-25,0 1,0-1,0 0,25 0,-25 0,0 1,25-26,-25 25,24 0,-24 1,0-1,25 0,0 50,0 0,-25 24,25-24,-25 25,24-1,1 1,-25-1,25 1,0 0,0-1,-25-24,25 25,-25-25,24-1,-24 1,0 0,25-25,-25 25,-25-50,25 0,0 0</inkml:trace>
  <inkml:trace contextRef="#ctx0" brushRef="#br0" timeOffset="450339.7373">6970 14932,'0'25,"-25"0,25 0,-24 24,24-24,-25 25,25-25,-25 24,0 1,0-1,0 1,1 0,-1-1,-25 1,50-25,-25 24,1-24,24 0,-25-25</inkml:trace>
  <inkml:trace contextRef="#ctx0" brushRef="#br0" timeOffset="450727.0602">7069 15404,'25'0,"0"0,-25 25,25-25,0 24,-1 1,1 0,-25 0,25 0,-25-1,-25 1,0 0,25 0,-24 0,-1-25,0 24,0-24,0 25,1-50,48 25,1 0,0 0,0 0,0 0,-1 25,1-25,0 0,0 0,0 0,24 0,-24-25</inkml:trace>
  <inkml:trace contextRef="#ctx0" brushRef="#br0" timeOffset="450983.765">7441 15404,'-24'-25,"48"25,1 0,0 0,0 0,24 0,-24 0,25 0,-25 0,-1 0,26 0,-25 0,0 0</inkml:trace>
  <inkml:trace contextRef="#ctx0" brushRef="#br0" timeOffset="451158.9713">7640 15056,'-25'0,"25"25,0 0,0 0,0 24,0 1,-25 0,25-1,0 1,0 0,0-1,-25 1,25-1,0 1,0-25,0 24,25-24</inkml:trace>
  <inkml:trace contextRef="#ctx0" brushRef="#br0" timeOffset="451347.1667">8037 15354,'25'0,"-1"0</inkml:trace>
  <inkml:trace contextRef="#ctx0" brushRef="#br0" timeOffset="451439.6618">8260 15404,'0'25,"-25"-50</inkml:trace>
  <inkml:trace contextRef="#ctx0" brushRef="#br0" timeOffset="451535.1912">8558 15329,'24'25,"-48"-50,24 50</inkml:trace>
  <inkml:trace contextRef="#ctx0" brushRef="#br0" timeOffset="451831.6701">8979 15156,'25'0,"0"24,0-24,24 0,-24 0,25 0,-1 0,-24 0,25 0,-25 0,24 0,-24 0,0 0</inkml:trace>
  <inkml:trace contextRef="#ctx0" brushRef="#br0" timeOffset="452026.903">9227 14858,'-24'-25,"24"75,0-25,0-1,-25 26,25 24,0-24,0 24,0 1,-25-1,25 1,0-26,0 26,0-26,0 1,0 0,0-26,25 1</inkml:trace>
  <inkml:trace contextRef="#ctx0" brushRef="#br0" timeOffset="452495.7412">10145 15007,'0'0,"-25"-25,1 0,24 0,-25-24,25 24,-25 25,25-25,-25 25,25-25,-25 25,0 25,1-25,-1 25,0 25,-25-1,26 26,-26-1,25 0,0-24,25 24,-24 1,24-25,24-1,-24-24,25 0,0 0,0-25,0-25,-1 25,26-25,-25 0,0-24,24-1,-24 0,0 1,0-1,0 0,-1 1,-24-1,0 1,0-1,0 25,0 0,-24 50,24 25,-25-25,25 24,0 26,-25-26,25 26,0-26,0 1,25 0,-25-1,25 1,-1-25,1-1,0-24,25 0,-26 0</inkml:trace>
  <inkml:trace contextRef="#ctx0" brushRef="#br0" timeOffset="453015.6083">10368 15156,'-24'0,"24"24,24 1,-48 0,24 0,0 24,0 1,0-25,0 25,0-26,0 26,0-25,0 0,0-50,0 0,24 0,-24-24,25 24,-25-25,25 25,0-24,-25 24,25 0,-25 50,24 0,-24 24,0-24,0 25,0-1,-24-24,24 0,0 0,0 0,24-50,-24 0,0 0,25 0,0-24,-25 24,25-25,-25 25,25 1,-25-1,24 25,-24 25,0 24,0-24,0 25,0-25,0 24,0-24,0 25,0-26,25 1,-25 0,25-25,0 0,-25-25</inkml:trace>
  <inkml:trace contextRef="#ctx0" brushRef="#br0" timeOffset="453356.0638">10815 15255,'0'25,"0"-1,0 1,0 0,0 0,0 0,0 24,0-24,0 25,0-25,0-1,0 1,0-50,0 1,0-1,25 0,-25 0,24-24,1-1,-25 25,25-25,-25 26,25-1,0 50,-25-1,0 1,0 25,0-25,-25 24,25 1,0-25,0 0,0-1,25 26,-1-50,1 0</inkml:trace>
  <inkml:trace contextRef="#ctx0" brushRef="#br0" timeOffset="453743.486">11088 15280,'0'0,"0"-25,0 0,0 0,0 0,24 1,-24-1,0 0,25 0,-25 0,25 1,-25-1,25 0,0 0,0 25,-1 0,-24 25,0 0,25 0,0-1,-25 26,25-25,-25 24,25 1,-1 0,1-1,-25-24,25 25,-25-1,25-24,-25 25,25-25,-25-1,0 1,-25-25,25-25,0 1,-25-1,25 0</inkml:trace>
  <inkml:trace contextRef="#ctx0" brushRef="#br0" timeOffset="453915.0301">11485 14883,'-25'25,"25"-1,0 1,-25 25,25-1,-25 1,0 0,1-1,-26 1,25 24,-24-24,24 0,0-1,0 1,0-25,25-1</inkml:trace>
  <inkml:trace contextRef="#ctx0" brushRef="#br0" timeOffset="454288.0796">11633 15280,'0'24,"0"1,0 0,0 0,25 0,-25 24,0-24,0 0,0 0,0 0,0-1,0-48,0-1,0 0,25 0,-25 0,25-24,0 24,-25-25,24 25,1-24,0 49,-25-25,25 50,-25 0,0 24,0-24,0 25,0-25,0 24,0-24,0 25,0-26,0 1</inkml:trace>
  <inkml:trace contextRef="#ctx0" brushRef="#br0" timeOffset="454567.4876">12129 15131,'-24'0,"48"-25,-24 50,25-25,0 0,0 0,0 0,0 0,-1 0,-24 25,25-25,0 0,-50-25</inkml:trace>
  <inkml:trace contextRef="#ctx0" brushRef="#br0" timeOffset="454739.1588">12055 15280,'25'0,"0"0,-1 0,26 0,-25 0,0 24,0-24,-1 0,26 0,-25 0,0 0,-1 0,1 0,0 0,0 0,0 0</inkml:trace>
  <inkml:trace contextRef="#ctx0" brushRef="#br0" timeOffset="455203.6891">12898 14536,'0'-25,"0"50,0-1,0 1,0 25,0 24,0 1,0-1,0 0,0 1,0 24,-24-25,24 1,0-1,0-24,0-25,0 0,0-1,0-48,0-1,0 0,0-25,0 25,0-24,24-1,-24 1,25 24,0-25,-25 25,25 25,0-24,-1 24,1 24,0 1,-25 0,25 0,-25 0,0-1,0 1,0 25,0-25,0-1,-25 1,0 0,0 0,1 0,-1 0,0-1,0 1,-24-25,24 25,0-25,25 25,-25-50,0 25,25-25,0 0</inkml:trace>
  <inkml:trace contextRef="#ctx0" brushRef="#br0" timeOffset="455772.0064">13320 15131,'0'-25,"0"50,0 0,0-1,0 1,0 0,0 25,0-26,-25 26,25-25,0 0,0 0,0-50,25 25,-25-50,25 25,-25 0,25-24,0 24,-1-25,1 26,-25-1,25 0,0 50,-25 0,0-1,0 26,-25-25,25 24,0 1,0-25,0 0,0 24,25-73,-25-26,25 25,-1-25,1 26,-25-1,25-25,0 50,-25-25,25 25,-25 25,24 0,-24 0,0 24,0-24,25 0,-25 25,0-25,25-25,-25 24,25-24,0-24,-1 24,-24-25,25 0,-25 0,25 0,-25 0</inkml:trace>
  <inkml:trace contextRef="#ctx0" brushRef="#br0" timeOffset="457903.7291">6697 14709,'0'25,"25"-25,-25 25,25-25,0 0,-25-25</inkml:trace>
  <inkml:trace contextRef="#ctx0" brushRef="#br0" timeOffset="458044.1207">7144 14734,'25'0,"-50"0</inkml:trace>
  <inkml:trace contextRef="#ctx0" brushRef="#br0" timeOffset="472252.1388">15131 13295,'-25'0,"25"-24,0-1,25 0,-25 0,0 0,25 0,-25 1,0-1,24 0,-24 0,25 0,-25 1,0-1,25 25,-25-25,25 0,-25 50,25 0,-1 0,-24-1,25-24,-25 25,25 25,0-25,-25 24,25 1,-25 0,25-1,-25-24,24 25,-24-1,25-24,-25 25,0-26,25 1,-25 0,0 0,0 0,25-1,-50-48,25-1,-25-25,25 25,-25-24,25-1</inkml:trace>
  <inkml:trace contextRef="#ctx0" brushRef="#br0" timeOffset="472559.7959">15528 12824,'-25'25,"25"0,0-1,0 1,0 0,-25 0,25 24,-25 1,1 0,-1-1,0 1,0 0,0-1,0 26,1-26,-1 1,0-25,25 24,-25-24,25 0,-25 0,25-50,0 0,25 25,-25-25,0 0</inkml:trace>
  <inkml:trace contextRef="#ctx0" brushRef="#br0" timeOffset="472895.8167">15726 13370,'-25'0,"25"25,0-1,0 1,0 0,0 0,0 0,0-1,0 1,0 0,0 0,0 0,0-1,0 1,0 0,-24 0,48-25,-24-25,0 0</inkml:trace>
  <inkml:trace contextRef="#ctx0" brushRef="#br0" timeOffset="474747.5655">16495 12080,'-25'0,"1"25,24-1,0 1,-25 0,25 0,-25 25,25-26,-25 1,25 0,0 25,-25-50,25 24,-25 26,25-25,0 0,-24 24,24-24,0 0,-25 24,25-24,0 25,0-1,0-24,0 25,-25-1,25 1,0 0,0-1,0-24,0 25,0-1,0 1,-25-25,25 24,0 1,0 0,0-26,0 26,0 0,0-1,25 1,-25-25,0 24,0 1,-25-25,25 24,0 1,0-1,0-24,0 25,0-1,0-24,0 25,0-25,0-1,0 26,0-25,0 24,0-24,0 0,0 25,0-25,0-1,0 1,0 25,0-25,0 24,25-24,-25 0,0 24,0-24,0 0,0 0,0 0,0 24,25-24,-25 0,0 24,0-24,0 0,0 25,0-26,25 1,-25 25,0-25,0-1,0 1,0 0,24-25,-24-25,-49-24,49-1,-25 0</inkml:trace>
  <inkml:trace contextRef="#ctx0" brushRef="#br0" timeOffset="475716.0508">16991 11832,'0'0,"0"-25,0 0,0 0,25 1,-25-1,0 0,0 0,0 0,-25 1,25-1,0 0,-25 25,25-25,-24 25,-1 0,0 0,0 25,0-25,-24 50,24-26,0 26,0 0,25-1,-24 1,24 24,0-24,0-1,0-24,0 25,0-25,0-1,24-24,-24 25,25-25,0 0,0-25,0 1,-1-1,1-25,0 25,-25-24,25-1,0 25,-25-24,24 24,-24-25,0 26,25-1,-50 25,25 25,0-1,0 1,-24 25,24-1,0-24,0 25,-25-25,50 24,-25-24,0 0,0 24,0-24,24 0,1-25,0-25,0 0</inkml:trace>
  <inkml:trace contextRef="#ctx0" brushRef="#br0" timeOffset="475915.2753">17165 11857,'0'24,"0"1,0 0,0 0,0 0,-25-1,25 1,0 0,0 0,0 0,0-1,0 1,0 0,0 0,0-50,0 0</inkml:trace>
  <inkml:trace contextRef="#ctx0" brushRef="#br0" timeOffset="476119.628">17338 11881,'-24'25,"24"0,0 0,0 0,0 24,0-24,0 0,0 0,0-1,24 1,-24 0,0 0,0 0,0 0,-74-75</inkml:trace>
  <inkml:trace contextRef="#ctx0" brushRef="#br0" timeOffset="476911.2871">16917 12849,'0'-25,"0"0,-25 0,25 1,0-1,-25 25,25-25,-25 25,1 25,-1-25,0 25,-25 24,26 1,-26-1,25 26,0-26,25 1,0 24,0-24,0-25,0 0,0 0,25-1,0-24,0 0,0-24,-1-1,1 0,0-25,-25 25,25-24,0 24,-25-25,0 26,24-1,-24 0,0 0,0 50,-24 0,24 0,0 24,0 1,0-1,0-24,0 25,0 0,24-26,-24 1,25 0,-25 0,25-25</inkml:trace>
  <inkml:trace contextRef="#ctx0" brushRef="#br0" timeOffset="477236.3243">17016 13097,'25'0,"0"0,-25 25,24-25,1 24,0 1,-25 0,-25 0,0 0,1 0,-1-25,0 24,0 1,50-25,0 0,0 0,-1-25,1 25,0 0,0 0,0-24,-1 24,1 0,-25-25</inkml:trace>
  <inkml:trace contextRef="#ctx0" brushRef="#br0" timeOffset="477443.4819">17338 12998,'0'24,"0"1,0 0,0 25,0-26,-24 26,24 0,0-25,0 24,0-24,0 0,0 0,0-1,0 1,0 0,24-25,-24 25,-24-25</inkml:trace>
  <inkml:trace contextRef="#ctx0" brushRef="#br0" timeOffset="477659.2799">16917 13717,'0'25,"0"0,25-25,-25 24,0 1,0 0</inkml:trace>
  <inkml:trace contextRef="#ctx0" brushRef="#br0" timeOffset="477759.1296">16917 14015,'0'0,"0"24,0 1,0 0,0 0</inkml:trace>
  <inkml:trace contextRef="#ctx0" brushRef="#br0" timeOffset="477875.2812">16917 14337,'0'0,"0"25,0 0,0 0,0-1</inkml:trace>
  <inkml:trace contextRef="#ctx0" brushRef="#br0" timeOffset="478750.7783">16818 14883,'0'-25,"0"0,0 0,24 1,-24-1,0 0,-24 25,24-25,-25 0,0 25,0 0,0 0,1 25,-1 0,-25 0,25 24,1 1,-1 0,0-1,0 26,25-26,-25 1,25-1,0-24,0 25,25-25,-25-1,25 1,0-25,0 0,-1-25,-24 1,25-1,0 0,0-25,0 26,-1-26,1 0,0 1,-25-1,25 25,-25-24,25 24,-25 0,-25 50,25 0,0 0,-25 24,25-24,0 25,0-1,0-24,0 25,0-26,0 26,0-25,0 0,25-1,0 1</inkml:trace>
  <inkml:trace contextRef="#ctx0" brushRef="#br0" timeOffset="479411.2447">17041 15007,'0'25,"0"-1,0 1,0 25,0-25,0-1,0 26,0 0,-25-26,25 1,0 0,0 0,0-50,0 0,25 0,-25-24,0 24,25-25,-25 1,24 24,1 0,-25 0,25 25,-25 25,0 0,0 0,25 24,-25-24,-25 25,25-25,0-1,0 26,0-25,25-50,-25 0,0 0,25 1,-25-1,24-25,-24 25,25 1,-25-1,25 0,0 25,-25 25,0 0,0-1,0 1,0 0,0 25,0-26,0 1,25 0,-25 0,24 0,1-50,-25 0,25 0</inkml:trace>
  <inkml:trace contextRef="#ctx0" brushRef="#br0" timeOffset="479691.7026">17487 15056,'0'-24,"0"48,0 1,0 0,0 0,0 0,0-1,0 26,0-25,0 24,0-24,0 0,0 0,0 0,0 0,0-50,0 0,0 0,0 0,0 0,-25 1</inkml:trace>
  <inkml:trace contextRef="#ctx0" brushRef="#br0" timeOffset="480847.2856">17686 11807,'0'-25,"0"50,25-25,-25 25,0 0,0-1,24 1,-24 0,25 0,-25 0,0 24,25-24,-25 0,25 0,-25-1,25 26,-25-25,0 25,24-26,-24 26,25-25,-25 24,0-24,25 25,-25-25,0-1,25 26,-25-25,0 0,0 24,0-24,0 0,0 24,0-24,25 0,-25 25,0-26,0 1,0 0,0 0,0 0,0 24,0-24,0 0,24 0,-24-1,0 1,0 0,0 0,0 0,0 24,0-24,0 0,0 0,0 0,0 24,0-24,0 0,0 24,0-24,-24 0,24 0,0 0,0-1,0 1,0 0,0 25,0-26,0 1,0 0,0 0,0 0,0 24,0-24,0 0,0 0,0-1,0 1,0 25,-25-25,25 24,0-24,0 0,0 0,-25 24,25-24,0 0,0 0,0 24,0-24,-25 25,25-25,0 24,0 1,0-25,-25 24,25 1,0-25,0 24,-24 1,24-25,0 24,0 1,-25-25,25 24,0 1,0-25,-25 24,25-24,-25 25,0-26</inkml:trace>
  <inkml:trace contextRef="#ctx0" brushRef="#br0" timeOffset="490915.6957">18207 13295,'-25'-24,"50"24,-1 0,1 0,0 0,0 0,0 0,-1 0,1 24,0-24,0 0,0 0,-1 0,1 0,0 0,0 0,0 0,0 0,-1 0,1 0,-50 0,1 0,-1 0,0 0</inkml:trace>
  <inkml:trace contextRef="#ctx0" brushRef="#br0" timeOffset="491328.1163">18479 12898,'-24'25,"24"0,0 0,0 0,0-1,0 1,0 0,0 0,0 0,0-1,0 1,0 25,0 0,-25-26,25 26,0 0,0-26,0 26,0-25,0 0,0-1,0 1,0 0,0 0,0 0,0-50,0 0,-25 0</inkml:trace>
  <inkml:trace contextRef="#ctx0" brushRef="#br0" timeOffset="493551.4267">18802 13146,'-25'0,"0"0,25-24,0-1,0 0,25 0,0-24,-25 24,25 0,-25 0,25 0,-1 1,-24-1,25 25,0 0,-25 25,25-25,-25 24,25 1,-1 25,1-25,-25 24,25-24,0 25,-25-1,25-24,-1 25,-24-25,25 24,-25-24,25 0,-25 0,25-1,-25 1,0 0,25-25,-50 0,0-25,25 0,-25-24,25 24</inkml:trace>
  <inkml:trace contextRef="#ctx0" brushRef="#br0" timeOffset="493750.8065">19199 12750,'-25'24,"25"1,0 25,-25-25,25 24,0-24,-25 25,1 24,-1-24,0-1,-25 1,26 0,-1-1,0 1,0-1,25-24,-25 25,1-25,24-1</inkml:trace>
  <inkml:trace contextRef="#ctx0" brushRef="#br0" timeOffset="494263.7712">19447 13221,'-25'-25,"50"25,0 25,-1-25,1 25,-25 0,25-1,-25 1,-25-25,25 25,-25 0,25 0,-24-1,-1-24,0 25,0 0,0 0,1 0,-1-25,0 0,50 0,0 0,-1 0,26 0,-25 0,0 0,-1 0,1 24,0-24,0 0,0-24</inkml:trace>
  <inkml:trace contextRef="#ctx0" brushRef="#br0" timeOffset="495051.4455">20166 11931,'0'-25,"-25"25,1 25,24 0,-25 0,25 24,-25-24,25 25,-25-26,0 26,25 0,-24-1,-1 1,25 0,-25-1,0 1,25 24,-25-24,25-1,-24 1,24 24,0-24,-25 0,25 24,-25-24,25-1,-25 26,25-26,-25 26,25-26,0 1,0 0,0 24,0-24,0-1,-24 1,24-1,0 1,0 0,-25-1,25 26,-25-26,25 1,0-1,0 1,0 0,0-1,0 1,0-1,0 1,0 0,0-25,0 24,0 1,0-1,0 1,0 0,0-1,0 1,0-25,0 24,25 1,-25-1,0 1,0-25,0 24,25 1,-25-25,0 0,0-1,0 1,0 0,24-25,-24 25,0-50,0 0</inkml:trace>
  <inkml:trace contextRef="#ctx0" brushRef="#br0" timeOffset="496268.0566">20613 11807,'0'0,"0"-25,-25 0,25 1,0-1,0 0,-25 0,25 0,-25 25,25-24,-25 24,1 0,-1 0,0 24,0 1,0 0,-24 0,24 24,0 1,0 0,1-1,-1 1,0-1,25 1,0 0,0-1,0 1,0-25,25-25,-25 25,25-25,-1 0,1-25,0 25,0-50,0 25,-1-24,1 24,0-25,0 25,-25-24,25 24,-25-25,0 26,0-1,0 0,0 50,0 0,0-1,0 26,-25 0,25-26,0 26,0 0,0-26,0 26,0-25,0 0,25 0,-25-1,24 1,1-25</inkml:trace>
  <inkml:trace contextRef="#ctx0" brushRef="#br0" timeOffset="496500.1635">20737 11931,'-25'0,"25"25,0 0,0-1,-25 1,25 25,0-25,0-1,0 1,-25 25,25-25,0 0,0-1,0 1,0 0,0-50</inkml:trace>
  <inkml:trace contextRef="#ctx0" brushRef="#br0" timeOffset="496820.1325">20886 11956,'24'0,"1"25,0-25,0 24,0 1,-50 0,25 0,-25-25,25 25,-25-1,0-24,1 25,-1 0,0-25,25 25,0 0,25-25,0 0,-1 0,1 0,0 0,0 0,0-25,-1 25,1 0,0 0,0 0,-50-25</inkml:trace>
  <inkml:trace contextRef="#ctx0" brushRef="#br0" timeOffset="497411.243">20538 12774,'0'0,"-25"-24,25-1,-24 25,-1-25,0 25,0 0,0 0,1 25,-1 0,0-1,-25 1,26 25,-1-1,0 1,0 0,25-1,-25 1,25-1,0-24,0 0,0 0,0 0,25-25,0 0,0 0,0-25,-1 0,1 0,0 0,0 1,0-26,-1 0,1 26,-25-26,25 25,-25 0,25 1,-25-1,0 0,-25 50,25 0,0-1,0 26,-25 0,25-26,0 26,0 0,0-26,25 26,-25-25,0 0,0 0,25-1,0-24,-25-24</inkml:trace>
  <inkml:trace contextRef="#ctx0" brushRef="#br0" timeOffset="497699.5134">20588 13047,'0'-25,"0"50,25-50,-25 50,24-25,1 25,0 0,-25 0,0-1,0 1,-25 0,0 0,1-25,-1 25,0-25,25 25,-25-25,50 0,0 0,0 0,-1 0,1 0,0 0,0-25,0 25,0-25,-1 0</inkml:trace>
  <inkml:trace contextRef="#ctx0" brushRef="#br0" timeOffset="498027.5493">20836 13022,'25'0,"0"0,-1 0,1 25,0 0,-25 0,0 0,0-1,-25-24,25 25,-25 0,1 0,-1-25,0 25,0 0,25-1,-25 1,50-25,0 0,0 0,0 0,-1 0,1 0,0-25,0 25,0-24,-1 24,1 0,0 0,0-25,-50 25,0 25</inkml:trace>
  <inkml:trace contextRef="#ctx0" brushRef="#br0" timeOffset="498287.97">20588 13568,'0'25,"0"0,0 0,0-1,0 1,0 0,-25 0,25 0</inkml:trace>
  <inkml:trace contextRef="#ctx0" brushRef="#br0" timeOffset="498370.7395">20563 13940,'-25'50,"50"-100,-50 125,50-51,-25 1</inkml:trace>
  <inkml:trace contextRef="#ctx0" brushRef="#br0" timeOffset="498487.2878">20563 14287,'0'0,"0"25,0 0,0 0,25 0,-25 0,-50-25</inkml:trace>
  <inkml:trace contextRef="#ctx0" brushRef="#br0" timeOffset="499303.4714">20513 14759,'0'0,"-24"-25,24 0,-25 25,25-25,-25 1,25-1,-25 25,0-25,1 25,-1 0,-25 25,25 0,1-1,-26 26,25 0,0-1,-24 1,49-1,-25 26,0-1,25-24,0-1,0 1,0 0,25-26,-25 1,0 0,25-25,0 25,-1-50,1 25,0-25,0 0,0-24,-1 24,1-25,0 26,-25-26,25 0,-25 1,0 24,0-25,0 26,0-1,0 0,-25 50,25 0,0 24,0 1,0-1,0 1,0-25,0 24,0 1,25 0,-25-26,25 1,-25 0,24 0,1-50</inkml:trace>
  <inkml:trace contextRef="#ctx0" brushRef="#br0" timeOffset="499763.2899">20513 15056,'-24'0,"24"25,0 0,0 0,0 0,0 24,0-24,0 0,0 0,0-1,0 1,0 0,24-50,-24 0,0 1,0-1,25 0,-25 0,25-24,0 24,-25 0,25 0,-1 25,-24 25,0 0,0 0,0-1,0 1,0 25,0-25,0-1,0 1,0-50,25 25,-25-49,0 24,25 0,-25 0,25-24,-25 24,25 0,0 25,-25 25,0 0,0 0,0 24,0-24,0 0,0 24,0-24,0 25,0-25,0 0,24-1,-24-48,0-1,0 0,0 0</inkml:trace>
  <inkml:trace contextRef="#ctx0" brushRef="#br0" timeOffset="500095.4206">20861 15106,'25'0,"-1"25,1-25,0 0,-25 25,0-1,-25-24,25 25,-25 0,25 0,-24 0,-1-1,25 1,-25-25,25 25,0 0,25-25,0 0,-1 0,1 0,0-25,0 25,-25-25,25 25,-1-25,1 25,0-24,-50 24</inkml:trace>
  <inkml:trace contextRef="#ctx0" brushRef="#br0" timeOffset="500876.1812">21406 11906,'0'0,"-24"-25,24 50,0 0,24 0,-24 0,25 24,-25-24,0 25,25-26,-25 26,0-25,25 25,-25-1,0 26,25-26,-25 1,0-1,0 1,24 0,-24-1,0 1,0 24,0-24,25-1,-25 1,0 24,0-24,25 24,-25-24,0 0,0 24,0-24,0-1,25 1,-25 24,0-24,0 0,0-1,0 1,0-1,0 1,0 24,0-24,0 0,0-1,-25 26,25-26,0 26,0-26,-25 1,25 24,-25-24,25 0,-24 24,-1-24,25 24,-25-24,0-1,25 26,-25-26,1 1,-1 24,25-24,-25-1,0 1,0 0,1-26,-1 26,0-50,25 25,-25 0,0-25</inkml:trace>
  <inkml:trace contextRef="#ctx0" brushRef="#br0" timeOffset="501631.0883">21754 13221,'0'0,"25"0,-1 0,1 0,0 0,25 0,-26 0,26 0,-25 0,0-25,-1 25,1 0,0 0,0 0,-50 0,25 25,-25-25,0 0,25-25,-24 25,-1 0,25-25,-25 25</inkml:trace>
  <inkml:trace contextRef="#ctx0" brushRef="#br0" timeOffset="501835.5204">21952 12948,'-25'0,"25"25,0 0,0-1,25 26,-25-25,0 24,0 1,0-25,0 25,0-26,0 26,0-25,0 24,0-24,0 0,0 0,-49-100</inkml:trace>
  <inkml:trace contextRef="#ctx0" brushRef="#br0" timeOffset="501975.1068">22175 13271,'25'24,"-25"1,25-25,-25-25</inkml:trace>
  <inkml:trace contextRef="#ctx0" brushRef="#br0" timeOffset="502087.4826">22324 13295,'0'0,"0"25,25-25</inkml:trace>
  <inkml:trace contextRef="#ctx0" brushRef="#br0" timeOffset="502199.6995">22473 13271,'0'24</inkml:trace>
  <inkml:trace contextRef="#ctx0" brushRef="#br0" timeOffset="502435.278">22597 13221,'25'0,"-25"-25,25 25,24 0,-24 0,0 0,25 0,-1 0,-24-25,0 25,0 0,-1 25,1-25,-50 0,1 0,-1 0,0 0</inkml:trace>
  <inkml:trace contextRef="#ctx0" brushRef="#br0" timeOffset="502615.4063">22796 12923,'0'25,"0"0,0 0,0-1,0 1,0 25,0-1,0-24,0 25,0 0,0-1,0 1,0-1,0 1,0-25,-25 0,25-1,-25 1</inkml:trace>
  <inkml:trace contextRef="#ctx0" brushRef="#br0" timeOffset="505247.5311">23168 13072,'-25'0,"50"-25,-25 0,0 1,0-1,24 0,-24 0,0 0,0 1,25 24,-25-25,25 50,0-1,-25 1,25 25,-1-25,1 24,-25-24,25 0,-25 24,25-24,-25 0,25 0,-25 0,0 0,0-1,24-24,-24 25,0 0,0 0,0-50,-24 0</inkml:trace>
  <inkml:trace contextRef="#ctx0" brushRef="#br0" timeOffset="505499.3486">23465 12750,'0'24,"0"1,0 0,0 0,-25 24,25-24,-24 25,-1-1,0-24,0 25,0-1,-24-24,24 25,0 0,0-26,1 1,-1 0,25 0,-25 0,0-1,25-48,0-1</inkml:trace>
  <inkml:trace contextRef="#ctx0" brushRef="#br0" timeOffset="505898.7823">23465 13171,'0'25,"25"0,-25 0,0 0,-25-1,25 1,0 0,0 25,0-26,0 1,-25 0,50-25,-25-25,0 0,25 1,-25-1,25-25,-25 25,25 1,-25-1,24 0,-24 0,25 50,-25 0,0 0,0-1,0 26,0-25,0 0,0 24,0-24,0 0,0 0,0-1,25 26,-25-25,0 0</inkml:trace>
  <inkml:trace contextRef="#ctx0" brushRef="#br0" timeOffset="506834.8457">24110 12005,'-25'25,"25"0,0 0,0 0,-24-1,24 1,-25 0,25 25,-25-25,25 24,0-24,-25 25,25-1,-25 1,25-25,-24 24,24 1,-25-1,25 1,-25 0,25-1,0 1,-25-1,25 1,-25-25,25 24,0 1,0 0,-25-26,25 26,0 0,0-25,0 24,0 1,0-25,0 24,0-24,0 25,-24-26,24 26,0 0,0-26,0 1,0 25,0-1,0-24,0 0,-25 25,25-26,0 1,0 25,0-25,0 24,0-24,0 0,0 24,0-24,0 0,0 25,0-26,0 26,0-25,0 0,0 0,25-1,-25 26,0-25,0 24,0-24,0 0,24 25,-24-26,0 26,0-25,0 0,25-1,-25 1,0 25,0-25,25-1,-25 1,0 0,0 0,0 0,0-1,0 26,0-25,0 0,0-1,25 1,-25 0</inkml:trace>
  <inkml:trace contextRef="#ctx0" brushRef="#br0" timeOffset="508383.2357">24904 11956,'0'25,"0"-1,25 1,-25 0,25 0,-25 0,24 24,-24-24,25 25,-25-25,25-1,-25 26,25-25,-25 0,25-1,-25 1,0 0,0 25,0-26,24 1,-24 0,0 0,0 0,0-1,0 26,0-25,0 0,0-1,0 1,0 25,0-25,25-1,-25 1,0 25,0-1,0 1,0-25,0 0,0-1,0 1,0 25,0-25,0 24,0-24,0 25,0-1,0-24,0 25,0-25,0 24,-25-24,25 0,0 24,0-24,-24 25,24-25,0-1,-25 1,25 25,0-25,0-1,0 1,-25 25,25-25,0-1,0 26,-25-25,25 0,0-1,-25 1,25 0,0 0,0 0,-24-1,24 1,0 0,0 0,0 0,0 0,0-1,0 1,-25 0,25 0,0 0,0-1,0 1,-25 25,25-25,0-1,0 1,0 0,-25 0,25 0,0-1,0 1,-25 0,25 0,0 0,0-1,0 1,-25 0,25 0,0 0,0-1,0 1,-24 0,24 0,-25 0</inkml:trace>
  <inkml:trace contextRef="#ctx0" brushRef="#br0" timeOffset="509383.5321">23465 16098,'25'0,"0"0,0 0,-1 0,1-25,0 25,0 0,0 0,-1 0,1 0,0 0,0 0,-25 25,-25-25,0 0</inkml:trace>
  <inkml:trace contextRef="#ctx0" brushRef="#br0" timeOffset="509611.0765">23440 16371,'25'0,"0"-25,0 25,0 0,-1 0,1 0,0-25,0 25,0 0,-1-24,1 24,0 0,0 0,0 0,-1 0,1 0</inkml:trace>
  <inkml:trace contextRef="#ctx0" brushRef="#br0" timeOffset="511063.6666">24259 15453,'-25'25,"25"0,0 0,0 0,-25-1,25 1,0 0,0 0,-24 0,24-1,0 1,0 0,0 0,-25 0,25-1,0 26,0-25,-25 0,25-1,0 1,0 0,-25 25,25-26,0 1,0 0,-25 25,25-26,0 1,0 25,-24-25,24-1,0 26,0-25,-25 0,25 24,0-24,0 0,0 0,0 0,0-1,0 1,25 0,-25 25,0-26,0 1,0 0,0 25,-25-26,25 1,0 25,0-25,0-1,0 1,0 0,0 0,0 0,0-1,0 1,0 0,0 0,0 0,0-1,0 1,0 0,0 0,25 24,-25-24,0 0,0 0,24 0,-24-1,0 1,0 0,25 0,-25 0,25 0,-25 24,0-24,0 0,0 24,0-24,0 0,0 0,0 24,0-24,0 0,0 25,25-26,-25 1,0 25,0-25,25-1,-1 1</inkml:trace>
  <inkml:trace contextRef="#ctx0" brushRef="#br0" timeOffset="512147.2149">25003 15503,'-25'0,"1"25,48 24,1-24,0 25,0-25,-25-1,25 1,-25 0,24 25,-24-1,0-24,25 0,-25 0,0-1,0 1,0 25,0-25,0-1,0 1,0 25,0-25,0-1,0 1,0 25,0-25,0-1,0 1,0 0,0 25,0-1,0 1,0-25,0 24,0-24,0 25,0-25,0 24,0-24,0 25,-25-1,25-24,25 0,-50 24,50-24,-50 25,25-25,0-1,0 1,0 25,-24-25,24 24,0-24,0 25,0-26,-25 26,25-25,0 24,0-24,-25 0,25 0,0 0,0 0,0-1,-25 1,25 25,0-25,-25-1,25 1,0 25,-24-25,24 24,0-24,-25 25,25-1,0-24,-25 25,25-26,-25 1</inkml:trace>
  <inkml:trace contextRef="#ctx0" brushRef="#br0" timeOffset="513087.0378">24532 15304,'25'25,"-25"0,0 0,24 0,-24 24,0-24,0 25,0-1,0 1,0 0,0-26,0 26,0-25,0 0,0-1,0 1,0-50,0 1,0-1,0 0,0 0,0 0,25 25,-25-24,25-1,0 25,0 0,-1 25,-24-1,25-24,-25 25,0 0,25 0,-25 0,-25-1,25 1,0 0,-25-25,25 25,-24-25,-1 0,0 0</inkml:trace>
  <inkml:trace contextRef="#ctx0" brushRef="#br0" timeOffset="513247.5655">24854 15701,'0'25,"0"0,0 0,0 0,25-1,-25 1,0 0,0 0,0 0,0-1,0 1</inkml:trace>
  <inkml:trace contextRef="#ctx0" brushRef="#br0" timeOffset="513404.156">24631 16148,'25'25,"0"-1,-25 1</inkml:trace>
  <inkml:trace contextRef="#ctx0" brushRef="#br0" timeOffset="513507.3494">24681 16396,'-25'25,"25"0,0-1,25-24</inkml:trace>
  <inkml:trace contextRef="#ctx0" brushRef="#br0" timeOffset="513623.3446">24681 16619,'0'0,"0"25,0 0,0 0</inkml:trace>
  <inkml:trace contextRef="#ctx0" brushRef="#br0" timeOffset="514259.3128">24507 17115,'-25'0,"25"25,0 0,0 0,0 24,0-24,0 25,0-1,0 1,0-1,0-24,0 25,0-25,0 0,0-1,-25 1,25-50,-24 1,24-1,0 0,0 0,24 0,-24 0,0 1,25-1,0 0,0 25,0 0,-1 25,-24 0,0-1,0 1,0 0,0 0,0 0,0 0,0-1,-24 1,24 0,-25-25,25 25,-25-25,25 25,-25-25,0 0,1 0,-1 0,25-25,0 0</inkml:trace>
  <inkml:trace contextRef="#ctx0" brushRef="#br0" timeOffset="514775.5535">24656 17537,'0'0,"0"25,0 0,25-25,-25 24,0 1,24 0,-24 0,0-50,0 0,0 0,0 1,25-1,-25 0,25 50,-25 0,0-1,25 1,-25 0,0 0,0 0,25-25,-25 24,24-48,-48 24,48-25,1 0,-25 0,25 0,-25 1,25-1,-25 50,25-1,-25 1,0 0,25-25,-25 25,0 0,24-1,-48-24,48 0</inkml:trace>
  <inkml:trace contextRef="#ctx0" brushRef="#br0" timeOffset="519963.8357">15974 15751,'0'-25,"25"25,0 0,-25 25,25-25,-1 0,1 0,0 0,0 0,0 0,-1 0,1-25,0 25,0 0,0 0,-1 0,1 25,0 0,0-25,-25 25,25-25,0 0,-1 0,1-25,0 25,0 0,0 0,-1 0,1 0,0 0,-25 25,25-25,0 0,-1 0,1 0,0 0,0 0,0-25,-1 25,-24-25,25 25,0 0,0 0,-25 25,25-25,-25 25,24-25,1 0,0 0,-25-25,25 25,0 0,-1 0,1 0,0 0,0 25,0-25,-1 0,-24 24,25-24,0-24,0 24,0 0,-1 0,1 0,0 0,0 0,0 0,-1 0,1 0,0 0,0 0,-25 24,25-24,0 0,-1 0,-24 25,25-25,0 0,-25-49,-25 49</inkml:trace>
  <inkml:trace contextRef="#ctx0" brushRef="#br0" timeOffset="529242.9217">16818 16148,'0'0,"0"-25,24 25,-24-25,0 50,25 0,-25 0,0 24,0-24,-25 0,25 24,0 1,-24-25,24 25,-25-26,0 26,25-25,-25 24,0-24,25 0,-24 0,-1 0,0-1,0-24,25 25,-25 0,1-25,-1 0,0 0,0-25,0 25,25-25,-24 25,24-24,-25-1,25 0,0 0,0 0,0 1,0-1,25 0,-1 25,-24-25,25 0,0 25,0 0,0 0,-1 0,1 0,0 25,0 0,0 0,-1 0,1-1,-25 1,25 0,-25 0,25 0,0-1,-25 1,0 0,24 0,-24 0,0-1,25-24,-25 25</inkml:trace>
  <inkml:trace contextRef="#ctx0" brushRef="#br0" timeOffset="529471.4869">16991 16619,'0'25,"0"0,0 0,0-1,0 1,0 0,25 0,-25 0,0-1,-25 1,25 0,0 0,0 0</inkml:trace>
  <inkml:trace contextRef="#ctx0" brushRef="#br0" timeOffset="530267.4835">16520 16098,'0'0,"0"-25,25 1,0 24,-1 0,1 0,0 0,0-25,0 25,-1 0,1 25,0-25,0 0,0 0,-1 0,1 0,0 0,-25 24,25-24,0 0,-1 25,1-25,0 0,0 0,0 0,-1 0,1 0,0 0,-25-25,0 1,-25-1,25 0,0 0,0 0,0 1,0-1,-49 0</inkml:trace>
  <inkml:trace contextRef="#ctx0" brushRef="#br0" timeOffset="532679.5372">19546 15577,'0'25,"25"-25,0 0,0 0,-1 0,1 0,0 0,0 0,0 0,-1 0,1 0,0 0,0 25,-25 0,0 0,25-25,-25 24,24-48,1 24,0 24,0-24,0 25,-1-25,1 0,0-25,0 25,0-24,-1 24,1-25,0 25,0 0,0 0,-1 0,1 25,0-25,0 24,0 1,-1-25,1 0,-25-25,25 25,0 0,-25-24,25 24,-1 0,1 0,0 0,0 0,-25 24,25-24,-25 25,24-25,1 25,0-25,0 0,0 0,0 0,-1 0,1 25,0-25,-25 25,25-25,0 0,-1 0,-24 24,25-48,0 24,0 0,0-25,-1 0,1 25,0 25,-25 0,-25-25</inkml:trace>
  <inkml:trace contextRef="#ctx0" brushRef="#br0" timeOffset="536043.0785">20241 16222,'0'0,"0"-25,24 25,-24 25,0 0,0 0,0 0,0-1,-24 26,24-25,0 25,-25-26,0 26,0 0,0-26,25 1,-24 0,-1 0,0-25,0 25,0-25,1 0,-1 0,0 0,25-25,-25 0,0 25,25-25,-24 0,24 1,-25-1,25 0,25 0,-1 25,-24-25,25 25,0 0,0 0,0 0,24 25,-24-25,0 25,0 0,-1-25,1 25,0-25,0 0,-25 24,25 1,-1-25,-24 25,25-25</inkml:trace>
  <inkml:trace contextRef="#ctx0" brushRef="#br0" timeOffset="536451.3306">20389 16570,'25'0,"0"0,-25 24,25-24,-25 25,25-25,-25 25,0 0,0 0,-25-1,0 1,25 0,-25-25,25 25,-25-25,25 25,-24-25,48 0,1 0,0 0,0 0,0 0,-1 0,-24 24,25-24,-50-74</inkml:trace>
  <inkml:trace contextRef="#ctx0" brushRef="#br0" timeOffset="537055.3335">19918 16173,'0'0,"0"-25,25 50,-25-50,25 25,0 0,-1 0,1 0,25 0,-25 0,-1-25,26 25,-25 0,0 0,24-25,-24 50,0-25,24 0,-24 0,0 0,25 0,-26 0,1 0,0 0,0 0,0 0,-50-25,25 0,-25 1,25-1,0 0,-25 0,25 0,-25 1,1-1</inkml:trace>
  <inkml:trace contextRef="#ctx0" brushRef="#br0" timeOffset="548431.3407">5234 17115,'-25'0,"50"-25,0 1,-25-1,24 0,-24 0,25 25,-25-25,25 1,0-1,-25 0,25 0,-1 0,1 1,0 24,0 24,0-24,-25 25,24 0,1 0,-25 0,25-1,0 1,-25 25,25-25,-25-1,24 1,-24 0,0 0,25 0,-25-1,0 1,-25-25,25-25</inkml:trace>
  <inkml:trace contextRef="#ctx0" brushRef="#br0" timeOffset="548647.3406">5655 16718,'-24'0,"24"25,0 0,0 0,0 0,-25 24,25 1,-25-1,0 1,25 0,-25-1,1 1,24-1,-25 1,25-25,0 24,-25-24,25 0</inkml:trace>
  <inkml:trace contextRef="#ctx0" brushRef="#br0" timeOffset="549067.7359">5904 16966,'0'25,"0"0,0 0,0 0,0 24,-25-24,25 25,0-26,0 26,0-25,0 0,0-1,0 1,0 0,0-50,0 0,0-24</inkml:trace>
  <inkml:trace contextRef="#ctx0" brushRef="#br0" timeOffset="549647.5997">6400 16768,'24'25,"-24"0,0-1,0 1,0 0,-24 25,24-26,0 26,-25-25,0 24,25 1,-25 0,0-26,1 26,-1-25,25 0,-25-25,0 24,0 1,1-25,-1 0,0 0,25-25,0 1,-25-1,25 0,-25 0,25-24,0 24,0 0,25 0,-25 0,25 1,-25-1,25 25,0 0,-1 0,-24 25,25-25,0 24,0-24,-25 25,25 0,-1 0,1 0,0-1,-25 1,25 0,0 0,-75-75</inkml:trace>
  <inkml:trace contextRef="#ctx0" brushRef="#br0" timeOffset="549868.7395">6548 17016,'0'25,"0"0,0-1,25 1,-25 25,0-25,0 24,-25-24,25 25,0-26,0 1,0 0,0 0,0 0,0-50</inkml:trace>
  <inkml:trace contextRef="#ctx0" brushRef="#br0" timeOffset="550479.3441">6127 16669,'-25'0,"50"-25,-25 50,25-25,-1 0,1 0,0 0,0 0,0 25,24-25,1-25,-25 25,24 0,-24 0,25 0,-26 0,1 0,-25-25,25 50,0-25,-25-25,25 25,-50-25,25 0,-25 25,25-24,-25-1,25 0,0 0,-25 0,1 1</inkml:trace>
  <inkml:trace contextRef="#ctx0" brushRef="#br0" timeOffset="550995.3336">6995 16991,'0'25,"25"-25,0 0,24 25,-24-25,0 0,24 0,-24 0,25-25,-25 25,-1 0,26 0,-50-25,25 25,0 0,-50 0,0 25,0-25,0 0,1 0</inkml:trace>
  <inkml:trace contextRef="#ctx0" brushRef="#br0" timeOffset="551223.5627">7193 16768,'0'25,"0"0,0-1,25 1,-25 25,0-1,0 1,0 0,0-1,0 1,0-25,-25 24,25 1,0-25,0-1,25-24,-25 25,0 0</inkml:trace>
  <inkml:trace contextRef="#ctx0" brushRef="#br0" timeOffset="551723.3473">7764 17115,'0'0,"-25"-25,25 1,25-1,-25 0,25-25,-25 26,24-1,1 0,-25 0,25 0,-25 1,25 24,0 24,-1-24,-24 25,25 0,-25 0,25 0,0 24,0-24,-25 25,25-1,-1-24,1 25,-25-26,25 26,-25-25,25 0,-25-1,25 1,-25 0,0 0,-25-25,25-25,-25-25,25 26</inkml:trace>
  <inkml:trace contextRef="#ctx0" brushRef="#br0" timeOffset="551891.9451">8210 16718,'-24'25,"24"0,-25 0,25 0,-25 24,25-24,-25 25,0-1,25 1,-24-1,-1 26,0-26,0 1,0-25,-24-25,24 49,25-24</inkml:trace>
  <inkml:trace contextRef="#ctx0" brushRef="#br0" timeOffset="552283.0722">8409 17115,'25'0,"-1"25,1-25,0 25,0-25,-25 25,25-1,-25 1,0 0,0 0,-25 0,25-1,-25-24,0 25,0 0,1-25,-1 0,0 0,50 0,0 0,24 0,-24-25,0 25,0 0,-1 0,26 0,-25 0,0 0,-1 0</inkml:trace>
  <inkml:trace contextRef="#ctx0" brushRef="#br0" timeOffset="552783.442">9351 16694,'-24'0,"24"24,0 26,0-25,0 24,-25 1,25 0,-25-1,0 1,0-1,25 1,-24 0,-1-1,0-24,0 0,0 0,1-25,-1 24,0-24,0 0,0-24,0 24,25-25,-24 0,24 0,-25-24,25 24,25 0,-25-25,24 26,-24-1,25 25,0 0,25 0,-25 0,-1 25,1-25,0 24,0 1,0-25,-1 25,1 0,0 0,-25-1,25 1,-25 0</inkml:trace>
  <inkml:trace contextRef="#ctx0" brushRef="#br0" timeOffset="553091.6987">9426 17115,'0'25,"25"-25,-25 25,0 0,24-25,-24 24,0 1,-24 0,24 0,-25-25,25 25,-25-1,0-24,0 25,50-25,0 0,0 0,0 0,-1 0,1 0,0 0,0 0,0 0,-25-25,24 25,1 0,-25-24,-25-1</inkml:trace>
  <inkml:trace contextRef="#ctx0" brushRef="#br0" timeOffset="553535.0919">8930 16743,'0'0,"0"-25,49 25,-24 0,25 0,-1 0,1 0,-25 0,49 0,-24 0,-1 0,1 0,0 0,-26 25,26-25,-25 0,24 0,-24 0,0 0,-50-25,0 1,25-1,-24 0,24 0,-25 0,25 1,0-1,-25 0,25 0,0 0</inkml:trace>
  <inkml:trace contextRef="#ctx0" brushRef="#br0" timeOffset="553896.3625">9971 16917,'25'0,"25"0,-25 0,0 0,24 0,-24-25,25 25,-26 0,1 0,0 0,0 0,-25 25,-25-25</inkml:trace>
  <inkml:trace contextRef="#ctx0" brushRef="#br0" timeOffset="554074.8888">10195 16644,'0'25,"0"0,0-1,0 1,0 25,0-25,0 24,0 1,0-1,0-24,0 25,0-25,0 24,0-24,0 0</inkml:trace>
  <inkml:trace contextRef="#ctx0" brushRef="#br0" timeOffset="554207.3482">10542 16966,'25'0</inkml:trace>
  <inkml:trace contextRef="#ctx0" brushRef="#br0" timeOffset="554311.3437">10765 16991,'25'25,"-50"-50,50 75,0-25</inkml:trace>
  <inkml:trace contextRef="#ctx0" brushRef="#br0" timeOffset="554684.2035">11261 16892,'25'0,"0"0,-25 25,25-25,0 0,-1 0,1 0,0 25,25-25,-26 0,1 0,0 0,0 0,0 0,-1 0,-48-25</inkml:trace>
  <inkml:trace contextRef="#ctx0" brushRef="#br0" timeOffset="554879.2526">11435 16644,'0'25,"25"0,-25-1,0 26,0 0,0-1,0 1,0-1,0 1,0 0,0-1,0 1,0 24,0-49,0 25,0-26,0 1</inkml:trace>
  <inkml:trace contextRef="#ctx0" brushRef="#br0" timeOffset="555579.9417">11857 17066,'0'0,"24"-25,1 0,0 0,0 0,0 1,-1-1,1 0,-25 0,25 0,0 1,0-1,-1 50,-24-1,25 1,-25 25,25-1,-25-24,25 25,0-1,-25 1,25 0,-1-26,-24 26,25-25,-25 24,0-24,25 0,-50-50,0 0</inkml:trace>
  <inkml:trace contextRef="#ctx0" brushRef="#br0" timeOffset="555767.3899">12353 16743,'-25'0,"25"25,-25-25,25 25,-25 24,1 1,-1 0,0-1,0 1,0-1,0 1,1 24,-1-24,0 0,0-1,0 1,25-25,-24-1</inkml:trace>
  <inkml:trace contextRef="#ctx0" brushRef="#br0" timeOffset="556291.4445">12452 17066,'25'0,"-25"24,0 1,0 0,0 0,0 0,0 24,0-24,-25 0,25 0,0-1,0 1,0-50,0 1,25-1,-25 0,0 0,25 0,-1 1,-24-26,25 25,0 0,0 50,-25 0,0 25,0-26,0 26,0-25,0 0,0-1,0 1,0 0,25-25,-25-25,0 0,24-24,-24-1,25 25,0-24,-25 24,25 0,-25 0,25 25,-25 25,0 0,0 0,0 0,0 24,0-24,0 25,-25-1,50-24,-25 25,0-26,0 1,24-25</inkml:trace>
  <inkml:trace contextRef="#ctx0" brushRef="#br0" timeOffset="556767.3495">13395 16694,'0'24,"0"1,-25 0,25 0,0 24,-25 1,0 0,25-1,-25 1,1-1,-1 1,0-25,0 24,0-24,0 25,1-50,24 25,-25-25,0 0,25-25,-25 25,0-25,25 0,0 0,-24 1,24-1,0-25,0 25,24-24,-24 24,0 0,25 25,0 0,0 0,0 0,-25 25,49-25,-49 25,25 0,0-1,0 1,0 0,-25 0,24 0,1-1,0 1</inkml:trace>
  <inkml:trace contextRef="#ctx0" brushRef="#br0" timeOffset="557236.2042">13469 17066,'0'24,"-25"1,25 0,0 0,0 24,0-24,0 0,0 0,0 0,0-1,0 1,0 0,0-50,0 0,0 1,25-1,-25 0,25-25,-25 26,25-26,-1 25,-24 0,25 25,-25 25,0 0,0 0,0 24,-25-24,25 0,0 0,0 0,0-1,25-48,-25-1,0 0,25-25,-25 26,25-1,-25 0,25 0,-1 25,-24 25,25 25,-25-26,0 26,0-25,25 24,-25 1,0-25,0 24,0-24,25 0,-25-50,0 0,-25 1,25-1</inkml:trace>
  <inkml:trace contextRef="#ctx0" brushRef="#br0" timeOffset="557603.9523">12898 16470,'25'25,"0"-25,0 0,24 0,1 0,0 0,24 0,-24 0,24 0,-24 0,-1 0,1 0,0 0,-1 25,-24-25,0 0,0 25,-1-25,1 0,-25-25,0 0,0 0,-25 1,25-1,0 0,-24 0,24 0,0 0,0 1,0-1</inkml:trace>
  <inkml:trace contextRef="#ctx0" brushRef="#br0" timeOffset="557951.338">14089 16867,'0'-25,"25"25,0 0,-1 0,1 0,0 0,0 0,0 0,-1 0,1-24,-74-1,24 25</inkml:trace>
  <inkml:trace contextRef="#ctx0" brushRef="#br0" timeOffset="558139.7013">13990 17041,'25'0,"-1"25,1-25,0 0,0 0,0 0,24-25,-24 25,0 0,0 0,-1 0,1 0</inkml:trace>
  <inkml:trace contextRef="#ctx0" brushRef="#br0" timeOffset="559400.0486">14709 16570,'0'0,"0"-25,0 50,0-1,0 1,0 0,0 0,0 24,0 1,0 0,0 24,0-24,0 24,0-24,0 24,-25-24,25 24,0-24,0-1,-24 1,24-25,0-1,0-48,0-1,0 0,0 0,24 0,-24-24,0 24,0-25,25 26,-25-26,25 25,-25 0,25 1,0 24,-1 0,1 0,-25 24,25 1,0 25,-25-25,0-1,0 1,0 0,0 0,-25 0,25-1,-25 1,25 0,-25 0,1 0,-1-1,0-24,0 25,0-25,1 0,-1 0,0 0,25-25</inkml:trace>
  <inkml:trace contextRef="#ctx0" brushRef="#br0" timeOffset="559968.1589">14486 16520,'25'0,"-25"-25,25 25,-1 0,1 0,0 0,0 0,24 0,-24 0,25 0,-25 0,-1 0,1 0,0 0,0 0,0 0,-1 0,1 0,0 0,0 0,0 0,-50-25,0 1,25-1,-25 25,25-25,-25 0,25 0,-24 25,24-25,-25 1</inkml:trace>
  <inkml:trace contextRef="#ctx0" brushRef="#br0" timeOffset="578763.6654">16123 17636,'0'-25,"25"25,-25 25,0 0,-25 0,25 0,0 24,0 1,-25-1,25 1,-25 0,25-1,-24 1,-1-1,25 1,-25 0,0-1,0 1,-24-1,49-24,-25 0,0 0,25 0,-25-25,1 0,-1 0,0 0,25-25,-25 25,0-50,1 25,24-24,-25-1,25 1,0-1,0 0,0 26,0-26,25 25,-1 0,-24 1,25 24,-25-25,25 25,0 0,0 0,-1 25,1-1,0 1,0 0,0 0,-1 0,-24 24,25-24,-25 0,25 24,-25-24,25 25,-25-25,25-1,-25 1,0 0,24 0,-24 0,25-50,-25 0,0 0</inkml:trace>
  <inkml:trace contextRef="#ctx0" brushRef="#br0" timeOffset="579120.2014">16123 18182,'25'0,"0"0,-25-25,24 25,1-25,0 25,0 0,0-25,-1 25,-24 25,-24 0,24 0,-25 0,25 24,-25-24,25 0,0 0,0-1,0 1,0 0,0 0,0 0,25-25,0 24,-1-48,1 24,-25-25,0 0,25 0,-25 0,0 1,25-1,-25-25,0 25,0 1</inkml:trace>
  <inkml:trace contextRef="#ctx0" brushRef="#br0" timeOffset="579275.3626">16346 17909,'25'25,"-25"0,25-25,-25 24,0 1,25-25,0 25,-1-25</inkml:trace>
  <inkml:trace contextRef="#ctx0" brushRef="#br0" timeOffset="579675.5885">15801 17562,'0'-25,"24"25,1 0,0 25,0-25,0 0,24 25,-24-25,0 0,24 24,-24-24,0 0,25 0,-26 0,1 0,25 0,-25 0,24 0,-24 0,25 0,-25-24,-1 24,1 0,0 0,0 0,-50-25,0 0,25 0,-25 0,1 0,-1 1,0-1,0 0,0 0,0-24</inkml:trace>
  <inkml:trace contextRef="#ctx0" brushRef="#br0" timeOffset="580500.1837">17016 17512,'0'25,"0"0,0 0,0-1,0 1,0 0,0 25,0-26,0 1,0 0,0 0,0 0,0-1,0 1,-25-25,25-25</inkml:trace>
  <inkml:trace contextRef="#ctx0" brushRef="#br0" timeOffset="580755.5948">17041 17537,'25'-25,"-50"50,74-50,-49 0,25 25,0 0,0 0,0 0,-1 0,-24 25,0 0,0 0,0 0,0-1,-24 1,24 0,0 0,0 0,0-1,-25 1,25 0,0 0,0 0,0-1,0 1,0-50</inkml:trace>
  <inkml:trace contextRef="#ctx0" brushRef="#br0" timeOffset="580891.6854">17016 17711,'0'0,"25"0,0 0,-1 0,1 0,0 0,0 0,-25-25</inkml:trace>
  <inkml:trace contextRef="#ctx0" brushRef="#br0" timeOffset="581027.411">17016 17835,'25'0,"0"0,-25-25,24 25,1 0,-25-25,25 25</inkml:trace>
  <inkml:trace contextRef="#ctx0" brushRef="#br0" timeOffset="581427.2831">16818 18083,'24'24,"1"-24,0 0,0 0,0-24,24 24,1 0,-1-25,1 0,-25 25,24-25,-24 25,0-25,0 25,0-24,-50 24,0 0,0 0,0 0,1 24,-1-24,0 25,0 0,25 0,0 0,0-1,0 1,0 0,0 0,-25 0,25-1,0 1,0 0,-24 0,24 0,-25-1,50-48,-25-1,24 0,1 0,0 25,0-25,24 1,-49-1,25 25,0-25</inkml:trace>
  <inkml:trace contextRef="#ctx0" brushRef="#br0" timeOffset="581595.3799">16966 18083,'0'0,"-24"0,24 24,-25 1,25 0,-25 0,25 24,-25 1,25 0,-25-1,25-24,-24 0,24 0,0-1,0 1,-25-50,50 1</inkml:trace>
  <inkml:trace contextRef="#ctx0" brushRef="#br0" timeOffset="581743.1802">16892 18256,'50'25,"-100"-50,124 75,-49-1,0-24,25 0,-26 25,26-26,-25 1,0 0,24 0,-24-25,0 25,0 0,-1-25,1-25,25 0</inkml:trace>
  <inkml:trace contextRef="#ctx0" brushRef="#br0" timeOffset="582155.5002">17760 17512,'-25'0,"25"25,-24-25,-1 25,0 0,0 24,0-24,1 0,-1 0,25-1,-25-24</inkml:trace>
  <inkml:trace contextRef="#ctx0" brushRef="#br0" timeOffset="582535.3732">17711 17661,'0'99,"0"-198,-25 223,0-99,25 0,-25-1,0 1,25-50,25 1,0-1,0 0,0 0,-1 25,1 0,-25 25,-25 0,25 0,-24-1,-1 1,25 0,-25 0,0 0,0-1,25 1,-24 0,24-50,24 25,-24-25,25 1,0-1,0 0,0 0,-1 25,1 0,0-25,0 25,0 0,-1 0,1 0,0 25,-50-25,25 25,-25-25,1 0</inkml:trace>
  <inkml:trace contextRef="#ctx0" brushRef="#br0" timeOffset="582839.6036">17785 18033,'0'50,"0"-1,0-148,0 223,0-74,0-26,0 26,0-25,0 24,0-24,0 0,0 0,0 0,-25-1,0-48,25-1,0 0,0 0,0 0,-24-24,24 24,0 0,0 0,0 1,-25-1,0 50,0-1,0 1,25 0,-24 25,-1-50,25 24,-25 1,0 0,0-25,25-25,0 0,0 1</inkml:trace>
  <inkml:trace contextRef="#ctx0" brushRef="#br0" timeOffset="582971.6673">17884 18231,'25'50,"-50"-100,75 125,-25-50,-1-1,1-24,0 25,0 0,0-25,-1 25,1-25,-25-25</inkml:trace>
  <inkml:trace contextRef="#ctx0" brushRef="#br0" timeOffset="583275.7298">18306 17512,'0'25,"0"0,0 0,0-1,0 1,0 25,0-25,0-1,0 1,0 0,25-25,-50-50,25 26,25-1</inkml:trace>
  <inkml:trace contextRef="#ctx0" brushRef="#br0" timeOffset="583595.5131">18504 17537,'-25'74,"50"-148,-74 173,24-74,0 0,0 0,0-1,1-24,-1 25,0 0,0 0,-24-25,24 25,0-25,0 0,0 24,1-24,48 0,26 0,0-24,-1 24,1 0,-1-25,1 25,0-25,-1 25,1-25,0 25,-1 0,-24-25,0 25,-50 0,0 0,0 0,-24 0,24 0,-50-24,51 24,-1-25</inkml:trace>
  <inkml:trace contextRef="#ctx0" brushRef="#br0" timeOffset="583824.0274">18430 17413,'0'0,"-25"0,25 25,0-1,25-24,-25 50,0-25,0 25,0-1,0 26,0-26,0 26,0-26,0 1,0 24,0-24,-25-1,25 1,0-25,0 0,-25-25,25-25,0 0,0 0</inkml:trace>
  <inkml:trace contextRef="#ctx0" brushRef="#br0" timeOffset="584695.5992">18430 17760,'0'0,"-25"25,0 0,0 0,25-1,-24 1,-1 0,0 25,0-26,0 1,25 25,-24-50,24 25,24-25,1-25,0 25,25-25,-26 25,26-25,-25 0,24 25,-24-24,0 24,0 0,-25 24,-25-24,25 25,-25-25,0 25,1-25,-1 25,0-25,0 25,0-25,25 24,0 1,0 0,0 0,0 0,0-1,0 1,0 0,0 0,0 0,0-1,25 1,-25 0,25-25,-25 25,25 0,0-1,-25-48,0-1,0 0,0 0,0 0,24-24,-24-1,0 25,0-24,0-1,0 25,0 50,0 0,0 0,0 24,0-24,-24 25,24-1,-25-24,0 0,25 0,-25 0,0-25,1 0,-1 0,0 0,0-25,0 0,1 25,-1-25,25 0,-25 25,25-24,25-1,0 0,-1 0,1 0,0 1,25-1,-1-25,-24 25,25-24,-1-1,1 1,0-1,-26 25,26-24,-25 24,0 0,-25 0,0 50,-25 0,0 0,25-1,25 1,0-25,-1 0,1 0,0 0,0 0,0-25,-1 25,-24-24,25 24,-25-25,-49-25</inkml:trace>
  <inkml:trace contextRef="#ctx0" brushRef="#br0" timeOffset="584864.158">18777 17909,'-25'198,"50"-396,-50 421,25-173,0-25,0-1,0 26,-24-25,24 0,-25-1,0 1,25 0,-25 0,0-25,25 25,-24-25,-1 0,0-25,0 25,25-25,-25 0</inkml:trace>
  <inkml:trace contextRef="#ctx0" brushRef="#br0" timeOffset="585051.8332">18554 18207,'50'0,"-100"0,100 24,-26 1,1 0,0 0,0 0,0-1,24 1,-24 0,0 0,0 0,-1-1,1 1,0-25,-25-25,0 1,0-26</inkml:trace>
  <inkml:trace contextRef="#ctx0" brushRef="#br0" timeOffset="585459.3699">19100 17587,'24'0,"-24"24,0 1,0 0,0 0,0 0,0-1,0 1,0 0,0 0,0-50,25 0,-25 0,25 25,0-24,0-1,-1 0,1 25,0-25,0 25,0 0,-25-25,24 25,-24 25,-24 0,24 0,-25-25,0 25</inkml:trace>
  <inkml:trace contextRef="#ctx0" brushRef="#br0" timeOffset="585623.2294">19025 18107,'-25'0,"50"0,-25 0,25 0,0 0,-25-24,49-1,-24 0,0 0,25 0,-1 1,-24-1,0 0,24 0,-24 0,0 1,-25-1,-25 0</inkml:trace>
  <inkml:trace contextRef="#ctx0" brushRef="#br0" timeOffset="585808.1588">19273 17711,'-25'148,"50"-296,-74 346,49-148,-25 24,0-24,0-1,0 26,1-26,-1 1,0-1,0 1,25-25,-25-25,25-25,0 0,-24 0,48-24</inkml:trace>
  <inkml:trace contextRef="#ctx0" brushRef="#br0" timeOffset="585919.9757">19149 18083,'223'223,"-446"-446,471 495,-248-247,25-25,0 25,0-25,-25-25</inkml:trace>
  <inkml:trace contextRef="#ctx0" brushRef="#br0" timeOffset="586171.3119">19447 17686,'25'-25,"-1"0,1 25,0 0,0 0,0 25,0-25,-1 0,1 0,0 25,0-25,-50 25,0-1</inkml:trace>
  <inkml:trace contextRef="#ctx0" brushRef="#br0" timeOffset="586462.8819">19447 17909,'25'-25,"-50"50,74-50,-24 25,0 0,0-25,0 25,24 0,-24 0,0 25,-25 0,-25-25,0 25,25 0,-24-1,-26 1,25 0,0 0,0 0,1-25,24 24,-25-24,50 25,-1-25,1 0,0 0,0 0,0-25,0 25,24 0,-24-24,0-1,-25 0</inkml:trace>
  <inkml:trace contextRef="#ctx0" brushRef="#br0" timeOffset="586751.7082">19472 17760,'0'25,"24"0,-24 0,0 24,0 1,-24-1,24 26,-25-26,25 26,-25-1,0-24,0-1,25-24,0 0,0 0,25-25,0 0,0 0,0-25,-1 25,1 0,25 0,-25-25,0 25,-1 0,1 0,0 0,0 0,0 0,-1 0,1 0,-25-49,25 49,-25-25</inkml:trace>
  <inkml:trace contextRef="#ctx0" brushRef="#br0" timeOffset="587267.376">19869 17686,'24'0,"1"25,0-25,-25 24,25-24,-25 25,25-25,-25 25,24 0,-24 0,0-1,0 1,25-25,-25 25,25 0,-25 0,0-1,0 1,0 0,-25 0,25 0,-25-25,25 24,-24 1,-1-25,0 0,0 0,0-25,25 1,0-1,-24 0,24-25,0 26,0-26,0 25,24-24,-24 24,0 0,0 0,0 50,0 0,0 0,25 24,-25 1,0-1,0 1,0 24,0 1,0-1,0 1,0-1,0 0,0-24,0 0,0-1,0-24</inkml:trace>
  <inkml:trace contextRef="#ctx0" brushRef="#br0" timeOffset="587571.3119">20141 17686,'25'0,"0"0,0 0,0 0,-1 0,1 0,0 0,0 0,0 0,-1 0,1-25,-25 0</inkml:trace>
  <inkml:trace contextRef="#ctx0" brushRef="#br0" timeOffset="588188.1817">20340 17562,'-50'25,"100"-50,-100 74,25-24,25 25,-24-25,24 24,0 1,-25-25,25 24,0-24,-25 0,25 24,-25-24,0 0,50-25,0 0,0-25,0 25,-1-25,26 25,0 0,-26-24,26 24,0 0,-26-25,26 25,-25 0,-50 0,0 0,0 0,1-25,-1 0,0 0,0 1,25-1,0 0,0 50,0 0,0 24,0-24,0 49,0-24,0 24,0 1,-25-1,25-24,0 24,0-24,0-1,0 1,0-25,0 0,0 24,-49-73,24-1,0 0,25 0,-25 0,1 0,-26 1,25 24,0-25,25 0,-24 25,-1 0,50-25,-1 25,1-25,25 1,-1 24,1-25,0 25,-1-25,1 25,-25 0,24-25,-24 25,0 25,0-25,-1 0,-24-25,25 0</inkml:trace>
  <inkml:trace contextRef="#ctx0" brushRef="#br0" timeOffset="588463.6394">20687 17686,'25'0,"0"0,0 25,-1-25,1 0,0 0,0 24,0-24,-1 25,1-25,-25 25,-25-25,25 25</inkml:trace>
  <inkml:trace contextRef="#ctx0" brushRef="#br0" timeOffset="588971.3788">20637 17835,'0'0,"0"24,25 1,-25 0,0 0,0 0,0 24,25-24,-25 0,0 24,0-24,0 25,0-25,-25-1,25 1,25-25,-25-25,25-24,0 24,0-25,-1 1,1 24,-25-25,25 26,0-1,0 25,-25 25,0-1,-25 1,25 0,-25 0,25 0,0-1,0 1,25-50,0 1,-1-1,1 25,0-25,0 25,-25 25,25-25,-25 25,0-1,0 1,0 0,-25 0,25 24,-25-24,25 0,-25 0,25 0,-25-1,1-24,-1-24,25-26,0 25,0 0,0-24</inkml:trace>
  <inkml:trace contextRef="#ctx0" brushRef="#br0" timeOffset="589323.1752">21183 17661,'0'25,"25"0,0-1,0-24,-1 0,1 25,0-25,25 0,-1-25,-24 25,25-24,-26 24,1-25,0 25,0-25,0 25,-1 0,-48 0,-1 25,0-25,0 25,-24-1,24 1,-25 0,25 0,-24 0</inkml:trace>
  <inkml:trace contextRef="#ctx0" brushRef="#br0" timeOffset="590131.3733">21233 17934,'74'0,"-148"0,173 0,-49 0,-26 0,1 0,0 0,0 0,-25 25,-25-25,0 24,0-24,1 25,-1 0,0-25,0 25,0-25,1 25,-1-25,50 0,-1 0,1 0,0 0,0 0,24 0,-24-25,0 25,0 0,0 0,-50 25,0-1,0 1,0-25,1 25,-1 0,-25 0,25-1,-24 1,24 0,-25 0,26-25,-1 25,0-1,50-24,0 0,-1-24,26 24,-25-25,24 0,1 0,0 25,-26-25,26 1,0 24,-1 0,-24 0,0 0,0 0,-1 24,-24 1,0 0,-24 0,-1 0,0-1,0 1,0 0,1 0,-26-25,25 25,0-25,1 0,-1 0,25-25,0 0,0-25,0 26,0-26,0 0,25 1,-25 24,0-25,24 50,-24 25,0 25,0-25,0 49,0-24,-24-1,24-24,0 25,-25-1,25 1,0-25,0 0,0-75,0 25,0 0,25-24,-25 24,0-25,24 25,-24 1,0-1,0 0,0 0,0 50,-24 0,24 0,-25-1,0 1,0 0,0 0,1 0,-1 24,0-24,0-25,-24 25,24-25</inkml:trace>
  <inkml:trace contextRef="#ctx0" brushRef="#br0" timeOffset="590547.4496">21803 18083,'25'-25,"0"25,0 0,0-25,-1 25,1-25,0 25,-25 25,0 0,-25 24,25-24,-25 25,25-1,-24 1,-1 0,25-1,0-24,0 0,0 0,25-25,-25-25,24 0,-24 0,25 0,0-24,-25 24,25-25,-25 1,0 24,25-25,-25 1,0-1</inkml:trace>
  <inkml:trace contextRef="#ctx0" brushRef="#br0" timeOffset="590663.697">22002 17636,'25'25,"-1"0,-24 0,25-1,-25 1,25 0,-25 0,0 0,25-25,-25 24</inkml:trace>
  <inkml:trace contextRef="#ctx0" brushRef="#br0" timeOffset="590944.3233">22349 17661,'-25'25,"25"0,-25-1,25 1,-24 0,-1 0,0 24,0-24,25 0,-25 0,25 0,-24-25,48 0,1 0,0 0,0 0,0 0,-1 0,26 0,0-25,-26 25,26 0,-25 0,24 0,-24 0,0 0,0 0,-100-50,75 75,-24-25</inkml:trace>
  <inkml:trace contextRef="#ctx0" brushRef="#br0" timeOffset="591103.3782">22448 17959,'0'0,"0"24,0 1,0 0,0 0,0 24,-25 1,25 0,0-1,-24 26,24-26,-25 1,25 24,-25-24,25 0,-25-26,25 26</inkml:trace>
  <inkml:trace contextRef="#ctx0" brushRef="#br0" timeOffset="591903.2646">22746 17810,'25'0,"0"25,-1-25,1 0,0 0,0 0,0 24,-1-24,-24 25,-24-25,24 25,-25 0,0 0,0-1,25 1,-25-25,1 25,24 0,-25-25,50 0,-1 0,1 0,-25-25,25 25,0 0,0 0,-1 0,-24 25,0 0,0-1,0 1,-24 0,24 0,-25 24,0 1,0-25,0 24,1 1,-1-25,25 0,-25-1,0 1,0-25,0 0,25-25,0 1,-24 24,24-25,0 0,0 0,0 0,0 1,0-1,0 0,0 0,24 50,1-25,0 25,0-25,0 0,0 0,-1 0,1 0,0-25,0 25,0-25,-1-24,1 24,-25 0,25 0,0-24,0 24,-1 0,-24 0,0 0,25 1,-25 48,0 1,0 25,0-1,0-24,-25 25,25-1,0-24,0 25,0-25,0-1,0 1,0-50,25 1,-25-1,25-25,-25 25</inkml:trace>
  <inkml:trace contextRef="#ctx0" brushRef="#br0" timeOffset="592087.6954">23242 17735,'50'124,"-100"-248,100 298,-50-124,0-1,0 26,0-1,0 0,0 1,0-1,0 1,0-1,0 1,0-26,24 26,-24-26,0 1,0-1</inkml:trace>
  <inkml:trace contextRef="#ctx0" brushRef="#br0" timeOffset="592552.1904">23688 17983,'-24'25,"-1"0,0-25,-25 25,26-25,-26 25,25-25,-24 0,24 0,0 24,25 1,25 0,-25 0,25 0,-25 24,0 1,24-1,-24 1,0 0,25-26,-25 26,0 0,0-25,0-1,0 1,0 25,0-100,0 25,0 1,25-1,-25 0,25 0</inkml:trace>
  <inkml:trace contextRef="#ctx0" brushRef="#br0" timeOffset="592903.3684">23589 18256,'25'-49,"-50"98,75-98,-25 49,-1 0,1-25,0 25,0 0,0 0,-1 0,1 25,-25-1,25-24,-25 25,0 0,0 0,0 0,0-1,0 1,0 0,25 0,-25 0,0-1,0 1,0 25,-25 0,25-26,0 1,0 0,-25 0,0 0,1-25,-1 0,-25-25,25-25,1 1,-1 24</inkml:trace>
  <inkml:trace contextRef="#ctx0" brushRef="#br0" timeOffset="593196.0273">23614 18306,'25'49,"-50"-98,50 148,-25-74,0 0,-25-1,25 1,25-50,-25 1,25-1,-1 0,1 0,0 25,0 0,0 25,-1 0,-24 0,0-1,-24-24,24 25,-25 0,0 0,0-25,25 25,-25-25,1 0,-1-25,25 0,0 0</inkml:trace>
  <inkml:trace contextRef="#ctx0" brushRef="#br0" timeOffset="594375.748">24160 17934,'0'0,"0"25,0-1,0 1,0 25,0-25,-25-1,25 1,-25-25,25 25,0-50,0 0,25 1,-25-1,0 0,25 0,0 0,-25-24,24 49,-24-25,25 25,-25 25,0 0,0-1,0 1,-25 0,1 0,24 0,-25-1,0-24,25 25,-25-25,25-25,25 25,-25-24,25 24,0 0,-1 0,1 0,-25 24,0 1,-25-25,25 25,-24-25,-1 25,0-25,0 25,0-25,1 0,-1 24,0-24,0 25,0-25,1 0,-1 0,50 0,-1 0,26 0,-25 0,24 0,-24-25,25 25,-1 0,-24 0,25 0,-25-24,-1 24,1 0,0 0,0 0,-50-25,0 25,0 0,1 0,-1 0,0 25,0-25,0 24,25 1,-24 0,24 0,0 0,-25 24,0-24,25 0,-25 0,0-1,1 1,24 0,24-25,-24-25,25 25,0-25,25 25,-26-24,1 24,0 0,0 0,-25 24,-25-24,25 25,-25 0,0 0,1-25,-1 25,-25 0,75-25,0-25,0 25,-1 0,1 0,-25 25,-25-1,-24 26,24-25,0 0,0-1,1 1,48-25,1 0,0 0,0 0,0 0,24 0,-24 0,0 0,24 0,-24 0,0 0,0 0,24 0,-24 0,0-25,0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0:58:39.4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2704 918,'0'-25,"25"25,-25 25,0 0,0-1,0 1,-25 25,25-25,-25-1,0 1,0 25,0-25,1-1,-1 1,25 0,-25 0,0-25,25 25,-25-25,50-25,0 0,0 0,0 0,-1 25,1-24,0 48,-25 1,0 0,0 0,-25 24,25-24,-25 0,25 0,0 0,-24-1,48-48,1 48,0-24,-25 25,25 0,-25 0,0 0,0-1,0 26,0-25,-25 25,25-26,0 1,-25 25,25-25,-25-50,25 0,0 0,0-24</inkml:trace>
  <inkml:trace contextRef="#ctx0" brushRef="#br0" timeOffset="355.9069">2729 1215,'24'0,"1"0,0-24,0 24,0 0,-1 0,26 0,-25-25,0 25,-1 0,1 0,0 0,-50 25,25-1,-25-24,1 50,-1-25,0 0,0 24,0-24,1 25,-1-26,25 1,0 0,-25-25,25 25,25-25,0-25,-1 25,1-25,0 0,0 1,24-1,-24 0,0 0,0 0,0 1,-1-1,1 25,-25-25,0 0,-25 0,1 25,-1-24,0 24</inkml:trace>
  <inkml:trace contextRef="#ctx0" brushRef="#br0" timeOffset="536.2739">2902 967,'0'25,"25"0,-25 25,25-1,-25 1,25-1,-1 1,-24 24,25 1,-25-1,25-24,-25 24,0 1,25-26,-25 1,0-25,0 0,25-75</inkml:trace>
  <inkml:trace contextRef="#ctx0" brushRef="#br0" timeOffset="687.4986">3175 1315,'0'0,"-25"24,0 1,1 25,24-25,-25-1,0 1,0 25,25-25,-25-1,1 1,24 0,-25 0,0-25,0-25</inkml:trace>
  <inkml:trace contextRef="#ctx0" brushRef="#br0" timeOffset="831.9353">2927 918,'25'0,"0"25,-1-1,1 1,0 0,0 0,0 0</inkml:trace>
  <inkml:trace contextRef="#ctx0" brushRef="#br0" timeOffset="2047.4613">3299 1091,'0'25,"0"0,0 0,0 24,0-24,0 25,0-25,0-1,0 1,0 25,0-25,0-1,0-48,0-1,0 0,25 0,0 0,-25 1,24 24,1 0,0-25,0 25,0 0,-1 0,1 0,0 0,0 0,0 0,-1 0,1-25,0 25,-50-25,0 25,25-25,-24 1,-1-1,0-25,25 25,-25 1,25-26,0 25,-25 0,25 1,0 48,25 1,-25 0,0 25,0-1,0 26,0-26,0 26,0-1,0 0,0 1,0-1,0-24,0 0,0-26,0 1,0-50,0 1,0-1,25-25,-25 0,0 1,25-26,-25 1,0 0,25 24,-25-24,24 24,1 0,-25 26,0-1,25 0,0 50,-25 0,25-1,-25 1,0 0,25 0,-1 0,1-25,0 0,0 0,0 0,-1-25,1 25,0-25,0 0,0 25,-1-25,-24 1,25-1,-25 0,-25 0,25 0,-24 25,24-24,-25 24,0 0,0-25,0 25,25 25,-24-1,24 1,0 25,0-25,0 24,0 1,0-25,0 24,0 1,0-25,0 24,0 1,0-25,0-1,0 1,-25-25,0-25,0 25,25-24,-25-1,1 25,24-25,-25 25,0-25,50 25,0 0,-1 0,1 0,0 0,0 0,0 0,-1 0,1 0,0 0,0 0,0 0,-25 25,24 0,-48-25,24 25,-25-1,0 1,0 0,0 0,1 0,-1-1,-25 1,25 0,1 0,-1 0,0 0,25-1,25-24,0 0,-1 0,1 0,25 0,-25 0,-1 0,1 0,0 0,0 0,0 0,-1 0,1 0,-25 25,25-25,0-25,-25 1</inkml:trace>
  <inkml:trace contextRef="#ctx0" brushRef="#br0" timeOffset="2707.4959">4341 943,'0'-25,"25"50,-1-25,1 24,0-24,0 25,0-25,-25 25,24-25,-24 25,0 0,0-1,-24 1,24 0,-25-25,0 25,0-25,0 25,-24-1,24-24,0 25,0-25,1 25,48-25,1-25,0 25,0-25,24 25,-24-24,0-1,25 25,-26-25,1 25,0 0,0 0,-25 25,0 0,-25-1,25 26,-25-25,25 24,-25 1,-24 0,24-1,0 1,0-1,1 1,-1-25,25 0,-25-25,50-25,-25 0,25-25,-25 1,24 24,1-25,0 1,0 24,0-25,-1 26,1-1,0 25,0-25,0 50,-1-25,1 25,-25-1,25 1,-25 0,0 25,0-26,0 26,-25-25,25 24,-25 1,1-25,-1 25,0-26,25 1,-25 0,0-50,25 0,0 1</inkml:trace>
  <inkml:trace contextRef="#ctx0" brushRef="#br0" timeOffset="2951.5224">4887 967,'0'-24,"24"24,-24 24,25-24,0 0,0-24,0 24,-1 0,26 0,-25 0,0 0,-25 24,-25 1</inkml:trace>
  <inkml:trace contextRef="#ctx0" brushRef="#br0" timeOffset="3147.6499">4812 1265,'0'0,"0"25,25-25,0 0,0 0,24-25,-24 25,25-25,-1 25,-24-25,0 25,0 0,-1-24,1 24,-50 0,1 0</inkml:trace>
  <inkml:trace contextRef="#ctx0" brushRef="#br0" timeOffset="3484.1255">5035 1017,'25'-25,"-25"0,0 50,0 25,0-1,0 1,0 0,0-1,0 26,0-26,0 26,0-26,-25 1,25-1,0 1,0-25,0 0,0 0,0-1,-24-24,-1-24,0-1,0 25,0-25,25 0,-24 25,-1-25,0 0,50 25,-25-24,25-1,-25 0,24 0,1 0,25 1,-25-26,-1 25,26-24,-25 24,0 0,-1-25,1 26,25-1,-25 0</inkml:trace>
  <inkml:trace contextRef="#ctx0" brushRef="#br0" timeOffset="4296.3982">5259 843,'0'0,"0"-24,-25 24,50 0,-25 24,0 1,0 0,24 25,-24-1,0-24,0 0,0 0,0-1,0 1,0 0,0-50,0 0,0 1,25-1,-25 0,0-25,25 26,-25-1,25 0,0 25,-1 0,1 25,-25 0,0-1,0 1,-25 0,25 0,-24 0,24-1,-25 1,25 0,-25-25,25 25,0 0,25-1,0 1,-25 0,24 0,-24 0,0-1,-24 1,24 0,0 0,0 0,-25-1,25 1,-25 0,25 0,-25-25,0 0,1 0,-1-25,25 0,-25 0,50 25,0-24,-1 24,1 0,0 0,0 0,0 0,-1 24,1 1,-25 0,0 0,0 0,-25-1,1 1,-1 0,0 0,0 0,0-25,1 25,-1-25,25 24,-25-24,25 25,25-25,0-25,-1 25,1 0,0 0,0 0,0 0,-1 0,1 0,0 0,25 0,-26 0,-24-24,25 24,-25-25</inkml:trace>
  <inkml:trace contextRef="#ctx0" brushRef="#br0" timeOffset="4728.5562">5978 918,'25'0,"-25"25,-25-1,25 1,-25 0,25 25,-25-26,1 1,-1 0,25 0,-25-25,25 25,25-50,0 25,-1 0,-24 25,25-1,-25 26,0-25,0 0,0 24,0-24,0 25,0-26,0 1,0 0,0 0,0 0,0-1,0 1,-25 0,25 0,0 0,0 0,-24-1,24 1,0 0,-25-25,25-25,0 0,0 1</inkml:trace>
  <inkml:trace contextRef="#ctx0" brushRef="#br0" timeOffset="4939.8241">6176 967,'0'25,"25"0,-25 0,0 0,0 24,0 1,0-1,0 1,0 24,-25-24,25 0,0-1,0 1,-24-1,24-24,0 0,0 0,0-50,0-25,0 26,24-26,-24 25,0-24</inkml:trace>
  <inkml:trace contextRef="#ctx0" brushRef="#br0" timeOffset="5183.9041">6276 1067,'0'0,"0"-25,24 0,-24 0,25 25,0 0,-25 25,0 0,0 0,0-1,0 26,0-25,25 24,-25 1,0 0,0-26,0 26,0 0,0-1,0 1,0-1,0-24,0 0,0 0,0 0,0 0,0-50,-25 0,0 0,25 0,-25-24</inkml:trace>
  <inkml:trace contextRef="#ctx0" brushRef="#br0" timeOffset="5443.7833">6251 1265,'0'-25,"25"25,-1 0,1 0,0 0,0 25,-25 0,0 0,-25-1,25 1,-25 0,0 0,1 0,-1-25,0 24,50-24,0 0,-1 0,1 0,0 0,0 0,-25 25,-25-25,25 25,0 0</inkml:trace>
  <inkml:trace contextRef="#ctx0" brushRef="#br0" timeOffset="5683.4928">6102 1761,'-25'25,"50"-25,0 0,0-25,-1 25,1 0,0 0,25 0,-1 0,1-25,-25 25,24 0,1 0,-1 0,-24 0,0 0,0 0,0 0,-1 0,-48 25,-1-25,-50-49,51 49,-1 0</inkml:trace>
  <inkml:trace contextRef="#ctx0" brushRef="#br0" timeOffset="8220.2689">7615 1513,'-25'0,"50"-50,-25 26,25-1,-25 0,25 0,-25 0,24 1,-24-1,25 0,0 25,0 0,0 25,-25 0,24-1,1 1,0 25,-25-1,25-24,-25 25,25-25,-1 24,-24-24,25 0,-25 0,25 0,-25-1,0-48,0-1,-25 0,25 0,-25 0,25-24,-24 24</inkml:trace>
  <inkml:trace contextRef="#ctx0" brushRef="#br0" timeOffset="8427.8185">7962 1166,'0'25,"0"-1,-25-24,25 50,-24-25,24 24,-25-24,25 25,-25-1,0-24,25 25,-25-1,1-24,-1 0,25 0,-25 0,25 0</inkml:trace>
  <inkml:trace contextRef="#ctx0" brushRef="#br0" timeOffset="8627.7134">8111 1389,'25'25,"-25"0,0-1,0 1,0 0,0 0,0 24,0-24,0 0,0 25,0-25,0-1,0 1,0 0,0-50</inkml:trace>
  <inkml:trace contextRef="#ctx0" brushRef="#br0" timeOffset="9087.8912">8756 1166,'0'25,"0"-1,-25 26,25-25,0 24,-25 1,1 0,24-1,-25 1,0-1,0-24,0 25,1-50,-1 25,0 0,0-25,0 0,1-25,24 0,0 0,-25 0,25-24,0 24,25-25,-25 25,24 1,-24-1,25 0,0 0,0 0,0 25,-1 25,1-25,0 25,0 25,0-26,-1 1,-24 25,25-25,0-1,-25 1,25 0,-25 0,0 0,25-25,-25-25</inkml:trace>
  <inkml:trace contextRef="#ctx0" brushRef="#br0" timeOffset="9248.6838">8954 1389,'0'25,"0"0,-24-1,24 1,0 0,0 25,0-26,0 1,0 25,0-25,0 0,-25-25,0-25</inkml:trace>
  <inkml:trace contextRef="#ctx0" brushRef="#br0" timeOffset="9575.8961">8359 992,'0'-25,"25"1,0 24,0 0,-1 0,26 0,-25-25,24 25,1 0,-25 0,24 0,-24 25,25-25,-25 0,24 0,-24 24,25-24,-26 0,1 0,0 0,0 0,-50-24,25-1,-25 0,0 0,1 0,24 1,-25-1,0 25</inkml:trace>
  <inkml:trace contextRef="#ctx0" brushRef="#br0" timeOffset="9920.1974">9277 1364,'25'0,"0"0,-1 0,1 25,25-25,-25 0,24 0,-24 0,25 0,-26 0,1 0,0-25,0 25,0 0,-50 0</inkml:trace>
  <inkml:trace contextRef="#ctx0" brushRef="#br0" timeOffset="10108.3553">9475 1166,'0'25,"0"-1,0 1,0 0,0 25,0-1,0 1,0-1,0 1,0 0,0 24,0-24,0-1,0-24,25 25,-25-25,0-1</inkml:trace>
  <inkml:trace contextRef="#ctx0" brushRef="#br0" timeOffset="10532.2919">9971 1463,'0'0,"-24"0,24-24,0-1,0 0,24 25,-24-25,25 0,-25 1,25-1,-25 0,25 25,-25-25,25 0,0 25,-1 25,1 0,0 0,0 24,-25-24,25 25,-1-25,1 24,-25 1,25-25,-25 24,25-24,-25 25,0-25,0-1,0 1,25-25,-50 0,25-25,0 1,-25-1,25 0</inkml:trace>
  <inkml:trace contextRef="#ctx0" brushRef="#br0" timeOffset="10707.4564">10294 1091,'0'0,"0"25,0 0,0 0,0 24,-25 1,0 0,25-1,-24 1,24-1,-25 1,0-25,0 24,25 1,-25-25,25 0,-24 0,24-1,0-48</inkml:trace>
  <inkml:trace contextRef="#ctx0" brushRef="#br0" timeOffset="10979.4205">10368 1463,'25'25,"0"0,0-25,0 25,-1 0,1-1,-25 1,-25 0,25 0,-24-25,-1 25,0 0,0-1,0-24,50 0,0 0,0-24,0 24,-1-25,26 25,-25-25,0 25,-1 0,1-25,25 25,-25-25</inkml:trace>
  <inkml:trace contextRef="#ctx0" brushRef="#br0" timeOffset="11351.4932">10964 1116,'0'25,"0"0,0 0,0-1,-25 26,25 0,0-1,0 1,-25-1,0-24,25 25,-25-1,1 1,-1-25,0 0,0-25,25 25,-25-25,1-25,-1 0,25 0,0 0,-25-24,25 24,25-25,-25 25,0-24,25 24,-1 25,-24-25,25 25,0 0,0 25,0-25,-1 25,-24 0,25-1,0 1,0 0,-25 0,25 0,-25-1,0 1,24 0</inkml:trace>
  <inkml:trace contextRef="#ctx0" brushRef="#br0" timeOffset="11611.7032">11137 1439,'25'0,"0"24,-25 1,25-25,-25 25,0 0,0 0,0-1,0 1,-25-25,0 25,0 0,0 0,50-50,0 25,-25 25,25-25,0 0,0-25,-1 25,1 0,0-25,-25 0</inkml:trace>
  <inkml:trace contextRef="#ctx0" brushRef="#br0" timeOffset="11974.9388">10666 1091,'-25'-24,"25"-1,25 25,0 0,0 0,-1 0,1 0,25 0,-25 0,24 0,-24 25,25-25,-1 0,1 0,-25 0,24 0,-24 24,0-24,0 0,0 0,-50 0,0-24,25-1,-25 25,25-25,-25-25,25 26,-25-1,25 0,0 0,0 0</inkml:trace>
  <inkml:trace contextRef="#ctx0" brushRef="#br0" timeOffset="12307.7262">11609 1290,'24'0,"1"0,25 0,-25 0,24 0,1 0,-25 0,24 0,-24 0,25 0,-26-25,1 25,0 0,-50 0</inkml:trace>
  <inkml:trace contextRef="#ctx0" brushRef="#br0" timeOffset="12491.5006">11857 1091,'0'25,"0"0,0 25,0-1,24-24,-24 25,0-1,0 1,0-1,0 1,0 0,0-26,0 26,0-25</inkml:trace>
  <inkml:trace contextRef="#ctx0" brushRef="#br0" timeOffset="12632.2384">12378 1339,'24'0,"-24"25,25-25,0-25</inkml:trace>
  <inkml:trace contextRef="#ctx0" brushRef="#br0" timeOffset="12727.5032">12601 1389,'0'25</inkml:trace>
  <inkml:trace contextRef="#ctx0" brushRef="#br0" timeOffset="12855.468">12774 1364,'25'0,"-25"25,25-25,0 25</inkml:trace>
  <inkml:trace contextRef="#ctx0" brushRef="#br0" timeOffset="13179.4909">13146 1315,'25'0,"0"0,0-25,0 25,24 0,-24 0,25 25,-25-25,24 0,-24 0,25 0,-26 0,1 0,0 0,-25 24,25-24,-75-24,25 24</inkml:trace>
  <inkml:trace contextRef="#ctx0" brushRef="#br0" timeOffset="13375.5046">13345 1042,'25'25,"-25"-1,0 26,0-25,0 24,0 1,0 0,0-1,0 26,0-26,0 1,0-1,0 1,0-25,0 25,0-26,-25 1</inkml:trace>
  <inkml:trace contextRef="#ctx0" brushRef="#br0" timeOffset="14139.356">14015 1389,'0'0,"0"-25,-25 25,25-25,25 25,-25-24,0-1,24-25,1 25,-25 1,25-1,0 0,-25 0,25 0,-1 25,1 25,-25 0,25 0,-25 24,25 1,0 0,-25-1,24-24,-24 25,25-1,-25 1,25-25,-25-1,0 1,25 0,-25 0,0-50,0 0,-25-24</inkml:trace>
  <inkml:trace contextRef="#ctx0" brushRef="#br0" timeOffset="14339.4006">14387 1017,'0'25,"-25"0,25-1,0 1,-25 25,0-25,25 24,-25 1,1-1,-1 1,0 0,0-1,0 1,1-1,-1-24,0 25,0-25,25 0,-25-25,25-25</inkml:trace>
  <inkml:trace contextRef="#ctx0" brushRef="#br0" timeOffset="14679.4522">14511 1364,'0'25,"0"0,0 0,0 24,0-24,0 0,0 0,0-1,0 1,0 0,0 0,0 0,0-50,0 0,25 0,-25 0,0 1,24-26,1 25,0-24,0 24,-25 0,25 0,-1 25,1 0,-25 25,0 0,0 24,0-24,-25 25,25-25,0-1,25 26,-25-25,0 0,0 0,25-25,-25 24,25-24,0-24,-1-1,1 0</inkml:trace>
  <inkml:trace contextRef="#ctx0" brushRef="#br0" timeOffset="15083.8293">15156 1091,'0'-24,"0"48,0 1,0 0,0 0,0 24,-25 26,25-26,-25 1,25 0,-25 24,0-24,1-26,-1 26,0-25,0 0,0 0,1-25,-1 0,25-25,0 0,-25 0,25-25,0 26,0-26,0 0,25 26,-25-26,25 25,-25 0,24 25,1 0,0 0,0 0,0 25,-1 0,1 0,-25 0,25-1,0 26,0-25,-1 0,1-1,0 1,0-25,0 0,-25 25,24-50</inkml:trace>
  <inkml:trace contextRef="#ctx0" brushRef="#br0" timeOffset="15432.2769">15354 1389,'0'25,"0"0,0-1,25 1,-25 25,0-25,0-1,-25 1,25 0,0 0,0 0,0-50,25 0,-25 0,0 0,25-24,-25 24,25-25,-1 26,-24-1,25 25,-25-25,25 25,-25 25,0 0,0 24,0-24,25 0,-25 24,0-24,0 0,0 0,0 0,25-25,-25-25,0 0</inkml:trace>
  <inkml:trace contextRef="#ctx0" brushRef="#br0" timeOffset="15783.7609">14833 943,'0'-25,"25"25,0 0,0 0,-1 0,26 0,-25 0,24 0,1 25,0-25,-1 0,1 0,-1 0,1 0,0 0,-1 0,-24 0,0 0,0 0,0 0,-50-25,25 0,-25 25,25-25,0 0,-25 1,25-1,-25 0,25 0,-24 0</inkml:trace>
  <inkml:trace contextRef="#ctx0" brushRef="#br0" timeOffset="16179.5344">15825 1265,'25'0,"0"0,0 0,0-25,24 25,-24 0,0 0,0 0,-1 0,1 0,0 0,0 0,-50 0,0 25,0-25</inkml:trace>
  <inkml:trace contextRef="#ctx0" brushRef="#br0" timeOffset="16355.7436">15825 1414,'-24'0,"48"0,1 0,0 0,0 0,0 0,24 0,-24 0,25 0,-26 0,1 0,0 0,0 0,0 0,-1 0,1 0</inkml:trace>
  <inkml:trace contextRef="#ctx0" brushRef="#br0" timeOffset="16863.3195">16718 918,'0'-25,"0"0,0 50,0 0,25 0,-25 24,0 1,0 24,0-24,0 24,0 1,-25-26,25 26,0-26,0 1,0-25,0-1,0 1,0 0,0-50,0 0,0 1,0-1,25 0,-25-25,0 26,25-26,0 25,0-24,-1 24,1 0,0 0,0 25,0 0,-1 0,1 25,0 0,-25 0,0-1,0 26,0-25,0 24,-25-24,0 25,25-25,-24-1,-1 1,0 0,0 0,0 0,1 0,-1-25,0 24,0-24,0-24,1 24,24-25,-25 0,0 0</inkml:trace>
  <inkml:trace contextRef="#ctx0" brushRef="#br0" timeOffset="17283.5439">16520 769,'0'-25,"25"25,0 0,-1 0,26 0,-25 0,24 0,1 0,-25 0,24 0,1 25,0-25,-1 0,1 0,-25 0,24 0,-24 0,0 0,-50 0,0-25,0 25,1 0,-1-25,0 25,0-24,-24-1</inkml:trace>
  <inkml:trace contextRef="#ctx0" brushRef="#br0" timeOffset="133728.495">18604 794,'-25'0,"25"25,-25-25,25 49,-25 1,25-1,-25 26,25-26,0 26,0-26,0 26,0-26,0 1,25 0,-25-1,25 1,-25-25,25 24,0-24,-25 0</inkml:trace>
  <inkml:trace contextRef="#ctx0" brushRef="#br0" timeOffset="134527.9829">19075 819,'-25'24,"0"-24,0 25,1 0,-1 0,0 0,0-1,0 26,1-25,24 0,-25-1,0-24,50-24,-25-1,0 0,25 25,-25-25,24 50,-24 0,0 0,0-1,0 26,25-25,-25 24,0 1,-25 24,25-24,0 0,0-1,0 1,0-25,0-1,0 1,0-50,0 1</inkml:trace>
  <inkml:trace contextRef="#ctx0" brushRef="#br0" timeOffset="134835.6041">19000 1166,'0'-25,"25"25,0-25,0 25,0 0,-1-25,26 25,0-24,-26 24,26 0,0-25,-26 25,1 0,0 25,0-25,0 0,-25 24,0 1,24-25,-24 25,0 0,-24 0,24-1,0 26,-25-25,25 24,0 1,-25-25,25 24,0 1,0 0,-25-26,25 1,0 25,0-25,-25 0,25-1,-24-48,-1-1,25-25,-25 25,0-24</inkml:trace>
  <inkml:trace contextRef="#ctx0" brushRef="#br0" timeOffset="135148.0191">19100 1116,'0'25,"0"0,0 0,0-1,0 26,0-25,0 0,0 24,0-24,0 0,0 0,0-50,0 0,24 0,-24-24,0 24,25 0,0-25,-25 26,25 24,-25-25,25 25,-1 0,1 25,-25-1,0 1,0 0,0 0,0 0,0-1,0 1,-25 0,25 0,-24 0,-1-1,0-24,0 0,0 0</inkml:trace>
  <inkml:trace contextRef="#ctx0" brushRef="#br0" timeOffset="135379.6023">19720 819,'25'0,"-25"24,0 1,0 0,24 0,-24 0,0-1,0 1,0 0,0 0,0 0,0-1,-49-73</inkml:trace>
  <inkml:trace contextRef="#ctx0" brushRef="#br0" timeOffset="135635.6162">19794 769,'0'-25,"0"0,25 25,0 0,0 0,-1 0,1 0,0 0,0 0,0 0,-25 25,24-25,1 25,-25 0,-25 0,25-1,-24 1,24 0,-25 0,25 0,0-1,-25 1,25 0,-25-25,0 0,-24-25</inkml:trace>
  <inkml:trace contextRef="#ctx0" brushRef="#br0" timeOffset="136079.9967">19844 893,'0'-25,"25"25,-1 0,-24 25,0 0,-24 0,-1-1,0-24,50 0,-25-24,25 24,-1 0,1 0,0 0,0-25,0 50,-50-25,25 24,-25-24,0 25,0 0,1-25,-26 25,25 0,-24-1,-1 1,0 0,1-25,24 25,0-25,0 25,0-25,50-25,0 25,0 0,25-25,-1 25,1-25,-1 0,26 25,-26-24,26 24,-26-25,1 25,0 0,-26 0,26 0,-25 0,0 0,-25 25,-25-25,0 24,-25-24</inkml:trace>
  <inkml:trace contextRef="#ctx0" brushRef="#br0" timeOffset="136248.1342">19720 1141,'0'25,"0"0,0-1,0 1,0 25,0-25,0-1,0 1,0 25,0-25,0-1,25-48,-25-1</inkml:trace>
  <inkml:trace contextRef="#ctx0" brushRef="#br0" timeOffset="136492.2378">19769 1265,'0'0,"0"-25,25 0,0 1,0 24,0 0,-1-25,1 25,0 0,0 0,0 0,-1 0,1 0,0 0,0 25,-25-1,-25 1,25 0,-25 0,25 0,-25-25,25 24,0 1,-24-25,24 25,-25-25,25 25,-25-25,0 0</inkml:trace>
  <inkml:trace contextRef="#ctx0" brushRef="#br0" timeOffset="137184.3364">19794 1315,'25'-25,"0"25,0 0,-1 0,1 0,0 0,-25 25,0-1,0 1,0 0,-25 0,25 0,0-50,0 0,0 0,0 0,0 1,0-1,0 0,0 0,0 0,0 1,0 48,-25 1,25 0,0 0,0 0,0 24,0-24,0 0,0 24,-24-24,24 0,0 0,0 0,-25-25,0 0,0-25,0 0,25 0,-24 25,48-25,1 25,0 25,0-25,0 0,-1 0,1 0,0 0,0 0,0 0,-1 0,-24 25,-24 0,-1 0,0-1,0 1,0 0,-24 0,24 0,0-25,0 25,1-25,24 24,24-24,1 0,0 0,25 0,-1 0,1-24,-1 24,-24 0,25 0,-1-25,1 25,0 0,-26 0,1-25,25 25,-50-25</inkml:trace>
  <inkml:trace contextRef="#ctx0" brushRef="#br0" timeOffset="137416.29">20489 843,'24'0,"1"0,0 0,0 0,24 0,-24 0,0 0,0 25,0-25,0 0,-1 0,-24 25,-24-25</inkml:trace>
  <inkml:trace contextRef="#ctx0" brushRef="#br0" timeOffset="137596.1418">20489 1017,'-25'0,"50"0,-1 25,1-25,0 0,25 0,-26 0,26 0,-25-25,0 25,0 0,-1 25,-48-25,-1 25,0-25,0 24,-25-24,26 25,-26 0</inkml:trace>
  <inkml:trace contextRef="#ctx0" brushRef="#br0" timeOffset="137775.5971">20365 1191,'0'0,"24"0,1 0,0 0,25 0,-1 0,-24 0,25 0,-1 0,1-25,-25 25,24 0,-24 0,0 0,0 0,-25-25,-25 0,0 25</inkml:trace>
  <inkml:trace contextRef="#ctx0" brushRef="#br0" timeOffset="137979.8389">20613 645,'0'25,"0"0,0-1,0 26,0 0,0-1,-25 1,25 24,-25 1,25-26,-25 26,25-26,0 1,-25-25,25 24,25-49</inkml:trace>
  <inkml:trace contextRef="#ctx0" brushRef="#br0" timeOffset="138423.7455">20563 1240,'-25'0,"0"25,1-25,-1 25,0 0,0-1,0 26,1-25,-1 0,0-1,50-48,-25-1,25 0,-1 0,1 0,0 1,-25-1,25 25,0 0,-25 25,0-1,0 1,0 25,0-25,0 24,-25 1,25-1,-25 1,25-25,0 0,0 0,25-25,0 0,-1-25,1 0,0 0,0 0,0-24,-1 24,26-25,-25 25,0-24,-25 24,25 0,-25 0,0 1,-25 24,0 0,0 24,0 1,25 0,-25-25,25 25,0 0,0-1,0 1,25 0,0 0,0-25,0 25,0-25,24 0,-24 0,0 0,24 0,-49-25,50 0</inkml:trace>
  <inkml:trace contextRef="#ctx0" brushRef="#br0" timeOffset="138607.4118">21109 868,'25'0,"-1"-25,1 25,25 0,-25 0,-1 0,26 25,-25-25,0 0,-1 0,1 25,-25 0</inkml:trace>
  <inkml:trace contextRef="#ctx0" brushRef="#br0" timeOffset="138900.6105">21084 1141,'25'0,"0"-25,-1 25,1 0,25-25,-25 25,-1 0,1 0,0 0,-25 25,25 0,-50 0,25 0,0 24,0-24,0 0,0 24,-25 1,25 0,0-1,0-24,0 25,0-1,0-24,0 0,0 0,0 0,-25-1,25-48,0-1,0 0,-24 0,-1 0,25-24</inkml:trace>
  <inkml:trace contextRef="#ctx0" brushRef="#br0" timeOffset="139027.7519">21158 1240,'-24'0,"24"25,-25 0,25 24,-25-24,0 25,0-25,25 24,-24-24,-1 0,0 0,25-1,-25-24</inkml:trace>
  <inkml:trace contextRef="#ctx0" brushRef="#br0" timeOffset="139172.0643">21357 1315,'0'0,"25"24,-1 1,1 0,0 0,0-25,0 25,-1-1,1 1,0-25,-25 25,0 0,25-75,0 75,-25-50</inkml:trace>
  <inkml:trace contextRef="#ctx0" brushRef="#br0" timeOffset="139347.5986">21704 1017,'0'0,"25"-25,0 25,0 0,-1 0</inkml:trace>
  <inkml:trace contextRef="#ctx0" brushRef="#br0" timeOffset="139496.4547">21803 1166,'0'25,"0"-50,-24 99,24-49,0 25,-25-1,25 1,0-25,-25 24,25-24,0 0,0 0,0-1,0 1,25-50,-25-24,0 24,0-25,0-24</inkml:trace>
  <inkml:trace contextRef="#ctx0" brushRef="#br0" timeOffset="139651.6022">21903 992,'24'-25,"1"25,0-24,0 24,0 0,-1 0,1 0,0 0,0 0,0-25,-50 0</inkml:trace>
  <inkml:trace contextRef="#ctx0" brushRef="#br0" timeOffset="140239.6729">22076 794,'-25'-25,"25"50,0 0,0 24,0-24,0 0,0 24,0-24,-24 25,24-25,-25 24,25-24,-25 0,0 24,25-24,-25-25,1 25,-1-25,0 0,50-25,0 25,-1 0,1-25,0 25,0-24,0 24,-1 0,1-25,25 25,-25 0,-1 0,1 0,0 0,0 0,-25 25,0-1,-25 1,0 0,0 0,1 0,-1-1,-25 26,25-25,1 0,-1-1,0 1,0 0,0 0,25 0,25-25,-25-25,25 25,0 0,0 0,-1-25,1 25,25-25,-25 0,-1 1,1 24,0-25,0 0,0 25,-25-25,24 25,-24 25,0-50,25 25,0 25,0 0,-25 0,25-1,-1 1,-24 0,25-25,0 25,-25 0,-25-50,-24-50,49 51</inkml:trace>
  <inkml:trace contextRef="#ctx0" brushRef="#br0" timeOffset="140488.2374">22448 744,'0'0,"25"0,-25 25,25-50,0 25,-1 25,1-25,0 25,0 0,0-1,-1 26,1-25,0 24,0 1,0 0,0 24,-1-24,-24-1,25 1,-25 24,0-24,0-1,-25 1,25 0,-24 24,-1-24,0-1,-25 1,-49-50,49 50</inkml:trace>
  <inkml:trace contextRef="#ctx0" brushRef="#br0" timeOffset="146195.6687">3820 2729,'0'24,"0"1,0 0,-25 25,25-26,-25 51,25-26,-24 1,24 0,-25-1,0 1,0-1,0 1,0 0,1-1,-26 1,25-25,-24 24,24-24,0 0,0-25,0 0,1 0,-1-25,25 0,-25-24</inkml:trace>
  <inkml:trace contextRef="#ctx0" brushRef="#br0" timeOffset="146572.8921">3398 3076,'0'0,"25"0,0-25,0 25,-1 0,26-25,-25 25,24 0,26 0,-25 0,-1 0,26 0,-26 0,26 0,-26 0,1 0,-25-25,24 25,-24 0,0 0,0 0,-50 25,0-25,25 25,-50-25,26 25,-1-25,-25 25,1-25,24 0,0 24,0-24,0 0,1 0,-1 0,0 0,25 25,0 0,0 0,0 0,0 24,0 1,0-1,0 1,0 0,-25-1,25-24,0 25,0-1,-25-24,25 0,25-50,-25 0,0-24,25-1,-25 25</inkml:trace>
  <inkml:trace contextRef="#ctx0" brushRef="#br0" timeOffset="146816.2232">3919 3249,'0'0,"0"-24,25-1,-25 0,25 25,-25-25,25 25,-25-25,24 25,1 0,0 0,-25 25,0 0,0 0,0 24,-25-24,25 25,0-25,0 24,0 1,0-25,0 24,0-24,0 25,0-26,0 1,0 0,0 0,0 0,-25-25,25-25,-24 0,24 0</inkml:trace>
  <inkml:trace contextRef="#ctx0" brushRef="#br0" timeOffset="147643.8611">3870 3373,'0'-24,"24"-1,1 25,0 0,0 25,0-1,-1 1,-24 0,0 0,-24 0,24-1,-25 1,25 0,-25-25,25 25,-25-25,25-25,0 0,25-24,0-1,0 0,-1-24,1 0,25-1,-25 1,24-1,-24 26,25-1,-26 25,26-24,-25 24,0 25,-25-25,0 50,0 0,0 0,0-1,-25 1,25 0,0 0,25-25,-25 25,24-25,1 0,0 0,0 0,0-25,-1 25,1 0,0 0,-50 25,25-1,-25 1,25 0,-24 25,-1-26,0 26,0 0,0-1,25 1,-24-1,24 1,-25-25,25 24,0 1,0-25,0 0,0-1,0 1,-25-50,25 1,0-1,0 0,0 0,0 0,0-24,0 24,25-25,-25 26,0-26,25 25,-1 0,1 1,-25-1,25 0,0 0,0 0,24 1,-24 24,0-25,0 25,-1-25,1 25,0 0,0 0,-25 25,25-25,-25 25,0-1,0 1,0 0,-25 0,25 0,0 24,-25 1,25-25,0 24,0 1,0-1,0-24,0 25,0-25,0-1,0 1,0 0,0 0,0 0,-25 0,25-50,-25 25,25-25,-24 0</inkml:trace>
  <inkml:trace contextRef="#ctx0" brushRef="#br0" timeOffset="148087.8676">4390 3349,'25'0,"0"-25,0 25,0 0,-1 0,1 0,0-25,0 25,0 0,-25 25,0 0,-25-25,0 24,0 1,0 25,1-25,-1-1,0 1,0 0,50-50,0 0,0 1,-1-1,1 0,0 0,-25 0,25 1,0-26,-25 25,0 0,0 1,0-1,-25 25,0 0,25 25,-25-1,25 26,0-25,0 0,-25 24,25 1,0-25,0 24,0-24,0 25,0-26,0 26,-24-25,48 0,-24-50,0 0,0 0,0 0</inkml:trace>
  <inkml:trace contextRef="#ctx0" brushRef="#br0" timeOffset="148771.9826">4738 3076,'0'0,"0"-25,24 25,-24-25,25 25,0 0,0 0,-25 25,0 0,-25 0,25-1,-25 26,25-25,-25 0,1-1,-1 1,25 0,0 0,25-25,-1-25,1 0,0 0,0 25,0-24,0 24,-1 0,-24 24,0 1,-24 0,24 25,-25-26,0 1,0 25,0-25,0-1,25 26,-24-50,-1 25,25 0,25-25,-1 0,1-25,0 25,0-25,0 0,0 0,-1 1,26-1,-25 25,0-25,-1 0,1 0,0 1,-25-1,0 0,-25 25,25-25,0 0,0 1,0-1,-25 0,25 0,-24 25,24-25,-25 1,0 24,0 24,25 1,-25-25,25 25,0 0,0 0,0-1,0 1,0 0,0 0,25 0,-25 24,0 1,0-25,0 24,25 1,-25-1,0 1,0 0,0 24,0-24,0 24,-25-24,25-1,0 26,0-26,-25 1,25 0,0-1,0-24,-24 0,-1 0</inkml:trace>
  <inkml:trace contextRef="#ctx0" brushRef="#br0" timeOffset="160296.4998">7739 3175,'0'-25,"0"50,25-25,0 0,-1 0,1 25,25-50,-1 25,-24 0,25 0,-25-25,24 25,-24 0,0 0,0 0,0 25,-25 0,0 0,0-1,-25 1,25 0,0 25,-25-26,25 26,0-25,0 24,0-24,0 0,0 0,0 0,0-1,0 1,0 0,-25-25,0 0,25-25</inkml:trace>
  <inkml:trace contextRef="#ctx0" brushRef="#br0" timeOffset="160467.7565">7789 3423,'24'0,"1"0,0 0,0 0,0 0,-1 0,26 0,-25-25,0 25,24 0,-24 0,0 0</inkml:trace>
  <inkml:trace contextRef="#ctx0" brushRef="#br0" timeOffset="160659.943">7789 3671,'24'0,"1"0,0 0,0 0,24 0,-24 0,0 0,25 0,-25 0,24 0,-24-25,0 25,0 0,-1 0,1 0</inkml:trace>
  <inkml:trace contextRef="#ctx0" brushRef="#br0" timeOffset="161475.1959">8682 2902,'0'-25,"0"75,0-25,0 24,0 1,0 24,-25 1,25-1,0 25,-25-24,25-1,0-24,0-1,0 1,0-25,0 0,0-50,0-25,0 25,0-24,0-1,25 1,-25-1,25 25,-25-24,24-1,1 25,0 0,0 1,0 24,-1 0,1 0,0 0,0 24,-25 1,25 0,-25 0,0 0,0-1,0 1,0 0,-25 0,0 0,0-1,0 1,1-25,-1 0,0 0,0 0,0 0,1 0,-1-25,0 1,50 24,0 24,-25 1,24 0,1 0,-25 0,25-1,0-24,0 25,-1-25,-24 25,25-25,0 0,0-25,0 25,-1-25,1 25,0-24,0-1,0 0,0 0,-25 0,24 1,1 24,-25-25,0 0,25 25,-25-25,0 50,0 0,-25 0,25 24,0-24,0 25,0-26,0 1,25 25,-25-25,0 0,0-1,0 1,25-25,-25-25,-25 1,50-1</inkml:trace>
  <inkml:trace contextRef="#ctx0" brushRef="#br0" timeOffset="161616.3436">9376 3522,'0'25,"0"0,25-25,-25 25,0-1,0 1,0 0,0 0,0 0,-25 0,25-1,-25 1</inkml:trace>
  <inkml:trace contextRef="#ctx0" brushRef="#br0" timeOffset="162232.4522">9847 2977,'0'-25,"0"50,0-1,0 1,0 50,0-26,0 26,0-1,-24 0,24 1,0-1,0 1,0-26,0-24,0 0,0 0,0 0,-25-50,50 0,-25 0,0 0,0-24,0-1,0 25,0-24,24-1,-24 0,25 1,0 24,0-25,0 26,-1 24,-24-25,25 25,0 25,0-1,-25 1,25 0,-25 0,-25 0,25-1,-25 1,0 0,0 0,1-25,-1 25,0-25,0 0,0 0,1 0,24-25,24 50,-24-1,0 1,25 0,0 0,0 0,-25-1,25-24,-1 25,1 0,0-25,0 0,0 0,0 0,-1 0,1-25,0 0,-25 1,25-1</inkml:trace>
  <inkml:trace contextRef="#ctx0" brushRef="#br0" timeOffset="162499.5771">10269 3349,'25'0,"-25"24,25 1,0-25,-25 25,0 0,24-25,-24 25,0-1,0 1,0 0,-24-25,24 25,-25 0,0-1,0-24,25 25,-25-25,50 0,0 0,0 0,0 0,-1 0,1 0,0 0,0 0,0-25,-1 25</inkml:trace>
  <inkml:trace contextRef="#ctx0" brushRef="#br0" timeOffset="162647.8405">10641 3522,'25'25,"-25"0,0 0,0-1,0 1,0 0,0 0,0 0,0 0,-25-1,0 1</inkml:trace>
  <inkml:trace contextRef="#ctx0" brushRef="#br0" timeOffset="162871.5397">11112 3349,'25'0,"0"0,0 0,0-25,-25 0,25 25</inkml:trace>
  <inkml:trace contextRef="#ctx0" brushRef="#br0" timeOffset="162976.3397">11410 3324,'25'-25,"-25"50,25-25,0 0,-25-25</inkml:trace>
  <inkml:trace contextRef="#ctx0" brushRef="#br0" timeOffset="163092.0202">11757 3299,'0'25,"25"-25,-25 25,0-1</inkml:trace>
  <inkml:trace contextRef="#ctx0" brushRef="#br0" timeOffset="163612.2607">12353 3373,'0'25,"0"0,0 0,25-25,-25 25,0-1,0 1,0 0,-25-25,25 25,0 24,-25-49,25 25,-25 0</inkml:trace>
  <inkml:trace contextRef="#ctx0" brushRef="#br0" timeOffset="164252.4933">12849 2803,'-25'-25,"25"50,0 0,0 0,0 24,0 26,-25-26,25 50,-25-24,25-1,-24 1,24-1,0 0,-25-24,25 0,0-26,0 1,0 0,0-50,0 0,25 1,-25-1,0-25,0 1,24-1,-24 0,25 1,0-1,0 1,0 24,-1 0,1 0,0 0,0 25,-25 25,25-25,-25 25,24-25,-24 25,25 0,-25 24,0-24,-25 0,25 0,-24-1,-1 1,0 0,0-25,0 25,1-25,-26 25,25-25,0-25,1 25,-1 0,0 0,25-25,0 50,25-25,-25 25,25-1,-1 1,26 0,-25 0,0-25,-1 25,1-1,0-24,0 0,0 25,-1-25,1-25,0 25,0-24,0-1,-1 0</inkml:trace>
  <inkml:trace contextRef="#ctx0" brushRef="#br0" timeOffset="164524.4438">13246 3349,'-25'24,"25"1,0 0,0 0,0 24,0-24,-25 25,25-25,0 24,0-24,0 0,0-50,0 0,0 0,25 1,-25-26,25 0,0 26,-1-26,-24 25,25 0,0 25,-25-24,25 48,0-24,-25 25,0 0,0 0,0 24,0-24,0 0,0 25,24-26,-24 1,25 0,0-25,0 0,0-25</inkml:trace>
  <inkml:trace contextRef="#ctx0" brushRef="#br0" timeOffset="164775.8207">13965 3101,'0'0,"-25"-25,0 25,1 0,-1 0,0 25,0-25,0 24,1 1,-1 25,0-1,0 1,25 0,0-1,0 1,0-1,0-24,25 25,-25-25,25-1,0 1,-1-25,1 0,0 0,0 0,0-25,24 1,-49-1,25 0,0 0,-25 0</inkml:trace>
  <inkml:trace contextRef="#ctx0" brushRef="#br0" timeOffset="164935.641">13692 3324,'0'25,"25"-25,0 24,0-24,-1 0,1 0,25 0,-1 0,-24 0,0-24,0 24,0 0,-1-25</inkml:trace>
  <inkml:trace contextRef="#ctx0" brushRef="#br0" timeOffset="165691.8534">14312 2952,'0'0,"-25"0,25 25,0-1,-24 1,24 25,-25 24,25-24,0 24,-25 1,25-1,-25-24,25 24,0-24,0-26,0 1,0 0,0 0,25-25,-25-25,25 0,-25-24,25-1,-1 0,-24 1,25-1,0 1,0-26,-25 26,25-26,0 26,-25-1,0 25,24 0,-24 50,0 0,-24 25,24-1,0 1,-25 24,25 1,-25-1,25-24,-25 24,25-24,0-1,-25 1,25-25,0 0,0-50,25 0,-25 0,0-25,0 26,0-26,25 0,-25 1,25-26,-25 1,25 24,-1-24,-24 49,25-24,0 24,0 25,0 0,-1 25,1-1,-25 1,25 25,-25-25,0-1,0 26,0-25,0 0,0-1,-25 1,0 0,1 0,-1 0,0-1,-25 1,26-25,-26 25,25-25,0 0,0 0,50 0,0 0,-25 25,50-25,-1 25,-24-25,0 24,0-24,24 25,-24-25,0 25,0-25,0 25,-1-25,-48-50,48 50</inkml:trace>
  <inkml:trace contextRef="#ctx0" brushRef="#br0" timeOffset="165824.0329">14883 3621,'0'25,"0"0</inkml:trace>
  <inkml:trace contextRef="#ctx0" brushRef="#br0" timeOffset="166304.0532">16024 2877,'0'0,"0"-24,0-1,-25 25,0 25,0-25,25 24,-24 1,-1 0,0 0,0 0,25-1,-25-24,25 25,0-50,25 25,0-24,-25 48,25 1,-25 25,0-25,0 49,0-24,0-1,0 26,0-26,0 1,-25-1,25 1,0-25,0 0,0-50,0-25,25 25,-25-24</inkml:trace>
  <inkml:trace contextRef="#ctx0" brushRef="#br0" timeOffset="167264.2364">16049 2902,'24'-25,"-24"1,25 24,0 0,0 0,0 0,-1 0,1 0,0 0,25 0,-26 0,1 0,25 0,-25 0,0 0,-1 24,1-24,-50 0,1 0,24 25,-25-25,0 0,0 0,0 25,0-25,1 0,-1 0,0 0,0 0,25 25,0 0,-25-1,25 1,0 25,0-25,-24-1,24 1,0 0,-25 0,25 0,0-1,0 1,0 0,0-50,25 0,-25 1,24-1,-24 0,0 0,25 0,-25 1,0-1,25 0,0 0,0 25,-25-25,24 25,1 0,-25 25,25-25,-25 25,0 0,-25 0,25-1,-25 1,1 0,24 0,-25 0,0-1,50-24,-25-24,25-1,-1 25,-24-25,25 0,0 0,-25-24,0 24,25 0,-25 0,0 1,-25-26,25 25,0-24,-25 24,25 0,-25 0,25 0,-24 1,-1 24,25 24,0 26,0-25,0 24,0 26,0-26,0 26,-25-26,25 26,-25-26,25 1,-25 0,25-1,-24 1,-1-1,0-24,0 0,0 0,1-25,24 25,-25-25,0 0,0-25,0 25,25-25,-24 0,-1 0,25-24,-25 24,25 0,0-24,0 24,0 0,25 0,0 25,-1 0,26 25,-25 0,24 0,-24-1,25 1,-25 0,24 0,1 0,-25-1,24 1,1 0,-25-25,24 25,-24-25,25 0,-25 0,-1 0,-24-25,25 25,0-25</inkml:trace>
  <inkml:trace contextRef="#ctx0" brushRef="#br0" timeOffset="167580.0911">16768 2902,'0'25,"-25"-25,25 25,0 0,-25-25,25 24,-24 1,-1 0,0-25,25 25,25-25,0 25,-1 24,-24-24,0 0,0 24,0 1,0-25,-24 24,24-24,0 25,0-25,0-1,-25-24,50 0,-25-24,0-1,24-25,-24 25,0-24</inkml:trace>
  <inkml:trace contextRef="#ctx0" brushRef="#br0" timeOffset="168615.5526">16917 2604,'25'25,"-25"25,0-25,0 24,24 1,-24 0,0-1,0-24,0 25,0-26,0 26,0-25,0 0,-24-25,48 0,-24-25,0 0,0-25,25 26,-25-26,25 25,-25-24,25 24,0 0,-1 0,-24 0,25 25,0 0,-25 25,0 0,0 0,0 0,0-1,-25 1,25 0,-25 0,1 0,24-1,-25-24,25 25,-25-25,50 0,0-25,-1 25,1 0,-25 25,0 0,-25 0,1-25,24 25,-25-1,0-24,0 25,0 0,1 0,-1 0,0-25,25 24,0 1,-25 0,0 0,1 0,-1-1,0 1,50-25,0 0,24-25,-24 25,0 0,24 0,-24-24,25 24,-1 0,1 0,-25 0,0 0,24-25,-24 25,0-25,-50 25,25-25,-25 25,25-25,-25 25,1-24,-1-1,0 0,25 0,0 50,0 0,0 0,-25-1,25 26,0 0,0-1,0 1,0-1,0-24,0 25,0-1,0 1,0-25,0 25,0-26,-25 1,1-25,24-25,-25 25,0-24,0-1,0 0,25 0,-24 0,-1 25,25-25,0 1,25 24,-1 0,1-25,0 25,0 0,24-25,-24 25,25 0,-25 0,-1-25,1 25,0 0,-25-25,0 1</inkml:trace>
  <inkml:trace contextRef="#ctx0" brushRef="#br0" timeOffset="172748.4955">8012 4638,'0'0,"0"-24,0 48,0 1,0 0,0 49,0-24,0 25,0 24,0-25,-25 1,25-1,0 0,-25-24,25 0,0-1,0-24,0 0,0 0,0-50,0 0,0-25,0 26,25-26,-25 0,0 1,25-1,-25 1,25-26,0 26,-1-1,1 25,0 0,25 1,-50-1,24 25,1 0,0 0,0 25,0-1,-25 1,24 0,-24 0,-24 0,24-1,-25 1,25 0,-25 0,0-25,0 25,1-1,-1-24,0 25,0-25,0 0,1 0,-1 0,25 25,25 0,-25 0,24-1,1 1,-25 0,25 0,0 0,0-25,-1 24,1-24,0-24,0 24,0-25,-1 0,1 0,0 0,0 1,0-1,-1 0,-24 0,25-24,-25 24,0 50,0-1,-25 26,25-25,0 24,0-24,0 25,25-25,-25-1,0 1,0 0,25 0,-25-50,25 0,-25 0</inkml:trace>
  <inkml:trace contextRef="#ctx0" brushRef="#br0" timeOffset="173111.6895">8979 4787,'0'0,"-25"25,25 25,0-25,-24 24,24-24,-25 25,25-1,-25 1,25-25,-25 24,0 1,25-25,-24 24,-1-24,0 0,0 0,0-25,1 0,-1-25,25 0,0 0,0-24,-25 24,50-25,-25 25,0-24,25 24,-25 0,24 0,1 25,0 25,0-25,-25 25,25 0,-1 0,1-1,0 1,0 0,0 0,-25 0,24-1,1 1,-25 0,25-25,0 25,-25-50</inkml:trace>
  <inkml:trace contextRef="#ctx0" brushRef="#br0" timeOffset="173295.4143">9203 5060,'-25'0,"25"25,0 0,0 24,0-24,0 25,0-1,-25-24,25 25,0-25,0 24,0-24,0 0,0 0,-25-25,25 24,-25-48,25-1,0 0</inkml:trace>
  <inkml:trace contextRef="#ctx0" brushRef="#br0" timeOffset="173623.864">8731 4688,'25'-25,"0"25,24 0,-24 0,25 0,-1 0,1 0,0-25,-25 25,24 0,1 0,-1 0,-24 0,0 0,25 0,-26 0,-48 0,-1-24,0 24,0-25,25 0,-25 25,1-25,24 0,0 1,0-1,-25 25</inkml:trace>
  <inkml:trace contextRef="#ctx0" brushRef="#br0" timeOffset="173943.8609">9699 5011,'24'0,"1"0,0 0,25 0,-26 0,1 0,0 0,25-25,-26 25,1 0,0 0,0 0</inkml:trace>
  <inkml:trace contextRef="#ctx0" brushRef="#br0" timeOffset="174143.2791">9872 4713,'0'25,"0"-1,0 1,0 25,0 0,0-1,0 26,0-26,-25 26,25-26,0 26,0-26,0 1,0-1,0 1,0 0,0-26,25 1</inkml:trace>
  <inkml:trace contextRef="#ctx0" brushRef="#br0" timeOffset="174988.0773">10443 4614,'0'-25,"-25"25,50 25,-25-1,0 26,0 24,0 1,0-1,-25 26,25-26,0 0,0 26,-25-26,25-24,0 24,0-49,0 24,0-24,0-50,0 1,0-26,0 0,25 1,-25-1,25 1,-25-26,25 26,-1-1,1-24,0 49,0-25,0 25,-1 25,1 0,0 0,-25 25,25 0,-25 0,0 24,0-24,-25 0,25 25,-25-26,25 1,-25-25,1 25,-1 0,0-25,0 25,0-25,1 0,-1 0,25-25,-25 25,50 0,-25 25,25-25,-1 24,1 1,-25 0,25-25,0 25,24-25,-24 25,0-25,0 0,0 0,-1 0,1 0,-25-25,25 0,0 0,-25 0,25 25,-25-24,0-1,0 0,0 0,24 0,1 50,0-25,-25 25,25 0,0 0,-25-1,0 1,0 0,-25 0,25 0,-25-1,0 1,0 0,1 0,-1-25,0 25,50-25,0 0,-1 0,1 0,0 0,0-25,0 25,-1 0,1-25,25 25,-25-25,-1 0,1 1</inkml:trace>
  <inkml:trace contextRef="#ctx0" brushRef="#br0" timeOffset="175351.5677">11609 4862,'-25'25,"25"-1,0 1,0 0,-25 25,25-1,0 1,-25-1,0 1,1 0,-1-1,0 1,0-1,0-24,25 0,-24-25,-1 0,0 25,0-25,25-25,-25 25,25-25,-24 25,24-49,-25 24,25 0,0-25,0 1,25-1,-25 25,24 1,-24-1,25 25,0 0,0 0,0 0,-1 25,1-1,0-24,0 25,-25 25,25-25,-1-1,1 1,-50-25</inkml:trace>
  <inkml:trace contextRef="#ctx0" brushRef="#br0" timeOffset="175651.9205">11683 5159,'25'0,"-25"25,25-25,-25 25,24 0,-24 0,25-1,-25 1,0 0,0 0,0 0,-25-25,25 24,-24-24,-1 25,25 0,-25-25,0 0,50 0,0 0,0 0,-1 0,1 0,0 0,0-25,0 25,-1 0,1 0,0-25,-25 1,-25-1</inkml:trace>
  <inkml:trace contextRef="#ctx0" brushRef="#br0" timeOffset="175971.3863">11261 4713,'25'-25,"0"25,0 0,0 0,-1 0,26 0,0 0,-1 0,1 0,-1 0,-24 0,25 25,-1-25,-24 0,0 0,0 0,-25-25,-25 0,25 0,25-24,-25 24,0 0,0 0,0 1</inkml:trace>
  <inkml:trace contextRef="#ctx0" brushRef="#br0" timeOffset="176308.6103">12179 5035,'25'0,"0"0,24-24,-24 24,25 0,-25 0,24-25,1 25,-1 0,1-25,-25 25,0 0,24 0,-24 0,-50 0</inkml:trace>
  <inkml:trace contextRef="#ctx0" brushRef="#br0" timeOffset="176487.561">12477 4762,'0'25,"0"25,0-25,0 24,0 1,0 0,0-1,0 1,0-1,0 1,0-25,0 24,0-24,0 0,0 0,25-25,-1 0,-24-25</inkml:trace>
  <inkml:trace contextRef="#ctx0" brushRef="#br0" timeOffset="176615.1433">12898 5060,'0'25,"25"-25,-25 25,25-25</inkml:trace>
  <inkml:trace contextRef="#ctx0" brushRef="#br0" timeOffset="176707.6077">13072 5085,'25'25,"0"0,-1-1</inkml:trace>
  <inkml:trace contextRef="#ctx0" brushRef="#br0" timeOffset="176827.8109">13345 5110,'25'25,"0"-25,-25 24,24 1</inkml:trace>
  <inkml:trace contextRef="#ctx0" brushRef="#br0" timeOffset="177099.9531">13717 5110,'0'-25,"25"25,0 0,-1 0,26 0,-25-25,49 25,-24 0,-25-25,24 25,1 0,-25 0,-1 0,1 0,0 0,0 0,-75-49,25 74</inkml:trace>
  <inkml:trace contextRef="#ctx0" brushRef="#br0" timeOffset="177291.6358">13990 4738,'0'24,"0"1,0 0,0 25,-25 24,25-24,0 24,0 1,-25-26,25 26,0-1,-25 0,25-24,0 24,0-24,0-25,25 0</inkml:trace>
  <inkml:trace contextRef="#ctx0" brushRef="#br0" timeOffset="177919.6993">14536 4539,'0'25,"0"0,0 24,0 1,0 0,0 24,0 1,0 24,0-25,0 1,0 24,0-25,0-24,-25-1,25 1,0 0,0-26,0 1,0-50,0 1,0-1,0 0,0-25,25 1,-25-1,24 1,-24-1,25 0,0 26,0-26,0 25,-1 25,1-25,0 25,0 25,0 0,-25 0,0 0,0-1,0 1,0 0,-25 0,25 0,-25-25,0 24,0-24,25 25,-24-25,-1 0,0 0,0 0,0 0,1 0,-1-25,50 50,-1 0,-24 0,25 0,0-1,0 1,-25 0,25-25,-1 25,1-25,0 0,0 25,0-25,-1 0,1 0,0-25,0 25,0-25,-1 0</inkml:trace>
  <inkml:trace contextRef="#ctx0" brushRef="#br0" timeOffset="178248.3214">15056 5209,'0'0,"-24"0,24 25,0 0,0-1,0 1,-25 25,25-25,-25 24,25-24,0 0,-25 0,25-1,0 1,25-50,-25 1,0-1,25 0,-25-25,25 1,-1 24,1-25,-25 26,25-26,0 25,0 0,-25 50,0 0,0 0,0 0,0 24,0 1,0-25,0-1,0 26,0-25,24 0,-24-1,25 1,0-50,-50-24,50 24</inkml:trace>
  <inkml:trace contextRef="#ctx0" brushRef="#br0" timeOffset="178628.1651">15701 4862,'-24'0,"24"25,0-1,0 26,-25 0,25-1,0 26,-25-26,25 1,-25-1,0 1,25 0,-24-1,-1 1,0-25,0-1,0 1,1-25,-1 0,0 0,25-25,-25 25,25-24,0-26,0 25,0-24,0-1,25 25,-25 0,25 1,0-1,-25 0,24 25,1 25,0 0,0-25,0 24,-1 26,1-25,-25 0,25-1,0 1,-25 0,25-25,-1 25,1-25,0 0</inkml:trace>
  <inkml:trace contextRef="#ctx0" brushRef="#br0" timeOffset="178947.689">15875 5234,'0'25,"0"-1,0 1,0 0,0 0,0 0,0-1,0 26,-25 0,25-26,0 1,0 0,25-25,-25-25,0 0,25 1,0-26,-25 25,24-24,-24 24,25-25,0 25,0 1,-25 48,0 1,0 0,0 25,0-26,0 26,0-25,25 0,-25-1,0 1,24 0,-24 0,25-25,0-25,-25 0</inkml:trace>
  <inkml:trace contextRef="#ctx0" brushRef="#br0" timeOffset="179299.9504">15379 4762,'-25'-24,"25"-1,25 25,0 0,0 0,-1 0,1 0,25 0,-25 25,24-25,1 0,-1 0,1 0,0 0,-1 0,1 0,-1 0,1 0,0 0,-26 0,1 0,0 0,-25-25,-25 0,25 0,-25 0,1 25,24-24,-25-1,0 25,0-25,0-25</inkml:trace>
  <inkml:trace contextRef="#ctx0" brushRef="#br0" timeOffset="180115.6356">16495 5085,'0'25,"25"-25,0 0,0 0,-1 0,1 0,0-25,25 25,-26 0,1 0,0 0,0 0,0-25,-1 25,1 0,-50 0,1-25,-1 25,0 25</inkml:trace>
  <inkml:trace contextRef="#ctx0" brushRef="#br0" timeOffset="180311.5822">16520 5234,'-25'0,"50"25,0-25,0 0,-1 0,1 0,25 0,-25 0,-1 0,26 0,-25 0,0 0,-1-25,1 25,0 0,0 0,-25-25</inkml:trace>
  <inkml:trace contextRef="#ctx0" brushRef="#br0" timeOffset="180827.1939">17462 4638,'-24'-24,"24"48,0 1,0 25,0-1,0 26,-25-1,25 26,-25-26,25 25,0-24,-25-1,25-24,0 24,0-49,0 24,0-24,0-50,0 1,25-26,-25 25,25-24,-25 24,25 0,-25 0,24-24,-24 24,25 0,0 0,0 25,0 0,0 0,-25 25,24 0,-24 0,25-25,-25 24,0 1,0 0,0 0,-25 0,25-1,-24 1,24 0,-25 0,0 0,0-1,0 1,0-25,1 25,-1-25,0 0,0 0,0-25,-49-49,74 49,-25 0</inkml:trace>
  <inkml:trace contextRef="#ctx0" brushRef="#br0" timeOffset="181227.0134">17190 4514,'24'0,"1"25,0-25,0 0,0 0,24 0,-24-25,25 25,-26 0,26 0,0 0,-25 0,24 0,1 25,-25-25,24 0,-24 0,0 0,0-25,-25 1,-25-1,0 0,25 0,-25 25,25-25,0 1,-25 24,1-25,24 0,-25 0,0 0,25 1</inkml:trace>
  <inkml:trace contextRef="#ctx0" brushRef="#br0" timeOffset="185828.1087">5680 3721,'-25'-25,"50"25,0 0,0 0,0 0,24 0,1 0,0 0,-1 0,1 0,-1-25,1 25,0 0,-1 0,1 0,-25 0,-1-25,1 25,0 0,0 0,-50 0,0 0,0 0,1 0,-1 25</inkml:trace>
  <inkml:trace contextRef="#ctx0" brushRef="#br0" timeOffset="186091.5048">5606 3944,'25'0,"24"0,-24 0,25 0,-1-25,26 25,-1 0,-24-25,24 25,1 0,-26 0,1 0,-1 0,1-24,0 24,-26 0,1 0,0 0,0 0,-25-25,-25 25,25-25,-25 25,0-25</inkml:trace>
  <inkml:trace contextRef="#ctx0" brushRef="#br0" timeOffset="186384.3923">6226 3423,'0'25,"25"-25,-25 25,25-1,-1 1,1-25,0 25,25 0,-26 0,26-1,0 26,-26-25,26 0,-25 0,0-1,-1-24,1 25,0 0,0 0,-25 0,-25-1,0 1,0-25,1 25,-1 0,0 0,-25-1,26 26,-26-25,0 0,1-1,-26 1,26-25</inkml:trace>
  <inkml:trace contextRef="#ctx0" brushRef="#br0" timeOffset="186819.9665">5705 3398,'-25'25,"0"0,1 0,24-1,-25 1,0 25,0-25,25-1,-25 26,1-25,24 0,-25 0,25-1,-25-24,25 25,0 0,0 0,0 0,25-1,-25 1,25 0,-1 0,1 0,0-1,0 26,0-25,-1 0,26-1,-25 1,0-25,-1 25,1 0,0 0,0-25,0 24,0-24,-1 25</inkml:trace>
  <inkml:trace contextRef="#ctx0" brushRef="#br0" timeOffset="208171.9696">6201 6871,'-25'-25,"50"50,0-25,25 0,-1 0,1 0,24 0,-24 0,24 0,-24 0,-1 0,26 0,-26 0,1 0,0 0,-1 0,-24 0,0 0,0 0,0 0,-1 0,-73 25,24-25,0 0,0 0,-24 25</inkml:trace>
  <inkml:trace contextRef="#ctx0" brushRef="#br0" timeOffset="208432.0747">6152 7094,'24'0,"1"0,0 0,0 0,24 0,1 0,0 0,24 0,0 0,-24 0,24 0,-24 0,24 0,-24 0,0 0,-1 0,-24 0,25 0,-25 0,-1 0,1 0,-50-25,1 25</inkml:trace>
  <inkml:trace contextRef="#ctx0" brushRef="#br0" timeOffset="208711.6118">6821 6697,'0'25,"25"0,-25 0,25-1,0 1,0 0,24 0,-24-25,0 25,24 0,-24-25,25 24,-25 1,-1-25,1 25,0-25,0 25,-25 0,-25-25,0 24,0 1,1 0,-26 0,0 24,1-24,-1-25,-24 25</inkml:trace>
  <inkml:trace contextRef="#ctx0" brushRef="#br0" timeOffset="209079.7629">6400 6623,'0'25,"-25"-1,25 1,-25 0,0 25,-24-1,24-24,0 25,0-25,-24 24,24-24,0 0,0 0,0-25,1 24,-1-24,25 25,25-25,-1 25,1-25,25 25,-25 0,24-25,-24 24,25-24,-1 25,-24 0,25-25,-1 25,1 0,-25-25,24 24</inkml:trace>
  <inkml:trace contextRef="#ctx0" brushRef="#br0" timeOffset="214627.6409">9128 6722,'0'-25,"-25"50,25 0,0 0,0-1,0 26,0 0,0-1,0 26,0-26,0 51,0-26,-24-24,24 24,0-24,0-1,0 1,0-1,0-24,0 0,0 0,0-50,0 0,0-24,0 24,0-25,0 1,24 24,-24-25,0 1,25 24,-25 0,0 0,25 0,0 25,-25-24,25 24,-1 0,1 0,-25 24,25-24,-25 25,25 0,-25 0,0 0,25-1,-25 1,0 0,0 25,0-26,0 1,-25 0,25 0,-25 0,25-1,-25-24,0 25,1-25,-1 0,0 0,0 0,0 0,1-25,-1 1,-25-51,25 50</inkml:trace>
  <inkml:trace contextRef="#ctx0" brushRef="#br0" timeOffset="215179.7611">8830 6648,'0'-25,"-24"0,48 25,-24 25,25-25,25 0,-25 0,-1 0,26 0,0 0,-25 25,24-25,1 0,-25 0,24 0,-24 0,0 24,0-24,-1 0,1 0,-50 0,25-24,-24-1,-1 0,25 0,-25 0,0 1,25-1,-25 0</inkml:trace>
  <inkml:trace contextRef="#ctx0" brushRef="#br0" timeOffset="217024.0433">9798 6846,'0'0,"25"0,-1 0,26 0,-25 0,0 0,-1 0,26 0,0-25,-1 25,-24 0,25 0,-1 0,-24 0,0 0,25 0,-26 0,1 0,0 0,-50 0,0 25,1-25,-1 0,0 25</inkml:trace>
  <inkml:trace contextRef="#ctx0" brushRef="#br0" timeOffset="217703.6687">9922 6970,'0'25,"0"0,0 0,0-1,0 1,0 0,0 0,0 24,0-24,0 0,0 0,0 0,0-1,0-48,0-1,0-25,25 25,-25 1,0-1,24 0,-24 0,25 0,0 25,0 0,0 25,-25 0,25 0,-25 0,0-1,0 1,-25 0,25 0,0 0,0-50,0 0,0 0,25 0,-25 1,24-1,-24 0,25 0,-25 0,0 1,25-1,-25 0,25 25,-25 25,0 0,0-1,0 1,0 25,0-25,0 24,0 1,0-1,0-24,0 25,0-1,0 1,0 0,0-26,0 26,0-25,-25 0,25-1,0 1,-25-25,0 0,1-25,-1 25,0-24,0 24,25-25,-25 0,0-25,1 26,-1-26,25 0</inkml:trace>
  <inkml:trace contextRef="#ctx0" brushRef="#br0" timeOffset="218651.9262">10765 6747,'25'0,"0"0,0 0,-1 0,1 0,0 0,0 0,0 0,-1 0,1 0,0 0,-50 0,0 25,1-25</inkml:trace>
  <inkml:trace contextRef="#ctx0" brushRef="#br0" timeOffset="218836.2825">10740 6896,'0'25,"25"-25,0 0,0 0,0 0,-1 0,26-25,-25 25,0 0,-1 0,1 0,-50 0,1 25,-1-25,0 0</inkml:trace>
  <inkml:trace contextRef="#ctx0" brushRef="#br0" timeOffset="219035.6612">10616 7069,'0'0,"-24"0,-1 0,50 0,-1 0,1 0,25 0,-25 0,24 0,1 0,-1-24,1 24,0 0,-1 0,-24 0,25 0,-26 0,1 0,0 0,-50-25,0 0,1 25</inkml:trace>
  <inkml:trace contextRef="#ctx0" brushRef="#br0" timeOffset="219652.1848">10889 6548,'0'25,"0"0,0 25,-25-1,25 1,0-1,0 1,0 25,0-26,0 26,-24-26,24 1,0-25,0-1,0 1,24-25,-24-25,0 1,-24 24,24 24,-25-24,0 25,0 25,0-25,1 24,-26 1,25-25,0-1,1 1,24 0,-25-25,25-25,25 0,-25-24,24 24,1-25,0 1,0 24,0 0,-1 25,1 0,0 0,-25 25,0 0,0 24,0 1,0 0,0-1,0 1,0-1,-25-24,50 25,-25-25,0-1,25-24,0-24,-1-1,1 0,0 0,0-24,0 24,-1-25,1 25,0-24,-25 24,25 0,-25 0,0 1,-25-1,0 25,0 25,1-25,-1 24,25 1,-25-25,25 25,0 0,25-25,-25 25,25-1,-25 1,24-25,1 25,0-25,0 0,0 0,-1 0,1 0,0 0,0 0,25-25,-26 0,1 1,0-1</inkml:trace>
  <inkml:trace contextRef="#ctx0" brushRef="#br0" timeOffset="219852.3613">11410 6821,'25'0,"0"0,0 25,24-25,-24 0,0 0,0 0,-1 0,26 0,-25 0,0 0,-25 25,0 0</inkml:trace>
  <inkml:trace contextRef="#ctx0" brushRef="#br0" timeOffset="220248.0591">11460 7094,'25'0,"-1"0,1-25,0 25,0 0,0-24,-1 24,1 0,-25 24,-25-24,25 25,0 0,-24 25,24-26,-25 26,25 0,0-1,25 26,-25-26,0 1,0-1,0 1,0 0,0-26,0 1,0 0,0 0,-25-50,25 0,-25 0,25-24,-25 24,25-25,-25 1,1-26,24 26,0-1,-25 25,25 1,0-1,-25 50,25-1,0 1,0 0,-25 0,25 0,0 24,-25-24,25 0,-24-25,-1-25,25 0</inkml:trace>
  <inkml:trace contextRef="#ctx0" brushRef="#br0" timeOffset="220383.948">11733 7317,'24'0,"26"25,-25-25,0 25,-1 0,26-25,-25 25,0-25,-1 24,1-48,-25-1</inkml:trace>
  <inkml:trace contextRef="#ctx0" brushRef="#br0" timeOffset="220584.3769">12229 6796,'0'25,"25"-25,-25 50,0-25,24 0,-24-1,25 1,-25 0,25 0,-25 0,25-1,-25 1,25-25,-1-25,1-24,0 24,0 0</inkml:trace>
  <inkml:trace contextRef="#ctx0" brushRef="#br0" timeOffset="220752.1531">12576 6672,'-25'0,"25"25,0 0,0 0,-25 0,25 24,-24 1,24 24,-25-24,0 24,0 1,-24-1,24 1,0-1,-25 0,26 1,-1-26,25-24,-25 25,25-25,-25-25,0-25</inkml:trace>
  <inkml:trace contextRef="#ctx0" brushRef="#br0" timeOffset="221047.886">12080 7193,'25'0,"24"0,-24-24,25 24,-25-25,24 25,1-25,-1 0,1 25,0 0,-26 0,1 0,0 0,0 25,0-25,-25 25,24 0,-24-1,0 26,-24-25,24 24,0 1,-25 0,0-1,0 1,0-25,1 24,-1 1,25-25,-25-1,0 1,0 0,1 0,-1-25,0 0,25-25,-25-25</inkml:trace>
  <inkml:trace contextRef="#ctx0" brushRef="#br0" timeOffset="221172.3115">12378 7243,'0'25,"24"0,1-1,-25 1,25 0,0 0,0-25,-1 25,1-25</inkml:trace>
  <inkml:trace contextRef="#ctx0" brushRef="#br0" timeOffset="221579.6795">13643 6995,'0'0,"-25"0,25 25,0 0,0-1,0 1,-25 25,25-1,-25 1,0 0,1-1,-1 1,0-25,0 24,0-24,1 0,-1 0,0-25,0 0,0 0,1-25,24 0,-25 0,25 0,0-24,0 24,0-25,0 26,25-1,-1 0,1 25,0 0,0 0,0 0,-1 25,1 0,25-1,-25 1,-1 0,1 0,0 0,0-1,-25 1,25 0,-25 0,24-25</inkml:trace>
  <inkml:trace contextRef="#ctx0" brushRef="#br0" timeOffset="221731.678">13742 7243,'0'25,"0"24,0-24,0 0,0 25,0-26,0 1,0 0,0 25,0-26,-25 1</inkml:trace>
  <inkml:trace contextRef="#ctx0" brushRef="#br0" timeOffset="222056.472">13171 6796,'-25'0,"50"0,0 0,0 0,0 0,24 0,-24 25,25-25,-1 0,1 0,24 0,-24 0,0-25,-1 25,1 0,-25 0,24 0,-24 0,0 0,0 25,-25-50,-25 1,25-1,-25 25,25-25,-25 0,25 0,-25 25,25-24</inkml:trace>
  <inkml:trace contextRef="#ctx0" brushRef="#br0" timeOffset="222248.7464">14139 7516,'0'25,"0"-1,0 1,0 0,-25 0,25 0,0-1,0 1,0 0,0-50</inkml:trace>
  <inkml:trace contextRef="#ctx0" brushRef="#br0" timeOffset="222395.9678">14362 7342,'0'25,"25"-25,-25 25,25-25,-1-25,1 25,-25-25,25 25</inkml:trace>
  <inkml:trace contextRef="#ctx0" brushRef="#br0" timeOffset="222479.1682">14684 7317,'0'0,"0"25,25 0</inkml:trace>
  <inkml:trace contextRef="#ctx0" brushRef="#br0" timeOffset="222595.5214">14908 7342,'0'25,"24"0,1-25,-25 25,25-25</inkml:trace>
  <inkml:trace contextRef="#ctx0" brushRef="#br0" timeOffset="222711.9642">15230 7417,'25'24,"-25"1,0 0,0 0,0 0,0-1,0 1,0 0,-25 0,25 0,-25-25</inkml:trace>
  <inkml:trace contextRef="#ctx0" brushRef="#br0" timeOffset="223104.5539">15974 6796,'-25'25,"25"0,0 0,0 25,0-1,-24 1,24-1,-25 26,0-1,0-24,0-1,1 26,-1-50,0 24,-25-24,26 0,-1-25,0 0,0-25,25 0,-25 0,25-24,0 24,0-25,25 1,-25-1,25 25,0-24,0 24,-1 25,1 0,0 0,0 25,0 0,-1-1,1 1,-25 0,25 0,0 0,0-1,-25 1,24 0,-24 0,25-25</inkml:trace>
  <inkml:trace contextRef="#ctx0" brushRef="#br0" timeOffset="223420.9762">16123 7144,'0'25,"0"-1,0 1,0 0,-25 0,25 24,0-24,-25 25,25-25,0 24,0-24,0 0,25-50,-25 0,25 0,0 1,-25-26,25 25,-1-24,-24 24,25 0,0 0,-25 50,0 0,0 0,0-1,25 26,-25-25,0 0,0 24,0-24,0 0,25 0,-25-1,0-48,0-1</inkml:trace>
  <inkml:trace contextRef="#ctx0" brushRef="#br0" timeOffset="223720.5772">15453 6648,'25'-25,"0"25,0 0,0 0,24 25,1-25,-1 0,26 0,-26 0,26 24,-26-24,26 0,-26 0,1 0,-25 25,24-25,-24 0,0 0,0 0,-25-25,-25 1,25-1,-25 0,25 0,-25 0,1 25,-1-24,25-1,-25 0</inkml:trace>
  <inkml:trace contextRef="#ctx0" brushRef="#br0" timeOffset="224027.9063">16743 6648,'25'24,"25"-24,-26 25,1-25,0 25,25-25,-26 0,1 0,0 25,0-25,-50 25,0-1</inkml:trace>
  <inkml:trace contextRef="#ctx0" brushRef="#br0" timeOffset="224547.8146">16644 6821,'25'25,"-25"0,25 0,-25 24,0-24,0 25,0-1,0 1,-25-25,25 24,0-24,0 0,0 0,-25 0,25-1,25-48,-25-1,25 0,-1-25,1 1,0-1,0 1,24 24,-24 0,0 0,0 25,-25 25,0 0,0 0,-25 24,0-24,25 0,-25 24,25-24,25-25,-25-25,25 1,0-1,24 25,-24-25,0 0,0 25,0 0,-1 0,1 0,-25 25,0 0,0 0,-25-1,1 1,24 0,-25 0,0-25,25 25,-25-25,0 0,1 0,-1 0,25-25,0 0,0 0,0 0,0-24,25 24</inkml:trace>
  <inkml:trace contextRef="#ctx0" brushRef="#br0" timeOffset="224728.0994">17338 6970,'25'0,"0"0,-25-25,25 25,24 0,-24 0,0 0,25-24,-1 24,1 0,-25 0,0 0,-1 0,1 0,0 0,-25-25</inkml:trace>
  <inkml:trace contextRef="#ctx0" brushRef="#br0" timeOffset="225176.2252">18083 6474,'0'25,"0"0,-25-1,25 1,-25 25,0-1,0-24,1 25,24-25,-25-1,25 1,-25 0,50-25,-25 25,25-25,-1-25,1 25,0 0,25-25,-1 25,1-25,-1 25,1-24,-25 24,24 0,-24 0,0 0,-50 0,25 24,-25-24,-24 25,24-25,0 0,0 0,1 25,-1-25,0-25,0 0,25 50,0 0,0 0,-25 0,25 24,0 1,0 0,0 24,-24-24,24 24,0-24,-25 24,25 0,0 1,0-26,-25 26,25-26,-25-24</inkml:trace>
  <inkml:trace contextRef="#ctx0" brushRef="#br0" timeOffset="225648.5115">18728 6747,'0'0,"24"0,-24-25,0 50,-24-25,24 25,-25-1,0 1,25 0,-25 0,0 0,50-25,0 0,-25 25,25-1,-25 26,0-25,25 24,-25 1,0 0,0-1,-25 1,25-1,0 1,0-25,-25 24,25 1,0-25,0 0,0-50,0 0,25 0,-25-24,0-1,25 0</inkml:trace>
  <inkml:trace contextRef="#ctx0" brushRef="#br0" timeOffset="225832.0804">18876 6871,'25'-25,"0"25,0 0,0 0,-1-25,1 25,0 0,0 0,0 0,-1-25,1 25,0 0,-25 25,-25 0,0 0,1 0,-1 0,0-1</inkml:trace>
  <inkml:trace contextRef="#ctx0" brushRef="#br0" timeOffset="225992.3636">18876 7094,'-24'25,"24"0,24-25,1-25,0 25,0-25,24 25,-24-25,0 1,0 24,0-25,24 0,-24 25,-25-25,25 0,-25 1,-25 24,25-25,-25 25,25-25,-25 0</inkml:trace>
  <inkml:trace contextRef="#ctx0" brushRef="#br0" timeOffset="226171.4895">18951 6573,'0'25,"0"0,25 24,-25 1,24 0,-24 24,0-24,25 24,-25 1,25-1,0 0,-25 1,25-1,-25 1,24-1,1-24,-25-1,25-24,-25 0,25 0,-25-50,0 0,25 0</inkml:trace>
  <inkml:trace contextRef="#ctx0" brushRef="#br0" timeOffset="226311.8211">19348 7119,'-25'0,"0"25,0 0,0-25,1 24,-26 1,25 0,0 0,-24 0,24-1,0 1,-24-25,24 25,0-50,0 25</inkml:trace>
  <inkml:trace contextRef="#ctx0" brushRef="#br0" timeOffset="226452.0046">19100 6598,'24'25,"1"0,0-25,0 24,0-24,-25 25</inkml:trace>
  <inkml:trace contextRef="#ctx0" brushRef="#br0" timeOffset="227627.6782">19447 6846,'0'25,"0"0,0 0,-25-1,25 1,0 0,25-25,-25 25,25-25,-1 25,-24-50,25 25,0 0,25-25,-25 25,-1 0,26-25,-25 25,0 0,-1-25,1 25,-50 0,1 0,-1-24,0 24,0-25,0 0,25 0,0 0,0 0,0 1,0-1,0 0,0 0,0 50,0 0,0 24,0-24,-24 50,24-26,0 26,-25-1,25 1,-25-1,25 0,0 1,0-26,0 1,0 0,0-26,0 1,0 0,0-50,0 0,25-24,-25 24,25-25,-25-24,24 24,1-24,0 0,0-1,0 1,-25-1,24 26,-24-1,0 25,0 0,25 25,0 0,-25 25,25-25,-25 25,25 0,-1-25,1 0,0 0,0 0,0 0,24 0,-24 0,-25-25,25 25,-25-25,0 0,0 1,-25 24,25-25,-25 25,0-25,1 0,-1 25,0 0,25 25,0 0,0 0,0-1,0 26,0 0,0-1,0 1,0 0,-25-1,25-24,0 25,-25-1,25-24,0 0,0 0,-24-25,24-25,-25 25,25-25,-25 0,0 0,25 1,-25-1,1 0,48 25,1 0,0 0,25 0,-26-25,26 25,-25 0,24 0,-24 0,0 0,0 0,0 0,-1 25,-48-25,24 25,-25 0,0-1,0 1,0 0,-24 0,-1 0,25-1,-24 1,24 0,0 0,0-25,1 25,48-1,1-48,0 24,0 0,24 0,-24 0,25-25,-25 25,24 0,-24 0,0 0,0 0,-1 0,1 0,-74-75,24 75</inkml:trace>
  <inkml:trace contextRef="#ctx0" brushRef="#br0" timeOffset="228015.9244">20538 6648,'-25'-25,"50"50,-25-1,0 1,0 0,-25 0,25 0,0-1,0 1,-24-25,24 25,0 0,0 0,24-25,-24 25,0-1,25 1,-25 0,0 0,0 24,0-24,0 25,-25-25,25-1,0 1,0 25,-24-25,24-1,0 1,0 0,0-50,24 0,-24-24,25 24,-25-25</inkml:trace>
  <inkml:trace contextRef="#ctx0" brushRef="#br0" timeOffset="228203.7057">20811 6573,'-25'25,"25"0,0 24,0 1,0 0,0-1,0 26,-24-26,24 26,0-1,0-24,0-1,-25 1,25 0,0-1,0-24,0 0,25-50,-25 0,24-24,-24 24</inkml:trace>
  <inkml:trace contextRef="#ctx0" brushRef="#br0" timeOffset="228988.1393">20935 6648,'0'0,"0"-25,25 25,0 0,0 0,-1 0,1 0,0 25,-25-1,0 1,-25 0,25 0,-25 0,25-1,0 1,0 0,-24 0,24 0,0 24,-25-24,25 25,0-1,0 1,0 0,0-26,0 26,0-25,0 0,0-1,0 1,0 0,0-50,-25 25,25-25,0 1,-25 24,25-50,-25 25,1 0,-1 1,0-26,25 25,-25-24,25 24,-25 0,25 0,0 0,0 1,25 24,0 0,0 0,-25 24,25-24,-25 25,24 0,-48 0,-1 0,25-1,-25-24,25 25,-25-25,0 0,50 0,0 0,0 0,0 0,-1 0,1 0,0 0,0 0,0 0,-25 25,-25-25,25 25,-25 0,0-1,0-24,1 25,-26 0,25 0,-24 0,24-1,-25 1,25 0,0 0,1-25,24 25,24-25,1 0,0 0,25 0,-25 0,24 0,-24 0,25 0,-26 0,1-25,25 25,-25 0,-1 0,1 0,0 0,-50-50,25 25,25 25</inkml:trace>
  <inkml:trace contextRef="#ctx0" brushRef="#br0" timeOffset="229196.0376">21530 6400,'-24'-25,"24"50,-25-1,25 1,-25 0,0 25,0-1,-24 26,24-26,-25 1,1-1,24 1,-25-25,26 25,24-26,-25 1</inkml:trace>
  <inkml:trace contextRef="#ctx0" brushRef="#br0" timeOffset="229375.7415">21555 6573,'0'0,"25"25,0 25,0-26,-1 26,1 0,0-26,0 26,25-25,-26 0,1 0,0-25,0 24,0-24,-25 25,0-50,-25 25</inkml:trace>
  <inkml:trace contextRef="#ctx0" brushRef="#br0" timeOffset="229967.3566">21357 6846,'25'25,"-1"0,1-25,25 0,-25 0,24 0,-24 0,0 0,24 0,-24-25,-50 50,1-25,-1 0,0 25,0-25,0 24,25 1,-24 0,-1 0,25 24,-25-24,25 25,0-25,-25 24,25-24,0 0,0 0,0-1,0 1,0 0,25-25,-25-25,0 0,0 1,0-1,25 0,-25 0,25 0,-25 1,0-1,0 0,24 0,-24 0,25 1,0 24,0 0,0 0,-1 24,1-24,0 0,-25 25,25 0,-50 0,25 0,0-1,-25-24,0 25,1 0,-1 0,0 0,0-1,0-24,1 25,-1 0,50-25,-1 0,1 0,25 0,-25-25,-1 25,1 0,0-25,0 25,0-24</inkml:trace>
  <inkml:trace contextRef="#ctx0" brushRef="#br0" timeOffset="230107.8959">21977 7342,'0'25,"-74"-99</inkml:trace>
  <inkml:trace contextRef="#ctx0" brushRef="#br0" timeOffset="238647.8442">6077 8930,'0'0,"-25"0,1 0,48 0,26 0,-25 0,0 0,24 0,1 0,-1 0,26 0,-26 0,26 0,-26 0,26 0,-26 0,-24 0,25 0,-1 0,-24 0,0 0,0 0,-50 0,0 24,0-24,1 0,-1 0,-25 25,1-25</inkml:trace>
  <inkml:trace contextRef="#ctx0" brushRef="#br0" timeOffset="238859.6988">6028 9153,'0'0,"24"0,1 0,0 0,25 0,24 0,-24 0,24 0,0 0,-24 0,24 0,-24 0,24 0,-49 0,25 0,-1 0,-24 0,0 0,0 25,0-25,-50 0</inkml:trace>
  <inkml:trace contextRef="#ctx0" brushRef="#br0" timeOffset="239120.3804">6697 8706,'0'25,"25"0,-25 0,25 0,0 24,-1-24,1 0,25 24,-25-24,24 0,-24 0,0 0,0 0,0-1,-1-24,1 25,-25 0,0 0,-25-25,1 25,-26-1,0 1,1 0,-1 0,0 0,1-1,-50-24,24 0</inkml:trace>
  <inkml:trace contextRef="#ctx0" brushRef="#br0" timeOffset="239423.968">6152 8756,'24'25,"-24"0,-24-1,24 1,-25 0,25 25,-25-26,-25 26,26-25,-1 25,-25-26,25 1,1 0,-1-25,0 25,0-25,0 0,50 0,0 25,0-25,24 24,-24-24,25 25,-1 0,26 0,-26 0,1-1,0-24,24 25,-24 0,24-25,-24 25</inkml:trace>
  <inkml:trace contextRef="#ctx0" brushRef="#br0" timeOffset="239971.7885">8136 8756,'-25'-25,"25"50,0 25,25-1,-25 26,0-1,0 25,0-24,0-1,0 25,-25-24,25-1,0 1,0-26,0-24,0 0,0 0,0-1,0-48,0-1,0 0,0 0,0-24,0 24,0-25,25 1,-25-1,0 25,25-24,0 24,-1 25,-24-25,25 25,0 0,0 0,0 25,-25 0,24-1,1 1,-25 0,0 25,0-26,0 1,0 0,-25 25,1-26,-1 1,0 0,0 0,0 0,1-25,-1 0,0 0,0 0,-24 0,24-25,0 0,0 0</inkml:trace>
  <inkml:trace contextRef="#ctx0" brushRef="#br0" timeOffset="240280.5638">7764 8706,'25'0,"-1"0,1 0,0 0,25 0,-26 0,26 0,0 0,-1 25,26-25,-26 0,26-25,-26 25,1 0,0 25,-26-25,26 0,-25 0,-25-25,-25 25,25-24,-25 24,0-25,1 25,24-25,-25 0,0 0,0-24,0 24,25 0,0 0</inkml:trace>
  <inkml:trace contextRef="#ctx0" brushRef="#br0" timeOffset="240651.916">8806 8781,'24'0,"1"25,0-25,0 0,24 0,1 0,0 0,-1 0,26 0,-26 0,1 0,0 0,-1 0,-24 0,0 0,24 0,-24 0,-50 0,1 24,-1-24,0 0,0 0,-24 25</inkml:trace>
  <inkml:trace contextRef="#ctx0" brushRef="#br0" timeOffset="240868.4529">8905 9004,'-25'25,"25"0,0 0,0-1,0 26,0-25,0 0,0 24,0-24,0 0,0 24,0-24,0 0,0 0,0-50,25 0</inkml:trace>
  <inkml:trace contextRef="#ctx0" brushRef="#br0" timeOffset="241292.3139">9004 9128,'0'0,"0"-25,25 25,0 0,0 0,-1 25,-24 0,25 0,-25 0,0-1,-25 1,25 0,-24 0,24 0,-25-1,25 1,-25-25,50 0,-25-25,25 25,-25-24,24-26,1 25,0 0,-25 1,25-1,0 0,-1 0,1 0,-25 1,25 24,-25-25,0 50,-25 24,25-24,0 25,25-1,-25 1,0-1,0 26,0-26,0 26,0-26,0 1,0-25,0 24,0-24,-25 0,25 0,0 0,-25-25,1-25,-1 0,0 25,0-25,0 0,1 1,-1-26,0 0</inkml:trace>
  <inkml:trace contextRef="#ctx0" brushRef="#br0" timeOffset="241680.4074">9599 9079,'0'24,"0"26,25-25,-25 24,25 1,-25 0,25 24,-25-24,0-1,0 1,0-1,0 1,0-25,25 0,-50-50</inkml:trace>
  <inkml:trace contextRef="#ctx0" brushRef="#br0" timeOffset="241988.0898">9723 9128,'25'-25,"0"25,0 0,0 0,-1-24,1 24,25 0,-25-25,24 25,1 0,-25 0,24 0,-24 0,0 0,0 0,-25 25,25-25,-25 24,0 1,0 0,-25 0,25 0,0 24,-25 1,25-1,-25 1,0 0,1 24,24-24,-25-1,25-24,-25 25,25-26,0 1,-25-25,25-25,-25 1,25-1,0 0,-25-25,25 1,-24-1</inkml:trace>
  <inkml:trace contextRef="#ctx0" brushRef="#br0" timeOffset="242176.1362">9922 8806,'-25'0,"25"24,0 1,0 0,0 25,0-1,0 1,0 24,0-24,-25 24,25-24,0 0,0 24,0-24,0-1,0-24,-25 0,-24-50</inkml:trace>
  <inkml:trace contextRef="#ctx0" brushRef="#br0" timeOffset="242336.8301">9798 9277,'25'0,"-1"0,1 0,0 0,25 0,-26 0,1 25,0-25,0 25,-50-1,0 1,0 0</inkml:trace>
  <inkml:trace contextRef="#ctx0" brushRef="#br0" timeOffset="242439.5826">9723 9550,'-24'0,"48"0,-48 25,48-25,1 0,0-25,25 25,-26 0,26-25,0 25,-1-25,1 0</inkml:trace>
  <inkml:trace contextRef="#ctx0" brushRef="#br0" timeOffset="242816.0354">10889 9004,'-25'25,"25"0,-24 0,24 24,-25 1,0-1,0 1,0 0,1-1,-1 1,0-25,0 24,0-49,1 25,-1 0,0-25,0 0,0 0,25-25,-24 0,24 0,0 1,0-26,24 0,-24 1,25-1,-25 25,25 1,-25-1,25 25,-25 25,25-25,-1 24,1-24,0 25,25 25,-26-25,1-1,0 26,-25-25,25 0,0-1,-25 1,24 0,1 0</inkml:trace>
  <inkml:trace contextRef="#ctx0" brushRef="#br0" timeOffset="242967.9246">10988 9252,'0'25,"0"0,0 0,0-1,0 1,0 25,0-25,0-1,0 26,0-25,0 0,0-1,-24-24,-1 0</inkml:trace>
  <inkml:trace contextRef="#ctx0" brushRef="#br0" timeOffset="243279.8609">10418 8806,'0'0,"0"-25,25 25,0 0,-1 0,26 25,0-25,-26 0,51 0,-26 0,1 0,0 0,-1 0,1 0,-25 0,24 0,-24 0,0 0,0 0,-25-25,-25 25,25-25,0 0,-25 0,25 1,0-1,-25 25,25 25</inkml:trace>
  <inkml:trace contextRef="#ctx0" brushRef="#br0" timeOffset="243459.9778">11311 9426,'0'25,"0"-1,0 1,0 0,0 0,0 0,0-1</inkml:trace>
  <inkml:trace contextRef="#ctx0" brushRef="#br0" timeOffset="243639.6957">11733 9302,'24'-25,"1"25,-25-25,25 0</inkml:trace>
  <inkml:trace contextRef="#ctx0" brushRef="#br0" timeOffset="243752.7346">12030 9203,'25'0,"-25"24,25-24,0 25,-1-50</inkml:trace>
  <inkml:trace contextRef="#ctx0" brushRef="#br0" timeOffset="243848.1515">12402 9178,'25'0,"-25"25,25-25,0 24,-50 1</inkml:trace>
  <inkml:trace contextRef="#ctx0" brushRef="#br0" timeOffset="243992.1963">12774 9376,'0'0,"0"25,0 0,0 0,0-1,0 1,-24 0,24 0,0 0,0 24,-25-24,0 0</inkml:trace>
  <inkml:trace contextRef="#ctx0" brushRef="#br0" timeOffset="244383.5711">13593 8905,'0'0,"-25"25,25-1,-25 26,25-25,-24 25,-1-1,0 1,0 24,-24-24,24-1,-25 1,25-25,1 0,-1-1,0-24,0 0,0-24,25-1,0 0,-25 0,25-24,25-1,-25 0,0 26,0-1,25 0,-25 0,25 25,0 0,0 0,-1 25,1 0,25 0,-25-1,-1 26,1-25,0 0,0 24,0-24,-1 0</inkml:trace>
  <inkml:trace contextRef="#ctx0" brushRef="#br0" timeOffset="244700.1151">13692 9227,'0'25,"0"0,0 0,0 0,-25 24,25 1,0-25,0-1,-24 1,24 0,0 0,0 0,24-50,-24 0,0 0,25 0,0-24,-25 24,25-25,0 26,-1-26,-24 25,25 25,-25 25,0 0,0 0,25-1,-25 1,0 25,0-25,0 24,25-24,-25 0,25 0,-25-50,0 0,0 0</inkml:trace>
  <inkml:trace contextRef="#ctx0" brushRef="#br0" timeOffset="245004.1731">13171 8706,'0'-24,"25"24,0 0,0 24,24-48,-24 24,50 0,-26 0,1 24,-1-24,26 0,-26 0,1 0,0 0,-1 0,-24 0,25 0,-26 0,-48-24,-1 24,25-25,-25 25,0-25,0 0,25 0,-24 1,-1-1,0 0</inkml:trace>
  <inkml:trace contextRef="#ctx0" brushRef="#br0" timeOffset="245511.631">14610 8657,'0'25,"-25"-25,25 24,0 1,-25 25,1-25,-1 24,0-24,25 0,-25 0,0-1,50-24,0 0,-25-24,25 24,-25 24,25-24,-1 25,-24 0,0 0,0 25,0-26,0 26,-24 0,24-26,0 26,0 0,0-26,0 26,0-25,0 0,0-1,0 1,0 0,-25-25,25 25,0 0,-25-1,-25-73,50-1</inkml:trace>
  <inkml:trace contextRef="#ctx0" brushRef="#br0" timeOffset="245707.5519">14684 8830,'25'0,"0"-24,0 24,0 0,-1 0,26 0,-25-25,24 25,-24 0,0-25,0 25,0 0,-1 0,-24 25,-24-25,-1 25,0-1,0 1</inkml:trace>
  <inkml:trace contextRef="#ctx0" brushRef="#br0" timeOffset="245867.6838">14635 9128,'0'25,"25"-25,-1-25,1 25,25 0,-25-25,24 1,1-1,-1 0,1 0,-25 0,0 25,-1-25,1 25,0-24,-50 24,0-25</inkml:trace>
  <inkml:trace contextRef="#ctx0" brushRef="#br0" timeOffset="246087.6992">14784 8582,'24'25,"-24"0,0 25,25-1,0 1,-25 24,25 1,0-1,-1 1,-24 24,25-25,-25 1,25 24,-25-25,0-24,25 24,-25-24,0-1,25-24,-25-50,0 1,0-1,24-25,-24 25</inkml:trace>
  <inkml:trace contextRef="#ctx0" brushRef="#br0" timeOffset="246236.115">15180 9178,'0'0,"-24"25,-1-1,25 1,-25 0,0 0,0 0,1-1,-1 1,-25 0,25 0,1 0,-1-1,0-24,0 0,0-24,1 24,24-50</inkml:trace>
  <inkml:trace contextRef="#ctx0" brushRef="#br0" timeOffset="246380.5626">14883 8409,'25'0,"-1"25,-24-1,25 1,0 0,0 0,0 24,-25-24,24 25,1-25</inkml:trace>
  <inkml:trace contextRef="#ctx0" brushRef="#br0" timeOffset="246852.1047">15255 8930,'0'0,"0"24,0 1,0 0,-25 25,25-25,0-1,0 1,0 25,0-25,0-1,25 1,0-25,-25-25,24 25,1-24,0-1,25 0,-25 0,-1 0,26 1,-25 24,0-25,-1 0,1 25,-25-25,-25 0,1 25,-1-25,25 1,-25-1,25 0,-25 0,25 0,-25 25,25-24,0-1,0 50,0 24,0 1,-24 24,24-24,0 24,0 1,0-1,-25 1,25-1,0 25,0-49,0-1,0 1,0-25,0 0,0-1,25-24,-25-49,0 24,24-25,-24 1,25-26,-25 26</inkml:trace>
  <inkml:trace contextRef="#ctx0" brushRef="#br0" timeOffset="247587.677">15602 8880,'0'0,"0"-25,0 0,25 50,-25 0,25 0,-25 0,25-25,-1 24,1-24,0 0,0 0,24 0,-24 0,0-24,0 24,0-25,-1 0,1 25,0-25,-50 0,0 1,1-1,-1 25,25-25,-25 25,0 0,25-25,-25 50,25 0,0 0,0-1,0 1,0 25,-24-1,24 1,0 0,0-1,0-24,-25 25,25-25,0 24,0-24,-25 0,25 0,-25-1,0-48,25-1,-24 25,24-25,-25 25,25-25,-25 25,50-25,0 25,-1 0,1-24,0 24,0 0,24-25,-24 25,0 0,0 0,0 0,-1 0,-24 25,0-1,-24-24,24 25,-25 0,0 0,0 0,-24-1,24 1,-25 0,25 0,-24 0,24-1,0 1,50-25,0 0,24-25,-24 25,0 0,0 0,24-24,-24 24,25 0,-25 0,-1 0,1 0,0 0,0 0,-25 24,-25-24,-25-74,26 74,-1 0</inkml:trace>
  <inkml:trace contextRef="#ctx0" brushRef="#br0" timeOffset="247851.7025">16346 8558,'0'-25,"25"25,0-25,0 25,0 0,-1 0,1 0,25 0,-25 0,24 0,-24 0,0 25,0-25,-50 25</inkml:trace>
  <inkml:trace contextRef="#ctx0" brushRef="#br0" timeOffset="248219.7341">16346 8706,'0'25,"25"-25,0 0,0 0,24 0,-24-25,25 25,-1 0,-24-24,25 24,-25 0,-1 0,1 0,-50 24,1-24,24 25,-50-25,25 25,-24 0,-1 0,0-1,1 1,-1-25,0 25,1 0,24-25,0 0,0 25,50-25,0-25,25 25,-1 0,1-25,0 25,24-25,-24 25,-1 0,1 0,-1-25,-24 25,25 0,-25 0,-1 0,-24-24,-74-26</inkml:trace>
  <inkml:trace contextRef="#ctx0" brushRef="#br0" timeOffset="248428.1007">16545 8235,'-25'25,"25"0,0 0,25-1,-25 26,0 24,0-24,-25 24,25-24,0 24,-25 1,25-26,-25 1,25 0,-24-1,24-24</inkml:trace>
  <inkml:trace contextRef="#ctx0" brushRef="#br0" timeOffset="248907.9492">16545 8979,'-25'0,"25"25,-25-25,0 25,1 0,-1 0,-25-1,25 1,0 0,1 0,-1 0,0-25,0 0,0 0,25-25,0 0,25 0,0-24,-25 24,25 0,0 25,-1-25,1 25,0 25,-25 0,25 0,-25 24,0-24,0 25,0-1,0 1,-25-1,25-24,0 25,25-25,-25-1,25-24,0 0,-1-24,1-1,25-25,-25 25,-1-24,1 24,0-25,0 26,0-26,-25 25,0 0,0 1,0-1,-25 0,0 25,0 25,0-25,1 25,24-1,-25-24,25 25,0 0,0 0,25 0,-1-1,1-24,0 25,0-25,0 0,-1 25,1-25,0 0,0 0,0 0,-1 0,1 0,-25-25,25 25</inkml:trace>
  <inkml:trace contextRef="#ctx0" brushRef="#br0" timeOffset="249259.5001">17016 8731,'0'25,"0"0,0 24,25-24,-25 0,0 0,0 0,0-1,0 1,0 0,25-25,-1 0,1 0,0-25,0-24,24 24,-24 0,0-25,0 26,0-1,-25 0,24 0,1 25,-50 25,25 0,0 0,0 24,0-24,0 25,-24-26,24 26,0-25,0 0,0 0,0-1,-25-48,25-1,-25 0,25 0</inkml:trace>
  <inkml:trace contextRef="#ctx0" brushRef="#br0" timeOffset="249807.1468">17239 8458,'0'25,"0"0,0 25,-25-1,25 1,0 24,0-24,0 24,0-24,0-1,-24 26,24-25,0-26,-25 26,25-25,0 0,-25-25,25-25,0 0,-25 25,0 0,1 25,-1 0,0-1,0 1,0 25,1-1,-1-24,0 0,25 0,-25 0,50-1,0-48,0 24,-1 0,1-25,25 0,-25 0,24 25,-24-25,0 1,0 24,24-25,-24 25,-25-25,25 25,-25-25,25 0,-25 1,24 24,1 24,-25 1,25 0,0 0,0 0,-1-1,1 1,0 0,-25 0,25 0,0-1,0 1,-75-99</inkml:trace>
  <inkml:trace contextRef="#ctx0" brushRef="#br0" timeOffset="249960.2287">17810 9500,'0'25,"0"-50,-25 25</inkml:trace>
  <inkml:trace contextRef="#ctx0" brushRef="#br0" timeOffset="345196.2143">2977 10691,'24'25,"1"-25,0 0,0 0,24 0,-24 0,25 0,-1-25,1 25,24-25,-49 0,25 25,-1 0,-24 0,0-25,0 25,-25 25,-25-25,0 0,0 0,1 0,-1 0,0 0,0 0,0-25,1 1,-1-1,25 0,0 0,-25 0,25 1,0-1,0 50,0-1,25 1,-25 25,0-1,0 26,25-1,-25 1,0 24,0 0,0 0,0 1,0-1,0-25,-25 1,25-1,0-24,0-26,0 26,0-100,0 26,0-51</inkml:trace>
  <inkml:trace contextRef="#ctx0" brushRef="#br0" timeOffset="345487.7831">3324 10765,'0'0,"0"25,-25 0,25 0,-25 24,0 1,1-1,-1 1,0 0,0-1,0 26,1-26,-1-24,0 0,0-25,25-25,25 0,-25-24,0-1,25-24,0 24,-1-24,26 49,-25-25,0 25,24 25,-24 0,0 0,0 0,-1 25,26 0,-25 0,0 0,-1-1,26 1,-25 0,0 0,24-25,-24 25,0-1,0-24,-50 0</inkml:trace>
  <inkml:trace contextRef="#ctx0" brushRef="#br0" timeOffset="345648.6551">3200 11187,'25'0,"-1"0,26 0,-25 0,24-25,-24 25,25-25,-25 25,24-25,-24 1,25 24,-26-25,1 0,-25 0</inkml:trace>
  <inkml:trace contextRef="#ctx0" brushRef="#br0" timeOffset="345832.6408">3597 10765,'24'-25,"1"25,0 0,0 0,25 0,-26-24,1 24,25 0,-25 0,-1 0,26-25,-25 25,0 0,-25-25,0 0,-25 0</inkml:trace>
  <inkml:trace contextRef="#ctx0" brushRef="#br0" timeOffset="345972.4365">3746 10468,'0'0,"-25"0,25 24,0 1,0 0,0 0,0 24,0 1,0 0,0-26,0 26,25-25,-25 0,0-1,24 1,1-50,-25 1,25-26</inkml:trace>
  <inkml:trace contextRef="#ctx0" brushRef="#br0" timeOffset="346567.7659">3994 10443,'0'25,"0"-1,0 26,-25 0,25-26,-25 51,0-26,0 1,1 24,-26-24,25 0,0-1,1 1,-1-1,0-24,0 0,0-25,25 25,0-50,25 0,0 0,0 1,0-1,-1 0,26 0,-25 0,0 25,24-24,-24 24,0 0,0 0,-1 0,1 0,0 0,0 24,-25 1,0 0,0 0,0 0,0-1,-25 1,0 25,0-25,1 0,-1 24,0-24,0-25,0 25,1-25,-1 0,25-25,0 0,-25 0,25 1,0-26,0 25,25-25,-25 26,0-1,0 0,25 25,-25 25,0 0,0-1,0 1,0 0,0 0,0 0,0 0,0 24,0-24,0 25,0-1,0 1,-25-1,25 1,0-25,0 24,0 1,0 0,0-1,0-24,0 25,0-26,25 1,-50-25</inkml:trace>
  <inkml:trace contextRef="#ctx0" brushRef="#br0" timeOffset="351147.9232">5680 10964,'0'-25,"0"0,0 50,0 0,0-1,0 1,0 0,0 0,0 0,-25-1,25 1,0 0,0 0,0 0,0-50,-24 0,24 0</inkml:trace>
  <inkml:trace contextRef="#ctx0" brushRef="#br0" timeOffset="352183.8981">5655 10740,'-24'-24,"-1"24,25-25,-25 25,0 0,0 25,1-25,-1 24,0 1,25 0,-25 0,0 24,1-24,-1 25,0-1,25 1,0 0,0-1,0 26,0-26,25-24,0 25,-1-25,1-1,0 1,25 0,-26-25,26 0,-25 0,24 0,-24 0,25-25,-25 0,-1 1,26-26,-25 25,0-24,0 24,-25-25,0 0,24 1,-24 24,0-25,0 1,0-1,-24 1,24-1,-25 25,0-24,0 24,0 0,0 0,1 25,-26 0,25 0,0 25,1-25,-1 25,0 0</inkml:trace>
  <inkml:trace contextRef="#ctx0" brushRef="#br0" timeOffset="352840.3276">6251 11212,'0'0,"-25"0,50 0,0 0,-1 0,26 0,-25 0,49 0,-24 0,-1 0,1 0,-25-25,24 25,-24 0,0 0,0 25,0-25,-1 0,1 0,-50 0</inkml:trace>
  <inkml:trace contextRef="#ctx0" brushRef="#br0" timeOffset="353343.882">7342 10691,'-25'0,"1"25,-1-1,0-24,0 25,0 0,1 0,-1 0,0-1,0 1,25 0,25-25,0 0,0 0,-1-25,26 25,0 0,-26 0,26-25,-25 25,24 0,-24 0,0 0,0 0,0 0,-1 0,1 0,-50 0,1 0,-1 0,0 0,-25 0,26 25,-1-25,0 0,0 0,0 0,25 25,0 0,0 0,-24-1,24 1,0 25,0-1,0 1,-25 25,25-26,0 1,0 24,-25-24,25 24,0-24,25-1,-25 1,0-25,0 24,0-24,25 0</inkml:trace>
  <inkml:trace contextRef="#ctx0" brushRef="#br0" timeOffset="354480.5739">8062 10765,'-25'0,"0"0,25 25,-25-25,0 25,-24 0,24 24,0-24,-25 0,26 0,-1-25,0 24,25-48,0-1,0 0,25 0,-25 0,25 25,-1 25,-24 0,0 0,25 0,-25 24,0 1,0-1,25 26,-25-25,0-1,0 1,0-1,0 1,0-25,0 0,0-1,0-48</inkml:trace>
  <inkml:trace contextRef="#ctx0" brushRef="#br0" timeOffset="354811.5586">7962 10988,'25'-24,"0"24,0 0,0 0,-1-25,26 25,-25 0,24-25,1 25,-25-25,24 25,-24 0,0 0,0 0,0 25,-1-25,1 25,-25 0,0-1,0 1,-25 25,25-25,0 24,-24 1,24 0,-25-1,25 26,-25-26,25-24,0 25,0-1,0-24,-25 0,25 0,-25-50,1 0,-1 0,25 0,-50-49,25 24</inkml:trace>
  <inkml:trace contextRef="#ctx0" brushRef="#br0" timeOffset="355140.6184">8037 10988,'0'25,"0"0,0 0,25 0,-25-1,0 26,0-25,0 0,0 24,0-24,24-25,-24 25,0 0,0-50,0 0,0 0,0 1,0-26,25 25,-25-25,25 26,-25-1,25 0,0 25,-1 0,1 25,-25 0,25-1,-25 1,0 0,0 0,0 25,0-26,-25 1,0 0,25 0,-24-25,-1 25,0-25,-49-50,49 25</inkml:trace>
  <inkml:trace contextRef="#ctx0" brushRef="#br0" timeOffset="355416.319">8905 10592,'-25'-25,"50"25,-25 25,0-1,25 1,-25 0,0 0,24 24,-24-24,0 0,0 25,0-26,0 1,-49-50,49 1</inkml:trace>
  <inkml:trace contextRef="#ctx0" brushRef="#br0" timeOffset="355659.8346">8954 10592,'0'0,"0"-25,0 0,25 25,0-25,0 25,0 0,0 0,-1 0,1 0,0 0,-25 25,25-25,0 0,-25 25,0 0,0-1,0 1,0 0,0 0,0 0,0-1,0 1,-25-25,25 25,0 0,0 0,0-1,-25-24,0 0</inkml:trace>
  <inkml:trace contextRef="#ctx0" brushRef="#br0" timeOffset="355816.591">9004 10691,'25'0,"0"0,-25 25,25-25,-1 24,-24 1,-24-25</inkml:trace>
  <inkml:trace contextRef="#ctx0" brushRef="#br0" timeOffset="355935.9061">9004 10840,'25'0,"0"0,0-25,-1 25,1 0,0-25,-25 50,-25-25</inkml:trace>
  <inkml:trace contextRef="#ctx0" brushRef="#br0" timeOffset="356176.6979">8657 11038,'25'0,"-25"-25,49 25,-24 0,25-25,24 1,-24 24,24-25,-24 25,24-25,-24 25,-1-25,26 25,-26-25,-24 25,25 0,-25-24,-1 24,-24 24,-24-24,-1 0,-25 0,1 25</inkml:trace>
  <inkml:trace contextRef="#ctx0" brushRef="#br0" timeOffset="356331.7857">8880 11038,'0'25,"0"0,25-1,-25 26,0-25,0 0,25 0,-25-1,0 1,0 0,0 0,24 0,-24-1</inkml:trace>
  <inkml:trace contextRef="#ctx0" brushRef="#br0" timeOffset="356576.5208">8954 11112,'0'-24,"25"24,0-25,0 25,0 0,0 0,-1 0,26 0,-25 0,0 0,-1 0,1-25,0 25,0 0,-25 25,25-25,-25 25,0-1,-25 1,25 0,-25-25,25 25,0 0,-25 0,0-25,25 24,-24 1,-1-25,25 25,-25-25</inkml:trace>
  <inkml:trace contextRef="#ctx0" brushRef="#br0" timeOffset="357271.9058">9029 11088,'25'0,"0"24,-1-24,-24 25,25-25,-25 25,0 0,0 0,0 0,0-1,0 1,-25 0,50-50,-25 0,0 1,0-1,0 0,25 0,-25 0,0 0,0 1,0-1,0 0,-25 50,25 0,0-1,-25 1,25 25,-24-25,24 24,0-24,0 25,0-25,-25-1,25 26,0-25,0 0,-25-25,0-25,0 0,25 0,-25 25,25-25,25 25,0 0,0 0,25 0,-26 0,1 0,0 25,0-25,0 0,-25 25,-25-25,25 25,-25 0,0-1,0-24,1 25,-26 0,25 0,0-25,0 25,1-25,-1 0,25 24,25-24,-1 0,1 0,0-24,0 24,25 0,-26 0,26 0,0 0,-26-25,26 25,0 0,-1 0,-24 0,0 0,0-25,-1 25</inkml:trace>
  <inkml:trace contextRef="#ctx0" brushRef="#br0" timeOffset="357516.6318">9798 10964,'25'0,"-1"0,1 0,0 0,0 0,0 0,-1 0,1 0,0 0,-50 0</inkml:trace>
  <inkml:trace contextRef="#ctx0" brushRef="#br0" timeOffset="358011.7422">9847 10815,'0'0,"-24"0,24 25,0-1,0 1,0 0,0 25,0-26,0 26,-25 0,25-26,0 26,-25-25,25 0,0 0,0-1,25-48,0 24,-25-25,24 0,1 25,0-25,0 0,0 25,-1 0,1 0,0 0,-25 25,25-25,-25 25,25 0,-25 0,0-1,0 1,0 25,0-25,-25 24,25 1,-25-1,25 1,0-25,-25 0,25 24,0-24,-25 0,1 0,24-50,-25 25,0-25,0 25,0-25,1 0,-1 1,0-26,0 25,-24 0,24 25,0-24,0-1,0 25,1 0,48 0,1 0,25 0,-25 0,-1 0,26-25,-25 25,24-25,-24 25,25 0,-25-25,24 25,-24 0,0 0</inkml:trace>
  <inkml:trace contextRef="#ctx0" brushRef="#br0" timeOffset="358264.0193">10393 11187,'0'-25,"25"25,0 0,24 0,-24-25,25 25,-25 0,24 0,-24 0,25 0,-26 0,1 0,0 0</inkml:trace>
  <inkml:trace contextRef="#ctx0" brushRef="#br0" timeOffset="358791.6537">11261 10765,'-24'25,"24"0,-25 0,0-1,0 26,0-25,-24 24,24-24,0 25,-25-25,26-1,-1 1,0 0,25 0,-25-25,50-25,0 0,24 0,-24 1,25-1,-1 25,1-25,25 25,-26 0,1-25,-1 25,1 0,-25 0,24-25,-24 25,0 0,-25 25,-25 0,0-25,-24 25,24-25,0 0,-24 25,24-25,0 0,0-25,0 25,25 25,0-1,0 1,0 25,0-25,0 24,0-24,0 25,0-1,0 1,0 0,0-1,0 1,0-1,0 1,0 0,-24-1,24-24,0 25,0-26,-25 1</inkml:trace>
  <inkml:trace contextRef="#ctx0" brushRef="#br0" timeOffset="360515.8746">12129 10790,'-24'-25,"-1"25,0 25,0 0,0 0,-24-1,24 1,-25 0,26 0,-26 0,25-1,0 1,1 0,24-50,0 0,24 25,-24-24,25-1,0 25,-25-25,25 25,0 25,-25 0,24 24,-24-24,0 25,0 24,0-24,0 24,0 1,0-26,25 26,-25-26,-25 1,25-1,25 1,-25-25,0-50</inkml:trace>
  <inkml:trace contextRef="#ctx0" brushRef="#br0" timeOffset="362047.9625">8136 9947,'0'24,"0"-48</inkml:trace>
  <inkml:trace contextRef="#ctx0" brushRef="#br0" timeOffset="366135.8798">11956 11013,'25'25,"-1"-25,1 0,0 0,0 0,24 0,1-25,0 25,-25 0,24-25,1 25,-25 0,-1 0,1 0,0 0,0 0,0 0,-25 25,0 0,0 0,0 0,0 24,-25-24,25 25,-25-25,25 24,-25 1,25-1,-25-24,25 25,-24-1,24-24,0 0,-25 0,25 0,-25-1,25 1,-25 0,25 0,-25-25,1 25,-1-25,0 0,0 0,25-25,-25 0</inkml:trace>
  <inkml:trace contextRef="#ctx0" brushRef="#br0" timeOffset="366492.7828">12055 11162,'0'25,"0"0,0 0,0-1,25 1,-25 0,0 0,25 24,-25-24,0 0,0 0,0 0,0-1,0-48,0-1,0-25,0 25,0 1,0-26,24 25,-24 0,0 1,25-1,0 25,0 25,0-25,-25 24,25 1,-25 0,24-25,-24 25,0 0,0-1,0 1,0 0,-24 0,24 0,-25-1,0-24,0 25,0-25,0 0,1 0,24-25,0 1</inkml:trace>
  <inkml:trace contextRef="#ctx0" brushRef="#br0" timeOffset="366739.7701">12750 10691,'24'0,"-24"25,25-1,-25 26,25-25,-25 0,0 24,0-24,0 25,25-26,-25 1,0 0,0-50</inkml:trace>
  <inkml:trace contextRef="#ctx0" brushRef="#br0" timeOffset="366991.655">12849 10641,'0'0,"25"0,-25-25,24 25,1 0,0 0,0 0,0 0,-1 0,1 25,0-25,-25 25,0 0,0 0,0-1,0 1,0 0,0 0,0 0,-25-1,25 1,0 0,0 0,0 0,0-1,-25-24</inkml:trace>
  <inkml:trace contextRef="#ctx0" brushRef="#br0" timeOffset="367136.6345">12898 10815,'25'0,"0"0,0 0,-75 0,50 25</inkml:trace>
  <inkml:trace contextRef="#ctx0" brushRef="#br0" timeOffset="367272.0387">12874 10939,'24'0,"1"0,0 0,0 0,0-25,-1 25,1-25,-50 50,1-25</inkml:trace>
  <inkml:trace contextRef="#ctx0" brushRef="#br0" timeOffset="367492.3974">12551 11137,'0'0,"25"0,0 0,0-25,24 25,26-24,-26 24,26-25,-26 25,1-25,24 25,-24 0,-1-25,1 25,-25 0,25 0,-26 0,1 0,-50 25,1-25,-1 25,-25-25,0 25,1-1</inkml:trace>
  <inkml:trace contextRef="#ctx0" brushRef="#br0" timeOffset="367644.0875">12750 11187,'24'0,"-24"25,0 0,25-25,-25 24,0 1,25 0,-25 25,0-26,0 1,0 0,0 0,0 0,0-1</inkml:trace>
  <inkml:trace contextRef="#ctx0" brushRef="#br0" timeOffset="367923.5393">12849 11237,'0'0,"0"-25,0 0,25 25,-1-25,1 25,0-25,0 25,0 0,-1 0,1 0,0 0,0 0,-25 25,0 0,0 0,0 0,0-1,0 1,0 0,0 0,-25-25,25 25,0-1,0 1,-25-25,0 25</inkml:trace>
  <inkml:trace contextRef="#ctx0" brushRef="#br0" timeOffset="368699.8199">12849 11311,'25'0,"-1"0,1 0,0 0,0 0,0 0,-1 0,1 25,-25 0,-25-25,25 24,-24 1,-1 0,0 0,0 0,50-50,0 0,-25 0,25 0,-1 1,-24-1,0 0,0 0,25 0,-25 1,-25-1,25 50,-24-25,24 24,0 1,0 25,0-25,0 24,0-24,0 0,0 0,0 24,0-24,-25 0,25 0,0-1,-25-24,25-24,-25-1,0 25,25-25,-24 0,24 0,24 25,1 0,0 0,0 0,0 25,-1-25,1 0,0 0,0 0,0 25,-50-25,25 25,-25-25,0 25,0-1,1 1,-1 0,0 0,-25 0,26-25,-1 24,0 1,0-25,0 0,50 0,0 0,25 0,-26-25,26 25,0-24,-1 24,1-25,-1 25,1 0,0 0,-1 0,-24 0,25 0,-25 0,-1 0,1 25,-50-25</inkml:trace>
  <inkml:trace contextRef="#ctx0" brushRef="#br0" timeOffset="369336.0134">13692 10914,'0'0,"0"-25,25 25,-25-25,0 50,-25 0,0-25,25 25,-24-25,-1 25,0-1,0-24,25 25,-25-25,25 25,-24-25,24 25,24-25,1 0,0 0,0 25,0-25,-1 0,1 24,-25 1,0 0,0 0,-25 25,1-26,24 1,-25 0,0 25,0-26,0-24,25 25,25 0,-25 0,25-25,-25 25,25-25,-25 24,0 1,0 0,0 0,0 24,0-24,0 0,0 0,0 0,0-1,0-48,0-1,0 0,25-25</inkml:trace>
  <inkml:trace contextRef="#ctx0" brushRef="#br0" timeOffset="369524.1332">13866 10889,'25'25,"-25"0,0 0,0 24,0 1,0-1,0 1,0 25,0-1,0 0,0-24,-25 24,25-24,0 0,0-1,0-24,0-50,0 0,25 1,-25-26,0 0</inkml:trace>
  <inkml:trace contextRef="#ctx0" brushRef="#br0" timeOffset="369812.3965">13990 11013,'0'-25,"0"1,25 24,-1 0,-24-25,25 25,0 25,-25-1,0 1,0 0,0 0,0 0,0 24,0-24,0 25,0-1,0 1,0 0,0-1,0 1,0-1,0-24,0 25,0-1,0-24,0 0,25 0,-25 0,-25-50,25-25,-25 25,25 1</inkml:trace>
  <inkml:trace contextRef="#ctx0" brushRef="#br0" timeOffset="369963.9344">13891 11311,'0'-25,"24"25,1 0,0 0,0 0,0 0,-1 0,1 25</inkml:trace>
  <inkml:trace contextRef="#ctx0" brushRef="#br0" timeOffset="370107.9039">13891 11460,'24'0,"1"0,0 0,0 0,0 0,-1-25,1 25,0 0,-25 25,0 0</inkml:trace>
  <inkml:trace contextRef="#ctx0" brushRef="#br0" timeOffset="370348.6519">13767 11733,'24'0,"1"-25,0 25,25 0,-26 0,26 0,0 0,-1 0,-24-25,25 25,-1 0,-24 0,25 0,-1 0,-24 0,0 0,0 0,0 0,-1 0,-48 25</inkml:trace>
  <inkml:trace contextRef="#ctx0" brushRef="#br0" timeOffset="373564.2166">14858 10790,'0'25,"25"-25,0 25,-1-1,1 1,0-25,-25 25,25-25,0 25,-1-25,-24 25,25-25,-25 24,-25 1,1-25,-1 0,0 25</inkml:trace>
  <inkml:trace contextRef="#ctx0" brushRef="#br0" timeOffset="374204.3013">14734 11038,'0'0,"0"-25,25 25,-25 25,25 0,-25 0,0-1,0 1,0 0,0 0,0 0,0 24,24-24,-24 0,-24 25,24-26,0 1,0 0,0 25,0-26,0 1,0 0,0 0,24-25,-24-25,0 0,0-24,0 24,25-25,-25 25,25-24,0-1,0 1,-1-1,1 25,0 0,0 0,0 25,-1 0,1 25,-25 0,0 0,0 25,0-26,0 1,0 25,-25-25,25 24,0-24,-24 0,48-50,-24 0,25 0,0 1,0 24,0-25,-1 0,1 25,0 0,0 0,0 25,-25 0,0-1,0 1,-25 0,25 0,-25 24,25-24,-25 0,0 0,1 0,-1-25,25-25,0 0,0 0,0-24,0 24,25 0,-25 0,24 0,1 1,-25-1,25 25,0-25,0 25,-1 0,-24-25</inkml:trace>
  <inkml:trace contextRef="#ctx0" brushRef="#br0" timeOffset="375188.0621">15726 10790,'0'25,"0"0,-25-1,25 26,-24-25,-1 24,0 1,0-25,0 0,1-1,24 1,24-50,1 1,0 24,0-25,0 25,-1 0,1 0,-25 25,0-1,0 26,0-25,0 25,0-1,-25 1,25-1,-24 1,24 0,-25-1,25-24,0 25,-25-26,25 1,0-50,0 1</inkml:trace>
  <inkml:trace contextRef="#ctx0" brushRef="#br0" timeOffset="375540.559">15801 10988,'24'0,"1"0,0 0,0 0,0 0,-1-24,26 24,-25 0,0 0,-1 0,-24 24,-24 1,-1 0,0 0,-25 0,26-1,-1 1,0 0,-25 25,26-25,-1-1,25 1,25-25,-1-25,1 1,25 24,-25-25,24 0,-24 0,25 0,-26 0,26 1,-25 24,-25-25,25 25,-50-25,0 25,0 0,-24-25</inkml:trace>
  <inkml:trace contextRef="#ctx0" brushRef="#br0" timeOffset="375744.3983">15875 10716,'25'24,"-25"1,0 25,25-1,-1 1,1 24,-25 1,25-1,0 1,-25-1,25 1,-25-1,24 0,-24-24,25 24,-25-49,25 0,-25 0,25-25,-25-25,0-25,25 1,-50-50,25 49</inkml:trace>
  <inkml:trace contextRef="#ctx0" brushRef="#br0" timeOffset="375879.827">16247 11162,'0'-25,"0"50,-25-50,0 50,25 0,-24 0,-1 0,0-1,0 26,0-25,1 24,-26-24,25 0,0 0,1-25,24-25,-25 25,25-25</inkml:trace>
  <inkml:trace contextRef="#ctx0" brushRef="#br0" timeOffset="376016.1394">16049 10641,'24'25,"1"-25,-25 25,0 0,25 24,-25-24,25 0,-25 0</inkml:trace>
  <inkml:trace contextRef="#ctx0" brushRef="#br0" timeOffset="376440.3543">16346 10889,'0'25,"25"0,-25 0,0-1,0 1,0 25,0-25,0 24,0-24,0 25,0-25,25-25,-25 24,25-24,0 0,-25-24,24 24,1-25,0 0,25-25,-26 25,1 1,0-1,0 0,0 0,-25 0,0 1,-25-1,0 0,0 25,0-25,1 0,-1 1,0-1,25 50,0-1,0 26,0-25,0 24,0 26,0-26,0 26,0-1,-25 1,25-1,0 1,-25-1,25-24,0-1,0 1,0-25,0-1,25-48,-25-1,0 0,25-25,-25 1,25-26,0 1,-25 0,24-1</inkml:trace>
  <inkml:trace contextRef="#ctx0" brushRef="#br0" timeOffset="377088.9615">16669 10914,'0'-25,"0"50,25-25,-25 25,24 0,1-1,-25 1,50 0,-25-25,-1 25,26-25,-25 0,24-25,-24 25,25-25,-25 0,-1 25,1-24,-25-1,-25 25,25-25,-24 25,-1-25,0 25,0 0,0-25,1 25,24 25,0 0,0 0,0 0,0-1,0 26,-25-25,25 24,0 1,0 0,0-25,0 24,0-24,0 0,0 0,-25-1,0-24,0-24,1-1,-1 0,25 0,-25 25,50-25,0 50,-25-50,49 25,-24 0,0 0,24-24,-24 24,0 0,0 0,0 0,-25 24,24-24,-24 25,-24-25,24 25,-25 0,0 0,0-1,0 1,1 0,-26 0,25 0,0-1,-24 1,49 0,-25 0,50-25,0 0,-1 0,26-25,-25 25,0 0,-1-25,1 25,0 0,0 0,0 0,-1 0,1 0,0-25</inkml:trace>
  <inkml:trace contextRef="#ctx0" brushRef="#br0" timeOffset="377740.5976">17413 10641,'25'0,"-25"25,24 0,1 0,0-1,0-24,0 0,-25-24,25 24,-1-25,1 0,-25 0,25 25,-25-25,-25 50,25 0,-25 0,1 0,24-1,-25 26,0-25,0 24,0-24,0 0,1 25,-1-26,0-24,25 25,-25-25,50 0,0-25,0 25,-1-24,1 24,0 0,0-25,0 25,0 0,-1 0,1 0,0 0,-25 25,-25-1,0 1,1 0,-1 0,-25 0,0 24,26-24,-26 25,25-25,0-1,1 1,-1 0,0 0,50 0,-25-50,25 25,-1-25,26 25,-25-25,24 0,1 25,0-24,-25-1,24 25,-24-25,25 0,-26 25,1-25,-50 25,1 0,-1-25,0 25,-25 0</inkml:trace>
  <inkml:trace contextRef="#ctx0" brushRef="#br0" timeOffset="377940.6928">17512 10988,'0'0,"0"-24,25 48,-25 1,0 0,0 0,0 24,0-24,0 25,0-25,0 0,0 24,-25-24,25 0,-25 24,25-24,-25 0,1 25,-1-26,0 1,0 0,0 0,1-25,24-25,-25 25,25-25</inkml:trace>
  <inkml:trace contextRef="#ctx0" brushRef="#br0" timeOffset="378199.7172">17636 11336,'0'0,"0"25,25-25,-25 24,25 1,0 0,-25 0,24-25,1 25,0-1,-25 1,25 0,-25 0,0 0,0-1,-25-48,0-1,0 0,1 0</inkml:trace>
  <inkml:trace contextRef="#ctx0" brushRef="#br0" timeOffset="379655.686">18083 10492,'0'25,"-25"0,25 0,0 0,-25-1,0 1,25 0,-25 0,1 0,24-1,-25 1,50-25</inkml:trace>
  <inkml:trace contextRef="#ctx0" brushRef="#br0" timeOffset="380043.6467">18058 10666,'25'0,"-50"0,50 25,-25 0,0-1,-25 1,25 0,-25 0,0 0,25-1,-25 1,25 0,-24 0,48-25,-24-25,25 25,0-25,25 0,-26 1,1 24,0-25,0 25,0 0,-1 0,-48 25,24-1,-25-24,25 25,-25 25,0-25,0-1,1 1,-1 0,0 0,0 0,0-25,25 24,25-48,-25-1,25 25,0-25,0 0,24 0,-24 25,0 0,0 0,-1 0,1 0,0 0,0 0,0 0,-50 25,0-25,-25-49</inkml:trace>
  <inkml:trace contextRef="#ctx0" brushRef="#br0" timeOffset="380224.3794">18256 11088,'0'0,"0"24,0 1,0 25,0-25,0 24,0-24,0 25,0-25,0 24,0-24,0 0,0 24,0-24,-25 0,25 0,-24-25,-1 0,0-25,25 0,-25 0</inkml:trace>
  <inkml:trace contextRef="#ctx0" brushRef="#br0" timeOffset="380368.3974">18058 11261,'-25'0,"50"0,-50 25,25 0,-25 0,25 0,-25-1,1 26,24-25,-25 0,0-25,25 24,-25 1,25-50,25 1</inkml:trace>
  <inkml:trace contextRef="#ctx0" brushRef="#br0" timeOffset="380528.1703">18331 11261,'24'25,"1"0,0-25,0 25,0 0,-1-1,1-24,0 25,0-25,0 25,-50-25,0-25,-25-24,26 24</inkml:trace>
  <inkml:trace contextRef="#ctx0" brushRef="#br0" timeOffset="380703.7273">18355 10889,'0'25,"25"-25,-25 25,25 0,0-1,0 1,-1-25,-24 25,25 0,0-25,-25 25</inkml:trace>
  <inkml:trace contextRef="#ctx0" brushRef="#br0" timeOffset="383708.6414">19621 10492,'0'-24,"-25"48,0-24,25 25,-25 25,0-1,0 26,1-1,-1 1,25-1,-25 25,25-24,0-1,0 25,0-24,0-26,25 1,0 0,-1-1,1-24,0 0,0-25,0 25,24-25,-24-25</inkml:trace>
  <inkml:trace contextRef="#ctx0" brushRef="#br0" timeOffset="384112.0289">19968 10492,'0'0,"0"-24,0-1,0 50,25 24,-25-24,0 25,0-1,24 1,-24-1,0 1,-24 0,24-26,0 1,0 0,0 0,0-50,0-25</inkml:trace>
  <inkml:trace contextRef="#ctx0" brushRef="#br0" timeOffset="384364.0924">20017 10517,'0'-25,"0"50,25-74,-25 24,25 25,0 0,0-25,-1 25,1 0,0 0,-25 25,25-25,-25 25,0-1,-25 1,25 0,0 0,0 0,0 24,0-24,0 0,0 0,0-1,0 1,0 0,0 0,0 0,-25-50</inkml:trace>
  <inkml:trace contextRef="#ctx0" brushRef="#br0" timeOffset="384615.5287">20067 10691,'0'0,"0"-25,25 25,0-25,-1 25,1 0,0 0,-25 25,-25 0,0 0,1-1,-1-24,0 25,25 0,-25-25,0 25,50 0,0-25,0 0,-25-25,25 25,-1 0,-24-25,25 25</inkml:trace>
  <inkml:trace contextRef="#ctx0" brushRef="#br0" timeOffset="385132.6417">19819 11063,'25'0,"0"0,-1-25,1 25,25-25,-25 0,24 25,-24-24,25-1,-26 0,26 0,-25 25,0-25,-1 25,-48 25,-1-25,25 25,-25 0,25 0,-25-25,25 49,-25-24,25 0,-24 0,24-1,0 26,0-25,0 0,24-25,1 0,0-25,0 0,0 0,-1 25,-24-25,25 1,0 24,0-25,-50 0,0 25,0 0,1 0,-1 0,0-25,0 25,0 0,1 0,-26 25,25-25,0 25,1 0,24 24,-25-24,0 25,0-1,-24 1,24 0,0-26,0 26,0-25,25 0,-24-1,24 1,0-50</inkml:trace>
  <inkml:trace contextRef="#ctx0" brushRef="#br0" timeOffset="385291.813">19943 11088,'25'0,"-25"24,25 1,-1 0,1 25,25-25,-25 24,-1-24,26 25,-25-26,0 1,24 0,-24 0,0 0,0-25,-1 0,1-25,0 0,0 0,0 0</inkml:trace>
  <inkml:trace contextRef="#ctx0" brushRef="#br0" timeOffset="385592.4193">20414 10616,'25'0,"0"0,0 0,-1 0,1 0,0 0,25 0,-26 0,1 0,0 0,0 0,-25 25,-25 0,0 0,0 0,1-1,-1 26,0-25,0 24,25-24,-25 25,1-25,-1 24,0-24,25 0,-25 24,25-24,0-50,0 1</inkml:trace>
  <inkml:trace contextRef="#ctx0" brushRef="#br0" timeOffset="385871.8213">20662 10740,'0'25,"0"0,0 25,0-26,0 1,0 0,0 0,0 0,0-1,0 1,-25-25,50 0,0-25,-25 1,25 24,-25-25,25 0,0 0,-1 25,1 0,0 0,0 0,0 0,-25 25,24-25,1 25,-50-25,25 25,-24-25,-1 0,0 24</inkml:trace>
  <inkml:trace contextRef="#ctx0" brushRef="#br0" timeOffset="386063.9446">20538 11038,'-25'25,"25"0,0-1,0 26,0-25,0 25,0-26,25 26,-25-25,0 0,0-1,0 1,0 0,0 0,25-50,-25 0,0 0,25 1</inkml:trace>
  <inkml:trace contextRef="#ctx0" brushRef="#br0" timeOffset="386307.7555">20613 11162,'74'-50,"-148"100,173-100,-74 75,0-25,-1 0,-24 25,25-25,-25 25,0 0,0 0,-25-1,25 1,-49 0,24 0,0 0,0-1,0-24,1 25,24 0,24-25,1 0,25-25,-25 25,24-25,1 1,0-26,-26 25</inkml:trace>
  <inkml:trace contextRef="#ctx0" brushRef="#br0" timeOffset="387864.3734">21158 10592,'-24'24,"24"1,-25 0,25 0,-25 24,0-24,0 0,25 0,-24-25,24 25,24-25,-24-25,25 25,0 0,25-25,-26 0,26 25,-25-25,24 25,-24 0,0 0,0 0,-25 25,0 0,-25-25,25 25,-25 0,0-1,-24 1,24 0,0-25,0 25,1-25,-1 25,50-25,-25 24,0 26,0-25,0 24,0-24,-25 25,25 0,0-1,-25-24,25 25,0-26,0 1,0-50,0 1,0-1,0 0,25 0,-25-24,0 24,0-25,25 0,-25 26,0-1,0 0,24 0,-24 0,25 25,-25-24,25 24,0 0,-25 24,25 1,-25 0,0 0,-25 0,25-1,0 26,0-25,-25 25,0-26,25 1,0 0,-25 0,25-50,0 0,25 0,-25 1,25-1,0-25,-25 0,25 26,-1-26,1 25,0 0,0 1,24-1,-24 25,0-25,0 0,0 25,-1 0,-24 25,-24 0,-1 0,0-25,25 24,-25-24,0 25,50-25,0-25,0 25,0-24,-1-1,1 0,0 25,0-25,-25 50,-25-25,25 25,-25-25,0 25,25-1,-24-24,-1 25,25 0,-25 0,0 0,0-1,25 1,-24-25,-1 25,50-25,-1 0,-24-25,25 25,0-25,0 25,0-24,-1 24,1-25,0 0,0 0,-25 0,-25 1,25-1,0 0,0 0,-25 0,25 1,0-1,0 0,0-25,0 26,25 24,-25-25,0 50,-25-1,25 26,0-25,0 24,-25 1,25-25,-24 24,24 1,0 0,-25-1,25-24,0 25,0-25,25-1,-25 1,0 0,24-25,1 0,-25 25,25-25,0 0,0 0,-1 0,1 25,-50-1,1 1,-1 0,0 0,0 0,-24-1,24 1,-25 25,25-50,1 25,-1-1,0-48</inkml:trace>
  <inkml:trace contextRef="#ctx0" brushRef="#br0" timeOffset="388196.3312">22027 10815,'-25'0,"25"25,-25-1,0 1,25 0,-25 25,25-26,0 26,0-25,0 0,0-1,0 1,25 0,-25 0,25-25,-25 25,25 0,-25-1,25 1,-1 0,-24 0,0 0,-24-1,24 1,0 0,-25 0,25-50,-25-25,25 26</inkml:trace>
  <inkml:trace contextRef="#ctx0" brushRef="#br0" timeOffset="388388.4605">22126 10964,'0'-25,"25"25,-1 0,1-25,0 25,0 0,0-25,-1 25,1 0,0-25,0 25,0 0,-25 25,-25-25,25 25,-25 0,0 0,0-1,1 1</inkml:trace>
  <inkml:trace contextRef="#ctx0" brushRef="#br0" timeOffset="388536.3899">22151 11137,'0'75,"0"-150,24 150,1-75,0-25,0 25,0-25,24 25,-24-25,0 0,0 25,-1-24,1-1,-25 0,0 0,-25 0</inkml:trace>
  <inkml:trace contextRef="#ctx0" brushRef="#br0" timeOffset="388727.9094">22200 10691,'0'25,"25"24,-25-24,25 49,0-24,-1 24,-24-24,25 24,0 1,0-1,-25-24,25 0,-1-1,-24 1,25-1,-25 1,25-25,-25 0,0-1,0-48,0-1</inkml:trace>
  <inkml:trace contextRef="#ctx0" brushRef="#br0" timeOffset="388880.1769">22572 11212,'-25'0,"1"0,-1 25,0-25,0 24,0 1,-24 0,24 0,-25 0,26-25,-1 24,-25 1,25-25,1-49,-1 49,25-25</inkml:trace>
  <inkml:trace contextRef="#ctx0" brushRef="#br0" timeOffset="389012.7042">22349 10666,'25'0,"0"0,-25 25,24-25,1 25,0-25</inkml:trace>
  <inkml:trace contextRef="#ctx0" brushRef="#br0" timeOffset="389407.824">22647 10939,'0'25,"24"-1,-24 1,0 0,0 0,0 0,0-1,25-24,-25-24,25-1,0 25,0-50,0 50,-1-25,1 1,0 24,0-25,0 25,-50 0,0 0,0 0</inkml:trace>
  <inkml:trace contextRef="#ctx0" brushRef="#br0" timeOffset="389620.7175">22771 10815,'0'0,"0"-25,0 0,0 0,0 50,0 0,25 25,-25-1,0 26,0-26,0 1,0 24,0 26,0-26,0 0,0-24,-25 24,25-24,0-25,0 24,25-49,-25-24,0-26,0 25,24-24</inkml:trace>
  <inkml:trace contextRef="#ctx0" brushRef="#br0" timeOffset="390339.9416">22920 10914,'0'0,"0"-25,24 50,1 25,0-75,0 50,0-25,-1 0,1 0,0 0,25 0,-26-25,1 25,0 0,-25-25,25 25,-25-25,-25 0,0 1,0-1,1 0,-1 0,25 50,-25-25,25 50,0-26,0 1,0 25,0-25,0 24,0 1,0-25,0 24,0-24,0 25,0-25,-25-1,0-24,1-24,-1 24,25-25,-25 25,25-25,-25 25,25-25,0 0,25 25,0 0,0 0,24 0,-24-25,25 25,-26 0,1 0,0 0,25 0,-26 25,1-25,-25 50,0-75,0 50,0 0,-25 0,1-1,-1 1,0 0,-25-25,26 25,-1 0,-25-1,25-24,25 25,-24-25,24 0,-25 0,50 0,-1 0,1-25,-25 50,25-50,25 25,-1 0,-24 0,25 0,-26 0,1 25,0 0,0-50,49 0,-99 25,50 25,0-50,25 25,-26 25,-48-74,48 24</inkml:trace>
  <inkml:trace contextRef="#ctx0" brushRef="#br0" timeOffset="390604.575">23614 10765,'25'0,"0"0,24 0,-24 25,0-25,24 0,-24 0,25 0,-25 0,0 0,-50 25</inkml:trace>
  <inkml:trace contextRef="#ctx0" brushRef="#br0" timeOffset="390768.063">23614 10939,'25'0,"0"0,-1 0,26 0,-25 0,0 0,24 0,-24 0,0 0,0 0,-25 25,-25-25,0 0</inkml:trace>
  <inkml:trace contextRef="#ctx0" brushRef="#br0" timeOffset="390951.8131">23564 11063,'0'0,"-24"0,48 0,1 0,0-25,0 25,24 0,-24 0,25-25,-1 25,1 0,0 0,-25 0,-1 0,1 0,0 0,-25-25,0 1</inkml:trace>
  <inkml:trace contextRef="#ctx0" brushRef="#br0" timeOffset="391160.1814">23788 10592,'0'24,"0"1,0 25,24-25,-24 24,0 1,0-1,-24-24,24 25,0-1,0-24,24 25,-48-50,24 25</inkml:trace>
  <inkml:trace contextRef="#ctx0" brushRef="#br0" timeOffset="391643.8733">23837 11038,'0'25,"0"-50,-25 50,25 0,-24-1,-1 1,50-25,-100 25,50 0,1 25,-26-26,25 1,0 0,1-25,-1 25,50-25,-50 0,74-25,-73 0,48 25,1-25,0 1,0-1,0 0,-1 0,1 50,-25 0,0 0,0 24,-25-24,25 25,-24-26,24 26,0-25,0 0,24 24,-48-49,48 0,1 25,0-50,0 25,0-49,49 49,-74-50,50 25,-50-24,25 98,-25-123,74 74,-99-25,25 0,25 0,-50 1,0-1,1 25,-1 0,0 0,0 25,25-1,0-48,-25 24,25 24,0 1,25-25,-25 25,0 0,25-25,0 0,0 0,-1 25,1-1,0-48,-25 48,25-48,0 48,-1 1,-24-99</inkml:trace>
  <inkml:trace contextRef="#ctx0" brushRef="#br0" timeOffset="391996.0966">24259 10864,'25'25,"-50"-50,25 50,0 0,0 0,-25 24,25-24,0 25,0-25,0-1,0 1,0 0,25-25,0 50,-50-75,50-25,24 25,-49 1,25-1,0 0,0-25,0 50,-25-24,0 73,24-123,-24 99,25-25,-25 49,0-24,25-50,-50 25,25 25,25 0,-25 0,0-1,0 1,0 0,0 0,0 0,-25-50,0 25,1 0,24-25</inkml:trace>
  <inkml:trace contextRef="#ctx0" brushRef="#br0" timeOffset="392187.692">24433 10616,'-25'25,"25"0,0 0,0 24,0 1,-25 0,25 24,0-24,0-1,0 26,-25-26,25 26,0-26,0-24,-25 25,25-25</inkml:trace>
  <inkml:trace contextRef="#ctx0" brushRef="#br0" timeOffset="392480.046">24309 11311,'-25'25,"50"-50,-75 50,50 0,-25-1,0 1,25 0,-24 0,24 0,24-25,1 0,0-25,0 25,0-25,-1 0,1 0,0 1,0-1,0 25,-25-25,24 0,-24 75,25-125,-25 125,0-75,0 100,0-100,25 25,0 74,0-74,-25 25,24-25,1 25,0 0,0-25,-50 0,25-25,0 0</inkml:trace>
  <inkml:trace contextRef="#ctx0" brushRef="#br0" timeOffset="392739.5943">24681 10592,'0'0,"0"24,0-48,24 48,1 51,0-1,0-24,0-1,-25 26,24-50,-24-1,25 1,-25 25,25 24,-25-24,0 0,-25-1,25 1,-25-1,25 1,-24 0,-1-1,0 1,0-1,-24 1,24-25,-25 24,1-24</inkml:trace>
  <inkml:trace contextRef="#ctx0" brushRef="#br0" timeOffset="394339.8244">5358 12973,'25'0,"-25"25,24-25,1 0,0 0,0 24,0-24,-1 25,1 0,0-25,0 25,-25 0,-25-1,0 1,25 0,-49-25,24 25,-25 0,25-25,-24 25,-1-25,25 24,-24-24,24 0,0 0,50 0,25 25,-26-25,1 0,25 25,-25-25,24 0,1 0,-25 0,24 0,-24 0,25 0,-26-25,26 0,-25 25,0-24,-25-1,24 0,-24 0,0 0,0-24,0 24,0 0,0 0,-24-24,24 24,-25-25,0 25,25-24,-25-1,0 25,1-24,-1 24,-25 0,25 0,1 25,-1-24,0 24,-25 24,1 1,24 0,-25 0,26 24,-26 1,25 0,0 24,1 0,24-24,0 24,0 1,0-1,0-24,24 0,1 24,0-49,0 24,24-24,-24 0,25-25,-1 25,1-50,0 25,-1-25,1 0,-50-49,49 24</inkml:trace>
  <inkml:trace contextRef="#ctx0" brushRef="#br0" timeOffset="396004.3401">6424 12725,'-24'0,"48"0,1 0,25 0,-25 0,24 0,-24 0,0-25,24 25,-24 0,0 0,0-25,24 25,-24 0,0 0,-50 0,25 25,-25-25,1 25,-26 0,25-1</inkml:trace>
  <inkml:trace contextRef="#ctx0" brushRef="#br0" timeOffset="396188.0308">6251 12948,'-25'25,"50"0,-25-1,0 1,25 0,-25 0,0 24,24-24,-24 0,25 25,-25-1,25-24,-25 25,0-25,0-1,25 26,-25-25,0 0</inkml:trace>
  <inkml:trace contextRef="#ctx0" brushRef="#br0" timeOffset="396512.2454">6474 13122,'0'-25,"25"25,0 0,-1 0,1 0,25-25,-1 0,1 25,0-25,-1 25,1-24,-25 24,24-25,1 25,-25 0,0 25,-1-25,1 0,0 24,-25 1,0 0,25 0,-25 0,-25-1,25 1,0 0,-25 25,25-1,-25-24,1 25,24-1,-25 1,0-25,25 24,-25-24,25 0,-25-25,1 0,-1 0,25-25,-25 25,0-25,0-24,0 24</inkml:trace>
  <inkml:trace contextRef="#ctx0" brushRef="#br0" timeOffset="396948.0548">6598 12824,'0'25,"0"0,0-1,0 26,0 0,0-1,0 1,-25 24,25-49,0 25,0-25,0-1,25-24,0 0,0-24,-1-1,1 0,0 0,0-25,0 1,-1 24,1-25,0 1,0 24,0-25,-25 26,25 24,-50 0,25 24,0 1,-25 0,25 0,-25 24,25-24,-25 0,0 0,1 0,-1 24,0-24,0 0,50-25,0 25,0-25,-1 0,1 25,0-25,25 24,-25-24,-1 0,26 25,-25-25,0 0,-1 0,1-25</inkml:trace>
  <inkml:trace contextRef="#ctx0" brushRef="#br0" timeOffset="397452.7549">7615 12700,'-25'0,"0"0,1 0,-1 25,0-25,0 25,0-1,1-24,-1 25,25 0,-25-25,25 25,25 0,0-25,24 0,-24 0,25 0,-1 0,1 0,-1 0,-24-25,25 25,-1 0,-24 0,0 0,0 0,-25 25,-25-1,0-24,0 25,-24-25,24 0,0 0,0 0,1 0,-1-25,0 25,25 25,0 0,0 25,0-26,0 26,0-25,0 24,0 1,0 25,0-26,0 26,0-26,0 26,0-26,25 26,-25-26,0 1,0-1,0 1,0-25</inkml:trace>
  <inkml:trace contextRef="#ctx0" brushRef="#br0" timeOffset="397887.8651">8161 12675,'-25'0,"0"25,0-25,1 25,-1 24,25-24,-25 0,0 0,25 0,0-1,-25-24,50-24,0 24,0 0,0 24,-25 1,0 0,24 25,-24-1,0 1,25-1,-25 26,0-25,0-1,0 1,0 24,0-24,0-25,0 24,25-74</inkml:trace>
  <inkml:trace contextRef="#ctx0" brushRef="#br0" timeOffset="398208.6035">8210 13022,'25'-24,"0"24,-25-25,25 25,24-25,-24 25,0 0,25-25,-1 0,-24 25,25 0,-26-24,26 24,-25 0,0 24,-1 1,-24 0,0 0,0 0,-24 24,24 1,0-1,0 1,-25 0,25-1,0 1,0 24,-25-24,25 0,0-1,0-24,0 0,0 0,-25-1,25-48,-25 24,25-25,-24 0,-1 0,0 0,25 1,-25-26,0 0</inkml:trace>
  <inkml:trace contextRef="#ctx0" brushRef="#br0" timeOffset="398516.7223">8310 13072,'-25'0,"25"25,0 0,0-1,0 1,0 25,0-25,0 24,0-24,0 0,0 0,25-25,-25-25,24 0,-24 0,25-24,-25 24,25-25,0 25,-25 1,0-1,25 25,-1 0,1 0,-25 25,0-1,25 1,-25 0,-25 25,25-25,0-1,0 1,-25 0,25 0,-24-25,-1 25,0-1,0-24,0 0,25-24</inkml:trace>
  <inkml:trace contextRef="#ctx0" brushRef="#br0" timeOffset="399015.8704">8979 12477,'0'25,"25"-1,-25 26,0-25,0 24,0-24,0 25,0-1,0-24,0 0,0 0,-25 0,50-50,-25 0,0 0,50 25,-50-25,0 1,25-26,-75-24,50 49,0 0,0 0,0 0,25 25,0 0,-25-24,24 24,1 0,0 0,0 0,0 24,-1-24,1 0,-25 25,0 0,0 0,-25 0,25-1,0 1,0 0,0 0,0 0,0-1,-24 1,24 0,-25-25</inkml:trace>
  <inkml:trace contextRef="#ctx0" brushRef="#br0" timeOffset="399164.7385">9029 12675,'25'0,"0"25,-1-25,-24 25</inkml:trace>
  <inkml:trace contextRef="#ctx0" brushRef="#br0" timeOffset="399300.0559">8979 12849,'25'-25,"-50"50,75-50,-25 25,0-25,-1 25,1-25,0 25,0-24,0 24,-1 0,-24-25,-24 50,-1-25</inkml:trace>
  <inkml:trace contextRef="#ctx0" brushRef="#br0" timeOffset="399515.7739">8756 13022,'0'0,"-25"0,50 0,0 0,0 0,24 0,1-24,-1 24,1-25,25 0,-26 25,26-25,-26 25,1 0,-1 0,1 0,-25 0,0 0,-25 25,-25-25,0 25,-25-25,26 25</inkml:trace>
  <inkml:trace contextRef="#ctx0" brushRef="#br0" timeOffset="399680.6304">8954 12998,'0'24,"0"1,0 0,0 0,0 24,0-24,25 25,-25-25,0 0,0-1,0 1,0 0,25 0,-50-50,50 0,-25 0</inkml:trace>
  <inkml:trace contextRef="#ctx0" brushRef="#br0" timeOffset="399919.635">9079 13097,'0'-25,"24"25,-24-25,25 25,0 0,0-25,0 25,-1 0,1 0,0 0,0 0,0 25,-25 0,0 0,0 0,-25-25,25 24,-25 1,25 0,-25 0,25 0,-25-25,1 25,-1-25</inkml:trace>
  <inkml:trace contextRef="#ctx0" brushRef="#br0" timeOffset="400151.8218">9029 13196,'25'0,"0"0,-1 0,1 0,0 0,0 25,0-25,-1 25</inkml:trace>
  <inkml:trace contextRef="#ctx0" brushRef="#br0" timeOffset="400655.8217">9203 13122,'0'0,"-25"-100,25 125,0 0,0 25,0-1,0-24,0 25,0-1,0-24,-25 25,25-1,0-24,0 0,0 0,0 0,0-1,-25-48,0-1,1 25,24-25,-25 25,25-25,-25 25,0-25,50 1,0 24,0 0,-1 0,1-25,0 25,0 0,0 0,-1 0,1 0,0 0,0 25,-25-1,-25 1,0 0,25 0,-25 0,1-1,-26 1,25-25,0 25,1-25,-1 25,0-25,0 0,0 0,50-25,0 25,0 0,24 0,-24 0,25-25,-25 25,24 0,-24 0,25 0,-26 0,1 0,0 0,0 0,0 0,-1 0</inkml:trace>
  <inkml:trace contextRef="#ctx0" brushRef="#br0" timeOffset="401063.8306">9922 12725,'-25'25,"25"-1,0 1,-25 0,0 0,25 0,-24-1,-1 1,25 0,-25-25,25 25,25-25,0 25,-1-25,-24 24,25 1,-25 0,0 0,0 24,0-24,0 25,0 0,0-26,-25 26,25 0,0-26,0 26,0-25,-24 0,24-1,-50-98,75 49</inkml:trace>
  <inkml:trace contextRef="#ctx0" brushRef="#br0" timeOffset="401272.0535">10120 12725,'0'25,"25"-1,-25 1,0 25,0-1,0 1,0 0,0-1,0 1,-25 24,25-24,-24 0,24-1,0-24,-25 0,25 0,0-75,0 25,0-24</inkml:trace>
  <inkml:trace contextRef="#ctx0" brushRef="#br0" timeOffset="401544.7418">10220 12824,'0'-25,"0"0,24 25,1-24,0 24,0 24,0 1,-25 0,0 0,0 0,0-1,0 1,-25 0,25 25,0-26,0 26,0 0,0-1,0 1,0 0,0-1,0-24,0 25,0-26,0 26,0-25,0-50,-25 0,25 0,0 1,-25-1</inkml:trace>
  <inkml:trace contextRef="#ctx0" brushRef="#br0" timeOffset="401687.7478">10170 13072,'0'0,"25"0,0 0,-1 0,1 25,0-25,0 0,-25 25,0-1,-25-24,25 25</inkml:trace>
  <inkml:trace contextRef="#ctx0" brushRef="#br0" timeOffset="401803.8203">10145 13246,'0'0,"25"-25,0 25,0 0,-1-25,1 25,0 0,0 25,-50 0</inkml:trace>
  <inkml:trace contextRef="#ctx0" brushRef="#br0" timeOffset="402052.0756">9922 13519,'0'0,"25"-25,-1 25,1 0,25 0,0 0,-26-25,26 25,0 0,-1 0,1 0,24-25,-24 25,-1 0,1 0,0-25,-26 25,1 0,-25 25,-25-25,1 0,-1 0,0 0</inkml:trace>
  <inkml:trace contextRef="#ctx0" brushRef="#br0" timeOffset="402328.8329">10815 12576,'25'-25,"-1"25,1 0,0 0,0 0,0 25,-1-25,1 25,-25 0</inkml:trace>
  <inkml:trace contextRef="#ctx0" brushRef="#br0" timeOffset="402516.0783">10790 12849,'0'25,"-25"-1,25 1,0 25,0-25,0 24,0 1,25-1,-25 1,0 0,0-1,0-24,-25 25,25-25,0-1,0 1,25-25,-25-25,0 1,25-26,0 0</inkml:trace>
  <inkml:trace contextRef="#ctx0" brushRef="#br0" timeOffset="402823.5485">11063 12799,'25'-49,"-50"98,74-98,-24 49,0-25,0 25,25 0,-26 0,1 0,0 0,0 0,0 25,-1-25,-24 24,25 1,-25 0,0 0,0 0,0-1,0 1,0 25,0-25,0 24,0 1,0-1,0 1,0 0,0 24,0-24,0-1,0-24,0 25,0-25,0-1,0 1,0 0,0 0,-25-25,1-25,24 0,-25 25,0-25,0 1,0-26,1 25,-1-24,0-1</inkml:trace>
  <inkml:trace contextRef="#ctx0" brushRef="#br0" timeOffset="402983.9412">11013 12923,'0'0,"0"25,0 25,0-1,0 1,0-1,0 1,0-25,0 25,0-26,0 1,0 0,0 0,0-50,-25-25,25 1,0 24</inkml:trace>
  <inkml:trace contextRef="#ctx0" brushRef="#br0" timeOffset="403232.6451">11088 12923,'24'-25,"-48"50,73-50,-24 25,0 0,0 0,-25 25,25-25,-25 25,-25-25,25 25,0 0,0-1,-25 1,25 0,0 0,0 0,0 24,0-24,0 0,0 25,0-26,0 1,0 0,0 0,-50-75,25 25</inkml:trace>
  <inkml:trace contextRef="#ctx0" brushRef="#br0" timeOffset="403355.8531">11063 13171,'0'-25,"0"50,0-74,25 49,-1 0,1 0,0-25,0 25,0 0,0 25</inkml:trace>
  <inkml:trace contextRef="#ctx0" brushRef="#br0" timeOffset="403495.8517">11013 13395,'25'0,"0"-25,0 25,-1 0,26-25,-25 25,0-25,-25 0,25 25,-25-24</inkml:trace>
  <inkml:trace contextRef="#ctx0" brushRef="#br0" timeOffset="404936.0324">11832 12750,'25'0,"-1"0,1 0,0 24,0-24,0 25,-1-25,-24 25</inkml:trace>
  <inkml:trace contextRef="#ctx0" brushRef="#br0" timeOffset="405440.0465">11733 12923,'0'25,"24"0,-24 0,0-1,25 1,-25 0,0 0,0 0,25 24,-25-24,0 0,0 0,0 0,25-50,-25 0,25-25,-1 25,1-24,0 24,0-25,-25 26,25 24,-1-25,1 50,-25-1,0 1,0 0,-25 25,25-26,0 1,0 0,25-25,0-25,0 25,0-25,-1 25,1 0,0 25,-25 0,0 0,0 0,-25 0,25-1,0 1,-25 0,1 0,-1 0,0-25,25 24,-25-24,25-24,-25-1,25 0,0 0,0 0,-24-49,48 49,-24-25</inkml:trace>
  <inkml:trace contextRef="#ctx0" brushRef="#br0" timeOffset="405783.8932">12601 12799,'-25'25,"0"0,25 24,-25-24,1 0,24 25,0-26,0 1,0 0,24 0,-24 0,25-25,-25 24,0 1,0 25,0-25,0 0,0 24,0-24,0 0,0 24,0-24,0 0,-25 0,25 0,25-25,-25-25,0-25,25 25,-25-24</inkml:trace>
  <inkml:trace contextRef="#ctx0" brushRef="#br0" timeOffset="405947.8372">12675 12923,'25'-25,"0"25,0 0,-1 0,1 0,0 0,0 0,0 0,-1 0,1 0,0 0,-50 0,25 25,-25 0,1 0</inkml:trace>
  <inkml:trace contextRef="#ctx0" brushRef="#br0" timeOffset="406111.8309">12675 13171,'0'0,"0"25,25-25,0 0,0-25,-1 25,1-25,25 1,-25 24,-1-25,26 0,-25 25,-25-25,25 0,-1 25,-24-24,0-1,-24 25,-1 0</inkml:trace>
  <inkml:trace contextRef="#ctx0" brushRef="#br0" timeOffset="406307.9657">12750 12650,'24'25,"-24"0,0 0,25 24,-25 1,25 0,0 24,0 0,-25 1,24-1,1-24,0 24,-25 1,25-1,0-24,-25-1,24 1,1-25,0-25,-25-25,0-25,0 1</inkml:trace>
  <inkml:trace contextRef="#ctx0" brushRef="#br0" timeOffset="406451.8487">13146 13047,'-24'25,"-1"-25,25 25,-25 0,0 24,25-24,-25 0,1 0,-1 0,0-1,0 1,25 0,-25-25,1 0,-1 0,0-25</inkml:trace>
  <inkml:trace contextRef="#ctx0" brushRef="#br0" timeOffset="406592.0267">12923 12526,'25'50,"0"-50,-25 25,25 24,-25-24,24 0</inkml:trace>
  <inkml:trace contextRef="#ctx0" brushRef="#br0" timeOffset="406907.7188">13295 12898,'25'25,"-25"0,0 0,0 24,0-24,0 0,0 0,-25 0,50-50,0 0,0 0,0 0,-1 25,1-24,0-1,0 25,24-25,-24 25,0 0,0-25,-50 25,0-25</inkml:trace>
  <inkml:trace contextRef="#ctx0" brushRef="#br0" timeOffset="407091.6783">13494 12700,'0'0,"0"-74,-25 98,25 1,0 25,0-1,0 1,0 24,0 1,0-1,-25 25,25-24,0-1,-25 1,25-26,0 26,0-50,0-1,0 1,0-50,25-24,-25 24,25-49,-25 24,25 0</inkml:trace>
  <inkml:trace contextRef="#ctx0" brushRef="#br0" timeOffset="407843.8268">13618 12774,'0'0,"0"-24,0 48,25 1,-25 0,24 0,-24 0,25-1,0-24,0 0,0 0,24-24,-24 24,0-25,24 0,-24 0,0 0,0 1,0-1,-25 0,-25 0,0 25,0 0,0-25,1 25,-1 0,0 0,25 25,0 0,-25-25,25 25,0 0,0-1,0 26,0 0,25-1,-25 1,0-1,-25 1,25 24,0-24,0-25,0 25,0-26,-25-24,25 25,0-50,0 1,-24-1,24 0,-25 0,0 0,0 0,0 25,25-24,0 48,25-24,0 0,25-24,-26 24,26-25,-25 25,0 0,-1 0,1 0,0 0,0 25,-25-1,-25 1,25 0,-25 25,0-25,1-1,-1 1,0 0,-25 25,26-26,-1 1,0 0,0-25,0 25,1-25,48-25,1 0,0 25,25-25,-26 25,1-24,0 24,25 0,-26 0,1 0,0 0,0 0,0 0,-1 24,1-24,-50 0,25-24</inkml:trace>
  <inkml:trace contextRef="#ctx0" brushRef="#br0" timeOffset="408107.7662">14486 12477,'0'25,"0"-1,25 1,-25 0,0 0,25 0,-1-50</inkml:trace>
  <inkml:trace contextRef="#ctx0" brushRef="#br0" timeOffset="408556.0684">14709 12477,'-25'0,"25"25,0-1,-24 1,-1 0,25 0,-25 0,0 24,0-24,1 25,-1-26,0 1,0 0,0 0,1 0,-1-25,0 24,50-48,0-1,-1 25,26-25,-25 25,0-25,24 25,-24 0,0 0,-25-25,25 25,-25 25,0 0,-25 0,0 0,0-1,0 1,-24 0,24 0,-25 0,26 24,-26-24,25 0,0 0,0-25,25 24,-24-24,48 0,1 0,0 0,0-24,25 24,-1-25,-24 0,25 0,-1 25,1-25,-25 1,-1 24,1 0,0-25,0 25</inkml:trace>
  <inkml:trace contextRef="#ctx0" brushRef="#br0" timeOffset="408739.8523">14585 12898,'0'0,"0"25,0 0,0 25,0-26,0 26,0-25,-25 24,25 1,-24 0,-1-25,0 24,0-24,0 25,1-26,-1 1,25 0,-25-25,0 0,0 0,25-25,-25 0</inkml:trace>
  <inkml:trace contextRef="#ctx0" brushRef="#br0" timeOffset="408879.5522">14560 13196,'0'0,"25"0,-25 25,25 0,0 0,0-25,-1 24,1 1,0 0,0 0,0-25,-1 25,1-25,-25 24,25-24</inkml:trace>
  <inkml:trace contextRef="#ctx0" brushRef="#br0" timeOffset="409535.8344">15180 12477,'-24'25,"-1"-1,25 1,-25 0,0 0,25 0,-25-1,1 1,-1 0,50-25,-1-25,1 25,0 0,0 0,0 0,-1 0,-24 25,25-25,-25 25,0 0,-25-1,25 1,-24 0,-1 0,25 0,-25-1,0 1,0-25,50-25,-25 1,25 24,0-25,0 0,-1 25,1 0,0 0,-25 25,0 0,0-1,-25 1,25 0,-25 0,25 0,-24-1,-1 1,0 0,50-50,0 0,-1 1,1-1,0 0,0 0,24 0,-24 25,0-24,0 24,0 24,0-24,-1 25,1 0,-25 0,0 0,0-1,0 1,-25 0,1 0,-1-25,0 0,0 0,0 0</inkml:trace>
  <inkml:trace contextRef="#ctx0" brushRef="#br0" timeOffset="409828.6981">15255 12973,'0'0,"0"25,0-1,0 1,0 0,0 25,0-1,0 1,0 0,0-1,-25-24,25 25,0-26,0 1,0 25,-25-75,25 0,0-24,0 24,0-25,0 25,-25-24,25-1,0 25,0-24,-24 49,24-25,-25 25,0 25,0-1,25 1,-49 25,24-25,0 0,0 24,0-24,25 0,-24-25,24-25</inkml:trace>
  <inkml:trace contextRef="#ctx0" brushRef="#br0" timeOffset="409967.9181">15280 13196,'0'0,"24"0,26 25,-25 0,0-25,24 25,-24-1,25 1,-25-25,-1 25,1 0,0 0,0-25,-25 24,0-48</inkml:trace>
  <inkml:trace contextRef="#ctx0" brushRef="#br0" timeOffset="410324.4052">16718 12551,'0'0,"-24"-25,-1 50,0 0,0 25,25-1,0 26,-25 24,25-25,0 25,0 1,0-1,0-25,25 1,0-1,0-24,0-1,-1-24,1 0,0-25</inkml:trace>
  <inkml:trace contextRef="#ctx0" brushRef="#br0" timeOffset="411271.6157">17264 12700,'-25'25,"0"0,25-1,-24 1,24 0,-25 0,25 0,25-25,-25 24,24 1,-24 0,0 0,0 24,0 1,0 0,-24-1,24 1,0-25,0 0,0-1,0 1,0 0,24-50,-24-24,0-1,25 25</inkml:trace>
  <inkml:trace contextRef="#ctx0" brushRef="#br0" timeOffset="411616.1337">17363 12799,'0'-25,"25"25,0 0,0-24,-1 24,1 0,0 0,0-25,0 25,0 0,-1 0,-24 25,0-1,-24 1,-1 0,0 0,0 0,-25 24,26-24,-1 0,0 0,0-1,0 1,1-25,48 0,1 0,0 0,0-25,24 25,-24-24,0-1,0 25,0-25,0 0,-1 25,1-25,0 25,-25-24,-25 24,25-25,-74-25</inkml:trace>
  <inkml:trace contextRef="#ctx0" brushRef="#br0" timeOffset="411808.624">17438 12502,'0'24,"0"1,0 0,24 0,-24 49,25-24,0 24,-25 1,25-1,-25 25,25-24,-25-1,25 1,-25-1,24-24,-24-1,25 1,-25-25,25-1,0 1,0-50,-1 1,-24-26,25 25</inkml:trace>
  <inkml:trace contextRef="#ctx0" brushRef="#br0" timeOffset="411952.7017">17810 13122,'-25'-25,"0"25,25 25,-25-25,1 24,-1 1,0 0,0 0,0 0,1 0,-1-1,0 1,0-25,25 25,-25-25,0-25,25 0</inkml:trace>
  <inkml:trace contextRef="#ctx0" brushRef="#br0" timeOffset="412104.3386">17587 12378,'0'24,"24"-24,-24 25,25 0,0 0,-25 0,25-1,0 1</inkml:trace>
  <inkml:trace contextRef="#ctx0" brushRef="#br0" timeOffset="412444.6915">17983 12675,'0'25,"0"0,0 0,0-1,0 26,0-25,0 0,0 24,0-24,0 0,0 0,25-25,0-25,-25 0,25 0,0 25,-1-25,1 1,0-1,0 25,0-25,-1 0,-48 25</inkml:trace>
  <inkml:trace contextRef="#ctx0" brushRef="#br0" timeOffset="412632.8753">18157 12650,'0'-49,"0"98,0-123,0 99,0 0,0-1,0 1,0 25,0 24,0-24,0 24,0 1,-25-1,25 0,0 1,0-1,0-24,-25 0,50-1,-25 1,0-25,0-50,0 0,25 0,-25-24</inkml:trace>
  <inkml:trace contextRef="#ctx0" brushRef="#br0" timeOffset="413388.0682">18331 12650,'-25'0,"50"25,-25 0,0 0,0 0,0-1,24 1,-24 0,25-25,0 0,0 0,24 0,-24-25,0 25,-25-25,25 1,0 24,0-25,-50 0,0 25,25-25,-25 0,0 1,25-1,-25 25,25-25,0 0,0 50,0 0,0 24,0 1,0 24,0-24,0 0,0 24,0-24,-24-1,24 1,0-1,0-24,0 0,0 0,-25-25,25-25,0 0,-25 25,25-25,-25 1,25-1,-25 0,25 0,-24 25,-1-25,50 25,-1 0,1 0,25 0,-1-24,-24 24,0 0,25 0,-25 0,-1 0,-24 24,25-24,0 25,-50 0,0 0,1 0,-1-1,0 1,0 0,0 0,-24 25,24-50,0 24,0 1,0-25,1 25,24-50,24 25,1 0,0-25,25 25,-26 0,26 0,-25 0,0-24,24 24,-24 0,0 0,0 0,0 0,-1 0,-73-25,24 0</inkml:trace>
  <inkml:trace contextRef="#ctx0" brushRef="#br0" timeOffset="414331.8409">19050 12576,'25'0,"0"0,-1 0,1 0,0 0,0-25,0 25,-1 0,1 0,-25 25,25-25,-50 0,0 25,1-25</inkml:trace>
  <inkml:trace contextRef="#ctx0" brushRef="#br0" timeOffset="414700.2753">19000 12725,'-24'0,"48"0,-24 0,25-25,0 25,0 0,0 0,-1 0,26-25,-25 25,0 0,-1 0,1 0,0 0,-50 0,25 25,-49 0,24-25,0 25,-25-1,26 1,-26 0,0 0,26-25,-26 25,25-25,-24 24,24-24,0 0,50 0,0 0,-1 0,26 0,0-24,-1 24,26 0,-26-25,1 25,-1-25,-24 25,25 0,-25-25,-1 25,1 0,-50-25,-24-24,24 24</inkml:trace>
  <inkml:trace contextRef="#ctx0" brushRef="#br0" timeOffset="414880.8132">19174 12378,'0'24,"0"1,0 0,0 0,0 0,-25 24,25 1,0-1,0 1,0 0,0-1,0 1,0-25,0-1,0 1,0 0</inkml:trace>
  <inkml:trace contextRef="#ctx0" brushRef="#br0" timeOffset="415340.2027">19174 12898,'0'0,"-25"25,0-25,1 25,-1 0,0 0,-25 24,26-24,-1 0,0 0,0-1,0-24,25 25,-24-50,48 1,-24-1,25 0,0 0,0 0,24 25,-24-24,0-1,0 25,0 0,-1 25,-24-1,0 1,0 25,0-1,-24 1,24-25,-25 25,25-1,0-24,0 0,0 0,25-25,-1-25,1 0,0 0,25-24,-26 24,26-25,-25 25,0-24,-1 24,-24-25,25 25,-25 1,0-1,-25 25,1 0,-1 25,0-1,0 1,25 0,-25-25,25 25,0 0,25-1,-25 1,25 0,0-25,-25 25,25-25,-1 0,26 0,-25 0,0 0,-1 0,1 0</inkml:trace>
  <inkml:trace contextRef="#ctx0" brushRef="#br0" timeOffset="415683.9897">19745 12750,'-25'0,"25"24,0 1,-25 0,25 0,0 0,0 24,0-24,0 0,0 0,25-1,0-48,-1-1,1 0,0-25,0 26,0-26,-1 25,1 0,-25 1,25 24,-25-25,25 50,-25-1,0 1,0 0,-25 0,25 0,0 24,0-24,0 0,-25 0,25-1,0 1,0-50,-25 1,25-1</inkml:trace>
  <inkml:trace contextRef="#ctx0" brushRef="#br0" timeOffset="416256.2836">19893 12477,'0'25,"0"-1,-24 1,24 25,0-1,0 1,0 0,-25-1,25 1,0-1,-25-24,25 25,0-25,0 24,0-24,0-50,0 0,-25 25,0 25,25 0,-24 0,-1 0,0 24,0-24,0 25,1-25,-1-1,0 1,25 0,25-25,0 0,-1-25,1 0,0 25,0-24,0-1,24 25,-24-25,0 25,0-25,-1 25,1-25,0 25,0-25,-25 1,0-1,25 0,-25 0,24 25,-24 25,25 0,-25 0,25-1,-25 26,25-25,-25 25,25-1,-1-24,-24 0,0 0,25-1,-25 1,0 0,0-50,0 0,0 1</inkml:trace>
  <inkml:trace contextRef="#ctx0" brushRef="#br0" timeOffset="416408.0368">20563 13295,'0'25,"0"0,0-50</inkml:trace>
  <inkml:trace contextRef="#ctx0" brushRef="#br0" timeOffset="416816.2394">20960 12427,'0'25,"25"0,0-25,-1 25,1-25,0 24,0-24,24 0,1 0,-25 0,24 0,-24-24,0 24,0 0,0 0,-1 0,-48 0,-1 0,0 0,0 24,0-24,-24 25,-1-50,25 50,-24 0</inkml:trace>
  <inkml:trace contextRef="#ctx0" brushRef="#br0" timeOffset="417559.67">21010 12700,'49'25,"-98"-50,123 50,-49-25,0-25,-1 25,1 0,0 0,0 0,0 0,-25-25,24 25,-48-25,-1 25,0 0,0 0,0 0,25 25,-24-25,24 25,0 0,-25 0,25-1,0 26,0-25,-25 0,25-1,-25 1,0 0,25 0,0-50,25 25,0-25,0 25,0-25,-1 25,1 0,0-24,0 24,0 0,-1 0,-24 24,-24 1,-1 0,0 0,-25 0,26-25,-26 24,25 1,-24 0,-1 0,25 0,-24-1,24-24,0 25,0-25,50 0,25-25,-26 25,26-24,0 24,24-25,-24 25,24-25,-24 25,-1-25,1 25,-1 0,-24-25,0 25,-25-24,-25 24,0 0,1 0,-1 0,0 0,0 0,0-25,1 25,-1-25,25 0,-25 0,25 50,0 0,0 25,0-26,25 26,-25 0,0-1,-25-24,25 25,0-1,-25 1,25-25,0 24,-25-24,25 0,-24 0,-1-25,0 0,25-25,-25 0,0 0</inkml:trace>
  <inkml:trace contextRef="#ctx0" brushRef="#br0" timeOffset="417712.7519">20861 12998,'25'24,"-25"1,0 0,24 0,-24 0,25-1,0 1,0 0,0 0,-1 0,26 0,-25-25,24 0,-24 0,0-25,25 0</inkml:trace>
  <inkml:trace contextRef="#ctx0" brushRef="#br0" timeOffset="417855.8133">21530 12799,'-24'0,"-1"25,0 0,25 0,-25-1,25 1</inkml:trace>
  <inkml:trace contextRef="#ctx0" brushRef="#br0" timeOffset="418547.9782">21530 12849,'25'74,"-50"-148,50 173,-25-49,0-26,0 26,0-25,-25 24,25-24,0 0,0 0,-24 0,48 0,-24-50,0 0,25-25,-25 25,25-24,-25-1,25 1,0-1,-1 0,-24-24,25 24,0 1,-25-1,25 25,-25 50,0 0,25 0,0-25,-1 0,1 25,25-25,-1 0,1-25,0 25,-26 0,26 0,-25 0,24 0,-24 0,0 0,-50 25,0-1,1-24,-1 25,0-25,-25 0,26 25,-26-25,25 25,0-25,1 25,-1-25,25 24,0 1,-25 0,25 0,0 0,0-1,0 26,0-25,0 24,0-24,-25 25,25-25,0 0,0-1,25-48,-25-1,0 0,25 0,-25 0,25-24,-25 24,24-25,1 25,-25-24,25 24,0-25,-25 26,0 48,0 1,0 25,25-25,-25 24,0 1,0 24,0-24,0 24,0-24,0 24,-25 1,25-26,0 26,-25-26,25 1,0 0,0-26</inkml:trace>
  <inkml:trace contextRef="#ctx0" brushRef="#br0" timeOffset="418904.2753">22498 12402,'-25'-24,"50"48,-25 1,25 0,-25 25,24-1,1 1,0 24,0 1,0-1,-1 0,-24 1,0-26,25 26,-25-26,-25 1,25 25,-24-26,-1 1,0-1,0 1,0 0,1-1,-26-24,0 25,26-26</inkml:trace>
  <inkml:trace contextRef="#ctx0" brushRef="#br0" timeOffset="420420.2341">5358 15081,'0'-25,"25"50,-1-25,1 25,0-25,0 0,-25 25,25-25,-25 25,0-1,-25-24,25 25,-25 0,0 0,0 0,1 24,-1-49,0 25,0-25,50 0,-25-25,25 25,0 0,-1 0,1-25,-25 50,25-25,0 0,0 25,-1 0,-24 0,0 0,0-1,0 1,0 0,-24 0,-1-25,25 25,-25-1,0-24,25 25,-25-50,1 1,24-1</inkml:trace>
  <inkml:trace contextRef="#ctx0" brushRef="#br0" timeOffset="420755.6771">5308 14957,'0'0,"-25"-25,1 1,-1 24,25-25,-25 25,0 25,0-25,25 24,-24 1,-1 25,25-1,-25 26,25-1,0 1,0-1,0 1,0-1,25 0,0-24,-1 0,26-1,-25-24,0 0,24 0,1-25,-1 0,1 0,-25-25,24 0,-24 0,25-24,-25-1,-1 0,26 1,-50-1,25 1,0-1,-25 0,0 1,0-1,-25 0,25-24,0 24,-25 26,0-26,0 0,1 26,-1-1,0 0,0 25,-24 0,24 0,-25 0,1 25</inkml:trace>
  <inkml:trace contextRef="#ctx0" brushRef="#br0" timeOffset="423755.9385">6300 15205,'25'25,"0"-25,0 0,0 0,-1 0,26 0,0 0,-26 0,26 0,-25 0,24 0,-24 0,0 0,0 0,0 0,-1 0,1 0</inkml:trace>
  <inkml:trace contextRef="#ctx0" brushRef="#br0" timeOffset="424240.5609">7268 14808,'-25'0,"0"25,0-25,25 25,-24-25,-1 25,0 0,0-1,0 1,1 0,-1 0,50-25,24 0,-24 0,25-25,-1 25,-24 0,25 0,-26 0,26 0,-25 25,0-25,-1 0,1 0,-50 0,1 0,-1 0,0 0,0 25,0-25,1 0,-1 24,0 1,25 0,0 0,0 0,0-1,0 26,0-25,0 24,0 1,0 0,0-1,0 1,0 0,0-1,0 1,0-1,0 1,0 0,0-26,0 1,0 0</inkml:trace>
  <inkml:trace contextRef="#ctx0" brushRef="#br0" timeOffset="424692.1055">7987 14808,'-25'-24,"0"24,1 0,-1 24,0-24,0 25,-24 0,24 0,0 0,-25 24,26-24,-1-25,25 25,-25-25,50-25,0 0,-1 25,1 0,0 25,-25 0,25 0,0 24,-25-24,24 25,-24 24,25-24,-25-1,0 1,0 0,0-1,0 1,0-25,0 24,0-74,0 1</inkml:trace>
  <inkml:trace contextRef="#ctx0" brushRef="#br0" timeOffset="425007.7367">7838 15156,'50'-50,"-100"100,125-125,-51 75,1-25,25 25,0 0,-26-24,51 24,-26-25,1 25,0 0,-26 0,26 0,-25 0,0 0,-1 25,-24-1,25 1,-25 0,-25 0,25 0,0-1,0 26,-24 0,24-1,-25 1,25-25,0 24,0 1,0-25,0 24,-25-24,25 0,0 0,-25-25,0-25,1 0,-1 25,25-25,-25 1,-25-26,26 25</inkml:trace>
  <inkml:trace contextRef="#ctx0" brushRef="#br0" timeOffset="425308.2886">7962 15131,'0'25,"0"-1,25-24,-25 50,0-25,0 0,25 24,-25-24,0 25,0-25,0-1,0 1,0-50,0 1,0-1,0 0,25-25,-25 25,25-24,-1 24,-24 0,25 0,0 25,0 0,0 0,-1 25,-24 0,25 0,-25 0,0 24,0-24,-25 0,1 0,24 0,-25-25,0 0,0 0,25-25,-25 0</inkml:trace>
  <inkml:trace contextRef="#ctx0" brushRef="#br0" timeOffset="426271.8487">8657 14610,'0'-25,"0"50,25 0,-25 0,0 24,0-24,24 25,-24-26,0 1,-24 25,24-25,0-1,0 1,24-25,-24-25,0 1,0-1,0 0,0 0,0-24,0 24,0 0,0 0,0 0,0 1,25 24,-25-25,25 25,0 0,0-25,-1 25,1 25,0-25,0 0,0 0,-1 0,-24 25,25-25,-25 24,0 1,0 0,0 0,-25 0,25-1,-24 1,24 0,0 0,0 0,-25-1,0-24,0 0,0-24,25-1,-24 25,24-25,0 0,-25 0,25 1,-25 24,50 0,0 24,-25 1,-25 0,25 0,25 0,-1-25,1 0,0 0,0 0,0 0,-1 0,-48 0,-1 0,0 24,0 1,0-25,-24 25,24-25,0 25,0 0,-24-1,24 1,-25-25,26 25,-1-25,0 0,0 0,50 0,0 0,0-25,24 25,1 0,-1-25,1 1,24 24,-24-25,0 25,-1-25,26 25,-26 0,-24-25,25 25,-25 0,-1 0,1 0,-50 0,1 25,-1-25,0 25,0-25,0 25,-24-1</inkml:trace>
  <inkml:trace contextRef="#ctx0" brushRef="#br0" timeOffset="426431.6596">8731 15056,'0'0,"-25"25,25 0,0 0,0 0,25 24,-25-24,0 0,0 0,0 24,0-24,0 0,25 0,-25 0,0-50</inkml:trace>
  <inkml:trace contextRef="#ctx0" brushRef="#br0" timeOffset="426843.9153">8781 15205,'0'-49,"0"98,0-123,25 74,-1-25,1 25,-25-25,25 25,0 0,0 0,-1-25,1 25,0 0,0 25,0-25,-25 25,25 0,-50 0,25-1,-25-24,25 25,-25 0,0 0,0 0,25-1,-24-24,24 25,0 0,0 0</inkml:trace>
  <inkml:trace contextRef="#ctx0" brushRef="#br0" timeOffset="427651.8585">8781 15230,'25'0,"-1"-25,1 25,0 0,0 0,-25 25,25-25,-25 25,0 0,-25-25,0 24,25 1,-25 0,0-25,1 25,-1 0,0-25,50 0,-25-25,25 25,-1-25,1 0,0 0,0 1,0-1,-1 0,1 0,-25 0,0 1,0-1,-25 0,1 0,-1 25,25 25,0 0,0 24,0-24,0 25,0-1,0 1,0 0,0-1,-25-24,25 25,0-25,0-1,0 1,-25-25,0 0,25-25,-24 1,-1-1,0 0,25 0,-25 0,50 25,0 0,0 0,24-24,-24 24,0 0,0 0,-1 0,1 0,0 0,-25 24,25 1,-50 0,0 0,0 0,1-1,-1 1,0 0,0 0,0-25,1 25,-1-25,0 24,0-24,0 0,25-24,25 24,0 0,0 0,0-25,24 25,1 0,-25-25,24 25,-24 0,25 0,-25 0,-1 0,1 0,0 0,0 0,0 0</inkml:trace>
  <inkml:trace contextRef="#ctx0" brushRef="#br0" timeOffset="428024.053">9500 14883,'25'25,"-25"-1,0 1,0 0,-25 0,25 0,0-1,0 1,0 0,0 0,0 0,0-1,25 26,-25-25,0 0,0-1,0 1,25 0,-25 0,0 0,-25 24,25-24,0 0,0 0,0-50,-50-49,50 24,25 25</inkml:trace>
  <inkml:trace contextRef="#ctx0" brushRef="#br0" timeOffset="428216.7645">9723 14808,'0'25,"0"25,0-25,0 24,0 1,0-1,0 1,0 24,0-24,0 0,0 24,0-24,0-25,0 24,0-24,0 0,25-50,-25 0,0-24</inkml:trace>
  <inkml:trace contextRef="#ctx0" brushRef="#br0" timeOffset="428492.4298">9847 14858,'0'-25,"0"50,25-75,0 50,0 0,0 0,-1 25,-24 0,0 0,0 0,0-1,0 26,0 0,-24-26,24 26,0 0,0-1,0-24,0 25,0-1,0 1,0 0,0-26,0 1,0 0,-25-50,25 0,-25 1</inkml:trace>
  <inkml:trace contextRef="#ctx0" brushRef="#br0" timeOffset="428640.2739">9773 15131,'0'-25,"0"50,25-50,0 25,-1 0,1 0,0 25,-25 0,0-1,-25 1</inkml:trace>
  <inkml:trace contextRef="#ctx0" brushRef="#br0" timeOffset="428763.8507">9798 15280,'49'0,"-98"0,123 0,-49-25,0 25,0 0,-25 25,-50-25,25 24,0 1</inkml:trace>
  <inkml:trace contextRef="#ctx0" brushRef="#br0" timeOffset="428988.4462">9575 15577,'0'0,"-25"0,50 0,-1 0,1 0,0 0,25 0,-26 0,26-24,0 24,-1 0,1 0,-1 0,1 0,0-25,-1 25,1 0,0 0,-26 0,1 0,0 0,-25 25,-25-25,0 0,1 0,-1 24,0-24,0-24</inkml:trace>
  <inkml:trace contextRef="#ctx0" brushRef="#br0" timeOffset="429287.8561">10393 14858,'0'25,"0"0,25-1,-25 1,0 25,25-1,-25 1,0 0,-25 24,25-24,0-1,0 1,0-25,0 24,0-24,25-50,-25-24</inkml:trace>
  <inkml:trace contextRef="#ctx0" brushRef="#br0" timeOffset="429619.9319">10492 15007,'0'-75,"0"150,25-174,0 99,0 0,0-25,-1 25,26-25,0 25,-1-25,1 25,-1-25,-24 25,25 0,-25 0,-1 0,-24 25,0 0,0 0,0 0,0-1,-24 1,24 25,0-1,0 1,-25 24,25-24,-25 24,25-24,0 25,0-26,0 1,0-25,0-1,0 1,0 0,-25-25,25-25,0 0,-25 1,25-1,-24 0,24-25,-25 1,25-1,-25 0,25-24,-25 0</inkml:trace>
  <inkml:trace contextRef="#ctx0" brushRef="#br0" timeOffset="429780.314">10716 14635,'0'-25,"0"50,0-25,0 25,0-1,0 26,0 0,0-1,-25 1,25 24,-25-24,0-1,25 1,-25 0,1-1,24-24,-25 0,0 0,0-25,25-25</inkml:trace>
  <inkml:trace contextRef="#ctx0" brushRef="#br0" timeOffset="429875.8991">10592 15106,'74'25,"-148"-50,173 50,-74 0,-1-1,1 1,0 0,25-25,-26 25,1-25</inkml:trace>
  <inkml:trace contextRef="#ctx0" brushRef="#br0" timeOffset="430616.5254">11410 14486,'0'25,"25"-25,-25 25,25-25,-25 24,25-24,-1 25,1 0,-25 0,-25 0,25-1,-24-24,-26 25,25 0,0 0,1-25,-26 25,25-25,0 0,1 24,48-48,1-1,0 25,0-25,0 25,-1 0,1 0,0 25,-25 0,0-1,0 1,-25 0,0 0,25 24,-24-24,-1 0,25 0,-25-25,50 0,0-25,-1 0,26 0,-25 1,0-1,24 0,-24 25,0-25,0 25,-1 0,-48 25,-1 0,0 0,0-1,0 1,1 25,-1-25,-25-1,25 1,-24 25,-1-25,25-1,-24-24,24 25,-25-25,25 25,25-50,25 25,25-25,-25 25,24-24,-24-1,25 25,-1-25,1 0,24 25,-49-25,25 25,-1 0,-24-24,0 24,0 0,0 0,-50 0,0 0,0 0</inkml:trace>
  <inkml:trace contextRef="#ctx0" brushRef="#br0" timeOffset="430820.4404">11336 15156,'0'24,"0"1,25 0,-25 25,0-26,0 1,0 0,0 0,24 0,-24 0,0-1,0 1,-24 0,24 0,0-50,0 0,0 0</inkml:trace>
  <inkml:trace contextRef="#ctx0" brushRef="#br0" timeOffset="431464.5983">11435 15180,'25'0,"0"0,-1 25,-24 0,0 0,0 0,0 24,0-24,0 0,-24 0,24 0,0-1,-25 1,50-25,-25-25,24 1,-24-26,25 25,25-25,-25-24,-1 24,1-24,25 24,-25 1,-1-1,1 25,0 1,0-1,0 25,-25-25,0 50,24-25,-48 25,24-1,0 1,0 0,0 0,0 0,0-1,0 1,24 0,1-25,0 0,0 25,0-25,-1 0,1 0,0 25,0-1,-50 1,25 0,-25 0,25 0,-25-1,1 1,-1-25,0 25,0-25,0 0,1 0,-1-25,0 25,25-25,-25 1,25-1,-25 0,25 0,0-24,-24 24,24 0,0 0,0 0,0 1,0-1,0 50,0-1,0 1,0 0,24 25,-24-26,0 51,0-26,0 51,0-26,-24 1,24-1,0 0,0 1,0-1,0 1,0-1,0-24,0-26,0 1</inkml:trace>
  <inkml:trace contextRef="#ctx0" brushRef="#br0" timeOffset="432348.0938">12502 14808,'0'0,"-25"-24,0 24,0 0,0 0,1 24,-1-24,-25 25,25-25,1 25,-1 0,0-25,0 25,0-25,50-25,-25 0,25 0,0 25,0 25,-25 0,0 24,24 1,-24 0,25-1,-25 1,0 24,0-24,0 24,0-24,0 24,0-24,0-25,0 0,0-1,0-48</inkml:trace>
  <inkml:trace contextRef="#ctx0" brushRef="#br0" timeOffset="432660.6251">12378 15081,'0'0,"0"-25,24 25,1-24,0 24,0-25,24 0,-24 25,25-25,-1 25,1-25,0 25,-1 0,1 0,-25 0,-1 25,1-25,-25 25,25 0,-25 0,0 24,0-24,0 25,0-26,0 26,0 0,-25-1,25 1,0 0,-25-1,25 1,0-25,0 24,-24-24,24 0,0 0,-25-25,25-25,-25 25,0-25,0 0,1 0,24 1,-25-26,0 25,0-24</inkml:trace>
  <inkml:trace contextRef="#ctx0" brushRef="#br0" timeOffset="432964.6942">12551 15007,'0'25,"0"-50,0 74,0-24,-25 0,25 25,0-1,0 1,0-1,-24-24,24 0,0 0,0 0,24-50,-24 0,0 0,25 0,-25 1,25-26,-25 25,25 0,0 1,-1-1,1 0,0 50,0 0,-25-1,0 1,0 0,0 0,0 0,0-1,-25 1,25 0,-25 0,25 0,-25-25,1 25,-1-1,0-48,0-1</inkml:trace>
  <inkml:trace contextRef="#ctx0" brushRef="#br0" timeOffset="433244.9467">13122 14436,'0'25,"24"0,-24 0,25 24,-25 1,0-25,25 24,-25-24,0 0,0 0,0 0,0-1,0 1,25-50,-25 1,0-1</inkml:trace>
  <inkml:trace contextRef="#ctx0" brushRef="#br0" timeOffset="433475.3597">13246 14536,'49'-100,"-98"200,123-200,-49 100,0 0,0 0,-1 0,-24 25,25-25,-25 25,25-25,-25 25,0 0,0-1,0 1,0 0,-25 0,25 0,0-1,0 1,-25-25,25 25,0 0,-24-25,-1 25</inkml:trace>
  <inkml:trace contextRef="#ctx0" brushRef="#br0" timeOffset="433980.0545">13246 14660,'0'-25,"25"25,-1 0,1 0,0 0,-50 25,25-1,-25-24,25 25,-24-25,24 25,-25 0,50-25,-1 0,1 0,0 0,0-25,0 25,-1 0,-24-25,25 25,-50 0,1 25,-1 0,0 0,0-25,0 24,1 1,-26 0,25 0,-25 0,26-1,-1 1,0-25,0 25,0-25,25-25,25 25,0 0,25-25,-26 25,26-24,0 24,24-25,-24 25,-1-25,1 25,0 0,-26 0,26-25,-25 25,0 0,-1 0,-48 25,-1 0,0-25,0 25,0-25,-24 24,24-24</inkml:trace>
  <inkml:trace contextRef="#ctx0" brushRef="#br0" timeOffset="434148.5866">13171 14932,'0'0,"0"25,0 0,0 0,0 0,0 24,0-24,25 25,-25-26,0 1,0 0,0 0,0 0,0-1,25-48,-25-1,0 0</inkml:trace>
  <inkml:trace contextRef="#ctx0" brushRef="#br0" timeOffset="434419.8592">13246 15156,'74'-174,"-148"348,173-373,-74 199,0 0,-1-25,26 25,-25 0,0 0,-1 0,1 25,0-25,-25 25,0 0,-25 0,25-1,0 1,-25-25,25 25,0 0,-24-25,24 25,-25-25,25 24,0 1,-25-25,25 25,-25-25,25 25,-25-25,1 0</inkml:trace>
  <inkml:trace contextRef="#ctx0" brushRef="#br0" timeOffset="435148.3067">13295 15081,'0'-25,"25"25,0 0,0 25,0-25,-1 0,-24 25,0 0,-24 0,24-1,-25 1,25 0,-25 0,0 0,0-25,25 24,0-48,25-1,-25 0,25 0,0-24,-25 24,25 0,-25-25,24 26,-24-1,25 0,-50 50,25 0,0 24,0 1,-24-1,24 1,0-25,0 24,0 1,-25 0,25-25,0-1,0 1,0 0,-25-25,0-25,0 0,1 1,24-1,-25 0,25 0,25 25,-1 0,1-25,0 25,25 0,-26 0,1 0,0 0,0 0,-25 25,0 0,-25 0,25 0,-25-1,0 1,1 0,-26-25,25 25,0 0,1-1,-1-24,0 0,0 0,50 25,0-50,0 25,-1 0,26 0,-25 0,24 0,-24 0,0 0,25 0,-1-24,-24 24,25 0,-26 0,1 0,0-25,0 25,0-25,-1 25</inkml:trace>
  <inkml:trace contextRef="#ctx0" brushRef="#br0" timeOffset="435359.7665">13940 14684,'0'-24,"25"48,0-24,0 0,-1 0,-24 25,25-25,0 0,-25 25,25-25,-50 25</inkml:trace>
  <inkml:trace contextRef="#ctx0" brushRef="#br0" timeOffset="435503.9277">13990 14858,'-75'372,"150"-744,-150 794,75-373,0 1,-24 0,24-1,0-24,0 0,0 0,24-50,-24-25,25 25,0-24</inkml:trace>
  <inkml:trace contextRef="#ctx0" brushRef="#br0" timeOffset="435860.1559">14188 14808,'50'-24,"-100"48,125-48,-51 24,1-25,0 25,0 0,0 25,0-25,-1 0,1 0,0 0,0 0,0 24,-25 1,0 0,24-25,-24 25,0 0,0-1,-24 1,24 0,0 25,0-26,0 26,0 0,0-1,0 1,0-1,0 1,0 0,0-1,0-24,0 25,0-25,0-1,0 1,-25-25,0-25,0 25,25-24,-25-1,1 0,-1 0,-25-24,25-1</inkml:trace>
  <inkml:trace contextRef="#ctx0" brushRef="#br0" timeOffset="436588.478">14139 14932,'0'-24,"0"48,0-24,0 25,0 0,0 0,0 24,0 1,0 24,0-24,-25-25,25 24,0-24,0 25,0-25,0-50,0 0,25 0,-25-24,0 24,24-25,-24 1,25-1,-25 0,25 1,0 24,-25-25,25 26,-1-1,1 0,0 25,-25 25,25-25,0 25,-25-1,0 1,0 0,-25-25,25 25,0 0,-25-1,25 1,0 0,0 0,0 0,0-1,0 1,0 0,0 0,0 0,0-1,0 1,-25 0,50 0,-25 0,-25 0,25-50,-25 25,25-25,-24 0,24 0,0 0,-25 1,25-1,-25-25,25 25,-25 1,25-1,0 0,0 0,25 25,0 0,-25 25,25 0,-1-25,-24 25,25-1,-25 1,0 0,0 0,0 0,-25-1,25 1,-24 0,-1-25,0 25,0 0,0-25,1 25,24-50,24 25,1-25,0 0,0 0,24 0,-24 1</inkml:trace>
  <inkml:trace contextRef="#ctx0" brushRef="#br0" timeOffset="436819.6513">14883 14709,'25'25,"-1"-25,1 25,0-25,-25 25,25-25</inkml:trace>
  <inkml:trace contextRef="#ctx0" brushRef="#br0" timeOffset="437324.5381">14784 14858,'0'25,"0"0,-25-1,25 1,0 0,0 0,0 0,0 24,0-24,0 0,0 0,0-1,25-48,-25-1,24 0,1 0,0-24,0 24,0-25,-1 25,1 1,0 24,0 0,0 24,-25 1,-25 0,25 0,0 0,-25-1,25 1,-25 0,50-50,0 0,0 1,-1 24,1-25,0 25,-25 25,25-25,-25 24,25-24,-25 25,-25 0,25 0,0 0,-25-1,0 1,25 0,-25-25,25 25,-24-25,-1 0,25-25,0 0,0-24,0 24,25 0,-25 0,24-24,-24 24,25 0</inkml:trace>
  <inkml:trace contextRef="#ctx0" brushRef="#br0" timeOffset="437943.9943">15478 14511,'25'0,"-25"25,0-1,25 1,-25 0,25 0,-1 0,1-25,0 0,0-25,0 0,-1 0,-24 0,0 1,0 48,-24 1,24 0,-25 0,0 0,0-1,0 26,1-25,-1 0,0-1,0 1,0-25,25 25,-24-25,-1 0,50-25,-1 25,1 0,0-25,0 25,0 0,24 0,-24 0,25-24,-26 24,1 0,0 0,-25 24,-25 1,25 0,-25-25,-24 25,24 0,0 24,-24-24,-1 0,0 24,1-24,-1 0,25 0,0 0,1-25,24 24,24-24,26 0,-25-24,25 24,-26-25,26 0,0 0,-26 25,26-25,0 1,-26-1,26 0,-25 25,-50-50</inkml:trace>
  <inkml:trace contextRef="#ctx0" brushRef="#br0" timeOffset="438120.0872">15627 14808,'0'25,"-25"-25,25 25,0 0,0 24,0 1,-25 0,25-1,-24 1,-1-25,0 24,0 1,0-25,1 24,-1-24,0 0,0-25,0 25,0-25,25-25</inkml:trace>
  <inkml:trace contextRef="#ctx0" brushRef="#br0" timeOffset="438259.8741">15577 15180,'0'0,"25"25,0 0,-25 0,25 0,0-1,-1 1,-24 0,25 0,0-25,0 0,0 0,-1 0,1 0</inkml:trace>
  <inkml:trace contextRef="#ctx0" brushRef="#br0" timeOffset="438896.3831">16197 14560,'-24'0,"24"50,-25-50,0 50,25-26,-25 1,25 25,-25-25,25-1,-24 1,48-25,1 0,-25-25,25 25,0-24,0 24,-1-25,1 50,-25-1,-25 1,25 0,-24 0,-1 0,25-1,-25 1,0 0,0 0,25-50,25 25,-25-25,25 0,0 25,0-24,-1-1,-24 50,25-25,-25 24,0 1,0 0,0 0,-25 0,25-1,0 1,-24 0,24 0,0-50,24 0,-24-24,25 24,0 0,0 0,0 0,-1 1,1-1,0 25,0 0,0 0,0 25,-1-25,-24 24,25-24,-25 25,0 0,0 0,-25 0,25-1,-24-24,24 25,-25-25,0 0,25 25,-50-50,25 25,1 0</inkml:trace>
  <inkml:trace contextRef="#ctx0" brushRef="#br0" timeOffset="439184.1066">16297 15056,'0'50,"0"-25,0-100,0 175,0-51,0-24,0 25,0 24,0-24,0-1,0-24,-25 25,25-25,0-1,0 1,-25-25,25-25,0 1,0-1,0-25,0 1,25-1,-25 0,0 1,0-1,0 0,0 26,-25-1,0 50,0-25,1 24,-1 1,0 25,0-25,-24 24,24-24,0 0,25 0,-25-25,50-25</inkml:trace>
  <inkml:trace contextRef="#ctx0" brushRef="#br0" timeOffset="439336.423">16495 15205,'0'0,"25"25,25-25,-1 25,-24 0,25-1,-1 1,1-25,-1 25,-24-25,0 25,0-25,0 0,-1 0,-24-25,-24 25,-1 0</inkml:trace>
  <inkml:trace contextRef="#ctx0" brushRef="#br0" timeOffset="440816.3333">17859 14684,'-24'0,"24"25,-25-25,0 0,0 25,0 0,1 0,-1 24,0 1,25-1,-25 26,0-1,1 25,-1 1,25-26,0 25,25-24,-1-1,-24-24,25-1,0 1,0 0,0-26,-1 1,1 0</inkml:trace>
  <inkml:trace contextRef="#ctx0" brushRef="#br0" timeOffset="443300.9101">18554 14759,'0'25,"-25"-1,25 1,0 0,-25 0,0 24,25-24,-24 0,24 0,-25-25,50 0,-25-25,24 25,-24 25,25-25,0 25,-25 24,0-24,25 25,-25-26,0 26,0 0,0-1,0-24,-25 25,25-25,0 24,0-24,0 0,0-50,0 0,0-24</inkml:trace>
  <inkml:trace contextRef="#ctx0" brushRef="#br0" timeOffset="443655.8695">18653 14957,'25'0,"0"0,0 0,-1 0,1 0,0 0,0 0,0 0,-1-25,1 25,0 0,0 0,-50 25,25 0,-25 0,0 0,1-1,-1 1,0 0,-25 0,26 24,-1-24,0 0,0 0,25 0,25-25,0 0,0 0,-1-25,1 25,0-25,0 0,0 25,-1-25,1 1,0-1,-25 0,25 25,-50-25,25 0,-25 1,25-1</inkml:trace>
  <inkml:trace contextRef="#ctx0" brushRef="#br0" timeOffset="443828.2344">18752 14734,'0'0,"0"25,25 24,-25 1,25 0,0 24,0 0,-1 1,1-1,-25 1,25-1,-25 1,25-1,-25 0,25-24,-25 0,0-26,0-48,0-26</inkml:trace>
  <inkml:trace contextRef="#ctx0" brushRef="#br0" timeOffset="443971.8665">19075 15156,'0'0,"-25"24,0 1,0 0,1 0,-1 0,0 24,0-24,0 0,1 25,-1-26,0 1,0-25,0 0,1-25</inkml:trace>
  <inkml:trace contextRef="#ctx0" brushRef="#br0" timeOffset="444103.8935">18852 14684,'0'0,"0"25,24 0,-24 0,25 0,0-1,0 1</inkml:trace>
  <inkml:trace contextRef="#ctx0" brushRef="#br0" timeOffset="444475.8168">19323 14957,'-25'25,"25"0,-25 24,25-24,0 0,0 0,-25 0,25-1,0 1,25 0,0-25,0 0,-25-25,25 0,-1 25,1-24,0-1,0 25,-25-25,25 0,-1 25,1 0,-25-25</inkml:trace>
  <inkml:trace contextRef="#ctx0" brushRef="#br0" timeOffset="445315.9791">19447 14833,'-25'-25,"25"50,25 0,-25 0,0 24,0 26,0-1,25 1,-50-1,25 0,0 1,0-1,0 1,-25-1,25-24,0-1,0-24,25-50,-25 1,0-26,25 0,-25-24,24 24,-24-24,25-1,-25-24,25 25,-25-1,0 26,0-1,0 1,0 24,25 0,-25 50,25 0,-25-1,25-24,-1 25,1 0,0-25,0 25,0-25,-1 0,1 0,0 0,0 0,0 0,-50-25,25 0,-25 0,0 25,0-24,1 24,24-25,0 50,0-1,0 1,0 0,0 25,0-26,0 26,24 0,-24-26,-24 26,24-25,0 0,0 24,0-24,-25-25,0-25,0 25,0-25,1 1,-1-1,50 25,-1 0,1 0,25 0,-25 0,-1 0,1 0,0 0,0 0,0 0,-25 25,-25-25,0 24,0 1,0 0,1 0,-1 0,0 0,0-1,0 1,1 0,-1 0,50-25,-1 0,1-25,25 25,-25 0,-1 0,26 0,-25-25,0 25,-1 0,1 0,0 0,0 0,0-25,-1 1</inkml:trace>
  <inkml:trace contextRef="#ctx0" brushRef="#br0" timeOffset="445576.7364">20067 14808,'25'0,"0"0,-1 25,26-25,-25 0,0 25,24-25,-24 0,0 0,0 25,-1-25,1 0,0 0,-50-25,0 0</inkml:trace>
  <inkml:trace contextRef="#ctx0" brushRef="#br0" timeOffset="446116.6124">20265 14610,'0'0,"0"25,0 0,0-1,0 1,0 25,0-1,0 1,0 24,0 1,0-1,-24 1,24 24,-25-25,25-24,0 24,0-49,0 0,25-50,-25 0,0-24,24-1,-24 0,0 1,25-1,-25 1,0-1,0 0,-25 26,25-1,-24 25,-1 25,0-1,0 26,0 0,1-1,-1 1,0-1,25 1,-25-25,25 0,0 0,25-25,0-25,0 0,24-25,-24 1,25-1,-1-24,-24 24,0 0,24 1,-24 24,0-25,0 26,0-1,-1 0,-48 50,24 0,-25-1,25 26,0-25,0 24,0 26,0-26,0 26,-25-26,25 26,0-1,-25 1,25-26,0-24,0 25,25-75,-25 0,0-24,25 24</inkml:trace>
  <inkml:trace contextRef="#ctx0" brushRef="#br0" timeOffset="446428.1487">20538 14908,'0'-25,"0"50,25-75,0 50,0 0,-1 0,-24 25,25-25,-25 25,0-1,-25 1,25 25,0-25,0 24,0-24,0 25,0-1,0 1,0-1,0 1,0 25,0-26,0 1,0-1,0-24,0 25,25-1,-25-24,0 0,0 0,0-50,-25 0,25 0,0 1,-24-1,24-25,-25 1</inkml:trace>
  <inkml:trace contextRef="#ctx0" brushRef="#br0" timeOffset="446811.8712">20464 15180,'0'0,"0"-24,25 24,-1 0,1 24,0-24,0 0,-25 25,0 0,-25 0,25 0,-25-25,0 24,25 1,-24-25,-1 0,50-25,-1 25,1-24,0 24,0 0,0 0,-25 24,0 1,-25 0,25 0,-25 0,0 0,0-1,1 1,-1 0,0 0,25 0,-25-25,25 24,25-24,0 0,0-24,-1 24,1-25,-25-25,25 25</inkml:trace>
  <inkml:trace contextRef="#ctx0" brushRef="#br0" timeOffset="447095.9125">20960 14808,'25'25,"-25"0,25 0,-25 0,24-1,1-48,0-1,0 0</inkml:trace>
  <inkml:trace contextRef="#ctx0" brushRef="#br0" timeOffset="447495.8651">21183 14759,'-25'74,"50"-148,-74 173,24-74,25 0,-25-1,0 1,0 0,1 0,-1 0,0-25,50 0,0-25,-1 25,1 0,0 0,0-25,24 25,-24 0,0 0,0 0,-25 25,-25 0,0-1,0 1,1 0,-26 0,25 0,-24-1,-1 1,25 0,-24 0,24 0,0-1,50-24,0 0,-1-24,1 24,25-25,-25 0,24 0,1 25,-25-25,24 1,-24 24,0-25,0 25,-1-25</inkml:trace>
  <inkml:trace contextRef="#ctx0" brushRef="#br0" timeOffset="447655.57">21059 15032,'0'24,"0"1,0 0,0 0,0 24,-25-24,25 25,0-25,0-1,-24 26,-1-25,25 25,-25-26,0 1,0 0,1 0,-1-25</inkml:trace>
  <inkml:trace contextRef="#ctx0" brushRef="#br0" timeOffset="447824.201">21084 15304,'25'25,"0"0,-1 25,1-25,25-1,-25 1,-1 0,1 0,0 0,0-25,0 24,-1-24,-73-49</inkml:trace>
  <inkml:trace contextRef="#ctx0" brushRef="#br0" timeOffset="448632.4147">21729 15280,'0'24,"25"1,-25 0,25-25,-25 25,24-25,-24 25,25-25,0-25</inkml:trace>
  <inkml:trace contextRef="#ctx0" brushRef="#br0" timeOffset="449020.0921">22175 14932,'-24'0,"24"25,0 0,0 0,0 0,-25-1,25 1,0 0,0 0,25 0,-25-1,24-24,-24 25,0 0,0 0,0 0,0-1,0 26,0-25,0 0,0 0,0-1,-24-24,24 25,0-50,0 1</inkml:trace>
  <inkml:trace contextRef="#ctx0" brushRef="#br0" timeOffset="449212.697">22275 14982,'24'0,"1"-25,0 25,0 0,0 0,-1 0,1 0,0 0,0 0,0 0,-50 25,0 0,0 0</inkml:trace>
  <inkml:trace contextRef="#ctx0" brushRef="#br0" timeOffset="449359.8758">22299 15205,'-24'25,"48"-25,-24-25,25 50,0-50,0 25,0-25,-1 1,1 24,0-25,0 25,0-25,-25 0,24 25,-24-25</inkml:trace>
  <inkml:trace contextRef="#ctx0" brushRef="#br0" timeOffset="449567.8282">22324 14759,'0'25,"25"-1,-25 1,25 25,-25-1,25 26,-1-26,1 26,-25-1,25 1,0-26,0 26,-25-26,24 26,1-50,-25 24,25-24,-25 0,25-25,-25-25,25 25</inkml:trace>
  <inkml:trace contextRef="#ctx0" brushRef="#br0" timeOffset="449715.9541">22647 15255,'-25'0,"25"25,-25-25,0 24,0 26,1-25,24 0,-25 0,0-1,0-24,25 25,-25-25,1 0,-1-25</inkml:trace>
  <inkml:trace contextRef="#ctx0" brushRef="#br0" timeOffset="449856.2568">22423 14833,'25'0,"0"25,-25 0,25-25,0 49,-25-24,24 0,-24 0,25 0</inkml:trace>
  <inkml:trace contextRef="#ctx0" brushRef="#br0" timeOffset="450168.7067">22796 14982,'0'25,"24"0,-24-1,0 1,0 0,0 25,25-26,-25 1,0 0,25-25,0 0,0 0,-1-25,1 0,0 25,0-24,-25-1,25 0,-1 25,-24-25,0 0,-24 25,24-24</inkml:trace>
  <inkml:trace contextRef="#ctx0" brushRef="#br0" timeOffset="450395.697">22895 14883,'-25'0,"50"25,-25-1,0 26,0 0,0 24,25 0,-25-24,0 24,0 1,0-1,0 1,0-1,0-24,0 24,24-24,-24-25,0-1,25-24,0-24,-25-1,25-25,0 1,-25-1,-25-49,25 49</inkml:trace>
  <inkml:trace contextRef="#ctx0" brushRef="#br0" timeOffset="451040.5977">23118 15156,'-25'-149,"50"298,-50-273,25 148,25 1,0-25,0 25,-1-25,1 0,0 0,0 0,0-25,-1 25,1-25,0 1,0 24,-25-25,0 0,-25 0,0 25,0-25,1 25,-1-24,0 24,25 24,0 1,0 25,0-25,0 24,0 1,0-1,0-24,0 25,0-1,0-24,0 25,0-25,0 0,-25-25,0-25,1 0,24 0,-25 25,0-25,25 0,-25 25,50 0,0 0,0 0,-1 0,1 0,0 0,0 0,0 0,-1 0,1 25,-25 0,0 0,0 0,-25 0,1-1,-1 1,0 0,0 0,0 0,1-25,-1 24,0-24,50 0,0 0,-1 0,1 0,0 0,0 0,24-24,-24 24,25 0,-25-25,24 25,1-25,-25 0,-1 25,1-25,0 1</inkml:trace>
  <inkml:trace contextRef="#ctx0" brushRef="#br0" timeOffset="451348.3034">23639 14908,'25'0,"-1"24,1-24,0 0,0 25,0-25,-1 0,1 0,0 25,-50-25,25 25,-25 0,1-1,-1-24,-25 25</inkml:trace>
  <inkml:trace contextRef="#ctx0" brushRef="#br0" timeOffset="451500.6819">23490 15205,'-25'0,"50"0,-50 25,50-25,0-25,24 25,-24 0,25 0,-25-25,24 25,-24 0,25-24,-26 24,1 0</inkml:trace>
  <inkml:trace contextRef="#ctx0" brushRef="#br0" timeOffset="451864.215">23713 15032,'0'0,"-25"0,25 24,-24 26,24-25,0 24,-25 1,25 0,-25-1,0 1,25-25,-25 0,25-1,0 1,0-50,25 1,0-1,-25 0,25 0,0-25,-25 26,24-1,-24 0,25 25,-25 25,0 0,0-1,-25 26,25-25,0 0,25 0,-25-1,0 1,25 0,0-25,0 0,-1 0,1 0,0 0,0 0,0-25,0 25,-1-25,1 1,-25-1,0 0,0 0,0 0</inkml:trace>
  <inkml:trace contextRef="#ctx0" brushRef="#br0" timeOffset="452619.7897">24185 14759,'0'25,"0"-1,0 1,0 0,0 0,24-50,1 0,0 0,-25 1,25 24,0-25,-25 0,24 25,-24 25,-24 0,24-1,-25 1,25 0,-25 0,0 0,-24-1,24 1,0 0,25 0,-25-25,0 25,50-25,0-25,0 25,0 0,-25-25,24 25,1 0,0 0,0 0,0 0,-1 25,-48 0,-1-25,0 24,0 1,0 0,1 0,-26 0,25-1,0 1,-24-25,24 25,25 0,-25-25,25 25,25-25,0 0,0-25,-1 25,1-25,25 25,-25-25,-1 25,1-25,0 25,0 0,0-24,-1 24,-24-25,-24 0,24 0,-25 25,0-25,0 50,25 0,0 0,0 24,-25 1,25 0,-24-1,-1 1,0 0,0-1,0 1,1-25,-1 24,0-24,0 0,0-50</inkml:trace>
  <inkml:trace contextRef="#ctx0" brushRef="#br0" timeOffset="452804.2372">24234 15429,'99'74,"-198"-148,223 173,-99-74,25-1,-26 1,1 25,0-25,0-1,0 1,-25 0,-25-50,0 25,25-25,-74-49</inkml:trace>
  <inkml:trace contextRef="#ctx0" brushRef="#br0" timeOffset="453051.734">24656 14808,'0'0,"25"25,-25 0,24 0,-24 24,25 1,0 24,-25-24,25 0,0 24,-25-24,0 24,0-24,0 24,0 1,-25-1,0 0,-25 1,26-1,-26 1,0 24,-24-50,0 26,-1-26,1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1:06:45.4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918 992,'0'-25,"0"1,0-1,-25 25,25 25,0-1,0 1,0 0,0 25,0-26,0 26,-25 0,25-1,0-24,0 25,0-26,0 1,0 25,0-25,0-1,0 1,0 0,0-50,0 0,25 1</inkml:trace>
  <inkml:trace contextRef="#ctx0" brushRef="#br0" timeOffset="139.4078">1116 1339,'0'25,"0"0,25-25,-25-25</inkml:trace>
  <inkml:trace contextRef="#ctx0" brushRef="#br0" timeOffset="7955.6184">2406 1885,'-25'25,"25"0,0-50,-25 0,25 0,0 1,-24-26,24 0,0 1,-25-1,25 0,0-24,0 24,0-24,25 24,-25 26,0-26,24 25,-24 0,25 25,0 0,0 0,-25 25,25-25,-25 25,24 0,-24 0,0-1,0 1,-24 0,24 0,0 0,-25-1,50-48,-1 24,-24-25,25 50,0-25,0 24,0 1,-25 0,24-25,-24 25,-24-25,24 25,-25-1,0-24,25 25,-25-25,0 0,1 0,-1 0,-25 0,25-25,1 1,-26-1</inkml:trace>
  <inkml:trace contextRef="#ctx0" brushRef="#br0" timeOffset="8315.6918">2108 992,'0'-25,"0"1,25 24,0 0,0 0,0 0,24 24,-24-24,0 0,24 0,-24 0,25 0,-1 0,-24 0,25 0,-25 0,-1 0,1 0,0 0,0-24,-50 24,25-25,-25 0,0 0,25 0,-24 1,-1-1,25 0,-25 25,25-25</inkml:trace>
  <inkml:trace contextRef="#ctx0" brushRef="#br0" timeOffset="8659.8153">3101 1091,'24'0,"1"0,0 0,25 0,-26 0,26 0,-25 0,0 0,-1 0,1 0,0 0,0 0,0 0,-1-24,-48 24,-1 0,0-25</inkml:trace>
  <inkml:trace contextRef="#ctx0" brushRef="#br0" timeOffset="9155.7531">3249 943,'0'-25,"-24"25,24 25,24-1,-24 1,0 0,0 25,0-26,0 26,0-25,0 0,-24 24,24-24,0 0,0 0,24-25,1 0,0 0,0-25,0 25,-1 0,1 0,0 0,0 0,0 0,-1 0,1 25,0-1,-25 1,0 0,0 0,0 24,0 1,0-25,-25 24,25-24,-25 25,25-25,-24 0,24-1,-25 1,0 0,0-25,0 0,1 0,-1-25,0 0,0 1,0-1,-24 0,24 0,0-25,0 26,1 24,-1-25,0 0,50 50,0-25,-1 0,1 0,0-25,25 25,-1 0,1 0,-25-25,24 25,1 0,-25 0,24 0,-24 0,0-25</inkml:trace>
  <inkml:trace contextRef="#ctx0" brushRef="#br0" timeOffset="9624.1553">4812 1191,'-25'-25,"25"50,0 24,-25-24,25 0,-24 24,24 1,-25-25,25 24,-25-24,25 0,-25 25,0-50,1 24,24 1,-25-25,0 0,0 0,0 0,1-25,24 1,0-1,-25 0,25-25,0 26,25-1,-25 0,0 0,24 25,1-25,0 25,0 0,0 0,-1 25,1 0,0 0,0-25,0 25,-1-1,1 1,-25 0,25 0,0-25,0 0,0 0,-25-25,24 25</inkml:trace>
  <inkml:trace contextRef="#ctx0" brushRef="#br0" timeOffset="9771.8643">4986 1364,'0'25,"0"0,0 0,0-1,0 1,-25 0,25 25,0-26,0 1,0 0,0 0,0 0,0 0,-25-25,25-25</inkml:trace>
  <inkml:trace contextRef="#ctx0" brushRef="#br0" timeOffset="10124.2352">4415 943,'0'0,"-25"0,50 0,0 24,0-24,0 0,24 25,-24-25,25 0,-1 0,1 0,-1 0,1 0,0 0,-1 0,1 0,-25 0,0 0,24 0,-24 0,0 25,-50-50,0 0,0 25,25-24,-24-1,24 0,-25 0,25 0,-25-24,25 24,0 0,25 50</inkml:trace>
  <inkml:trace contextRef="#ctx0" brushRef="#br0" timeOffset="10323.6156">5333 1439,'0'24,"0"1,0 0,0 0,0 0,0-1,0 1,0 0,0 0,-25 0,25 0</inkml:trace>
  <inkml:trace contextRef="#ctx0" brushRef="#br0" timeOffset="10524.5758">5556 1389,'25'-25,"0"25,0 0,-1-25,1 25,0 0,-25-24,25 24,0 0</inkml:trace>
  <inkml:trace contextRef="#ctx0" brushRef="#br0" timeOffset="10635.3977">5904 1339</inkml:trace>
  <inkml:trace contextRef="#ctx0" brushRef="#br0" timeOffset="10728.6333">6052 1339,'25'0,"0"25,0-25,0-25</inkml:trace>
  <inkml:trace contextRef="#ctx0" brushRef="#br0" timeOffset="10880.2039">6524 1414,'0'25,"0"-1,0 1,-25 0,25 0,0 0,-75-25,51 24,24 1</inkml:trace>
  <inkml:trace contextRef="#ctx0" brushRef="#br0" timeOffset="11500.177">7565 1141,'0'-25,"0"50,0 0,-24 0,24-1,0 26,-25-25,25 24,-25 1,0 0,0-1,1-24,24 0,-25 24,0-24,0-25,0 25,25 0,-24-25,-1 25,0-25,0 0,25-25,-25 25,25-25,-24 0,24 0,0-24,-25 24,25 0,0-24,0 24,0 0,25 25,-25-25,0 0,24 25,1 0,0 0,0 0,0 25,-1-25,1 25,0-25,-25 25,25 0,0-1,-1-24,1 25,0 0,0-25,-25 25,25-25,-25 25,24-25,-24 24,25-24,-50 0,1 0</inkml:trace>
  <inkml:trace contextRef="#ctx0" brushRef="#br0" timeOffset="12719.6462">7739 1439,'0'-25,"0"0,0 0,0 50,0 0,0 0,0 24,0-24,0 0,0 24,0-24,0 0,0 0,0 0,0-50,0 0,0 0,25 0,-25-24,0 24,25 0,-25 0,24 1,1 24,0 0,-25 24,0 1,0 0,0 0,0 0,0-1,0 1,0 0,0 0,0-50,25 0,-25 0,0-24,25 24,-25 0,24-24,-24 24,25 0,0 25,-25 25,0 24,25-24,-25 25,0-1,0-24,0 0,25 25,-25-25,0-1,0 1,0-50,-50-24,50 24,0 0</inkml:trace>
  <inkml:trace contextRef="#ctx0" brushRef="#br0" timeOffset="13059.4735">7243 992,'0'-25,"0"1,0-1,25 25,0 0,-1-25,1 25,25 0,-25 0,24 0,1 0,-1-25,1 25,0 0,-26 25,26-25,0 0,-26 0,1 0,0 0,0 0,0 0,-50-25,25 0,-25 25,25-24,-25-1,0 0,1 0,-26 0,25 25,-24-24</inkml:trace>
  <inkml:trace contextRef="#ctx0" brushRef="#br0" timeOffset="13908.0308">9153 1191,'-25'-25,"0"25,1-25,-1 0</inkml:trace>
  <inkml:trace contextRef="#ctx0" brushRef="#br0" timeOffset="14123.9152">8756 868,'0'0,"-25"-25,50 25,0 25,0-25,-1 25,1-25,-25 25,25-25,0 25,0-25,-1 24,1 1,-25 0,-25-25,1 0,24 25</inkml:trace>
  <inkml:trace contextRef="#ctx0" brushRef="#br0" timeOffset="14736.6">8706 1017,'-24'25,"48"0,-24-1,0 1,0 0,0 0,25 0,-25-1,0 1,0 0,0 0,0 24,0-24,0 0,0 0,0 0,0-1,0 1,-25 0,25 0,0-50,0 0,0 0,25 1,-25-26,25 0,-25 1,25 24,-25-25,25 26,-1-1,1 0,0 25,0 0,0 0,-25 25,24 0,-24-1,0 1,0 0,0 0,-24 24,24-24,0 0,0 0,-25 0,50-50,-25 0,24 0,-24 0,25 1,0-1,0 25,0-25,0 25,-1 0,1 25,-25 0,25-1,-25 1,-25 0,25 0,-25 0,25-1,-24 1,24 0,-25 0,0-25,0 0,25-25,0 0,0 0,0 1,25-26,-25 25,25-24,-25 24,25 0,-1 0,1-24,0 24,0 0,0 0,-1 0</inkml:trace>
  <inkml:trace contextRef="#ctx0" brushRef="#br0" timeOffset="15332.2807">9500 769,'0'0,"0"25,0 0,0-1,25 1,-25 0,25 0,-25 0,25-1,-25 1,24-25,1-25,0 25,-25-24,25-1,0 0,-25 0,24 25,-24-25,0 1,-24 48,24 1,-25 0,25 0,-25 0,0-1,0 1,1 0,-1 0,0-25,25 25,-25-25,50-25,0 25,0 0,-1-25,1 25,0-25,0 25,0 0,-1 0,1 0,-25 25,-25 0,1 0,-1-1,0 1,-25 25,26-25,-26-1,0 1,26 0,-26 0,25-25,25 25,25-25,0 0,0-25,-1 25,26-25,-25 25,24-25,1 25,0-25,-26 1,26 24,-25 0,24-25,-24 25,-25-25,-25 0,1 25,-51-74,50 74</inkml:trace>
  <inkml:trace contextRef="#ctx0" brushRef="#br0" timeOffset="15492.5809">9624 992,'0'25,"0"0,0 0,25-1,-25 26,0-25,0 24,0-24,-25 25,0-1,25 1,-24 0,-1-1,-25 1,25-25,1 24,-1-24,0 0,0-25,0 0,25-25,25-25</inkml:trace>
  <inkml:trace contextRef="#ctx0" brushRef="#br0" timeOffset="15639.9281">9674 1265,'0'0,"0"25,25 0,-1-1,1 1,-25 25,25-25,0-1,0 26,-1-25,1 24,-25-24,25 25,0-25,-25 0,0-1</inkml:trace>
  <inkml:trace contextRef="#ctx0" brushRef="#br0" timeOffset="16544.0392">10344 645,'0'0,"-25"-25,0 50,25 0,-25 0,0-1,25 1,-24 0,-1 0,25 0,-25-1,25 1,25-25,-25-25,25 25,-1-24,1 24,0 0,0 0,0 0,-25 24,0 1,0 0,0 0,-25 0,0 24,25-24,-25 0,0 0,1-1,-1 1,25 0,-25-25,50-25,-25 0,25 1,-1-1,1 0,0 0,0 25,0 25,-25 0,0 0,0-1,-25 1,25 0,-25 0,25 0,-25-1,25 1,-25-25,50-25,-25 1,25-1,25-25,-26 25,1 1,0-1,25 0,-26 25,1-25,0 50,0-25,0 0,-1 25,1 0,0-1,-25 1,0 0,0 0,0 0,-25-1,25 1,-25 0,1-25,-1 25,0-25,0 0,0 0,1 0,-1 0,25-25,-25 25,25-25,-25 0,50 1,-50 24,25 24,0 1,0 25,0-1,0 1,0 0,0-1,0 1,0-1,-25 1,25 0,0-1,0-24,0 0,-24-25,-1-25,25 0,-25 1,25-1,0-25,0 0,0-24,0 24,-25 26,25-26,0 25,-25 25,25 25,0 0,-24 0,-1-1,0 1,25 25,-25-25,0-1,25 1,-49-99,74 74</inkml:trace>
  <inkml:trace contextRef="#ctx0" brushRef="#br0" timeOffset="16675.668">10393 1439,'0'0,"25"0,25 0,-26 0,1 0,25 0,-25 24,-1 1,1-25,0 25,0 0,0-25,-25 25,24-25,1 0,-50-25,1 25,-1-25</inkml:trace>
  <inkml:trace contextRef="#ctx0" brushRef="#br0" timeOffset="47439.7052">4291 3845,'0'-25,"-25"25,25-25,0 0,0-24,0 24,-24 0,24 0,0-24,0-1,0 0,0 1,0-1,0 1,0-26,0 26,0-1,0 0,24 1,-24 24,0 0,25 0,-25 1,25-1,0 0,0 25,-1 0,1 0,0 0,-25 25,25 0,-25-1,0 1,-25 0,25 0,0 24,-25-24,25 0,-25-25,25 25,0 0,25-25,0 0,0 0,0 0,-1 0,1 24,-25 1,25-25,-25 25,0 0,0 0,0-1,-25-24,25 25,-25 0,1 0,-1-25,0 25,0-25,-24 0,24 0,0-25,-25 0,26 0</inkml:trace>
  <inkml:trace contextRef="#ctx0" brushRef="#br0" timeOffset="47779.7053">4018 2778,'25'0,"0"0,0 0,0 0,24 0,1 0,-1 0,1 0,0 0,24-25,-24 25,-1 0,-24 0,25 0,-1 0,-24 0,0 0,0 25,-25-50,-25 1,0 24,25-25,-25 25,0-25,1 0,-1 0,0 25,25-25,-25 1,25-1</inkml:trace>
  <inkml:trace contextRef="#ctx0" brushRef="#br0" timeOffset="48208.4047">4961 2853,'25'0,"0"0,-1 24,1-24,25 0,-1 0,1 0,0 0,-1-24,26 24,-26 0,1-25,-25 25,24 0,-24 0,0 0,0 0,-50 0,0 0,0 25,-24-25,24 0,-25 24</inkml:trace>
  <inkml:trace contextRef="#ctx0" brushRef="#br0" timeOffset="48460.5516">5110 3001,'-25'25,"25"0,25 0,-25 0,0 24,0-24,0 25,0-26,0 1,0 0,0 25,0-26,-25 1,25-50,0 1</inkml:trace>
  <inkml:trace contextRef="#ctx0" brushRef="#br0" timeOffset="48860.4253">5184 3101,'0'-25,"25"25,0 0,0 25,-1-1,1 1,-25 0,0 0,0 0,0-1,-25 1,25 0,-24 0,-1 0,25-1,25 1,-50-50,25 1,25-1,-1 0,1-25,-25 26,25-1,0-25,0 25,-1 1,-24-1,25 0,-25 0,0 0,0 50,0 0,0 25,0-26,-25 26,25 24,0-24,25 24,-25-24,0 24,0-24,0 0,0-1,0 1,0-25,0 0,-25-1,1-24,-1-24,0-1,0 0,0 0</inkml:trace>
  <inkml:trace contextRef="#ctx0" brushRef="#br0" timeOffset="49151.8386">5779 3001,'-24'0,"24"25,0 0,24 0,-24 24,0 1,25 0,-25-1,25 1,-25-1,0 1,0 0,25-1,-25-24,0 0,0-50,0 0</inkml:trace>
  <inkml:trace contextRef="#ctx0" brushRef="#br0" timeOffset="49440.1014">5879 3125,'0'-24,"25"-1,-1 25,1 0,0 0,25-25,-1 25,-24 0,25 0,-26-25,26 50,-25-25,0 0,-1 0,-24 25,25-25,-25 25,0-1,0 1,0 0,-25 25,25-26,-24 26,24 0,-25-1,25 1,0-25,-25 24,25-24,0 25,0-26,0 1,-25-25,0 0,25-25,-24 1,24-1,-25-25</inkml:trace>
  <inkml:trace contextRef="#ctx0" brushRef="#br0" timeOffset="49623.7011">6052 2803,'0'25,"0"0,0-1,0 26,0 0,0-1,0 1,0-1,0 26,0-26,0 1,-24 24,24-24,0-25,0 24,-25-24,-25-74</inkml:trace>
  <inkml:trace contextRef="#ctx0" brushRef="#br0" timeOffset="49755.8145">5953 3299,'0'-25,"25"25,0 0,0 0,-1 0,1 0,0 0,-50-25</inkml:trace>
  <inkml:trace contextRef="#ctx0" brushRef="#br0" timeOffset="49892.4785">5904 3547,'24'0,"1"0,0 0,0 0,24 0,1-25,-25 0,24 25,1-24</inkml:trace>
  <inkml:trace contextRef="#ctx0" brushRef="#br0" timeOffset="50280.0976">6945 2902,'0'25,"0"0,0 0,-24 24,24-24,0 25,-25-1,0 1,0-1,0 1,0 0,1-1,-1-24,25 0,-25-25,0 0,0 25,1-25,24-25,-25 25,25-25,0 0,-25-24,25-1,0 0,0 26,25-26,-25 25,25 0,-25 1,24 24,1-25,0 25,-25 25,50-25,-26 24,1 1,0 0,-25 0,25 24,0-24,0 25,-25-25,24-1,-24 1,25 0,-50-25</inkml:trace>
  <inkml:trace contextRef="#ctx0" brushRef="#br0" timeOffset="50435.8091">7094 3150,'0'25,"0"0,0 0,0 24,0-24,0 25,0-26,0 1,0 25,0-25,0-1,0 1,-25-50</inkml:trace>
  <inkml:trace contextRef="#ctx0" brushRef="#br0" timeOffset="50784.6396">6598 2729,'25'0,"0"24,-1-24,1 0,25 0,-25 0,24 0,1-24,0 24,-1 0,1 0,-25 0,-1 24,1-24,0 0,0 0,0-24,-50-1,25 0,0 0,0 0,0 0,0 1,0-26,-25 25,25 0,0 50</inkml:trace>
  <inkml:trace contextRef="#ctx0" brushRef="#br0" timeOffset="50984.037">7516 3373,'0'25,"0"0,0 0,0 0,0-1,0 1,-25-25,25 25,-25-25,25 25</inkml:trace>
  <inkml:trace contextRef="#ctx0" brushRef="#br0" timeOffset="51175.7505">7863 3225,'25'0,"0"0,-1-25,1 25,-25-25</inkml:trace>
  <inkml:trace contextRef="#ctx0" brushRef="#br0" timeOffset="51348.0847">8136 3175,'0'25,"25"-25,-25-25,25 25,-1 0,1 0,0 0,-25 25,25-25,0 0,-25 25</inkml:trace>
  <inkml:trace contextRef="#ctx0" brushRef="#br0" timeOffset="51496.193">8731 3274,'0'0,"25"25,-25 0,0 0,0-1,0 1,0 0,0 0,-25 0,0-25</inkml:trace>
  <inkml:trace contextRef="#ctx0" brushRef="#br0" timeOffset="51943.4769">9575 2853,'0'0,"-25"-25,25 50,0-1,0 26,0 0,-25-1,25 1,-25 24,0-24,25 24,-24-24,-1-25,0 24,0-24,0 0,1 0,-1-25,0 0,0-25,0 25,25-25,-24 0,-1 0,25-24,-25 24,25-25,0 26,0-1,0 0,0 0,25 50,0-25,24 25,-24-25,0 25,0-1,-1 1,26 0,-25 0,0-25,-1 25,1-25,0 24,0 1,0-25,-25 25</inkml:trace>
  <inkml:trace contextRef="#ctx0" brushRef="#br0" timeOffset="52400.1364">9723 3200,'0'25,"0"-1,0 1,0 25,0-25,0-1,0 1,0 0,0 0,0 0,0-1,0 1,0-50,25 1,-25-26,25 25,0-24,-25-1,25 0,-1 26,-24-1,25 0,-25 50,0 0,0 24,0-24,0 25,0-26,0 1,0 0,0 0,25-75,0 1,-25 24,25 0,-1 0,1 0,-25 50,25 0,-25 0,0 0,0 24,0-24,25 0,-25 24,0-24,0 0,25-50,-25 0,0 1,0-26</inkml:trace>
  <inkml:trace contextRef="#ctx0" brushRef="#br0" timeOffset="52728.1793">9178 2580,'25'0,"-1"0,1 0,25 24,-25-24,24 0,26 0,-26 0,26 0,-1 0,0 0,-24 25,24-25,-24 0,-25 0,24 0,-24 0,0 0,-50-25,25 1,-25 24,25-25,-24-25,-1 25,0 1,25-1</inkml:trace>
  <inkml:trace contextRef="#ctx0" brushRef="#br0" timeOffset="53403.8296">10567 2679,'-25'0,"50"0,-25 25,-25 0,25-1,-25-24,0 25,1 0,-1 0,0-25,25 25,25-25,0 0,-1 0,1 24,-25 1,0 0,-25 0,25 0,0-1,-24 1,24 0,0 0,-25 0,50-1,-25 1,0 0,24-25,-24 25,0 0,0 24,0-24,0 0,0 24,0-24,0 25,-24-25,24-1,0 1,0-50,0 1,0-26,24 25</inkml:trace>
  <inkml:trace contextRef="#ctx0" brushRef="#br0" timeOffset="53747.7542">10666 2877,'25'0,"0"0,-25 25,24-25,1 0,0 0,0 0,0 0,-1 0,1 0,0 0,-50 25,0 0,1-25,-1 25,0-1,-25 1,26 25,-26-25,25-1,0 1,1 0,-1 0,50-25,-1 0,1 0,0 0,25-25,-26 25,26-25,0 0,-26 1,26 24,-25-25,24 0,-24 25,0-25,0 25,-25-25,-25 25,0-24,0 24,-24-25,24 25</inkml:trace>
  <inkml:trace contextRef="#ctx0" brushRef="#br0" timeOffset="53928.5996">10716 2704,'24'0,"-24"25,25-1,-25 1,25 25,0-1,-25 1,25 24,-1 1,-24-1,25 1,-25-1,0 25,25-24,-25-1,0-24,0-26,25 1,-25 0,0-50,25 0</inkml:trace>
  <inkml:trace contextRef="#ctx0" brushRef="#br0" timeOffset="54083.781">11063 3175,'0'0,"-25"0,0 0,0 25,1 0,-1 24,0-24,0 0,0 24,1-24,-1 0,0 0,0-25,0 0,1-25,24 0</inkml:trace>
  <inkml:trace contextRef="#ctx0" brushRef="#br0" timeOffset="54227.6465">10815 2729,'25'0,"-1"0,1 24,0-24,0 25,0-25,-25 25,24-25,-24 25,25-25</inkml:trace>
  <inkml:trace contextRef="#ctx0" brushRef="#br0" timeOffset="54687.6411">11187 2828,'0'25,"0"-1,0 1,0 0,0 0,0 0,25-1,-25 26,0-25,0 0,0-1,25 1,-25-50,24 25,-24-24,25 24,0-25,0 0,0 25,-1-25,1 25,0-25,-25 1,-25-1,0 25,25-25,-24 0,-1 0,25 1,-25-26,25 25,0 0,0 1,0-1,0 50,0-1,0 26,0 0,0-1,0 1,0 24,0 1,0-1,0 0,0 1,0-1,-25-24,25-1,0 1,0-25,25-25,-25-25,0 0,0 0,25-24,-25-1,25 1,-1-26</inkml:trace>
  <inkml:trace contextRef="#ctx0" brushRef="#br0" timeOffset="55360.3019">11485 2778,'0'25,"24"-25,-24 25,25 0,0-25,0 24,24-24,-24 0,25 0,-1 0,-24-24,25 24,-25-25,24 0,-24 0,-25 0,-25 1,0-1,1 25,-1-25,0 25,0-25,0 25,1 25,24 0,0 0,0 24,0-24,-25 25,25-26,0 26,0 0,0-1,0-24,-25 25,25-26,0 1,0 0,-25-25,25-25,-25 25,1-25,-1 25,0-24,25-1,25 25,24 0,-24 0,0 0,25 0,-26 0,1 0,0 0,0 0,0 0,-25 25,-25-1,0 1,-25 0,26 0,-26 0,25-1,-24 1,24 0,0 0,25 0,-25-25,25 24,25-24,0 0,0 0,-1 0,1 0,0 0,25 0,-26-24,26 24,0 0,-1 0,-24 0,0-25,0 25,-25 25,24-50</inkml:trace>
  <inkml:trace contextRef="#ctx0" brushRef="#br0" timeOffset="55972.6029">12229 2654,'25'-25,"-1"25,26-25,0 25,-26 0,26 0,-25 0,0 0,-1 0,1 0,-25 25,-25-25,1 25,-1-25,0 25,0-25,0 25,-24 0,24-25,0 24,0-24,1 25,-1-25,50 0,-1 0,1 0,0 0,0 0,24 0,-24-25,25 25,-25 0,-1 0,1 0,0 0,0 0,-50 0,0 0,0 25,1 0,-26 0,25-25,-24 25,-1-1,0 1,1 0,-1-25,25 25,0-25,1 25,48-25,1-25,0 25,25 0,-1 0,1-25,0 25,-1 0,1 0,-1-25,-24 25,25 0,-25 0,-1 0,1-25,-25 1,-25 24</inkml:trace>
  <inkml:trace contextRef="#ctx0" brushRef="#br0" timeOffset="56159.9029">12402 2381,'0'25,"0"0,0 24,0-24,0 25,0 24,0-24,-24 0,24 24,0-24,-25 24,25-24,-25-1,25 1,0-25,0-1</inkml:trace>
  <inkml:trace contextRef="#ctx0" brushRef="#br0" timeOffset="56608.225">12353 3026,'-25'0,"0"0,0 25,25 0,-49 0,24-1,0 1,0 0,0 0,1 0,48-50,-24 0,25 0,0 0,0 1,0-1,0 25,-1 0,1 0,0 25,-25-1,0 1,0 25,0-25,0 24,0 1,0-1,0-24,0 0,0 0,0 0,25-25,0 0,-1-25,1 0,0 0,0-24,0 24,-1-25,1 1,-25-1,25 25,-25-24,25 24,-50 0,0 25,0 0,1 25,-1 0,25-1,0 1,-25 0,25 0,0 0,25-1,0 1,-1 0,1-25,0 0,0 0,24 0,-24 0,0-25,0 0,0 1,-1-1</inkml:trace>
  <inkml:trace contextRef="#ctx0" brushRef="#br0" timeOffset="57256.6693">12923 2704,'0'-25,"0"50,25-25,-25 25,0-1,0 1,0 25,0-25,-25 24,25-24,0 0,0 0,0-1,25-24,0-24,-25-1,49 0,-24 0,0-24,0 24,0 0,-1 0,1 25,-25-25,25 1,0 24,-25 24,0 1,0 0,0 0,0 0,0-1,0 1,0 0,0 0,0 0,-25-25,0 0,25-25</inkml:trace>
  <inkml:trace contextRef="#ctx0" brushRef="#br0" timeOffset="57423.7811">13122 2480,'0'25,"0"25,0-25,0 24,0 1,0 0,0 24,0-24,0 24,-25-24,25 24,-25-24,25-1,-25 1,25-25,0-1</inkml:trace>
  <inkml:trace contextRef="#ctx0" brushRef="#br0" timeOffset="57760.9052">13022 3076,'-24'0,"-1"0,25 25,-25-1,0 1,25 0,-25 0,1 24,-1-24,25 0,0 0,0 0,25-25,24-25,-24 0,25 0,-26 0,26 1,-25-26,0 25,24 0,-24 1,0 24,0-25,0 25,-25 25,24-25,1 24,-25 1,25 0,0-25,0 25,-1 24,1-24,0 0,0 0,0 0,-1-1,1-24,0 25,0-25,-50-25,0 1</inkml:trace>
  <inkml:trace contextRef="#ctx0" brushRef="#br0" timeOffset="59100.6263">1836 4738,'24'0,"1"0,0 0,0 0,24 0,1-25,0 25,-1 0,1 0,24 0,-24-25,24 25,-24 0,24 0,-24 0,24-25,-24 25,24 0,-24 0,0 0,24 25,-24-25,-1 0,1 0,-25 0,24 25,-24-25,0 0,0 0,-1 0,1 0,-50 0,1 0,-1 0,0 0,0 0,-24 0,-1 0</inkml:trace>
  <inkml:trace contextRef="#ctx0" brushRef="#br0" timeOffset="59431.9671">1885 4887,'25'0,"-25"-25,25 25,0 0,-1 0,1 0,0 0,25 0,-1 0,1 0,24-25,1 25,-26 0,26 0,-1-25,0 25,1 0,-1 0,1 0,-26 0,26 0,-1 0,-24 0,-1 0,-24 0,25 0,-25 0,-1 0,1 0,-50 0,1 0,24-25,-25 25</inkml:trace>
  <inkml:trace contextRef="#ctx0" brushRef="#br0" timeOffset="59680.584">3076 4415,'0'25,"25"-25,-25 25,24 0,1-1,0 1,0 0,0 0,-1 0,1-1,0 1,0 0,0-25,-1 25,1 0,-25-1,25 1,-50 0,0 0,1 0,-26 0,0-1,1 1,-1 0,-24 0,-1 0</inkml:trace>
  <inkml:trace contextRef="#ctx0" brushRef="#br0" timeOffset="60028.5247">2084 4490,'-25'0,"0"0,25 24,-25 1,0 0,1 25,-1-26,-25 26,25-25,1 24,-1-24,0 0,0 0,0 0,50-25,0 25,0-25,0 24,-1 1,1-25,0 25,0 0,24-25,-24 25,0-1,0 1,0-25,-1 25,1-25</inkml:trace>
  <inkml:trace contextRef="#ctx0" brushRef="#br0" timeOffset="60604.6655">2059 3423,'0'0,"25"25,-1-25,1 0,0 25,0-25,0 24,-25 1,24-25,-24 25,25 0,-25 0,0-1,-49-48,49 48,-25-24</inkml:trace>
  <inkml:trace contextRef="#ctx0" brushRef="#br0" timeOffset="61124.4295">1935 3646,'0'0,"0"25,0 0,0 25,0-26,-25 26,25-25,0 24,0-24,0 0,-25 25,25-26,0 1,0 0,0-50,0 0,25-24,-25 24,25-25,0 26,-25-1,24-25,1 25,0 1,0 24,0-25,-1 25,1-25,0 25,0 0,0 0,-1 0,1 0,0 25,0 0,-50-1,0 1,25 0,-25 0,-24 24,24-24,0 0,0 0,1-25,24-25,24 25,-24-25,25 25,0-25,0 25,-25 25,25-25,-25 25,0 0,0 0,0-1,-25 1,25 25,-25-25,25-1,0 1,25-25,-25-25,25 1,-25-1,24 0,1 0,-25 0,25 1,-25-1,0 0</inkml:trace>
  <inkml:trace contextRef="#ctx0" brushRef="#br0" timeOffset="61243.8201">2183 3944,'0'0,"-25"25,0 24,0-24,1 25,-1-1,0-24,0 25,0-1,1-24,-1 25,0-25,0-1,0 1,1 0,24-50,0 0</inkml:trace>
  <inkml:trace contextRef="#ctx0" brushRef="#br0" timeOffset="61396.9201">1960 4093,'24'0,"1"0,0 25,0-25,24 24,-24 26,0-25,25 0,-26 24,26-24,-25 0,0 24,-1-24,26-25,-25 0,0 0,-1-25,1 1,-25-26</inkml:trace>
  <inkml:trace contextRef="#ctx0" brushRef="#br0" timeOffset="61559.5707">2629 3770,'0'25,"0"0,0 0,0 0,25 24,-25-24,0 0,25 0,-25-1,0 1,25 0,-25 0,0-50,0 0</inkml:trace>
  <inkml:trace contextRef="#ctx0" brushRef="#br0" timeOffset="61747.7554">2828 3696,'-25'0,"25"25,0 0,0-1,0 26,-25-25,25 24,-25 1,1 0,24-1,-25 1,0-25,0 24,0-24,-24 0,24 0,0-1,0-24,0 25,1-25,-1-25,0 1,25-1</inkml:trace>
  <inkml:trace contextRef="#ctx0" brushRef="#br0" timeOffset="61891.6977">2381 3994,'25'0,"0"24,0 1,-1-25,26 50,0-25,-26-1,26 1,0 0,-1 0,1 0,-25-1,24 1,1 0,0-25,-1 25,-24-25,0 0,0 0</inkml:trace>
  <inkml:trace contextRef="#ctx0" brushRef="#br0" timeOffset="62767.6816">4291 5531,'-25'25,"1"-50,24 1,-25-1,25 0,-25-25,25 26,-25-26,0-24,25 24,0-49,-24 24,24 1,0-25,0 24,0 26,24-1,-24 25,0 0,25 1,-25-1,25 25,0 0,0 0,-1 0,-24 25,25-25,-25 24,0 1,0 0,0 0,0 0,0-1,0 1,25-25,0 25,0-25,-1 0,1 25,-25 0,0 0,0-1,-25 1,1 0,-1-25,0 25,0-25,0 0,1 0,-1-25,0 0,0 0</inkml:trace>
  <inkml:trace contextRef="#ctx0" brushRef="#br0" timeOffset="63067.8242">3919 4242,'25'24,"0"-24,24 25,-24-25,25 0,-1 0,1 0,0 0,-1 0,26 0,-26 0,-24 0,25 0,-26 0,1 0,0 0,0 0,-50-25,0 1,0 24,25-25,-24 25,-1-25,0 0</inkml:trace>
  <inkml:trace contextRef="#ctx0" brushRef="#br0" timeOffset="63368.5619">4812 4787,'-25'0,"50"0,0-25,0 25,0 0,-1 0,1 0,25 0,-25 0,-1-24,1 24,-25 24</inkml:trace>
  <inkml:trace contextRef="#ctx0" brushRef="#br0" timeOffset="63543.8481">4762 4911,'25'0,"0"0,0 0,25 0,-26 0,26 0,-25 0,0-24,24 24,-24-25,0 25,0-25</inkml:trace>
  <inkml:trace contextRef="#ctx0" brushRef="#br0" timeOffset="64807.9606">5606 4291,'0'0,"0"-25,0 1,0 48,0 1,0 25,0-1,0 26,-25-1,0 1,25-1,-25 25,25-24,0-1,-24 1,24-26,0-24,0 0,0 0,0-50,0 0,0-25,24 26,-24-26,0 0,25 1,-25 24,25-25,0 25,-25-24,25 24,-1 0,1 25,0 0,0 0,0 0,-25 25,0 0,0 0,0-1,0 1,-25 0,25 0,-25 0,0-25,0 25,1-1,-1-24,0 25,0-25,0 0,25-25,-24 25,24-24,0 48,24 1,-24 0,25 0,-25 0,25-1,0 1,-25 0,25 0,-1-25,26 0,-25 25,0-50,-1 25,1-25,0 25,25-25,-25 0,-25 1,24-1,1 0,-25 0,0 0,25 1,-25-1,-25 50,25-1,0 1,0 0,0 0,-25 24,25-24,0 0,0 0,25 0,-25-1,0 1,25 0,0-50,-25 0,25 1</inkml:trace>
  <inkml:trace contextRef="#ctx0" brushRef="#br0" timeOffset="65187.9665">6499 4514,'0'25,"-25"0,25 25,0-26,-25 26,25 0,-25-1,25 1,-24 0,24-26,-25 26,0 0,0-26,0 1,1 0,-1 0,0 0,0-25,25-25,-25 25,1 0,-1-25,25 0,0-24,0 24,0-25,0 1,0-1,0 25,25 0,-1 0,-24 1,25 24,0 0,0 24,0 1,-1 0,1 0,0 0,0 0,-25-1,25 26,-1-25,1 0,-25-1,25-24,0 25,-50-25,50-25,0 1</inkml:trace>
  <inkml:trace contextRef="#ctx0" brushRef="#br0" timeOffset="65340.4257">6672 4787,'0'25,"0"0,0 0,0 0,0 24,0-24,0 0,0 24,0-24,0 0,0 0,0 0,-24-25,-1-25</inkml:trace>
  <inkml:trace contextRef="#ctx0" brushRef="#br0" timeOffset="65644.0474">6152 4341,'24'0,"1"0,0 0,25 0,-1 0,1 0,-1 0,1 0,0 25,-1-25,1 0,-1 0,1 0,-25 0,0 0,24 0,-24 0,0-25,-50 25,25-25,-25 25,25-25,-25 0,1 1,24-1,-25 25,25-25,-25 0</inkml:trace>
  <inkml:trace contextRef="#ctx0" brushRef="#br0" timeOffset="65959.8006">7094 4812,'0'0,"25"-25,0 25,0 0,24 0,1 0,-1 0,1-25,0 25,-26 0,26-24,-25 24,24 0,-24 0,0 0,-50 0</inkml:trace>
  <inkml:trace contextRef="#ctx0" brushRef="#br0" timeOffset="66143.7291">7417 4539,'-25'0,"25"25,0 0,0 24,0-24,0 25,0-25,0 24,0 1,25-25,-25 24,0-24,0 0,0 0,0-50,24 0</inkml:trace>
  <inkml:trace contextRef="#ctx0" brushRef="#br0" timeOffset="66280.5296">7838 4738,'25'0,"-25"24,25 1,0-25,-25 25,24-25,1 0,0 0,0 0</inkml:trace>
  <inkml:trace contextRef="#ctx0" brushRef="#br0" timeOffset="66367.8203">8186 4787,'0'0,"24"25,1-25,0 25,0-25,0 25,-1-25</inkml:trace>
  <inkml:trace contextRef="#ctx0" brushRef="#br0" timeOffset="66476.039">8607 4862,'0'0,"25"25,0-25,0 24,-1-24,1 0,0 25,0-25</inkml:trace>
  <inkml:trace contextRef="#ctx0" brushRef="#br0" timeOffset="66724.4332">9029 4812,'25'-25,"0"25,-1 0,1 0,25 0,-25 0,24 0,1 0,-25 0,24 0,-24 0,0 0,0 0,-1 0,1 0,-50 0</inkml:trace>
  <inkml:trace contextRef="#ctx0" brushRef="#br0" timeOffset="66907.8218">9203 4539,'0'25,"0"0,0 0,0 24,0 1,0-1,0 1,0 25,0-26,-25 26,25-1,0-24,0 24,0-24,0-26,25 1</inkml:trace>
  <inkml:trace contextRef="#ctx0" brushRef="#br0" timeOffset="67520.5142">9847 4217,'0'-25,"-24"50,24 0,0 24,-25 1,25-1,0 26,0-1,-25 25,25-24,-25 24,25-24,-25-1,25 0,-24-24,24 0,24-26,-24-48,0-1,0-25,25 1,-25-1,25 0,0 1,0-1,-1-24,1 49,0-25,0 25,0 1,-1 24,1 0,0 0,-25 24,25 1,-25 0,-25 0,25 0,0-1,-25 1,0 0,1 0,-1-25,0 25,0-25,0 25,1-25,-1 0,0 0,0 0,0 0,50 0,-25 24,0 1,25 0,0 0,-25 0,25-25,-1 24,1 1,0 0,-25 0,25-25,0 0,-1 0,1 0,0 0,0 0,0-25,0 0,-1 25,-24-25,25 1,0-1,0 0</inkml:trace>
  <inkml:trace contextRef="#ctx0" brushRef="#br0" timeOffset="69103.8315">10195 4911,'0'0,"-25"-24,25-1,0 50,0-1,0 1,0 25,0-25,-25 24,25-24,0 0,0 24,-25-24,25 0,0-50,25 0,-25 1,25-1,-25-25,25 25,-25-24,25 24,-1 0,-24 0,25 1,0 24,-25 24,0 1,0 0,0 25,-25-26,25 1,0 25,0-25,-25-1,50-48,-25-1,25 0,0 0,0-24,-25 24,24 0,1-25,0 26,-25-1,25 25,-25 25,0-1,0 1,0 0,-25 25,25-26,25 1,-25 0,0 0,0 24,25-49,-25 25,24-25,1 0,25-25,-25 1,-1-1</inkml:trace>
  <inkml:trace contextRef="#ctx0" brushRef="#br0" timeOffset="69504.0318">11187 4440,'-25'25,"25"0,-25-1,25 1,-25 25,25-1,-24-24,-1 25,25-1,-25 1,0 0,0-1,1 1,-1-25,0 0,0-1,0 1,1 0,-1-25,0-25,0 0,25 1,-25 24,25-25,0-25,0 25,0-24,0 24,25 0,-25 0,0 0,25 25,-25-24,25 24,0 0,-25 24,24-24,1 25,0 0,0 0,24-25,-24 25,0 0,0-1,0 1,-1 0,1-25,-25 25,25-25,0 0</inkml:trace>
  <inkml:trace contextRef="#ctx0" brushRef="#br0" timeOffset="69988.519">11237 4812,'0'25,"0"0,0 24,0-24,0 0,0 25,0-26,0 1,-25-25,50 0,-25-25,24 1,-24-26,25 25,0 0,-25 1,25-1,-25 0,25 25,-25 25,0 0,0-1,0 1,0 0,0 0,0 0,24-50,-24 0,25 0,0 0,-25 1,25-1,-25 0,25 25,-25 25,0 0,0-1,24 1,-24 0,0 25,0-26,0 26,25-25,-25 0,25-1,-25-48,0-1,0 0,0 0,0 0</inkml:trace>
  <inkml:trace contextRef="#ctx0" brushRef="#br0" timeOffset="70356.0517">10815 4192,'25'0,"-1"0,1 0,25 0,-1 0,1 0,24 0,-24 25,0-25,-1 0,1 0,0 0,-1 0,-24 0,0 0,0 0,-1 0,-24-25,-24 0,24 0,0 1,0-1,-25 0,25 0,0 0,-25 1,25-1</inkml:trace>
  <inkml:trace contextRef="#ctx0" brushRef="#br0" timeOffset="76236.7044">1860 6350,'0'-25,"25"0,0 25,0 0,0 0,-1 0,1 0,25 0,-25-24,24 24,1 0,-25 0,24-25,1 25,-25 0,24 0,-24 0,25 0,-26 0,26 0,-25 0,24 0,-24 0,0 0,25-25,-25 50,-1-25,1 0,0 0,0 0,24 0,-24 0,0 0,0 0,0 0,-50 0,0 0,0 0,0 0,-24 0</inkml:trace>
  <inkml:trace contextRef="#ctx0" brushRef="#br0" timeOffset="76672.051">1935 6474,'-25'0,"50"-25,0 25,-1 0,1 0,0-25,0 25,24 0,1-24,0 24,-1-25,1 25,-1-25,1 25,0 0,-1 0,-24-25,25 25,-1 0,-24 0,25 0,-25 25,-1-25,1 0,0 0,0 0,0 0,-1 0,1 0,-50 0,1-25,-1 25</inkml:trace>
  <inkml:trace contextRef="#ctx0" brushRef="#br0" timeOffset="76964.5042">2778 6003,'0'25,"0"-1,25 1,0-25,0 25,-25 0,24 24,1-24,0 0,0 0,0-25,-1 25,-24-1,25-24,-25 25,25-25,-25 25,25-25,-25 25,-25-25,25 25,-25-1,-24 1,24 0,-25 0,1 0,-26-50,1 50</inkml:trace>
  <inkml:trace contextRef="#ctx0" brushRef="#br0" timeOffset="77352.4199">2059 6077,'-25'25,"0"0,25 0,-25-1,1 26,-1-25,-25 24,25 1,1-25,-1 24,0-24,0 0,0-25,25 25,25-25,0 25,0-25,0 24,24 1,-24-25,0 25,0 0,-1-25,26 25,-25-1,24 1,-24-25,0 0</inkml:trace>
  <inkml:trace contextRef="#ctx0" brushRef="#br0" timeOffset="89983.8427">4093 5928,'25'25,"-1"0,1 0,0-25,0 25,0-1,-1-24,1 25,0-25,-75-25</inkml:trace>
  <inkml:trace contextRef="#ctx0" brushRef="#br0" timeOffset="90272.1252">3994 6350,'0'0,"-25"0,0 25,0 0,50-25,0 0,0-25,24 25,-24-25,25 0,-1 0,-24 25,25-24,-1-1,-24 25,0 0,0 0,-25 25,-25-1,25 26,-25-25,0 24,-24 1,24 0,0-1,-25 1,26-1,-26 1,25 0,0-26,1 1,-1-25,25-25,25-24,-25-1</inkml:trace>
  <inkml:trace contextRef="#ctx0" brushRef="#br0" timeOffset="90428.4781">4341 6400,'0'0,"25"24,-25 1,0 0,24 25,-24-1,0-24,0 25,0-1,-24-24,24 25,0-26,-25 26,0-25,25 0,-25-25,25-25,-25 25,25-25</inkml:trace>
  <inkml:trace contextRef="#ctx0" brushRef="#br0" timeOffset="90656.9828">4638 5953,'25'25,"0"-25,0 25,0-25,-1 0,1 0,0 0,0 0,0 25,-50-25,-25 0,25 24</inkml:trace>
  <inkml:trace contextRef="#ctx0" brushRef="#br0" timeOffset="90828.5775">4564 6300,'-25'25,"50"-25,0 0,0 0,-1 0,1 0,25-25,-25 25,24-24,-24-1,0 25,0-25,0 25,-1 0,-48 0,-1 0,0 0</inkml:trace>
  <inkml:trace contextRef="#ctx0" brushRef="#br0" timeOffset="91127.8463">4762 6052,'-24'25,"24"0,24 0,-24 0,0 24,0 1,0 24,0-24,0 24,-24-24,24 24,0 1,0-26,0 26,0-51,0 26,-25-25,25 0,-25-50,25 0,-25 25,25-25,-25 0,1 25,24-24,-25 24,25-25,25 0,-25 0,24-24,26-1,-25 25,24-24,-24 24,25-25,-25 1,0-26,-1 50</inkml:trace>
  <inkml:trace contextRef="#ctx0" brushRef="#br0" timeOffset="92088.0729">4986 5904,'0'24,"0"1,0 0,25 0,-25 0,0-1,0 26,0-25,0 0,0-1,0 1,0 0,0-50,0 0,0 1,0-1,0 0,0-25,24 26,-24-1,0 0,0 0,25 0,0 25,0 0,0 0,-25 25,24-25,1 25,-25 0,0 0,0-1,-25 1,1 0,-1 0,0 0,0-25,25 24,-25-24,50 0,0 0,0 0,0 0,-1 0,-24 25,-24 0,24 0,-25 0,0-25,0 24,25 1,-25-25,25 25,-24-25,48 25,1 0,0-25,-25 24,25-24,-25 25,25 0,-25 0,0 0,0-1,-25-24,25 25,0 0,-25 0,0 0,0-25,1 0,-1 0,0-25,25 0,-25 25,25-25,25 0,0 25,0 0,-1 0,1 0,0 0,0 0,0 0,-1 0,1 0,-25 25,0 0,0 0,-25 0,25-1,-24 1,-26 25,25-25,0-1,1 1,-1 0,0-25,0 25,0-25,50 0,0 0,0-25,24 25,-24 0,0 0,0 0,24 0,-24 0,0-25,25 25,-26 0,1 0,0 0</inkml:trace>
  <inkml:trace contextRef="#ctx0" brushRef="#br0" timeOffset="92668.1384">5730 6102,'0'-25,"0"50,-25-25,0 25,0 0,25-1,-24-24,-1 25,0 0,0 0,50-25,0-25,0 25,-1 0,1 25,0-25,0 25,-25-1,0 1,0 25,-25-25,25-1,-25 26,0-25,25 0,-24-1,-1 1,50-25,-1 25,-24 0,0 0,0-1,0 26,0-25,0 0,0-1,0 26,-24-25,24-50,24-25,-24 26</inkml:trace>
  <inkml:trace contextRef="#ctx0" brushRef="#br0" timeOffset="92859.9085">5904 6077,'0'25,"0"0,0 0,0 24,0 1,0-1,0 1,0 0,0 24,0-24,0 24,-25-24,25 24,0-24,0-26,0-73,0 24</inkml:trace>
  <inkml:trace contextRef="#ctx0" brushRef="#br0" timeOffset="93104.2354">6028 6077,'24'0,"1"0,0 0,-25 25,25 0,-25 0,0-1,0 26,-25-25,25 0,0 24,0 1,0-1,0 1,0 0,0-1,0 1,0-25,0 24,25-24,-25 25,0-26,-25-48,0-1</inkml:trace>
  <inkml:trace contextRef="#ctx0" brushRef="#br0" timeOffset="93256.0719">5953 6449,'0'-25,"25"25,0-24,0 24,-1 0,1 0,0 0,0 0,-25 24</inkml:trace>
  <inkml:trace contextRef="#ctx0" brushRef="#br0" timeOffset="93399.8761">5928 6623,'25'0,"0"0,0 0,0-25,-1 25,1 0,0 0</inkml:trace>
  <inkml:trace contextRef="#ctx0" brushRef="#br0" timeOffset="93607.8484">5779 6871,'25'0,"0"0,0 0,0 0,24 0,-24 0,25 0,-1 0,-24 0,25 0,-1 0,1-25,-25 25,0 0,24 0,-24-25,0 25</inkml:trace>
  <inkml:trace contextRef="#ctx0" brushRef="#br0" timeOffset="94167.6941">6871 6548,'0'-24,"25"-1,0 0,-1 0,1-24,0 24,-25-25,25 25,0 1,-1-1,1 0,-25 0,25 0,0 50,-25 0,25 0,-25 0,24 24,-24-24,25 25,0-1,-25-24,25 25,-25-1,25-24,-1 25,-24-1,25-24,-25 0,25 0,-25-1,25-24,-25 25,0-50,0 1,-25-1,-25-50,50 26</inkml:trace>
  <inkml:trace contextRef="#ctx0" brushRef="#br0" timeOffset="94380.3148">7342 6102,'-25'0,"25"25,0 0,-24-1,24 26,-25 0,0-1,0 1,0-1,1 26,-1-26,0 26,-25-1,26-24,-1-1,25 1,-25-25,25 0,-25 0,50-50,0 0</inkml:trace>
  <inkml:trace contextRef="#ctx0" brushRef="#br0" timeOffset="94575.5156">7491 6474,'0'25,"0"0,0-1,0 1,0 25,0-25,0 24,0-24,0 0,0 0,0-1,0 1,0 0,0 0,0 0,-50-50</inkml:trace>
  <inkml:trace contextRef="#ctx0" brushRef="#br0" timeOffset="95020.308">8062 6176,'-25'25,"25"0,0 0,0 24,-25-24,25 25,-25 24,0-24,0-1,1 1,-1 0,0-26,0 1,0 0,25 0,-24 0,-1-25,0 0,25-25,-25 25,25-25,0 0,0 0,0 1,0-26,0 25,0 0,25 1,-25-1,25 25,0-25,-1 25,1 0,0 0,0 25,-25 0,25-1,-1-24,1 25,0 0,-25 0,25 0,0-1,-25 1,25-25,-25 25,24 0</inkml:trace>
  <inkml:trace contextRef="#ctx0" brushRef="#br0" timeOffset="95195.8345">8210 6449,'0'25,"0"0,0 0,0 24,0-24,0 25,0-26,0 26,0-25,0 0,0-1,0 1,-24-25,24-25,-25 25</inkml:trace>
  <inkml:trace contextRef="#ctx0" brushRef="#br0" timeOffset="95519.9422">7640 6003,'0'-25,"25"25,-1 0,1 0,25 0,-1 0,1 0,0 0,24 0,-24 0,-1 0,1 0,0 0,-1 0,-24 0,25 0,-26 0,1 0,0 0,-50-25,25 0,-25 1,1-1,24 0,-25 0,25 0,-25 0,0 1</inkml:trace>
  <inkml:trace contextRef="#ctx0" brushRef="#br0" timeOffset="95876.2544">8682 6350,'-25'0,"50"0,-1 0,26 0,-25 0,24 0,-24 25,25-25,-1-25,-24 25,25 0,-25 0,0 0,-1 0,1 0,0 0,-50-25,0 25</inkml:trace>
  <inkml:trace contextRef="#ctx0" brushRef="#br0" timeOffset="96084.0813">8930 6102,'0'25,"0"0,0-1,0 1,0 0,0 25,0-1,0 1,-25-1,25-24,0 25,0-1,0-24,0 0,0 25,0-26,25-24,-25 25,24-50</inkml:trace>
  <inkml:trace contextRef="#ctx0" brushRef="#br0" timeOffset="96243.923">9401 6375,'25'0,"-25"25,25-25,-1-25,1 25</inkml:trace>
  <inkml:trace contextRef="#ctx0" brushRef="#br0" timeOffset="96356.6749">9649 6400,'25'24,"0"1,-25-50</inkml:trace>
  <inkml:trace contextRef="#ctx0" brushRef="#br0" timeOffset="96468.0626">9872 6400,'25'0,"0"24,0 1</inkml:trace>
  <inkml:trace contextRef="#ctx0" brushRef="#br0" timeOffset="96903.8486">10195 6251,'25'0,"-1"0,26 0,-25 0,24-25,1 25,0 0,-1-25,1 25,-1 0,-24 0,0 0,0 0,0 0,-1 0,-48 0,-1 0,0 0</inkml:trace>
  <inkml:trace contextRef="#ctx0" brushRef="#br0" timeOffset="97103.966">10468 5928,'0'25,"0"0,0 0,0 24,0-24,0 50,0-26,-25 1,25 24,0-24,0-1,0 1,0 24,0-24,0 0,0-1,0-24,0 0</inkml:trace>
  <inkml:trace contextRef="#ctx0" brushRef="#br0" timeOffset="97892.0632">11137 5829,'-25'-25,"25"50,0 0,-24 25,24-1,0 1,-25 24,0 1,25 24,-25-25,25 1,-25-1,25 0,0 1,-24-26,24-24,0 25,0-25,0-50,0 0,24 0,-24-24,0-1,25 0,-25 26,25-26,-25 0,25 1,0-1,-1 25,1-24,-25 24,25 0,0 25,0 0,-25-25,25 50,-1 0,1 0,-25 0,25-1,-25 1,-25 0,25 0,-25 0,1-1,-1 1,-25 0,25-25,0 25,1-25,-1 0,0 0,0 0,0 0,50 25,0-1,0-24,0 25,-1 0,1 0,0 0,0-1,25-24,-26 25,1-25,25 0,-25 0,-1-25,-24-24,25 24</inkml:trace>
  <inkml:trace contextRef="#ctx0" brushRef="#br0" timeOffset="98372.1003">11485 6300,'0'25,"0"0,0 0,0 0,0 24,0-24,0 25,0-26,-25 1,25 0,0 0,25-50,-25 0,24-24,-24 24,25-25,0 25,0 1,-25-1,25 0,-1 25,-24 25,0 0,0-1,0 1,-24 0,24 25,0-26,0 26,-25-25,25 0,0-1,25-48,-25-1,24-25,-24 25,25-24,0 24,0-25,0 1,-1 24,1 0,-25 0,25 25,-25 25,0 0,0 0,-25 24,25-24,0 25,0-25,25 24,-25-24,0 25,25-50,-25 24,25-24,-25 25,24-50,1 25,0-24,-25-1,25 0,0 0</inkml:trace>
  <inkml:trace contextRef="#ctx0" brushRef="#br0" timeOffset="98723.6637">12328 5978,'0'0,"0"25,0 0,-25 24,25 1,-25-1,25 1,-24 0,24-1,-25 26,0-26,0 1,0-1,0 1,1-25,24 0,-25-25,0 24,0-24,25-24,-25 24,25-25,0 0,0-25,0 26,0-26,0 0,0 26,0-26,25 25,-25 0,25 25,0 0,0 25,-1 0,1 25,0-26,0 1,-25 0,25 0,0 0,-25-1,24 1,1 0,0-25</inkml:trace>
  <inkml:trace contextRef="#ctx0" brushRef="#br0" timeOffset="99164.0524">12452 6325,'0'25,"0"0,0 0,0-1,0 1,0 0,0 0,-25 24,25-24,0 0,0 0,0 0,0-50,25 0,-25 0,25 0,-25-24,25 24,-1 0,1 0,-25 1,25 24,-25 24,0 1,0 0,0 0,0 0,0-1,-25 1,25 0,25-25,-25-25,25 0,-25 1,25-1,-1 0,-24 0,25 0,0 1,0 24,-25 24,0 1,25 25,-25-1,0-24,0 25,0-1,0-24,0 25,0-25,24-25,-24-25,0 0,0 0,-24-24</inkml:trace>
  <inkml:trace contextRef="#ctx0" brushRef="#br0" timeOffset="99527.862">11931 5804,'25'0,"-25"25,25-25,24 0,-24 0,25 0,-1 0,1 0,24 0,-24 0,0 0,24 0,-24 0,-1 0,1 0,-25 0,-1 0,1 0,0 0,0 0,-25-25,-25 0,25 1,-25 24,25-25,0 0,-25 0,25 0,-24 25</inkml:trace>
  <inkml:trace contextRef="#ctx0" brushRef="#br0" timeOffset="99840.0611">13072 6226,'25'0,"0"0,-1 0,1-25,0 25,25 0,-25 0,-1 0,1 0,0 0,-50 25</inkml:trace>
  <inkml:trace contextRef="#ctx0" brushRef="#br0" timeOffset="100003.9427">13022 6424,'0'-24,"25"24,0 0,25 0,-26 0,1-25,25 25,-25 0,24 0,-24 0,-25-25,25 25,0 0</inkml:trace>
  <inkml:trace contextRef="#ctx0" brushRef="#br0" timeOffset="100596.6825">13915 6796,'0'25,"-24"-25,24 25,0 0,-25 0,25 0,0-1,0 1,-25 0,25-50,-25 25,25-25,-25 25,25-24,0-1,-24-25,24 25,0-24,0-26,0 26,0-26,0 1,0 24,0-24,0 24,24 1,-24-1,0 25,25-24,0 49,-25-25,25 25,0 0,-1 0,1 0,0 25,0-1,-25 1,25 0,-25 0,0 0,0-1,-25 1,25 25,-25-25,0-1,25 1,0 0,25-25,0 0,0 0,-25 25,24-25,-24 25,-24-25,24 24,-25-24,25 25,-25 0,0-25,0 25,1-25,-1 0,0-25,0 0</inkml:trace>
  <inkml:trace contextRef="#ctx0" brushRef="#br0" timeOffset="100944.502">13618 5879,'25'-25,"24"25,-24 0,0 0,24 0,1 0,0 0,-1 0,1 25,-1-25,1 0,-25 0,24 0,-24 0,0 0,0 0,-25-25,-25 0,25 0,-25 25,25-25,-25 1,1-1,-1 0,0 0</inkml:trace>
  <inkml:trace contextRef="#ctx0" brushRef="#br0" timeOffset="103719.7427">14908 5655,'-25'25,"25"0,0 0,0 0,0-1,0 26,-25 0,25-1,-25 1,25 0,-25-1,1 1,-1-1,0 1,0 0,0-26,1 26,-1 0,0-26,-25 1,26 0,-1 0,0-25,0 0,0-25</inkml:trace>
  <inkml:trace contextRef="#ctx0" brushRef="#br0" timeOffset="103956.6712">14536 6028,'24'0,"1"0,0-25,25 25,-1 0,1 0,-1 0,26-25,-26 25,26 0,-26 0,1 0,-25 0,24 0,-24 0,0 25,0-25,-50 25,0-25,0 24,1-24,-1 25,0 0,-25-25,26 0</inkml:trace>
  <inkml:trace contextRef="#ctx0" brushRef="#br0" timeOffset="104116.8863">14908 6127,'0'0,"-25"25,25-1,0 1,0 0,0 0,0 24,0 1,-25 0,25-1,-25 1,25-1,0-24,0 25,0-25,0-1,0-48,0-1,25 0</inkml:trace>
  <inkml:trace contextRef="#ctx0" brushRef="#br0" timeOffset="104407.4218">14982 6176,'0'0,"0"-24,0-1,25 25,0-25,-1 25,1-25,0 25,-25 25,25 0,-25 0,0-1,0 1,0 0,0 0,-25 24,25-24,0 25,0-25,0 24,-25 1,25-1,0-24,0 25,0-1,0-24,0 0,0 0,0 0,0-1,0-48,-25-1,1 0,24 0,-25 0</inkml:trace>
  <inkml:trace contextRef="#ctx0" brushRef="#br0" timeOffset="105252.6455">14883 6375,'0'0,"0"-25,25 25,-25-25,24 25,1 0,0 0,0 0,0 25,-1-25,-24 25,0 0,0-1,0 1,-24 0,-1 0,25 0,-25 24,0-49,0 25,25-50,25 0,-25 1,25-26,25 0,-26 1,1-1,25-24,-25-1,24 1,-24 0,0-1,24 26,-24-1,0 0,0 25,-25 1,0 48,-25 1,25 0,0 0,0 0,0 0,25-1,0 1,0-25,-1 25,1-25,0 0,0 0,0-25,-1 25,1 0,-50 25,1 0,-1-25,25 25,-25-1,0 1,0 25,1-25,-1 24,0 26,0-26,0 1,25 24,-25-24,25 24,-24-24,24-1,0-24,0 0,0 0,0-50,24 0,-24 0,0 1,0-26,25 0,-25 1,25 24,-25-25,0 1,25-1,-25 1,25-1,-25 25,25 0,-1 1,1-1,0 25,0 0,0-25,-1 25,1 0,0 0,0 0,0 0,-25 25,24-25,-24 25,0-1,0 1,0 0,0 0,-24 0,24-1,0 26,0 0,0-26,-25 26,25 0,0-26,0 26,0 0,0-26,0 1,0 0,0 0,0 0,0-1,-25-48,0-1,25 0,-25 0,1 0</inkml:trace>
  <inkml:trace contextRef="#ctx0" brushRef="#br0" timeOffset="105699.6253">15379 6375,'0'0,"0"-25,25 25,-25-25,25 25,-1 0,1 0,0 0,0 0,0 0,-1 0,1 25,-25 0,-25 0,1-1,24 1,-25 0,0-25,-25 25,50 0,-24-25,-1 24,50-24,-25-24,24-1,-24 0,25 0,0 0,0 1,-25-1,25-25,-25 25,0 1,0-1,0 0,0 0,-25 25,25 25,-25 0,25 24,0 1,-25 0,25-1,0 1,-25-1,25 1,0 0,0-1,0-24,0 0,25-50,-25-25,25 26,-25-26,25 0</inkml:trace>
  <inkml:trace contextRef="#ctx0" brushRef="#br0" timeOffset="106412.5034">15726 6077,'0'0,"0"-25,25 25,-25-24,25 24,0 0,-1 0,1 24,-25 1,0 0,0 0,-25 0,25-1,-24 1,-1 0,0 0,0 0,25-1,0 1,25-25,0 0,0-25,-1 25,1 0,0 0,0 0,0 0,-1 25,-48-25,24 25,-25 0,25 0,-25 24,0-24,0 25,-24-1,24 1,0-1,0-24,1 0,48-25,1-25,25 0,-25 1,24-1,-24-25,25 25,-1-24,1 24,-1-25,1 26,-25-1,0 0,-1 0,-24 0,0 1,-24 24,-1 0,0-25,0 25,-24-25,24 25,0-25,0 25,25 25,0 0,0 24,0-24,-25 25,25-25,0 24,0 1,0-1,0 1,0 0,0-1,25 1,-25 24,0-24,0 0,0-1,0 26,0-26,0 1,0-1,-25 1,25-25,0 24,-24 1,24-25,0 0,-25-1,0-24,25 25,-25-25</inkml:trace>
  <inkml:trace contextRef="#ctx0" brushRef="#br0" timeOffset="133288.7552">1736 8235,'0'0,"-24"0,48 0,1 0,0 0,0 0,24 0,-24 0,25 0,-25 0,24-25,1 25,-1 0,1 0,0 0,-1 0,1 0,-1 0,-24 0,25 0,-1 0,1 0,-25 0,24 0,1 0,0 0,-25 0,24 25,-24-25,0 0,24 0,-24 0,0 0,0 0,0 0,-1 0,-48 0,-1 25,-25-25,25 0,-24 0,-1 25</inkml:trace>
  <inkml:trace contextRef="#ctx0" brushRef="#br0" timeOffset="133740.4471">1687 8508,'-25'-25,"50"25,0 0,-1 0,1 0,0 0,0 0,0 0,24 0,1 0,-1 0,1-25,0 25,-1-24,26 24,-26 0,1 0,-1 0,1-25,0 25,-1 0,-24 0,25 0,-1 0,-24 0,25 0,-25 0,-1 25,1-25,0 0,0 0,0 0,-1 0,1 0,-50 0,1 0,24-25</inkml:trace>
  <inkml:trace contextRef="#ctx0" brushRef="#br0" timeOffset="134072.5084">2704 8012,'25'0,"-1"25,1-25,0 25,0-1,0-24,-1 25,1 0,0-25,0 25,0 0,24-25,-49 24,25 1,0-25,-25 25,25 0,-1 0,-24-1,-24 1,-1 0,0-25,0 25,-24 24,24-24,-25 0,1 0,-26 24,26-24</inkml:trace>
  <inkml:trace contextRef="#ctx0" brushRef="#br0" timeOffset="134612.6922">2034 7962,'0'-25,"-25"25,25 25,-25-25,1 25,-1 0,0 25,0-26,0 1,1 0,-1 0,0 0,25-1,-25 1,0 0,1 0,-1 0,0-1,25 1,0 0,25-25,-25 25,25 0,-1 24,1-24,0 0,0 0,0-25,-1 24,1 1,0-25,0 25,24-25,-24 25,0-25,0 0,0 25</inkml:trace>
  <inkml:trace contextRef="#ctx0" brushRef="#br0" timeOffset="137963.7234">4465 8086,'0'-24,"-25"-1,50 25,-25 25,0-1,25 1,-25 0,0 0,0 24,0-24,0 25,0-1,0 1,0 0,-25 24,25-24,0-1,0-24,0 25,0-26,25 1,-25 0,0-50,0 0,0 1,0-1,0-25,0 1,0-1,0 0,0 1,0-1,0-24,0 24,0 25,0-24,0 24,24 0,1 25,0 25,0-25,0 0,-1 25,1-25,0 25,0-25,0 0,-1 24,1-24,0 0,0 0,0 0,-25 25</inkml:trace>
  <inkml:trace contextRef="#ctx0" brushRef="#br0" timeOffset="138440.3127">5234 8285,'0'0,"-25"-25,25 0,-25 0,25 1,-25-1,1 25,-1-25,0 25,0 0,0 25,1 0,-1 24,0-24,0 25,0-1,25 1,-24-1,24 1,0 0,0-26,0 1,0 0,0 0,24-25,1 0,0 0,0 0,-25-25,25 25,-1-50,1 26,0-1,0-25,0 25,-1-24,-24 24,25-25,-25 26,0-26,0 25,0 0,0 50,0 0,0 25,0-26,0 26,0 0,0-26,25 26,-25 0,0-26,25 26,-25-25,25 0,-1-25,1 0,0-25,0 0</inkml:trace>
  <inkml:trace contextRef="#ctx0" brushRef="#br0" timeOffset="138791.6153">5482 8161,'-25'25,"25"-1,0 1,0 25,0-1,0 1,0-25,0 24,0 1,0 0,0-26,0 1,0 0,0-50,0 0,25-24,-25-1,25 1,-1-1,1 0,-25 1,25-1,0 25,-25 1,25-1,-25 50,0 24,0-24,0 25,0-1,0-24,24 25,-24-1,0-24,0 0,0 24,25-49,-25 25,0 0,25-25,0 0,0 0,-1-25</inkml:trace>
  <inkml:trace contextRef="#ctx0" brushRef="#br0" timeOffset="139548.4262">6028 7689,'0'0,"0"-24,0-1,0 50,0-1,0 1,-25 25,25-1,0 26,0 24,0 0,-25 1,25-1,-25 0,25-25,0 1,0-1,-25-24,25-1,0-24,0 0,0 0,0-50,0 0,0-24,0 24,25-50,-25 26,0-26,25 26,-25-26,25 26,0-1,-1 25,1-24,25 24,-25 0,-1 25,1 0,0 0,0 25,-25 0,25-25,-25 25,0-1,0 1,0 0,-25 0,25 0,-25-1,0 1,0 0,1-25,-1 25,0 0,0-25,0 0,1 0,-1 0,0-25,50 25,-25 25,25-25,-1 24,-24 1,25 0,-25 0,25 0,-25-1,25 1,-25 25,25-50,-1 25,-24-1,25 1,0-25,0 0,0 0,-1 0,1 0,0 0,0-25,0 25,-1-24,-24-1,25 0,-25 0</inkml:trace>
  <inkml:trace contextRef="#ctx0" brushRef="#br0" timeOffset="142995.9939">6846 7962,'0'-25,"-25"25,25 25,-25-25,1 25,24 0,-25 0,0 24,25-24,-25 25,25-25,-25 24,25 1,0-25,-24 24,24 1,0-1,24 1,-24-25,0 24,0-24,25 0,-25 0,0 0,25-1,-25 1,25 0,-25 0,25-25,-1 25</inkml:trace>
  <inkml:trace contextRef="#ctx0" brushRef="#br0" timeOffset="146648.5809">7516 8037,'25'0,"-25"25,0-1,0 1,0 0,0 0,0 24,-25-24,25 25,-25-1,0-24,0 25,25-25,-24 24,-1-24,0 0,0 0,0-25,1 24,-1 1,0-25,0 0,0 0,1-25,-1 1,25-1,-25-25,25 25,0 1,0-1,0 0,0 0,25 0,-25 1,0-1,25 25,-25-25,24 25,1 0,0 0,0 25,0-25,-1 25,1-1,0 1,0 0,0 25,-25-26,24 1,1 0,0 0,0 0,-25-1,25-24,-25 25,24-25,-24 25,-49-50,49 0</inkml:trace>
  <inkml:trace contextRef="#ctx0" brushRef="#br0" timeOffset="147772.5965">7739 8384,'0'0,"-25"0,25 25,0 0,0-1,0 26,0 0,0-1,0 1,0-1,0 1,0-25,0 0,0-1,0 1,0 0,0-50,0 0,0 1,0-1,0 0,-25-25</inkml:trace>
  <inkml:trace contextRef="#ctx0" brushRef="#br0" timeOffset="148231.8759">7169 7863,'24'0,"1"0,0 0,0 25,0-25,-1 0,1 25,25-25,-25 0,49 0,-24 0,-1 0,1 0,-1 0,-24 0,0 0,25 0,-26 24,1-24,0 0,-50 0,0-24,1-1,-1 0,25 0,-25 0,25 1,0-1,0 0,-25 0,25 0</inkml:trace>
  <inkml:trace contextRef="#ctx0" brushRef="#br0" timeOffset="148524.6369">8161 8359,'25'25,"-1"-25,1 25,0-25,-25-25,25 25,0 0</inkml:trace>
  <inkml:trace contextRef="#ctx0" brushRef="#br0" timeOffset="148616.704">8458 8384,'25'25,"0"-25,0-25,-25 0</inkml:trace>
  <inkml:trace contextRef="#ctx0" brushRef="#br0" timeOffset="148715.922">8731 8359,'25'0,"0"0,-25 25,25-25,-1 25,1-25</inkml:trace>
  <inkml:trace contextRef="#ctx0" brushRef="#br0" timeOffset="149291.5997">9823 7937,'0'0,"-25"0,25-24,0-1,0 50,0-1,25-24,-25 50,0-25,0 25,-25-1,0 26,25-26,-25 1,0-1,1 1,-1 0,0-1,0 1,0-25,1-1,24 1,-25 0,0-25,25 25,-25-25,0 0,25-25,-24 25,-1 0,25-25,-25 0,25-24,-25-1,0 25,25-24,0-1,0 1,0 24,25 0,-25 0,25 0,0 1,0 24,-1 0,1 24,-25 1,25 0,25 0,-26 0,1-1,0 26,0-25,0 0,-1-1,1 1,-25 0,25 0,0 0,0-1,-1 1,-24 0,-24-75,48 50</inkml:trace>
  <inkml:trace contextRef="#ctx0" brushRef="#br0" timeOffset="149840.7406">9947 8334,'0'0,"0"25,0 0,0 25,0-26,0 26,0 0,0-26,0 1,0 0,0 0,0-50,0 0,24 0,-24 1,25-26,-25 25,25 0,0 1,-25-1,25 0,0 50,-25 0,0 24,0-24,0 0,-25 24,25-24,0 0,25-50,-25 0,24 1,1-1,-25-25,25 25,0-24,0 24,-1 0,1 25,-25 25,25 0,-25 24,-25-24,25 0,0 25,25-26,-25 1,0 0,0 0,0 0,25-50,-25 0,-25 25,25-25,0 0</inkml:trace>
  <inkml:trace contextRef="#ctx0" brushRef="#br0" timeOffset="150232.76">9426 7863,'0'0,"25"0,-1 0,1 0,25 25,-1-25,1 0,0 0,24 0,-24 0,24-25,-24 25,24 0,-24 0,-1 0,1 0,0 25,-26-25,1 0,0 0,-25-25,-25 0,0 0,25 1,-24-1,24 0,-25 25,25-25,0 0,0 1,25 24</inkml:trace>
  <inkml:trace contextRef="#ctx0" brushRef="#br0" timeOffset="150484.2626">10616 7838,'0'25,"0"0,25 0,-25-1,25 26,0-25,0 25,-1-1,1 1,0-1,0 1,-25 0,25-1,-25 1,0-1,0 1,-25 0,0-1,0 26,0-51,-49-24,24 50,-24-50</inkml:trace>
  <inkml:trace contextRef="#ctx0" brushRef="#br0" timeOffset="152396.6306">11435 8136,'0'0,"0"-25,-25 25,50 0,0 0,0 0,-1 0,1 0,0 0,0 0,24 0,-24 0,25 0,-25 0,-1 0,1 0,0 0,0 0,-50 0,0 25,0-25,1 25,-26 0,25-1</inkml:trace>
  <inkml:trace contextRef="#ctx0" brushRef="#br0" timeOffset="152632.1215">11410 8260,'-25'0,"50"0,25 0,-25 0,-1 0,26 0,0 0,-26 0,26 0,-25 0,24 0,-24 0,0 0,0 0,0 0,-1 0,1 25,-50-25</inkml:trace>
  <inkml:trace contextRef="#ctx0" brushRef="#br0" timeOffset="153064.3505">12526 8012,'-24'0,"-1"0,25 25,0 0,25 24,-25 1,0-1,-25 26,25-26,0 26,0-26,0 1,0-25,0 0,0-1,0-48,0-26,0 25,0-24,25-1,-25 0,0 1,24-26,-24 26,0-1,25 25,0 1,-25-1,25 25,0 0,-1 0,1 25,0-1,0 1,0-25,-1 25,-24 0,25-25,0 25,-25-1,25-24,0 25</inkml:trace>
  <inkml:trace contextRef="#ctx0" brushRef="#br0" timeOffset="153440.1276">13122 8186,'0'0,"0"-25,-25 0,25 0,-25 25,25-25,-25 1,0-1,1 25,-1 25,0-25,25 24,-25 26,0 0,1-1,24 1,-25 24,25-24,0-25,0 24,0-24,0 0,0 0,25-25,-1 0,-24-25,25 25,-25-50,25 25,0-24,0-1,-1 1,1-1,-25 0,25 1,-25 24,0-25,25 26,-25 48,0 1,0 0,0 0,0 24,0 1,-25 0,25-1,0-24,25 25,-25-26,25 1,-25 0,24-25,1-25,0 0</inkml:trace>
  <inkml:trace contextRef="#ctx0" brushRef="#br0" timeOffset="153768.3366">13320 8086,'-25'0,"25"25,0 0,0 0,0 24,0 1,-24 24,24-24,0 0,0-26,0 26,0 0,-25-26,50-24,-25-24,0-26,24 25,-24-24,25-1,0-24,0 24,-25 0,25 1,-1-1,1 25,-25 75,0-25,0 0,0 24,0 1,0-25,0 24,-25 1,25-25,0-1,0 1,25 0,0 0,0-50</inkml:trace>
  <inkml:trace contextRef="#ctx0" brushRef="#br0" timeOffset="154336.4367">13841 7615,'0'0,"-25"0,25 25,-25 24,25 1,0 24,-24 26,24-26,-25 25,0 1,25-1,-25-25,25 25,0-49,0 0,0-26,0 1,0 0,0-50,0 0,0 1,0-26,25 0,-25 1,25-26,-25 26,25-26,24 26,-24 24,0 0,0 0,-25 1,24 24,1 24,0 1,0 0,-25 0,0 0,0-1,-25 1,25 0,-25 25,0-26,25 1,-24-25,-1 25,-25-25,25 0,1 25,-1-25,25-25,-25 25,0-25,25 0,0 1,25 48,-25 1,25 0,-25 0,25 0,-1-1,1 1,-25 0,25 0,0 0,0-1,24-24,-24 0,0-24,0-1,-1 25,26-25</inkml:trace>
  <inkml:trace contextRef="#ctx0" brushRef="#br0" timeOffset="154536.6004">14287 7863,'0'0,"0"-25,-24 25,-1 0,25 25,-25 0,25 24,-25 1,25 0,-25 24,25 1,-24-1,24 25,0-24,0-1,-25-24,50 24,-25-49,24 24,-24-24,25 0,25-25,-25 0,24 0,-24-25</inkml:trace>
  <inkml:trace contextRef="#ctx0" brushRef="#br0" timeOffset="154951.8185">15131 8012,'0'-25,"0"50,-25 0,25 0,0-1,0 26,-25 0,25-1,-25 1,1-1,24 1,-50 0,25-1,0-24,1 0,-1 0,0-1,0-24,0 0,1 0,-1 0,25-24,-25-1,0 0,0 0,25-24,0-1,0 0,0 26,0-1,25 0,0 25,0 0,0 0,-1 25,26 0,-25-1,0 1,-1 0,26 0,-25 24,0-24,-1-25,-24 25,25 0,0 0,0-50</inkml:trace>
  <inkml:trace contextRef="#ctx0" brushRef="#br0" timeOffset="155116.3604">15255 8260,'0'25,"0"0,0-1,0 26,0-25,0 24,0-24,0 25,0-25,0-1,0 26,0-25,-25 0,50-25,-50-25,0 25,25-25</inkml:trace>
  <inkml:trace contextRef="#ctx0" brushRef="#br0" timeOffset="155439.9009">14709 7937,'0'-24,"25"24,0 0,0 0,-1 0,26 0,0 24,-1-24,1 0,-1 0,1 0,0 0,-26 0,26 0,-25 0,0 0,-1 0,1 0,0 0,-25-24,-25-1,0 0,25 0,-24 0,24 1,-25-1,25 0,-25 0</inkml:trace>
  <inkml:trace contextRef="#ctx0" brushRef="#br0" timeOffset="155688.3991">15577 8285,'25'0,"0"0,0 0,0-25,-1 25,-24-50</inkml:trace>
  <inkml:trace contextRef="#ctx0" brushRef="#br0" timeOffset="155808.7283">15949 8310,'25'0,"-25"-25</inkml:trace>
  <inkml:trace contextRef="#ctx0" brushRef="#br0" timeOffset="155911.5901">16148 8285,'25'25,"-1"-25,1 0</inkml:trace>
  <inkml:trace contextRef="#ctx0" brushRef="#br0" timeOffset="156516.588">16743 8781,'0'25,"0"-1,-25-24,25 25,0-50,0 1,0-1,-24 25,48-25,-24 0,0 0,0 1</inkml:trace>
  <inkml:trace contextRef="#ctx0" brushRef="#br0" timeOffset="156995.8898">16942 8012,'0'0,"0"-25,0 50,0 0,-25 24,25-24,-25 25,0-1,25 1,-25 0,25-26,-24 26,-1 0,0-1,-25-24,26 25,-1-26,0 1,0 0,25 0,-25-25,1 0,-1 0,0 0,0-25,25 0,0 0,-25 1,25-1,0-25,0 1,0-1,0 0,0 26,0-1,25 0,-25 0,25 25,0 0,0 25,-1-25,1 25,25 0,-25-1,-1 1,1 0,0 0,0 0,0-1,-1 1,1 0,0-25,-25 25,25-25,-25 25,25-25</inkml:trace>
  <inkml:trace contextRef="#ctx0" brushRef="#br0" timeOffset="157508.7177">17090 8235,'0'25,"0"0,-24 0,24 24,0-24,0 0,0 24,0-24,0 0,0 0,0 0,0-1,0-48,24-1,-24-25,25 25,-25 1,25-26,0 25,-25 0,25 1,-25-1,24 25,-24 25,25-1,-25 1,0 0,-25 0,25 0,0 24,-24-24,24 0,0 0,24-50,-24 0,25 0,-25-24,25 24,0 0,0 0,-1 0,1 75,-25 0,0-26,0 1,0 0,0 25,0-26,0 1,25 0,-50-50,25 0,-25 1</inkml:trace>
  <inkml:trace contextRef="#ctx0" brushRef="#br0" timeOffset="157824.6282">16470 7888,'0'0,"0"-25,25 25,25 25,-25-25,24 0,26 0,-26 0,1 25,24-25,1 0,-1 0,0 0,-24 0,24 0,-24 0,-25 0,24 24,-24-24,0 0,-50-24,0 24,25-25,-24 0,-1 0,0 0,25 1,-50-51,26 50,24 1</inkml:trace>
  <inkml:trace contextRef="#ctx0" brushRef="#br0" timeOffset="158499.7284">17934 8806,'0'24,"0"1,0 0,0 0,0 0,0-1,0 1,0-50,0 1,0-1,-25 0,25-25,0 1,0-1,0 1,0-1,0 0,0-24,0 24,0-24,25 24,-25-24,0 24,0 1,25-1,-25 25,0 1,24-1,-24 0,25 25,0 0,0 0,0 25,-1-25,-24 25,25-1,-25 1,0 0,0 0,0 24,0-24,0 0,-25-25,25 25,0 0,25-1,0-24,0 25,-25 0,0 0,0 0,-25-1,0 1,25 0,-25-25,1 25,-1 0,0-1,0-24,0-24,1 24,-1-25</inkml:trace>
  <inkml:trace contextRef="#ctx0" brushRef="#br0" timeOffset="158859.5324">17760 7813,'0'0,"-25"0,25-24,25 24,0 0,25 0,-26 0,26 0,-25 0,24 0,1 0,0 0,-1 24,1-24,-25 0,24 0,-24 0,0 0,0 0,-1 0,-24-24,0-1,0 0,-24 0,24 0,-25 1,25-1,0 0,-25 25,25-25</inkml:trace>
  <inkml:trace contextRef="#ctx0" brushRef="#br0" timeOffset="159211.9091">18628 7888,'0'0,"0"-25,0 0,0 50,25 0,-25 0,25-1,0 1,0 25,-25 0,24-26,1 26,-25 0,25-1,-25 1,0-1,0 1,0 0,-25-1,0 1,1-1,-1 1,0 0,-25-26,26 26,-26-25,0 0</inkml:trace>
  <inkml:trace contextRef="#ctx0" brushRef="#br0" timeOffset="196344.6369">1712 9922,'0'-25,"0"50,0 0,-25-1,25 1,0 0,-25 25,0-1,25 1,-25 0,-24-1,24 1,0-1,0 1,25 0,-25-26,25 1,0 0,0 0,0-50,0 0,25 0,-25-24,25 24</inkml:trace>
  <inkml:trace contextRef="#ctx0" brushRef="#br0" timeOffset="196536.2622">1612 10120,'0'-24,"25"-1,0 50,-25-1,0 26,0-25,0 24,0 1,-25 0,25-1,0 26,0-26,-25 1,25-1,0-24,0 25,0-25,25-25,-25-25</inkml:trace>
  <inkml:trace contextRef="#ctx0" brushRef="#br0" timeOffset="197404.6286">1836 9971,'24'0,"1"-24,0 48,0-24,0 0,-1 25,1-25,-25 25,0 0,0 0,-25 0,25-1,-24 1,-1 25,0-25,0-1,0 1,1 0,-1 0,50-25,-25-25,24 25,1 0,0-25,0 25,0 0,-1 0,1 25,-25 0,0 0,-25-1,25 1,-24 0,24 25,-25-1,0-24,0 25,0-26,1 1,-1 0,0-25,25 25,-25-25,25-25,-25 25,25-50,0 26,0-1,0-25,0 25,0 1,0-1,25 50,0-25,0 0,0 24,-1-48,1 24,0 0,0-25,0 0,24-25,-24 26,0-26,0 25,-1-24,-24 24,25 0,-25 0,0 50,0 0,0 0,0 24,0-24,0 25,-25-26,25 26,0-25,0 24,0-24,0 0,25-25,-25-25,0 0,25-24,-25 24,0-25,25 1,24 49,-24-50,-25 1,25-1,-75-49,75 49,-25 25,25 0,-25 50,25 0,-25 0,0 25,0-1,-25 1,25 24,0 1,0-1,0-24,0 24,0 0,0 1,0-26,-25 1,25 0,0-26,0 1,0 0,0-50,0 0,0 1,0-1</inkml:trace>
  <inkml:trace contextRef="#ctx0" brushRef="#br0" timeOffset="197652.3722">2555 10071,'-25'25,"25"-1,0 1,0 0,0 0,0 24,25-24,-25 25,0-1,0 1,0 0,0-26,0 26,0 0,0-26,0 1,0 0,0 0</inkml:trace>
  <inkml:trace contextRef="#ctx0" brushRef="#br0" timeOffset="197792.3176">2729 10592,'24'24,"-48"-48</inkml:trace>
  <inkml:trace contextRef="#ctx0" brushRef="#br0" timeOffset="199551.9391">3646 9996,'25'0,"-25"25,25 0,0 0,0-25,-1 25,1-1,-25 1,0 0,-25-25</inkml:trace>
  <inkml:trace contextRef="#ctx0" brushRef="#br0" timeOffset="200196.0669">3522 10319,'-25'0,"25"-25,25 0,0 25,0-25,0 25,-1 0,1 25,0 0,-25 0,0 24,0 1,-25 0,25-1,0 26,0-26,-25 1,25-25,0-1,0 1,25-50,-25-24,25-1,0 1,-25-1,25-24,-25 24,25-24,-25-1,24-49,-24 50,25-1,-25 26,25 49,-25-50,25 25,-25-24,25 49,-25-25,0 50,0 24,24-24,-24 25,0-26,0 51,0-25,0-1,-24 1,24 24,0-49,0 25,0-26,0-48,0-26,24 25,-24-24,0-26,25 26,-25-1,25 0,-25 1,25 24,-25 0,25 25,-1 0,-24 25,25 0,-25-1,0 1,0 25,0-25,0 24,0-24,0 25,0-25,0-1,25-24,0 25,0-25,-25-25,24 25,1 0,0-24,0-1,0 25,-1-25</inkml:trace>
  <inkml:trace contextRef="#ctx0" brushRef="#br0" timeOffset="200480.901">3919 10492,'-25'25,"25"-50,25 25,0-24,0-1,0 0,-1 0,1 25,0 0,0 0,-25 25,0 0,0 0,0-1,-25 1,25 0,-25 25,0-26,1 1,-1 0,0 0,0 0,0-1,1-24,-1 25,0-25,0-25,25 1,-25-1,25 0</inkml:trace>
  <inkml:trace contextRef="#ctx0" brushRef="#br0" timeOffset="200635.8884">3746 10492,'24'-49,"-48"98,73-123,-24 74,-25 25,25-25,-25 25,25-1,-1 1,1 0,0 0,0 0,0-1,-1 1,1 0,0 0,0 0,0-1,-1 1,1-25,25 25,-25-25,-1 0,1 0,0 0,0-25</inkml:trace>
  <inkml:trace contextRef="#ctx0" brushRef="#br0" timeOffset="202020.4036">4961 11063,'-25'0,"25"-25,-25 25,25-25,-24 0,24 1,-25-1,25 0,-25 0,25 0,-25-24,0-1,25 1,-25-1,25 0,-24 1,24-1,-25 1,25-1,0 0,0 1,0 24,0 0,25 0,-25 1,24 24,-24-25,25 25,25-25,-25 25,0 0,-1 0,-24 25,25 0,0-1,-25 1,0 25,-25-25,25-1,-25 1,25 0,0 0,-24-25,24 25,24-25,1 0,0 24,0-24,-25 25,0 0,-25-25,25 25,-25 0,0-1,1 1,-1-25,0 0,0-25,0 1</inkml:trace>
  <inkml:trace contextRef="#ctx0" brushRef="#br0" timeOffset="202388.2912">4490 9872,'-25'-25,"50"25,-1 0,1 25,0-25,0 0,0 25,24-25,-24 25,0-25,24 0,1 0,-25 0,25 0,-26 0,26 0,-25 0,0 0,-1 0,1-25,-25 0,-25 25,1-25,24 1,-25-1,25 0,-25 0,25 0,0 1,-25 24,25-25,25 25</inkml:trace>
  <inkml:trace contextRef="#ctx0" brushRef="#br0" timeOffset="202680.6901">5333 10220,'25'0,"0"0,-1 0,1 0,0 0,0 0,0 0,-1 0,1 0,0 0,-25 24,-50-48,26 24,24 24</inkml:trace>
  <inkml:trace contextRef="#ctx0" brushRef="#br0" timeOffset="202852.2143">5283 10418,'-24'0,"48"0,1 0,-25-25,50 25,-25 0,-1 0,26-25,-25 25,0 0,24 0,-24 0,0 0,0 0,-1 0,1 0,-25 25,25-50</inkml:trace>
  <inkml:trace contextRef="#ctx0" brushRef="#br0" timeOffset="203364.3595">6300 9475,'-24'-24,"24"48,0 1,-25 25,25-25,-25 24,25-24,0 25,-25-1,0 1,25 24,-24 1,24-1,-25 1,0-1,25 0,-25 1,25 24,0-25,-25 26,25-26,0 25,0 0,-24-24,24 24,0 0,0 1,0-1,0 0,0 0,0-24,0-1,24 0,-24 1,0-26,25 1,-25 0,25-26,-25 26,0-25,25-25,-25 25,0-50,0 0,0 0</inkml:trace>
  <inkml:trace contextRef="#ctx0" brushRef="#br0" timeOffset="204620.457">6524 9351,'-25'0,"0"0,25 25,-25 0,25 0,0 0,0 24,25-24,-25 0,25 0,-25 24,25-24,-1-25,1 25,0-25,0-25,0 25,-25-25,24 25,-24-25,25-24,-25 24,25 0,-25 0,0 1,0-26,0 25,0 0,-25 1,0-1,25 0,-24 25,24-25,-25 25,0 25,0-25,25 25,-25 0,25 24,-24 1,24-25</inkml:trace>
  <inkml:trace contextRef="#ctx0" brushRef="#br0" timeOffset="205040.1961">6697 10120,'-25'0,"1"0,-1 25,25 0,-25 0,-25 24,26-24,-1 25,0-25,0-1,0 1,1 0,-1 0,0-25,25 25,-25-25,50 0,0-25,24 25,-24 0,0 0,25 0,-26 0,26 0,-25-25,0 25,-1 0,1 0,0 0,0 0,-25 25,-50-50</inkml:trace>
  <inkml:trace contextRef="#ctx0" brushRef="#br0" timeOffset="205256.1337">6672 10120,'-24'25,"24"0,0 25,0-26,-25 26,25 0,0-1,0 1,0-25,25-1,-25 1,-25 0,25 0,0 0,0-1,25-24</inkml:trace>
  <inkml:trace contextRef="#ctx0" brushRef="#br0" timeOffset="206180.1087">6424 11038,'25'0,"0"25,0-25,0 25,-1-25,1 24,0 1,0-25,-25 25,0 0,0 0,-25 0,0-1,0-24,1 25,-1 0,0-25,0 25,0-25,1 0,-1 0,50 25,-1-50,1 25,0 0,0 0,0 0,24 0,-24 0,0 0,0 0,-1 0,-24 25</inkml:trace>
  <inkml:trace contextRef="#ctx0" brushRef="#br0" timeOffset="206487.9803">6524 11559,'-25'25,"25"0,0-1,0 1,0 0,0 0,0 24,0-24,-25 0,25 25,0-26,0 1,0 0,25-25,-25 25,25-25,-25 25,24-25,1 24,0-24,-25 25,0 0,-25 0,25 0,-25-25,25 24,-24-24,-1 25,0 0,0-25,0 0,1 0,-1-25,25-24</inkml:trace>
  <inkml:trace contextRef="#ctx0" brushRef="#br0" timeOffset="206664.3343">6499 11683,'25'0,"-1"0,1 0,0 0,0-25,0 25,24 0,-24-25,0 25,0 0,-1 0,-24-24</inkml:trace>
  <inkml:trace contextRef="#ctx0" brushRef="#br0" timeOffset="207236.0559">6896 9277,'0'25,"25"0,-1-1,-24 1,25 25,0 24,-25-24,25-1,0 26,-1-1,-24 1,25 24,-25 0,25 0,-25 1,0-1,0 25,0-25,0 25,0-25,0 0,0 25,0-24,-25 24,25-25,-25 0,25 0,0 25,-24-49,24 24,-25 0,25-24,0-26,-25 26,25-51,0 26,-25-50,25 25</inkml:trace>
  <inkml:trace contextRef="#ctx0" brushRef="#br0" timeOffset="207652.1652">7516 10592,'25'24,"-25"1,0 0,0 0,-25 0,25-1,0 1,-25 0,0-25</inkml:trace>
  <inkml:trace contextRef="#ctx0" brushRef="#br0" timeOffset="208548.7755">8434 10071,'24'25,"-24"-1,-24 1,24 25,0-25,0 24,-25 1,25 24,-25-24,0-1,0 1,25 0,-24-26,-1 26,0-25,0-25,0 25,1-50,-1 0,0 0,25 0,-25-24,25 24,0-25,0 1,0 24,0 0,25 0,-25 1,25 24,0 0,-1 24,1-24,0 25,0 0,0 0,-1 24,1-24,0 0,0 0,-25 0,25-1,-1 1,1 0,0-50</inkml:trace>
  <inkml:trace contextRef="#ctx0" brushRef="#br0" timeOffset="208708.248">8607 10344,'0'24,"0"1,0 25,0-25,0-1,0 26,0-25,0 0,0-1,0 1,0 0,0 0,0 0,-25-25,1-25</inkml:trace>
  <inkml:trace contextRef="#ctx0" brushRef="#br0" timeOffset="209032.154">7913 9897,'24'0,"1"0,0 0,0 0,0 0,24 0,1 0,0 0,-1 0,26 25,-26-25,26 0,-1 0,-24 25,-1-25,1 0,-1 24,-24-24,25 0,-25 0,-1 0,-24-24,0-1,-24 0,24 0,-25 0,25 1,-25-1,25 0,-25 0,25 0</inkml:trace>
  <inkml:trace contextRef="#ctx0" brushRef="#br0" timeOffset="209344.1016">9004 10220,'25'0,"0"0,0 0,-1 0,1 0,0 0,0 0,0 0,-1 0,1 0,-50 0,1 24</inkml:trace>
  <inkml:trace contextRef="#ctx0" brushRef="#br0" timeOffset="209532.0971">8979 10418,'25'0,"0"0,-25-25,25 25,0 0,24 0,-24 0,0 0,0 0,-1 0,1 0,0 0,0 0,0 0,-1 0,1-25</inkml:trace>
  <inkml:trace contextRef="#ctx0" brushRef="#br0" timeOffset="209964.7537">9748 9376,'0'0,"-25"-25,25 50,-24-25,24 25,-25 0,25 24,-25-24,25 25,-25-1,25 1,-25 24,25-24,-24 24,-1 1,25-26,-25 26,0-1,25 26,0-26,-25 0,25 26,0-1,0-25,0 25,0-24,0 24,25-25,-25 26,0-26,25 25,-25-24,25-26,-25 26,25-26,-1-24,-24 25,25-25,-25-1,25-24,-25-24,-25-1,25 0</inkml:trace>
  <inkml:trace contextRef="#ctx0" brushRef="#br0" timeOffset="210608.2244">10071 9128,'-25'0,"25"25,0 0,0 0,0-1,0 1,0 25,0-25,0 24,0-24,0 0,0 0,0-1,0 1,0 0,0 0,-25 0</inkml:trace>
  <inkml:trace contextRef="#ctx0" brushRef="#br0" timeOffset="210984.1758">9872 9773,'25'-25,"0"25,0 0,-1 0,1 25,0-25,0 25,0 0,0-1,-25 1,-25 0,25 0,-25 0,25-1,-25-24,0 25,0 0,1 0,-1-25,0 25,0 0,50-25,0 0,0-25,24 25,-24 0,0 0,0-25,0 25,-1 0,1 0,0 0,0 0,0 25,-25 0</inkml:trace>
  <inkml:trace contextRef="#ctx0" brushRef="#br0" timeOffset="211411.4578">9922 10517,'25'0,"-1"0,1 25,0-25,-25 25,25-25,0 25,-25-1,0 1,0 0,-25 0,25 0,-25-1,0 1,0 0,25 0,-24-25,-1 0,50 0,-1-25,1 25,0 0,0 0,0 0,-25 25,25-25,-1 0,-24 25,0-1,0 1,0 0,0 0,0 0,-24-1,24 1,-25 0,25 0,-25-25,25 25,-25-1</inkml:trace>
  <inkml:trace contextRef="#ctx0" brushRef="#br0" timeOffset="211724.0162">9971 11361,'-24'24,"24"1,0 25,0-25,0 24,0-24,0 25,0-1,0-24,0 25,0-1,0 1,0-25,0-1,0 1,24-25,-24-49,0 24,0-25,0 25</inkml:trace>
  <inkml:trace contextRef="#ctx0" brushRef="#br0" timeOffset="212264.3069">10443 9327,'0'24,"0"1,0 0,0 0,0 24,25 26,-25-26,24 51,1-26,-25 25,0 0,25 1,-25-1,0 0,0-24,0 24,0 0,0 0,-25 0,25 1,0-26,-25 0,25 1,-24-1,-1-24,25 0,-25-1,25 1,-25-25,25-1,0 1,-25-25,1 0</inkml:trace>
  <inkml:trace contextRef="#ctx0" brushRef="#br0" timeOffset="212519.9447">10914 10592,'0'24,"0"1,0 0,0 0,0 0,0-1,0 1,0 0,-74-25</inkml:trace>
  <inkml:trace contextRef="#ctx0" brushRef="#br0" timeOffset="213168.7671">11832 10021,'-25'25,"50"-25,-25 50,-25-26,25 26,0 0,0-26,-25 26,0 0,25-1,-24 1,-1-1,0 1,-25-25,26 24,-1-24,0 0,0-25,0 25,1-50,-1 25,0-25,25 0,-25-24,25-1,0 25,0-24,0-1,0 1,25 24,-25 0,25 25,0-25,-1 25,1 0,25 0,-25 25,-1 0,1 0,0-1,0 1,0 0,-1 0,1 0,0-1,0 1,0 0</inkml:trace>
  <inkml:trace contextRef="#ctx0" brushRef="#br0" timeOffset="213472.1649">11956 10368,'25'25,"-1"0,1 0,-25 0,0-1,0 1,0 0,-25 0,1-25,-1 25,25-1,-25 1,0-25,50 0,0 0,0 0,-1 0,-24-25,25 25,0-24,0 24,0-25,-1 25,1-25,-25 0,-25 0</inkml:trace>
  <inkml:trace contextRef="#ctx0" brushRef="#br0" timeOffset="213792.0326">11336 9823,'25'-25,"-1"25,1 0,0 0,25 0,-1 0,1-25,24 25,1 0,-1 0,-24 0,24 0,-24 25,-1-25,-24 0,25 0,-26 0,1 0,-25 25,-25-50,1 0,-1 0,0 0,25 1,0-1,-25 0,25-25,0 26,0-1</inkml:trace>
  <inkml:trace contextRef="#ctx0" brushRef="#br0" timeOffset="214067.9809">12378 10220,'24'-25,"1"25,0 0,0 0,0 0,-1 0,1 0,0 0,0 0,-50 0</inkml:trace>
  <inkml:trace contextRef="#ctx0" brushRef="#br0" timeOffset="214244.6853">12328 10344,'25'0,"0"0,24 0,-24 0,25 0,-26 0,26 0,-25 0,0 0,-1 0,1 0,0-25,0 25</inkml:trace>
  <inkml:trace contextRef="#ctx0" brushRef="#br0" timeOffset="214627.9467">13146 9277,'-24'0,"24"25,-25 0,25 24,-25 1,0-1,25 1,-25 0,25 24,-24-24,24 24,-25 0,25 1,-25-1,0 1,25-1,-25 25,25 1,-24-1,-1 0,25 25,-25-25,0 0,25 1,0-1,25-25,-25 26,0-51,25 26,-25-1,25-24,-25-1,24 1,-24-1,25 1,-25 0,0-26,25 1,-25 0</inkml:trace>
  <inkml:trace contextRef="#ctx0" brushRef="#br0" timeOffset="215536.4394">13469 9203,'-25'0,"50"0,0 0,0 0,-1 24,1-24,0 25,0-25,-25 25,25-25,-25 25,0 0,0-1,-25 1,0 0,-25 0,26 0,-1-25,0 24,-25 1,26-25,-1 0,50 0,-1 0,1-25,0 25,25 0,-26 0,1 0,0 0,0 0,0 0,-1 25,-48-50,24 50</inkml:trace>
  <inkml:trace contextRef="#ctx0" brushRef="#br0" timeOffset="215923.9896">13444 9897,'25'0,"0"0,0 25,-1 0,1-25,0 0,-25 24,25-24,-50 25,25 0,-25 0,0 0,1 0,-1-1,0-24,0 25,0-25,50 0,0 0,-25-25,25 25,0 0,-1 0,1 0,0 0,0 0,0 0,-25 25,24 0,-24 0,-24 0,24-1,0 1,-25 0,0 0,0 0,0-1,25 1,-24 0,24 0,-25-25</inkml:trace>
  <inkml:trace contextRef="#ctx0" brushRef="#br0" timeOffset="216232.1465">13519 10790,'0'25,"24"0,-24-1,0 1,0 0,0 25,-24-26,24 1,0 0,0 0,0 0,0-1,0 1,0 0,-50-50</inkml:trace>
  <inkml:trace contextRef="#ctx0" brushRef="#br0" timeOffset="216612.2035">13395 11311,'24'0,"1"25,0 0,0-25,0 24,-25 1,24-25,-24 25,0 0,0 0,0-1,0 26,-24-25,-1 0,0-1,25 1,-25 0,0 0,1-25,24 25,-25-25,50-25,-1 25,1 0,0 0,25 0,-26 0,1 0,25 25,-25-25,24 0,-24 0,0 0,0-25,-25 0,24 25,-24-25</inkml:trace>
  <inkml:trace contextRef="#ctx0" brushRef="#br0" timeOffset="217100.8018">13940 9153,'0'0,"0"-25,0 0,0 50,0 0,25 0,-25 0,25 24,-25 26,0-1,25 25,-25 0,24 1,-24 24,25 0,-25 0,0 0,0 0,25 25,-50-25,25 0,0 0,0 0,-25-25,25 0,-24 0,-1-24,25-1,-25 25,0-49,0 24,25-24,-24 0,-1-1,0-24,25 0,-25-25,0 0</inkml:trace>
  <inkml:trace contextRef="#ctx0" brushRef="#br0" timeOffset="217316.4126">14511 10492,'25'25,"-25"0,0 0,0 0,0-1,-25 1,25 0,0 0,-25 0</inkml:trace>
  <inkml:trace contextRef="#ctx0" brushRef="#br0" timeOffset="217799.9538">15801 10046,'0'0,"-25"0,25 25,-25 0,25-1,0 26,-25 0,0-26,25 26,-24 0,-1 24,0-24,0-1,0-24,1 25,-1-26,25 1,-25-25,0 0,0 0,1-25,24 1,-25-1,25 0,-25 0,25-24,0 24,0-25,0 25,0 1,25-1,-25 0,25 25,-1 0,1 25,0-25,0 25,-25-1,25 1,-1 0,1 0,0 0,0-1,0-24,-25 25,24 0,1-25</inkml:trace>
  <inkml:trace contextRef="#ctx0" brushRef="#br0" timeOffset="218100.7771">15875 10319,'0'0,"25"25,0-25,-25 24,24-24,-24 25,0 0,0 0,0 0,0-1,-24-24,24 25,-25-25,25 25,-25-25,50 0,0 0,-1 0,-24 25,25-25,-25 25,25-1,-25 1,0 0,-25 0,0 0,1-1,-1-24,0 0,0 0,-24 0,24 0</inkml:trace>
  <inkml:trace contextRef="#ctx0" brushRef="#br0" timeOffset="218451.6885">15180 9897,'25'0,"0"0,0 0,24 0,1 0,0 0,24 0,1 0,-1 0,-24 0,24 0,-24 0,-1 0,1 0,-1 0,-24 0,0 0,0 0,-50 0,25-25,-25 25,25-25,-25 1,25-1,-24 25,24-25,0 0,-25 0,25 1</inkml:trace>
  <inkml:trace contextRef="#ctx0" brushRef="#br0" timeOffset="218756.1459">16197 10170,'25'0,"0"0,0 0,0 0,-1 0,1 0,0 0,0 0,0 0,-50 0,25 25,-25-25</inkml:trace>
  <inkml:trace contextRef="#ctx0" brushRef="#br0" timeOffset="218920.0751">16148 10319,'25'0,"-1"0,1 0,0 0,0 0,0 0,24 0,-24 25,0-25,0 0,0 0,-1 0,-24-25,25 25,-25-25</inkml:trace>
  <inkml:trace contextRef="#ctx0" brushRef="#br0" timeOffset="219340.8049">17090 9178,'-24'-25,"-1"50,0 0,25-1,-25 26,0 0,25-1,-24 1,-1 24,0 1,0-26,0 50,1-24,-1 24,0-25,0 26,0-1,1 25,24-25,0 0,-25 1,25-1,0 0,0 0,0 0,0 1,25-26,-25 1,0-1,24 0,1 1,-25-1,25 1,-25-26,25 1,-25-1,0 1,25-25,-25 0,0-50,0 0,-25 0,25 0</inkml:trace>
  <inkml:trace contextRef="#ctx0" brushRef="#br0" timeOffset="220107.8441">17363 9153,'0'0,"25"-25,0 25,0 0,-1 0,1 0,0 25,0 0,0-25,-25 25,0-1,-25 1,0 0,0 0,0 0,1-25,-1 24,0 1,0-25,0 25,50-50,0 25,0 0,0 0,-1 0,1 0,0 25,0 0,0 0,-25-1,0 1,0 0,0 0,-25 0,0-1,0 1,0 0,25 0,-24-25,-1 0,25 25,-25-25,0 0</inkml:trace>
  <inkml:trace contextRef="#ctx0" brushRef="#br0" timeOffset="220591.9041">17388 9996,'0'25,"0"0,-25-25,25 50,0-26,0 1,0 0,0 25,0-26,0 1,0 25,0-25,0-1,0 1,25 0</inkml:trace>
  <inkml:trace contextRef="#ctx0" brushRef="#br0" timeOffset="221027.6688">17264 10740,'0'-24,"25"24,0 0,-1 0,1 0,-25 24,25-24,0 25,-25 0,25-25,-25 25,-25 0,25-1,-25 1,0 0,0 0,1 0,-1-25,0 24,0 1,50-50,0 25,0 0,-1 0,1 0,0 0,0 0,0 25,-1-25,1 0,0 0,-25 25</inkml:trace>
  <inkml:trace contextRef="#ctx0" brushRef="#br0" timeOffset="221252.187">17041 11485,'25'0,"-1"24,1-24,0 0,0 0,0 0,-1 0,1 0,0 0,0 0,0 0</inkml:trace>
  <inkml:trace contextRef="#ctx0" brushRef="#br0" timeOffset="221616.8385">17363 11336,'25'0,"0"25,0-25,-1 24,1-24,-25 25,25-25,-25 25,25-25,-25 25,0 0,0-1,-25-24,25 25,0 0,-25 0,0 0,1-1,-1 1,0-25,0 25,0-25,25 25,25-50,0 25,0 25,0-25,-1 0,1 0,0 0,25 0,-25 0,-1 0,26 0,-25 0,0-25,-1 25,1 0,-50-25</inkml:trace>
  <inkml:trace contextRef="#ctx0" brushRef="#br0" timeOffset="222096.6003">17909 9327,'0'0,"-25"-25,25 50,0-1,25 1,-25 50,25-26,-25 26,25-1,-25 0,24 26,-24-1,25 0,-25 0,0 25,25-24,-25 24,0-25,0 25,0-25,0 25,-25-25,25 0,-25 1,25-26,-24 25,-1-24,0-26,0 26,0-26,1 1,-1 0,0-1,0-24,25 0,-25-25,1 0</inkml:trace>
  <inkml:trace contextRef="#ctx0" brushRef="#br0" timeOffset="222359.6545">18455 10517</inkml:trace>
  <inkml:trace contextRef="#ctx0" brushRef="#br0" timeOffset="224648.8121">19124 9575,'0'0,"0"-25,25 0,0 25,0 0,0 0,-1 0,1 0,0 25,0-25,-25 25,0-1,-25-24</inkml:trace>
  <inkml:trace contextRef="#ctx0" brushRef="#br0" timeOffset="224831.9038">19050 9748,'0'0,"0"25,-25 0,25 24,25 1,-25 0,0-1,0 1,0 0,0 24,0-24,0-1,0 1,0-1,0 1,25-25,-25 0,0-1,0 1,0-50,25 1</inkml:trace>
  <inkml:trace contextRef="#ctx0" brushRef="#br0" timeOffset="225147.9588">19323 9897,'0'0,"25"-25,-25 0,24 1,1-1,0 0,0 0,0 25,-1-25,1 25,0 0,0 0,0 0,0 25,-1-25,1 25,0 0,-25 0,0-1,0 1,0 0,0 25,0-1,0 1,-25 0,25-1,0 26,0-26,0 1,0-1,0 1,0 0,0-26,0 1,0 0,0 0,0 0,0-1,-25-24,1 0,-1 0,0-24,0 24,0-25,0 0</inkml:trace>
  <inkml:trace contextRef="#ctx0" brushRef="#br0" timeOffset="225347.9669">19273 10021,'-25'0,"25"25,25 0,-25 24,0 1,0-25,0 24,0 1,0-25,0 24,0-24,25 0,-50 0,50 0,-25-50,0 0</inkml:trace>
  <inkml:trace contextRef="#ctx0" brushRef="#br0" timeOffset="225575.7215">19323 10195,'25'-99,"-50"198,74-198,-24 123,0-24,-25 25,25-25,-25 25,0 0,0 0,0-1,-25 1,0 0,0 0,25 0,-24-1,-1-24,0 0,25 25,0-50,25 25,24-24,-24-1,0 25,25-25,-26 0,26 0</inkml:trace>
  <inkml:trace contextRef="#ctx0" brushRef="#br0" timeOffset="226176.8439">20216 10616,'0'25,"0"0,0 0,0 0,0-1,0 1,0 0,-25-50,25 0,-25 1,25-1,0 0,-25 0,25-24,0-1,-24 0,24-24,0 24,0-24,0 24,0-24,0 0,24 24,-24-25,0 51,25-26,0 25,-25 0,25 25,0 0,-1 0,1 25,0-25,-25 25,0 0,0 0,0-1,0 1,-25 0,0 0,1 0,24 0,-25-1,50 1,-1 0,1 0,0-25,0 25,0-1,-1 1,-24 0,-24-25,24 25,-25 0,0-1,0 1,0-25,1 0,-1 0,-25-25,25 1</inkml:trace>
  <inkml:trace contextRef="#ctx0" brushRef="#br0" timeOffset="226520.0255">19993 9649,'-25'-25,"50"25,-1 25,1-25,25 0,-25 0,-1 0,26 0,0 0,-1 0,1 0,-1 0,-24 0,0 0,25 0,-26 0,1 0,-50-50,25 26,-24-1,24 0,-25 0,25 0,-25-24,0 24,0 0,1-24</inkml:trace>
  <inkml:trace contextRef="#ctx0" brushRef="#br0" timeOffset="227524.4472">20786 9575,'0'-25,"25"50,0-1,-25 26,25 0,-25-1,0 1,0-1,0 1,0 0,0-1,-25-24,25 0,0 0,0 0,0-50,0-25</inkml:trace>
  <inkml:trace contextRef="#ctx0" brushRef="#br0" timeOffset="227748.6605">20910 9674,'0'-50,"0"100,25-125,0 75,0-24,0 24,-1 24,1 1,-25 0,0 0,0 0,0 24,0-24,-25 0,25 24,0-24,0 0,0 25,0-26,0 1,0 0,0 0,-24-25</inkml:trace>
  <inkml:trace contextRef="#ctx0" brushRef="#br0" timeOffset="228020.1828">20886 9847,'0'-24,"24"24,1 0,-25 24,25-24,0-24,0 24,-25 24,-25 1,0 0,0 0,0-25,25 25,25-25,-25-25,25 25,0 0,0 0,-25-25,24 25,1 0</inkml:trace>
  <inkml:trace contextRef="#ctx0" brushRef="#br0" timeOffset="228527.9627">20687 10195,'0'0,"0"25,25-50,0 25,0 0,24 0,-24-25,25 0,-1 0,-24 25,0-24,0-1,-1 25,1-25,0 25,-50 0,0 0,25 25,-24-25,24 25,-25-1,0 1,25 0,-25 0,25 24,0-24,-25 25,25-25,0-1,0 26,0-25,25 0,0-25,0 0,-25-25,25 0,-1 0,1 0,0-24,-25 24,25 0,0 0,-25 1,0-1,-25 25,0 0,0 0,0 0,1 0,-1 0,0 25,0-1,-24-24,24 25,0 0,0 25,0-26,1 1,-1 0,-25 0,25 24,0-24</inkml:trace>
  <inkml:trace contextRef="#ctx0" brushRef="#br0" timeOffset="228695.9674">20762 10269,'24'0,"-24"25,25 0,0 24,25-24,-26 25,26-1,-25-24,24 25,1-25,-25-1,24 1,-24 0,25 0,-25 0,-1-25,1 0,25-25,-25 25,-1-25</inkml:trace>
  <inkml:trace contextRef="#ctx0" brushRef="#br0" timeOffset="229024.1724">21307 9674,'25'0,"0"0,0 0,-1 0,1 0,0 0,0 0,0 0,-1 0,1 0,0 25,0-25,-25 24,-25 1,25 0,-25-25,25 25,-25 24,1-24,-1 0,0 25,25-26,-25 26,0 0,25-25,-24 24,-1-24,25 0,0 0,-25-25,25-25</inkml:trace>
  <inkml:trace contextRef="#ctx0" brushRef="#br0" timeOffset="229191.759">21506 9922,'24'25,"-24"-1,0 1,25 0,-25 0,0 25,0-26,0 1,0 25,0-25,-25-1,25 1,-49-50</inkml:trace>
  <inkml:trace contextRef="#ctx0" brushRef="#br0" timeOffset="229315.9769">21605 10120,'25'-24,"-25"-1,24 25,1 0,0 0,0 0,0 0,0 25,-50-25,25 24,-25-24,0 25</inkml:trace>
  <inkml:trace contextRef="#ctx0" brushRef="#br0" timeOffset="229491.7221">21357 10244,'-25'25,"50"0,-25 0,0 0,0 24,25-24,-25 25,0-26,24 1,-24 0,0 0,25 0,-25-1,0-48</inkml:trace>
  <inkml:trace contextRef="#ctx0" brushRef="#br0" timeOffset="229735.9683">21481 10344,'0'0,"25"-25,-25 0,24 25,1-25,0 25,0 0,0 0,-1 25,1-25,0 25,-25 0,0-1,0 1,-25 0,0 0,1 0,-1-1,0-24,0 25,25 0,-25-25,25 25,25-50,0 25,0 0,0 0,24-25,1 0,-25-24,0 49</inkml:trace>
  <inkml:trace contextRef="#ctx0" brushRef="#br0" timeOffset="230024.2305">21903 9823,'24'-25,"1"25,25 25,-25-25,-1 0,26 0,0 0,-50 24,49-48,1 48,-1-48,-24 24,0 0,0 0,0 0,-1 0,1 0,-50 24,1-24,-1 25,0-25,-25 25,26-25</inkml:trace>
  <inkml:trace contextRef="#ctx0" brushRef="#br0" timeOffset="230276.2513">22002 9996,'-25'25,"50"0,-25 0,0 0,0-1,25 1,-25 0,-25 0,25 0,0 24,0-24,25 0,-50-25,25 25,0-50</inkml:trace>
  <inkml:trace contextRef="#ctx0" brushRef="#br0" timeOffset="230616.8533">22101 10046,'0'0,"0"-25,25 25,-25 25,0-75,25 75,-25 0,24-25,-24 25,0 24,0-24,0 0,0 0,0 0,0-1,0 1,0 0,0-50,0 0,25 1,-25-1,0 0,25 0,-25-24,0 24,0 0,25-25,-25 25,25 50,-50-50,50 25,-25 25,24 25,-48-25,24 24,24 1,-24 0,25-50,-50 49,25 1,0-1,25 1,-50 0,25-1,0 1,25-25,-50-1,25 1,-24 0,-1-25,0-25</inkml:trace>
  <inkml:trace contextRef="#ctx0" brushRef="#br0" timeOffset="230943.8143">22647 9847,'0'0,"-25"0,50 0,-50 0,25 25,25 25,-50-1,50 1,-25 0,0 24,0-24,24-1,-24 1,0 0,0-1,25-24,-25 0,0-50,0 0,0 0,25 1</inkml:trace>
  <inkml:trace contextRef="#ctx0" brushRef="#br0" timeOffset="231236.6151">22696 9971,'0'-24,"25"-1,0 0,0 25,0 0,-25-25,49 25,1 0,-25 0,-1 0,26 0,0 0,-1 0,-24 0,0 0,0 25,-1-25,1 25,-25 0,0-1,0 1,-25 25,25-25,-24 24,24 1,-25-25,25 24,-25-24,25 25,-25-25,25-1,0 1,-25 0,25 0,-24-50,-1 0,25 0,0 1,-25-1</inkml:trace>
  <inkml:trace contextRef="#ctx0" brushRef="#br0" timeOffset="231444.7979">22895 9674,'0'25,"0"-1,0 26,0 0,0-1,0 26,0-26,0 26,0-26,0 26,0-26,0 1,0 0,-25-26,25 1,-25-50</inkml:trace>
  <inkml:trace contextRef="#ctx0" brushRef="#br0" timeOffset="231584.1795">22796 10120,'0'0,"0"-24,24 24,1 0,0 24,0-24,0 0,-1 0,1 25,0-25,-25 25,0 0</inkml:trace>
  <inkml:trace contextRef="#ctx0" brushRef="#br0" timeOffset="231735.9159">22746 10344,'25'0,"0"0,-1 0,1 0,25 0,-25 0,-1-25,1 25,25 0,-25 0,-1 0,-24-50,0 25</inkml:trace>
  <inkml:trace contextRef="#ctx0" brushRef="#br0" timeOffset="233047.7361">23788 9748,'-25'0,"25"25,0 25,0-26,0 26,-25 0,25-1,0-24,-25 25,0-1,25 1,-24 0,-1-26,0 1,0 0,25 0,-25-25,1 25,-1-25,0 0,0-25,0 25,1-25,24 0,-25 0,25-24,0 24,0 0,25-24,-25 24,24 0,1 0,0 0,0 25,0 25,-1-25,1 25,25-25,-25 25,-25 0,24-1,1 1,0 0,0 0,0 0,-1-1,-24 1,0 0,25-25</inkml:trace>
  <inkml:trace contextRef="#ctx0" brushRef="#br0" timeOffset="233215.9644">24011 10096,'-25'0,"25"24,0 1,0 0,0 0,-25 0,25-1,0 1,0 0,0 0,0 0,-24-25</inkml:trace>
  <inkml:trace contextRef="#ctx0" brushRef="#br0" timeOffset="233516.084">23490 9550,'-25'0,"50"0,25 0,-26 0,26 25,0-25,-1 0,1 0,24 24,-24-24,0 0,24 0,-49-24,0 24,-1 24,1-24,-50-24,1 24,-1-25,0 0</inkml:trace>
  <inkml:trace contextRef="#ctx0" brushRef="#br0" timeOffset="233704.3118">24358 10244,'0'25,"0"0,0 0,0 0,0 24,-25-74,1 50</inkml:trace>
  <inkml:trace contextRef="#ctx0" brushRef="#br0" timeOffset="234840.1043">2456 12799,'0'0,"0"-25,0 1,0 48,24 1,-24 0,0 25,0-26,0 26,-24 0,-1-1,0 1,0 24,0-49,1 25,-1-25,0-1,0 1,0-25,1 0,-1-25,0 25,0-24,0 24,1-50,-1 25,25-25,0 1,-25 24,25 0,0 0,25 1,0 24,-1-25,1 25,0 0,0 25,24-25,-24 24,0 1,0 0,0-25,-1 25,1 0,0-25,-50 0,50 0</inkml:trace>
  <inkml:trace contextRef="#ctx0" brushRef="#br0" timeOffset="235111.7817">2580 12948,'24'25,"1"-25,-25 25,25-1,0 1,-25 0,0 0,0 0,0-1,0 1,0 0,0 0,-25 0,0-25,25 25,-25-25,50-25,0 25,0 0,0 0,0 0,-1 0,1 0,-25-25,25 25,0-25,-50 25</inkml:trace>
  <inkml:trace contextRef="#ctx0" brushRef="#br0" timeOffset="235428.6764">2108 12626,'0'0,"25"-25,0 25,0 0,24 0,1 0,0 0,-1 0,1 0,-1-25,1 25,0 0,-1 0,1-25,-25 25,0 0,-1 0,1 0,-50 0,1 0,-1-25,0 25,0-24,0 24,0-25,1 25</inkml:trace>
  <inkml:trace contextRef="#ctx0" brushRef="#br0" timeOffset="235571.8403">3200 13146,'0'25,"0"0,0 0,0 0,-25 0,25-1,0 1,-25 0</inkml:trace>
  <inkml:trace contextRef="#ctx0" brushRef="#br0" timeOffset="235988.4121">3795 12626,'-25'24,"25"1,0 0,0 25,0-1,-24-24,24 25,0-1,-25 1,0-1,25-24,-25 25,0-25,0-1,1 1,-1-25,0 0,0 0,0-25,1 25,-1-24,25-1,0-25,-25 1,25 24,25-25,-25 25,0 1,25-1,-1 25,1-25,0 50,0-25,0 0,-1 25,1-1,0 1,0 0,0 0,0 0,-1-1,1 1,0-25</inkml:trace>
  <inkml:trace contextRef="#ctx0" brushRef="#br0" timeOffset="236247.7761">3919 12898,'0'0,"25"0,0 25,-25 0,0 0,0 0,-25-1,25 1,-25 0,25 0,0 0,25-1,0 1,0 0,-25 0,0 0,0 0,-25-25,25 24,-25 1,0-25,0 0,1 25,-1-25,0 0,0 0,0-25</inkml:trace>
  <inkml:trace contextRef="#ctx0" brushRef="#br0" timeOffset="236547.7233">3349 12551,'24'0,"26"0,-25 0,24 0,1 0,24 0,-24 0,0 0,24 0,-24 0,24 0,-24 0,-1 0,-24 0,25 0,-25 25,-1-25,1 0,-50 0,1-25,-1 25,0-25,0 25,0-24,1-1,-1 0,-50-49,51 49</inkml:trace>
  <inkml:trace contextRef="#ctx0" brushRef="#br0" timeOffset="236992.1869">4514 12551,'0'25,"0"0,-24 0,24-1,0 1,-25 0,25 0,25-25,-1 25,-24-1,25-24,-25 25,0 25,0-25,0-1,0 26,0-25,0 24,0 1,0-25,0 24,0-24,0 0,0 0,0 0,0-50,-49-25,49 25,0 1</inkml:trace>
  <inkml:trace contextRef="#ctx0" brushRef="#br0" timeOffset="237183.8827">4663 12675,'25'0,"0"-25,0 25,-1-24,26 24,-25 0,0-25,0 25,-1 0,-24-25,25 25,-25 25,-25-25,1 25,-1-1</inkml:trace>
  <inkml:trace contextRef="#ctx0" brushRef="#br0" timeOffset="237368.9478">4663 12898,'-25'25,"50"-50,-25 50,25-50,25 25,-26-24,1 24,25-25,-25 0,24 25,-24-25,0 0,0 25,0-24,-1 24,-48 0,-1 0,-25-50,25 50,1-25</inkml:trace>
  <inkml:trace contextRef="#ctx0" brushRef="#br0" timeOffset="237568.9503">4713 12427,'0'25,"25"25,-25-26,24 26,1 0,0 24,-25 0,25-24,0 24,0 1,-25-1,24 1,1-1,-25-24,25 24,0-49,-25 25,25-26,-25 1,24-25,-24-25,0 1</inkml:trace>
  <inkml:trace contextRef="#ctx0" brushRef="#br0" timeOffset="237715.6973">5135 12973,'-25'25,"0"-1,0-24,0 25,1 0,-1 0,0 0,0 24,0-24,1 0,-26 0,25-25,0 0,0 0,1 0</inkml:trace>
  <inkml:trace contextRef="#ctx0" brushRef="#br0" timeOffset="237848.8988">4812 12328,'0'25,"25"-25,-25 25,25-1,0 1,-25 0,24 0,1 0</inkml:trace>
  <inkml:trace contextRef="#ctx0" brushRef="#br0" timeOffset="239235.768">5259 12526,'24'25,"-24"0,0 25,0-26,0 26,0 0,0-1,0-24,0 25,0-26,0 26,0-25,0-50,0 0,25 0,-25 1,25-1,0 0,-25 0,25 25,-1 0,1 0,0 0,0 0,0 0,-1 0,1 0,0 25,0-25,-50-25,0 25,25-25,-25 25,1-24,24-1,-25 0,25-25,0 26,-25-26,25 0,0 26,0-26,-25 25,25 0,0 50,0 0,25 0,-25 24,0 1,0 0,0 24,0 0,0 26,0-26,0 0,0 1,0-1,0 1,0-26,0-24,0 0,0 0,0-50,0-25,0 26,25-51,-25 25,0 1,25-26,-25 1,24 0,-24-1,0 1,25 24,-25 1,25-1,-25 25,25 50,-25 0,25 0,-25-1,24 1,1 0,-25 0,25-25,0 0,0 0,-1-25,1 25,0-25,0 0,0 1,0-1,-1 0,1 0,-25 0,-25 25,25-24,-24 24,-1-25,0 0,0 25,0-25,0 25,50 25,-25 0,0 0,0 24,0 1,0-1,0 1,0 24,0-24,0 0,0-1,0-24,-25 0,25 0,0-1,0 1,0-50,-24 25,-1-24,25-1,-25 25,0 0,25-25,-25 25,1 0,24-25,0 50,24-50,1 25,0 0,0-25,24 25,-24 0,0-24,0 24,0 0,0 0,-1 24,1-24,-25 25,-25 0,1 0,-1 0,0-1,0 1,0 0,-24 0,24-25,0 25,0-1,0-24,25 25,-24-25,48 0,1 0,25 0,-25 0,-1 0,26-25,-25 25,25 0,-26 0,1 0,25 0,-25-24,-1 24,1 0,0 0,-50 24,0-24,1 0,-1-24</inkml:trace>
  <inkml:trace contextRef="#ctx0" brushRef="#br0" timeOffset="241324.4991">6499 12477,'25'0,"-1"0,1 0,0 25,0-25,0 0,-1 0,26 0,-25 0,0 0,-50-25,0 25</inkml:trace>
  <inkml:trace contextRef="#ctx0" brushRef="#br0" timeOffset="241484.1241">6474 12601,'0'0,"0"25,25-1,0-24,-1 0,1 0,0-24,0 24,24 0,-24-25,0 25,0 0,-25-25,25 25,-50 25,0-25</inkml:trace>
  <inkml:trace contextRef="#ctx0" brushRef="#br0" timeOffset="241691.9504">6300 12824,'0'0,"-24"0,48 0,-24-25,25 25,25 0,-25 0,24-25,1 25,24 0,-24 0,-1 0,1-24,0 48,-26-24,26 0,-25 0,0 0,0 0,-50-24</inkml:trace>
  <inkml:trace contextRef="#ctx0" brushRef="#br0" timeOffset="241852.8264">6623 12402,'0'25,"0"0,0 0,0 0,0-1,0 26,0-25,0 24,0-24,-25 25,25-25,0-1,0 1,0 0,0 0</inkml:trace>
  <inkml:trace contextRef="#ctx0" brushRef="#br0" timeOffset="242336.9168">6623 12898,'-25'25,"50"-50,-75 50,50 0,-25 0,1 0,-1-1,-25 26,25-25,-24 0,24-1,-25 1,26 0,-1-25,0-25,50 25,-25-25,25 1,-1-1,1 0,0 0,0 0,0 25,-1 0,1 0,-25 25,25-25,-25 25,0 0,0 24,0-24,0 25,0-25,0 0,0-1,25 1,-25 0,25-25,-1 0,1-25,0 0,0-24,24-1,-24 25,0-24,0 24,0-25,-1 25,1 1,-25-1,0 0,-25 25,1 0,24-25,-25 25,0 0,0 0,0 0,1 25,48-25,-24 25,0 0,25-25,-25 24,25 26,0-25,0-25,-1 25,-24-1,25 1,0 0,0 0,0 0,0-25,-1 0,1-25,0 25</inkml:trace>
  <inkml:trace contextRef="#ctx0" brushRef="#br0" timeOffset="242700.7816">7119 12650,'-25'0,"25"25,0 0,0 0,0 24,0-24,0 0,25 25,-25-26,0 1,0 0,25-25,0 0,-1 0,-24-25,25 0,0-24,0 24,0 0,-1-24,1 24,-25 0,25 0,-25 0,0 50,0 0,0 25,0-26,0 1,0 25,0-25,0-1,0 1,0 0,0 0,-25 0,25-50,-25 0,25 0</inkml:trace>
  <inkml:trace contextRef="#ctx0" brushRef="#br0" timeOffset="243152.7056">7268 12452,'-25'0,"25"25,0 0,0 24,0 1,0-1,0 26,0-26,-25 26,25-1,0-24,0-1,0 1,0-25,0 0,0-1,0-48,0-1,-25 0,25 0,-24 25,-1 0,0 0,0 25,25 0,-25 24,1-24,24 0,0 0,0 0,0 0,24-25,1 0,0-25,25 25,-26-25,1-25,25 25,-25 1,-1-1,1 25,0 0,-25-25,25 25,-25 25,25-25,-25 25,24-25,-24 24,25-24,0 25,0 0,0-25,-1 25,1-25,0 0,0 0,-25 25,-25-25</inkml:trace>
  <inkml:trace contextRef="#ctx0" brushRef="#br0" timeOffset="243455.9566">7838 12551,'25'-25,"0"1,0 24,-1 0,1 24,0-24,0 25,-25 0,25-25,-25 25,25 0,-25-1,0 1,0 0,-25 0,25 0,-25-1,25 1,-25 0,0 0,0 0</inkml:trace>
  <inkml:trace contextRef="#ctx0" brushRef="#br0" timeOffset="243592.444">8062 13146,'0'25,"0"0,0 0,24 0,-73-50</inkml:trace>
  <inkml:trace contextRef="#ctx0" brushRef="#br0" timeOffset="245328.1366">8582 12427,'25'0,"0"25,0-25,0 0,-1 0,26 0,0 0,-1-25,1 25,-1 0,1-25,0 25,-25 0,-1-24,1 24,0 0,-50 24,0-24,1 0,-1 0,0 0,-25 0</inkml:trace>
  <inkml:trace contextRef="#ctx0" brushRef="#br0" timeOffset="245480.7645">8706 12204,'0'25,"0"0,0-1,0 1,25 25,-25-1,0-24,0 0,25 0,-25 0,25-1,0 1,-1-50,1 1,0-1,0-25</inkml:trace>
  <inkml:trace contextRef="#ctx0" brushRef="#br0" timeOffset="245771.9579">9029 12229,'0'-25,"0"50,25-25,-25 25,-25-1,25 26,-25-25,25 24,-25 1,25-25,-25 24,1 1,-26-25,25 24,0-24,1 25,-26-25,25-1,-24 1,24-25,-25 25,25-25,1 0,-1 0,0 0,50 0,0-25,-1 25,26-25,0 25,-26-24,26 24,0 0,-1 0,1-25,-1 25,-24 0,25 0,-25-25,0 25,-25-25</inkml:trace>
  <inkml:trace contextRef="#ctx0" brushRef="#br0" timeOffset="245952.4537">8880 12526,'-25'0,"25"25,-25 0,25 0,0 24,-24 1,24 0,-25-1,0 1,0-1,0 1,1 0,-1-1,-25 1,25-1,-24-24,24 0,0 0,25 0,-25-25,25-25,0 0,0 0</inkml:trace>
  <inkml:trace contextRef="#ctx0" brushRef="#br0" timeOffset="246388.2153">8731 12898,'0'25,"25"0,-25 0,25 24,-25-24,25 25,-25-1,0-24,24 25,-24-25,0 0,0-1,0 1,0 0,0-50,0 0,0 1,0-1,0 0,0-25,0 25,25-24,-25 24,0 0,0 0,25 1,0 24,0 0,-1 0,1 0,0 24,0-24,0 0,0 25,-1-25,-24 25,25 0,-50 0,25-1,-24-24,-1 25,0-25,0 25,-25-25,26 25,-1-25,0 0,0 25,0-50,50 25,0 0,0 0,0 0,24-25,-24 25,25-25,-25 25,-25-74,49 49,-24 25</inkml:trace>
  <inkml:trace contextRef="#ctx0" brushRef="#br0" timeOffset="247493.0804">9401 12353,'0'25,"0"-1,-25 1,25 0,-25 0,25 0,-24-1,-1 1,0 25,0-25,25-1,-25 1,1-25,48 0,1-25,0 1,0-1,24 0,1 0,-25 0,24 25,-24-24,0 24,0 0,0 0,-1 0,1 0,-50 24,25-48,0 48,-24 1,-1 0,0-25,0 25,0 0,1-1,-1-24,0 25,0-25,25 25,0 0,0 0,0 24,0-24,0 25,0-1,0 1,0-25,0 24,-25 1,25-25,0-1,0 1,25-50,-25 1,0-1,0 0,0 0,25-24,-25 24,0-25,25 25,-25-24,25 24,-1 0,-24 0,25 1,-25-1,25 25,0 25,-25-1,0 1,25 0,-25 0,0 24,-25-24,25 0,0 25,-25-26,25 1,-25-25,0 25,1-50,24 0,0 1,24-26,-24 25,25-24,0-1,0 25,0-24,-1 24,1 0,0 0,25 25,-26-25,1 25,0 0,0 0,0 0,-1 0,1 0,0 0,-25 25,-25-25,25 25,-25 0,1 0,-1-1,0 1,0 25,-24-25,24-1,0 1,0 0,25 0,-25-25,50 0,0 0,-25-25,25 0,24 25,-24-25,0 1,0-1,0 0,-1 0,1 0,0 1,-50-1,25 0,-25 0</inkml:trace>
  <inkml:trace contextRef="#ctx0" brushRef="#br0" timeOffset="247776.1876">9748 12402,'0'-24,"0"48,0 1,-25 0,25 0,0 24,0 1,-24-25,24 24,0 1,-25 0,25-1,0 1,0-1,0-24,25 0,-1 0,1-25,0 25,0-25,0 24,-1-24,1 0,0 0,-25 25,25-25,0 25,-50 0,0 0,25-1,-25 1,0 0,1 0,-26-25,25 25,0 0,1-25,-1 0,0 0</inkml:trace>
  <inkml:trace contextRef="#ctx0" brushRef="#br0" timeOffset="247920.4016">10269 13047,'25'25,"-25"0,0 0,0-1,-25 1,0 0</inkml:trace>
  <inkml:trace contextRef="#ctx0" brushRef="#br0" timeOffset="248175.9814">10443 12328,'25'0,"-1"25,1 0,0-25,0 24,0 1,-25 0,0 0,0 0</inkml:trace>
  <inkml:trace contextRef="#ctx0" brushRef="#br0" timeOffset="248352.7371">10492 12601,'0'0,"0"25,0-1,0 26,0-25,0 24,0 1,0 0,0-26,25 26,-25-25,0 24,0-24,0 0,0 0,25-50,-25 0,0-24,25 24,0-50,-1 26,-24-1</inkml:trace>
  <inkml:trace contextRef="#ctx0" brushRef="#br0" timeOffset="248868.524">10765 12229,'0'0,"25"-25,0 25,0 0,-1 0,1 0,0 0,0 0,0 0,-1 0,1 0,0 25,-50-25,0 25,1-25,24 24,-50 1,25 0,0 0,1-25,-26 25,25-1,0-24,1 0,48 0,1 0,0 0,0 0,0 0,-1 0,1 0,0-24,0 24,0 0,-1 0,1 0,-50 24,1 1,-1 0,0 0,-25 0,26-25,-26 24,0 1,26 0,-26 0,25-25,0 0,25 25,25-50,0 25,25 0,-1-25,1 25,-1-25,26 25,-26-25,1 25,0 0,-1-24,-24 24,25 0,-25 0,-50 0,-25 0,25 0,0 0,1-25</inkml:trace>
  <inkml:trace contextRef="#ctx0" brushRef="#br0" timeOffset="249544.2255">10914 12080,'0'-25,"-25"50,25 0,0-1,0 26,0 25,-25-1,25 0,0 1,0 24,-24-25,24 26,0-26,-25 0,25 1,0-26,0 1,0-25,25-25,-25-25,24-25,-24 26,0-26,0 25,0-24,25-1,-25 0,0 26,0-26,25 25,-25 0,0 1,25-1,0 0,-1 25,1 0,0 0,0 25,-25 0,0-1,-25 1,25 0,0 25,0-26,0 1,0 25,0-25,0 24,0-24,0 25,0-1,0-24,0 0,0 24,0-24,0 0,0 0,0-50,-25 25,25-25,-25 0,1 1,24-1,-25 0,25 0,-25-24,25-1,0 25,-25-24,25-1,0 25,25 0,0 25,0 0,-25 25,0 0,0 0,0 0,0-1,-25 1,0 0,0 0,25 0,-25-1,1-24,48-24,1-1,0 0,0 0,-25-49,49 49</inkml:trace>
  <inkml:trace contextRef="#ctx0" brushRef="#br0" timeOffset="249800.8882">11410 12254,'25'0,"0"0,0 0,-1 0,1 0,25-25,-25 25,-1 0,1 0,0 0,0 0,-25 25,-25-1</inkml:trace>
  <inkml:trace contextRef="#ctx0" brushRef="#br0" timeOffset="249988.1225">11435 12402,'-25'0,"50"0,-25 0,25 0,0 0,-1 0,1 0,0-24,0 24,0 0,-1 0,1 0,0 0,0 0,-50 24,0-24,0 25,1 0,-26-25,25 25,-24 0,-1-1</inkml:trace>
  <inkml:trace contextRef="#ctx0" brushRef="#br0" timeOffset="250172.3667">11261 12601,'-24'0,"48"0,-24 0,25-25,0 25,25 0,-26 0,51-25,-26 25,1 0,0-25,-1 25,1 0,-1-24,1 24,-25 0,0 0,-1 0,-48 0,24-25,-25 25,0 0,0-25</inkml:trace>
  <inkml:trace contextRef="#ctx0" brushRef="#br0" timeOffset="250815.7536">11559 12030,'0'25,"0"0,0 0,0 24,0 1,0 0,0 24,0-24,-25 24,25-24,0-1,0 1,-25-1,25 1,25-25,-25 0,25-25,-25-25,25 0,-50 0,0 25,0 0,1 0,-1 25,0 0,-25 0,26-1,-1 1,0-25,0 25,0-25,25-25,0 0,25 1,0-1,0 0,0 0,-25 0,24 25,1-24,0 48,0 1,-25 0,0 0,0 24,0 1,-25 0,25-1,0 1,-25-1,25 1,0-25,0 0,25-1,0-24,0 0,-1-24,1-1,0 0,25 0,-26-24,1 24,0-25,0 25,0-24,-25 24,24 0,-24 0,0 1,-24-1,-1 0,0 25,0 0,0 0,1 25,-1 0,25-1,0 1,25 0,-25 0,24 0,1-25,0 24,0 1,0 0,-1-25,1 25,0-25,0 25,0-25,-1 24,1-48</inkml:trace>
  <inkml:trace contextRef="#ctx0" brushRef="#br0" timeOffset="251216.4676">12030 12378,'0'24,"25"-24,-25 25,0 0,0 0,25 0,-25-1,0 1,25 0,-1-25,1 0,-25-25,25 25,0-25,0 1,0-26,-1 25,1 0,-25 1,25 24,-25 24,0 1,0 25,0-25,0-1,0 26,0-25,-25 0,25-1,0 1,25-25,-50 25,25-50,0 0,0 1,-25-1,25 0,0 0</inkml:trace>
  <inkml:trace contextRef="#ctx0" brushRef="#br0" timeOffset="251715.883">12204 12129,'0'25,"0"25,0-25,0 24,0 1,0 24,0 1,0-26,-25 26,25-1,0-24,0 24,-25-24,25-25,0 24,0-74,0 1,0-1,0-25,-25 50,25-25,-24 1,-1 24,0 24,0 1,25 25,-25-25,1 24,24-24,-25 0,25 0,0-1,25 1,-1-25,1-25,25 25,-25-24,-1-1,26 0,-25 0,0 0,0 1,-1 24,1-25,0 25,-25-25,25 25,-25 25,25-25,-1 25,-24-1,25 1,0 0,0 0,0 0,-25-1,24 1,1 0,0 0,-50-50</inkml:trace>
  <inkml:trace contextRef="#ctx0" brushRef="#br0" timeOffset="251865.0578">12898 12998,'0'24,"-24"-48</inkml:trace>
  <inkml:trace contextRef="#ctx0" brushRef="#br0" timeOffset="288208.0062">1587 13965,'0'25,"-24"0,24-1,-25 26,25 0,-25-1,0 1,0-1,-24 26,24-25,0-1,-24 1,49-1,-25-24,0 0,25-50,0 0,0-24,25 24,0-25,-1 26,1-1,0 0,0 0,0 0,24 25,-24-25,0 25,0 0,24 0,-24 0,0 25,0-25,-25 25,25-25,-50 25,25 0,-25-25,-25 25,25-1,1 1,-26-25,25 0,0 25,1-50,-1 25,0 0,0 25,25 0,0 24,0 1,0 0,0-1,0 1,0-1,0 26,0-26,0 1,0-25,0 24,0-24,0 0,25-50,-25 0,0-24</inkml:trace>
  <inkml:trace contextRef="#ctx0" brushRef="#br0" timeOffset="288484.39">1439 14709,'49'-198,"-98"396,123-396,-49 173,-25 0,25 25,-1-25,1 25,0 0,0 0,0 0,0 0,-25 25,24 0,-24 0,0 0,0-1,0 26,0-25,0 24,0-24,0 25,0-1,0-24,0 25,0-1,0-24,0 0,25 0,-25 0,0-1,0 1,-25-25,1-25,-1 1,0-1</inkml:trace>
  <inkml:trace contextRef="#ctx0" brushRef="#br0" timeOffset="289468.906">1463 14734,'0'0,"0"-25,25 25,0-25,0 25,0 0,-1 0,1 0,0 0,0 0,0 25,-25 0,-25 0,0 0,0-1,0 26,1-25,-1 0,0-1,0 1,0-25,25-25,0 1,0-1,25 0,-25 0,25 0,0-24,0 24,-1 0,1-24,0 24,-25 0,25 25,-25-25,0 0,0 50,-25 0,25 0,-25 24,25-24,-25 0,25 25,0-26,-24 26,24-25,0 24,0-24,-25-25,50 0,-25-25,24-24,-24 24,25-25,-25 1,25-1,-25 1,25 24,0-25,0 1,-1-1,1 25,0 0,-25 1,25-1,0 0,-1 50,-48 0,24-1,-25 26,25-25,-25-25,25 25,0-1,25 1,0-25,-1 25,1-25,-25 25,25-25,-25 25,0-1,0 1,-25 0,25 0,-25 0,25-1,-24 1,-1-25,25 25,-25 0,50-25,0-25,24 0,-24 0,0 1,24 24,-24-25,0 0,0 0,0 0,-1 1,-48-1,-1 0,25 0,-25 25,25-25,-25 1,25-1,-25 0,25 50,0 0,0-1,0 1,0 25,0-1,0 26,-24-1,48-24,-24 24,0 25,0-24,0-1,0 25,0-49,0 25,25-26,-25-24,0 25,25-26,-25-48,0-1,0-25</inkml:trace>
  <inkml:trace contextRef="#ctx0" brushRef="#br0" timeOffset="289567.7724">2232 14833,'0'25,"0"0</inkml:trace>
  <inkml:trace contextRef="#ctx0" brushRef="#br0" timeOffset="289668.4166">2282 14957,'0'25,"25"0,-25 0</inkml:trace>
  <inkml:trace contextRef="#ctx0" brushRef="#br0" timeOffset="292495.8366">3175 14387,'0'-25,"0"0,-25 25,25-25,-25 25,25 25,-24 0,24 0,-25 0,25-1,0 26,-25 0,25 24,0-24,-25 24,25-24,0 24,0-24,0-1,0 1,25-1,-25-24,25 0,-25 0,25 0,-1-25,1 24,0-24,0 25,-50-74,50 24</inkml:trace>
  <inkml:trace contextRef="#ctx0" brushRef="#br0" timeOffset="293128.2758">3746 14486,'-25'-25,"50"50,-25 0,0 0,0-1,0 26,0-25,0 24,-25 1,0 0,25-1,-25 1,0-1,25-24,-25 0,1 0,-1 0,25-1,-25-24,25 25,-25-25,0 0,25-25,-24 1,24-1,-25 0,25-25,0 26,0-26,0 25,0 0,0 1,25-1,-25 0,24 25,1 0,0 0,-25 25,25-25,0 25,-1-1,1 1,0 0,0 0,0 0,-25-1,25 1,-25 0,24 0,1-25,-25 25,25-25</inkml:trace>
  <inkml:trace contextRef="#ctx0" brushRef="#br0" timeOffset="293312.3175">3919 14734,'0'25,"0"0,0-1,0 1,0 0,0 25,0-26,0 1,0 0,25-25,-25 25,0 0,-25-25</inkml:trace>
  <inkml:trace contextRef="#ctx0" brushRef="#br0" timeOffset="293640.8005">3473 14287,'24'0,"1"0,0 0,25 0,-26 0,26 0,0 0,-1 0,1 0,0 0,-1 0,1-24,-1 24,-24 0,0 0,0 0,0 0,-50-25,25 0,-25 0,25 0,-25 1,0-1,25 0,-24 0,24 0</inkml:trace>
  <inkml:trace contextRef="#ctx0" brushRef="#br0" timeOffset="294123.7591">4738 14511,'0'0,"0"-25,0 50,24 0,-24-1,-24 26,24-25,0 24,0 1,-25 0,0-1,0 1,25-1,-25-24,1 25,-1-25,0-25,25 24,-25-24,0-24,1 24,24-25,-25 0,0 0,25-24,-25 24,25-25,-25 25,25 1,0-1,25 25,0 0,0 0,0 25,24-25,-49 24,50 1,-25-25,-1 25,1 0,0 0,0-1,0 1,-1-25</inkml:trace>
  <inkml:trace contextRef="#ctx0" brushRef="#br0" timeOffset="294392.086">4911 14784,'25'0,"-25"24,25-24,0 0,-25 25,25-25,-25 25,24-25,-24 25,0 0,0-1,-24 1,24 0,-25-25,0 25,0 0,0-1,25 1,25-50,0 25,0 0,0 0,-1-24,1 24,-25-25,25 25,0-25,0 25,-25-25</inkml:trace>
  <inkml:trace contextRef="#ctx0" brushRef="#br0" timeOffset="294704.7024">4514 14387,'0'0,"-24"-25,48 25,1 25,0-25,0 25,24-25,1 24,-25-24,49 25,-49-25,25 0,-1 0,1-25,-25 25,0 0,-1 0,1 0,-50-24,1-1,24 0,-25 0,0 0,25-24,0-1</inkml:trace>
  <inkml:trace contextRef="#ctx0" brushRef="#br0" timeOffset="295224.6394">5879 14486,'-25'-25,"25"50,0 0,0 0,0 24,0-24,-25 25,25-1,-25 1,25-1,-25 1,1-25,-1 24,25-24,-25 0,0 0,0 0,1-25,-1 0,0-25,25 0,-25 0,25 0,-25-24,25 24,0-25,0 26,0-1,25 0,-25 0,25 0,0 25,0 0,-1 0,1 25,0-25,0 25,0 0,-1 0,1-1,-25 1,25 0,0 0,0 0,-25-1,25-24</inkml:trace>
  <inkml:trace contextRef="#ctx0" brushRef="#br0" timeOffset="295520.7876">6052 14759,'25'0,"-25"25,25-25,-25 24,25-24,-25 25,0 0,0 0,0 0,-25-1,25 1,-25 0,50-25,-25 25,25-25,0 0,-25 25,0-1,0 1,-25-25,0 25,25 0,-25-25,0 25,1-25,-1 0,0 0,0-25,-24 25</inkml:trace>
  <inkml:trace contextRef="#ctx0" brushRef="#br0" timeOffset="295896.7378">5531 14312,'25'0,"0"0,0 0,0 0,24 0,-24 0,25-25,-1 25,1 0,0 0,-1 0,1 25,-1-25,1 0,-25 25,24-25,-24 0,0 0,0 0,0 0,-50-25,0 0,25 1,-25-1,25 0,0 0,-25 0,25 1,-49-26,24 50,25-25</inkml:trace>
  <inkml:trace contextRef="#ctx0" brushRef="#br0" timeOffset="298756.6918">6921 15379,'0'25,"0"-50,-25 25,25-25,-25 0,25 0,0 1,-25-1,25-25,0 1,-25 24,25-25,0 1,0-1,0-24,0 24,25 0,-25 1,0-1,25 25,-25-24,0 24,0 0,25 0,0 1,-1 24,1-25,0 25,-25 25,25-25,-25 24,25 1,-25 0,0 0,0 0,0 24,-25-24,25 0,-25 0,25-1,0 1,25 0,0-25,-1 25,-48 0,-1-1,25 1,-25-25,0 25,0-25,1 25,-1-25,0 0</inkml:trace>
  <inkml:trace contextRef="#ctx0" brushRef="#br0" timeOffset="299128.6507">6623 14188,'0'25,"0"0,0 24,0 1,0 0,0-1,0 26,0-1,-25 1,25-1,0 0,-25 1,25-1,0 1,0-26,0-24,0 0,0 0,0-1,0 1,25-50,-50 1,50-1,-25-25</inkml:trace>
  <inkml:trace contextRef="#ctx0" brushRef="#br0" timeOffset="299505.0748">6747 14238,'25'0,"-1"0,1 0,0 25,0-25,25 0,-26 0,26 0,-25 0,24 0,-24 0,0-25,0 25,0 0,-1 0,1 0,-50 0,25-25,-24 0,24 0,-25 1,25-1,-25 0,25 0,0 0,-25 1,0-1</inkml:trace>
  <inkml:trace contextRef="#ctx0" brushRef="#br0" timeOffset="300044.8248">7317 14213,'-24'0,"48"0,1 25,-25 24,25-24,0 25,0 0,-1-26,-24 26,25 0,0-1,-25 1,25-25,-25 24,0 1,0-1,0 1,0 0,-25-1,25 1,-25-1,0 1,1 0,-1-26</inkml:trace>
  <inkml:trace contextRef="#ctx0" brushRef="#br0" timeOffset="304168.1851">7739 14461,'0'0,"0"-25,25 25,0 0,24 0,-24 0,0 0,0 0,-1 0,26 0,-25-24,0 24,0 0,-1 0,1 0,-50 24,1-24,-1 0,0 25</inkml:trace>
  <inkml:trace contextRef="#ctx0" brushRef="#br0" timeOffset="304392.1779">7689 14610,'25'0,"0"25,0-25,24 0,-24 0,0 0,25 0,-26 0,26 0,0 0,-25 0,-1-25,26 25,-25 0,0 0,-1 0</inkml:trace>
  <inkml:trace contextRef="#ctx0" brushRef="#br0" timeOffset="305020.6866">8830 13643,'-24'-25,"24"50,-25-25,25 24,0 1,-25 0,25 0,-25 24,0 1,1 0,24-1,-25 1,0-1,0 1,25 0,-25 24,1-24,24 24,-25-24,25-1,0 26,0-26,-25 26,25-1,0 1,0-1,0 0,0-24,0 24,0 1,0-1,25-24,-25 24,0 1,25-26,-25 1,24 0,-24-1,25 1,0-1,-25 1,0-25,25 24,-25-24,0 0,25-25,-25 25,0 0,0-50</inkml:trace>
  <inkml:trace contextRef="#ctx0" brushRef="#br0" timeOffset="305805.0894">9178 13593,'0'-25,"0"50,0 0,0 0,0-1,0 1,0 25,0-25,0 24,0-24,0 0,-25 24,25-24,0 0,0 0,-25-25</inkml:trace>
  <inkml:trace contextRef="#ctx0" brushRef="#br0" timeOffset="306228.7792">8954 14263,'25'0,"0"0,0 0,0 0,0 24,-1-24,1 0,0 25,0-25,-25 25,0 0,-25 0,0 0,0-1,1-24,-1 25,0 0,0-25,0 25,0-25,50 25,0-25,0 0,0 0,0 0,-1 0,1 0,25 0,-25-25,-1 25,1 0,0 0,-50 25</inkml:trace>
  <inkml:trace contextRef="#ctx0" brushRef="#br0" timeOffset="306596.5505">8979 14833,'25'25,"0"-25,0 0,0 25,-1-25,1 0,-25 25,-25-1,25 1,-24 0,-1 0,25 0,-25-1,0 1,0-25,25 25,-25-25,50 0,0 0,0 0,0 0,0 0,-1 0,1 0,0 25,0 0,-25-1,0 1,0 0,-25 0,25 0,-25-1,25 1,-25 0,1 0,-1-25</inkml:trace>
  <inkml:trace contextRef="#ctx0" brushRef="#br0" timeOffset="306900.4879">9004 15553,'0'24,"0"1,0 0,0 0,0 24,0-24,0 25,0-1,0-24,0 0,0 25,0-26,0-48,0-1,0-25,0 25,0-24</inkml:trace>
  <inkml:trace contextRef="#ctx0" brushRef="#br0" timeOffset="307523.5216">9674 13618,'0'-25,"25"25,-1 0,1 25,0-25,0 25,0-25,-1 24,1 1,0 0,-25 0,0 0,-25-1,25 26,-25-25,25 0,-24 24,-1-24,0 0,0 0,0-1,1 1,-1-25,0 0,50 0,0 0,-1 0,1 0,0-25,0 25,24 0,-24 0,0 0,0 0,0 0,-1 0,1 0</inkml:trace>
  <inkml:trace contextRef="#ctx0" brushRef="#br0" timeOffset="307900.0322">9773 14263,'25'0,"0"0,-1 0,1 24,0-24,0 0,-25 25,0 0,-25 0,25 0,-25 0,0-25,25 24,-24 1,-1 0,0-25,0 0,50 0,0-25,0 25,-1 0,1-25,0 25,0 0,0 25,-1-25,1 25,-25 0,25-25,-50 25,25-1,0 1,-25 0,1 0,24 0,-25-1,0-24,0 25,0-25,25 25</inkml:trace>
  <inkml:trace contextRef="#ctx0" brushRef="#br0" timeOffset="308223.7846">9748 14908,'0'24,"0"1,0 0,0 0,0 24,0-24,0 0,0 25,0-26,0 1,0 0,0 0,0 0</inkml:trace>
  <inkml:trace contextRef="#ctx0" brushRef="#br0" timeOffset="308667.5559">9624 15528,'-25'0,"50"-25,0 25,0 0,-25 25,25-25,-1 0,1 0,-25 25,25-25,-25 24,25-24,-25 25,0 0,-25 0,25 0,-25-1,25 1,-25 0,1 0,-1 0,0-1,0-24,0 0,1 25,-1-25,0 0,25-25,25 25,0 0,-1 0,1 0,0 0,25-24,-26 24,1 0,25 0,-25 0,-1 0,1 0,0 0,-50-50</inkml:trace>
  <inkml:trace contextRef="#ctx0" brushRef="#br0" timeOffset="309280.1496">10443 13717,'0'-25,"0"0,0 1,25-1,-1 25,1 25,0-25,0 24,0 1,-25 0,0 0,-25 0,25 24,-25-24,25 0,-25 0,0-1,1-24,-1 25,0-25,50 0,0-25,-1 25,1 0,0 0,0 0,0 25,-1 0,1 0,0 0,-25-1,0 1,-25 0,25 0,-25-25,25 25,-24-25,24 24,-25 1,0-25,0 25,0 0,1-25</inkml:trace>
  <inkml:trace contextRef="#ctx0" brushRef="#br0" timeOffset="309564.4618">10542 14337,'-25'0,"25"25,0 0,0 0,0-1,0 1,0 0,0 0,0 0,0-1,0 1,0 0,25-25,-50 0</inkml:trace>
  <inkml:trace contextRef="#ctx0" brushRef="#br0" timeOffset="310128.4228">10492 14808,'25'0,"0"0,0 25,0 0,-1-25,-24 25,0 0,0-1,0 1,0 0,-24 0,-1 0,0-1,0 1,0 0,1-25,-1 25,0 0,0-25,0 0,50 0,0 0,0 0,0 0,-1 0,1 0,0 0,0 0,0 0,-1 0,1 0,0 0,-50-25</inkml:trace>
  <inkml:trace contextRef="#ctx0" brushRef="#br0" timeOffset="310376.1628">10195 15577,'-25'0,"50"0,0 0,-1 0,1 0,-25 25,25-50,0 25,0 0,-1 0,1 0</inkml:trace>
  <inkml:trace contextRef="#ctx0" brushRef="#br0" timeOffset="310720.765">10468 15404,'24'0,"-24"25,25-25,0 0,-25 24,25-24,0 25,-1 0,-24 0,0 0,0-1,-24 1,24 0,-25 0,0 0,0-1,0 1,1 0,-1 0,0-25,0 0,25 25,-25-25,1 0,48-25,1 25,0 0,0 0,0 0,-1 0,1 0,25 0,-25 0,-1-25,26 25,-25 0,0 0,-1 0,-24 25,25-50,0 25</inkml:trace>
  <inkml:trace contextRef="#ctx0" brushRef="#br0" timeOffset="311288.859">11038 13568,'0'-25,"0"50,0 0,0 0,0 24,0-24,0 25,0 24,0-24,0 24,0-24,0 24,0 1,0-1,0 0,0 26,0-26,0 25,0-24,25 24,-25-25,0-24,0 24,0 1,0-1,25 25,-25-24,0-1,-25 1,25-26,0 26,0-1,0-24,-25-1,25-24,0 25,0-25,0-1,0 1,0-50,-25 1,25-1,0-25,-25 1</inkml:trace>
  <inkml:trace contextRef="#ctx0" brushRef="#br0" timeOffset="311940.8435">11460 13494,'0'0,"-25"25,0-1,25 1,0 0,0 0,0 0,0-1,0 26,0-25,25 0,-25-1,25 1,0 0,-1 0,1-25,0 0,0-25,0 0,-25 0,24 1,1-1,0 0,-25-25,0 26,0-1,0 0,0 0,0 0,-25 1,25-1,-25 25,1-25,-1 0,0 50,0 0,25 0,-25 24,1-24,24 25,-25-1</inkml:trace>
  <inkml:trace contextRef="#ctx0" brushRef="#br0" timeOffset="312375.8317">11559 14213,'0'0,"0"-25,-25 50,0 0,1 0,-1-1,0 1,25 0,-25 0,0 0,1 0,-1-1,0-24,0 25,0-25,50 0,0 0,25 0,-26 0,26 0,-25 0,24 0,1-25,-25 25,24 0,-24 0,0 0,0 0,-50 0</inkml:trace>
  <inkml:trace contextRef="#ctx0" brushRef="#br0" timeOffset="312544.7657">11584 14163,'-25'0,"25"25,0 0,0 0,0 0,0 24,0-24,0 25,0-25,0 24,0-24,0 0,0 24,0-24,0 25,-25-25</inkml:trace>
  <inkml:trace contextRef="#ctx0" brushRef="#br0" timeOffset="312947.4034">11361 14982,'24'-25,"1"25,0 0,0 25,0-25,-1 25,1-25,-25 25,25-1,-25 1,0 0,-25 0,25 0,-25-1,1 1,-1-25,0 25,0-25,0-25,50 25,0 0,0-25,0 25,-1 0,1 0,0-24,0 24,0 0,-1 0,1 24</inkml:trace>
  <inkml:trace contextRef="#ctx0" brushRef="#br0" timeOffset="313264.0082">11460 15453,'-25'0,"25"25,0 0,0 0,0 0,25-1,-25 26,0-25,0 0,0-1,0 1,25 0,-25 0,0 0,24-25,-24 24,0 1,-24 0,-1 0,0 0,0-25,0 0,1 24,-1-48,0 24,25-25,-25 0,25-25</inkml:trace>
  <inkml:trace contextRef="#ctx0" brushRef="#br0" timeOffset="313420.161">11460 15528,'25'0,"-1"0,1 0,0 0,0 0,0 0,-1-25,1 25,0 0,0 0,0 0,-25-25</inkml:trace>
  <inkml:trace contextRef="#ctx0" brushRef="#br0" timeOffset="313900.0206">11906 13469,'0'25,"0"0,0 24,25 1,-25-1,25 1,-25 24,25 1,-1 24,1-25,0 26,0-1,-25 25,25-25,-25 25,0 0,0 0,0-25,0 1,-25-26,25 0,-25 26,25-26,-25 1,0-1,1 0,-26 1,25-26,0 1,-24 0</inkml:trace>
  <inkml:trace contextRef="#ctx0" brushRef="#br0" timeOffset="322548.7812">12427 14560,'0'-24,"25"-1,0 25,0-25,-1 25,1-25,0 25,-25-25,25 25,0 0,-1 0,1 0,0 25,0-25,-25 25,25-25,-25 25,24-25,1 25,0-1,0-24,0 25,-1-25,1 0,0 0,0-25,0 25,-1 0,1-24,0-1,0 25,-25-25,25 25,-25-25</inkml:trace>
  <inkml:trace contextRef="#ctx0" brushRef="#br0" timeOffset="323392.0445">13419 13494,'0'-25,"0"50,-24 0,24-1,0 1,0 25,-25-1,25-24,0 50,-25-26,25 1,0-1,-25 1,25 24,0 1,-25-26,25 26,0-1,-24 1,24 24,-25-25,25 1,0 24,0-25,0 1,0-1,0 1,0-1,0-24,25 24,-25 0,0-24,24 25,-24-1,25-24,-25 24,25-24,0-1,-25 1,25-1,-1-24,-24 0,25 0</inkml:trace>
  <inkml:trace contextRef="#ctx0" brushRef="#br0" timeOffset="324484.2688">13816 13494,'-25'-25,"25"50,0 0,-24-1,24 1,0 25,0-1,-25 1,25 0,0-1,0-24,0 25,0-26,0 1,0 0,25-25,-1-25</inkml:trace>
  <inkml:trace contextRef="#ctx0" brushRef="#br0" timeOffset="324908.7616">14238 13543,'0'-24,"25"24,-1 24,1 1,0-25,0 25,0 0,-25 0,25-1,-25 1,-25-25,25 25,0 0,-25 0,0-1,0 1,0-25,1 25,-1-25,0 25,0-25,25-25,25 25,0 0,0 25,-1-25,1 0,0 0,25 0,-25 0,-1 0,1 0,0 0,0 0</inkml:trace>
  <inkml:trace contextRef="#ctx0" brushRef="#br0" timeOffset="325355.9501">15156 13469,'24'0,"-24"25,25-25,0 25,-25-1,25-24,-25 25,0 0,0 0,-25 0,25-1,-25-24,25 25,-25 0,1-25,48 0,1 0,0 0,0 25,0-25,-1 25,1-1,-25 1,0 0,0 0,0 0,-25-25,25 24,-24 1,-1-25,25 25,-25 0,0 0,0-25</inkml:trace>
  <inkml:trace contextRef="#ctx0" brushRef="#br0" timeOffset="325852.825">16123 13618,'0'-25,"-25"25,25 25,0 0,0-1,0 1,0 0,0 0,0 0,0-1,25 1,-25 0,25 0,0-25,-25 25,24-25,1-25,0 25,0-25,0 25,-25-25,24 0,1-24,-25 24,0 0,0 0,0 1,0-1,0 0,-25 0,25 0,-24 25,24-24,-25 24,0 0,0 0,0 0,1 24,-1 1,0-25</inkml:trace>
  <inkml:trace contextRef="#ctx0" brushRef="#br0" timeOffset="328752.926">13667 14511,'0'-25,"25"25,-25-25,-25 25,1 0,24 25,-25 0,25 0,-25-25,25 24,0 1,0 0,0 0,0 0,25-1,0 1,-1 0,1-25,0 0,0 0,-25-25,25 0,-1 1,-24-26,25 25,-25 0,0 1,0-1,0 0,0 0,-25 0,25 1,-24-1,-1 0,0 25,0 0,0 25,25 0,-24-1,-1 1,25 0,0 0,-25 0</inkml:trace>
  <inkml:trace contextRef="#ctx0" brushRef="#br0" timeOffset="329316.5179">14188 14486,'0'-25,"25"25,0 0,0 0,-1 0,1 0,0 0,0 0,0 0,0 0,-1 0,1 0,0 0</inkml:trace>
  <inkml:trace contextRef="#ctx0" brushRef="#br0" timeOffset="329560.353">14560 14238,'0'25,"0"-1,0 1,0 25,0-25,0 24,0-24,0 0,0 25,0-26,0 1,0 0,0 25,0-26,0 1,0 0,0 0</inkml:trace>
  <inkml:trace contextRef="#ctx0" brushRef="#br0" timeOffset="330560.8243">15056 14436,'0'0,"-24"0,48-24,1 24,0 0,0 0,0 0,-1 0,1 24,0-24,0 0,-25-24</inkml:trace>
  <inkml:trace contextRef="#ctx0" brushRef="#br0" timeOffset="330948.104">15429 14213,'0'-25,"0"50,0 0,0 0,-25-1,25 26,0-25,-25 0,25 0,0-1,0 1,25 0,-25 0,25 0,-1-1,1 1,-25 0,0 0,-25 0,25-1,-24-24,24 25,-25-25,25 25,-25-25,0 25,0-25,0 0,1-25,24 0</inkml:trace>
  <inkml:trace contextRef="#ctx0" brushRef="#br0" timeOffset="331152.8876">15429 14238,'0'-25,"24"25,1 25,0-25,0 0,0 0,-1 0,1 0,0 0,0 0,0 0,-50 0,25 25,-25-25</inkml:trace>
  <inkml:trace contextRef="#ctx0" brushRef="#br0" timeOffset="332904.7099">16148 14263,'0'-25,"-25"50,25-1,0 1,0 0,0 25,-25-25,25-1,0 1,0 0,0 0,25-25,-25 25,0-1,25-24,-25 25,25-25,-1 0,26 0,-25 0,0 0,-1 0,1-25,0 25,0 0,0 0,0-24,-1 24,1 0,0 0,-50 0,0-25,-24-25,49 25</inkml:trace>
  <inkml:trace contextRef="#ctx0" brushRef="#br0" timeOffset="333220.9652">16396 14213,'0'-25,"0"50,-25-25,25 25,0 0,0-1,-25 1,25 0,0 0,-25 0,25 0,0-1,-24-24,24 25,0 0,-25 0,25 0,0 24,-25-24,25 0,0 0,0 24,-25-24,25 0,-25-25</inkml:trace>
  <inkml:trace contextRef="#ctx0" brushRef="#br0" timeOffset="335684.2115">13618 15205,'0'-25,"-25"50,25 0,0 0,-25 0,25-1,0 1,0 0,0 0,0 0,25 0,-25-1,0 1,25 0,0-25,-1 0,1 0,0 0,-25-25,25 0,-25 1,0-1,25 0,-25 0,24 0,-24 0,0 1,0-1,0 0,0 0,0 0,-24 25,24-24,0-1,-25 25,25-25,-25 25,0 0,0 0,25 25,-24-25,-1 25,25-1,-25 1,25 0,-25-25,25 25</inkml:trace>
  <inkml:trace contextRef="#ctx0" brushRef="#br0" timeOffset="338732.2096">14163 15230,'-24'0,"48"0,1 0,0 0,0 0,0 0,-1 0,1-25,0 25,0 25,0-25,0 0,-50-25</inkml:trace>
  <inkml:trace contextRef="#ctx0" brushRef="#br0" timeOffset="345616.5908">14585 14957,'-25'-25,"1"25,24 25,0 0,0 0,0 0,0-1,0 1,0 25,0-25,0-1,24 1,-24 0,25-25,-25 25,25 0,-25-1,0 1,25-25,-25 25,-25 0,25 0,0 0,-25-25,25 24,-25-24,25 25,-24-25,-1 25,0-25,25 25,-25-25,25-25,-25 25,25-25,-24 0,24 1,0-1</inkml:trace>
  <inkml:trace contextRef="#ctx0" brushRef="#br0" timeOffset="345832.0045">14560 15032,'25'0,"0"0,0 0,0 0,-1 0,1 0,0 0</inkml:trace>
  <inkml:trace contextRef="#ctx0" brushRef="#br0" timeOffset="347836.0441">15106 15156,'-25'0,"50"0,0 0,0 0,-1 0,1 0,0 0,0 0,0 0,-1 0,-48 0,-1 0</inkml:trace>
  <inkml:trace contextRef="#ctx0" brushRef="#br0" timeOffset="348521.0962">15255 14982,'-25'0,"50"0,0 0,-1 0,1 0,0 0,0 0,0 0,0 0,-1 0,1 25,-25 0,0-1,0 1,0 0,-25 0,25 0,0-1,0 1,-24-25,24 25,0 0,-25 0,25-1,0 1,-25-25,25 25,0 0,-25 0,25 0,0-1,0 1,-25 0,25 0,-25 0</inkml:trace>
  <inkml:trace contextRef="#ctx0" brushRef="#br0" timeOffset="349480.048">16148 14957,'-25'-25,"0"25,50 0,0 0,-25 25,25-25,-1 0,-24 25,25-25,-25 25,25-25,0 25,-25-1,0 1,-25 0,25 0,-25 0,0-1,25 1,-24-25,-1 25,25 0,-25-25,25 25,-25-25,50 0,0 0,0 0,-1 0,1 0,0 0,0 0,0 0,-1 0,-24-25,25 25</inkml:trace>
  <inkml:trace contextRef="#ctx0" brushRef="#br0" timeOffset="350344.3758">13717 15900,'0'0,"-25"0,0 0,1 25,24-1,0 1,-25-25,25 25,0 0,0 0,0-1,0 1,25-25,-25 25,0 0,24-25,1 0,-25 25,25-25,0 0,-25-25,25 25,-1 0,-24-25,25 25,-25-25,25 0,-25 1,0-1,0 0,0 0,0 0,0 1,0-1,-25 25,25-25,-25 25,1-25,-1 25,0 0,0 0,0 25,25 0</inkml:trace>
  <inkml:trace contextRef="#ctx0" brushRef="#br0" timeOffset="351284.4069">14511 15825,'-25'0,"0"0,25 25,0 0,0 0,0 0,0-1,0 1,0 0,0 0,25 0,0-1,0-24,-1 0,1-24,0-1,0 0,-25 0,25 25,-25-25,0 1,0-1,0 0,0 0,0 0,0 1,0-1,-25 0,0 0,0 25,0 0,1 25,24 0,-25 0</inkml:trace>
  <inkml:trace contextRef="#ctx0" brushRef="#br0" timeOffset="354379.6649">15056 15850,'0'-25,"-24"25,24-24,24 24,1 0,0 0,0 0,0 0,-1 0,1-25,0 25,0 0,0 0,-1-25,1 50,-74-75</inkml:trace>
  <inkml:trace contextRef="#ctx0" brushRef="#br0" timeOffset="354736.443">15429 15577,'0'25,"-25"-25,25 25,0 0,0 0,0-1,0 26,0-25,0 0,0-1,0 1,25-25,-25 25,0 0,24-25,1 25,0-1,-25 1,0 0,-25 0,25 0,-25-25,1 24,-1-24,25 25,-25-25,0 0,0 0,0-25,1 1,24-1</inkml:trace>
  <inkml:trace contextRef="#ctx0" brushRef="#br0" timeOffset="354952.4088">15429 15652,'24'0,"1"0,0 0,0 0,0 0,-1 0,1 0,-25-25,25 25,-50 25</inkml:trace>
  <inkml:trace contextRef="#ctx0" brushRef="#br0" timeOffset="355928.2116">16247 15627,'-25'-25,"0"25,25 25,0 0,0 0,0-1,0 26,0 0,0-26,0 26,0-25,0 0,25-1,-25 1,25-25,-25 25,25-25,-25 25,-25 0,0-1,0 1,1-25,-1 0,0 0,0 0,25-25,0 1</inkml:trace>
  <inkml:trace contextRef="#ctx0" brushRef="#br0" timeOffset="356192.8516">16197 15677,'25'0,"0"0,0 0,0-25,-1 25,1 0,0 0,-25-25,25 25,0 0,0 0,-50 0,0 0,0 0</inkml:trace>
  <inkml:trace contextRef="#ctx0" brushRef="#br0" timeOffset="358212.4771">16644 13469,'0'-25,"0"50,25-25,-25 25,25 0,-25-1,24 1,-24 0,25 0,-25 0,25-1,-25 26,0 0,25-26,0 26,-25 0,24-1,-24 1,0-1,0 1,0 0,25 24,-25 0,0-24,0 25,25-1,-25 0,0 1,25-1,-25-24,0 24,0 1,0-1,0 0,0 1,-25-1,25 1,0-1,0 1,-25-1,25 0,-25-24,1 24,-1 1,0-1,0-24,0 24,1 1,-1-26,0 1,0-1,0 1</inkml:trace>
  <inkml:trace contextRef="#ctx0" brushRef="#br0" timeOffset="359672.9748">15726 13345,'0'25,"0"0,0-1,25 1,-25 0,0 0,0 24,0 1,0 0,0-1,0 1,0-1,0 1,0 24,-25-24,25 0,0 24,0-24,0-1,0 1,0 24,0-24,0 0,0-1,0 1,0 24,0-24,0-1,0 1,0 0,0-1,0 1,0-1,0 1,0 0,0-26,0 26,0 0,0-26,0 26,0-25,0 24,0 1,0-25,0 0,0 24,0-24,0 0,0 25,0-26,0 26,0-25,0 24,0-24,0 0,0 25,0-26,0 26,25-25,-25 24,0-24,0 0,0 0,0 0,0-1,0 1,-25 0,25 0,0 0,0-50,0 0,-25 25</inkml:trace>
  <inkml:trace contextRef="#ctx0" brushRef="#br0" timeOffset="360359.7099">17041 14660,'-25'0,"50"-25,0 0,-25 0,24 25,1-25,0 25,-25-24,25 24,0 0,-1 24,1-24,-25 25,0 0,25 0,-25 0,25-1,-25 1,25 0,-25 0,24-25,1 25,0-25,0 0,-25-25,25 25,-1 0,1 0,-25-25,25 25,-25-25,25 0,-25 1,0-1</inkml:trace>
  <inkml:trace contextRef="#ctx0" brushRef="#br0" timeOffset="369536.0634">18083 13568,'0'-25,"0"50,-25 0,25 0,0 0,-25-1,25 1,-25 25,25-25,-25 24,25-24,-24 25,24-1,0 1,-25-1,25 1,0 0,-25-1,25 26,0-26,-25 1,25 0,0-1,-25 26,25-1,0-24,0-1,0 26,-24-26,24 1,0-1,0 1,0 0,0-1,24 1,-24-1,0 1,0 0,0 24,0-24,0-1,0 1,0 0,25-1,-25-24,25 25,-25-26,25 1,-25 25,0-25,25-1,-25 1,0 25,0-25,0-1,0 1,0 25,24-25,-24-1,0 1,0 0,0 0,-24-25</inkml:trace>
  <inkml:trace contextRef="#ctx0" brushRef="#br0" timeOffset="371385.2571">18405 13444,'0'-25,"-25"50,25 0,0 25,0-26,0 26,0-25,0 24,0-24,0 0,0 0,0 0,0-1,-25 1,25 0,25-25,-25 25</inkml:trace>
  <inkml:trace contextRef="#ctx0" brushRef="#br0" timeOffset="371820.1596">19000 13419,'25'0,"0"0,0 0,0 25,-1 0,1 0,0 0,-25-1,0 1,-25 0,25 0,-25-25,1 25,-1-1,0 1,0-25,0 25,1-25,-1 25,0-25,50 0,0-25,-1 25,1 0,0 0,25 0,-26 0,1 0,25 0,-25 0,-1 0,1 0,0 0</inkml:trace>
  <inkml:trace contextRef="#ctx0" brushRef="#br0" timeOffset="372316.3074">19869 13395,'24'0,"1"0,-25 24,25-24,0 0,-25 25,25-25,-25 25,0 0,0 0,-25-1,25 1,-25 0,0-25,0 25,1-25,-1 0,50 0,-1 0,1 0,0-25,0 25,0 0,-1 0,1 25,0-25,0 25,-25-1,0 1,-25 0,0-25,25 25,-25 0,1-1,-1-24,0 25,25 0,-25-25,0 25</inkml:trace>
  <inkml:trace contextRef="#ctx0" brushRef="#br0" timeOffset="374716.0696">20737 13171,'0'0,"0"25,0 0,0 0,0 0,0 24,0 1,25-1,-25 1,0 0,0-1,24 1,-24-1,0 1,0 0,0-1,0 1,0-1,0 1,0 0,0-1,0 1,0-1,0 1,0-25,0 24,-24 1,24 0,0-25,0 24,24-24,-24 25,0-1,0-24,0 25,0-1,0-24,0 25,0-26,0 26,0-25,0 24,0-24,0 0,0 25,0-26,0 26,0-25,0 0,0 24,0-24,0 0,0 24,0-24,0 0,0 0,0 0,0 24,0-24,0 0,0 0,0 0,0-1,0 1,0 0,0 0,0 0,0-1,0 1,0 0,0 0,0 0,0-1,0 1,0 0,0 0,0 0,0-1,0 1,0 0,0 0,0 0,0-50,-24 0,24 0</inkml:trace>
  <inkml:trace contextRef="#ctx0" brushRef="#br0" timeOffset="377208.1146">21258 13419,'0'0,"-25"0,0 0,0 0,0 0,25 25,0 0,0 0,0 0,0-1,0 1,0 0,0 0,25-25,-25 25,0-1,25 1,0-25,-25 25,25-25,-1 0,1 0,0 0,0 0,0-25,-1 0,1 1,-25-1,0 0,0 0,0 0,0 1,0-1,0 0,-25 0,25 0,-24 25,24-24,-25 24,0-25,0 25,0 0,1 0,-1 25,0-1,0-24,25 25</inkml:trace>
  <inkml:trace contextRef="#ctx0" brushRef="#br0" timeOffset="378524.3269">18231 14387,'-24'0,"-1"0,0 0,25 25,0-1,-25 26,25-25,0 0,0 24,0 1,25-25,-25-1,25 1,0 0,-1-25,1 0,0 0,-25-25,25 0,0 25,-25-49,24 24,-24 0,25-24,-25 24,0 0,0 0,0 0,0 1,0-1,-25 0,1 25,24-25,-25 25,0 0,25 25,-25-25</inkml:trace>
  <inkml:trace contextRef="#ctx0" brushRef="#br0" timeOffset="379023.886">18777 14436,'-25'0,"50"0,0 0,0 0,0 0,-1 0,1 0,0 0,0 0,0 0,-1 0</inkml:trace>
  <inkml:trace contextRef="#ctx0" brushRef="#br0" timeOffset="379265.1921">19124 14163,'-24'25,"24"0,0 0,-25 0,25-1,0 26,0 0,0-25,0 24,-25 1,25-1,0 1,0-25,0 24,0-24,0 0,0 0,0 0,0-50</inkml:trace>
  <inkml:trace contextRef="#ctx0" brushRef="#br0" timeOffset="379711.9998">19546 14412,'0'-25,"-25"25,50 0,0 0,0 0,0 0,-1 0,1 0,0 0,0 0,0 0,-1 0,1 0</inkml:trace>
  <inkml:trace contextRef="#ctx0" brushRef="#br0" timeOffset="379980.0645">19893 14238,'-24'25,"24"-1,0 1,0 0,0 0,0 0,0 0,0-1,24 26,-24-25,0 24,25-24,-25 0,0 0,0 0,25-25,-25 24,0 1,-25 0,0 0,1-25,-1 25,0-25,0 0,0 0,1-25,-1 0,25 0,-25 0</inkml:trace>
  <inkml:trace contextRef="#ctx0" brushRef="#br0" timeOffset="382300.1031">19869 14263,'24'24,"1"-24,-25 25,-25-25,1 25,24-50,24 25,1 0,0 0,0 0,0 0,-1 25</inkml:trace>
  <inkml:trace contextRef="#ctx0" brushRef="#br0" timeOffset="382880.8459">21059 14263,'25'0,"0"24,-25 1,0 0,0 0,0 0,0 0,0-1,0 1,0 0,0 0,0 0,0-1,0 1,0 0,25-25,-1 25,1-25,0 0,0 0,0 0,-1 0,1 0,0-25,0 25,0 0,-1 0,1 0,0-25,-50 25,0 0,25-25,-24 25,-1-24</inkml:trace>
  <inkml:trace contextRef="#ctx0" brushRef="#br0" timeOffset="383128.2391">21357 14238,'0'-25,"-25"50,25 0,0-1,0 1,-25 0,25 25,0-1,-25-24,25 25,-24-1,24 1,-25 0,25-1,-25-24,25 0,-25 24,25-24,0 0,0 0,0 0,-25-25,25 24</inkml:trace>
  <inkml:trace contextRef="#ctx0" brushRef="#br0" timeOffset="383912.3717">18281 15280,'-25'0,"0"-25,1 25,-1 0,25 25,-25-25,25 24,-25 1,25 0,0 0,0 0,0 0,25-1,-25 1,25 0,0-25,-25 25,24-25,1 0,0 0,0 0,0-25,-25 0,24 0,-24 1,0-1,0 0,0-25,0 25,0 1,0-1,0 0,-24 0,24 0,-25 25</inkml:trace>
  <inkml:trace contextRef="#ctx0" brushRef="#br0" timeOffset="384260.6034">18926 15280,'-25'0,"25"24,0 1,0 0,0 0,25 0,-25 0,25-1,0 1,-1-25,1 0,0 0,0 0,0-25,-1 1,1-1,-25 0,25 0,-25 0,0-24,0 24,0 0,-25 0,0 0,1 25,-1 0,0 0,0 25,0-25,25 25</inkml:trace>
  <inkml:trace contextRef="#ctx0" brushRef="#br0" timeOffset="384535.7607">19918 15230,'0'25,"25"0,-25 24,0-24,0 25,0-25,0 24,0-24,0 25,0-26,0 1,0 0</inkml:trace>
  <inkml:trace contextRef="#ctx0" brushRef="#br0" timeOffset="384984.8989">20985 15304,'-25'-24,"50"24,0 0,-1 0,1-25,0 25,25 0,-26 0,1 0,0 0,0 0,0-25,-1 25,1 0,0 25,0-25,-50 0</inkml:trace>
  <inkml:trace contextRef="#ctx0" brushRef="#br0" timeOffset="385232.0287">21456 15056,'0'25,"0"0,0 0,0 0,0-1,0 26,0-25,0 24,0 1,0 0,0-1,0 1,0 0,0-26,0 1,0 0,0 0,0 0,0-1,-25 1,-24-74,24 49</inkml:trace>
  <inkml:trace contextRef="#ctx0" brushRef="#br0" timeOffset="386019.9137">18132 15999,'0'0,"-25"0,25 25,0 0,0-1,25 26,-25-25,25 0,0 24,-25-24,25-25,-1 25,1-25,0 0,0-25,0 25,-1-25,-24 0,25 1,-25-1,0 0,0-25,0 26,0-1,0 0,-25 0,1 25,24-25,-25 25,0-24,0 24,0 0,1 24,24 1,0 0,0 0,24 0</inkml:trace>
  <inkml:trace contextRef="#ctx0" brushRef="#br0" timeOffset="386336.7897">18951 16073,'0'0,"-25"0,0 25,25 0,-25 0,25 0,25-1,-25 1,25 0,0 0,0 0,-25-1,24 1,1-25,0 0,0 0,0-25,-1 1,-24-1,25 0,-25 0,0 0,0 1,0-1,0 0,-25 0,25 0,-24 1,24-1,-25 0,0 25,0-25,0 25,1 25</inkml:trace>
  <inkml:trace contextRef="#ctx0" brushRef="#br0" timeOffset="386732.2929">19844 16123,'0'-25,"-25"25,25 25,0 0,0 0,0-1,25 26,-25-25,25-25,-1 25,1-1,25-24,-25 0,-1-24,1-1,0 0,-25 0,25 0,-25 1,0-1,0 0,0 0,0 0,0 1,-25 24,25-25,-25 0,0 25,25-25,-24 25,-1 0</inkml:trace>
  <inkml:trace contextRef="#ctx0" brushRef="#br0" timeOffset="387164.3107">21134 15999,'-25'25,"25"0,0-1,0 1,0 25,25-25,-25-1,24 1,-24 0,25-25,0 25,0-25,0 0,-1 0,1 0,0-25,0 0,0 0,-1 1,1-1,-25 0,25 0,-25 0,0 1,0-1,-25 0,25 0,-25 0,-24 1,24 24,0-25,-24 25,24 0,-25 0,25 0,-49-50,49 50</inkml:trace>
  <inkml:trace contextRef="#ctx0" brushRef="#br0" timeOffset="387760.883">21803 13395,'0'0,"-24"0,48 24,-24 1,0 25,25-1,0 26,0-1,0 1,-1-1,1 25,0 0,0 1,0-1,-1 0,-24 25,0 0,25 0,-25 0,0 0,-25 0,25 0,-24 0,-1 0,0-24,0-1,0 0,1 0,-1-24,-25-1,25 0,-24 1,24-26,-25 1</inkml:trace>
  <inkml:trace contextRef="#ctx0" brushRef="#br0" timeOffset="390600.3243">17835 13271,'0'-25,"0"50,-25 24,25-24,0 25,0 24,-25-24,25 49,0-25,-25 1,25-1,0-24,0 24,0-49,0 24,-25-24,25 0,0 0,25-25,0 0,0 0,0 0,-1 0,1-25,25 25,-25-25,24 25,1 0,-1-25,1 25,0 0,-1 0,1-24,-25 24,24 0,-24 0,0 0,24 0,-24 24,0-24,0 0,0 0,0 25,-1-25,-48 0,-1-25</inkml:trace>
  <inkml:trace contextRef="#ctx0" brushRef="#br0" timeOffset="391036.8738">18579 14039,'-25'0,"25"25,0 0,0 25,0-1,0 1,0-1,0 26,0-25,0-1,0 1,0-1,0 1,0 0,0-1,0 1,0-25,-25 24,25-24,0 0,0 0,0-1,0 1,0 0,0 0,25-50</inkml:trace>
  <inkml:trace contextRef="#ctx0" brushRef="#br0" timeOffset="391636.3751">18504 15032,'-25'-25,"50"25,0 0,0 0,0 0,0 0,-1 0,26 0,0 0,-1 0,1 0,-1 0,1 0,0 0,-1 0,1 0,-1 25,1-25,0 0,-1-25,1 25,-1 0,1 0,0-25,-1 25,-24 0,25-25,-25 25,24 0,-24 0,0 0,-25 25,-25-25,0 25,0-25,1 0,-1 0</inkml:trace>
  <inkml:trace contextRef="#ctx0" brushRef="#br0" timeOffset="391947.8539">19645 15032,'0'0,"0"24,0 1,0 0,0 25,0-26,0 26,0-25,0 24,0 1,0 0,0-1,-24 1,24 0,0-1,0 1,0-25,0 24,0-24,0 0,0 0,0-1,0-48,0-1,0 0,0 0,0-24</inkml:trace>
  <inkml:trace contextRef="#ctx0" brushRef="#br0" timeOffset="392692.3908">19695 15850,'-25'0,"50"0,-25 25,25-25,0 0,-1 0,1 0,0 0,25 0,-26 0,1 0,25 0,-25 0,24 0,1-25,-25 25,24 0,1 0,-25 0,24 0,1 0,-25 0,24 0,-24 0,25 0,-26 0,1 0,25 0,-25 0,-1 0,26 0,-25 0,0 0,24-25,-24 25,0 0,0 0,0 0,-1 0,1 0,0 0,0 0,0 0,-1 0,1 0,0 25,0-25,0 0,-1 0,1 0,25-25,-25 25,-1 0,26-24,-25 24,0 0,-1 0,26 0,-25 24,0-24,-1 0,1 0,0 0,0 0,0 0,-1 0,1 25,0-25,0 0,0 0,0 0,-50 0,0 0</inkml:trace>
  <inkml:trace contextRef="#ctx0" brushRef="#br0" timeOffset="397128.1065">2431 16966,'-25'0,"25"25,0 25,0-1,25 26,-25-26,0 51,0-51,0 26,0-1,25-24,-25-1,0-24,0 0,0 0,0-50,0 0,0 0,-25-24,25-1,0 0,0 1,0-1,0-24,0 49,0-25,25 26,-25-1,24 0,1 25,0 0,0 0,0 0,24 25,-24-25,0 25,0-1,0-24,24 25,-24 0,0-25,0 25,-1-25,1 0,0 0</inkml:trace>
  <inkml:trace contextRef="#ctx0" brushRef="#br0" timeOffset="397460.1619">3051 17214,'0'0,"0"-24,0-1,-25 25,0-25,1 0,-1 25,0-25,0 50,0-25,1 25,-1 25,0-26,25 26,-25 0,0-1,25 1,0-25,25 24,-25-24,25 0,0 0,0-25,-1-25,-24 0,25 0,0-24,0-1,-25 0,25 26,-25-26,24 0,-24 26,0-1,0 0,0 75,0-26,0 26,0-25,0 24,0 1,0-25,0 24,25-24,-25 0,25-25</inkml:trace>
  <inkml:trace contextRef="#ctx0" brushRef="#br0" timeOffset="397760.1187">3175 17115,'-25'25,"25"0,0 0,0-1,0 26,0 0,0-1,0 1,0-1,-25-24,25 25,0-25,0 0,25-50,-25 0,0-25,25 25,-25-24,0-1,25 1,-25-1,25 25,-25 0,24 1,1 48,-25 1,0 0,0 25,25-26,-25 26,0 0,0-26,0 26,0-25,0 0,25 0,0-25,-1-25</inkml:trace>
  <inkml:trace contextRef="#ctx0" brushRef="#br0" timeOffset="398271.8561">3497 16669,'0'25,"-24"-1,24 26,0 0,0 24,0 0,0 1,0 24,0-25,0 26,0-1,0-25,0 1,0-50,0 24,0-74,0 1,0-26,0 0,0 1,24-1,-24 0,25 1,-25-1,25 25,-25 1,25-1,0 0,-1 25,1 25,-25 0,25-1,-25 1,0 0,-25 0,25 0,0-1,-25 1,25 0,-24-25,24 25,-25-25,0 0,0 0,0 0,1 0,24-25,0 50,24 0,-24-1,25-24,0 25,0 0,0 0,-25 0,24-25,1 25,0-25,0 0,25-25,-26 25,1-25</inkml:trace>
  <inkml:trace contextRef="#ctx0" brushRef="#br0" timeOffset="398472.8618">3969 16942,'-25'0,"0"0,25 24,-25 1,25 25,0 24,-24-24,48 24,-24 1,0-1,0-24,25 24,0-24,0-1,0-24,-1 0,1-25,0 0</inkml:trace>
  <inkml:trace contextRef="#ctx0" brushRef="#br0" timeOffset="398812.6127">4390 17066,'0'24,"0"1,0 0,0 25,0-1,0 1,-24-1,24 1,-25 0,0-1,0-24,0 0,25 0,-24 0,-1-25,0 0,25-25,-25 25,0-50,25 25,0 0,-24-24,24-1,0 25,24 1,-24-1,25 0,-25 0,25 25,0 0,0 0,-1 25,1-25,0 25,0 0,0-1,-1 1,1 0,0 0,-25 0,25-25,-25 24</inkml:trace>
  <inkml:trace contextRef="#ctx0" brushRef="#br0" timeOffset="398968.1115">4539 17338,'0'25,"0"0,0 0,0 0,0-1,0 26,0-25,0 0,0 24,0-24,0 0,-25-25,25-25</inkml:trace>
  <inkml:trace contextRef="#ctx0" brushRef="#br0" timeOffset="399252.5801">4118 16917,'24'0,"1"0,25 0,-25 0,-1 0,26 25,0-25,-26 0,26 24,0-24,-26 0,26 25,-25-25,0 0,-1 0,1 0,-50-25,25 1,-24-1,-1 0,25-25,-25 26</inkml:trace>
  <inkml:trace contextRef="#ctx0" brushRef="#br0" timeOffset="399668.1339">5407 16942,'0'24,"0"1,-24 25,24-1,0 1,-25 0,25-1,-25 1,0 24,0-24,1-1,24-24,-25 0,0 0,0-25,0 0,1-25,-1 0,25 0,-25-24,25 24,0-25,0 26,0-1,25 0,-25 0,25 25,-25-25,24 25,1 25,0-25,-25 25,25 0,0 0,-1-1,1 1,0-25,0 25,-25 0,25-25</inkml:trace>
  <inkml:trace contextRef="#ctx0" brushRef="#br0" timeOffset="399887.8757">5482 17264,'25'25,"-50"-50,74 75,-49-26,25-24,-25 25,0 0,25 0,-25 0,0-1,-25-24,25 25,0 0,-25-25,1 25,48-25,-24-25,25 25,0-25,0 25,-25-25,25 1,-1-1</inkml:trace>
  <inkml:trace contextRef="#ctx0" brushRef="#br0" timeOffset="400180.2515">5060 16892,'25'0,"0"0,0 0,-1 0,1 25,25-25,-1 25,1-25,0 24,-1-24,1 0,-25 0,24 0,-24 0,0 0,0 0,-1 0,-24-24,0-1,-24 0,24 0,0 0,-25 1,0-1,25 0,-25 25</inkml:trace>
  <inkml:trace contextRef="#ctx0" brushRef="#br0" timeOffset="400588.247">6524 16892,'0'25,"0"0,0-1,0 1,-25 0,25 25,-25-1,0 1,0-25,1 24,-1-24,25 0,-50 0,50-1,-25-24,1 0,-1 0,0 0,0-24,25-1,-25 0,1 25,24-25,-25 0,25 1,25-1,-25 0,24 25,-24-25,25 25,0 0,25 0,-26 25,1-25,25 25,-25-25,-1 25,1-25,-25-25,25 25</inkml:trace>
  <inkml:trace contextRef="#ctx0" brushRef="#br0" timeOffset="400868.6418">6598 17115,'0'25,"0"-50,25 75,-25-25,0-1,0 1,0 0,0 0,0 0,0-1,-25 1,50-25,-25 25,25-25,-1 25,-24 0,0-1,0 1,0 0,-24 0,24 0,-25-25,0 25,0-25,25 24,-49-24,24-24,0 24,0-25</inkml:trace>
  <inkml:trace contextRef="#ctx0" brushRef="#br0" timeOffset="401171.752">6052 16818,'25'0,"0"24,0-24,24 0,-24 25,25-25,-1 0,1 0,0 0,-1 0,1 0,24-25,-24 25,-25 0,24 0,-24 0,25 0,-26 0,1 0,-25-24,-25 24,1-25,-1 0,25 0,-25 0,0 25,25-24,-49-26</inkml:trace>
  <inkml:trace contextRef="#ctx0" brushRef="#br0" timeOffset="401425.0227">7020 16892,'25'25,"-25"0,24-1,1 1,-25 25,25-25,0 24,0 1,-25-25,24 24,-24 1,0-25,0 24,0-24,0 0,-24 24,24-24,-25 25,0-25,-25 0,26-1,-1 1</inkml:trace>
  <inkml:trace contextRef="#ctx0" brushRef="#br0" timeOffset="401716.3282">7342 17041,'25'-25,"0"25,0 0,24 0,-24 0,25 0,-26 0,26 0,-25 0,0 0,-75-50,25 50</inkml:trace>
  <inkml:trace contextRef="#ctx0" brushRef="#br0" timeOffset="401888.0742">7293 17214,'24'0,"1"0,0 0,0 0,0 0,-1 0,26 0,-25 25,24-25,-24 0,0 0,0 25,0-25,-1 0</inkml:trace>
  <inkml:trace contextRef="#ctx0" brushRef="#br0" timeOffset="402432.4999">8037 16768,'0'-25,"0"50,25-25,-1 25,1-25,-25 25,25-1,0-24,0 25,-25 0,24 0,-24 0,25-25,-25 24,-25 1,25 0,-24 0,-1 0,0-1,0 1,0 0,1 0,-1-25,0 0,50-25,0 25,24-25,-24 25,0 0,0 0,-1 25,1 0,0 0,0-1,-25 26,0-25,0 0,0 24,-25-24,25 0,-25 24,0-24,1 0,-1 0,0 0,0 0,0-25,1 0,-1 24,25-48,-25 24,25-25</inkml:trace>
  <inkml:trace contextRef="#ctx0" brushRef="#br0" timeOffset="406808.9525">8731 17016,'25'0,"0"0,24 0,-24 0,0 0,0 0,0 0,-1 0,1-25,0 25,0 0,-50 25,0-25,0 25</inkml:trace>
  <inkml:trace contextRef="#ctx0" brushRef="#br0" timeOffset="406968.9933">8706 17239,'0'0,"25"0,25 0,-25 0,-1 0,1 0,25 0,-25 0,-1 0,26-25,-25 50,0-25,0-25,-1 25,1 0</inkml:trace>
  <inkml:trace contextRef="#ctx0" brushRef="#br0" timeOffset="407324.9727">9327 16917,'0'25,"0"-1,0 1,0 25,0-1,0 1,24 0,-24-1,0 1,0-1,0 1,0-25,0 0,0-1,-24-48,24-1,0 0,0-25,0 1,0-1,0 1,24-1,-24 25,0 0,0 1,25-1,0 0,0 25,0 0,-1 0,-24 25,25-25,0 25,0-1,0-24,-25 25,24-25</inkml:trace>
  <inkml:trace contextRef="#ctx0" brushRef="#br0" timeOffset="407820.7527">9823 16991,'0'0,"-25"-25,25 1,0-1,-25 25,25 25,-25-25,0 24,1 1,-1 0,0 0,0 24,0-24,1 25,24-25,-25-1,25 1,0 0,0 0,25-25,-25 25,24-25,1 0,0 0,0 0,0 0,-1 0,-24-25,25 25,-25-25,25-25,-25 26,25-1,-25-25,25 25,-25-24,0 24,24 0,-24 0,0 50,0 25,0-25,0 24,0 1,0-1,0-24,25 25,-25-25,0-1,25 1,-25 0,25-25</inkml:trace>
  <inkml:trace contextRef="#ctx0" brushRef="#br0" timeOffset="408156.5968">10096 16966,'0'25,"0"0,-25 0,25 0,0 24,0 1,0-1,0 1,0-25,0 24,0-24,0 25,25-75,-25 0,0 0,24-24,-24-1,0 1,25-1,-25 0,25 1,-25 24,0 0,25 25,0 0,-25 25,0 25,24-26,-24 26,0 0,0-26,0 26,0 0,0-26,25 1,-25 0,25-25,-25-25,25 25,0-25</inkml:trace>
  <inkml:trace contextRef="#ctx0" brushRef="#br0" timeOffset="408664.9802">10517 16545,'0'0,"0"25,0-1,0 1,0 25,25 24,-25 1,0-1,-25 0,25 26,0-26,-25 0,25 1,0-1,0-24,0-25,0-1,0-48,0-1,0-25,0 25,0-49,0 24,25 1,-25 24,25-25,-25 1,25 24,0 0,-1 0,1 25,-25-24,25 48,0 1,-25 0,0 0,0 0,-25-1,25 1,-25 0,0-25,1 25,-1-25,0 25,0-25,0 0,1 0,24 24,24 1,1 0,-25 0,25 0,0-1,0 1,-25 0,24 0,1-25,0 0,0 0,0-25,-1 0,1 0</inkml:trace>
  <inkml:trace contextRef="#ctx0" brushRef="#br0" timeOffset="408852.1229">10889 16743,'0'0,"-25"25,25 0,0 24,0 1,-24 24,24 1,0-1,0 1,24-1,-24-24,0-1,25 1,0-25,-25-1,25-24,0 0,24 0</inkml:trace>
  <inkml:trace contextRef="#ctx0" brushRef="#br0" timeOffset="409191.5644">11410 16842,'0'25,"0"0,0 0,0 24,0-24,0 25,0-25,0 24,-25 1,1-25,24 24,-25-24,0 0,0 0,0-1,1-24,24-24,-25 24,0-25,25 0,-25 0,25 0,0-24,0 24,25-25,0 26,0 24,-1 0,1 0,0 24,0 1,0 0,-1 0,1 0,0-25,0 24,0 1,-50-74</inkml:trace>
  <inkml:trace contextRef="#ctx0" brushRef="#br0" timeOffset="409352.4014">11559 17090,'0'25,"0"25,0-25,0 24,0-24,0 25,0-26,25 26,-25-25,0 0,0-1,0 1</inkml:trace>
  <inkml:trace contextRef="#ctx0" brushRef="#br0" timeOffset="409652.6678">11137 16793,'-25'-25,"50"25,0 0,0-25,0 25,24 0,1 0,-25 0,49 0,-24 25,-1-25,1 0,0 0,-26 25,26-25,-25 0,0 25,-1-25,1 0,0 0,-50-25,25 0,-25 0,25 0,-24 1,-1-1,0 0,25 0,-25 0</inkml:trace>
  <inkml:trace contextRef="#ctx0" brushRef="#br0" timeOffset="410084.5424">12502 16842,'0'25,"0"0,0 25,0-1,0 1,-25-1,0 1,0 0,0 24,1-24,24-26,-25 26,0-25,0-25,25 25,-25-50,1 25,24-25,-25 0,0 0,25-24,-25 24,25-25,0 1,0 24,0-25,25 50,0-24,24-1,-24 50,0-25,0 24,24 1,-24 0,0 0,0 0,-25-1,25 1,-1-25</inkml:trace>
  <inkml:trace contextRef="#ctx0" brushRef="#br0" timeOffset="410313.0132">12626 17090,'0'25,"0"-50,24 75,1-50,-25 25,0 0,0-1,0 1,0 0,0 0,-25 0,25-1,-24 1,24 0,-25-25,50 0,-1 0,1 0,0 0,0-25,0 25,-25-25,24 25,-24-24</inkml:trace>
  <inkml:trace contextRef="#ctx0" brushRef="#br0" timeOffset="410624.0191">12204 16743,'0'-25,"25"25,0 0,-1 0,26 25,-25-25,24 0,-24 0,25 0,-1 25,-24-25,25 0,-25 0,24 0,-24 0,-25-25,25 25,0 0,-25-25,-25 25,25-24,-25-1,25 0,-25 25,25-25,-25 0,25 1</inkml:trace>
  <inkml:trace contextRef="#ctx0" brushRef="#br0" timeOffset="411056.6643">13568 16892,'25'0,"-25"-25,0 50,25-25,-25 25,-25 0,25-1,0 26,-25-25,0 24,1 1,-1-25,0 24,0-24,-24 25,24-25,0-25,0 24,0-24,1 0,24-24,-25 24,0-25,25 0,-25 0,25 0,0 1,0-1,25-25,-25 25,25 25,24-24,-24 24,25 0,-25 24,24-24,-24 0,0 0,24 25,-24-25,0 0,0 25,-25-50</inkml:trace>
  <inkml:trace contextRef="#ctx0" brushRef="#br0" timeOffset="411312.3926">13667 17066,'25'49,"-50"-98,50 123,-25-49,0 0,-25-1,25 1,0 0,0 0,0 0,-24-25,24-25,24 25,1 0,0 0,-25 25,25-25,-25 24,0 1,0 0,0 0,-25-25,25 25,-25-1,0-24,1 25,-1-25,0 0,0 0,0-25</inkml:trace>
  <inkml:trace contextRef="#ctx0" brushRef="#br0" timeOffset="411607.9727">13171 16768,'25'0,"0"0,0 25,0-25,24 25,-24-25,25 0,24 0,-24 0,-1 0,1 0,-1 0,1 0,0 0,-26 0,1 0,-25 24,0-48,-25-1,1 0,-1 0,25 0,-25 1,0-26,0 25,1 0,24 1</inkml:trace>
  <inkml:trace contextRef="#ctx0" brushRef="#br0" timeOffset="412184.523">14436 17562,'0'25,"0"-1,0 1,0 0,0 0,-24 0,24-50,-25 0,25 0,0-24,0 24,-25-50,25 26,0-26,25-24,-25 25,0-1,25 26,-25-1,24 25,-24 0,25 1,0 24,-25 24,0 1,25 0,-25 0,0 0,0 24,0-24,0 0,0 0,25-25,-1 0,1 0,-25 24,25-24,-25 25,0 0,0 0,0 0,0 24,-25-24,25 0,-25 0,1-25,-1 0,0 0,0-25,0 0,1 0</inkml:trace>
  <inkml:trace contextRef="#ctx0" brushRef="#br0" timeOffset="412504.1424">14238 16718,'25'0,"-1"0,26 0,-25 25,25-25,-1 0,1 25,-1-25,1 0,0 0,-26 0,26 0,-25 0,0 0,-50 0,0-25,25 0,-25 1,0-1,1 0,-1 0,0 0,25 1,0-1,0 0,0 0</inkml:trace>
  <inkml:trace contextRef="#ctx0" brushRef="#br0" timeOffset="412763.8953">14908 16793,'24'0,"-24"25,25-25,0 24,0 26,0-25,-25 24,24-24,1 25,0-1,-25 1,25 0,0-1,-25-24,0 49,-25-24,25 0,-25-1,0 26,0-26,1 1,-26 0,0-1,26-24</inkml:trace>
  <inkml:trace contextRef="#ctx0" brushRef="#br0" timeOffset="424461.4402">3547 18033,'0'25,"0"0,0-1,0 1,0 0,0 0,0 0,25-1,-25 1,0 25,0-25,0-1,0 1,0 0,-25 0,0-25</inkml:trace>
  <inkml:trace contextRef="#ctx0" brushRef="#br0" timeOffset="424679.9486">3423 18355,'0'25,"0"0,25-25,-25 25,0 24,0 1,25-25,-25 0,0 0,0 24,0-24</inkml:trace>
  <inkml:trace contextRef="#ctx0" brushRef="#br0" timeOffset="425200.1331">3497 18430,'0'0,"0"-25,25 25,0 0,0 0,0 25,-25 24,0-24,0 25,0-25,-25 0,50-50,-1-25,-24 25,25-49,0 24,-25-24,25 24,0-24,0 24,-1 1,-24-1,25 25,-25 0,0 50,0 0,0 0,-25 0,25 24,0-24,-24 25,24-26,0 1,24 0,1-25,0 0,0 0,0 0,-1-25,1 0,0 25,-25-24,25-1,-50 25,25 25,-25-1,25 1,-25-25,25 25,0 0,0 0,0-1,-24 1,24 0,0 0,0 24,0-24,-25 25,25-25,-50 0,25 24,-24-24,-1-50,25 0</inkml:trace>
  <inkml:trace contextRef="#ctx0" brushRef="#br0" timeOffset="425516.0507">3671 18380,'25'25,"-25"0,25-25,-25 25,25-25,-1 49,1 1,0-25,25 24,-26-49,26 25,-25-25,0 25,24-25,-24 25,0-25,0 0,-1 0,26 0,-25 0,0-25</inkml:trace>
  <inkml:trace contextRef="#ctx0" brushRef="#br0" timeOffset="427735.9734">4887 18876,'0'-49,"0"-1,-25 50,0-25,0 1,0-26,0 25,25 0,-24-24,24 24,-25 0,25-25,-25 26,25-1,0 0,0 0,0 0,0 1,25-1,-25 0,0 0,25 0,-25 1,24 24,1-25,0 25,0 25,0-1,-25 1,25 0,-25 0,0 0,-25-1,25 1,-25 0,25 0,0 0,-25-25,50 24,0-24,0 0,-1 0,1 25,-25 25,-25-25,1 0,24-1,-25 26,-25-50,25-25,25 0</inkml:trace>
  <inkml:trace contextRef="#ctx0" brushRef="#br0" timeOffset="428132.5151">4514 17959,'25'0,"0"0,25 0,-26 0,26 0,0 0,-26-25,26 25,0 0,-1 0,-24 0,25 0,-25 0,-1 0,1 0,0 0,-25-25,-25 25,0-25,1 25,24-25,-25 1,0 24,0-25,25 0,-25 25</inkml:trace>
  <inkml:trace contextRef="#ctx0" brushRef="#br0" timeOffset="428485.0408">5383 18033,'0'0,"-25"-25,50 25,-1 0,1 0,25 0,-1 0,1 0,0 0,24-25,-24 25,-1 0,-24 0,25 0,-25 0,-1 0,1 0,0 0,-50 25,0-25,1 0,-1 25,0-25,0 25</inkml:trace>
  <inkml:trace contextRef="#ctx0" brushRef="#br0" timeOffset="428744.2035">5482 18132,'-25'0,"25"25,0 0,0 0,0 24,0-24,0 0,0 0,0-1,0 1,0 0,0 0,0 0,0 24,0-74,0 1</inkml:trace>
  <inkml:trace contextRef="#ctx0" brushRef="#br0" timeOffset="429104.362">5531 18281,'0'-25,"0"50,25-75,0 50,0 0,-25 25,0 0,0 0,0 0,0-1,0 1,0 0,0 0,0 0,25-25,-25-25,24 0,-24 0,25-24,0 24,-25-25,25 1,-25 24,25 0,-25 0,0 0,24 50,-24 0,0 25,-24-1,24 1,0-1,0 1,0 0,0 24,0-24,0 24,0-24,0-1,0-24,0 0,0 25,-25-26,0 1,0-25,-24-49,49 24</inkml:trace>
  <inkml:trace contextRef="#ctx0" brushRef="#br0" timeOffset="429384.6381">6028 18355,'0'-24,"24"48,-24 1,25 0,-25 0,25 0,-25 24,0 1,25-25,-25 24,0-24,0 25,0-25,25-1,-50-48</inkml:trace>
  <inkml:trace contextRef="#ctx0" brushRef="#br0" timeOffset="429684.8865">6102 18331,'25'-25,"0"25,-1-25,1 25,0 0,0 0,24-25,1 25,0-25,-26 25,26 0,-25 0,0 0,-1 0,1 25,0-25,-25 25,0 0,0 0,0-1,0 1,0 0,-25 25,25-26,0 26,-25 0,25-25,-24 24,24-24,0 25,0-26,0 1,0 25,-50-50,25-25,25-25,-25 26,25-1</inkml:trace>
  <inkml:trace contextRef="#ctx0" brushRef="#br0" timeOffset="429872.1174">6300 17983,'0'25,"0"0,0 0,0 0,25 24,-25 26,0-26,0 1,0-1,0 1,0 0,0-1,0 1,0 0,0-1,0-24,0-75</inkml:trace>
  <inkml:trace contextRef="#ctx0" brushRef="#br0" timeOffset="430024.1286">6226 18430,'0'0,"25"0,0 0,-1 0,1 0,0 0,0 0,0 0,-1 0,-48-75</inkml:trace>
  <inkml:trace contextRef="#ctx0" brushRef="#br0" timeOffset="430172.1824">6152 18628,'24'25,"26"-25,0 0,-26 0,1-25,25 25,-25 25,-1-50,1 1</inkml:trace>
  <inkml:trace contextRef="#ctx0" brushRef="#br0" timeOffset="431600.9375">7268 18107,'25'25,"-25"0,0 0,0 0,0 24,-25 1,25-1,-25 1,0 0,0-26,1 26,-1 0,0-25,0-1,0 26,-24-25,-1-25,25 0,1-50,24 25,-25 1,25-26,0 0,25 25,-25 1,24-26,1 25,0 25,0 0,0 0,-1 0,1 0,0 25,0 0,0 0,-1-25,1 49,0-24,0 0,-25 25,25-26,24-24</inkml:trace>
  <inkml:trace contextRef="#ctx0" brushRef="#br0" timeOffset="431764.1698">7417 18430,'0'25,"-25"24,25 1,0-25,25 0,-25 24,0-24,0 0,0 0,24 24,-48-74</inkml:trace>
  <inkml:trace contextRef="#ctx0" brushRef="#br0" timeOffset="432068.2935">6921 18008,'24'0,"1"25,25-25,-25 0,24 0,1 0,24 0,-24 0,-1 0,1 0,24 0,-24 0,0 0,-1-25,-24 25,0 0,-25-25,-25 25,25-24,-25-1,0 0,25 0,-24 0,-26 1,50-1</inkml:trace>
  <inkml:trace contextRef="#ctx0" brushRef="#br0" timeOffset="432264.1269">7937 18479,'0'25,"0"25,0 0,0-26,0 26,0 0,-24-26</inkml:trace>
  <inkml:trace contextRef="#ctx0" brushRef="#br0" timeOffset="432664.2441">8682 18207,'-25'0,"25"24,0 1,-25 0,25 25,0-1,-25 1,25-1,-25 1,25 0,-24-1,-1 1,0 0,25-26,-50 1,26-25,-1-25,-25 1,50-26,-25 25,25-24,0 24,25-25,-25 25,25 0,0 1,0-1,24 25,-24 0,0 25,0-25,24 24,-24 1,0 0,0 0,-1 25,1-26</inkml:trace>
  <inkml:trace contextRef="#ctx0" brushRef="#br0" timeOffset="432912.4602">8830 18504,'25'0,"0"25,0 0,0 25,-25-26,-25 1,0 0,0 0,0-25,50 0,25-25,-1 0,-24 0,0-24</inkml:trace>
  <inkml:trace contextRef="#ctx0" brushRef="#br0" timeOffset="433236.4461">8310 18107,'24'0,"1"0,25 0,-25 0,24 0,1 0,-1 25,26-25,-26 0,1 0,24 0,-24 0,-25 0,24 0,-24-25,0 25,0 0,0 0,-25-24,-25 24,25-25,-25 0,0 0,25 0,-25 1,1-1,24-25,-25 25,25 1</inkml:trace>
  <inkml:trace contextRef="#ctx0" brushRef="#br0" timeOffset="433700.0881">9327 18628,'24'-24,"1"48,-25 26,0-25,0 0,0-1</inkml:trace>
  <inkml:trace contextRef="#ctx0" brushRef="#br0" timeOffset="434119.7254">10195 18107,'0'25,"25"-25,-25 25,0 25,-25-1,25 1,-25 24,25-24,-25-1,0 1,1 0,24-1,-25 1,0-25,-25 24,25-49,1 0,-1 0,0 0,0 0,0-24,-24-26,49 25,-25 0,25-24,0-1,25 25,-25-24,25 24,-1 0,1 25,25 0,-25 0,-1 25,1-25,25 25,-25-25,0 24,-1 1,1 0,0 0,0 0,0-25</inkml:trace>
  <inkml:trace contextRef="#ctx0" brushRef="#br0" timeOffset="434405.1221">10368 18430,'0'25,"25"-25,-25 24,25 1,0 0,-25 25,-25-1,25 1,-25-25,0 0,75-1,-25-24,0 25,-25 25,-25-25,0-1,-25 1,26-25,-26-25,25 25</inkml:trace>
  <inkml:trace contextRef="#ctx0" brushRef="#br0" timeOffset="434716.213">9823 18033,'0'25,"24"-25,1 0,0 25,0-25,0 24,24-24,-24 0,50 0,-26 0,26-24,-1 24,0 0,1-25,-26 25,1 0,0 0,-1 0,-24 0,0 25,-25-50,-25 25,25-25,-25 0,0 0,1 1,24-1,-25-25,0 25,25 1</inkml:trace>
  <inkml:trace contextRef="#ctx0" brushRef="#br0" timeOffset="435105.0395">10988 18083,'0'24,"0"1,0 0,-24 25,24-26,-25 1,25 25,0-25,-25-25,25 24,25-24,-25 25,25-25,-25 25,24-25,-24 25,0 0,0 24,0-24,0 0,-24 25,24-26,0 1,-25 25,25-25,0-50,0-25</inkml:trace>
  <inkml:trace contextRef="#ctx0" brushRef="#br0" timeOffset="435264.1035">11088 18207,'0'0,"24"0,1 0,0 0,0 0,25 0,-26 0,1-25,0 25,0 0,-75-50</inkml:trace>
  <inkml:trace contextRef="#ctx0" brushRef="#br0" timeOffset="435451.9536">11013 18529,'0'0,"25"-25,0 25,0-25,24 25,1-24,-25-1,24 0,-24 25,25-25,-25 0,-1 1,-24-1,-24 25</inkml:trace>
  <inkml:trace contextRef="#ctx0" brushRef="#br0" timeOffset="435640.2623">11088 18058,'24'25,"1"24,-25 1,25-1,0 1,-25 0,25 24,0-24,-1 24,-24-24,25-1,0 26,-25-26,25 1,-25 0,25-26,-25 1</inkml:trace>
  <inkml:trace contextRef="#ctx0" brushRef="#br0" timeOffset="435808.1501">11385 18455,'0'24,"-24"26,-1-25,25 0,-25 0,0-1,0 26,1-25,-26-25,25-25</inkml:trace>
  <inkml:trace contextRef="#ctx0" brushRef="#br0" timeOffset="435936.4708">11237 17959,'0'24,"24"1,1 0,0 0,0 0,0-1,-25 1,24 0</inkml:trace>
  <inkml:trace contextRef="#ctx0" brushRef="#br0" timeOffset="436212.3417">11485 18132,'24'0,"-24"25,25 0,-25 0,0 24,25 1,-25-25,0 24,0 1,0-25,-25 24,25 1,0-25,0 24,25-98</inkml:trace>
  <inkml:trace contextRef="#ctx0" brushRef="#br0" timeOffset="436372.1453">11708 18207,'0'0,"25"24,-1 1,1 0,0 0,0-25,24 25,-24-25,0 0,0 0,0 24,-25-48</inkml:trace>
  <inkml:trace contextRef="#ctx0" brushRef="#br0" timeOffset="436580.4066">11683 17983,'0'25,"0"0,0 49,25-24,-25 24,0 1,0-1,0 1,0-1,0 25,0-24,0-1,0-24,0 24,0-24,0-25</inkml:trace>
  <inkml:trace contextRef="#ctx0" brushRef="#br0" timeOffset="436984.144">11881 18256,'-24'0,"24"25,0 0,0 0,24-25,-24 24,0 1,25 0,-25 0,25-25,0 0,0 25,-1-50,1 25,0-25,0 25,0-25,-1 0,1 1,-25-1,-25 0,25 0,-24 0,24 1,0-1,-25 0,25 0,-25 0,25 1,0-1,-25 25,25 25,0 24,0 1,0-1,25 1,-25 24,0-24,0 0,-25 24,25-24,0-25,0 24,0 1,-25-25,1-25</inkml:trace>
  <inkml:trace contextRef="#ctx0" brushRef="#br0" timeOffset="437348.5529">11881 18653,'0'-99,"0"198,25-173,25 49,-25 25,-1 0,26 0,-25-25,0 25,-1 0,1 0,0 25,-50 0,-24 24,-1-24,25 0,0-25,1 25,-1 0,0-1,0 1,50-25,25 0,-1 0,-24-25,0 25,24-24,-24 24,0 0,25-25,-25 25,24 0,1 0,-25-25,-1 0,1 0</inkml:trace>
  <inkml:trace contextRef="#ctx0" brushRef="#br0" timeOffset="437632.0398">12402 17983,'25'0,"0"0,0 0,0 0,-1 0,26 0,-25 0,24-24,-24 48,0-24,25 0,-26 0,1 0,-25 25,-25-74</inkml:trace>
  <inkml:trace contextRef="#ctx0" brushRef="#br0" timeOffset="437836.8861">12452 18182,'0'0,"-25"0,50 25,0-50,0 25,-1 0,26 0,-25 0,24-25,-24 25,0 0,25 0,-26 25,-48-25,-1 25,-25-50,1 25,24 25</inkml:trace>
  <inkml:trace contextRef="#ctx0" brushRef="#br0" timeOffset="438000.3013">12378 18380,'-50'0,"100"0,-75 0,74 0,1 0,0 0,24-25,-24 1,-1 24,26-25,-26 0,1 25,-25-25,24 25,-24 0,-25-25,-25 25,0 0</inkml:trace>
  <inkml:trace contextRef="#ctx0" brushRef="#br0" timeOffset="438168.9625">12650 17760,'0'25,"0"0,0 0,0 24,0 1,0 24,-24 1,24-26,0 26,0-26,0-24,0 25,0-26</inkml:trace>
  <inkml:trace contextRef="#ctx0" brushRef="#br0" timeOffset="438627.949">12650 18355,'-74'124,"148"-248,-173 298,74-124,1-25,-26 24,25-24,0 0,1 0,-1-25,25-25,0 0,25 0,-25-24,24 24,1 0,0 0,0 0,0 25,-25 25,0 0,0 25,0-26,0 26,-25-25,25 24,0 1,0-25,0 24,25-24,-1-25,1 0,25 0,-25 0,-1-25,26 1,-25-1,0 0,-1 0,1-24,0 24,0-25,-25 25,-25 1,-25 24,26 0,-1 0,-25 24,50 26,25-25,25 24,-26-49,1 25,0-25,0 0,0 25,-1-25,1-25</inkml:trace>
  <inkml:trace contextRef="#ctx0" brushRef="#br0" timeOffset="438992.3345">13047 18256,'-25'25,"25"0,0 24,0-24,25 25,-25-25,0-1,0 26,25-25,0 0,0-25,-1-25,1 0,0 0,0-24,0 24,0-25,-1 25,-24-24,25 24,-25 0,25 25,-25 25,0 0,0 0,0-1,0 1,0 25,0-25,0-1,0 1,0 25,-25 0,0-75,25 0</inkml:trace>
  <inkml:trace contextRef="#ctx0" brushRef="#br0" timeOffset="439463.7974">13171 18033,'0'0,"25"0,-25 25,0 0,25 24,-25 1,0-1,25-24,-25 25,-25-1,25 1,0-25,0 0,0 24,0-24,-50-25,25 0,1 25,-1 25,0-26,0 26,0-25,1 0,24-1,0 26,0-25,24-50,26 0,-25 0,0 1,-1-26,26 25,0 0,-25 25,-1-24,1 48,0 1,25 25,-26-25,1 24,0-24,0 0</inkml:trace>
  <inkml:trace contextRef="#ctx0" brushRef="#br0" timeOffset="439632.1789">13618 18777,'25'25,"-25"0,-25-50,0 0</inkml:trace>
  <inkml:trace contextRef="#ctx0" brushRef="#br0" timeOffset="439868.2094">13196 18529,'-25'0,"0"25,25 0,25 24,-25 1,0-25,-25-124</inkml:trace>
  <inkml:trace contextRef="#ctx0" brushRef="#br0" timeOffset="456716.502">22275 14858,'-25'0,"0"-25,25 0,25 1,-25-1,25 0,24 25,-74-25,50 0,0 25,-25-24,25 24,0 0,-1 0,1 0,0 0,0 24,-25 1,25 0,-25 0,0 0,0-1,24 1,-24 0,25 0,-25 0,25-25,0 0,-50 0,50 0,-25-25,25 25,-25-25,24 25,-24-25,25 0,-25 1,25-1,-25 0,25 0,-25 0,-25 1,25-1</inkml:trace>
  <inkml:trace contextRef="#ctx0" brushRef="#br0" timeOffset="458432.125">23192 13593,'0'-25,"-24"25,-1 25,25 0,-25 0,25-1,-25 1,25 0,-25 0,25 0,-24-1,24 1,0 0,-25 25,25-26,0 1,0 0,-25 0,0 24,50-24,-50 25,25-25,0-1,0 1,0 0,-25 0,25 24,0-24,0 0,-24 0,24 0,0 24,0-24,0 0,-25 0,25 24,0-24,0 0,0 25,0-26,0 1,0 0,0 0,-25 0,25-1,0 26,0-25,0 0,0-1,0 1,0 0,0 25,0-26,0 1,0 0,0 0,0 0,25-1,-25 26,0-25,0 0,0-1,0 1,0 0,0 0,0 0,0 0,0-1,25 1,-25 0,0 0,0 0,0-1,0 1,0 0,24 0,-24 24,0-24,0 0,0 0,25 0,-25-1,0 1,25 0,-25 0,0 0,0-1,25-24,-25 25,0 0,0 0,25 0,-25-1,24 1,1-25</inkml:trace>
  <inkml:trace contextRef="#ctx0" brushRef="#br0" timeOffset="459925.0099">23366 13295,'0'-24,"0"48,-25 1,25 0,0 0,0 24,0-24,0 25,0-1,0 1,-25-25,25 24,0-24,0 25,0-25,0-1,0 1,25 0,-25-50</inkml:trace>
  <inkml:trace contextRef="#ctx0" brushRef="#br0" timeOffset="460940.1611">23688 13519,'0'24,"0"1,-24-25,24 25,0 0,24-25,-24 25,0-1,0 1,25-25,0 0,0 0,0-25,-1 25,-24-24,25-1,0 0,-25 0,0 0,0 1,25-1,-25 0,0 0,0 0,-25 1,25-1,-25 0,0 25,1 0,-1 25,0 0,25-1,-25 1,0 0,25 0</inkml:trace>
  <inkml:trace contextRef="#ctx0" brushRef="#br0" timeOffset="461468.5177">24185 13469,'0'-25,"0"50,-25 0,25 0,0-1,0 1,0 0,0 0,25 0,-1-1,1 1,0-25,0 0,0 0,-1-25,1 1,0 24,-25-25,25 0,-25 0,25 0,-25 1,0-1,0 0,-25 0,25 0,-25 1,0-1,25 0,-25 25,1-25,-1 50,0-25,0 25,0-25,25 25,-24-1</inkml:trace>
  <inkml:trace contextRef="#ctx0" brushRef="#br0" timeOffset="462672.355">24780 13221,'0'0,"0"-25,0 50,0 0,0 0,0-1,0 1,0 0,0 0,0 0,0-1,0 1,0 0,0 0,0 24,0-24,0 0,0 0,0 24,0-24,0 0,0 0,0 0,0-1,0 1,0 0,0 0,0 0,0-1,0 1,0 0,0 0,0 0,25-1,-25 1,0 0,-25 0,25 24,0-24,0 0,25 0,-25 0,0-1,0 26,0-25,0 0,0 0,0-1,0 1,0 0,0 0,0 0,0-1,0 1,0 0,0 0,0 0,0-1,0 1,0 0,0 0,0 0,-25-1,25 1,0 0,0 0,0 24,0-24,0 0,-25 0,25 0,0-1,0 1,0 0,25-25,-50 25,25 0,0-1,0 1,0 0,0 0,0 0,0-1,0 1,0 0,-25-25,25 25,0 0,-25 0,25-1,0 1,0 0,0 0,0 0,0-1,0 1,0 0,0 0,0 0,0-1,0 1,0 0,0 0,0 0,0-1,0 1,0 0,0 0,0 0,0-1,0 1,0 0,0 0,0 0,-24-1,24 1,24-50,-48 1</inkml:trace>
  <inkml:trace contextRef="#ctx0" brushRef="#br0" timeOffset="463984.1639">25127 13295,'-25'0,"1"25,24 0,0 0,24 24,-24-24,0 50,0-51,0 1,0 0,0 25,25-26,-25 1,0 25,-25-25,25-1,-24-24</inkml:trace>
  <inkml:trace contextRef="#ctx0" brushRef="#br0" timeOffset="465224.2176">23292 14238,'0'0,"-25"0,0 0,0 25,0-25,25 24,-24 1,24 0,0 0,0 0,0 0,0-1,0 26,24-25,1 0,-25-1,25-24,0 0,0 0,-1 0,1-24,0-1,-25 0,0 0,0 0,0 1,0-1,0 0,0 0,0-25,-25 26,25-1,0 0,-25 25,25-25,-24 25,-1 25,25 0,0 0</inkml:trace>
  <inkml:trace contextRef="#ctx0" brushRef="#br0" timeOffset="465536.3808">23788 14139,'0'0,"0"-25,0 50,0-1,0 26,0-25,0 24,-25-24,25 25,0-25,0 24,0-24,0 0,0 0,0 0,0-1,0 1,25 0</inkml:trace>
  <inkml:trace contextRef="#ctx0" brushRef="#br0" timeOffset="466276.5821">24309 14287,'-25'25,"25"0,0 0,0 0,0 0,0-1,0 1,0 0,0 0,25-25,-1 25,1-25,0 0,0 0,-25-25,25 25,-25-25,24 25,1-25,-25 0,0 1,0-1,0 0,0 0,0 0,0 0,-25 1,25-1,-24 25,-1-25,0 25,0 0,0 0,25 25,0 0,-24-25</inkml:trace>
  <inkml:trace contextRef="#ctx0" brushRef="#br0" timeOffset="467029.1875">25177 14213,'0'0,"-50"-25,50 75,0-25,25 24,-25-24,0 0,25 25,-25-26,0 1,25 25,-25-25,24 24,-48 1,24-25,-25 24</inkml:trace>
  <inkml:trace contextRef="#ctx0" brushRef="#br0" timeOffset="468204.4031">23192 15032,'0'0,"-24"0,-1 24,25 1,-25 0,25 0,0 0,0-1,0 1,0 0,0 0,25-25,-25 25,25-1,-1-24,1 0,0 0,-25-24,25 24,0-25,-25 0,24 0,-24 0,25 25,-25-24,0-1,0 0,0 0,0 0,0 1,0-1,-25 0,25 0,-24 25,24-25,-25 25,0 0,0 0,25 25,-25 0</inkml:trace>
  <inkml:trace contextRef="#ctx0" brushRef="#br0" timeOffset="468769.0236">23763 15007,'-25'-25,"25"50,-25-25,25 25,0-1,0 26,0-25,0 0,0-1,25-24,-25 25,25 0,0-25,-1-25,1 0,0 1,-25-1,25 0,-25 0,0 0,0 1,0-1,0 0,0 0,-25 25,25-25,0 1,-25 24,25-25,-25 50,25-1,0 1</inkml:trace>
  <inkml:trace contextRef="#ctx0" brushRef="#br0" timeOffset="469132.6796">24333 14883,'-24'0,"24"25,0-1,0 1,0 0,0 25,0-26,0 1,0 0,0 0,0 0,0-1,0 1,0 0,-25-25,50 0,-25-25</inkml:trace>
  <inkml:trace contextRef="#ctx0" brushRef="#br0" timeOffset="469976.1744">24854 15081,'25'0,"0"0,0 0,49 0,-49 0,0 0,0 0,-1 0,26 0,-25 25,-75-25</inkml:trace>
  <inkml:trace contextRef="#ctx0" brushRef="#br0" timeOffset="470192.6072">25177 14883,'0'-25,"25"50,-25 24,0-24,0 0,0 25,24-26,-24 26,0 0,0-26,0 51,0-26,0-24,-24 25,24 0,-25-26</inkml:trace>
  <inkml:trace contextRef="#ctx0" brushRef="#br0" timeOffset="470772.1909">23366 15776,'0'0,"-25"0,0 0,1 0,24 25,-25-25,0 24,25 1,-25 0,25 0,0 0,0-1,0 1,0 0,0 0,25-25,0 25,0-25,-1 0,1 0,0 0,0-25,0 0,-1 0,-24 0,25 1,-25-1,0 0,0 0,0 0,-25 1,25-1,0 0,-24 25,-1-25,0 25,0 25,0 0,50-25,-25 25,0-1,25 1,-25 0</inkml:trace>
  <inkml:trace contextRef="#ctx0" brushRef="#br0" timeOffset="471056.2006">23664 15850,'-25'25,"25"0,0 0,25-25,-25 24,24 1,-24 0,25 0,0-25,-25 25,25-25,0-25,-1 25,-24-25,25 25,-25-25,25 0,-25 1,0-1,0 0,0 0,-25 0,25 1,-25-1,1 25,24-25,-25 25,25 25</inkml:trace>
  <inkml:trace contextRef="#ctx0" brushRef="#br0" timeOffset="471376.7661">24234 15825,'0'0,"0"25,0 0,25 0,-25 0,25-25,0 24,-25 1,24-25,1 0,0 0,0 25,0-50,-1 25,1 0,-25-25,25 25,-25-24,25-1,-50 0,25 0,0 0,-25 25,25-24,-25 24,25-25,-24 25,24-25,-25 25,25 25</inkml:trace>
  <inkml:trace contextRef="#ctx0" brushRef="#br0" timeOffset="471740.8869">24854 15850,'-25'25,"50"-25,-25 25,0 0,25-25,-25 24,0 1,25 0,-25 0,25 0,0-25,-25 24,24-24,1 0,0-49,25-1,-26 25,-24 1,25-1,-25-25,0 1,-25 24,1-25,-1 50,0 0,0 0,0 25,1-25</inkml:trace>
  <inkml:trace contextRef="#ctx0" brushRef="#br0" timeOffset="480552.3913">16222 18852,'25'-50,"-25"25,-25 0,25 1,-25-26,25 25,-24-24,24 24,0 0,0-25,-25 1,25 24,0-25,0 1,25-1,-25 25,0-24,24 24,-24 0,25 0,-25 0,25 1,-25-1,25 25,0 0,-1 0,1 0,0 25,0-25,-25 24,25 1,-25 0,0 0,0 0,0-1,0 1,-25 0,25 25,-25-26,25 1,-25-25,25 25,25-25,0 0,0 0,0 0,-1 25,1-25,-25 25,25-25,-25 24,0 1,-50 0,1 25,24-25,0-25,0 24,0-24,1-24,-26 24,25-25</inkml:trace>
  <inkml:trace contextRef="#ctx0" brushRef="#br0" timeOffset="480920.5521">15925 17760,'0'-25,"24"25,26 0,-25 25,24-25,-24 0,25 25,-1-25,1 0,-25 0,24 0,1 25,-25-25,0 0,0 0,-1 0,1 0,0 0,-25 25,25-50,-25 0,0 0,-25 0,25 1,0-1,-25 0,25-25,0 26,-25-1,25 0,0 0,-24 0,24 0</inkml:trace>
  <inkml:trace contextRef="#ctx0" brushRef="#br0" timeOffset="481316.0167">16818 18083,'24'0,"-24"24,25-24,0 0,0 0,0 0,-1 0,1-24,25 24,-25 0,-1 0,1-25,0 25,0 0,-50 0,25 25</inkml:trace>
  <inkml:trace contextRef="#ctx0" brushRef="#br0" timeOffset="481612.515">16842 18331,'-24'0,"48"0,1 0,0 0,0 0,24-25,-24 25,0 0,25 0,-26-25,1 25,0 0,0-25,0 25,-1 0,1 0,-25-25,25 50,-50-50</inkml:trace>
  <inkml:trace contextRef="#ctx0" brushRef="#br0" timeOffset="491800.3079">18901 17016,'0'-25,"25"0,-25 1,25-1,-25 0,25 0,-1 0,-24 1,25-1,-25 0,25 25,0 0,0 25,-1-25,1 25,-25 24,25-24,0 0,0 0,-1-1,1 1,-25 0,25 0,0 0,-25-1,25-24,-50 0,25-24,-25 24,25-25</inkml:trace>
  <inkml:trace contextRef="#ctx0" brushRef="#br0" timeOffset="491967.9938">19298 16669,'0'0,"-25"25,25-1,0 1,-25 0,1 0,-1 24,25 1,-25 0,0-1,0-24,1 25,24-1,-25-24,25 25,0-26,-25-73,25 24</inkml:trace>
  <inkml:trace contextRef="#ctx0" brushRef="#br0" timeOffset="492116.898">19397 16917,'0'0,"0"25,0-1,0 1,0 25,0-25,0-1,0 26,0-25,0 24,0-24,0 0,0 0</inkml:trace>
  <inkml:trace contextRef="#ctx0" brushRef="#br0" timeOffset="492399.6793">19670 16892,'25'0,"0"0,0 0,-1 0,1 0,0 0,0 0,0 0,-1 0</inkml:trace>
  <inkml:trace contextRef="#ctx0" brushRef="#br0" timeOffset="492576.079">19645 17066,'25'0,"0"0,0 0,0-25,-1 25,26 0,-25 0,0 0,-1 0,1 0,0 0,0 0,0 0,-25-25</inkml:trace>
  <inkml:trace contextRef="#ctx0" brushRef="#br0" timeOffset="492797.1105">20042 16694,'0'24,"0"1,0 0,25 0,-25 24,0 1,0 0,0-1,0-24,0 25,0-1,0 1,0-1,0-24,0 0,0 0,-25-50</inkml:trace>
  <inkml:trace contextRef="#ctx0" brushRef="#br0" timeOffset="492940.3093">20315 17066,'-25'24,"25"1,0 0,0 25,0-26,-25 1,1 0,24 0</inkml:trace>
  <inkml:trace contextRef="#ctx0" brushRef="#br0" timeOffset="493376.1659">20687 16942,'0'0,"0"-25,25 0,-25 0,25 0,0 1,-25-1,24 25,-24-25,25 0,0 25,-25-25,25 25,0 25,-1 0,-24 25,25-26,0 26,-25 0,25-26,0 26,-25 0,24-26,1 26,0-25,-25 0,25-1,-25 1,0 0,0-50,-25-24,25 24</inkml:trace>
  <inkml:trace contextRef="#ctx0" brushRef="#br0" timeOffset="493531.7842">21158 16669,'-24'0,"48"0,-48 25,24-1,0 1,-25 25,25-25,-25 24,0 1,25-1,-25-24,1 25,-1-1,0-24,25 25,-25-25,0-1</inkml:trace>
  <inkml:trace contextRef="#ctx0" brushRef="#br0" timeOffset="493788.5356">21258 16991,'24'0,"1"25,0 0,-25 0,0-1,-25-24,25 25,-25 0,50-25,0 0,0 0,0-25</inkml:trace>
  <inkml:trace contextRef="#ctx0" brushRef="#br0" timeOffset="494092.4611">21580 16842,'25'-24,"0"24,-1 0,1 0,0 0,0 0,0 0,0 0,-25 24,-25 1</inkml:trace>
  <inkml:trace contextRef="#ctx0" brushRef="#br0" timeOffset="494240.9622">21530 16991,'0'0,"-24"25,48-25,1 0,0 0,25 0,-26 0,26 0,-25 0,25 0,-26 0,1 0,0-25</inkml:trace>
  <inkml:trace contextRef="#ctx0" brushRef="#br0" timeOffset="494500.1952">22126 16644,'0'25,"-25"0,25-1,0 26,-25 24,50-74,-25 50,0 0,0-26,0 26,0 0,0-26,0 26,0-25,0 0</inkml:trace>
  <inkml:trace contextRef="#ctx0" brushRef="#br0" timeOffset="494652.211">22399 17016,'0'25,"0"0,0-1,-25 1,25 0,0 0,-25-25</inkml:trace>
  <inkml:trace contextRef="#ctx0" brushRef="#br0" timeOffset="495140.5095">22746 16917,'-25'-25,"25"0,25 0,0 1,0-1,-25 0,24 0,1 0,0 1,0-1,0 0,-25 0,24 25,1 25,-25 0,25-25,-25 25,25 24,0-24,-25 25,24-26,-24 26,25-25,-25 0,25-1,-25 1,25 0,-25-50,0 0,-25 25</inkml:trace>
  <inkml:trace contextRef="#ctx0" brushRef="#br0" timeOffset="495304.4056">23217 16520,'0'0,"-25"25,25 0,-24-1,24 26,-25-25,25 24,-25-24,0 25,0-1,25-24,-24 25,24-25,-25-1,25 1,-25-25</inkml:trace>
  <inkml:trace contextRef="#ctx0" brushRef="#br0" timeOffset="495604.6683">23316 16793,'0'25,"25"-25,-25 24,0 1,-25 0,25 0,-24-25,24 25,-25-1,50 1,-1-25,1 25,0-25,0 25,-25 0,0-1,0 1,-25 0,0 0,0-25,25 25,-24-25,-1 24,0-48,0-1</inkml:trace>
  <inkml:trace contextRef="#ctx0" brushRef="#br0" timeOffset="495904.9059">23515 16793,'25'0,"-1"0,1 0,0 0,0 0,0 0,-1 0,1 0,-50 0</inkml:trace>
  <inkml:trace contextRef="#ctx0" brushRef="#br0" timeOffset="496056.1125">23490 16942,'25'-25,"-25"50,25-50,-1 25,1 0,0 0,0 0,0 0,-1 0</inkml:trace>
  <inkml:trace contextRef="#ctx0" brushRef="#br0" timeOffset="496387.8944">23763 16793,'25'0,"-1"0,1 0,0 0,25 0,-25 0,-1 0,1 0,0 0,0 0,0 25,-1-25,-48-25</inkml:trace>
  <inkml:trace contextRef="#ctx0" brushRef="#br0" timeOffset="496612.4413">24160 16495,'0'25,"0"0,0 0,0 24,0-24,0 25,0-1,0 1,0-1,0 1,0 0,0 24,0-24,-25-1,25 1,0-1,-25 1,25 0</inkml:trace>
  <inkml:trace contextRef="#ctx0" brushRef="#br0" timeOffset="500480.2058">17810 18182,'0'0,"-25"25,25 24,0 1,-25 24,25-24,-25-25,1 24,-1-24,0 0,-25 25,26-26,-26-48,0-1,25 0,25-25,-24 25,24-24,0 24,0 0,24-24,-24 24,25 0,0 0,-25 0,25 25,0 0,0 0,-1 25,1 0,0 0,0 0,0-1,-1 1,1 0,-25 0,25-25,-25 25,25-1,-25 1,25-25,-25 25,24 0</inkml:trace>
  <inkml:trace contextRef="#ctx0" brushRef="#br0" timeOffset="500704.9069">18008 18355,'0'25,"0"0,-25 0,25 0,0-1,0 1,25 0,-25 0,0 0,0 24,0-24,25 25,-25-100,0 25</inkml:trace>
  <inkml:trace contextRef="#ctx0" brushRef="#br0" timeOffset="501636.8134">17512 17735,'0'0,"0"-24,25 24,0 0,0 0,-1 0,1 24,0-24,25 0,-1 0,1 0,-1 25,-24-25,25 0,-1 0,-24 0,0 0,25 0,-26-25,1 25,0 0,-50 0,0 0,1-24,-1 24,0-25,0 25,0-25,1 25,-1-25</inkml:trace>
  <inkml:trace contextRef="#ctx0" brushRef="#br0" timeOffset="502228.0325">18256 18256,'0'0,"0"-25,0 50,25-50,0 25,0 0,24 0,1 0,-25 0,-1 0,26-24,-25 24,0 24,0-24,-1 0,1 0,0 0,0 0,-50 25,0-25,0-25,1 25</inkml:trace>
  <inkml:trace contextRef="#ctx0" brushRef="#br0" timeOffset="502400.0115">18479 17959,'0'0,"0"24,0 26,0-25,0 24,0 26,0-26,0 1,0 24,0-24,0 24,0-24,0 25,25-26,-25-24,0 0</inkml:trace>
  <inkml:trace contextRef="#ctx0" brushRef="#br0" timeOffset="502919.8757">19323 18008,'25'0,"-25"25,0 0,0 0,0 24,0 1,0-25,0 49,-25-24,0-1,25 1,-25-1,0 1,1 0,24-25,-25-1,-25 26,25-50,-24 0,24-25,-25-24,26 24,24 0,0-25,0 1,0 24,0 0,24 0,-24 0,25 1,0 24,0 0,0 0,24 24,-24-24,0 25,0 0,-1 25,1-50,0 24,-25 1,50 25,-50-25,24 24,1-24,-74-99</inkml:trace>
  <inkml:trace contextRef="#ctx0" brushRef="#br0" timeOffset="503272.2236">19496 18430,'25'0,"0"0,-25 25,25-25,-25 24,25 1,-25 0,0 0,0 25,-25-1,-25 1,25-50,1 0,48 0,1-25,25 25,-25 0,0 0,-1-25,26 25,-25 0,0 0,-1-25,1 1,-25-1,0 0</inkml:trace>
  <inkml:trace contextRef="#ctx0" brushRef="#br0" timeOffset="503656.4674">19000 17884,'0'-25,"25"25,-25 25,25-25,0 0,0 25,-1-25,26 25,-25 0,24-25,1 24,0-24,-1 25,-24-25,25 0,-1 0,1-25,-25 25,24 0,-24 0,0 0,0-24,-50-1,0 0,0 0,25 0,-24 1,-1-1,0 0,0 0,0 0,25 1</inkml:trace>
  <inkml:trace contextRef="#ctx0" brushRef="#br0" timeOffset="504256.8124">19993 18306,'0'-25,"24"25,1 0,0 25,0-25,0 0,-1 0,26 0,0 0,-1-25,-24 25,25 0,-26 0,1 0,0-25,-25 50,-25-25,0 0,1 0</inkml:trace>
  <inkml:trace contextRef="#ctx0" brushRef="#br0" timeOffset="504984.3351">20985 17859,'0'25,"25"0,-1 0,-24 0,0 24,0 1,-24 24,24-24,0-1,0 26,0-26,-25 1,25 0,-25-1,0-24,25 0,-25 0,-24 24,24-24,0-25,0 0,1 0,-26-49,25 24,25 0,0 0,-25-25,25 26,25-26,-25 0,25 26,0-26,-25 25,25 0,-1 25,1 0,0 0,0 0,0 25,-1 0,1 0,0-25,0 25,0-1,-1-24,1 25,0 0,-25-50</inkml:trace>
  <inkml:trace contextRef="#ctx0" brushRef="#br0" timeOffset="505300.1333">21258 18281,'24'25,"-24"0,25-1,-25 1,0 0,0 0,0 0,-25-25,25 24,-24-24,48 0,-24 25,25-25,0 25,-25 0,25-25,-25 50,-25-26,25 26,-50-25,1 24,24-49,-25 0,26-24,-1 24</inkml:trace>
  <inkml:trace contextRef="#ctx0" brushRef="#br0" timeOffset="505756.9702">20588 17661,'25'0,"-1"0,1 0,0 0,0 25,25-25,-1 0,1 25,-1-25,1 0,24 0,-24 0,0 0,-1 0,1-25,-1 25,1 0,-25 0,24 0,-24 0,0 0,0 0,0 0,-25-25,24 25,-48 0,-1-25,25 0,-25 1,25-1,-25 0,0 0,25 0</inkml:trace>
  <inkml:trace contextRef="#ctx0" brushRef="#br1" timeOffset="1.09265E6">13990 2952,'-25'0,"50"0,0 0,-1 0,1 0,0 0,0 0,0 0,-1 0,1 0,0 0,0 0,0 0,-25-25,24 25,1 0,0 0,0 0,0 0,0 0,-1 0,1 0,0 0,0 0,0 0,-1 0,1 0,0 0,0 0,0 0,-1 0,1 0,0 0,-25-25,25 25,0 0,-1 0,1 0,0 0,0 0,0 0,-1 25,1-25,0 0,0 0,0 0,-1 0,1 0,0 0,0 0,0 0,-1 0,1 0,0 0,0 0,0 0,-1 0,1 0,0 0,0 0,0 0,0 0,-1 0,1 0,0 0,0 0,0 0,-1 0,1 0,0 25,0-25,0 0,-1 0,1 0,0 0,0 0,0 0,-1 0,1 0,0 0,0 0,0 25,-1-25,1 0,0 0,0 0,0 0,-1 0,1 0,0 24,25-24,-26 0,1 0,0 0,25 0,-26 0,1 0,25 0,-25 0,0 0,24 0,-24 0,0 25,24-25,-24 0,25 0,-25 0,-1 0,26 25,-25-25,0 0,24 0,-24 0,25 0,-26 0,1 0,25 0,-25 0,24 25,-24-25,25 0,-26 0,26 0,-25 0,24 0,-24 0,25 0,-25 25,24-25,-24 0,25 0,-25 0,24 0,-24 0,25 0,-26 24,26-24,-25 0,24 0,1 0,-25 0,24 0,-24 25,25-25,-25 0,24 0,1 0,-25 0,24 0,1 0,-25 25,24-25,-24 0,25 0,-26 0,26 0,0 0,-25 0,24 0,-24 0,25 0,-26 0,1 0,25 0,-25 0,24 0,-24 0,0 0,24 0,-24 0,0 0,25 0,-26 25,1-25,0 0,25 0,-26 0,1 0,0 0,0 0,0 0,24 0,-24 0,0 0,0 0,-1 0,1 0,0 0,0 0,0 25,0-25,-1 0,1 0,0 0,0 0,0 0,-1 0,-24 24,25-24,0 0,0 0,0 0,-1 0,-24 25,25-25,0 0,0 0,-25 25,0 0,0 0,-25-25,25 24,0 1,0 0,0 0,0 0,0-1,0 1,0 0,0 0,25 0,-25-1,0 1,0 0,0 0,25 0,-25 0,0-1,0 1,24 0,-24 0,0 0,0-1,25 1,-25 0,0 0,25 0,-25-1,0 1,0 0,25-25,-25 25,0 0,0-1,25 1,-25 0,0 0,0 0,0-1,0 1,24 0,-24 0,0 0,0-1,0 1,25 0,-25 0,0 0,0-1,0 1,0 0,0 0,0 0,0-1,0 1,0 0,25 0,-25 0,0-1,0 1,0 0,0 0,0 0,0 0,0-1,0 1,0 0,0 0,0 0,0-1,0 1,0 0,0 0,0 0,0-1,0 26,0-25,0 0,0-1,0 1,0 0,0 0,0 0,0-1,0 1,0 25,0-25,0-1,0 1,0 0,0 0,0 0,-25-1,25 26,0-25,0 0,0-1,0 26,0-25,0 0,0 0,0-1,0 26,0-25,0 0,0-1,0 1,0 25,0-25,0-1,0 1,0 0,0 25,0-26,0 1,0 0,0 25,-25-26,25 1,0 0,0 0,0 0,0-1,0 1,0 0,0 0,0 0,0-1,0 1,0 0,-24 0,24 24,0-24,0 0,0 0,0 0,0 0,0-1,0 1,0 0,-25 25,25-26,0 1,0 0,0 0,0 0,0-1,0 26,0-25,0 0,0-1,0 1,0 25,-25-25,25-1,0 1,0 25,0-25,0-1,0 1,0 0,0 0,0 0,0-1,0 1,0 0,0 0,0 0,0-1,0 1,0 0,-25 0,25 0,0-1,0 1,0 0,-25 0,25 0,-24-25,24 25,-25-25,0 0,25 24,-25-24,0 25,1-25,-1 25,0 0,0 0,0-25,1 24,-1-24,0 0,0 25,0-25,25 25,-24-25,-1 25,0-25,0 0,0 25,0-25,1 24,-1-24,0 0,25 25,-25 0,0-25,1 0,24 25,-25-25,0 0,25 25,-25-1,0-24,1 0,24 25,-25-25,0 0,0 0,0 0,1 0,-1 25,0-25,25-25,-25-24,25 24,0 0</inkml:trace>
  <inkml:trace contextRef="#ctx0" brushRef="#br1" timeOffset="1.12307E6">18231 9004,'-24'0,"48"25,-73-75</inkml:trace>
  <inkml:trace contextRef="#ctx0" brushRef="#br1" timeOffset="1.12955E6">18653 7367,'0'-25,"0"0,25 1,0 24,-25-25,25 25,-25-25,24 0,1 0,0 25,0-24,0-1,-1 25,1-25,0 0,0 25,0-25,-1 25,1-24,0 24,0 0,-25-25,25 25,-1 0,1 0,0-25,0 25,0 0,-1 0,1 0,-25 25,25-25,0 0,0 0,-25-25,24 25,1 0,0 0,0-25,0 25,-1 0,1 0,0-25,0 25,25 0,-26 0,1-24,0 24,0 0,0 0,-1 0,26 0,-25-25,0 25,-1 0,1 0,0 0,0 0,0 0,-1 0,1-25,0 25,0 0,0 0,-1 0,1 0,0 0,0 0,0-25,-1 25,1 0,0 0,0 0,0 0,-1 0,1 0,0 0,-75-74</inkml:trace>
  <inkml:trace contextRef="#ctx0" brushRef="#br1" timeOffset="1.13032E6">20762 7590,'-25'-25,"0"1,25-1,-25 0,25 0,0 0,0-24,0 24,0 0,-25 0,25-24,0 24,0-25,0 26,0-26,0 0,0 1,0 24,0-25,0 1,0 24,0-25,0 25,25 1,-25-26,0 25,25 0,0 1,-25-1,25 25,-1 0,-24 25,0-1,0 1,0 0,0 0,-24 0,24-1,0 1,0 0,0 0,24 0,1-25,0 25,0-25,0 24,-25 1,24 0,-48 0,24 0,-25-1,25 1,-25 0,25 0,-25-25,25 25,-25-1</inkml:trace>
  <inkml:trace contextRef="#ctx0" brushRef="#br1" timeOffset="1.1306E6">21084 6921,'25'-25,"0"25,-1 0,1 0,0 0,-25 25,25-25,0 0,-1 0</inkml:trace>
  <inkml:trace contextRef="#ctx0" brushRef="#br1" timeOffset="1.13075E6">21084 7069,'25'0,"-50"0,75 0,-26 0,1-24,0 24,0 0,0 0,-1 0</inkml:trace>
  <inkml:trace contextRef="#ctx0" brushRef="#br1" timeOffset="1.13147E6">21506 6598,'0'0,"0"-25,0 0,0 1,-25 48,25 1,0 25,0-1,0 1,0 0,0 24,0-24,0 24,0-24,-25-1,25 1,0-25,0 24,0-24,0 0,0 0,25-50,-25 0,-25 25,25-49,0 24,25 0,-25-25,0 26,25-26,-25 25,24 0,1 1,0-1,0 0,0 25,-1 25,-24 0,0-1,0 1,0 0,-24 0,-1-25,25 25,-25-25,0 24,0-24,1 0,-1 0,25 25,25 0,-1 0,-24 0,25-1,0-24,-25 25,25 0,0-25,-1 0,1 0,0 0</inkml:trace>
  <inkml:trace contextRef="#ctx0" brushRef="#br1" timeOffset="1.13162E6">21828 7020,'0'99,"0"-198,0 223,0-99,0-1,-49-48</inkml:trace>
  <inkml:trace contextRef="#ctx0" brushRef="#br1" timeOffset="1.13204E6">22175 6672,'0'25,"0"0,0 0,0 0,0 24,-24-24,24 25,0-25,-25 24,0-24,25 25,-25-26,25 1,-25 0,1 0,-1-25,0-25,25 0,-25 0,25 1,0-1,0-25,0 25,0 1,25-1,-25 0,25 0,0 25,-1 0,-24 25,25-25,0 25,-25 0,25-1,0 1,-25 0,24 0,-24 0,25-1,-25 1,0 0,25-25</inkml:trace>
  <inkml:trace contextRef="#ctx0" brushRef="#br1" timeOffset="1.13223E6">22349 6970,'0'0,"0"50,0-25,0-1,0 26,0-25,0 0,0-1,0 1,0 0,-25-25,0 0</inkml:trace>
  <inkml:trace contextRef="#ctx0" brushRef="#br1" timeOffset="1.13256E6">21927 6499,'0'0,"-24"-25,48 25,1 0,0 0,25 0,-26 0,26 0,-25 0,0 0,24 0,-24 0,25 0,-26 0,1 0,0 0,0 0,0-25,-50 25,25-25,0 1,0-1,-25 0,25 0,0 0</inkml:trace>
  <inkml:trace contextRef="#ctx0" brushRef="#br1" timeOffset="1.13288E6">22622 6896,'25'0,"-1"0,1 0,25 0,-25 0,0 0,-1 0,1 0,0 0,0-25</inkml:trace>
  <inkml:trace contextRef="#ctx0" brushRef="#br1" timeOffset="1.13302E6">22820 6722,'0'0,"0"199,0-150,0-24,0 0</inkml:trace>
  <inkml:trace contextRef="#ctx0" brushRef="#br1" timeOffset="1.13314E6">23118 6921,'0'24,"0"-48</inkml:trace>
  <inkml:trace contextRef="#ctx0" brushRef="#br1" timeOffset="1.13326E6">23292 6945,'24'50</inkml:trace>
  <inkml:trace contextRef="#ctx0" brushRef="#br1" timeOffset="1.13351E6">23614 6846,'0'0,"25"0,0 0,-1 0,1 0,0 0,0 0,0 0,-1 0,1 0</inkml:trace>
  <inkml:trace contextRef="#ctx0" brushRef="#br1" timeOffset="1.13368E6">23713 6573,'0'0,"0"99,-25-74,25 25,0-1,0 1,0 25,0-26,0 1,0 24,0-24,0-1,0 1</inkml:trace>
  <inkml:trace contextRef="#ctx0" brushRef="#br1" timeOffset="1.13428E6">24085 6524,'0'0,"0"-25,0 50,0-1,0 26,0 0,0-1,-24 26,24-1,0 1,-25-1,0 0,25-24,-25 24,25-24,-25-25,25 24,0-24,0-50,25-24,-25 24,25-25,-25 1,25-1,-25 1,25 24,-1-25,1 25,-25 1,25 24,0 0,0 24,-25 1,0 0,0 0,0 0,0-1,-25 1,25 0,-25-25,0 0,0 0,1 0,-1 0,0 0,25-25,0 50,0 0,0 0,25-1,0 1,-1-25,-24 25,25 0,0-25,0 0,-25 25,25-25</inkml:trace>
  <inkml:trace contextRef="#ctx0" brushRef="#br1" timeOffset="1.13459E6">24284 7069,'-25'75,"50"-150,-75 175,75-125,0 0,0 0,-25 50,0 0,0 0,0 24,0-24,0 0,0 0,0-1,0-48,24 24,-24-25,25 0,0 0,0 0</inkml:trace>
  <inkml:trace contextRef="#ctx0" brushRef="#br1" timeOffset="1.13518E6">24681 6722,'0'25,"0"0,0-1,-25 1,25 25,0-25,0 24,-25-24,0 25,25-1,-25-24,1 25,24-25,-25-1,0 1,0 0,0-25,1 0,24-25,-25 0,25 1,0-1,0-25,0 25,25-24,-25 24,0 0,24 0,-24 1,25 24,0 0,0 24,0 1,-1-25,-24 25,25 0,-25 0,25-25,0 24,-25 1,25-25,-1 25</inkml:trace>
  <inkml:trace contextRef="#ctx0" brushRef="#br1" timeOffset="1.13547E6">24805 6995,'0'0,"-25"99,25-74,0 0,-25-25,25 25,25-50,0 0,-1 0,-24 0,25 25,0 0,-25 25,0 0,0 0,0 0,0 24,0-24,0 0,0 0,0-1,-25-48,25-1,0 0</inkml:trace>
  <inkml:trace contextRef="#ctx0" brushRef="#br1" timeOffset="1.13579E6">24457 6424,'0'-24,"25"24,0 0,0 0,0 0,-1 0,1 0,0 0,25 0,-26 24,1-24,0 0,0 25,0-25,-1 0,1 25,0-25,-25-25,0 0,0 1,0-1,0 0,0 0,-25 0,25 1</inkml:trace>
  <inkml:trace contextRef="#ctx0" brushRef="#br1" timeOffset="1.14631E6">15056 7392,'0'25,"0"-1,0 1,0 0,0 0,0 0,0-1,0 1,0 0,0 0,0 0,0-1,0 1,0 0,0-50,0 0,0 1</inkml:trace>
  <inkml:trace contextRef="#ctx0" brushRef="#br1" timeOffset="1.14744E6">15032 7317,'0'0,"-25"-24,50 48,-1-24,1 0,0 0,-25-24,25 24,0 0,-1 24,1-24,0 0,0 0,0 0,-1 0,1 0,-25-24,25 24,0 0,0 0,24 0,-24 0,0 0,0 0,0-25,-1 25,1 0,0 0,0 0,0 0,-1 0,1 0,0-25,0 25,0 0,-1 0,1 0,0 0,0 0,0 0,-1 0,1 0,0 0,0 0,0-25,-1 25,1 0,0 0,0 0,0 0,-1 0,1 0,-25 25,25-25,0 0,0 0,-1 0,1 0,0 0,0 0,0 0,0 0,-1 0,1 0,0 0,0 0,0 0,-1 25,1-25,0 0,0 0,0 0,-1 0,1 0,0 0,0 25,0-25,-1 0,1 0,0 0,0 0,0 0,-1 0,1 0,0 0,0 0,0 0,-1 0,26 0,-25 0,0 24,-1-24,1 0,0 0,0 0,0 0,-1 0,1 0,0 0,25 0,-26 0,1 0,0 0,0 0,25 0,-26 0,1 0,0 0,0 0,0 0,24 0,-24 0,0 0,0 0,-1 0,1 0,0 0,0 0,0 0,-1 0,-24 25,25-25,0 0,0 0,0 0,-1 0,-24 25,0 0,0 0,0-1,0 1,-24 0,24 0,0 0,0-1,0 1,-25-25,25 25,0 0,-25 0</inkml:trace>
  <inkml:trace contextRef="#ctx0" brushRef="#br1" timeOffset="1.1477E6">17983 7516,'0'49,"0"-98,0 123,25-49,-25 0,0 0,0-1,25 1,-25-50,25 25,-25-24,25-1,-25 0,24 0,-24 0,25 1</inkml:trace>
  <inkml:trace contextRef="#ctx0" brushRef="#br1" timeOffset="1.14852E6">16570 6772,'-25'0,"25"24,-25 1,25 0,-25 0,25 0,-25 0,25 24,0-24,-24 0,24 0,-25-1,25 1,-25 0,0-25</inkml:trace>
  <inkml:trace contextRef="#ctx0" brushRef="#br1" timeOffset="1.14868E6">16346 6796,'75'50,"-150"-100,175 125,-76-50,1 0,-25-1,25 1,0-25,0 25,-1 0</inkml:trace>
  <inkml:trace contextRef="#ctx0" brushRef="#br1" timeOffset="1.14888E6">16892 6598,'-50'0,"100"0,-100 25,26 0,24 24,-25-24,25 25,0-1,0 1,0 0,0-1,0 1,25-25,-25 24,24-24,1-25</inkml:trace>
  <inkml:trace contextRef="#ctx0" brushRef="#br1" timeOffset="1.14904E6">16917 6846,'99'0,"-198"0,248 0,-125-25,1 25,0-25,25 25</inkml:trace>
  <inkml:trace contextRef="#ctx0" brushRef="#br1" timeOffset="1.14957E6">17239 6424,'0'0,"0"25,0 0,-25 0,25 0,0 24,0 1,0 24,0-24,-24-1,24 26,0-25,0-1,0 1,0-25,0-1,0 1,0-50,24 1,-24-1,0 0,0 0,0-24,25 24,-25-25,0 25,25 0,-25 1,25-1,-25 0,25 25,-1 0,1 0,0 25,-25 0,25-25,-25 24,0 1,-25 0,0-25,0 25,1-25,-1 0,0 25,0-25,25 25,0-1,25 1,0-25,-25 25,25-25,-1 0,1 0,0 25,0-25,0 0,-1-25,1 25</inkml:trace>
  <inkml:trace contextRef="#ctx0" brushRef="#br1" timeOffset="1.14974E6">17562 6821,'-50'100,"100"-200,-100 224,50-99,0 0,0 0,0 0,0-1,0 1,25-25</inkml:trace>
  <inkml:trace contextRef="#ctx0" brushRef="#br1" timeOffset="1.15E6">17686 6449,'0'0,"0"25,25-25,-25 25,24 24,-24-24,0 0,0 25,25-1,-25 1,0-1,0 1,25-25,-25 25,0-1,0-24,-25 25,25-1,-25 1,1-1,-1 1,0-25</inkml:trace>
  <inkml:trace contextRef="#ctx0" brushRef="#br1" timeOffset="1.15517E6">16867 8706,'0'25,"0"0,0 0,0 0,0-1,0 1,0 0,-25 0,25 0,0-1,0 1,0 0,0 0,25-50,0 25,0 0,0 0,-1-25,1 25,0 0,0 0,0 0,-1 0,1 0,0 0,0 0,0 0,-1 0,1 0,0 0,0 0,0 0,-1 0,1 0,0 0,0 0,0 0,-1 0,1 0,0 0,0 0,0 0,0 0,-1 0,1 0,0 0,0 0,0 0,-1 0,1 0,0 0,0 0,0 0,-1 0,1 0,0 0,0 25,0-25,-1 0,1 0,0 0,0 0,0 0,-1 0,1 0,0 0,0-25,-25 0,0 1,-25-1,25 0,0 0,-25 0,25 1,-25-1,25 0,0 0,0 0,0 1,0-1,0 0,0 0,0 0,-24 50</inkml:trace>
  <inkml:trace contextRef="#ctx0" brushRef="#br1" timeOffset="1.15615E6">18157 9351,'-25'0,"25"25,-25-25,25 25,0 0,-24 24,-1-24,25 0,-25 0,25 0,-25-1,0 1,25 25,-24-25,-1-1,0 1</inkml:trace>
  <inkml:trace contextRef="#ctx0" brushRef="#br1" timeOffset="1.15631E6">17934 9426,'124'99,"-248"-198,273 223,-125-99,1-1,0-24,0 25,0-25,-25 25</inkml:trace>
  <inkml:trace contextRef="#ctx0" brushRef="#br1" timeOffset="1.1565E6">18380 9277,'-25'25,"50"-50,-74 75,49-26,0 1,0 25,0-1,0 1,0 0,0-1,24-24,-24 25,25-26,-25 1,25-25,-25 25</inkml:trace>
  <inkml:trace contextRef="#ctx0" brushRef="#br1" timeOffset="1.15702E6">18604 9451,'-25'-25,"50"25,-1 0,1 0,0 0,0 0,0 0,-1 0,1 0,0-25</inkml:trace>
  <inkml:trace contextRef="#ctx0" brushRef="#br1" timeOffset="1.15767E6">18926 9054,'0'0,"0"-25,0 50,0 0,0-1,0 1,0 25,-25-25,25 24,0 1,0-1,0 1,0 0,-25-1,25 1,0-25,0 24,0-24,0 0,0 0,0-50,0 0,0 0,25-24,-25 24,0-25,25 25,-25-24,25 24,-25 0,25-24,-25 24,24 25,1-25,0 25,-25-25,25 50,0 0,-25 0,0-1,0 1,-25-25,25 25,-25 0,0-25,0 0,1 25,-1-25,0 0,25 24,-25-24,50 25,0-25,0 25,-1-25,1 0,0 0,0 0,0 0,-1 0</inkml:trace>
  <inkml:trace contextRef="#ctx0" brushRef="#br1" timeOffset="1.15812E6">19298 9252,'-25'0,"50"0,-50 25,25 0,0 0,-25-1,25 1,0 0,0 0,0 0,25-25,-25-25,0 0,0 0,25 0,-25 1,25-1,-25 0,25 25,-25-25,24 50,-24 0,-24 0,24-1,0 1,0 0,24-50,-24 0,25 1,-25-1,25 25,-25-25,25 0,-25 50,0 0,0 0,25-1,-25 1,0 0,0 0,0 0,0-1</inkml:trace>
  <inkml:trace contextRef="#ctx0" brushRef="#br1" timeOffset="1.15836E6">19571 8806,'0'0,"25"0,-25 24,0 1,25-25,-25 50,0-25,24-1,1 1,-25 25,25-25,-25 24,0 1,0-25,0 24,0-24,0 25,-25-25,25 24,-25 1,1-1,-1-24,0 25,0-25</inkml:trace>
  <inkml:trace contextRef="#ctx0" brushRef="#br1" timeOffset="1.26152E6">14362 2580,'0'0,"-25"-25,25 50,-25-25,25 24,-25 1,1-25,-1 25,0 0,0 0,0 0,-24-1,24-24,0 25,0 0,1 0,-1 0,0-25,0 0,50 24,0 1,-25 0,25-25,-1 25,1 0,0-1,0-24,0 25,-1 0,1 0,0 0,0-1,0-24,-1 25,1 0,0-25,-25 25,25-25,0 0,0 0</inkml:trace>
  <inkml:trace contextRef="#ctx0" brushRef="#br1" timeOffset="1.26284E6">19397 7987,'-25'0,"1"25,24 0,-25 0,25-1,-25 1,0 25,25-25,-25 24,1 1,-1-1,0-24,25 0,-25 25,0-26,1 1,24 0,0 0,-25 0,25-1,-25-24,25 25,0 0,0 0,25-25,0 0,-1 0,1-25,0 25,0 0,0-25,24 25,-24 0,25-25,-1 25,-24 0,25 0,-1 0,1 0,0 0,-1 0,-24 0,25 25,-26-25,1 0,0-25,0 25,0 0,-25-24,0-1,0 0,0 0</inkml:trace>
  <inkml:trace contextRef="#ctx0" brushRef="#br1" timeOffset="1.28494E6">10790 13246,'25'0,"0"-25,-1 25,1 0,25 0,24 0,1 0,-1 0,-49 0,49 0,-49 0,25 0,-1 0,1 0,-25 0,0 0,-1 0,1 0,0 0,25 0,24 0,-24 0,-26 0,26 0,-25 0,24 0,-24 0,25 0,-1 0,-24 0,25 0,-25 0,24 0,1 0,0 0,-26 0,1 0,0 0,0 0,0 0,-1 0,26 0,-25 0,0 0,-1 0,1 0,0 0,0 0,0 0,24 0,1 25,-25-25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1:16:20.0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1191 744,'-25'0,"25"25,0 0,0 0,-25-1,25 26,-25-25,0 24,25 1,-24 0,-1-26,0 26,0 0,0-26,1 1,24 0,-25 0,25 0,0-50,0 0</inkml:trace>
  <inkml:trace contextRef="#ctx0" brushRef="#br0" timeOffset="188.8115">1116 819,'0'24,"25"-24,-25 50,0-25,0 24,0 1,0 0,0-1,-25 1,25-1,0 1,0 0,0-1,0-24,0 25,0-26,0 1,0-50,0 1</inkml:trace>
  <inkml:trace contextRef="#ctx0" brushRef="#br0" timeOffset="856.119">1315 794,'-25'-25,"50"25,-1 0,1 25,0 0,-25-1,-25 1,25 0,-25 25,1-26,-1 26,0-25,25 0,-25-25,25 24,25-24,0-24,0-1,-1 25,1 0,0 25,-25-1,-25 1,25 0,0 25,-25-26,1 26,24 0,-25-1,0-24,25 0,-25 0,0-1,25-48,0-1,-24 0,24 0,0 0,0 1,0-1,0 0,0 0,0 0,24 25,1 25,0-25,0 0,0 0,-1 0,1-25,-25 1,25-1,0-25,0 25,-1 1,-24-26,25 25,-25 0,0 1,0-1,0 50,0-1,0 1,0 0,0 0,-25 24,25 1,0-25,0 0,0 24,0-24,0 0,0 0,25-75,-25 25,0 0,0 1,25-26</inkml:trace>
  <inkml:trace contextRef="#ctx0" brushRef="#br0" timeOffset="1080.832">1612 769,'0'0,"0"-25,0 0,25 50,-25 0,0 0,0 0,0 24,0 26,-25-26,25 26,0-26,0 26,0-1,0 0,0-24,0 24,0-24,0-25,0 24,0-24,0 0,-25 0,25-50,-24 25,-1-25,0 0,25-24,-25 24</inkml:trace>
  <inkml:trace contextRef="#ctx0" brushRef="#br0" timeOffset="2063.899">1935 967,'0'-24,"-25"-1,50 50,-25-1,0 1,0 0,0 0,0 24,0-24,0 25,-25-25,25 24,0-24,0 0,0 0,0-1,0 1,0 0,25 0,-50-50</inkml:trace>
  <inkml:trace contextRef="#ctx0" brushRef="#br0" timeOffset="5132.8971">2133 1364,'0'25,"25"-25,0-25</inkml:trace>
  <inkml:trace contextRef="#ctx0" brushRef="#br0" timeOffset="6819.9607">1761 967,'-25'-24,"25"-1,25 0,0 25,-25-25,25 25,0 0,-1 0,1 0,0 0,-25 25,25 0,-25 0,0-1,0 1,0 0,0 0,0 0,-25-25,25 24,0 1,0 0,-25 0,25 0,-25-25,25 24,0 1,-24-25,24 25,-25-25,25 25,-25 0,25-1,-25 1,25 0,0-50,25 25,0-25,0 25,-1 0,-24-24,25 24,0 0,0 0,0 0,-1 24,1-24,0 0,0 0,0 0,-1 0,-24 25,25-25,-50 0,1 0</inkml:trace>
  <inkml:trace contextRef="#ctx0" brushRef="#br0" timeOffset="11220.0481">2902 992,'0'-25,"0"1,25 24,0 0,0 0,-1 24,1-24,0 25,0-25,-25 25,25-25,-25 25,24-25,-48 25,24-1,-25-24,25 25</inkml:trace>
  <inkml:trace contextRef="#ctx0" brushRef="#br0" timeOffset="11864.1253">2828 1240,'0'0,"-25"0,50 0,-25-25,25 25,-1-24,1 24,0-25,0 25,0 0,-1 0,-24 25,25-25,-25 24,0 26,0 0,0-1,-25 1,25-1,0 1,-24 0,24-26,0 26,0-25,0-50,24 0,-24-24,25-1,0 0,0 1,-25-1,25 1,-25-26,24 1,-24-1,25 1,-25 0,25-1,-25 26,25-1,-25 25,0 0,0 1,25 48,-25 1,0 25,0-1,0 26,0-26,0 1,0 24,0-24,0-25,0 24,-25-24,25 0,25 0,-25-50,0 0,0-24,24 24,-24-25,0 1,25-26,-25 26,25-1,0 0,-25 26,25-1,-25 0,24 25,-24 25,0 0,0-1,0 1,0 25,0-25,0 24,0 1,0-1,0-24,0 0,25 0,0-25,0 0,0 0,-25-25,24 25,1-25,0 0,0 1,-50 24</inkml:trace>
  <inkml:trace contextRef="#ctx0" brushRef="#br0" timeOffset="12112.0151">3225 1389,'0'-25,"24"25,1-25,0 1,0 24,0-25,-1 25,1 0,0 25,-25-1,0 1,0 0,-25 25,25-26,-25 1,1 0,-1 25,0-26,0 1,0 0,1 0,-1-25,0 25,0-25,0 0,1-25,24 0,-25 0,25 0</inkml:trace>
  <inkml:trace contextRef="#ctx0" brushRef="#br0" timeOffset="12272.76">3076 1315,'25'0,"-1"0,1 24,-25 1,25 0,0 0,0 0,24-1,-24 1,0 25,0-25,-1-25,1 24,25 1,-25 0,-1-25,26 25,-25-25,-25-50,25 50,24-25</inkml:trace>
  <inkml:trace contextRef="#ctx0" brushRef="#br0" timeOffset="12708.2206">4093 967,'0'-24,"25"24,-1 24,-24 1,0 0,0 25,0-1,0 1,0-25,-24 24,24 1,-25-1,0 1,0-25,0 24,1-24,-1 0,0 0,0-25,25 25,-25-25,1 0,24-25,-25 25,25-25,-25 25,25-50,0 26,0-26,0 25,0 0,0-24,25 24,-25 0,25 25,-1-25,1 25,0 0,0 0,0 25,-1 0,1-25,0 50,0-26,0 1,-25 0,24 0,1 0,0-1,-25 1,25 0,0 0,-25-50</inkml:trace>
  <inkml:trace contextRef="#ctx0" brushRef="#br0" timeOffset="12888.1188">4390 1240,'0'25,"0"0,25 0,-50-1,1 1,24 25,0-25,0-1,0 1,0 25,0-25,0-1,0 1,-25-50,25 1,0-1,-25 0</inkml:trace>
  <inkml:trace contextRef="#ctx0" brushRef="#br0" timeOffset="13264.2332">3845 794,'0'0,"-25"-25,0 25,50-25,0 25,0 0,-1 0,1 25,25-25,-25 0,24 0,-24 25,25-25,-1 25,-24-25,25 0,-1 0,-24 0,0 24,0-24,-1 0,1 0,-50 0,25-24,-24-1,24 0,-25 25,25-25,-25 0,0 1,0-26,1 25</inkml:trace>
  <inkml:trace contextRef="#ctx0" brushRef="#br0" timeOffset="13740.3062">4589 1166,'25'0,"-1"0,1 0,0 0,0 0,0-25,24 25,-24 0,0 0,0-25,0 25,-1 0,-48 0,-1 25</inkml:trace>
  <inkml:trace contextRef="#ctx0" brushRef="#br0" timeOffset="13916.0319">4589 1339,'25'25,"-1"-50,26 25,-25 0,0 0,24 0,-24 0,25-24,-25 24,-1 0,1 0,0 24,0-24,0 0,-1 0</inkml:trace>
  <inkml:trace contextRef="#ctx0" brushRef="#br0" timeOffset="14303.511">5507 670,'0'25,"0"-50,-25 25,25 25,-25-25,0 24,25 26,-25 0,1-1,-1 26,25 24,-25-25,0 25,25-24,0 24,-25-25,25 26,0-1,0-25,0 26,0-26,25-24,-25-1,25 1,-25-1,25 1,-25 0,0-26,25 1,-25 0,0 0,24 0,-24-75</inkml:trace>
  <inkml:trace contextRef="#ctx0" brushRef="#br0" timeOffset="15128.7547">5829 571,'0'0,"0"-25,0 50,0 49,0-49,0 0,0-1,0 26,0-25,25 24,-25-24,0 0,0 0,0 0,0-1,0 1,-25-25,25 25,-25-25</inkml:trace>
  <inkml:trace contextRef="#ctx0" brushRef="#br0" timeOffset="15559.914">5655 1191,'25'0,"0"0,0 0,0 0,-1 0,1 0,0 24,0-24,0 25,-25 0,0 0,-25-25,0 25,0-1,0 1,1 0,-1 0,0 0,0-25,25 24,-25-24,50 0,0 0,0 0,0 0,-1 0,1 0,0 0,25 0,-25 0,-1-24,1 24,0 0,0 0,-50 24</inkml:trace>
  <inkml:trace contextRef="#ctx0" brushRef="#br0" timeOffset="15820.7017">5755 1712,'0'24,"0"1,24 0,-24 0,0 0,0-1,0 26,0 0,0-1,0 1,0-25,0 24,0-24,0 0,0 24,0-24,0 0,0-50,0 0,0 1</inkml:trace>
  <inkml:trace contextRef="#ctx0" brushRef="#br0" timeOffset="16296.2249">6127 695,'0'-25,"0"0,25 25,-25 50,24-50,-24 49,25 1,-25-1,25 1,-25 24,0-24,25 24,-25-24,25 24,-25-24,0 24,0 1,0-26,0 26,24-50,-48 24,24 26,-25-1,25 1,-25-1,0-24,25 24,-25-24,1-1,-1 1,25-1,-25-24,25 0,-25-25,0 0</inkml:trace>
  <inkml:trace contextRef="#ctx0" brushRef="#br0" timeOffset="16528.0183">6623 1414,'0'25,"0"-1,0 1,0 0,0 0,0 24,-25-24,25 0,-25 0</inkml:trace>
  <inkml:trace contextRef="#ctx0" brushRef="#br0" timeOffset="17196.3447">7342 992,'0'-25,"0"1,25 48,-25 1,0 0,0 0,-25 24,25-24,0 25,-25-25,25-1,-24 26,24-25,-25 24,0-24,0 0,0 0,1 0,-1-1,0-24,25 25,-25-25,0 0,1 0,24-25,-25 1,25-1,0 0,0-25,0 26,0-1,0-25,0 25,25 1,-25-1,24 0,1 25,0 0,0 25,0-25,-1 25,-24-1,25 1,0-25,-25 25,25 0,0 0,-25-1,0 1,24-25,-24 25,0 0,0 0</inkml:trace>
  <inkml:trace contextRef="#ctx0" brushRef="#br0" timeOffset="17580.8261">7466 1215,'25'0,"0"25,0 0,-25 0,-25 0,25-1,-25 1,0 0,0 0,25 0,-24-25,-1 24,0 1,0-25,25 25,-25-25,50 0,-25-25,25 25,0 0,0 0,-1 0,1 0,0 0,0 0,0 25,-1-25,1 0,0 0,-50-25,25 0,-25 1</inkml:trace>
  <inkml:trace contextRef="#ctx0" brushRef="#br0" timeOffset="17923.9469">6796 719,'0'0,"0"-24,25 24,0 0,0 0,0 0,24 0,1 0,0 24,-1-24,1 0,-1 0,1 0,0 0,-26 0,26 0,-25 0,0 0,-1 0,-73-49,24 24,-25-25,26 50,-26-24</inkml:trace>
  <inkml:trace contextRef="#ctx0" brushRef="#br0" timeOffset="18340.2354">7764 1017,'0'-25,"25"50,-1-25,1 0,0 0,0 25,24-25,-24 0,0 0,0 0,-50 0,0 25</inkml:trace>
  <inkml:trace contextRef="#ctx0" brushRef="#br0" timeOffset="18504.0212">7689 1191,'25'24,"0"-24,0 0,24 0,-24 0,0 0,25 0,-26 0,1 0,0 0,0 0,0 0,-25-49</inkml:trace>
  <inkml:trace contextRef="#ctx0" brushRef="#br0" timeOffset="18812.0204">8458 620,'0'0,"-24"0,-1 50,0-25,25-1,-25 26,0 24,1 1,-1 24,0 0,0 0,25 1,-25-1,25 0,0 0,0 1,0-1,0-25,0 25,0-24,25-1,-25-24,25-1,-25 1,25 0,0-26,-1 1,1-25,-25-25,25 1</inkml:trace>
  <inkml:trace contextRef="#ctx0" brushRef="#br0" timeOffset="19271.9146">8582 521,'25'25,"0"0,25-1,-1 1,-24-25,-25 25,0 0,0 0,-25-1,0 1,1 0,-1 0,0-25,25 25,-25-25,0 0,1 0,48 0,1-25,0 25,0 0,0 0,-1 0,26 0,-25 0,0 0,-1 0,1 0,-74-75</inkml:trace>
  <inkml:trace contextRef="#ctx0" brushRef="#br0" timeOffset="19655.8321">8657 1141,'25'0,"-25"25,24-25,1 25,0-25,-25 24,25-24,-25 25,0 0,-25 0,0 0,25-1,-25-24,1 25,-1-25,0 0,50 0,0 0,-1 0,1 0,0 0,0 25,0-25,-25 25,24-25,-24 25,25-25,-25 24,0 1,-25 0,25 0,-24 0,24-1,-25 1,0-25,0 25,0 0,1 0,-1-25,0 25</inkml:trace>
  <inkml:trace contextRef="#ctx0" brushRef="#br0" timeOffset="20176.1239">8930 2009,'0'0,"-25"-25,25 1,0-1,-25 0,0 25,0-25,25 50,-24-25,-1 0,0 25,0 0,0 24,1-24,24 0,-25 24,25-24,0 0,0 0,0 0,0-1,25 1,-1-50,1 25,0 0,-25-24,25-1,-25 0,25 0,-1-24,-24 24,25 0,-25 0,25-24,-25 24,0 0,0 50,0 0,0-1,0 26,25-25,-25 24,25-24,-25 0,24 0,1 0,0-25,0 0,-25-25,25 0,0 0</inkml:trace>
  <inkml:trace contextRef="#ctx0" brushRef="#br0" timeOffset="20569.087">9029 496,'25'25,"0"25,-25-26,24 26,-24-25,25 49,0 1,-25-1,50 25,-50-24,24 24,1 0,0-25,-25 26,25-1,-25 0,-25-24,25 24,0-25,-25 1,0-1,1 0,-1 1,0-26,0 1,0 0,1-26,-1 1,0-25</inkml:trace>
  <inkml:trace contextRef="#ctx0" brushRef="#br0" timeOffset="20824.024">9699 1389,'24'0,"-24"25,0 0,0-1,0 1,0 0,-49-50,24 50</inkml:trace>
  <inkml:trace contextRef="#ctx0" brushRef="#br0" timeOffset="21828.386">10517 918,'0'-25,"0"0,25 25,-25 25,0 25,-25-1,25 1,-25-1,25 1,-24 24,-26-24,25 0,0-26,1 26,-1-25,0 0,0-25,0 0,1 24,-1-48,0 24,0-25,25 0,0-25,0 26,0-1,0-25,0 25,25 1,-25-1,25 0,0 25,-1 0,1 0,0 25,0-25,0 25,-1-1,1-24,0 25,0 0,0-25,-1 25,1 0,0-50</inkml:trace>
  <inkml:trace contextRef="#ctx0" brushRef="#br0" timeOffset="22144.6498">10616 1116,'25'0,"0"0,0 25,0 0,-25 0,0-1,0 1,-25 0,0-25,0 25,0-25,50 0,0 0,-25 25,25-25,0 24,-1 1,-24 0,0 0,-24-25,-1 25,0-25,0 0,0 24,1-24,-1-24,-25 24,25 0</inkml:trace>
  <inkml:trace contextRef="#ctx0" brushRef="#br0" timeOffset="22471.9509">10046 695,'25'0,"0"0,24 0,-24 0,0 0,24 0,1 0,0 0,-1 0,1 0,24-25,-24 50,-1-25,1 0,-25 0,24 0,-24 0,0 0,0 0,-75-25,50 0,-25-25,25 26,-24-26</inkml:trace>
  <inkml:trace contextRef="#ctx0" brushRef="#br0" timeOffset="22775.979">10840 992,'24'0,"1"0,0 0,0 0,0 0,-1 0,1 0,25 0,-25 0,-1 0,1 0,-25 25,-25-25,1 25</inkml:trace>
  <inkml:trace contextRef="#ctx0" brushRef="#br0" timeOffset="22956.7135">10840 1116,'24'0,"-24"25,25-25,0 0,0 0,0 0,-1 0,26 0,-25 0,0 0,-1 0,1 0,0-25</inkml:trace>
  <inkml:trace contextRef="#ctx0" brushRef="#br0" timeOffset="23295.8119">11633 322,'-24'-49,"24"24,-25 50,0 24,0 1,25 0,-25-1,1 1,-1 24,0-24,0 24,0 26,1-26,24 25,-25 0,0-24,0 24,25 0,-25-24,25 24,0 0,0-24,0 24,0-25,25 1,-25-1,0-24,25-1,-25-24,25 25,-25-26,25 1,-25-50</inkml:trace>
  <inkml:trace contextRef="#ctx0" brushRef="#br0" timeOffset="23904.0289">12080 298,'0'-25,"-25"50,25 24,0 1,0-25,0 24,0 1,25 0,-25-26,0 26,0-25,25 0,-25-1,0 1,-25-25</inkml:trace>
  <inkml:trace contextRef="#ctx0" brushRef="#br0" timeOffset="24415.8331">11981 1116,'-25'-25,"25"1,-25-1,25 0,-25 0,0 0,1 25,-1 0,0 25,0 0,-24 0,24 24,-25 1,25 0,1-1,24-24,0 25,0-26,0 1,0 0,24 0,1-25,0 0,0 0,0-25,-1 0,1 0,0 1,0-1,-25 0,25 0,-1-24,1 24,-25 0,0 0,0 0,25 25,-50-24,25 48,0 1,0 0,0 0,0 0,0-1,0 26,0-25,0 0,0-1,25 1,-25 0,25 0</inkml:trace>
  <inkml:trace contextRef="#ctx0" brushRef="#br0" timeOffset="24628.8682">12030 1191,'25'0,"0"0,0 0,-1 0,1 0,0 0,0 0,0 24,0-24,-1 0,1 0,-99-49,74 24</inkml:trace>
  <inkml:trace contextRef="#ctx0" brushRef="#br0" timeOffset="24787.8008">12179 992,'0'25,"0"0,0 0,0-1,0 26,-25-25,25 24,0-24,0 0,0 25,0-26,0 1,0 0,0 0</inkml:trace>
  <inkml:trace contextRef="#ctx0" brushRef="#br0" timeOffset="25099.6344">12427 1017,'25'0,"0"0,0 25,-1 0,1-1,-25 1,0 0,0 0,-25-25,25 25,-24-1,-1 1,0 0,0 0,0 0,1-1,48-24,1 25,0-25,0 0,0-25,-1 25,1 0,0 0</inkml:trace>
  <inkml:trace contextRef="#ctx0" brushRef="#br0" timeOffset="25380.0661">11683 1885,'0'0,"25"-25,0 25,-1 0,1 0,0 0,0 0,0 0,-1 0,1 0,0 0,0 0,0 0,-25 25,0-50</inkml:trace>
  <inkml:trace contextRef="#ctx0" brushRef="#br0" timeOffset="25704.0094">12080 1637,'25'0,"-1"25,1 0,0-25,0 25,-25-1,25 1,-25 0,0 0,0 0,0-1,-25 1,25 0,-25 0,0 0,0-1,1 1,-1 0,-25 0,25-25,1 0,48 0,1-25,0 25,0 0,0 0,-1 0,1 0,25 0,-25 0,0 0,-1 0,1 0,0 0,0-25</inkml:trace>
  <inkml:trace contextRef="#ctx0" brushRef="#br0" timeOffset="26155.8825">12700 397,'-25'-50,"25"25,-25-24,50 98,0-24,0 0,0 25,-25-1,24 1,1 0,0 24,0 0,0 1,-1 24,1-25,-25 1,25-1,-25 25,0-24,0-1,0 25,0-24,0-1,-25 1,25-1,-25-24,1 24,-1-24,0-1,0 1,-24 0,24-1,0-24,0 25,0-26,1-24,-26-74,25 49</inkml:trace>
  <inkml:trace contextRef="#ctx0" brushRef="#br0" timeOffset="26352.9796">13146 1637,'0'-25</inkml:trace>
  <inkml:trace contextRef="#ctx0" brushRef="#br0" timeOffset="28300.1884">13717 992,'0'0,"0"-25,25 25,0 0,-1 0,26 0,0 0,-26 0,26 0,0 0,-1-24,1 24,-1 0,-24 0,25-25,-25 25,-1 0,-48 0,-1 25,0-25,0 24,0-24,1 0,-26 0,25 0,0 0</inkml:trace>
  <inkml:trace contextRef="#ctx0" brushRef="#br0" timeOffset="28472.251">13891 843,'0'0,"0"-24,-25-1,50 50,-25-1,24 1,-24 25,25-1,-25-24,0 25,0-1,0 1,0-25,0 0,0-1,0 1,0 0,25-50,-25 0,25-24,-25 24</inkml:trace>
  <inkml:trace contextRef="#ctx0" brushRef="#br0" timeOffset="28780.4334">14188 769,'0'0,"0"-25,25 50,-25 0,0 0,0-1,0 1,0 0,-25 25,25-26,-25 1,25 25,-24-25,-1-1,0 26,0-25,0 0,1-1,-1 1,-25 0,25 0,-24 0,24-25,0 0,0 24,1-24,24-24,24-1,1 25,0 0,0-25,24 25,1 0,0-25,-26 25,26 0,-25 0,0 0,24 0,-24 0,0 0,-50 0,0 25,0-25</inkml:trace>
  <inkml:trace contextRef="#ctx0" brushRef="#br0" timeOffset="28972.8318">13990 1067,'0'-25,"0"50,0-1,0 1,0 0,0 0,0 24,-25-24,25 25,-25-1,0 1,1-25,-1 24,0 1,0 0,0-26,-24 26,24-25,25 0,-25-25,50-25,-25 0,25-25</inkml:trace>
  <inkml:trace contextRef="#ctx0" brushRef="#br0" timeOffset="29155.831">13965 1315,'0'24,"0"1,0 0,25 25,-25-26,0 26,0-25,0 24,0-24,0 25,0-25,0 0,-25-1,25 1,0 0,-25-50,25 0,25 1,-25-1,0 0</inkml:trace>
  <inkml:trace contextRef="#ctx0" brushRef="#br0" timeOffset="29468.0366">13990 1488,'0'0,"25"-25,-1 25,1 0,0 0,0 0,0 0,-1 0,1 0,0 0,0 25,0-25,-50 0,25 25,-25-25,25 25,-25 0,0-1,-24-24,24 25,0 0,0 0,1 0,24 0,24-25,1 0,0 0,0 0,0 0,-1 0,1 0,0 0,0 0,0 0,-1 0,1-25,-25 0</inkml:trace>
  <inkml:trace contextRef="#ctx0" brushRef="#br0" timeOffset="30148.1851">14635 1637,'0'25,"0"0,0 0,0-1,0 1,-25 0,25 0,-25-25,25-25,-25 0,25 0,0 1,0-26,0 0,0 1,0-1,0 0,0-24,0 24,0 1,0-26,25 26,-25-26,0 26,25-1,-25 1,25-1,-25 25,25 0,-25 1,24 24,1 0,0 0,0 0,-25 24,0 1,0 0,0 0,0 24,0-24,0 0,0 0,-25 24,25-24,0 0,0 0,25-25,0 0,-25 25,24-25,1 0,-25 24,25 1,-25 0,0 0,0 0,-25-1,25 1,-25 0,1 0,24 0,-25-25,25 24,-25-24,0-24</inkml:trace>
  <inkml:trace contextRef="#ctx0" brushRef="#br0" timeOffset="30315.8852">14982 1191,'0'24,"0"1,25 0,-25 0,0 0,0-1,0 1,0 0,-25 0,25 0,0-1,0 1,-25 0,0-50</inkml:trace>
  <inkml:trace contextRef="#ctx0" brushRef="#br0" timeOffset="30668.8711">14412 670,'24'-25,"1"25,0 0,25 0,-1 0,1 0,-1 0,26 25,-26-25,1 0,0 25,-1-25,1 0,-25 0,-1 0,1 24,-50-48,1-26,-26 0,25 26,25 73</inkml:trace>
  <inkml:trace contextRef="#ctx0" brushRef="#br0" timeOffset="30923.7935">15180 1067,'25'0,"0"0,0 0,24 0,-24 0,0 0,0 0,0 0,0 0,-50 24</inkml:trace>
  <inkml:trace contextRef="#ctx0" brushRef="#br0" timeOffset="31088.4924">15156 1240,'24'0,"1"0,0 0,0 0,24 0,-24-25,0 25,25 0,-25 0,-1 0,1 0,0-24</inkml:trace>
  <inkml:trace contextRef="#ctx0" brushRef="#br0" timeOffset="31415.7549">15974 372,'0'0,"-25"-25,1 50,-1 25,25-26,0 26,-25 0,0-1,0 1,25 24,-24 1,-1 24,25 0,-25 0,0 1,25-1,-25 0,1-25,24 50,0-49,-25 24,25 0,0 1,25-26,-25 0,0 1,0-26,24 1,-24 0,25-26,-25 1,0 0</inkml:trace>
  <inkml:trace contextRef="#ctx0" brushRef="#br0" timeOffset="32103.9796">16272 496,'25'-25,"-50"-24,25 98,0-24,0 25,0-25,0 24,0-24,0 25,0-26,0 1,0 0,0 0,0 0,0-1,0 1,0 0,0 0,-25 0</inkml:trace>
  <inkml:trace contextRef="#ctx0" brushRef="#br0" timeOffset="32476.7899">16148 1017,'25'0,"-1"0,-24 25,25-25,0 0,0 0,0 25,-1-25,1 0,-25 24,0 1,0 0,-25 0,1 0,-1-1,0 1,0 0,0 0,1-25,-1 25,0-25,25 24,-25-24,50 0,0-24,24-1,-24 25,0 0,0 0,0 0,-1 0,1 25,0-25,-25 24,25-24,-25 25,0 0,0 0,-25 0,0-1,25 1,-25 0,1 0,-1 0,0-25,0 24,0 1,1-25</inkml:trace>
  <inkml:trace contextRef="#ctx0" brushRef="#br0" timeOffset="32876.254">16222 1860,'-25'-24,"1"24,24 24,-25 1,25 0,-25 0,0 24,-24-24,24 0,0 25,0-26,0-24,25 25,-24-25,48 0,1-25,0 25,0 0,0-24,-1 24,1 0,25 0,-25 0,-1 0,1 0,0 0,0 0,0 0,-1 0,-48 0,-1 0</inkml:trace>
  <inkml:trace contextRef="#ctx0" brushRef="#br0" timeOffset="33048.4753">16222 1811,'-25'-25,"25"50,0 0,0-1,0 26,0-25,0 24,0 1,0 0,0-26,0 26,0 0,0-26,0 1,0 0,0 0,25-50</inkml:trace>
  <inkml:trace contextRef="#ctx0" brushRef="#br0" timeOffset="33372.5124">16570 521,'24'25,"1"24,0-24,-25 25,25-1,0 1,-25 24,24 26,1-1,-25 0,25 0,-25 25,0-25,0 1,0-1,0-25,0 26,-25-26,0 0,1 1,-1-26,0 26,0-26,0-24,1 0,-1 0</inkml:trace>
  <inkml:trace contextRef="#ctx0" brushRef="#br0" timeOffset="33803.8796">17140 794,'0'0,"0"-25,25 25,0 0,24 0,1 0,-1 0,1 0,0-25,-1 25,1 0,0 0,-26 0,26 0,-25 0,0 0,-1 0,-48 25,-1-25,25 25,-25-25,0 25,0-25,1 24,-26-48,25 48</inkml:trace>
  <inkml:trace contextRef="#ctx0" brushRef="#br0" timeOffset="34031.6874">17214 1017,'-24'0,"24"25,0 0,0-1,0 1,24 0,-24 0,0 24,0-24,0 0,0 0,0 0,0 24,0-24,-24 0,24 0</inkml:trace>
  <inkml:trace contextRef="#ctx0" brushRef="#br0" timeOffset="34496.7897">17289 1141,'25'-25,"-1"25,1 0,-25 25,25 0,-25 0,0-1,-25 1,25 0,0 0,-25 0,1-25,24 24,24-48,1-1,-25 0,25 0,0 0,0 1,-25-1,24 0,1 0,-25 0,25 1,-25-1,0 0,0 0,0 0,0 50,0 0,0 0,0 24,25 1,-25-25,0 24,0 1,0 24,0-24,0 24,-25-24,25-25,0 24,0 1,-25-25,25 0,-25 0,25-1,-24-24,-1 0,0 0,0-24,0 24,1-25</inkml:trace>
  <inkml:trace contextRef="#ctx0" brushRef="#br0" timeOffset="35400.3846">17835 1116,'0'0,"0"-25,0 1,24 24,-24 24,25 1,-25 25,0-1,25 26,-25-26,0 1,0 0,0 24,0-24,0-26,0 26,0-25,0-50</inkml:trace>
  <inkml:trace contextRef="#ctx0" brushRef="#br0" timeOffset="35697.0849">17934 1116,'25'-25,"-1"1,1 24,0 0,0-25,24 25,-24 0,25 0,-1 0,-24-25,25 25,-25 25,-1-25,1 25,-25-1,25-24,-25 25,0 0,-25 0,25 0,0 24,-25 1,25-25,-24 24,-1 1,25-1,-25 1,25-25,0 24,-25-24,25 0,0 0,-25-50,25 0,-24-24</inkml:trace>
  <inkml:trace contextRef="#ctx0" brushRef="#br0" timeOffset="35904.4715">18132 868,'-25'-25,"25"50,0 25,0-25,0 24,0 1,0-1,0 1,0 0,0-26,0 26,0 0,0-1,-24 1,24-1,0-24,0 0,0 0,-25 0</inkml:trace>
  <inkml:trace contextRef="#ctx0" brushRef="#br0" timeOffset="36071.8146">18008 1315,'0'-25,"25"25,0 0,0 0,-1 0,1 0,0 0,0 0,0 25,-1-25,-24 24,0 1,-24-25</inkml:trace>
  <inkml:trace contextRef="#ctx0" brushRef="#br0" timeOffset="36196.4028">17983 1587,'0'25,"25"-25,0 0,0-25,0 25,-1-24,26 24,0-25,-26 25,26-25</inkml:trace>
  <inkml:trace contextRef="#ctx0" brushRef="#br0" timeOffset="36540.4847">18827 1017,'0'25,"0"0,0-1,0 1,-25 25,25-25,0 24,-25 1,0-1,1 1,-1-25,0 24,0-24,0 25,1-25,-1-25,0 24,0-24,25-24,-25 24,25-25,0 0,0 0,0-24,25 24,-25 0,25-25,0 26,0-1,-1 25,1 0,0 0,0 0,0 25,-1-1,1 1,0 0,-25 0,25 0,0-1,-1 1,-24 0</inkml:trace>
  <inkml:trace contextRef="#ctx0" brushRef="#br0" timeOffset="36704.8644">19000 1290,'-24'25,"24"-1,0 1,0 25,0-25,0-1,0 26,0-25,24 0,-24-1,0 1,0 0,0-50,0 0</inkml:trace>
  <inkml:trace contextRef="#ctx0" brushRef="#br0" timeOffset="37064.173">18529 918,'0'0,"-25"0,50 0,0 0,0 0,0 0,24 0,-24 0,25 0,-1 0,1 0,-1 0,1 0,0 25,-26-25,26 0,-25 0,0 0,-1 0,-24-25,-24 25,24-25,0 0,0 0,-25 1,25-1,0 0,-25 0,25 50,0 0</inkml:trace>
  <inkml:trace contextRef="#ctx0" brushRef="#br0" timeOffset="37248.6078">19397 1339,'-25'25,"25"0,0 0,0 0,0-1,0 1,0 0,0 0,0 0,-24-1,24 1</inkml:trace>
  <inkml:trace contextRef="#ctx0" brushRef="#br0" timeOffset="37664.4727">20067 1091,'0'-24,"0"-1,25 50,-25 24,0-24,-25 25,25-1,-25 26,0-26,1 1,-1-1,0 1,0-25,0 0,1-1,24 1,-25-25,0 0,0 0,0 0,1-25,24 1,0-1,-25 0,25 0,0 0,0-24,25 24,-1 0,-24 0,25 1,0 24,0-25,0 50,-1-25,1 24,0 1,25 0,-26-25,1 25,0 0,-25-1,25 1,0 0,-1 0</inkml:trace>
  <inkml:trace contextRef="#ctx0" brushRef="#br0" timeOffset="37923.7608">20241 1364,'24'-25,"1"50,0 0,0 0,-25 0,0-1,0 1,0 0,-25 0,0 0,25-1,-25 1,1-25,-1 25,0-25,50 0,0 0,24 0,-24-25,0 25,0-25,-1 25,1-24,0-1,-25 0</inkml:trace>
  <inkml:trace contextRef="#ctx0" brushRef="#br0" timeOffset="38264.9903">19819 843,'0'0,"25"0,0 0,24 25,-24-25,25 25,-1-25,1 25,-1-25,1 0,0 0,-1 0,1 0,-25 0,-1 0,1 0,0-25,-50 0,25 0,-25 25,25-24,-24 24,24-25,-25 0,25 0,0 0,25 25,-1 25</inkml:trace>
  <inkml:trace contextRef="#ctx0" brushRef="#br0" timeOffset="38433.3071">20712 1439,'-25'24,"25"1,0 0,0 0,-25 0,25-1,0 1,-25 0,1 0</inkml:trace>
  <inkml:trace contextRef="#ctx0" brushRef="#br0" timeOffset="38828.45">21134 1042,'24'0,"-24"25,0 24,-24 1,24-25,0 24,-25 1,0-1,0 1,0 0,1-26,-1 26,0-25,0-25,0 25,1-25,-1-25,25 0,0 0,-25-24,50 24,-25 0,0-25,25 26,-25-1,24 0,1 25,0 0,0 0,0 0,-1 25,1-25,0 25,0-1,0 1,-1 0,1 0,-25 0,25-1</inkml:trace>
  <inkml:trace contextRef="#ctx0" brushRef="#br0" timeOffset="39123.7331">21307 1290,'25'0,"0"25,-25-1,0 1,0 0,0 0,0 0,-25-1,25 1,-25 0,0-25,25 25,0-50,25 50,0-25,0 0,0 25,-1-25,-24 24,0 1,0 0,-24 0,-1 0,0-25,0 25,0-25,1 24,-1-24,-25 0,-24-24,49 24,-25-25</inkml:trace>
  <inkml:trace contextRef="#ctx0" brushRef="#br0" timeOffset="39455.9546">20910 819,'0'0,"0"-25,25 25,0 0,0 0,0 0,24 0,1 25,-1-25,1 0,0 24,-1 1,1-25,-1 25,1-25,0 25,-26-25,1 25,0-25,0 0,0 0,-25-25,-25 25,25-25,-25 0,25 0,-25 1,25-1,-25 0,1 0,24 0,-25 25,0 0,25-24</inkml:trace>
  <inkml:trace contextRef="#ctx0" brushRef="#br0" timeOffset="40820.5768">22101 967,'-25'25,"25"0,-25 0,25 0,-24-1,-1 26,0-25,0 0,0-25,50-25,0 25,0 0,0 25,-25-1,24 1,-24 0,0 0,0 24,0-24,0 25,-24-25,24-1,0 26,-25-50,25 25,25-25,-25-25,0 0</inkml:trace>
  <inkml:trace contextRef="#ctx0" brushRef="#br0" timeOffset="41200.6046">22200 1042,'0'-25,"25"25,0 0,0 0,-1 0,1 0,0 0,0 0,0 0,-1 0,1-25,-50 50,25 0,-24-25,-1 25,0-1,0 1,0 0,1-25,-1 25,0 0,0-1,25 1,25-25,0 0,0-25,-1 25,1 0,25-24,-25-1,-1 25,1 0,0-25,0 25,-25-25,0 0,-25 1,0-1</inkml:trace>
  <inkml:trace contextRef="#ctx0" brushRef="#br0" timeOffset="41392.8602">22275 769,'0'25,"0"0,49-1,-74 26,50 0,0 24,-25-24,25 49,0-25,-1 1,1-26,0 26,-25-26,25 1,-25-1,25 1,-25-25,24 0,-24-50,0 0</inkml:trace>
  <inkml:trace contextRef="#ctx0" brushRef="#br0" timeOffset="41552.678">22597 1215,'-25'0,"0"25,25 0,-24-25,-1 25,25 0,-25-1,0 1,0-25,1 25,-1-25,0 25,0-25,25-25,-25 25,1-25</inkml:trace>
  <inkml:trace contextRef="#ctx0" brushRef="#br0" timeOffset="41700.4388">22423 794,'25'0,"-25"25,25-25,-25 24,25-24,-25 25,25 0,-1 0,-24 0,25-25</inkml:trace>
  <inkml:trace contextRef="#ctx0" brushRef="#br0" timeOffset="41948.408">22746 992,'25'25,"-25"0,0 0,0-1,0 1,0 0,0 25,-25-26,25 1,-25 0,25 0,0 0,-25-25,50-25</inkml:trace>
  <inkml:trace contextRef="#ctx0" brushRef="#br0" timeOffset="42072.1917">22820 1141,'0'0,"25"0,0 0,0 0,0 0,-1 0,1 25,0-25,0 0,0 0,-25 25,24-25,-48 0,-1 0,25-25,-25 25</inkml:trace>
  <inkml:trace contextRef="#ctx0" brushRef="#br0" timeOffset="42252.4475">22845 943,'0'0,"0"-25,0 0,0 50,25 0,-25-1,0 26,0 24,0-24,0 24,0 1,0-1,0 1,0-26,0 50,0-49,0 0,0-25,0 24,0-24</inkml:trace>
  <inkml:trace contextRef="#ctx0" brushRef="#br0" timeOffset="42700.5141">22994 943,'25'-25,"0"50,-25-1,24-24,-24 25,25 0,-25 0,25-25,0 25,0-1,24-48,-24 24,0-25,24 0,-24 0,0 25,0-25,0 1,-25-1,-25 0,0 25,0 0,0-25,1 25,-1-25,0 25,0 0,25 25,0 0,0 0,0 24,0-24,0 25,0-1,0-24,25 25,-25-1,25 1,-50-25,25 0,0 24,0-74,-25 50,25-50,-25 25</inkml:trace>
  <inkml:trace contextRef="#ctx0" brushRef="#br0" timeOffset="43032.8843">23093 1265,'0'0,"-25"-25,1 25,48 0,1 0,0 0,0 0,0 0,-1-25,51 25,-50 0,-1 0,1 0,0 25,-25 0,0-50,0 50,-25 0,0 0,1-25,-1 24,0 1,0 0,-24-25,24 25,0 0,0-25,0 24,25 1,25-50,0 25,25 0,-26 0,26 0,-25 0,0 25,-1-50,26 50,-50 0,-25-99,50 98,0-24,24 25,-73-50,48 50,-24-50,0 50</inkml:trace>
  <inkml:trace contextRef="#ctx0" brushRef="#br0" timeOffset="43504.8125">23614 868,'0'-25,"25"50,0 0,-50-25,50-25,49 149,-99-248,100 199,-100-150,50 125,-1-75,1 25,0 0,0 0,0 0,-50 25,0-25,0 25,-24-25,24 0,0 24,-25-24,26 0,-1 25,0-25,0 0,75 0,-25 0,-1 0,1 25,0-50,-25 50,50-25,-26 0,1 0,0 0,0 0,-50 25,0-25,25 25,-25-25,1 0,-1 0</inkml:trace>
  <inkml:trace contextRef="#ctx0" brushRef="#br0" timeOffset="43688.2665">23515 1116,'0'0,"-25"0,50 0,0 0,-1 0,1 50,-25-100,75 100,-51-100,26 100,-25-100,24 50,1 0,-25 0,0 0,24 0,-24 0,-25-25,-74-24</inkml:trace>
  <inkml:trace contextRef="#ctx0" brushRef="#br0" timeOffset="43860.1533">23812 645,'-24'0,"24"25,0 0,0-1,0 1,0 25,0-1,0 1,-25 0,25-1,0-24,0 25,0-1,-25-24,25 0,0 0</inkml:trace>
  <inkml:trace contextRef="#ctx0" brushRef="#br0" timeOffset="44320.2215">23713 1116,'0'0,"0"25,-25-25,1 25,-1 0,0-1,0 26,0-25,1-25,24 25,0-1,0 1,24-25,-48-25,24 1,24-1,1 0,0 0,0 25,-25 25,25-25,-25 25,0 0,0-1,0 1,0 25,0-25,0 24,0 26,0-100,0 50,24 24,-24-74,25 100,-25-150,25 125,0-124,49 74,-74-50,25 0,0 26,0-1,0 0,-25 0,24-24,-24 24,0 0,0 0,-24 25,24-25,-25 25,0 0,0 0,0 25,25 0,-25 0,25 0,-24-1,24 26,24-50,1 50,-50-75,50 99,0-148,25 198,-50-223,25 173,-1-74,-24 25,0-124,0 148,25-98,25 148,-75-198</inkml:trace>
  <inkml:trace contextRef="#ctx0" brushRef="#br0" timeOffset="44664.0887">24185 943,'-25'24,"25"1,0 25,0-1,0 26,0-26,25-49,-1 25,-24 25,-24-50,48-50,1 100,-25-125,25 100,0-74,0 73,-25-98,24 74,1-50,0 75,0-124,0 99,-1 0,-48-50,48 75,-24-50,0 100,0-100,25 50,-25 24,-25-98,50 74,-25-1,0 1,0 0,0 0,0 0,0-1,0 1,-25-25,1 0</inkml:trace>
  <inkml:trace contextRef="#ctx0" brushRef="#br0" timeOffset="44836.0461">24358 744,'0'25,"0"0,25 24,-50 1,25 0,0-1,25-24,-50 25,25 24,-25-49,25 49,0-49,-24 25,24-1,0-24,0 0,-25 0,-25-50</inkml:trace>
  <inkml:trace contextRef="#ctx0" brushRef="#br0" timeOffset="45172.2654">24234 1339,'-25'0,"1"25,24 0,-25 0,0 0,25 24,-25-24,25 0,0 0,25-1,0-24,0 0,-1 0,1-24,25 24,-50-25,49 0,-24 0,0 0,0 25,-25-24,25-1,-25 0,0 50,0 0,0-25,0-50,0 100,0-100,0 100,0-100,24 149,-24-173,25 99,25 223,-75-422,25 124,25 75,0 0,24 25,-24-26,0 1,-25 25,0-75,25 25,-50 0,25-25</inkml:trace>
  <inkml:trace contextRef="#ctx0" brushRef="#br0" timeOffset="45352.0518">24829 1538,'0'25,"0"-50,25 50,-25 24,0-74,25 25,-25 25,0 0,0 0,0 0,0 0,-25-1,25 1,-25 0,1 0,-26-25</inkml:trace>
  <inkml:trace contextRef="#ctx0" brushRef="#br0" timeOffset="47896.9462">2034 3944,'0'0,"0"-25,-25 25,25-25,0 1,0-1,-25 0,25 0,0 0,0 1,0-1,-24-25,-1 25,25-24,0-1,-25 25,25-24,-25-1,25 0,-25 1,25 24,0-25,0 26,25-1,-25 0,25 0,-25 0,25 25,0 0,-1 0,1 0,0 25,-25 0,25-25,-25 25,0 24,0-24,-25 0,25 25,0-26,-25 1,25 0,25 0,0-25,0 0,-1 25,1-25,0 24,-25 1,0 0,0 0,-25 0,0-1,25 1,-24 0,-1-25,25 25,-25 0,0-25,0 0</inkml:trace>
  <inkml:trace contextRef="#ctx0" brushRef="#br0" timeOffset="48632.4221">1662 2902,'25'0,"0"-25,24 25,-24 0,25 0,-26 0,26 0,0 0,-1 0,1 0,-1 25,1-25,0 0,-1 0,-24 0,25 25,-26-25,1 0,0 0,0 0,-25-25,-25 25,25-25,-25 1,25-1,-25 0,25 0,-24 0,-1 25,0-24</inkml:trace>
  <inkml:trace contextRef="#ctx0" brushRef="#br0" timeOffset="62060.5033">2257 3547,'0'-25,"0"0,25 25,0 0,0 25,-1-25,-24 25,25 0,-25 0,0-1,-25-24,25 25,-24 0,-1-25,0 25,0 0,25 0,-25-25,25 24,-24-24,-1 0,50 0,-1 0,1 0,0 0,0-24,0 24,-1 0,1 0,0 0,0 0,-25-25,25 25,-1 0,-24 25,-24-50,-1 25</inkml:trace>
  <inkml:trace contextRef="#ctx0" brushRef="#br0" timeOffset="63652.3926">2853 3175,'-25'0,"50"0,-1 0,26 0,-25 0,0 0,24 0,-24-25,0 25,0 0,24 0,-24-25,0 25,0 0,-1 0,-24 25,-24-25,-26-49,25 73</inkml:trace>
  <inkml:trace contextRef="#ctx0" brushRef="#br0" timeOffset="63847.805">2877 3349,'-24'0,"48"0,1 0,25 0,-25 0,24 0,-24-25,25 25,-26 0,26 0,-25 0,0 25,-1-25,1 0,0 0,0-25</inkml:trace>
  <inkml:trace contextRef="#ctx0" brushRef="#br0" timeOffset="64204.2674">3696 2604,'0'0,"0"-24,-25 48,0-24,25 25,0 0,-25 25,1-1,24 26,-25-26,0 26,25-1,0 1,-25 24,25 0,0 0,0 0,0 1,25-1,-25 0,25-24,-25-1,25-24,-1 24,-24-49,25 24,0-24,-25 0,25-25,-25-25</inkml:trace>
  <inkml:trace contextRef="#ctx0" brushRef="#br0" timeOffset="64724.2803">4068 2580,'-25'-25,"25"0,0 0,0 50,0 0,0 0,0 24,0-24,0 25,0-25,25-1,0 26,-25-25,25-25,-25 25,24-25,1 0,0 0,-25-25,25 25,0-25,-1 0,-24-24,25 24,-25 0,0 0,25 0,-50 0,25-24,0 24,0 0,-25 0,1 1,-1 24,0 0,0 0,25 24,-25 1,1 0,24 0,-25 24</inkml:trace>
  <inkml:trace contextRef="#ctx0" brushRef="#br0" timeOffset="65060.0605">4192 3150,'0'25,"-25"0,25 24,0-24,0 25,0-25,0-1,0 1,0 0,0 0,0 0,0-1</inkml:trace>
  <inkml:trace contextRef="#ctx0" brushRef="#br0" timeOffset="65484.4562">4018 3820,'-24'0,"48"0,1 0,0 0,0 0,0 0,-1 25,1-25,0 25,-25-1,0 1,0 0,-25 0,0 0,1-25,-1 24,0 1,0 0,0 0,1-25,-1 25,0-25,50 0,24 0,-24 0,0 0,25 0,-26 0,26-25,-25 25,0 0,-1 0,1 0,0 0,0 0,-25-25,25 25</inkml:trace>
  <inkml:trace contextRef="#ctx0" brushRef="#br0" timeOffset="65920.067">4514 2530,'0'-25,"-24"25,48 25,-24 0,25 0,0 24,-25 1,25 0,-25-1,25 26,-1-1,-24 0,25 26,-25-1,0-25,0 25,0 1,0-26,0 25,0-49,-25 24,25 1,-24-26,-1 26,0-26,0 1,25 0,-25-26,1 1,-1 0</inkml:trace>
  <inkml:trace contextRef="#ctx0" brushRef="#br0" timeOffset="66916.328">5259 2877,'24'25,"1"-25,0-25,25 25,-26 0,1 0,0 0,0-24,24 24,-24 0,0 0,-25 24,-25 1,25 0,-25 0,25 24,-24-24,-1 25,0-25,25 24,-50 1,26-1,-1 1,0 0,0-1,0-24,25 25,-24-26,24 1,-25 0,25-50</inkml:trace>
  <inkml:trace contextRef="#ctx0" brushRef="#br0" timeOffset="67076.8911">5432 3125,'25'25,"-25"0,0 0,25 0,-25 24,0-24,0 25,0-26,0 1,0 25,0-25,-25-1,25 1,0 0,0 0,-25-25</inkml:trace>
  <inkml:trace contextRef="#ctx0" brushRef="#br0" timeOffset="67216.1919">5556 3274,'0'25,"25"0,-25 0,25-1,-25 1,25-25,-1 25,-24 0,25 0,0-25,-25 24</inkml:trace>
  <inkml:trace contextRef="#ctx0" brushRef="#br0" timeOffset="68304.2924">5978 2753,'0'25,"-25"-25,25 50,-25-25,25-1,-24 1,24 25,-25-25,25-1,-25 1,25 0,25-75,0 50,-1-24,1-1,0 0,0 0,0 25,24-25,-24 25,0 0,0 25,-1-25,-24 25,25 0,-25 0,0-1,-25 1,1-25,-1 0,0 0,0 25,0-50,1 25,-1 0,0 0,25 25,-25 0,25 0,0 24,0-24,0 25,0-1,0-24,0 25,0-1,0 1,0-1,0-24,0 0,0 0,0 0,0-1,0-48,0-1,0 0,0 0,0-24,25 24,-25-25,0 25,0-24,25-1,-25 25,25-24,-25 24,24 0,-24 0,25 1,0-1,0 25,-25 25,0-1,0 1,0 0,0 0,0 24,0-24,0 25,0-25,-25 24,25-24,0 0,0 24,-25-24,25 0,-25 0,25-50,-24 0,24 0,0-24,-25 24,25 0,0-24,0 24,25 0,-25 0,0 0,24 1,1-1,-25 0,25 25,0-25,0 0,-1 25,1-24,0 24,0 0,24-25,-24 25,0 0,0 0,0 0,-1 0,-24 25,0-1,-24 1,-1 0,0 0,0 24,0-24,-24 0,24 25,0-50,25 24,-25 1,50-50,0 25,0-24,0 24,-1-25,1 0,25 0,-25 25,-1-25,1 1,0-1,0 25,0 0,-25-25,-25 25,0-25,0 25</inkml:trace>
  <inkml:trace contextRef="#ctx0" brushRef="#br0" timeOffset="68588.4833">6325 2803,'0'0,"0"-25,25 50,-25 0,0 24,0 1,0 0,0-1,0 1,-25-1,25 26,0-26,0 1,0 0,0-1,25-24,-25 0,25-25,-25 25,25-25,-1 0,1 0,0 0,0 24,0-24,-50 25,0 0,25 0,-25 0,0-1,-24 1,24 25,0-25,0-25,1 25,-1-1</inkml:trace>
  <inkml:trace contextRef="#ctx0" brushRef="#br0" timeOffset="68884.0572">6648 2977,'-25'-25,"50"25,-25 25,0 24,0-24,24 25,-24-1,0 26,0-26,0 26,0-26,0 1,0-1,0-24,0 0,0 0,25-25,-25-25</inkml:trace>
  <inkml:trace contextRef="#ctx0" brushRef="#br0" timeOffset="69201.3077">6796 3051,'25'-25,"0"25,0 0,0-25,0 25,24 0,-24-24,25 24,-1 0,-24 0,25-25,-26 50,1-25,0 0,0 0,-25 24,0 1,0 0,0 0,0 0,-25 24,25 1,-25-25,25 24,-25 1,25-1,0 1,0 0,-24-1,24-24,0 0,0 0,0-1,0 1,0 0,-25-50,0 25,25-25,-25 1,25-1,-25 0,1 0</inkml:trace>
  <inkml:trace contextRef="#ctx0" brushRef="#br0" timeOffset="69400.4745">6896 2828,'0'0,"0"25,0-1,0 26,25 0,-25-1,0 1,0 24,0-24,0 24,-25-24,25 24,0-24,0-25,-25 24,25-24,0 0,-25-50</inkml:trace>
  <inkml:trace contextRef="#ctx0" brushRef="#br0" timeOffset="69556.8155">6796 3299,'0'-25,"25"25,0 0,0 0,0 0,0 0,-1 0,1 0,0 0,0 0,0 25,-25 0,-25-25,25 25</inkml:trace>
  <inkml:trace contextRef="#ctx0" brushRef="#br0" timeOffset="69696.4412">6772 3597,'24'0,"1"0,0-25,0 25,25-25,-26 25,1 0,25-25,-25 25,-1 0,-24-25</inkml:trace>
  <inkml:trace contextRef="#ctx0" brushRef="#br0" timeOffset="70355.6161">7863 2977,'-25'0,"25"24,0 1,0 0,0 0,0 24,0 1,-25 0,1-1,24 26,-25-26,0-24,0 25,0-26,1 1,24 0,-25 0,0-25,25 25,-25-25,0-25,1 25,24-25,-25 0,25 0,0 1,0-26,0 0,0 26,25-26,-1 25,-24-24,25 24,0 25,-25-25,25 25,0 25,-1-25,1 25,0-1,0 26,0-25,-1 24,1-24,-25 0,25 25,-25-26,25-24,-25 25,25 0,-1-25</inkml:trace>
  <inkml:trace contextRef="#ctx0" brushRef="#br0" timeOffset="70520.2211">8086 3225,'0'24,"0"1,0 0,0 25,0-26,0 26,0-25,0 24,0-24,0 0,0 0,-24-25,24 25,0-1,-25-24,25-24</inkml:trace>
  <inkml:trace contextRef="#ctx0" brushRef="#br0" timeOffset="70836.0614">7491 2877,'-25'-24,"50"24,0 0,0 0,24 0,-24 0,25-25,-26 25,26 0,0 25,-1-25,1 0,-1 0,-24 0,25 0,-25 0,0 0,-1 0,1 0,0 0,-50-25,25 0,0 0,-25 0,25 1,0-1,0 0</inkml:trace>
  <inkml:trace contextRef="#ctx0" brushRef="#br0" timeOffset="71020.0735">8558 3324,'0'25,"-25"-1,25 1,0 0,0 0,0 0,0-1,0 1,0 0,0 0,-25-25,25 25</inkml:trace>
  <inkml:trace contextRef="#ctx0" brushRef="#br0" timeOffset="71440.1659">9103 3001,'-24'0,"24"25,0 0,0 0,0 24,0 1,-25 0,25-1,-25 26,0-26,0 1,25-1,-25 1,1-25,-1 0,0-25,0 0,0-25,1 0,24-25,0 26,0-26,0 25,0-24,0-1,0 25,24-24,1 24,0 0,0 50,0-25,24 25,-24-1,0 1,0 25,-25-25,25-1,-1 1,-24 0,25 0,-25 0,25-25,-25 24</inkml:trace>
  <inkml:trace contextRef="#ctx0" brushRef="#br0" timeOffset="71720.3192">9277 3274,'0'25,"25"-25,-25 25,25 0,-25-1,24 1,-24 0,0 0,-24-25,24 25,-25-1,25 1,-25 0,25 0,-25-25,25 25,25-25,0 0,0 0,-25-25,24 25,1 0,0 0,0-25,0 25,-1-25,-24 0</inkml:trace>
  <inkml:trace contextRef="#ctx0" brushRef="#br0" timeOffset="72023.8746">8781 2877,'25'-24,"-1"48,26-24,-25 0,24 0,1 25,0-25,-25 0,24 0,1 0,-1 0,1 0,-25 0,0 0,-1 0,-24-25,-24 1,24-1,-25 25,25-25,-25 25</inkml:trace>
  <inkml:trace contextRef="#ctx0" brushRef="#br0" timeOffset="72216.5346">9798 3448,'0'25,"-25"-25,25 24,0 1,0 0,0 0,0 0,-25-1,25 1,0 0,0 0,-25 0,25 0,-24-1</inkml:trace>
  <inkml:trace contextRef="#ctx0" brushRef="#br0" timeOffset="72656.0671">10368 3076,'0'-25,"0"50,0 0,25 24,-25-24,0 25,-25-1,25 1,-24-1,-1 1,25 0,-25-26,0 26,0-25,1 0,-1-1,0-24,0 0,0 0,1 0,-1-24,0-1,25 0,0-25,0 26,0-26,0 0,0 26,25-1,-25 0,0 0,25 25,-1 0,1 0,0 25,0 0,0 0,-1-1,26 1,-25 0,0-25,-1 25,1 0,0-25,-25 24,25-24,0 25</inkml:trace>
  <inkml:trace contextRef="#ctx0" brushRef="#br0" timeOffset="72980.5263">10616 3324,'25'0,"-25"25,25-1,-25 1,0 0,0 0,0 0,0-1,-25-24,25 25,-25 0,1-25,48 0,1 25,0 0,-25-1,25 1,-50 0,25 0,-25 0,0 0,1-25,24 24,-25-24,0 25,-25-25,26 0,-1 0,-25 0,25-25,-24 1</inkml:trace>
  <inkml:trace contextRef="#ctx0" brushRef="#br0" timeOffset="73304.0793">9996 3001,'25'0,"-25"-24,25 24,0 0,0 0,24 0,-24 0,25 0,-1 0,26 0,-26 0,26 0,-26 0,1 24,-25-24,24 25,-24-25,25 25,-26-25,1 0,-25 25,0-50,0 0,-25 0,25 1,-24-1,24 0,-25 0,0 0,0 1</inkml:trace>
  <inkml:trace contextRef="#ctx0" brushRef="#br0" timeOffset="74015.9303">11361 3125,'0'-24,"24"48,-48-24,-1 0,25 25,-25-25,25 25,-25-25,0 0,25 25,-24-25,-1 25,0-1,0-24,0 25,50-25,0 0,0-25,0 25,-1 0,1 25,0-25,0 0,-25 25,25-25,-25 25,0 0,0-1,-25 1,25 0,-25 0,0 0,0-1,25 1,-24-25,24 25,24 0,1-25,-25 25,0-1,0 1,25 0,-25 0,-25 0,25 0,0-1,0 1,0-50,0-24,0 24</inkml:trace>
  <inkml:trace contextRef="#ctx0" brushRef="#br0" timeOffset="74369.1321">11460 3175,'0'-25,"25"25,-1 0,1 0,0 0,0-25,0 25,-1 0,1 0,0 0,0 0,0 25,-25 0,-25-25,0 25,0 0,0-1,1 1,-1 25,-25-25,25-1,1 1,-1 0,0 0,25 0,0-1,25-48,0 24,-1 0,26-25,-25 25,0-25,24 0,-24 25,0-25,24 1,-24 24,0-25,0 25,0 0,-25-25,-25 25,0-25,0 25,25-25</inkml:trace>
  <inkml:trace contextRef="#ctx0" brushRef="#br0" timeOffset="74568.0656">11559 2952,'-25'-25,"50"50,-25 24,25-24,-25 25,25 24,-25-24,24 24,1 1,-25-1,25 0,-25 1,25-1,0-24,-25 24,24-49,1 25,-25-25,25-1,-75-73,50 24</inkml:trace>
  <inkml:trace contextRef="#ctx0" brushRef="#br0" timeOffset="74732.2895">11906 3398,'-25'25,"1"-25,24 25,-25 0,0-1,0 1,0 0,1 0,-1 0,-25-1,25 1,1 0,-1 0,0-25,0 0,-49-25,74 0</inkml:trace>
  <inkml:trace contextRef="#ctx0" brushRef="#br0" timeOffset="74880.8879">11609 2828,'24'25,"1"-1,0 1,-25 0,25 0,-25 0,25-1,-1-24,1 25</inkml:trace>
  <inkml:trace contextRef="#ctx0" brushRef="#br0" timeOffset="75232.0724">12080 3101,'0'24,"-25"1,25 0,0 25,0-26,0 26,-25-25,25 24,0-24,0 0,0 0,25-25,-25-25,0 0,25 0,0 1,-25-1,24 0,1 0,0 25,-25-25,25 25,0 0,0 0,-1 0,1 25,0-25,0 25,-50-25</inkml:trace>
  <inkml:trace contextRef="#ctx0" brushRef="#br0" timeOffset="76124.0622">12204 2977,'0'0,"0"-25,0 50,0-1,0 1,0 25,0-1,0 26,0-1,0 1,0 24,0-25,0 1,-25-1,25 1,0-26,0-24,0 0,0 0,25-25,-25-25,25 0,-25-25,25 1,-1-1,-24 0,25 1,0-26,0 26,-25-26,25 26,-25-26,24 26,-24 24,0 0,25 25,0 25,0 0,0-25,-1 25,1-25,0 0,0-25,24 25,-24 0,0-25,0 25,-25-25,25 0,-25 1,0-1,-25 25,25-25,-25 25,0-25,0 0,1 25,24-24,-25 24,0 0,25 24,0 1,0 25,0-1,0-24,0 25,25-1,-25 1,0 0,-25-26,25 26,0-25,0 0,0-1,-25-24,0 0,1-24,-1 24,25-25,-25 25,25-25,-25 25,50 0,0 0,0-25,-1 25,1 0,25 0,-25-25,-1 25,1 25,0-25,0 0,0 0,-1 0,-24 25,0 0,-24-25,24 25,-25-1,0 1,0 0,0 0,-24 0,24-1,-25-24,26 25,-1 0,0-25,50 0,0 0,-1 0,1 0,0-25,25 25,-26 0,26 0,-25 0,24 0,-24 0,0 0,25 0,-26 25,1-25,-50 0,1 0</inkml:trace>
  <inkml:trace contextRef="#ctx0" brushRef="#br0" timeOffset="76468.0679">13345 2902,'25'0,"0"0,-1 0,1 25,0-25,0 0,0 25,-1-25,1 0,0 0,0 0,-50 25</inkml:trace>
  <inkml:trace contextRef="#ctx0" brushRef="#br0" timeOffset="76672.8636">13271 3125,'-25'0,"50"0,-1 0,1 0,0 0,0 0,24-24,1 24,-25 0,24 0,-24 0,25 0,-25 0,-1 0,1 0,0 24,-50-24,0 25,1-25,-1 0,-25 25,25-25</inkml:trace>
  <inkml:trace contextRef="#ctx0" brushRef="#br0" timeOffset="76848.5736">13246 3274,'0'0,"-25"0,0 0,0 0,0 0,50 0,0 0,0 0,0 0,24 0,1 0,0-25,-1 25,1 0,-1-24,-24 24,25 0,-25-25,-1 25,1 0,0-25,-25 0,-25 25,25-25</inkml:trace>
  <inkml:trace contextRef="#ctx0" brushRef="#br0" timeOffset="77064.605">13469 2629,'0'25,"0"0,0 0,25 0,-25 24,0 1,0-1,0 1,0 24,0-24,0 24,0-24,0 0,-25-1,25 1,0-1,0-24,0 0</inkml:trace>
  <inkml:trace contextRef="#ctx0" brushRef="#br0" timeOffset="77564.7003">13444 3299,'0'0,"-25"0,1 25,-1-25,0 25,0-1,0 1,1 0,-1-25,25 25,0-50,25 0,-1 25,-24-25,25 1,0 24,0-25,0 25,-25 25,0-1,0 1,0 25,-25-1,25-24,-25 25,25-1,0-24,-25 25,25-25,25 0,0-50,0 0,-1 0,26 0,-25-24,0 24,-1 0,26 0,-50-24,25 24,0 25,-25-25,0 0,0 0,-25 25,0 0,0 0,0 0,25 25,0 0,25 0,0-25,0 25,-25-1,25-24,-1 25,1-25,0 25,0 0,0-25,-1 25,-24-50,0 0,25 25</inkml:trace>
  <inkml:trace contextRef="#ctx0" brushRef="#br0" timeOffset="77900.0726">13915 2977,'-24'0,"24"24,0 1,0 0,0 0,0 0,0 24,0-24,24 0,-24 0,25-25,0 0,0-25,0 25,-1-50,1 25,0 1,25-1,-26 0,1 0,0 0,-25 1,25 24,-25 24,0 1,-25 25,25-25,0-1,0 26,-25-25,25 0,0-1,0 1,0 0,0 0,-25-25,25-25,-24 25,24-25,0 0</inkml:trace>
  <inkml:trace contextRef="#ctx0" brushRef="#br0" timeOffset="78091.8088">14114 2679,'-25'0,"25"50,0-26,0 26,0 0,0-1,0 26,0-26,0 26,0-1,0 0,-25 1,25-26,-25 1,25 0,0-26,0 1,-24 0</inkml:trace>
  <inkml:trace contextRef="#ctx0" brushRef="#br0" timeOffset="78468.1527">14015 3373,'-25'0,"25"-24,-25 24,25 24,-25-24,0 25,1 25,24-25,-25-1,0 26,25-25,-25 0,25-1,25 1,0-25,0 0,-1-25,26 1,-25 24,0-25,24 0,-24 0,0 25,0-25,-1 25,1-24,0 24,0-25,-25 0,0 0,0 0,25 25,-1 25,-24 0,25 0,0 0,0-1,0 1,0 0,-25 0,24 0,1-1,-25 1,25 0,-25 0,25-50,-25 0,0 0</inkml:trace>
  <inkml:trace contextRef="#ctx0" brushRef="#br0" timeOffset="78616.8581">14784 3572,'24'0,"-48"0</inkml:trace>
  <inkml:trace contextRef="#ctx0" brushRef="#br0" timeOffset="80148.4792">15379 2902,'-25'-25,"50"50,-25 25,25-25,-25 49,0-24,25-1,-25 1,0-1,0 26,0-26,0-24,0 25,24-25,-24-1,0 1,0-50</inkml:trace>
  <inkml:trace contextRef="#ctx0" brushRef="#br0" timeOffset="80436.2997">15453 3051,'0'-25,"0"0,25 25,0-24,0-1,0 25,24-25,-24 25,0 0,0 0,-1 0,1 0,-25 25,0 0,0-1,-25 1,25 0,0 25,-24-26,24 26,-25-25,25 0,0 24,0-24,-25 0,25 0,0-1,0 1,-25 0,0-25,25-25</inkml:trace>
  <inkml:trace contextRef="#ctx0" brushRef="#br0" timeOffset="80972.7155">15553 2977,'24'0,"-24"24,0 1,0 0,0 0,0 0,0 24,0-24,0 25,-24-26,24 26,-25 0,0-26,0 26,0-25,1 0,-1 24,0-24,0 0,25 0,-25-25,0-25,50 0,-25 0,25 0,-25-24,25 24,-25 0,25 25,0-25,-1 25,1 0,-25 25,25 0,0 0,0 0,-1-1,-24 1,25-25,0 0,0 0,0-25,-1 1,-24-1,25-25,0 25,0-24,-25-1,25 1,-25 24,0-25,0 25,0 1,0 48,0 1,0 0,0 25,0-26,0 26,-25-25,25 24,0-24,25 0,-25 0,0-50,0 0,24 0,-24 1</inkml:trace>
  <inkml:trace contextRef="#ctx0" brushRef="#br0" timeOffset="81188.9486">15949 2902,'0'0,"0"-25,25-24,-25 24,0 50,0 0,0 24,0 1,0 24,-25-24,25 24,25 1,-25-1,0 25,0-24,0-1,0 0,0-24,0 25,0-26,0 1,0-25,0-1,-25-24,25-24,0-1,0 0</inkml:trace>
  <inkml:trace contextRef="#ctx0" brushRef="#br0" timeOffset="81648.0827">16718 3324,'0'0,"0"-50,0 25,0 1,-24-1,24-25,-25 25,25 1,-25 24,0 0,0 24,1 26,-26 0,25-1,0 26,1-26,24 1,-25-1,25 1,0-25,25 0,-25-1,24-24,1 0,0-24,0-1,0 0,-1 0,1 0,0-24,-25 24,25 0,-25-24,25 24,-25 0,0 0,0 0,24 1,-24 48,0 1,0 0,0 25,0-26,0 26,0-25,0 24,25-24,-25 0,0 0,25 0,-25-1,25-24,-25 25,25-25,-1-25</inkml:trace>
  <inkml:trace contextRef="#ctx0" brushRef="#br0" timeOffset="81864.0767">16966 3249,'0'25,"25"-25,0 0,0 0,0 25,-1-25,1 0,0 0,0 0,0 0,-50 25</inkml:trace>
  <inkml:trace contextRef="#ctx0" brushRef="#br0" timeOffset="82092.0835">16917 3473,'25'0,"-1"0,1 0,0 0,0 0,0 0,24 0,-24 0,0 0,24 0,-24 0,0 0,0 0,0 0,-25 24,24-24,-48 0,24-24,-25 24</inkml:trace>
  <inkml:trace contextRef="#ctx0" brushRef="#br0" timeOffset="82676.4362">17835 3621,'24'0,"1"0,0 0,0 0,0 0,-1 0,26 0,0 0,-1 0,1 0,-1 0,1-24,24 24,-24 0,0 0,24 0,-24 0,24 0,1 0,-26 0,26 0,-26 0,26 0,-26 0,26 0,-1 24,-24-24,-1 0,26 0,-26 0,1 0,24 0,-24 25,0-25,-1 0,1 0,24 0,-24 0,-1 0,1 0,24 0,-24 0,0 0,-1 0,1 0,-1 0,-24 0,25 0,-25 0,-1 0,1 0,-50 0,1 0</inkml:trace>
  <inkml:trace contextRef="#ctx0" brushRef="#br0" timeOffset="82860.0748">20712 3671</inkml:trace>
  <inkml:trace contextRef="#ctx0" brushRef="#br0" timeOffset="97068.8251">1935 5110,'-25'25,"25"-1,0 1,-25 25,0-1,25 1,-24 0,-1-1,0 1,0-1,0 1,1-25,24 24,-25-24,0-50,25 1</inkml:trace>
  <inkml:trace contextRef="#ctx0" brushRef="#br0" timeOffset="97232.4351">1860 4936,'25'25,"0"0,0 24,0 1,-1-25,1 24,25 1,-25 0,-1-26,26 26,-25-25,0 0,-1-1,1 1,-25 0</inkml:trace>
  <inkml:trace contextRef="#ctx0" brushRef="#br0" timeOffset="97576.0932">1885 5507,'25'-25,"0"25,0 0,-1 0,1 0,0 0,-25 25,25-25,0 24,-1 1,-24 0,25 0,-25 24,-25-24,25 0,0 25,-24-26,-1 1,25 0,-25-25,0 25,0-25,1-25,24 0,0 0,0-24,-25 24,25-25,25 26,-25-26,0 25,0 0,0 50,0 0,0 0,0 24,-25-24,25 25,-25-25,0-1,25 1,-25 0,25 0,-24-100,24 51</inkml:trace>
  <inkml:trace contextRef="#ctx0" brushRef="#br0" timeOffset="97764.2972">2257 5283,'25'0,"0"0,0 0,-1 0,1 0,0 0,0 0,0 0,-1 0,1-24,0 24,0 0,0 0,-1-25,-48 25</inkml:trace>
  <inkml:trace contextRef="#ctx0" brushRef="#br0" timeOffset="98212.5991">2406 4986,'0'0,"0"-25,0 50,25 0,-25 24,0 1,0-1,0 1,0 0,0 24,0-24,0-1,0 26,0-26,0 1,0-25,0-1,0 1,0 0,0-50,0 0,0 1,0-26,0 0,0 26,0-26,0 0,0 1,0 24,0 0,-25 50,25 0,-25 0,25 24,-25-24,25 25,-24-1,-1-24,25 0,-25 0,50-25,0-25,-25 0,24 0,1 0,0 1,0-1,0 0,-1 0,1 0,0 1,0-1,-50-50,50 51,-25-1</inkml:trace>
  <inkml:trace contextRef="#ctx0" brushRef="#br0" timeOffset="99056.3064">2679 5110,'0'0,"0"-25,25 25,0-25,-1 25,1 25,0-25,0 0,-25 25,25-25,-1 0,1 25,0-25,0 0,-25-25,-25 25,0 0,0 0,1 25,-1-25,0 24,0-24,0 25,1 0,-1-25,0 25,25-50,25 25,-25 25,0 0,0 24,0-24,-25 0,25 24,0 1,0-25,-25 24,25 1,0 0,0-1,0 1,0-25,0-1,0 1,0-50,0 1,25-1,-25 0,0-25,0 26,0-1,0-25,25 25,-25 1,0-1,0 0,25 25,-25-25,24 25,1 0,0-25,0 25,0 0,-1-24,1 24,0 0,0 0,24-25,-24 25,0 0,0 0,-50 0,25 25,-25-25,0 0,1 0,-1 24,0-24,0 0,0 0,1 0,-1 0,25 25,25 0,-25 0,0 24,0-24,0 25,0-1,0 1,0 0,0-26,0 26,0 0,0 24,0-24,24-25,-24 24,0 1,0-25,0 24,0-24,0 25,0-26,-24 1,24 0,0-50</inkml:trace>
  <inkml:trace contextRef="#ctx0" brushRef="#br0" timeOffset="99196.0836">3373 5507,'0'24</inkml:trace>
  <inkml:trace contextRef="#ctx0" brushRef="#br0" timeOffset="99312.0338">3423 5631,'0'24</inkml:trace>
  <inkml:trace contextRef="#ctx0" brushRef="#br0" timeOffset="104975.7235">4986 5184,'0'-25,"0"50,25-25,-25 25,0 25,0-26,0 26,0 0,0-26,0 26,0-25,0 24,0-24,0 25,0-25,0-1,0 1,0-50,0 1,0-26,0 25,0-24,0-1,24 0,-24 1,0 24,25-25,-25 1,25 24,0 0,0 0,-1 25,1 0,0 25,0-25,-25 25,25-25,-1 0,-24 25,25-25,-25 25,25-25</inkml:trace>
  <inkml:trace contextRef="#ctx0" brushRef="#br0" timeOffset="105360.2898">5606 5209,'0'0,"-25"-25,25 0,-25 25,25-24,-25 24,25-25,-24 25,24 25,-25-25,0 49,0-24,0 25,25-1,-24 1,24-1,0 1,0 0,0-26,0 26,0-25,24-25,1 0,-25-25,25 0,0 0,0 1,-25-26,24 25,1-24,-25 24,0-25,25 25,-25 1,0 48,0 1,0 0,0 0,0 24,0-24,0 0,0 25,25-26,-25 1,0 0,25-25,-1 0,-24-25</inkml:trace>
  <inkml:trace contextRef="#ctx0" brushRef="#br0" timeOffset="105684.4749">5804 5209,'-25'50,"25"-26,0 1,0 0,0 0,0 24,0 1,0-25,0 24,0-24,0 0,0 0,0-50,0 0,0 0,25 1,-25-26,25 25,-25-24,25-1,0 0,-25 26,25 24,-1-25,-24 50,0-1,0 1,0 0,0 25,0-26,0 26,0 0,0-26,0 1,25 0,-25 0,0 0,25-25,-25-25,25 0,0 0</inkml:trace>
  <inkml:trace contextRef="#ctx0" brushRef="#br0" timeOffset="106368.8294">6251 4911,'0'0,"0"-24,0-1,0 0,0 0,0 50,0 0,0 24,0 1,0 0,0 24,0 0,-25 1,25-1,-25 1,25-1,-25 0,25-24,0 0,0-1,-24-24,24-50,24 0,-24-24,0-1,25 1,-25-1,25 0,0 1,-25-1,25 1,-1 24,1 0,0 25,0-25,0 50,-1-25,-24 25,25-25,-25 25,0-1,0 1,0 0,0 0,0 0,-25-25,1 24,24 1,-25 0,0-25,0 25,0-25,1 0,24 25,-25-25,0-25,0 25,25-25,25 50,0 0,-25-1,25 1,-1 0,-24 0,25 0,0-1,0 1,0-25,-1 0,1 0,0 0,0-25,0 25,-25-24,24-1,1 0</inkml:trace>
  <inkml:trace contextRef="#ctx0" brushRef="#br0" timeOffset="106564.3544">6697 5110,'-25'0,"1"25,24-1,-25 1,25 0,-25 25,25 24,0-24,0-1,0 26,0-26,0 1,25-1,-25 1,25-25,-1 0,-24-1,25 1,0-25,0 0</inkml:trace>
  <inkml:trace contextRef="#ctx0" brushRef="#br0" timeOffset="107772.5077">7541 5110,'0'25,"0"-1,0 26,-25 0,25-1,-25 1,25-1,-25 1,0 0,1-26,24 26,-25-25,0 24,0-49,0 25,1 0,24 0,-25-25,0 0,0 0,25-25,-25 25,1-25,24 0,-25 1,25-26,0 25,0 0,0-24,25 24,-25 0,24 0,1 25,0 0,0 0,0 25,-1-25,1 25,0 0,0-25,0 25,-1-25,1 0,0 24,0 1,0 0,-1 0</inkml:trace>
  <inkml:trace contextRef="#ctx0" brushRef="#br0" timeOffset="107940.2003">7689 5407,'0'25,"-24"0,24 25,0-26,0 26,0-25,0 0,0-1,0 1,0 0,0 0,0 0,24-25,-48-25</inkml:trace>
  <inkml:trace contextRef="#ctx0" brushRef="#br0" timeOffset="108359.8347">7218 4986,'-25'0,"50"0,0 0,0 0,0 0,24 0,-24 0,25 0,-1 0,-24 0,25 0,-26 0,26 0,-25 0,0-25,-1 25,1 0,0 0,-25-25,0 0,-25 1,25-1,0 0,-25 0,25 0,0 0,-24 25,24-24</inkml:trace>
  <inkml:trace contextRef="#ctx0" brushRef="#br0" timeOffset="109052.5989">8582 5135,'0'24,"0"1,0 0,0 25,0-1,-24-24,24 25,-25-1,25 1,-25-25,0 24,0-24,25 0,-24 0,-1-25,25 24,-25-24,0 0,0 0,25-24,-24 24,24-25,0 0,-25-25,25 26,0-1,25-25,-25 25,24 1,-24-1,25 0,0 25,0 0,0 25,-1-25,1 25,25-1,-25 1,-1 0,-24 0,25 0,0-1,-25 1,25-25,-25 25,25 0</inkml:trace>
  <inkml:trace contextRef="#ctx0" brushRef="#br0" timeOffset="109328.413">8781 5407,'25'25,"-25"0,24 0,-24 0,0-1,-24 1,24 0,-25 0,0 0,0-25,25 24,-25-24,50 0,0 0,0 0,0 0,-1-24,1 24,0 0,0 0,0-25</inkml:trace>
  <inkml:trace contextRef="#ctx0" brushRef="#br0" timeOffset="109664.4986">8260 5011,'25'0,"0"24,-1-24,1 0,25 25,-25-25,24 0,1 0,-1-25,1 25,0 0,-1 0,1 0,-25 0,-1 0,26 0,-25 0,-25-24,-25 24,0 0,0-25,1 0,24 0,0 0,-25 1,25-1,25 0</inkml:trace>
  <inkml:trace contextRef="#ctx0" brushRef="#br0" timeOffset="110112.0311">9674 5159,'0'-24,"0"48,0 1,0 0,0 25,0-1,0-24,-25 25,25-1,-25 1,0-25,1 24,-1-24,-25 0,25 24,-24-49,24 25,0-25,0 0,1 0,-1 0,0-25,0 1,25-1,0-25,0 25,0-24,25 24,0 0,-25 0,49 1,-24 24,0-25,0 25,0 25,-1-25,1 24,25-24,-25 25,-1 0,1 0,-25 0,25-25,-25 24,25 1</inkml:trace>
  <inkml:trace contextRef="#ctx0" brushRef="#br0" timeOffset="110388.4209">9773 5432,'25'-25,"0"50,-25 0,0 0,0 0,0-1,0 1,-25-25,25 25,25-25,-25 25,24-25,-24 25,25-25,-25 24,25 1,-50 0,0 0,1 0,-1-25,0 0,0 24,0-24,1-24,-26 24</inkml:trace>
  <inkml:trace contextRef="#ctx0" brushRef="#br0" timeOffset="110812.0207">9327 5060,'24'0,"1"0,0 0,25 0,-26 0,26 0,0 0,-1 0,1 0,-1 0,1 0,-25 0,24 0,-24 0,0 0,0 0,0 0,-25-25,0 1,-25-1,25 0,-25 0,25 0,-25 1,25-1,-25 0</inkml:trace>
  <inkml:trace contextRef="#ctx0" brushRef="#br0" timeOffset="111636.1449">10170 5011,'25'-25,"-25"50,25-25,-1 24,26 26,-25-25,0 24,-1-24,1 25,0-1,0-24,0 25,-25-1,0 1,0-25,0 24,0-24,-25 25,0-1,0-24,0 25,1-25,-1-1,-25 1,25 0</inkml:trace>
  <inkml:trace contextRef="#ctx0" brushRef="#br0" timeOffset="111985.0146">10889 5308,'25'0,"0"25,0-25,-1 0,1 0,25 0,-25-25,-1 25,1 0,0 0,0-25,0 50,-50-25,0 0</inkml:trace>
  <inkml:trace contextRef="#ctx0" brushRef="#br0" timeOffset="112140.9864">10889 5407,'25'25,"0"-25,0 0,-1 0,1 0,25 0,-25 0,24 0,-24 25,25-25,-25 0,-1 0,-24-50,25 50</inkml:trace>
  <inkml:trace contextRef="#ctx0" brushRef="#br0" timeOffset="112508.4628">11683 5060,'0'25,"0"0,0 0,0-1,0 26,0 24,0-24,0 0,0-1,0 1,0-1,0 1,0-25,0 0,0-1,0-48,0-1,0-25,0 25,25-24,-25-1,0 1,0-1,25 0,-1 26,-24-26,25 25,0 0,0 25,0 0,-25 25,24-25,1 25,-25 0,25-25,0 25,-25-1,25 1,-1-25,-24 25,25 0,0-25,0 0,0 0</inkml:trace>
  <inkml:trace contextRef="#ctx0" brushRef="#br0" timeOffset="112836.0276">12328 5259,'0'0,"-25"-25,25 0,-25 0,1 25,24-25,-25 25,0 0,0 0,0 0,0 25,1 0,-1 25,0-26,25 26,0 0,0-1,-25 1,50-1,-25-24,0 0,25 0,0-25,-1-25,1 0,0 0,0 1,0-26,-25 0,25 26,-1-26,-24 25,0 0,0 1,25-1,-25 0,0 75,0-26,0 1,0 0,0 25,0-26,0 26,0-25,25 0,-25-1,25 1,0-25,-1-25</inkml:trace>
  <inkml:trace contextRef="#ctx0" brushRef="#br0" timeOffset="113175.9722">12551 5184,'-25'25,"25"25,0-26,0 1,0 25,0-1,-24 1,24-25,0 24,0-24,0 0,24-50,-24 0,0 1,25-1,-25-25,25 25,0-24,0-1,-25 1,24 24,1 0,0 50,-25 0,0-1,0 26,0-25,0 24,0 1,0-25,0 0,0-1,25 1,-25 0,25 0,-1-25,-24-25,25 0,0 0,0 1,0-1</inkml:trace>
  <inkml:trace contextRef="#ctx0" brushRef="#br0" timeOffset="113652.4717">13072 4787,'-25'0,"25"25,0 0,-25 0,25 24,0 26,0-1,-24 1,24-1,0 0,-25 1,25-26,-25 26,25-26,0 1,0-25,0 0,0-50,0 0,0 0,0 0,25-24,-25-1,0 25,25-24,-25-1,24 25,1 1,0-1,0 25,-25-25,25 50,-1-25,-24 25,25-25,-25 24,0 1,0 0,0 0,-25-25,25 25,-24-1,-1-24,0 0,0 0,0 0,1-24,-1 24,25 24,25-24,-25 25,0 0,24 0,-24 0,25-1,0 1,-25 0,25-25,0 25,-1-25,26 0,-25 0,0-25,0 25,-25-25</inkml:trace>
  <inkml:trace contextRef="#ctx0" brushRef="#br0" timeOffset="113876.9714">13543 4986,'0'-25,"-24"50,24 0,-25-1,25 1,-25 50,0-26,25 26,-25-26,25 26,0-1,0-24,0-1,0 1,0-25,25-1,-25 1,25 0,0-25,0 0,-1 0</inkml:trace>
  <inkml:trace contextRef="#ctx0" brushRef="#br0" timeOffset="114368.3046">14238 5060,'0'-25,"0"1,25 48,-25 1,0 0,0 25,-25-26,25 26,-25-25,0 24,0-24,1 0,-1 25,0-26,-25 1,26 0,-1-25,0 0,0 0,25-25,0 0,0 1,0-26,0 25,0 0,25 1,0-1,-25 0,25 25,-1 0,1 0,0 25,0 0,0-1,-1 1,1 0,-25 0,25 0,-25-1,25 1,-25 0,25 0,-75-50</inkml:trace>
  <inkml:trace contextRef="#ctx0" brushRef="#br0" timeOffset="114531.8214">14387 5234,'0'25,"0"-1,0 1,0 0,0 25,0-26,0 26,0-25,0 0,0-1,0 1,0 0,0 0,-25-50</inkml:trace>
  <inkml:trace contextRef="#ctx0" brushRef="#br0" timeOffset="114828.1703">13866 4911,'0'-24,"25"24,-1 24,1-24,25 0,-1 0,-24 0,25 0,-25 25,24-25,-24 0,25 0,-26 0,26 0,-25 0,0 0,0-25,-25 1,0-1,-25 0,25 0,0 0,0 0,-25 1,25-1</inkml:trace>
  <inkml:trace contextRef="#ctx0" brushRef="#br0" timeOffset="115271.9331">15304 5035,'25'0,"-25"25,0 25,0-25,-25-1,25 26,0 0,-24-1,24-24,-25 25,0-26,0 1,0 0,1 0,-1 0,0-25,0 0,0 0,25-25,-24 0,24 0,0 0,-25 1,25-26,25 25,-25 0,0 1,24-1,1 25,-25-25,25 25,0 0,0 25,-1 0,1-1,0 1,0-25,-25 25,25 0,-1 0,-24-1,25-24,-25 25</inkml:trace>
  <inkml:trace contextRef="#ctx0" brushRef="#br0" timeOffset="115512.6407">15478 5259,'0'-25,"25"25,0 25,0-1,-25 1,24 0,-48-25,24 25,0 0,-25-1,25 1,-25 0,0-25,25 25,-25-25,50 0,0 0,0 0,0-25,-1 25,26 0,-25-25,0 25,-25-25,24 1</inkml:trace>
  <inkml:trace contextRef="#ctx0" brushRef="#br0" timeOffset="115824.9797">15007 4911,'25'0,"-1"0,26 0,-25 0,0 25,24-25,1 25,-1-25,1 0,-25 25,25-25,-26 0,26 0,-25 0,0 0,-1 0,-24-25,-24 0,24 0,0 1,-25-1,25 0,25 0,-25 0,0-24,0 24,24 0</inkml:trace>
  <inkml:trace contextRef="#ctx0" brushRef="#br0" timeOffset="116260.2589">16470 5011,'0'-25,"0"50,0-1,0 1,0 25,-24-1,24 1,-25 0,0-1,25-24,-50 25,25-1,1-24,-1 25,0-26,0 1,0-25,1 0,-1 0,0-25,25 1,-25-1,25 0,0 0,0-24,0 24,0 0,0-25,25 26,0-1,0 25,-1 0,1 25,25-25,-25 24,-1-24,26 25,-25 0,0-25,0 25,-1-25,-24 25,25-25</inkml:trace>
  <inkml:trace contextRef="#ctx0" brushRef="#br0" timeOffset="116512.5926">16619 5259,'25'0,"-25"24,25 1,-25 0,0 0,0 0,0-1,-25-24,25 25,0 0,25 0,0 0,-25-1,0 1,0 0,-25 0,0 0,0-25,25 24,-25-24,1 0,-1-24,0 24,-25 0</inkml:trace>
  <inkml:trace contextRef="#ctx0" brushRef="#br0" timeOffset="116816.5807">16098 4862,'25'0,"0"0,0 0,-1 0,1 25,0-25,25 0,-1 0,1 0,0 0,-1 0,1 0,-1 24,1-24,-25 0,24 0,-24 0,-25 25,25-25,0-25,-50 1,25-1,-25 25,25-25,-25 0,1 0,24 0,-25 1,0-1,25 0</inkml:trace>
  <inkml:trace contextRef="#ctx0" brushRef="#br0" timeOffset="117467.693">17611 5606,'0'25,"0"-1,0 1,0 0,0 0,-24-25,-1-25,0 0,25 0,0 1,-25-26,25 0,0 1,0-1,0-24,0 24,0-24,25-1,-25 26,25-1,0 1,-1 24,1 0,0 0,0 25,0 0,-1 0,1 25,-25 0,0 0,0-1,0 1,0 0,-25 0,25 0,25-1,0 1,0-25,-25 25,25-25,-25 25,24-25,-24 25,0-1,-24-24,24 25,-25-25,25 25,-25-25,0 25,0 0,1-25,-1 0,0 0,25-25,-25 0</inkml:trace>
  <inkml:trace contextRef="#ctx0" brushRef="#br0" timeOffset="117825.1749">17314 4688,'24'0,"1"0,0 0,0 0,24 0,1 0,0 0,-1 0,26 0,-26 0,1 0,-25 0,24 25,-24-25,0 0,0 0,0 0,-50 0,25-25,0 0,-25 25,25-25,-25 1,25-1,-25 0,1 25,24-25,-25 0,25 1,-25-26,25 25</inkml:trace>
  <inkml:trace contextRef="#ctx0" brushRef="#br0" timeOffset="118481.1231">18256 4837,'0'-25,"25"25,-25 25,25 0,0 24,-25 1,24 0,-24-1,25 1,-25-1,25 1,-25 0,0 24,0-24,0-1,-25-24,25 25,0-1,-25-24,1 25,-1-26,0 26,0-25,0 0,-24-1</inkml:trace>
  <inkml:trace contextRef="#ctx0" brushRef="#br0" timeOffset="123132.7514">10815 6449,'-25'-25,"50"25,24 0,-24 0,0 0,25 0,-26 0,26 0,-25 0,24 0,-24 0,0 0,0 0,0 0,0 0,-1 0,-48 0,-1 0,0 25,0-25</inkml:trace>
  <inkml:trace contextRef="#ctx0" brushRef="#br0" timeOffset="123352.2847">10815 6648,'25'0,"-1"0,1 0,0 0,25 0,-1 0,-24 0,25 0,-1 0,-24 0,25-25,-25 25,24 0,-24 0,0 0,-25-25,-25 25,0-25</inkml:trace>
  <inkml:trace contextRef="#ctx0" brushRef="#br0" timeOffset="123532.9694">11088 6127,'0'25,"24"-25,-24 49,0-24,-24 25,24 24,0-24,0-1,-25 26,25-26,-25 26,25-1,0 0,-25-24,25 0,0-1</inkml:trace>
  <inkml:trace contextRef="#ctx0" brushRef="#br0" timeOffset="123976.3817">11708 6276,'0'49,"0"-24,25 25,-25-1,0 1,0 24,0-24,0 24,24-24,-24-1,0-24,0 0,0 0,0-50,0 0,0-24,0 24,0-25,0 1,0-1,0 25,0-24,0-1,25 25,-25 0,25 1,0 24,0-25,-1 25,-24 25,25-25,0 0,0 24,0 1,-1 0,1 0,0-25,0 25,-25-1,25-24,-1 25</inkml:trace>
  <inkml:trace contextRef="#ctx0" brushRef="#br0" timeOffset="124340.8691">12303 6400,'0'0,"0"-25,-25 0,25 0,-24 25,24-25,-25 25,0 0,0 25,0 25,0-1,25 1,-24 0,24-1,0 1,0-1,24-24,-24 0,0 0,25-25,0 0,0 0,-25-25,25 0,0 0,-1-24,-24 24,25 0,-25-24,0 24,25 0,-25 0,0 0,0 50,-25 25,25-25,0 24,0-24,25 0,-25 24,0-24,0 0,25 0,0-25,-1 0,1 0,-25-25,25-25,0 26,-25-1</inkml:trace>
  <inkml:trace contextRef="#ctx0" brushRef="#br0" timeOffset="124640.467">12551 6375,'0'0,"0"-25,0 50,0 0,0-1,0 1,0 25,0-25,-25-1,25 1,0 25,0-25,0-1,25-48,0-26,-25 25,25-24,0 24,-25-25,24 25,-24 1,25-1,0 25,-25 25,0-1,0 26,0-25,0 24,25 1,-25-25,0 24,0-24,0 0,25 0,-1-25,1-25,0 0,0 0,0-24,-1 24,1-25</inkml:trace>
  <inkml:trace contextRef="#ctx0" brushRef="#br0" timeOffset="125092.0898">13072 6028,'-25'-25,"25"50,0-1,0 26,-25 0,25-1,0 26,0-1,-24 0,24 1,0-1,0-24,0 24,-25-24,25-25,0-1,0 1,0-50,0 1,25-26,-25 25,0-24,0-1,24 0,-24 1,25-1,-25 25,25 1,0-1,0 25,-1 0,-24 25,25-1,0 1,-25 0,0 0,0 0,0-1,0 1,-25-25,0 25,1-25,-1 0,0 25,0-25,0-25,1 25,48 25,1-25,-25 25,25-1,0 1,0-25,-1 25,1 0,0-25,0 0,0 25,0-25,-25-25,24 25,-24-25</inkml:trace>
  <inkml:trace contextRef="#ctx0" brushRef="#br0" timeOffset="125972.784">17959 5333,'0'25,"0"0,0-1,0 26,0-25,0 24,0 1,0 0,0-26,0 1,0 0,0 0,-50-75,50 25</inkml:trace>
  <inkml:trace contextRef="#ctx0" brushRef="#br0" timeOffset="126556.2165">13717 6052,'0'-24,"-25"24,0 0,25 24,-24 1,-1 0,0 49,0-24,0 24,25 1,-24-1,24 1,0-1,0 0,24-24,-24 0,25-1,0-24,25 0,-26 0,-24-50,50 25,-25 0</inkml:trace>
  <inkml:trace contextRef="#ctx0" brushRef="#br0" timeOffset="126936.1117">14188 6325,'0'0,"0"25,0 25,0-26,-25 26,25-25,-24 24,24 1,-25-25,0 24,25-24,-25 0,0 0,1-25,-1 25,0-25,0 0,0-25,1 0,24 0,-25 0,25 1,0-1,0-25,25 25,-25-24,24 49,-24-25,25 25,0 0,0 0,0 25,-1 0,1-1,0 1,0 0,-25 0,25 0,-1-1,1 1,-25 0,25-25,-25 25</inkml:trace>
  <inkml:trace contextRef="#ctx0" brushRef="#br0" timeOffset="127100.9175">14362 6548,'-25'25,"25"0,0 0,25 0,-25-1,0 26,0-25,-25 0,25-1,0 1,0 0,0 0,-50-75,26 25</inkml:trace>
  <inkml:trace contextRef="#ctx0" brushRef="#br0" timeOffset="127407.8993">13866 6127,'-25'0,"50"0,0 0,-1 0,26 0,-25 0,24 25,1-25,0 0,-1 0,1 24,-25-24,24 25,-24-25,0 0,0 0,-25-25,0 1,0-1,0 0,0-25,0 26,0-1,0 0,0 0,25 0,-25 1</inkml:trace>
  <inkml:trace contextRef="#ctx0" brushRef="#br0" timeOffset="127856.5685">15304 6251,'0'0,"0"-25,0 50,0 0,0 24,0 1,0-1,-24 1,24 0,-25-1,0 1,0-1,0-24,1 25,-1-25,0-25,0 24,0-24,25-24,-24 24,-1-25,25 0,-25 0,25-24,0-1,25 25,-25-24,0 24,25 0,-25 0,24 25,1 0,0 0,0 25,0 0,-1 0,1-1,0 1,-25 0,25 0,0 0,-25-1,24-24,-24 25</inkml:trace>
  <inkml:trace contextRef="#ctx0" brushRef="#br0" timeOffset="128091.9348">15478 6499,'25'25,"0"-1,-25 1,25 0,-25 0,0 0,-25-25,25 24,0 1,-25 0,0-25,25 25,-25-25,50 25,0-50,0 25,0 0,-1 0,1 0,0-25,0 25,-25-25,0 0</inkml:trace>
  <inkml:trace contextRef="#ctx0" brushRef="#br0" timeOffset="128400.1124">14982 6127,'0'-25,"25"25,0 0,-1 25,1-25,0 0,25 25,-26-25,26 0,-25 24,24-24,1 0,0 0,-25 0,24 0,-24 0,0 0,0 0,-25-24,0-1,0 0,0 0,-25 0,25 1,0-1,0 0,0 0,0 0,-50-49</inkml:trace>
  <inkml:trace contextRef="#ctx0" brushRef="#br0" timeOffset="128856.0346">16421 6201,'0'-25,"0"50,0 25,0-1,0 1,-25-25,25 24,-25 1,25 0,-25-26,0 26,1-25,-1 0,0-1,0 1,0-25,1 0,-1 0,0-25,0 25,25-24,0-1,-25-25,25 25,0 1,0-26,25 25,-25-24,25 24,0 25,-25-25,25 25,-1 0,1 25,0-25,0 25,0 24,-1-24,1 0,-25 0,25-1,0 1,0 0,-25 0</inkml:trace>
  <inkml:trace contextRef="#ctx0" brushRef="#br0" timeOffset="129140.029">16594 6449,'0'25,"25"-25,-25 25,0 0,0-1,0 1,0 0,-25 0,50 0,-25-1,25-24,-25 25,0 0,25-25,-25 25,0 0,-25-1,0 1,0 0,1-25,-1 0,0 0,0 0,0 0,1-25,-26 25</inkml:trace>
  <inkml:trace contextRef="#ctx0" brushRef="#br0" timeOffset="129455.7677">16123 6127,'0'-25,"25"25,0 0,-1 25,26-25,-25 0,24 0,1 0,0 25,-1-25,1 0,0 0,-26 24,26-24,-25 0,0 0,-1-24,1 24,-25-25,-25 0,25 0,0 0,-24 1,24-1,0 0,-25 0,0 0,25 1,0-1</inkml:trace>
  <inkml:trace contextRef="#ctx0" brushRef="#br0" timeOffset="130092.1239">17587 6970,'0'25,"0"0,0 0,-25-25,25 24,0 1,-25-25,25-25,-25 25,25-24,0-1,-25 0,25 0,0-24,0-1,0 25,0-49,0 24,0-24,0-1,25 26,-25-26,25 50,-25-24,25 24,-25 0,25 0,-1 1,1 48,-25 1,0 0,0 0,0 0,25-1,-25 1,25 0,0-25,-1 25,1-25,0 25,-25-1,0 1,-25 0,25 0,-25 0,1-1,-1-24,25 25,-25 0,0-25,0 0</inkml:trace>
  <inkml:trace contextRef="#ctx0" brushRef="#br0" timeOffset="130392.1135">17909 6598,'25'0,"0"25,-1-25,-24 25,0-1,0 1,-24 0,-1 0,0 0,0-1,0 1,1 0,48-25,1 0,0 0,0 0,0-25,-1 25,1 0,0 0,0 0,0-25,-1 25,-48-49</inkml:trace>
  <inkml:trace contextRef="#ctx0" brushRef="#br0" timeOffset="130768.3516">17289 6176,'0'0,"0"-24,25 24,-1 0,26 24,-25-24,24 0,1 0,0 0,-1 25,1-25,0 0,-1 25,1-25,-1 0,1 0,-25 0,0 0,-1 0,1 0,0 0,-50-25,25 0,0 1,-25 24,25-25,0 0,-24 0,24 0,0 1,0-1,0 0,-25 0,25 0</inkml:trace>
  <inkml:trace contextRef="#ctx0" brushRef="#br0" timeOffset="131084.5284">18355 6127,'25'25,"-25"-1,25 1,0 25,-25-1,25 1,-1 0,1-1,-25 1,0-1,25 1,-25 0,-25-1,25 1,-25-25,25 24,-24 1,-1-25,0 24,0-24,0 25,-24-25,-1-1</inkml:trace>
  <inkml:trace contextRef="#ctx0" brushRef="#br0" timeOffset="149984.8485">1488 7615,'0'0,"0"-25,0 50,0 0,0 0,-25-1,25 26,-24-25,-1 24,0-24,25 25,-25-25,0-1,1 26,-1-50,0 25,0-50,25 0,25 0,-25 1,25-26,0 25,-1 0,1 1,0-1,0 0,24 0,-24 25,0-25,0 25,24 0,-24 0,0 0,0 0,0 0,0 0,-1 25,-24 0,-24 0,-1 0,0-1,0 1,-25 0,1 0,-1 0,1-1,24 1,-25-25,25 25,1-25,24 25,24 0,-24 0,0 24,25-24,-25 25,0-26,0 26,0 0,0-1,-25-24,25 25,0-26,0 1,0 0,0 0,0-50</inkml:trace>
  <inkml:trace contextRef="#ctx0" brushRef="#br0" timeOffset="150248.3307">1488 8062,'0'0,"0"-25,25 25,-25-25,25 0,0 0,-1 25,1 0,0-25,0 25,0 0,0 25,-25 0,0 0,0 0,0 0,0 24,0 1,0-25,0 24,0 1,0-25,0 24,0-24,0 0,0 24,0-24,0 0,0 0,-25-25,0-25</inkml:trace>
  <inkml:trace contextRef="#ctx0" brushRef="#br0" timeOffset="150672.8724">1463 8210,'0'0,"0"-24,25 24,-25-25,25 25,0 0,0-25,-1 25,1 0,0 0,0 0,-25 25,0 0,0-1,-25 1,0 0,0 0,1 24,-1-24,0 0,25 0,-25-25,50 0,-25-25,25 0,-25 0,25 1,-1-1,-24 0,25 0,-25 0,0 1,25-1,-25 0,-25 25,25-25,-25 0,1 50,24 0,-25 0,25 24,0 1,0-25,-25 24,25 1,0 0,0-1,0-24,0 0,0 24,25-24,-25-50,0 1,25-1</inkml:trace>
  <inkml:trace contextRef="#ctx0" brushRef="#br0" timeOffset="151292.0877">1811 7913,'0'0,"25"0,-1 24,-24 1,0 0,-24 0,24 0,0 0,-25-1,25 1,-25 0,50-25,-25-25,25 25,-1 0,1 0,0 0,-25 25,0 0,-25 0,25-1,-25 26,1-25,24 0,-25 24,0-24,0 0,25 0,0-50,25 0,0 25,0-50,-1 26,26-1,-25 0,24-25,-24 26,25-1,-25 25,-1-25,1 0,-50 25,1 0,-1 0,0 0,0-25,0 1,25-1,0 0,0 0,0 0,0 0,0 1,0 48,0 1,0 25,0-25,0 24,0 1,0 24,0-24,0 24,0 1,0-1,0 1,0-1,0-24,25 24,-25-24,0-1,0-24,0 0,0 0,0-50,25-25</inkml:trace>
  <inkml:trace contextRef="#ctx0" brushRef="#br0" timeOffset="151420.0522">2232 8260,'0'25,"0"0</inkml:trace>
  <inkml:trace contextRef="#ctx0" brushRef="#br0" timeOffset="151516.2247">2257 8384,'0'0,"0"25,25 0,-25-1</inkml:trace>
  <inkml:trace contextRef="#ctx0" brushRef="#br0" timeOffset="153064.9529">3076 7863,'-25'0,"0"25,0 0,25-1,-24 51,-1-25,0 24,0 0,25 1,0-1,0 1,0-26,0 26,25-26,-25-24,0 25,25-26,0 1,-25 0,24 0,1-25,0 0,0 0,0-25</inkml:trace>
  <inkml:trace contextRef="#ctx0" brushRef="#br0" timeOffset="153444.5862">3497 8062,'0'24,"0"1,0 0,0 0,0 24,-24-24,24 25,0-1,-25 1,25-25,-25 24,0-24,0 0,1 25,-1-26,0 1,0-25,0 0,1 0,-1-25,25 1,0-1,0 0,0 0,0-24,0 24,25 0,-25 0,24 25,-24-25,25 25,0 0,0 0,0 25,-1-25,1 25,-25 0,25 0,0-25,-25 24,25-24,-25 25,24-25,1 0</inkml:trace>
  <inkml:trace contextRef="#ctx0" brushRef="#br0" timeOffset="153612.3417">3696 8260,'0'25,"-25"0,25 24,0-24,0 0,0 0,0 24,0-24,0 25,0-26,0 1,0 0,0 0,0-50,-25 25</inkml:trace>
  <inkml:trace contextRef="#ctx0" brushRef="#br0" timeOffset="153940.5672">3200 7937,'0'0,"25"0,-1 0,1 0,0 0,25 0,-26 0,1 25,25-25,-25 0,24 0,1 0,-25 0,24 0,-24 25,0-25,0 0,0 0,-25-25,-25 0,25 1,-25-1,25 0,-25 0,25-24,0 24,-25 0,25-25,0 26</inkml:trace>
  <inkml:trace contextRef="#ctx0" brushRef="#br0" timeOffset="154364.0573">4514 8037,'-24'0,"24"25,0-1,0 1,0 25,0-1,-25 1,25 0,-25-1,0 1,25-1,-25-24,1 25,-1-25,0-1,0-24,0 0,1 0,-1-24,0 24,25-50,-25 25,25 0,-25-24,25 24,0-25,25 26,-25-1,25 0,0 25,-25 25,25-25,24 25,-24-1,0-24,0 25,-1 0,1 0,0 0,-25-1,25-24,0 25</inkml:trace>
  <inkml:trace contextRef="#ctx0" brushRef="#br0" timeOffset="154624.091">4564 8310,'25'24,"0"1,-1 0,1 0,-25 0,0-1,-25 1,25 0,0 0,-24 0,-1-1,0-24,25 25,-25 0,50-25,0 0,0-25,-1 25,1 0,0-25,0 25,0-24,-1-1,1 25,-99-50</inkml:trace>
  <inkml:trace contextRef="#ctx0" brushRef="#br0" timeOffset="154936.077">4142 7987,'25'0,"0"0,0 0,0 0,-1 25,26-25,-25 0,24 25,1-25,0 0,-26 0,26 0,-25 25,0-25,-1 0,-24-25,0 0,-24 0,24 0,0 0,-25 1,25-1,0 0,0-25,0 26,25-1,-25 0</inkml:trace>
  <inkml:trace contextRef="#ctx0" brushRef="#br0" timeOffset="155388.2769">5680 8037,'-25'0,"25"25,0 24,0 1,-24-1,24 1,-25 24,0-24,25 0,-25 24,0-24,1-26,-1 1,0 0,0 0,0-25,1 0,-1-25,0 25,0-25,25 0,-25-24,25 24,0-25,0 1,0-1,0 1,25 24,-25 0,25 0,0 0,24 25,-24 0,0 25,0-25,0 25,-1 0,1 0,0-1,0 1,0 0,-1 0,-24 0,25-1</inkml:trace>
  <inkml:trace contextRef="#ctx0" brushRef="#br0" timeOffset="155644.1324">5779 8334,'0'0,"25"0,0 0,-25 25,0 0,0 0,0 0,0-1,-25 26,25-25,-25 0,25-1,25-24,0 25,0 0,-25 0,25 0,-50-1,25 1,-25-25,0 25,0-25,1 0,-1 25,0-25,0 0,-24-25,-1 25</inkml:trace>
  <inkml:trace contextRef="#ctx0" brushRef="#br0" timeOffset="155964.1304">5259 7987,'24'0,"1"25,0-25,0 0,0 0,24 0,-24 0,25 0,-26 0,26 0,0 0,-1 25,-24-25,25 0,-1 0,-24 0,0 0,0 0,-50-25,0 0,25 0,-25 25,25-25,-25-24,25 24,0 0,-24-24,24 24,-25 0,25 0,0 0</inkml:trace>
  <inkml:trace contextRef="#ctx0" brushRef="#br0" timeOffset="156552.3478">6375 7714,'0'-25,"-25"25,25-24,25 24,-25 24,0 1,0 25,0-25,25 24,-25 1,0-1,0 26,0-1,0 1,0-1,0 1,-25 24,25 0,25-25,-25 1,0-26,0 26,0-50,0 24,0-24,0 0,0 0,0-1,24-48,-48-1,24 0,0 0</inkml:trace>
  <inkml:trace contextRef="#ctx0" brushRef="#br0" timeOffset="157864.358">6970 8806,'0'-25,"-25"0,1 0,24 0,0-24,-25 24,0-25,25 1,-25-1,25 25,0-49,-25 24,25 1,25-1,-25 25,25-24,-25-1,25 25,0-24,-25 24,24 0,-24 0,25 25,0 0,0 0,-25 25,25-25,-25 25,0 0,0 0,0-1,0 1,0 0,0 0,0 0,24-1,1 1,-25 0,25 0,-25 0,0-1,-25 1,25 0,-25 0,1 0,-1-1,0-24,0 25,25-50,0 1,0-1</inkml:trace>
  <inkml:trace contextRef="#ctx0" brushRef="#br0" timeOffset="158033.1469">7268 8235,'-25'0,"25"25,0 0,0 0,0-1,0 1,0 25,0-25,0-1,0 1,0 0,0 0,0 0,0-1,0-48,-25 24,25-25</inkml:trace>
  <inkml:trace contextRef="#ctx0" brushRef="#br0" timeOffset="158380.1287">6697 7739,'25'0,"0"0,0 0,-1 0,26 0,-25 0,25 0,-1 0,1 0,-1 0,-24 25,25-25,-25 0,24 25,-24-25,0 24,0-24,-25 25,-25-50,25 1,-25-1,25 0,0 0,-25-24,25 24,0 0,0 0,0 0</inkml:trace>
  <inkml:trace contextRef="#ctx0" brushRef="#br0" timeOffset="159032.363">7838 8657,'0'25,"0"-1,0 1,0 0,0 0,0 0,0-1,0-48,-25-1,25 0,0 0,-24 0,24-24,0 24,0-25,-25 1,25-26,0 26,0-1,0 1,25-1,-25 25,0 0,0 1,0-1,0 0,24 25,1-25,0 25,0 0,0 0,-25 25,24-25,-24 25,25 0,-25-1,-25-24,25 25,0 0,0 0,0 0,0-1,25 1,-25 0,0 0,0 0,0-1,-25-24,1 0,24 25,-25-25,0 0,0-25</inkml:trace>
  <inkml:trace contextRef="#ctx0" brushRef="#br0" timeOffset="159368.4588">8111 8285,'25'0,"-25"25,25-25,-25 24,25 1,-25 0,24-25,-24 25,0 0,0-1,-24 1,-1 0,0 0,0 0,0-1,50-24,0 0,0 0,0 0,-1 0,1 0,-25-24,25 24,0 0,0 0,-1-25,-48 25,-1-25,0 25</inkml:trace>
  <inkml:trace contextRef="#ctx0" brushRef="#br0" timeOffset="159712.504">7714 7937,'25'0,"0"0,0 25,-1-25,26 0,0 0,-1 0,1-25,0 25,-1 0,-24 0,0 0,24 0,-24 0,-25 25,0-50,-25 25,1 0,-1 0,0-24,0-1,25 0,0 0,0 0,0 1</inkml:trace>
  <inkml:trace contextRef="#ctx0" brushRef="#br0" timeOffset="160048.3314">8582 7888,'-24'0,"48"0,1 25,0-1,0 1,0 25,-1 0,1-26,-25 26,25 24,0-24,0 0,-1-1,-24 1,0-25,25 24,-50 26,25-26,-24 1,-1-1,0 1,0 0,-24-1,-1 1,0-1,1-24</inkml:trace>
  <inkml:trace contextRef="#ctx0" brushRef="#br0" timeOffset="162052.1367">8086 7789,'0'-25,"25"50,-25-1,25-24,-25 25,25 0,0 0,-25 0,24-1,1-24,-25 25</inkml:trace>
  <inkml:trace contextRef="#ctx0" brushRef="#br0" timeOffset="167732.1515">9054 8384,'0'25,"25"-25,-1 0,1 0,0 0,0 0,0 0,24 0,-24 0,0 0,24 0,-24 0,0 0,-50 0,0 0</inkml:trace>
  <inkml:trace contextRef="#ctx0" brushRef="#br0" timeOffset="167960.1478">9054 8632,'0'-25,"25"25,-1 0,1 0,25-25,-25 25,24 0,1 0,-1-24,-24 24,25 0,-25 0,-1 0,1-25,0 50,0-25,-50 24</inkml:trace>
  <inkml:trace contextRef="#ctx0" brushRef="#br0" timeOffset="168508.9847">10294 7789,'0'-25,"-25"50,25-1,-25 1,1 0,24 0,-25 24,0 1,25 0,-25-1,0 1,1 0,-1 24,25-24,-25 24,25 0,-25 1,25-1,0 1,0-1,0 0,0 26,0-26,0 25,25-24,-25-1,0 25,25-24,0-1,-1 1,1-26,-25 1,25-1,0 1,-25 0,25-26,-25 1,0 0,24 0,-24-50,-24 25</inkml:trace>
  <inkml:trace contextRef="#ctx0" brushRef="#br0" timeOffset="169144.111">10691 7615,'-25'25,"25"0,0-1,0 26,25-25,-25 24,0 1,0-25,0 0,0-1,0 1,0 0,0 0,0 0</inkml:trace>
  <inkml:trace contextRef="#ctx0" brushRef="#br0" timeOffset="169568.6806">10517 8409,'0'-25,"25"25,0 0,24 0,-24 0,0 0,0 25,0-25,-1 25,-24-1,0 1,-24-25,-1 25,0 0,0 0,0-1,1-24,-1 25,25 0,-25-25,0 0,50 0,0 0,0 0,-1 0,26 0,-25-25,0 25,24 0,-24 0,0 0,0 0,-1 0,-24 25,-24-25,24 25</inkml:trace>
  <inkml:trace contextRef="#ctx0" brushRef="#br0" timeOffset="169880.6057">10641 9079,'0'24,"0"1,0 0,0 25,0-26,0 26,0 0,0-1,0 1,-25-1,25-24,0 25,25-25,-25-1,0 1,0-50,0 1,0-1,0 0,0 0</inkml:trace>
  <inkml:trace contextRef="#ctx0" brushRef="#br0" timeOffset="170396.3549">11584 7665,'0'0,"25"-25,-1 25,-24 25,25-25,0 0,0 24,0 1,-1 0,-24 0,0 0,0-1,-24 1,-1-25,0 25,0 0,0 0,1-25,-1 0,0 24,0-24,0 0,50-24,0 24,0 0,0 0,-1 0,1 0,0 0,0 0,24 0,-24 24,0-24,0 0,0 0,-75-49</inkml:trace>
  <inkml:trace contextRef="#ctx0" brushRef="#br0" timeOffset="170768.8918">11633 8235,'25'0,"0"0,0 25,0-25,-1 0,1 25,-25 0,0-1,-25-24,25 25,-24 0,-1 0,0 0,0-1,25 1,-25-25,1 25,24-50,24 25,1 0,0-25,0 25,0 0,-1 0,1 0,0 25,0-25,-25 25,0 0,0 0,0-1,-25 1,25 0,-25 0,25 0,-25-25,1 24,-1 1,0 0,0-25,25 25</inkml:trace>
  <inkml:trace contextRef="#ctx0" brushRef="#br0" timeOffset="171336.1849">11881 9302,'0'-25,"0"0,-24 0,24 1,-25 24,0 0,0 0,0 0,1 24,-1-24,-25 50,25-25,1 24,24 1,-25 0,25-26,0 1,0 25,0-25,25-1,-1-24,1 0,-25-24,25 24,0-25,0 0,-1-25,1 26,0-26,0 25,0-24,-25 24,24-25,-24 25,0 1,-24 48,24 1,0 0,0 0,0 24,24-24,-24 0,0 25,25-26,-25 1,25-25,0 25,0 0,-1-25,1 0,0 0,0-25,0 25,-1-25,1 0</inkml:trace>
  <inkml:trace contextRef="#ctx0" brushRef="#br0" timeOffset="171896.0835">13022 7590,'-24'-25,"24"50,0 0,0 0,0 0,0-1,0 1,0 25,24-25,-24-1,0 1,0 0,0 25,0-26,0 1,0 0,0 0</inkml:trace>
  <inkml:trace contextRef="#ctx0" brushRef="#br0" timeOffset="172356.4925">12874 8334,'0'0,"-25"-24,25-1,-25 0,25 0,-25 25,25-25,-25 1,1 24,-1 0,0 0,0 24,0 1,1 25,-1-1,0 1,0 0,25-1,0 1,-25-25,50-1,-25 1,0 0,0 0,25-25,0 0,0 0,-25-25,24 25,1-25,0-24,0 24,-25-25,25 25,-1-24,-24 24,25-25,-25 26,0-1,25 25,-25 25,0-1,0 1,0 25,0-25,0 24,25 1,-25-25,0-1,25 26,-25-25,24-25,1 25,0-25,-25-25</inkml:trace>
  <inkml:trace contextRef="#ctx0" brushRef="#br0" timeOffset="172556.0865">13022 8359,'25'0,"0"0,0 0,0 0,-1 0,1 0,25 0,-25 0,0 0,-1 0,1 0,-50 25,1-25</inkml:trace>
  <inkml:trace contextRef="#ctx0" brushRef="#br0" timeOffset="172708.5821">13171 8210,'-25'0,"25"25,0 0,0 25,0-26,0 26,0-25,0 24,0-24,0 25,0-25,0-1,-24-24,48-24</inkml:trace>
  <inkml:trace contextRef="#ctx0" brushRef="#br0" timeOffset="172996.1355">13419 8186,'25'0,"-25"24,25-24,0 25,-25 0,25 0,-1-25,-24 25,25-1,0 1,-25 0,-25 0,25 0,-25-1,1 1,-1 0,0 0,0 0,0-25,25 24,25-24,0 0,0 0,0 0,-1 0,1-24,0 24,0 0,0 0,-1 0,1 0</inkml:trace>
  <inkml:trace contextRef="#ctx0" brushRef="#br0" timeOffset="173288.1609">12774 9227,'-24'0,"48"0,1-24,0 24,0 0,0 0,24 0,-24 0,0-25,0 25,-1 0,1 0,-25 25,25-50</inkml:trace>
  <inkml:trace contextRef="#ctx0" brushRef="#br0" timeOffset="173628.4347">13146 8954,'25'25,"0"0,0-25,-25 25,25 0,0 0,-25-1,24 1,-48 25,24-25,-25-1,25 26,-25-25,0 0,0-1,-24 1,24 0,25 0,-25-25,0 25,0-25,50-25,0 25,0 0,0 0,-1 0,26 0,-25 0,25 0,-26 0,26 0,-25 25,24-25,-24 0,0 0,0 0,0 0</inkml:trace>
  <inkml:trace contextRef="#ctx0" brushRef="#br0" timeOffset="174204.2651">14089 7640,'0'-25,"0"0,0 50,0 0,0 0,0 24,0 1,0-1,0 1,0 24,0 1,0-1,-25 1,25 24,0 0,0 0,0 1,0-1,0 0,0 0,0 0,25 1,-25-26,0 25,0-24,0-1,0 1,0-1,25-24,-25-1,0 1,0-1,0-24,0 0,0-50,0 0,-25 1,25-1,0-25</inkml:trace>
  <inkml:trace contextRef="#ctx0" brushRef="#br0" timeOffset="174600.5116">14734 7565,'0'25,"0"0,0 0,0 0,0-1,0 26,0-25,0 0,0-1,0 1,0 0,25 0,-50-25,25 25,0-1</inkml:trace>
  <inkml:trace contextRef="#ctx0" brushRef="#br0" timeOffset="174976.6752">14610 8285,'25'0,"0"0,-1 0,1 25,0-25,-25 24,25-24,-25 25,0 0,0 0,-25 0,0-1,0 1,1 0,-1 0,0-25,0 25,25-1,-25-24,50 0,0 0,25 0,-26 0,1 0,0 0,0 0,0 25,-1 0,-24 0,25 0,-50-25,25 24,-24 1,24 0,-25 0,0 0,0-1,-24 1,24 0,-25 0</inkml:trace>
  <inkml:trace contextRef="#ctx0" brushRef="#br0" timeOffset="175388.6117">14759 9178,'-25'0,"0"0,0 25,25-1,-24 1,-26 25,25-1,-24-24,24 25,0-25,0-1,0 1,1-25,-1 25,50-25,-1 0,1 0,0-25,0 25,24 0,1 0,-25 0,24-25,1 25,-25 0,24 0,-24 0,0 0,0 0,-25 25,-25-25,0 0</inkml:trace>
  <inkml:trace contextRef="#ctx0" brushRef="#br0" timeOffset="175548.4452">14784 9103,'-25'0,"25"25,0 0,0 0,0 0,0 24,0 1,0 24,-25-24,25 24,0-24,0-1,0 1,0 0,0-26,0 1</inkml:trace>
  <inkml:trace contextRef="#ctx0" brushRef="#br0" timeOffset="176032.1556">15701 7739,'0'-25,"-24"25,-1 0,25 25,-25 25,25-26,0 26,0-25,0 24,25-24,-25 0,25 0,-1 0,1-25,0 0,0 0,0-25,-1 25,-24-25,25 0,0-24,0 24,-25-25,25 25,-25 1,0-1,0 0,0 0,-25 0,0 1,25-1,-25 25,0 0,1 25,-1-25,0 24,0 26,0-25,25 24,-24 1</inkml:trace>
  <inkml:trace contextRef="#ctx0" brushRef="#br0" timeOffset="176256.0895">15801 8359,'-25'0,"25"25,0 0,0 0,0-1,-25 1,25 25,0-1,0-24,0 25,0-1,0-24,0 0,0 0,0 0</inkml:trace>
  <inkml:trace contextRef="#ctx0" brushRef="#br0" timeOffset="176708.5952">15602 9277,'25'0,"-25"25,25-25,0 25,-1-25,1 24,0-24,-25 25,25 0,0-25,-25 25,0 0,-25-1,0 1,0 0,-24 0,24 0,0-1,0 1,0-25,1 25,-1-25,50 0,-1 0,1 0,25 0,-25 0,24 0,-24 0,25 0,-26 25,1-25,0 0,25 0,-26 0,1 0,0 0,-25-25,25 0</inkml:trace>
  <inkml:trace contextRef="#ctx0" brushRef="#br0" timeOffset="177076.0508">16297 7590,'0'50,"24"-25,1 24,0 26,-25-1,25 0,0 1,0 24,-25 0,24 1,1-1,-25 25,25 0,-25-25,0 25,-25 0,25-25,-25 25,1-24,-1-1,0-25,-25 25,25-24,-24 24,24-25,-25-24,1 0</inkml:trace>
  <inkml:trace contextRef="#ctx0" brushRef="#br0" timeOffset="184668.0698">16892 8756,'-25'-25,"50"25,0-25,0 1,-1-1,1 0,0 0,0 25,0-25,-1 25,1 0,0 0,0 0,0 25,-1 0,-24 0,25 0,-25-1,0 1,25 0,-25 0,25-25,-25 25,25-50,-1 25,1-25,0 0,0 0,0 25,-1-24,1 24,-25-25,25 25</inkml:trace>
  <inkml:trace contextRef="#ctx0" brushRef="#br0" timeOffset="185236.0612">18182 7863,'0'0,"-25"0,25 25,-25 0,25-1,-25 26,1 0,24 24,-25-24,0 24,0 1,0 24,25-25,-24 25,24 1,-25-1,25-25,25 25,-25 1,0-1,24-25,1 1,0-1,0-24,0-1,-1 1,26-25,-25 24,0-24,-25 0,24 0</inkml:trace>
  <inkml:trace contextRef="#ctx0" brushRef="#br0" timeOffset="186408.115">18554 7714,'0'0,"0"-25,0 50,0 0,0 0,-25 0,25 24,0 1,0-1,0 1,0-25,0 0,0 0,0-1,0 1,25 0,-25-50,25 25</inkml:trace>
  <inkml:trace contextRef="#ctx0" brushRef="#br0" timeOffset="187464.1983">19546 7739,'0'0,"0"-25,25 25,0 0,0 0,-1 0,1 25,0 0,0-25,0 25,-25-1,24 1,-24 0,0 0,0 0,-24-1,-1 1,0 0,0 0,-24-25,24 25,0-25,0 25,0-25,0 0,1 0,48 0,1 0,0-25,0 25,25-25,-26 25,26 0,-25-25,0 25,24 0,-24 0,0 0,0 0,-1 0</inkml:trace>
  <inkml:trace contextRef="#ctx0" brushRef="#br0" timeOffset="187952.9847">20836 7689,'0'0,"0"-24,0 48,25-24,-25 25,0 0,0 25,0-26,0 1,0 0,0 25,0-26,0 1,-25 0,25 0,25-25</inkml:trace>
  <inkml:trace contextRef="#ctx0" brushRef="#br0" timeOffset="188448.1662">22076 7714,'0'-25,"0"50,0 0,0 0,0 0,0 24,0-24,0 25,0-26,0 26,0-25,-25 0,25 0,-24-50</inkml:trace>
  <inkml:trace contextRef="#ctx0" brushRef="#br0" timeOffset="189076.3799">23341 7838,'-25'0,"25"-25,-24 50,-1 0,25 0,0 0,0-1,0 1,0 0,0 0,0 0,0 0,25-25,-1 24,1-24,0 0,0-24,24-1,-24 0,0 0,0 0,0 0,-25 1,24-1,-24 0,0 0,0 0,-24 1,24-1,-25 0,0 25,0 0,0 0,1 0,-1 0,0 0,0 0,0 25,1-25</inkml:trace>
  <inkml:trace contextRef="#ctx0" brushRef="#br0" timeOffset="190116.5904">21754 7466,'-25'-25,"25"1,0 48,0 1,0 0,0 25,0-26,0 1,0 25,0-1,0 1,0 0,0-1,0-24,0 25,0-1,0-24,0 25,0-1,0-24,25 25,-25-25,0 24,0-24,0 25,0-26,0 26,0-25,0 24,0-24,0 0,0 25,0-26,0 1,0 25,0-25,0-1,0 1,25 25,-25-25,0-1,-25 1,25 0,0 0,0 0,0-1,0 1,0 0,0 0,0 0,0 0,0-1,0 1,0 0,0 0,0 0,0-1,0 1,0 0,0 0,0 0,0-1,0 1,0 0,-25 0,25 0,0 24,0-24,25 0,-25 0,0-1,-25-24,25 25,0 0,0 0,0 0,0-1,0 1,0 0,0 0,0 0,0-1,0 1,0 0,0 0,0 0,0-1,0 1,0 0,0 0,0 0,0 0,0-1,0 1,0 0,25-25,-50-25,25-24,0-1</inkml:trace>
  <inkml:trace contextRef="#ctx0" brushRef="#br0" timeOffset="191420.3788">18405 8806,'-25'-25,"0"25,25 25,-24-1,-1 1,0 0,0 0,25 0,0-1,0 1,0 0,0 0,0 0,25 0,-25-1,25-24,-25 25,25-25,-1 25,1-25,-25-25,25 25,0-25,0 1,-1-1,1 0,-25 0,0-25,25 26,-25-1,0 0,0 0,-25 0,25 1,0-1,-25 25,25-25,-24 25,-1 0,0 0,0 25,25 0,-25-25</inkml:trace>
  <inkml:trace contextRef="#ctx0" brushRef="#br0" timeOffset="191991.996">19323 8855,'25'0,"-1"25,1-25,0 0,0-25,0 25,-1 0,1 0,0 25,0-25,0 0</inkml:trace>
  <inkml:trace contextRef="#ctx0" brushRef="#br0" timeOffset="192387.9248">19769 8682,'0'-25,"0"50,0-1,-24 1,24 0,0 0,0 0,0-1,-25-24,25 25,0 0,0 0,0 0,0-1,0 1,0 0,0 0,0 0,-25 0,25-1,0 1,0 0,0 0,0 0,0-1,-25-48</inkml:trace>
  <inkml:trace contextRef="#ctx0" brushRef="#br0" timeOffset="196656.062">20960 8756,'-25'-25,"25"0,0 1,-25 24,25-25,-24 25,-1-25,0 25,25-25,-25 50,0-25,25 25,-24-25,-1 25,25-1,-25 1,0 0,25 25,0-26,-25 26,25-25,0 24,0-24,0 0,0 0,25-25,-25 25,25-25,0 0,0-25,-1 0,1 0,0-24,-25 24,25 0,-25 0,25 0,-25 1,0-1,24 0,-24 0,0 0,0 50,-24 0,24 0,0 0,0-1,0 26,0-25,0 0,0-1,0 1,24 0,1 0,0-25,0 0,0 0</inkml:trace>
  <inkml:trace contextRef="#ctx0" brushRef="#br0" timeOffset="197684.7812">22225 8731,'0'0,"0"-25,0 1,0 48,0 26,0-25,-25 0,25 24,0 1,0-25,-25 24,25-24,0 0,0 0,0 0,0-1,-24-24,24 25,24-50,1 1,-25-1,25 0,-25 0,25 0</inkml:trace>
  <inkml:trace contextRef="#ctx0" brushRef="#br0" timeOffset="198183.9981">23440 8632,'0'-25,"0"50,0 0,0 0,0 24,-24-24,24 0,0 24,-25-24,25 25,0-25,0-1,0 1,-25 0,25 0,0 0,0 0,0-50,25 25,-25-25,-25 0</inkml:trace>
  <inkml:trace contextRef="#ctx0" brushRef="#br0" timeOffset="199295.9544">18331 9699,'0'0,"-25"0,0 0,0 0,25 24,-25 1,25 0,-24 0,24 0,0 24,0-24,-25 0,50 24,-25-24,0 0,0 0,24 0,-24 0,25-25,0 0,-25 24,25-24,0 0,-25-24,24 24,1-25,0 25,-25-50,25 25,0 0,-25 1,0-1,24 0,-24 0,0 0,0 1,0-1,-24 0,24 0,-25 0,25 1,-25-1,0 25,0 0,1 25,-1-1,25 1,-25 0,25 0</inkml:trace>
  <inkml:trace contextRef="#ctx0" brushRef="#br0" timeOffset="199976.7833">19546 9897,'0'0,"-25"0,25-25,-25 0,1 1,-1 24,25-25,-25 0,0 25,0 0,-24 0,24 0,-25 25,26 0,-1-1,-25 1,1 25,24-25,25 24,-25-24,25 25,0-25,0-1,25 1,0 0,-1-25,26 0,-25-25,0 0,24 1,-24-26,0 0,24 25,-24-24,-25 24,25-25,0 26,-25-1,0 0,0 0,0 50,-25 0,25 24,0-24,0 25,0-25,0 24,0-24,0 25,0-25,0-1,0 1,25 0,0-50,-25 0</inkml:trace>
  <inkml:trace contextRef="#ctx0" brushRef="#br0" timeOffset="200188.126">19546 9897,'25'0,"0"0,0 0,-1 0,1 0,0 0,0 0,-25-25,25 25,-1 0,1 0,-50 0</inkml:trace>
  <inkml:trace contextRef="#ctx0" brushRef="#br0" timeOffset="200588.9134">19893 9723,'25'0,"-25"25,25-25,-25 25,25-25,0 25,-25 0,24-25,-24 24,0 1,0 0,-24 0,24 0,-25-1,0 1,0 0,0 0,-24 0,24 0,0-1,0-24,25 25,-24-25,48 0,1 0,0 0,0 0,0 0,-1 25,1-25,0 0,0 0,0 0,-1 0,1 0,-50 0,1 0</inkml:trace>
  <inkml:trace contextRef="#ctx0" brushRef="#br0" timeOffset="202220.5937">20687 9823,'-25'0,"0"0,50 0,0 0,0 0,0 0,0 0,-1 0,1 0,0 0,0 0,0 0,-25 24</inkml:trace>
  <inkml:trace contextRef="#ctx0" brushRef="#br0" timeOffset="202700.9769">20985 9599,'25'0,"-1"0,1 25,0-25,0 0,-25 25,25 0,-1-25,-24 25,0-1,0 1,-24-25,24 25,-25 0,0 0,25-1,-50 1,50 0,-24 0,-1-25,25 25,25-50,-1 25,1 0,0 0,0 0,-25 25,25-25,-1 24,-24 1,0 0,0 0,0 0,-24 0,24-1,-25 1,0 0,0 0,25 0,-25-25,25-25,-24 25</inkml:trace>
  <inkml:trace contextRef="#ctx0" brushRef="#br0" timeOffset="204276.0387">22250 9599,'0'0,"0"-24,25 24,-1 0,1 24,0 1,0-25,0 25,-1-25,-24 25,0 0,25-25,-25 24,-25-24,25 25,-24-25,24 25,-25 0,-25-25,25 25,1-25,-1 24,0-24,0 0,50 0,0 0,0 0,-1 0,1 0,0 0,0 0,0 25,-1-25,1 25,0 0,-25 0,-25-1,25 1,-25 0,1 0,-1-25,0 25,0 0,0-1,25 1,-24-25</inkml:trace>
  <inkml:trace contextRef="#ctx0" brushRef="#br0" timeOffset="205373.0961">23267 9723,'0'-24,"25"24,-1 0,1 0,0 0,0 0,0 24,-25 1,24-25,-24 25,0 0,-24 0,24-1,-25 1,0 0,0 0,0 0,1-1,-1-24,25 25,-25-25,25 25,-25-25,0 0,25 25,25-25,0 0,0-25,0 25,-1 0,1 0,0 0,0 0,0-25,-1 25,1 0,0 0,0-25,0 25,-25 25,-25-25</inkml:trace>
  <inkml:trace contextRef="#ctx0" brushRef="#br0" timeOffset="208461.111">23812 7640,'0'-25,"0"0,0 50,25 0,-25 0,25-1,-25 1,25 25,0-25,-25-1,25 26,-25-25,24 0,1 24,0-24,-25 0,25 0,-25 24,25-24,-25 0,0 0,0 24,0-24,24 0,-24 0,25 0,-25 24,0-24,25 0,-25 0,0 24,0-24,25 0,-25 0,0-1,25 26,-25-25,0 0,0-1,0 1,0 0,0 0,0 0,0 24,0-24,0 0,0 0,0-1,24 1,-24 0,0 0,0 0,0 0,0-1,-24 1,24 0,0 0,0 0,0-1,-25 26,25-25,0 0,-25 24,25-24,0 0,0 0,0 24,-25-24,25 0,0 24,-25-24,25 0,0 25,-24-1,-1-24,25 25,-25-1,25-24,-25 25,25-1,-25 1,25-25,-24 24,24-24,-25 25,25-25,-25-1,25 1</inkml:trace>
  <inkml:trace contextRef="#ctx0" brushRef="#br0" timeOffset="210496.0368">1513 11857,'-25'-25,"25"0,25 0,0 25,-25-25,25 25,-1-24,1-1,0 0,0 25,-25-25,25 25,0 0,-1 0,1 0,0 25,0 0,-25 0,25-25,-25 24,24-24,1 25,-25 0,25-25,0 25,0-25,-25-25,24 25,-24-25,25 25,0-25,0 25,0-24,-1 24,-24-25,25 25</inkml:trace>
  <inkml:trace contextRef="#ctx0" brushRef="#br0" timeOffset="211077.1084">2952 10939,'0'0,"0"-25,0 0,0 0,-25 1,25 48,-25 1,0 0,1 25,-1-1,0 26,0-1,0 1,1-1,24 0,-25 1,25 24,-25-25,25 26,-25-26,25 25,0 0,0 1,0-26,0 25,25 1,-25-26,0 25,25-24,0-1,-25 0,24-24,1 0,-25-1,25 1,0-25,0 24,-25-24,24 0,1-25,-25 25,0-50</inkml:trace>
  <inkml:trace contextRef="#ctx0" brushRef="#br0" timeOffset="211768.7302">3373 10765,'0'25,"0"0,0 0,0 24,0 1,0 24,-24-24,24-1,0 1,0 0,0-1,0-24,0 0,0 0,24-25,-48-75,48 51,1-26</inkml:trace>
  <inkml:trace contextRef="#ctx0" brushRef="#br0" timeOffset="212272.5202">4341 10790,'25'0,"-1"0,1 0,0 25,0-25,0 25,-1-1,1-24,-25 25,0 0,0 0,-25-25,25 25,-24-1,-1 1,-25 0,25-25,1 25,-1-25,0 0,0 0,0 0,1 0,48 0,1 0,0 0,0 0,24-25,-24 25,0 0,25 0,-26 0,1 0,0 0,25 0,-26 0,1 0,0 0</inkml:trace>
  <inkml:trace contextRef="#ctx0" brushRef="#br0" timeOffset="212567.6992">5507 10740,'0'25,"0"0,0 0,0 0,0-1,0 26,0-25,0 24,0-24,0 0,0 0,0 0,0-1</inkml:trace>
  <inkml:trace contextRef="#ctx0" brushRef="#br0" timeOffset="213172.6849">6747 10716,'0'0,"0"-25,0 0,0 0,0 0,25 50,-25 0,0 0,0 0,0 24,0 1,0-1,0 1,0 0,0 24,0-24,0 24,0-24,0 24,0 1,0-26,0 26,0-1,0 0,0 1,0-1,0 1,0-1,0 0,0 1,24-26,-24 26,0-1,0 1,0-26,0 26,0-26,0 26,0-26,0 26,0-26,0 1,0 0,0-26,0 26,0-25,0 0,0-1,0-48,-24-51,24 26,-25-1</inkml:trace>
  <inkml:trace contextRef="#ctx0" brushRef="#br0" timeOffset="213556.4156">7541 10666,'0'25,"24"0,-24-1,0 1,0 25,0-25,0 24,0-24,0 0,0 0,0-1,0 1</inkml:trace>
  <inkml:trace contextRef="#ctx0" brushRef="#br0" timeOffset="214076.1902">8409 10790,'-25'0,"0"25,25 0,0-1,0 1,-25 0,25 0,0 24,25-24,-25 0,25 0,-25 0,25-25,0 24,-1-24,1 0,-25-24,25 24,0-25,-25 0,25 0,-1-24,1 24,-25 0,0-25,25 26,-25-1,0 0,-25 0,25 0,0 1,0-1,-25 0,1 0,-1 25,0 25,0 0,0-25,1 49,-1-24</inkml:trace>
  <inkml:trace contextRef="#ctx0" brushRef="#br0" timeOffset="216809.1518">3249 11807,'-24'0,"24"25,-25-25,25 25,0 24,0-24,0 0,0 0,25 24,-25-24,24-25,1 25,0 0,0-25,0 0,-1-25,1 0,0 0,0-24,-25 24,0 0,25 0,-25 0,0 1,-25-1,25 0,0 0,-25 0,0 1,0 24,25-25,-24 50,24-1,0 1,0 0</inkml:trace>
  <inkml:trace contextRef="#ctx0" brushRef="#br0" timeOffset="217128.1767">4490 11584,'-25'0,"25"25,0-1,0 1,-25 25,25-25,0 24,0 1,0-25,0 24,0-24,25 0,-25 0,0-1,25 1,-75-50</inkml:trace>
  <inkml:trace contextRef="#ctx0" brushRef="#br0" timeOffset="217720.1294">5531 11832,'0'-25,"0"0,0 0,-24 1,24-1,-25 25,25-25,-25 25,0 0,0 0,1 25,-1 0,0-1,0 1,25 25,0-25,-25-1,25 26,0-25,25 0,-25-1,0 1,25-25,0 0,0-25,-1 1,1-1,0 0,-25-25,25 26,-25-1,25 0,-25 0,0 0,0 1,0 48,0 1,0 0,0 0,0 0,24-1,-24 26,0-25,25 0,-25-1,25 1,0-25,-25 25,25-25</inkml:trace>
  <inkml:trace contextRef="#ctx0" brushRef="#br0" timeOffset="218888.1959">7590 11683,'-25'0,"25"25,0 0,0-1,0 1,0 0,0 0,0 0,0-1,0 1,0 0,0 0,-24 0,24-1</inkml:trace>
  <inkml:trace contextRef="#ctx0" brushRef="#br0" timeOffset="219336.1823">8657 11584,'0'-25,"0"50,0 0,0-1,0 26,0-25,0 24,0-24,0 25,0-25,0-1,0 26,0-25,0 0,0-1,25-24,-25-24,-25-1</inkml:trace>
  <inkml:trace contextRef="#ctx0" brushRef="#br0" timeOffset="221120.301">3349 12725,'-25'0,"25"-25,-25 25,0 25,25 0,0-1,-25 1,25 0,0 0,0 0,0-1,0 1,25 0,-25 0,25-25,-25 25,25-25,0 0,-1 0,1-25,0 25,0-25,-25 0,25 0,-1 1,-24-26,25 25,-25 0,0 1,0-1,0 0,-25 0,25 0,-24 25,-1-24,0 24,25 24,-25 1,25 0,-25 0,25 0</inkml:trace>
  <inkml:trace contextRef="#ctx0" brushRef="#br0" timeOffset="221832.571">4415 12725,'-25'0,"1"0,24 25,-25-1,25 1,0 0,0 0,0 0,25 24,-25-24,24 0,1 0,0-1,0-24,-25-24,25 24,-1-25,-24 0,25 0,-25 0,25 1,-25-1,0 0,0 0,0 0,0 1,0-1,-25 0,25 0,-25 25,25-25,-24 25,-1 0,0 0,0 25,0-25,25 25</inkml:trace>
  <inkml:trace contextRef="#ctx0" brushRef="#br0" timeOffset="235965.0471">5234 12849,'0'-25,"0"0,0 0,25 25,-25-24,-25-1,25 0,0 0,-25 0,25 1,-25 24,25-25,-25 25,1 0,-1 25,0-1,25 26,-25-25,25 24,-25 1,25 0,0-1,0-24,0 25,0-26,25 1,-25 0,0 0,25-25,0 0,0-25,-1 0,-24 0,25-24,0-1,-25 25,25-24,-25 24,0 0,0 0,0 1,0-1,0 0,0 50,0 0,0-1,0 26,0-25,0 24,0-24,0 25,0-25,25-1,-25 1,0 0,24-25,-24 25,25-25,-25-25,25 0,-25 0</inkml:trace>
  <inkml:trace contextRef="#ctx0" brushRef="#br0" timeOffset="236313.0496">5333 12278,'-25'0,"50"25,0-25,-25 25,25-25,-25 25,24-25,-24 25,0-1,0 1,-24-25,-1 25,0 0,0-25,50 25,0-25,0 0,-1 0,1 0,0 0,0 0,0 0,-25-25</inkml:trace>
  <inkml:trace contextRef="#ctx0" brushRef="#br0" timeOffset="237880.17">5457 12849,'0'0,"-25"-25,50 50,0-25,0 0,-1 0,-24-25,25 25,0 0,0 0,-50 0</inkml:trace>
  <inkml:trace contextRef="#ctx0" brushRef="#br0" timeOffset="240412.6572">5705 12626,'-25'0,"25"-25,25 0,0 50,0-25,-1 25,1-1,-25 1,0 0,0 0,0 0,0-1,0 1,-25 0,1 25,24-26,-25 1,0 0,0-25,25 25,-25 0,1-25,24 24,24-24,1-24,0 24,0 0,0 0,-1-25,1 25,0 0,0 0,0-25,0 0,-1 25,1-25,-25 1,25 24,-25-25,25 0,-25 0,0 0,0 1,0-1,0-25,0 25,0 1,0-1,0-25,-25 50,25-25,-25 25,0 25,1 0,24 25,-25-1,0 1,25-1,0 1,-25-25,25 24,25 1,-25-25,0 0,25-1,0-48,-1-1,-24 0,25 0,-25 0,25-24,-25 24,25 0,-25-24,0 24,0 74,0-24,0 0,0 25,25-26,-25 1,0 25,0-25,24-1,-24 1,25-25,0 0,-25-25</inkml:trace>
  <inkml:trace contextRef="#ctx0" brushRef="#br0" timeOffset="240596.1064">6102 12774,'-25'0,"50"25,0-25,0 0,-1 0,1 0,0 0,0 0,0 0,-1 0</inkml:trace>
  <inkml:trace contextRef="#ctx0" brushRef="#br0" timeOffset="241004.3093">6325 12551,'25'0,"0"0,-25 25,25-25,-1 0,-24 25,25-25,-25 25,25-25,-25 24,0 1,-25 0,25 0,-25 0,1-1,-1 1,0 0,0-25,50 0,0 0,0 0,-1-25,1 25,0 0,0 0,-25 25,25-25,-1 0,-24 25,0 0,25-25,-50 24,25 1,0 0,-24 0,24 0,-25-1,0 26,0-25,0-25,1 25,-1-1,0-24,0 0,0-24</inkml:trace>
  <inkml:trace contextRef="#ctx0" brushRef="#br0" timeOffset="243584.2158">7317 12774,'0'-24,"0"-1,0 0,-24 25,24-25,0 0,-25 25,25-24,-25-1,0 25,0 0,1 0,-1 25,0-25,0 49,0-24,1 0,-1 24,25 1,-25 0,25-1,0-24,0 0,25 0,-25-1,0 1,25 0,-1-25,1 0,0-25,0 0,0-24,-1 24,-24 0,25-24,-25 24,25-25,-25 25,0 1,0-1,0 0,0 0,0 0,0 50,0 0,0 0,0 24,0-24,0 0,0 0,0 0,0-1,0 1,0 0,0 0,25-25,-25 25,25-25,-1-25</inkml:trace>
  <inkml:trace contextRef="#ctx0" brushRef="#br0" timeOffset="243968.6186">7367 12750,'-25'0,"0"24,50-24,0 0,0 25,0-25,-1 0,1 0,0 0,0 0,0-25,-1 25,1 0,0 0,-25-24,0 48,-25-24,25 25,-25-25,1 0</inkml:trace>
  <inkml:trace contextRef="#ctx0" brushRef="#br0" timeOffset="244480.1142">7565 12626,'-24'-25,"-1"50,25-1,0 1,0 25,0-25,0 24,0-24,0 25,0-26,0 1,0 0,0 0,-25 0,25-1,0 1,25-25,-25-25,0 1,0-1</inkml:trace>
  <inkml:trace contextRef="#ctx0" brushRef="#br0" timeOffset="245077.0319">7764 12576,'0'0,"25"25,-25 0,0-1,0 1,0 0,0 0,0 0,0-1,-25-24,25 25,0 0,0 0,0 0,0-1,0 1,0 0,0 0,0 0,0-1,0 1,0 0,0 0</inkml:trace>
  <inkml:trace contextRef="#ctx0" brushRef="#br0" timeOffset="248596.5004">8781 12675,'25'0,"-25"-25,0 1,-25-1,25 0,-25 0,25 0,-25 25,25-24,-25 24,1 0,-1 0,0 24,0 1,0 0,1 0,-1 24,0 1,25 0,-25-1,25-24,0 25,0-26,25 1,-25 0,0 0,25-25,-25 25,25-25,-1 0,1-25,0 0,0 0,0-24,-1 24,1-25,-25 25,25 1,-25-1,0 0,25-25,-25 26,0-1,0 0,-25 50,25 0,0-1,0 26,0-25,-25 24,25-24,0 25,25-25,-25-1,0 1,25 0,0 0,-1 0,1-25,-25 24,25-24</inkml:trace>
  <inkml:trace contextRef="#ctx0" brushRef="#br0" timeOffset="249428.6246">9079 10567,'0'-25,"24"50,-24 0,25-25,-25 24,25 1,-25 0,0 25,25-26,0 26,-25 0,24-1,1 1,-25-1,25 1,-25 24,25-24,0 25,-25-1,24 0,1 1,-25-1,25 1,-25-1,25 0,-25 1,0-1,0 25,0-24,0-1,0 1,-25-1,25 1,-25-1,25 0,-25 26,1-26,-1 0,0 26,0-26,-24 25,24-24,-25 24,1-25</inkml:trace>
  <inkml:trace contextRef="#ctx0" brushRef="#br0" timeOffset="266432.3437">5432 13295,'0'-24,"0"-1,-25 25,25 25,0-1,0 1,-24 0,24 0,0 24,-25-24,25 0,0 0,-25-25,25 25,0-1,-25-24,25 25,0-50,25 25,-25-24,25-26,-75-24,75 49</inkml:trace>
  <inkml:trace contextRef="#ctx0" brushRef="#br0" timeOffset="266664.6297">5606 13221,'-25'-25,"25"50,0 0,0 0,-25-1,25 1,0 0,-25 0,25 0,0-1,-24 26,24-25,0 0,-25-1,25 1,0 0,0 0,-25-50,25 0</inkml:trace>
  <inkml:trace contextRef="#ctx0" brushRef="#br0" timeOffset="268564.1778">4738 13965,'0'-25,"0"0,0 1,-25-1,25 0,-25 0,25 0,-25 25,0 0,1 0,-1 0,25 25,-25-25,25 25,-25 25,0-26,25 26,0 0,-24-1,24 1,0-1,0-24,0 0,24 0,-24 0,25-25,0-25,0 0,0 0,-1-24,-24-1,25 25,0-24,-25 24,0-25,0 25,25 1,-25-1,0 50,-25-25,25 49,0-24,0 25,0-26,0 26,25-25,-25 24,0-24,25-25,-25 25,24 0,1-25,-25-25,25 0</inkml:trace>
  <inkml:trace contextRef="#ctx0" brushRef="#br0" timeOffset="268736.2344">4812 13990,'25'25,"0"-25,0 0,-1 0,1 0,0 0,0 0,0 0,-25-25,24 25</inkml:trace>
  <inkml:trace contextRef="#ctx0" brushRef="#br0" timeOffset="269045.0279">5035 13866,'25'25,"0"-1,0 1,0 0,-25 0,0 0,-25-1,0 1,0-25,25 25,25-25,0 25,0-25,-25 25,24-1,1 1,-25 0,0 0,0 0,0-1,-25-24,25 25,-24 0,-1-25,0 0,0 0,0 0,-24 0</inkml:trace>
  <inkml:trace contextRef="#ctx0" brushRef="#br0" timeOffset="269316.8634">4440 13667,'-25'0,"0"0,25 25,-24 0,24 0,-25 0,25-1,0 26,-25 0,25-1,0 1,0-1,0 1,0 24,25-49,0 25,-1-25,1 24,0-24</inkml:trace>
  <inkml:trace contextRef="#ctx0" brushRef="#br0" timeOffset="269708.4396">5358 13816,'25'0,"-1"25,1 0,0 0,-25 24,25-24,-25 0,25 24,-25-24,0 0,24 0,-24 0,-24-1,24 26,0-25,-25 0,25-1,-25 1,0 0,0 0,25 0,-24 0,-1-25,25-25</inkml:trace>
  <inkml:trace contextRef="#ctx0" brushRef="#br0" timeOffset="269896.8362">5655 13841,'0'-25,"-24"50,24 0,0 0,-25 24,25-24,-25 25,25 24,0-24,0-1,0 1,0-1,25 1,-25 0,-25-75,50 50</inkml:trace>
  <inkml:trace contextRef="#ctx0" brushRef="#br0" timeOffset="270304.5748">6003 14015,'0'0,"-25"-25,0 0,0 25,25-25,-24 25,-1 0,0 25,25 0,-25 0,0-1,25 26,0-25,-25 24,25-24,0 25,0-25,25-1,-25 1,25-25,-25 25,25-50,0 0,-25 1,25-1,-1-25,-24 25,25-24,-25 24,0 0,25-24,-25 24,0 50,-25-25,25 24,0 1,25 25,-25-25,0-1,0 26,25-25,-25 0,25-25,-25 24,24-24,1 0</inkml:trace>
  <inkml:trace contextRef="#ctx0" brushRef="#br0" timeOffset="270500.374">6102 14039,'0'25,"25"-25,0 0,-1 0,1 0,0 0,25 25,-26-25,1 0,0 0,0 0,-50 0,25-25</inkml:trace>
  <inkml:trace contextRef="#ctx0" brushRef="#br0" timeOffset="270673.0106">6251 13891,'-25'24,"25"1,0 0,0 0,0 0,0 24,0-24,0 0,0 24,0-24,0 0,0 0,25-25,-25-25</inkml:trace>
  <inkml:trace contextRef="#ctx0" brushRef="#br0" timeOffset="270848.5255">6449 13915,'-25'25,"25"0,0 0,0 0,0-1,0 26,0-25,0 0,0 24,0-24,0 0,0 0,0-1,0-48</inkml:trace>
  <inkml:trace contextRef="#ctx0" brushRef="#br0" timeOffset="271076.3412">6548 13717,'25'25,"-25"0,25-1,-25 1,0 0,25 0,-25 24,25-24,-25 25,24-25,-24 24,0-24,0 0,0 24,0-24,-24 0,24 25,-25-26,0 26,0-25,0 0</inkml:trace>
  <inkml:trace contextRef="#ctx0" brushRef="#br0" timeOffset="275820.7506">10889 10765,'-25'-25,"25"1,0 48,0 1,0 0,0 0,0 0,-24 24,24-24,0 25,0-26,0 1,0 0,0 0,24-25,-48-25</inkml:trace>
  <inkml:trace contextRef="#ctx0" brushRef="#br0" timeOffset="276216.2544">10790 10542,'0'0,"0"-25,-25 25,0 0,25-25,-24 50,-1-25,0 25,0 0,0 0,1 24,-1-24,25 0,-25 24,25-24,-25 25,25-1,0 1,0-25,0 24,25 1,0-25,0 0,-1-1,1 1,25 0,-25 0,24-25,-24 0,25 0,-26-25,1 0,25 0,-25 1,-25-1,24-25,1 25,0-24,-25-1,25 25,-25-24,0 24,0-25,0 26,-25-26,25 25,-25 0,0-24,1 24,24 0,-25 25,0-25,-25 25,26 0,-1 0,0 0,0 25,0-25,1 25</inkml:trace>
  <inkml:trace contextRef="#ctx0" brushRef="#br0" timeOffset="277349.0307">11708 10815,'-25'-25,"25"0,0 0,-25 1,25-1,-25 25,1 0,-1 0,0 0,25 25,-25-1,0 1,1 0,24 25,-25-26,0 26,25 0,0-1,0-24,0 0,0 0,25-1,-25 1,25-25,-1 0,1 0,0-25,0 1,-25-1,25 0,-1 0,1-24,-25 24,25 0,-25-25,0 26,0-1,25 0,-25 0,-25 0,25 1,0 48,0 1,0 0,0 25,0-1,0 1,0-1,0-24,0 25,25-25,-25-1,0 1,25 25,-1-25,1 0,-25-1</inkml:trace>
  <inkml:trace contextRef="#ctx0" brushRef="#br0" timeOffset="278560.8125">12080 10790,'0'-25,"25"25,-1 0,1 0,0 0,0 0,0 0,0 0,-1-25,1 25,0 0,0 0,0 0,-50 0,0 0,0 0</inkml:trace>
  <inkml:trace contextRef="#ctx0" brushRef="#br0" timeOffset="278792.462">12080 10939,'25'0,"-1"25,1-25,0 0,0-25,0 25,24 0,-24 0,0 0,0 0,0-25,-1 25,1 0,-25-25,-25 0,1 25</inkml:trace>
  <inkml:trace contextRef="#ctx0" brushRef="#br0" timeOffset="279516.9975">12675 10567,'25'0,"0"0,0 0,-1 0,1 25,0-25,0 24,0-24,-25 25,24-25,-24 25,0 0,-24 0,24-1,-25 1,0 0,-25 0,26 0,-1-1,0 1,0 0,0 0,50-50,-25 0,25 25,0-25,0 25,-1 0,26 0,-25 0,0 0,-1 0,1 0,0 25,0 0,-25 0,0 0,-25-25,25 49,0-24,-25 0,0 0,1 24,-1-24,0 0,0 0,0 0,1-1,24 1,-25-25,25 25,-25-25,0-25</inkml:trace>
  <inkml:trace contextRef="#ctx0" brushRef="#br0" timeOffset="301700.8159">14412 10864,'0'0,"0"-24,0-1,0 0,0 50,24 0,-24-1,0 26,0 0,25 24,-50-24,25-1,0 1,25 0,-25-1,0 1,0-25,0-50,0 0,0-25,0 1,0-26,0 1,0 24,25-24,-25 24,25 25,-25-24,25 24,-1 25,1 0,0 25,0 0,0-1,-1 1,-24 25,25-25,0-1,0 1,0 0,-1-25,1 0</inkml:trace>
  <inkml:trace contextRef="#ctx0" brushRef="#br0" timeOffset="302048.609">15032 10840,'0'0,"0"-25,-25 25,0 0,25-25,-25 25,0 25,1 0,24-1,-25 1,0 25,0-1,0 1,25 0,-24 24,24-24,0-1,0-24,0 0,24 0,1 0,0-50,0 0,-25 0,25-24,-1-1,1 25,-25-25,25 1,0-1,-25 25,0 1,0 48,0 1,0 25,0-25,0 24,0-24,0 25,25-25,-1-1,1-24,0-24,-25-1,25-25</inkml:trace>
  <inkml:trace contextRef="#ctx0" brushRef="#br0" timeOffset="302348.4609">15180 10889,'0'25,"0"-50,0 75,0-25,0 24,0 1,0-1,-24 1,24-25,0 25,0-26,0 1,24-50,-24 1,0-1,0-25,25 0,-25 26,25-26,0 0,-25 26,25-1,-1 50,-24-1,0 1,0 25,0-1,0 1,0 0,0-1,0-24,0 0,25 0,-25 0,25-25,0-25,0 0,0 0,-1 0,1-24,0-1</inkml:trace>
  <inkml:trace contextRef="#ctx0" brushRef="#br0" timeOffset="302824.9809">15553 10542,'0'0,"0"-25,-25 25,25 25,0 25,0-1,0 26,-25-1,25 0,0 26,-25-26,25 25,0 1,-25-51,25 26,0-51,0 1,0 0,0-50,25 0,-25 1,0-26,0 0,0-24,25 24,-25-24,25 24,0 25,-1-24,1 24,0 0,0 25,0 25,-1-25,-24 25,25 0,-25 24,0-24,25 0,-25 0,0-1,-25 1,25 0,-25 0,1-25,-1 0,0 0,0 0,0-25,1 0,-1 25,25-25,0 50,0 0,25 0,-25 0,24 0,1-1,-25 1,25 0,0 0,0 0,-1-25,1 24,0-24,0 0,24 0,-24-24,0-1</inkml:trace>
  <inkml:trace contextRef="#ctx0" brushRef="#br0" timeOffset="303004.249">15949 10666,'0'0,"-24"25,24 0,-25-1,25 26,-25 24,25-24,0 0,0 24,0 0,25-24,-25 25,25-26,-1-24,1 0,25 0,-25-1,24-24,-24-24</inkml:trace>
  <inkml:trace contextRef="#ctx0" brushRef="#br0" timeOffset="303361.3289">16520 10716,'-25'0,"0"24,25 1,-24 0,24 25,-25-1,0 1,0-1,0 1,0 24,1-49,-1 25,0 0,25-26,-25 1,0-25,25 25,-24-25,24-25,-25 25,25-25,-25 1,25-1,0-25,0 0,25 26,-25-26,0 25,25 0,-1 25,1 0,0 0,0 25,0-25,-1 25,1 0,0 24,0-24,0 0,0 0,-25 0,24 0,1-25,0 0</inkml:trace>
  <inkml:trace contextRef="#ctx0" brushRef="#br0" timeOffset="303512.8867">16594 11038,'0'25,"0"0,0-1,0 26,0-25,0 25,0-1,0-24,0 0,-24 24,24-24,0 0,-25-50</inkml:trace>
  <inkml:trace contextRef="#ctx0" brushRef="#br0" timeOffset="303820.0321">16148 10666,'0'0,"25"0,-1 0,26 25,-25-25,24 0,1 0,0 25,-1-25,-24 0,25 24,-25-24,24 0,-24 0,0 0,-25-24,25 24,-50-25,25 0,-25 0,0 0,25 1,-25-1,1-25,-1 25,25 1</inkml:trace>
  <inkml:trace contextRef="#ctx0" brushRef="#br0" timeOffset="304260.0976">17413 10765,'0'-25,"0"75,0-25,-25 24,25 1,0 0,-25-1,0-24,1 25,24-1,-25-24,0 0,0 0,25 0,-25-25,1 0,-1-25,0 25,25-25,-25 0,25-25,-25 1,25 24,0-25,25 26,-25-1,25 0,0 25,0 0,-1 0,1 25,0 0,0-1,0 1,-1 0,1 0,-25 0,25-1,-25 1,25 0,0-25</inkml:trace>
  <inkml:trace contextRef="#ctx0" brushRef="#br0" timeOffset="304496.9334">17537 10988,'25'0,"0"25,-1-25,-24 25,25-25,-25 25,0 0,25-1,-25 1,-25 0,25 0,-25 0,25 0,-24-25,-1 24,0-24,50 0,0 0,-1 0,-24-24,25 24,0 0,0 0,0 0,-1-25,-24 0</inkml:trace>
  <inkml:trace contextRef="#ctx0" brushRef="#br0" timeOffset="304787.8728">17115 10691,'25'-25,"0"25,24 0,-24 25,25-25,-25 0,24 25,1-25,-1 0,1 0,0 0,-25 0,24 0,-24 0,0 0,-25-25,0 0,-25 25,25-25,-25-24,25 24,-25 0,25 0,-24 0,24 1</inkml:trace>
  <inkml:trace contextRef="#ctx0" brushRef="#br0" timeOffset="305212.5083">18604 10740,'-25'0,"25"25,-25 0,25 0,0 24,-25 1,0 0,0-1,1-24,-1 25,0-1,0-24,25 0,-25 0,1 0,-1-25,0 0,0-25,0 25,25-25,-24-25,24 25,0 1,0-26,0 0,24 26,-24-1,25 0,0 25,0-25,0 25,-1 0,1 0,0 25,25 0,-26 0,1-1,0 1,0 0,0 0,0 0,-1-50</inkml:trace>
  <inkml:trace contextRef="#ctx0" brushRef="#br0" timeOffset="305456.8153">18678 11013,'74'25,"-148"-50,148 75,-74-25,0-1,-24 1,24 0,-25 0,0 0,50-50,0 50,-1-25,-24 25,0-1,0 1,0 0,-24-25,24 25,-25-25,0 25,0-25,0-25,1 25,-26-25,25 25</inkml:trace>
  <inkml:trace contextRef="#ctx0" brushRef="#br0" timeOffset="305748.2525">18207 10592,'24'0,"1"0,0 24,0-24,24 0,1 25,0-25,-1 0,1 25,0-25,24 0,-49 0,24 0,1 25,-25-25,0 0,-1 0,1 0,-50 0,25-25,-24 0,-1 0,25 1,-25-1,0 0,25 0,-25 0,25 1,-24-1</inkml:trace>
  <inkml:trace contextRef="#ctx0" brushRef="#br0" timeOffset="306000.63">19124 10740,'25'0,"-25"25,0 0,25 25,-25-26,25 26,-25 0,0-1,25 1,-25-1,-25 1,25 0,-25-1,0 1,0 0,1-26,-1 26,0-25,0 0,0-25</inkml:trace>
  <inkml:trace contextRef="#ctx0" brushRef="#br0" timeOffset="306284.4899">19447 10914,'-25'0,"50"-25,0 25,-1 0,1 0,25 0,-25 0,24 0,-24 0,25 0,-25 0,-1 25,1-25,-50 0</inkml:trace>
  <inkml:trace contextRef="#ctx0" brushRef="#br0" timeOffset="306448.0271">19447 11088,'25'0,"-1"-25,26 25,0 0,-25 0,24-25,1 25,-25 0,-1 0,1 0,0 0</inkml:trace>
  <inkml:trace contextRef="#ctx0" brushRef="#br0" timeOffset="307072.8306">20191 10864,'0'0,"0"-24,0-1,0 0,25 25,0 0,-25-25,24 25,1 0,0 0,0 25,0-25,-1 0,1 25,0 0,-25-1,25 1,-25 0,0 0,-25 0,25-1,-25 26,0-25,1 24,-1-24,-25 25,25-25,-24 0,24-1,0 1,0-25,1 25,-1-25,50 0,-1 0,1 0,25 0,-25-25,24 25,1 0,-1 0,1 0,0 0,-26 0,1 0,0 0,0 0,0 0,-50 0</inkml:trace>
  <inkml:trace contextRef="#ctx0" brushRef="#br0" timeOffset="310740.1305">14486 12154,'0'0,"0"-25,-25 1,25-1,0 50,0-1,0 26,0 0,0-1,0 26,0-26,0 26,0-50,-25 24,25-24,0 0,0 0,0-50,0 0,0-25,0 1,25-26,-25 26,0-1,25 1,-25-1,25 25,0 0,-1 25,1 0,0 0,0 0,0 25,-1 0,1 0,0 0,25 24,-26-24,1 0,0 0,0-1,24-24</inkml:trace>
  <inkml:trace contextRef="#ctx0" brushRef="#br0" timeOffset="311032.2634">15032 12254,'-25'0,"50"0,-75-25,25 0,0 25,1 0,-1 0,0 0,0 25,0 0,25 24,-24-24,24 25,-25-1,25 1,25-25,-25 24,0-24,24 0,1-25,0 0,0 0,0-25,-25 0,24-24,1 24,0-25,-25 25,25-24,-25 24,0 0,0 0,0 50,0 0,0 25,0-26,0 26,0 0,0-26,0 1,0 0,25 0,-50-75,50 25</inkml:trace>
  <inkml:trace contextRef="#ctx0" brushRef="#br0" timeOffset="311328.052">15205 12204,'0'25,"-25"0,25-1,0 26,0 0,0-1,0 1,-24-25,24 24,0-24,0 0,0 0,24-50,-24-25,25 25,-25-24,25 24,-25-25,25 1,-25-1,25 25,-25 1,24 24,-24 24,0 1,0 25,0-1,0 1,0 0,0-1,0-24,0 25,25-26,-25 1,25-25,0 0,0-25,0-24,-1 24,1-25,0 1</inkml:trace>
  <inkml:trace contextRef="#ctx0" brushRef="#br0" timeOffset="311780.2733">15627 11981,'0'-100,"0"200,0-175,0 100,-25 0,25 24,0 1,-25 24,25 1,0-1,-24 26,-1-1,25-25,-25 1,25-1,-25-24,25-26,0 1,0 0,0-50,0 0,0-24,0-1,0 1,25-1,0 0,-25 1,25-1,-1 1,1 24,0 0,-25 0,25 25,0 0,-1 25,1 0,-25 0,0-1,25 1,-25 0,-25 0,25 0,-25-1,1 1,-1-25,0 0,0 0,0 0,1 0,-1 0,50 0,-25 25,24-25,1 25,0 0,0-1,0-24,-1 0,1 25,25-25,-25-25,-1 25,26-24,-25-1</inkml:trace>
  <inkml:trace contextRef="#ctx0" brushRef="#br0" timeOffset="311928.2573">15974 12129,'0'0,"-25"25,25 0,-24 0,-1 25,25-1,0 26,0-1,0-24,0 24,0-24,25-1,-1 1,1-1,0-24,25-25,-26 0,26 0</inkml:trace>
  <inkml:trace contextRef="#ctx0" brushRef="#br0" timeOffset="312328.7603">16520 12179,'0'25,"0"0,0 24,-25 1,25 0,-25 24,1-24,24-1,-25-24,0 25,0-26,0 26,0-25,1-25,-1-25,0 0,25-24,-25 24,25 0,0-25,0 1,0 24,25 0,-25-24,25 49,0 0,-1 0,1 24,0 1,0 0,0 0,0 0,-1-1,-24 1,25 0,0 0,0 0,0-1</inkml:trace>
  <inkml:trace contextRef="#ctx0" brushRef="#br0" timeOffset="312524.4625">16694 12452,'-25'-25,"25"50,25 0,-25 0,0-1,0 26,-25-25,25 24,0-24,0 0,0 0,0 0,0-1,-25-48</inkml:trace>
  <inkml:trace contextRef="#ctx0" brushRef="#br0" timeOffset="312792.2552">16222 12080,'-25'0,"50"-25,0 25,0 0,0 0,24 0,-24 0,25 0,-1 25,1-25,0 0,-1 0,-24 0,25 0,-26 0,1 0,0 0,-25-25,0 0,-25 0,25 1,-25-1,1 0,-1 0,0 25</inkml:trace>
  <inkml:trace contextRef="#ctx0" brushRef="#br0" timeOffset="313196.5231">17314 12154,'0'0,"0"25,0 0,-25 25,25-1,0 1,-25-1,25 1,-25 0,0-26,1 26,-1-25,0 0,0-25,0 24,1-48,-1 24,0 0,25-25,-25 0,25 0,0-24,0 24,0 0,25-25,0 50,0-24,-1 24,1-25,0 25,0 0,24 25,-24-25,0 24,0 1,0-25,-1 25,1 0</inkml:trace>
  <inkml:trace contextRef="#ctx0" brushRef="#br0" timeOffset="313797.1096">17462 12402,'0'0,"25"0,-25 25,0 0,25 0,-25 0,-25-1,25 1,0 0,-25 0,25 0,-24-25,-1 24,0-24,0 0,0 25,1-25,48 0,1 0,0 0,0 0,0 0,-1 0,1 0,0 0,0 0,0 0,0 0,24 0,-24-25,0 25,0 0,-25-24,-25 24,0 0,0-25,0 25</inkml:trace>
  <inkml:trace contextRef="#ctx0" brushRef="#br0" timeOffset="314176.1753">17115 11981,'0'-25,"25"25,0 0,0 0,-1 25,26-25,-25 0,24 0,-24 24,25-24,-1 0,-24 0,25 0,-25 0,0 0,-1 25,1-25,-25-25,0 1,-25 24,25-25,0 0,0-25,-24 26,24-1,0 0</inkml:trace>
  <inkml:trace contextRef="#ctx0" brushRef="#br0" timeOffset="314600.2494">18157 12179,'0'50,"0"-25,0-1,0 26,0 0,-25-1,0 1,25-1,-24 1,-1 0,0-26,-25 26,26-25,-1-25,25 25,-25-25,0 0,25-25,-25 25,1-25,24-25,0 26,0-26,0 25,0-24,0 24,24 0,1 0,0 0,0 25,0 0,-1 0,1 25,0-25,0 25,24 0,-24 0,-25-1,25 1,0-25,0 25</inkml:trace>
  <inkml:trace contextRef="#ctx0" brushRef="#br0" timeOffset="314873.0907">18331 12452,'0'0,"24"0,1 25,-25 0,0-1,0 1,0 0,-25-25,25 25,0 0,25-1,0 1,0 0,-25 0,-25 0,0-25,0 24,1-24,-1 0,0-24,-74-26,74 50</inkml:trace>
  <inkml:trace contextRef="#ctx0" brushRef="#br0" timeOffset="315128.495">17909 12055,'25'0,"0"0,-1 25,1-25,25 0,-25 0,24 0,1 25,-1-25,1 0,0 0,-26 0,26 0,-25-25,0 25,-1 0,-24-25,-24 0,24 0,-25 1,0-1,0 0,25 0</inkml:trace>
  <inkml:trace contextRef="#ctx0" brushRef="#br0" timeOffset="315736.0595">19025 12750,'0'24,"25"-24,-25 25,0 0,0 0,0 0,0-1,-25-48,0-1,1 0,24 0,-25-24,25 24,0 0,-25-25,25 1,0-1,0 1,0-26,0 26,0-1,25 0,-25 1,25-1,-25 25,24 0,1 1,0 24,0 0,0 0,-1 0,1 24,0 1,-25 0,0 0,25 0,-25 0,0-1,25 1,-25 0,0 0,24-25,-24 25,-24-1,24 1,-25-25,25 25,-25 0,0 0,0-1,25-48</inkml:trace>
  <inkml:trace contextRef="#ctx0" brushRef="#br0" timeOffset="315921.0771">19372 12402,'0'25,"0"0,0 0,0 0,0-1,0 1,0 0,0 0,0 0,-24-1,24 1,0 0,0 0,0 0,0-50,-25 0,25 0</inkml:trace>
  <inkml:trace contextRef="#ctx0" brushRef="#br0" timeOffset="316283.6795">18901 11931,'-25'-25,"1"0,48 25,1 25,25-25,-1 0,-24 0,25 25,-1-25,26 0,-26 25,1-25,0 0,-1 0,-24 0,0 25,0-25,-1 0,-48-25,24 0,-25 0,25 0,-25 1,25-1,-25 0,0 0,25 0</inkml:trace>
  <inkml:trace contextRef="#ctx0" brushRef="#br0" timeOffset="316620.4552">19745 12030,'0'-25,"0"50,24-25,1 25,-25 0,25 24,0-24,0 25,-25 0,24 24,-24-24,0-1,0 1,0-1,-24 1,24 0,-25-1,0 1,0-1,0 1,-24 0,24-1,-25 1</inkml:trace>
  <inkml:trace contextRef="#ctx0" brushRef="#br0" timeOffset="320344.4898">20365 12402,'24'0,"1"0,25 0,-25 0,24 0,-24 0,0 0,24 0,-24 0,0 0,0 0,-50 0</inkml:trace>
  <inkml:trace contextRef="#ctx0" brushRef="#br0" timeOffset="320516.5803">20389 12551,'0'0,"25"0,0 0,0 0,0 0,-1 0,1 0,25 0,-25 0,-1 25,26-25,-25 0,0 0,0 0,-25-25,24 25</inkml:trace>
  <inkml:trace contextRef="#ctx0" brushRef="#br0" timeOffset="320897.041">20960 12129,'25'0,"0"25,-1 0,1-25,0 25,0 0,-25 0,0-1,0 1,0 0,-25 0,0 0,0-1,1 1,-1 0,0-25,0 25,50-50,0 25,0 0,-1 25,1 0,0-25,0 24,0 1,-1 0,-24 25,0-26,0 1,-24 0,24 25,-25-26,0 1,0 0,0 0,1 0,-1-1,0 1,0-25,0 0,1 0,24-25,-25 1</inkml:trace>
  <inkml:trace contextRef="#ctx0" brushRef="#br0" timeOffset="329621.143">21779 11460,'-25'0,"50"0,24 0,-24 0,25 0,-26 0,1 0,25 0,-25-25,-1 25,1 0,-25 25,-25 24,1-24,-1 25,0-25,0 24,0 1,1-1,-1-24,0 25,0-1,0-24,1 0,-1 0,25 0,-25-25,50-25,-25 0,0-25,25 26,-1-26,1 0,-25 26,25-1,0 0,0 25,-25-25,24 50,1 0,-25 24,0 1,0 0,0-1,0 26,0-26,0 1,0-1,0-24,0 25,0-25,0-50,0 0</inkml:trace>
  <inkml:trace contextRef="#ctx0" brushRef="#br0" timeOffset="329756.3057">22051 11807,'25'-25,"-50"50,75-50,-50 50,25 0,0 0,-1-1,-24 1,25 0,0 0,-25 24,25-24,0 0,-25 0,24-25,-24 25</inkml:trace>
  <inkml:trace contextRef="#ctx0" brushRef="#br0" timeOffset="330144.284">22423 11410,'25'0,"0"0,0 0,0 0,-1 0,1 0,0 0,25 0,-1-25,-24 25,25 0,-25 0,-1-24,1 24,0 24,-50 1,0-25,1 0,-1 25</inkml:trace>
  <inkml:trace contextRef="#ctx0" brushRef="#br0" timeOffset="330828.2827">22597 11509,'-25'25,"50"-50,-75 75,26-25,24 24,-25-24,0 0,25 0,-25 24,0-24,1 0,-1 0,25 0,25-50,-25 0,24 0,1 0,0 25,-25-24,25 24,-25 24,0 1,25 25,-25-25,0 24,0-24,0 25,0-26,0 26,0-25,0 0,0-1,0-48,0-1,0 0,24 0,-24-24,25-1,-25 0,25 26,-25-26,25 0,0 26,-1-1,1 0,0 25,0 0,0 0,0 0,-1 0,26 0,-25 0,0 0,-1 0,1 25,0 0,-50-25,0 0,1 0,-1-25,0 25,0-25,0 0,25 0,-24 1,24-1,0 0,-25 25,50 25,-25 0,0-1,0 26,0-25,24 24,-24 1,0 0,0 24,0-24,0-1,0-24,0 25,-24-26,24 1,-25-25,0-25,0 25,0-24,0-1,25 0,-24 0,24 0,-25 1,25-1,25 0,-1 25,1-25,25 25,-25 0,24 0,-24-25,25 25,-25-24,-1 24,26 0,-25-25</inkml:trace>
  <inkml:trace contextRef="#ctx0" brushRef="#br0" timeOffset="331972.1457">23192 11237,'0'24,"0"1,0 0,0 0,0 24,25 1,-25-25,0 24,-25-24,25 25,0-25,0-1,0 1,25-50,-25 1,0-1,0 0,25-25,-25 26,0-1,0-25,25 25,-25 1,0-1,25 25,-1-25,1 25,0 25,-25 0,0-1,0 1,-25-25,25 25,0 0,-25-25,25 25,0-1,0 1,-24 0,24 0,0 0,-25-1,25 1,-25-25,25-25,-25 25,25-24,-25-1,25 0,0 0,25 0,0 25,-25 25,25-25,0 25,-1 0,-48-25,24 25,-25-25,25 24,-25-24,0 25,0 0,1-25,-1 25,0 0,0-25,0 24,50-24,0 0,0-24,0 24,-1-25,1 25,25-25,-25 25,-1-25,1 25,0 0,0 0,0 0,-50 0,25 25,-25-25,0 25,0 0,1-25,24 24,-25 1,25 0,0 0,0 0,0-1,0 1,0 0,0 0,0 0,25-25,-1-25,-24 0,25 0,-25 0,25 25,-25-24,0-1,0 0,0 0,-25 0,0 1,1 24,24 24,-25 1,0 0,0 0,25 0,-49-1,49 1,-25 0,0 0,0 0,0-1,1 1,-1-25,0 0,0-25,50 1,-25-1,0 0,0 0,25 0,0 25,-25-24,24 24,1 0,0 24,0 1,0 0,24 0,-24 0,0 24,24-24,-24 25,0-26,25 1,-26 0,1 0,25 0,-25-25,-1 0,-24 25,50-50,-25 0,-25 0</inkml:trace>
  <inkml:trace contextRef="#ctx0" brushRef="#br0" timeOffset="332372.8472">23465 11509,'25'0,"0"25,0 0,-25 0,24-25,-24 25,0-1,0 1,-24 0,-1 0,0-25,25 25,0-1,25-24,-25 25,0 0,0-25,0 25,-25 0,0-25,25 24,-25 1,1-25,-1 25,0-25,0 0,50 0,0 0,0 0,-1 0,1 0,0 0,0 0,0 0,-1 0,1 0,-50 0,50 0,-25 25,50-50,-25 0</inkml:trace>
  <inkml:trace contextRef="#ctx0" brushRef="#br0" timeOffset="333408.848">23961 11187,'25'0,"0"25,-25 0,0-1,0 1,-25-25,25 25,-25 0,1-25,-1 25,25-1,-25-24,0 25,25-50,25 25,0 0,0 0,-25 25,-25-25,25 25,0 0,0 0,-25-25,25 24,-25-24,25 25,25-50,0 25,-25-24,25 24,-1-25,1 25,0 0,0 0,0 0,-1 0,-48 25,-1-1,0 1,0 0,0 0,-24 0,24-1,0-24,-25 25,26 0,-1-25,0 0,0 0,50 0,0 0,0 0,-1 0,1-25,25 25,-25 0,0 0,-1 0,1 0,0 0,0 0,-25 25,-25 0,0 0,0-1,-24-24,24 25,0-25,0 25,25 0,0 0,0-1,25-24,-25 25,0 0,0 0,-25-25,25 25,-25-1,1 1,-1-25,0 25,0-25,0 0,1 0,24-25,24 25,1 0,0 0,0 25,0-25,-1 25,1 0,0-25,0 24,25 1,-26-25,-24 25,50-25,-25-25,-25 0,0 1,25-1,-25 0,0 0,0-24,24-1,1 25,-25 0,25 1,0 24,0 0,-1 0,-24 24,50-24,-25 25,0-25,-25 25,24-25,-24 25,25 0,-74-1,98-48,-74-1</inkml:trace>
  <inkml:trace contextRef="#ctx0" brushRef="#br0" timeOffset="338140.3168">10319 13444,'0'0,"0"-25,25 25,-1 0,1 0,0 25,0-25,0 25,-25 0,24 0,1-25,-25 24,0 1,0 0,-25 0,1 0,-26-25,25 24,0 1,1-25,-1 0,0 0,0 25,50-25,0 0,0 0,-1 0,26 0,-25 0,0 0,-1-25,26 25,-25-25,0 25,-1-24,1-1,0 0,-25 0,0 0,0 1,-25-26,25 25,-25 0,1 1,-1-1,0 0,0-25,0 26,-24-1,24 25,-25 0,26 0,-26 0,25 0,-24 25,24 24,0-24,0 25,0-1,25 1,0 24,0-24,0-1,25 1,0 0,0 24,24-49,-24 24,25 1,-25-25,24-25,1 25,-1-25,1 0,0-25,-1 25,1-50,-1 25,1 1</inkml:trace>
  <inkml:trace contextRef="#ctx0" brushRef="#br0" timeOffset="338808.6771">11633 13643,'0'0,"-24"-25,24 0,-25 25,0-25,25 0,-25 1,0 24,1 0,-1 0,0 0,0 24,0 1,1 25,-1-1,0 1,25 0,0-1,0 1,0-1,0 1,25-25,-25 0,25-1,-1 1,1-25,0 0,0-25,24 25,-24-24,0-26,0 0,-25 26,25-26,-25 0,24 1,-24 24,0-25,0 26,0-1,0 0,-24 50,24 24,0-24,0 25,0 24,0-24,24-25,-24 24,25 1,0-25,0-1,0 1,-1 0,1-25,0 0,0 0</inkml:trace>
  <inkml:trace contextRef="#ctx0" brushRef="#br0" timeOffset="339057.1714">12030 13667,'0'-24,"25"24,0 24,0-24,-1 0,1 0,-25 25,25-25,0 0,0 0,0 0,-50 0,0 25</inkml:trace>
  <inkml:trace contextRef="#ctx0" brushRef="#br0" timeOffset="339236.5487">11956 13866,'25'0,"-1"0,1 0,0 0,0 0,24 0,-24 0,0 0,0 0,0 0,0 0,-1 0,1 0</inkml:trace>
  <inkml:trace contextRef="#ctx0" brushRef="#br0" timeOffset="339536.7425">12601 13791,'25'0,"24"0,-24 0,0 0,24 0,-24 0,25 0,-25-24,-1 24,1 0,0 0,-50 0</inkml:trace>
  <inkml:trace contextRef="#ctx0" brushRef="#br0" timeOffset="339793.1532">13171 13444,'25'25,"-25"0,0 0,0-1,25 1,-25 25,0 24,-25-24,25 24,0 1,0-1,0-24,0-1,0 26,0-51,0 26,0-25,0 0,0-50,0 0,0 0</inkml:trace>
  <inkml:trace contextRef="#ctx0" brushRef="#br0" timeOffset="342676.6782">14908 13767,'0'0,"-25"-25,25 50,0-1,0 1,0 25,0-1,0 1,25 0,-25-1,0 1,0-25,0-1,0 1,0 0,0-50,0 0,0 1,0-26,0 0,24 1,-24-1,0 1,0-1,0 0,25 26,-25-1,25 0,0 25,0 0,-1 25,1 0,0 24,0-24,24 0,-24 0,0-1,0-24,24 25,-24-25,25-25</inkml:trace>
  <inkml:trace contextRef="#ctx0" brushRef="#br0" timeOffset="342976.8558">15503 13767,'-50'-100,"100"200,-124-200,49 125,0-25,25 25,-25 25,0-1,0 1,1-1,-1 1,25 0,0-26,0 1,25 0,-25 0,24-25,1-25,0 0,-25 0,25 1,0-26,0 0,-25 1,24 24,-24-25,25 26,-25-1,0 50,0-1,0 26,0-25,0 24,0 1,0-25,25 24,-25-24,25-25,0 0,-1-25,1 1</inkml:trace>
  <inkml:trace contextRef="#ctx0" brushRef="#br0" timeOffset="343264.3023">15726 13717,'25'-25,"-50"50,50-25,-25 25,0 24,-25-24,25 25,0-25,0 24,0 1,0-25,0-1,0 1,25-25,-25-25,25 1,-25-26,25 25,-25-24,24-1,1 25,-25-24,25 24,-25 0,25 0,-25 50,25 0,-25 0,0 24,0 1,0-25,0 24,0 1,0-25,0 24,24-24,1 0,-25-50,25 25,0-25,0-24</inkml:trace>
  <inkml:trace contextRef="#ctx0" brushRef="#br0" timeOffset="343732.292">16173 13370,'0'0,"-25"25,25-1,0 26,-25 0,25 24,-25-24,25 24,0 0,-25 1,25 24,0-25,0-24,0 24,0-49,0 0,0 0,0-50,0 0,25-24,-25 24,0-25,25 1,-25-26,25 26,-25-1,25 25,-25-24,24 24,1 25,0 0,0 0,-25 25,0-1,0 1,0 0,0 0,-25 0,0-1,0-24,1 0,-1 0,0 0,0 0,0 25,25 0,25-25,-25 25,0 0,25-1,-25 1,25 0,-25 0,25 0,-1-1,1-24,0 0,0 0,-25-49,49 24,1 0</inkml:trace>
  <inkml:trace contextRef="#ctx0" brushRef="#br0" timeOffset="343941.1142">16545 13519,'0'0,"-25"24,25 1,-25 25,25-1,-25 26,25-1,0 1,25-26,-25 26,25-26,0 1,0-1,-1-24,26-25,-25 0,24 0,1-25</inkml:trace>
  <inkml:trace contextRef="#ctx0" brushRef="#br0" timeOffset="344277.3509">17214 13667,'-24'0,"24"25,-25 0,25 0,0 0,0-1,-25 26,25 0,-25-26,25 26,-25-25,1 24,24-24,-25-25,0 25,0-25,0-25,1 25,-1 0,25-25,0 1,-25-1,25 0,0-25,25 26,-25-1,25 25,-25-25,24 25,1 0,0 25,0-25,0 25,24-1,-24 1,0 0,-25 0,25 0,-1-1,1-24,0 0,-25-24</inkml:trace>
  <inkml:trace contextRef="#ctx0" brushRef="#br0" timeOffset="344404.8794">17338 13841,'0'74,"0"-148,0 173,0-49,0-25,0-1,0 1,0 0,0 0,0 0,0-50,-24 25</inkml:trace>
  <inkml:trace contextRef="#ctx0" brushRef="#br0" timeOffset="344680.095">16942 13419,'0'0,"24"0,1 0,25 25,-25-25,24 25,-24-25,25 25,-1-25,-24 25,25-25,-1 0,1 0,-25 0,-1 0,1 0,0 0,-25-25,0 0,-25 0,25 0,-25 25,25-49,0 24,-24 0,24 0</inkml:trace>
  <inkml:trace contextRef="#ctx0" brushRef="#br0" timeOffset="345104.2555">18256 13618,'0'25,"0"24,-25-24,25 25,0-1,-24 1,-1-25,0 24,0 1,0-25,1-1,-1 1,0 0,0-25,0 0,1-25,24 0,-25 1,25-1,0-25,-25 1,50 24,-25 0,0 0,25 0,24 1,-24 24,0 24,0-24,24 25,-24-25,0 25,24 0,-24 0,0-25,0 24</inkml:trace>
  <inkml:trace contextRef="#ctx0" brushRef="#br0" timeOffset="345339.7777">18405 13791,'0'0,"25"25,0 0,-1 0,-24 0,0-1,0 1,0 0,-24 0,24 0,-25-25,0 24,0-24,50 0,0 0,0 0,-1 0,-24-24,25 24,0 0,0-25,0 25</inkml:trace>
  <inkml:trace contextRef="#ctx0" brushRef="#br0" timeOffset="345648.5361">18033 13494,'0'0,"0"-25,0 50,25-25,0 0,-1 25,1-25,25 24,-1-24,1 25,0-25,-26 0,26 0,0 0,-1 0,-24-25,0 25,0-24,0 24,-25-25,-25 25,25-25,-25 25,25-25,-25 25,25-25,-25 1,0-1</inkml:trace>
  <inkml:trace contextRef="#ctx0" brushRef="#br0" timeOffset="346028.6515">19273 13667,'0'0,"25"0,-25 25,0 0,0 0,0 0,0-1,-25 26,0-25,1 24,-1-24,0 0,0 0,0 0,1-25,-1 24,0-24,0 0,25-24,-25 24,25-25,-24 0,24 0,0 0,-25 1,25-1,25 0,-25 0,24 25,1 0,0 0,0 0,0 25,24-25,-24 25,25-25,-26 25,1-25,0 0,0 0,0-25</inkml:trace>
  <inkml:trace contextRef="#ctx0" brushRef="#br0" timeOffset="346312.7668">19496 13742,'0'25,"25"-1,-50 1,25 0,0 0,0 0,-24-25,24 24,-25 1,50-25,-25 25,24-25,1 25,-25 0,25-25,-25 24,0 1,-25 0,0 0,1-25,24 25,-25-25,0 24,0-24,0 0,1 0,-1 0,0 0,-25 0</inkml:trace>
  <inkml:trace contextRef="#ctx0" brushRef="#br0" timeOffset="346608.5384">18951 13444,'0'0,"0"-25,25 25,-1 25,1-25,25 0,-25 25,24-25,-24 25,25-25,-1 0,1 25,-1-25,1 0,0 0,-26 24,1-24,0 0,0 0,-25-24,0-1,-25 0,25-25,0 26,-25-1,25 0,-25-25,25 26,0-1,-24 25</inkml:trace>
  <inkml:trace contextRef="#ctx0" brushRef="#br0" timeOffset="346864.2957">19968 13469,'-25'25,"25"0,25-1,-25 1,0 25,25-25,-1 24,1-24,-25 25,25-1,0 1,0-1,-1 1,-24 0,0-26,0 26,0-25,-24 24,-1 1,0 0,0-26,-24 26,24-25</inkml:trace>
  <inkml:trace contextRef="#ctx0" brushRef="#br0" timeOffset="347376.3988">20365 13667,'0'0,"24"0,1 0,0 0,25 0,-26 0,26 0,-25 0,24 0,-24-24,0 24,0 0,-50 0,0 24</inkml:trace>
  <inkml:trace contextRef="#ctx0" brushRef="#br0" timeOffset="347556.3089">20340 13841,'25'-25,"-1"25,1 0,0 0,25 0,-26 0,26 0,-25 0,24 0,-24-25,0 25,0 0,0 0,-50-49</inkml:trace>
  <inkml:trace contextRef="#ctx0" brushRef="#br0" timeOffset="348641.0552">21084 13494,'0'0,"25"-25,-25 0,25 25,-1 25,1 0,0-25,0 25,0-1,-25 1,24 0,-24 0,0 0,0-1,-24 1,24 0,-25 0,-25 24,25-24,1 0,-1-25,0 25,0 0,0-25,1 24,-1-24,50 0,-1 25,1-25,0 0,25 0,-1 0,1-25,-25 25,24 0,-24 0,0 0,0 0,-1-24,1 24,0 0,0 0,-50 0</inkml:trace>
  <inkml:trace contextRef="#ctx0" brushRef="#br0" timeOffset="355172.8621">14808 14709,'0'25,"0"0,25 0,-25-1,0 26,0 0,0-1,0 26,0-26,25 1,-25-25,0 24,0-24,-25-50,25 0,0 1,0-26,0 25,0-24,0-1,0 0,0 1,25 24,-25-25,25 26,0 24,-1 0,1 0,0 0,0 24,0-24,-1 25,1 0,25 0,-25 0,-1-1,1-24,0 0</inkml:trace>
  <inkml:trace contextRef="#ctx0" brushRef="#br0" timeOffset="355501.3878">15404 14808,'0'0,"-25"0,0 0,25-24,-25 24,0 0,1 0,-1 24,0 1,25 0,-25 25,0-26,25 26,0 0,0-26,0 1,25 0,-25 0,25-25,0-25,0 0,-25-24,24 24,-24 0,25-25,-25 26,25-1,-25 0,0 0,0 50,25 25,-25-26,0 26,25-25,-25 24,0 1,25-25,-1 0,1-25,0 0</inkml:trace>
  <inkml:trace contextRef="#ctx0" brushRef="#br0" timeOffset="355772.2096">15602 14858,'0'0,"0"25,0 0,0-1,-25 1,25 25,0-25,0 24,0-24,0 0,0 0,0-50,0 0,25 0,-25 0,25-24,-25 24,25-25,-25 26,25-1,-1 0,1 25,-25 25,0 0,-25 24,25-24,0 25,0-26,0 26,0-25,25 0,-25-1,25-24,0 0,-25-24</inkml:trace>
  <inkml:trace contextRef="#ctx0" brushRef="#br0" timeOffset="356276.7095">16024 14536,'0'24,"0"26,0-25,0 49,0-24,-25 24,25-24,0 24,-25 1,25-1,-25 0,25-24,0 0,0-26,0-48,0-26,25 25,-25-24,0-1,25-24,-25 24,25 0,0 1,-25-1,24 25,1 1,0 24,0-25,-25 50,25-25,-25 24,24 1,-24 25,0-1,0-24,0 0,-24-25,24 25,-25 0,0-1,0-24,0 0,1 0,-1 0,0-24,0 24,50 0,0 24,-25 1,25-25,-1 25,1 0,0-25,0 25,0-25,-1 0,1 0,0-25</inkml:trace>
  <inkml:trace contextRef="#ctx0" brushRef="#br0" timeOffset="356472.3033">16346 14709,'-25'0,"25"25,-24 0,24 0,0 24,-25 1,25 24,0-24,0 24,25 1,-25-26,24 1,1-1,0-24,0 0,25-25,-1 0,1 0</inkml:trace>
  <inkml:trace contextRef="#ctx0" brushRef="#br0" timeOffset="356820.4531">16966 14734,'0'25,"0"24,-24-24,24 25,0-1,-25-24,25 25,-25-1,25 1,-25-25,0 24,1-24,-1-25,0 0,25-25,-25 25,0-24,25-1,0-25,-24 25,24-24,24-1,-24 25,25 1,-25-1,25 0,0 25,0 0,-1 25,1 0,0-1,0 1,0 0,-1 25,1-26,0 1,-25 0,25-25,-25 25,25-50</inkml:trace>
  <inkml:trace contextRef="#ctx0" brushRef="#br0" timeOffset="356973.1598">17165 14932,'0'25,"0"0,0 0,0 0,0 24,0-24,0 25,0-26,0 1,0 0,-25-25</inkml:trace>
  <inkml:trace contextRef="#ctx0" brushRef="#br0" timeOffset="357265.4045">16768 14610,'-25'-25,"50"25,0 0,0 0,-1 25,26-25,0 0,-1 0,1 25,-1-25,1 0,-25 0,24 0,-24-25,0 25,0 0,-50-25,25 0,-25 1,0-1</inkml:trace>
  <inkml:trace contextRef="#ctx0" brushRef="#br0" timeOffset="360861.0385">18083 14709,'0'0,"0"-25,0 50,0 0,24 0,-24 0,-24 24,24 1,-25-1,25 1,-25 0,0-1,0 1,25-25,-24-1,-1 1,0-25,0 0,0-25,1 25,24-24,-25-1,25-25,-25 25,25-24,25 24,-25 0,0 0,25 1,-1 24,1 0,0 24,0-24,0 25,24-25,-24 25,0 0,0 0,-1-1,1 1,0-25,0 25,0-25,-1 0</inkml:trace>
  <inkml:trace contextRef="#ctx0" brushRef="#br0" timeOffset="361096.3095">18281 14932,'0'0,"0"25,25-25,-25 25,0 0,0 0,0-1,0 1,0 0,0 0,0 0,-25-25,0 0,50 0,0-25,0 25,-1 0,1-25,0 25,-25-25,25 25,0 0</inkml:trace>
  <inkml:trace contextRef="#ctx0" brushRef="#br0" timeOffset="361388.6399">17760 14660,'0'-25,"25"25,0 0,0 0,-1 0,26 0,0 0,-1 0,1 0,-1 0,1 0,0 0,-1 0,1 0,-25 0,-1 0,1 0,0-25,0 25,-50-25,25 0,-25 1,25-1,0 0</inkml:trace>
  <inkml:trace contextRef="#ctx0" brushRef="#br0" timeOffset="361784.3872">19224 14660,'24'0,"1"24,-25 1,0 0,25 0,-25 24,-25-24,25 0,-25 25,1-26,-1 1,0 0,0 0,0 0,1-25,-1 0,0 0,0 0,0-25,1 25,24-25,-25 0,0 0,25 1,0-1,25 0,0 25,-1-25,1 25,25 25,-25-25,24 0,1 25,-25 0,-1-25,1 24,0 1,0-25</inkml:trace>
  <inkml:trace contextRef="#ctx0" brushRef="#br0" timeOffset="362048.237">19397 14833,'25'25,"-25"0,0 0,25-25,-25 24,0 1,0 0,-25 0,25 0,-25-25,50 0,0 0,-25 24,25-24,-25 25,24 0,-24 0,-24 0,24-1,-25-24,0 25,0-25,-49-25</inkml:trace>
  <inkml:trace contextRef="#ctx0" brushRef="#br0" timeOffset="362355.801">18876 14560,'25'0,"0"0,25 0,-26 0,26 0,-25 0,24 0,1 25,0-25,-1 0,1 0,-1 0,1 0,-25 25,24-25,-24 0,0 0,0 0,-50 0,25-25,-25 0,25 1,-25-1,1 0,24 0,-25 0,25-24,-25 24,25 0</inkml:trace>
  <inkml:trace contextRef="#ctx0" brushRef="#br0" timeOffset="363040.8593">20166 15280,'0'24,"0"1,-25 0,25 0,0 0,0 0,-24-25,-1-25,25 0,-25 0,25 0,0 0,0 1,-25-26,25 0,0 26,0-26,0 0,0 1,0-1,0 1,25-1,-25 25,25 0,0 1,-25-1,24 0,1 0,0 25,-25-25,25 25,0 0,-1 0,1 25,-25 0,0 25,0-26,-25 1,25 0,-24 0,24 0,0-1,24 1,-24 0,25-25,-25 25,0 0,0-1,-25 1,1 0,-1 0,0-25,25-25</inkml:trace>
  <inkml:trace contextRef="#ctx0" brushRef="#br0" timeOffset="363213.1711">20414 14957,'0'25,"0"0,0 0,0-1,0 1,0 0,0 0,0 24,0-24,-25 0,25 0,0 0,0-1,-24-24,24-24,0-1</inkml:trace>
  <inkml:trace contextRef="#ctx0" brushRef="#br0" timeOffset="363524.2395">19943 14511,'0'-25,"0"50,25-25,0 0,24 0,1 0,-1 25,1-25,0 0,-1 0,1 0,-1-25,-24 25,0 0,25 0,-50 25,24-25,-24-25,-24 25,24-25,0 0,-25 0,0 1,25-1,-25 0</inkml:trace>
  <inkml:trace contextRef="#ctx0" brushRef="#br0" timeOffset="363780.9986">20687 14486,'25'0,"-25"25,25 0,0-1,-1 1,1 25,0-1,-25 1,25 0,0-1,-25 1,0-1,0 1,0-25,0 24,-25 1,0 0,0-1,0-24,1 25,-26-1,25-24,-25 0,26-25</inkml:trace>
  <inkml:trace contextRef="#ctx0" brushRef="#br0" timeOffset="364092.1612">21084 14759,'25'-25,"0"25,-1 25,1-25,0-25,25 25,-26 0,1 0,0 0,0 0</inkml:trace>
  <inkml:trace contextRef="#ctx0" brushRef="#br0" timeOffset="364245.1532">21010 14908,'24'0,"1"0,0 0,0 0,24 0,-24 0,25 24,-1-24,-24 0,25 0,-25 0,-1 0</inkml:trace>
  <inkml:trace contextRef="#ctx0" brushRef="#br0" timeOffset="364644.3124">21679 14660,'25'0,"0"0,0 24,0 1,-1 0,1 0,0 0,-25-1,25 1,-25 0,0 0,-25 0,25-1,-25 1,0 0,1 0,-1 0,0-1,0 1,0-25,0 0,1 25,-1-25,50 0,-1 0,1 0,0 0,0 0,25 0,-26 0,26 0,-25 0,0 0,-1 0,1 0,0 0,0-25,-50 0</inkml:trace>
  <inkml:trace contextRef="#ctx0" brushRef="#br0" timeOffset="375536.2559">14734 15875,'0'-25,"0"50,0 25,0-1,25 1,-25-1,0 26,25-1,-25-24,0 24,0-24,0 0,24-26,-24 1,0-50,0 1,0-1,0-25,0 0,0-24,0 24,0 1,25-1,-25 25,0-24,25 24,0 25,0 0,-1 0,1 25,0-25,0 0,0 25,24-1,-24-24,0 25,0-25,-1 0,1 0</inkml:trace>
  <inkml:trace contextRef="#ctx0" brushRef="#br0" timeOffset="375880.7616">15379 16024,'0'0,"-25"0,25-25,-25 25,25-25,-25 25,1 0,-1 0,25 25,-25 0,25 0,-25-1,25 26,-25 0,25-1,0-24,0 25,0-26,25 1,0 0,0-25,0-25,-25 0,24-24,1 24,0-25,-25 1,25 24,-25-25,25 26,-25-26,0 25,0 0,0 50,0 0,0 0,25 24,-25-24,0 25,24-25,-24 24,25-24,0-25,0 0</inkml:trace>
  <inkml:trace contextRef="#ctx0" brushRef="#br0" timeOffset="376200.5776">15726 15949,'-25'25,"25"0,0 25,0-26,-24 26,24-25,0 24,0-24,0 0,0 0,0 0,0-50,0 0,24 0,-24 0,25-24,-25-1,25 1,-25 24,25-25,0 25,-25 1,24 24,1 24,-25 26,0-25,0 24,0 1,-25-25,50 24,-25 1,0-25,0 0,25-1,0-24,-25-49,25 24,-1 25</inkml:trace>
  <inkml:trace contextRef="#ctx0" brushRef="#br0" timeOffset="376696.8314">16173 15627,'0'0,"-25"0,0 25,25 0,0-1,0 26,0 24,0-24,-25 24,25 1,0-1,0 1,0-1,0 0,-25-24,25 0,0-25,0-1,25-48,-25-1,0 0,0-25,0-24,25 24,-25 1,0-26,25 26,-25-1,25 25,-1 0,-24 1,25-1,0 25,0 25,0-1,-25 1,0 0,0 0,0 0,0-1,0 1,-25-25,25 25,-25-25,25 25,-25-25,25 25,-25-25,1 0,-1 0,25-25,-25 25,0 0,50 25,-25-1,25 1,-25 0,25 0,-1-25,1 25,0-1,25-24,-26 0,1 0,25-24,-25-1</inkml:trace>
  <inkml:trace contextRef="#ctx0" brushRef="#br0" timeOffset="376920.2846">16669 15701,'0'0,"-25"0,25 25,0 0,-25 25,25-1,-25 1,25 24,0 1,0-26,0 26,25-1,-25-24,25-1,-25 1,25-25,0 0,-1-25,1 24,0-48</inkml:trace>
  <inkml:trace contextRef="#ctx0" brushRef="#br0" timeOffset="377440.1804">17165 15825,'0'-24,"25"48,-25 26,0-25,0 24,-25-24,25 25,-25-1,25 1,-25 0,0-26,1 26,-1-25,25 0,-25-25,0 24,0-24,1 0,-1 0,0-24,25-1,-25 0,25-25,-25 26,25-26,0 0,0 26,0-26,25 50,-25-25,25 25,0-25,0 50,24-25,-24 25,0 0,0 0,-1-1,26 1,-25 0,-25 0,25 0,-1-1,1-24,-25 25</inkml:trace>
  <inkml:trace contextRef="#ctx0" brushRef="#br0" timeOffset="377604.313">17338 16024,'0'49,"0"1,0-25,0 0,25 24,-25-24,0 25,0-26,0 1,0 0,0 0,0-50</inkml:trace>
  <inkml:trace contextRef="#ctx0" brushRef="#br0" timeOffset="377900.9273">16892 15726,'-25'-25,"50"25,0 0,24 25,1-25,0 0,-1 0,1 0,-1 0,1 0,0 0,-1 0,1 0,-25 0,-1 0,1 0,0 0,-50-25,25 1,-25-1,1 0,24 0</inkml:trace>
  <inkml:trace contextRef="#ctx0" brushRef="#br0" timeOffset="378344.3373">18207 15825,'0'25,"0"0,0 0,-25 24,25-24,0 25,-25-1,0-24,0 25,25-25,-24 24,-1-24,0 0,0-25,0 0,1 0,-1-25,0 25,25-25,-25 0,0-24,25 24,0-25,0 26,25-1,-25 0,25 0,0 0,0 25,-1 0,26 25,-25-25,0 25,24 0,-24 0,0-1,-25 1,25-25,-1 25</inkml:trace>
  <inkml:trace contextRef="#ctx0" brushRef="#br0" timeOffset="378600.1868">18306 16024,'25'25,"-1"-1,-24 1,25 0,-25 0,0 0,0-1,-25-24,25 25,-24 0,24 0,-25-25,0 0,25 25,-25-25,50 0,0 0,0 0,-25-25,24 25,1 0,0-25,0 25,-25-25</inkml:trace>
  <inkml:trace contextRef="#ctx0" brushRef="#br0" timeOffset="378885.0783">17835 15751,'0'0,"24"-25,1 25,25 0,-25 25,24-25,1 0,-1 25,1-25,0 25,-1-25,1 0,-25 0,24 0,-24 0,0 0,-25-25,0 0,-25 0,25 0,-25 1,25-26,-25 25,25 0</inkml:trace>
  <inkml:trace contextRef="#ctx0" brushRef="#br0" timeOffset="379304.2827">19174 15776,'0'-25,"0"50,0 0,0-1,-25 1,25 25,-25-1,25 1,-24 0,-1-1,0 1,0-1,-24-24,24 0,0 0,25 0,-25-25,0 0,1 0,24-25,-25 25,0-25,25 0,-25 0,25-24,0-1,0 25,0-24,0 24,25 0,0 0,0 25,-1 0,1 0,25 25,-25-25,-1 25,1 0,0 0,0-1,0 1,-1-25,-24 25</inkml:trace>
  <inkml:trace contextRef="#ctx0" brushRef="#br0" timeOffset="379576.8657">19248 16073,'0'0,"25"0,-25 25,25 0,-25 0,0 0,0-1,-25 1,25 0,-25 0,50-50,-25 50,25-25,-25 25,25-25,-25 24,0 1,0 0,-25 0,25 0,-25-25,0 0,1 0,-1 0,0 0,0 0</inkml:trace>
  <inkml:trace contextRef="#ctx0" brushRef="#br0" timeOffset="379885.4766">18802 15652,'0'-25,"25"50,0-25,24 0,-24 25,25-25,-26 24,26-24,0 0,-1 25,1-25,-1 0,-24 0,25 0,-25 0,-1 25,1-25,0 0,-50 0,25-25,-25 0,25 1,-24-1,24 0,-25 0,25 0,0 1,-25-1,25 0</inkml:trace>
  <inkml:trace contextRef="#ctx0" brushRef="#br0" timeOffset="380804.2631">20117 16694,'-25'0,"25"24,0-48,-25-1,0 0,25 0,0-24,-25 24,25 0,0 0,0 0,0 1,0-1,0 0,0-25,0 25,0-24,0 24,0-25,0 26,0-1,0 0,0 0,0 0,25 25,-25-24,0-1,0 0,25 25,-25-25,25 0,-25 1,25 24,-1-25,1 25,0 0,0 25,0-25,-1 24,1-24,0 25,-25 0,0 0,-25 0,0-1,25 1,-24-25,-1 25,0-25,0 0,0 0,1 0,48 0,1 0,0 0,0 0,0 0,-1 0,1 0,-25 25,25-25,-25 25,0-1,0 1,0 0,0 0,-25 0,0-1,1 1,24 0,-25-25,0 25,0-25,25 25,-25-25,1-25</inkml:trace>
  <inkml:trace contextRef="#ctx0" brushRef="#br0" timeOffset="381361.1042">20389 16297,'0'0,"25"0,0 0,-25 24,25-24,0 0,-1 25,-24 0,-24 0,24 0,-25 0,0-1,0 1,0 0,1-25,24 25,-25-25,50 0,-1 0,1-25,0 25,0 0,0 0,-1 0,1-25,0 25,0 0,0 25,-1-25,-48-25,-1-24,0 49</inkml:trace>
  <inkml:trace contextRef="#ctx0" brushRef="#br0" timeOffset="381776.276">19893 15726,'-24'-25,"48"25,1 25,25 0,-25-25,24 0,26 25,-26-25,1 0,-1 0,1 0,0 0,-1 0,-24 0,0 0,0 0,-1 0,-24-25,-24 0,24 0,0 1,0-1,-25 0,25 0</inkml:trace>
  <inkml:trace contextRef="#ctx0" brushRef="#br0" timeOffset="382060.2798">20762 15801,'24'0,"-24"24,0 1,25 0,0 0,-25 0,25-1,0 1,-25 25,24-25,-24 24,25 1,-25-25,0 24,0-24,0 25,0-26,-25 26,1 0,-1-1,0 1,0 0,0-1,-24 1,-1-1,25 1</inkml:trace>
  <inkml:trace contextRef="#ctx0" brushRef="#br0" timeOffset="394344.7782">21233 16024,'-25'-25,"25"0,25 25,0 0,24 0,-24 0,25 0,-26 0,1 0,0 0,0 0,0 25,-1-25,1 0,-50 0,1 0</inkml:trace>
  <inkml:trace contextRef="#ctx0" brushRef="#br0" timeOffset="394556.2944">21183 16197,'25'0,"0"-24,0 24,24 0,1 0,-25 0,-1 0,26-25,-25 25,0 0,-1 0,1 0,0 0,-50-25,25 0</inkml:trace>
  <inkml:trace contextRef="#ctx0" brushRef="#br0" timeOffset="394996.1256">21704 15726,'0'0,"25"25,0-25,0 25,-1 0,1-1,0 1,0 0,0 0,-1-25,-24 25,25-1,-25 1,0 0,-25 0,1-25,-1 25,0-1,-25 1,26-25,-1 0,0 25,0-25,50 0,0-25,0 25,-1 0,26 0,-25 0,0 25,-1-25,1 25,0 0,-25-1,0 1,0 0,0 0,0 24,0-24,-25 0,0 25,1-25,-1-1,0 26,0-25,0 0,1-1,-1 1,0-25,0 0,0 0</inkml:trace>
  <inkml:trace contextRef="#ctx0" brushRef="#br0" timeOffset="399933.2357">22622 14287,'0'25,"0"0,0 0,25-25,-25 25,0 0,24-25,-24 24,25-24,0 0,0-24,25-1,-26 25,26-25,-25 0,24 0,-24 25,0-25,0 25,0 0,-1 0,1 0,0 0,0 25,-25 0,0 0,-25-25,0 0,0 25,1-25,-1 0,0 25,0-25,-24 0,24 0,0 24,-25-24,26 25,-1-25,0 25,0 0,0 0,0 24,1-24,24 0,-25 24,0-24,25 0,0-50,25 25,-25-25,0 1,25-1,-25 0,24 0,-24 50,0 0,25 0,-25-1,0 26,0 0,0-26,0 26,0-25,0 0,25-1,0-48,-25-1,0-25,0 25,25-24,-25 24,25-25,-1 26,-24-1,25 0,0 0,25 25,-26-25,1 25,0 0,25 0,-26 0,1 0,0 25,0-25,0 0,-1 25,1-25,-25 25,-25-25,25-25,-24 25,-1 0,0-25,0 25,0-25,25 1,-24-1,-1 25,25-25,0 50,0 0,0-1,0 26,0-25,0 24,0 1,0-25,25 24,-25 1,0-25,-25 24,25-24,0 0,-25-25,0 0,0-25,1 25,-1-25,25 1,-25-1,25 0,0 0,25 25,0-25,-1 1,1 24,25-25,-1 0,-24 25,0-25,25 0,-26 1</inkml:trace>
  <inkml:trace contextRef="#ctx0" brushRef="#br0" timeOffset="400104.0837">23490 14163,'-25'0,"0"25,25 0,-24 0,24 0,-25 24,0 1,25 0,-25-1,0-24,1 25,24-1,-25-24,25 0</inkml:trace>
  <inkml:trace contextRef="#ctx0" brushRef="#br0" timeOffset="400288.7241">23465 14287,'0'0,"25"25,0 0,-50-25,75 25,-50 0,49 0,-24-1,25 1,-26 0,1 0,0 0,0-1,0 1,-1 0,-24 0,-24 0,-1-25,0 24,0-24</inkml:trace>
  <inkml:trace contextRef="#ctx0" brushRef="#br0" timeOffset="400699.8579">23465 14610,'0'0,"0"-25,25 25,0-25,0 25,-1 0,1 0,-50 25,25 0,-24 0,24 24,0-24,-25 0,25 25,0-26,0 26,0-25,0 0,0-1,25-48,-25-1,0 0,0-25,0 26,24-1,-24 0,25 0,-25 0,25 25,-25-24,25 24,0 24,-1 1,-24 0,0 0,0 0,-24-1,-1 1,0 0,0 0,0-50</inkml:trace>
  <inkml:trace contextRef="#ctx0" brushRef="#br0" timeOffset="401129.195">23862 14213,'25'25,"-25"0,0-1,0 1,0 0,0 0,0 0,25 0,-25-1,0 1,0 0,0-50,0 0,0 1,0-1,0 0,0 0,25-25,-25 26,0-1,24 0,1 0,0 25,0 0,-25 25,25 0,-25 0,0-1,0 1,0 0,0 0,-25-25,25 25,0 0,0-1,-25-24,25 25,-25-25,25 25</inkml:trace>
  <inkml:trace contextRef="#ctx0" brushRef="#br0" timeOffset="401788.0545">23937 14412,'24'-25,"-48"50,73-75,-24 50,-25 25,-25 0,25-1,0 1,-25 0,1 0,24 0,0-1,-25-24,50 25,-1-50,1 1,0 24,0-25,0 25,-25 25,-25-1,0 1,25 0,-25 0,0 0,25-1,-24 1,24 0,24-25,1-25,0 25,0-25,0 1,-1 24,-48 0,-1 0,25-25,-25 25,0 0,0-25,1 25,-1 0,25 25,-25 0,25-1,-25 1,25 0,-25 0,25 0,-25-1,25 1,-24-25,-1-25,25 1,25 24,-25-25,0 0,24 25,-24-25,25 25,0 0,-25 25,25-25,0 25,0 0,-1-1,26 1,-25 25,24-25,-24-1,25 1,-25-25,24 25,-24-25,25 0,-1 0,1 0,-25-25,-1 0,1 25</inkml:trace>
  <inkml:trace contextRef="#ctx0" brushRef="#br0" timeOffset="402133.0586">24160 14362,'0'-25,"25"25,-1 0,1 0,0 25,0-25,-25 25,25-25,-25 25,0-1,-25 1,25 0,-25 0,0 24,0-24,1-25,24 25,-25-25,50 0,-1 0,-24-25,25 25,0 0,0 0,0 0,-25 25,24-25,-24 25,-24 0,24-1,-25-24,25 25,-25 0,50-50,-25 0,25 1,-1-1,1 0</inkml:trace>
  <inkml:trace contextRef="#ctx0" brushRef="#br0" timeOffset="402308.8415">24581 14139,'25'0,"0"24,0-24,-25 25,25-25,-25 25,0 0,0 0</inkml:trace>
  <inkml:trace contextRef="#ctx0" brushRef="#br0" timeOffset="402484.3043">24557 14387,'0'-25,"24"0,1 25,0 0,0 0,-25 25,0 0,0 0,-25-1,25 1</inkml:trace>
  <inkml:trace contextRef="#ctx0" brushRef="#br0" timeOffset="403057.2092">24755 14337,'-25'25,"50"-50,-50 75,0-25,1-1,-1 1,0 25,0-25,-24-1,24 1,-25 0,25 0,1-25,48-25,1 25,0 0,0 0,0-25,-1 25,1 0,0 0,0 0,0 25,-25 0,0 0,-25-1,0 1,0 0,0 0,1 0,-1-25,-25 24,25 1,1 0,-26-25,25 0,0 0,1 0,48 0,1 25,0-25,0 25,0-1,-1-24,1 25,0 0,25 0,-26-25,1 25,0-25,0 0,0 0,-1-25,-24 0,0 0,0 0,0 1,0-1,25 0,-50 25,50-25,-25 25,25-25,-25 25,50 0,-26 0,1 0,0 0,0 25,0-25,0 0,-50 0,0 0</inkml:trace>
  <inkml:trace contextRef="#ctx0" brushRef="#br0" timeOffset="406060.1438">3051 15627,'25'-25,"0"50,-1-25,1 25,0-25,-25 25,25-25,-25 24,0 1,0 0,-25 0,0 0,0-25,1 24,-1-24,25 25,-25-25,50-25,0 25,-1 0,1 0,0 25,0-25,-25 25,0 0,0 0,0-1,-25 1,0 0,0 0,1-25,24 25,-25-50</inkml:trace>
  <inkml:trace contextRef="#ctx0" brushRef="#br0" timeOffset="406444.3202">3051 15453,'0'0,"-25"0,0 25,1-25,-1 25,0 0,0 0,0-1,1 1,24 0,-25 25,25-26,0 26,0 0,0-1,0 1,25-1,-1 1,1-25,0 24,25-24,-26 0,26-25,-25 25,24-25,-24 0,25-25,-1 25,1-25,-25-24,24 24,-24 0,0-25,0 1,-25 24,25-25,-25 26,0-26,0 25,0-24,0-1,-25 25,25-24,-25 24,0-25,25 25,-25 1,1 24,-1 0,0 0,0 0,0 24,1 1</inkml:trace>
  <inkml:trace contextRef="#ctx0" brushRef="#br0" timeOffset="407044.1586">4142 15726,'0'-25,"0"1,-24-1,24 0,-25 25,25-25,-25 0,0 25,0-24,1 24,-1 0,0 24,-25 1,26 0,-1 25,25-1,-25-24,25 25,0-1,0 1,0-25,25-1,-25 1,25-25,-25 25,24-25,1 0,-25-25,25 0,0 1,0-26,-1 25,-24-24,25 24,-25-25,25 25,-25 1,0-1,0 0,0 75,25-26,-25 1,25 25,-25-25,24 24,-24-24,25 0,-25 0,25-1,0 1,0-25,-1 0,1-25</inkml:trace>
  <inkml:trace contextRef="#ctx0" brushRef="#br0" timeOffset="407252.6005">4341 15652,'25'0,"-25"25,24-25,1 0,0 0,0 0,0 0,-1 0,1 0,0 0,-25 24,-25-24</inkml:trace>
  <inkml:trace contextRef="#ctx0" brushRef="#br0" timeOffset="407412.3688">4316 15850,'0'0,"25"0,0 0,-1 0,1 0,0 0,0 0,24 0,-24 0,0 0,0 0,0 0,-1 0,-24-25,-49-24,24 49</inkml:trace>
  <inkml:trace contextRef="#ctx0" brushRef="#br0" timeOffset="407584.3535">4564 15404,'0'25,"0"-1,0 1,0 25,0-1,0 1,-25 24,25 1,-25-1,25 1,-24-1,24 0,0-24,-25-25,25 24,0-24</inkml:trace>
  <inkml:trace contextRef="#ctx0" brushRef="#br0" timeOffset="407996.0823">4986 15503,'25'0,"-1"25,1 0,0-1,0-24,-25 25,25 0,-25 0,-25 0,25-1,-25 26,0-25,0 0,1-25,-1 24,0-24,0 0,0 0,50 0,0-24,0 24,0-25,-1 25,26 0,-25 0,0 25,-1-25,-24 24,25 1,0 0,-25 0,0 0,-25-1,25 1,-25 0,1 0,-1 0,0-1,0 1,0 25,1-50,-1 0</inkml:trace>
  <inkml:trace contextRef="#ctx0" brushRef="#br0" timeOffset="408293.1179">5432 15503,'0'-25,"25"25,-25 25,0 0,0 0,25 24,-25 1,0 24,0-24,0 24,-25-24,25 24,-25-24,25-1,0-24,0 0,0 0,0-75,0 25,25 1,-25-26,0 0</inkml:trace>
  <inkml:trace contextRef="#ctx0" brushRef="#br0" timeOffset="408524.551">5531 15553,'75'-124,"-150"248,175-248,-76 148,1-24,-25 25,0 0,0 25,0-26,0 26,0-25,0 24,0 1,0 0,0-26,0 26,-25 0,25-26,0 1,0 0,0 0,0 0,0-1,0-48,-24 24</inkml:trace>
  <inkml:trace contextRef="#ctx0" brushRef="#br0" timeOffset="408681.2404">5482 15776,'25'-25,"-50"50,74-50,-24 25,0 0,0 0,0 0,-25 25,-25 0,0-1,25 1,-25-25</inkml:trace>
  <inkml:trace contextRef="#ctx0" brushRef="#br0" timeOffset="408772.6888">5507 15900,'49'0,"-24"0,0 0,0 0,-50-75</inkml:trace>
  <inkml:trace contextRef="#ctx0" brushRef="#br0" timeOffset="408976.508">5308 16173,'25'0,"0"-25,0 25,-1 0,26 0,-25 0,0 0,24 0,-24 0,0 0,24 0,-24 0,0 25,0-25,0 0,-1 24,1-24,0-24</inkml:trace>
  <inkml:trace contextRef="#ctx0" brushRef="#br0" timeOffset="409364.3437">6276 15825,'0'0,"0"-24,-25-1,0 0,25-25,-25 26,0-1,1 0,-1 25,0 0,0 0,0 25,1 0,-1 24,0 1,0 24,25-24,-25 24,25-24,0-1,25 1,-25-25,25 0,0-1,0-24,-1 0,-24-24,25-1,25 0,-25-25,-1 1,1 24,0-25,0 1,-25-1,25 25,-25-24,0 24,0 50,0 0,0-1,0 26,0 0,0-1,24 1,-24-1,25-24,-25 25,25-25,0-25,0 0</inkml:trace>
  <inkml:trace contextRef="#ctx0" brushRef="#br0" timeOffset="409596.3496">6524 15751,'24'0,"1"0,0 0,25 0,-26 0,1 0,25 0,-25 0,-1 0,1-25,0 25,0 0,-50 0,0 25</inkml:trace>
  <inkml:trace contextRef="#ctx0" brushRef="#br0" timeOffset="409796.6152">6474 15925,'0'24,"25"-24,0 0,-1 0,26-24,-25 24,24 0,1 0,-25 0,24 0,-24 0,0 0,0 0,0 0,0 0,-1 0,-48 0,-1 0</inkml:trace>
  <inkml:trace contextRef="#ctx0" brushRef="#br0" timeOffset="409968.6223">6772 15429,'0'24,"0"26,0 0,-25-1,25 26,0-1,-25 0,0 1,25 24,0-25,-25 1,25-26,0 1,25 0</inkml:trace>
  <inkml:trace contextRef="#ctx0" brushRef="#br0" timeOffset="410240.0798">7045 15825,'24'0,"1"0,0 0,0 0,24 0,-24 0,25 0,-25 0,24 0,-24 0,0 0,0 0,-1 0</inkml:trace>
  <inkml:trace contextRef="#ctx0" brushRef="#br0" timeOffset="410500.3595">7491 15478,'25'25,"-25"0,0 0,0 24,0-24,0 49,0-24,0 0,0 24,-25 0,25-24,0 0,0-1,0-24,0 0,-25 0,25-1,25-24,-25-24,0-1,-25 0</inkml:trace>
  <inkml:trace contextRef="#ctx0" brushRef="#br0" timeOffset="415444.5665">3597 17016,'0'-25,"24"50,-24 0,0 0,0 24,0-24,25 25,-25-1,0-24,0 25,0-26,0 26,0-25,0 0,-25-25,25-25,-24 0,24-25,0 26,0-1,0-25,24 1,-24 24,25-25,-25 25,25 25,0-24,0 24,0 0,-1 0,1 24,0-24,0 0,0 25,-1-25,1 0,0 0,0 0</inkml:trace>
  <inkml:trace contextRef="#ctx0" brushRef="#br0" timeOffset="415820.3601">4167 17066,'0'0,"-25"0,25-25,-24 0,-1 0,0 50,0-25,25 25,-25 0,1-1,24 26,-25-25,25 24,0 1,0-25,25 0,-25-1,24 1,1-25,-25-25,25 1,-25-1,25 0,0 0,-25-24,24 24,-24-25,25 25,-25 1,0-1,0 0,0 0,0 50,0 0,0 0,0 24,0 1,0-25,0 24,0 1,25-25,-25-1,0 1</inkml:trace>
  <inkml:trace contextRef="#ctx0" brushRef="#br0" timeOffset="416136.3628">4341 17041,'0'25,"0"-1,0 1,0 0,0 0,0 24,0-24,-25 0,25 0,0 0,0-1,0-48,0-1,25 0,-25 0,0-24,25-1,-25 25,24 0,-24-24,25 49,-25-25,25 25,-25 25,0 0,0-1,0 1,0 0,0 25,0-26,0 26,25-25,-25 0,25-1,-25 1,24-25,1-25,0 1</inkml:trace>
  <inkml:trace contextRef="#ctx0" brushRef="#br0" timeOffset="416673.1167">4837 16669,'0'0,"-25"-25,50 50,-25 0,0 24,0 1,-25 24,25 1,0-1,-25 25,25-24,-25 24,25-25,-24 1,24-1,0-49,0 0,0-50,0 0,0-25,24 1,-24-1,25 1,-25-26,25 26,-25-1,25 0,0 1,0 24,-1 0,1 25,0 0,0 0,-25 25,25-25,-25 25,0 0,0-1,0 1,-25 0,25 0,-25 0,0-1,0 1,1-25,24 25,-25-25,0 0,0 0,0 0,50 25,0 0,0-1,0 1,-1 0,1 0,0 0,0-25,0 0,24 0,-24-25,0 0</inkml:trace>
  <inkml:trace contextRef="#ctx0" brushRef="#br0" timeOffset="416881.0771">5333 16793,'-25'25,"25"-1,-25 1,25 25,-24 24,24-24,0 24,0 1,0-1,0 25,0-49,24-1,-24 1,25 0,0-25,0-25,0 24,24-24,-24-24</inkml:trace>
  <inkml:trace contextRef="#ctx0" brushRef="#br0" timeOffset="417247.8068">5904 16991,'-25'25,"25"0,0 0,0-1,-25 26,25 0,-25-26,0 26,0-25,25 24,-24-24,-1 0,0-25,25 25,-25-50,0 25,25-25,-24 0,24 1,0-1,0 0,0-25,0 26,24-1,1 25,-25-25,25 25,0 0,0 0,-25 25,24 0,1-25,0 24,0 1,0 0,0 0,-25 0,24-25</inkml:trace>
  <inkml:trace contextRef="#ctx0" brushRef="#br0" timeOffset="417404.1905">6003 17115,'0'0,"0"25,0 0,0 24,0-24,0 25,0-25,0-1,0 1,0 0,0 0,0 0,0-1,-25-48</inkml:trace>
  <inkml:trace contextRef="#ctx0" brushRef="#br0" timeOffset="417688.8667">5581 16867,'-25'-25,"50"25,0 0,0 0,-1 0,1 0,25 25,-25-25,24 0,1 25,0-25,-1 0,1 0,-25 25,-1-25,1 0,0 0,-25-25,0 0,-25 0,25 1,-25 24,25-50,-24 25,24 0</inkml:trace>
  <inkml:trace contextRef="#ctx0" brushRef="#br0" timeOffset="418140.4721">6896 16991,'25'0,"-25"25,0 0,0 0,-25-1,25 26,-25 0,25-26,-25 26,0 0,25-26,-25 26,1-25,-1 0,0-25,25 24,-25-24,0 0,1-24,24-1,0 0,-25 0,25-24,0 24,0-25,0 25,25 1,-25-1,24 0,1 25,0 0,0 0,0 25,-1-25,-24 25,25-1,0 1,0 0,-25 0,25-25,-25 25,25-1</inkml:trace>
  <inkml:trace contextRef="#ctx0" brushRef="#br0" timeOffset="418377.0946">6995 17165,'50'25,"-100"-50,100 74,-26-49,-24 25,0 0,0 0,0 0,0-1,-24 1,-1 0,0 0,50-50,0 25,-25-25,24 25,1-25,0 1,0 24,-25-25,25 25,-25-25,0 0</inkml:trace>
  <inkml:trace contextRef="#ctx0" brushRef="#br0" timeOffset="418653.1606">6623 16793,'25'0,"-1"0,1 0,0 25,25-1,-1-24,1 25,-25-25,24 25,1-25,0 0,-1 0,-24 0,0 0,0 0,-1 0,-24-25,-24 0,24 1,0-1,-25 0,0 0,25 0,-25 1</inkml:trace>
  <inkml:trace contextRef="#ctx0" brushRef="#br0" timeOffset="419060.8125">7888 16942,'0'24,"25"1,-25 0,-25 25,25-26,0 26,0 0,-25-1,0 1,25-1,-25-24,1 25,-1-25,25-1,-25-24,0 0,0-24,1-1,24-25,0 25,0 1,0-26,0 25,24 0,-24 1,25-1,0 25,0 0,0 0,-1 0,1 0,0 25,0-1,0 1,-1 0,1-25,-25 25</inkml:trace>
  <inkml:trace contextRef="#ctx0" brushRef="#br0" timeOffset="419312.9457">8062 17165,'24'49,"-48"-98,73 123,-49-49,0 0,-25 0,25-1,0 1,-24 0,48-25,1 0,-25 25,25 0,-25-1,0 1,-25-25,25 25,-25-25,25 25,-24-25,-1 0,0 0,-50-25,51 25,-1 0</inkml:trace>
  <inkml:trace contextRef="#ctx0" brushRef="#br0" timeOffset="419601.0481">7590 16768,'25'0,"0"25,0-25,-1 0,26 0,-25 25,24-25,1 0,0 0,-1 24,1-24,0 0,-1 0,-24 0,0 0,0 0,-1 0,1 0,-25-24,-25-1,25 0,0 0,-24 0,24 1,-25-1,0 0</inkml:trace>
  <inkml:trace contextRef="#ctx0" brushRef="#br0" timeOffset="419960.9542">8508 16793,'0'-25,"25"25,0 25,-25 0,24 24,1 1,-25-25,25 24,0 1,-25-1,25 1,-25 0,24-1,-24 1,0-1,0 1,-24-25,24 0,0 24,-25-24,0 0,0 0,-24 0</inkml:trace>
  <inkml:trace contextRef="#ctx0" brushRef="#br0" timeOffset="438556.4329">9029 16966,'25'0,"0"0,-1 0,1 0,0 0,0 0,0 0,24 0,-24 0,0 0,0 0,-1 0,-24-24,0 48,-24-24</inkml:trace>
  <inkml:trace contextRef="#ctx0" brushRef="#br0" timeOffset="438708.3947">9004 17140,'0'0,"25"0,0 0,0 0,-1 0,26 0,-25 0,24 0,1-25,-25 25,24 0,1 0,-75-49,75 49</inkml:trace>
  <inkml:trace contextRef="#ctx0" brushRef="#br0" timeOffset="439060.3355">9674 16867,'0'25,"0"0,0 0,0 24,0 1,0 24,0-24,0 24,0-24,0-1,0 1,0-25,0 24,25-49,-25-24,-25-1,25 0,25-25,-25 1,0-1,0-24,0 24,0 1,24-1,-24 0,25 26,-25-1,25 0,0 25,0 25,-1-25,1 25,0-1,0 1,-25 0,25 0,-1-25,1 25,0-1</inkml:trace>
  <inkml:trace contextRef="#ctx0" brushRef="#br0" timeOffset="439408.3886">10244 16966,'0'0,"-24"0,-1-24,25-1,-25 25,0 0,0 25,1-25,-1 49,0-24,0 25,25-1,-25 26,25-26,0 1,0-25,25 24,0-24,0-25,0-25,-1-24,1 24,0-25,0 1,0-1,-25 0,24 1,1-1,-25 25,0 1,0 48,0 1,0 25,0-1,0-24,25 25,-25-1,0 1,0-25,25-25,-25 25,25-50</inkml:trace>
  <inkml:trace contextRef="#ctx0" brushRef="#br0" timeOffset="439708.7972">10567 16917,'0'0,"0"25,0-1,0 1,0 0,0 25,0-1,0 1,-25-1,25 1,0-25,0 0,0-1,25-48,-25-26,0 25,25-24,-25-1,24 0,1-24,-25 24,25 26,0-26,-25 25,25 25,-25 25,0 0,24 0,-24 24,-24-24,24 25,0-1,0 1,0-1,0 1,24-25,1 0,0-1,0-24,0-24,24-1</inkml:trace>
  <inkml:trace contextRef="#ctx0" brushRef="#br0" timeOffset="440200.6069">11112 16594,'0'-24,"0"48,0 1,0 25,0 24,0-24,-24 24,24 25,0-24,-25 24,25 0,0-24,0-26,0 1,0-1,0-98,0-1,0 1,25-1,-25 0,0-24,24 24,1 1,-25-1,25 25,0 1,0 24,0 0,-1 24,-24 1,25-25,-25 25,0 25,-25-26,25 1,-24 0,24 0,-25 0,0-1,0-24,0 0,0 0,1 0,-1 0,0-24,50 48,-25 1,25-25,-1 25,-24 0,25 0,0-1,0 1,25-25,-26 25,26-25,-25 0,24-25,-24 25,25-25</inkml:trace>
  <inkml:trace contextRef="#ctx0" brushRef="#br0" timeOffset="440401.2459">11633 16743,'0'0,"-24"0,24 25,-25 0,25 24,0 26,-25-26,25 26,0 24,0-25,0 1,25-1,-25 1,25-26,-1 1,1-25,0 0,0-25,24 0</inkml:trace>
  <inkml:trace contextRef="#ctx0" brushRef="#br0" timeOffset="440780.3757">12204 16917,'0'25,"0"-1,-25 1,25 25,0-1,-25 1,0 24,1-24,-1 0,0-26,0 1,25 0,-25 0,1-25,-1 0,0-25,0 0,25-24,-25 24,25-25,0 1,0-1,25 25,-25 0,25 1,-25-1,25 25,0 0,-1 0,1 25,0-25,0 24,0 1,-1 25,1-25,0-1,-25 1,25 0,-25 0,25-25,-25 25</inkml:trace>
  <inkml:trace contextRef="#ctx0" brushRef="#br0" timeOffset="441252.0891">12278 17090,'0'25,"25"0,-25 0,0 0,0-1,0 1,0 0,0 0,0 0,0-1,0 1,0 0,25 0,-25 0,-25-25</inkml:trace>
  <inkml:trace contextRef="#ctx0" brushRef="#br0" timeOffset="441608.5571">11857 16718,'-25'0,"50"0,24 0,-24 0,25 0,-1 0,1 0,-1 0,1 0,-25 0,25 0,-26 0,26 0,-25 0,0 25,-1-25,1 0,0 0,-50-25,0 1,25-1,-24 0,24 0,-25 0,25 1,-25-1,25 0,-25 0,25 0</inkml:trace>
  <inkml:trace contextRef="#ctx0" brushRef="#br0" timeOffset="442328.8007">13072 16917,'25'25,"-25"-1,0 1,0 25,0-1,-25 1,25 24,-25-24,25 0,-25 24,1-24,-1-26,25 26,-25-25,0-25,0 25,1-50,-1 0,0 0,0 0,0-24,25-1,0 1,0-1,0 0,0 26,25-26,-25 25,25 25,0-25,0 25,-1 25,1-25,0 25,0 0,0 0,-1 24,1-24,0 0,0 0,-25-1,-25-48</inkml:trace>
  <inkml:trace contextRef="#ctx0" brushRef="#br0" timeOffset="442584.9443">13221 17214,'25'25,"-25"0,25-25,-25 25,0 0,24-25,-24 24,-24 1,24 0,0 0,-25 0,0-1,0 1,25 0,25-25,0 0,0 0,-1-25,1 25,0-25,0 25,0-24,-1-1,1 25</inkml:trace>
  <inkml:trace contextRef="#ctx0" brushRef="#br0" timeOffset="442896.7946">12774 16768,'0'0,"25"-25,0 50,0-25,24 0,-24 0,25 25,-1-25,26 0,-26 0,26 0,-25 0,24 0,-24 0,-26 0,26 0,-25 0,0 0,-25-25,0 0,-25 25,25-25,-25 1,0-1,25 0,-25 0,25-24</inkml:trace>
  <inkml:trace contextRef="#ctx0" brushRef="#br0" timeOffset="443312.3191">14213 16991,'0'25,"0"0,0 0,0-1,-25 26,25 0,-25-26,1 26,-1 0,0-1,0 1,-24-25,24-1,0 1,0-25,0 0,1 0,24-25,-25 25,0-24,0-1,25-25,0 25,0-24,0 24,25 0,0 0,0 1,-1 24,1-25,0 50,0-25,24 0,-24 24,0 1,0 0,0 0,-1-25,1 25,-25-1</inkml:trace>
  <inkml:trace contextRef="#ctx0" brushRef="#br0" timeOffset="443568.7192">14263 17264,'0'0,"0"25,0 0,24-1,-24 1,-24-25,24 25,0 0,0 0,-25-25,25 24,25-24,-1 0,1 25,0-25,-25 25,25-25,-25 25,0 0,0 0,-25-1,0 1,0-25,1 25,-1-50,-74 0,74 25,0 0</inkml:trace>
  <inkml:trace contextRef="#ctx0" brushRef="#br0" timeOffset="443868.3593">13791 16892,'25'0,"0"0,0 25,0-25,24 0,1 25,-1-25,1 0,0 24,-1-24,1 0,-1 0,1 0,0 0,-1 0,-24 0,0 0,0 0,-25-24,0-1,-25 0,25 0,0 0,-25-24,0 24,25-25,-24 26,24-26,-25 25</inkml:trace>
  <inkml:trace contextRef="#ctx0" brushRef="#br0" timeOffset="444236.4099">14784 16966,'24'-24,"1"24,-25 24,25 1,0 0,0 25,-1-26,1 26,0 24,-25-24,0 0,25-1,-25 1,-25-1,25-24,-25 25,25-25,-25 0,1-1,-1 1,0 0,0 0,0 0,1-25</inkml:trace>
  <inkml:trace contextRef="#ctx0" brushRef="#br0" timeOffset="445228.3158">14982 17835,'-25'24,"25"1,0-50,-25 1,25-1,0 0,0 0,0 0,0 1,0-26,0 25,0 0,0 1,0-26,0 25,0-25,0 26,25-1,-25-25,-25 25,25-24,0 24,0-25,-24 26,24-1,0-25,0 25,-25 1,25-1,0 0,0 0,25 0,-1 1,26 24,-25 0,0 0,-1 0,1 0,0 24,0 1,-25 0,0 25,0-26,0 1,-25 25,25-25,-25-1,0 1,1 25,-1-25,0-1,0-24,0 0,1 0,48-24,1 24,0-25,0 25,0 0,-1 0,1 25,0-25,0 24,-25 1,0 0,0 0,-25-25,25 25,-25-1,0 1,1 0,-1-25</inkml:trace>
  <inkml:trace contextRef="#ctx0" brushRef="#br0" timeOffset="445396.2991">15230 17338,'0'25,"0"0,25 0,-25 0,0-1,0 1,0 0,0 25,0-25,-25 24,25-24,0 0,0 0,-25-25,0-25</inkml:trace>
  <inkml:trace contextRef="#ctx0" brushRef="#br0" timeOffset="445736.4367">14709 16768,'-25'-25,"50"25,0 0,0 0,24 0,1 0,0 0,-1 0,26 0,-26 0,1 0,-1 0,1 25,24-25,-49 0,25 0,0 0,-26 25,1-25,-50-25,25 0,-24 0,-1 1,0-1,0 0,0 0,0 0</inkml:trace>
  <inkml:trace contextRef="#ctx0" brushRef="#br0" timeOffset="446000.5234">15652 16966,'25'0,"-1"0,-24 25,25 0,0 25,-25-26,25 26,0 0,-1-1,-24 1,25 24,-25-24,0-1,0 1,0 0,-25-1,1 1,-1 0,0-1,0-24,-49-25,24 0</inkml:trace>
  <inkml:trace contextRef="#ctx0" brushRef="#br0" timeOffset="446484.9272">16073 17239,'0'-25,"25"25,0 0,0 0,0 0,24 0,1 0,-25 0,-1 0,26 0,-25 0,0 0,0 0,-25 25,-25-25</inkml:trace>
  <inkml:trace contextRef="#ctx0" brushRef="#br0" timeOffset="446632.4542">16073 17388,'0'0,"25"0,0 25,25-25,-26-25,26 25,0 0,-1 0,1 0,24 0,-24-25,-25 25,24 0,1-25</inkml:trace>
  <inkml:trace contextRef="#ctx0" brushRef="#br0" timeOffset="446936.8245">16669 17140,'0'0,"0"-25,0 50,25 0,-25 0,0-1,24 26,-24 0,0-1,0 1,0-1,-24 26,24-25,0-26,0 26,0-25,0-50,0 0,0-24,24-1,-24 0,0 1,0-1,25-24,-25 24,0 25,25 0,0 1,-25-1,25 25,-1 0,1 0,0 25,0-25,0 24,-1 1,1 0,-25 0,25 0,-25-1,25 1</inkml:trace>
  <inkml:trace contextRef="#ctx0" brushRef="#br0" timeOffset="447297.3493">17314 17314,'0'0,"-25"-25,0 0,25 0,-25 0,0 1,1 24,-1 24,0 1,0 0,0 25,25-1,-24-24,24 25,-25-1,25-24,25 0,-25 0,24-25,1 0,-25-25,25-25,0 25,0-24,-1 24,1-25,-25 26,25-26,-25 25,0 50,0 25,25-26,-25 26,0 0,0-26,0 26,25-25,-25 0,24-25</inkml:trace>
  <inkml:trace contextRef="#ctx0" brushRef="#br0" timeOffset="447624.94">17562 17264,'-25'0,"25"25,-25-25,25 49,0-24,0 0,0 25,0-26,0 26,0-25,0 25,0-26,0-48,0-26,25 25,-25-25,25 26,0-26,-25 0,24 1,1-1,0 25,0 1,0 48,-25 26,0-25,0 24,0 1,-25-25,25 24,25 1,-25-25,0 0,0 0,24-25,1-25,0 0</inkml:trace>
  <inkml:trace contextRef="#ctx0" brushRef="#br0" timeOffset="448108.3714">18008 16867,'0'25,"0"25,0-1,0 1,0-1,-25 26,25-26,0 26,-24-1,24 1,-25-1,25-24,0-1,-25-24,25 0,25-75,-25 26,0-1,25-25,-25 0,24-24,-24 24,25 1,0-1,0 1,0 24,-1 0,-24 0,25 25,0 0,-25 25,25-25,-25 25,0 0,0-1,0 1,-25 25,25-25,-25-1,0 1,25 0,-24 0,-1-25,0 25,0-25,0 0,1 0,24-25,-25 25,50 0,-25 25,24-1,1 1,0 0,0 0,0-25,-1 25,1 0,0-25,0 0,24-25,-24 25,25-25</inkml:trace>
  <inkml:trace contextRef="#ctx0" brushRef="#br0" timeOffset="448309.2502">18529 17041,'0'0,"-25"-25,0 25,1 25,24 0,-25-1,0 26,25 0,0 24,-25 0,25 1,0-1,0-24,25 24,0-24,0-25,-1 0,1-1,25-24,-25 0,49 0,-24-24</inkml:trace>
  <inkml:trace contextRef="#ctx0" brushRef="#br0" timeOffset="448656.2716">19124 17066,'0'24,"0"1,0 25,-24-1,24 1,0 0,-25-1,0 1,0-25,25 24,-25-24,1 25,-1-50,0 25,0-50,0 0,1 0,24 0,0-24,0 24,0-25,0 1,0-1,24 25,-24 0,25 25,0-24,0 24,-25 24,25-24,-1 25,1 0,0 0,0 24,0-24,-1 0,-24 0,25 0,0-1</inkml:trace>
  <inkml:trace contextRef="#ctx0" brushRef="#br0" timeOffset="448812.5034">19273 17363,'0'0,"-25"0,25 25,0 0,0 0,0 24,0-24,0 25,-24-25,24-1,0 1,24 0,-24 0,-24-50,24 0</inkml:trace>
  <inkml:trace contextRef="#ctx0" brushRef="#br0" timeOffset="449080.6068">18752 16892,'0'0,"0"-25,25 50,0-25,0 0,24 25,-24-25,25 0,24 0,-24 0,24 0,-24 0,-1 0,1 0,0 0,-26 25,1-25,0 0,-50 0,0 0,25-25,-24 25,24-25,-25 25</inkml:trace>
  <inkml:trace contextRef="#ctx0" brushRef="#br0" timeOffset="449516.4016">20117 17214,'24'0,"-24"25,0 0,0 0,0 0,-24 24,24 1,-25-25,25 24,-25 1,0 0,0-1,-24-24,24 0,0 0,0-1,1-24,-1 0,0-24,0 24,25-25,-25 0,25-25,0 26,-24-26,48 0,-24 1,25 24,-25-25,25 50,0-25,0 25,-1 0,26 0,-25 25,0 0,-1 0,1 0,0 24,0-24,0 25,-1-25,1-1,-25 1,25 0,-25 0</inkml:trace>
  <inkml:trace contextRef="#ctx0" brushRef="#br0" timeOffset="450020.7676">20290 17487,'0'0,"0"25,25 0,-25 0,0 0,0-1,-25-24,25 25,-25-25,1 0,-1 25,0-25,25 25,-25-25,25 25,-25-25,1 24,48-24,1 0,0 0,0 0,0 0,-1 0,1 0,0 0,0 0,24-24,-24 24,0 0,0 0,-25-25,-75-25,51 50</inkml:trace>
  <inkml:trace contextRef="#ctx0" brushRef="#br0" timeOffset="450340.2649">19819 17115,'0'0,"0"-25,25 50,0-25,-1 0,26 25,0-25,-1 0,1 25,-1-25,1 0,24 0,-24 0,0 0,-26 0,26 0,-25 0,0 0,-25-25,-25 0,25 0,-25 25,25-24,-25-1,0 0,1 0,-1 0,0 1</inkml:trace>
  <inkml:trace contextRef="#ctx0" brushRef="#br0" timeOffset="450804.3444">21208 17239,'0'25,"0"0,0 0,0-1,0 26,-25 0,25-1,-25-24,1 25,-1-1,0 1,0-25,0 24,1-24,-1-25,0 25,0-25,0 0,1 0,-1-25,0 0,25 1,0-1,-25-25,25 1,25 24,-25-25,25 25,0 0,-1 1,1 24,25 0,-25 0,24 0,-24 24,0 1,0 0,-1 0,1 0,0 0,-25-1,25-24,-75-24</inkml:trace>
  <inkml:trace contextRef="#ctx0" brushRef="#br0" timeOffset="451100.6137">21307 17562,'0'0,"0"25,0-1,25-24,-25 25,-25 0,0 0,25 0,25-1,-25 1,25 0,-25 0,25-25,-25 25,-25-1,25 1,-25-25,0 25,1-25,-1 0,0 0,0 0,0 0,1-25</inkml:trace>
  <inkml:trace contextRef="#ctx0" brushRef="#br0" timeOffset="451413.2765">20886 17190,'24'0,"1"0,0 0,0 24,24-24,1 0,0 25,-1-25,26 25,-26-25,1 0,-1 0,1 25,-25-25,0 0,-1 0,-24-25,0 0,-24 0,24 1,-25-26,0 25,25 0,-25 1,0-26,25 25,-24 0,-1 1</inkml:trace>
  <inkml:trace contextRef="#ctx0" brushRef="#br0" timeOffset="452108.7574">22126 17735,'0'25,"0"0,0 0,0 0,-25-25,25 24,0 1,0 0,-25-25,0-25,25 0,-24 25,24-24,0-1,0 0,0 0,0-24,0 24,0-25,0 1,0-1,24 25,-24-25,25 1,-25 24,25 0,-25 0,25-24,-25 24,25 25,-1-25,-24 0,25 25,-25-24,25-1,0 25,0-25,-1 25,1 0,0-25,-25 50,25-25,0 25,-50 0,25-1,-25 1,25 0,-25 0,0 0,1-1,24 1,-25 0,25 0,0 0,25-1,-1 1,-24 0,25-25,-25 25,25 0,-25 0,-25-1,25 1,-25-25,1 25,-1-25,25 25,-25-25,0 0,0 0,25-25,0 0</inkml:trace>
  <inkml:trace contextRef="#ctx0" brushRef="#br0" timeOffset="452373.064">22399 17537,'24'0,"1"25,-74-50,98 75,-24-26,-25 1,0 0,0 0,-25 0,0-1,1-24,-1 25,25 0,-25-25,50 25,0-25,-1 0,1-25,0 25,0 0,0 0,-1-25,1 25,-25-25,25 1,-25-1,0 0</inkml:trace>
  <inkml:trace contextRef="#ctx0" brushRef="#br0" timeOffset="452712.8209">21952 16942,'25'0,"0"0,0 24,-1-24,26 0,-25 25,24-25,1 0,0 25,-1-25,1 0,-1 0,1 0,-25-25,0 25,-1 0,1 0,-25-25,-25 1,1-1,24 0,-25 0,25 0,-25 1,0-1</inkml:trace>
  <inkml:trace contextRef="#ctx0" brushRef="#br0" timeOffset="452965.1515">22746 16991,'0'25,"0"0,25 0,-25-1,25 26,-25-25,24 24,1 1,0 0,0-1,-25 1,25-1,-1 1,-24 0,0-1,0 1,0 0,0-26,-24 26,-1 0,-25-1,25-24,-24 25,-1-26,0 1,1 0,-1-25</inkml:trace>
  <inkml:trace contextRef="#ctx0" brushRef="#br0" timeOffset="453328.3396">23292 17289,'0'0,"24"0,1 0,0 25,0-25,0 0,-1 0,1 0,0 0,0 0,24 0,-24 0,0 24,0-24,-25 25,-25-50,0 25,0 25</inkml:trace>
  <inkml:trace contextRef="#ctx0" brushRef="#br0" timeOffset="453492.4079">23267 17462,'0'0,"25"0,-1 0,1 0,0 0,25 25,-26-25,26 0,-25 0,24 0,-24 25,0-25,0 0,0 25</inkml:trace>
  <inkml:trace contextRef="#ctx0" brushRef="#br0" timeOffset="453868.5911">23862 17214,'25'0,"-25"25,25-25,0 25,-25 0,24-25,-24 25,0-1,0 1,0 0,0 0,-24 0,-1-25,0 24,0 1,0 0,0-25,-24 25,24 0,0-25,50 25,0-25,0 24,-1-24,-24 25,25-25,-25 25,0 0,25 0,-25-1,0 1,0 0,0 0,-25 0,0-1,1 1,-1 0,0 25,0-26,0 26,-24-25,-1 0,1-25</inkml:trace>
  <inkml:trace contextRef="#ctx0" brushRef="#br0" timeOffset="455001.2293">11807 17934,'-25'0,"50"0,0 0,0 0,-1-25,26 25,0 0,-26 0,26 0,0 0,-26 0,26 0,-25 0,0 25,-25 0,-25-1,25 1,-25 0,-25 25,26-26,-26 26,25-25,-24 24,-1 1,0-25,26 0,-26-1,25 1,0 0,1 0,-1-25,25-25</inkml:trace>
  <inkml:trace contextRef="#ctx0" brushRef="#br0" timeOffset="455144.2225">11956 18132,'25'75,"-50"-150,50 174,-25-49,0 0,0-1,0-24,0 25,0-1,0 1,0-25,0 24</inkml:trace>
  <inkml:trace contextRef="#ctx0" brushRef="#br0" timeOffset="455264.9337">12105 18256,'49'50,"-98"-100,123 125,-49-51,-25 1,25 0,0 0,-1 0,1-1,0-24,25 0,-26 0</inkml:trace>
  <inkml:trace contextRef="#ctx0" brushRef="#br0" timeOffset="455496.255">12725 17785,'0'0,"-25"25,25 24,-25-24,0 25,25-1,-24 26,-26-26,25 1,0 0,-24-1,24-24,0 25,0-26,1-24,24-24</inkml:trace>
  <inkml:trace contextRef="#ctx0" brushRef="#br0" timeOffset="455669.0816">12725 17909,'0'0,"0"25,49 0,-24-1,0 1,0 25,0-25,-1-1,1 26,0-50,0 25,-25 0,25-25,-50 0,0 0</inkml:trace>
  <inkml:trace contextRef="#ctx0" brushRef="#br0" timeOffset="455852.5279">12526 18207,'0'0,"25"0,0 24,25-24,-26 0,26 0,-25-24,24 24,1 0,-25-25,0 25,-1 0,1 0,0-25,-50 25,0 25</inkml:trace>
  <inkml:trace contextRef="#ctx0" brushRef="#br0" timeOffset="456236.6082">12601 18281,'-25'50,"50"-100,-50 149,25-74,25 0,-25 24,0 1,0-25,0 25,0-26,0 26,25-25,-1-75,-24 25,0 1,25-26,-25 25,0-25,25 26,-25-1,0 0,25 0,0 0,-1 25,1 0,0 0,0 0,0 0,-1 0,-24 25,25-25,-25 25,0 0,0 0,-25-25,25 24,-24 1,24 0,-25 0,-25 25,1-26,73-48,1-1,-74-99,73 74</inkml:trace>
  <inkml:trace contextRef="#ctx0" brushRef="#br0" timeOffset="457253.2323">12452 17760,'0'25,"0"0,0 0,0-1,-25 1,25 0,0 0,25 0,0-25,0-25,24 25,-24-25,25 25,-1 0,1 0,-1 0,-24 0,25 0,-1 0,-24 0,0 25,0-25,0 0,-1 25,-48-25,-1 0,0-25,0 25,0 0,1-25,-1 25,0 0,0 0,0 25,1 0,-1-1,0 26,0-25,0 24,1 1,-1-25,0 24,-25 1,50-25,-24 0,24-50,0 0,0 0,0 0,24 1,1-1,-25 50,25-1,-25 1,0 25,0-25,25 24,-25-24,0 25,0-26,0 1,25 0,-1-50,-24-24,0 24,25 0,-25-25,25 26,0-26,0 25,-1 0,1 1,0-1,0 25,24 0,-24-25,0 25,0 0,24-25,-24 25,0 25,0-25,-50 0,0 0,0 0,25-25,-24 25,24-25,-25 25,25-24,-25 24,25 24,-25-24,25 50,0-25,0 24,0 1,0 0,0-1,0 26,0-26,0 1,-25 0,25-1,0-24,-24 0,24 24,0-24,-50-50,25 1,0-1,-24-25,49 1,0 24,-25 0,25 0,25 0,0 0,-1 25,1-24,0-1,25 0,-1 0,-24 25,25-25,-26 1,1-1,0 25,25-25</inkml:trace>
  <inkml:trace contextRef="#ctx0" brushRef="#br0" timeOffset="458476.2884">13345 17959,'0'-25,"25"25,-25 25,0-1,0 1,0 0,0 0,0 24,0-24,0 25,0-25,0-1,0 1,-25 0,50-50,-25 0,0 1,0-1,0-25,25 25,-25-24,0-1,0 25,0-24,24 24,-24 0,25 0,0 25,0-24,0 24,-1 0,1 0,0 0,0 0,-25 24,-25 1,25 0,-25 0,25 0,0-1,0 1,0 25,0-25,-25-1,25 1,0 0,0 0,25-25,-25 25,-25-1,1-24,24-24,-25 24,0-25,0 0,0 0,25 0,0 1,25-1,0 25,0 0,0 0,-1 25,-48-1,24 1,-25 0,0 0,0 0,0-1,1 1,24 0,-25 0,0 0,25-1,25-48,0 24,-1 0,1-25,0 25,0-25,0 25,-1-25,1 25,-25 25,-25 0,1 0,24-1,-25-24,0 25,0 0,0 0,1 0,48-25,1 0,0 0,0-25,0 25,24-25,-24 0,0 25,0-25,-1 1,-24-1,-24 25,-1 0,0 0,0 0,0 0,1 25,-26-25,25 0,0 24,1 1,-1-25,25 25,-25 0,0 0,25-1,0 1,-25 25,1-25,-1 0,0-1,0-24,0-24</inkml:trace>
  <inkml:trace contextRef="#ctx0" brushRef="#br0" timeOffset="458629.1916">13171 18455,'75'0,"-26"24,-173-48,273 73,-99-24,-1 25,1-25,0-1,-1 1,1 0,-1 0,1 0,0-1,-1-24,-49-124,50 100,-1-1</inkml:trace>
  <inkml:trace contextRef="#ctx0" brushRef="#br0" timeOffset="459084.4078">13643 18008,'24'0,"1"25,0-25,0 0,0 25,-1-25,1 0,0 0,0 25,0-25,-1 24,-24 1,-24 0,24 0,-25 0,0-1,-25 26,26-25,-1 0,0-25,25 24,-25-24,50-24,0-1,0 25,-1-25,1 25,0 0,0 25,-50 0,25 24,-25-24,0 0,1 0,24-1,-25-24,25 25,-25 0,50 0,24-25,1 0,0 0,-26-25,26 0,0 0,-1-24</inkml:trace>
  <inkml:trace contextRef="#ctx0" brushRef="#br0" timeOffset="459332.7092">14362 17785,'25'0,"-25"25,25-25,-25 25,24-25,-24 24,25 1,-50 0,1 0,-1 0</inkml:trace>
  <inkml:trace contextRef="#ctx0" brushRef="#br0" timeOffset="460697.082">14263 18008,'99'-49,"-198"98,223-98,-124 73,0 1,0 0,0 0,0 0,-25-1,25 1,-25 0,0-25,25 25,-25-25,50-25,0 0,0 0,0 1,0-1,-1 25,1-25,0 25,0-25,0 25,-25 25,0 0,-25 0,0-1,0 1,0 0,-24-25,24 25,0 0,0-25,-24 24,24 1,0-25,0 25,0-25,50 0,0 0,0-25,24 25,1-25,-25 25,25-24,-1 24,-24-25,25 25,-26 0,1 0,-25-25,-25 50,1-25,-1 25,0-25,25 24,-25-24,0 0,1 25,24-50,-25 50,25 0,0 0,-25-25,25 25,0-1,-25-24,25 25,0 0,0 0,0 0,0-1,0 1,0 0,0 25,0-75,0 0,0 0,0 0,0 1,0-1,25 0,-25 0,0 0,25 25,-25-24,25 24,-1 0,1 0,0 0,-25 24,25 1,-50-25,25 25,-25 0,0-25,1 25,-1-1,0-24,0 25,0-25,50 0,0 25,0-50,0 25,-1 0,1 0,0 25,0-25,-50 25,-25 0,26-25,-1 0,0 25,0-25,-25 24,26-24,-26 0,25 0,-24 0,24 0,0 0,-25 0,100 0,0 25,-26 0,1-25,0 25,25-25,-26 25,1-25,0 24,0-24,25 0,-26 0,1 0,25-24,-25 24,-25-25,0 0,0 0,0-24,24 49,26 0,0 0,-26 0,1 0,0 0,25 0,-100 49,25-74,-24 25</inkml:trace>
  <inkml:trace contextRef="#ctx0" brushRef="#br0" timeOffset="463184.3998">18479 2853,'-24'-25,"-1"25,50 0,-1 0,1 0,0 0,25 0,-25 0,24 0,1 0,-25-25,24 25,-24 0,0 0,0 0,-1 0,1 0,0 0,0 0,-50 25</inkml:trace>
  <inkml:trace contextRef="#ctx0" brushRef="#br0" timeOffset="463560.2695">19273 2356,'-25'-24,"25"48,0 1,25 0,-25 0,0 24,0-24,-25 25,25-1,0 1,0 0,0 24,0-24,0-1,0 1,0 0,0-26,0 26,0 0,0-26,0 1,0 0,0 0,25 0,-50-50,1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30T01:29:07.3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1389 1265,'0'-25,"0"0,0 1,25-1,0 25,-1-25,1 25,0 0,0 0,-25 25,25-25,-25 25,24-1,-24 1,0 0,0 0,0 0,0-1,-24 1,24 0,-25 25,0-26,25 1,-25 0,0 0,1 0,-1-1,0 1,0-25,0 25,1 0,-1-25,0 0,0 0,0 0,50 0,0 0,0 0,0 25,-1-25,1 0,0 0,0 0,0 0,-1 0,26 0,-25 0,0 0,-1 0,1 0</inkml:trace>
  <inkml:trace contextRef="#ctx0" brushRef="#br0" timeOffset="164.146">1885 1687,'0'25,"25"-25,-25 24,-25-24</inkml:trace>
  <inkml:trace contextRef="#ctx0" brushRef="#br0" timeOffset="1164.1027">2356 992,'25'0,"0"0,0 0,0 0,24 0,-24 0,0 0,24 0,-24-25,0 25,0 0,0-24,0 24,-1 0,-48 24,-1-24,0 0,0 25,0 0</inkml:trace>
  <inkml:trace contextRef="#ctx0" brushRef="#br0" timeOffset="1387.6808">2208 1215,'24'0,"-24"25,0 0,0 0,25 24,-25-24,0 25,0-1,25 1,-25 0,0-1,0-24,0 0,0 0,25 0,-25-1,25-48,-25-1,0 0</inkml:trace>
  <inkml:trace contextRef="#ctx0" brushRef="#br0" timeOffset="1700.2781">2356 1315,'25'-25,"0"25,0 0,0 0,-1 0,1-25,25 25,-1 0,1-25,0 25,-1 0,-24-25,25 25,-1 0,-24 0,0 25,0-25,0 0,-1 25,-24 0,0 0,0-1,0 1,-24 0,24 0,-25 24,0 1,25-25,-25 24,0-24,25 25,-24-25,24 0,-25-1,25 1,-25-25,25 25,-25-25,0-25,1 25,-1-25,0 1,0-1</inkml:trace>
  <inkml:trace contextRef="#ctx0" brushRef="#br0" timeOffset="2212.0098">2456 1116,'-25'0,"25"25,0 0,0 0,0 24,0-24,0 25,-25-1,25 1,0-25,0 24,0-24,0 0,0 0,25-25,0 0,-1-25,-24 0,25 25,0-50,0 26,0-1,-1 0,-24-25,25 26,0-1,0-25,0 25,0 1,-1-26,-24 25,25 25,-25-25,-25 25,25 25,0 0,-24 25,24-26,-25 26,0 0,25-26,-25 26,0 0,0-1,1-24,-1 25,0-26,25-48,25 24,-25-25,25 0,-1 25,1 0,25 0,-25 0,0 0,-1 25,1-25,25 25,-25-25,-1 0,1 0,0 0</inkml:trace>
  <inkml:trace contextRef="#ctx0" brushRef="#br0" timeOffset="2691.6916">3299 918,'-25'-25,"25"50,-25 0,25-1,-24 1,-1-25,25 25,-25 25,0-26,0 1,1-25,24 25,24-25,1 0,0-25,25 25,-26 0,26 0,0-25,-26 25,26 0,-25 0,24 0,-24 0,0 0,0 25,-50 0,0-25,-24 25,24-25,0 0,0 0,0 0,25-25,-24 25,24-25,-25 25,25 25,0 25,25-26,-25 26,0 0,0-1,0 26,0-26,0 26,-25-1,25 1,0-26,0 1,0-1,25-24,-25 25,0-25</inkml:trace>
  <inkml:trace contextRef="#ctx0" brushRef="#br0" timeOffset="3468.8943">3969 943,'0'0,"-25"-25,0 25,0 25,-24-1,24 1,0 25,0-25,1 24,-1-24,0 0,0 0,0-25,50-25,0 0,-25 0,25 25,0 25,-25 0,0 0,24 24,-24-24,0 49,25-24,-25 0,0-1,0 1,0-1,0-24,25 0,-25 25,0-25,0-50</inkml:trace>
  <inkml:trace contextRef="#ctx0" brushRef="#br0" timeOffset="3816.3589">3870 1240,'24'-25,"1"25,0-24,0 24,0-25,-1 25,26 0,0 0,-26-25,26 25,-25 0,24 0,-24 0,25 0,-25 0,-1 0,1 25,0-25,-50 25,25-1,0 1,-25-25,25 25,0 25,-24-26,24 26,-25-25,25 24,0 1,-25 0,25-1,0-24,0 25,0-25,0-1,0 1,0 0,0 0,-25-25,0-25,25 0,-24 0,-1 1,0-1,-25 0,1-25,24 1</inkml:trace>
  <inkml:trace contextRef="#ctx0" brushRef="#br0" timeOffset="4124.475">3919 1191,'0'24,"0"1,0 0,25 0,-25 24,0-24,0 0,0 0,0 0,0-1,0 1,0-50,25 1,-25-26,0 25,25 0,-1 1,-24-1,25 0,0 0,0 25,0 25,-25 0,24-25,-24 25,0-1,0 1,0 0,0 0,-24 0,-1-1,25 1,-25-25,0 25,0-25,1-25</inkml:trace>
  <inkml:trace contextRef="#ctx0" brushRef="#br0" timeOffset="4379.5639">4514 819,'0'0,"0"-25,25 25,-25 25,0-1,25 1,0 0,-25 25,0-26,25 26,-25-25,0 0,0-1,24 1</inkml:trace>
  <inkml:trace contextRef="#ctx0" brushRef="#br0" timeOffset="4624.5487">4614 843,'0'-24,"24"24,-24-25,25 25,0 0,0 0,0 0,-1 0,1 0,0 0,0 0,-25 25,25-25,-25 24,0 1,0 0,0 0,-25 0,25-1,0 1,-25 0,25 0,0 0,-25-1,25 1,-25-25,25-25</inkml:trace>
  <inkml:trace contextRef="#ctx0" brushRef="#br0" timeOffset="4764.4395">4663 943,'25'-25,"0"25,0 0,-25 25,24-25,-48 24,-1 1</inkml:trace>
  <inkml:trace contextRef="#ctx0" brushRef="#br0" timeOffset="4900.472">4663 1067,'25'0,"0"0,-25-25,25 25,-1 0,1-25,0 25,0-25,-50 50</inkml:trace>
  <inkml:trace contextRef="#ctx0" brushRef="#br0" timeOffset="5096.2578">4415 1265,'25'0,"25"-25,-26 25,26 0,0-25,-1 25,1-24,-1 24,26-25,-25 25,-1 0,-24-25,25 25,-26 0,1 0,0 0,-50 25,0-25,-24 0,-1 25</inkml:trace>
  <inkml:trace contextRef="#ctx0" brushRef="#br0" timeOffset="5276.6518">4589 1215,'0'25,"25"0,-25 0,0 24,0-24,0 0,0 0,0 0,0-1,0 1,0 0,24-25,-73-25,49 0</inkml:trace>
  <inkml:trace contextRef="#ctx0" brushRef="#br0" timeOffset="5523.9426">4688 1290,'25'-25,"0"0,-1 25,1 0,0 0,0 0,0 0,0 0,-1 0,1 0,0 25,-50-25,25 25,0 0,-25-25,25 24,0 1,-24 0,24 0,0 0,-25-25,0 0</inkml:trace>
  <inkml:trace contextRef="#ctx0" brushRef="#br0" timeOffset="6332.5526">4688 1364,'25'-25,"0"25,-1 0,1 25,0-25,0 0,-25 25,0 0,-25-25,25 25,-25-1,0 1,50-50,-25 1,25-1,-25 0,0 0,25 25,-25-25,0 1,0-1,0 0,0 0,-25 25,25 25,-25 0,25 0,0-1,0 26,0-25,0 24,0-24,-25 25,25-25,0-1,0 1,0 0,-24-50,-1 25,25-25,-25 25,25-24,0-1,-25 25,25-25,25 25,0 0,0-25,-1 25,1 0,0 0,0 0,0 0,0 0,-1 0,1 0,-50 25,25 0,-24 0,-1-1,0 1,0-25,-25 25,26 0,-26 0,25 0,-24-1,24 1,0-25,25 25,-25-25,50 0,0 0,0-25,-1 25,26 0,-25 0,24-25,1 25,-25 0,25 0,-26 0,26 0,-25 0,0 0,-1 0,1 0,-50 0,-49-74,49 49</inkml:trace>
  <inkml:trace contextRef="#ctx0" brushRef="#br0" timeOffset="6920.3046">5482 868,'0'-25,"0"50,-25 0,25 0,-25 0,25-1,-25 1,1 0,-1 0,0 0,0-25,50 0,0 0,0 0,-25 24,0 1,0 0,0 0,0 0,-25-1,25 1,-25 0,25 0,25 0,0-25,-25 24,24 1,-24 0,0 25,0-26,0 26,0-25,0 0,0 24,-24-24,24 0,-25 0,50-50,-25 0,0 0,24-24,-24-1</inkml:trace>
  <inkml:trace contextRef="#ctx0" brushRef="#br0" timeOffset="7116.1678">5680 943,'0'24,"0"1,0 25,0-25,0 24,0 1,0-1,0 26,0-26,0 26,0-26,0 26,0-50,0 24,0-24,0 0,0-50,0 0,0 0,0-24,25-1,-25 1,0-1</inkml:trace>
  <inkml:trace contextRef="#ctx0" brushRef="#br0" timeOffset="7372.3017">5755 1116,'0'0,"0"-25,0 1,24-1,1 25,-25-25,25 25,0 0,0 0,-25 25,0 0,0-1,0 1,0 0,0 25,0-26,0 1,0 25,0-1,0-24,0 25,0-1,0 1,0-25,0 0,0-1,0 1,25 0,-50-50,0 0,25 1</inkml:trace>
  <inkml:trace contextRef="#ctx0" brushRef="#br0" timeOffset="7500.0979">5705 1265,'0'0,"25"0,0 0,-1 0,1 0,0 0,0 0,-25 25</inkml:trace>
  <inkml:trace contextRef="#ctx0" brushRef="#br0" timeOffset="7635.6915">5705 1439,'25'0,"0"0,-1 0,1 0,0-25,0 25,0 0</inkml:trace>
  <inkml:trace contextRef="#ctx0" brushRef="#br0" timeOffset="7864.1621">5531 1736,'25'0,"0"0,0 0,24 0,1 0,-25-24,24 24,1 0,0 0,-25 0,24 0,1 0,-25 0,24 0,-24 0,0 24,-50-48,25-1,-25 0,0 25</inkml:trace>
  <inkml:trace contextRef="#ctx0" brushRef="#br0" timeOffset="8531.9716">6846 1067,'25'0,"-25"24,0 1,0 25,0-1,0-24,-25 25,25-1,-25 1,25 0,-25-1,1-24,-1 25,0-26,0 1,0 0,1-25,-1 25,0-25,0-25,0 25,25-25,-24-24,24 24,0-25,0 1,0-1,24 0,-24 26,25-1,0 25,-25-25,25 25,0 0,-1 0,26 25,-25 0,0-1,-1 1,1 0,0 0,0 24,-25-24,25 0,-25 0,25 0,-25-1,24-24,-24-24</inkml:trace>
  <inkml:trace contextRef="#ctx0" brushRef="#br0" timeOffset="8691.7246">7069 1315,'0'24,"0"26,0-25,0 0,25 24,-25-24,0 0,0 0,0-1,0 1,0 0,-25-25,1-25</inkml:trace>
  <inkml:trace contextRef="#ctx0" brushRef="#br0" timeOffset="9004.1461">6598 943,'0'0,"-25"0,50 0,-25-25,25 25,0 0,-1 0,26 0,-25 0,24 0,1 0,0 0,-1 0,-24 0,25 0,-1 0,-24 0,0 25,0-25,0 0,-1 0,-24-25,-24 0,-1 25,25-25,-25 0,25 1,-25 24,25-25,0 0,0 50</inkml:trace>
  <inkml:trace contextRef="#ctx0" brushRef="#br0" timeOffset="9207.7693">7441 1563,'-24'0,"24"24,0 1,0 0,0 0,0 0,0 0,0 24,-25-24,0-25,0 0</inkml:trace>
  <inkml:trace contextRef="#ctx0" brushRef="#br0" timeOffset="9387.6728">7714 1389,'25'0,"0"0,0 0,-1-25</inkml:trace>
  <inkml:trace contextRef="#ctx0" brushRef="#br0" timeOffset="9503.6222">8062 1389,'0'25</inkml:trace>
  <inkml:trace contextRef="#ctx0" brushRef="#br0" timeOffset="9603.7339">8260 1389,'25'0,"-25"25,25 0</inkml:trace>
  <inkml:trace contextRef="#ctx0" brushRef="#br0" timeOffset="9772.4395">8682 1513,'-25'25,"25"0,0-1,0 1,-25 0,25 0,-25 0,25 0,-25-1,1 1</inkml:trace>
  <inkml:trace contextRef="#ctx0" brushRef="#br0" timeOffset="10272.1436">9599 1191,'-24'-25,"24"50,-25-1,25 1,-25 25,25-1,-25 26,0-26,1 1,-1 24,0-49,0 25,0-25,1 0,24-1,-25-24,0 0,0 0,0-24,25-1,-24 0,24-25,0 1,0-1,0 0,24 1,-24 24,25-25,-25 26,25 24,0-25,0 25,-1 25,1-25,0 24,0 1,0 25,-1-25,1-1,0 1,-25 0,25 25,0-26,-25 1,24-25,-24 25,0 0,25-25,0 0,-25-25</inkml:trace>
  <inkml:trace contextRef="#ctx0" brushRef="#br0" timeOffset="10548.2373">9847 1414,'0'-25,"-24"50,-1-25,0 25,0-1,25 1,-25-25,25 25,-24 0,48 0,-24-1,25-24,0 25,0-25,0 25,-1 0,-24 0,0 0,-24-1,24 1,-25-25,0 25,0-25,0 25,1-25,-1 0,-25 0,25 0,-24 0,-1-25</inkml:trace>
  <inkml:trace contextRef="#ctx0" brushRef="#br0" timeOffset="10864.0776">9178 1017,'25'-25,"-1"25,1 25,0-25,25 0,-26 0,26-25,0 25,-1 0,1 0,24 0,-24 0,-1 0,-24 0,25 25,-25-25,-1 0,1 0,0 0,-25 25,0-50,-25 0,25 0,-25 25,25-24,0-1,0 0,-24 0,24-24,0 24,-25 0</inkml:trace>
  <inkml:trace contextRef="#ctx0" brushRef="#br0" timeOffset="11191.6643">10344 992,'24'0,"1"0,0 0,0-25,0 25,-1 0,1 0,25 0,-25 0,-1 0,1 0,0 0</inkml:trace>
  <inkml:trace contextRef="#ctx0" brushRef="#br0" timeOffset="11576.597">10393 819,'0'24,"0"1,0 0,25 25,-50-1,25 1,0-1,0-24,-25 25,25-1,0 1,0-25,-24 0,48-1,1-48,0-1,0 25,24-25,-24 0,0 25,25 0,-26-25,1 25,0 0,0 25,0-25,-1 25,-24 0,0 24,0-24,0 0,-24 25,24-26,-25 26,25-25,-25 24,0-24,25 0,-25 25,1-25,24-1,-25 1,0-25,0-25,0 25,25-24,-24-1,-1 0,-25 0</inkml:trace>
  <inkml:trace contextRef="#ctx0" brushRef="#br0" timeOffset="11731.8822">10195 1488,'-25'-25,"25"50,25-25,0 0,-1 0,1 0,25 0,-25 0,24 0,1 0,-1-25,-24 25,25 0,-25 0,-1 0,1 0,-25-24,25 24</inkml:trace>
  <inkml:trace contextRef="#ctx0" brushRef="#br0" timeOffset="12387.6714">11286 1761,'-25'25,"25"0,0 0,0-1,-24-48,-1-1,0 25,25-25,0 0,0 0,-25-24,25-1,-25 0,25 1,0-1,-25 1,25-1,0 0,0 26,0-26,0 25,0 0,25-24,-25 24,0 0,25 25,-25-25,25 1,0 24,-25-25,25 25,-1 0,1 25,0-1,-25 1,0 0,0 0,0 0,-25-1,0 1,25 0,0 0,-24-25,24 25,0-1,24-24,1 25,0-25,0 25,-25 0,0 0,0-1,-25 1,25 0,-25 0,0 0,1-1,-1 1,0-50</inkml:trace>
  <inkml:trace contextRef="#ctx0" brushRef="#br0" timeOffset="12548.1167">11460 1339,'0'25,"0"0,0 25,0-26,0 1,0 0,0 0,0 0,0-1,0 1,-25-25,-25-25</inkml:trace>
  <inkml:trace contextRef="#ctx0" brushRef="#br0" timeOffset="12899.8323">10988 918,'0'-25,"25"25,0-25,0 25,24 0,-24 0,25 25,-25-25,24 0,-24 0,25 0,-1 25,1-25,0 0,-26 0,1 25,0-25,0 0,0 0,-50-25,0 0,25 0,-25 0,25 1,-25-1,1 0,-1 25,25 25,0 0,0-1</inkml:trace>
  <inkml:trace contextRef="#ctx0" brushRef="#br0" timeOffset="13084.5569">11832 1439,'0'24,"0"1,0 0,-25 0,25 0,0-1,0 1,0 0,0 0,0 0,-25 0,25-1,-74-48,74 48</inkml:trace>
  <inkml:trace contextRef="#ctx0" brushRef="#br0" timeOffset="13276.028">12030 1389,'25'0,"0"0,-25-25,25 25,-1 0,1 0,0 0,0-25,0 25,0 0</inkml:trace>
  <inkml:trace contextRef="#ctx0" brushRef="#br0" timeOffset="13379.6953">12402 1389,'25'0,"0"-25,-50 0</inkml:trace>
  <inkml:trace contextRef="#ctx0" brushRef="#br0" timeOffset="13492.1607">12626 1339,'24'0,"1"25,0-25</inkml:trace>
  <inkml:trace contextRef="#ctx0" brushRef="#br0" timeOffset="13675.6956">12948 1488,'0'25,"0"0,0 0,0-1,-25 1,25 0,0 0,-25 0,25 0,-24-1,-1 1</inkml:trace>
  <inkml:trace contextRef="#ctx0" brushRef="#br0" timeOffset="14351.9673">13419 1736,'0'25,"-24"-25,24 25,0 0,0 0,0-1,0 1,0 0,-25 0,25-50,-25 25,25-25,0 0,0 1,0-1,0 0,0 0,0-24,0 24,0-25,0 25,0-24,0 24,0-25,0 1,25-1,-25 0,0 26,0-26,0 25,25-24,-25 24,24-25,-24 25,25 1,-25-1,25 25,-25-25,25 0,0 25,-1 25,1-25,-25 25,25-25,-25 25,0-1,0 1,0 0,0 25,-25-26,25 1,-25 0,25 0,-24 0,24-1,0 1,24-25,-24 25,25-25,0 0,-25 25,25 0,-25-1,0 1,-25 0,25 0,-25-25,25 25,-25-1,25 1,-24-25,-1 0,25-25,0 1</inkml:trace>
  <inkml:trace contextRef="#ctx0" brushRef="#br0" timeOffset="14611.7689">13841 1315,'25'0,"-25"24,0 1,25-25,-25 25,0 0,-25 0,25-1,0 26,-25 0,25-26,0 26,-25 0,25-1,0-24,0 25,25-25,0-25,0 0,-1-25,1 0,0 0,-25 0,0 1,0-1,0 0</inkml:trace>
  <inkml:trace contextRef="#ctx0" brushRef="#br0" timeOffset="14763.5853">13717 1563,'-25'0,"50"0,0 0,0 0,-1 0,26-25,-25 25,0 0,-1 0,1 0,0 0,0-25</inkml:trace>
  <inkml:trace contextRef="#ctx0" brushRef="#br0" timeOffset="15099.8455">13196 967,'-25'-24,"50"24,0 0,0 0,24 0,1 0,0 0,-1 0,26 0,-26 0,26 0,-26 0,26 0,-26 24,1-24,-25 0,24 0,-24 0,0-24,-50 24,25-25,-25 25,0 0,25-25,-24 25,-26-25,25 0,0 1</inkml:trace>
  <inkml:trace contextRef="#ctx0" brushRef="#br0" timeOffset="15731.9533">14387 992,'25'-25,"-1"25,1-24,0 48,0-24,0 0,-1 0,1 0,-50-24</inkml:trace>
  <inkml:trace contextRef="#ctx0" brushRef="#br0" timeOffset="15895.5659">14387 1191,'0'0,"-25"24,25 26,0-25,0 24,0-24,0 25,0-1,0 1,0 0,0-1,0 1,0-25,0 0,0-1,0 1</inkml:trace>
  <inkml:trace contextRef="#ctx0" brushRef="#br0" timeOffset="16228.3773">14734 1091,'25'0,"0"-24,-1 24,-24-25,25 25,0 25,0-25,0 0,-1 0,1 24,0-24,0 25,-25 0,25-25,-25 25,0 0,-25-1,25 1,0 25,0-25,0 24,0 1,-25 24,25-24,0-1,0 26,0-25,0-1,0-24,0 25,0-26,0 1,0 0,-25-50,25 0,-25 25,1-24,-1-1,0 0,0-25,0 26</inkml:trace>
  <inkml:trace contextRef="#ctx0" brushRef="#br0" timeOffset="16395.9203">14536 1215,'0'25,"0"0,24 0,-24 0,0 24,25-24,-25 25,0-26,0 1,0 25,0-25,0-1,0 1,0-74,0 24</inkml:trace>
  <inkml:trace contextRef="#ctx0" brushRef="#br0" timeOffset="16631.9591">14684 1290,'0'0,"25"-25,0 25,-25-25,25 25,0-25,-1 25,1 0,-25 25,-25 0,25 0,0 0,0-1,0 1,0 25,0-25,0-1,0 26,-24-25,24 0,0-1,0 1,0 0,0 0,-25-25,0-25</inkml:trace>
  <inkml:trace contextRef="#ctx0" brushRef="#br0" timeOffset="16871.73">14635 1439,'0'-25,"25"25,-1-25,1 25,0 25,0-25,0 25,-25-1,0 1,-25 0,0 0,25 0,-25-1,0 1,1 0,-1-25,0 25,50-25,0 0,-1-25,1 0,0 0,25 1,-26-1,26 0</inkml:trace>
  <inkml:trace contextRef="#ctx0" brushRef="#br0" timeOffset="17072.2132">15280 1017,'24'0,"1"0,0 0,0 0,0 25,0-25,-1 25,1-25,0 24,-50 1</inkml:trace>
  <inkml:trace contextRef="#ctx0" brushRef="#br0" timeOffset="17700.4348">15205 1116,'0'25,"0"0,0 0,25-1,-25 1,0 0,0 0,0 0,25-1,-25 1,0 0,0 0,0 0,0-1,0 1,0 0,0 0,0 0,0-1,0 1,-25-25,25-25,25 1,-25-1,0-25,25 25,-25-24,24 24,1-25,-25 1,25 24,0 0,0 0,0 25,-1 0,1 25,-25 0,-25 0,25 24,0-24,-24 25,24-25,0-1,-25 1,50-50,-1 1,-24-1,25 0,0 25,0-25,0 25,-1 0,1 0,0 25,-25 0,0 0,0-1,-25 1,0 0,25 25,-24-26,-1 1,0 0,0 0,0-50,25 0,0 0,0 1,25-26,0 25,-25-24,25 24,0-25,-1 1,1 24</inkml:trace>
  <inkml:trace contextRef="#ctx0" brushRef="#br0" timeOffset="17915.6303">16098 794,'-25'0,"50"25,-25-1,25 1,-25 0,0 0,25 0,0-1,-75-123,75 99</inkml:trace>
  <inkml:trace contextRef="#ctx0" brushRef="#br0" timeOffset="18348.7659">16346 744,'-25'25,"25"0,-24 0,24 24,-25-24,0 25,0-26,0 26,1-25,-1 24,0-24,0 0,0 0,-24 0,24-1,0-24,0 0,50 0,0-24,0 24,0-25,24 25,-24-25,0 25,0-25,24 25,-24 0,0 0,0 0,-1 0,-48 25,-1 0,0 0,0-1,-24 1,24 25,-25-25,1-1,-1 26,25-25,-24 0,24-1,0 1,50-25,0 0,-1 0,26-25,0 25,-1-24,1-1,-25 25,24-25,1 0,-25 25,-1-25,1 25,0 0,0-24,-50 24</inkml:trace>
  <inkml:trace contextRef="#ctx0" brushRef="#br0" timeOffset="18527.6856">16148 1191,'25'24,"-1"1,-24 25,0-25,0-1,0 26,0 0,0-26,-24 26,-1 0,25-26,-25 26,0-25,0 0,1 0,-1-25,0 24,0-24,0-24</inkml:trace>
  <inkml:trace contextRef="#ctx0" brushRef="#br0" timeOffset="18679.1436">16197 1463,'25'0,"-25"25,25 0,0 0,0 0,-1-1,-24 1,25 0,0 0,0 0,0 0</inkml:trace>
  <inkml:trace contextRef="#ctx0" brushRef="#br0" timeOffset="19279.9243">16743 868,'-25'0,"25"25,-24 0,-1 0,25-1,-25 26,0-25,25 0,25-25,0 0,-25-25,25 25,-1 0,1 0,0 0,-25 25,0-1,0 1,0 0,-25 0,0 0,1-1,24 1,-25-25,0 25,0-25,25 25,0-50,25 0,-25 0,25 25,0-24,-1 24,1-25,0 25,0 25,-25-1,0 1,-25 0,25 0,-25 0,0-1,1 1,24 0,-25 0,0-25,25 25,-25-25,50-25,-25 0,25 0,0 0,-1 1,26-1,-25 0,0 25,24 0,-24-25,0 25,0 0,-1 25,1-25,0 0,-25 25,25 0,-25-1,0 1,0 0,-25 0,0-25,0 25,1-25,-1 24</inkml:trace>
  <inkml:trace contextRef="#ctx0" brushRef="#br0" timeOffset="19480.7025">16768 1389,'25'25,"-25"0,0 24,25-24,-25 25,0-1,0-24,0 25,-25-1,25 1,0 0,0-26,-25 1,25 25,-25-50,25-25,0 0,-25 0,25 1,0-1</inkml:trace>
  <inkml:trace contextRef="#ctx0" brushRef="#br0" timeOffset="19607.573">16743 1538,'-25'25,"25"-1,-24 1,-1 0,0 0,25 0,-25 0,0-1,1 1,-1-25,0 0</inkml:trace>
  <inkml:trace contextRef="#ctx0" brushRef="#br0" timeOffset="19772.1405">17041 1612,'25'25,"24"-25,-24 25,0 0,24 0,-24-1,0-24,0 25,0-25,-50 0,0-25</inkml:trace>
  <inkml:trace contextRef="#ctx0" brushRef="#br0" timeOffset="66971.2">3497 2828,'25'0,"-25"25,0-1,0 1,0 25,0-25,-25 24,25 1,-24-1,24-24,-25 25,0-1,0-24,0 0,25 0,-24 0,-1-1,0-24,0 0,0 25,1-25,-1-25,0 1,25-1,-25 0,25-25,0 26,0-26,0 25,0 0,0 1,25-1,-25 0,25 25,0-25,-1 25,1 0,0 0,0 25,0-25,-1 25,1 0,0-1,0 1,-25 25,25-25,-1-1,-24 1,0 0,25 0,-25 0,25-25</inkml:trace>
  <inkml:trace contextRef="#ctx0" brushRef="#br0" timeOffset="67136.1358">3671 3026,'0'25,"0"0,0 0,0 24,0-24,0 0,0 24,0-24,0 0,0 0,0 0,0-1,-25 1,0-50,25 1</inkml:trace>
  <inkml:trace contextRef="#ctx0" brushRef="#br0" timeOffset="67459.7235">3175 2604,'0'-24,"25"24,0 0,-1 0,1 0,0 0,0 0,0 0,24 0,1 0,-1 0,1 0,0 0,-1 0,1 0,-25 0,24 0,-24 24,0-24,0 0,-25-24,-25 24,0-25,25 0,-25 25,1-25,24 0,-25 1,0-1,-25-25,50 75</inkml:trace>
  <inkml:trace contextRef="#ctx0" brushRef="#br0" timeOffset="67643.7339">4043 3150,'0'25,"0"0,-25-25,25 25,0-1,0 1,0 0,-24 0,24 0</inkml:trace>
  <inkml:trace contextRef="#ctx0" brushRef="#br0" timeOffset="67791.6733">4266 3026,'25'0,"-25"25,25-50</inkml:trace>
  <inkml:trace contextRef="#ctx0" brushRef="#br0" timeOffset="67908.1804">4490 3001,'24'0,"1"0,-25 25,25-25</inkml:trace>
  <inkml:trace contextRef="#ctx0" brushRef="#br0" timeOffset="68008.138">4713 2977,'25'24,"-1"-24,-24 25</inkml:trace>
  <inkml:trace contextRef="#ctx0" brushRef="#br0" timeOffset="68131.7488">5060 3150,'0'0,"0"25,0 0,25 0,-25-1,-25 1,25 0,0 0,0 0,0-1,0 1</inkml:trace>
  <inkml:trace contextRef="#ctx0" brushRef="#br0" timeOffset="68555.6141">5755 2803,'0'0,"0"25,-25 0,25-1,0 1,0 25,0-1,-25 1,25 0,-25-1,0 1,1-1,24-24,-25 25,0-25,0-25,25 24,-25-48,1 24,24-25,-25 25,25-50,-25 25,25-24,0-26,25 26,-25 24,0-25,25 26,-1 24,-24-25,25 25,0 25,0-25,0 0,-1 24,1 1,0 0,0 0,-25 24,25-24,-1 25,-24-25,25-1,0-24,-25 25</inkml:trace>
  <inkml:trace contextRef="#ctx0" brushRef="#br0" timeOffset="68824.2556">6028 3026,'-25'0,"0"25,25 0,-25-25,0 25,25-1,-24 1,24 0,0 0,0 0,24-1,1 1,0-25,0 25,0 0,-50-25,0 25,0-1,0-24,1 25,-1-25,-25 25,25-25,-24 0,-1-25,0 0</inkml:trace>
  <inkml:trace contextRef="#ctx0" brushRef="#br0" timeOffset="69091.5949">5482 2654,'0'-25,"25"25,-1 0,1 0,0 0,0 25,0-25,24 0,1 0,-25 0,24 0,1 25,-25-25,0-25,24 25,-24 0,0 0,-25-25,-25 0,0 25,25-24,-25-1,1 0,-26-25,25 26,0-26</inkml:trace>
  <inkml:trace contextRef="#ctx0" brushRef="#br0" timeOffset="69783.9575">6276 2679,'24'0,"-24"25,25-25,0 0,25 0,-26 0,26-25,0 25,-1 0,26-25,-26 25,1-25,-1 25,26-25,-25 25,-1 0,1 0,-25 0,-1 0,1 0,0 0,0 0,-50 25,0-25,0 0,1 0,-1 25,-25-25,25 0,1 0</inkml:trace>
  <inkml:trace contextRef="#ctx0" brushRef="#br0" timeOffset="70071.5126">6598 2828,'0'25,"0"-1,0 1,0 0,0 0,0 0,0 24,-25-24,25 0,0 0,0-1,-25 1,25 0</inkml:trace>
  <inkml:trace contextRef="#ctx0" brushRef="#br0" timeOffset="70499.8174">6623 2902,'25'-25,"-1"25,1 0,0 25,-25 0,25 0,-50 0,25-1,0 26,0-25,-25 0,25 24,-25-24,25 0,-24-25,48 0,-24-25,25 0,-25-24,25 24,0-25,0 25,-1-24,1-1,0 25,0-24,-25 24,25-25,-25 26,25 24,-25-25,-25 50,25-1,0 1,0 25,-25-1,25 1,25 0,-25-1,0 1,0 24,0 1,0-26,0 26,0-26,-25 1,25-1,0-24,-25 0,25 0,-25 0,25-1,-25-24,1-24,-1 24,0-25,25 0,-25-25</inkml:trace>
  <inkml:trace contextRef="#ctx0" brushRef="#br0" timeOffset="70735.7811">7144 2828,'0'25,"25"24,-25-24,0 25,0-1,0 1,24 24,-24-24,0-1,0 1,-24 0,24-26,0-73</inkml:trace>
  <inkml:trace contextRef="#ctx0" brushRef="#br0" timeOffset="71019.7462">7193 2877,'25'-24,"0"24,0 0,24-25,-24 25,0 0,25 0,-26 0,26-25,-25 25,24 25,-24-25,0 0,0 25,-25-1,0 1,-25 0,25 0,0 0,-25 24,25-24,-25 25,25-1,0 1,-24-25,24 24,0-24,-25 0,25 0,0-1,0 1,0 0,-25-50,0 0,-24-49,24 49</inkml:trace>
  <inkml:trace contextRef="#ctx0" brushRef="#br0" timeOffset="71207.2689">7317 2580,'0'24,"0"1,0 0,25 25,-25-25,0 49,0-24,0-1,0 1,0-1,0 1,0 0,0-1,-25-24,25 0,0 0</inkml:trace>
  <inkml:trace contextRef="#ctx0" brushRef="#br0" timeOffset="71343.7199">7218 3076,'0'0,"0"-25,25 50,0-25,0 0,-1 0,1 0,0 0,0 0,0 0,-1 0,-48-25</inkml:trace>
  <inkml:trace contextRef="#ctx0" brushRef="#br0" timeOffset="71483.8339">7218 3299,'25'25,"0"-25,0 0,-1-25,26 25,-25 0,24-25,1 25,-25-25,24 1</inkml:trace>
  <inkml:trace contextRef="#ctx0" brushRef="#br0" timeOffset="72032.0473">7937 3448,'0'0,"0"25,0-1,-24-48,-1-1,25 0,0 0,-25-24,25 24,0-25,-25 1,25-26,-25 26,25-1,0-24,-24 24,24 0,0 1,0-1,0 25,24-24,-24 24,0 0,25 25,-25-25,25 25,0 0,0 0,-1 0,-24 25,25-25,-25 25,0 0,0 0,0-1,0 1,0 0,-25 25,25-26,0 1,0 0,0 0,25-25,0 25,0-1,-25 1,-25 0,0 0,0 0,1-25,24 24,-25-24,0 0,25-24,25-1</inkml:trace>
  <inkml:trace contextRef="#ctx0" brushRef="#br0" timeOffset="72208.0281">8210 2952,'0'0,"0"25,25-1,-25 1,0 0,0 0,0 24,0-24,-25 0,25 25,0-26,-24 1,24 0,-25 0,25 0,-25-25,0 0,25-25,-25 0</inkml:trace>
  <inkml:trace contextRef="#ctx0" brushRef="#br0" timeOffset="72524.0771">7640 2456,'0'0,"25"24,-1-24,1 0,0 0,25 0,-1 0,1 25,-1-25,-24 0,25 0,0 0,-26 0,26 0,-25 0,0 0,-1 0,-24 25,0-50,-24 0,-1 25,0-24,0-1,25 0,-25 0,1 0,-1 1,25-1,0 0,0 50,25 0</inkml:trace>
  <inkml:trace contextRef="#ctx0" brushRef="#br0" timeOffset="72699.7436">8558 3249,'0'0,"0"25,-25 0,25 0,0 0,0-1,0 1,-25-25,25 25</inkml:trace>
  <inkml:trace contextRef="#ctx0" brushRef="#br0" timeOffset="72856.1419">8756 3026,'25'25,"0"-25,-50-74</inkml:trace>
  <inkml:trace contextRef="#ctx0" brushRef="#br0" timeOffset="72955.6821">9004 3001,'25'25,"0"-25</inkml:trace>
  <inkml:trace contextRef="#ctx0" brushRef="#br0" timeOffset="73067.953">9252 3001,'0'25,"25"-25,0 25,-25 0</inkml:trace>
  <inkml:trace contextRef="#ctx0" brushRef="#br0" timeOffset="73219.4542">9525 3274,'0'0,"-25"25,25 0,0 0,0 24,-25-24,25 0,0 0,0-1,0 1,-24 0</inkml:trace>
  <inkml:trace contextRef="#ctx0" brushRef="#br0" timeOffset="73804.4409">9798 3522,'0'0,"-25"0,25-25,0 1,0-1,-25 0,25 0,0 0,0-24,-25 24,25-25,0 1,-24-1,24 1,0-1,0 0,0 1,0 24,0-25,24 26,-24-1,0 0,25-25,-25 26,25-1,-25 0,25 0,0 0,-1 25,1 0,0 0,0 0,-25 25,25 0,-25 0,0 0,-25 24,25-24,-25 25,25-26,-25 1,25 0,0 0,0 0,25-1,0-24,0 0,-1 0,1 25,-25 0,-25 0,25 0,-24-1,-1 1,0 0,25 0,-25 0,0-1,1-24,24-24</inkml:trace>
  <inkml:trace contextRef="#ctx0" brushRef="#br0" timeOffset="74031.9711">10170 2853,'0'24,"0"1,0 0,0 0,0 0,0-1,-25 26,25 0,0-1,0 1,-25-1,25 1,0 0,0-26,0 26,25-50,-25 25,25 0,0-50,0 0,-1 0,-24 0,25 1,-25-1,0-25</inkml:trace>
  <inkml:trace contextRef="#ctx0" brushRef="#br0" timeOffset="74191.5889">10021 3125,'-25'0,"25"25,25-25,0 0,0 0,0 0,24 0,-24-25,0 25,0 0,-1-24,1-1,-25 0</inkml:trace>
  <inkml:trace contextRef="#ctx0" brushRef="#br0" timeOffset="74508.0128">9376 2604,'25'-24,"0"24,0 0,-1 0,1 0,25 0,-1 0,1 0,24 0,-24 24,24-24,-24 25,24-25,-24 0,0 25,-1-25,1 0,0 0,-1 0,-24 0,0 0,-25-25,-25 0,0 25,25-24,-25-1,1 0,-1 0,-25 0,25 25,1-24</inkml:trace>
  <inkml:trace contextRef="#ctx0" brushRef="#br0" timeOffset="74995.7194">10740 2629,'-24'25,"24"0,-25 0,0 0,25-1,-25 1,0 25,1-25,24-1,-25-24,25 25,25-25,-1 25,1-25,-25 25,25 0,0-25,-25 24,0 26,25-25,-25 24,-25-24,25 25,0-1,-25 1,25-25,0 0,0-1,-25 1,25 0,25-50,-25 0,0 1,0-26,0 25</inkml:trace>
  <inkml:trace contextRef="#ctx0" brushRef="#br0" timeOffset="75175.7809">10815 2853,'0'-25,"25"25,-1 0,1 0,0 0,0 0,0-25,-1 25,26 0,-25 0,0-25,-1 25,1 0,0 25,-50 0,0 0,1-1,-1 1,-25 0</inkml:trace>
  <inkml:trace contextRef="#ctx0" brushRef="#br0" timeOffset="75335.8857">10815 3101,'0'0,"-25"24,50-48,0 24,-1 0,1-25,25 0,-25 25,-1-25,1 0,25 25,-25-24,-1 24,1-25,0 0,0 0,-50 25,25-25,-25 25</inkml:trace>
  <inkml:trace contextRef="#ctx0" brushRef="#br0" timeOffset="75523.7455">10889 2580,'0'0,"25"24,-25 1,25 0,-25 25,25-1,-1 1,-24 24,25-24,-25 24,25 1,-25-1,25 1,-25-1,25-24,-25 24,0-49,0 24,24-24</inkml:trace>
  <inkml:trace contextRef="#ctx0" brushRef="#br0" timeOffset="75683.666">11212 3001,'-25'0,"0"0,25 25,-25 0,0 0,1 0,-1-1,0 1,0 0,0 0,1 0,-1-25,0 24,0 1,0-25,1-25</inkml:trace>
  <inkml:trace contextRef="#ctx0" brushRef="#br0" timeOffset="75823.9621">11013 2505,'25'0,"-25"25,0 0,25 0,-25-1,25 1,-1 0,-24 0,25 0,-25 0</inkml:trace>
  <inkml:trace contextRef="#ctx0" brushRef="#br0" timeOffset="76116.1328">11361 2853,'-25'24,"25"1,0 0,0 0,0 24,0-24,0 0,-25 0,25 0,25-50,0 0,-25 0,24 25,1-25,0 25,0-24,0 24,-1 0,1 0,0-25,0 25,0 0,-25 25,-25-25,0 0,0 0,0-25</inkml:trace>
  <inkml:trace contextRef="#ctx0" brushRef="#br0" timeOffset="76984.0674">11435 2729,'0'24,"0"-48,0-26,0 25,0 0,0 0,0 50,0 0,0 25,0-1,0 1,0 24,0 1,0-1,0 1,0 24,-25-50,25 26,0-26,0 1,0-25,0 0,25-25,-25-25,25 0,-25 0,25-24,-1-1,-24 0,25-24,0 0,0 24,0-24,-25-1,24 26,-24-1,0 25,25 0,0 25,0 25,0-25,-1 25,1-25,25 0,-25 0,-1 0,1 0,0 0,0-25,0 25,-25-25,0 1,-25 24,25-25,-25 25,25-25,-25 0,0 25,25-25,-24 0,-1 1,25 48,0 1,0 0,0 0,0 25,0-26,0 26,0 0,0-1,0 1,0-1,0 1,0-25,-25 24,25-24,0 0,-25-25,25-25,-25 0,1 1,24-1,-25 25,25-25,-25 25,50 0,0 0,-1-25,26 25,-25 0,0 0,-1 0,1 0,0 0,0 0,0 0,-1 25,-48 0,-1 0,0-1,0 1,0-25,1 25,-26 0,0 0,26-1,-1 1,0-25,0 25,50-25,0 0,0-25,-1 25,1 0,25 0,-25 0,-1-25,26 25,-25 0,24 0,-24 0,0 0,25 0,-50 25,24-25,1 0,-50 0,1 0</inkml:trace>
  <inkml:trace contextRef="#ctx0" brushRef="#br0" timeOffset="77648.8696">12402 2505,'0'-25,"25"25,0 0,0 0,0 0,-1 25,1-25,0 0,0 0,0 0,-1-25,1 25,-25 25,-25-25,1 0,24 25,-50-25,25 25,-24-25,24 25,-25-1,25-24,1 0,-1 25,0-25,50 0,0 0,-1 0,1 0,0 25,0-25,24 0,-24 0,25-25,-25 25,24 0,-24 0,0 0,-25 25,-25-25,0 25,0-25,-24 25,-1-25,1 25,-1-25,-24 24,49 1,0 0,-25-25,26 0,-1 0,25 25,25-25,-1-25,26 25,0 0,-1 0,1 0,-1-25,1 25,0 0,-1 0,1 0,-1 0,-24 0,0-25,0 25,-50 0</inkml:trace>
  <inkml:trace contextRef="#ctx0" brushRef="#br0" timeOffset="77864.5904">12551 2282,'0'-25,"0"50,0 0,0 24,25-24,-25 25,0-1,-25 1,25 24,0-24,-25 25,25-26,-24 1,-1-25,25 24</inkml:trace>
  <inkml:trace contextRef="#ctx0" brushRef="#br0" timeOffset="78367.8186">12526 2877,'-24'0,"-1"25,0 0,25 0,-50 0,26 24,-1-24,0 0,0 0,25-1,-25-24,25-24,25-1,0 0,-25 0,25 0,0 1,-1-1,-24 0,25 25,0 25,-25 24,0-24,0 25,0-1,-25 1,25 0,0-1,0 1,0-1,0-24,25 0,0-25,-25-25,25 0,-1 1,1-1,0-25,0 25,0-24,-1 24,1 0,0-24,-25 24,0 0,0 0,-25 25,0 0,1 25,-1-25,25 25,-25-25,25 25,-25-25,25 24,25-24,-25 25,25 0,0 0,-1-25,1 25,0-25,0 0,0 24,-1-24,1 0,0 0,0 0,0 0,-25-24</inkml:trace>
  <inkml:trace contextRef="#ctx0" brushRef="#br0" timeOffset="78695.9088">13072 2679,'0'25,"0"0,0-1,0 1,0 25,0-25,0-1,0 1,0 0,0 0,25 0,0-50,-1 0,1-25,0 26,25-1,-25-25,-1 25,1-24,0 24,0 25,-25-25,25 50,-50 0,25 0,0-1,-25 26,25-25,0 24,0-24,0 0,0 0,-25 0,25-1,0 1,-25-25,1 0,24-25</inkml:trace>
  <inkml:trace contextRef="#ctx0" brushRef="#br0" timeOffset="78879.8387">13221 2381,'0'25,"0"0,0 24,0 1,0 0,0 24,0-24,0 24,-25 1,25-1,0-24,0 24,-25-24,25-1,0-24,0 0,0 0</inkml:trace>
  <inkml:trace contextRef="#ctx0" brushRef="#br0" timeOffset="79175.5701">13171 3026,'-25'-25,"1"25,24 25,-25 0,0 25,0-26,25 26,-25-25,25 24,-24-24,24 0,0 0,24 0,1-50,0 0,0 0,0 0,-1 1,1-1,0 0,0 0,0 25,-25-25,25 25,-1 25,-24 0,25-25,-25 25,25 0,0-1,0-24,-1 25,1 0,0 0,25 0,-26-25,1 24,0-24,-50 0</inkml:trace>
  <inkml:trace contextRef="#ctx0" brushRef="#br0" timeOffset="79608.1937">13940 3026,'0'0,"0"-25,25 25,0 0,0 0,-1 0,26 0,24 0,-24-24,24 24,1 0,24 0,-24 0,-1 0,25 0,-24 0,-1 0,0 0,-24 0,24 0,-49 0,25 0,-25 0,-1 0,-24 24,-24-24,-26-24,25 24,-24 0,-1 0,-24 24</inkml:trace>
  <inkml:trace contextRef="#ctx0" brushRef="#br0" timeOffset="79892.4256">13866 3200,'-25'-25,"50"0,0 25,-1 0,1 0,25 0,-1 0,1 0,24 25,1-25,-26 0,26 0,24 0,-24 0,-1-25,0 25,1 0,-1-25,1 25,-1 0,-24 0,-1-24,1 24,-25 0,-50 0,0 0,0-25,-24 25</inkml:trace>
  <inkml:trace contextRef="#ctx0" brushRef="#br0" timeOffset="80136.7847">14858 2753,'25'0,"-25"25,25 0,-1 0,1 0,25-1,-25 1,24 25,1-25,-25-1,24 1,-24-25,0 25,0 0,-1 0,-24-1,0 1,0 0,-24 0,-26 0,25-1,-24 1,-1 25,0-25,-24-25,0 24,-1 1,1 0</inkml:trace>
  <inkml:trace contextRef="#ctx0" brushRef="#br0" timeOffset="80472.3793">14015 2729,'-25'0,"25"24,0 1,-25 0,0 25,0-1,1-24,-1 25,25-1,-25-24,25 0,0 0,0-1,25 1,0 0,-1 0,26-25,-25 25,0-1,-1 1,26-25,-25 25,0 0,-1-25,1 25,0-25</inkml:trace>
  <inkml:trace contextRef="#ctx0" brushRef="#br0" timeOffset="80871.8617">14287 1984,'-24'-24,"48"24,1 0,0 0,0 24,0 1,0-25,-25 25,24-25,-24 25,0 0</inkml:trace>
  <inkml:trace contextRef="#ctx0" brushRef="#br0" timeOffset="81387.3153">14213 2084,'-25'0,"25"24,0 1,0 0,0 0,0 24,0-24,0 25,0-25,-25 24,25-24,-24 25,24-26,-25 1,25 0,0-50,0 0,0-24,25 24,-1 0,1-24,0 24,0 0,0 0,-1 0,-24 1,25 24,0 0,0 0,0 0,0 0,-1 24,-24 1,0 0,-24 0,24 0,-25-25,0 24,0 1,25 0,-25-25,25 25,0-50,25 25,0 0,0 0,-25 25,0 0,0-1,0 1,-25 25,25-25,-25-1,0 1,25 0,25-25,-25-25,25 25,0-25,0 1,-25-26,24 25,1 0,0 1</inkml:trace>
  <inkml:trace contextRef="#ctx0" brushRef="#br0" timeOffset="81520.484">14436 2431,'0'0,"-24"0,-1 25,25-1,-25 1,0 0,0 0,0 0,1 24,-1-24,-25 0,25 25,1-26,-26 1,25 0,0 0,-24-25,24 25,0-25</inkml:trace>
  <inkml:trace contextRef="#ctx0" brushRef="#br0" timeOffset="81684.7295">14039 2604,'0'-24,"25"24,0 0,0 0,-25 24,25 1,24 0,-24 0,0 0,24 24,-24-24,25 0,-25 0,24 0,-24-1,0 1,25 0,-26-25,1 0,0 0,0 0,0-25</inkml:trace>
  <inkml:trace contextRef="#ctx0" brushRef="#br0" timeOffset="81855.4347">14684 2307,'0'0,"25"0,-25 25,25-25,0 24,-25 1,25 0,-1 0,-24 0,25-1,-25 1</inkml:trace>
  <inkml:trace contextRef="#ctx0" brushRef="#br0" timeOffset="82048.3565">14908 2158,'0'25,"0"0,-25-1,25 26,0 0,-25-26,25 51,-25-26,25 1,-25 0,1-1,-1-24,0 25,25-25,-50-1,26 1,-1 0,0-25,0 0,0 0</inkml:trace>
  <inkml:trace contextRef="#ctx0" brushRef="#br0" timeOffset="82211.7734">14610 2505,'0'25,"25"0,0 0,-1-1,1 1,25 0,-25 0,24 0,-24 0,25-1,-1 1,-24 0,25-25,-26 25,1-25,0 25,0-25,0 0</inkml:trace>
  <inkml:trace contextRef="#ctx0" brushRef="#br0" timeOffset="83488.4621">16421 2704,'0'-25,"25"25,-25 25,0 0,0-1,0 1,-25 25,25-25,0-1,-25 1,25 25,-25-25,25 24,-25 1,0-25,1 24,-1-24,0 25,0-26,0 1,1 0,-1 0,0 0,0-1,0-24,1 0,-1 0,0 0,0-24,0-1,1-25,24 25,0 1,0-26,-25 25,50 0,-25 1,0-1,24 0,1 25,-25-25,25 25,0-25,0 25,-1 0,1 0,0 0,0 25,0-25,-1 25,-24 0,25 0,0-1,0 1,0 0,-1 25,1-26,-25 1,25 25,-25-25,25-1,-25 1,0 0,25-50,-50 0,25 1,0-1</inkml:trace>
  <inkml:trace contextRef="#ctx0" brushRef="#br0" timeOffset="84020.4533">16545 3299,'-25'0,"50"0,-25-25,25 25,-1-25,1 25,-25-24,25 24,0-25,0 0,-50 50,25 0,-25-1,25 1,-25 25,25-25,0 24,-25-24,25 25,0-26,0 1,25 0,0 0,0-25,0 0,-25-25,24 0,-24 0,25 1,-25-1,0 0,25 0,-25 0,0-24</inkml:trace>
  <inkml:trace contextRef="#ctx0" brushRef="#br0" timeOffset="84164.0876">16718 3026,'25'0,"0"0,-25 25,25-25,0 25,-1 0,1-25</inkml:trace>
  <inkml:trace contextRef="#ctx0" brushRef="#br0" timeOffset="84584.1527">16024 2580,'0'0,"25"-25,-1 25,1 25,25-25,-25 0,49-25,-24 25,24 25,1-25,-1 0,0 0,-24 0,24 24,-24-24,0 0,-1 0,-24 0,0 0,-50-24,25-1,-25 25,25-25,-25 0,25 0,-24 1,24-26,-25 25,0 0,25 1</inkml:trace>
  <inkml:trace contextRef="#ctx0" brushRef="#br0" timeOffset="85511.5206">17338 3200,'0'0,"-24"0,48-25,-48 25,24 25,0 0,0-1,0 1,0 0,-25 0,25 0,-25-1,25 1,-25 0,0 0,1 0,-1-50,0 50</inkml:trace>
  <inkml:trace contextRef="#ctx0" brushRef="#br0" timeOffset="85864.0215">17537 3026,'25'-25,"0"1,-1 24,1-25,0 0,25 25,-26-25,1 25,0 0,0 0,-50 0,25 25,-25 0,25 0,-25-1,1 26,-1 0,25-1,-25 1,25-1,0 1,-25 0,50-26,-25 1,0 0,25-25,0 25,-25-50,24 0,1 25,-25-25,25 1,0-1,-25 0,0 0,25-24,-25 24</inkml:trace>
  <inkml:trace contextRef="#ctx0" brushRef="#br0" timeOffset="86011.9547">17785 2629,'0'25,"25"-25,0 25,-25 0,24 0,1-1,0 1,0-25,0 25,-1-25</inkml:trace>
  <inkml:trace contextRef="#ctx0" brushRef="#br0" timeOffset="86208.5845">17959 3026,'24'0,"1"0,0-25,0 25,0 0,24 0,-24 0,0 0,0 0,-1 0,-24 25,-24-25</inkml:trace>
  <inkml:trace contextRef="#ctx0" brushRef="#br0" timeOffset="86375.9768">17959 3175,'0'0,"0"25,24-25,1 0,0-25,25 25,-26 0,26 0,-25 0,24-25,-24 25,0 0,0 0,0 0,-1-25,-48-24</inkml:trace>
  <inkml:trace contextRef="#ctx0" brushRef="#br0" timeOffset="86555.9571">18430 2729,'0'24,"0"1,0 0,0 25,0-1,0 1,0-1,-25-24,25 25,0-1,0 1,0 0,0-26,0 1,0 0</inkml:trace>
  <inkml:trace contextRef="#ctx0" brushRef="#br0" timeOffset="86692.1128">18703 3150,'0'25,"0"0,-25 0,25-1,0 1,-25 0,25 25,-25-26,25 1,-24 0</inkml:trace>
  <inkml:trace contextRef="#ctx0" brushRef="#br0" timeOffset="86988.009">18926 3051,'25'-25,"-25"50,25-25,-1 0,1 0,-25-50,25 50</inkml:trace>
  <inkml:trace contextRef="#ctx0" brushRef="#br0" timeOffset="87087.991">19273 3026,'0'25,"25"-25</inkml:trace>
  <inkml:trace contextRef="#ctx0" brushRef="#br0" timeOffset="87199.9183">19472 3026,'-25'0</inkml:trace>
  <inkml:trace contextRef="#ctx0" brushRef="#br0" timeOffset="87328.916">19695 3101,'0'24,"0"1,0 0,0 0,-25 0,25-1,0 1,-25 0,25 0,-24-25</inkml:trace>
  <inkml:trace contextRef="#ctx0" brushRef="#br0" timeOffset="87728.1554">20464 2853,'0'0,"-25"-25,25 0,-25 0,0 25,1-25,-1 25,0 0,0-24,0 48,1-24,-1 0,0 25,0 0,0 0,25 0,25-1,-25 1,25-25,-25 25,25 0,0 0,-1-1,1-24,0 25,0 0,0 0,-1 0,-24-1,0 1,0 0,-24 0,24 0,-25-25,25 24,-25-24,-25 25,26-25,-1 25,-25-25,25 0,1 0,-26 0,25-25</inkml:trace>
  <inkml:trace contextRef="#ctx0" brushRef="#br0" timeOffset="88303.7602">20861 2604,'-25'-24,"50"24,0 0,-1-25,1 25,25 0,-25 0,24 0,-24 0,0 0,0 0,-1 0</inkml:trace>
  <inkml:trace contextRef="#ctx0" brushRef="#br0" timeOffset="88483.7304">21010 2431,'0'0,"-25"-25,25 50,0 0,0-1,25 26,-50-25,25 0,0 24,0-24,-25 25,25-25,-25 24,0-24,1 0,24 0,-25-1,0-24</inkml:trace>
  <inkml:trace contextRef="#ctx0" brushRef="#br0" timeOffset="88660.4846">20637 2902,'-24'-25,"-1"25,25-24,25 24,-1 0,26 0,0 0,-1-25,26 25,-1 0,1 0,-1 0,-24-25,24 25,-24 0,-1 25,1-25,-25 0,-1 0,-48 0</inkml:trace>
  <inkml:trace contextRef="#ctx0" brushRef="#br0" timeOffset="88836.068">21158 2629,'-24'0,"-1"25,25 0,-25 0,25 24,-25-24,0 25,-24-1,24 1,-25 0,1-1,-1 1,25-25,-24 24,24-24,0 0,0-25,25-25</inkml:trace>
  <inkml:trace contextRef="#ctx0" brushRef="#br0" timeOffset="90008.3198">20960 2902,'0'25,"0"0,0 0,0-1,0 26,0-25,0 24,0-24,0 25,0-25,0-1,0 1,0 0,0-50,0 0,25 1,-25-1,0 0,25-25,-25 26,0-1,24 0,-24 0,0 0,25 25,-25-24,25 24,0 0,0-25,-1 25,1 0,-25 25,0-1,0 1,-25 0,25 0,0 0,0 24,-24-24,24 0,0 24,0-24,-25 0,25 0,-25 0,25-50,0 0,-25 0,25 0,0 1,0-1,0 0,-25-25,25 26,0-1,0 0,0 0,-24 50,24 0,0 0,0-1,0 1,24-50,1 25,0-24,25-1,-26 0,1 0,25-24,-1 24,-24 0,25-25,-25 50,-1-24,1-1,0 25,-25 25,25-1,-25 1,25-25,-1 0,1 0,0 0,0 0,0 0,-1 0,1 25,0-25,-25 25,0 0,0-1,-25 1,0 0,1-25,-1 25,0 0,0-25,0 24,1 1,-1-25,0 0,0 25,0-25,1-25,-1 25,25-25,0 1,0-1,0 0,0 0,0 0,0 1,0-1,0 0,0 50,25 0,-25-1,0 26,0 0,0-1,-25 1,25-1,0 26,-25-26,25 1,0 0,-25-1,25-24,0 25,0-26,25-48</inkml:trace>
  <inkml:trace contextRef="#ctx0" brushRef="#br0" timeOffset="90232.1208">21803 2753,'0'0,"124"25,-49 0,-174-25,49-74,224 98,-274-73,249 98,-198-123,247 198,-347-248,397 223,-372-198,422 198,-497-198,398 173,-323-123,273 98,-273-98,223 98,-198-98,198 98,-124-98,-49 74,98-25,-48 0,24 49,-50-74,25 50,-24-25</inkml:trace>
  <inkml:trace contextRef="#ctx0" brushRef="#br0" timeOffset="90828.8966">21927 2877,'0'25,"0"0,0 0,0 0,0 24,0-24,0 0,-24 0,24-1,0 1,0 0,-25 0,50-50,-25 0,0 0,24 1,1-1,-25 0,25 0,0 0,0 1,-25-26,24 50,1-25,-25 50,0 0,0 0,0-1,-25 1,25 0,0 0,0 0,0-1,50-24,-75-24,50-1,0 0,0-25,-25 26,49 24,-49-75,0 50,25 1,0-1,24 50,-98-50,74 25,-50 25,25-1,0 26,0-25,0 24,-25 1,25 0,0-1,0 1,0-1,-25 1,25 0,-25-1,25-24,-24 0,-1 0,25-1,-25-24,-49-49,74 24</inkml:trace>
  <inkml:trace contextRef="#ctx0" brushRef="#br0" timeOffset="91048.6643">22597 2778,'0'0,"0"25,0 0,50 49,-100-49,100 49,-100-74,75 50,-50 0,50 49,-50-124,50 75,-50-26,25 1,0 0,0 0,0-50</inkml:trace>
  <inkml:trace contextRef="#ctx0" brushRef="#br0" timeOffset="91328.454">22696 2853,'0'-25,"25"25,0-25,0 25,24 0,-24 0,50 0,-75-25,74 50,-49-50,24 25,-24 0,50 50,-100-75,74 25,-24 25,-50-25,1-25,73 25,-74 25,50 0,-74-1,73 26,-48-50,24 50,24-50,-48 24,-26 26,50 0,-25-26,25 26,-25-25,25 0,-24 24,73 1,-98-50,49 25,-25-50,74 25,-98 25,49-50,-25 25,50-25,-75 0</inkml:trace>
  <inkml:trace contextRef="#ctx0" brushRef="#br0" timeOffset="91535.786">22969 2530,'-25'0,"25"25,0 24,0-24,0 50,-24-26,24 26,-25-26,25 26,25-1,-75-49,50 25,25-50,-75 49,75 26,-50-75,25 24,0 1,-25-25,25-25</inkml:trace>
  <inkml:trace contextRef="#ctx0" brushRef="#br0" timeOffset="91808.1262">22796 3001,'24'0,"1"0,0 25,0-25,0 0,-25 25,24-25,-24 25,25 0,-74-25,49 24,-25 1,0 0,0-25,-24 25,24 0,0-1,0-24,0 25,75-25,-75 0,50 25,25-50,-26 25,26 0,-25 0,0-25,-1 25,1 0</inkml:trace>
  <inkml:trace contextRef="#ctx0" brushRef="#br0" timeOffset="92687.7702">16421 5060,'0'0,"-25"-25,25 1,-25 24,25-25,-25 0,25 0,-25 25,25-49,-24 24,24 0,0-25,-25 1,25 24,-25-25,25 1,0-1,-25 25,25-24,25 24,-25 0,0 0,25 0,0 1,-1-26,1 25,0 25,0-25,0 25,0 0,-1 25,-24 0,0 0,0 0,0 24,0-24,0 25,0-26,0 1,25-25,-25 25,25-25,-25 25,0 0,-25-1,0 1,25 0,-24-25,-1 25,25 0,-25-25</inkml:trace>
  <inkml:trace contextRef="#ctx0" brushRef="#br0" timeOffset="92844.7274">16718 4514,'0'25,"0"0,0 0,0 0,0-1,0 1,0 0,0 0,0 24,0-24,-24 0,24 0,0 0,-25-25,0 0</inkml:trace>
  <inkml:trace contextRef="#ctx0" brushRef="#br0" timeOffset="93148.1232">16049 4118,'24'-25,"26"25,-25 0,24 0,1 0,0 0,-1 0,1 0,0 0,-1 0,-24 0,0 0,24 0,-24 0,0 0,-25-25,-25 0,25 0,-25 25,25-24,-24 24,24-25,-25 50,50-1</inkml:trace>
  <inkml:trace contextRef="#ctx0" brushRef="#br0" timeOffset="93304.0253">17041 4638,'0'25,"0"0,-25-25,25 25,0 0,-25-50</inkml:trace>
  <inkml:trace contextRef="#ctx0" brushRef="#br0" timeOffset="93432.2098">17314 4564,'0'25,"24"0,-24-50,25 25</inkml:trace>
  <inkml:trace contextRef="#ctx0" brushRef="#br0" timeOffset="93523.7842">17562 4539,'0'0,"25"0,-25 25,24-25</inkml:trace>
  <inkml:trace contextRef="#ctx0" brushRef="#br0" timeOffset="93659.9797">17959 4564,'0'25,"-25"0</inkml:trace>
  <inkml:trace contextRef="#ctx0" brushRef="#br0" timeOffset="93824.16">18107 4787,'0'25,"-24"-25,24 25,0 0,0 0,0-1,-50-48,50 48,-25 1</inkml:trace>
  <inkml:trace contextRef="#ctx0" brushRef="#br0" timeOffset="94360.5203">18430 5110,'-25'-25,"25"0,0 0,0 1,0-1,0 0,0 0,0-24,0 24,0-25,0 0,0-24,0 24,0-24,0 0,0 24,0-24,25 24,-25 0,0 26,25-1,-25 0,24 25,1 25,-25 0,25-25,-25 24,0 1,25 0,0-25,-25 25,25 0,-1-25,-24 24,25 1,0 0,-25 0,0 0,-25-25,25 24,0 1,-25 0,25 0,-24-25,-1 25,25-1,-25-24,25 25,-25-25,0-25,25 1</inkml:trace>
  <inkml:trace contextRef="#ctx0" brushRef="#br0" timeOffset="94580.5733">18827 4366,'25'24,"-25"1,0 0,0 0,0 0,0-1,0 26,0-25,0 24,0-24,0 25,0-1,0-24,0 25,0-25,0 0,24-1,1-24,0 0,0 0,0 0,-1-24,1-1,-25 0,0 0</inkml:trace>
  <inkml:trace contextRef="#ctx0" brushRef="#br0" timeOffset="94731.7607">18752 4564,'25'0,"0"0,0 0,0 0,24-25,-24 25,0 0,0 0,-1-25,1 25,-25-24,25 24</inkml:trace>
  <inkml:trace contextRef="#ctx0" brushRef="#br0" timeOffset="95044.5526">18008 4093,'25'-25,"0"25,0 0,-1 0,26 0,0 0,24 0,-24 0,24 0,0 0,1 25,-1-25,1 25,-1-25,1 24,-26-24,26 0,-51 0,26 0,-25 0,-25-24,0-1,-25 0,0 25,25-25,-25 0,25 1,-24-1,-1 0,0 0</inkml:trace>
  <inkml:trace contextRef="#ctx0" brushRef="#br0" timeOffset="95319.7563">19397 4142,'-25'0,"25"25,0 0,0 0,0 24,0-24,0 25,0-1,0-24,0 25,0-1,-24-24,24 25,0-1,-25-24,25 0,0 0,-25 0,25-1,25-48,-25-1</inkml:trace>
  <inkml:trace contextRef="#ctx0" brushRef="#br0" timeOffset="95495.9877">19546 4192,'25'0,"0"-25,0 25,-1 0,1 0,25 0,-25 0,24 0,-24 25,0-25,0 0,-50 25</inkml:trace>
  <inkml:trace contextRef="#ctx0" brushRef="#br0" timeOffset="95660.2849">19496 4465,'0'0,"25"0,0 0,0-25,0 25,24-25,1 25,-25-25,24 1,-24 24,0-25,0 25,0 0,-25-25,24 0,-48 0,-1 1</inkml:trace>
  <inkml:trace contextRef="#ctx0" brushRef="#br0" timeOffset="95864.3947">19645 3944,'0'25,"0"0,25 24,-25 1,25-1,-25 26,25-26,-25 26,25-1,-25 1,0-1,24-24,-24 24,0-24,25-1,-25-24,0 0,25 0,-25-50,0 0</inkml:trace>
  <inkml:trace contextRef="#ctx0" brushRef="#br0" timeOffset="96007.9665">19993 4465,'0'0,"-25"0,0 25,0-1,0-24,1 25,-26 0,25 0,0-25,-24 25,-1-1,25-24,1 25,-26-25,25 0,0-25</inkml:trace>
  <inkml:trace contextRef="#ctx0" brushRef="#br0" timeOffset="96143.5092">19769 3894,'0'0,"0"25,25 0,0 25,-25-26,25 1,-25 0</inkml:trace>
  <inkml:trace contextRef="#ctx0" brushRef="#br0" timeOffset="96607.7426">20117 4242,'-25'24,"25"1,-25 0,25 25,0-26,0 1,0 0,0 0,25 0,0-25,-1-25,1 0,0 25,25-25,-26 0,1 1,0-1,0 25,0-25,-1 0,-48 0,24 1,-25 24,0-25,0 25,25-25,-25 0,1 25,24-25,0 1,-25-1,25 0,0 0,0 50,0 0,25 0,-25 24,0-24,0 49,0-24,0 24,0 1,-25-1,25-24,0 24,0 1,-25-26,25 1,0 0,0-26,0 1,0 0,25-50,-25 0,25-24,-25 24,24-25,1 1,0-26,0 26</inkml:trace>
  <inkml:trace contextRef="#ctx0" brushRef="#br0" timeOffset="96939.3823">20439 4167,'0'0,"0"-25,0 1,25 24,-25 24,25-24,-1 0,-24 25,25-25,0 25,25-25,-26 0,1 0,0 0,0 0,0 0,0 0,-1 0,-24-25,0 0,-24 1,-1 24,25-25,-25 0,0 25,0-25,0 50,25 0,0 0,0-1,0 1,0 0,-24 25,24-26,0 1,0 25,0-25,0-1,0 1,0 0,0 0,-25-25</inkml:trace>
  <inkml:trace contextRef="#ctx0" brushRef="#br0" timeOffset="97268.0243">20538 4415,'-25'-25,"50"50,-50-25,50 0,0 0,0 0,0 0,-1 0,1 0,0 0,25 0,-25 0,-1 25,-24 0,-24 0,-1-1,0 1,0-25,-25 25,26 0,-26 0,25-1,0 1,1-25,-1 25,50 0,-1-25,1 0,0-25,0 25,0 0,24 0,-24 0,0 0,25 0,-26 0,1 0,0 0,0 0,-25-50</inkml:trace>
  <inkml:trace contextRef="#ctx0" brushRef="#br0" timeOffset="97499.7696">21134 4018,'24'0,"1"0,25 25,-25-25,-1 0,26 0,-25 0,0 0,-1 0,1 25,-50-25,1 25</inkml:trace>
  <inkml:trace contextRef="#ctx0" brushRef="#br0" timeOffset="97651.9908">21109 4192,'0'0,"-25"25,50-25,-25 25,25-50,24 25,-24 0,25 0,-1 0,-24 0,25 0,-26 0,1 0,-50 0</inkml:trace>
  <inkml:trace contextRef="#ctx0" brushRef="#br0" timeOffset="97815.7701">21010 4366,'24'-25,"1"25,0 25,25-25,-26 0,26-25,0 25,-1 0,-24 0,0 0,0 0,-1 0,1 0,0-25</inkml:trace>
  <inkml:trace contextRef="#ctx0" brushRef="#br0" timeOffset="98011.3118">21307 3845,'-25'0,"25"25,0-1,0 26,0 0,0-1,0 1,0-1,0 1,0 0,0-1,0-24,0 25,0-26</inkml:trace>
  <inkml:trace contextRef="#ctx0" brushRef="#br0" timeOffset="98460.6372">21258 4390,'0'0,"0"25,-50-25,25 25,-24 0,24 0,-25-1,1 1,-1 0,25 0,0-25,1 25,24-1,24-48,1 24,0-25,0 0,24 0,-24 25,0-25,0 1,0 24,-1 0,1 0,-25 24,0 1,0 0,0 0,0 0,0 24,0-24,0 25,0-26,0 1,25 0,0-25,-25 0,25 0,-1-25,26 0,-25 1,0-1,-1 0,1 0,0 0,0-24,-25 24,0 0,0 0,0 1,-25-1,0 25,0 0,1 25,24-1,-25 1,0 0,25 0,0 0,0-1,0 1,25-25,-25 25,25-25,-1 25,1-50,0 25,0 0,0 0,-1-25,1 25,0-25,-25 1,25 24</inkml:trace>
  <inkml:trace contextRef="#ctx0" brushRef="#br0" timeOffset="98803.6294">21704 4217,'0'-25,"0"50,25 0,-25-1,0 26,0-25,0 0,0-1,25 1,-25 0,0 0,25-25,-25-25,24 25,1-25,0 0,-25 1,25-26,0 25,-1-24,-24 24,25 0,0-25,-25 26,25 24,-25 24,0 1,0 25,0-25,0 24,0-24,0 25,0-26,0 26,0-25,0 0,0-1,0 1,-25-50,0 1,25-1</inkml:trace>
  <inkml:trace contextRef="#ctx0" brushRef="#br0" timeOffset="98959.7341">21903 4068,'0'0,"-25"25,25 0,0-1,0 1,0 25,-25-1,25 1,0-25,0 24,0-24,0 25,0-25,0-1</inkml:trace>
  <inkml:trace contextRef="#ctx0" brushRef="#br0" timeOffset="99244.1654">21779 4539,'0'0,"-25"25,-25 0,25 24,25-24,-25 0,1 25,24-26,0 1,24 0,1-25,0 0,0-25,0 25,0-25,-1 1,26-1,-25 0,0 0,-1 0,1 25,-25-24,25 24,0 24,-25 1,0 0,25 0,-1 0,1-1,0 1,0-25,0 25,-25-50</inkml:trace>
  <inkml:trace contextRef="#ctx0" brushRef="#br0" timeOffset="99372.0031">22275 4812,'-25'0,"25"25,0 0,0-50,0 0</inkml:trace>
  <inkml:trace contextRef="#ctx0" brushRef="#br0" timeOffset="106280.2287">2282 2505,'0'25,"0"0,0 0,0 24,0-24,0 0,0 25,0-26,0 1,0 0,0 0,-25-25,25 25,-25-25</inkml:trace>
  <inkml:trace contextRef="#ctx0" brushRef="#br0" timeOffset="106428.9586">2009 2654,'0'50,"25"-50,-25 25,0-1,25 1,-25 0,25-25,-1 25,1-50,0 25</inkml:trace>
  <inkml:trace contextRef="#ctx0" brushRef="#br0" timeOffset="106556.0234">2505 2580,'0'24,"0"1,0 0,0 0,0 0,0 24,0-24,0 0,-25 0,25 0,0-1,-24 1,24 0,-25 0</inkml:trace>
  <inkml:trace contextRef="#ctx0" brushRef="#br0" timeOffset="116560.6806">1984 5680,'-24'25,"24"0,0 0,0 24,0-24,0 25,0-25,0-1,24 1,-24 0,0 0,0 0,0-1,25-24,-25-24</inkml:trace>
  <inkml:trace contextRef="#ctx0" brushRef="#br0" timeOffset="116840.3609">2158 5680,'25'0,"-25"25,25-25,-1 25,1-25,0 25,-25-1,0 1,-25-25,25 25,-25 0,1 0,-1 0,0-1,0-24,0 25,50-25,0-25,0 25,0 0,-1 0,1 0,0-24,0 24,0-25,-1 0</inkml:trace>
  <inkml:trace contextRef="#ctx0" brushRef="#br0" timeOffset="117035.5966">2332 5606,'24'0,"-24"25,25-1,0 1,-25 25,25-25,-25-1,25 1,-25 0,0 25,0-25,0-1,0 1,-25 0,25 0,-25 24,25-24,-50 0,26 0</inkml:trace>
  <inkml:trace contextRef="#ctx0" brushRef="#br0" timeOffset="121560.83">3448 5556,'0'25,"0"0,0 24,0 1,0-25,-25 49,25-24,0 0,-25-1,25 26,-25-26,25-24,-24 25,24-26,-25 26,25-25,-25 0,0-25,0 0,1 0,-1 0,0-25,0 0,0 0,25-24,-24 24,-1-25,25 25,0-24,0 24,25 0,-25 0,24 25,1 0,0 0,0 25,0-25,-1 25,1 0,-25 0,25-1,0 1,-25 0,25-25,-1 25,-24 0,25-1,-25 1,25-25,-25 25,25-25</inkml:trace>
  <inkml:trace contextRef="#ctx0" brushRef="#br0" timeOffset="121707.7309">3572 5978,'0'25,"0"0,0-1,0 26,0-25,0 0,0-1,0 1,0 0,0 0,0 0,0-1,-25-24</inkml:trace>
  <inkml:trace contextRef="#ctx0" brushRef="#br0" timeOffset="122032.3539">3101 5531,'0'0,"24"0,1 0,0 25,25-25,-26 0,26 0,0 25,-26-25,26 0,-25 0,24 0,-24 0,25 0,-25 0,-25 25,24-25,-24-25,0 0,-24 25,24-25,-25 1,25-1,-25 0,25 0,0 0,0 1,25 24,0 24</inkml:trace>
  <inkml:trace contextRef="#ctx0" brushRef="#br0" timeOffset="122195.793">3944 6028,'0'24,"0"1,0 0,0 0,0 0,-25-25</inkml:trace>
  <inkml:trace contextRef="#ctx0" brushRef="#br0" timeOffset="122327.8504">4142 5953,'25'25,"0"-25</inkml:trace>
  <inkml:trace contextRef="#ctx0" brushRef="#br0" timeOffset="122427.7966">4415 5928,'0'25,"25"0</inkml:trace>
  <inkml:trace contextRef="#ctx0" brushRef="#br0" timeOffset="122539.725">4614 5953,'24'0,"-24"25,25-25</inkml:trace>
  <inkml:trace contextRef="#ctx0" brushRef="#br0" timeOffset="122688.4705">5035 6102,'0'25,"25"0,-25-1,0 1,0 0,0 0,-25 0,25-1</inkml:trace>
  <inkml:trace contextRef="#ctx0" brushRef="#br0" timeOffset="123208.174">6077 5705,'0'25,"0"0,0-1,-25 1,25 25,0-25,-24 24,-1 1,0 0,0-1,0 1,1-25,-1-1,0 1,25 0,-25-25,0 25,0-25,25-25,-24 25,24-25,-25 0,25-24,0-1,0 1,0-1,25 0,-25 26,0-1,24 0,1 25,0-25,-25 50,25-25,0 25,0 0,-1-1,1 1,0 0,-25 0,25 0,0 24,-1-24,-24 0,25-25,-25 25</inkml:trace>
  <inkml:trace contextRef="#ctx0" brushRef="#br0" timeOffset="123483.7691">6325 5953,'0'0,"-25"0,1 0,-1 25,25 0,-25-25,0 25,25-1,-25 1,25 0,0 0,25 0,0-1,0 1,0-25,-25 25,24-25,-48 25,24 0,-25-25,0 24,0-24,0 0,1 0,-26 0,25 0,-24 0</inkml:trace>
  <inkml:trace contextRef="#ctx0" brushRef="#br0" timeOffset="123788.0831">5730 5581,'25'0,"-1"25,1-25,0 0,0 25,0-25,24 0,-24 0,25 0,-1 0,1 0,0 0,-26 0,26 0,-25-25,0 25,-1 0,-24-25,-24 25,24-25,-25 25,25-25,-25 25,0-24,25-1,-25 0,1 0</inkml:trace>
  <inkml:trace contextRef="#ctx0" brushRef="#br0" timeOffset="124075.7627">7020 5755,'25'24,"-1"-24,1 0,0 0,25-24,-1 24,-24 0,25 0,-26 0,1 0,0 0</inkml:trace>
  <inkml:trace contextRef="#ctx0" brushRef="#br0" timeOffset="124623.8148">7094 5556,'0'25,"0"0,0 24,0-24,0 25,0-1,0-24,-25 25,25 0,0-26,0 1,0 0,0 0,25-50,0 25,0-25,0 25,24-25,-24 25,0 0,24 0,-24 0,0 0,0 25,0 0,-25 0,24 0,-24-1,0 1,0 25,0-1,-24-24,24 25,-25-1,25 1,-25-25,25 24,-25-24,25 0,-25 0,25 0,-24-25,-1 0,0 0,0 0,0 0,1-25,-1 0,0 0,-25 0,26 1,-1-1,0-25,-25 25,26 1,-1-1,0 0,25 0,-25 0,25 1,0 48,25-24,0 0,0 0,-1 0,26 25,-25-25,24 0,1 0,0 0,-1 25,-24-25,25 0,-1 0,-49-25,50 25,-25 0</inkml:trace>
  <inkml:trace contextRef="#ctx0" brushRef="#br0" timeOffset="125260.1412">7913 6548,'0'25,"-25"-25,25 25,0 0,0 0,-25-50,25 0,0 0,0 0,-25 1,25-1,0 0,0-25,0 26,0-26,-25 0,25 26,0-26,0 25,0-24,0 24,0-25,0 25,25-24,-25 24,0-25,0 26,25-1,-25 0,25-25,-25 25,25 25,-25-24,24 24,1 0,0 0,0 0,0 24,-25 1,0 0,0 0,-25 0,25 24,-25-24,25 0,-25 0,25 0,0-1,0 1,25 0,0-25,-25 25,25-25,-25 25,0-1,0 1,0 0,-25 0,25 0,-25-1,25-48</inkml:trace>
  <inkml:trace contextRef="#ctx0" brushRef="#br0" timeOffset="125415.3211">8186 6077,'0'25,"24"-25,-24 25,0 0,0-1,0 1,0 0,0 0,0 0,-24 24,24-24,0 0,-25-25,0 0,25-25</inkml:trace>
  <inkml:trace contextRef="#ctx0" brushRef="#br0" timeOffset="125727.7942">7590 5581,'0'-25,"25"25,25 0,-26 0,26 25,0-25,-1 0,1 25,24-25,-24 0,0 0,-1 25,-24-25,25 0,-26 0,1 0,0 0,0 0,-25-25,0 0,-25 0,25 0,-25 1,25-1,-25 0,1 25,24-25,-25 0,0 1</inkml:trace>
  <inkml:trace contextRef="#ctx0" brushRef="#br0" timeOffset="125943.7613">8706 6077,'25'0,"0"0,-25-25,25 25</inkml:trace>
  <inkml:trace contextRef="#ctx0" brushRef="#br0" timeOffset="126044.1109">9004 6077,'25'0</inkml:trace>
  <inkml:trace contextRef="#ctx0" brushRef="#br0" timeOffset="126164.0117">9252 6052,'0'25,"25"-25,0 25</inkml:trace>
  <inkml:trace contextRef="#ctx0" brushRef="#br0" timeOffset="126764.6696">9823 6573,'0'25,"0"0,-25 0,25-50,-25 0,25 0,0 0,-25 1,25-26,0 0,0-24,0 0,-25-1,25 1,0-1,25-24,-25 50,0-26,25 25,-25 26,0-1,25 0,0 50,-1 0,-24-1,0 1,0 0,0 0,25 0,-25 0,25-1,0 1,-25 0,25-25,-25 25,24-25,-24 25,0-1,0 1,-24 0,24 0,-25 0,0-1,0 1,25-50,0 1</inkml:trace>
  <inkml:trace contextRef="#ctx0" brushRef="#br0" timeOffset="126963.8053">10220 5904,'0'24,"0"1,0 0,0 0,0 0,0-1,0 1,0 25,0-1,-25-24,25 25,0-1,0-24,25 0,-25 0,0 0,24-25,1 0,0 0,0-25,-25 0,0-25,0 26</inkml:trace>
  <inkml:trace contextRef="#ctx0" brushRef="#br0" timeOffset="127108.805">10170 6127,'25'25,"0"-25,-1 0,1 0,0-25,0 25,0 0,-25-25,24 25,-24-25</inkml:trace>
  <inkml:trace contextRef="#ctx0" brushRef="#br0" timeOffset="127559.9937">9525 5531,'0'-24,"0"48,25-24,0 0,-1 0,1 0,0 0,0 25,0-50,-1 25,1 0,0 0,25 0,-26 0,1 0,25 0,-1 25,1-25,0 0,-1 0,1 0,0 0,-1 0,-24 0,25 0,-26-25,1 25,-50 0,1-24,-1 24,25-25,-25 25,0-25,0 25,25-25,-24 25,24-25,-25 1,25-1,-25 25</inkml:trace>
  <inkml:trace contextRef="#ctx0" brushRef="#br0" timeOffset="127931.7865">10765 5457,'25'0,"-25"25,25-25,-25 25,25-25,-1 24,1 1,25-25,-25 0,-1 0,26 0,0 0,-26-25,1 25,25-24,-25 24,0 0,-25-25,-25 50,0-25,0 24,0-24</inkml:trace>
  <inkml:trace contextRef="#ctx0" brushRef="#br0" timeOffset="128071.7373">10864 5680,'0'25,"25"-25,0 0,0 0,0 0,-1 0,1 0,0 0,0 0,0-25,-1 25,1-25,-25 1</inkml:trace>
  <inkml:trace contextRef="#ctx0" brushRef="#br0" timeOffset="128519.7909">11038 5556,'-25'25,"0"0,25 24,0-24,-24 0,24 25,-25-26,0 1,25 25,-25-25,25 0,0-1,-25-24,50 0,0 0,-25-24,25 24,0 0,24-25,-24 25,0 0,0-25,-1 25,1 0,-25 25,-25 0,1-25,-1 24,0-24,0 25,-24 0,-1 0,0 0,1-1,-1 1,1 0,24-25,0 25,0-25,0 25,50-25,0 0,25 0,-1 0,1-25,-1 25,1-25,24 25,-24-25,24 0,-24 25,25-24,-26 24,1-25,-1 25,1 0,-25 0,-25 25,-25-25,0 0,0 24,1-24,-26 0,0 0</inkml:trace>
  <inkml:trace contextRef="#ctx0" brushRef="#br0" timeOffset="128708.4707">11137 5904,'0'0,"-25"0,25-25,0 0,25 25,-25 25,0 0,0-1,0 1,0 25,0-1,0-24,0 25,0-1,0 1,-25 0,25-26,-24 1,24 25,-25-25,25-1,-25-24,25 25,-25-25,0 0,1 0,-1 0,0-25</inkml:trace>
  <inkml:trace contextRef="#ctx0" brushRef="#br0" timeOffset="128856.1777">10716 6028,'24'0,"1"0,0 24,0-24,0 25,-25 0,24 0,26 0,-25-1,0 1,-1-25,1 25,0-25,0-25</inkml:trace>
  <inkml:trace contextRef="#ctx0" brushRef="#br0" timeOffset="128992.8372">11509 5829,'0'0,"0"25,-24 0,-1 0,25-1,-25 26,0-25,25 0,-25-1,25-48</inkml:trace>
  <inkml:trace contextRef="#ctx0" brushRef="#br0" timeOffset="129488.434">11584 5755,'0'24,"0"1,0 0,0 0,-25 25,25-1,0-24,0 25,0-26,0 1,25 0,0-75,-25 26,24-26,1 25,0-24,-25-1,25 0,0-24,-1 24,1 1,0-1,-25 25,25 0,-25 50,25 0,-1-25,-24 25,25 0,25-25,-25 24,24-24,1 0,-1 0,1-24,-25 24,25 0,-26 0,1 0,-50 0,1 0,-1 0,0 24,-25-24,25 0,-24 25,-1-25,25 25,1-25,-1 25,0 0,25-1,-25 1,25 0,0 25,0-25,0 24,0-24,0 25,0-26,-25 26,25-25,0 0,0-1,25-48,-25-1,25 0,-25 0,25-24,-25 24,25-25</inkml:trace>
  <inkml:trace contextRef="#ctx0" brushRef="#br0" timeOffset="129687.9725">12030 5829,'25'-25,"-50"50,50-75,0 50,-25 50,0-25,0 0,0 0,0 24,25 1,-25-25,0 24,0 1,0 24,0-24,0-1,0 26,0-26,0 26,-25-26,25 1,-25 24,25-24,-25 0,0-26,25 1,-24 0</inkml:trace>
  <inkml:trace contextRef="#ctx0" brushRef="#br0" timeOffset="130267.6315">11658 5606,'-25'0,"25"25,0-1,0 1,-24 0,24 0,-25 0,0-1,25 26,-50-75,1 75</inkml:trace>
  <inkml:trace contextRef="#ctx0" brushRef="#br0" timeOffset="130884.216">12898 6052,'-24'-24,"48"24,1 0,0 0,0 0,24 0,-24 0,25 0,-1 0,26 0,-25 0,24 0,0 0,-24 0,24 0,1 0,-26 0,1 0,0 0,24 0,-49 0,24 0,1 0,-25 0,0 0,-50 0,0 0,0 0,0 0,1 0,-26 0</inkml:trace>
  <inkml:trace contextRef="#ctx0" brushRef="#br0" timeOffset="131180.6975">12898 6176,'25'-24,"0"24,25 0,-26 0,26 0,0 0,-1 0,26 0,-1 0,1 0,-26 0,26 0,-1 0,-24 0,24 0,-24 0,24 0,-24 0,-26 0,26 0,-25 0,-25-25,-25 0,0 25,25-25</inkml:trace>
  <inkml:trace contextRef="#ctx0" brushRef="#br0" timeOffset="131412.5347">13767 5829,'24'0,"-24"25,25-25,0 25,0 0,24-1,-24-24,0 25,0 0,0 0,-1 0,1-1,0 1,0-25,-25 25,0 0,-25-25,25 25,-25-1,0 1,1 0,-1 0,-25 0,1-1,-1 26,-24-25,-1 0</inkml:trace>
  <inkml:trace contextRef="#ctx0" brushRef="#br0" timeOffset="131756.0142">13122 5904,'-25'-25,"0"25,25 25,-25-25,0 24,1 1,-1 25,-25-25,25-1,1-24,-1 25,0-25,25 25,-25-25,50 25,-25 0,25-25,0 24,-1 1,1 0,0 0,0 0,0-1,-1 1,1-25,-25 25,50 0,-25 0,-1-25,-24 24,25-24</inkml:trace>
  <inkml:trace contextRef="#ctx0" brushRef="#br0" timeOffset="132163.7776">13122 4614,'24'0,"-24"24,25-24,0 25,0 0,0-25,0 25,-1 0,1-25,-25 24,25 1,-50 0</inkml:trace>
  <inkml:trace contextRef="#ctx0" brushRef="#br0" timeOffset="132956.4553">12998 4887,'-25'0,"25"24,25 1,-25 0,0 25,0-26,-25 26,25-25,0 24,-25-24,25 25,0-25,0-1,-25-48,50-1,-25 0,0 0,25 0,-25 1,0-1,25 25,-1 0,1 0,0-25,0 25,0 0,-1 0,1-25,0 25,0 0,0 0,0 0,-1 0,1 0,-25 25,-25 0,1-25,-1 25,0-1,0 1,0 0,0 0,25 0,-24-1,-1 1,0-25,50 0,0-25,-1 25,1-24,0 24,-25-25,25 25,0 0,-25-25,25 25,-25-25,-25 25,0 0,0 0,25 25,-25-25,25 25,-25 0,25-1,-24 1,24 0,0 25,-25-26,25 1,0 25,-25-25,25-1,0 1,0-50,25 25,-25-24,25-1,-1 0,1 0,0 0,25 25,-25-24,-1-1,1 25,-50 0,1 0,-1 0,0 0</inkml:trace>
  <inkml:trace contextRef="#ctx0" brushRef="#br0" timeOffset="133224.0255">12948 5308,'-50'0,"100"0,-124 25,49-25,25 25,-25 0,25-1,-25 1,25 0,0 25,-25-26,25 1,-24 0,24 0,24-25,-24-25,25 0,0 0,0 1,0-26,-1 25,1 0,0 1,0 24,0 24,-1 1,26 0,-25 0,0 24,24-24,-24 25,0-25,25-1,-26 1,26 0,-25-25,0 25,-1-25,26 0,-25 0,0-25,-25 0,24-24,1 24</inkml:trace>
  <inkml:trace contextRef="#ctx0" brushRef="#br0" timeOffset="133396.1496">13618 5135,'0'24,"0"1,25 0,-25 0,0 0,24-1,-24 1,0 0,25 0,-25 0,25-1,-25-48,0-1</inkml:trace>
  <inkml:trace contextRef="#ctx0" brushRef="#br0" timeOffset="133560.2756">13841 5035,'-25'0,"25"25,0 0,-25 25,25-26,-24 26,24 0,-25-1,0 1,0 24,0-24,1-1,-1 1,-25 0,25-26,1 1,-1 0,0 0,0-25,0 0,1 0,-1-25</inkml:trace>
  <inkml:trace contextRef="#ctx0" brushRef="#br0" timeOffset="133715.8099">13419 5383,'25'24,"0"1,0 0,0 0,24 0,1 24,-1-24,-24 25,25-26,-1 1,1 0,0-25,-1 25,1 0,-1-25,1 0,-25 24,0-24,-1 0</inkml:trace>
  <inkml:trace contextRef="#ctx0" brushRef="#br0" timeOffset="136184.5031">14883 5829,'-25'0,"50"0,0 0,-1 0,1 0,25 0,-25 0,24 0,-24 0,0 0,0 0,-1 0,1 25,-25 0,-25-25,25 25,-24-1,-1 26,0 0,-25-26,26 26,-1 0,-25-1,25 1,25-1,-24-24,24 25,0-25,-25-25,50 24,-1-24,1-24,0 24,0-25,0 0,-1 0,-24-24,25 24,0 0,-25 0,25 0,-25 1,0-1,0 0,0 0,-25 25</inkml:trace>
  <inkml:trace contextRef="#ctx0" brushRef="#br0" timeOffset="136831.8153">14560 6127,'0'25,"0"-1,25 1,0 25,-25-1,25 1,-25 0,25-26,-1 26,-24-25,25 24,-25-24,25 0,-25 0,25 0,-50-75,50 50</inkml:trace>
  <inkml:trace contextRef="#ctx0" brushRef="#br0" timeOffset="137127.7999">14808 6226,'0'-25,"25"0,0 25,0-24,0 24,-1 0,26-25,0 25,24-25,-24 25,-1 0,1 0,-1 0,1 0,0 0,-25 0,24 25,-24-25,-25 25,25-1,-25 1,0 25,-25-25,25-1,-25 26,0 0,25-26,-24 26,-1-25,0 24,0-24,25 0,-25 25,0-50,25 24,-24 1,-1-25,0-25,0 1,0-1,1 0</inkml:trace>
  <inkml:trace contextRef="#ctx0" brushRef="#br0" timeOffset="137436.9708">15007 5953,'0'-25,"0"50,0 0,0 0,-25 24,25-24,0 25,-25-1,0 1,1 0,24-26,-25 26,25-25,-25 0,25-50,0 0,25 25,-25-25,25 0,-1 25,1-24,0 24,0 0,0 0,-1 24,1-24,0 0,0-24,0-1</inkml:trace>
  <inkml:trace contextRef="#ctx0" brushRef="#br0" timeOffset="137691.3002">15255 5928,'-25'0,"25"25,0 0,-25 25,25-26,-25 26,25-25,-24 24,-1 1,0-25,25 24,-25-24,25 0,-25-25,25 25,-49-75,74 50,-25-25,49 1,-24 24,0-25,-25 50,25-25,-1 0,-24 24,25 1,0 0,0 0,0 0,-1-25,1 24,0 1,0-25,0 0</inkml:trace>
  <inkml:trace contextRef="#ctx0" brushRef="#br0" timeOffset="138180.0723">15875 5804,'-25'0,"25"25,-25 0,25 0,0 0,-24-1,-1 1,0 0,0 0,50-25,0-25,0 25,24-25,-24 25,25 0,-1 0,1-25,-1 25,1 0,-25 0,0 0,-1 0,1 0,-25 25,0 0,-25-25,1 25,-1-25,0 0,0 25,0-25,1 0,-1 0,0 0,0 0,25-25,0 0,0 50,0 0,0-1,0 26,0-25,0 24,0 1,0 24,0-24,0 24,0 1,0-1,0 1,0-1,0-24,0 24,0-49,0 25</inkml:trace>
  <inkml:trace contextRef="#ctx0" brushRef="#br0" timeOffset="138884.3016">16743 5854,'0'-25,"-25"25,1 25,-1-25,0 25,0 0,-24-1,24-24,-25 25,25 0,1-25,-1 0,25-25,25 25,-25-25,24 25,1 0,-25 25,0 0,25 0,-25 24,0 1,25 0,-25 24,0 0,0-24,0 24,0 1,-25-26,25 26,0-26,0-24,0 25,25-75,-25 0</inkml:trace>
  <inkml:trace contextRef="#ctx0" brushRef="#br0" timeOffset="139207.9436">16669 6127,'0'-25,"25"0,-1 25,1 0,0 0,25-25,-1 25,1 0,-25 0,24-24,1 24,-25 0,24 0,-24 24,0-24,0 25,-1 0,-24 0,0 0,0-1,0 26,-24-25,24 24,-25 1,25 0,-25-1,25 1,-25-1,25 1,0 0,-25-26,25 1,0 0,0 0,-24-25,-1 0,0 0,25-25,-25 0,0 0,1 1,-1-26</inkml:trace>
  <inkml:trace contextRef="#ctx0" brushRef="#br0" timeOffset="139520.6064">16694 6152,'0'0,"0"24,24 1,-24 0,0 0,0 0,25 24,-25-24,0 0,0 0,0-1,-25-24,50 0,-25-24,0-1,25-25,-25 25,25-24,0 24,-1 0,1 0,0 25,-25 25,25-25,-25 25,25 0,-25 0,0-1,0 26,0-25,0 0,-25-1,25 1,-25 0,25 0,-25 0,0-25,1 0,-1 0,25-25,-25 0,25 0</inkml:trace>
  <inkml:trace contextRef="#ctx0" brushRef="#br0" timeOffset="139748.6496">17438 5705,'-25'0,"50"0,-25 25,0 0,24-1,-24 1,0 0,25 0,-25 25,0-26,0 1,0 0,0 0,0-50</inkml:trace>
  <inkml:trace contextRef="#ctx0" brushRef="#br0" timeOffset="139991.6513">17512 5730,'0'-25,"0"50,25-75,0 25,0 25,-1 0,1 0,0 0,0 0,0 0,24 0,-24 0,0 0,0 0,-25 25,24-25,-24 25,-24 0,24 0,0-1,0 1,-25 0,25 0,0 0,0 0,-25-25,25 24,0 1,-25-25,0 0</inkml:trace>
  <inkml:trace contextRef="#ctx0" brushRef="#br0" timeOffset="140143.6768">17587 5779,'24'0,"1"0,0 0,0 25,0-25,-25 25,-25-25</inkml:trace>
  <inkml:trace contextRef="#ctx0" brushRef="#br0" timeOffset="140275.5496">17587 5904,'0'0,"24"0,1 0,0-25,0 25,0 0,-1 0,1-25,0 25</inkml:trace>
  <inkml:trace contextRef="#ctx0" brushRef="#br0" timeOffset="140496.581">17239 6152,'25'-25,"25"25,-26-25,51 0,-26 25,26-25,-1 25,-24-24,24 24,-24 0,24 0,-24-25,-25 25,24 0,-24 0,0 0,-50 25,0-25,1 24,-1-24,-25 25,1-25</inkml:trace>
  <inkml:trace contextRef="#ctx0" brushRef="#br0" timeOffset="140647.8931">17512 6102,'0'0,"0"25,0 0,0-1,0 26,0-25,0 0,0 24,0-24,0 0,0 0,0-1,0 1,0-50</inkml:trace>
  <inkml:trace contextRef="#ctx0" brushRef="#br0" timeOffset="140892.0305">17562 6226,'0'-25,"0"50,0-75,25 50,-1-24,1-1,0 25,0 0,0 0,-1-25,1 25,0 0,0 0,0 0,-1 0,-24 25,25-25,-50 25,25-1,0 1,-24 0,24 0,0 0,-25-1,25 1,-25 0,25 0,-25-25,0 0</inkml:trace>
  <inkml:trace contextRef="#ctx0" brushRef="#br0" timeOffset="141651.9584">17562 6226,'0'-25,"25"25,-1 0,1 0,0 0,0 0,0 0,-25 25,24-25,1 25,-50 0,25-1,-24 1,-1 0,25 0,-25 0,0-1,0-24,25 25,-24-25,48-25,-24 1,25-1,0 0,0 0,0 0,-25 1,24-1,-24 0,25 0,-25 0,0 1,0-1,0 0,-25 25,1 0,24 25,-25 0,25-1,0 1,-25 25,25-1,0 1,0 0,0-26,0 26,0 0,0-26,0 1,0 0,0 0,0 0,-25-25,0-25,1 0,-1 25,25-25,-25 25,25-25,-25 25,25-24,25 24,0 0,24 0,-24 0,0 0,25 0,-26 0,1 0,0 0,0 0,0 0,-25 24,0 1,-25 0,25 0,-25 0,-25-25,26 24,-1 26,-25-50,1 25,24 0,0-1,0-24,0 0,0 0,50 0,0 0,0 0,0 0,24-24,-24 24,25 0,-1 0,-24 0,25-25,-25 25,24 0,1 0,-25 0,-1 0,1-25,0 25,-25-25</inkml:trace>
  <inkml:trace contextRef="#ctx0" brushRef="#br0" timeOffset="141936.0131">18306 6028,'-25'-25,"25"50,-25-1,25 26,0-25,0 0,0 24,0-24,0 0,0 24,0-24,0 25,0-25,0 24,0-24,0 25,0-26,25 1,-25 0,0 25,-25-26,25 1,0 0,0 0,0-50,0 0,0-24,0 24,25-25</inkml:trace>
  <inkml:trace contextRef="#ctx0" brushRef="#br0" timeOffset="142115.7059">18479 5879,'0'25,"0"-1,25 1,-25 25,-25-1,25 1,0 0,0 24,0-24,0 24,-24-24,24 24,0-24,0-26,0 26,0-25,0-75,0 25</inkml:trace>
  <inkml:trace contextRef="#ctx0" brushRef="#br0" timeOffset="142399.9313">18579 5953,'25'-25,"-1"25,1 0,0 0,0 0,-25 25,0 0,0 0,0 0,0-1,0 1,-25 0,25 0,0 24,0 1,-25 0,25-1,0 1,0-1,0-24,0 25,0-25,0 24,0-24,0 0,0-50,0 0,-25 0,25 1</inkml:trace>
  <inkml:trace contextRef="#ctx0" brushRef="#br0" timeOffset="142823.8053">18529 6276,'0'-25,"25"25,0 25,0-1,-25 1,-25-25,25 25,-25 0,0 0,0-25,25 24,25-24,0 0,0 0,0 0,-1 0,1-24,0 24,0 0,-50 24,25 1,-25-25,0 25,1 0,-1-25,-25 25,25-1,-24 1,24 0,-25 0,25 0,1-1,24 1,24-25,1 0,0 0,25 0,-26 0,26 0,-25 0,25-25,-26 25,26 0,-25 0,24 0,-24 0,0 0,0 25,-25-50,25 25</inkml:trace>
  <inkml:trace contextRef="#ctx0" brushRef="#br0" timeOffset="143080.6885">18901 5879,'25'0,"0"0,0 0,24 0,-24 0,49 0,-24 0,24 25,1-25,-1 0,1 0,-26 0,26 0,-26 0,1 0,-25 24,0-24,-1 0,1 25,-25 0,-25-25,1 25,-1-25,-25 25,1-25,-1 0</inkml:trace>
  <inkml:trace contextRef="#ctx0" brushRef="#br0" timeOffset="143540.0937">19199 6077,'0'25,"0"0,-25 0,25-1,0 1,0 0,0 0,0 0,0-1,0 1,-25 0,25 0,0 0,0-1,0-48,25-1,0 0,-25-25,25 26,-1-1,-24 0,25 0,0 0,0 50,-25 0,0 0,0 0,0 24,-25-24,25 0,0 0,0 24,0-24,0-50,25 0,-75-49,75 49,-25-24</inkml:trace>
  <inkml:trace contextRef="#ctx0" brushRef="#br0" timeOffset="143716.2372">19447 6052,'0'0,"25"-24,-1 24,-24 24,0 26,25-25,-25 24,0 1,0 0,0 24,0-24,-25 24,25-24,0 24,-24-24,24-1,-25 1,25-25,0-1,-25 1,25-50,0 1,0-1</inkml:trace>
  <inkml:trace contextRef="#ctx0" brushRef="#br0" timeOffset="144136.0141">19794 6152,'0'0,"0"24,0 1,0 0,0 25,0-26,0 1,0 0,0 0,25-25,-25-25,25 0,0-24,-1 24,1-25,0 25,0 1,-25-1,25 0,-25 50,0 0,-25-1,25 26,0 0,0-26,-25 26,25-25,0 0,0-1,25 1,0-50,-25 1,24-26,26 25,-25-24,0-1,-1 25,1-24,25-1,-25 25,-25 0,24 25,-24 25,0 0,0 25,-24-26,24 26,-25 0,0-1,0 1,0-1,1-24,-1 25,0-25,0-1,0 1,1-25,-1 0,25-25</inkml:trace>
  <inkml:trace contextRef="#ctx0" brushRef="#br0" timeOffset="144267.8141">20216 6400,'25'24,"-1"1,-24 0,25 0,0 0,-25-1,25 1</inkml:trace>
  <inkml:trace contextRef="#ctx0" brushRef="#br0" timeOffset="144928.0771">20513 5978,'25'0,"0"-25,0 25,0 0,-1 0,-24-25,25 25,0 0,25-24,-25 24,24 0,-24-25,0 25,0 0,-1 0,1 0,0 0,-50 25,0-1</inkml:trace>
  <inkml:trace contextRef="#ctx0" brushRef="#br0" timeOffset="145455.8133">20762 5953,'0'25,"0"0,0 0,0-1,-25 26,25-25,0 24,-25-24,0 25,25-1,-25-24,0 25,1-25,24-1,0 1,24-50,1 1,0 24,0-50,0 25,0 0,24 1,-24-1,-25 0,25-25,0 26,-25-1,-25 25,0 0,25 25,0-1,25-24,-25 25,25-25,-1 0,1 25,0 0,-25 0,0-1,-25 1,25 0,-25 25,1-26,-26 1,25 0,0 25,-24-26,24 1,-25 0,25 0,1 0,-1-25,50 0,-1-25,1 25,0 0,0 0,0 0,24 0,-24 0,25 0,-25 0,-1 0,1 0,0 0,0 0,0-25</inkml:trace>
  <inkml:trace contextRef="#ctx0" brushRef="#br0" timeOffset="145700.7116">21183 6028,'25'-25,"0"0,0 25,-1-25,26 25,-25-25,24 25,-24 0,25 0,-25 0,-1 0,1 0,0 25,-50-25</inkml:trace>
  <inkml:trace contextRef="#ctx0" brushRef="#br0" timeOffset="145916.7263">21406 5705,'0'0,"0"-25,0 50,0 0,0 0,0 24,0 1,0 24,0 1,0-1,0 1,0 24,-24-25,24 25,-25-24,25-1,-25-24,25-1,0 1,-25-50,50-50,-25 26</inkml:trace>
  <inkml:trace contextRef="#ctx0" brushRef="#br0" timeOffset="146256.1724">21456 6077,'0'0,"-25"0,0 25,1 0,-26 0,25 24,-24 1,24 24,-25-24,25-25,25 24,-24-24,48-25,1 0,0-25,25-24,-1 24,1-25,-1-24,-24 24,25 1,-1-1,-24 0,25 1,-25 24,-1-25,1 50,-50 0,25 25,0 0,0 25,-24-1,24 1,0-1,-25 1,25 0,0 24,-25-24,25-1,-25 26,25-51,0 26,0-25,0 0,0-1,25-48,-25-1,0 0</inkml:trace>
  <inkml:trace contextRef="#ctx0" brushRef="#br0" timeOffset="146584.4383">21754 5904,'0'-25,"25"25,-1 0,1 0,0 0,0 0,0 25,-25-1,0 1,-25 0,25 0,0 0,0-1,0 1,0 0,-25 25,25-26,0 26,0 0,0-1,-25 1,25-1,0 1,0 0,0-1,0-24,0 25,0-26,0 1,0 0,0 0,-25-50,25 0,0 0,-74-49,74 24</inkml:trace>
  <inkml:trace contextRef="#ctx0" brushRef="#br0" timeOffset="146736.4777">21605 6152,'0'0,"25"0,-1 0,1 0,-25 24,25-24,0 0,0 0,0 0,-1 25,-48 0</inkml:trace>
  <inkml:trace contextRef="#ctx0" brushRef="#br0" timeOffset="146988.3637">21630 6325,'24'0,"1"0,0 0,0 0,0 0,24 0,-24 0,0 0,-25 25,0 0,-25 0,0-1,1 1,-1 0,-25 0,25 0,0-1,1 1,-1 0,0 0,25 0,25-25,0 0,-1-25,26 0,-25 0,25 0,-26 1,26-1,-25 0,24 0,-24 0</inkml:trace>
  <inkml:trace contextRef="#ctx0" brushRef="#br0" timeOffset="147188.6062">22076 6102,'0'0,"-25"0,25 25,0 0,0-1,0 26,0 0,0-1,0 1,0-1,0 1,0 0,-24-1,24-24,0 0,0 0,0-1,0-48,24-26,-73-24,74 24</inkml:trace>
  <inkml:trace contextRef="#ctx0" brushRef="#br0" timeOffset="147504.0286">22200 6077,'0'0,"25"0,-25-25,25 25,-25-24,25 24,-1 0,1 0,0 0,0 0,0 0,-1 0,1 0,0 0,0 0,-25 24,25 1,-25 0,-25-25,0 25,0 0,0-1,-24 1,-1 0,25 0,1 0,-1-1,0 1,0-25,25 25,25-25,0 0,0 0,-1-25,26 25,-25-25,24 1,-24 24,0-25,25 0,-26 25,-24-25,25 0,-25 1,0-1,-25 0,25 0</inkml:trace>
  <inkml:trace contextRef="#ctx0" brushRef="#br0" timeOffset="147707.8111">22349 5779,'-25'-24,"25"48,0 1,25 0,-25 25,0-1,25 26,-25-1,25 1,-25-1,0 0,24 1,-24-1,0 1,25-26,-25 26,0-26,0-24,0 0,25 0,-25-50,25-25</inkml:trace>
  <inkml:trace contextRef="#ctx0" brushRef="#br0" timeOffset="147856.7326">22671 6350,'-24'25,"24"0,-25-25,0 24,0 1,0 0,1 0,-1 0,0-1,0 1,-24-25,24 25,-25-25,25 25,1-25,-1-25,0 0,0 0</inkml:trace>
  <inkml:trace contextRef="#ctx0" brushRef="#br0" timeOffset="147996.0116">22473 5730,'25'0,"0"0,-25 25,24-25,-24 24,25 1,0 0,-25 25,25-25</inkml:trace>
  <inkml:trace contextRef="#ctx0" brushRef="#br0" timeOffset="148432.1611">22920 6028,'-25'0,"25"24,0 1,-25 0,25 0,0 0,-25-25,25 24,0 1,0 0,25 0,0-25,0 0,-1-25,1 0,25 25,-25-25,-1 1,1-1,0 0,-25 0,0 0,0 1,-25-1,0 0,25 0,-24 0,24 1,0 48,-25 1,25 0,0 25,0-26,-25 51,25-26,-25 26,25 24,-25-25,25 1,-24-1,24 1,0-26,0 26,-25-51,25 26,0-25,25-25,-1-25,-24 0,25-24,0 24,0-25,-25-24,25 24</inkml:trace>
  <inkml:trace contextRef="#ctx0" brushRef="#br0" timeOffset="149087.8192">23143 5978,'0'-25,"0"50,25-25,-1 0,1 25,0 0,0-1,0 1,24-25,-24 0,0 25,0-25,-1-25,1 25,0 0,-25-25,0 1,-25-1,25 0,-25 0,1 0,-1 25,25 25,-25 0,25 0,-25 24,25-24,0 25,-25-1,25 1,-24 0,24-1,0-24,-25 25,25-26,0 1,0 0,-25 0,25-50,0 0,-25 25,25-25,-25 1,25-1,0 0,-24 25,24-25,24 0,1 25,0 0,0 0,0 0,-1 0,1 0,0 0,0 0,0 0,-25 25,24-25,1 25,-25 0,0 0,0-1,-25 1,25 0,-24-25,-1 25,0 0,-25-1,26 1,-1-25,0 25,0-25,50 0,0 0,0 0,-1 0,1 0,0 0,0 0,0 0,-1 0,1 0,0 0,0-25,0 25,-1 0,1-25,0 1,-25-1</inkml:trace>
  <inkml:trace contextRef="#ctx0" brushRef="#br0" timeOffset="149635.2535">23664 5854,'24'0,"1"0,-25-25,25 50,0-25,0 0,-1 0,1 25,0-25,0 0,0 25,0-25,-25 24,-25-24,0 25,0-25,0 25,0-25,-24 0,49 25,-25-25,0 0,0 0,25 25,25-25,0 24,0-24,0 0,-1 0,1 0,0 0,0 0,0 0,0 0,-50 0,25 25,-25-25,-25 0,25 0,1 25,-26-25,25 25,0-25,1 0,-1 25,0-25,0 24,50-24,-25 25,25-25,0 0,-1 0,1 0,25 0,-25 0,24 0,-24 0,0 0,0-25,0 25,-25-24</inkml:trace>
  <inkml:trace contextRef="#ctx0" brushRef="#br0" timeOffset="149840.8191">23837 5680,'0'25,"0"0,0 0,0 24,0 1,0 24,-25-24,25 24,0-24,0 24,-24-24,24 0,-25-1,25 1,-25-25,25-1,-25 1</inkml:trace>
  <inkml:trace contextRef="#ctx0" brushRef="#br0" timeOffset="150292.1464">23763 6300,'0'0,"-25"0,0 25,0-25,1 25,-1-25,0 25,0-25,0 25,50-50,0 0,0 0,0 25,-1 0,-24 25,25 0,-25 24,-25-24,25 25,0-1,-24-24,24 25,0-25,0 24,0-24,0 0,24-25,1 0,0-25,0 0,24 0,-24-24,0 24,0 0,0-24,0 24,-1-25,-24 25,25-24,-25 24,0 0,-25 25,1 0,-1 25,0 0,0 0,25-1,0 1,0 0,0 0,0 0,25-1,0-24,0 0,-1 0,1 0,0 0,0-24,0-1,-1 25,1-25</inkml:trace>
  <inkml:trace contextRef="#ctx0" brushRef="#br0" timeOffset="150644.1125">24160 6102,'0'25,"0"0,0-1,-25 1,25 25,0-25,0-1,0 1,25 0,-25 0,25-25,-1 0,1-25,0 0,-25 0,25 1,0-1,-25 0,24 0,1 0,-25 1,25-1,-25 0,25 25,-25 25,25 0,-25-1,24 1,-24 0,0 0,25 0,-50-25,1-25,24 0</inkml:trace>
  <inkml:trace contextRef="#ctx0" brushRef="#br0" timeOffset="151304.367">24309 5829,'0'0,"0"25,0 0,0 0,0 24,0-24,0 0,0 24,0-24,0 0,0 25,0-26,-25 1,25 0,0 25,0-26,0 1,-25 25,25-25,0-1,-25 1,25 0,0 25,-25-26,25 1,0 0,0 0,0 0,0-50,0 0,0 0,0 0,0 1,0-1,0 0,0 0,-24 25,-1-25,0 25,25 25,-25-25,0 25,1 0,-1 0,25-1,-25 1,25 0,0 0,25-25,-25 25,25-25,-1 0,26-25,-25 25,0 0,24-25,-24 25,0 0,0 0,-1 0,1-25,0 25,0-25,0 1,-25-1,24 0,1 0,0 50,-25 0,25 0,-25-1,0 26,25-25,-25 0,0-1,24 1,-24 0,25 0,0-50,0 0,0 25</inkml:trace>
  <inkml:trace contextRef="#ctx0" brushRef="#br0" timeOffset="151439.6534">24829 6747,'-24'25,"24"-50,-25 25,25-25,0 0</inkml:trace>
  <inkml:trace contextRef="#ctx0" brushRef="#br0" timeOffset="167368.5911">2828 7962,'25'0,"-1"0,1 0,0 0,0 0,0 0,-1 0,26 0,-25 0,0 0,24 0,-24 0,25 0,-26 0,26 0,-25-25,24 25,-24 0,25 0,-25 0,-1 0,1 0,0 25,0-25,24 0,-24 0,0 0,0 0,0 0,0 0,-1 0,1 0,25 0,-25 0,-1 0,1 0,0 0,0 0,0 0,-1 0,1 0,0 0,0 0,0 25,-50-25,0 0,-25 0,26 0,-1 0</inkml:trace>
  <inkml:trace contextRef="#ctx0" brushRef="#br0" timeOffset="167888.2665">2803 8186,'-25'-25,"50"0,0 25,0 0,-1 0,26 0,-25 0,0 0,24 0,-24 0,25 0,-1 0,1 0,-1 0,1 0,0 0,-1 0,1 0,-25 0,24 0,1 0,-25 0,24 0,1 0,-25 0,0 0,24 0,-24 0,0 0,0 0,-1 0,1 0,0 0,0 0,0 0,-1 0,1 0,-50 25,1-25</inkml:trace>
  <inkml:trace contextRef="#ctx0" brushRef="#br0" timeOffset="168211.8374">3919 7789,'25'0,"-25"24,25-24,-25 25,25-25,-1 25,1 0,0-25,0 25,0-1,-1 1,1 0,0-25,-25 25,0 0,0 0,-25-1,0 1,1 0,-26 25,25-26,-24 26,-26-25,1 24</inkml:trace>
  <inkml:trace contextRef="#ctx0" brushRef="#br0" timeOffset="168715.7508">3001 7739,'0'25,"-24"0,24-1,-25 1,0 0,0 0,25 0,-25-1,1 1,-1-25,25 25,-25 0,0-25,25 25,0 0,0-1,25 1,-25 0,25-25,-25 25,25 0,-1-25,1 24,0 1,0-25,0 25,-1 0,1-25,25 25,-25-25,-1 0,1 24</inkml:trace>
  <inkml:trace contextRef="#ctx0" brushRef="#br0" timeOffset="178680.6694">4986 7417,'-25'0,"25"24,0 26,0-25,0 24,-25 26,25-26,-25 26,25-26,-24 26,24-26,-25 1,25 0,-25-25,25 24,-25-24,25 0,0 0,0-1,-25-24,50-24,0 24,0 0,0-25,-1 25,26 0,-25 0,0 0,24 0,-24 0,0 0,0 0,-1 0,1 0,0 0,-50 0</inkml:trace>
  <inkml:trace contextRef="#ctx0" brushRef="#br0" timeOffset="178976.297">5531 7565,'0'-24,"-24"24,24 24,0 1,-25 0,0 25,25-1,-25 26,25-26,0 1,0-1,-25 1,25 0,0-1,25 1,-25 0,25-26,0 1,0 0,-1 0,1-25,0 0</inkml:trace>
  <inkml:trace contextRef="#ctx0" brushRef="#br0" timeOffset="179388.0506">6003 7689,'0'25,"0"0,0 0,0 24,0-24,0 25,-25-1,25-24,-25 25,25-25,-25 0,1-1,-1 1,0 0,0 0,0 0,0-25,1 0,-1-25,0 0,25 0,0 0,0 1,0-26,0 25,0 0,25 0,-25 1,25-1,-1 25,1 0,0 0,0 25,0-1,0 1,-1 0,1-25,0 25,0 0,0 0,-1-1,1 1,0 0</inkml:trace>
  <inkml:trace contextRef="#ctx0" brushRef="#br0" timeOffset="179563.7737">6226 7937,'0'25,"0"0,0 0,0 0,0 0,0-1,0 26,-25-25,25 24,0-24,0 0,0 0,0 0,-25-25</inkml:trace>
  <inkml:trace contextRef="#ctx0" brushRef="#br0" timeOffset="179912.0512">5680 7541,'25'0,"0"24,0-24,24 0,-24 0,25 25,-25-25,24 25,1-25,-1 0,1 0,-25 25,24-25,-24 0,0 0,0 0,0 0,-1 0,-24-25,0 0,0 0,-24 1,24-1,-25 0,25 0,0 0,-25 1,25-1,0 0,-50-25</inkml:trace>
  <inkml:trace contextRef="#ctx0" brushRef="#br0" timeOffset="180120.0738">6524 8111,'0'25,"0"0,0 0,0-1</inkml:trace>
  <inkml:trace contextRef="#ctx0" brushRef="#br0" timeOffset="180284.5139">6821 7937,'25'0,"0"0,-25-24,25 24</inkml:trace>
  <inkml:trace contextRef="#ctx0" brushRef="#br0" timeOffset="180383.7006">7144 7863,'25'0,"-25"25</inkml:trace>
  <inkml:trace contextRef="#ctx0" brushRef="#br0" timeOffset="180491.8149">7317 7913,'25'24,"-25"1</inkml:trace>
  <inkml:trace contextRef="#ctx0" brushRef="#br0" timeOffset="180644.2422">7615 7987,'25'25,"-25"0,25-25,-25 25,24-1,-24 1,0 0,-24 0,24 0,-25-25,25 24,-25 1</inkml:trace>
  <inkml:trace contextRef="#ctx0" brushRef="#br0" timeOffset="181087.671">8310 7764,'0'-25,"24"25,-24 25,25 0,-25-1,-25 26,25-25,0 24,-24 1,-1 0,0-1,0-24,0 25,1-25,-1-1,0 1,0-25,0 0,25 25,-24-50,-1 0,25 1,0-1,0 0,0-25,0 1,0 24,25-25,-25 25,24 1,-24-1,25 25,0-25,0 25,0 25,-1-25,1 25,0-1,0 1,-25 0,25 0,-1 25,1-26,-25 1,25 25,0-25,-25-1,25-24,-1 0</inkml:trace>
  <inkml:trace contextRef="#ctx0" brushRef="#br0" timeOffset="181371.833">8682 7962,'-25'0,"0"0,0 25,0-25,1 25,24 0,-25 0,0-1,25 1,0 0,25-25,-25 25,25-25,-1 0,1 25,0-25,0 24,0 1,-25 0,-25 0,0-25,0 25,0-25,1 0,-1 0,-25 0,1 0,24 0,-25-25</inkml:trace>
  <inkml:trace contextRef="#ctx0" brushRef="#br0" timeOffset="181752.0661">7987 7565,'25'0,"0"0,0 0,-1 0,1 0,25 0,-1 0,1 0,0 0,24 0,-24 0,-1 0,1 0,-1 25,1-25,0 0,-1 0,-24 0,0 0,0 0,-1 0,-24-25,-24 25,-1-24,0-1,25 0,-25 25,0-25,25 0,-24 25,-1-24,25-1</inkml:trace>
  <inkml:trace contextRef="#ctx0" brushRef="#br0" timeOffset="182188.3212">9153 7441,'25'0,"-25"25,25 0,-25 0,24 0,1-1,0 26,-25-25,25 24,0 1,-1 0,1-1,-25 1,25-25,-25 24,0 1,0-25,-25 24,0 1,25 0,-24-26,-1 26,-25 0,25-1,-24-24</inkml:trace>
  <inkml:trace contextRef="#ctx0" brushRef="#br0" timeOffset="186064.2902">9996 7714,'-25'-25,"1"25,48 0,1 0,0 0,0 0,0 0,24 0,-24 0,0 0,25 0,-26 0,1 0,0 0,0 0,0 0,-1 0,1 0,0 0,-50 0,25 25,-25-25,1 0,-1 0</inkml:trace>
  <inkml:trace contextRef="#ctx0" brushRef="#br0" timeOffset="186359.8428">9922 7913,'-25'0,"50"0,0 0,-1 0,1 0,25-25,-25 25,24 0,-24 0,25 0,-25 0,24 0,-24 0,0 0,0 25,-1-25,1 0,0 0,-75-25,26 25</inkml:trace>
  <inkml:trace contextRef="#ctx0" brushRef="#br0" timeOffset="187195.8453">10988 7417,'0'0,"0"-25,-24 25,24-25,24 25,-24 25,0 0,0 24,-24 1,24 24,0-24,-25-1,25 26,-25-1,25-24,-25 24,0-49,25 25,0-25,-24-1,24 1,0-50,24 1,1 24,0-25,0 25,24-25,1 25,-25 0,24-25,1 25,-25 0,25 0,-26 0,1 0,0 25,0-25,-50-25</inkml:trace>
  <inkml:trace contextRef="#ctx0" brushRef="#br0" timeOffset="187460.3396">11658 7342,'-25'0,"25"50,-24-25,-1 24,25 1,-25 24,0 25,0-24,1-1,24 1,0-1,-25 1,25-1,0-24,25-1,-1-24,-24 0,25 0,25-1,-25 1,-1-25,1-25,25 1</inkml:trace>
  <inkml:trace contextRef="#ctx0" brushRef="#br0" timeOffset="187968.6855">11981 8310,'-25'0,"0"0,25-50,0 0,-25 26,25-26,0 0,0 1,0-26,0 26,0-26,0 26,0-1,0 0,25 1,-25 24,0-25,25 50,-25-24,0-1,25 25,-1 0,1 25,0-1,-25 1,0 0,25-25,-25 25,0 0,0-1,0 1,0 0,25-25,-25 25,0 0,24-1,-24 1,-24 0,24 0,0 0,-25-25,25 24,-25 1,0 0,25-50,0 0</inkml:trace>
  <inkml:trace contextRef="#ctx0" brushRef="#br0" timeOffset="188112.1261">12254 7813,'0'25,"0"0,0 0,0 0,0-1,0 26,0-25,0 0,-25 0,25-1,0 1,-25 0,25 0,-25-50,0 25,25-25</inkml:trace>
  <inkml:trace contextRef="#ctx0" brushRef="#br0" timeOffset="188435.3301">11782 7317,'25'25,"0"-25,0 0,-1 0,26 25,-25-25,24 0,1 0,0 25,24-25,-24 0,-25 0,24 0,-24 0,0 0,0 0,-25-25,-25 0,0 0,0-24,0 24,25 0,-24 0,-1 25,25-24,-25 24</inkml:trace>
  <inkml:trace contextRef="#ctx0" brushRef="#br0" timeOffset="188635.3764">12576 7987,'0'25,"0"0,0 0,0-1,0 1,-25-25</inkml:trace>
  <inkml:trace contextRef="#ctx0" brushRef="#br0" timeOffset="188811.5387">12874 7863,'24'-25,"1"25</inkml:trace>
  <inkml:trace contextRef="#ctx0" brushRef="#br0" timeOffset="188895.9496">13072 7863,'50'-25,"-100"50,124-25,-74-25</inkml:trace>
  <inkml:trace contextRef="#ctx0" brushRef="#br0" timeOffset="188999.851">13345 7813,'0'25,"0"-74</inkml:trace>
  <inkml:trace contextRef="#ctx0" brushRef="#br0" timeOffset="189152.7084">13543 7987,'0'25,"0"0,-24 0,24-1,0 1,0 0,-25-25,0 25,0 0</inkml:trace>
  <inkml:trace contextRef="#ctx0" brushRef="#br0" timeOffset="189836.2717">13915 8235,'-24'25,"24"0,0 0,0 24,0-24,0 0,0 0,0-1,0 1,-25-50,25 1,0-1,-25 25,25-25,0 0,0 0,0-24,0 24,0-25,0 26,0-26,0 25,0-24,25-1,-25 25,0-25,0 26,25-26,-25 25,0-24,24 24,-24 0,0 0,25 25,-25-25,0 1,25-1,0 0,0 0,-1 25,1 25,-25 0,0 0,0-1,0 1,-25 0,25 0,0 0,0-1,0 1,25-25,-25 25,25-25,0 25,0-25,-25 25,0-1,0 1,0 0,-25 0,25 0,-25 0,25-1,-25 1,0-25,25 25,-24-25,-1-25,25 0,25 1</inkml:trace>
  <inkml:trace contextRef="#ctx0" brushRef="#br0" timeOffset="190087.6087">14337 7789,'0'24,"0"1,0 0,0 0,0 24,0-24,0 0,-25 25,25-25,0 24,0 1,0-25,0-1,0 1,0 0,0 0,0 0,25-25,0 0,0 0,0-25,-1 25,1-25,-25 0,25 0,-25 1,25-1,-25 0</inkml:trace>
  <inkml:trace contextRef="#ctx0" brushRef="#br0" timeOffset="190251.811">14188 7987,'25'0,"0"0,0 0,24 0,-24 0,25 0,-25 0,-1 0,1-25,0 25,-25-25</inkml:trace>
  <inkml:trace contextRef="#ctx0" brushRef="#br0" timeOffset="190623.8493">13543 7441,'25'-24,"0"24,0 0,0 24,24-24,1 0,-1 0,1 0,24 25,-24-25,24 0,-24 0,0 0,-1 0,1 0,-1 0,-24 0,25 0,-25 0,-50 0,25-25,-25 25,0-24,0 24,25-25,-24 0,24 0,0 0,0 1,0-1</inkml:trace>
  <inkml:trace contextRef="#ctx0" brushRef="#br0" timeOffset="190935.8489">14784 7516,'-25'0,"50"0,-1 25,-24-1,25 1,0 25,0-25,0 24,-25-24,24 25,1-1,-25 1,25-1,-25 1,0 0,-25-1,25 1,-25 0,1-1,-26 1,25-1,0 1,1-25,-26 0,25-1</inkml:trace>
  <inkml:trace contextRef="#ctx0" brushRef="#br0" timeOffset="241803.8316">2977 6921,'0'0,"24"24,1-24,0 0,0 25,0-25,-1 0,-24 25,25-25</inkml:trace>
  <inkml:trace contextRef="#ctx0" brushRef="#br0" timeOffset="241976.3308">2853 7020,'-25'25,"25"-1,0 26,0-25,0 0,0 24,0-24,0 25,-25-26,25 26,0-25,0 0,-25-1,25-48,0-1</inkml:trace>
  <inkml:trace contextRef="#ctx0" brushRef="#br0" timeOffset="242172.0276">2853 7218,'24'-25,"-48"50,48-74,1 49,0-25,-25 0,25 25,0-25,-1 25,1 0,0-25,0 25,0 0,-1 0,1-24,0 24,0 24,0 1,-50-25,25 25,0 0,-25-25,25 25,-25-1,0 1</inkml:trace>
  <inkml:trace contextRef="#ctx0" brushRef="#br0" timeOffset="242475.9704">2952 7317,'25'0,"-1"0,-24-24,25 24,0 0,0-25,0 0,-1 25,1-25,0 0,-50 50,0 0,1 0,-1-25,25 25,-25-1,25 1,0 0,0 0,0 0,0-1,0 1,25 0,-25 0,0 0,25-25</inkml:trace>
  <inkml:trace contextRef="#ctx0" brushRef="#br0" timeOffset="242619.9017">2952 7293,'0'0,"-25"24,25 1,-25 0,25 25,-25-26,25 26,-24 0,-1-26,25 26,-25 0,0-26,25 1,-25 0</inkml:trace>
  <inkml:trace contextRef="#ctx0" brushRef="#br0" timeOffset="242768.0226">2828 7541,'0'0,"25"0,-1 0,1 24,0-24,0 25,24 0,-24 0,25 0,-25-1,24 1,-24-25,25 25,-26-25,26 0,-25 0,0 0,-25-25</inkml:trace>
  <inkml:trace contextRef="#ctx0" brushRef="#br0" timeOffset="242947.8912">3150 7317,'-25'0,"50"0,0 0,0 0,0-24,-1 24,1 0</inkml:trace>
  <inkml:trace contextRef="#ctx0" brushRef="#br0" timeOffset="243592.4841">3448 7169,'0'-25,"0"0,25 25,-25 25,24-25,1 25,-25-1,25 1,-25 0,0 0,0 0,0 24,0-24,0 25,-25-26,25 1,-25 0,1-25,24 25,-25-25,25-25,-25 25,25-25,0 0,-25 1,25-1,0 0,0 0,0 0,25 1,0-1,0 25,-25 25,24-1,1 26,-25-25,25 0,-25-1,0 26,-25-25,25 0,0 24,-25-24,25 0,0-50,0 0,25-24,-25 24,25-25,-25 1,25-1,-25 0,0 1,25-1,-25 1,24-1,-24 0,0 1,25 24,-25 0,0 0,0 50,0 0,25 0,-25 24,0 1,0 0,25-1,-25 1,0-1,0-24,0 25,0-1,0-24,0 0,-25-75,25 26,0-1</inkml:trace>
  <inkml:trace contextRef="#ctx0" brushRef="#br0" timeOffset="243836.0928">3696 7069,'25'-24,"-50"48,75-48,-50-1,24 25,1 0,0 0,0 0,0 0,-1-25,26 25,-25 0,0 0,-1 0,1 0,-25 25,0 0,-25-1,25 1,0 0,0 0,0 0,-24 24,24-24,0 0,0 0,0-1,0 1,0 0,-25 0</inkml:trace>
  <inkml:trace contextRef="#ctx0" brushRef="#br0" timeOffset="244543.9448">3795 7169,'25'0,"0"0,0 0,-1 0,1 24,0-24,-25 25,25-25,-25 25,-25-25,25 25,-25 0,25-1,-25 1,1 0,-1 0,0-25,25-25,25 25,-25-25,25 0,-25 1,24-1,-24 0,25 0,-25 0,25-24,-25 24,0 0,0 0,-25 1,25 48,-25 1,25 25,0-25,0 24,-24 1,24-1,0 1,0 0,0-1,0-24,0 25,0-26,0 1,-25 0,0-25,0-25,25 0,-25 1,25-1,0 0,25 0,0 25,0 0,0-25,-1 25,1 0,0 0,0 0,0 25,-25 0,-25 0,25 0,-25-1,0 1,0 0,-24 0,24 0,0-25,0 24,25 1,-24-25,48 0,1 0,0 0,25-25,-26 25,26 0,-25-24,24 24,-24 0,25-25,-25 25,-1 0,1 0,0 0,-25-25</inkml:trace>
  <inkml:trace contextRef="#ctx0" brushRef="#br0" timeOffset="249808.2217">1488 9252,'0'-25,"25"25,0 0,0 0,-1 25,1-25,0 0,-25 25,25-25,-25 25,0 0</inkml:trace>
  <inkml:trace contextRef="#ctx0" brushRef="#br0" timeOffset="250040.7322">1414 9525,'25'0,"-1"0,1 0,0 25,0-25,0 25,-1-1,-24 26,25-25,-25 0,-25 24,25 1,0-25,-24-1,24 1,0 0,0-50,0-24,24 24,-24-25,25 1,-25-1,25 0,-25 1</inkml:trace>
  <inkml:trace contextRef="#ctx0" brushRef="#br0" timeOffset="250179.7369">1736 9277,'25'0,"0"0,0 0,0 0,-1 0,1 0,0 0,0 0,0 0,-25-25,24 25</inkml:trace>
  <inkml:trace contextRef="#ctx0" brushRef="#br0" timeOffset="250419.8">1860 9351,'0'25,"0"0,0 0,0 0,0 24,0-24,0 0,25 24,-50-24,25 25,0-25,0-1,0 1,-24 0,48-50,-24 0,0 1,25-1,0 0,0 0,-25 0,25 1,-1-1,1 25,-25-25,25 25,-25-25</inkml:trace>
  <inkml:trace contextRef="#ctx0" brushRef="#br0" timeOffset="250719.5777">1712 9426,'0'25,"0"-1,24 1,-24 25,0-25,0 24,0-24,25 25,-50-1,25-24,0 25,0-26,-24 1,24 0,0 0,-25-25,0-25,50 0,0 25,-1 0,1-25,0 25,0 0,24 0,-24 0,0 0,25 0,-26 0,26 0,-25 0,0 0,24 0,-24-24,0 24,0-25</inkml:trace>
  <inkml:trace contextRef="#ctx0" brushRef="#br0" timeOffset="250848.1948">2406 9649,'25'0,"-25"25</inkml:trace>
  <inkml:trace contextRef="#ctx0" brushRef="#br0" timeOffset="250944.1263">2431 9798,'0'25,"0"-50,25 50,-25-1</inkml:trace>
  <inkml:trace contextRef="#ctx0" brushRef="#br0" timeOffset="253575.5932">3398 9128,'0'25,"0"0,25-25,-25 49,25-24,-25 0,0 25,25-26,-25 26,0-25,0 0,0-1,0 1,0 0</inkml:trace>
  <inkml:trace contextRef="#ctx0" brushRef="#br0" timeOffset="253968.1252">3398 9327,'0'-25,"25"0,0 25,0 0,-1 0,26 0,-25 0,0 0,-1-25,1 25,0 0,0 25,-50 0,25 0,-25-1,0 1,1 25,-1-25,0 24,-25-24,26 25,-1-26,0 1,0 0,50-25,0-25,0 0,-1 1,1 24,0-25,0 25,0 0,-1 0,1 0,0 0,-25 25,0-1,0 1,0 0,-25 0,0 24,1-24,-1 25,-25-25,25 24,1-24,-1 0,-25 0,25-25,25-25,0 0,0 0</inkml:trace>
  <inkml:trace contextRef="#ctx0" brushRef="#br0" timeOffset="254096.7417">3597 9723,'24'25,"1"0,0 0,0 0,0-1,0 1,-1-25,-24 25,25 0,-25 0,25-25,-25 24,0-48</inkml:trace>
  <inkml:trace contextRef="#ctx0" brushRef="#br0" timeOffset="254296.6084">4093 8979,'25'0,"-1"25,1-25,0 0,25 0,-26 25,1-25,25 0,-25 0,-1 25,1-25,-50 25</inkml:trace>
  <inkml:trace contextRef="#ctx0" brushRef="#br0" timeOffset="254420.626">4167 9128,'-25'25,"50"-50,-25 75,0-25,0-1,0 1,0 0,0 0,0 0,0-1,0 1,0 0,0 0,-25-25,1 0</inkml:trace>
  <inkml:trace contextRef="#ctx0" brushRef="#br0" timeOffset="254571.7788">3845 9128,'0'25,"0"0,0 0,0 24,25-24,-25 0,0 24,0 1,0-25,0 24,0 1,0-25,0 0,0-1</inkml:trace>
  <inkml:trace contextRef="#ctx0" brushRef="#br0" timeOffset="254800.8851">3870 9277,'24'-25,"1"25,25 0,-25 0,24 0,1-25,-1 25,1 0,24-24,-24 24,-25 0,24 0,1 0,-25 0,0 0,-25 24,24-24,-48 25,-1 0,0 0,0-25,-24 25,-1-1,0-24</inkml:trace>
  <inkml:trace contextRef="#ctx0" brushRef="#br0" timeOffset="254920.3934">3969 9178,'0'0,"25"25,-25-1,0 1,0 0,24 0,-24 0,0-1,25-24,-25 25,25-25,-50-74,50 49</inkml:trace>
  <inkml:trace contextRef="#ctx0" brushRef="#br0" timeOffset="255476.6298">4316 9128,'25'0,"-25"25,0 0,-25 0,25-1,-25 1,0 0,1 0,-1 0,0 24,-25-24,26 0,-1 0,0-1,-25 1,26-25,-1 0,50-25,-1 25,1-24,0 24,25-25,-26 0,1 25,25 0,-25 0,-1 0,-24 25,25-25,-50 25,1-1,-1-24,0 25,0-25,0 25,-24 0,-1-25,25 0,-24 25,24-25,0 0,25 24,0 1,25 0,-25 0,0 0,0-1,25 1,-25 0,0 0,0 0,0-1,25-48,-25-1,0 0,0 0,24 0,-24 1,25-1,0-25,0 25,0 25,24-24,-24-1,25 25,-1-25,1 25,-25 0,24 0,1 0,-25 0,-1 0,1 0,0 0,-25 25,0 0,-25-25,0 24,1-24,-1 25,-25 0,1-25,-1 25,0-25</inkml:trace>
  <inkml:trace contextRef="#ctx0" brushRef="#br0" timeOffset="255611.7786">4142 9649,'0'0,"0"50,0-26,0 1,0 0,0 0,0 0,0-1,-24 1,24 0,0 0,24-50,-24 0,0 0,25 1,-25-26</inkml:trace>
  <inkml:trace contextRef="#ctx0" brushRef="#br0" timeOffset="255735.9213">4242 9624,'49'-49,"-98"98,98-74,-24 50,-25 0,25 0,-25 0,0 24,0 1,0-1,0 1,0 24,0-24,-25 0,25 24,-25-24,25-25,-25 24</inkml:trace>
  <inkml:trace contextRef="#ctx0" brushRef="#br0" timeOffset="255988.7565">4738 9178,'24'0,"1"0,0 25,0-1,0 1,-25 0,-25 0,25 0</inkml:trace>
  <inkml:trace contextRef="#ctx0" brushRef="#br0" timeOffset="256144.7676">4738 9426,'0'25,"0"-50,0 74,0-24,0 0,24 25,-24-26,0 26,0 0,0-26,0 26,0 0,0-26,0 26,0-25,25-25,-25-25,0 0,0-49,25 24</inkml:trace>
  <inkml:trace contextRef="#ctx0" brushRef="#br0" timeOffset="256291.9691">5011 9227,'24'0,"1"0,0 0,0 0,0 0,-1 0,1 0,25 0,-25 25,-1-25,-24 25</inkml:trace>
  <inkml:trace contextRef="#ctx0" brushRef="#br0" timeOffset="256544.6254">5110 9351,'0'25,"0"0,0 25,0-26,0 26,0-25,0 24,0 1,0 0,0-26,-25 26,25-25,0 0,0-1,25-48,-25-1,0 0,25 0,-1-24,1 24,0 0,-25 0,50 0,-26 1,1 24,0 0,0 0,-25 24,-25-24,0 0</inkml:trace>
  <inkml:trace contextRef="#ctx0" brushRef="#br0" timeOffset="256676.585">4986 9500,'0'25,"0"0,25 24,-25-24,0 0,0 25,0-1,-25-24,25 25,0-26,-25 1,25 0</inkml:trace>
  <inkml:trace contextRef="#ctx0" brushRef="#br0" timeOffset="256864.0784">4862 9897,'0'0,"25"0,-1 0,1 0,0 0,25 0,-1 0,1 0,-1-25,1 25,0 0,-1 0,1 0,-1 0,-24 0,25 0,-25 25,-50-25</inkml:trace>
  <inkml:trace contextRef="#ctx0" brushRef="#br0" timeOffset="260032.3747">6251 9178,'25'0,"-1"0,1 0,25 0,-25 25,24-50,1 25,-1 0,-24 0,25 0,-1-25,-24 25,0 0,0 0,0 0,-1 0,-48 0,-1 0,0 0,0 0</inkml:trace>
  <inkml:trace contextRef="#ctx0" brushRef="#br0" timeOffset="260243.8949">6325 9103,'25'0,"-25"25,25 0,-25 0,0 0,0-1,0-48,-25-1,0-25</inkml:trace>
  <inkml:trace contextRef="#ctx0" brushRef="#br0" timeOffset="261440.1421">6325 9153,'25'25,"0"-25,-25 25,25-25,-25 24,24 1,-24 0,25 0,-25-50,0 0</inkml:trace>
  <inkml:trace contextRef="#ctx0" brushRef="#br0" timeOffset="261652.5844">6499 9079,'25'24,"-50"-48,50 73,-25-24,0 0,0 0,0-1,0 1,0 0,24-25,-24-25,0 0,25 1,0-1,-25 0,25 0,-25 0,0 1,0-1,25 25,-25 25,0-1,0 1,24 25,-24-1,0-24,25 25,-25-1</inkml:trace>
  <inkml:trace contextRef="#ctx0" brushRef="#br0" timeOffset="262123.8052">7491 9351,'25'25,"-25"0,0 0,0 24,-25 1,25 0,-25-1,0 26,1-26,-1 1,0-1,0 1,0-25,1 0,-1-1,0-24,0 25,0-25,1-25,-1 25,0-24,25-1,-25-25,25 25,-25-24,25-1,0 1,25 24,-25 0,25 0,0 0,0 25,-1 0,1 25,25 0,-25 0,-1 0,1-1,0 1,0 25,0-25,-1-1,-24 1,25 0,0 0,0-25</inkml:trace>
  <inkml:trace contextRef="#ctx0" brushRef="#br0" timeOffset="262276.7332">7640 9674,'0'25,"0"24,0-24,0 25,0-26,0 26,0-25,0 24,0-24,0 25,0-25,0 0,-25-75,0 25,25 0</inkml:trace>
  <inkml:trace contextRef="#ctx0" brushRef="#br0" timeOffset="262619.4958">7218 9227,'25'0,"0"0,0 0,-1 0,26 0,0 25,-1-25,1 0,-1 0,1 0,0 0,-26 0,1 25,0-25,0 0,0 0,-50-25,25 0,0 1,0-1,-25 0,25 0,0 0,0 1,0-1</inkml:trace>
  <inkml:trace contextRef="#ctx0" brushRef="#br0" timeOffset="262787.9818">8037 9872,'-25'0,"25"25,0 0,0 0,0-1</inkml:trace>
  <inkml:trace contextRef="#ctx0" brushRef="#br0" timeOffset="262935.9144">8384 9699,'0'24,"0"1,25-25,0 0,-25-25,24 25,1-24,0 24</inkml:trace>
  <inkml:trace contextRef="#ctx0" brushRef="#br0" timeOffset="262995.5516">8558 9674,'-25'25</inkml:trace>
  <inkml:trace contextRef="#ctx0" brushRef="#br0" timeOffset="263111.4884">8756 9699,'0'24,"25"-24,0 25,-1 0</inkml:trace>
  <inkml:trace contextRef="#ctx0" brushRef="#br0" timeOffset="263295.7875">9426 9823,'0'24,"-25"-24,25 25,0 0,0 0,-25-25,25 25,0-1,-25 26,25-25,-24-50,-1 50,25 0</inkml:trace>
  <inkml:trace contextRef="#ctx0" brushRef="#br0" timeOffset="263687.9253">9847 9401,'0'25,"0"0,0-1,0 1,0 0,-24 25,24-1,0-24,-25 25,0-1,25 1,-25-1,0-24,1 0,-1-25,25 25,-25-25,0 0,0-25,1 0,24 0,-25-24,25 24,0-25,0 1,25-1,-25 25,24 1,-24-1,25 25,0-25,0 50,0-25,-1 25,1-1,0 26,0-25,0 0,-1-1,-24 26,25-25,0 0,-25-1,25-24,0-24,-1-1,1 25</inkml:trace>
  <inkml:trace contextRef="#ctx0" brushRef="#br0" timeOffset="263936.9463">10071 9649,'0'-25,"0"50,-25-50,25 50,-25 0,0 0,25-1,-25 1,25 0,0 0,-24 0,24-1,24 1,1 0,0 0,0-25,0 0,0 25,-1-25,-24 24,25-24,-50 25,1-25,-1 25,0 0,0-25,-25 25,26-25,-26 25,0-25,1 0,-1-25,1 0</inkml:trace>
  <inkml:trace contextRef="#ctx0" brushRef="#br0" timeOffset="264244.0223">9575 9203,'24'0,"1"24,0-24,0 0,0 25,24-25,1 0,-1 25,-24-25,25 0,-1 0,-24 25,0-25,0 0,0 0,0 25,-25-50,0 0,0 0,0 0,0 1,0-26,0 25,-25-24,50 24,-50 0,25 0,0 0</inkml:trace>
  <inkml:trace contextRef="#ctx0" brushRef="#br0" timeOffset="264620.4607">10641 9277,'-25'0,"50"0,0 0,25 0,-26 0,26 0,24-25,-24 25,0 0,24-25,-24 25,-1 0,-24 0,25 0,-1 0,-24 0,0 0,-50 25,0-25,-24 25,24-25,-25 25</inkml:trace>
  <inkml:trace contextRef="#ctx0" brushRef="#br0" timeOffset="264876.8563">10716 9426,'0'25,"24"-25,-24 24,0 1,0 25,0-25,0-1,0 26,0-25,0 0,-24-1,24 1,0 0,0 0,-25-25</inkml:trace>
  <inkml:trace contextRef="#ctx0" brushRef="#br0" timeOffset="265251.9099">10815 9500,'0'0,"0"-25,25 25,-1 0,1 0,-25 25,25-25,0 25,-25 0,25 0,-25-1,0 1,-25 25,25-25,-25-1,25 1,-25 0,50-50,0-24,-25 24,25-25,-1 25,-24-24,25-1,0 25,0 1,-25-1,0 0,25 0,-50 50,25 0,0 0,0 24,0-24,0 49,0-24,0 0,0 24,0-24,0 24,0-24,0-1,-25 1,25 0,0-1,0-24,-25 0,0 0,1-25,-1 0,0-25,0 0,25 0</inkml:trace>
  <inkml:trace contextRef="#ctx0" brushRef="#br0" timeOffset="265512.2832">11311 9451,'-25'-25,"25"50,25-1,-25 1,25 25,-25-1,0 1,0 24,0-24,0 0,0-1,0 1,0-25,0-1,0 1,0-50</inkml:trace>
  <inkml:trace contextRef="#ctx0" brushRef="#br0" timeOffset="265799.7968">11435 9475,'25'0,"0"0,-1 0,1 0,0 0,25 0,-26-24,26 24,-25 0,24 0,-24 0,0 0,0 0,-25 24,25-24,-25 25,-25 0,25 0,0 24,-25-24,0 25,25-1,-25 1,25 0,-24-1,24 1,-25-1,25-24,0 25,0-25,-25-50,25 0,-25 0,25-24</inkml:trace>
  <inkml:trace contextRef="#ctx0" brushRef="#br0" timeOffset="265972.0602">11559 9227,'-25'25,"25"0,0 0,0 24,0 1,0 0,0 24,0-24,0 24,0-24,0-1,-25 1,25-1,0 1,-49-50</inkml:trace>
  <inkml:trace contextRef="#ctx0" brushRef="#br0" timeOffset="266124.1018">11435 9674,'25'0,"0"0,-1 0,1 0,0 0,0 0,0 25,-1-25,-24 24</inkml:trace>
  <inkml:trace contextRef="#ctx0" brushRef="#br0" timeOffset="266252.1603">11361 9897,'0'0,"-25"0,50 0,-1 0,1 0,25 0,-1 0,1 0,0-25,-1 25,1 0,24-25</inkml:trace>
  <inkml:trace contextRef="#ctx0" brushRef="#br0" timeOffset="266832.7528">12402 10145,'0'25,"0"0,0 0,0-1,-24-48,24-1,-25 0,25 0,-25 0,25-24,-25 24,25-25,-25-24,25 24,0-24,0 24,0-24,0-1,0 26,25-1,-25 1,0 24,25 0,-25 0,25 0,0 1,-1 24,1-25,0 25,0 25,0-1,-25 1,0 25,0-25,0-1,-25 1,25 25,-25-25,25-1,0 1,25 0,-25 0,25-25,-1 0,1 25,0-1,-25 1,-25 0,0 0,25 0,-24-1,-1 1,25 0,-25-25,0 0</inkml:trace>
  <inkml:trace contextRef="#ctx0" brushRef="#br0" timeOffset="266983.8973">12700 9649,'0'25,"0"0,0-1,0 1,0 0,0 0,0 0,0-1,-25 1,25 0,0 0,-25 0,1-1,24-48</inkml:trace>
  <inkml:trace contextRef="#ctx0" brushRef="#br0" timeOffset="267291.815">12055 9128,'25'-25,"0"50,24-25,-24 0,25 0,-1 25,1-25,0 25,-1-25,26 0,-26 0,-24 25,25-25,-26 0,1 0,0 0,0 0,0 0,-25-25,-25 0,25 0,-25 0,0 1,25-26,-25 25,25 0,-24 0,24 1</inkml:trace>
  <inkml:trace contextRef="#ctx0" brushRef="#br0" timeOffset="267568.4903">12998 9947,'0'24,"0"1,0 0,0 0,0 0,-50-50,50 50</inkml:trace>
  <inkml:trace contextRef="#ctx0" brushRef="#br0" timeOffset="267739.641">13320 9649,'25'0,"0"0,-25-25,25 25,-1 0,1 0</inkml:trace>
  <inkml:trace contextRef="#ctx0" brushRef="#br0" timeOffset="267807.7991">13543 9649,'25'25,"-50"-50</inkml:trace>
  <inkml:trace contextRef="#ctx0" brushRef="#br0" timeOffset="267911.9186">13791 9649,'0'25,"-24"-75</inkml:trace>
  <inkml:trace contextRef="#ctx0" brushRef="#br0" timeOffset="268056.2845">14114 9773,'0'25,"0"0,0-1,0 1,0 0,-25 0,25 0,-25-1,25 1</inkml:trace>
  <inkml:trace contextRef="#ctx0" brushRef="#br0" timeOffset="268632.1456">14560 10071,'0'25,"0"-1,0 1,0 0,0-50,-24 25,24-25,0 1,0-26,-25 25,25-25,0 1,0-1,-25 1,25-1,0 0,-25-24,25 24,0 1,0 24,0-25,25 1,-25 24,0 0,25 0,-25 1,25-1,-1 0,1 25,0-25,0 50,0 0,-25 0,0-1,0 26,0-25,24 0,-24-1,0 1,0 0,25 0,-25 0,25-25,-25 24,0 1,-25-25,25 25,0 0,-25-25,1 25,-1-1,25 1,-25-25,25 25,-25-25</inkml:trace>
  <inkml:trace contextRef="#ctx0" brushRef="#br0" timeOffset="268876.1594">14957 9525,'25'25,"-25"0,0-1,0 26,0-25,-25 24,25-24,0 25,-25-1,25-24,0 25,-24-25,24-1,0 1,24 0,-24 0,25-25,0 0,0-25,-50-49,25 49</inkml:trace>
  <inkml:trace contextRef="#ctx0" brushRef="#br0" timeOffset="269091.8805">14808 9723,'-24'0,"48"0,1 0,0 0,0 0,24 0,-24 0,25 0,-25 0,-1-24,1 24,25 0,-25 0,-1 0,-48-25</inkml:trace>
  <inkml:trace contextRef="#ctx0" brushRef="#br0" timeOffset="269411.7374">14213 9178,'0'-25,"0"0,25 25,24 0,-24 0,25 25,0-25,-1 0,1 25,24-25,1 25,-26-25,26 0,-26 0,1 24,-1-24,-24 0,0 0,0 0,0-24,-25-1,-25 0,25 0,-25 0,0 1,0-1,1 0,-1 0,25 0,-25 0,0 1</inkml:trace>
  <inkml:trace contextRef="#ctx0" brushRef="#br0" timeOffset="269779.9568">15528 9203,'0'24,"0"1,0 0,-25 25,25-26,-25 26,0 0,25-26,-24 26,24 0,0-26,0 26,0-25,0 0,0 24,0-24,0 0,24 0,-24-1,0 1,0 0,0 0,0 0,0-1,0 1,0-50,0 1,0-1</inkml:trace>
  <inkml:trace contextRef="#ctx0" brushRef="#br0" timeOffset="269964.4925">15627 9252,'25'0,"0"0,-1 0,1 0,0 0,0 0,0 0,24 0,-24 0,0 0,0 0,-1 25,-24 0,-24-25,-1 25,0-1</inkml:trace>
  <inkml:trace contextRef="#ctx0" brushRef="#br0" timeOffset="270132.1363">15627 9525,'0'50,"0"-100,25 100,0-75,-1 25,26-25,-25 25,24-25,1 25,-25-25,0 25,-1-24,1 24,0 0,-50-25,0 25,1-25,-1 25,0-25</inkml:trace>
  <inkml:trace contextRef="#ctx0" brushRef="#br0" timeOffset="270303.9642">15701 9103,'0'0,"25"25,-25 0,25 25,-25-1,25 1,0 24,-25 1,24-1,-24 0,25 1,-25-1,25 1,-25-26,0 1,25 24,-25-24,0-25,0 0,25-75,-25 25,24 0</inkml:trace>
  <inkml:trace contextRef="#ctx0" brushRef="#br0" timeOffset="270447.8013">16098 9525,'-25'-25,"50"50,-74-25,24 25,0 0,-25-1,26 1,-1 25,-25-25,25-1,-24 26,24-50,0 25,0-25,-24 0</inkml:trace>
  <inkml:trace contextRef="#ctx0" brushRef="#br0" timeOffset="270588.2985">15825 8954,'0'25,"25"-25,-25 25,25 0,-25 0,25 0,-25 24,25-24,-1 0</inkml:trace>
  <inkml:trace contextRef="#ctx0" brushRef="#br0" timeOffset="271692.4559">16173 9376,'0'25,"0"0,0 0,0-1,0 1,0 0,0 0,0 0,24-25,1 24,0-24,-25-24,25 24,0-25,-1 0,1 25,0-25,0 0,25 25,-26-24,1 24,-25-25,25 25,-25-25,-25 25,25-25,-25 25,25-25,-24 1,-1-1,25 0,-25 0,0 0,25 1,0 48,0 1,0 25,0-1,0 26,-25-1,25-24,0 49,0-25,-25 1,25-26,0 26,0-26,0 1,0-25,0 0,0 0,25-25,-25-25,25-25,0 25,0-49,0 24,-1-24,-24 24,25-24,0-25,0 24,-25 26,25-26,-25 50,0 1,0 48,24-24,-24 25,25 0,0 0,25 0,-26-25,26 0,-25 0,24-25,1 0,-25 25,0-25,-1 0,1 25,-25-24,0-1,0 0,-25 25,25-25,-24 25,-1-25,0 25,0 0,0 0,25 25,-24-25,24 25,-25 0,25 0,0-1,0 1,0 25,-25-25,25 24,0-24,0 0,0 24,0-24,0 0,0 0,0 0,-25-25,0 0,1-25,-1 25,25-25,-25 25,25-25,25 25,0 0,-1 0,1 0,0 0,25-25,-26 25,1 0,0 0,0 0,0 0,-50 25,25 0,-25 0,0-25,0 25,-24-1,24 26,-25-50,26 50,-1-50,0 24,0 1,0 0,50-25,0 0,0 0,0 0,-1 0,26 0,-25 0,24 0,-24-25,0 25,25 0,-26 0,1 0,0 0,-50-25,0 25</inkml:trace>
  <inkml:trace contextRef="#ctx0" brushRef="#br0" timeOffset="272316.736">17239 9079,'25'-25,"0"25,0 0,24 0,-24 0,25 0,-26 0,26 0,-25 0,0 0,0 0,-1 0,-24 25,-24-25,-1 0,0 24,-25 1,25-25,-24 25,24-25,-25 25,26 0,-1-25,0 0,25 24,25-24,0 0,-1 0,1 0,0 0,25 0,-1 0,-24 0,25-24,-25 24,-1 0,1 0,-25 24,-25-24,1 25,-1-25,0 25,-25 0,1-25,24 25,-25-1,1 1,-1-25,25 25,0-25,1 0,-1 0,50 25,-1-50,26 25,-25 0,24-25,1 25,0 0,-1-25,1 25,0 0,-1 0,-24 0,0 0,-25-24,-25 24,0 0,0-25</inkml:trace>
  <inkml:trace contextRef="#ctx0" brushRef="#br0" timeOffset="272500.3206">17413 8855,'0'25,"25"0,-25 0,0 24,0-24,0 25,0-1,0 1,0 0,-25 24,25-24,-25 24,25-24,-25-26,25 26</inkml:trace>
  <inkml:trace contextRef="#ctx0" brushRef="#br0" timeOffset="272980.1552">17413 9451,'-25'0,"25"24,-25-24,0 25,1-25,-1 25,0 25,0-26,0 1,1 0,-1 0,0 0,25-50,25 25,0-25,-25 0,24 0,1 25,0 0,-25 25,0 0,0 25,0-26,0 26,0 0,-25-26,25 26,0-25,0 24,25-24,0 0,0-50,-1 0,1 25,0-49,0 24,0 0,-1-24,1 24,0-25,0 25,-25 1,25-1,-50 25,0 0,0 0,25 25,-25-25,1 24,48-24,-24 25,25 0,0 0,0-25,-25 25,25-25,0 24,24-24,-24 0,0 25,0-25,-50-49,50 49</inkml:trace>
  <inkml:trace contextRef="#ctx0" brushRef="#br0" timeOffset="273376.1727">17835 9302,'0'0,"0"-25,-25 25,25-25,0 50,0 25,0-26,0 1,25 0,-25 0,24 0,-24-1,25-24,0 0,0 0,0-24,-25-1,24 0,1 0,0 0,-25 1,25-1,0 0,-25 0,24 50,-24 0,0 24,0-24,0 0,0 0,0 24,0-24,25 0,-25 0,0 0,-25-50,25 0,-24 0</inkml:trace>
  <inkml:trace contextRef="#ctx0" brushRef="#br0" timeOffset="273843.4812">18058 8930,'0'24,"0"26,0-25,0 25,0-1,0 1,0 24,0-24,-25 24,25-24,0 24,-25-24,25-1,-25-24,25 25,-24-25,24-50,0 0,0 0,-25 25,25 25,-25 0,0 0,0 24,1 1,-1-25,0 24,25-24,-25 0,25 0,25-25,0-25,24 0,-24 0,0 0,0 1,24-1,-24 0,0 0,-25 0,25 25,-25 25,0 0,25 0,-25 0,0-1,24 1,1 0,0-25,0 25,0 0,-1-25,1 24,0-24,0 25</inkml:trace>
  <inkml:trace contextRef="#ctx0" brushRef="#br0" timeOffset="274251.7453">18504 9525,'-25'0,"50"0,0 0,25 0,-25-25,24 25,1 0,24 0,-24 0,-1 0,1 0,-25 0,24 0,-24 0,0 0,0 0,0 0,-50 25,0-25,-25 0,26 0</inkml:trace>
  <inkml:trace contextRef="#ctx0" brushRef="#br0" timeOffset="274403.9163">18604 9723</inkml:trace>
  <inkml:trace contextRef="#ctx0" brushRef="#br0" timeOffset="275075.9189">18529 9723,'25'0,"0"0,0 0,49 0,-24 0,24-24,-24 24,-1 0,1 0,-1 0,1 0,-25 0,0 0,-1 0,1 0,-50 0,1 0,-1 0,0-25</inkml:trace>
  <inkml:trace contextRef="#ctx0" brushRef="#br0" timeOffset="275328.5035">18976 9302,'0'25,"0"-1,24 1,1 0,0 0,0 0,0-1,-1 1,26 0,-25 0,24 0,-24-1,0 1,0-25,0 25,-25 0,24-25,-24 25,-24-1,-1 1,0 0,-25 0,1-25,-1 25,1-1,-1 1,-24-25,24 25</inkml:trace>
  <inkml:trace contextRef="#ctx0" brushRef="#br0" timeOffset="275687.8317">18579 9327,'0'24,"-25"1,25 0,0 0,-25 0,25-1,-25 1,0 25,1-25,24-1,-25 1,0 0,25 0,0 0,0-1,0 1,0 0,25 0,-25 0,25-1,24 1,-24 0,0 0,25 0,-26-25,26 24,-25-24,0 0,-1 25,1-25,0 0</inkml:trace>
  <inkml:trace contextRef="#ctx0" brushRef="#br0" timeOffset="276144.0443">17934 9426,'-25'-25,"50"25,0 0,-1-25,1 25,0 0,0 0,0 0,-1 0,1-25,0 25,0 0,0 25,-1-25</inkml:trace>
  <inkml:trace contextRef="#ctx0" brushRef="#br0" timeOffset="276388.2625">18256 9128,'0'25,"0"0,0 0,-25-1,25 1,0 0,0 0,0 0,-24 24,24-24,0 0,-25-25,25 25,-25-25</inkml:trace>
  <inkml:trace contextRef="#ctx0" brushRef="#br0" timeOffset="286032.9353">19893 9054,'0'-25,"0"50,0 0,-24 24,24 1,0-1,-25 1,25 24,-25 1,25-26,-25 26,0-26,1 26,24-26,-25 1,25 0,-25-26,25 1,25-25,0 0,-1 0,1 25,0-25,25 0,-26 25,26-25,-25 0,0 0,-1 0,1 0,0 0,-25-25,0 0</inkml:trace>
  <inkml:trace contextRef="#ctx0" brushRef="#br0" timeOffset="286276.8185">20365 9252,'-25'-25,"25"50,-25 0,0 0,0 24,25 1,-24 24,24 1,-25-1,25 1,0-1,0-24,0 24,0-24,25-1,-1-24,1 0,25-25,-25 0,24 0,-24-25</inkml:trace>
  <inkml:trace contextRef="#ctx0" brushRef="#br0" timeOffset="286632.2961">20786 9277,'0'25,"0"0,-24-1,24 26,0 0,-25-26,25 26,-25 0,0-1,25 1,-25-1,0 1,1-25,-1 24,0-24,0-25,0 0,25-25,-24 25,24-24,0-1,-25-25,25 25,25 1,-25-1,24 0,1 25,0 0,0 25,0-25,-1 25,1-1,0 1,0 0,0 0,-25 0,25-1,-1-24,-24 25,25-50,-50-24</inkml:trace>
  <inkml:trace contextRef="#ctx0" brushRef="#br0" timeOffset="286779.9377">20910 9599,'0'0,"0"25,0 0,0 0,0 24,0-24,0 0,0 25,-24-26,24 1,0 0,0 0,0 0,-50-50,25 25</inkml:trace>
  <inkml:trace contextRef="#ctx0" brushRef="#br0" timeOffset="287099.9334">20513 9277,'0'-25,"0"50,25-25,0 0,25 0,-26 0,26 0,0 0,-1 0,1 0,-25 0,24 0,1 0,-25 25,0-25,-1 0,1 0,0 0,-50 0,0-25,25 0,-24 0,24 1,-25-1,25 0,-25 0,25 0,0 1,0-1</inkml:trace>
  <inkml:trace contextRef="#ctx0" brushRef="#br0" timeOffset="287303.938">21233 9773,'0'25,"0"0,-25-1,25 1,0 0,0 0,0 0</inkml:trace>
  <inkml:trace contextRef="#ctx0" brushRef="#br0" timeOffset="287476.2876">21481 9624,'25'25,"-1"-25,-24-25,25 25</inkml:trace>
  <inkml:trace contextRef="#ctx0" brushRef="#br0" timeOffset="287567.4177">21679 9674,'0'0,"25"0</inkml:trace>
  <inkml:trace contextRef="#ctx0" brushRef="#br0" timeOffset="287676.2314">21903 9674,'0'25</inkml:trace>
  <inkml:trace contextRef="#ctx0" brushRef="#br0" timeOffset="287828.0928">22250 9872,'49'25,"-123"-25,124 25,-1 0,-173-50,174 50,-100-1,50 26,-25-50,25 50,-49-75,49 50</inkml:trace>
  <inkml:trace contextRef="#ctx0" brushRef="#br0" timeOffset="288259.9341">22870 9426,'0'25,"0"-1,-25 1,25 0,-25 25,25-1,-24 1,24-25,-25 24,0-24,0 25,0-26,25 1,-25-25,1 25,-1-50,0 0,25 1,-25-26,25 25,0 0,0 1,25-1,-25 0,25 0,0 25,-1 25,1-25,0 25,0 0,0-1,0 1,-1 0,1 0,-25 0,25-25,0 24,0-24</inkml:trace>
  <inkml:trace contextRef="#ctx0" brushRef="#br0" timeOffset="288520.7446">23068 9649,'0'0,"0"25,-24-25,24 25,-50-1,25 1,25 0,0 0,0 0,25 24,-50-74,25 50,25-25,-25 25,25-25,0 25,-1 0,1-1,-50-24,1 25,-1 0,0-25,-25 0,26 25,-1-25,-25 0,25-25,1 25,-1-25</inkml:trace>
  <inkml:trace contextRef="#ctx0" brushRef="#br0" timeOffset="288963.97">22647 9277,'-25'-25,"50"25,-1 0,1 0,25 25,-25-50,24 50,26-25,-50 0,24 25,1-50,-25 50,-1-25,26-25,-25 25,-50 0,0 0,25-25,-25 25,1 0,-1-25,0 1,0-1,0 25,25-25,-24 25,24-25</inkml:trace>
  <inkml:trace contextRef="#ctx0" brushRef="#br0" timeOffset="289256.1869">23341 9351,'25'0,"-25"25,0 0,25 0,-25 24,25-24,-25 25,24-1,1 1,-25 0,0-26,25 26,0-50,-50 50,25-26,-25 26,25-25,-25 0,25 24,-24-24,-26 0,0 0,1 0</inkml:trace>
  <inkml:trace contextRef="#ctx0" brushRef="#br0" timeOffset="290063.7105">19050 10740,'0'-24,"25"24,0 0,24 24,-24-24,25 0,-26 0,26 0,-25 0,24-24,-24 24,0 0,0 0,0 0,-1 0,-48 0,-1 0,0 24</inkml:trace>
  <inkml:trace contextRef="#ctx0" brushRef="#br0" timeOffset="290416.4006">19124 10815,'0'-25,"0"0,-24 25,24 25,0 0,0 24,-25-24,25 0,0 25,0-26,0 1,0 0,0 0,0 0,25-25,-1 0,-24 24,25-24,0 0,25 0,-26-24,26 24,-25 0,0-25,-1 25,1 0,25-25,-25 25,-1 0,1 0,-50 0,1 0,-1 25</inkml:trace>
  <inkml:trace contextRef="#ctx0" brushRef="#br0" timeOffset="290631.9619">18976 11261,'24'0,"1"25,0-25,0-25,24 25,-24 0,50 0,-26 0,1-24,-1 24,-24 0,25 0,-1 0,-24 0,25 0,-25 0,0 0,-1 0,-24 24</inkml:trace>
  <inkml:trace contextRef="#ctx0" brushRef="#br0" timeOffset="291084.6508">20141 10592,'0'0,"-24"0,24 24,0 1,0 0,0 25,-25 24,25-24,-25 24,25 0,-25 1,0-1,25-24,-24 0,24-1,0-24,0-50,24 25,1-25,25 25,-25 0,-1 0,1 0,25 0,-25 0,24-24,-24 24,0 0,0 0,-1 0,-48 0</inkml:trace>
  <inkml:trace contextRef="#ctx0" brushRef="#br0" timeOffset="291340.3142">20637 10592,'-24'-25,"-1"50,25-1,-25 26,0 0,0 24,25 0,-24 1,24-1,-25 25,25-24,0-1,0 1,0-26,25 1,-1 0,1-26,0 1,0 0,0-25,24 0</inkml:trace>
  <inkml:trace contextRef="#ctx0" brushRef="#br0" timeOffset="291948.2533">21010 11460,'-25'25,"25"-1,0 1,-25 0,25-50,-25 0,25 1,0-1,0 0,-25 0,25-24,0 24,0-25,0 1,-24-1,48 0,-24 1,0 24,0-25,0 25,0 1,0-1,0 0,25 0,-25 0,0 1,0-1,25 25,-25-25,25 25,0 0,-1 0,1 25,0-25,-25 25,25-1,-25 1,0 0,0 25,-25-26,25 1,-25 0,25 0,-25 0,50-25,-25 24,25-24,-25 25,0 0,0 0,-25 0,25 0,0-1,-25-24</inkml:trace>
  <inkml:trace contextRef="#ctx0" brushRef="#br0" timeOffset="292112.0792">21233 10988,'0'25,"0"0,0 0,0 0,0-1,0 1,0 0,0 0,0 0,-25 0,25-1,0 1,0 0,-25-25</inkml:trace>
  <inkml:trace contextRef="#ctx0" brushRef="#br0" timeOffset="292423.493">20762 10616,'0'-24,"24"24,1 24,25-24,-25 0,24 0,1 25,-1-25,1 0,0 0,-1 0,-24 25,25-25,-26 0,26-25,-25 25,0-25,-50 25,25-24,-25 24,25-25,-25 0,0 0,1 0,-1 25,-25-24</inkml:trace>
  <inkml:trace contextRef="#ctx0" brushRef="#br0" timeOffset="292623.6857">21580 11112,'0'25,"0"0,0 0,0 0,0 0,-25-25,25 24,0 1,-25 0,25 0</inkml:trace>
  <inkml:trace contextRef="#ctx0" brushRef="#br0" timeOffset="292799.9222">21903 10988,'24'0,"1"0,0-24,0 24</inkml:trace>
  <inkml:trace contextRef="#ctx0" brushRef="#br0" timeOffset="292880.3475">22175 10964,'75'49,"-150"-98</inkml:trace>
  <inkml:trace contextRef="#ctx0" brushRef="#br0" timeOffset="292987.8841">22448 11013,'25'25,"-50"-25</inkml:trace>
  <inkml:trace contextRef="#ctx0" brushRef="#br0" timeOffset="293123.9571">22746 11137,'0'0,"25"0,-25 25,0 0,25 0,-25 0,0-1,0 1,-25 0,0-50,0 50,0-25</inkml:trace>
  <inkml:trace contextRef="#ctx0" brushRef="#br0" timeOffset="294079.9336">23044 11559,'-25'25,"0"-25,25-25,-25 0,25 0,0 1,-25 24,25-25,0 0,0 0,0-24,0 24,0 0,0 0,0-24,0 24,0 0,0 0,0 0,0-24,0 24,25 0,-25-25,0 26,0-1,25 0,-25 0,0 0,25 1,-25-1,0 0,25 25,-1-25,1 0,0 25,0 0,0 0,-1 25,1 0,0 0,-25 0,0-1,0 1,-25 0,25 0,-25 0,1-25,-1 24,0 1,50-25,0 25,-1-25,1 0,0 0,-25 25,25 0,-50-1,25 1,-25 0,0-25,25 25,-24 0,-1-25,25 25,-25-1,0-24</inkml:trace>
  <inkml:trace contextRef="#ctx0" brushRef="#br0" timeOffset="294376.7066">23440 10964,'0'24,"0"1,0 0,-24 0,24 24,0-24,0 0,-25 0,25 0,0 24,0-24,0 0,0 0,0 0,0-1,0 1,25-25,-25 25,24 0,1-25,0 0,0 0,0 0,-1-25,-24 0,25 0</inkml:trace>
  <inkml:trace contextRef="#ctx0" brushRef="#br0" timeOffset="294567.9414">23316 11187,'25'0,"0"0,25-25,-26 25,1 0,0 0,0 0,0 0,-1 0,1 0,-25-25,25 25</inkml:trace>
  <inkml:trace contextRef="#ctx0" brushRef="#br0" timeOffset="294967.9855">22845 10666,'-25'0,"50"-25,0 25,0 0,0 0,24 0,1 0,-1 25,1-25,0 0,-26 0,26 0,-25 0,24 0,-24 25,0-25,0 0,0 0,-25-25,0 0,-25 0,25 1,0-1,-25 0,25 0,0 0,-25 25,25-24,0-1</inkml:trace>
  <inkml:trace contextRef="#ctx0" brushRef="#br0" timeOffset="295276.2792">23738 10641,'0'-25,"25"50,0 0,-1 0,1 0,-25 24,25-24,0 25,-25-26,25 26,-25 0,0-1,0-24,0 25,0-1,-25 1,25-25,-25 24,25-24,-25 0,0 25,1-26,-26 1</inkml:trace>
  <inkml:trace contextRef="#ctx0" brushRef="#br0" timeOffset="325120.6987">1935 11981,'-25'-25,"50"25,0 0,-1 0,1 0,0 0,0 0,24 0,-24 0,25-25,-1 25,-24 0,25 0,-1 25,-24-25,25 0,-25 25,-1-25,26 0,-25 0,24-25,-24 25,0 0,0 0,0 0,-25-25,25 25,-50 0,0 0,-50-25,26 25,24 25</inkml:trace>
  <inkml:trace contextRef="#ctx0" brushRef="#br0" timeOffset="325527.9462">1935 12204,'-25'-25,"50"25,0 0,-1 0,26 0,-25 0,24-25,-24 25,25 0,-1 0,1 0,0 0,-1-25,-24 25,25 0,-1 0,-24 0,25 0,-26 0,1 25,0-25,0 0,0 0,0 0,-50-25,0 25,0-24</inkml:trace>
  <inkml:trace contextRef="#ctx0" brushRef="#br0" timeOffset="325896.1715">2530 11757,'25'25,"0"-25,-25 25,24-25,1 25,0-25,0 25,0-1,0-24,-1 25,1 0,0-25,0 25,0 0,-1-25,1 24,0 1,-25 0,-25 0,25 0,-25-1,1 1,-26 25,25 0,-24 24,-1-24,-25-1,26 1</inkml:trace>
  <inkml:trace contextRef="#ctx0" brushRef="#br0" timeOffset="326352.0234">1587 11534,'0'25,"0"0,0 0,0-1,0 1,0 0,25-25</inkml:trace>
  <inkml:trace contextRef="#ctx0" brushRef="#br0" timeOffset="326460.2372">1761 11584,'0'0,"0"25,0-1,-25 1,25 0,25-25</inkml:trace>
  <inkml:trace contextRef="#ctx0" brushRef="#br0" timeOffset="326816.2619">3225 11584,'-25'0,"25"25,0-1,0 1</inkml:trace>
  <inkml:trace contextRef="#ctx0" brushRef="#br0" timeOffset="326948.1463">3373 11609,'0'0,"0"24,-24 1,24 0,0 0,0 0,-25-25</inkml:trace>
  <inkml:trace contextRef="#ctx0" brushRef="#br0" timeOffset="350276.6339">21729 9029,'25'-25</inkml:trace>
  <inkml:trace contextRef="#ctx0" brushRef="#br0" timeOffset="352080.7747">21679 9079,'-25'-50,"50"50</inkml:trace>
  <inkml:trace contextRef="#ctx0" brushRef="#br0" timeOffset="353296.2062">21704 11708</inkml:trace>
  <inkml:trace contextRef="#ctx0" brushRef="#br0" timeOffset="359628.4245">21729 9054,'25'0</inkml:trace>
  <inkml:trace contextRef="#ctx0" brushRef="#br0" timeOffset="367132.3374">4217 11509,'0'0,"0"-24,0-1,0 0,25 50,-25 0,0-1,24-24,-24 25,0 0,0 25,0-26,25 26,-25 0,0-26,0 26,0 0,25-1,-25 1,25-25,-25-1,0 26,0-25,25-25,-25 25,0-1,0 1,0 0,24-25,-24-25,0 0,0 1,25-1,0-25,-25 25,25-24,-25 24,25-25,-1 26,-24-26,25 25,0 0,-25-24,25 24,0 0,-25 0,24 1,1-1,0 0,-25 0,25 0,0 1,-25-1,-25 25,25 25,-25-25,25 24</inkml:trace>
  <inkml:trace contextRef="#ctx0" brushRef="#br0" timeOffset="367447.9947">4316 11733,'0'0,"-25"0,50 0,0 0,0 0,24 0,-24-25,0 25,0 0,-1 0,1 0,0 0,0 0,0 0</inkml:trace>
  <inkml:trace contextRef="#ctx0" brushRef="#br0" timeOffset="370788.2836">5482 11534,'25'25,"-25"0,0 0,0-1,0 26,0-25,0 0,0 24,0-24,-25 25,25-26,-25 1,25 0,-25 25,0-26,25 1,-24 0,-1 0,0 0,0-1,0-24,1-24,-1 24,0-25,0 0,25 0,-25 0,25 1,0-1,-24 0,24 0,0 0,0 1,0-1,0 0,24 25,-24-25,25 25,-25-25,25 25,0-24,0 24,-1 24,1-24,0 0,0 25,0-25,-1 25,26-25,-50 25,25 0,-25-1,25 1,-25 0,24 0,1 0,-25-1,25-24,-25 25,25 0,-25-50</inkml:trace>
  <inkml:trace contextRef="#ctx0" brushRef="#br0" timeOffset="371253.0366">6251 11658,'0'0,"-25"-25,0 1,0-1,1 25,-1 25,0-25,0 24,0 1,1 0,-1 0,0 0,0-1,25 1,-25 0,25 25,0-26,0 1,0 0,25 0,-25 0,0-1,25 1,0 0,0-25,-1 25,1-25,0 0,-25 25,25-25,0 0,24-25,-24 25,0-25,0 0,-25 0,24 1,-24-1</inkml:trace>
  <inkml:trace contextRef="#ctx0" brushRef="#br0" timeOffset="371484.4884">6003 11857,'-25'0,"25"-25,-25 25,50 0,0 0,0 0,-1 0,1 0,0 0,25 0,-26 0,1 0,25 0,-25-25,-1 25,1 0</inkml:trace>
  <inkml:trace contextRef="#ctx0" brushRef="#br0" timeOffset="372264.7939">6846 11385,'-25'-24,"25"-1,0 50,0 24,0-24,0 25,-25-1,25 1,-24 24,-1-24,25 24,-25-24,25-1,-25 1,25 0,0-26,-25 1,25 0,0 0,25-25,0 0,0 0,24 0,-24 0,0-25,25 25,-25 0,24 0,-24 0,0-25,0 25,-1 25,-48-25</inkml:trace>
  <inkml:trace contextRef="#ctx0" brushRef="#br0" timeOffset="372520.1">7342 11385,'-25'-24,"1"24,24 24,-25 26,0 0,0 24,25-24,0 24,0 0,0-24,0 24,0 1,0-26,25-24,0 25,0-25,-1-1,26-24,-25 0,24-24</inkml:trace>
  <inkml:trace contextRef="#ctx0" brushRef="#br0" timeOffset="372900.0098">7789 11609,'-25'-25,"25"50,0-1,0 1,0 0,-25 25,25-1,0-24,-25 25,25-1,-25 1,1-1,24-24,-25 25,0-25,0-25,0 0,25-25,-24 25,24-25,-25-25,25 26,0-26,-25 0,25 1,25 24,-25 0,25 0,-25 1,24 48,1-24,0 0,0 25,0 0,-1 0,1 0,0-1,0 1,0 0,-25 0,24 0,1-25,-25 24,0-48</inkml:trace>
  <inkml:trace contextRef="#ctx0" brushRef="#br0" timeOffset="373080.1275">7987 11782,'0'0,"0"25,0 0,0 24,-25-24,25 0,0 0,0 24,0-24,0 0,-25-25,25 25,0 0,0-1,-49-73,49 24</inkml:trace>
  <inkml:trace contextRef="#ctx0" brushRef="#br0" timeOffset="373408.1218">7541 11410,'0'0,"0"-25,24 50,1-25,0 0,25 0,-26 0,26 0,-25 0,24 0,-24 0,25 0,-1 0,-24 0,0 25,25-25,-25 0,-1 0,-24-25,-24 25,24-25,-25 1,25-1,0-25,-25 25,25 1,0-1</inkml:trace>
  <inkml:trace contextRef="#ctx0" brushRef="#br0" timeOffset="373612.2556">8260 11881,'0'25,"0"0,0 0,0 0,-25-1,25 1,0 0,-25 0,25 0,0-1</inkml:trace>
  <inkml:trace contextRef="#ctx0" brushRef="#br0" timeOffset="373804">8533 11782,'25'-25,"-1"25,1 0,-25-24,25 24,0-25,0 25</inkml:trace>
  <inkml:trace contextRef="#ctx0" brushRef="#br0" timeOffset="373903.9118">8830 11757,'25'25,"-50"-50,75 50</inkml:trace>
  <inkml:trace contextRef="#ctx0" brushRef="#br0" timeOffset="374020.3339">9079 11832,'24'0,"-24"25,25-25,-50-25,50 25</inkml:trace>
  <inkml:trace contextRef="#ctx0" brushRef="#br0" timeOffset="374099.8541">9203 11881,'0'75,"0"-150,0 175,-25-51,25-24,-25-25,25 25</inkml:trace>
  <inkml:trace contextRef="#ctx0" brushRef="#br0" timeOffset="374599.8677">9971 11485,'0'0,"25"24,-25 26,0-25,-25 24,25 1,0 0,-24-1,-1 1,25 24,-25-49,0 25,0-1,1-24,24 0,-25 0,0-25,0 24,0-24,1-24,-1-1,0 0,25-25,-25 26,25-26,0 0,0 1,0 24,25 0,-25 0,25 25,-25-24,25 24,-1 0,-24 24,25-24,0 25,0 0,0-25,-1 25,1 0,0-1,25 1,-26-25,1 25,-25 0,25-25,0 25,0-25</inkml:trace>
  <inkml:trace contextRef="#ctx0" brushRef="#br0" timeOffset="374888.0403">10294 11857,'-25'-25,"0"25,1 0,24 25,-25-25,0 0,25 24,-25-24,25 25,0 0,0 0,0 0,25-1,0 1,0-25,-25 25,24-25,-24 25,25 0,-50-1,1 1,-1 0,0-25,0 25,-24-25,24 0,-25 0,0-25</inkml:trace>
  <inkml:trace contextRef="#ctx0" brushRef="#br0" timeOffset="375256.1476">9550 11361,'-25'0,"50"0,0 0,-1 0,1 0,0 24,25-24,-26 0,26 25,0-25,-1 0,26 0,-26 0,1 0,0 0,-1 0,1 0,-25 0,-1-25,1 25,-50 0,1-24,-1-1,25 0,-25 0,0 0,25 1,-25-1</inkml:trace>
  <inkml:trace contextRef="#ctx0" brushRef="#br0" timeOffset="375520.0028">10517 11435,'-25'-25,"50"50,-25 0,0 0,25 24,-25-24,25 0,-25 24,25-24,-25 25,0-1,24 1,-24-25,-24 24,24 1,0 0,-25-1,0-24,-25 49,26-24,-26-25,0 25,1-1</inkml:trace>
  <inkml:trace contextRef="#ctx0" brushRef="#br0" timeOffset="381356.0679">11088 12080,'0'-25,"0"0,0 50,0 0,24 0,-24-1,0 1,0 0,-24 0,-1 0,25 0,-25-25</inkml:trace>
  <inkml:trace contextRef="#ctx0" brushRef="#br0" timeOffset="390076.0278">11559 11534,'0'25,"25"-25,0 0,-1 0,1-25,0 25,25 0,-26 0,26 0,-25 0,0 0,-1 0,-24 25,25-25,-25 25,0 0,0-1,-25 1,25 0,-24 0,24 0,-25-1,25 1,-25 0,25 0</inkml:trace>
  <inkml:trace contextRef="#ctx0" brushRef="#br0" timeOffset="390360.0174">11633 11757,'25'0,"0"0,0 0,0 0,-1 0,1 0,0 0,-25 25,-25 0,25 0,-25 0,1-1,48-48,-24-1,25 0,-25 0,0 0</inkml:trace>
  <inkml:trace contextRef="#ctx0" brushRef="#br0" timeOffset="391004.2459">11683 11708,'-25'49,"50"-98,-50 123,0-24,25-25,0 24,0 1,0-1,0 1,0-25,25 0,-25-1,0 1,25-25,-25-25,25 1,-25-1,25-25,-25 25,24-24,-24 24,25 0,0 0,-25 50,0 0,25 0,-25 24,0-24,0 25,0-25,0-1,0 1,0 0,25-25,-1-25,1-24,-25 24,25-25,0 1,0-1,-1 0,-24 1,25-1,0 25,0 1,0 24,-1-25,1 25,0 0,0 25,0-25,0 24,-1 1,-24 0,0 0,25 0,-50-1,25 26,-24-25,24 0,-25-1,0 26,25-25,-25 0,0-1,25 1,-25-25,25 25,-24-50,-1 0,25-24,0 24,0 0,-25-24,25-1,0 25,0 0,0 1,0-1,0 0,0 0,0 50,0 0,0 24,0 1,0 0,0-1,0 26,0-1,0 25,-25-24,25 24,0-25,0 1,0-1,0-24,0-1,0-24</inkml:trace>
  <inkml:trace contextRef="#ctx0" brushRef="#br0" timeOffset="391552.2872">13122 11584,'0'25,"0"-1,0 26,-25 0,25-1,0 1,-25-1,25 26,-25-26,0 1,25 0,-24-1,-1 1,0-25,0 0,0-1,1-24,-1 25,0-50,0 25,0-24,25-1,-24 0,-1-25,0 1,25-1,0 0,0 26,0-26,25 25,-25 0,25 1,-1 24,1 0,0 24,25-24,-26 25,1 25,0-25,0-1,0 26,-1-25,1 0,0-1,0 1,0-25,-25 25,24 0,1-25,0-25</inkml:trace>
  <inkml:trace contextRef="#ctx0" brushRef="#br0" timeOffset="391784.0158">13320 11906,'-25'-25,"50"25,0 0,0 0,0 0,-1 0,1 0,0-24,0 24,0 24,-1-24,1 0,-50 25</inkml:trace>
  <inkml:trace contextRef="#ctx0" brushRef="#br0" timeOffset="391956.2308">13295 12080,'-24'0,"48"0,-24 0,25 0,25-25,-25 25,24 0,-24-25,0 25,0-25,-1 25,1 0,0 0,0 0,0 0</inkml:trace>
  <inkml:trace contextRef="#ctx0" brushRef="#br0" timeOffset="392744.028">14114 11336,'-25'25,"50"-1,-25 26,-25 0,25 24,0 25,-25-24,25-1,0 25,-25-24,25-1,0 0,0-24,-24 0,24-25,24-1,-24 1,-24-74,24 24,0-25,0 0,0 1,0-1,24 1,-24-1,25-24,-25 49,25-25,0 25,-25 1,25 24,-1-25,1 50,0-25,0 0,-25 24,25 1,-1 25,-24-25,0-1,-24 26,24-25,-25 0,0-1,25 1,-25 0,0 0,1-25,24 25,-25-25,0 0,25-25,-25 25,0-25,50 50,-25 0,25-1,0-24,0 25,-1 0,1-25,0 25,0-25,0 0,-1 0,1 0,0-25,0 0,0 0,0 1,-25-1,24 0,-24 0,0 0,0 1,0 48,0 1,0 0,0 0,0 24,0-24,0 0,0 25,0-25,0-1,0 1,0 0,0 0,25-25,-25-25</inkml:trace>
  <inkml:trace contextRef="#ctx0" brushRef="#br0" timeOffset="393156.1502">14957 11633,'0'0,"-25"-24,25 48,25 1,-25 0,0 25,-25-1,25 26,0-26,-24 1,24 24,-25-24,0-1,0 1,25 0,-25-25,1-1,-1 1,0-25,25-25,-25 25,25-24,-25-1,25-25,0 0,0 26,0-26,0 25,25 0,-25 1,25 24,0-25,-25 50,25-25,-1 0,1 24,0 1,0 0,0 0,-1 0,1-1,0 1,-25 0,25-25,0 25</inkml:trace>
  <inkml:trace contextRef="#ctx0" brushRef="#br0" timeOffset="393320.0177">15106 11956,'0'25,"0"-1,0 1,0 0,0 0,0 24,0-24,0 25,0-25,0 0,0 24,0-24,0 0,0 0,-25-25,25-25</inkml:trace>
  <inkml:trace contextRef="#ctx0" brushRef="#br0" timeOffset="393623.7679">14684 11509,'-24'-24,"48"24,1 0,0 0,0 0,0 24,24-24,-24 0,25 0,-1 25,1-25,-1 0,1 0,-25 0,24 0,-24 0,0 0,0 0,0 0,-50 0,25-25,-25 1,25-1,-25 0,0 0,25 0,-24 1,-1-1,25 0</inkml:trace>
  <inkml:trace contextRef="#ctx0" brushRef="#br0" timeOffset="394000.0191">15404 11906,'25'0,"-1"0,1 25,0-25,25 0,-26 0,26 0,-25 0,24 25,-24-25,0 0,0 0,0 0,-50 0,0 0</inkml:trace>
  <inkml:trace contextRef="#ctx0" brushRef="#br0" timeOffset="394180.3986">15602 11683,'0'25,"0"0,-25-1,25 1,0 0,0 25,0-1,0 1,0-1,0 1,0 0,0-1,0 1,0-25,25 0,-25-1,25-48</inkml:trace>
  <inkml:trace contextRef="#ctx0" brushRef="#br0" timeOffset="394299.813">15925 12030,'24'25,"-48"-50,73 50,-49-50</inkml:trace>
  <inkml:trace contextRef="#ctx0" brushRef="#br0" timeOffset="394392.8989">16073 12005,'50'50,"-100"-100,100 125,-25-75,-75-25,75 25</inkml:trace>
  <inkml:trace contextRef="#ctx0" brushRef="#br0" timeOffset="394500.0126">16371 12055,'0'0,"25"25,0 0,0-25,-1 24</inkml:trace>
  <inkml:trace contextRef="#ctx0" brushRef="#br0" timeOffset="394732.4821">16570 12005,'24'-24,"1"24,0 0,25 0,-26 0,26 0,-25 24,0-24,24 0,-24 0,0 0,0 0</inkml:trace>
  <inkml:trace contextRef="#ctx0" brushRef="#br0" timeOffset="394896.9079">16818 11633,'-25'25,"25"0,0 0,0 24,0 1,-25 0,25 24,0 0,-25-24,25 24,0 1,-25-1,25-24,0 24,0-24</inkml:trace>
  <inkml:trace contextRef="#ctx0" brushRef="#br0" timeOffset="395529.1923">17438 11460,'0'25,"0"-1,-25 26,25 0,-25 24,25 25,-25-24,25 24,-25 0,25-25,-24 1,24-1,0-24,0 0,0-26,0 1,0-50,0 1,0-26,0 0,0 1,24-1,-24 0,25-24,0 49,-25-24,25 24,0 0,-1 0,1 25,0 0,0 25,-25 0,25-25,-25 25,0-1,0 1,0 0,-25 0,25 0,-25-1,0 1,0-25,25 25,-24-25,-1 0,0 0,25-25,-25 25,0 0,50 25,-25 0,25 0,0 0,0-1,-1 1,1 0,0-25,-50-50,50 50,0-24</inkml:trace>
  <inkml:trace contextRef="#ctx0" brushRef="#br0" timeOffset="395784.009">17760 12129,'-25'0,"50"0,-50 25,1-25,24 25,-25-25,25 25,-25 0,25 0,-25-1,25 1,25 0,-25 0,25-25,0 25,-1-25,1 0,0 0,-25 24,25-24,-50 25,0 0,0 0,1 0,-1-25,0 0,0 0</inkml:trace>
  <inkml:trace contextRef="#ctx0" brushRef="#br0" timeOffset="396196.0211">18281 11857,'0'-25,"0"50,0-1,0 1,0 0,0 25,0-1,-25 1,25-1,-25 1,1 0,-1-1,0 1,0-25,0 0,1-1,-1 1,0-25,0 0,25-25,-25 25,25-24,-24-26,24 25,0-24,0-1,24 0,-24 25,0 1,25 24,0-25,0 25,0 0,-1 25,-24-1,50-24,-25 50,0-25,-1 0,-24 0,25-1,0 1,-25 0,25 0,0-25</inkml:trace>
  <inkml:trace contextRef="#ctx0" brushRef="#br0" timeOffset="396491.9471">18504 12179,'0'-25,"0"50,-25 0,1-25,24 25,-25-25,25 25,-25-1,25 1,0 0,0 0,25 0,0-1,-1-24,-24 25,0 0,0 0,0 0,-24-25,24 24,-25-24,0 25,0-25,0 25,1-25,-1 0,0 0,0 0</inkml:trace>
  <inkml:trace contextRef="#ctx0" brushRef="#br0" timeOffset="396844.499">18008 11683,'25'-25,"0"25,0 0,-1 0,26 25,0-25,-1 0,1 0,-1 0,1 25,0-25,-1 0,-24 25,25-25,-25 0,-1 0,1 0,0 0,-25-25,0 0,-25 25,25-25,0 0,-25 1,25-26,-24 25,-51-49,50 49</inkml:trace>
  <inkml:trace contextRef="#ctx0" brushRef="#br0" timeOffset="404032.0698">3572 12874,'25'0,"-1"24,1-24,25 0,-25 0,24 0,-24 0,0 0,0 0,0 0,-1 0,1 25,-50 0,1 0,-1 0,0-1,0 1,-24 0,24 0,0 24,0-49,0 25,-24 0,24-25,0 0,0 0,0-25,1 0,24 1,-25-1,50 50,-25-1,0 1,24 25,-24 0,0-1,25 1,-25-1,0-24,0 25,0-25,0 24,25-24,-25-50</inkml:trace>
  <inkml:trace contextRef="#ctx0" brushRef="#br0" timeOffset="404284.5224">3547 13246,'25'-25,"-50"50,75-75,-26 50,1 0,0 0,0-25,25 25,-26 0,26 0,0-25,-26 25,26 0,0 0,-26 0,1 0,25 25,-25-25,-25 25,24-25,-24 25,-24-25,24 25,0 0,-25-1,0 1,0 0,0 25,1-26,-1 1,0 0,-25 0,26 0,-1-25,0 0</inkml:trace>
  <inkml:trace contextRef="#ctx0" brushRef="#br0" timeOffset="404412.9179">3696 13320,'-25'25,"50"-50,-50 75,25-25,25 24,-25-24,-25 0,25 0,0-1,0 1,25-25,0-25</inkml:trace>
  <inkml:trace contextRef="#ctx0" brushRef="#br0" timeOffset="404591.8154">3795 13271,'0'0,"25"0,0 24,-25 1,0 0,25 0,-25 0,0 24,0 1,0-25,0 24,0 1,0 24,0-24,-25-1,25 26,0-26,0 1,0 24,-25-49</inkml:trace>
  <inkml:trace contextRef="#ctx0" brushRef="#br0" timeOffset="407208.2537">5011 12973,'0'-25,"0"50,0 0,24-1,-24 1,0 25,0-25,0 24,0 1,-24 0,24-1,-25 1,25-1,-25 1,0 0,25-26,-25 1,1 0,-1-25,25 25,-25-25,0 0,25-25,-25 25,0-25,25 0,-24-24,24 24,-25-25,25 1,0 24,0-25,0 26,25-1,-1 0,1 25,0 25,0-25,0 25,0-25,-1 24,1 1,0 0,-25 0,25 24,0-24,-1 0,-24 0,25 0,0-1</inkml:trace>
  <inkml:trace contextRef="#ctx0" brushRef="#br0" timeOffset="407532.6384">5159 13370,'25'0,"0"-25,0 25,0-25,-1 25,-24 25,0 0,0 0,-24-1,24 26,0-25,-25 0,25-1,0 1,0 0,0 0,0 0,25-1,-1-24,1-24,0-1,-25 0,25 25,-25-25,0 0,0 1,0-1,0 0,0 0</inkml:trace>
  <inkml:trace contextRef="#ctx0" brushRef="#br0" timeOffset="407668.1771">5308 13221,'0'0,"25"0,0 0,-25 25,25-25,-1 25,1-25</inkml:trace>
  <inkml:trace contextRef="#ctx0" brushRef="#br0" timeOffset="408072.5906">4762 12799,'0'-25,"0"50,25-25,0 0,0 0,25 0,-1 25,1-50,-1 25,1 0,0 0,-1 0,1 0,-25 0,24 0,1 0,-25 0,-1 25,1-25,0 0,-25-25,-25 0,0 1,25-1,-24 0,-1 0,25 0,-25 1,25-1,-25 25,25-25</inkml:trace>
  <inkml:trace contextRef="#ctx0" brushRef="#br0" timeOffset="421800.0957">5879 12898,'-25'-24,"50"24,0 0,24 0,-24 24,25-24,-1 0,1 0,-1 0,1 0,0-24,-1 24,1 0,-25 0,24 0,-24 0,0 0,0 0,-25 24,-25-24,0 0,0 25,0-25,-24 0,24 25</inkml:trace>
  <inkml:trace contextRef="#ctx0" brushRef="#br0" timeOffset="422012.1899">5978 12973,'0'25,"0"-1,0 1,0 0,0 0,0 0,0 24,0-24,0 25,0-25,0-1,0 1,0 0,0 0,25-50,-25 0</inkml:trace>
  <inkml:trace contextRef="#ctx0" brushRef="#br0" timeOffset="422341.0225">6028 13171,'49'-99,"-24"99,0 25,-25 0,0 24,0-24,0 0,0 0,0 0,25-1,-25-48,24-1,-24-25,25 25,0-24,-25-1,25 25,-25 0,25 1,-25-1,24 25,-24 25,25-1,-25 26,0 0,0-1,0 26,0-26,0 26,0-1,0-24,0 24,0-24,-25-25,25 24,0-24,0 0,-24-25,-1 0,25-25,-25 0,25 0,-25 1,0-26</inkml:trace>
  <inkml:trace contextRef="#ctx0" brushRef="#br0" timeOffset="422620.9408">6772 13022,'0'25,"0"25,24-1,-24 1,0 0,0-1,0 26,-24-26,24 1,0 0,0-1,0-24,24-25,-24-25</inkml:trace>
  <inkml:trace contextRef="#ctx0" brushRef="#br0" timeOffset="422908.7456">6871 13047,'0'0,"25"-25,0 25,-1 0,1 0,0 0,0-24,0 24,24 0,1 0,-25-25,-1 25,1 0,0 0,0 25,0-25,-25 24,0 1,0 0,0 0,0 24,0-24,-25 25,25 0,-25-1,25 1,-25 24,25-24,0-25,0 24,0-24,0 0,0 0,0-50,-25 0,25 0,-24 0,24-24,-25-1</inkml:trace>
  <inkml:trace contextRef="#ctx0" brushRef="#br0" timeOffset="423071.9318">7020 12750,'0'0,"-25"0,25 24,0 1,0 25,0-1,0 1,25 24,-50 1,25-26,0 26,0-1,0-24,0 0,0-1,0 1,0-25</inkml:trace>
  <inkml:trace contextRef="#ctx0" brushRef="#br0" timeOffset="423216.8712">6921 13196,'0'0,"24"0,1 25,0-25,0 0,0 0,-1 0,1 25,0-25,0 25</inkml:trace>
  <inkml:trace contextRef="#ctx0" brushRef="#br0" timeOffset="423360.6594">6846 13469,'25'0,"0"0,0 0,24-25,1 25,-25 0,24 0,1-25,-1 1,1 24</inkml:trace>
  <inkml:trace contextRef="#ctx0" brushRef="#br0" timeOffset="423940.9232">8012 13767,'-25'24,"25"1,-25-50,0 1,25-1,-24-25,24 25,-25-24,25-1,-25 1,0-26,25 26,0-26,-25 26,25-26,0 25,0 1,0 24,25-25,-25 26,0-1,25 0,0 0,0 25,-1 0,1 0,0 0,0 25,-25 0,25 0,-25-1,0 1,0 0,0 0,0 0,0-1,0 1,0 0,0 0,25-25,-25 25,24-25,-24 25,25-1,-25 1,0 0,0 0,-25 0,1-1,24 1,-25 0,0 0,-25-100,50 51</inkml:trace>
  <inkml:trace contextRef="#ctx0" brushRef="#br0" timeOffset="424108.8846">8260 13246,'0'25,"0"-1,0 1,25 0,-25 0,0 0,0-1,-25 26,25-25,0 0,0-1,0 1,0 0,-50-50,26 25</inkml:trace>
  <inkml:trace contextRef="#ctx0" brushRef="#br0" timeOffset="424423.8883">7689 12750,'25'0,"0"0,0 24,24-24,1 0,0 0,-1 0,1 25,0-25,-1 0,1 0,-1 25,1-25,-25 0,0 0,-1 25,1-25,-25-25,0 0,-25 25,25-25,-24 1,24-1,-25 0,0 0,25-24,-25 24</inkml:trace>
  <inkml:trace contextRef="#ctx0" brushRef="#br0" timeOffset="424660.1268">8582 13395,'0'24,"0"1,0 0,0 0,0 0,0-1,-24 1,24 0,0 0</inkml:trace>
  <inkml:trace contextRef="#ctx0" brushRef="#br0" timeOffset="424804.3758">8979 13345,'25'0,"-25"25,25-25,0 0,0 0,-1-25,-24 0,25 25</inkml:trace>
  <inkml:trace contextRef="#ctx0" brushRef="#br0" timeOffset="424883.9933">9178 13320,'99'50,"-198"-100,223 100</inkml:trace>
  <inkml:trace contextRef="#ctx0" brushRef="#br0" timeOffset="424996.3842">9500 13320,'0'25,"25"-25,-25 25,25-25,0 0</inkml:trace>
  <inkml:trace contextRef="#ctx0" brushRef="#br0" timeOffset="425136.0727">9947 13419,'0'0,"24"0,-24 25,25 0,-25 0,25 0,-25 24,0-24,0 0,-25 0,25 24,-25-24</inkml:trace>
  <inkml:trace contextRef="#ctx0" brushRef="#br0" timeOffset="425708.5759">10616 13940,'-24'0,"-1"-25,25 1,-25 24,25-25,-25 0,25 0,0 0,-25 1,25-26,0 25,-24-24,24-1,0 0,-25-24,25 24,0 1,0-1,0 1,0-1,0 25,0-25,25 26,-25-1,24 0,-24 0,25 0,0 1,0 24,-25-25,25 25,-1 0,-24 25,25-25,-25 24,25 1,-25 0,0 0,-25 24,25-24,0 0,-25 25,25-25,0-1,25 1,0 0,0-25,0 0,-25 25,0 0,0-1,-25-24,25 25,-25 0,25 0,-25 0,25-1,0 1,-25-25</inkml:trace>
  <inkml:trace contextRef="#ctx0" brushRef="#br0" timeOffset="425935.8726">10889 13196,'0'0,"25"0,-25 25,25 0,-25 0,0-1,0 1,0 25,-25-1,25 1,0 0,-25 24,25-24,0-1,0-24,0 0,0 0,25-1,0-24,0 0,-1 0,-24-24,25-1,0 0,-25 0,0 0,0 1</inkml:trace>
  <inkml:trace contextRef="#ctx0" brushRef="#br0" timeOffset="426088.0035">10790 13419,'0'0,"25"0,0 0,-1 0,1 0,0 0,25 0,-26 0,1 0,0 0,0-24</inkml:trace>
  <inkml:trace contextRef="#ctx0" brushRef="#br0" timeOffset="426423.8616">10220 12874,'0'0,"24"0,1 0,25 0,-25 24,24-24,1 0,-1 0,1 0,0 0,24 0,-24 25,-1-25,26 0,-51 0,26 0,-25 0,0 0,-1 0,1 0,-50 0,1-25,-1 1,0 24,25-25,-25 0,-24 0,24-24</inkml:trace>
  <inkml:trace contextRef="#ctx0" brushRef="#br0" timeOffset="426740.4244">11435 13047,'0'-25,"0"50,0 0,0 25,0-26,0 26,0 0,0-1,0 1,0 24,0-24,-25 0,25-26,0 26,0-25,0 0,0-1,0 1,0-74,0 24,0 0</inkml:trace>
  <inkml:trace contextRef="#ctx0" brushRef="#br0" timeOffset="426932.3124">11534 13122,'25'-25,"-50"50,75-50,-25 25,-1 0,1 0,0 0,0-25,0 25,-1 0,1 0,0 0,-25 25,-25 0,-24-1,24 1,0 0</inkml:trace>
  <inkml:trace contextRef="#ctx0" brushRef="#br0" timeOffset="427080.0692">11534 13345,'149'-25,"-298"50,348-75,-175 50,1-24,0-1,0 25,0-25,-25 0,-50 0,25 25,0-25</inkml:trace>
  <inkml:trace contextRef="#ctx0" brushRef="#br0" timeOffset="427267.9364">11584 12874,'0'49,"0"-98,0 123,25-49,-25 24,24 1,1 24,0-24,-25 25,25-1,0 0,-25 26,24-51,1 26,0-26,-25 1,25-1,-25-24,25 0,-1-50,-24 0,25-24,-25-1,0 1,25-1</inkml:trace>
  <inkml:trace contextRef="#ctx0" brushRef="#br0" timeOffset="427392.8349">11956 13395,'-75'-25,"150"50,-174-25,74 24,0 1,0 25,0-25,-24-1,24 1,25 0,-25-25,0 0,1-25</inkml:trace>
  <inkml:trace contextRef="#ctx0" brushRef="#br0" timeOffset="427511.8944">11633 12849,'25'25,"0"-1,-25 26,25-25,0 0,-1-1,1 1</inkml:trace>
  <inkml:trace contextRef="#ctx0" brushRef="#br0" timeOffset="428736.2601">12154 13022,'0'25,"0"0,0 25,0-1,0-24,0 25,0-1,0-24,-25 25,25-1,0-24,0 0,0-50,0 0,25 1,-25-26,25 25,-25 0,25 1,0-1,0 25,-1-25,1 25,25 0,-25 0,24 0,-24 0,0 0,0 0,-1 0,-24 25,25-25,0 0,-50 0,0 0,1-25,-1 0,0 25,0-25,0-24,1 24,-1-25,0 25,25-24,0 24,-25-25,25 26,0 48,25 1,-25 0,0 25,0-1,0 1,0 24,0 26,-25-26,25 25,0-24,-25 24,25-25,0 1,0-26,0-24,0 0,0-50,25 0,-25-24,0-1,25 0,-25 1,25-26,0 1,-25 0,24-26,-24 26,25 24,-25 1,25-1,-25 25,25 25,0 0,-25 25,0 0,24 0,-24-1,25 26,0-25,0-25,0 25,-1-25,1 0,0 0,0-25,0 25,-1-25,1 0,0 0,-25 1,25 24,-50-25,25 0,0 0,-25 25,0-25,25 1,-24 24,-1-25,0 25,0 0,25 25,0 24,0-24,0 0,0 24,0 1,0 0,0-25,0 24,0 1,0-25,-25 24,25-24,0 0,0 0,-24-50,-1 0,25 0,-25 25,25-25,-25 25,25-24,25 24,0 0,0 0,-1 0,1-25,0 25,0 0,0 0,-1 0,1 0,0 25,-50-1,0 1,1 0,-1 0,0 0,-25-1,26 1,-1 0,-25-25,25 25,1-25,48 25,1-25,0 0,25 0,-26 0,1-25,25 25,-25 0,24 0,1-25,-1 25,-24-25,25 25,-25 0,-50-74,50 74</inkml:trace>
  <inkml:trace contextRef="#ctx0" brushRef="#br0" timeOffset="428972.399">13146 12824,'0'0,"-24"0,48 0,1 0,0 0,25 25,-25-25,-1 0,1 25,0-25,0 0,0 0</inkml:trace>
  <inkml:trace contextRef="#ctx0" brushRef="#br0" timeOffset="429316.4613">13097 13022,'0'0,"25"0,-1 0,1 0,25 0,-25 0,24 0,-24 0,25 0,-25 25,-1-25,1 0,-25 25,-25 0,1-25,-1 25,-25-25,1 24,-1-24,0 25,25-25,-24 25,24-25,0 0,0 0,1 0,48 0,1-25,0 25,25 0,-1 0,1 0,-25 0,24 0,1 0,0 0,-26 0,1 0,0 0,-25-25,0 1,-25-1</inkml:trace>
  <inkml:trace contextRef="#ctx0" brushRef="#br0" timeOffset="429492.8739">13271 12626,'-25'24,"25"1,0 25,0-1,0 1,0 0,0-1,0 1,-25-1,25 1,-25 0,25-1,0-24</inkml:trace>
  <inkml:trace contextRef="#ctx0" brushRef="#br0" timeOffset="429948.8549">13246 13221,'-50'50,"100"-100,-100 124,25-49,0 0,1 0,-1 24,0-24,0 0,0 0,25 0,-24-25,48-25,-24 0,0 0,25-24,0 24,-25 0,25 25,0-25,-1 50,-24 0,0 0,0 24,-24 1,24-25,0 24,0 1,0-25,0-1,0 1,24 0,1-25,25-25,-25 25,0-25,-1-24,26 24,-25 0,0 0,-1-24,-24 24,25 0,-25 0,0 1,-25 24,1-25,-1 25,0 25,0-1,25 1,-25-25,25 25,0 0,0 0,0-1,25-24,-25 25,25-25,0 0,-25 25,25-25,-1 0,1-25,0 25,0-25</inkml:trace>
  <inkml:trace contextRef="#ctx0" brushRef="#br0" timeOffset="430304.0743">13717 13072,'-25'0,"25"25,0 0,0 24,0-24,0 25,0-25,0-1,0 1,25 0,0-25,0 0,-1-25,1 0,0 1,0-26,0 25,-1-25,1 26,0-26,0 25,-25 50,0 0,0 0,0-1,0 26,0-25,0 0,-25 24,25-24,0 0,0 0,-25 0,-24-75,24 25</inkml:trace>
  <inkml:trace contextRef="#ctx0" brushRef="#br0" timeOffset="430488.4115">13841 12725,'-25'25,"25"-1,0 26,0 0,0-1,0 26,0-1,-25 0,25-24,0 25,0-1,0-24,-24-1,24 1,0-25,0-1</inkml:trace>
  <inkml:trace contextRef="#ctx0" brushRef="#br0" timeOffset="430708.7472">13791 13370,'-74'74,"148"-148,-173 173,74-74,25 0,-24-1,-1 1,25 0,-25-25,25 25,0 0,25-25,0 0,-1 0,1-25,25 25,-25 0,-1 0,1 0,0-25,0 25,0-25,-1 25,-24-25</inkml:trace>
  <inkml:trace contextRef="#ctx0" brushRef="#br0" timeOffset="430864.4007">13965 13444,'74'99,"-148"-198,173 223,-74-99,-25 0,25 0,0-1,-1 1,-48 0,-1-25</inkml:trace>
  <inkml:trace contextRef="#ctx0" brushRef="#br0" timeOffset="432917.2147">14560 12526,'25'25,"0"-25,-25 25,25-25,0 0,-1-25,1 25,0-25,0 25,-25-24,25 24,-1-25,1 25,-25 25,25-25,0 24,0 1,-1-50,1 25,0-24,0 24,0-25,-1 25,-24 25,25-25,0 0,0 24,0-24,-1 0,1 0,0 25,-25-50</inkml:trace>
  <inkml:trace contextRef="#ctx0" brushRef="#br0" timeOffset="438268.0155">17909 12626,'0'-25,"0"50,25-1,0-24,-1 0,1 0,0 0,0 0,0-24,-1 24,1 0,0 24,0-24,0 0,-25 25,24-25,1 0,-25-25,25 25,0 0,-25-24,25 24,-1 0,-24 24,25-24,0 0,-25 25,25-25,0 0,-25 25,24-25,1 0,0 0</inkml:trace>
  <inkml:trace contextRef="#ctx0" brushRef="#br0" timeOffset="451627.8409">14560 13692,'0'0,"0"25,25 0,-25 0,0-1,0 1,0 0,0 0,-25 0,25-1,0 1</inkml:trace>
  <inkml:trace contextRef="#ctx0" brushRef="#br0" timeOffset="451964.2818">15280 13320,'0'-25,"24"25,-24 25,0 0,0 0,0 0,0 24,-24 1,24-1,-25 26,0-26,0-24,0 25,25-25,-24-1,-1-24</inkml:trace>
  <inkml:trace contextRef="#ctx0" brushRef="#br0" timeOffset="452076.18">15230 13519,'124'148,"-248"-296,248 321,-99-148,-25 0,0 0,25-25,0 0</inkml:trace>
  <inkml:trace contextRef="#ctx0" brushRef="#br0" timeOffset="452239.9687">15602 13221,'0'0,"0"25,0 0,0 24,-25 1,25-1,-24 1,-1 24,25-24,-25 24,0-24,0 0,25-26,-24 26,-1-50</inkml:trace>
  <inkml:trace contextRef="#ctx0" brushRef="#br0" timeOffset="452372.0702">15577 13494,'0'0,"50"74,-25-49,-25 0,25 24,-1-24,1 0,0 25,0-26,-25 1,25 0</inkml:trace>
  <inkml:trace contextRef="#ctx0" brushRef="#br0" timeOffset="453067.7215">15949 13146,'25'0,"0"0,0 25,0-25,-1 0,26 0,-25 25,0-25,-1 25,1-25,-25 25,0 0,0-1,-25 1,1 0,-1 0,-25 0,25-25,-24 24,-1 1,1 0,24-25,-25 0,25-25,1 0,24 50,0 0,24 0,-24 24,0-24,0 25,0-1,0 1,0-25,0 24,0-24,0 0,0 0,25-25,-25-25,0 0,0-24,0 24,0 0,0-25,25 26,-25-26,0 25,0 0,25 1,0-1,-1 25,1-25,25 25,-25-25,24 25,1 0,-1-25,1 25,-25 0,24 25,1-25,-25 0,0 0,0 25,-25 0,24-25,-24 25,-24-1,-1 1,0-25,0 25,0 0,-24 0,-1-1,0-24,1 25,24-25,-25 0,26 0,-1-25,0 1,0-1,25 0,0 0,25 50,-25 0,0 0,0-1,0 26,0-25,0 24,0-24,0 0,0 0,0 0,25-50</inkml:trace>
  <inkml:trace contextRef="#ctx0" brushRef="#br0" timeOffset="453240.2838">16197 13469,'0'0,"0"25,25 0,-25-1,0 1,0 25,0-1,0 1,0 0,0 24,0 0,-25 1,25-1,0 25,-24-24,24-1,0 1,0-1,0-24,0-25,0-1,-25 1</inkml:trace>
  <inkml:trace contextRef="#ctx0" brushRef="#br0" timeOffset="453796.0848">17289 13444,'0'25,"0"0,0 24,0-24,0 25,0-1,-25 1,25-25,-25 24,25 1,-25 0,1-1,-1-24,0 0,0 0,0-25,1 24,-1-24,0-24,0-1,0 0,25-25,0 1,-24-1,24 25,24-24,-24-1,25 25,-25 1,25 24,0 0,0 0,-1 24,26-24,-25 25,24 25,-24-25,25-1,-25 26,-1-25,1 0,0-25,0 24,0 1,-50-50,0 1,0 24,0-25</inkml:trace>
  <inkml:trace contextRef="#ctx0" brushRef="#br0" timeOffset="454083.9872">16793 13246,'25'0,"-1"25,1-25,25 0,-25 0,24 0,1 0,-1 24,26-24,-26 0,26 0,-26 0,-24 0,25 0,-25 0,24 0,-24 0,-50 0,0-24,25-1,-24 0,-1 0,0-25,0 26,0-26,1 0</inkml:trace>
  <inkml:trace contextRef="#ctx0" brushRef="#br0" timeOffset="455084.0756">17835 13221,'0'25,"24"-25,1 25,0-25,0 0,0 24,24-24,1 0,-1 0,1-24,0 24,24 0,-49 0,24 0,-24 0,25 0,-25 0,-1 0,-48 24,-1-24,0 25,-25-25,26 25,-1 0</inkml:trace>
  <inkml:trace contextRef="#ctx0" brushRef="#br0" timeOffset="455627.8622">17959 13444,'0'25,"0"0,0 0,-25-1,25 1,0 25,0-25,0-1,0 26,0-25,0 0,0-1,-25-24,50-24,-25-1,0 0,0 0,25 0,-25 1,24-26,-24 25,25 25,-25-25,25 25,0 0,-25 25,25 0,-25 25,0-26,0 1,0 25,0-25,0-1,0 1,24-25,-24-25,25 1,0-1,-25 0,25-25,0 1,-25-1,24 1,1 24,-25-25,25 25,0 50,-25 0,0 0,0 24,0 1,0 0,0-1,0 26,-25-1,25 0,0-24,0 24,-25-24,25 0,0-26,0 1,-25 0,1-50,-1 0,0 1,0-1,25-25</inkml:trace>
  <inkml:trace contextRef="#ctx0" brushRef="#br0" timeOffset="455924.5249">18554 13419,'0'0,"0"-24,25-1,-25 50,25-1,-25 1,24 25,-24-1,0 1,0 24,0-24,0 24,0-24,0 0,0-26,0 1,25 0,-25 0,0-50,0 0,0-24</inkml:trace>
  <inkml:trace contextRef="#ctx0" brushRef="#br0" timeOffset="456228.2191">18728 13419,'0'0,"0"-24,24 24,1 0,25 0,-25 0,24-25,1 25,-25 0,24 0,-24 0,25 0,-26 0,1 0,0 0,-25 25,25-1,-25 1,0 0,0 0,-25 24,25-24,-25 25,0-1,25 1,-24 0,-1-26,25 26,0 0,-25-26,25 26,0-25,-25 0,25-1,-25-48,25-1,-24 0,24 0,-25-24,25-1</inkml:trace>
  <inkml:trace contextRef="#ctx0" brushRef="#br0" timeOffset="456416.5588">18876 13171,'0'25,"0"0,0 25,0-1,0 1,0-1,0 26,-24-1,24-24,0-1,0 26,0-26,0 1,0-25,0 0,0-1,0 1,-25-50</inkml:trace>
  <inkml:trace contextRef="#ctx0" brushRef="#br0" timeOffset="456568.9233">18752 13643,'25'0,"-50"0,75 0,-25 0,0 0,-1 0,1 24,0-24,0 0,0 25,-50-25,25 25</inkml:trace>
  <inkml:trace contextRef="#ctx0" brushRef="#br0" timeOffset="456679.9782">18703 13891,'25'0,"-50"0,74 0,-24 0,25 0,-25-25,24 25,1-25,-1 25,1-25</inkml:trace>
  <inkml:trace contextRef="#ctx0" brushRef="#br0" timeOffset="457260.0641">19546 14064,'-25'25,"25"0,0 0,0-1,0 1,0 0,0-50,-25 0,25 1,-24-1,24-25,0 1,-25-1,25-24,0 24,0-24,0 24,0-24,0 24,0 0,25 26,-1-26,-24 25,25 0,0 25,0 0,0 0,-25 25,0 25,0-25,0-1,0 1,0 25,0-25,0-1,25-24,-1 25,1-25,0 0,-25 25,25-25,-25 25,0 0,0-1,-25-24,25 25,-25 0,25 0,-25-25,25 25,-24-50,24 0</inkml:trace>
  <inkml:trace contextRef="#ctx0" brushRef="#br0" timeOffset="457420.5674">19893 13618,'0'0,"0"25,0-1,0 1,0 0,0 25,0-26,0 26,0-25,-24 24,24-24,0 0,0 0,-25-25,0-25</inkml:trace>
  <inkml:trace contextRef="#ctx0" brushRef="#br0" timeOffset="457716.2064">19348 13196,'-25'-25,"50"25,-1 0,1 25,0-25,25 0,-1 25,1-25,0 0,-1 0,1 25,-1-25,1 0,-25 25,24-25,-24 0,0 0,0 0,-50-25,0 0,0 0,1 0,-1 0,0-24,0 24,25 0,-25 0</inkml:trace>
  <inkml:trace contextRef="#ctx0" brushRef="#br0" timeOffset="457915.6756">20241 13915,'0'25,"-25"-25,25 25,0 0,0 0,0-1,0 1</inkml:trace>
  <inkml:trace contextRef="#ctx0" brushRef="#br0" timeOffset="458144.0824">20439 13767,'0'24,"25"-24,0-24,-1 24,1-25,0 25,0 0,0 25,-1-1,1 1,-25 0</inkml:trace>
  <inkml:trace contextRef="#ctx0" brushRef="#br0" timeOffset="458263.9892">20811 13742,'25'25,"-50"-50,75 74,-75-49</inkml:trace>
  <inkml:trace contextRef="#ctx0" brushRef="#br0" timeOffset="458380.2446">21208 13990,'0'0,"-25"49,25 1,0-25,-25 24,25 1,-24-25</inkml:trace>
  <inkml:trace contextRef="#ctx0" brushRef="#br0" timeOffset="458924.3591">21481 14163,'-25'25,"25"-50,0 1,-25-1,25 0,-25 0,25 0,-24-24,24-1,0-24,-25 24,25-24,0-1,0 1,0 24,25 1,-1-1,-24 1,25 24,0 25,0-25,0 25,-25 25,24-25,1 25,-25-1,25 26,-25 0,0-26,-25 26,25-25,0 24,0-24,-25-25,25 25,25-25,0 0,-25 25,25-25,0 25,-25-1,0 1,-25 0,25 0,0 0,-25-1,25 1,-25-25,25-25</inkml:trace>
  <inkml:trace contextRef="#ctx0" brushRef="#br0" timeOffset="459144.4576">21828 13543,'0'25,"0"0,0 0,0 0,0-1,0 26,0-25,-25 24,25 1,0 0,0-1,0-24,0 25,25-26,-25 1,25 0,0-25,-25-25,25 25,-25-25,0 1,0-1,0-25</inkml:trace>
  <inkml:trace contextRef="#ctx0" brushRef="#br0" timeOffset="459288.089">21729 13692,'0'0,"25"0,24 0,-24 0,0 0,0 0,24 0,-24 0,0-25,0 25</inkml:trace>
  <inkml:trace contextRef="#ctx0" brushRef="#br0" timeOffset="459616.037">21183 13196,'25'0,"0"25,0-25,24 0,1 25,-1-25,1 25,24-25,1 0,-26 0,26 24,-1-24,-24 0,0 0,-1 0,-24 0,25 0,-26 0,1 0,-50 0,1-24,-1-1,0 25,0-25,0 0,1 0,-1 0,0 1,-25-1</inkml:trace>
  <inkml:trace contextRef="#ctx0" brushRef="#br0" timeOffset="460060.5799">22299 13395,'0'0,"0"24,-24-24,24 25,0 0,0 0,0 0,0-1,0 1,0 0,0 0,24 0,-24-1,0 1,0 0,0 0,0 0,0-1,-24 1,24 0,-25-99,25 49,0 0</inkml:trace>
  <inkml:trace contextRef="#ctx0" brushRef="#br0" timeOffset="460396.6821">22473 13345,'0'0,"25"0,0 0,-1 0,1 0,0 0,0 0,0-25,-1 25,1 0,0 0,0 0,-50 25,0 0,0 0,1-1,-26 1,25 25,0-25,1-1,-1-24,0 25,0 0,50-25,0 0,0-25,24 25,-24-25,0 1,0-1,-1 0,1 25,0-25,0 0,-25 1,0-1,-25 25,25-25,-25 25</inkml:trace>
  <inkml:trace contextRef="#ctx0" brushRef="#br0" timeOffset="460715.9948">22547 13097,'0'25,"0"-50,25 74,-25 1,25 0,-25-1,25 26,0-26,-25 26,24-1,1 1,-25-1,25-24,0-1,-25 1,25-1,0-24,-1-25,-24 25,25-25,-25-25,0 0,-25 1,25-1,0 0,0 0,0 0,0-24,0 24,-24 0,24 0,-25 25,25 25,-25-25,0 25,0-25,0 0,25 25,-24-25,-1 25,0-25,0-25,-24 0,49 0</inkml:trace>
  <inkml:trace contextRef="#ctx0" brushRef="#br0" timeOffset="460860.5781">22622 13146,'25'0,"-25"25,24-25,1 25,0-25,0 25,-25 0,25 0,0-25,-50 0,50 24,-1-24</inkml:trace>
  <inkml:trace contextRef="#ctx0" brushRef="#br0" timeOffset="461220.0169">23143 13419,'0'0,"-25"0,25 25,0 0,-25 25,25-26,-25 1,25 25,-24-25,24-1,0 1,0 0,0-50,0 0,24 25,1-24,0-1,0 25,0-25,-1 25,1-25,0 25,0 0,0 0,-1-25,1 25,0 25,-50-50,0 25</inkml:trace>
  <inkml:trace contextRef="#ctx0" brushRef="#br0" timeOffset="461416.3215">23192 13295,'0'-24,"0"48,0-24,0 25,0 25,0-1,0 26,0-26,0 26,0-1,0-24,0 24,-24 1,24-1,24-24,-48-1,24-24,24 0,1-25,-50 0,75-25,-75-25</inkml:trace>
  <inkml:trace contextRef="#ctx0" brushRef="#br0" timeOffset="462124.0762">23341 13320,'0'0,"25"0,-50 25,50 0,-50 0,75-1,-75 1,75 0,-50 0,49-25,-49 25,25-25,25-25,-26 25,26-25,-25 25,0-25,-1 0,1 25,0-24,-25-1,-25 0,0 0,1 25,-1-25,0 25,0-24,0-1,1 25,24 25,0-1,24 1,-24 25,0-1,0 1,0-25,0 24,0 1,0 0,-24-1,24-24,0 25,0-26,0 1,0 0,24-25,-48 0,-1 0,0-25,0 0,0 1,1-1,24 0,-25 25,25-25,25 25,-1 0,1 0,25 0,-25 0,24 0,-24 0,0 0,0 0,-1 0,-48 25,-1 0,0-25,0 25,0-1,1 1,-26 0,0-25,26 25,-1 0,0-25,0 0,25 24,-25-24,50 0,0 0,25 0,-26 0,26-24,-25 24,24 0,-24 0,25-25,-25 25,-1 0,1-25,0 25,25 0,-100 0,100-25,-75 25</inkml:trace>
  <inkml:trace contextRef="#ctx0" brushRef="#br0" timeOffset="462580.4996">23937 13171,'24'0,"1"0,0 0,25 0,-26 0,1 0,25 0,-25 0,-1 0,1 0,0 0,-50 0,0 25</inkml:trace>
  <inkml:trace contextRef="#ctx0" brushRef="#br0" timeOffset="462763.8569">23986 13271,'25'0,"-50"0,75 0,-25 0,-1 0,1 0,0 24,0-24,0 0,-1 0,1 0,-50 25,1-25,-1-25,0 50,0-25</inkml:trace>
  <inkml:trace contextRef="#ctx0" brushRef="#br0" timeOffset="462932.0653">23937 13419,'-25'25,"50"-50,-25 50,24-25,1 0,25 0,-25 0,24 0,-24 0,0 0,0-25,-1 25,1 0,0 0,0 0,-25-24,-75-51</inkml:trace>
  <inkml:trace contextRef="#ctx0" brushRef="#br0" timeOffset="463116.57">24160 12948,'0'25,"25"0,-25-1,0 1,-25 25,25-1,0 1,0-25,-25 25,25-1,0 1,0-25,-25 24,0-98,25 73</inkml:trace>
  <inkml:trace contextRef="#ctx0" brushRef="#br0" timeOffset="463612.3136">24085 13469,'-24'25,"48"-50,-73 50,24 0,0-1,0 1,1 0,-1 0,0 0,0-1,50-24,-25-24,25-1,0 25,-25-25,24 0,1 25,-25 25,-25 0,25 0,0 24,-24-24,24 25,0-26,0 26,0-25,0 0,24-1,1-24,0 0,0 0,0-24,24-1,-24 0,0 0,24 0,-24 1,0-1,-25 0,25 0,-25 0,-25 1,0 24,0 0,25-25,-24 50,-1-25,0 0,25 24,25 1,0 0,-25 0,24-25,-24 25,25-1,-25 1,25-25,-25 25,25-25,0 0,-50 0</inkml:trace>
  <inkml:trace contextRef="#ctx0" brushRef="#br0" timeOffset="463972.5801">24433 13345,'0'0,"49"0,-49-25,-49 25,98 50,-98-100,123 50,-148 0,98 25,-48-50,48 50,-48-50,73 25,-98 0,73 25,-48-50,48 25,-48 0,24 25</inkml:trace>
  <inkml:trace contextRef="#ctx0" brushRef="#br0" timeOffset="464641.1293">24433 13171,'0'25,"0"0,0 0,0 0,0-1,0 1,0 25,-25-25,25-1,0 1,0 0,25-50,-1 25,1-25,0 1,25-1,-26 25,1-25,25 25,-25 0,-1 0,1 0,0 0,-50 0,50 0,-25-25,0 0,0 1,0-1,25 0,-25 50,0 0,0-1,0 26,0-25,0 0,-25-1,25 1,0 0,0 0,0 0,-25-25,0 0,1-25</inkml:trace>
  <inkml:trace contextRef="#ctx0" brushRef="#br0" timeOffset="464800.1094">24656 12973,'0'25,"0"24,0 1,0-1,-25 1,25 0,0 24,-25-24,25 24,-25-24,25-1,0 1,-24-25,24 0,0-1</inkml:trace>
  <inkml:trace contextRef="#ctx0" brushRef="#br0" timeOffset="465123.9462">24557 13519,'-100'173,"200"-346,-224 371,124-148,-25-26,25 1,0 0,0 0,-25-25,50 0,0-25,-1 25,1-25,0 0,0 1,0-1,24 0,-24 0,0 25,0-25,-1 25,1-24,0 48,25 1,-50 0,24-25,1 50,25-1,-75-49,25 25,50 25,-75-75,25 50</inkml:trace>
  <inkml:trace contextRef="#ctx0" brushRef="#br0" timeOffset="465264.6175">25003 13891,'25'24,"-50"-48,25 24,50 24,-100-48,75 48,0-24,-75-49</inkml:trace>
  <inkml:trace contextRef="#ctx0" brushRef="#br0" timeOffset="480108.8479">3349 14759,'24'-25,"1"25,25 0,-25-25,-1 25,1 0,25 0,-25 0,-1 0,1-25,0 25,0 0,0 0,-25-24,-25 24</inkml:trace>
  <inkml:trace contextRef="#ctx0" brushRef="#br0" timeOffset="480268.0943">3547 14486,'0'74,"0"-148,25 173,-25-74,0 25,0-1,0-24,-25 25,25-26,0 26,0-25,0 24,0-24,-25 0,25 0</inkml:trace>
  <inkml:trace contextRef="#ctx0" brushRef="#br0" timeOffset="480440.0838">3423 14908,'0'24,"0"1,0 0,25 0,-25 24,0-24,0 25,0-25,0-1,0 26,0-25,25 0,-25-1,-25-24,25-24</inkml:trace>
  <inkml:trace contextRef="#ctx0" brushRef="#br0" timeOffset="480972.461">3473 15032,'49'-50,"-98"100,123-100,-74 75,25 0,0-1,-25 1,0 25,0-25,0-1,0 26,0-25,-25 24,25-24,0-50,25 1,-25-1,0 0,24-25,-24-24,25 24,0-24,0 24,0 1,0-26,-25 26,24 24,1-25,0 26,-25 48,0 1,0 0,0 0,0 0,25-1,0 1,-1-25,1-25,0 25,0 0,0-24,-1 24,1-25,0 0,-50 25,0 0,25 25,-24-25,-1 25,0-1,0 1,25 0,0 0,0 24,0-24,0 25,0-1,0-24,-25 25,25-25,0-1,0 1,-24 25,24-25,-25-1,0 1,0 0,0-25,1 0,-1 0,0-25,25 0</inkml:trace>
  <inkml:trace contextRef="#ctx0" brushRef="#br0" timeOffset="481153.0941">3696 14957,'0'25,"0"-50,25 50,-25 0,25 0,-1-1,1 26,0-25,0 0,0-1,-1 1,1 0,25 0,-25 0,-1-1,1-24,25 25,-25-25,-1 0,1 0,0 0</inkml:trace>
  <inkml:trace contextRef="#ctx0" brushRef="#br0" timeOffset="481628.191">4936 14610,'25'0,"-25"25,0 24,0-24,0 25,0-1,0 1,-25 0,25-1,-25 1,1-1,-1 1,25-25,-25 24,0-24,0 0,0-25,1 0,-1 0,0 0,0-25,25 0,-25 1,1-26,24 0,0 26,0-26,24 25,-24 0,25 25,-25-24,25 24,0 0,24 0,-24 0,0 0,25 24,-25 1,-1 0,26 25,-25-26,24 1,-24 0,0 0,0-25,0 25,-1-1,-24-48,-24-1,-1 0</inkml:trace>
  <inkml:trace contextRef="#ctx0" brushRef="#br0" timeOffset="482376.1013">4564 14585,'0'0,"0"-25,0 1,25 24,0 0,-1 0,26 0,0 0,-1 0,26 0,-26 0,1 0,24 0,-24 0,0 0,-26 0,26-25,-25 25,0 0,-50-25,0 0,0 0,0 1,1-1,-1 0,0 0,0 0,25 0</inkml:trace>
  <inkml:trace contextRef="#ctx0" brushRef="#br0" timeOffset="482788.3726">6003 14734,'0'-25,"-25"0,0 1,0 24,1 0,-1 0,0 0,0 24,0-24,0 25,-24 0,24 25,-25-1,26 1,-1-25,25 24,-25 1,25-25,0 24,25 1,-25-25,25 24,-1-24,1 0,25-25,-25 25,-1-25,26 0,0 0,-25 0,24-25,-24 0,25 0,-26 25,1-25,0 1,-25-26,0 25,0 0</inkml:trace>
  <inkml:trace contextRef="#ctx0" brushRef="#br0" timeOffset="482975.9915">5655 14982,'-24'0,"48"0,1 0,25-25,-1 25,-24 0,25 0,0-25,-26 25,26 0,-25 0,0-24,-1 24,1 0</inkml:trace>
  <inkml:trace contextRef="#ctx0" brushRef="#br0" timeOffset="483496.0693">6796 14362,'-24'25,"24"0,0 24,-25 1,25 24,-25 1,25-1,-25 0,0 26,25-26,-24 0,-1 1,25-26,0 1,-25-25,25 0,25-50,0 25,24 0,-24-25,0 25,24 0,-24 0,25 0,-25 0,24-25,-24 25,0 0,0 0,0 0,-1 25</inkml:trace>
  <inkml:trace contextRef="#ctx0" brushRef="#br0" timeOffset="483753.0272">7317 14436,'0'-24,"-24"48,-1 1,25 0,-25 25,0 24,25 0,-25 1,1-1,24 25,-25-24,25 24,0-25,25 1,-25-26,24 26,1-50,0 24,25-24,-26-25,26 0</inkml:trace>
  <inkml:trace contextRef="#ctx0" brushRef="#br0" timeOffset="484344.9748">7863 15404,'-25'25,"25"-1,-25 1,1-25,24-25,-25 1,25-1,-25 0,25-25,-25 25,25-24,-25-1,25-24,0 24,0 1,0-1,0 0,25 1,-25-1,25 25,-25 1,25-1,-25 0,25 0,-1 25,-24-25,25 25,0 25,0-25,-25 25,25 0,-25 0,0-1,0 1,0 0,0 0,0 0,0-1,0 1,0 0,0 0,24 0,1-1,0-24,-25 25,25-25,-25 25,-25 0,25 0,-25-25,0 24,1 1,-1-25,0 0,0-25</inkml:trace>
  <inkml:trace contextRef="#ctx0" brushRef="#br0" timeOffset="484731.7246">7565 14536,'0'-25,"25"0,0 25,25 25,-26-25,26 0,0 0,-1 0,1 0,-25 0,24 25,1-25,-25 0,0-25,-1 25,1 0,0 0,-50 0,0-25,25 0,-24 25,24-25,-25 1,0-26,25 25,-25 0,25 0,-25 1</inkml:trace>
  <inkml:trace contextRef="#ctx0" brushRef="#br0" timeOffset="485020.0892">8210 15007,'0'25,"0"-1,0 1,0 0,0 0,0 0,0-1,0 1,-24 0,24 0,0 0,-25-1</inkml:trace>
  <inkml:trace contextRef="#ctx0" brushRef="#br0" timeOffset="485256.1075">8508 15007,'0'25,"25"-25,0 0,-1 0,-24-25,25 0</inkml:trace>
  <inkml:trace contextRef="#ctx0" brushRef="#br0" timeOffset="485372.106">8806 14957,'49'25,"-98"-50,123 50</inkml:trace>
  <inkml:trace contextRef="#ctx0" brushRef="#br0" timeOffset="485455.1579">8979 14982</inkml:trace>
  <inkml:trace contextRef="#ctx0" brushRef="#br0" timeOffset="485595.9512">9277 14982,'0'0,"25"0,-25 25,25 0,-25-1,24 1,-24 0,0 0,0 0</inkml:trace>
  <inkml:trace contextRef="#ctx0" brushRef="#br0" timeOffset="486172.0922">9971 15304,'-24'0,"24"25,0 0,0 0,0 0,0 0,0-1,0 1,0 0,0 0,0 0,0-1,0 1,-25-25,25-25,-25 25,25-24,-25-1,25 0,-25-25,25 1,0-1,0 0,-24-24,24 0,0 24,24-24,-24 24,0 0,25 26,-25-26,25 25,-25 0,25 1,0-1,-1 0,1 25,0 0,0 25,-25 0,0-1,25 1,-25 0,0 0,-25 24,25-24,0 0,-25 0,25 0,25-1,-25 1,25-25,0 0,-1 0,-24 25,0 0,0 0,-24-1,24 1,-25 0,0 0,0-25</inkml:trace>
  <inkml:trace contextRef="#ctx0" brushRef="#br0" timeOffset="486412.75">10294 14858,'25'25,"-25"0,0-1,0 1,0 0,0 25,0-26,0 26,-25 0,25-1,-25 1,25-1,0-24,0 0,25 0,-25 0,0 0,0-1,25-24,0 0,-1-24,1-1,-25 0,25 0</inkml:trace>
  <inkml:trace contextRef="#ctx0" brushRef="#br0" timeOffset="486576.0953">10195 15106,'25'0,"-1"0,1 0,0 0,25 0,-26-25,26 25,-25 0,0 0,-1 0,-24-25,-24-24</inkml:trace>
  <inkml:trace contextRef="#ctx0" brushRef="#br0" timeOffset="486900.0567">9699 14635,'24'-25,"1"25,0 0,0 0,24 0,1 0,0 0,-1 0,1 0,0 0,-1 0,26 0,-26 0,1 0,-25 0,-1 0,1 0,0 0,-50 0,25-25,-25 25,1-25,-1 1,0-1,25 0,-25 0,0 25,25-25,-24 1</inkml:trace>
  <inkml:trace contextRef="#ctx0" brushRef="#br0" timeOffset="487163.9139">10641 14585,'25'25,"-25"25,25-26,0 1,-25 0,24 25,1-1,0-24,-25 25,25-1,-25 1,0-1,0 1,0 24,0-24,-25 0,0 24,0-24,1 24,-51-49,26 25,-1-26</inkml:trace>
  <inkml:trace contextRef="#ctx0" brushRef="#br0" timeOffset="493152.9866">1860 16371,'-24'-25,"48"25,1 0,25 0,-25 25,24-25,1 0,24 0,-24 0,24 0,-24-25,-1 25,26 0,-26 0,1 0,0 0,-1 0,-24-25,0 25,0 0,0 0,-1 0,-48 25,-1-25,0 0,-25 0,25 25</inkml:trace>
  <inkml:trace contextRef="#ctx0" brushRef="#br0" timeOffset="493565.1404">1860 16594,'-24'-24,"48"24,26 0,-25-25,0 25,24 0,-24 0,25-25,-1 25,1 0,-1 0,1 0,0 0,-1 0,-24-25,25 25,-1 0,-24 0,25 0,-26 0,1 0,0 0,0 0,0 0,-50 0,0 0,0 0,0-25</inkml:trace>
  <inkml:trace contextRef="#ctx0" brushRef="#br0" timeOffset="493976.2128">1910 16148,'-25'25,"25"-1,0 1,-25 0,25 0,-24 0,-1-1,0 1,25 0,-25 0,0-25,1 25,-1-25,0 25,25-1,-25-24,25 25,25 0,0 0,0 0,-1-1,26 1,-25 0,0 0,-1 0,1-25,0 24,25-24,-26 25,1 0,0-25,-25-25</inkml:trace>
  <inkml:trace contextRef="#ctx0" brushRef="#br0" timeOffset="494204.3258">1463 15825,'-24'0,"24"25,0 0,0 0,0 0,0-1,24 1,1 0</inkml:trace>
  <inkml:trace contextRef="#ctx0" brushRef="#br0" timeOffset="494324.7377">1612 15850,'0'0,"0"25,0 0,0 0,0-1,0 1,0 0,25 0</inkml:trace>
  <inkml:trace contextRef="#ctx0" brushRef="#br0" timeOffset="494656.2597">3225 15974,'0'25,"0"0,0 0,0-1,0 1,-25-25,25 25</inkml:trace>
  <inkml:trace contextRef="#ctx0" brushRef="#br0" timeOffset="494776.1981">3324 16024,'0'25,"0"-50,25 74,-25-24,-25-25,25 25,0 0,-25 0</inkml:trace>
  <inkml:trace contextRef="#ctx0" brushRef="#br0" timeOffset="520864.5281">5209 16024,'0'0,"0"-25,0 0,0 50,25 0,-25 0,0-1,0 1,0 0,0 25,0-1,0 1,-25-1,25 1,-25 0,0 24,25-49,-24 25,-1-1,0-24,0 25,0-26,1 1,-1 0,0 0,0-25,0 0,1-25,-1 25,0-25,0-24,0 24,25 0,-25-25,25 26,0-1,0 0,25 0,-25 0,25 1,0 24,0-25,0 50,-1-25,26 0,-25 0,0 24,-1-24,1 25,0-25,0 25,0 0,-1-25,-24 25,25-1,0-24,-25 25,25 0,0 0,-25 0</inkml:trace>
  <inkml:trace contextRef="#ctx0" brushRef="#br0" timeOffset="521228.1449">5333 16520,'25'0,"-25"-25,25 25,-1-25,1 1,0 24,0-25,-25 50,0-1,-25-24,25 25,0 0,0 0,-25 0,25-1,0 1,0 0,0 0,0 0,0-1,0 1,25-25,-25 25,25-25,0 0,-25-25,24 25,-24-25,0 1,25-1,-25 0,0 0,25 0,-25 1,0-26</inkml:trace>
  <inkml:trace contextRef="#ctx0" brushRef="#br0" timeOffset="521387.8358">5531 16222,'25'25,"-25"0,25 0,0-25,0 24,-1-24</inkml:trace>
  <inkml:trace contextRef="#ctx0" brushRef="#br0" timeOffset="521880.0875">4911 15974,'-24'-25,"24"1,24 24,1 0,0 24,0-24,24 0,1 0,0 0,-1 0,1 0,-1 0,1 0,0 0,-1 0,-24 0,0 0,0 0,-1 0,1 0,0 0,-25-24,-25 24,25-25,-25 0,25 0,-24 0,-1-24,25 24,-25 0,0 0,25 1</inkml:trace>
  <inkml:trace contextRef="#ctx0" brushRef="#br0" timeOffset="522424.0852">6350 16173,'0'-25,"-25"0,0 0,25 50,-24-25,-1 25,0 0,-25-1,26 1,-1 0,0 25,0-26,25 1,-25 0,1 25,24-25,0-1,0 1,0 0,0 0,0 0,24-1,1 1,0 0,0 0,0 0,24-25,-24 0,0 0,0 0,-1 0,1 0,0-25,0 25,-25-25,25 25,-25-25,0 0,0 1,0-1</inkml:trace>
  <inkml:trace contextRef="#ctx0" brushRef="#br0" timeOffset="522820.4551">6028 16421,'-25'-25,"50"50,-1-25,1 0,0 0,0 0,0 0,-1-25,1 25,0 0,0 0,0 0,-1 0,1 0,-25-25,25 25,0 0,0 0,-1 0,1 0,0 0,0 0,-50-25,0 25,0 0,25-25,-24 25</inkml:trace>
  <inkml:trace contextRef="#ctx0" brushRef="#br0" timeOffset="523475.7824">7169 15900,'0'0,"-25"25,25-1,0 26,-25 24,25 1,-25-1,0 1,25-1,-24 1,24-1,-25-24,25-1,0 1,-25-25,25-1,0 1,0-50,25 25,0-24,-1 24,1 0,25 0,-25 0,24 0,-24 0,0 0,24 0,-24 0,25 0,-25 0,-1-25,1 25,-25 25,25-50</inkml:trace>
  <inkml:trace contextRef="#ctx0" brushRef="#br0" timeOffset="523708.1316">7665 15949,'-25'25,"25"0,-25 25,25-26,-25 51,25-26,-25 26,25-1,0-24,0 24,0 1,0-26,25 1,0 0,-25-1,25-24,0-25</inkml:trace>
  <inkml:trace contextRef="#ctx0" brushRef="#br0" timeOffset="524145.0287">8310 16098,'0'25,"0"0,0 24,0 1,0 0,-25-1,25 1,-25 0,0-1,25 1,-25-1,1-24,-1 0,0 0,0 0,0-25,1 0,-1 0,0-25,0 0,25 0,-25-24,25-1,0 25,0 0,0-24,25 24,0 0,0 25,0 0,-1 25,1-25,25 25,-25-25,-1 25,1-1,0 1,0 0,0 0,-1 0,1-25,-25 24,25-24,0 0</inkml:trace>
  <inkml:trace contextRef="#ctx0" brushRef="#br0" timeOffset="524308.2946">8508 16396,'0'25,"0"-50,0 75,0-1,0-24,0 0,0 24,0-24,0 0,0 0,0 0,0-1,0 1,-25-25,25-25</inkml:trace>
  <inkml:trace contextRef="#ctx0" brushRef="#br0" timeOffset="524624.2247">8012 16024,'-25'-25,"50"25,0 0,24 0,1 0,0 0,-1 0,1 25,-1-25,1 0,0 0,-1 0,1 0,-25 0,24 0,-24 0,0 0,0 0,-50-25,0 0,0 0,0 1,25-1,-24 0,-26-25,25 26</inkml:trace>
  <inkml:trace contextRef="#ctx0" brushRef="#br0" timeOffset="524887.9999">8905 16545,'-25'0,"25"25,0-1,0 1,0 0,0 0,0 0,0-1,0 1,-50-25</inkml:trace>
  <inkml:trace contextRef="#ctx0" brushRef="#br0" timeOffset="525035.9069">9128 16446,'25'24,"0"-48,-25-1</inkml:trace>
  <inkml:trace contextRef="#ctx0" brushRef="#br0" timeOffset="525132.4162">9327 16396,'24'25,"-48"-50,48 25,1-25</inkml:trace>
  <inkml:trace contextRef="#ctx0" brushRef="#br0" timeOffset="525216.6371">9500 16346,'-49'-25</inkml:trace>
  <inkml:trace contextRef="#ctx0" brushRef="#br0" timeOffset="525368.4125">9897 16396,'0'25,"0"0,0-1,0 1,-25-25,25 25,0 0,-25 0,1-1,24 1</inkml:trace>
  <inkml:trace contextRef="#ctx0" brushRef="#br0" timeOffset="525860.5499">10864 16024,'25'25,"-25"-1,0 1,0 0,0 25,0-1,0 26,0-26,-25 1,25 24,-24-24,-1 0,25-1,0-24,-25 0,0 0,0-25,1 0,-1 0,0-25,0 0,0-25,25 26,-24-26,-1 0,25 1,0 24,-25 0,50 0,0 0,24 50,-24-25,0 25,24-25,-24 25,25 0,-25 0,-1-1,1 1,0 0,0 0,0-25,-1 25,-48-50,48 25,1-25</inkml:trace>
  <inkml:trace contextRef="#ctx0" brushRef="#br0" timeOffset="526116.0111">11237 16396,'-50'-25,"100"50,-100-25,25 0,0 25,0 0,1-1,-1 1,25 0,0 0,0 0,0-1,25 1,-25 0,24 0,1 0,0-25,0 24,0 1,-25 0,0 0,-25-25,0 25,0-25,0 0,1 24,-26-24,0 0,26 0</inkml:trace>
  <inkml:trace contextRef="#ctx0" brushRef="#br0" timeOffset="526488.081">10592 15974,'0'0,"-25"0,50 0,-1 0,1 0,25 0,-1 0,1 0,0 0,-1 0,1 0,-1 0,1 0,0 0,-1 0,1 0,-25 0,0 0,-1 0,-48 0,24-25,-25 25,25-24,-25-1,0 0,0 0,0 0,25 1,-24 24,24-25</inkml:trace>
  <inkml:trace contextRef="#ctx0" brushRef="#br0" timeOffset="526780.9793">11460 15925,'25'24,"-1"-24,1 25,-25 0,25 25,-25-26,25 26,0 0,-25-26,24 26,-24 0,0-1,0 1,0 0,0-1,-24 1,-1 24,-25-24,25 24,-24 1,-1-1,1-24</inkml:trace>
  <inkml:trace contextRef="#ctx0" brushRef="#br0" timeOffset="542256.0611">12005 16098,'-24'0,"48"0,1 0,0 0,25 0,-26 0,26 0,0 0,-1 25,-24-25,25 0,-1 0,-24 0,25 0,-1 0,-24 0,0 0,0 0,0 0,-50-25,0 25,0 0,0 0,1-49,-1 49,0 0</inkml:trace>
  <inkml:trace contextRef="#ctx0" brushRef="#br0" timeOffset="542744.8881">12080 16123,'0'-25,"-25"50,25 0,0 0,0-1,-25 1,25 0,0 0,0 0,-25-25,25 24,0 1,0 0,0 0,0 0,-24-25,24 25,0-1,24 1,1-25,0 0,-25 25,25-25,24 0,-24 25,0-25,0 0,25 0,-26 0,1 0,25 0,-25 0,-1 0,26-25,-25 25,0 0,-1-25,1 25,0-25,-50 50,0-25</inkml:trace>
  <inkml:trace contextRef="#ctx0" brushRef="#br0" timeOffset="543116.9361">11906 16694,'-25'-25,"50"50,0-25,0 0,24 0,-24 24,25-24,-1 0,1 0,25-24,-26 24,1 0,-1 0,1 0,0 0,-1 0,-24 0,0 0,0 0,-1 0,-48 0,24-25,-25 0</inkml:trace>
  <inkml:trace contextRef="#ctx0" brushRef="#br0" timeOffset="543676.1518">13097 15974,'0'-25,"-25"50,25 0,0 0,0 0,0 24,-25 1,25 24,-25-24,25 24,0 1,-24-1,24-24,-25-1,25 1,0-25,-25 0,25-1,-25 1,50-50,0 25,0 0,-1 0,1 0,0 0,25 0,-26 0,26 0,-25 0,0 0,0 0,-1 25,1-25,0 0,0 0,-75-25,75 25</inkml:trace>
  <inkml:trace contextRef="#ctx0" brushRef="#br0" timeOffset="544039.9731">13643 15949,'0'0,"-25"0,25 25,-25 0,0 0,0 49,1 1,24-1,-25 25,0-24,25 24,0-25,0 1,0-1,0 1,25-1,0-49,-1 24,26-24,-25-25,24 0</inkml:trace>
  <inkml:trace contextRef="#ctx0" brushRef="#br0" timeOffset="544500.6005">13965 16942,'0'0,"-25"0,25-25,0 0,0 0,0 0,-25 1,25-26,-24 25,24-24,-25-1,25 0,0 1,0-1,0 1,0-26,25 50,-25-24,24-1,1 25,-25 0,25 1,0 24,0 0,-25 24,24-24,-24 25,25 0,-25 0,0 0,0-1,0 1,0 0,0 0,0 0,0 0,25-25,-25 24,25-24,0 25,-25 0,0 0,0 0,0-1,0 1,-25 0,25 0,-25-50,50 0</inkml:trace>
  <inkml:trace contextRef="#ctx0" brushRef="#br0" timeOffset="544648.38">14287 16446,'0'148,"0"-296,0 321,0-148,0 0,0 0,0-1,-24 1,-1-25</inkml:trace>
  <inkml:trace contextRef="#ctx0" brushRef="#br0" timeOffset="544940.1404">13791 15999,'-24'0,"48"0,1 0,0 0,25 0,-1 0,-24 25,25-25,-1 0,1 0,-1 0,1 25,-25-25,24 0,-24 0,0-25,0 25,-50 0,25-25,-25 0,0 0,25 1,-24-1,-1 0,0-25,25 26,-25-1</inkml:trace>
  <inkml:trace contextRef="#ctx0" brushRef="#br0" timeOffset="545199.8984">14660 16594,'0'25,"0"0,0 0,-25 0,25-1,0 26,0-25,0 0,0-1,-25 1</inkml:trace>
  <inkml:trace contextRef="#ctx0" brushRef="#br0" timeOffset="545404.9742">14957 16470,'25'0,"0"0,-25 25,25-50,-1 25,1 0</inkml:trace>
  <inkml:trace contextRef="#ctx0" brushRef="#br0" timeOffset="545496.234">15156 16470,'49'0,"-98"0</inkml:trace>
  <inkml:trace contextRef="#ctx0" brushRef="#br0" timeOffset="545603.6898">15304 16470,'0'0</inkml:trace>
  <inkml:trace contextRef="#ctx0" brushRef="#br0" timeOffset="545719.9614">15503 16495,'0'0,"0"25,25 0,-25 0,0-1,-25 1,25 0,0 0,0 0,-25-1</inkml:trace>
  <inkml:trace contextRef="#ctx0" brushRef="#br0" timeOffset="546272.1505">16049 16966,'-25'25,"0"-25,25 25,0 0,-25-25,25 25,-25-1,1-48,-1-1,25 0,0 0,-25-24,25-1,-25-24,25 24,-25-24,25-1,0-24,25 25,-25-1,25 25,-25 1,25-1,0 25,-1 1,-24-1,25 0,0 25,0 0,0 25,-1 0,-24-1,0 1,0 0,0 0,0 24,0-24,0 0,0 0,0 0,0 0,25-25,-25 24,25 1,0 0,-25 0,25 0,-50-25,25 24,0 1,0 0,-25 0,25 0,-25-25,25 24,-25-24,1-24</inkml:trace>
  <inkml:trace contextRef="#ctx0" brushRef="#br0" timeOffset="546525.0761">16446 16371,'0'25,"-25"0,25 0,0-1,0 1,0 0,-25 25,25-1,0 1,0-25,0 24,0-24,0 25,0-26,25 1,-25 0,25-25,-1 0,1 0,0-25,0 25,0-25,-1 1,-24-26,25 25,-25 0</inkml:trace>
  <inkml:trace contextRef="#ctx0" brushRef="#br0" timeOffset="546692.2707">16272 16520,'0'0,"25"0,-1 0,1 0,25 0,-25-25,0 25,24 0,-24 0,0 0,0-25,-1 25</inkml:trace>
  <inkml:trace contextRef="#ctx0" brushRef="#br0" timeOffset="547047.9412">15726 15974,'0'-25,"25"25,0 25,0-25,-1 0,26 0,24 25,-24-25,24 0,1 0,-26 0,1 0,24 0,-24 0,0 0,-25 0,24 0,-24 0,-50-25,0 0,1 1,-1-1,25 0,-25 25</inkml:trace>
  <inkml:trace contextRef="#ctx0" brushRef="#br0" timeOffset="547268.1975">16768 16073,'25'25,"-25"0,25 25,-25-26,0 26,24-25,-24 24,25 1,-25 0,-25-1,25 1,0 0,-24 24,-1-24,0-1,0 26,0-1,-24-24,-1-1,1 1</inkml:trace>
  <inkml:trace contextRef="#ctx0" brushRef="#br0" timeOffset="555932.1387">4638 17214,'0'-24,"25"-1,-25 0,25 25,0 0,0 0,24 0,-24 0,25 0,24-25,-24 25,24-25,1 25,-1 0,-24-24,24 24,0-25,1 25,-26 0,1 0,-25 0,24 0,1 0,-25 0,0 0,-75-50</inkml:trace>
  <inkml:trace contextRef="#ctx0" brushRef="#br0" timeOffset="557080.6083">5085 17190,'25'0,"-25"24,25-24,-25 25,24 0,-24 0,25 0,0-1,0 1,0 0,-1 0,1 0,25-25,-25 24,-1-24,1 0,0 25,0-25,0 0,-1 25,1-25,0 25,0-25,0 0,-1 25,26-25,-25 25,0-25,-1 24,1 1,25-25,-25 25,0-25,-1 0,26 25,-25-25,0 0,24 25,-24-25,25 0,-26 0,26 24,-25-24,24 0,1 0,-25 25,24-25,1 0,-25 25,24-25,1 0,-25 0,24 25,1-25,0 0,-1 0,1 0,24-25,-24 25,0 0,24 0,-24-25,-1 25,1 0,-1 0,26 0,-26 25,1-25,0 0,-1 25,26-25,-26 0,1 25,-1-25,26 0,-26 0,1 0,25 0,-1 0,-24 0,24 0,-24 24,24-24,-24 0,24 0,-24 0,24 0,0 0,-24 0,24 0,-24 0,24 0,1 0,-1 0,-24 0,24 0,1 0,-1 0,1 0,-1 0,0 0,1 0,-1 0,1-24,-1 24,0 0,26-25,-26 25,1 0,24 0,-25-25,25 25,-24 0,24 0,-25-25,1 25,-1 0,1 0,24-25,-25 25,1 0,-1-24,1 24,-1-25,0 0,1 25,-1-25,1 25,-1-25,0 1,1 24,-26-25,26 25,-26-25,26 25,-25-25,-1 0,1 25,24-25,-24 25,-1-24,1-1,0 25,-1-25,1 0,-1 25,1-25,-25 25,24-24,-24 24,0 0,0 0,0 0,-1-25,1 25,0 0,0 0,0 0,-1 0,-24-25,0 0,-24 25</inkml:trace>
  <inkml:trace contextRef="#ctx0" brushRef="#br0" timeOffset="557445.0041">12874 17214,'24'0,"-24"-24,25 24,0 24,0-24,0 0,-1 0,1 25,0-25,0 0,24 0,-24 0,0 0,0 25,0-25,0 0,-1 0,-24-25,25 25,0 0,-25 25,-25 0,25 0,-25-1,-24 26,24 0,-50-1,26 26,-100-26,75 51</inkml:trace>
  <inkml:trace contextRef="#ctx0" brushRef="#br0" timeOffset="565324.8686">17264 16619,'0'25,"0"0,0 0,0-1,0 1,0 0,0 0,0 0,0-1,-74-48,74 48</inkml:trace>
  <inkml:trace contextRef="#ctx0" brushRef="#br0" timeOffset="565620.49">17711 16173,'0'24,"0"1,0 25,0-1,-25 1,25 0,-25 24,25-24,-25 24,25-24,-25-1,25 1,0-25</inkml:trace>
  <inkml:trace contextRef="#ctx0" brushRef="#br0" timeOffset="565748.1001">17686 16470,'99'100,"-198"-200,198 249,-74-124,0 0,-25 24,24-24,1-25</inkml:trace>
  <inkml:trace contextRef="#ctx0" brushRef="#br0" timeOffset="565925.0031">18058 16073,'0'25,"0"0,0 25,0-26,-25 26,25 0,-25-1,25 1,-25 24,1-24,24 0,-25-1,0 1,25-25,-25-1,0-24,25-24</inkml:trace>
  <inkml:trace contextRef="#ctx0" brushRef="#br0" timeOffset="566052.0944">17934 16446,'0'0,"99"99,-74-74,0 24,-1-24,1 0,0 24,0-24,0 0,-1-25</inkml:trace>
  <inkml:trace contextRef="#ctx0" brushRef="#br0" timeOffset="566789.3042">18306 16073,'0'-24,"25"24,-1 0,1 0,0 0,0 0,24 0,-24 24,0 1,0-25,-25 25,0 0,-25 0,0-1,0 1,1 0,-1 0,-25 0,25-1,1-24,-1 0,0 0,0-24,0 24,25-25,-24 25,24-25,0 50,0 0,24-1,-24 26,25-25,-25 25,0-1,0-24,0 25,0-1,0-24,0 25,25-50,-25 24,0-48,0-1,0 0,0-25,0 26,0-26,0 25,0-24,0 24,0-25,25 25,0 0,-25 1,24 24,26-25,-25 25,0 0,24 0,1 0,0-25,-26 25,26 0,0 0,-1 0,1 25,-25-25,-1 0,1 25,-25-1,0 1,0 0,-25-25,1 25,-1 0,-25 0,1-1,-1 1,0-25,1 25,24-25,-25-25,25 25,25-25,-24 25,-1-24,25-1,0 0,25 0,-25 75,0-25,0-1,0 26,0 0,0-26,-25 26,25 0,0-26,0 1,0 0,0-50</inkml:trace>
  <inkml:trace contextRef="#ctx0" brushRef="#br0" timeOffset="566924.4982">18604 16297,'0'173,"0"-346,-25 421,25-199,0 26,0-1,0 25,0-49,0 24,0-24,0 0</inkml:trace>
  <inkml:trace contextRef="#ctx0" brushRef="#br0" timeOffset="567308.4194">19521 16148,'-25'0,"25"25,0 24,0-24,-24 25,24-1,-25 26,0-26,0 26,0-26,1 1,-1-25,0 24,-25-24,26-25,-1 25,0-25,0-25,0 25,1-25,-1 1,0-26,25 0,0 26,0-26,0 25,25 0,-25 1,25 24,-1 0,1 0,25 24,-25 1,24 0,-24 0,0 0,24-1,-24 26,0-25,0 0,0-25,-1 0</inkml:trace>
  <inkml:trace contextRef="#ctx0" brushRef="#br0" timeOffset="567569.2032">19571 16520,'50'0,"-100"0,124 0,-49 0,0-25,0 25,0 25,-25 0,-25 0,25-1,-25 26,25-25,-25 0,25 24,0-24,-25 0,25 0,25-25,-25 24,25-24,0-24,0-1,-25-25,24 25,-24 1,-24-76,24 76,24-1</inkml:trace>
  <inkml:trace contextRef="#ctx0" brushRef="#br0" timeOffset="567688.206">19769 16421,'75'74,"-150"-148,175 148,-100-49</inkml:trace>
  <inkml:trace contextRef="#ctx0" brushRef="#br0" timeOffset="568004.4414">19149 15974,'0'-25,"25"1,25 24,-26 0,1 0,25 0,-1 24,1-24,0 0,-1 0,1 25,0-25,-1 0,1 0,-1 0,-24 0,0 0,0 0,-25-25,-25 1,0 24,0-25,1-25,-1 25,-25-24,25-1</inkml:trace>
  <inkml:trace contextRef="#ctx0" brushRef="#br0" timeOffset="568417.2758">20092 15974,'25'25,"-1"-25,26 0,0 0,-1 0,1 0,-1 0,26-25,-26 25,1 0,0-25,-1 25,1 0,-25 25,0-25,-1 0,-48 0,-1 0,0 25,0-25,0 0,0 0</inkml:trace>
  <inkml:trace contextRef="#ctx0" brushRef="#br0" timeOffset="569076.975">20216 16098,'0'25,"0"0,0 0,0-1,0 1,0 25,0-25,0-1,0 26,0-25,0 25,0-26,0 1,0-50,0 1,0-26,0 25,0-25,25 26,-25-26,0 25,24 0,-24 1,25 24,0-25,0 50,0-25,-25 24,0 1,0 0,0 25,0-26,0 1,0 25,-25-25,25 0,-25-1,25 1,0 0,0-50,25 25,-25-25,25 1,-1-1,-24-25,25 25,0-24,0 24,-25 0,25-25,-1 26,-24-1,0 50,0 24,0-24,0 25,0-1,0 1,0 0,25-1,-25 1,0-1,0 26,0-50,0 24,-25 1,25-25,0-1,-24-24,24 25,-25-25,0 0,0-25,0 1</inkml:trace>
  <inkml:trace contextRef="#ctx0" brushRef="#br0" timeOffset="569369.0878">20811 16272,'0'0,"0"-25,0 0,25 25,-25 25,25 0,-25 0,25 24,-1 1,-24 0,0-1,0 1,0-1,0 1,0 0,0-26,0 1,0 0,0-50,0 0</inkml:trace>
  <inkml:trace contextRef="#ctx0" brushRef="#br0" timeOffset="569660.2966">20960 16247,'25'-25,"-50"50,75-50,-26 25,-24-25,50 25,-25 0,24 0,-24-24,25 24,-25 0,24 0,-24 0,0 0,0 0,-1 24,-24 1,0 0,-24-25,24 50,0-26,-25 1,25 25,0-25,-25 24,25-24,0 25,-25-25,25 24,0-24,0 0,0 0,-25-1,1-24,-1-24,25-1,-25 0,25-25</inkml:trace>
  <inkml:trace contextRef="#ctx0" brushRef="#br0" timeOffset="569852.1952">21158 15974,'0'25,"0"-50,0 75,0-1,0 1,0 0,0-1,0 26,0-26,0 1,-24 24,24-24,0 0,-25-1,25-24,-25-25</inkml:trace>
  <inkml:trace contextRef="#ctx0" brushRef="#br0" timeOffset="569976.3365">21034 16421,'149'0,"-298"0,323 0,-149 0,-25 25</inkml:trace>
  <inkml:trace contextRef="#ctx0" brushRef="#br0" timeOffset="570107.9721">20985 16644,'0'0,"25"25,-1-25,26-25,-25 25,24 0,1-25,0 0,-26 1</inkml:trace>
  <inkml:trace contextRef="#ctx0" brushRef="#br0" timeOffset="570636.4823">21803 16768,'0'25,"0"0,-24-1,24 1,0 0,0 0,0 0,-25-50,25 0,-25 0,25 0,0-24,-25-1,25 25,0-49,0 24,0-24,0 0,0 24,25-25,-25 26,25-1,0 1,-25 24,24 0,-24 0,25 25,0 0,-25 25,0 0,0 0,0 24,0-24,-25 0,25 0,0-1,25 1,0 0,0-25,-25 25,24 0,1 0,-25-1,0 1,0 0,-25 0,25 0,-24-1,24 1,-25 0,0-25,25 25,-25-25,-24-50</inkml:trace>
  <inkml:trace contextRef="#ctx0" brushRef="#br0" timeOffset="570796.9108">22051 16346,'0'25,"0"-50,0 75,0-25,0 0,0-1,0 26,-24-25,24 24,0-24,0 0,0 0,0 0,0-1,-25-24</inkml:trace>
  <inkml:trace contextRef="#ctx0" brushRef="#br0" timeOffset="571104.0459">21456 15925,'0'0,"25"0,0 0,-1 24,1-24,25 0,24 25,-24-25,24 0,-24 0,0 25,-1-25,1 0,-1 0,-24 0,0 25,0-25,0 0,-50 0,25-25,-25 0,0-24,0 24,25 0,-24 0,24 0,-25 1</inkml:trace>
  <inkml:trace contextRef="#ctx0" brushRef="#br0" timeOffset="571324.2445">22399 16594,'0'25,"0"0,-25 0,25 0,0-1,0 1,-25 0</inkml:trace>
  <inkml:trace contextRef="#ctx0" brushRef="#br0" timeOffset="571481.1527">22597 16421,'25'0,"-25"-25,0 0</inkml:trace>
  <inkml:trace contextRef="#ctx0" brushRef="#br0" timeOffset="571574.4276">22845 16396,'50'25</inkml:trace>
  <inkml:trace contextRef="#ctx0" brushRef="#br0" timeOffset="571671.7159">23044 16371,'24'25,"-197"-25,322-25</inkml:trace>
  <inkml:trace contextRef="#ctx0" brushRef="#br0" timeOffset="571824.0457">23316 16545,'0'0,"0"25,0-1,0 1,0 25,0-25,0-1,-24 1,24 0,-25 0</inkml:trace>
  <inkml:trace contextRef="#ctx0" brushRef="#br0" timeOffset="572387.8057">23490 16942,'0'0,"-25"0,50-25,-25 0,0 0,0 0,0 1,0-26,0 25,0-24,0-1,0 0,25 1,-25-1,0 1,0-26,0 25,0 26,25-26,-25 25,24-24,-24 24,25 0,0 0,-25 0,25 25,0 0,-1 0,1 0,-25 25,0 0,25 0,-25 0,0-1,0 1,0 0,0 0,-25 0,25-1,0 1,0 0,25 0,-25 0,25 0,-25-1,25 1,-25 0,0 0,0 0,-25-25,25 24,-25-24,25 25,-25-25,25 25,-25-50</inkml:trace>
  <inkml:trace contextRef="#ctx0" brushRef="#br0" timeOffset="572608.1311">23937 16321,'0'0,"0"25,0 0,0 0,0 25,-25-26,25 1,0 25,-25-25,25 24,0-24,0 25,0-26,0 1,0 0,0 0,25-25,-25 25,25-25,-1 0,-24-25,25 0,-25 0</inkml:trace>
  <inkml:trace contextRef="#ctx0" brushRef="#br0" timeOffset="572776.6037">23788 16495,'24'0,"1"0,0 0,25 0,-25 0,-1 0,1 0,0-25,0 25,0 0,-1 0,1-24,0 24</inkml:trace>
  <inkml:trace contextRef="#ctx0" brushRef="#br0" timeOffset="573153.0734">23267 15900,'0'0,"0"-25,25 25,-1 0,1 25,25-25,-1 0,1 25,0-25,-1 0,26 24,-26-24,1 25,-1-25,1 0,0 0,-25 0,-1 0,1 0,-50 0,1-25,-1 25,0-24,0-1,0 0,0 0,-24 0,24 1,0-1,-24 0</inkml:trace>
  <inkml:trace contextRef="#ctx0" brushRef="#br0" timeOffset="573828.8636">17661 17314,'0'0,"25"0,-25 24,-25 1,25 0,0 0,0 24,0-24,-25 0,25 0,25 0,-25 0,0-1,0 1,25-25,-25 25,25 0,-25 0,0-1,0 1,24 0,-24 0,0 0,0-1,0 1,-24 0,24 0,0 0,0-50,0 0,0-25</inkml:trace>
  <inkml:trace contextRef="#ctx0" brushRef="#br0" timeOffset="573988.9004">17835 17413,'99'-25,"-198"50,223-50,-75 25,-24-25,0 25,24 0,-24 0,0 0,-25-25,0 50,-25 0,0 0</inkml:trace>
  <inkml:trace contextRef="#ctx0" brushRef="#br0" timeOffset="574148.667">17859 17611,'100'-24,"-200"48,249-73,-99 49,-25-25,-1 0,26 25,-25-25,0 0,-25 1,-25-1,0 25,25-25</inkml:trace>
  <inkml:trace contextRef="#ctx0" brushRef="#br0" timeOffset="574328.4992">17983 17115,'25'99,"-50"-198,50 248,0-99,0-1,-25 26,25-1,-25 1,24-1,-24 0,0 1,25-26,0 1,-25-25,25-25,-25-50,0 25,25-24</inkml:trace>
  <inkml:trace contextRef="#ctx0" brushRef="#br0" timeOffset="574452.6844">18256 17562,'-149'149,"298"-298,-322 322,148-123,0-25,0 0,-24-1,24-24,0-24,0-1</inkml:trace>
  <inkml:trace contextRef="#ctx0" brushRef="#br0" timeOffset="574576.6917">18033 17115,'0'0,"25"25,-25 0,25 0,-1-1,-24 1,25 0,0 0,-25 0</inkml:trace>
  <inkml:trace contextRef="#ctx0" brushRef="#br0" timeOffset="574949.0577">18479 17239,'25'25,"-25"0,0 24,-25-24,25 25,-24-1,24-24,-25 25,25-25,0 0,-25-1,50-48,-25-1,0 0,25 0,-1 0,1 0,0 25,0 0,0-24,24 24,-24 0,25 0,-25-25,-1 25,1 0,-50 0,1 0,-1 0,0 0</inkml:trace>
  <inkml:trace contextRef="#ctx0" brushRef="#br0" timeOffset="575096.1614">18554 17165,'50'297,"-100"-594,75 669,-25-273,0-24,0-1,-25 25,25-49,0 24,0-49,-50-50</inkml:trace>
  <inkml:trace contextRef="#ctx0" brushRef="#br0" timeOffset="575916.1622">18703 17239,'25'0,"-1"0,-24 25,0 0,25 0,-25-1,25 1,-25 0,25 0,0 0,24-25,-24 0,0-25,24 0,-24 0,25 0,-25 25,-1-24,1-1,0 25,-25-25,-25 25,0-25,1 25,-1-25,0 1,0 24,25-25,-25 0,25 0,-24 50,24 25,24-26,-24 26,0 0,0-1,0 1,-24-1,24 1,0 0,0-1,0 1,0-25,0 0,-25-25,25-25,-25 25,25-25,-25 25,0-25,1 0,-1 25,0-24,50 48,0-24,-1-24,1 24,0 0,25 0,-26 0,1-25,0 25,0 0,-25 25,25-25,-25 24,-25 1,0 0,0-25,0 25,1 0,-1-1,0 1,-25 0,26-25,-1 25,0 0,0-25,0 24,1-24,48 0,1 0,0 0,0 0,24 0,-24-24,25-1,-1 25,1-25,0 25,-1-25,1 25,-25-25,-1 25,1-24</inkml:trace>
  <inkml:trace contextRef="#ctx0" brushRef="#br0" timeOffset="576173.1902">19372 17190,'0'-25,"25"0,0 25,0 0,0 0,-1 0,1 0,0 0,25-25,-25 25,-1 0,1 0,-50 25,25 0</inkml:trace>
  <inkml:trace contextRef="#ctx0" brushRef="#br0" timeOffset="576352.6065">19372 17314,'0'0,"25"0,0 0,0-25,24 25,-24 0,0 0,25 0,-25 0,-1 0,1 0,-50 0,1 25,-1-25</inkml:trace>
  <inkml:trace contextRef="#ctx0" brushRef="#br0" timeOffset="576520.1857">19298 17413,'25'0,"-50"0,75 0,-1 0,-24 0,25 0,-1 0,1 0,0 0,-26 0,1-25,25 25,-25 0,-25-25</inkml:trace>
  <inkml:trace contextRef="#ctx0" brushRef="#br0" timeOffset="577124.7123">19546 16942,'0'24,"0"1,0 0,0 0,0 24,0 1,0 0,0-1,-25 26,25-26,0-24,0 25,0-26,25 1,-25-50,25 25,-25-24,-25-1,0 50,0-1,1 1,-1 0,0 0,0 25,0-26,1 1,-1 0,0 0,0-25,50 0,-25-25,25 0,0 0,-1 25,1 0,0 0,-25 25,0 0,0 0,0 0,-25 24,25 1,0-25,0 24,0-24,0 0,0 0,25-25,0 0,0-25,-1 0,1-25,25 26,-25-26,0 0,24 26,-24-26,-25 25,25 0,-25 1,-25 24,0 0,0 24,1-24,24 25,0 0,-25-25,25 25,0 0,25-1,-1 1,1-25,0 25,0-25,0 0,-1 0,1 0,0 0,0 0,-25-25</inkml:trace>
  <inkml:trace contextRef="#ctx0" brushRef="#br0" timeOffset="577504.4092">19943 17289,'0'0,"25"-25,-25 50,0 0,25-1,-25 26,0-25,0 24,0 1,24-25,-24 0,0 0,25-25,0 0,0-25,0-25,-1 25,1-24,0-1,0 25,0-24,-25 24,24 0,1 25,0 25,-25 0,0 24,0-24,0 0,0 0,0 24,0-24,0 0,-25 0,25 0,-25-25,1-25,24 0,0 0</inkml:trace>
  <inkml:trace contextRef="#ctx0" brushRef="#br0" timeOffset="577965.0657">20141 17090,'0'149,"0"-99,0-249,0 447,0-198,0 0,0-1,0-24,0 25,0-25,0-50,-24 0,-1 25,0 25,25 0,-25-1,0 1,1 25,-1-25,0 24,25-24,-25 0,25 0,0-1,25-24,0 0,0-24,-1 24,1-25,25 25,-25-25,-1 25,26-25,-25 0,0 1,-1 24,1-25,0 0,-25 0,25 25,0 25,-25 0,24-25,-24 25,25-1,-25 1,25 0,-25 0,25 0,0-1,-25 1,24-25,1 25,-50-50,1 0</inkml:trace>
  <inkml:trace contextRef="#ctx0" brushRef="#br0" timeOffset="579120.3273">12998 17835,'24'0,"1"-25,-25 0,25 25,0-50,0 26,-1-1,1 25,-25-25,0 50,0 0,0-1,-25 1,25 25,-24-1,24 1,0 0,-25-1,25 1,0-25,25-1,-1 1,1-50,0 1,-25-26,25 25,-25-24,0-1,0 0</inkml:trace>
  <inkml:trace contextRef="#ctx0" brushRef="#br0" timeOffset="579248.1118">13146 17537,'0'0,"25"0,-25 25,25-25,0 0,0 25,0-25,-1 24</inkml:trace>
  <inkml:trace contextRef="#ctx0" brushRef="#br0" timeOffset="579452.0919">13345 17760,'25'0,"0"0,-1 0,1 0,25-25,-25 25,-1 0,1 0</inkml:trace>
  <inkml:trace contextRef="#ctx0" brushRef="#br0" timeOffset="579596.5369">13345 17884,'50'0,"-100"0,124 0,-24 0,-25 0,0-25,24 25,-24 0,0 0</inkml:trace>
  <inkml:trace contextRef="#ctx0" brushRef="#br0" timeOffset="579792.4871">13692 17512,'0'25,"0"0,0 24,0-24,0 25,25-1,-25 1,0 0,0-1,0 1,25-1,-25-24,0 25</inkml:trace>
  <inkml:trace contextRef="#ctx0" brushRef="#br0" timeOffset="579932.2345">13940 17835,'0'24,"0"-48,0 73,0-24,0 0,0 24,0-24,-25 0,25 0,-24 0,-1-1</inkml:trace>
  <inkml:trace contextRef="#ctx0" brushRef="#br0" timeOffset="580164.043">14089 17785,'25'0,"0"0,-1 0,-24 25,25-25,0 0,0-25</inkml:trace>
  <inkml:trace contextRef="#ctx0" brushRef="#br0" timeOffset="580276.3184">14362 17785,'0'0,"25"0</inkml:trace>
  <inkml:trace contextRef="#ctx0" brushRef="#br0" timeOffset="580387.8168">14486 17810,'25'25,"-50"-50,50 74</inkml:trace>
  <inkml:trace contextRef="#ctx0" brushRef="#br0" timeOffset="580540.0737">14536 17959,'0'24,"0"1,-25 0,25 0,0 0,-25 24,25-24,-25 0</inkml:trace>
  <inkml:trace contextRef="#ctx0" brushRef="#br0" timeOffset="581024.4407">15156 17636,'-25'-25,"0"1,0 24,0 0,1 0,24 24,-25 1,0-25,25 25,0 0,-25 0,50-1,-25 1,25 0,0 0,-1-25,1 0,-25 25,25-25,0 0,0 24,-25 1,24-25,-24 25,-24 0,24 0,0-1,-25 1,0 0,0 0,0 0,1-25,-1 0,-25 0,25 0</inkml:trace>
  <inkml:trace contextRef="#ctx0" brushRef="#br0" timeOffset="581452.5956">12675 17512,'0'0,"-25"0,25 25,-24 0,-1 0,0 24,0 1,0-1,25 1,-24 0,24-1,0 1,24 24,-24-24,25-1,25 1,-25-25,24 0,1-1,-1 1</inkml:trace>
  <inkml:trace contextRef="#ctx0" brushRef="#br0" timeOffset="581852.5803">15503 17338,'25'25,"0"-25,-1 25,1 0,0 24,0 1,0 0,-1 24,1-24,0-1,-25 1,25 0,-25-1,0 1,0 24,-25-24,0-1,0 26,-24-26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3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2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D40-E145-4BAF-B5A0-37C2EDB06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ACF1-76D7-420E-AE6E-86BDD064C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473400" y="187560"/>
              <a:ext cx="6804720" cy="57780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178200"/>
                <a:ext cx="6823440" cy="57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8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3480" y="187560"/>
              <a:ext cx="8688960" cy="6510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20" y="178200"/>
                <a:ext cx="8707680" cy="65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232200"/>
              <a:ext cx="8322840" cy="6358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222840"/>
                <a:ext cx="8341560" cy="63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0040" y="250200"/>
              <a:ext cx="8537040" cy="6357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240840"/>
                <a:ext cx="8555760" cy="63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55400" y="384120"/>
              <a:ext cx="8447760" cy="6161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374760"/>
                <a:ext cx="8466480" cy="61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35680" y="392760"/>
              <a:ext cx="8251560" cy="3929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383400"/>
                <a:ext cx="8270280" cy="39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32200" y="205560"/>
              <a:ext cx="8903160" cy="6366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196200"/>
                <a:ext cx="8921880" cy="63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9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9760" y="232200"/>
              <a:ext cx="8126280" cy="6447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222840"/>
                <a:ext cx="8145000" cy="64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3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96600" y="187560"/>
              <a:ext cx="8224560" cy="5822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78200"/>
                <a:ext cx="8243280" cy="58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89320" y="285840"/>
              <a:ext cx="8456760" cy="6509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276480"/>
                <a:ext cx="8475480" cy="65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92800" y="232200"/>
              <a:ext cx="8064000" cy="5617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222840"/>
                <a:ext cx="8082720" cy="56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12480" y="223200"/>
              <a:ext cx="8769240" cy="6608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3840"/>
                <a:ext cx="8787960" cy="66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480" y="89280"/>
              <a:ext cx="8653320" cy="6670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79920"/>
                <a:ext cx="8672040" cy="66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37400" y="267840"/>
              <a:ext cx="8582040" cy="6304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0" y="258480"/>
                <a:ext cx="860076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全屏显示(4:3)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2021-11-29T23:57:36Z</dcterms:created>
  <dcterms:modified xsi:type="dcterms:W3CDTF">2021-11-30T03:02:16Z</dcterms:modified>
</cp:coreProperties>
</file>