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0:02:34.06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9897 893,'0'-25,"0"50,-25-25,25 25,0 0,-25-1,25 1,0 0,-24 0,24 0,-25-1,25 1,-25 0,0 0,25 0,0-50,0 0,25 0,0-24,0 24</inkml:trace>
  <inkml:trace contextRef="#ctx0" brushRef="#br0" timeOffset="384.5614">9947 893,'24'-25,"1"25,-25 25,0 0,0 0,-25-1,25 26,-24-25,-1 24,25-24,-25 25,0-25,0 24,1-24,-1 25,0-26,0 1,25 0,-25 0,25-50,0 0,25 0,-25-24,25 24,0 0,-25-24,25 24,-1 0,-24 0,25 25,0 0,-25 25,25 0,-25 0,0-1,0 1,0 25,0-25,0 24,0 1,0-25,-25-1,25 1,0 0,25-50,-25 0,0 1</inkml:trace>
  <inkml:trace contextRef="#ctx0" brushRef="#br0" timeOffset="588.9297">10120 819,'0'-25,"25"25,0 0,-25 25,25-25,0 0,-1 0,-24 24,25-24,0 0,-25 25,-25 0,0-25,25 25,-74-100,49 100,0-25</inkml:trace>
  <inkml:trace contextRef="#ctx0" brushRef="#br0" timeOffset="980.1458">10071 1067,'25'0,"-1"0,1-25,0 25,25-25,-26 25,26-25,-25 25,0 0,24-25,-24 25,0 0,0-24,-1 24,-24 24,-24-24,-1 25,-25 0,25-25,1 25,-1-25,0 0,0 0,25 25,25-1,-25 1,25 0,-25 0,0 24,25-24,-25 25,0-1,0 1,0-25,0 24,0-24,0 0,0 0,0 0,0-1,0 1,-25-50,0 1,25-1,0-25,0 25</inkml:trace>
  <inkml:trace contextRef="#ctx0" brushRef="#br0" timeOffset="1732.8621">10740 893,'0'-25,"25"25,0 0,0 0,0 0,-1 0,1 0,-25 25,0 0,0 0,-25 24,1-24,-1 0,0 24,0-24,0 0,1 0,-1 0,0-1,50 1,0-50,-1 25,1-24,-25-1,25 25,0 0,-25-25,25 25,-1 25,-24 0,0-1,0 1,-24 0,24 0,0 24,-25-24,25 0,-25 25,25-26,-25 1,0 0,1-25,-1 0,0-25,25 0,-25 25,25-24,-25-1,1 0,24 0,-25 0,25 1,25 48,-1-24,1 0,0 0,0 0,0-24,-1 24,1-25,0 25,0-25,0 0,-1-24,1 24,0 0,0 0,-25 0,25 1,-25-1,24 50,-24-1,0 1,0 25,0-25,0-1,0 26,0-25,0 0,0-1,0 1,25 0,-25-50,0 0,0 1,25-1,-25-25</inkml:trace>
  <inkml:trace contextRef="#ctx0" brushRef="#br0" timeOffset="1932.5969">11088 893,'0'0,"0"-25,0-24,24 24,-24 0,0 50,25 0,-25-1,0 26,0-25,0 49,0-24,0 24,0-24,0 24,0-24,0-1,0 26,0-26,0 1,0 0,0-1,0-24,0 0,25 0,-25-50,0 0,25 0</inkml:trace>
  <inkml:trace contextRef="#ctx0" brushRef="#br0" timeOffset="2188.2366">11435 1091,'-25'0,"50"-24,0 24,0 0,-1 0,1 0,0-25,0 25,-25 25,-25-25,25 24,-25 1,0 0,1-25</inkml:trace>
  <inkml:trace contextRef="#ctx0" brushRef="#br0" timeOffset="2652.9218">11336 1265,'25'-25,"-1"25,1 0,-25 25,25 0,-25 0,0-1,-25 26,25-25,0 0,0 24,0-24,-25 0,50-50,-25 0,25 0,-25-24,25 24,-25-25,25 1,-25 24,24-25,-24 1,0-1,0 1,25-1,-25 25,0-24,-25 24,25 0,0 0,-24 0,24 50,24-25,-24 25,0 0,25 0,-25 24,25 1,-25-1,25 1,0 24,-25 1,24-26,1 26,0-1,0-24,0-1,-1 1,1-25,0 0,0 0,-25-1,25-24,-25-24,0-1,0 0,0 0,0-25,-25 1,25-1,-25 1,25-26</inkml:trace>
  <inkml:trace contextRef="#ctx0" brushRef="#br0" timeOffset="2815.8423">11683 769,'25'25,"0"-25,-1 25,1-1,0-24,0 25,0-25,-25 25,0 0</inkml:trace>
  <inkml:trace contextRef="#ctx0" brushRef="#br0" timeOffset="3120.1067">12105 893,'24'0,"1"0,-25 25,25-25,0 25,0-25,0 24,-25 1,-75-50,75 50,-25-25</inkml:trace>
  <inkml:trace contextRef="#ctx0" brushRef="#br0" timeOffset="3732.9512">12055 1042,'0'-25,"0"50,0 0,0-1,0 1,25 0,-25 0,0 0,0-1,0 1,0 0,25 25,-25-26,0 1,0 0,0 0,0 0,24-1,-24 1,0-50,0 1,0-1,0 0,0 0,25 0,-25-24,0-1,25 25,-25 1,25-1,0 0,-25 0,25 25,-1 0,-24 25,0 0,0 0,-24-1,24 1,0 0,-25 0,25 0,0-50,25 25,-1-25,-24 0,25 25,0-25,0 1,0 24,-1 0,1 0,0 24,-25 1,0 0,0 0,0 0,-25-1,25 1,-25 0,1 0,-1 0,0-25,0-25,25 0,0 0,25 0,-25 1,25-1,0 0,-1 0,-24 0,25 25,0-24,0 24</inkml:trace>
  <inkml:trace contextRef="#ctx0" brushRef="#br0" timeOffset="4108.7272">12675 843,'0'0,"0"-24,25 24,0 0,0 0,-25 24,24-24,-24 25,25 0,-25 0,-25-25,25 25,-24-1,-1 1,25 0,-25 0,25 0,0-1,0 1,0 0,0 0,0 24,0-24,0 0,25 0,-25 0,0-1,0 1,25 0,-25 0,0-50,0 0,0 0,0-24,24 24,-24-25</inkml:trace>
  <inkml:trace contextRef="#ctx0" brushRef="#br0" timeOffset="4464.6824">12799 1116,'0'0,"0"-25,0 1,25 24,-25-25,25 25,0 0,-1-25,1 25,0-25,0 25,24 0,-24-25,0 25,25 0,-26 0,1 0,0 0,-50 0,0 0,1 25,-1-25,0 0,0-25,25 1,-25 24,25-25,0 0,0 0,0 0,0 1,-24-1,24 0,0 50,0 0,24-1,-24 1,0 25,0-1,0 26,25-26,-25 26,0-26,0 26,0-1,0 1,0-1,0-24,0 24,0-24,0-25,0-1</inkml:trace>
  <inkml:trace contextRef="#ctx0" brushRef="#br0" timeOffset="6808.4359">13320 719,'0'-24,"0"-1,0 50,25-1,-25 1,0 0,0 0,25 24,-25-24,0 0,0 0,0 0,0-1,0 1,0-50,0 1,25-1,-25 0,24 0,1 0,-25 1,25-1,0 0,0 25,-1-25,1 0,0 25,-50 25,0 0,1-25,24 25,-25-25,0 0,0-25,50 50,-25 0,25-1,-25 26,0-25,25 0,-25-1,0 1,0 0,0 0,0 0,24-25,-24-25,0 0,0 0,25 0,-25 1,0-26,25 25,-25-24,25-1,-25 25,25-24,-25 24,24-25,-24 25,0 50,0 0,0 0,0 0,0-1,0 1,0 0,0 0,-24-25,24 25,0-1,0-48,0-1,24 0,-24 0,25 25,0 0,-25-25,25 25,0 0,-1 0,1 0,0 0,-25-24,25 24,-25 24,0 1,0 0,-25-25,25 25,-25-25,0 25,1-1,-1-24,0 0,25-24,0-1,0 50,0-1,25 1,-25 0,25 0,-25 0,24-1,1 1,0 0,-25 0,-25-50,0 25,1 0,24-25,-25 25,0 0,25-25,-25 25,0-24,1 24,-1-25,0 25,25 25,0-1,0 1,0 0,0 25,0-26,0 26,0 0,0-26,0 1,0 0,0 0,0-50,0 0,25 0,-25 1,0-1,25 0,-25-25,0 26,24-26,-24 25,0 0,25 25,-25-24,25 24,-25 24,25-24,-25 25,0 0,-25 0,25 0,0-1,-25 1,25 0,-25-25,25 25,-24-25,-1-25,25 0,25 25,-1-25,1 25,0 0,0 0,-25 25,25-25,-50 25,0 0,0 0,0-1,1 1,-1 0,-25-25,25 25,-24 24,24-49,-25 25,26 0,-1 0,0-25,0 25,0-25,50 0,0 0,0-25,0 25,-1-25,26 25,0-25,-1 0,1 25,-1-24,1 24,0-25,-1 25,1-25,-25 25,24-25,-24 25,0 0,-50 0,0 0,0 0,1 0,-1 25,-25-25,25 0,-24 0,24-25,0 25,0 0,1 0,24 50,24-50,-24 49,0-24,0 0,-24 0,24 0,0-1,0 1,0 0,24-25,-24-25,25 0,-25-24,0 24,25 0,-25-24,25 24,-25 0,0-25,25 26,-25-1,0 0,24 25,-24 25,25-25,-25 25,0-1,25 1,-25 25,0-1,0 1,0 0,0 24,0-24,0 24,0-24,-25 24,25-24,0 24,0-24,-25-1,25-24</inkml:trace>
  <inkml:trace contextRef="#ctx0" brushRef="#br0" timeOffset="8303.7891">1488 2679,'0'25,"0"0,0-1,0 26,0-25,0 0,0-1,0 1,0 25,0-25,0-1,0 1,0 0,0 0</inkml:trace>
  <inkml:trace contextRef="#ctx0" brushRef="#br0" timeOffset="8428.8028">1712 2902,'24'25,"1"-25,-25-25</inkml:trace>
  <inkml:trace contextRef="#ctx0" brushRef="#br0" timeOffset="9404.7521">2332 2456,'0'24,"-25"1,25 0,-25 25,25-26,-25 26,0 0,1-1,-1-24,0 25,25-25,0-1,0 1,0-50,0 1,25-26</inkml:trace>
  <inkml:trace contextRef="#ctx0" brushRef="#br0" timeOffset="9552.5922">2282 2555,'25'25,"0"-1,-25 26,0-25,0 25,0-1,0 1,0-1,0-24,0 0,0 25,0-26,24-24,1-24,-25-1</inkml:trace>
  <inkml:trace contextRef="#ctx0" brushRef="#br0" timeOffset="9955.7515">2654 2456,'-25'24,"25"1,0 0,-25 0,25 24,-24-24,-1 25,0 0,25-1,-25 1,0-25,1-1,24 1,-25-25,25-25,0 1,0-1,25 0,-25-25,0 1,0 24,24-25,-24 25,0 1,25-1,-25 0,0 50,25 0,-25-1,0 1,-25 25,25 0,0-26,0 26,0 0,0-26,0 1,25 0,-25 0,25 0,0-25,-1 0,1 0,0 0,0 0,0-25,0 25,-1 0,26 0,-25-25,0 25,-1 0,-24-25,25 25,0 0,0-25</inkml:trace>
  <inkml:trace contextRef="#ctx0" brushRef="#br0" timeOffset="10179.9351">3051 2456,'25'24,"0"-24,-1 0,1 0,0 25,0-25,0 0,-25 25</inkml:trace>
  <inkml:trace contextRef="#ctx0" brushRef="#br0" timeOffset="10340.0265">3051 2679,'25'0,"0"0,-1-25,1 25,0 0,0 0,0 0,-1 0,-24 25,0 0,-24-25,24 25,-25-1</inkml:trace>
  <inkml:trace contextRef="#ctx0" brushRef="#br0" timeOffset="10475.9338">3051 2952,'0'-25,"25"25,0-25,-1 25,-24-25,25 25,0-24,0 24,24-25,-24 25,0-25,0 0,0 25,-25-25</inkml:trace>
  <inkml:trace contextRef="#ctx0" brushRef="#br0" timeOffset="11140.2537">3497 2084,'0'24,"0"-48,0 24,-24 24,24 1,0 0,0 0,24 0,1-25,0 0,0 0,0 0,-1 0,1 0,0-25,0 25,0 0,0-25,-25 50,-25-25,0 25,0-1,0 1,0 0,1 0,-1 0,0-1,25 1,-25 0,0 25,25-1,0 1,-24-25,24 24,0 1,0 0,0-26,0 26,0-25,0 0,0-1,24-24,-24-24,0-1,0 0,25-25,-25 26,25-26,-25 0,25 25,0-24,-25-1,24 25,1-24,0 24,-25 0,25 0,0 1,0 24,-1-25,1 25,0 0,0 0,0 0,-25 25,24-1,-24 1,25 0,-25 0,0 24,0-24,25 0,-25 25,0-1,0 1,25 0,-25-1,0 1,0-1,25-24,-25 25,0-25,0-1,-25-24,25 25,-25-25,0-25,0 25,1 0,-1-24,0 24,-25-75,26 50,-1 1</inkml:trace>
  <inkml:trace contextRef="#ctx0" brushRef="#br0" timeOffset="11412.0314">3646 2778,'0'0,"-25"-25,25 1,-24-1,24 0,24 0,-24 0,25 0,0 25,-25-24,25 24,0-25,0 25,-1 0,1 0,-25-25,25 25,-25 25,0 0,0-1,-25 1,0 0,1 0,-1 25,0-26,0 1,0 25,0-25,25-1,25-48,0 24,-25-25,25 0,0 0,0 0,-1 1,1-1,-25 0,25 0,-25 0,0 0</inkml:trace>
  <inkml:trace contextRef="#ctx0" brushRef="#br0" timeOffset="11588.3742">3696 2431,'0'-25,"0"50,0 0,0-1,25 26,-25 0,0-1,0 1,0 0,25 24,-25 0,0-24,0 24,0-24,0 0,0-26</inkml:trace>
  <inkml:trace contextRef="#ctx0" brushRef="#br0" timeOffset="12380.8323">4266 2232,'-24'0,"24"25,0 0,0 0,-25-25,25 25,0-1,-25-24,25 25,-25-25,25 25,-25 0,1 0,-1-1,50-48,-1 24,1-25,0 25,0-25,0 25,-1 0,1 0,-25 25,0 0,-25-1,1 26,24-25,-25 0,0-1,25 26,-25-50,25 25,-25 0,25-50,25 0,0 25,-25-25,25 25,0 0,-1 25,-24 0,0 0,0 0,0-1,0 1,-24 0,24 0,0 0,-25-50,25-25</inkml:trace>
  <inkml:trace contextRef="#ctx0" brushRef="#br0" timeOffset="12572.0226">4415 2158,'25'25,"0"-25,0 25,-1-25,1 0,-25 24,25-24,-25 25,0 0,-25-25,0 25,1 0</inkml:trace>
  <inkml:trace contextRef="#ctx0" brushRef="#br0" timeOffset="12933.2323">4366 2480,'24'0,"-24"-24,25 24,0-25,0 25,0-25,24 25,-24-25,0 25,0 0,-1 0,1-25,0 25,-50 25,0-25,1 25,-1-25,25 25,0 0,0-1,0 1,0 25,0-1,0 1,25 0,-25-1,0 1,0-25,0 24,0-24,0 0,0 0,0 0,-25-25,0-25,0 0,0 25,1-25,-1 0,25 1,-25-1</inkml:trace>
  <inkml:trace contextRef="#ctx0" brushRef="#br0" timeOffset="13736.8722">5011 2257,'-25'0,"50"0,-25-25,24 25,1 0,0 0,0 0,0 25,-50-25,25 25,-25 0,25 0,-25-1,0 1,1 0,-1 25,0-26,0 1,0 0,25 0,25-25,0-25,0 0,0 25,-1 0,-24-25,25 25,0 0,-25 25,25 0,-25 0,0 0,-25-1,25 1,0 0,-25 0,25 25,-25-26,25 1,-24-25,24 25,-25-25,25 25,-25-50,0 25,25-25,-25 0,1 1,24-1,-25 25,25-25,-25 25,50 25,0-25,-1 0,1 0,0 0,0-25,0 25,-1-25,1 0,0 0,0-24,0 24,-1-25,1 26,-25-1,25 0,-25 0,0 0,25 25,-25 25,0 0,-25 0,25 24,0-24,0 25,0-25,0 24,0-24,0 25,0-25,25-1,-25 1,0-50,0 1,0-1</inkml:trace>
  <inkml:trace contextRef="#ctx0" brushRef="#br0" timeOffset="13948.3315">5358 2133,'25'0,"-25"25,0 0,24 0,-24 24,0 1,0-1,0 1,25 24,-25-24,0 24,0 1,0-25,0 24,25-24,-25-1,0-24,0 0,0 0,0-50,25 0,-25 0</inkml:trace>
  <inkml:trace contextRef="#ctx0" brushRef="#br0" timeOffset="14148.3802">5631 2356,'24'-24,"1"24,0-25,0 25,0 0,-1-25,1 25,0 0,0-25,0 25,0 0,-25 25,-25 0,0 0</inkml:trace>
  <inkml:trace contextRef="#ctx0" brushRef="#br0" timeOffset="14580.8148">5655 2505,'0'-25,"25"25,0 25,-25 0,25 0,-25 0,0-1,0 26,-25-25,25 0,0 24,0-24,0 0,0-50,25 0,-25 1,0-26,25 0,-25 25,24-49,-24 24,0 1,0-1,0 1,0-1,0 0,0 1,0-1,0 25,0 1,-24-1,24 50,24-1,-24 1,0 0,25 25,-25-1,25 1,0-1,-25 26,25-26,0 26,-1-1,1-24,0 24,0 1,24-26,-49 1,25-25,0 0,0-1,-25 1,25 0,-25-50,-25 25,25-25,0-24,-25 24,25-25</inkml:trace>
  <inkml:trace contextRef="#ctx0" brushRef="#br0" timeOffset="14740.0256">5879 1984,'0'-24,"25"24,-25 24,24-24,1 0,0 25,0-25,0 25,-1-25,-24 25,25-25,-25 25</inkml:trace>
  <inkml:trace contextRef="#ctx0" brushRef="#br0" timeOffset="15408.884">1488 4093,'0'-25,"25"50,0-25,0 0,-1 25,1-25,0 24,-25 1,25 0,-50-25,25 25,-25 0,0-25,25 24,-24 1,-1 0,0-25,0 25,0-25,1 25,-1-25,0 0,50 0,0 0,-1 0,1 0,0-25,0 25,0 0,24 0,-24 0,0-25</inkml:trace>
  <inkml:trace contextRef="#ctx0" brushRef="#br0" timeOffset="15527.905">1860 4266,'0'25,"0"0,25-25,-25 25</inkml:trace>
  <inkml:trace contextRef="#ctx0" brushRef="#br0" timeOffset="19575.8285">2679 3696,'-25'0,"0"0,50 0,-50 0,0 25,1-25,-1 25,0-1,0 1,0 0,1 0,-26 0,25 24,0-49</inkml:trace>
  <inkml:trace contextRef="#ctx0" brushRef="#br0" timeOffset="19876.4267">2282 4167,'25'0,"0"0,-1 0,1 0,0-25,0 25,24-24,-24-1,25 0,-1 0,1 0,0 1,-25-1,24 0,-24 25,0-25,0 25,-1-25,-24 50,-24-25,-1 0,0 0,0 25</inkml:trace>
  <inkml:trace contextRef="#ctx0" brushRef="#br0" timeOffset="20080.0353">2480 3894,'0'25,"25"0,-25 0,0 0,0-1,25 26,-25 0,0-26,0 26,0-25,0 24,-25-24,25 0,25 0,-25-50,0 0</inkml:trace>
  <inkml:trace contextRef="#ctx0" brushRef="#br0" timeOffset="20288.4723">2679 3770,'0'25,"25"0,-25 0,0 0,25 24,-25-24,0 49,24-24,-24 0,0 24,0-24,25 24,-25 0,0-24,0 0,0-1,0 1,25-1,-25-24</inkml:trace>
  <inkml:trace contextRef="#ctx0" brushRef="#br0" timeOffset="20880.777">3026 3721,'25'0,"0"0,0 0,-1 0,1 0,0 25,0-25,-25 24,-25 1,25 0,-25 0,0 0,25-1,-24 1,48-25,1-25,-25 50,25-25,0 0,-25 25,0 0,0 0,-25-25,25 24,0 1,-25-25,25 25,-25 0,1 0,-1-25,0 0,25-25,-25 0,25 0,0 0,-25 1,25-1,0-25,0 25,0 1,0-26,0 25,0 50,-24 0,48 24,1-24,-25 25,0 24,0-24,0 24,0-24,0 24,25-24,-25 24,0-24,0-25,0 24,0-24,0-50,0 0,0 1,0-1</inkml:trace>
  <inkml:trace contextRef="#ctx0" brushRef="#br0" timeOffset="21464.5882">3423 3696,'25'-25,"-50"25,25 25,0 0,-25 0,25-1,-25 1,1 0,-1 0,0 24,0-24,0 25,-24-1,49-24,-25-25,0 25</inkml:trace>
  <inkml:trace contextRef="#ctx0" brushRef="#br0" timeOffset="21632.5362">3299 3894,'25'0,"-25"-24,25 24,-1 0,26 0,-25 24,0-24,-1 0,26 0,-25 0,0 0,24 0,-24 0,0 25,-50-25,25 25,-25-25,0 25</inkml:trace>
  <inkml:trace contextRef="#ctx0" brushRef="#br0" timeOffset="21796.5871">3373 4018,'0'25,"0"-50,-24 25,24 25,0 0,0 0,0 24,0-24,0 0,0 0,0 0,0-1,-25 1,50-25,-25 25,0-50,0 0,0 1</inkml:trace>
  <inkml:trace contextRef="#ctx0" brushRef="#br0" timeOffset="21964.0152">3473 3919,'0'25,"0"0,24 0,-24 24,0-24,25 25,-25-1,0 1,25-1,-25 1,0 0,0-1,25-24,-25 25,0-26,25 1,-25 0</inkml:trace>
  <inkml:trace contextRef="#ctx0" brushRef="#br0" timeOffset="22179.7858">3870 3820,'0'-25,"24"25,1 0,0-25,0 25,0 0,24-24,-24 24,0 0,0-25,-1 25,1 0,-25-25,-25 25,1 0</inkml:trace>
  <inkml:trace contextRef="#ctx0" brushRef="#br0" timeOffset="22680.4259">3969 3621,'0'25,"0"0,0 0,0 25,0-26,0 26,0-25,0 24,-25-24,0-25,50 50,-25-25,0-1,0 1,25-50,0 1,-1-1,1 0,0 25,0-25,0 25,-1-25,1 25,-25 25,25 0,-25 0,0 0,0 24,0 1,0-25,-25 24,25 1,0-1,-25-24,25 25,0-25,-24-1,24 1,0 0,-25 0,0-25,0 0,0 0,1 0,-1 0,25-25,-25 25,0-25,0 0,1 25,-1-24,0-1,0 25,0 0,1-25,48 25,1 0,0 0,0-25,24 25,-24-25,0 25,0-24,24-1,-24 25,0-25,0 0,0 25,-1-25</inkml:trace>
  <inkml:trace contextRef="#ctx0" brushRef="#br0" timeOffset="23248.0462">4490 3721,'24'0,"-24"-25,25 25,0 0,0 0,0 0,-25 25,24-25,-24 25,0-1,-24-24,24 25,-25 0,25 0,-25 0,25-1,-25 1,50-25,0 0,0 25,-1-25,-24 25,0 0,0-1,-24-24,24 25,0 0,-25-25,25 25,-25 0,0-25,25 24,-25-24,25-24,-24 24,24-25,0 0,-25 0,25 0,0-24,0 24,0 0,0 0,0 1,0-1,0 50,0-1,0 1,0 25,0-1,0 1,0 0,0 24,0-24,0-1,0 1,25-1,-25-24,0 0,0 0,24-25,-24-25,0-25,25 1</inkml:trace>
  <inkml:trace contextRef="#ctx0" brushRef="#br0" timeOffset="23547.685">4837 3497,'25'-24,"-25"48,0 1,0 0,0 0,0 0,0-1,25-24,-25 25,24-25,1 0,0 0,0 0,0 0,-50 25,25 0,-25 0,25 0,-25-1,0 26,1-25,-1 24,0-24,0 0,0 0,0 0,1-1,-1-24,0-24,25-1,0 0</inkml:trace>
  <inkml:trace contextRef="#ctx0" brushRef="#br0" timeOffset="24268.568">4762 3770,'25'25,"0"-25,0 25,0-25,0 25,-1-25,1 0,25 25,-25-25,-1 0,1 24,25-24,-25 0,-1 0,-24 25,-24-25,-1 0,25 25,-25 0,-25-25,26 25,-26-1,25-24,0 25,1-25,-1 0,0 0,50 0,-25-25,25 25,-1 0,1-24,0 24,0 0,0 0,-50 24,25 1,-25-25,0 25,0 0,1 0,-26-1,25 1,0 0,0 0,1 0,-1-25,0 0,25 24,25-24,0-24,-1 24,1 0,0-25,25 25,-1-25,-24 25,25-25,-25 25,24-25,-24 25,25 0,-26 0,1-24,-25 48,-25-24,1 0,-1 0,0-24,0-1,25 0,-25 0,25 0,-24 1,24-1,0 0,-25 0,25 0,-25 1,25 48,0 1,25 0,-25 25,0-1,0 1,0-1,0 1,25 0,-25-1,0 26,0-26,0 1,0-1,24 1,-24-25,0 0</inkml:trace>
  <inkml:trace contextRef="#ctx0" brushRef="#br0" timeOffset="24971.9387">5507 3721,'0'-25,"24"0,1 25,0 0,0 0,0 0,-1 0,1 0,-25 25,0 0,0 0,-25-1,25 1,-24 0,-1 0,25 0,-25-1,0 1,50-50,0 25,0 0,-1 25,1 0,-25 0,0 0,0-1,-25 1,1 0,24 0,-25-25,25 25,-25-25,0 0,25-25,-25 0,25 0,0 0,0 1,-24-26,24 25,0 0,0 1,0-1,-25 50,50 24,-25-24,0 49,0-24,0 0,0 24,0-24,0-1,0 26,0-51,0 26,24-25,-24 0,25-50,-25 0,25-25,0 1,-25-26</inkml:trace>
  <inkml:trace contextRef="#ctx0" brushRef="#br0" timeOffset="25532.2613">5879 3522,'0'0,"0"-25,0 50,0 0,0 0,0 0,0-1,0 1,0 0,0 0,0 0,25-25,-1 0,1 0,0 0,25 0,-26-25,26 25,-25-25,0 25,-1-25,1 25,0 0,-25 25,-25-25,25 25,-25 0,1-25,-1 25,0-1,0 1,0 0,1-25,-1 25,0-25,0 25,0-25,1 24,24 1,0 0,0 0,0 0,0-1,0 1,0 0,0 0,0 24,0-24,0 0,24-25,-24-25,25 0,-25-24,25 24,-25 0,25 0,-25-24,0 24,25 0,-25 0,0 1,0 48,24 1,-24 0,0 0,0 0,25 24,-25 1,0-25,0 24,0 1,0 24,0-24,-25-1,25 1,25-25,-25 0,0-1,-25 1</inkml:trace>
  <inkml:trace contextRef="#ctx0" brushRef="#br0" timeOffset="25852.0968">6499 3621,'0'0,"-25"25,25 0,-25 25,25-25,0 24,-25 1,25 24,0-24,0 24,0 1,0-26,0 1,25-1,-25 1,25 0,0-26,0 1,-1 0,1-25,-25-25</inkml:trace>
  <inkml:trace contextRef="#ctx0" brushRef="#br0" timeOffset="26432.735">6796 3894,'-24'0,"48"0,1 0,0-24,0 24,0-25,0 0,-1 25,1-25,0 25,0 0,0 0,-1 25,-24 0,0 0,0-1,0 1,0 25,-24-25,24 24,0 1,-25-25,0 24,25-24,-25 25,25-26,-25 1,25 0,-24-25,24 25,-25-25,0-25,25 0,0 0,-25 1</inkml:trace>
  <inkml:trace contextRef="#ctx0" brushRef="#br0" timeOffset="26596.4758">6921 3621,'24'25,"-24"0,0 0,0 0,0 49,-24-24,24-1,-25 1,25 24,-25-24,25 24,-25-24,25 0,-25-26,25 26,-25-50</inkml:trace>
  <inkml:trace contextRef="#ctx0" brushRef="#br0" timeOffset="27059.8375">7119 3870,'0'24,"25"1,-25 0,0 0,0 0,0 24,0-24,0 25,0-26,0 1,0 0,0 0,25 0,-25-50,0 0,0 0,24-24,-24 24,0 0,25 0,-25 0,25 1,0-1,0 25,-1 0,-24 25,0-1,-24 1,24 0,-25 0,0 24,0-24,25 0,25-25,0-25,0 25,-1-25,1 1,25-1,-25 0,-1 0,26 0,-75 1,50-1,0 0</inkml:trace>
  <inkml:trace contextRef="#ctx0" brushRef="#br0" timeOffset="27356.0578">7590 3820,'25'0,"0"-25,0 25,-1-25,1 25,25-24,-25 24,-1 0,1 0,0 24,-25 1,0 0,0 0,-25 0,25-1,0 1,-25 25,25-25,-24 24,24-24,0 0,-25 0,25-1,-25 1,25 0,-25-50,25 0,0 1,0-1,0 0</inkml:trace>
  <inkml:trace contextRef="#ctx0" brushRef="#br0" timeOffset="27527.783">7739 3497,'0'25,"0"0,0 0,0 24,-25-24,25 25,0 0,0-1,0 1,-25-1,25 1,0 0,-24-26,24 1,0 0,0 0,-25 0,0-50</inkml:trace>
  <inkml:trace contextRef="#ctx0" brushRef="#br0" timeOffset="27857.126">7516 3770,'0'25,"25"0,-25 0,24 0,-24-1,25 1,-25 0,0 0,0 0,25-1,-50 1,25 0,0 0,-25 0,1-25,-1 24,0 1,0-25,0 0,1 0,-1 0,0 25,50 0,0 0,-1-25,1 24,0 1,25 0,-26 0,26-25,0 25,-1-25,1 0,-1 0,1 0,24 0,-24 0,0-25,-25-25,49 25</inkml:trace>
  <inkml:trace contextRef="#ctx0" brushRef="#br0" timeOffset="28040.4255">8260 3721,'25'0</inkml:trace>
  <inkml:trace contextRef="#ctx0" brushRef="#br0" timeOffset="28201.0491">8235 3845,'0'0,"0"25,0-1,0 26,0 0,0-1,0 1,0-25,0 24,0 1,0-25,25 24,-25-24,0 0,0 0,0-1,25-48,-25-1,0 0,0 0</inkml:trace>
  <inkml:trace contextRef="#ctx0" brushRef="#br0" timeOffset="28924.0362">8434 3746,'24'0,"1"-25,0 25,0 0,0 0,-1 0,1 0,0-25,0 25,-25-25,-25 25,0-25,25 0,-25 1,1-1,24 50,0-1,0 26,0-25,-25 25,25-26,0 26,-25-25,25 24,-25-24,25 0,-25 25,25-26,-24-24,24 25,-25 0,50-50,-1 0,1 1,0-1,0 25,0-25,-1 25,1 0,0 0,-25 25,0 0,0-1,-25-24,25 25,-25 0,1 0,-1 0,0-1,25 1,-25 0,0-25,25 25,0 0,25-25,0 0,0 0,0 0,-1-25,1 0,0 0,-25 0,25 25,-25-24,0-1,25 0,-1 50,1-25,-25 25,25-25,-25 24,25 1,0 0,-1-25,-24 25,25-25,-25 25,25-25,-50-25,25 0</inkml:trace>
  <inkml:trace contextRef="#ctx0" brushRef="#br0" timeOffset="29136.6159">8880 3597,'0'24,"25"-24,-25 25,25 0,-25 0,24 25,1-26,0 1,-25 25,25-25,0 24,-25 1,25-25,-25 24,0-24,0 25,0-1,-25-24,25 25,-25-1,0-24,0 0,0 24,1-49</inkml:trace>
  <inkml:trace contextRef="#ctx0" brushRef="#br0" timeOffset="64349.0161">1960 5507,'0'-25,"0"50,0-1,0 1,0 0,0 0,-25 24,25-24,-25 25,0-25,25-1,-25 26,25-25,-24 25,24-26,0 1,-25-25,25 25,0-50</inkml:trace>
  <inkml:trace contextRef="#ctx0" brushRef="#br0" timeOffset="64552.4878">1935 5655,'25'25,"-25"0,0 0,0 0,0-1,0 26,0-25,-25 25,25-26,0 26,0 0,0-26,0 26,-25-25,25 24,0-24,0 0,0 0,0 0,0-1,-50-98,75 49</inkml:trace>
  <inkml:trace contextRef="#ctx0" brushRef="#br0" timeOffset="65132.6669">2108 5581,'25'0,"0"0,0 0,0 25,-25 0,-25-1,25 1,-25 0,25 0,-25 24,0-24,1 0,24 25,-25-25,25-1,25-24,-25-24,24 24,1-25,-25 0,25 25,0-25,0 25,-1 0,1 0,-25 25,0 0,-25 0,25-1,0 1,-24 0,24 0,-25 0,0 24,0-24,25 0,-25 0,1-1,-1-24,0 0,0-24,25-1,0 0,-25 0,25 0,0 1,25 48,0-24,0 0,0 0,-1-24,1 24,0-25,0 0,0 0,-1-24,1 24,0 0,0 0,-25 0,25 0,-25 1,0 48,0 1,0 0,0 0,0 0,0 24,0-24,0 0,0 0,0 0,0-1,0 1,0-50,0 1,24-1,-24 0,0-25</inkml:trace>
  <inkml:trace contextRef="#ctx0" brushRef="#br0" timeOffset="65424.4974">2480 5556,'0'-25,"0"50,25 0,-25 0,0 0,0-1,0 1,0 0,0 25,0-26,0 26,0 0,0 24,0-24,25-1,-25 1,0 24,0-24,0 0,0-26,0 1,0 25,0-25,-25-1,0 1,25-50,-24 25,-1-24,0-1,0 0,25-25,0 26,-25-1</inkml:trace>
  <inkml:trace contextRef="#ctx0" brushRef="#br0" timeOffset="65612.1618">2828 6201,'0'25</inkml:trace>
  <inkml:trace contextRef="#ctx0" brushRef="#br0" timeOffset="66160.7931">3076 5606,'-25'0,"25"25,-25-1,25 26,-25-25,25 24,-24 1,24 0,0 24,0-24,0-1,0 26,0-26,24-24,-24 25,25-25,-25-1,25 1,0 0,0-25,-1-25,1 25,0-25</inkml:trace>
  <inkml:trace contextRef="#ctx0" brushRef="#br0" timeOffset="66512.0685">3373 5631,'0'24,"0"1,0 0,0 0,0 0,0 24,0 1,0 0,0 24,0-24,0-1,0 26,0-26,0 1,0-25,0 24,0-24,0 0,0 0,0-1,0 1,0-50,0 1,0-1,-24 0,24 0,0-24,0-1</inkml:trace>
  <inkml:trace contextRef="#ctx0" brushRef="#br0" timeOffset="66848.3196">3349 5680,'0'-25,"24"25,1 0,0 0,0 0,0 0,-1 0,-24 25,25-25,-25 25,25 0,-25 0,0-1,0 1,0 0,0 0,-25 0,25 0,-25-25,25 24,-24-24,24 25,-25-25,0 0,25 25,-25-50,0 25,25-25,0 1</inkml:trace>
  <inkml:trace contextRef="#ctx0" brushRef="#br0" timeOffset="67480.5242">3795 5606,'0'0,"25"-25,-25 50,0 0,0-1,0 26,-25 0,25 24,0 1,0-26,-25 26,25-26,0 26,0-51,25 26,-25-25,0 0,25-1,-25-48,25 24,-25-25,25 0,-25 0,24 0,-24 1,0-26,25 25,-25 0,0 1,0-1,-25 0,1 25,-1 0,25 25,-25-25,25 25,-25-25,25 24,0 1,25-50,-25 1</inkml:trace>
  <inkml:trace contextRef="#ctx0" brushRef="#br0" timeOffset="67864.8339">3994 5755,'24'-25,"1"50,0-25,0 0,-25 24,25-24,-25 25,0 0,24-25,-24 25,-24-25,24 25,0 0,-25-1,0-24,25 25,-25 0,0 0,1 0,24-50,24 25,-24-25,25 25,0-25,0 25,-25-25,25 25,-1 0,1 25,0 0,-25 0,0 0,0-1,-25 1,0 0,25 0,-24 0,24-1,-25 1,0 0,0-25,25-25,0 0,0 1</inkml:trace>
  <inkml:trace contextRef="#ctx0" brushRef="#br0" timeOffset="69948.2621">4415 6127,'0'0,"0"25,25-1,0-24</inkml:trace>
  <inkml:trace contextRef="#ctx0" brushRef="#br0" timeOffset="70340.421">4862 5779,'0'0,"0"25,0 0,0 0,0 0,0 0,0-1,-25 26,25-25,0 24,0-24,0 0,0 25,0-26,0 1,-25 0,25 0,0 0,25-50,-25 0,0 0</inkml:trace>
  <inkml:trace contextRef="#ctx0" brushRef="#br0" timeOffset="70776.028">4986 5804,'25'0,"-25"25,24-25,1 25,0-25,-25 25,25-25,-25 25,25-1,-25 1,-25-25,25 25,0 0,-25 0,0-25,0 24,25 1,-24 0,-1-25,0 25,25 0,-25-25,0 0,50 0,0 0,-25-25,25 25,0 0,-1 0,1 0,0-25,0 25,0 0,-1 0</inkml:trace>
  <inkml:trace contextRef="#ctx0" brushRef="#br0" timeOffset="71761.0182">5432 5680,'0'-25,"-25"25,1 0,24 25,-25 0,25 0,-25 24,25-24,0 25,-25 0,25-1,0-24,0 25,0-1,0 1,25-25,-25 24,0-24,0 0,0 0,25-1,0-24,-25-24,24-1,-24 0</inkml:trace>
  <inkml:trace contextRef="#ctx0" brushRef="#br0" timeOffset="72091.7948">5482 5804,'-25'0,"50"25,0-25,-1 0,1 0,0 0,0 0,0 0,-1 0,-24 25,0 0,-24 0,24-1,0 1,-25 0,25 25,0-26,0 1,-25 25,25-25,0-1,0 1,0 0,0 0,0 0,0-1</inkml:trace>
  <inkml:trace contextRef="#ctx0" brushRef="#br0" timeOffset="72364.0726">5779 5755,'25'0,"-25"24,0 1,25-25,-25 25,25 0,-25 0,0 0,25-25,-25 24,0 1,0 0,0 0,0 0,0-1,0 1,0 0,-25 0,25 0,0-1,-25 1,0 0</inkml:trace>
  <inkml:trace contextRef="#ctx0" brushRef="#br0" timeOffset="72759.9225">6077 5457,'25'0,"-25"25,25-25,-25 25,0-1,25 1,-1 0,-24 0,25 0,0 24,-25-24,25 25,0-26,-25 26,24-25,-24 25,0-1,0 1,0-1,0 1,0 0,0-1,-24 1,24-1,-25 1,-50-50,51 25,-1 0</inkml:trace>
  <inkml:trace contextRef="#ctx0" brushRef="#br0" timeOffset="76152.8366">9525 5928,'-25'0,"25"25,0-50,0 1,25-1,-25 0,0 0,25 0,-25 0,25 1,-25-1,24 25,-24-25,25 0,0 25,0 25,-25 0,25-25,-25 49,24-24,1 0,-25 25,25-25,-25 24,25-24,-25 0,25 24,-25-24,24 0,-24 0,25 0,-25-1,0-48,0-1,-25 0,25 0,0 0</inkml:trace>
  <inkml:trace contextRef="#ctx0" brushRef="#br0" timeOffset="76384.2895">9823 5655,'-25'25,"25"0,0 0,0 0,-25-1,0 26,0 0,25-1,-24-24,-1 25,0-1,0-24,0 25,1-25,24-1,-25 1,25 0,25-50</inkml:trace>
  <inkml:trace contextRef="#ctx0" brushRef="#br0" timeOffset="77304.0545">9922 5383,'25'0,"-1"0,-24 24,25-24,-25 25,25-25,0 25,-25 0,0 0,0-1,-25-24,25 25,-25 0,0 0,1-25,24 25,-25-25,0 24,50-24,-25-24,25 24,-1 0,1 0,0-25,0 25,25 0,-26 0,1 0,0 0,0 0</inkml:trace>
  <inkml:trace contextRef="#ctx0" brushRef="#br0" timeOffset="77904.1453">10294 5928,'25'0,"0"0,-1 0,1 0,0 0,25 0,-26 0,1 0,0 0,0-24,0 24,-1 0,1 0,-50 0,1 0</inkml:trace>
  <inkml:trace contextRef="#ctx0" brushRef="#br0" timeOffset="78116.2844">10418 5730,'0'25,"0"-1,0 1,0 0,0 0,0 25,0-26,0 1,0 25,0-25,0-1,0 26,0-25,0 0,25-1,-25-48,25-1,-25 0</inkml:trace>
  <inkml:trace contextRef="#ctx0" brushRef="#br0" timeOffset="78360.1751">10840 5606,'0'25,"0"-1,0 1,0 0,0 0,0 24,0 1,0-25,0 25,0-1,0 1,0-1,0 1,0-25,0 0,0-1,0 1</inkml:trace>
  <inkml:trace contextRef="#ctx0" brushRef="#br0" timeOffset="79040.8252">12129 5953,'-24'0,"24"-25,24 1,-24-1,25 0,-25 0,25-25,0 26,-25-1,25 25,-25-25,25 0,-1 25,1 0,-25 25,25 0,-25 0,25 24,0-24,-25 25,24-25,-24 24,25-24,-25 25,25-26,-25 1,0 0,25 0,-25 0,25-1,-25-48,-25 24,25-25,0 0,0 0,-25 0,25-24,0 24</inkml:trace>
  <inkml:trace contextRef="#ctx0" brushRef="#br0" timeOffset="79224.0385">12452 5631,'0'24,"0"1,-25 0,25 0,0 0,-25 24,25-24,-24 25,-1-25,25 24,-25-24,25 25,-25-1,0-24,25 0,0 0,-24-1</inkml:trace>
  <inkml:trace contextRef="#ctx0" brushRef="#br0" timeOffset="80044.7514">12675 5978,'0'-25,"-25"50,25 0,0 0,0-1,0 1,0 0,0 0,0 0,0-1,0 1,0 0,0-50</inkml:trace>
  <inkml:trace contextRef="#ctx0" brushRef="#br0" timeOffset="80672.7231">12948 5879,'0'25,"-25"-25,25-25,0 0,25 0,-25 0,0 0,25 1,-25-1,25 0,-25 0,24 25,1 25,-25 0,0 0,25-1,-25 26,25-25,-25 25,25-26,-25 26,24-25,-24 24,0-24,25 0,-25 0,0 0,0-1,0-48,0-1,0 0,-25-25,25 26,0-26</inkml:trace>
  <inkml:trace contextRef="#ctx0" brushRef="#br0" timeOffset="80876.4674">13196 5581,'0'25,"0"0,-25-25,25 24,0 1,0 0,-25 25,25-26,-24 26,24-25,-25 25,0-1,0-24,25 25,-25-26,1 1,24 25,-25-25,25-1,0 1,0-50</inkml:trace>
  <inkml:trace contextRef="#ctx0" brushRef="#br0" timeOffset="81344.8652">13370 5928,'25'-24,"-1"24,-24 24,25-24,0 0,0 25,-25 0,0 0,0 0,-25-25,25 24,-25 1,0 0,1 0,-1 0,0-25,25 24,-25 1,0-25,50 0,0 0,0-25,0 25,-1 0,1 0,0 0,0 0,0 0,-1 0,1 0,0 0,-50 0,0 0</inkml:trace>
  <inkml:trace contextRef="#ctx0" brushRef="#br0" timeOffset="82340.9111">14684 5953,'25'-25,"-25"1,25-1,-25 0,25 0,-25 0,25 0,-25 1,24-1,-24 0,25 25,-25-25,25 50,-25 0,25 0,0-1,-25 1,24 25,-24-25,25 24,0-24,-25 0,25 25,-25-26,0 1,25-25,-25 25,24 0,-24-50,0 0,0 0,-24 1</inkml:trace>
  <inkml:trace contextRef="#ctx0" brushRef="#br0" timeOffset="82532.0738">15106 5581,'-25'25,"25"0,-25-1,25 1,-24 0,24 25,-25-1,0 1,25 0,-25-26,0 26,1 0,24-26,-25 1,25 0,-25 0,25 0,25-50</inkml:trace>
  <inkml:trace contextRef="#ctx0" brushRef="#br0" timeOffset="82704.0004">15205 5879,'0'25,"-25"-1,25 1,0 0,0 0,0 0,0-1,0 1,0 0,25 0,-25 0,25-1</inkml:trace>
  <inkml:trace contextRef="#ctx0" brushRef="#br0" timeOffset="83139.9897">15404 5879,'-25'0,"25"-25,0 0,25 25,-25-25,0 0,25 1,-1-1,-24 0,25 0,0 50,-25 0,25 0,-25-1,25 1,-25 0,24 0,-24 0,25 24,-25-24,25 0,-25 0,25 0,-25-1,0 1,0 0,0 0,0-50,0 0,0 0,0 1</inkml:trace>
  <inkml:trace contextRef="#ctx0" brushRef="#br0" timeOffset="83316.068">15677 5680,'0'-25,"-25"50,25 0,0 0,-25 0,25 24,-25-24,25 25,-25-25,1 24,24-24,-25 25,25-26,-25 1,0 0,25 0,0 0,0-50</inkml:trace>
  <inkml:trace contextRef="#ctx0" brushRef="#br0" timeOffset="83736.1125">15825 5804,'0'0,"0"25,25-25,0 25,0 0,-25 0,0-1,-25 1,0 0,0-25,25 25,-24-25,24 25,0-50,24 25,1-25,0 25,0 0,0 0,-1 25,-24 0,0-1,-24 1,24 0,-25 0,0 0,25-1,-25 1,0 0,1-50,48 0</inkml:trace>
  <inkml:trace contextRef="#ctx0" brushRef="#br0" timeOffset="84636.0844">16917 5879,'0'25,"25"-25,-1 0,1 0,0 0,-25-25</inkml:trace>
  <inkml:trace contextRef="#ctx0" brushRef="#br0" timeOffset="84764.0685">17214 5854,'0'25,"25"-25,0 0</inkml:trace>
  <inkml:trace contextRef="#ctx0" brushRef="#br0" timeOffset="84888.3427">17487 5854,'25'25,"0"0,0-25,0 0</inkml:trace>
  <inkml:trace contextRef="#ctx0" brushRef="#br0" timeOffset="85468.1878">18107 5829,'-24'0,"48"0,-24-50,25 50,-25-24,25-1,0-25,0 25,-25 1,24 24,-24-25,25 0,0 0,-25 50,25-25,-25 25,0 0,25-1,-25 26,24-25,-24 24,25 1,-25-25,25 25,-25-26,25 1,-25 25,25-25,-25-1,24-24,-24 25,0 0,0-50,0 0,0 1,0-1,-49-50,24 51,25-26</inkml:trace>
  <inkml:trace contextRef="#ctx0" brushRef="#br0" timeOffset="85664.313">18504 5507,'-25'24,"25"1,0 0,-24 0,24 0,-25 24,25-24,-25 0,0 24,25 1,-25-25,1 25,-1-26,25 1,-25 0,25 0,-25-25,25 25</inkml:trace>
  <inkml:trace contextRef="#ctx0" brushRef="#br0" timeOffset="85864.0685">18604 5829,'0'25,"0"0,0 0,0-1,0 1,0 25,0-25,-25-1,25 1,0 0,0 0,0 0</inkml:trace>
  <inkml:trace contextRef="#ctx0" brushRef="#br0" timeOffset="86335.8204">18876 5779,'0'-24,"0"-1,0 0,25 0,-25 0,25 1,-25-1,25 0,0 0,-1 25,1 25,-25 0,25 0,-25-1,25 1,-25 0,25 0,-25 0,24 24,-24-24,25 0,-25 25,25-26,-25 1,25 0,-25 0,0 0,0-1,0-48,-25-1,25 0</inkml:trace>
  <inkml:trace contextRef="#ctx0" brushRef="#br0" timeOffset="86565.002">19248 5531,'0'25,"-24"-25,24 25,0 0,0 0,-25-1,25 1,-25 0,25 0,-25 0,0 24,1-24,-1 0,0 25,0-26,25 1,-25 25,1-25,24-1,-25-24</inkml:trace>
  <inkml:trace contextRef="#ctx0" brushRef="#br0" timeOffset="87156.5412">19447 5829,'0'25,"0"0,0 0,0-1,0 1,0 0,0 0,0 0,-25-1,25 1,0 0,0-50,25 0,-25 1,25-26,-25 25,24 0,-24 1,25-1,0 0,-25 0,25 25,-25 25,0 0,0 0,0-1,0 1,0 25,0-25,0-1,0 1,0 0,25-25,0 0,-1-25,1 25,0-25,0 1,0-1,-1 0,-24 0</inkml:trace>
  <inkml:trace contextRef="#ctx0" brushRef="#br0" timeOffset="109367.8201">10046 5978,'0'-25,"-25"25,50 25,-25 0,0 0,0-1,0 1,0 0,0 0,-25-25,25 25,0-1,0 1,0 0,0 0,0-50,0-49</inkml:trace>
  <inkml:trace contextRef="#ctx0" brushRef="#br0" timeOffset="113756.6087">9525 7367,'25'-25,"-25"0,25 1,-25-1,24 25,-24-25,0 0,25 25,-25-25,0 1,25 24,0 24,0 1,-25 0,24 25,1-26,-25 1,25 25,-25-25,25-1,-25 1,25 0,-25 0,24 0,-24-1,25 1,-25-50,-25 25,25-24</inkml:trace>
  <inkml:trace contextRef="#ctx0" brushRef="#br0" timeOffset="113981.3117">9847 7069,'-24'0,"24"25,0 0,-25 0,25 0,0-1,-25 1,25 25,-25-1,25-24,-25 25,25-25,-24 24,-1-24,25 0,-25 0,25-1,-25 1,25 0,0 0,-25-25,50 0</inkml:trace>
  <inkml:trace contextRef="#ctx0" brushRef="#br0" timeOffset="114348.836">9897 7342,'25'0,"0"25,-1-25,1 25,0 0,-25-1,-25 1,25 0,-25 0,25 0,-24-25,-1 24,25 1,-25 0,0 0,50-25,-25-25,25 25,0 0,-1 0,1 0,0 0,0 0,0 0,0 0,-1-25,1 25</inkml:trace>
  <inkml:trace contextRef="#ctx0" brushRef="#br0" timeOffset="114740.0734">10170 7392,'0'-25,"0"0,0 0,25 1,-25-1,0 0,25 0,-25 0,24 1,1-1,-25 50,25-25,-25 24,0 1,25 0,-25 0,25 0,-25 24,24-24,-24 25,25-26,-25 1,0 0,25 0,-25 0,25-1,-25 1,25 0,-25 0,0-50,-25 0,-25-49,25 24,25 25</inkml:trace>
  <inkml:trace contextRef="#ctx0" brushRef="#br0" timeOffset="114940.5949">10468 7119,'-25'0,"25"25,-25 0,25-1,0 1,-25 0,25 25,-25-26,25 26,-24 0,-1-26,25 26,-25-25,0 24,25-24,-25 0,25 0,0-50</inkml:trace>
  <inkml:trace contextRef="#ctx0" brushRef="#br0" timeOffset="115124.7935">10592 7367,'0'25,"0"0,0-1,0 1,0 0,0 0,0 0,0-1,0 1,0 0,24 0,-24 0,0-1,25-24</inkml:trace>
  <inkml:trace contextRef="#ctx0" brushRef="#br0" timeOffset="115884.2714">12129 7342,'0'0,"0"-25,0 1,0-1,25 0,-25 0,25 0,-25 1,25-1,0 0,-25 0,25 25,-1-25,1 25,-25 25,25-25,-25 25,25 0,0 24,-25 1,24-25,-24 24,25 1,-25 0,25-26,0 26,-25-25,0 24,0-24,25 0,-25 0,0-50,0 0,0 0,-25 1,25-26,0 25</inkml:trace>
  <inkml:trace contextRef="#ctx0" brushRef="#br0" timeOffset="116252.8678">12551 7069,'-25'0,"25"25,-24-25,24 25,0 0,-25 0,25-1,-25 26,0-25,0 24,1 1,-1 0,0-1,0-24,25 25,-25-26,25 1,-24 0,24 0,24-25,-24-25,25 0</inkml:trace>
  <inkml:trace contextRef="#ctx0" brushRef="#br0" timeOffset="117184.7596">12626 7441,'24'0,"1"25,0-25,-25 25,25-25,-50 50,25-26,-25 1,0-25,25 25,-24 0,-1 0,0-1,50-24,0 0,-1 0,1 0,0 0,0 0,0 0,-25-24,24 24,-48 0</inkml:trace>
  <inkml:trace contextRef="#ctx0" brushRef="#br0" timeOffset="117600.8904">12675 6821,'25'0,"0"0,-25 25,25-25,-1 25,-24 0,-24-25,24 25,0-1,-25-24,25 25,-25-25,0 25,0 0,50-25,0 0,0 0,-25-25,25 25,-1 0,1 0,0 0,0 0,-25-25,25 25</inkml:trace>
  <inkml:trace contextRef="#ctx0" brushRef="#br0" timeOffset="117884.4179">12874 7293,'24'0,"1"0,0 24,0-24,0 0,-1-24,1 24,0 0,0 0,0 0,-1 0,1 0,0 0,-50 0,-24-50</inkml:trace>
  <inkml:trace contextRef="#ctx0" brushRef="#br0" timeOffset="118059.8329">13022 7169,'-24'0,"24"24,24-24,-24 25,0 0,0 0,0 24,0-24,0 0,0 0,0 0,0 24,0-24,0 0,25-50</inkml:trace>
  <inkml:trace contextRef="#ctx0" brushRef="#br0" timeOffset="118316.4091">13295 7094,'0'25,"0"0,0 0,0-1,0 1,0 25,0-1,0-24,0 25,0-1,0-24,0 25,0-25,0-1,0 1,25 0</inkml:trace>
  <inkml:trace contextRef="#ctx0" brushRef="#br0" timeOffset="119480.0847">14759 7268,'-25'0,"25"25,0-50,25 0,0 0,-25-24,24 24,-24 0,25 0,0 0,-25 1,25-1,0 50,-25-1,24 1,-24 25,25-25,0 24,-25-24,25 25,0-26,-25 26,24-25,-24 0,25-1,-25 1,0 0,25-25,-25 25,0-50,0 0,0 0,-25 1,25-26,0 0</inkml:trace>
  <inkml:trace contextRef="#ctx0" brushRef="#br0" timeOffset="119679.7737">15106 6995,'-25'0,"25"25,0 0,-25-25,25 24,0 26,-24 0,-1-26,25 26,-25 0,0-1,0-24,1 25,-1-26,0 26,25-25,-25 0,25-1,-25 1,50-50</inkml:trace>
  <inkml:trace contextRef="#ctx0" brushRef="#br0" timeOffset="119996.0724">15180 7342,'25'25,"0"-25,-25 25,25-25,0 25,-25-1,-25 1,0 0,0 0,25 0,-25-1,1 1,-1-25,25 25,-25-25,50 25,0-50,-1 25,1 0,0 0,-25-25,25 25,0 0,-1 0,1-25,0 25</inkml:trace>
  <inkml:trace contextRef="#ctx0" brushRef="#br0" timeOffset="120400.3996">15429 7268,'0'-25,"24"0,-24 0,25 25,-25-24,25-1,-25 0,25 0,0 0,-1 50,1 0,-25 0,0 0,25-1,0 1,-25 0,0 25,25-26,-25 1,24 0,-24 0,0 0,25-25,-25 24,25 1,-25 0,-25-25,25-25,0 0,0 1</inkml:trace>
  <inkml:trace contextRef="#ctx0" brushRef="#br0" timeOffset="120596.0204">15751 7020,'-25'0,"0"25,25-1,0 1,-24 0,-1 0,25 24,-25-24,25 25,-25-25,0 24,1-24,24 25,-25-26,0 1,25 0,0 0</inkml:trace>
  <inkml:trace contextRef="#ctx0" brushRef="#br0" timeOffset="120988.4225">15801 7218,'24'0,"1"0,-25 25,25-25,-25 25,0 0,0-1,0 1,-25-25,25 25,-25 0,25 0,-24-1,48-24,1 0,0 0,0 0,0 25,-25 0,24-25,-24 25,0 0,0-1,0 1,-24-25,24 50,-25-25,25-1,-25 1,0 0,0 0,1-25,-1-25,50 0</inkml:trace>
  <inkml:trace contextRef="#ctx0" brushRef="#br0" timeOffset="121353.1411">16743 7243,'25'0,"-50"0,25 25,25-25,0 25,0-25,-1 0,1 0,0-25,25 25</inkml:trace>
  <inkml:trace contextRef="#ctx0" brushRef="#br0" timeOffset="121456.5774">17289 7218,'0'0</inkml:trace>
  <inkml:trace contextRef="#ctx0" brushRef="#br0" timeOffset="121572.0551">17611 7218,'25'25,"0"-25</inkml:trace>
  <inkml:trace contextRef="#ctx0" brushRef="#br0" timeOffset="122140.0008">18107 7218,'0'-25,"-24"25,24-24,24-1,-24 0,25 0,0 0,0 1,0-1,-1 0,-24 0,25 0,0 25,0-24,-25 48,25-24,-25 25,0 0,24 25,-24-1,25-24,-25 25,25-1,0 1,-25-1,25-24,-25 25,0-25,24-1,-24 1,0 0,25-25,-50-25,25 0,0 1,-24-51,24 26,0-1</inkml:trace>
  <inkml:trace contextRef="#ctx0" brushRef="#br0" timeOffset="122316.0933">18579 6921,'25'0,"-50"0,0 24,50 26,-75-50,50 25,-25 0,50-25,-75 49,50 1,-49-25,24 24,0 1,25-1,-49-24,49 25,-50-25,50-1,-25-24,25 25</inkml:trace>
  <inkml:trace contextRef="#ctx0" brushRef="#br0" timeOffset="122652.9403">18653 7243,'0'0,"25"25,0-25,-75-25,50 50,25-25,0 25,0-25,-1 24,1 1,-50 0,1-25,-1 25,25 0,-25-1,0-24,0 25,1 0,48-25,1 0,0 0,0 0,0 0,-1 0,1 0,0 0,-25-25,25 25</inkml:trace>
  <inkml:trace contextRef="#ctx0" brushRef="#br0" timeOffset="123240.4993">18901 7218,'-25'0,"50"0,-25-25,25 1,0-1,-25 0,25 25,-25-25,24 0,-24 1,25-1,0 25,-25 25,25-1,-25 1,25 0,-25 0,0 0,24-1,-24 1,25 25,-25-25,25-1,-25 26,25-25,-25 0,25-1,-1 1,-24 0,0-50,-49 0,49 1,0-1</inkml:trace>
  <inkml:trace contextRef="#ctx0" brushRef="#br0" timeOffset="123456.0344">19273 6896,'0'25,"-25"-25,25 24,-24 1,24 0,0 0,-25 24,0-24,0 25,0-1,1 1,-1 0,0-1,-25 1,26-1,-1 1,0-25,0 24,0-24,25 0,0 0,25-50</inkml:trace>
  <inkml:trace contextRef="#ctx0" brushRef="#br0" timeOffset="123952.3265">19372 7342,'25'-25,"0"50,-25 0,0 0,0 0,0-1,0 1,0 25,0-25,0-1,-25-24,25 25,25-50,-25 1,25-1,-25 0,25 0,-25 0,24 1,1-1,-25 0,25 0,-25 50,0 0,0 0,0-1,0 1,0 0,0 0,0 0,0-1,25 1,-25 0,25-25,0-25,-1 25,1-25,0 1,0 24,-25-25,25 25,-25-25</inkml:trace>
  <inkml:trace contextRef="#ctx0" brushRef="#br0" timeOffset="126116.077">9500 8781,'-25'0,"50"0,-50-25,50 0,-25 0,25 1,-25-1,25 0,-25 0,0 0,25 25,-25-24,24-1,1 25,0 0,-25 25,25-1,0 1,-25 0,24 0,1 24,-25-24,25 0,0 25,-25-26,25 1,-25 0,24 0,-24 0,25-1,-25 1,0-50,0 1,-25-26,25 25,0 0,-24-24</inkml:trace>
  <inkml:trace contextRef="#ctx0" brushRef="#br0" timeOffset="126324.8628">9847 8434,'-24'0,"48"0,-24 24,-24 1,24 0,0 25,-25-26,25 26,-25-25,25 24,-25-24,25 25,-25-25,1-1,24 1,-25 0,0 0,25 0,0-1,-25-24,50-24</inkml:trace>
  <inkml:trace contextRef="#ctx0" brushRef="#br0" timeOffset="126700.8945">9922 8657,'25'25,"-25"-1,0-48,24 24,-24 24,25-24,0 25,-25 0,0 0,0 0,-25-25,25 24,-25 1,1 0,-1 0,50-50,-1 25,-24-25,25 25,0 0,0 25,-25 0,25-25,-25 25,0-1,-25 1,25 0,0 0,-25-25,0 25,25 0,-25-1,1 1,-1-25,25-25</inkml:trace>
  <inkml:trace contextRef="#ctx0" brushRef="#br0" timeOffset="127088.9893">10195 8731,'0'0,"0"-25,0 1,25-1,-25 0,24 0,-24 0,25 25,-25-24,25 24,0 0,-25 24,0 1,25 0,-1 0,-24 0,25-1,-25 26,25-25,-25 0,25 24,-25-24,25 0,-25 0,24-1,-24 1,0 0,-24-50,24 0,0 1,0-26</inkml:trace>
  <inkml:trace contextRef="#ctx0" brushRef="#br0" timeOffset="127292.3834">10492 8483,'0'-25,"0"50,0 0,-24 0,24 0,-25 24,25-24,-25 0,25 24,-25-24,0 25,1-25,-1 24,25-24,-25 0,0 0,25-1,0 1,-25-50,50 1</inkml:trace>
  <inkml:trace contextRef="#ctx0" brushRef="#br0" timeOffset="127500.1742">10641 8731,'0'25,"0"0,0 0,0-1,0 1,0 0,0 0,0 0,0-1,0 1,0 0,0 0,0 0,25-25,-25 25,-50-75</inkml:trace>
  <inkml:trace contextRef="#ctx0" brushRef="#br0" timeOffset="128500.8705">12229 8657,'-25'0,"25"-25,25 0,-25 0,0 1,25 24,-25-25,24 0,-24 0,0 0,25 1,-25-1,25 25,-25-25,25 25,0 25,-25 0,24-1,1 1,-25 25,25-1,0 1,-25-25,25 24,-1-24,-24 0,25 0,-25 0,25-1,-25 1,25 0,-25-50,-25 0,25-24,0 24</inkml:trace>
  <inkml:trace contextRef="#ctx0" brushRef="#br0" timeOffset="128692.5111">12601 8310,'-25'24,"25"1,0 0,-25 25,0-26,25 26,-24 0,-1-1,25 1,-25-1,0-24,25 25,-25-25,1-1,24 1,-25 0,25 0,25-50</inkml:trace>
  <inkml:trace contextRef="#ctx0" brushRef="#br0" timeOffset="129032.7765">12725 8582,'25'25,"-1"0,-24 0,0 0,25-25,-25 24,0 1,-25-25,25 25,-24-25,24 25,-25-25,0 25,25-50,25 25,0-25,-1 25,1 0,0 25,-25 0,0-1,0 1,-25 0,25 0,-25 0,1-1,24 1,-25-25,25 25,-25-25,25-25,0 0</inkml:trace>
  <inkml:trace contextRef="#ctx0" brushRef="#br0" timeOffset="129451.9341">12948 8682,'0'-25,"0"0,0 0,25 0,-25 1,25-1,-25 0,0 0,24 25,-24-25,25 25,0 0,-25 25,25 0,-25 0,25 0,-25-1,24 26,-24-25,25 24,0-24,-25 0,25 25,-25-26,0 1,25-25,-25 25,-25-50,25 0,-25 1,25-26</inkml:trace>
  <inkml:trace contextRef="#ctx0" brushRef="#br0" timeOffset="129612.5523">13246 8384,'-25'25,"25"0,0-1,0 1,-25 0,25 25,-25-1,0-24,25 25,-24-26,-1 26,0-25,0 0,25 24,-25-49,25 25,-49-75</inkml:trace>
  <inkml:trace contextRef="#ctx0" brushRef="#br0" timeOffset="129916.5784">13370 8657,'25'0,"-25"25,24-25,1 24,0-24,-25 25,0 0,-25 0,25 0,-25-25,1 24,24 1,-25 0,25 0,-25 0,0-1,50-24,0 0,0 0,-1 0,1-24,0 24,0 0,0 0,-1 0,1 0</inkml:trace>
  <inkml:trace contextRef="#ctx0" brushRef="#br0" timeOffset="130532.183">14932 8607,'0'25,"0"-50,25 25,-25-25,25 1,0-26,0 25,-1 0,-24 1,25-1,-25 0,25 50,-25 0,25-25,-25 24,25 1,-25 0,24 25,-24-26,25 1,-25 25,25-25,-25-1,0 1,0 0,25 0,-25 0,0-50,0 0,0 0,25 0</inkml:trace>
  <inkml:trace contextRef="#ctx0" brushRef="#br0" timeOffset="130729.2585">15329 8310,'-25'0,"25"24,-24 1,24 0,-25 0,25 0,-25 24,0 1,0-1,25-24,-24 25,-1-1,0-24,0 0,25 0,-25 0,25-1,25-48</inkml:trace>
  <inkml:trace contextRef="#ctx0" brushRef="#br0" timeOffset="131068.3478">15329 8582,'25'25,"0"-25,-25 25,25-25,-25 25,0 0,25-25,-25 24,0 1,-25-25,25 25,0 0,-25-25,0 25,25-1,-25-24,25 25,25-50,0 50,0-25,0 25,-25 0,0 0,0-1,-25 1,0 0,0 0,0-25,0 0,1 0,-1 0,25-25,-25 0,25 0</inkml:trace>
  <inkml:trace contextRef="#ctx0" brushRef="#br0" timeOffset="131392.1009">15404 8086,'0'0,"25"25,-1-25,-24 25,25 0,-25 0,0-1,0 1,-25-25,1 25,24 0,-25-25,0 25,0-25,50 24,0-24,0 0,-1-24,1 24,0 0,0 0,0 0,-1 0,1 0,-25-25,25 25,0 0</inkml:trace>
  <inkml:trace contextRef="#ctx0" brushRef="#br0" timeOffset="131643.8099">15577 8582,'0'25,"25"-25,0 0,0 0,0 0,-1 0,1-25,0 25,0 0,0 0,-1 0,-24-24,25 24,-50 0,1 0</inkml:trace>
  <inkml:trace contextRef="#ctx0" brushRef="#br0" timeOffset="131800.1677">15701 8434,'0'24,"0"1,0 25,0-25,0-1,0 26,0-25,-24 24,24-24,0 0,0 0,-25-50,25 0</inkml:trace>
  <inkml:trace contextRef="#ctx0" brushRef="#br0" timeOffset="132015.9807">15974 8310,'0'24,"0"1,0 0,0 0,0 24,0-24,0 25,0-1,0 1,25-25,-25 24,0 1,0-25,0 0,0 24,0-24</inkml:trace>
  <inkml:trace contextRef="#ctx0" brushRef="#br0" timeOffset="132360.8527">16942 8533,'24'0,"1"25,0-25,0 0,0-25,-1 25</inkml:trace>
  <inkml:trace contextRef="#ctx0" brushRef="#br0" timeOffset="132552.4967">17611 8533,'0'25</inkml:trace>
  <inkml:trace contextRef="#ctx0" brushRef="#br0" timeOffset="133020.6828">18083 8533,'0'-25,"0"0,24 25,1-25,0 1,0-1,0 0,-1 0,1 0,0 1,0-1,-25 0,25 25,-1 0,1 0,-25 25,25 0,-25 24,25-24,-25 25,25-1,-25 1,24 24,26-24,25-25,-100 24,-25-74,75 75,-25-25,74-25,-123 25,98-1,-98-48,98 24,-73 0,48 0,-48 0,-1 0,25-25,25 25,-50-50</inkml:trace>
  <inkml:trace contextRef="#ctx0" brushRef="#br0" timeOffset="133204.5162">18604 8210,'0'0,"49"25,-98-50,49 50,-25-25,25 25,0 0,-25 0,0 24,25 1,-50-1,26-24,-1 25,0-1,0 1,0 0,1-26,-1 26,0-25,25 0</inkml:trace>
  <inkml:trace contextRef="#ctx0" brushRef="#br0" timeOffset="133637.2748">18678 8483,'25'0,"-25"25,25 0,-1-25,-24 25,0-1,0 1,-24-25,24 25,-25 0,0 0,0-25,25 24,-25-24,25 0,-24 0,48 0,-24-24,25 24,0 0,0 0,0 0,-1 0,1 24,-25 1,0 0,-25 0,25 0,-24-25,24 24,-25 1,0 0,0 0,0-50</inkml:trace>
  <inkml:trace contextRef="#ctx0" brushRef="#br0" timeOffset="134028.3193">18926 8582,'0'-24,"0"-1,25 0,-25 0,25 0,-25 1,24 24,1 0,-25-25,0 0,25 25,49 0,-123 0,74 25,24 24,-74-49,50 25,0 25,25-25,-75-1,50 26,-25-25,24 0,-24-1,25 1,-25 0,25 0,0-25,-50 0,0 0,25-25,0 0</inkml:trace>
  <inkml:trace contextRef="#ctx0" brushRef="#br0" timeOffset="134204.5461">19323 8285,'-25'25,"0"-1,25 1,-25 25,1-25,24-1,-25 1,0 25,0-1,0-24,1 25,-1-25,0-1,25 1,-25 0,25 0</inkml:trace>
  <inkml:trace contextRef="#ctx0" brushRef="#br0" timeOffset="134652.4644">19422 8582,'0'25,"0"0,0 0,0 0,0-1,0 1,0 0,0 0,0 0,-25-1,25 1,25-50,-25 1,25-1,0 0,-25 0,49 0,-49 1,0-1,25 0,0 25,-25 25,25 0,-50-25,25 24,0 1,0 0,0 0,0 24,0-24,0 0,25-25,-25 25,0 0,25-25,-1-25,26 25,-50-25,25 0,0 0,-1 25,-24-24,25-26,-25 25</inkml:trace>
  <inkml:trace contextRef="#ctx0" brushRef="#br0" timeOffset="135572.0869">10269 9451,'-25'24,"50"-24,-25 25,0 0,25 0,-25 0</inkml:trace>
  <inkml:trace contextRef="#ctx0" brushRef="#br0" timeOffset="135684.1311">10269 9872,'-25'0,"25"25,0 0,0 0,0-1,0 1</inkml:trace>
  <inkml:trace contextRef="#ctx0" brushRef="#br0" timeOffset="135812.0979">10244 10269,'0'25,"0"0,0 0,0-75</inkml:trace>
  <inkml:trace contextRef="#ctx0" brushRef="#br0" timeOffset="137115.8389">9401 11088,'0'0,"0"24,-25-24,25 25,-25-25,25 25,25-50,0 0,0-24,-25 24,25 0,-1 0,1 1,0 24,-25-25,25 25,0 0,-25 49,49-73,-49 48,25 1,0 0,0 0,-1 24,-24-24,25 25,0-25,0 0,-25 24,25-24,-25 0,24-25,-24 25,0-1,0-48,0-1,0 0,0-25</inkml:trace>
  <inkml:trace contextRef="#ctx0" brushRef="#br0" timeOffset="137296.5389">9823 10840,'-25'0,"25"24,0 1,0 0,-25 0,25 24,-25 1,0-25,25 49,-24-24,-1 0,-25-26,25 26,25 0,-24-26,-1 1,0 0,25-50</inkml:trace>
  <inkml:trace contextRef="#ctx0" brushRef="#br0" timeOffset="137620.8988">9922 11212,'0'0,"25"0,-25 25,0-1,0 1,0 0,24-25,-24 25,0 0,0-1,0 1,0-50,0 1,25-1,-25 0,25 0,-25 0,25-24,-25 24,25 25,-25-25,25 25,-25 25,0 0,0 0,0-1,0 1,0 0,0 0,0 0,0-1,24 1,1 0,0-25,0-25</inkml:trace>
  <inkml:trace contextRef="#ctx0" brushRef="#br0" timeOffset="137997.283">10269 11162,'0'-25,"0"0,0 1,25 24,-25-25,0 0,25 0,-25 0,25 25,-25-24,24 24,1 0,0 24,-25 1,25 0,-25 25,25-26,-25 1,24 0,-24 0,25 25,-25-26,25 1,-25 0,25 25,-25-26,25-24,-25 25,0 0,24-25,-24 25,0-50,-24 0,24 0,0 1</inkml:trace>
  <inkml:trace contextRef="#ctx0" brushRef="#br0" timeOffset="138197.0467">10616 10914,'-24'25,"24"0,-25-25,25 24,0 26,-25-25,25 24,-25 1,0 0,1-25,-1 24,0 1,25-25,-25 24,0-24,25 0,0 0,25-50,-25 0</inkml:trace>
  <inkml:trace contextRef="#ctx0" brushRef="#br0" timeOffset="138368.0304">10740 11212,'0'25,"0"-1,0 1,25-25,-25 50,0-25,0-1,0 1,0 0,0 0,0 24,0-24</inkml:trace>
  <inkml:trace contextRef="#ctx0" brushRef="#br0" timeOffset="139240.6265">12452 11088,'0'-25,"0"0,0 0,25 25,-25-25,0 1,25 24,-25-25,24 0,-24 0,25 25,-25-25,25 50,0 0,-25 0,25 0,-1-1,-24 26,25-25,-25 24,25-24,-25 25,25-25,-25 24,25-24,-25 0,0 0,24 0,-24-1,0-48,0-1,0 0,0 0,0-24,0 24</inkml:trace>
  <inkml:trace contextRef="#ctx0" brushRef="#br0" timeOffset="139512.4503">12799 10840,'0'24,"-25"1,25 0,-24 0,24 0,-25-1,0 26,25 0,-25-1,0 1,1-25,-1 24,0-24,0 25,25-25,-25-25,25 24,0 1,25-74</inkml:trace>
  <inkml:trace contextRef="#ctx0" brushRef="#br0" timeOffset="139856.1874">12874 11112,'24'25,"-24"0,0 0,0 0,25 0,-25-1,0 1,0 0,-25 0,25 0,25-50,-25 0,0 0,25 0,-25 1,0-1,25 0,-25 0,25 0,-25 0,24 50,-24 0,0 0,0 25,0-26,0 1,0 0,0 0,0 0,25-1,-25 1,25-50,-25 1</inkml:trace>
  <inkml:trace contextRef="#ctx0" brushRef="#br0" timeOffset="140204.6337">13122 11063,'0'-25,"24"25,-24-25,0 0,25 25,-25-24,25-1,-25 0,25 25,0-25,0 25,-1 25,-24 0,25 0,0 24,-25-24,25 0,-25 0,0-1,25 1,-25 25,24-25,-24 0,0-1,25 1,-25 0,25-25,-25 25,-25-50</inkml:trace>
  <inkml:trace contextRef="#ctx0" brushRef="#br0" timeOffset="140388.4876">13419 10815,'0'25,"-24"-1,24 1,0 0,-25 0,25 24,-25 1,0-25,0 24,25 1,-24 0,-1-25,0 24,25-24,-25 0,25 0</inkml:trace>
  <inkml:trace contextRef="#ctx0" brushRef="#br0" timeOffset="140740.1792">13618 11137,'25'0,"-25"25,24-25,1 25,-25 0,0 0,0-1,-25 1,1 0,24 0,-25-25,0 25,0-1,50-24,0 0,0-24,-1 24,1 0,0 0,0 0,0 0,-1 0,-24-25,-24 25,24-25</inkml:trace>
  <inkml:trace contextRef="#ctx0" brushRef="#br0" timeOffset="141128.1295">12923 9401,'0'25,"25"-25,-25 25,-25-1,25 1</inkml:trace>
  <inkml:trace contextRef="#ctx0" brushRef="#br0" timeOffset="141259.9377">12948 9773,'0'25,"0"0,0-1,0 1</inkml:trace>
  <inkml:trace contextRef="#ctx0" brushRef="#br0" timeOffset="141368.106">12948 10220,'0'24,"0"1</inkml:trace>
  <inkml:trace contextRef="#ctx0" brushRef="#br0" timeOffset="141808.137">15255 9426,'0'25,"0"-1,25-24,-25 25,-25-50,25 50</inkml:trace>
  <inkml:trace contextRef="#ctx0" brushRef="#br0" timeOffset="141928.3754">15329 9823,'0'24,"0"1,-25 0,25 0</inkml:trace>
  <inkml:trace contextRef="#ctx0" brushRef="#br0" timeOffset="142032.3644">15329 10145,'0'25,"0"0,0 0</inkml:trace>
  <inkml:trace contextRef="#ctx0" brushRef="#br0" timeOffset="142597.0009">14833 11038,'-25'0,"25"-25,25 25,-25-25,25 1,0-26,-25 25,25 0,-1 25,1-24,0-1,0 25,0 25,-1-25,-24 24,25 1,0 25,0-25,-25 24,25-24,-1 25,-24-26,25 1,0 25,-25-25,25 0,-25-1,25-24,-25 25,0-50,0 1,0-1</inkml:trace>
  <inkml:trace contextRef="#ctx0" brushRef="#br0" timeOffset="142784.1139">15280 10765,'-25'25,"0"0,25 0,-25 24,25-24,-25 25,1-26,24 26,-25 0,-25-1,25 1,1 0,24-1,-25-24,0 0,25 0,25-50</inkml:trace>
  <inkml:trace contextRef="#ctx0" brushRef="#br0" timeOffset="143120.8961">15354 11063,'0'25,"0"-1,0 1,0 0,0 0,0 0,0 0,0-1,0 1,0 0,25-50,-25 0,25 1,-25-1,25 0,-25 0,24 0,1 0,-25 1,0 48,0 1,25 0,-25 0,0 0,0 24,0-24,0 0,25 0,0 0,-1-50,1 0</inkml:trace>
  <inkml:trace contextRef="#ctx0" brushRef="#br0" timeOffset="143452.1904">15652 11063,'0'-25,"0"0,25 0,-25 1,24 24,-24-25,25 0,-25 0,25 0,0 25,-25 25,25 0,-1 25,-24-26,25 1,-25 25,25-50,-25 49,25-24,0 0,-25 25,24-25,-24-1,25 1,-25 0,25-25,-50 0,25-25</inkml:trace>
  <inkml:trace contextRef="#ctx0" brushRef="#br0" timeOffset="143639.5865">15974 10889,'25'25,"-50"-50,0 25,25 25,-24-25,24 25,0 0,-25-1,0 26,0-25,25 24,-25 1,1-25,-1 25,25-26,-25 1,25 0</inkml:trace>
  <inkml:trace contextRef="#ctx0" brushRef="#br0" timeOffset="143968.1109">16098 11063,'0'25,"25"-25,0 24,-25 1,0 0,0 0,0 0,0 0,-25-25,25 24,-25-24,25 25,-25-25,50 0,0 0,-25-25,25 25,0 0,-25 25,0-50,24 25,1 25,0-25,0 25,-25 0,-25-25,50 25,-25-1,-25 1,25 0,-25 0,0 0,1-1,-1 1,0 0,25 0,-25-25</inkml:trace>
  <inkml:trace contextRef="#ctx0" brushRef="#br0" timeOffset="144268.0777">16966 11212,'25'25,"0"-25,0 0,0-25,24 25,-49-25</inkml:trace>
  <inkml:trace contextRef="#ctx0" brushRef="#br0" timeOffset="144372.8474">17338 11162,'25'-25,"0"25,0 0,0 0</inkml:trace>
  <inkml:trace contextRef="#ctx0" brushRef="#br0" timeOffset="144487.478">17835 11187,'0'0,"24"0,1 25,0-25,0 0,0 0</inkml:trace>
  <inkml:trace contextRef="#ctx0" brushRef="#br0" timeOffset="144868.9709">19075 9277,'-25'0,"25"25,0 0,0-1,0 1,0 0,0 0,0 0,0-1</inkml:trace>
  <inkml:trace contextRef="#ctx0" brushRef="#br0" timeOffset="144972.4168">19050 9971,'-25'25,"25"0,0 0,0 0</inkml:trace>
  <inkml:trace contextRef="#ctx0" brushRef="#br0" timeOffset="145093.1775">19050 10319,'0'25,"0"-1,0 1,25 0</inkml:trace>
  <inkml:trace contextRef="#ctx0" brushRef="#br0" timeOffset="145712.4063">18355 10964,'-24'0,"24"-25,0 0,24 0,-24 0,25 1,0-26,-25 25,25 0,0 25,-25-24,24 24,-24-25,25 25,0 25,-25-1,25-24,-25 25,25 25,0-25,-1 24,1 1,0-1,-25-24,25 25,0-25,-25 24,24-24,-24 0,25 25,-25-26,0 1,0-50,0 1,0-1,-25 0,25-25,0 25</inkml:trace>
  <inkml:trace contextRef="#ctx0" brushRef="#br0" timeOffset="145904.3182">18802 10740,'0'-24,"-25"48,25 1,-25 0,25 0,-24 24,24-24,-25 25,0-1,0-24,0 25,1-1,-1-24,0 25,0-25,0 0,25-1,-25 1</inkml:trace>
  <inkml:trace contextRef="#ctx0" brushRef="#br0" timeOffset="146352.5065">18926 11088,'0'-25,"25"25,-25 25,0-1,0 1,0 0,0 0,0 0,0 0,0-1,0-48,25 24,-25-25,24 0,-24 0,25 0,-25 0,25 1,-25-1,25 25,0 0,-50 0,50 25,-25-1,0 1,0 0,0 0,0 0,0 0,24-1,-24 1,0 0,25 0,-50-50,25 0,25 0,-25 1</inkml:trace>
  <inkml:trace contextRef="#ctx0" brushRef="#br0" timeOffset="146656.7598">19025 10592,'25'0,"0"0,0 24,-1 1,-24 0,-24-25,24 25,-25 0,0-1,0-24,0 25,50-25,0 0,0 0,24 0,-24 0,0 0,0 0,0 0,-1 0</inkml:trace>
  <inkml:trace contextRef="#ctx0" brushRef="#br0" timeOffset="146900.2245">19273 10964,'25'0,"0"0,0 24,-1-24,1 0,0 0,0-24,0 24,-1 0,1 0,0 0,0 0,-50 0</inkml:trace>
  <inkml:trace contextRef="#ctx0" brushRef="#br0" timeOffset="147060.4561">19447 10815,'0'25,"0"-1,0 1,0 0,0 25,-25-26,25 26,0 0,0-26,0 26,0-25,0 0,0 0,0-1,25-24</inkml:trace>
  <inkml:trace contextRef="#ctx0" brushRef="#br0" timeOffset="147272.6527">19720 10740,'0'25,"0"0,0 0,0 0,0 24,0-24,0 25,25-1,-25 1,0-1,0 1,0 0,0-25,0 24,0-24,0 0,0 0</inkml:trace>
  <inkml:trace contextRef="#ctx0" brushRef="#br0" timeOffset="149588.9864">8954 5705,'0'-25,"0"50,0 0,0 0,0-1,0 1,25 0,-25 0,0 0,0 0,0-1,0 1,0 0,0 0,0 0,0-1,0 1,0 0,0 0,0 0,0-1,0 1,0 25,0-25,0-1,0 1,0 0,0 0,0 0,0-1,0 1,0 0,0 0,0 0,0-1,0 1,0 0,0 0,0 0,0-1,0 1,0 0,0 0,0 0,0-1,-25 1,25 0,0 0,0 0,0 0,0-1,0 1,0 0,0 0,0 0,0-1,0 1,0 0,0 0,0 0,0-1,0 1,0 0,0 0,0 0,0-1,0 1,-24 0,24 0,0 0,0 24,0-24,0 0,0 0,0-1,0 1,0 0,0 0,0 0,0-1,0 26,0-25,0 0,0 24,0-24,0 0,0 0,0-1,0 26,0-25,0 0,0 0,0-1,0 1,0 0,-25 0,25 0,0 24,0-24,0 0,0 0,0-1,0 1,0 0,0 0,0 24,-25-24,25 0,0 0,0 0,0 24,0-24,0 0,-25 0,50-1,-50 1,50 0,-25 25,0-26,0 1,-25 25,50-25,-25-1,0 1,0 25,0-25,-25 0,25-1,0 26,0-25,0 0,-25-25,50 24,-25 1,0 25,0-25,0-1,0 1,0 0,-25 25,50-26,-25 1,0 0,0 0,0 24,0-24,0 0,-25-25,50 50,-25-26,0 1,0 0,0 0,0 24,0-24,-25 0,25 0,0 0,0-1,0 1,0 25,0-25,-24 0,-1-1,74-24,-49 25,0 0,0 0,0 0,0-1,0 26,0-25,0 0,0-1,0 1,0 0,0 0,0 24,0-24,0 0,0 0,0 0,0 24,0-24,0 0,0 0,0 24,0-24,0 0,0 24,0-24,0 0,0 0,0 0,0-1,0 1,0 25,0-25,0-1,0 1,0 0,0 25,0-25,0-1,25 26,-25-25,0 0,0 24,0-24,-25 0,50 0,-25 24,0-24,25 0,-25 0,0-1,0-48</inkml:trace>
  <inkml:trace contextRef="#ctx0" brushRef="#br0" timeOffset="151588.9849">20141 5581,'0'-25,"0"50,0 0,0 0,0-1,0 1,0 0,0 0,0 0,0-1,0 1,0 25,0-25,0 0,0 24,0-24,0 25,0-26,0 1,0 25,0-25,0-1,0 26,0-25,0 0,0-1,0 1,0 0,0 25,0-26,0 1,0 0,0 25,0-26,0 1,0 0,0 25,0-26,0 1,0 0,0 0,0 0,0-1,0 1,0 25,0-25,0 0,0-1,0 1,0 0,0 0,0 0,0-1,0 1,0 0,0 0,0 0,0-1,0 1,0 0,0 25,0-26,0 1,0 0,0 0,0 0,0-1,0 26,-24-25,24 0,0 24,0-24,0 0,0 0,0-1,0 1,0 0,0 0,0 0,0 24,0-24,0 0,0 0,0-1,0 26,0-25,0 0,0 0,0-1,0 1,0 0,0 25,0-26,0 1,0 0,0 0,0 0,0-1,0 1,0 0,0 0,0 0,0-1,0 1,0 0,0 0,0 0,0-1,0 26,0-25,0 0,0-1,0 1,0 0,0 0,0 0,0-1,0 1,0 0,0 0,0 0,0-1,0 1,0 0,0 0,0 0,0 0,0-1,0 1,0 0,0 0,0 0,0-1,0 1,0 25,0-25,0-1,0 1,0 0,0 0,0 0,0-1,0 1,0 0,0 0,0 24,0-24,0 0,0 0,0 0,0-1,0 1,0 0,0 0,0 0,0-1,0 1,0 0,0 0,0 0,24-25,-24 24,0 1,0 0,0 0,0 0,0 0,0-1,0 1,0 0,0 0,0 0,0-1,0 1,0 0,-24 0,24 0,0-1,0 1,0 0,0 0,0 0,0-1,0 1,0 0,0 0,0 0,0-1,0 1,0 0,0 0,0 0,0-1,0 1,0 0,0 0,0 0,0-1,0 1,0 0,0 0,0 0,24-25,-24 24,-24 1,24 0,24 0,-24 0,0-1,0 1,0 0,0 0,0 0,0 0,0-1,0 1,0 0,0 0,0 0,25-1,-25 1,0 0,0-50,-25 0</inkml:trace>
  <inkml:trace contextRef="#ctx0" brushRef="#br1" timeOffset="202208.1375">9699 4787,'-25'0,"25"-25,25 1,-25-1,0 0,24 0,1 0,-25 1,0-1,25 0,-25 0,25 50,-25 0,25 0,-25-1,24 1,-24 0,25 25,0-26,-25 26,25-25,0 0,-25 0,24-1,1 1,-25 0,25 0,-25 0,25-25,-25 24,0-48,0-1,-25 0</inkml:trace>
  <inkml:trace contextRef="#ctx0" brushRef="#br1" timeOffset="202452.6691">10071 4490,'-25'24,"25"1,-25 0,25 25,-25-26,0 26,1 0,-1 24,0-24,0-1,0 1,1-25,-1 24,25-24,-25 0,25 0,25 0,-25-50,25 0</inkml:trace>
  <inkml:trace contextRef="#ctx0" brushRef="#br1" timeOffset="202632.3326">10170 4812,'0'0,"0"25,25-25,-25 25,0 0,0-1,0 1,0 0,0 0,0 0,0-1,0 1,0 0,0 0,0 0</inkml:trace>
  <inkml:trace contextRef="#ctx0" brushRef="#br1" timeOffset="203652.7352">12526 4787,'0'-25,"-24"25,24-24,0-1,0 0,24 0,-24 0,0 1,25 24,-25-25,25 25,0-25,0 25,-1 25,1 0,0-1,-25 26,25-25,-25 24,25-24,-25 25,24-25,-24 0,0 24,25-24,-25 0,25 0,-25-1,25 1,-25-50,0 1,-25-1,25 0,0-25</inkml:trace>
  <inkml:trace contextRef="#ctx0" brushRef="#br1" timeOffset="203852.6958">12898 4490,'-24'0,"-1"24,25 1,-25 0,25 0,-25 0,0 24,1-24,24 25,-25-1,0 1,0-25,0 24,25-24,-24 0,24 0,0 0,0-1,24-24</inkml:trace>
  <inkml:trace contextRef="#ctx0" brushRef="#br1" timeOffset="204180.459">12973 4738,'25'24,"-1"1,1 0,0 0,-25 0,0 0,-25-1,25 1,-25 0,1 0,-1 0,0-1,0-24,25 25,-25-25,50 0,0-25,0 25,0 0,-1-24,26 24,-25-25,0 25,-1 0,1 0,0 0,0-25</inkml:trace>
  <inkml:trace contextRef="#ctx0" brushRef="#br1" timeOffset="204904.783">15032 4812,'-25'-25,"0"25,25-25,0 1,25-1,-25 0,25 0,-1 0,1 25,-25-24,25-1,0 25,0-25,-1 50,1-25,0 25,-25-1,25-24,-25 25,25 25,-25-25,24-1,-24 1,25 25,-25-25,0 0,25-1,-25 1,0 0,25-25,-25 25,0-50,0 0,-25 0,25 1</inkml:trace>
  <inkml:trace contextRef="#ctx0" brushRef="#br1" timeOffset="205068.959">15379 4539,'-25'0,"25"25,-25 0,25 0,-25-1,25 26,-24 0,-1-1,0 1,0-25,25 24,-25-24,1 25,24-25,-25-1,25-48,0-1</inkml:trace>
  <inkml:trace contextRef="#ctx0" brushRef="#br1" timeOffset="205408.7887">15453 4738,'25'0,"0"24,0 1,0 0,-25 0,0 0,0 0,-25-1,25 1,-25-25,0 0,25 25,-25-25,25-25,25 0,0 25,0-24,0 24,-1 0,1 24,0-24,0 25,-25 0,25-25,-25 25,0 0,-25-1,25 1,-25-25,25 25,-25 0,0-25,1 25,-1-25,0 24,0-24,0 0,1 0</inkml:trace>
  <inkml:trace contextRef="#ctx0" brushRef="#br1" timeOffset="205897.0458">16892 4713,'0'25,"25"-25,0 0,-1 24,1-24,0 0,0-24,0-1</inkml:trace>
  <inkml:trace contextRef="#ctx0" brushRef="#br1" timeOffset="206108.8362">17338 4713,'25'0,"-50"0,50 25,0-25,0 0,0-25,-1 25,1 0,25 0,-25 0,0 0,-1 0,1-25</inkml:trace>
  <inkml:trace contextRef="#ctx0" brushRef="#br1" timeOffset="206684.7643">18380 4762,'0'0,"-25"0,25-24,0-1,25 25,-25-25,25 0,0 0,0 1,-1-1,1 0,0 0,0 0,0 25,0 0,-25 25,24-25,-24 25,25 0,-25 0,25-1,-25 1,25 25,-25-25,25 24,-25 1,24 0,-24-26,25 1,-25 0,25 0,-25 0,25-25,-25 24,-25-48,25-1,-25-25,25 25</inkml:trace>
  <inkml:trace contextRef="#ctx0" brushRef="#br1" timeOffset="206852.5809">18876 4390,'-24'25,"-1"0,25 0,0 0,-25-1,0 1,0 25,1-1,-1 1,0 0,-25-1,26 1,-1 0,0-1,0 1,0-1,25-24,-25 0</inkml:trace>
  <inkml:trace contextRef="#ctx0" brushRef="#br1" timeOffset="207380.2563">18976 4812,'0'0,"0"25,0-50,0 50,0 0,0 0,0-1,0 1,-25 25,25-25,0-1,0-48,25-1,-25 0,24 0,1 0,-25 1,25-1,-25 0,25 0,0 0,-25 50,0 0,0 0,0 0,0-1,0 1,0 0,0 0,0 0,0-1,24-24,1 0,0 0,0-24,0 24,-1-25,1 25,0-25,-25 0,25 25,-25-25</inkml:trace>
  <inkml:trace contextRef="#ctx0" brushRef="#br1" timeOffset="210244.1251">8161 4589,'0'-25,"0"0,0 50,0 0,-25 0,25-1,0 1,0 25,0-25,-25-1,25 26,0 0,-25-25,25 24,0-24,0 0,-24 0,24 24,0-24,0 0,0 0,0-1,0 1,-25 0,25 0,0 0,0-1,0-48,25-1,-25-25,0 25</inkml:trace>
  <inkml:trace contextRef="#ctx0" brushRef="#br1" timeOffset="211976.0668">8086 5829,'0'0,"0"-25,0 0,-24 25,24 25,-25-25,0 0,25 25,-25 0,0-25,25 25,-25 0,25-1,-24 1,24 25,0-25,-25-1,25 1,25 0,-25 0,0 0,24-1,-24 1,25-25,0 25,-25 0,25-25,0 0,0 0,-1 0,1-25,0 25,0-25,0-24,-1 24,1 0,-25-25,25 26,-25-1,0 0,0 0,0 0,0 1,0-1,0 0,-25 0,0 25,1-25,-1 25,0 0,0 0,0 0,1 25,24 0,-25 0,0-25,0 25</inkml:trace>
  <inkml:trace contextRef="#ctx0" brushRef="#br1" timeOffset="212748.9998">8186 7094,'0'-25,"-25"1,0 24,0 0,0 0,25 24,-24-24,-1 25,0 0,0 25,25-26,-25 1,25 25,-25-25,25 24,0-24,0 25,25-26,-25 26,25-25,-25 0,25-1,0-24,0 25,-1-25,1-25,0 1,0-1,0 0,-1-25,1 26,0-26,-25 25,0-24,25 24,-25-25,0 25,0-24,-25 24,25 0,0 0,-25 1,0 24,25-25,-24 25,-1 0,0 0,0 0,0 25,1-1,-1 26</inkml:trace>
  <inkml:trace contextRef="#ctx0" brushRef="#br1" timeOffset="213488.0623">8210 8310,'-24'0,"-1"0,0 0,0 0,0 24,1 1,-1 0,25 0,-25 24,25-24,-25 25,25-25,0-1,0 1,0 25,25-25,-25-1,25 1,0 0,-1-25,1 0,0 0,0 0,0-25,-1 25,1-49,0 24,0 0,0-25,-1 26,-24-26,0 0,25 26,-25-1,0-25,0 25,-25 1,25-1,0 0,-24 0,-1 25,25-25,-25 25,0-24,0 24,1 24,-1 1,0 0,25 0,-25 24,0-24</inkml:trace>
  <inkml:trace contextRef="#ctx0" brushRef="#br1" timeOffset="213992.4793">8235 9128,'-25'0,"25"25,25 0,-25 0,0-1,-25-73,25 74,0-1</inkml:trace>
  <inkml:trace contextRef="#ctx0" brushRef="#br1" timeOffset="214112.1599">8235 9500,'-25'25,"25"0,0 0,0-1,0 1,0 0</inkml:trace>
  <inkml:trace contextRef="#ctx0" brushRef="#br1" timeOffset="214216.501">8235 9872,'0'25,"0"0,0 0,0-1,0 1,-25-25,25 25</inkml:trace>
  <inkml:trace contextRef="#ctx0" brushRef="#br1" timeOffset="215123.8805">8334 10939,'0'-25,"-24"25,-1 0,25 25,-25-25,25 25,-25-1,0-24,25 50,-24-25,24 0,0-1,-25 26,25-25,0 0,0 24,0-24,0 25,0-25,25-1,-25 1,24 0,1-25,0 25,0-25,0 0,-1-25,1 25,0-25,-25 0,25 1,0-26,-25 25,24-24,-24 24,0 0,25-25,-25 25,0 1,-25-1,25 0,0 0,-24 0,24 1,-25-1,0 0,0 0,25 0,-25 25,1 0,-1 0,0 25,25 0,-25 0,0 0</inkml:trace>
  <inkml:trace contextRef="#ctx0" brushRef="#br1" timeOffset="217381.0491">7392 4663,'0'-25,"0"50,0 0,0 0,0 0,0-1,0 1,25-25,-25 25,0 0,0 0,0 0,0-1,0 1,0 0,0 0,0 0,0-1,0 1,0 0,0 0,0 24,0-24,0 0,0 0,0 0,0 24,0-24,0 0,0 0,0-1,0 1,0 0,0 0,0 0,0-1,0 1,0 0,0 0,24 0,-24-1,0 1,0 0,0 0,0 0,0-1,0 1,0 0,0 0,0 0,0 0,0-1,0 1,0 0,0 0,0 0,0-1,0 1,0 0,0 0,0 0,0-1,0 1,0 0,0 0,0 0,0-1,0 1,0 0,0 0,0 0,0-1,0 1,0 0,0 0,0 0,0-1,0 1,0 0,0 0,0 0,0-1,0 1,0 0,0 0,0 0,0-1,0 1,0 0,0 0,0 0,0 0,0-1,0 1,0 0,0 0,0 0,0-1,0 1,0 0,0 0,0 0,0-1,0 1,0 0,0 0,0 0,0-1,0 1,0 0,0 0,0 0,0-1,0 1,0 0,0 0,0 0,0-1,-24 1,24 0,0 0,-25 0,50-1,-25 1,0 0,0 25,0-26,0 1,0 0,0 0,0 0,0-1,0 26,0-25,0 0,0 0,0-1,0 1,0 0,0 0,0 0,0-1,0 26,0-25,0 0,0-1,0 1,0 25,0-25,0-1,0 1,0 0,0 0,0 0,0-1,0 26,0-25,0 0,0-1,0 1,0 0,0 0,0 0,0-1,0 1,0 0,0 0,0 24,0-24,0 0,0 0,0 0,0 0,0 24,0-24,0 0,0 0,0-1,0 1,0 0,0 0,0 0,0-1,0 1,0 0,0 25,0-26,0 1,0 0,0 0,0 0,0-1,0 26,0-25,0 0,0-1,0 1,0 0,0 25,0-26,0 1,0 0,0 0,0 0,0-1,0 1,0 0,0 25,0-25,0-1,0 1,0 25,0-25,0-1,0 1,0 0,0 0,0 0,0 24,0-24,0 0,0 0,0-1,0 1,0 0,0 0,0 0,0-1,0 26,0-25,0 0,0-1,0 1,0 0,0 0,-25 0,25-1,0 26,0-25,0 0,0-1,0 1,0 0,0 0,0 0,0-1,0 1,0 0,0 0,0 0,0 0,0-1,0 1,0 0,0 0,0 0,0-1,-25 26,50-50,-25 25,0 0,0-1,0 1,0 0,0 0,0 0,0-1,0 1,0 0,0-50,0 0</inkml:trace>
  <inkml:trace contextRef="#ctx0" brushRef="#br1" timeOffset="219028.1523">20241 4217,'0'-25,"0"0,0 0,0 1,0-1,0 50,0-1,0 1,0 0,0 0,0 0,0-1,0 1,0 0,0 0,0 0,24-1,-24 1,0 0,0 0,0 0,0-1,0 1,0 0,0 0,0 0,0-1,0 1,0 0,0 0,0 0,0-1,0 1,0 0,0 0,0 0,0 0,0-1,0 1,0 0,0 0,0 0,0-1,0 1,0 0,0 0,0 0,0-1,0 1,0 0,-24 0,24 0,0-1,0 1,0 0,0 0,0 0,0-1,0 1,0 0,0 0,0 0,0-1,0 1,0 0,0 0,0 0,0-1,0 1,0 0,0 0,0 0,0-1,0 1</inkml:trace>
  <inkml:trace contextRef="#ctx0" brushRef="#br1" timeOffset="234401.0822">20563 7342,'0'0,"0"-25,0 50,25-50,-25 50,25-25,-1 0,1 0,0 0,0 25,0-25,0 0,-1 0,1 0,0 0,0-25,0 25,-1 0,1 0,0 0,0 0,0 0,-25-25,24 25,1 0,0 0,0 0,0 0,-1 0,1 0,0 0,0 0,0 0,-1 0,1 0,0 0,0 0,0 0,-1 0,1 0,0 0,0 0,0 0,-1 0,1 0,0 25,0-25,0 0,-1 0,-24-25,25 25,0 0,0 0,0 0,0 0,-1 0,26 0,-75 0,50 0,0 0,0 0,-1 0,1 0,0 0,0-24,0 24,-1 0,1 0,-50 0,1 0,-26 0</inkml:trace>
  <inkml:trace contextRef="#ctx0" brushRef="#br1" timeOffset="235748.1559">20538 7590,'-25'0,"50"25,0-25,0 0,-25-25,25 25,-1 0,1 0,0 0,0 0,0 0,0 0,-1 0,1 0,0 0,0 0,0 0,-1 0,1-25,0 25,0 0,0 0,-1 0,1 0,0 0,0 0,0 0,-1 0,1 0,0 0,0 0,0 0,-1 0,1 0,0 0,0 0,0 0,-1 0,1 0,0 0,0 0,0 0,-1 0,1 0,0 0,0 0,0 0,-25-24,24 24,1 0,0 0,0 0,0 24,0-24,-1 0,1 0,0 0,0 0,0 0,-1 0,1 0,0 0,0 0,0 0,-1 0,1 0,0 0,0 0,0 0,-1 0,-24 25,25-25,-50-25,1 25</inkml:trace>
  <inkml:trace contextRef="#ctx0" brushRef="#br1" timeOffset="250724.8411">4018 12601,'0'25,"0"-1,0 1,0 0,0 0,0 0,0-1,0 1,0 0,0 0,0 0,0-1,0 1,0 0,0 0,0 0,0-1,0 1,0 0,0 0,0 0,0-1,0 1,0 25,0-25,0 0,0-1,0 1,0 0,0 0,0 0,0-1,0 1,0 0,0 0,0 0,0-1,0 1,0 25,0-25,0-1,0 1,0 0,0 0,0 0,0-1,0 26,0-25,0 0,0-1,0 1,0 0,0 25,-24-26,24 1,0 25,0-25,0-1,0 1,0 0,0 0,0 0,0 24,0-24,0 0,0 0,0 0,0-1,0 1,0 25,0-25,0-1,0 1,0 0,0 25,0-26,0 1,0 0,24 0,-48 0,24 24,0-24,0 0,0 0,0-1,0 26,-25-25,50 0,-25-1,0 1,0 25,0-25,0-1,0 1,0 25,0-25,0-1,0 1,0 0,0 25,0-25,0-1,0 1,0 0,0 0,0 0,-25 24,50-49,-25 25,0 0,0 0,0-1,0 26,0-25,0 0,0-1,0 1,0 0,0 0,0 0,0-1,0 1,0 0,0 0,0 24,0 1,0-25,0 0,0-1,0 26,0-25,0 0,0-1,0 1,0 0,0 0,0 0,0 0,0-1,0 1,0 25,-25-25,25-1,0 1,0 0,25-25,-25 25,0 0,0-1,0 1,0 0,0 0,0 0,0-1,0 1,0 0,0 0,0 0,0-1,0 1,0 0,0 0,0 0,0-1,0 1,0 0,0 0,0 0,0-1,0 1,0 0,0 0,0 0,0-1,0 1,0 0,0 0,0 0,0-1,0 1,0 0,0 0,0 0,0 0,0-1,0 1,0 0,0 0,0 0,0-1,0 1,0 0,0 0,0 0,0-1,0 1,0 0,0 0,0 0,0-1,0 1,0 0,0 0,0 0,0-1,0 1,0 0,0 0,0 0,-25-100,0 26</inkml:trace>
  <inkml:trace contextRef="#ctx0" brushRef="#br1" timeOffset="251624.4364">4564 12626,'0'-25,"0"0,0 50,0 0,0-1,0 1,0 0,0 25,0-26,0 26,0 0,0-1,0-24,0 0,0 0,0-1,0 1,0 0,0 0,0 0,0-1,0-48,25-1,-25 0</inkml:trace>
  <inkml:trace contextRef="#ctx0" brushRef="#br1" timeOffset="252372.0587">6003 12774,'-25'-24,"25"-1,25 0,-25 0,0 0,0 1,25-1,-25 0,24 0,-24 0,25 25,-25-24,25 24,0 0,-25 24,25-24,-1 25,-24 0,25 0,0 0,-25-1,25 1,-25 0,25 0,-1 24,-24-24,25 0,0 0,0 0,-25-1,25 1,-1 0,-24 0,25 0,-25-1,0-48,-25-1,25 0,-24 0,-1-49,0 49,25-25</inkml:trace>
  <inkml:trace contextRef="#ctx0" brushRef="#br1" timeOffset="252592.3368">6375 12477,'0'25,"0"-1,-25-24,25 50,0-25,-25 0,0 24,25 1,-24-1,-1 1,0-25,25 24,-25-24,0 25,1-25,24-1,0 1,-25-25,50 0,-25-25,24 1,1-1</inkml:trace>
  <inkml:trace contextRef="#ctx0" brushRef="#br1" timeOffset="252812.4952">6573 12700,'0'25,"0"0,0-1,0 1,25-25,-25 50,0-25,0-1,0 1,0 0,0 0,0 0,25-25,-25 24</inkml:trace>
  <inkml:trace contextRef="#ctx0" brushRef="#br1" timeOffset="253500.9846">8210 12650,'-24'-24,"48"24,-24-25,0 0,25 0,-25 0,25 25,-25-24,0-1,25 0,0 0,-1 0,1 50,0 0,-25 0,25 0,0-1,-25 1,24 25,-24-25,25 24,0-24,-25 0,25 0,-25-1,0 1,25 0,-25 0,24-25,-24 25,0-50,0 0,-24 0</inkml:trace>
  <inkml:trace contextRef="#ctx0" brushRef="#br1" timeOffset="253692.2173">8582 12378,'-24'24,"24"1,0 0,-25 0,25 24,-25-24,0 25,0-1,1 1,-1-25,0 24,0-24,25 0,-25 0,25 0,0-1</inkml:trace>
  <inkml:trace contextRef="#ctx0" brushRef="#br1" timeOffset="254108.213">8781 12675,'25'0,"-1"0,1 0,-25 25,25 0,-50-25,25 25,0-1,-25-24,25 25,-24 0,24 0,-25 0,0-1,0-24,25 25,25-25,-25-25,25 25,0 0,-1 0,1 0,0 0,0 0,0 0,-25-24,24 24,1 24</inkml:trace>
  <inkml:trace contextRef="#ctx0" brushRef="#br1" timeOffset="254820.5638">10716 12551,'-25'0,"25"-25,0 1,25-1,-25 0,24 25,-24-25,25 0,-25 1,25-1,0 25,-25-25,25 0,-1 25,-24 25,25 0,-25 0,25-1,0 1,0 25,-25-25,24 24,1 1,0-25,-25 24,25-24,-25 0,25 0,-1-1,-24 1,0-50,0 1,-24-1,24 0,-25 0,25-24</inkml:trace>
  <inkml:trace contextRef="#ctx0" brushRef="#br1" timeOffset="255000.8619">11088 12254,'-25'0,"25"24,-25 1,25 0,-25 0,25 0,-25 24,1-24,24 25,-25-1,0-24,25 25,-25-26,0 1,25 0,0 0,0 0,25-50</inkml:trace>
  <inkml:trace contextRef="#ctx0" brushRef="#br1" timeOffset="255351.9021">11286 12452,'25'0,"-25"25,25-25,-25 25,25-25,-25 24,24 1,-48 0,-1 0,0 0,0-1,0 1,1-25,24 25,0-50,24 25,1 0,0-25,0 25,0 25,-1-25,-24 25,25-25,-25 25,0 0,0-1,-25 1,1 0,-1 0,0 0,0-1,0 1,1-50</inkml:trace>
  <inkml:trace contextRef="#ctx0" brushRef="#br1" timeOffset="255715.9778">12477 12502,'0'24,"25"-24,-1 0,1 0,0 0,0-24</inkml:trace>
  <inkml:trace contextRef="#ctx0" brushRef="#br1" timeOffset="255812.613">12898 12526,'25'0,"-25"-24,25 24</inkml:trace>
  <inkml:trace contextRef="#ctx0" brushRef="#br1" timeOffset="255936.1641">13345 12452,'25'0,"0"25</inkml:trace>
  <inkml:trace contextRef="#ctx0" brushRef="#br1" timeOffset="256484.1284">14287 12328,'-24'0,"-1"0,25-25,0 0,25 25,-25-24,24-1,1 0,-25 0,25 0,0 0,0 1,0 24,-25-25,24 50,1-1,0-24,-25 25,25 0,-25 25,25-25,-1 24,-24 1,25-25,-25 24,25-24,0 0,-25 0,25-1,-25 1,24 0,-24 0,25-25,-25 25,0-50,-25-25,1 25,24-24</inkml:trace>
  <inkml:trace contextRef="#ctx0" brushRef="#br1" timeOffset="256656.3798">14734 12030,'-25'25,"25"0,-25 0,25 24,-24 1,-1 0,0-1,0 1,0-1,-24 26,24-26,0 1,0-25,1 24,-1-24,25 0</inkml:trace>
  <inkml:trace contextRef="#ctx0" brushRef="#br1" timeOffset="257140.0844">14858 12477,'0'0,"25"-25,-25 0,25 50,-25 0,0 0,0-1,0 1,0 0,0 0,-25 0,25-1,0 1,25-25,-25-25,0 1,24-1,-24 0,25 0,0 0,0 1,0 24,-1-25,-24 50,0-1,25 1,-25 0,0 0,0 0,0-1,0 1,0 0,25 0,0-50,-25 0,25 25,-25-25,24 25,-24-24,25 24,-25-25</inkml:trace>
  <inkml:trace contextRef="#ctx0" brushRef="#br1" timeOffset="261128.1144">4142 13990,'-24'0,"48"0,1 0,0-25,0 25,0 0,-1 0,1-25,25 25,-25 0,-1 0,-24-25,25 25,0 0,-25 25,-25-50</inkml:trace>
  <inkml:trace contextRef="#ctx0" brushRef="#br1" timeOffset="261652.9053">4564 14015,'-25'0,"25"-25,0 0,0 0,0 0,0 1,25-1,-25 0,0 0,25 0,-25 1,25-1,-1 25,1 0,-25 25,25-25,-25 24,25-24,-25 25,0 25,25-25,-1-1,-24 26,25-25,-25 0,25 24,-25-24,25 0,-25 0,25-1,-25 1,25-25,-25 25,24 0,-24-50,-24 25,24-25,-25 0,25-24,-25 24</inkml:trace>
  <inkml:trace contextRef="#ctx0" brushRef="#br1" timeOffset="261912.4084">4837 13667,'-25'25,"25"0,0 0,-25 0,25-1,-25 26,25 0,-24-1,-1 1,0-1,0 1,0 0,1-1,-1 1,0-25,25-1,-25 1,25 0,25-25,-25-25,25-24,-25 24</inkml:trace>
  <inkml:trace contextRef="#ctx0" brushRef="#br1" timeOffset="262317.0562">5011 13990,'0'-25,"0"50,0 0,0-1,0 1,0 0,0 0,0 24,0-24,0 0,0 0,0 0,0 24,0-24,0 0,0 0,0-50,0 0,0 0</inkml:trace>
  <inkml:trace contextRef="#ctx0" brushRef="#br1" timeOffset="264152.792">6400 13667,'0'0,"0"-24,0 48,0 1,0 0,0 0,0 0,0-1,0 1,0 0,0 0,0 0,0-1,0 1,0 0,0 0,0 0,0-1,0 1,0 0,0 0,0 0,0-1,0 1,0 0,0 0,0 0,-50-100,50 50</inkml:trace>
  <inkml:trace contextRef="#ctx0" brushRef="#br1" timeOffset="266324.5809">8582 13643,'0'-25,"-24"25,-1 0,25 25,-25-1,0-24,25 25,-25 0,25 0,0 0,0-1,0 1,0 0,0 0,0 0,0-1,25 1,-25 0,25 0,0-25,0 25,-1-25,1 0,0 0,0 0,0 0,-1-25,1 25,-25-25,0 0,25 0,-25 1,0-1,0 0,0 0,0 0,25 1,-50-1,25 0,0 0,0 0,-25 1,25-1,-25 25,1-25,-1 25,0 0,0 0,0 25,1-25,-1 25,0-25,25 24,-25-24,25 25,0 0</inkml:trace>
  <inkml:trace contextRef="#ctx0" brushRef="#br1" timeOffset="267152.5687">11112 13543,'0'-24,"-24"24,24-25,-25 50,0-25,25 24,-25-24,25 25,-25 0,25 0,0 0,-24-1,24 1,24 0,-24 0,0 0,0-1,0 1,25 0,-25 0,25-25,-25 25,25-25,0 24,-1-24,1 0,0 0,0-24,0 24,0-25,-1 0,-24 0,25 0,-25 1,25-1,-25 0,0 0,0 0,0 1,0-1,0 0,0 0,-25 0,0 1,1-1,-1 25,0 0,0 0,25 25,-25-25,25 24,-49-73,49 74</inkml:trace>
  <inkml:trace contextRef="#ctx0" brushRef="#br1" timeOffset="267680.1685">12824 13543,'25'0,"0"25,-1-25,-24-25,25 25</inkml:trace>
  <inkml:trace contextRef="#ctx0" brushRef="#br1" timeOffset="267788.1092">13221 13543,'25'0</inkml:trace>
  <inkml:trace contextRef="#ctx0" brushRef="#br1" timeOffset="267920.9389">13543 13568,'25'0,"0"0,0 0,-25-25</inkml:trace>
  <inkml:trace contextRef="#ctx0" brushRef="#br1" timeOffset="269024.2284">14709 13295,'0'-24,"-25"24,1 24,-1-24,25 25,-25 0,0 0,25 0,-25-25,25 24,0 1,0 0,0 0,0 0,0-1,0 1,0 0,25 0,-25 0,25-25,-25 24,25 1,0-25,-1 0,-24 25,25-25,0 0,0-25,0 25,-1 0,-24-25,25 25,0-24,-25-1,25 25,-25-25,0 0,0 0,25 1,-25-1,0 0,0 0,0 0,0-24,0 24,0 0,-25 0,25 1,-25-1,0 25,25-25,-25 25,1 0,-1 0,0 25,0 0,0-1</inkml:trace>
  <inkml:trace contextRef="#ctx0" brushRef="#br1" timeOffset="277952.124">4192 15280,'-25'0,"0"0,50 0,0 0,0 0,0 0,-1 0,1 0,0 0,0 0,0 0,-1 0,1 0,0 0,-25-25,0 0</inkml:trace>
  <inkml:trace contextRef="#ctx0" brushRef="#br1" timeOffset="278488.1652">4514 15230,'-24'-25,"24"0,0 1,24-1,-24 0,0 0,0 0,25 25,-25-24,0-1,25 25,-25-25,25 0,0 25,-1 25,1-25,-25 25,25 0,0 24,-25-24,25 0,-1 24,-24-24,25 0,-25 0,25 24,-25-24,25 0,-25 0,25-25,-25 25,25 0,-25-1,24 1,-48-50,24 1,-25-26,25 25</inkml:trace>
  <inkml:trace contextRef="#ctx0" brushRef="#br1" timeOffset="278740.1846">4862 14908,'0'24,"-25"1,25 0,0 0,0 24,-25-24,25 25,-25-1,25 1,-25-25,1 24,-1 1,25-25,-25 25,25-26,-25 1,25 0,-25 0,25-50,25 25,-25-25,0 0</inkml:trace>
  <inkml:trace contextRef="#ctx0" brushRef="#br1" timeOffset="279276.1826">4961 15255,'25'0,"0"0,-1 25,1-25,0 0,-25 24,25-24,-50 25,25 0,0 0,-25 0,25 0,-25-1,25 1,-24-25,24 25,-25-25,0 25,0 0,0-25,25 24,25-24,0 0,0 0,0 0,-1 0,1-24,0 24,0 0,0 0,-1 0,-48 0</inkml:trace>
  <inkml:trace contextRef="#ctx0" brushRef="#br1" timeOffset="280240.6017">6375 14957,'0'-25,"-25"50,25 0,-25-25,25 25,0 0,-25-1,25 1,0 0,0 0,-24 0,24-1,0 1,0 0,0 0,0 0,0-1,24 1,-24 0,25 0,-25 0,0 0,25-1,0-24,-25 25,25-25,-1 0,1 0,0 0,0 0,0-25,-1 25,-24-24,25-1,-25 0,25 0,-25 0,25 0,-25 1,0-26,0 25,25-24,-25 24,0 0,0-25,-25 26,25-1,0 0,-25 0,25 0,-25 1,25-1,-25 25,25-25,-24 25,-1 0,25 25,-25-25,0 0,0 25,1-1,-1-24,25 25,-25 0,0 0</inkml:trace>
  <inkml:trace contextRef="#ctx0" brushRef="#br1" timeOffset="281404.346">8632 14734,'0'-25,"0"50,0 0,0 0,0 24,0-24,0 0,0 24,0 1,0-25,0 24,0 1,0 0,0-26,0 26,0-25,0 0,0-1,0 1,0 0,0-50,0 0,25 1,-25-1,0 0,0 0,0 0</inkml:trace>
  <inkml:trace contextRef="#ctx0" brushRef="#br1" timeOffset="282716.8297">11063 14684,'0'-24,"-25"24,0 0,0 0,25 24,-24 1,24 0,0 0,-25 0,25-1,0 1,0 25,25-25,-25-1,0 26,24-25,-24 0,25-1,0 1,0-25,0 25,-1-25,1 0,0 0,25-25,-50 0,25 1,-1-1,1 0,-25-25,25 26,-25-1,0-25,0 25,0 1,0-1,0-25,0 25,-25 1,0-1,1 0,-1 25,0-25,0 50,0-25,0 25,1 0,-1-1,25 1,-25 0</inkml:trace>
  <inkml:trace contextRef="#ctx0" brushRef="#br1" timeOffset="283088.9856">12526 14709,'0'25,"25"-25,0 0,0 0,0 0,-1-25,1 25,0 0</inkml:trace>
  <inkml:trace contextRef="#ctx0" brushRef="#br1" timeOffset="283180.5276">12923 14709,'25'0,"0"0</inkml:trace>
  <inkml:trace contextRef="#ctx0" brushRef="#br1" timeOffset="283352.3088">13395 14684,'24'0,"1"0,0 0,0 0,-25-24,25 24,-1 0,1 0,0 0</inkml:trace>
  <inkml:trace contextRef="#ctx0" brushRef="#br1" timeOffset="284192.2544">14709 14436,'0'-24,"-25"-1,25 50,-24-25,-1 0,25 24,-25-24,25 25,-25 0,25 0,0 0,-25-1,25 26,0-25,0 0,0-1,25 1,-25 0,25 0,0 0,0-25,-1 24,1-24,0 0,0 0,-25-24,25 24,-1 0,1-25,0 25,-25-25,25 0,0 0,-25 1,24-1,-24 0,0 0,25 0,-25 1,0-1,0 0,0 0,0 0,-25 1,25-1,0 0,-24 25,24-25,-25 25,0 0,0-25,0 50,1-25,-1 0,0 0,0 25,0 0,1 0,-1-25,25 24</inkml:trace>
  <inkml:trace contextRef="#ctx0" brushRef="#br1" timeOffset="293172.4118">4192 16346,'-25'0,"50"0,0 0,0 0,-1 0,1 0,0 25,0-25,0 0,-1 0,1-25,0 25,0 0,0 0,-1 0,-24-25</inkml:trace>
  <inkml:trace contextRef="#ctx0" brushRef="#br1" timeOffset="293637.1388">4663 16396,'0'-25,"0"0,0 0,0 1,25-1,-25 0,0 0,25 0,-25 1,0-1,25 0,-25 0,24 25,-24-25,25 25,0 25,0 0,-25 0,25 0,0-1,-25 1,24 25,1-25,-25-1,25 26,0-25,-25 0,25 0,-1-1,-24 1,25-25,-25 25,0 0,25-25,-50-25,25 0,-25 0,25 1,-24-26</inkml:trace>
  <inkml:trace contextRef="#ctx0" brushRef="#br1" timeOffset="293840.3802">5011 16024,'-25'25,"25"-1,-25 1,25 0,0 0,-25 0,0 24,25 1,-24-1,-1 1,25-25,-25 25,25-26,-25 1,25 0,0 0,0 0,0-50</inkml:trace>
  <inkml:trace contextRef="#ctx0" brushRef="#br1" timeOffset="294356.2091">5110 16297,'25'0,"-1"0,1 0,0 24,-25 1,25 0,-50-25,25 25,0 0,-25 0,25-1,-25-24,25 25,-24-25,48 0,-24-25,25 25,0 0,0 0,-25 25,25 0,-25 0,0 0,0-1,0 1,-25 0,25 25,0-26,-25 1,25 0,-25 0,0-25,25-25,0 0,0 0</inkml:trace>
  <inkml:trace contextRef="#ctx0" brushRef="#br1" timeOffset="296824.6831">6474 16148,'-25'0,"25"-25,-25 25,1 0,24 25,0 0,-25-25,25 24,0 1,0 0,-25 0,25 0,0-1,0 1,0 0,0 0,0 0,25 0,-25-1,0 1,25-25,-25 25,24-25,-24 25,25-25,0 0,0 25,-25-50,25 25,-1 0,1-25,0 0,0 0,-25 1,0-26,25 25,-25-25,0 26,0-1,0-25,0 25,0 1,-25-1,25 0,-25 0,25 0,-25 1,25-1,-25 25,1-25,-1 25,0 0,0 0,25 25,0 0,-25-25,25 24,0 1</inkml:trace>
  <inkml:trace contextRef="#ctx0" brushRef="#br1" timeOffset="297732.8889">8657 16024,'-25'-25,"25"50,-25 0,0-1,1 1,24 0,0 0,0 0,-25-1,25 26,0-25,0 0,0-1,25 1,-25 0,24 0,-24 0,25 0,0-1,0-24,-25 25,25-25,-1-25,1 25,0-24,0-26,-25 25,25 0,-25 0,0-24,0 24,0 0,0 0,0-24,0 24,0 0,-25 0,25 1,0-1,-25 0,0 0,0 0,1 25,-1 0,25 25,0 0,-25-25,25 25,0 0</inkml:trace>
  <inkml:trace contextRef="#ctx0" brushRef="#br1" timeOffset="298433.0333">11187 15677,'0'24,"0"1,0 0,0 0,0 0,0-1,0 26,0 0,0-26,0 26,0 0,0-26,0 26,0-25,0 0,-25-1,25 1,0-50,25 1,-25-26,0 25,0-24,0 24</inkml:trace>
  <inkml:trace contextRef="#ctx0" brushRef="#br1" timeOffset="298967.9894">12402 15801,'25'24,"0"-24,0 0,0 0,-1 0,1 0,0-24</inkml:trace>
  <inkml:trace contextRef="#ctx0" brushRef="#br1" timeOffset="299237.1818">13419 15825,'25'0,"-25"-24,25-1</inkml:trace>
  <inkml:trace contextRef="#ctx0" brushRef="#br1" timeOffset="300172.3128">14610 15577,'-25'0,"0"0,25 25,-24-25,24 25,0 0,-25 0,25-1,0 1,-25 0,25 0,0 0,0-1,25 1,-25 25,0-25,0-1,25 1,-25 0,24 0,1 0,0-1,0-24,0 0,-1-24,1 24,0-25,0 0,0 0,-25 0,24 1,-24-1,25 0,-25 0,0 0,0 1,0-1,0-25,0 25,0-24,0 24,0-25,0 26,-25-1,1 0,-1 0,0 25,0 0,0 0,1 0,-1 0,25 25,-25-25,0 0,0 25,1-25</inkml:trace>
  <inkml:trace contextRef="#ctx0" brushRef="#br1" timeOffset="302268.4196">4663 17090,'25'0,"-25"25,25 0,-25 0</inkml:trace>
  <inkml:trace contextRef="#ctx0" brushRef="#br1" timeOffset="302392.4451">4688 17388,'0'0,"0"25,0 0</inkml:trace>
  <inkml:trace contextRef="#ctx0" brushRef="#br1" timeOffset="302524.2328">4688 17686,'0'25,"0"-1,0 1,0 0</inkml:trace>
  <inkml:trace contextRef="#ctx0" brushRef="#br1" timeOffset="305557.275">4291 18256,'0'0,"0"-25,25 50,0-25,0-25,-1 25,1 0,0 0,0 25,-25-50,25 50,-1-25,1 0,0 0,-25-25,0 1</inkml:trace>
  <inkml:trace contextRef="#ctx0" brushRef="#br1" timeOffset="306052.1">4614 18256,'0'-25,"0"1,24-1,-24-25,25 25,-25 1,25-1,-25 0,0 0,25 0,-25 1,25-1,-1 25,1 25,-25-1,25 1,0 0,-25 0,25 24,0-24,-25 25,24-25,1 24,-25 1,25-25,-25-1,25 1,-25 0,25 0,-50-50,25-25,-25 26</inkml:trace>
  <inkml:trace contextRef="#ctx0" brushRef="#br1" timeOffset="306251.9377">4961 17859,'0'25,"-25"0,25 0,0 24,-25-24,25 25,-24-1,-1 1,0 0,0-1,0 1,0-1,1 1,24-25,-25 0,25-1</inkml:trace>
  <inkml:trace contextRef="#ctx0" brushRef="#br1" timeOffset="306824.9716">5060 18231,'25'25,"-25"0,0 0,0 0,0-1,25 1,-25 0,-25 0,25 24,0-24,25-50,-25 1,0-1,0 0,25 0,-25 0,24 1,-24-1,25 0,0 0,-25 0,25 25,-25 25,0 0,0 0,0 0,0-1,0 1,0 0,0 0,0 24,0-24,25 25,-1-50,1 0,25-25,-25 0,-25 0,0 1,0-1</inkml:trace>
  <inkml:trace contextRef="#ctx0" brushRef="#br1" timeOffset="307755.9852">6548 17959,'0'-25,"-24"25,24 25,-25-1,25 1,-25-25,25 25,-25 0,25 0,0-1,-25 1,25 0,0 0,0 0,0-1,0 1,0 0,0 25,25-26,-25 1,25-25,-25 25,25-25,0 25,-1-25,1 0,0 0,0-25,0 25,-1-25,-24 0,25-24,-25 24,25-25,-25 26,0-26,0 25,0-24,0 24,0-25,0 25,-25 1,25-1,-25 0,25 0,-24 0,24 1,-25 24,25-25,-25 50,0-25,25 24,0 1,-25-25</inkml:trace>
  <inkml:trace contextRef="#ctx0" brushRef="#br1" timeOffset="308584.0529">8657 17835,'0'-25,"0"50,-25-25,25 24,-25 1,25 0,0 0,-25 24,25-24,0 25,0-25,0 24,0-24,0 0,0 24,25-24,-25 0,0 0,25 0,-25-1,25-24,0 0,-1 0,1 0,0-24,-25-1,25 0,0-25,-25 26,24-26,-24 25,25-24,-25-1,0 0,0 26,0-26,0 25,-25-24,25 24,-24 0,24 0,-25 0,25 1,-25 24,0 0,0 24,25 1,-24 0,24 0,-25 0</inkml:trace>
  <inkml:trace contextRef="#ctx0" brushRef="#br1" timeOffset="309465.0979">11063 17760,'-25'25,"25"0,0 0,-25-1,25 1,0 0,0 0,-25 0,25-1,0 26,0-25,25 0,-25-1,0 1,25 0,-25 0,25 0,-25-1,25-24,-1 0,-24 25,25-25,0-25,0 25,-25-24,25-1,-25 0,25-25,-1 1,-24-1,25 25,-25-24,0-1,0 25,0 1,0-26,0 25,-25 0,25 1,0-1,-24 0,-1 0,0 0,0 25,0 25,0-25,25 25,-24 25,-1-26,25 26,-25-25,25 0</inkml:trace>
  <inkml:trace contextRef="#ctx0" brushRef="#br1" timeOffset="309988.4732">12303 17810,'25'0,"-25"25,25-25,0 24,-1-24,1 0,0 0,0-24</inkml:trace>
  <inkml:trace contextRef="#ctx0" brushRef="#br1" timeOffset="310108.0016">12799 17835,'25'0,"0"0,0 0,-25-25,24 25</inkml:trace>
  <inkml:trace contextRef="#ctx0" brushRef="#br1" timeOffset="310236.1277">13196 17785,'0'0,"25"0,0 0,0 25,-1-25,1 0,0 0,0 0,0 0,-1 0,1 0,0-25</inkml:trace>
  <inkml:trace contextRef="#ctx0" brushRef="#br1" timeOffset="310384.2866">13841 17785,'25'0,"0"25,-1-25,1 0,-74-50</inkml:trace>
  <inkml:trace contextRef="#ctx0" brushRef="#br1" timeOffset="311704.9209">14784 17438,'0'24,"0"1,0 0,0 0,0 0,0 0,0-1,0 1,0 0,0 0,0 0,0-1,0 1,0 0,0 0,-25 0,25-1,0 1,0 0,25-25,-25 25,0 0,0-1,0 1,0 0,0 0,0 0,0-1,0 1,0 0,0 0,0 0,0-1,0 1,0 0,0 0,0-50,0-25,-25 1,25-1</inkml:trace>
  <inkml:trace contextRef="#ctx0" brushRef="#br1" timeOffset="313885.3958">15577 12378,'0'-25,"0"0,0 0,25 0,-25 50,0 0,0 0,0 0,0-1,0 1,0 0,0 0,0 0,0-1,0 1,0 0,0 0,0 0,25-1,-25 26,0-25,0 0,0 24,0-24,0 0,0 0,0-1,0 26,25-25,-25 0,0-1,0 1,0 0,0 0,0 0,0-1,0 26,0-25,0 0,0 0,0-1,0 1,0 25,0-25,0-1,0 1,0 0,0 0,0 0,0-1,0 1,0 0,0 0,0 0,0-1,0 1,0 0,0 0,0 0,0-1,0 1,0 0,0 0,0 0,25-1,-25 1,0 0,0 0,0 0,0-1,0 1,-25 0,25 25,0-26,0 1,0 0,25 0,-25 0,0 24,0-24,0 0,0 0,0 0,0-1,0 1,0 0,0 0,0 0,0-1,0 26,0-25,0 0,0-1,0 1,0 0,0 0,0 0,24-1,-24 1,0 0,0 0,0 0,0-1,0 1,0 0,0 0,0 0,0-1,0 1,0 0,0 0,25 0,-25-1,0 1,0 0,0 0,0 24,0-24,0 0,0 0,0 0,0 0,0 24,0-24,25 0,-25 0,0-1,0 1,0 0,0 0,0 0,0-1,0 1,0 0,0 0,0 0,0-1,0 1,0 0,25 0,-25 0,0-1,0 1,0 0,0 0,0 0,0-1,0 1,0 0,0 0,0 0,0-1,0 1,0 0,0 0,0 0,0-1,0 1,0 0,0 0,0 0,0 0,0-1,0 1,0 0,0 0,0 0,0-1,25 1,-25 0,0 0,0 0,0-1,0 1,0 0,0 0,0 0,0-1,0 1,0 0,0 0,0 0,0-1,0 1,0 0,0 0,0 0,0-1,0 1,0 0,-25 0,25 0,0-1,0 1,0 0,0 0,0 0,0-1,25 1,-25 0,0 0,0 0,0-1,0 1,0 0,0 0,0 0,0 0,0-1,0 1,0 0,0 0,0 0,0-1,0 1,0 0,-25-25,25 25,25 0,-25-1,0 1,0 0,0 0,0 0,0-1,0 1,0 0,0 0,0 0,0-1,0 1,0 0,0 0,0 0,0-1,0 1,0 0,0-75,0 1,-25-1</inkml:trace>
  <inkml:trace contextRef="#ctx0" brushRef="#br1" timeOffset="316549.1129">22126 7268,'-25'0,"0"0,25 25,25-25,0 0,24 0,-73 0,48-25,1 25,0 0,0 0,0 0,-1 0,1 0,0 0,0 0,0 0,-1 0,1 0,0 0,0 0,0 0,-1 0,1 0,0 0,0 25,0-25,-1 0,1 0,0 0,-25 24,25-24,0 0,0 0,-1 0,1 0,0-24,0 24,0 0,-1 0,1 0,0 0,0 0,0 0,24 0,-74 0,50 0,0 0,0 0,0 0,-1 0,1 0,0 0,0 0,0 0,-1 0,1 0,0 0,0 0,0 0,-1-25,-24 50,25-25,0 0,0 0,0-25,-1 25,1 0,0 0,0 0,0 0,-1 0,1 0,25 25,-25-25,-1 0,1 0,0 0,0 0,-50 0,0 0,0 0</inkml:trace>
  <inkml:trace contextRef="#ctx0" brushRef="#br1" timeOffset="317684.958">22051 7615,'0'0,"0"-25,0 0,25 25,0 0,0 25,0-25,-1 0,1 0,0 0,0 0,0 0,-1 0,1 0,0 0,0 0,0 0,-1 0,1 0,0 0,0 0,0-25,-1 25,1 0,0 0,0 0,0 0,-1 0,1 0,0 0,0 0,0 0,0 0,-1 0,1 0,0 0,0 0,0 0,-1 0,1 0,0 0,0 25,0-25,-1 0,1 0,0 0,0 0,0 0,-1 0,1 0,0 0,0 0,-25-25,25 25,-1 0,1 0,0 0,0 25,0-25,-1 0,26 0,-25 0,0 0,-1 0,1 0,0 0,0 0,0 0,-1 0,1 0,0 0,0 0,0 0,-1 0,1 0,0 0,0 0,0 0,0 0,-1 0,1 0,-50 0</inkml:trace>
  <inkml:trace contextRef="#ctx0" brushRef="#br1" timeOffset="318731.9107">20910 6573,'-24'0,"24"25,0 0,0 0,24-25,-24 24,0 1,-24 0,24 0,0 0,0-1,0 1,0 0,0 0,0 0,0 0,0-1,24-24,-24-24,25 24,-25-25,0 0</inkml:trace>
  <inkml:trace contextRef="#ctx0" brushRef="#br1" timeOffset="319484.2897">20886 6375,'-25'0,"0"0,0-25,0 25,25 25,-24-25,-1 25,0-1,25 1,-25 0,25 0,-25 0,25-1,0 1,-25 25,25-1,0-24,0 25,0-25,0-1,0 1,0 25,0-25,0 0,25-1,-25 26,25-25,0 0,-25-1,25 1,0-25,-1 0,1 25,25-25,-25 0,-1 0,1-25,0 25,0 0,0-25,-1 1,1-1,0 0,0 0,-25 0,25 1,-25-1,0 0,24 0,-24 0,0 0,0 1,0-26,0 25,0-24,0 24,-24 0,24-25,-25 26,0-1,0-25,25 25,-25 1,1 24,-1-25,0 25,0-25,0 50,1-25,-1 0,0 25,0-1,25 1,-25-25,25 25,0 0,0 0,25-1,-25 1</inkml:trace>
  <inkml:trace contextRef="#ctx0" brushRef="#br1" timeOffset="319889.033">21506 6548,'0'-24,"-25"-1,25 50,-25-1,25 1,-25 25,25-25,-25-1,25 26,-24-25,-1 0,25-1,-25 26,0-25,25 0,-25 0,25-1,-24-24,24-24</inkml:trace>
  <inkml:trace contextRef="#ctx0" brushRef="#br1" timeOffset="320092.4195">21282 6548,'0'25,"0"0,25-25,-25 25,0 24,25-24,0 0,-25 0,25 0,-1-1,1 1,0 0,-25 0,50-25,-26 25,1 0,0-25,0 24</inkml:trace>
  <inkml:trace contextRef="#ctx0" brushRef="#br1" timeOffset="320352.785">21754 6424,'0'0,"-25"0,0 0,0 25,25 0,-25 0,1 24,24-24,-25 25,25-1,-25 1,25 0,0-26,0 26,25 0,-25-25,25 24,-25-24,24 0,1-25,-50-25,75 25,-25 0</inkml:trace>
  <inkml:trace contextRef="#ctx0" brushRef="#br1" timeOffset="320712.055">21779 6722,'0'0,"-25"0,0 0,50 0,0 0,-1 0,1 0,0 0,0-25,24 25,-24 0,0 0,0 0,0 0,-1 0,-48 0,-1 0</inkml:trace>
  <inkml:trace contextRef="#ctx0" brushRef="#br1" timeOffset="321228.7449">22175 6747,'0'-25,"-24"25,24-25,0 0,0 1,24-1,-24 0,25 0,-25 0,25 1,-25-1,0 0,25 25,-25 25,25-25,-25 25,24-1,-24 1,25 0,-25 25,25-26,0 26,-25-25,25 0,-1-1,-24 1,25 0,-25 0,25 0,-25 0,25-25,-25 24,0 1,-25-50,0 1,0-1,25 0</inkml:trace>
  <inkml:trace contextRef="#ctx0" brushRef="#br1" timeOffset="321460.4185">22498 6424,'0'-24,"-25"48,25 1,-25-25,25 25,0 0,-25 24,1-24,24 25,-25-1,0 1,0-25,0 24,1 1,-1-25,25 0,-25 24,25-24,0 0,0 0</inkml:trace>
  <inkml:trace contextRef="#ctx0" brushRef="#br1" timeOffset="321835.9878">22597 6796,'0'25,"0"0,0 0,0 0,0 0,0-1,0 1,0 0,0 0,0 0,0-50,0 0</inkml:trace>
  <inkml:trace contextRef="#ctx0" brushRef="#br1" timeOffset="322004.189">22622 6623,'25'25,"-1"-25,-24 24</inkml:trace>
  <inkml:trace contextRef="#ctx0" brushRef="#br1" timeOffset="322516.4809">22721 6350,'0'-25,"25"25,0 25,0 0,-25 0,24-1,1 1,-25 0,25 0,-25 24,25-24,-25 0,0 25,0-1,0-24,0 0,0 24,0-24,-25 0,25 25,-25-25,25-1,-25 26,25-25,-24 24,-1-24,25 0,-25 0</inkml:trace>
  <inkml:trace contextRef="#ctx0" brushRef="#br1" timeOffset="323032.9594">23118 6648,'-25'0,"50"0,0 0,0 0,-1 0,26 0,-25 0,0 0,-1 0,1 0,0 0,0 0,-50 0,0 0</inkml:trace>
  <inkml:trace contextRef="#ctx0" brushRef="#br1" timeOffset="323320.2047">23267 6449,'-25'-25,"25"50,0 0,0 25,0-26,0 1,0 25,0-1,-25-24,25 25,0-25,0 24,0-24,0 0,0 0,0 0,0-1,0 1,0 0,0 0</inkml:trace>
  <inkml:trace contextRef="#ctx0" brushRef="#br1" timeOffset="325232.1742">23837 6672,'0'-24,"0"48,0 1,0 0,-25-25,25 25,0 0,0-1,0 1,0 0,0 0,0 0,25-25,-25-25,0 0</inkml:trace>
  <inkml:trace contextRef="#ctx0" brushRef="#br1" timeOffset="326608.8503">23862 6449,'0'25,"25"-25,0 25,-25 0</inkml:trace>
  <inkml:trace contextRef="#ctx0" brushRef="#br1" timeOffset="326859.7648">23961 6722,'25'0,"0"-25,0 25,0 0,-1 0,1 0,0 0,0 0,0 0,-1 0,1 0,0 0,-50 0</inkml:trace>
  <inkml:trace contextRef="#ctx0" brushRef="#br1" timeOffset="327036.616">24110 6573,'0'25,"0"0,0 0,0-1,0 1,0 0,0 0,0 0,0-1,0 1,0 0,0 0</inkml:trace>
  <inkml:trace contextRef="#ctx0" brushRef="#br1" timeOffset="327244.5555">24309 6548,'0'25,"0"0,0 0,0 0,0-1,0 1,0 0,24 0,-24 0,0 24,0-24,0 0,0 0,0 0,0-1</inkml:trace>
  <inkml:trace contextRef="#ctx0" brushRef="#br1" timeOffset="328764.1667">23937 6276,'-25'-25,"0"25,0 0,0 0,25 25,-25-25,1 24,-1-24,25 25,-25-25,25 25,-25 0,0-25,25 25,-24-25,24 24,0 1,-25-25,25 25,-25 0,25 0,0-1,0 1,-25-25,25 25,0 0,0 0,0-1,-25-24,25 25,0 0,0 0,0 0,0-1,25-24,-25 25,0 0,0 0,25 0,-25 0,25-1,-25 1,25 0,-1 0,1-25,0 25,0-25,0 24,-1-24,1 25,0-25,0 0,0 0,0 25,-1-25,1 0,0 0,0 0,0 0,-1 0,1 0,0 0,0-25,0 25,-1 0,1 0,0 0,0-25,0 25,-25-24,24 24,1-25,0 0,0 0,-25 0,25 1,-25-1,24 0,-24 0,25 0,-25 0,0 1,25-1,-25 0,0 0,-25 0,50 1,-50-1,25 0,0 0,0 0,0 1,0-1,-25 0,25 0,-24 0,24 1,-25 24,25-25,-25 0,0 0,0 25,1 0,24-25,-25 25,0 0,0 0,0 0,1 0,24-24,-25 24,0 0,0 0,0 0,1 0,-1 0,0 0,0-25,0 25,1 0,-1 0,0 25,0-25,0 0,25 24,-25-24,1 0</inkml:trace>
  <inkml:trace contextRef="#ctx0" brushRef="#br1" timeOffset="329708.285">23788 7293,'24'0,"1"0,0 0,0 0,0 0,0 0,24 0,-24 0,0 0,0 0,-1 0,1 0,0 0,0 0,0 0,-1 0,1 0,0 0,0 0,0 0,-1 0,1 0,0 0,49-25,-123 50,74-25,-1 0,1 0,0 0,0 0,0 0,-1 0,1 0,0 0,-50 24,-49-98,49 74,0 0</inkml:trace>
  <inkml:trace contextRef="#ctx0" brushRef="#br1" timeOffset="330401.0026">23862 7590,'25'0,"0"0,0 0,-1 0,1 0,0 0,0-25,0 25,-1 0,1 0,0 0,0 0,0-24,-1 24,1 0,0 0,0 0,0 0,-1 0,1 0,-25-25,25 25,0 0,0 0,-1 0,-24 25,25-25,0 0,0-25,0 25,-1 0,1 0,0 0,0 0,0 0,-1 25,-98-125,49 76</inkml:trace>
  <inkml:trace contextRef="#ctx0" brushRef="#br1" timeOffset="331924.082">21779 5631,'0'-25,"0"50,0-1,0 1,-25 0,25 0,0 0,0-1,0 1,0 0,0 0,0 0,0 0,0-1,0 1,0 0,25-25,-25-25,0 0,0 1,0-1,0 0,0 0,0 0</inkml:trace>
  <inkml:trace contextRef="#ctx0" brushRef="#br1" timeOffset="332124.0915">21754 5308,'-25'0,"50"0,0 25,-1-25,1 0</inkml:trace>
  <inkml:trace contextRef="#ctx0" brushRef="#br1" timeOffset="332408.7995">22051 5631,'-24'0,"48"0,1 0,0 0,0 0,0 0,-1 0,1 0,0 0,-50 24</inkml:trace>
  <inkml:trace contextRef="#ctx0" brushRef="#br1" timeOffset="332603.9322">21977 5854,'0'-25,"25"25,0-25,-1 25,1-25,0 25,25 0,-26 0,1 0,0 0,0 0,0 0,-1 0,-24-24</inkml:trace>
  <inkml:trace contextRef="#ctx0" brushRef="#br1" timeOffset="332856.434">22399 5507,'-25'0,"25"24,0 1,0 0,0 0,0 0,0 24,-25-24,25 0,0 24,0-24,0 0,25 0,-25 0,0 0,0-1,25 1</inkml:trace>
  <inkml:trace contextRef="#ctx0" brushRef="#br1" timeOffset="333040.134">22597 5804,'-25'25,"25"0,0 0,0 0,0-1,0 1,-25-25,25 25,-24 0</inkml:trace>
  <inkml:trace contextRef="#ctx0" brushRef="#br1" timeOffset="333312.6732">22746 5705,'25'25,"0"-25,-1 0,1 0,-25-25</inkml:trace>
  <inkml:trace contextRef="#ctx0" brushRef="#br1" timeOffset="333488.2136">22944 5705,'25'0,"0"0,0 0</inkml:trace>
  <inkml:trace contextRef="#ctx0" brushRef="#br1" timeOffset="333688.0985">23168 5730,'24'25,"-24"-1,0 1,25-25</inkml:trace>
  <inkml:trace contextRef="#ctx0" brushRef="#br1" timeOffset="333936.4807">23465 5804,'-25'-25</inkml:trace>
  <inkml:trace contextRef="#ctx0" brushRef="#br1" timeOffset="334636.5005">23416 5730,'0'25,"0"-1,24-24,-24 25,0 0,-24-25,24 25,0 0,-25 0,25-1,0 1,-25 0,0 0,0-25</inkml:trace>
  <inkml:trace contextRef="#ctx0" brushRef="#br1" timeOffset="335252.3629">23713 5581,'0'25,"0"0,0 24,0-24,0 0,0 24,0-24,0 0,0 0,0 0,0 0,0-50,25 0,-25 0,25 0,0 0,-25-24,24 24,1 0,0 0,-25 1,25 48,-25 1,-25 0,25 0,0 0,0-1,25 1,-25 0,0 0,0 0,25 0,0-1,-1-24,1 0,0-24,0 24,0 0,-1-25,-24-50,25 50</inkml:trace>
  <inkml:trace contextRef="#ctx0" brushRef="#br1" timeOffset="341485.2875">2828 11435,'-25'0,"25"25,-25 0,0-1,1 26,-1-25,0 24,0-24,0 0,-24 25,24-26,0 1,0 0,0 0,1 0,-1-25,25-25,0 0,25 0,-25 0,24 1</inkml:trace>
  <inkml:trace contextRef="#ctx0" brushRef="#br1" timeOffset="341852.6676">2604 11609,'75'124,"-150"-248,175 297,-100-148,0 0,0 24,0 1,0 0,0-26,-25 26,25 0,0-26,0 1,0 0,0 0,0 0,0-50,0 0,25-25,-25 26,25 48,-25-73,0-1,0 1,0-51,0 76,24-26,-24 25,0 0,25 25,0 0,-25 25,25 0,-25 0,0 0,25 24,-25-24,0 0,0 0,0 24,0-24,0 0,0 0,0-50</inkml:trace>
  <inkml:trace contextRef="#ctx0" brushRef="#br1" timeOffset="342032.7125">2877 11708,'0'-25,"0"50,25-50,0 50,-25 0,25-1,-25 1,25 0,-1 25,1-26,0 26,-25-25,25 24,0-24,-1 0,1 0,0 0,0-1,0 1,-1 0,26-25,-25 0,0 0,24-25</inkml:trace>
  <inkml:trace contextRef="#ctx0" brushRef="#br1" timeOffset="342307.9235">3299 11385,'25'0,"0"0,-1 0,1 0,0 0,0 0,0 0,-1 0,1-24,0 24</inkml:trace>
  <inkml:trace contextRef="#ctx0" brushRef="#br1" timeOffset="342496.4346">3249 11683,'25'0,"0"-25,0 25,0-25,-1 25,26-24,-25 24,24-25,-24 25,0 0,0 0,0-25,-1 25,1 0</inkml:trace>
  <inkml:trace contextRef="#ctx0" brushRef="#br1" timeOffset="342739.9815">3398 11435,'0'25,"0"0,0-1,25 1,-25 0,0 0,0 0,0 24,0-24,0 0,0 0,0-1,-25-24,25 25,0 0,0-50,0 0,0 1</inkml:trace>
  <inkml:trace contextRef="#ctx0" brushRef="#br1" timeOffset="342909.1234">3497 11410,'50'99,"-100"-198,100 223,-50-99,0 0,0 0,0-1,0 1,0 0,0 0,0 0,25-75,-25 25,0 0</inkml:trace>
  <inkml:trace contextRef="#ctx0" brushRef="#br1" timeOffset="343248.5613">3646 11410,'25'149,"-50"-298,50 323,-25-149,0-1,25-24,-25-24,0-1,0 0,25 0,-25 0,0-24,25-1,-25 25,0-24,24-1,-24 25,0 1,0-1,0 0,0 50,25 0,-50 24,50-24,-25 0,0 24,0 1,0 0,25-1,-25 1,0-25,0 24,0 1,25-25,-25-1,0 1,0 0,0 0,-25 0,0-25,0-25,1 25,-1 0</inkml:trace>
  <inkml:trace contextRef="#ctx0" brushRef="#br1" timeOffset="343436.1278">3497 11906,'-24'25,"48"-50,-24 50,25-25,0-25,0 25,0-25,-1 25,1 0,-25-24,25 24,0-25,0 25,-25-25</inkml:trace>
  <inkml:trace contextRef="#ctx0" brushRef="#br1" timeOffset="343612.2556">3621 11757,'0'0,"-24"0,24 25,0 0,0 0,0 0,0-1,0 1,0 0,0 0,0 0,0 24,0-24,0 0,0 0,-25-25,25 24,-25-24</inkml:trace>
  <inkml:trace contextRef="#ctx0" brushRef="#br1" timeOffset="343884.5283">3497 12154,'-49'0,"98"0,-49 0,25 0,0-25,25 25,-26-24,1 24,25-25,-25 25,0-25,24 25,-24 0,0 0,0 0,-1 0,1 0,-50 25,75-50,-25 25</inkml:trace>
  <inkml:trace contextRef="#ctx0" brushRef="#br1" timeOffset="353112.4529">6152 13965,'-25'0,"0"0,0 0,0 0,1 0,-1 0,0 0,0 0,0 0,25 25,-24-25,-1 0,0 0,0 0,0 0,0 0,1 0,-1 0,0 0,25 25,-25-25,0 0,1 0,-1 0,0 0,25 24,-25-24,0 0,1 0,-1 25,0-25,0 25,0-25,1 0,-1 0,50 0</inkml:trace>
  <inkml:trace contextRef="#ctx0" brushRef="#br1" timeOffset="353645.0805">5581 13891,'0'-25,"-25"50,0-1,1 1,24 0,-25-25,0 25,0 0,0-1,1-24,-1 25,0-25,25 25,25-25,0 0,-1 0,1 0,0 25,0-25,0 0,-1 0,1 25,0-25,0 0,0 0,-1 24,1-24</inkml:trace>
  <inkml:trace contextRef="#ctx0" brushRef="#br1" timeOffset="358987.7151">8483 15156,'-25'0,"25"24,-24 1,-1-25,25 25,-25-25,0 25,0-25,1 25,-1-25,0 24,0-24,0 0,1 25,-1-25,0 0,0 0,0 25,1-25,-1 0,0 25,0-25,0 0,0 0,1 0,-1 25,0-25,0 0,0 0,1 0,-1 0,0 25,0-25,0 0,1 0,-1 0,25 24,-25-24,0 0,0 0,1 0,-1 0,0 25,0-25,0 0,1 0,-1 25,0-25,-25 0,26 0,-1 25,0-25,0 0,0 0,1 0,-1 0,0 0,0 25,0-25,1 0,-1 0,0 0,0 0,0 0,1 0,-1 0,0 0,0 0,0 24,0-24,1 0,-1 0,0 0,0 0,0 0,1 0,-1 0,0 0,0 0,0 0,1 0,-1 0,0 0,-25 0,26 25,-1-25,0 0,0 0,0 0,-24 0,24 0,0-25,0 25,1 0,-1 0,0 0,0 0,0 0,-24 0,24 0,0 0,0 0,1 0,-1 0,0 0,0-24,0 24,0 0,1 0,-1 0,0 0,0 0,25-25,-25 25,1 0,-1 0,0 0,0-25,0 25,1 0,24-25,-25 25,0 0,50 25,-25 0,0 0,0-1,25-24,-25 25,0 0,0 0,24-25,-24 25,0-1,25 1,-74-74</inkml:trace>
  <inkml:trace contextRef="#ctx0" brushRef="#br1" timeOffset="359284.002">5482 15478,'25'0,"-25"-25,24 25,1-24,0-1,25 0,-26 0,1 0,0 0,25 1,-50-1,24 25,1 0,-25-25,25 25</inkml:trace>
  <inkml:trace contextRef="#ctx0" brushRef="#br1" timeOffset="362020.0565">16049 14263,'-25'0,"50"0,-1 0,1 0,0 0,0 0,0 0,-1 0,1 0,0 0,0-25,0 25,-1 0,1 0,0-25,0 25,0 0,0 0,-1 0,1 0,0-25,0 25,0 0,-1 0,1 0,0 0,0 0,0 0,-1 0,1 0,0 0,0 0,0 0,-1 0,1 0,0 0,0 0,0 0,-1 0,-48 0,-1 0</inkml:trace>
  <inkml:trace contextRef="#ctx0" brushRef="#br1" timeOffset="362884.3972">16073 14461,'25'0,"0"0,0 0,0 0,-1 0,1 0,0-25,0 25,0 0,-1 0,1 0,0-24,0 24,0 0,0 0,-1 0,1 0,0 0,0 0,0 0,-1 0,1 0,0 0,0 0,-25-25,25 25,-1 0,1 0,0 0,0 25,0-25,-1 0,1 0,0 0,0 0,0 0,-1 0,-24 24,25-24</inkml:trace>
  <inkml:trace contextRef="#ctx0" brushRef="#br1" timeOffset="387664.4637">16098 15230,'-25'25,"50"-50,0 0,0 25,-25-25,25 25,-25-24,24 24,-24-25,25 25,-25-25,25 0,-50 50,25 0,-25 0,25-1,0 1,0 0,0 0,0 0,-24-1,24 1,0 0,0 0,0 0,0 0,0-1,0 1,0 0,24-25,1-25,0 25,-25-25,25 25,-25-24,25-1,-1 0,-24 0,-49 25,98 0</inkml:trace>
  <inkml:trace contextRef="#ctx0" brushRef="#br1" timeOffset="388353.0711">16272 14908,'0'24,"25"-24,-25 25,24-25,-48 0,48 0,-48 25,48-50</inkml:trace>
  <inkml:trace contextRef="#ctx0" brushRef="#br1" timeOffset="388948.2373">16371 15230,'25'0,"-50"0,75 0,-25 0,-1 0,1 0,0 0,0-25,0 25,-1 0,-24 25,-24-25</inkml:trace>
  <inkml:trace contextRef="#ctx0" brushRef="#br1" timeOffset="389177.0338">16495 15131,'-25'0,"25"25,0 24,0-24,0 0,0 0,0-1,0 1,0 0,0 0,25 0,-25 0,0-1</inkml:trace>
  <inkml:trace contextRef="#ctx0" brushRef="#br1" timeOffset="389416.4147">16694 15081,'0'25,"0"0,0 0,0-1,0 1,0 0,0 0,0 24,0-24,24 0,-24 0,0 0,0 0,0-1</inkml:trace>
  <inkml:trace contextRef="#ctx0" brushRef="#br1" timeOffset="390660.9892">16371 14784,'0'-25,"-25"25,25-25,-25 25,1 0,-1 0,0 25,0-25,0 25,1-1,-1-24,25 25,-25-25,25 25,-25 0,25 0,-25-25,25 24,0 1,-24-25,24 25,0 0,-25 0,25-1,0 1,0 0,0 0,0 0,0-1,0 1,0 0,0 0,0 0,25-25,-25 24,0 1,24 0,-24 0,0 0,25 0,-25-1,25 1,-25 0,25-25,0 25,-1 0,1-1,0 1,0 0,0-25,-25 25,0-50</inkml:trace>
  <inkml:trace contextRef="#ctx0" brushRef="#br1" timeOffset="393081.1347">16247 14808,'-25'-24,"25"-1,25 25,-25-25,25 25,0 0,-1 0,1 0,-25-25,25 25,0 0,0 0,0 0,-1 0,1 0,0 25,0-25,0 0,-1 25,1-25,0 25,0-25,0 24,-1-24,-24 25,25-25,-25 25,25-25,0 25,-25 0,25-25,-1 24,1 1,-25 0,0 0,25-25,-25 25,0-1,-25 1,25 0,0 0,0 0,0-1,0 1,-25-25,25 25,0 0,-24 0,24-1,-25 1,25 0,-25 0,25 0,-25 0,25-1,-25-24,25 25,-24 0,24 0,-25-25,0 25,0-1,0-24,25 25,-24-25,24 25,-25-25,0 0,0 25,0-25,1 0,-1 0,0 0,0 0,0 0,0 0,25-25,-24 25,24-25,0 0</inkml:trace>
  <inkml:trace contextRef="#ctx0" brushRef="#br1" timeOffset="394236.729">17016 14436,'0'-24,"25"24,0 0,-1 0,1 0,0 0,0 0,0 0,-1 0,1 24,0-24,0 0,0 0,-1-24,1 24,0 0,0 0,0 0,-1 0,1 0,0 0,0 24,0-24,-25-24,25 24,-1 0,1 0,0 0,0 0,0 0,-1 0,1 0,0 0,0 0,0 0,-1 0,1 0,0 0,-50 0,0 0,1 0</inkml:trace>
  <inkml:trace contextRef="#ctx0" brushRef="#br1" timeOffset="394840.5927">16966 14139,'-49'0,"74"-25,-50 25,74 25,-24-25,0 0,0 0,-25 24,25-48,-1 24,1 0,0 0,0 0,0 0,24 0,-24 0,0 0,0 0,24 0,-24 0,0 0,0 0,24 0,-24 0,25 0,-25 0,24 0,-24 0,0 0,0 0,24 0,-24 0,0 0,0 0,-1 0,-24 24,25-24,0 0,-25 25,-25-25</inkml:trace>
  <inkml:trace contextRef="#ctx0" brushRef="#br1" timeOffset="395253.0257">17165 14957,'-25'0,"50"25,-50 0,25 0,-25-1,25 1,-25 0,25 0,-24 0,-1 24,25-24,-25 0,25 0,0-1,-25-24,25 25,-25-25,25-25</inkml:trace>
  <inkml:trace contextRef="#ctx0" brushRef="#br1" timeOffset="395412.2527">16966 15106,'50'25,"-100"-50,125 75,-50-26,-1-24,1 25,-25 0,25 0,0-25,0 25,-1-25,-24 24,25-24,0 0</inkml:trace>
  <inkml:trace contextRef="#ctx0" brushRef="#br1" timeOffset="395857.0578">17264 15205,'-25'-25,"50"1,-25-1,0 0,0 0,25 0,-25 1,0-1,25 0,-25 0,0 0,24 25,-24-24,25 24,0 24,-25-24,25 25,-25 0,25 0,-25 0,24-1,-24 1,25 0,-25 25,25-26,0 1,-25 0,25 0,-25 24,25-24,-25 0,24-25,-24 25,0-50,-24 0,24 0,-25 1</inkml:trace>
  <inkml:trace contextRef="#ctx0" brushRef="#br1" timeOffset="396100.4584">17587 14784,'-25'-25,"0"25,50 25,-25-1,-25 26,25-25,0 24,-25 1,0 0,0-1,1 1,24-1,-25 1,0-25,0 24,25-24,-25 0,25 0,0 0,0-50</inkml:trace>
  <inkml:trace contextRef="#ctx0" brushRef="#br1" timeOffset="396620.9625">17711 15255,'0'25,"24"-25,-24 24,0 1,-24 0,24 0,0 0,0 0,0-1,0 1,0 0,24-25,-24-25,0 0,-24-24</inkml:trace>
  <inkml:trace contextRef="#ctx0" brushRef="#br1" timeOffset="396909.298">17735 15106,'0'25,"0"-50,0 0,0 50,25-25,0 0</inkml:trace>
  <inkml:trace contextRef="#ctx0" brushRef="#br1" timeOffset="397356.097">17983 15081,'25'25,"0"-25,0 0,0 0,-1 0,1 0,0-25,0 25,0 0,-1 0,1 0,0 0,-50 0,-49 0</inkml:trace>
  <inkml:trace contextRef="#ctx0" brushRef="#br1" timeOffset="397528.229">18107 14883,'-24'0,"24"25,0-1,24 1,-24 25,0-1,0 1,0 0,0-1,25 1,-25-1,0 1,0-25,0 25,0-26</inkml:trace>
  <inkml:trace contextRef="#ctx0" brushRef="#br1" timeOffset="397911.9906">18529 14883,'0'25,"0"-1,0 1,0 0,0 0,0 24,0-24,0 25,0-25,0 24,0-24,0 0,0 24,0-24,0 0</inkml:trace>
  <inkml:trace contextRef="#ctx0" brushRef="#br1" timeOffset="398368.2445">18455 14808,'0'0,"-25"0,0 0,0 0,0 25,25 0,-24 0,24 0,0-1,-25 1,25 25,0-25,0 24,0-24,0 0,0 24,25-24,-25 25,24-25,-24-1,25 26,0-25,-25 0,25 0,24-1,-24-24,0 25,0-25,25 0,-26-25,1 25,25-24,-25-1,-1 0,-24 0,25 0,0-24,-25 24,25 0,-25-25,0 26,25-26,-25 0,0 26,-25-26,25 0,0 26,-25-1,0-25,0 25,1 1,-1-1,0 25,0-25,0 25,-24 0,24 0,0 0,0 25,0-25,25 25,-24-1,-1-24,0 25</inkml:trace>
  <inkml:trace contextRef="#ctx0" brushRef="#br1" timeOffset="399008.2512">16495 16247,'-25'0,"25"25,0 0,0-1,0 26,0-25,0 0,0 0,0-1,0 1,0 0,0 0,25 0,-50-50,25 0,0 0,0-24</inkml:trace>
  <inkml:trace contextRef="#ctx0" brushRef="#br1" timeOffset="399168.6389">16421 16024,'0'0,"25"25,-1-1,1-24,0 0,0 0</inkml:trace>
  <inkml:trace contextRef="#ctx0" brushRef="#br1" timeOffset="399408.0875">16718 16222,'25'0,"0"0,0 0,0 0,-1 0,1 0,0 0,0 0,0 0</inkml:trace>
  <inkml:trace contextRef="#ctx0" brushRef="#br1" timeOffset="399639.8903">16718 16396,'25'0,"0"0,0 0,0 0,-1 0,1 0,0 0,0 0,0 0,-1 0</inkml:trace>
  <inkml:trace contextRef="#ctx0" brushRef="#br1" timeOffset="400872.7938">17264 16049,'-25'-25,"25"50,0-1,0 1,0 0,0 25,0-1,0-24,0 25,0-26,25 1,-25 25,0-25,0 0,0-1,0-48,0-1</inkml:trace>
  <inkml:trace contextRef="#ctx0" brushRef="#br1" timeOffset="401056.65">17438 16272,'-25'0,"74"25,-49-1,0 1,-24 0,24 0,0 0,0 0,0-1,-25-24,25 25</inkml:trace>
  <inkml:trace contextRef="#ctx0" brushRef="#br1" timeOffset="401344.1515">17587 16197,'0'25,"24"0,1-25,0-25,-25 0,25 25,0-24,-1-1,1 25,0 0,-50 0,75 0,-50 25,25-1,-1 1,-24-50</inkml:trace>
  <inkml:trace contextRef="#ctx0" brushRef="#br1" timeOffset="401452.5047">18083 16197,'0'25,"0"-50</inkml:trace>
  <inkml:trace contextRef="#ctx0" brushRef="#br1" timeOffset="401572.8393">18231 16222,'0'0,"-24"25,24 0,0 0,0-1,0 1,0 0,0 0,0 0,0 0,-25-1</inkml:trace>
  <inkml:trace contextRef="#ctx0" brushRef="#br1" timeOffset="402229.0482">18529 15974,'0'25,"0"0,0 0,0-1,0 1,0 25,0-1,0-24,0 25,0-25,0-1,25-24,-25-24,0-1,25 0,-25-25,25 26,-25-26,24 0,-24 26,25-1,-25 0,0 0,25 25,-25 25,25 0,-25 24,0-24,0 25,25-25,-25 24,24 1,-24-25,25-1,-25 1,25 0,0-25,0 0,-25-25,24 25</inkml:trace>
  <inkml:trace contextRef="#ctx0" brushRef="#br1" timeOffset="403192.2555">17959 14412,'-25'0,"0"0,50 0,-25 0,25 0,-1-25,1 25,0 0,0 0,0 0,-1 0,1 0,0 0,0 0,0 0,-1 0,1 0,0 0,0 0,0 0,-1 0,1 0,0 0,0 0,0 0,-1 0,1 0,0 0,0 0,0 0,-25 25,25-25,-1 0,1 0,0 0,0 0,-50 0,0 0,0 0,1 0</inkml:trace>
  <inkml:trace contextRef="#ctx0" brushRef="#br1" timeOffset="403845.0824">17785 14139,'-25'0,"50"0,-25-25,25 25,-50 0,75 0,-26 0,1 0,-25 25,25-25,0 0,0 0,-1 0,1-25,0 25,0 0,0 0,-1 0,1 0,0 0,0 0,0 0,-1 0,1 0,0 0,0 0,0 0,-1 0,1 0,0 0,0 0,0 0,-1 25,1-25,0 0,0 0,0 0,0 0,-25 24,-25-24,0 0</inkml:trace>
  <inkml:trace contextRef="#ctx0" brushRef="#br1" timeOffset="413063.9813">19149 12402,'0'-24,"0"-1,0 50,0-1,-25 1,25 0,0 0,0 0,0-1,0 1,0 0,0 0,0 0,0-1,0 1,0 0,0 0,0 0,0-1,0 1,0 0,0 0,0 0,0-1,0 1,0 0,0 0,0 0,0-1,0 1,0 0,0 0,0 0,0-1,25 1,-25 0,0 0,0 0,0 0,0-1,0 1,0 0,0 0,0 0,0-1,0 1,0 25,0-25,0-1,0 1,0 0,0 0,0 0,0-1,0 1,0 0,0 0,0 0,0-1,0 1,0 0,0 0,0 0,0-1,0 1,0 0,0 0,0 0,0-1,0 1,0 0,0 0,0 0,0-1,0 1,0 0,0 0,0 0,0-1,0 1,0 0,0 0,0 0,0 0,0-1,0 1,0 0,0 0,0 0,0-1,0 1,0 0,0 0,0 0,0-1,0 1,0 0,0 0,0 0,0-1,0 1,0 0,0 0,0 0,0-1,0 1,0 0,0 0,0 0,0-1,0 1,0 0,0 0,0 0,0-1,0 1,0 0,0 0,0 0,0-1,0 1,0 0,0 0,0 0,0 0,0-1,0 1,0 0,0 0,0 0,0-1,0 1,0 0,0 0,0 0,0-1,0 1,0 0,0 0,0 0,25-1,-25 1,0 0,0 0,0 0,0-1,0 1,0 0,0 0,0 0,0-1,0 1,0 0,0 0,0 0,0-1,0 1,0 0,0 0,0 0,0-1,0 1,0 0,0 0,0 0,0 0,0-1,0 1,0 0,0 0,0 0,0-1,0 1,0 0,0 0,0 0,0-1,0 1,0 0,0 0,0 0,0-1,0 1,0 0,0 0,0 0,0-1,0 1,0 0,0 0,0 0,0-1,0 1,0 0,0 0,0 0,0-1,0 1,0 0,0 0,0 0,0-1,0 1,25-25,-25 25,0 0,0 0,0-1,0 1,0 0,0 0,0 0,0 0,0-1,0 1,0 0,0 0,0 0,0-1,0 1,0-50,-25-24,25 24,-25-25</inkml:trace>
  <inkml:trace contextRef="#ctx0" brushRef="#br1" timeOffset="416536.5163">19447 12526,'0'-24,"-25"24,25 24,0 1,0 0,0 0,0 0,0-1,0 1,0 0,0 0,0 0,0-1,0 1,-25 0,25 0,0 0,0-1,0 1,0 0,0 0,0 0,0-1,0 1,25-25,-75-25,50 1</inkml:trace>
  <inkml:trace contextRef="#ctx0" brushRef="#br1" timeOffset="417460.0579">19546 12750,'-25'0,"0"0,50 0,0 24,0-24,0 0,0 0,-1-24,1 24,0 0,0 0,0 0,-1 0,-24-25</inkml:trace>
  <inkml:trace contextRef="#ctx0" brushRef="#br1" timeOffset="417760.2004">19670 12551,'0'-25,"-25"25,25 25,0 0,0 0,0 0,0-1,0 1,0 25,0-25,0 24,0-24,0 0,0 0,0-1,0 1,0 0,-24 0,48-25,-24 25</inkml:trace>
  <inkml:trace contextRef="#ctx0" brushRef="#br1" timeOffset="418905.0623">19869 12725,'0'0,"-25"0,25-25,0 0,25 0,-25 1,24 24,-24-25,25 0,0 0,0 0,-25 50,25-25,-25 25,0 0,24 0,-24-1,0 1,25 25,-25-25,0-1,25 1,-25 0,0 0,25-25,-25 25,25-1,-25 1,0-50,0 1,0-1</inkml:trace>
  <inkml:trace contextRef="#ctx0" brushRef="#br1" timeOffset="419120.2168">20092 12477,'-25'25,"25"-1,0 1,-25 0,25 25,-25-26,25 26,-24-25,-1 24,25-24,-25 0,25 25,-25-26,25 1,-25 0,25 0,0 0</inkml:trace>
  <inkml:trace contextRef="#ctx0" brushRef="#br1" timeOffset="419392.263">20216 12750,'-25'0,"25"24,0 1,0 0,0 0,0 0,0-1,0 1,0 0,0 0,0 0,25-1,-25 1,0 0,0 0,0 0,0-50,-25 0</inkml:trace>
  <inkml:trace contextRef="#ctx0" brushRef="#br1" timeOffset="419804.2466">20166 12179,'-25'0,"50"0,0 0,0 25,0-25,-1 0,-24 25,25-25,0 25,-25-1,-25-24,25 25,0 0,-25-25,25 25,-24 0,-1-25,25 24,-25 1,0 0,50-25,-25 25,25-50,0 25,-1 0,1 0,0 0,0 0,-25-25,25 25,-1 0,1 0</inkml:trace>
  <inkml:trace contextRef="#ctx0" brushRef="#br1" timeOffset="420388.3952">20389 12774,'25'0,"0"0,0 0,0 0,-1 0,1 0,0-24,0 24,0 0,-50 0</inkml:trace>
  <inkml:trace contextRef="#ctx0" brushRef="#br1" timeOffset="420617.1762">20489 12601,'-25'0,"50"0,-25 25,0-50,0 50,0-1,0 1,0 0,0 0,0 24,0-24,0 0,0 0,0 24,0-24,-25 0,25 0,25 0,-25-1,0-48</inkml:trace>
  <inkml:trace contextRef="#ctx0" brushRef="#br1" timeOffset="420764.5709">20687 12824,'0'0,"25"0,0 0</inkml:trace>
  <inkml:trace contextRef="#ctx0" brushRef="#br1" timeOffset="420868.2034">20811 12824,'0'0</inkml:trace>
  <inkml:trace contextRef="#ctx0" brushRef="#br1" timeOffset="420972.7141">20861 12799,'25'25,"-50"-50,74 75</inkml:trace>
  <inkml:trace contextRef="#ctx0" brushRef="#br1" timeOffset="421272.6649">21010 12700,'24'0,"1"0,0 0,0 0,24 0,-24 0,-25-25,25 25,0 0,0 0,-1 0,-48 0</inkml:trace>
  <inkml:trace contextRef="#ctx0" brushRef="#br1" timeOffset="421500.4737">21158 12526,'0'25,"0"0,0 0,0 0,0 24,0-24,0 25,0-26,0 26,0-25,0 24,0-24,0 25,0-25,0-1,0 1</inkml:trace>
  <inkml:trace contextRef="#ctx0" brushRef="#br1" timeOffset="422279.8824">21382 12750,'-25'-25,"25"0,0 0,25 0,-25 1,24-1,-24 0,25 25,-25-25,25 25,-25 25,0 0,25-25,-25 25,25-1,-1 1,-24 0,25-25,-25 25,25 0,-25-1,25 1,-25 0,25 0,-1 0,-24-1</inkml:trace>
  <inkml:trace contextRef="#ctx0" brushRef="#br1" timeOffset="422476.47">21605 12502,'0'0,"-25"24,25 1,0 0,0 0,-25 0,25-1,-25 1,25 0,-24 25,24-26,0 1,-25 0,25 25,-25-50,25 24,0 1</inkml:trace>
  <inkml:trace contextRef="#ctx0" brushRef="#br1" timeOffset="422867.7372">21729 12750,'0'24,"0"1,0 0,0 0,0 0,-25-1,25 1,0 0,0 0,25-50,-25 0,25 25,-25-25,25 1,-25-1,0 0,24 0,1 0,-50 25,50 0,-25 25,0 0,0 0,0 0,0-1,0 1,0 0,0 0,25 0,-25-1,0 1</inkml:trace>
  <inkml:trace contextRef="#ctx0" brushRef="#br1" timeOffset="423420.2749">21754 12179,'-25'0,"50"-25,0 25,-1 0,1 0,-25 25,25-25,-25 25,0 0,0 0,-25-1,0 1,25 0,-24-25,24 25,-25-25,25 25,0-1,25-24,-25 0,49 0,-24 0,0 0,0 0,-1 0,1 0,-25-24,25 48,-50-73</inkml:trace>
  <inkml:trace contextRef="#ctx0" brushRef="#br1" timeOffset="424396.6196">20588 13742,'0'-25,"-25"25,0 0,25 25,-25 0,25-1,-24 1,24 0,0 0,0 0,0-25,24 24,-24 1,25-25,0 25,0-25,0 25,-1-25,1 0,0-25,0 25,0-25,0 0,-25 1,24 24,-24-25,0 0,25 0,-25 0,0 1,0-1,0 0,0 0,0 0,0 1,-25-1,1 0,-1 25,0 0,0 0,0 0,0 25,1-25,24 25,-25-25,0 24,25 1,-25 0,25 0</inkml:trace>
  <inkml:trace contextRef="#ctx0" brushRef="#br1" timeOffset="425080.2686">20464 14560,'-25'25,"25"0,-25 0,25 0,-25-25,50 0,-25 24,0 1,0 0,25 0,-25 0,0-1,25 1,0 0,-1 0,1-25,0 0,0 0,0 0,-25-25,24 25,1-25,0 0,-25 1,25-1,-25 0,0 0,0 0,0 1,0-1,0 0,0 0,-25 25,25-25,0 1,-25 24,25-25,-25 25,1 0,-1 0,25 25,-25-1,0 1,25 0,-25 0,25 0</inkml:trace>
  <inkml:trace contextRef="#ctx0" brushRef="#br1" timeOffset="425812.6059">20538 15354,'-25'0,"25"25,-24 0,-1 0,25-1,0 1,0 0,0 0,0 0,0-1,25 1,-1 0,1 0,0-25,0 0,0 0,-25-25,24 25,1-25,-25 0,0 1,25-1,0 0,-25 0,0 0,0 1,0-1,0 0,0 0,0 0,-25 0,25 1,-25-1,25 0,-25 50,1-25,24 25,-25-1,25 1,0 0,-25 0,25 25</inkml:trace>
  <inkml:trace contextRef="#ctx0" brushRef="#br1" timeOffset="426108.1618">20613 15999,'0'25,"0"0,24-1,-24 1</inkml:trace>
  <inkml:trace contextRef="#ctx0" brushRef="#br1" timeOffset="426344.2858">20662 16793,'0'25,"0"-1,0 1,0 0</inkml:trace>
  <inkml:trace contextRef="#ctx0" brushRef="#br1" timeOffset="426897.1394">20588 17462,'0'25,"-25"-25,25 25,0 0,0 0,-25 0,25-1,0 1,0 0,0 0,0 0,0-1,0 1,0 0,0 0,0 0,0-1,0 1,25 0,-25 0,25-25,0 25,-1-25,1 0,0 0,0-25,0 25,0-25,-25 0,24 0,-24 1,25-1,-25-25,0 25,25-24,-25 24,0 0,0-24,0 24,0-25,-25 0,25 26,0-1,-25 0,25 0,-24 0,-1 1,0 24,0 0,0 0,0 24,25 1,-24 0,-1 0,0 0,0-1</inkml:trace>
  <inkml:trace contextRef="#ctx0" brushRef="#br1" timeOffset="428945.2214">22225 12427,'0'25,"0"0,0 0,0-1,0 1,0 0,0 0,0 0,0-1,0 1,0 25,25-25,-25-1,0 26,0-25,0 0,25 24,-25-24,0 0,0 24,0-24,0 25,0-25,0 24,0 1,0-25,0 24,0-24,0 25,0-25,0 24,0-24,0 25,0-26,0 1,0 25,0-25,-25-1,25 26,0-25,0 24,0 1,0 0,0-1,0 1,0-1,0 1,0-25,0 24,0 1,0 0,0-26,0 26,0-25,0 25,25-26,-25 26,0-25,0 24,0-24,0 25,0-1,0-24,0 25,0-1,0 1,0-25,0 49,0-24,0-1,0 1,0 0,0-1,0 1,0-25,0 24,0-24,0 25,0-25,-25-1,25 1,0 25,0-25,0-1,0 26,0-25,0 24,0-24,0 25,0-1,0-24,0 25,0-25,0 24,0-24,0 25,0-26,0 1,0 25,0-25,0-1,0 1,0 25,0-25,0-1,0 1,0 25,0-25,0 0,0 24,0-24,0 25,0-26,0 1,0 0,0 0,0 24,0-24,0 0,0 0,0 0,0 24,0-24,0 0,0 0,0 24,0-24,0 0,0 0,0-1,0 1,0 0,0 25,0-26,0 1,0 0,0 0,0 0,0-1,0 1,0 0,0 0,0 0,0-1,0 26,0-25,0 0,0 0,0-1,0 1,0 0,0 0,-25-25,25 25,0-1,0 1,0 0,0 0,0 0,25-1,-25 1,0-50</inkml:trace>
  <inkml:trace contextRef="#ctx0" brushRef="#br1" timeOffset="429860.0749">22299 12452,'25'25,"0"-25,-25-25,0 50,25-25,0 0,-1 0,1 0,0 0,0 0,0 0,-1 0,1 0,0 0,0 0,0 0,-1 0,1 0,25 0,-25 25,0-25,24 0,-24 0,25 0,-26 0,1 0,25 24,-25-24,-1 0,26 0,-25 0,0 0,-1 0,1 0,0 0,0 0,0 25,-1-25,26-25,-25 25,0 0,24 0,-24 0,0 0,24 0,-24 0,0 0,25-24,-26 24,1 0,0 0,49 0,-24 0,-25 0,0 0,24 0,1 0,0 0,-26-25,26 25,24 0,-98 0,98 25,-74-50,74 50,-123-50,98 50,-49-50,149 99,-273-148,223 99,-148-50,173 99,-223-123,223 123,-199-148,174 123,-49-24,-174-99,223 123,-124-98,50 49,-25 0,50 0,-25 0,-50 0</inkml:trace>
  <inkml:trace contextRef="#ctx0" brushRef="#br1" timeOffset="430903.8992">24681 12626,'24'0,"-48"0,24 0,0 24,24 1,1 0,-50 0,50 49,-25-49,0 25,25-26,-25 26,0-25,0 24,0 1,0-25,0 24,0 1,0 0,0-1,0 1,0 0,0-1,0 1,0-1,0 26,0-26,0 1,0 0,0-1,0 1,0-1,50 1,-100-25,50 49,50-24,-75-50,99 49,-148-24,99-25,49 50,-173-75,99 75,0-26,49 26,-73-50,123 50,-124-1,-49-24,148 50,-148-75,148 24,-148 1,148 74,-148-123,148 73,-24-24,-150-50,100 50,50 25,-100-26,75 1,-50 0,75 49,-100-74,75 50,-50-25,75 49,-100-74,75 25,-50-25,50 50,-50-26,50-24,-50 25,100 50,-150-75,100 49,-50-49,25 50,-24-25,48 0,-48-1,24 1,0 0,24 0,-48 0,48 49,-48-74,48 0,-48 25,-1 0,25-1,0 1,25 0,-50 0,74 0,-98-1,74 26,-75-50,50 25,0 0,25 24,-75-49,100 50,-100-50,50 25,0-1,0 1,0 0,0 0,25-25,-50 25,25 24,25-24,-50 0,50 0,-25-1,25 1,-50 0,25 0,0 0,0 0,0-1,0 1,0 0,25 0,-25 0,25 24,-50-49,50 25,-25 0,24 0,1 24,0-49,-75 25,75 0,0 24,-50-49,25 50,25-50,-25 25,0 0,-25-1,25 1,25 0,-25 0,0 0,0-1,0 1,0 0,0 0,0 0,0-1,0 1,0 0,25 49,-50-98,25 48,0 1,0 0,0-50,0 50</inkml:trace>
  <inkml:trace contextRef="#ctx0" brushRef="#br1" timeOffset="431752.7297">22175 17959,'25'0,"-25"-25,25 25,0-25,0 25,-1 0,1 0,0 0,25 0,-26 0,1 0,25 0,-25 0,-1 0,26 0,-25 0,0 0,-1 0,1 0,25-25,-25 25,0 0,24 0,-24-25,0 25,24 0,-24-24,0 24,0 0,24 0,-24 0,0 0,0 0,0-25,24 25,-24 0,0 0,0 0,-1 0,26 0,-25 0,0 0,24 0,-24 0,25 0,-26-25,26 25,-25 0,24 0,-24 0,25 0,-1 0,-24 0,25 0,-25 0,24 0,-24 0,25 0,-25 0,24 0,-24 0,0 0,24 0,-24 0,0 0,0 0,24 0,-24 0,0 0,0 0,0 0,-1 0,1-25,0 25,0 25,0-25,-1 0,1 0,0 0,0 0,0 0,-1 0,1 0,0 0,25 0,-26 0,1 0,0-25,0 25,0 0,0 0,-1 0,1 0,0 0,0 0,0 0,-25-25,-25 25,25-24</inkml:trace>
  <inkml:trace contextRef="#ctx0" brushRef="#br1" timeOffset="431964.0305">24929 17214,'0'0,"0"25,0 0,0 0,0 0,0 24,0-24,0 0,25 0,-25-1</inkml:trace>
  <inkml:trace contextRef="#ctx0" brushRef="#br1" timeOffset="433399.92">25350 11683,'0'-25,"-24"50,24 25,0-26,0 26,0-25,0 0,0 24,0 1,0-1,0-24,0 25,0-1,0 1,24 0,-24-1,0 1,0 24,0-24,0 0,0-1,0 1,0-1,0 1,0 0,25-1,-25 1,0-1,0 1,0-25,0 24,0 1,0 0,0-1,0 1,0-25,0 24,0 1,0 0,0-26,0 26,0-25,0 24,0-24,0 25,0-25,0 24,0-24,0 25,0-26,0 26,0-25,0 24,0-24,0 25,0-25,0 24,0-24,0 25,0-26,0 1,0 25,0-25,0-1,0 1,0 25,0-25,0 24,0-24,0 25,0-25,0-1,0 26,0 0,0-1,0 1,0-25,0 24,0-24,0 25,0-26,0 1,0 0,0 25,0-1,0 1,0-1,0-24,0 25,0-1,0-24,0 0,0 0,0 0,0 24,0 1,0-25,0 24,0 1,0-25,0 0,0-1,0 1,0 0,0 0,0 0,0 24,0-24,0 0,0 0,0-1,0 26,0-25,0 0,0 24,0-24,0 0,0 0,0-1,0 1,0 25,0-1,0 1,0 0,0-25,0 24,0-24,0 25,0-1,0-24,0 0,0 0,0 24,0-24,0 25,0-26,0 1,0 0,0 0,0 0</inkml:trace>
  <inkml:trace contextRef="#ctx0" brushRef="#br1" timeOffset="433904.3899">25375 16644,'0'0,"-25"0,50 25,-25 0,0 24,-25-49,50 50,-50-25,50-1,-25 1,-25 25,50-50,-50 49,1-49,73 25,-49 0,0 0,0 0,0-1,-49 1,98 0,-49 49,-25-74,1 0,73 50,-49-25,0 24,-49-24,98 25,-49-1,0-24,-25 25,50-25,-25 24,0 1,0-25,0 24,0-24,0 25,0-25,-25-1,50-24,-25 50,0-25,0 0,-25-25,50 0</inkml:trace>
  <inkml:trace contextRef="#ctx0" brushRef="#br1" timeOffset="437140.1928">21580 13320,'25'0,"-25"25,25-25,-25 25,24-25,-24 25,25-25,-25 24,25 1,-25 0,25-25,-25 25,25 0,-25-1,25 1,-1 0,1-25,-25 25,25 0,0-1,0 1,-1 0,-24 0,25-25,0 25,-25-1,25 1,-25 0,25-25,-25 25,24 0,-24-1,25-24,0 25,-25 0,25 0,0 0,-1-25,-24 24,25 1,0 0,-25 0,25-25,0 25,-25-1,24 1,1 0,0 0,0 0,0-25,-1 24,1 1,0 0,0-25,-25 25,25 0,-1 0,1-25,-25 24,25 1,0 0,-25 0,25 0,-1-1,1 1,-25 0,25 0,0 0,0-1,-25 1,25-25,-1 25,1 0,-25 0,25-1,0 1,0 0,-1 0,1 0,0-25,0 24,0 1,-1 0,1-25,-25 25,25 0,0-1,0 1,-1-25,-24 25,25 0,0 0,0-1,0 1,-25 0,24 0,1-25,0 25,0-1,0 1,-1 0,1-25,0 25,0 0,-25 0,25-1,-1-24,1 25,0 0,0 0,0 0,-1-25,1 24,0-24,0 25,0 0,-1-25,1 25,0 0,0-25,0 24,0 1,-1 0,1-25,0 25,0 0,0-25,-1 24,1 1,0-25,0 25,0 0,-1-25,-24 25,25-1,0-24,0 25,0 0,-1 0,26 49,0-74,49 75,-124-51,-25-98,274 223,-249-149,124 99,-124-99,-124-149,373 323,-398-323,372 348,-371-348,297 273,-199-199,224 199,-248-223,198 198,-124-148,50 49,0 25,0-1,0 1,0 0,-1 0</inkml:trace>
  <inkml:trace contextRef="#ctx0" brushRef="#br1" timeOffset="438408.9762">19769 11956,'25'0,"-25"-25,25 25,0 0,0 0,-1 0,1 0,0 0,0 0,0-25,24 25,-24 0,25 0,-1 0,-24 0,25 0,-1 0,1 0,-25 0,24 0,1 0,-25 0,24 0,1 0,-1 0,1 0,-25 0,25 0,-1 0,1 0,-25 0,24 0,1 0,-1 0,-24 0,25 0,-1 0,-24 0,25 25,-25-25,24 0,-24 0,25 25,-26-25,26 0,-25 0,24 25,1-25,-25 0,24 0,1 0,0 0,-1 0,1 24,0-24,-1 0,1 0,-1 0,1 25,0-25,-1 0,1 0,-1 0,1 0,24 0,-24 0,0-25,24 25,-24 0,-1 0,1 0,0 0,-1-24,1 24,-1 0,1 0,-25 0,24 0,1 0,0 0,-26 0,26 0,-25 0,24 0,1 0,-25 0,24 0,1 0,0 0,-26 0,26 0,-25 0,24 0,-24 24,0-24,25 0,-26 0,1 0,0 0,25 25,-25-25,-1 0,1 0,25 0,-25 0,24 25,-24-25,25 0,-26 0,26 0,-25 0,0 0,24 25,-24-25,0 0,24 0,-24 0,25 0,-25 0,24 25,-24-25,25 0,-26 0,1 0,0 0,0 24,0-24,-1 0,1 0,0 0,0 0</inkml:trace>
  <inkml:trace contextRef="#ctx0" brushRef="#br1" timeOffset="439231.9387">24929 12129,'0'25,"0"0,0 0,0 0,0 0,0-1,0 1,0 0,25 0,-25 24,0-24,0 25,0-1,0-24,24 25,-24 49,0-74,0 24,0 1,0 49,0-74,25 25,-25-1,0 1,25-1,-25 1,0 0,25-1,-25 26,25-75,-25 49,0 1,24 0,-24-26,0 26,0 0,0-26,0 26,0 0,25-1,-25-24,0 25,0-1,0-24,0 25,0-1,0-24,0 25,0-26,-25 51,50-75,-25 25,0 24,0-24,0 0,0 25,0-26,0 26,0-25,0 24,0-24,0 0,0 25,0-26,0 1,0 0,25 0,-25 24,0-24,0 0,0 0,0 0,-25-1,50-24,-25 25,0 0,0 0,0 0,0 24,25-24,-25 0,0 0,0-1,0 1,0 25,25-1,-25 1,0-25,0 0,0 0,0 24,0-24,0 0,0 0,0 24,0-24,0 0,0 0,0-1,24 1,-24 0,-24 0,48 0,-24 24,25-24,-25 0,0 0,0-1,0 1,0 0,0 25,0-26,0 1,0 0,0 0,0 24,25 1,-50-25,25 0,0-50,0 74,0-24</inkml:trace>
  <inkml:trace contextRef="#ctx0" brushRef="#br1" timeOffset="439327.4213">25276 16470,'25'50,"-50"-100,25 100</inkml:trace>
  <inkml:trace contextRef="#ctx0" brushRef="#br1" timeOffset="444956.5158">22076 13643,'0'24,"0"1,25 0,-25 0,0 0,0-1,0 1,0 25,0-25,25 24,-25-24,0 25,0-1,0 1,0-25,0 24,0-24,0 0,25 0,-25-1,0 1,24-25</inkml:trace>
  <inkml:trace contextRef="#ctx0" brushRef="#br1" timeOffset="445624.5021">22920 14610,'0'0,"0"25,0 0,0-1,0 26,0-25,0 24,0-24,0 25,0-25,24 24,-24-24,25 25,-25-1</inkml:trace>
  <inkml:trace contextRef="#ctx0" brushRef="#br1" timeOffset="447825.1422">21654 11385,'-24'0,"48"-24,1-1,0 0,0 0,0 0,0-24,-1 24,1 0,0-25,0 26,0 24,-1-25,1 0,0 25,-25-25,0 50,-25 0,0 0</inkml:trace>
  <inkml:trace contextRef="#ctx0" brushRef="#br1" timeOffset="448064.6062">21729 11485,'25'-25,"0"0,-1 0,26 0,-25 1,24-26,-24 25,25 0,-25 25,-1-24,1-1,0 0,-25 0,25 25,-25-25,25 25,-1-25,-24 1,0-1</inkml:trace>
  <inkml:trace contextRef="#ctx0" brushRef="#br1" timeOffset="448623.9537">22200 10120,'0'0,"-25"-24,25 48,0 1,0 25,0-25,0 24,0-24,0 25,0-26,0 26,0-25,0 0,0 24,0-24,0 0,0 0,0-1,-24-48</inkml:trace>
  <inkml:trace contextRef="#ctx0" brushRef="#br1" timeOffset="449088.2873">22349 10319,'-25'0,"50"0,0-25,0 25,-1 0,1 0,0 0,25-25,-26 25,1 0,0-25,0 25,0 0,-1-24,1 24,-50 0</inkml:trace>
  <inkml:trace contextRef="#ctx0" brushRef="#br1" timeOffset="449428.7917">22572 10021,'-25'-25,"25"50,0 0,0 0,0 24,0-24,25 25,-25-1,0-24,0 25,0-1,0-24,0 25,0-25,0-1,0 26,-25-50,25 25,0 0</inkml:trace>
  <inkml:trace contextRef="#ctx0" brushRef="#br1" timeOffset="450404.2888">22944 10096,'0'-25,"25"25,0 0,0 0,0 0,24 0,-24 0,25-25,-26 25,1 0,0 0,0 0,0-25,-1 25,1 0,-50 0,1 0,-1 0,0 25,0-25</inkml:trace>
  <inkml:trace contextRef="#ctx0" brushRef="#br1" timeOffset="450884.2418">22969 10096,'-25'-25,"50"50,-25-25,25 24,0-24,0 25,-1-25,1 25,0-25,0 0,24 0,-24 25,25-25,-25 0,-1 0,1 0,0 0,-50 0,0 0,1 25,-1-25,0 24,0 1,-24 25,24-25,-25-1,25 1,1 0,-26 0,25 0,0-1,25 1,-24 0,-1-25,50 0,-1 0,1 0,0 0,0-25,24 25,1 0,0-25,-1 25,26 0,-26-24,-24 24,25-25,-1 25,-24 0,25-25,-26 25,1 0,-50 0,1 0</inkml:trace>
  <inkml:trace contextRef="#ctx0" brushRef="#br1" timeOffset="452005.0113">23763 10170,'0'-25,"0"0,25 1,-25-1,24 0,-24 0,25 0,-25 0,25 25,-25-24,25 48,-25 1,25 0,0 0,-1 0,1 24,0-24,0 25,0-25,-25 24,24-24,-24 0,25 24,0-24,-25 0,25 0,-25 0,0-1,0-48,0-1,-25 0,25 0</inkml:trace>
  <inkml:trace contextRef="#ctx0" brushRef="#br1" timeOffset="452249.1243">24110 9847,'-25'0,"25"25,0 0,-24 25,24-26,-25 1,0 25,25 0,-25-1,0 1,1-1,-1-24,0 25,25-25,-25 24,25-24,-25 0,25 0,0-1,0 1,25-50</inkml:trace>
  <inkml:trace contextRef="#ctx0" brushRef="#br1" timeOffset="452548.2283">24284 10269,'25'25,"-25"0,0 0,0-1,0 1,0 0,0 25,0-26,0 1,0 0,0 0,24 0,-48-1,24 1,0 0,0-50,0 0,0 1,-25-1</inkml:trace>
  <inkml:trace contextRef="#ctx0" brushRef="#br1" timeOffset="452725.251">24284 10071,'0'25,"25"-25,-1 24,1-24,-25 25,25-50</inkml:trace>
  <inkml:trace contextRef="#ctx0" brushRef="#br1" timeOffset="453116.3566">24284 9426,'0'-25,"25"25,-25 25,24-25,-24 25,25-25,-25 24,0 1,0 0,-25 0,25 0,-24-1,24 1,-25 0,25 0,-25 0,0-1,50 1,0-25,0 0,-1 0,-24-25,25 25,0 0,25 0,-26-24,1 24,0 0,0 0</inkml:trace>
  <inkml:trace contextRef="#ctx0" brushRef="#br1" timeOffset="453584.6995">23019 10988,'0'25,"0"0,0 0,0 0,0-1,0 1,0 0,0 0,0 0,0 0,0-1,0 1,25-50,-25 1</inkml:trace>
  <inkml:trace contextRef="#ctx0" brushRef="#br1" timeOffset="453744.354">22994 10790,'25'0,"0"0,-1 25,1-25</inkml:trace>
  <inkml:trace contextRef="#ctx0" brushRef="#br1" timeOffset="453956.2806">23143 10964,'25'0,"-1"0,1 0,0 0,0 0,0 0,-1 24</inkml:trace>
  <inkml:trace contextRef="#ctx0" brushRef="#br1" timeOffset="454140.4718">23143 11112,'25'0,"-50"0,74 0,-24 0,0-24,0 24,24 0,-24 0,0 0,0-25,0 25,-1 0,1 0,0 0</inkml:trace>
  <inkml:trace contextRef="#ctx0" brushRef="#br1" timeOffset="454325.0698">23540 10840,'0'0,"-25"0,50 24,-25 1,0 0,0 0,24 0,-24 24,0-24,0 25,25-26,-25 26,0-25,25 0,-25 0,0-1</inkml:trace>
  <inkml:trace contextRef="#ctx0" brushRef="#br1" timeOffset="455137.1802">23044 9525,'0'-25,"0"50,24-25,-24 25,0 0,0 24,0-24,0 0,0 24,0-24,0 0,0 0,0 0,0-1,25-48,-25-1,0 0,25 0,-25 0,0 1,25-1,-25 0,25 25,-25-25,24 0,-24 1,0-1,25 25,-25-25,25 25,-25 25,0 0,25-25,-25 24,0 1,0 0,0 0,0 0,0-1,25 1,-25 0,24-25,-24-25,25 25,-25-25,25 1,-25-1,25 25,-25-25,0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2:15:08.11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1910 719,'0'-24,"25"24,-50 24,25 1,-25 0,25 0,-25 0,25-1,-24 1,24 0,-25 0,0 0,0-1,25 1,-25 0,1 0,48-50,1 0,0 25,-25-25,25 25,0 0,-1 0,-24 25,0 0,0 0,0 0,0-1,-24 1,24 25,-25-25,0-1,25 1,-25-25,25 25,25-50,0 25,0 0,-1 0,-24 25,0 0,0 0,0-1,-24 1,24 25,0-25,-25-1,25 26,-25-25,25 0,0-1,0-48,25 24,-25-25,25 0,-1 0,-24 0,25-24,-25 24</inkml:trace>
  <inkml:trace contextRef="#ctx0" brushRef="#br0" timeOffset="190.7815">1935 1017,'25'0,"-1"-25,1 25,0 0,0 0,0 0,-1-25,26 25,-25 0,0-24,-1 24,26 0,-25 0</inkml:trace>
  <inkml:trace contextRef="#ctx0" brushRef="#br0" timeOffset="435.3382">2108 794,'0'25,"0"-1,0 1,0 25,0-25,0 24,0-24,0 25,0-26,-24 26,24 0,0-26,-25 1,25 0,0 0,25-25,-25-25,24 25,1 0,0-25,0 0,0 1,-1 24,-24-25,25 25,-25-25,0 0</inkml:trace>
  <inkml:trace contextRef="#ctx0" brushRef="#br0" timeOffset="750.9175">1960 1116,'24'0,"1"0,0 0,0 0,0-25,-1 25,1 0,0 0,0 0,0 0,-1 0,-24 25,25 0,-25 0,-25 0,25 24,0-24,0 25,0-1,-24 1,24-1,0 1,0 0,0-26,0 1,0 0,0 0,0 0,0 0,-25-50,25 0,-25 0,25 0,-25-24,25-1</inkml:trace>
  <inkml:trace contextRef="#ctx0" brushRef="#br0" timeOffset="887.2146">2084 1265,'0'25,"-25"0,25-1,-25 1,25 0,-25 25,25-26,-25 26,25-25,-24 0,24-1</inkml:trace>
  <inkml:trace contextRef="#ctx0" brushRef="#br0" timeOffset="1018.9451">2257 1389,'0'0,"0"25,25-25,0 25,0-1,-25 1,24-25,1 25,0 0,0-25,0 0</inkml:trace>
  <inkml:trace contextRef="#ctx0" brushRef="#br0" timeOffset="1727.0117">2530 992,'25'-25,"0"25,-1 0,1 0,0 0,0-24,0 24,0 24,-1 1,-24 0,0 25,0-26,0 1,-24 25,24-1,0 1,0 0,0-26,0 26,0 0,0-26,0 26,0-25,0 0,-25-25,25-25,-25 0,0 0,25 0,-25 1,0-1,1-25,-1 25,25 1,-25-26,25 25,-25 0,50 1,0 24,0 0,-1 24,1 1,-25 0,0 0,0 24,0-24,-25 0,1 25,24-26,-25 1,25 0,-25 0,25-50,25 0,-25 0,25-24,-1 24,1-25,25 26,-25-26,24 0,-24 26,0-26,25 25,-26 0,1 1,0-1,0 0,-50 50,25 0,0-1,0 26,0-25,0 0,0 24,0 1,0-25,0 24,0 1,-25-1,25 1,0-25,0 0,0-1,0-48,-49-26,73 25</inkml:trace>
  <inkml:trace contextRef="#ctx0" brushRef="#br0" timeOffset="1907.2981">3026 1067,'0'-25,"0"50,25-1,-25 1,0 25,0-25,0 24,0-24,0 25,0-26,0 26,0-25,0 0,0-1,0 1,0-50,-50-24,50 24</inkml:trace>
  <inkml:trace contextRef="#ctx0" brushRef="#br0" timeOffset="2243.8987">3150 1067,'0'24,"0"1,0 25,-25-25,25 24,0-24,0 25,25-1,-25-24,0 25,0-26,0 1,0 0,25-25,-25-25,0 0,25 1,-25-1,0-25,25 1,-25 24,24-25,-24 1,25-1,-25 0,0 1,0 24,25 0,-25 50,0 0,0 0,0 24,0 1,0-1,0 1,0 0,0-1,0 1,0-1,25 1,-25 0,0-26,0 26,0-25,0 0,-25 0,25-1,-25-48,0 24</inkml:trace>
  <inkml:trace contextRef="#ctx0" brushRef="#br0" timeOffset="2503.0844">2679 1364,'-25'0,"50"0,0 0,0-25,24 25,-24 0,25 0,-1-24,26 24,-26-25,1 25,-1 0,26-25,-26 25,1 0,0 0,-1 0,1 25,-25-25,24 0,-24 0,0 0,0 25</inkml:trace>
  <inkml:trace contextRef="#ctx0" brushRef="#br0" timeOffset="2658.8007">3795 1513</inkml:trace>
  <inkml:trace contextRef="#ctx0" brushRef="#br0" timeOffset="3127.4141">4440 819,'0'-25,"0"50,0-1,0 26,0 24,25-24,-25 24,0 1,0-1,0 1,0-1,0 0,0-24,0 0,0-1,0-24,0 0,0 0,0 0,0-50,0 0,0 0,-25-25,25 1,0-1</inkml:trace>
  <inkml:trace contextRef="#ctx0" brushRef="#br0" timeOffset="3395.4275">4440 1017,'0'0,"25"-25,-25-24,0-1,0 25,25 0,-1 1,1 24,0 0,0 0,0 24,-1 1,1 0,-25 0,25 24,-25-24,0 0,0 0,0 0,0-1,0 1,0 0,-25 0,25 0,-25-1,1 1,-1-25,0 25,0-25,0 0,1 0,-1 0,0-25,25 0,-25 1,25-1,0 0,0 0,25 0</inkml:trace>
  <inkml:trace contextRef="#ctx0" brushRef="#br0" timeOffset="3923.537">4986 1215,'25'0,"-1"0,1-24,0-1,0 25,24-25,-24 0,-25 0,25 1,0-1,0 0,-25 0,24 0,-24 1,-24-1,24 0,-25 0,0 25,0 0,0 0,-24 25,24 0,0 0,0-1,1 1,24 0,-25 0,25 0,-25-1,25 1,0 0,0 0,25-25,-25 25,25-25,-1 0,1 0,0-25,0 25,0 0,-1-25,1 25,0 0,-25 25,0 0,-25-25,25 24,-25 26,25-25,-24 0,24-1,-25 26,25-25,-25 0,25 24,0-24,-25 0,25 0,0-1,0 1,0 0,-25-25,25-25</inkml:trace>
  <inkml:trace contextRef="#ctx0" brushRef="#br0" timeOffset="5151.547">1687 2877,'-25'-24,"50"24,0 0,-1 0,1 0,25 0,-25-25,-1 25,1 0,25 0,-25-25,-1 25,1 0,0 0,0 0</inkml:trace>
  <inkml:trace contextRef="#ctx0" brushRef="#br0" timeOffset="5398.6744">2480 2530,'-24'25,"24"0,0-1,0 1,-25 25,25 0,0-26,-25 26,25 0,0-1,0-24,0 0,-25 24,25-24,0 0,25 0</inkml:trace>
  <inkml:trace contextRef="#ctx0" brushRef="#br0" timeOffset="5550.7829">2704 2927,'0'25</inkml:trace>
  <inkml:trace contextRef="#ctx0" brushRef="#br0" timeOffset="25543.1009">5358 2629,'0'-25,"25"25,-25-24,0-1,-25 0,0 0,0 0,0 25,1 0,-1 0,0 0,25 25,-25-25,0 25,25 0,-24 0,-1-1,0 1,25 0,-25 25,25-25,0-1,-25 26,25-25,0 24,0-24,0 25,0-25,25-1,-25 1,25 0,0-25,-25 25,25-25,-1-25,1 25,0-25,0 0,0-24,-1 24,1 0,-25 0,25 1,-25-1,25 0,-25-25,25 26,-25-1,0 0,24-25,-24 25,0 1,0-1,-24 25,24 25,0-1,0 1,0 0,-25 25,25-25,0 24,0 1,0-25,0-1,0 1,0 0,0 0,0 0,0-1,25-24,-25 25,0 0,24-25</inkml:trace>
  <inkml:trace contextRef="#ctx0" brushRef="#br0" timeOffset="25771.1706">5606 2753,'0'25,"0"0,0 0,0 0,0-1,0 1,0 0,0 0,0 0,0-1,0 1,0 0,0 0</inkml:trace>
  <inkml:trace contextRef="#ctx0" brushRef="#br0" timeOffset="26571.5769">6127 2803,'25'-25,"-25"0,24 1,-24-1,25 0,-25 0,0 0,0 0,0 1,0-1,-25 0,25 0,-24 0,24 1,-25 24,0-25,0 25,0 25,1-25,-1 24,25 26,-25-25,0 24,0 1,25 25,-24-26,24 1,0-1,0 1,0 0,0-26,0 1,24 0,1 0,0-25,0 0,0-25,-1 0,1 0,0 1,-25-26,25 25,0-24,-25 24,24-25,-24 25,0-24,25 24,-25 0,0 0,0 0,0 1,-25 48,25 1,0 0,0 0,0 25,0-26,-24 26,24-25,0 0,0 24,24-24,-24 0,0 0,0-1,25 1,0 0</inkml:trace>
  <inkml:trace contextRef="#ctx0" brushRef="#br0" timeOffset="26927.5289">6350 2753,'25'25,"0"-25,-25 25,24-25,1 25,-25 0,0-1,-25 1,1 0,-1-25,25 25,-25 0,0-25,25 24,-25-24,1 0,48 0,1 0,0 0,0 0,0 0,-1 0,-24 25,25-25,0 0,0 25</inkml:trace>
  <inkml:trace contextRef="#ctx0" brushRef="#br0" timeOffset="27687.5015">6921 2679,'0'0,"0"-25,0 0,0 0,0 1,-25-1,0 0,0 25,0-25,0 25,1 25,-1-25,0 25,0 24,25-24,-25 25,1 0,24-26,0 51,-25-50,25 24,0 1,25-1,-25-24,0 0,24 0,1-25,0 0,0-25,0 0,-1 0,1 1,0-26,0 25,-25-24,25 24,-25-25,25 25,-25-24,0 24,0-25,0 25,0 50,0 25,0-25,0 0,0 24,0-24,0 0,0 0,0 24,24-24,-24 0,0 0,25-25,0-25</inkml:trace>
  <inkml:trace contextRef="#ctx0" brushRef="#br0" timeOffset="28035.9319">7119 2778,'25'0,"0"25,-25 0,0 0,-25-25,25 24,0 1,-25-25,25 25,25-25,0 0,-1 0,1 25,-25 0,0-1,0 1,0 0,-25 0,1 0,-1-1,0 1,25 0,-25-25,0 25,25-50,-24 0</inkml:trace>
  <inkml:trace contextRef="#ctx0" brushRef="#br0" timeOffset="28539.0396">7615 2729,'0'0,"25"-25,-25-25,0 25,0 0,0-24,25 24,-50 0,25 0,0 1,-25-1,0 25,0 0,1 0,-1 25,25-1,-25 26,0-25,25 24,-25 1,25 0,-24 24,24-24,0-1,0-24,24 25,-24-25,0-1,25 1,0 0,0-50,0 25,-1-25,-24 1,25-1,0 0,-25-25,25 26,-25-26,25 25,-25-24,0 24,24-25,-24 25,0 0,-24 25,24 25,0 0,0 25,0-25,0 24,0 1,0-25,0 24,0-24,0 0,0 24,24-24</inkml:trace>
  <inkml:trace contextRef="#ctx0" brushRef="#br0" timeOffset="28807.5266">7863 2729,'0'24,"0"1,-25 0,25 0,0 0,0-1,0 1,25 0,-25 0,0 0,25-25,0 24,-1-24,1 0,0 0,0-24,0 24,0 0,-1 0,1-25,0 25</inkml:trace>
  <inkml:trace contextRef="#ctx0" brushRef="#br0" timeOffset="28983.4709">8037 2729,'0'24,"0"1,-25 0,25 0,0 24,-25-24,25 25,-25-1,25 1,-25-25,25 24,0 1,-24-25</inkml:trace>
  <inkml:trace contextRef="#ctx0" brushRef="#br0" timeOffset="34879.1016">11460 2456,'-25'0,"0"24,0 1,1 0,24 25,-25-26,25 26,-25-25,25 0,0 0,0-1,0 1,25 0,-25 0,25 0,-1-25,-24 24,25-24,0 0,0 25,0-25,-1-25,-73-24,74 49,-1-25</inkml:trace>
  <inkml:trace contextRef="#ctx0" brushRef="#br0" timeOffset="35171.9573">11584 2654,'25'0,"-1"-25,1 25,0 0,0 0,0 0,-1 0,1 0,0-25,25 25,-26 0,1 0,0 0,0 0,0 0,-1 0,1 25</inkml:trace>
  <inkml:trace contextRef="#ctx0" brushRef="#br0" timeOffset="35399.1042">12179 2456,'0'24,"0"1,0 0,0 0,0 24,0-24,0 25,0-25,0 0,0 24,0-24,0 0,0 0,0-1,0 1</inkml:trace>
  <inkml:trace contextRef="#ctx0" brushRef="#br0" timeOffset="35684.1991">12427 2282,'25'25,"0"0,0-1,-1 1,-24 0,25 0,0 0,-25-1,25 26,-25-25,25 0,-25 24,0-24,0 0,-25 25,25-26,-25 1,0 25,0-25,-24 24,24-24,-25 25,1-26,24 1,-25 0</inkml:trace>
  <inkml:trace contextRef="#ctx0" brushRef="#br0" timeOffset="36215.2318">12750 1736,'24'0,"1"0,0 0,0 0,0 0,-1 0,1 0,0-24,0 24,0 0,-1 0,1 0,-50 0,25 24,-24-24</inkml:trace>
  <inkml:trace contextRef="#ctx0" brushRef="#br0" timeOffset="36454.6207">12923 1736,'0'25,"0"0,0 0,0 0,0-1,0 26,-25 0,25-26,0 1,0 0,0 0,0 0,25-1,0-24,-25-24,25 24,-25-25,25 25,-1-25,1 25,-25-25,25 25,-25-25</inkml:trace>
  <inkml:trace contextRef="#ctx0" brushRef="#br0" timeOffset="36799.3661">13320 1612,'-25'0,"25"25,-24-25,24 25,0 25,-25-26,0 26,25-25,-25 24,25 1,0-25,0 0,0-1,0 1,0 0,25 0,0 0,0-1,-1 1,1-25</inkml:trace>
  <inkml:trace contextRef="#ctx0" brushRef="#br0" timeOffset="37311.59">14833 1736,'25'0,"-25"25,25-25,-25 25,25 0,-1 0,-24-1,0 1,25 0,-25 0,0 0,25-1,-50 1,25 0,0 0,-25 0,1 24,24-24,-25 0,-25 24,25-24</inkml:trace>
  <inkml:trace contextRef="#ctx0" brushRef="#br0" timeOffset="49176.317">13494 1612,'25'0,"-25"25,0 0,-25 0,25 0,0-1,-25 1,25 0,0 0,-25 0,25-1,0 1,0 0,25-25,0 0,0 0,-1 0,1-25,0 25,0 0,0 0,-1 0,1 0,-50 0</inkml:trace>
  <inkml:trace contextRef="#ctx0" brushRef="#br0" timeOffset="49387.8041">13667 1612,'0'25,"0"0,0 0,-24 0,24-1,0 1,-25 25,25-25,-25-1,25 26,-25-25,25 24,-25-24,25 0,-24 0,24 0</inkml:trace>
  <inkml:trace contextRef="#ctx0" brushRef="#br0" timeOffset="51063.1126">13891 1637,'0'-25,"0"50,0 0,0 25,-25-26,25 26,0-25,0 0,0 24,-25-24,25 0,0 0,0-1,0 1,0 0,-25-75</inkml:trace>
  <inkml:trace contextRef="#ctx0" brushRef="#br0" timeOffset="52987.4369">14089 1687,'25'-25,"-25"50,25-25,-1 0,1 25,0-1,-50-24,25 25,-25 0,1 0,-1 0,0-1,50-24,0 0,-1 0,1 0,0 0,0 0,0 0</inkml:trace>
  <inkml:trace contextRef="#ctx0" brushRef="#br0" timeOffset="53583.0992">14362 1587,'25'-24,"0"24,-1 0,1 0,0 0,0 0,-25 24,25-24,-25 25,0 0,0 0,-25-25,0 25,25 0,-25-1,0-24,1 25,-1 0,50-25,-1-25,1 25,0 0,0 0,-25 25,25 0,-25 0,-25-1,25 1,-25 0,0 0,25 0,-25-1,25 1,-24-25,24 25,-25-75</inkml:trace>
  <inkml:trace contextRef="#ctx0" brushRef="#br0" timeOffset="61559.147">15230 2530,'25'0,"0"0,-1 0,1 0,0 0,25 0,-25 0,-1-25,1 25,0 0,-99-25,49 50</inkml:trace>
  <inkml:trace contextRef="#ctx0" brushRef="#br0" timeOffset="61707.5184">15205 2654,'25'0,"0"0,0 0,24 0,-24 0,25 0,-25 0,24-25,-24 25,25 0,-26 0,-24-25,25 1</inkml:trace>
  <inkml:trace contextRef="#ctx0" brushRef="#br0" timeOffset="61911.9775">15949 2332,'0'0,"-24"24,-1 1,0 0,25 0,-25 0,25-1,0 1,-25 25,50-25,-25-1,0 26,0-25,0 0,0 0,25-1,0 1,0-25,-1 0,-24-25</inkml:trace>
  <inkml:trace contextRef="#ctx0" brushRef="#br0" timeOffset="62083.9379">16049 2555,'24'0,"1"0,0 0,0 0,0 0,-1 0,1 0,0 0,25 0,-26 0,1 0,25 0,-25 0,0 0,-1-25,1 25</inkml:trace>
  <inkml:trace contextRef="#ctx0" brushRef="#br0" timeOffset="62283.9528">16495 2356,'0'25,"0"0,0 25,0-26,0 1,0 25,0-1,0 1,0-25,0 25,0-26,0 26,0-25,0 0,0-1,25-24</inkml:trace>
  <inkml:trace contextRef="#ctx0" brushRef="#br0" timeOffset="62579.3886">16743 2282,'25'0,"-25"25,25-25,0 0,-25 25,24-25,1 24,-25 1,25 0,0-25,-25 25,25 24,-25-24,0 0,0 0,0 0,0-1,0 1,-25 0,0 0,25 25,-25-26,0 1,1 0,-1 0,0 0,0-50,25 0</inkml:trace>
  <inkml:trace contextRef="#ctx0" brushRef="#br0" timeOffset="62927.2755">17090 1935,'0'-25,"25"25,0 0,-25 25,25-25,0 0,-1 0,-24 25,-24-1,24 1,-25-25,25 25,-25-25,0 0,25 25,-25-25,50-25,0 25,0 25,0-25,-1 25,-24-1,0 1,-24 0,24 0,-25 0,0-1,25 1,-25-25,0 25,1 0</inkml:trace>
  <inkml:trace contextRef="#ctx0" brushRef="#br0" timeOffset="63195.6433">17264 2381,'25'-25,"0"25,-1 0,1 0,0 0,0 0,0 0,-1 0,1 0,0 0,0 0,0 0,-50 0</inkml:trace>
  <inkml:trace contextRef="#ctx0" brushRef="#br0" timeOffset="63383.3557">17264 2530,'25'0,"-25"-25,25 25,-1 0,1 0,0 0,0 0,0 0,24 0,-24 0,0-25,0 50,0-25</inkml:trace>
  <inkml:trace contextRef="#ctx0" brushRef="#br0" timeOffset="63714.9913">17983 2381,'25'-25,"0"25,0 0,0 0,-1 0,1 0,0 0,0 0,0 0,-1 0,1 0,-25-24,25 24,-25 24,25-24,-100-49</inkml:trace>
  <inkml:trace contextRef="#ctx0" brushRef="#br0" timeOffset="64055.0127">18479 2133,'0'-25,"25"25,-25 25,0 0,0 25,0-26,0 26,0-25,0 24,0 1,0 0,0-1,0 1,-25-1,25-24,0 25,0-25,0 0,0-1,0 1</inkml:trace>
  <inkml:trace contextRef="#ctx0" brushRef="#br0" timeOffset="65103.5532">3994 2877,'24'0,"1"0,0-24,0 24,0 0,-1 0,1 0,0-25,0 25,0 0,-1 0,1 0,0 0,0-25,0 25,-1 0,1 0,0 0,0 0,0 0,-1 0,1 0,-50 0</inkml:trace>
  <inkml:trace contextRef="#ctx0" brushRef="#br0" timeOffset="89119.9124">2257 4663,'0'-25,"25"25,0 0,0 0,-1 0,1 0,0 0,0 25,-25 0,0 0,-25-25,25 25,-25-1,0 1,1-25,-1 25,0-25,0 0,50 0,0 0,0-25,-1 25,1 0,0 0,0 0,0 0,-1 25,-24 0,-24 0,24 0,-25-1,25 1,-25 0,0-25,25 25,-25 0,1-25,-1 24,25-48,25-1</inkml:trace>
  <inkml:trace contextRef="#ctx0" brushRef="#br0" timeOffset="89287.1334">2679 4986</inkml:trace>
  <inkml:trace contextRef="#ctx0" brushRef="#br0" timeOffset="91467.1462">3398 4638,'-25'0,"25"25,0 0,0 0,0 0,0-1,0 1,0 0,0 0,0 0,0 24,0-24,25 25,-25-25,0-1,0 26,0-25,0 24,0-24,0 25,0-25,0-1,0 26,0-25,0 0,0 24,0-24,0 0,0 24,0-24,0 0,0 25,0-26,0 1,-25 0,25 25,0-26,0 1,0 0,0 0,0 25,0-26,0 1,0 0,0 0,0 24,0-24,0 0,-24 0,24 0,0 24,0-24,0 0,0 0,0-1,0 1,0 0,0 25,0-26,0 1,0 0,0 0,0 0,0-1,0 1,0 25,0-25,0-1,0 1,0 0,0 0,0 0,-25-1,25 1,0 0,0 0,0 0,0 0,0-1,0 1,0 0,0 0,0 0,0-1,0 1,0 25,0-25,0-1,0 1,0 0,0 0,0 0,0-1,0 1,0 0,0 0,0 0,0-1,0 1,0-50,0 1</inkml:trace>
  <inkml:trace contextRef="#ctx0" brushRef="#br0" timeOffset="93055.2787">4093 4911,'0'-24,"0"-1,0 0,0 0,0 0,0 0,-25 1,25-1,-25 0,0 25,1-25,-1 25,0 0,0 0,0 25,1 0,-1 0,0-25,25 49,-25-24,0 0,25 25,-24-26,24 26,0-25,-25 0,25 24,0-24,0 0,25-25,-25 25,0-1,24 1,1-25,0 0,0 0,0 0,-25-25,24 25,1-24,0-1,-25 0,25 0,0 0,-25 1,24-1,-24 0,25 0,-25 0,25 1,-25-1,25 0,-25 0,0 0,0 0,0 1,0 48,0 1,0 0,-25 25,25-25,0-1,0 1,0 0,0 0,0 0,0-1,0 1,25 0,-25 0,25 0,-25-1,24 1</inkml:trace>
  <inkml:trace contextRef="#ctx0" brushRef="#br0" timeOffset="93283.1342">4390 4911,'0'25,"0"0,0 0,0 0,0-1,0 1,0 0,0 0,0 0,0-1,0 1,0 0,0 0,-24-25</inkml:trace>
  <inkml:trace contextRef="#ctx0" brushRef="#br0" timeOffset="93906.765">5680 4862,'-25'-25,"1"50,24 0,-25-1,25 1,0 25,0-25,0-1,0 1,0 25,25-50,-25 25,24-1,1-24,0 0,0 0,0 0,-25-24,24-1,1 0,0 0,-25 0,25 1,-25-1,0 0,0 0,0 0,0 1,0-1,0 0,-25 25,25-25,-25 0,0 0,1 25,-1-24,0 48,0-24,25 25,-25 0,25 0,0 0,0 0,25-1,-25 1</inkml:trace>
  <inkml:trace contextRef="#ctx0" brushRef="#br0" timeOffset="94387.7648">7119 4862,'-25'0,"25"25,0-1,0 1,0 0,0 0,0 0,0-1,25 1,-25 0,25 0,0-25,-25 25,24-25,1 0,0 0,0 0,0-25,-1 25,-24-25,25 0,0 0,-25 1,0-1,25 0,-25 0,0 0,0 1,-25 24,25-25,-25 0,25 0,-25 0,1 0,-1 25,0-24,0 48,0-24,25 25,-24-25,24 25,0 0</inkml:trace>
  <inkml:trace contextRef="#ctx0" brushRef="#br0" timeOffset="95024.1294">8483 4366,'0'24,"0"1,0 25,0-1,0 1,0 0,0 24,0-24,0-1,0 26,0-50,0 24,-25-24,25 0,25-25,-25 25,-25-50,25 0,0 0,25 0,-25 1,0-26,0 25,0 0,0-24,25 24,0 0,-25 0,25 25,-1 0,1 0,0 0,-25 25,25 0,0 0,-25-1,0 1,0 0,0 0,0 0,0 0,0-1,0 1,-25 0,25 0,-25 0,25-1,-25-24,0 25,1 0,-1-25,0 0,0 0,25-25,-25 25,25-25,0 1,0-1,25 0</inkml:trace>
  <inkml:trace contextRef="#ctx0" brushRef="#br0" timeOffset="95975.5301">8979 4837,'-25'0,"25"25,0 0,0-1,0 1,0 0,0 0,0 0,0-1,0 1,0 0,0 0,0 0,0-1,0 1,-49-50,49 1,-25-1</inkml:trace>
  <inkml:trace contextRef="#ctx0" brushRef="#br0" timeOffset="97027.0896">3820 6077,'-25'0,"25"-25,-25 25,25 25,0 0,-24 0,24 0,0-1,0 1,0 0,0 0,24 0,-24-1,0 1,25 0,-25 0,25 0,0-25,-25 24,25-24,-1 25,1-25,0 0,0 0,-25-25,25 25,-25-24,24-1,-24 0,25 0,-25 0,0-24,25 24,-25 0,0 0,0 1,0-1,-25-25,25 25,0 1,-25-1,1 0,24 0,-25 25,0 0,0 0,25 25,-25 0,1 0,-1 24,25-24,-25-25,25 25</inkml:trace>
  <inkml:trace contextRef="#ctx0" brushRef="#br0" timeOffset="98007.6672">5655 6152,'0'-25,"0"0,0 0,-24 0,24 1,0-1,0 0,-25 0,25 0,-25 1,0 24,0 0,1 0,24 24,-25-24,0 50,0-25,0 24,25-24,-24 25,24-1,0 1,-25-25,50 24,-25-24,0 0,24 0,1-25,0 0,0 0,-25-25,25 25,-1-25,1 0,-25 1,25-1,-25-25,25 25,-25 1,25-26,-25 25,0 0,0 1,0-1,0 50,0-1,0 1,0 25,0-25,0-1,0 26,0-25,0 24,24-24,-24 0,0 0,0 0,25-1,0-24,-25-24,25 24</inkml:trace>
  <inkml:trace contextRef="#ctx0" brushRef="#br0" timeOffset="98358.8701">5854 6152,'25'0,"0"0,-1 0,1 24,0-24,-50 25,25 0,-25 0,25 0,-24-1,-1-24,25 25,-25 0,0 0,50-25,0-25,0 25,-1 0,1-25,0 25,0 0,0 0,-1-25,1 25</inkml:trace>
  <inkml:trace contextRef="#ctx0" brushRef="#br0" timeOffset="99327.8508">7094 5705,'-25'0,"25"25,0 0,0 24,0 1,0 24,0-24,0 24,0-24,0 24,0-24,0 0,25-1,-25-24,0 0,0 0,0-50,0 0,0 0,0 0,0 1,0-26,0 25,25 0,-25 1,25-1,-25 0,25 0,-1 0,1 25,0 0,0 0,0 0,-25 25,0 0,24-25,-24 25,0 0,0-1,0 1,0 0,-24 25,24-26,-25 1,0 0,0 0,25 0,-25-1,1 1,-1 0,0-25,0 0,0-25,-24-24,49 24,0-25</inkml:trace>
  <inkml:trace contextRef="#ctx0" brushRef="#br0" timeOffset="99707.6137">7491 6152,'25'0,"0"0,-1 24,1-24,-25 25,25-25,-50 25,25 0,-25 0,1-1,-1 1,25 0,-25-25,25 25,-25 0,50-25,-25-25,25 25,0 0,-1 0,1 0,0 0,0 0,0 0,-1 0,1 0,-50 25</inkml:trace>
  <inkml:trace contextRef="#ctx0" brushRef="#br0" timeOffset="100815.0444">8558 6003,'-25'-25,"0"50,25 0,-25-25,25 24,0 1,0 0,-25 25,25-26,0 1,0 25,0-25,0-1,0 1,25 25,0-25,-25-1,25-24,0 0,-1 0,1 0,0 0,0-24,0 24,-25-25,24 0,-24 0,25 0,-25 1,25-26,-25 25,0 0,0 1,0-1,0 0,0-25,0 26,0-1,-25 0,25 0,-25 0,1 25,-1-24,0 48,0-24,0 25,1-25,-1 50,-50-75,51 50,-26 0</inkml:trace>
  <inkml:trace contextRef="#ctx0" brushRef="#br0" timeOffset="101787.3538">3324 7268,'0'25,"0"-1,0 1,0 0,0 0,0 0,0 24,0-24,0 0,0 0,0-1,-25 26,25-25,0 0,0 24,0-24,0 25,0-26,0 26,0-25,0 24,0-24,0 0,0 0,0 0,0 0,0 24,0-24,0 0,0 0,0-1,0 26,0-25,0 24,0-24,0 0,0 0,0 0,0-1,0 26,0-25,0 0,0-1,0 1,0 0,0 0,0 0,0-1,0 1,0 0,-25-25,25 25,0-50,0 0,0 0</inkml:trace>
  <inkml:trace contextRef="#ctx0" brushRef="#br0" timeOffset="103023.1404">3770 7392,'-24'0,"-1"0,25 25,-25-1,25 1,0 0,0 25,0-26,0 26,0-25,25 0,-25-1,25 1,-25 0,24-25,1 0,0 0,0 0,0 0,-1-25,1 0,0 1,-25-1,25 0,-25-25,0 26,25-1,-25-25,0 25,-25 1,25-1,0 0,-25 0,25 0,-25 25,0-24,1 24,24-25,-25 50,0-25,0 0,25 49,-25-24,1 0,24 0</inkml:trace>
  <inkml:trace contextRef="#ctx0" brushRef="#br0" timeOffset="103735.3692">5531 6871,'-24'0,"24"25,0 0,0 24,0 1,0-1,0 26,0-1,0 1,0-1,0-24,0 24,-25-24,25-26,0 26,0-25,0 0,0-50,0 0,0 0,0 0,0 1,0-1,25-25,-25 25,0 1,0-1,24 0,-24 0,25 0,0 1,0 24,0 0,-25 24,24-24,-24 25,25 0,-25 0,0 0,0-1,0 1,0 0,0 0,-25 0,25-1,-24 1,-1 0,25 0,-25 0,0-25,25 24,-25-24,25 25,-24-25,-1 0,25-25,0 1,0-1,0 0,25 0</inkml:trace>
  <inkml:trace contextRef="#ctx0" brushRef="#br0" timeOffset="105287.1443">5978 7441,'25'0,"0"0,-1 25,1-25,-25 25,0 0,0 0,-25-25,25 24,-24-24,24 25,-25-25,0 25,0-25,50-25,0 25,0 25,-1-25,1 25,0-25,0 25,-25-1,0 1,-25 0,25 0,-25-25,25 25,-25-1,1 1,-1 0,0-25</inkml:trace>
  <inkml:trace contextRef="#ctx0" brushRef="#br0" timeOffset="105903.5386">7441 7392,'0'-25,"-24"25,24-25,0 0,0 1,0-1,-25 0,0 0,25 0,-25 25,0 0,1 0,-1 25,0 25,0-25,0 24,1 1,24-1,-25-24,25 25,0-25,0-1,0 1,25 0,-1 0,1-25,0 0,0-25,-25 0,25 25,-1-49,1 24,-25 0,25 0,0-24,-25 24,25 0,-25-25,0 26,0-1,0 0,0 50,0 0,0 24,0-24,0 25,0-26,0 26,0-25,0 0,0 24,24-24,-24 0,0 0,0-1,25 1,0-25,-25-25</inkml:trace>
  <inkml:trace contextRef="#ctx0" brushRef="#br0" timeOffset="106303.0009">7615 7417,'25'0,"0"24,-1-24,-24 25,0 0,0 0,0 0,-24-1,-1 1,0-25,25 25,0-50,25 25,0-25,-1 25,-24 25,25-25,-25 25,0 0,0 0,-25-25,25 24,0 1,-24 0,-1 0,25 0,-25-1</inkml:trace>
  <inkml:trace contextRef="#ctx0" brushRef="#br0" timeOffset="107095.3202">8731 7367,'-25'-25,"1"25,-1 25,25 0,0 0,-25-1,25 1,0 0,0 0,0 0,0 24,0-24,25 0,-25 0,0-1,25-24,-1 25,1-25,0 0,0-25,0 25,-1-24,1-1,0 0,0 0,-25 0,25 1,-25-1,0 0,24 0,-24 0,-24 1,24-1,0 0,-25 0,25 0,-25 1,0 24,0-25,1 25,-1 25,0-25,-25 24,26 1,-26 0</inkml:trace>
  <inkml:trace contextRef="#ctx0" brushRef="#br0" timeOffset="108359.2618">3870 8384,'-25'-25,"25"0,0 50,-25 0,25 0,0 0,0-1,-25 26,25 0,0-1,-25 1,25-1,0 1,-24 0,24-1,0-24,0 0,0 0,0-1,0 1,-25 0,25-50,0 0,25 1,-25-1,0 0,0 0,0 0,0-24,24 24,-24 0,0 0,25 1,-25-1,25 25,-25-25,25 25,0 0,-1 0,1 0,-25 25,25-25,0 25,0-1,-25 1,0 0,24-25,-24 25,0 0,-24-1,24 1,0 0,-25 0,0 0,25-1,-25-24,0 25,25 0,-24-25,-1 0,0 25,0-25,25-25,-25 25,1-25,24 0,0 1,24 24</inkml:trace>
  <inkml:trace contextRef="#ctx0" brushRef="#br0" timeOffset="108607.6809">4217 8706,'25'0,"-25"25,0 0,0 0,0 0,0-1,0 1,0 0,0 0,0 0,0-1,24-24,-24 25,25-25,0 0,0 0,-25 25,25-25,-1 0,1 0,0 0,-25-25,25 25,-25-25</inkml:trace>
  <inkml:trace contextRef="#ctx0" brushRef="#br0" timeOffset="108767.4278">4440 8706,'-25'25,"25"0,0 0,-25 0,25 24,0-24,-24 25,24 24,-25-24,25-1,-25 1,25-25</inkml:trace>
  <inkml:trace contextRef="#ctx0" brushRef="#br0" timeOffset="109367.4825">5804 8657,'-25'0,"1"25,-1-1,25 1,-25 25,25-25,0 24,0 1,0-25,0-1,25 1,-25 0,25 0,-1 0,1-25,0 0,-25-25,25 25,0-25,0 0,-1 25,-24-25,25-24,-25 24,25 0,-25 0,0 1,0-1,0 0,0 0,-25 0,25 1,-25-1,1 0,-1 25,0 0,0 25,0 0,25-1,0 1</inkml:trace>
  <inkml:trace contextRef="#ctx0" brushRef="#br0" timeOffset="109835.4357">7367 8657,'-25'25,"25"-1,0 1,-25 0,25 0,0 24,0 1,0-25,0 24,0-24,25 25,-25-25,25-25,0 25,0-25,-1 0,1-25,0 25,0-25,-25 0,25 0,-1 0,-24 1,0-26,0 25,0 0,0 1,0-1,0 0,-24 0,24 0,-25 1,0-1,0 0,0 25,1 0,-1 0,25 25,-25 0,0-25,25 24,0 1</inkml:trace>
  <inkml:trace contextRef="#ctx0" brushRef="#br0" timeOffset="110359.6563">8855 8582,'0'0,"-25"-24,25-1,0 0,-24 25,24-25,-25 0,0 25,0 25,0-25,1 50,-1-25,0 24,0 1,0-1,1 1,24 0,0-1,0 1,0-25,24-1,-24 1,25 0,0-25,0 0,0 0,-1-25,1 0,0-24,0 24,0-25,-1 26,-24-26,25 25,-25-24,0 24,0 0,0 0,0 0,0 1,-25 24,25 24,0 1,0 25,0-25,-24 24,48 1,-24-1,0 1,0-25,0 24,0-24,25 25,0-50,-25 25,25-25,0-25</inkml:trace>
  <inkml:trace contextRef="#ctx0" brushRef="#br0" timeOffset="110642.7836">9227 8632,'-24'25,"-1"0,0-1,0 1,0 0,1 0,-1 0,25-1,-25 1,0 0,25 0,25-25,0 0,0 0,-25-25,49 25,-24 0,25 0,-26 0,1 0,0 0,0 0,0 0</inkml:trace>
  <inkml:trace contextRef="#ctx0" brushRef="#br0" timeOffset="110839.745">9227 8632,'0'25,"-24"0,24-1,24 1,-24 0,-24 0,24 24,0-24,0 25,0-25,0 24,0 1,0-25,0 0,0-1</inkml:trace>
  <inkml:trace contextRef="#ctx0" brushRef="#br0" timeOffset="112475.1821">9897 4614,'0'-25,"0"50,0-1,0 1,0 0,25-25,-25 50,0-26,0 1,0 25,0-25,0 24,0-24,0 25,0-25,0 24,0-24,0 25,0-26,0 1,0 25,25-25,-25-1,0 26,0-25,0 0,0 24,0-24,0 25,0-26,0 1,0 25,0-25,0 24,0-24,0 0,0 0,0 24,0-24,0 0,0 0,0 0,24-1,-24 26,0-25,0 0,0-1,0 1,-24 0,24 0,0 0,0-1,0 1,0 0,0 25,24-26,-24 1,0 0,0 0,0 0,0-1,0 1,0 0,0 0,0 0,0 24,0-24,0 0,0 0,0-1,0 1,0 0,0 0,0 0,0-1,0 1,0 0,0 0,0 0,0 0,0-1,0 1,0 0,0 0,0 24,0-24,0 0,0 0,0 0,0-1,0 1,0 0,0 0,0 0,0-1,0 1,0 0,0 0,0 0,0-1,0 1,0 0,0 0,0 0,0-1,-24 1,48 0,-24 0,0 0,-24-1,24 1,0 0,0 0,0 0,0-1,0 1,0 0,0 0,0 0,0-1,0 1,0 0,0 0,0 0,0 0,0-1,0 1,0 0,0 0,0 0,-25-1,25 1,0 0,0 0,0 0,0-1,0 1,0 0,0 0,0 0,0-1,0 1,0 0,0 0,0 0,0-1,0 1,0 0,-25 0,25 0,0-1,0 1,0 0,25 0,-25 0,0-1,-25-24,25 25,0 0,0 0,0 0,0-1,0 1,0 0,0 0,0 0,0 0,0-1,0 1,0 0,0 0,0 0,0-1,0 1,0-50,0 1,0-1,-25-25,25 1</inkml:trace>
  <inkml:trace contextRef="#ctx0" brushRef="#br0" timeOffset="114656.0373">10443 6325,'0'0,"-25"0,50 0,0 0,-1 0,1 0,0 0,0 0,0 0,-1 0,26 0,-25 0,0 0,-1 0,1-25,0 25,0 0,0 0,-1 0,1 0,0 0,0 0,0 0,-1 0,1 0,0-24,-50 48,0-24</inkml:trace>
  <inkml:trace contextRef="#ctx0" brushRef="#br0" timeOffset="115163.1423">10393 6524,'0'-25,"-25"25,25 25,-24-25,48 0,1 0,0 0,0 0,24 0,-24 0,0 0,25 0,-26 0,26 0,-25 0,24 0,-24 0,0 0,0 0,0 0,-1 0,26 0,-25 0,0 0,-1 0,1 0,0 0,0 0,0 0,-50 0</inkml:trace>
  <inkml:trace contextRef="#ctx0" brushRef="#br0" timeOffset="120031.8276">3274 8607,'0'25,"0"0,0 0,0-1,0 1,0 0,0 0,0 0,0-1,0 1,0 0,0 0,0 0,0-1,0 26,0-25,0 0,0 0,0-1,0 1,0 0,0 0,0 0,0-1,0-48,25 24,-25-25,0 0,0-25</inkml:trace>
  <inkml:trace contextRef="#ctx0" brushRef="#br0" timeOffset="120835.2377">3373 4440,'0'-25,"0"50,0 0,0 0,0-1,25 1,-25 0,0 0,-25 0,25-1,0 1,25 0,-25 0,0 0,0-1,-25 1</inkml:trace>
  <inkml:trace contextRef="#ctx0" brushRef="#br0" timeOffset="133287.5271">19100 4614,'0'-25,"-25"50,25-1,0 1,0 25,0-25,0 24,0 1,-25 0,25 24,0-24,0 24,0 0,0 1,0-26,0 26,0-1,0-24,0 24,0-24,0-1,0 1,0-25,0 24,0-24,0 0,0 0,0 0,0-50,25 25,-25-25,0-25,0 1</inkml:trace>
  <inkml:trace contextRef="#ctx0" brushRef="#br0" timeOffset="133607.2599">19596 4415,'-25'0,"25"25,-25 0,25 0,-25 24,0-24,1 25,-1-1,-25 1,25-1,1 1,-1 0,0-25,0 24,25-24,-25 25,25-26,-24 1,24 0,24-25,-24-25,0 0</inkml:trace>
  <inkml:trace contextRef="#ctx0" brushRef="#br0" timeOffset="133891.407">19596 4440,'0'25,"25"0,-25-1,0 1,24 0,-24 25,0-1,25 1,-25-1,0 1,0 0,0-25,25 24,-25-24,0 25,0-26,0 1,0 0,0 0,0 0,-25-50,25 0,-25 0</inkml:trace>
  <inkml:trace contextRef="#ctx0" brushRef="#br0" timeOffset="134099.0655">19348 4837,'24'0,"1"0,25-25,-25 25,-1 0,26 0,-25 0,0-25,0 25,-1 0,1 0,0 0</inkml:trace>
  <inkml:trace contextRef="#ctx0" brushRef="#br0" timeOffset="134911.1597">20662 5457,'-25'-25,"25"50,-24 25,24-1,0 1,-25-1,25 1,0 0,-25-1,25 1,0 0,0-26,0 26,0-25,0 0,0-1,25-48,-25-1,0 0,0-25,0 26</inkml:trace>
  <inkml:trace contextRef="#ctx0" brushRef="#br0" timeOffset="135399.3733">20588 5482,'-25'-25,"50"0,0 25,-1 0,1 0,0 0,0 0,0 0,0 25,24-25,-24 0,0 25,0 0,-25-1,0 1,-25 0,0 0,0 0,0-1,1 1,-1-25,0 25,0-25,0 25,0-25,1 0,-1 0,0 0,50 0,-25-25,25 25,-1 0,1-25,0 25,25 0,-25-25,-1 25,1 0,0 0,0 0,0 0,-1 0,1 25,0-25,0 25,-25 0,25-25,-25 25,0-1,0 1,-25 0,25 0,-25-25,25 25,-25 0,0-1,1 1,-1 0,-25 0,25 0,1-25,-1 24,0-24,0 0,0 0,25-24,-25-26</inkml:trace>
  <inkml:trace contextRef="#ctx0" brushRef="#br0" timeOffset="135963.4827">21307 4738,'0'0,"0"-25,0 0,0 0,0 0,0 1,25 48,-25 1,0 25,0-25,0 24,0 1,0 24,0-24,0 24,0-24,0 24,0 1,0-1,25-24,-25 24,0 1,0-1,0-24,0-1,25 1,-25 24,0-49,0 25,0-1,0-24,0 25,0-25,0-1,0 1,0 0,0-50,0 0,0 1,0-26,0 25</inkml:trace>
  <inkml:trace contextRef="#ctx0" brushRef="#br0" timeOffset="136659.7229">20613 4539,'0'0,"0"-25,-25 25,0 0,0 0,25 25,-25-25,1 25,-1 25,0-26,0 26,25 0,-25-1,25 26,0-50,0 24,0-24,25 0,-25 24,25-24,0-25,0 25,-1-25,1 0,0 0,0 0,0-25,-1 0,1 1,0-1,0 0,0 0,0 0,-1 1,1-1,-25-25,25 25,-25 0,0 1,0-1,0-25,0 25,-25 1,25-1,-25 25,1-25,24 0,-25 25,-25 0,25 0,0 0,-24 25,-1 0,1 0</inkml:trace>
  <inkml:trace contextRef="#ctx0" brushRef="#br0" timeOffset="137247.9976">19720 5556,'0'-25,"0"1,0-1,-25 25,0-25,0 0,1 25,-1 0,0 25,0 0,0-25,0 25,1 24,-1-24,0 0,25 24,-25-24,0 0,25 25,0-26,0 26,0-25,25 0,-25 0,25-1,0-24,0 25,-1-25,1 0,0 25,25-25,-25 0,-1 0,26 0,-25-25,0 25,-1 0,1-25,0 25,0-24,0 24,-1-25,-73-25,74 50</inkml:trace>
  <inkml:trace contextRef="#ctx0" brushRef="#br0" timeOffset="138055.7073">21580 5159,'0'-24,"25"24,0 0,-1 0,1 0,0-25,0 25,0 0,0 0,-1 0,1 0,0 0,-25-25,25 25,-25 25,-25-25,0 0,0 25</inkml:trace>
  <inkml:trace contextRef="#ctx0" brushRef="#br0" timeOffset="138223.221">21530 5333,'25'0,"0"0,0-25,0 25,24 0,-24 0,25 0,-25-25,-1 25,26 0,-25 0,0 0,-1 0,1 0,0 0</inkml:trace>
  <inkml:trace contextRef="#ctx0" brushRef="#br0" timeOffset="138435.4312">22101 4887,'-25'24,"25"1,0 0,0 0,0 24,25 1,-25-25,0 49,0-24,0-1,0 1,0 0,0-26,0 26,0-25,0 0,0-1</inkml:trace>
  <inkml:trace contextRef="#ctx0" brushRef="#br0" timeOffset="138659.443">22572 4887,'-25'0,"25"24,-24 1,-1 0,0 25,0-26,0 26,1 0,-1-1,0 1,0-1,0 1,25-25,-24 0,24-1,0 1,24-50,1 1,-25-1</inkml:trace>
  <inkml:trace contextRef="#ctx0" brushRef="#br0" timeOffset="138843.5193">22523 4936,'24'-25,"-24"50,25 0,-25 0,0 24,25-24,-25 25,0-25,0 24,25-24,-25 25,0-26,25 1,-25 25,0-25,24-1,-48-24,-1 0</inkml:trace>
  <inkml:trace contextRef="#ctx0" brushRef="#br0" timeOffset="138995.7353">22349 5184,'25'0,"0"0,-1-25,1 25,25 0,-25 0,24-24,1 24,-25 0,-1-25,1 25</inkml:trace>
  <inkml:trace contextRef="#ctx0" brushRef="#br0" timeOffset="139207.5592">22870 4837,'-25'0,"25"25,0 0,0 24,-25 1,25-1,0 1,0 0,-24 24,24-24,0-1,-25 1,25-1,0-24,0 25,0-25,0-1,25-24,-25-24</inkml:trace>
  <inkml:trace contextRef="#ctx0" brushRef="#br0" timeOffset="139339.5392">22944 5159,'25'25,"0"-25,0 0,0 0</inkml:trace>
  <inkml:trace contextRef="#ctx0" brushRef="#br0" timeOffset="139575.979">23391 4862,'0'25,"0"-1,-25 1,25 25,0-1,0-24,0 25,0-1,0 1,-25 0,25-1,0-24,0 25,0-26,0 1,-25-50,50 25</inkml:trace>
  <inkml:trace contextRef="#ctx0" brushRef="#br0" timeOffset="140208.0425">23564 4986,'0'-25,"25"50,-25 0,-25 24,25-24,0 25,0-1,-24 1,24-1,-25 1,25-25,0 0,0 24,-25-24,25 0,25-25,-25-25,0 0,25 0,-25 1,0-26,24 25,-24-24,0 24,25-25,-25 1,0-1,0 25,25 0,-25 1,25-1,-25 0,25 25,-1 0,1 0,0 25,-25 0,25-25,-25 24,0 1,0 0,-25 0,0 0,0-1,1-24,-1 0,25 25,-25-25,0 0,0 0,50-25,0 25,0 0,0 0,-1 0,1 0,0 0,0 0,0 0,-25 25,24-25,-24 25,0 0,0 0,-24-1,-1 1,0 0,0 0,0 0,1-25,-1 24,0 1,0-25,0 25,25-50,0 0,0 1,0-26</inkml:trace>
  <inkml:trace contextRef="#ctx0" brushRef="#br0" timeOffset="140455.9732">24036 4812,'0'50,"25"-50,-25 25,-25-1,25 26,0 0,0-1,-25 1,25 24,0-24,0-1,0 26,0-26,0 1,0 0,-25-26,25 26,0-25,0 0,0-1,0 1,0-50</inkml:trace>
  <inkml:trace contextRef="#ctx0" brushRef="#br0" timeOffset="144927.2072">3249 6201,'-24'-25,"-1"25,25-24,-25 24,0 0,25 24,-25-24,1 0,-1 0,0 0,0 0,25 25,-25-25,1 0,-1 25,0-25,25 25,-25 0,25-1,-25 1,25 0,0 0,0 0,0-1,0 1,-24-25,24 25,0 0,0 0,0-1,0 1,-25-25,25 25,0 0,0 0,0 24,0-24,0 0,0 0,-25-1,25 1,0 0,0 0,0 0,0 0,0 24,0-24,0 0,0 0,-25 24,25-24,0 0,0 24,0-24,0 0,0 25,0-26,0 1,0 25,0-25,0-1,0 26,0-25,-25 0,25-1,0 1,0 25,0-25,0-1,0 1,0 0,0 0,0 0,0 24,0-24,0 0,0 0,0-1,0 1,25 0,-25 0,0 0,0 24,0-24,0 0,0 25,0-26,0 1,0 0,0 0,0 0,0-1,0 1,25 0,-25 0,0 0,0-1,0 1,0 0,25 0,-25 0,25-25,-1 0,1 24,0-24,0 0,0 0,-1 0,1 0,0 0,0 0,0 0,-1 25,-48-50,24 1</inkml:trace>
  <inkml:trace contextRef="#ctx0" brushRef="#br0" timeOffset="145236.017">3051 8334,'0'25,"25"0,0-25,-1 25,1 0,0-25,0 0,0 24,-25 1,24-25,-24 25,-24 0,24 0,-25-1,0 1,25 0,-25 0,0 0,1-1,24 1,-25-25,0 25,0-25</inkml:trace>
  <inkml:trace contextRef="#ctx0" brushRef="#br0" timeOffset="145851.1533">2927 6028,'0'-25,"25"50,0-25,-25 24,24-24,1 25,0-25,-25 25,25-25,0 0,-1 25,1-25,0 0,-25 25,25-25,-25 24,0 1,-25 0,25 0,-25 0,0-1,1 1</inkml:trace>
  <inkml:trace contextRef="#ctx0" brushRef="#br0" timeOffset="147899.0466">11609 4862,'0'-25,"0"50,0 0,0-1,0 26,0-25,0 0,0 24,0-24,0 25,0-1,0 1,0-1,0 1,0 0,0-1,0 1,0-1,0 1,0 0,0-1,0 1,0-25,0 24,0 1,0 0,0-1,0 1,0-1,0-24,0 25,0-1,0 1,0-25,0 24,-25 1,25-25,0 24,0 1,0-25,0 24,0-24,0 25,0-25,0 24,0-24,0 25,0-1,0-24,0 25,0-25,0 24,0-24,0 25,0-26,0 26,0 0,0-26,0 26,0-25,0 24,0-24,0 25,0-1,0-24,0 25,0-25,0 24,0-24,0 0,0 24,0-24,0 25,0-25,0 24,25-24,-25 25,0-26,0 26,0-25,0 25,0-26,0 26,0 0,0-26,24 1,-24 25,0-25,0-1,0 26,0-25,0 24,0-24,0 0,0 0,0 0,0-1,25-24,-50 0,25-24</inkml:trace>
  <inkml:trace contextRef="#ctx0" brushRef="#br0" timeOffset="148683.1674">12328 5110,'0'0,"0"-25,0 0,0 0,0 1,0-1,0 0,-25 0,25 0,-25 25,1 0,-1 0,25 25,-25 0,0 0,0 0,0 24,1 1,24-1,0 1,-25 0,25-26,25 26,-25-25,0 0,24-25,1 24,0-48,0-1,0 0,0 0,-1 0,1-24,-25 24,25-25,-25 26,25-26,-25 25,0 0,0 1,0 48,0 26,0-25,-25 24,25-24,0 25,25-25,-25 24,0-24,0 0,0 0,25-1,-25 1,24-25</inkml:trace>
  <inkml:trace contextRef="#ctx0" brushRef="#br0" timeOffset="148891.4209">12675 5209,'-25'25,"50"0,-25-1,0 1,0 0,0 0,0 0,0-1,0 1,0 0,25 0,-25 0,0-1,0 1</inkml:trace>
  <inkml:trace contextRef="#ctx0" brushRef="#br0" timeOffset="149379.3754">13568 5060,'-25'0,"25"-25,-24 25,24 25,0 0,0 0,0 0,0 24,0-24,24 0,-24 24,25-24,-25 0,25-25,0 25,0-25,-1 0,1-25,0 25,-25-25,25 0,0 1,-25-1,0 0,24 0,-24 0,0 1,0-1,0 0,-24 0,24 0,-25 25,0-24,25-1,-25 25,0 0,1 0,-1 0,25 25,0-1,0 1,0 0,0 0,-50-50,75 50</inkml:trace>
  <inkml:trace contextRef="#ctx0" brushRef="#br0" timeOffset="149691.2618">14114 5060,'0'-25,"0"50,0 0,0 0,0 0,0 24,0-24,0 0,25 0,-25-1,24 1,1-25,0 0,-25-25,25 25,0-24,-25-1,24 0,-24 0,25 0,-25 1,25-1,-25 0,0 0,0 0,0 1,-25 24,25-25,-25 0,1 25,-1 0,0 25,0-25,0 49,1-24,-1 0,25 0,0 24</inkml:trace>
  <inkml:trace contextRef="#ctx0" brushRef="#br0" timeOffset="150323.8248">15131 4663,'0'0,"0"-25,0 1,-25 24,25 24,0 1,0 0,0 25,0 24,0-24,0 24,0-24,0 24,0-24,0-1,0 1,0-25,0 0,0-50,0 0,0-25,0 26,25-1,-25-25,25 25,-25 1,24-1,-24 0,25 0,0 25,-25-25,25 25,0 25,-1-25,1 25,-25 0,0 0,25-25,-25 24,0 1,-25 0,25 0,-25 0,25-1,-24 1,-1 0,0 0,0 0,0-25,1 24,-1-24,0-24,25-1,25 0</inkml:trace>
  <inkml:trace contextRef="#ctx0" brushRef="#br0" timeOffset="150579.8921">15627 4986,'-25'25,"25"-1,0 1,0 0,0 25,0-26,0 1,0 25,0-25,0-1,0 26,0-25,0 0,0-1,-25-24,25-24</inkml:trace>
  <inkml:trace contextRef="#ctx0" brushRef="#br0" timeOffset="151811.4229">12129 5879,'-24'0,"24"-25,0 50,0 0,-25-1,25 26,0 0,0-1,0 1,0-1,-25 1,25-25,0 24,0-24,0 0,0 0,0 0,0-50,0 0,0 0,25-24,-25 24,0 0,0 0,25 0,-1 1,-24-1,25 0,0 25,0-25,0 25,0 25,-1 0,-24 0,0-1,0 1,0 0,0 0,-24 0,24-1,-25 1,0 0,0 0,0 0,25-1,-25 1,1-25,-1 25,25-50,0 0</inkml:trace>
  <inkml:trace contextRef="#ctx0" brushRef="#br0" timeOffset="152043.6142">12477 6152,'25'24,"-50"1,25 0,0 0,0 0,0-1,0 1,0 0,25 0,-1 0,1-25,0 0,0 0,0 0,-1 0,1 0,0 0,0 0,0-25</inkml:trace>
  <inkml:trace contextRef="#ctx0" brushRef="#br0" timeOffset="152203.6191">12675 6127,'0'25,"0"-1,0 1,-25 0,25 25,0-26,-24 26,24 0,0-26,0 26,-25 0,25-26,25 1</inkml:trace>
  <inkml:trace contextRef="#ctx0" brushRef="#br0" timeOffset="152607.9048">13444 6127,'-25'25,"25"-1,0 1,0 0,0 0,0 0,0-1,25-24,-25 25,0 0,25-25,0 0,0 0,-1 0,1-25,0 0,0 1,-25-1,25 0,-25 0,0 0,0 1,0-1,0 0,-25 0,0 0,0 25,0 0,25 25,-24-25,24 25,0 0,0 0</inkml:trace>
  <inkml:trace contextRef="#ctx0" brushRef="#br0" timeOffset="152947.0179">14163 6028,'-24'0,"24"24,0 1,0 0,-25 0,25 0,25 24,-25-24,0 0,0 0,24-25,-24 24,25-24,0 0,0 0,0-24,-1-1,-24 0,25 0,-25 0,25 1,-25-1,0 0,0 0,-25 25,25-25,-25 25,25-24,-24 24,-1 0,0 24,0-24,25 25</inkml:trace>
  <inkml:trace contextRef="#ctx0" brushRef="#br0" timeOffset="153619.3702">15255 6028,'0'0,"0"-25,0 0,0 0,0 0,0 1,0-1,-25 0,25 0,-25 0,0 0,1 25,-1 0,25 25,-25 0,25 0,-25 0,25 0,-25 24,25 26,-24-26,24-24,0 25,0-1,0-24,0 0,24 0,-24-1,25-24,0 0,0-24,0-1,-25 0,24 0,1 0,0 1,0-1,-25-25,25 25,-25 1,24-1,-24 0,0 0,0 0,0 1,-24 48,24 1,0 0,0 0,0 0,-25-1,25 26,0-25,0 0,0-1,25 1,-25 0,0 0,24 0,1-1,0-24,-25 25</inkml:trace>
  <inkml:trace contextRef="#ctx0" brushRef="#br0" timeOffset="156511.4155">15503 6052,'0'0,"-25"0,25 25,0 0,0 0,0 0,0-1,0 1,0 0,0 0,25-25,0 0,0 0,-1 0,1-25,0 25,0 0,0 0,-1 0,1-25,-25 0</inkml:trace>
  <inkml:trace contextRef="#ctx0" brushRef="#br0" timeOffset="156718.9491">15701 5879,'-24'25,"24"-1,0 1,0 0,0 0,0 0,0-1,-25 26,25-25,-25 24,25-24,-25 25,0-1,1 1,24-25,-25 0,0 24</inkml:trace>
  <inkml:trace contextRef="#ctx0" brushRef="#br0" timeOffset="157983.7881">11112 7094,'0'0,"0"-25,-24 25,48 0,1 0,0 0,0 0,0 0,0 0,-1-24,1 24,0 0,0 0,0-25,-50 50,0-25,0 0,0 0,1 24,-1-24,0 0,0 0,0 25,0-25,1 0,-1 0,50-25,-1 25,1 0,0 0,0 0,0 0,24 0,-24-24,0 24,0 0,0 0,-1 0,-48 0</inkml:trace>
  <inkml:trace contextRef="#ctx0" brushRef="#br0" timeOffset="160860.0524">12229 7218,'-25'0,"25"-25,-25 25,0 25,0 0,25 0,-24-25,24 25,-25-1,25 1,-25 0,25 0,0 0,0-1,0 1,25-25,-25 25,25 0,-25 0,24-1,1-24,0 0,0 0,0 0,0 0,-1 0,1-24,-25-1,25 0,0 0,0 0,-25 1,24-1,-24 0,0 0,0 0,0 1,0-1,0 0,0 0,-24 25,24-25,-25 1,0 24,0 0,0 0,1 0,-1 24,0 1,0 0,25 0,0 0</inkml:trace>
  <inkml:trace contextRef="#ctx0" brushRef="#br0" timeOffset="161547.4236">13395 6945,'-25'0,"25"-24,0 48,0 1,0 25,0-1,0 1,0 0,0-1,0-24,-25 25,25-1,0 1,0-25,0-1,0 1,0-50,0 1,0-1,0-25,25 25,-25 1,0-1,25 0,-25 0,24 0,1 1,0 24,0 0,0 24,-25 1,24-25,-24 25,-24 0,24 0,0-1,0 1,-25 0,0 0,25 0,-25-1,0 1,1 0,-1 0,0-25,0 0,-24-75,49 51,0-1</inkml:trace>
  <inkml:trace contextRef="#ctx0" brushRef="#br0" timeOffset="161888.0178">13742 7218,'25'25,"-25"0,24-25,-24 25,-24-25,24 24,-25-24,0 25,0-25,25 25,0-50,25 25,0 0,0 0,-1 0,1 25,0 0,-25 0,-25-1,0 1,25 0,-24-25,24 25,-25 0,-50-75,51 50</inkml:trace>
  <inkml:trace contextRef="#ctx0" brushRef="#br0" timeOffset="163175.0509">14412 7119,'24'-25,"-24"0,0 1,0-1,0 0,-24 0,24 0,-25 25,25-24,-25 24,0 0,0 0,0 24,25 1,-24 0,24 0,-25 24,25-24,-25 25,25-1,0 1,0 0,0-26,0 26,0-25,0 0,25-1,0-24,-1-24,1 24,-25-25,25 0,0 0,-25-24,25 24,0 0,-25-25,24 26,-24-1,0 0,0 0,0 0,0 1,0 48,0 26,0-25,0 0,0 24,0-24,0 25,0-26,0 1,0 0,25 0,-25 0,0-1,25 1</inkml:trace>
  <inkml:trace contextRef="#ctx0" brushRef="#br0" timeOffset="163483.2068">14610 7193,'25'25,"0"0,-25 0,0 0,0-1,-25 1,0 0,50-25,0 0,-1 25,1-25,-25 25,25-25,-25 24,0 1,0 0,-25-25,25 25,-25-25,25 25,-24-25,24 24,-25-24,0 25</inkml:trace>
  <inkml:trace contextRef="#ctx0" brushRef="#br0" timeOffset="163939.6135">15255 7193,'0'0,"0"-24,0-1,0 50,0-1,0 1,-25 0,25 0,0 24,0-24,0 25,25-25,-25-1,0 1,25 0,-1 0,1-25,0 0,0 0,0-25,0 0,-1 0,-24 1,25-1,-25 0,25 25,-25-25,0 0,0 1,0-1,0 0,0 0,-25 0,25 1,-25-1,1 25,-1 0,0 0,0 25,0-1,0-24,1 25</inkml:trace>
  <inkml:trace contextRef="#ctx0" brushRef="#br0" timeOffset="164635.6518">12154 8186,'-25'0,"1"0,24 24,-25 1,25 0,0 0,-25 24,25-24,0 0,0 25,25-26,-25 1,25 0,-25 0,24 0,1-25,0 0,0 0,0-25,0 0,-1 25,-24-25,25 0,-25-24,25 49,-25-25,0 0,0 0,0 1,0-1,0 0,-25 0,0 0,1 25,24 25,-25-25,25 25</inkml:trace>
  <inkml:trace contextRef="#ctx0" brushRef="#br0" timeOffset="165202.8773">13469 8186,'0'-25,"0"0,0 0,-25 25,25-25,-25 25,1 0,-1 0,0 25,0 0,0 0,1 0,-1 24,25-24,-25 25,25-26,0 1,0 0,0 0,0 0,25-25,-25 24,25-24,-1 0,1-24,0 24,0-25,0 0,-1-25,-24 26,25-1,0-25,-25 25,25 1,-25-1,0 0,-25 50,25 0,0-1,0 26,0-25,0 0,0 24,0-24,0 0,25 0,-25-1</inkml:trace>
  <inkml:trace contextRef="#ctx0" brushRef="#br0" timeOffset="165451.9131">13717 8210,'25'25,"0"-25,-25 25,24-25,-24 25,-24 0,24-1,-25-24,0 25,0 0,0-25,25 25,25-25,0 0,0 0,0 25,-1-25,1-25,0 25,0 0</inkml:trace>
  <inkml:trace contextRef="#ctx0" brushRef="#br0" timeOffset="165911.6964">14362 7937,'0'0,"-25"0,25 25,0 0,-25 25,25-1,0 1,0 0,0-1,0 1,0-1,0-24,0 25,0-25,0-1,0-48,0-1,0-25,0 25,25-24,-25 24,25 0,-25 0,25 1,0-1,-1 25,1 0,0 0,0 25,-25-1,25 1,-25 0,0 0,-25 0,25-1,0 1,-25 0,25 0,-25 0,0-1,1-24,-1 25,0 0,0-50,0 0</inkml:trace>
  <inkml:trace contextRef="#ctx0" brushRef="#br0" timeOffset="166163.1802">14585 8260,'25'0,"0"25,0-25,-1 25,1-25,-25 24,0 1,0 0,0 0,-25-25,1 25,24-1,-25-24,25 25,-25-25,50 0,0 0,-1 0,1 0,0 0,25 0,-26 0,-48-49,48 24,1 25</inkml:trace>
  <inkml:trace contextRef="#ctx0" brushRef="#br0" timeOffset="166547.4773">15379 8136,'0'0,"-25"0,0 0,25 25,-25 0,25-1,-24 26,24-25,0 0,24-1,-24 1,0 25,25-25,0-1,0-24,0 0,0 0,-1-24,1-1,0 0,0 0,-25 0,25 1,-25-1,0 0,24 0,-24 0,0 1,-24-1,24 0,0 0,-25 25,25-25,-25 1,0 24,0 0,1 0,-1 24,0-24,0 25,25 0</inkml:trace>
  <inkml:trace contextRef="#ctx0" brushRef="#br0" timeOffset="167792.0642">16272 4663,'-25'-25,"25"50,0 0,0 0,0 0,0-1,25 26,-25 0,0-1,0 1,0 0,0 24,0-24,0-1,0 26,25-26,-25 1,0-1,0 1,0 0,24-1,-24 1,0-1,0 1,0 0,0-26,0 26,0 0,0-25,0 24,0-24,0 25,25-26,-25 26,0-25,0 24,0-24,0 25,0-25,0 24,0-24,0 0,0 24,0-24,0 25,0-25,0 24,0-24,0 0,0 0,0 24,0-24,0 25,0-26,0 1,0 0,0 0,0 25,0-26,0 1,0 25,0-25,0-1,0 1,0 25,0-25,25-1,-25 1,0 25,0-25,0-1,0 26,0-25,0 0,0-1,25 1,-25 0,0 0,0 0,0-1,0 1,0 0,0 0,0 0,0-1,0 1,0 0,0 0,0 24,0-24,0 0,0 0,0 0,0-1,0 1,0 0,25 0,-25 0,0 0,0-1,0 1,0 0,0 0,0 0,0-1,0 1,0 0,0 0,0 0,25-1,-25 1,0 0,0 0,0-50,0 0,-25 0</inkml:trace>
  <inkml:trace contextRef="#ctx0" brushRef="#br0" timeOffset="169559.3987">17587 7962,'0'-25,"-25"25,50 0,-1 0,1 0,0 0,25 0,-26 0,1-24,25 24,-25 0,-1 0,1 0,0 0,0-25,0 25,-1 0,1 0,-50 25,1-25,-1 0</inkml:trace>
  <inkml:trace contextRef="#ctx0" brushRef="#br0" timeOffset="169883.3146">17512 8136,'25'-25,"0"25,0 0,-1 0,1 0,0 0,0 0,24 0,-24 0,25 0,-25 0,24 0,-24 0,0 0,0 0,-1 0,1 0,0 0,0 0,0 0,-1-25,-48 1</inkml:trace>
  <inkml:trace contextRef="#ctx0" brushRef="#br0" timeOffset="171067.1357">13543 4787,'-24'0,"24"-25,0 1,0-1,24 0,-24 0,25 0,-25 1,25-1,0 0,-25 0,25 0,-1 1,1-1,0-25,0 25,0 25,-1-24,1-1,0 0,0 0,0 0,24 25,-24-24,0-1,0 25,-1 0,1-25,0 25,0-25,0 25,-1 0,1 0,0-25,0 25,0 0,-1 0,1 0,0 0,0 0,0 0,0 0,-1 0,1 0,0 25,0-25,0 0,-1 0,1 25,0-25,0 25,0-25,-1 0,1 25,0-25,0 24,0-24,-1 25,1-25,0 25,0-25,0 25,-1-25,-24 25,25-25,0 0,-25 24,25-24,-25 25,-25-25</inkml:trace>
  <inkml:trace contextRef="#ctx0" brushRef="#br0" timeOffset="171367.6856">14908 4167,'0'25,"24"0,1 0,-25-1,25 1,-25 0,25 0,-25 0,0-1,25-24,-25 25,24 0,-24 0,-24-25,-1 25,0-25,0 24,-24 1,24 0,-50 0,26-25,-1 25</inkml:trace>
  <inkml:trace contextRef="#ctx0" brushRef="#br0" timeOffset="171867.1732">13543 4366,'0'-25,"0"50,0-1,0 26,0-25,0 24,-24-24,24 25,0-25,0-1,-25 26,25-25,0 0,0-1,0 1,25-25,-1-25,1 25,0 0,0-24,0 24,-1-25,26 0,-25 25,24-25,1 25,-25-25</inkml:trace>
  <inkml:trace contextRef="#ctx0" brushRef="#br0" timeOffset="172859.6599">18554 7119,'0'0,"0"-25,0 50,0 25,0-26,-25 26,25 0,0-1,0 1,0-1,0 1,0 24,0 1,0-1,0 1,0-1,0 0,0 1,0-1,0 1,0-1,0 1,0 24,0-25,0 1,0-1,-25 0,25 1,0-1,0 1,0-1,0 1,0-1,0-24,0 24,0-24,0 24,0-24,0-1,0 1,0-1,0 1,0-25,0 0,0 24,25-49,-25 25,0-50,0 0,0 1,0-26</inkml:trace>
  <inkml:trace contextRef="#ctx0" brushRef="#br0" timeOffset="173659.1856">19224 7268,'0'0,"24"-25,-24 0,0 0,0 1,0-1,0 0,0 0,0 0,-24 1,24-1,-25 0,25 0,-25 25,0 0,0 0,25 25,-24 0,-1 0,0 24,0 1,0 24,25-24,-24-1,24 26,0-26,0-24,0 25,0-25,0-1,0 1,24-25,1 0,0 0,0-25,-25 1,49-1,-49 0,50-25,-50 26,25-26,0 25,-1-24,-24 24,25-25,-25 25,0 1,0-1,0 0,0 50,-25 0,25-1,0 1,0 25,0-25,-24 24,24-24,0 25,0-26,24 26,-24-25,0 0,0-1,25 1,0-25</inkml:trace>
  <inkml:trace contextRef="#ctx0" brushRef="#br0" timeOffset="173843.1871">19546 7293,'0'24,"0"1,0 0,0 0,0 0,0-1,0 1,-25 0,25 0,0 0,0-1,0 1,0 0</inkml:trace>
  <inkml:trace contextRef="#ctx0" brushRef="#br0" timeOffset="174799.1707">19050 7937,'0'0,"-25"0,25 25,0 25,0 0,0-1,0 1,0 24,0-24,0-1,0 1,0 0,0-26,0 1,0 0,0 0,0-50,25 0,-25 0,0 1,0-1,0-25,25 25,-25 1,25-1,-25 0,0 0,24 0,-24 1,25 24,0 0,0 0,-25 24,25-24,-25 25,24 0,-24 0,0 0,0-1,0 1,0 0,0 0,-24 0,24-1,-25 1,0 0,0-25,25 25,-25 0,1-25,-1 0,0 24,0-24,0-24,1-1,24 0</inkml:trace>
  <inkml:trace contextRef="#ctx0" brushRef="#br0" timeOffset="175107.6546">19472 8235,'0'25,"0"0,0 0,0-1,-25 1,25 0,0 0,0 0,0-1,25-24,-1 25,1-25,0 0,0 0,0-25,0 25,-1 0,1 0,0-24,0 24</inkml:trace>
  <inkml:trace contextRef="#ctx0" brushRef="#br0" timeOffset="175275.5233">19670 8210,'-25'25,"25"0,0 0,0 0,-24-1,24 26,-25-25,25 24,-25 1,-25 0,25-1,1 1</inkml:trace>
  <inkml:trace contextRef="#ctx0" brushRef="#br0" timeOffset="175674.9452">19174 9103,'-25'0,"25"25,0 0,0 0,-25 0,25-1,0 1,25 25,-25-25,0-1,25 1,-25 0,25-25,0 25,-1-50,1 25,0 0,-25-25,25 0,0 1,-25-1,24 0,-24-25,0 26,0-1,0 0,0 0,-24 25,24-25,-25 25,25-24,-25 24,0 0,25 24,-25-24,1 25,-1 0,0 0,0 24,25-24</inkml:trace>
  <inkml:trace contextRef="#ctx0" brushRef="#br0" timeOffset="176111.329">19199 9922,'-25'0,"25"25,0-1,-25 26,25-25,0 0,0 24,0-24,0 0,0 0,25 0,-25-1,25 1,0 0,-1-25,1 25,0-25,0-25,0 25,-1-25,-24 0,25 1,-25-1,25 0,-25-25,0 26,0-1,0 0,0 0,0 0,-25 0,25 1,-25-1,1 0,-1 25,0 0,0 0,0 0,1 25,-1-25,0 25</inkml:trace>
  <inkml:trace contextRef="#ctx0" brushRef="#br0" timeOffset="177123.0126">20117 6796,'0'0,"0"-24,0-1,0 74,0-24,24 25,-24 0,0-1,-24 26,24-1,0-24,-25 24,25-24,0-1,0 1,0-25,0-1,0-48,0-1,0 0,0 0,25 0,-25 1,0-1,24 0,-24 0,25 0,0 1,0 24,-25-25,25 25,-1 0,1 0,0 25,0-1,-25 1,25 0,-25 0,-25 0,25-1,0 1,0 0,-25-25,0 25,0 0,25-1,-24-24,-1 25,0 0,0-25,0 0,1-25,24 0,0 1,24 24</inkml:trace>
  <inkml:trace contextRef="#ctx0" brushRef="#br0" timeOffset="177319.3442">20538 7193,'0'25,"0"0,0 0,0 0,0-1,0 26,0-25,0 0,0-1,0 1,0 0,25 0,-25 0,0-1,0 1</inkml:trace>
  <inkml:trace contextRef="#ctx0" brushRef="#br0" timeOffset="177935.5904">20439 8161,'0'-25,"0"0,0 0,-25 1,25-1,-25 0,1 0,-1 25,0 0,0 0,0 0,1 25,-1 25,0-1,0 1,0-1,25 26,-24-26,24 1,0 0,0-1,0-24,0 0,24 0,1-25,0-25,0 25,0-25,-1-25,1 26,0-1,0-25,-25 25,25-24,-25 24,24 0,-24 0,0 1,0 48,0 1,0 0,0 25,0-26,0 26,0-25,0 0,0-1,0 1,25-25,-25 25,25-50</inkml:trace>
  <inkml:trace contextRef="#ctx0" brushRef="#br0" timeOffset="178152.3024">20588 8235,'0'25,"0"0,0 0,0-1,0 1,25 0,-1 0,-24 0,25-25,-25 24,25-24,0 0,0 0,0 0,-1 0,1-24,0 24,0-25,-25 0</inkml:trace>
  <inkml:trace contextRef="#ctx0" brushRef="#br0" timeOffset="178315.1825">20811 8136,'-25'25,"25"0,0-1,-24 26,24-25,-25 24,25-24,-25 25,25-1,-25 1,25 0,-25-1,25 1,-25-25</inkml:trace>
  <inkml:trace contextRef="#ctx0" brushRef="#br0" timeOffset="178827.0537">20340 9153,'-25'0,"0"25,0 0,25 24,-24-24,24 25,0-1,0-24,0 25,0-1,24-24,1 0,0 0,0-50,0 25,-1-25,-24 0,25 0,0-24,0 24,-25-25,0 26,25-1,-25 0,0 0,0 0,0 1,0-1,-25 0,0 25,0 0,0 25,1 0,-1-1,25 26,-25-25,25 24,-25 1,25 0</inkml:trace>
  <inkml:trace contextRef="#ctx0" brushRef="#br0" timeOffset="179211.185">20389 9847,'-24'25,"24"0,-25-25,25 25,0 0,-25-1,25 1,0 25,0-25,0 24,0-24,0 0,0 0,0 0,25-25,-25 24,25-24,-1 0,1-24,0-1,0-25,-25 25,25 1,-25-1,0 0,24 0,-24 0,0 0,0 1,0-1,-24 0,24 0,-25 0,0 25,0 25,0-25,25 25,-24-25,-1 25,0 0</inkml:trace>
  <inkml:trace contextRef="#ctx0" brushRef="#br0" timeOffset="180735.2401">21406 7069,'0'-24,"-24"-1,24 50,-25-25,25 24,0 1,-25 0,25 25,0-26,0 1,0 25,25-25,-25-1,0 1,25 0,-1 0,1-25,0 25,0-50,0 25,-1-25,-24 0,25 0,0 1,-25-1,25 0,-25 0,0 0,25 1,-25-1,0 0,0 0,-25 0,25 1,0-1,-25 0,25 0,-25 0,0 25,1 0,-1 0,25 25,-25 0,25 0,-25 0,25 24</inkml:trace>
  <inkml:trace contextRef="#ctx0" brushRef="#br0" timeOffset="181259.5563">21382 8012,'-25'0,"25"25,-25 0,25-1,0 26,-25 0,25-26,0 26,0 0,0-26,0 1,25 0,-25 0,25 0,0-25,-1 0,1 0,0-25,0 25,-25-50,25 25,-1 1,1-1,-25-25,25 25,-25 1,0-1,25 0,-25 0,-25 0,25 1,0-1,-25 0,0 0,1 25,-1 0,0 0,25 25,-25 0,-49-50,49 75</inkml:trace>
  <inkml:trace contextRef="#ctx0" brushRef="#br0" timeOffset="181904.219">21530 9004,'0'-25,"0"0,0 1,-24-1,-1 25,25-25,-25 25,0 0,0 25,1 0,-1-1,0 1,-25 25,26 0,-1-1,0 1,0 24,25-24,-25-1,25 1,0 0,0-26,25 1,-25 0,25 0,0-25,0 0,-1 0,1-25,0 0,0-24,24 24,-24-25,-25 25,25-24,0-1,0 25,-25-24,24 24,-24-25,0 26,0-1,0 50,-24-25,24 24,0 26,0-25,0 0,0 24,0-24,0 25,0-26,0 1,0 0,0 0,0 0,24-1,-24 1,25-50</inkml:trace>
  <inkml:trace contextRef="#ctx0" brushRef="#br0" timeOffset="182251.2161">21754 9203,'25'24,"-1"1,-24 0,0 0,0 0,-24-25,24 24,-25-24,25 25,-25-25,25 25,25-25,0 0,-1 0,-24 25,25-25,0 25,-25-1,-25-24,25 25,0 0,-25 0,1 0,-1-1,0 1,0 0,0 25,-49-100,49 100,0-26</inkml:trace>
  <inkml:trace contextRef="#ctx0" brushRef="#br0" timeOffset="182759.9182">21332 9823,'0'24,"0"1,0 25,0-25,-25 24,25-24,0 25,0-25,0 24,0-24,0 0,0 0,0-50,0 0,25 0,-25 0,0 1,0-1,25 0,-25 0,25 25,-25-25,24 25,1 0,0 25,-25 0,25 0,-25 0,0-1,0 1,0 0,0 0,0 0,-25-1,25 1,-25 0,0 0,1 0,-1-1,0-24,0 0,0 0,1 0,24-24,-25 24,25-25,0 0,0-25,25 26</inkml:trace>
  <inkml:trace contextRef="#ctx0" brushRef="#br0" timeOffset="183063.5276">21729 10021,'25'25,"0"0,-25 0,0-1,-25 1,0 0,0 0,0 0,0-1,50-24,0 0,0 0,0 0,0 0,-1 0,26 0,-25 0,0 0,-1-24,1 24,0 0,0 0,0-25,-75-50</inkml:trace>
  <inkml:trace contextRef="#ctx0" brushRef="#br0" timeOffset="183683.1904">22423 7045,'-24'-25,"24"0,0 0,-25 50,0 0,25 0,0 24,0-24,0 25,0-26,25 1,-25 25,25-50,-1 25,1-25,-25 24,25-24,0 0,0-24,-1 24,-24-25,25 0,0 0,0 0,-25 1,0-1,25 0,-25 0,-25 25,25-25,0 1,-25-1,0 0,0 25,1 0,-1 25,25 0,-25-1,0 26,25 0,-25-1</inkml:trace>
  <inkml:trace contextRef="#ctx0" brushRef="#br0" timeOffset="184071.998">22498 7962,'-25'0,"25"25,-25-25,25 25,-25 0,25 0,0-1,-24 1,24 0,0 25,24-26,-24 1,0 0,25 0,0-25,-25 25,25-25,0 0,-1-25,1 0,0 0,0-24,0 24,-25 0,24 0,-24 0,25 1,-25-1,0 0,0 0,0 0,-25 0,1 1,-1-1,0 25,0 25,0-25,-49-25,74 50</inkml:trace>
  <inkml:trace contextRef="#ctx0" brushRef="#br0" timeOffset="184871.2797">22473 8706,'0'0,"-25"0,50 0,-25 25,0 0,0 0,0 49,0-24,0-1,-25 26,25-25,0-1,0 1,0-1,0-24,0 0,0 0,0 0,0-50,0 0,25 0,-25 0,0-24,0 24,25 0,-25 0,0 1,25-1,-25 0,24 0,1 0,0 50,-25 0,25 0,-25 0,0-1,0 1,0 0,0 0,-25-25,25 25,0-1,-25 1,0 0,25 0,-24 0,-1-25,25 24,-25 1,0-25,25 25,-25-25,25-25</inkml:trace>
  <inkml:trace contextRef="#ctx0" brushRef="#br0" timeOffset="185172.0034">22696 9153,'25'0,"0"25,-25 0,0-1,-25 1,0-25,25 25,25 0,0-25,-25 25,25-1,0 1,-50 0,25 0,-25-25,25 25,-25-25,25 24,-25-24,0 0</inkml:trace>
  <inkml:trace contextRef="#ctx0" brushRef="#br0" timeOffset="185667.4074">22746 9971,'0'0,"0"-24,0-1,0 0,0 0,-25 25,25-25,0 1,-25-1,25 0,-25 25,1 0,-1 25,0 0,0 24,0-24,1 25,-1-1,25 1,-25 0,25-1,-25-24,25 25,0-26,25 1,0 0,0-25,-1-25,1 0,0 1,0-1,0-25,-1 25,1-24,-25 24,25-25,0 25,-25 1,0-1,25 0,-50 50,25 0,0-1,0 1,0 0,0 0,0 25,0-26,0 1,0 0,0 0,25-25,-25 25</inkml:trace>
  <inkml:trace contextRef="#ctx0" brushRef="#br0" timeOffset="185955.1855">22895 10021,'0'-25,"25"25,-1 0,-24 25,25-25,0 25,-25 0,-25 0,25-1,-25 1,1 0,-1 0,0 0,25-1,25-24,0-24,-1 24,1-25,0 25,0-25,24 0,-24 0,25 25,-25-24,24-1,-24 25,-25-25,25 0,-25 0</inkml:trace>
  <inkml:trace contextRef="#ctx0" brushRef="#br0" timeOffset="186759.935">23341 6821,'0'25,"0"0,25 0,-25 24,0 1,0 0,25 24,-25-24,0 24,0 0,25 1,-25 24,0-25,0 1,0-1,0 1,24-75,-24 49,0 26,0-26,0 26,0-26,0 1,0 24,0-24,0 0,0 24,0-24,0-1,0 1,0-1,0 1,0 0,0-1,0-24,0 25,0-1,0-24,0 25,0-1,0-24,0 25,0-1,0-24,0 25,0-1,0-24,0 25,0-25,0 24,0 1,0-1,0-24,0 25,0-25,0 24,0 1,0-25,0 24,0 1,0-25,0 24,0-24,0 25,0-26,0 26,0-25,0 0,0 0,0-1,0 1,0 0,0 0,0 0,0-1,0 1,0 0,-24-25,24-25</inkml:trace>
  <inkml:trace contextRef="#ctx0" brushRef="#br0" timeOffset="187639.1994">2009 11187,'25'0,"0"0,0 0,-1 0,1 0,0-25,0 25,0 0,-1 0</inkml:trace>
  <inkml:trace contextRef="#ctx0" brushRef="#br0" timeOffset="187827.4846">1885 11485,'25'0,"0"0,0 0,-1-25,1 25,0 0,25-25,-26 25,1 0,0-25,25 25,-26 0,1 0,-25-25</inkml:trace>
  <inkml:trace contextRef="#ctx0" brushRef="#br0" timeOffset="189239.7438">2977 10542,'0'-25,"0"50,0 0,0 24,0 1,0 24,0 1,0 24,-25 0,25 25,0-24,0 24,0 0,0-25,0 0,0 25,0-50,25 26,-25-51,0 26,24-51,-24 26,0 0,0-25,25-25,-25-25,0-25</inkml:trace>
  <inkml:trace contextRef="#ctx0" brushRef="#br0" timeOffset="189763.2007">3845 10765,'0'-25,"0"1,0-1,-25 0,25 0,-25 25,0 0,25-25,-24 25,-1 0,0 25,0-25,0 25,0 0,1 24,24 1,-25-25,25 24,-25 1,25 0,0-26,25 26,-25-25,25 0,-1-25,1 0,0-25,0 25,0-50,0 25,-25-24,24-1,1 25,0-24,-25 24,25-25,-25 26,0-1,0 0,0 0,0 50,0 0,0 24,0-24,0 25,0-1,0-24,0 25,25-25,-25-1,0 1,24 25,-24-25,0-50,0 50</inkml:trace>
  <inkml:trace contextRef="#ctx0" brushRef="#br0" timeOffset="190007.1723">4093 10815,'25'0,"-25"25,0-1,0 1,0 0,0 25,0-26,0 1,0 0,0 0,0 0,0-1</inkml:trace>
  <inkml:trace contextRef="#ctx0" brushRef="#br0" timeOffset="190491.1661">4837 10319,'-25'0,"25"25,0-1,-25 1,25 25,0-1,0 26,0-1,0-24,0 24,0-24,0-1,0 1,0 0,0-26,0 1,0-50,0 1,0-1,0 0,25 0,-25-24,0 24,25-25,-25 25,25 1,-25-1,25 25,-25-25,24 25,1 25,0 0,-25-1,0 1,0 0,0 0,0 0,0-1,0 1,-25 0,25 0,-25 0,1-1,-1 1,0-25,0-25,25 1</inkml:trace>
  <inkml:trace contextRef="#ctx0" brushRef="#br0" timeOffset="190671.6693">5135 10740,'0'25,"0"0,0 0,0 0,0-1,0 26,0-25,0 24,0-24,0 0,0 25,0-26,0 1,24 0,-24 0,0 0,-24-25</inkml:trace>
  <inkml:trace contextRef="#ctx0" brushRef="#br0" timeOffset="191723.7127">3473 11509,'0'-24,"0"48,0 1,0 0,0 0,0 49,0-24,0 24,0-24,-25 24,25-24,0-1,0 1,0-25,0 0,0-1,0 1,0-50,0 1,0-1,0-25,0 25,25-24,-25 24,0 0,24 0,-24 1,25-1,-25 0,25 25,0 0,0 0,-1 25,1 0,-25-1,0 1,0 0,0 0,0 0,-25-1,25 1,-24 0,-1 0,25 0,-25-25,0 24,0 1,1 0,-1-25,25-25,0 0</inkml:trace>
  <inkml:trace contextRef="#ctx0" brushRef="#br0" timeOffset="192059.194">3820 11857,'0'24,"0"1,0 0,0 0,-25 0,25-1,0 1,0 0,0 0,25 0,0-25,0 0,-1 0,1 0,0 0,0-25,0 25,-1 0</inkml:trace>
  <inkml:trace contextRef="#ctx0" brushRef="#br0" timeOffset="192219.3059">3944 11832,'0'25,"0"-1,0 1,0 25,-25-25,25 24,0-24,0 25,0-26,0 26,-25-25</inkml:trace>
  <inkml:trace contextRef="#ctx0" brushRef="#br0" timeOffset="192683.1944">5011 11832,'0'0,"-25"-25,25 0,-25 0,25 1,-25 24,25-25,-25 0,1 25,-1 0,0 25,0 0,0-1,0 26,25 0,-24-26,24 26,0 0,0-1,0-24,0 0,24 0,-24-1,25-24,0 0,0 0,0-24,-25-1,25 0,-1-25,1 26,-25-26,25 25,-25-24,0 24,25 0,-25 0,0 50,0 0,0 0,0 24,0-24,0 25,0-26,25 1,-25 0,0 25,24-26,1 1</inkml:trace>
  <inkml:trace contextRef="#ctx0" brushRef="#br0" timeOffset="192911.179">5184 11857,'-25'0,"25"24,0 1,0 0,0 0,-24 0,24-1,0 1,0 0,24 0,-24 0,25-1,0-24,0 0,0 0,-1 0,1 0,0-24,0 24,0-25</inkml:trace>
  <inkml:trace contextRef="#ctx0" brushRef="#br0" timeOffset="193095.3489">5283 11832,'0'25,"0"-1,0 26,0-25,0 24,-24-24,24 25,0-1,0 1,0 0,0-25,0-1,0 1</inkml:trace>
  <inkml:trace contextRef="#ctx0" brushRef="#br0" timeOffset="193464.1792">5631 10641,'-25'-25,"50"50,-25 0,0 25,0-26,0 26,0 0,0 24,0 0,0 1,24 24,-24 0,0 25,0-24,0 24,0-25,0 0,0 0,0-24,0 24,25-25,-25-24,0 0,0-1,0-24,0 0,25 0,-25-50,-50-25,50 25,0-24</inkml:trace>
  <inkml:trace contextRef="#ctx0" brushRef="#br0" timeOffset="193751.4659">6028 11609,'24'-25</inkml:trace>
  <inkml:trace contextRef="#ctx0" brushRef="#br0" timeOffset="194123.6316">6573 10592,'-25'-25,"1"0,24 50,0 0,0-1,0 1,0 50,0-26,0 50,0-24,0 49,0-25,0 25,0 0,0 0,0 0,0 0,0-25,0 1,0-1,0-25,0 1,0-26,24 1,-24 0,0-26,0 1,25-50,-25-24,0-1,0 1</inkml:trace>
  <inkml:trace contextRef="#ctx0" brushRef="#br0" timeOffset="194644.0836">7293 10740,'0'0,"-25"0,25-49,0 24,0 0,0 0,0 1,0-1,-25 0,25 0,-25 0,0 25,1 0,-1 25,0 25,0-1,0 1,1 0,-1 24,25-24,0-1,0-24,0 25,0-26,25 1,-1-25,1 0,-25-25,25 25,0-24,0-26,-25 25,24-24,1 24,-25-25,25 25,-25 1,0-26,25 25,-25 0,0 50,0 0,0 25,0-1,0 1,0-25,0 24,0-24,25 0,-25 0,0-1,24 1,-24 0,25-25,-25-25</inkml:trace>
  <inkml:trace contextRef="#ctx0" brushRef="#br0" timeOffset="194964.0089">7466 10716,'25'0,"-25"24,25-24,-25 25,0 0,0 0,-25-25,25 25,-25-25,0 24,1 1,48-25,1 0,0 0,0 25,0 0,-25 0,-25-25,25 24,-25 1,25 0,-25 0,0-25,1 25,-1-1</inkml:trace>
  <inkml:trace contextRef="#ctx0" brushRef="#br0" timeOffset="195534.999">6970 11509,'-25'0,"25"25,0 0,25 0,-25 24,0 1,0 0,0 24,0-24,0-1,0 1,0-1,0-24,0 25,0-25,0-50,0 0,0 0,0 0,0-24,0 24,0-25,25 26,-25-1,0 0,0 0,25 25,0 0,-1 0,-24 25,25 0,0 0,-25 24,0-24,0 0,0 0,0-1,0 26,-25-25,0 0,25-1,-24 26,-1-25,0 0,0-25,0 25,1-25,-1 0,25-25,0 0</inkml:trace>
  <inkml:trace contextRef="#ctx0" brushRef="#br0" timeOffset="195823.9612">7218 11832,'25'25,"0"-25,-25 24,25-24,-1 0,-24 25,25 0,-25 0,0 0,-25-1,1 1,-1 0,0 0,0 0,0-25,25 24,0-48,25 24,0 0,0 0,0 0,-1 0,1 0,25-25,-25 25,-1 0,1 0,0 0,0-25,-25 0</inkml:trace>
  <inkml:trace contextRef="#ctx0" brushRef="#br0" timeOffset="196379.4135">8235 10319,'0'25,"0"-1,0 1,0 0,0 25,0-1,0 26,0-26,0 26,-25-26,25 1,0-1,0 1,0-25,0 24,0-24,0-50,0 1,0-1,25 0,-25-25,0 26,0-1,0 0,25 0,0 0,-25 1,25-1,-1 25,1 0,-25 25,25-1,-25 1,0 0,0 0,0 24,0-24,0 0,-25 0,25 0,0-1,-25 1,1 0,-1 0,0-25,-25-50,26 25</inkml:trace>
  <inkml:trace contextRef="#ctx0" brushRef="#br0" timeOffset="196667.9786">8533 10716,'25'24,"-1"1,1 0,-25 0,25 0,-50-25,25 24,-25 1,25 0,-24 0,-1 0,0-25,50 0,0 0,-1 0,1 0,0 0,-25 24,25 1,-50-25,25 25,0 0,-25 0,25-1,-25 1,1 0,-1 0</inkml:trace>
  <inkml:trace contextRef="#ctx0" brushRef="#br0" timeOffset="197135.364">8434 11683,'0'0,"0"-25,0 0,0 1,0-1,0 0,0 0,0 0,-25 1,25-1,-25 25,0-25,0 50,1 0,-26 24,25 1,0-1,1 1,-1 24,25-24,-25 0,25-1,25-24,-25 0,25 0,-25-1,24-24,1 0,0-24,0-1,0 0,-1-25,1 26,0-26,-25 0,25 26,-25-26,25 25,-25 0,0 1,0-1,-25 50,25-1,0 1,0 25,0-25,0 24,0 1,0-25,0 24,25-24,-25 0,0 0,0-1,24-24,1 0</inkml:trace>
  <inkml:trace contextRef="#ctx0" brushRef="#br0" timeOffset="197407.1921">8632 11733,'25'0,"-25"24,25-24,-1 0,1 25,-25 0,-25 0,25 0,-24-1,-1 1,0 0,0 0,25 0,-25-25,25 24,25-24,0 0,0 0,0-24,-1 24,1-25,0 25,0-25,24 0,-24 25,0-25</inkml:trace>
  <inkml:trace contextRef="#ctx0" brushRef="#br0" timeOffset="197855.5411">9054 10492,'0'-24,"0"48,25 1,-25 25,0-25,0-1,0 26,24 0,-24-1,0 26,0-1,0 0,0 26,0-1,0 0,0 0,0 1,0-1,0 0,0-25,0 26,0-26,0 0,0-24,0 24,25-24,-25 0,0-25,0 24,0-24,0 0,0 0,25-50,-25 0,0-25</inkml:trace>
  <inkml:trace contextRef="#ctx0" brushRef="#br0" timeOffset="198259.3973">9823 11237,'24'0,"1"-25,0 25,25 0,-26 0,1 0,25-25,-25 25,24-25,-24 0,0 25,0-25,0 25,-50 0,25 25,-25-25</inkml:trace>
  <inkml:trace contextRef="#ctx0" brushRef="#br0" timeOffset="198463.6052">9847 11410,'-24'0,"48"0,1 0,25 0,-25 0,24 0,-24 0,25 0,-1 0,-24 0,25-25,-25 25,24 0,-24 0,0-24,0 48</inkml:trace>
  <inkml:trace contextRef="#ctx0" brushRef="#br0" timeOffset="199303.6509">11410 11112,'0'0,"0"-24,0-1,25 0,-25 0,0 0,0 1,0-1,0 0,0 0,-25 0,25 1,-25-1,1 25,-1 0,0 0,0 25,0-1,1 26,-1 0,-25 24,50-24,-25 24,0 1,25-26,0 1,25-1,-25-24,25 0,0-25,0 0,0 0,-25-25,49 0,-24 1,0-26,0 0,-1 1,1-1,0 0,0 1,-25-1,25 25,-25 1,0-1,0 50,-25-25,25 49,0-24,0 25,-25-1,25 1,0 0,0-26,0 26,25-25,-25 0,0-1,25 1</inkml:trace>
  <inkml:trace contextRef="#ctx0" brushRef="#br0" timeOffset="199447.199">11683 11063,'0'25,"25"-1,-25 1,0 0,0 0,0 25,0-26,0 26,0-25,0 24,0-24,0 0,0 0</inkml:trace>
  <inkml:trace contextRef="#ctx0" brushRef="#br0" timeOffset="199862.9546">12229 10964,'0'0,"-25"-25,25 0,0 0,-25-24,25 24,-25 25,25-25,-25 25,1 0,-1 0,0 50,0-26,0 26,1 24,-1-24,0 24,0 1,25-1,0-24,0 0,0-1,0-24,25 0,-25 0,25-25,0 0,-1-25,1 0,0 0,0-24,0-1,-1 25,-24-24,25-1,0 0,-25 25,0-24,25 24,-25 0,0 0,-25 50,25 0,0 0,0 0,0 24,-25 1,25 0,0-1,0 1,25-1,-25-24,0 25,0-25,25-1,0 1,-25-50,25 25</inkml:trace>
  <inkml:trace contextRef="#ctx0" brushRef="#br0" timeOffset="200095.0361">12427 11162,'-25'0,"25"25,0 0,-24 0,24-1,-25 1,25 0,0 0,0 0,0-1,0 1,25 0,-1 0,1-25,0 0,0 0,0 0,-1 0,1-25,0 25,0-25</inkml:trace>
  <inkml:trace contextRef="#ctx0" brushRef="#br0" timeOffset="200255.7458">12526 11162,'0'25,"0"0,-24 0,24-1,0 1,0 25,0-25,-25 24,25 1,0-25,0-1,0 1,0 0,0 0</inkml:trace>
  <inkml:trace contextRef="#ctx0" brushRef="#br0" timeOffset="200467.6392">12750 11162,'24'-25,"1"25,0 0,0 0,24-25,-24 25,25 0,-25 0,-1-24,26 24,-25 0,-25 24,25-24,-1 0,-24 25</inkml:trace>
  <inkml:trace contextRef="#ctx0" brushRef="#br0" timeOffset="200879.2117">13221 10691,'-25'0,"25"25,0-1,25 26,-25 0,0-1,0 26,-25-26,25 26,0-1,0-24,0 24,0-24,0-25,0 24,0-24,0-50,0 0,0 1,25-26,-25 25,0-24,25-1,0 25,-25 0,24-24,1 49,0-25,0 25,0 0,-25 25,24-25,-24 24,0 1,0 0,0 0,0 0,0 24,-24-24,24 0,-25 0,0 0,25-1,-25 1,0 0,1 0,-1-25,25 25,-25-25,25-25,-25 0</inkml:trace>
  <inkml:trace contextRef="#ctx0" brushRef="#br0" timeOffset="201027.0393">13519 11137,'0'25,"0"0,0 0,0 0,0-1,0 1,0 25,0-25,0-1,0 1,0 0,0 0,0 0</inkml:trace>
  <inkml:trace contextRef="#ctx0" brushRef="#br0" timeOffset="201459.2002">13791 10567,'0'25,"0"-1,0 1,0 25,0-1,0 26,0-1,0 1,0-1,0 0,0 1,0-25,0 24,0-49,0 24,0-24,-24-25,24-25,24 25,-24-49,0 24,0-25,0 1,25-1,-25 0,25 1,0 24,0 0,-1 0,1 1,0 24,0 0,-25 24,25 1,-25 0,0 0,0 0,0-1,0 26,-25-25,25 25,-25-26,0 26,0-25,1 0,-1-1,0 1,25 0,-25-25</inkml:trace>
  <inkml:trace contextRef="#ctx0" brushRef="#br0" timeOffset="201699.6532">14163 11063,'-24'25,"24"-1,0 1,0 0,0 0,0 0,0 0,0-1,0 1,0 0,24 0,1 0,0-25,0 0,0 0,-1 0,26 0,-25-25,0 25,0 0,-1 0,-24-25</inkml:trace>
  <inkml:trace contextRef="#ctx0" brushRef="#br0" timeOffset="201868.0692">14362 10988,'-25'0,"25"25,0 0,0 0,-25 0,25-1,0 26,-25 0,25-1,-24 1,-1 0,0 24,25-24,-25-1,0 1,1-25,-26 24</inkml:trace>
  <inkml:trace contextRef="#ctx0" brushRef="#br0" timeOffset="202295.4216">11063 10443,'0'0,"-25"-25,0 25,0 0,1 25,24 0,-25-1,0 51,0-1,0 1,25 24,-24 25,-1-25,0 25,25-25,0 25,25-24,-25-26,49 0,-24-24,25 24,24-49</inkml:trace>
  <inkml:trace contextRef="#ctx0" brushRef="#br0" timeOffset="202718.9955">14461 10567,'25'25,"0"-1,0 1,-1 0,1 25,0-1,0 1,24-1,-24 1,-25 0,25-1,0-24,-25 25,0-1,0 1,-25 0,25-1,-25 1,0-1,1 1,-1 0,0-26,-25 1,26 0</inkml:trace>
  <inkml:trace contextRef="#ctx0" brushRef="#br0" timeOffset="202951.575">15007 10616,'0'25,"-25"-25,25 25,-25 0,25 24,-25 1,25 24,-24 1,24-1,-25 1,25-1,-25 25,25-24,0 24,25-25,0-24,-1 0,-48-1,73-24</inkml:trace>
  <inkml:trace contextRef="#ctx0" brushRef="#br0" timeOffset="203659.1708">15652 10988,'0'-24,"0"-1,0 0,-25 0,25 0,0 1,0-1,-25 0,25 0,-25 25,1-25,-1 50,0-25,0 25,-24 25,24-1,0 1,25 24,-25-24,25 24,0-24,0 0,25-1,-25-24,25 0,-25 0,25-25,-1 0,1 0,0-25,0 0,0 0,-1-24,1 24,0-25,0 0,0 26,-25-26,24 25,-24 0,0-24,25 49,-25-25,0 0,-25 50,25 0,0 0,0 24,0-24,0 25,0 24,0-24,0-1,0-24,0 25,0-25,25-1,-25 1,25-25</inkml:trace>
  <inkml:trace contextRef="#ctx0" brushRef="#br0" timeOffset="203935.8737">15875 11137,'25'0,"-25"25,25-25,-1 25,1-25,-25 25,25-25,-25 25,25-25,-25 24,0 1,-25-25,25 25,-25 0,0 0,1-25,-1 24,0-24,0 25,50-25,0 0,0 0,24 0,-24 0,0 0,24 0,-24 0,25-25,-25 25</inkml:trace>
  <inkml:trace contextRef="#ctx0" brushRef="#br0" timeOffset="204330.9709">16545 11038,'0'0,"0"-25,-25 0,25 1,0-26,-25 25,25 0,-25 1,1-1,-1 25,0 25,0-1,0 26,0 0,1-1,24 1,-25 24,25-24,0 0,0-1,25-24,-25 0,0 0,24-25,1 0,0 0,0-25,-25 0,25 0,0-24,-1 24,1-25,0 0,0 26,0-26,-1 25,-24 0,0 1,0-1,0 0,0 50,0 0,0-1,-24 1,24 25,0-1,0 1,-25-25,25 25,0-1,0-24,0 25,0-26,25-24,-25 25,24 0,-24-50</inkml:trace>
  <inkml:trace contextRef="#ctx0" brushRef="#br0" timeOffset="204631.5768">16768 11162,'25'-25,"-25"50,25-25,-25 25,0 0,24-25,-24 25,0-1,-24 1,24 0,-25-25,25 25,-25 0,50-25,0 0,-1 24,1 1,0-25,-25 25,-25-25,25 25,0 0,-25-25,25 24,-24 1,-1 0,0 0,0-25,0 0,25-25</inkml:trace>
  <inkml:trace contextRef="#ctx0" brushRef="#br0" timeOffset="204811.205">16991 11162,'0'0,"25"0,0 0,0 0,-1 0,1 0,25 0,-25 0,24 0,1 0,-25-25,24 25,-24 25,0-50,0 25,-1 0</inkml:trace>
  <inkml:trace contextRef="#ctx0" brushRef="#br0" timeOffset="205239.4702">17636 10641,'0'25,"-25"0,25 24,0 1,0 0,0 24,0 0,0 1,0-1,-24 1,24-26,0 1,0 0,0-1,0-24,0 0,0 0,0-50,0 0,0 0,24-24,-24 24,0-25,25 25,-25-24,25 24,0-25,0 25,-1 1,1 24,0 0,-25 24,25-24,-25 25,0 0,0 25,0-25,0-1,0 1,0 25,-25-25,25-1,-25 1,0 0,1 0,-1 0,0-1,0 1,0-25,1-25</inkml:trace>
  <inkml:trace contextRef="#ctx0" brushRef="#br0" timeOffset="205491.9717">17884 11237,'25'24,"0"-24,-25 25,25-25,-25 25,0 0,24-25,-24 25,-24-1,24 1,-25-25,0 25,50-25,0 0,-1 0,26-25,-25 0,-25-49,25 74,-1-25</inkml:trace>
  <inkml:trace contextRef="#ctx0" brushRef="#br0" timeOffset="205935.6672">18331 10567,'0'25,"0"-1,0 1,0 25,0-1,0 26,0-1,0 1,0-1,0 0,-25-24,25 25,0-26,0 1,-25-25,25 24,0-24,0-50,0 0,0 1,25-26,-25 25,25-24,-25-1,24 25,-24-25,25 26,0-1,0 0,0 25,-1 0,1 0,0 25,0-25,-25 25,0-1,0 1,0 0,0 25,0-25,-25-1,25 1,-25 0,25 0,-25 0,1-1,-1-24,25 25,-25-25,0 25,0-25,1-25,24 0</inkml:trace>
  <inkml:trace contextRef="#ctx0" brushRef="#br0" timeOffset="206242.9296">18703 11063,'25'0,"-25"25,24-25,-24 24,25 1,-25 0,0 0,0 0,-25 0,25-1,25-48,0 24,0 24,0-24,-1 25,-24 0,0 0,0 0,-24-25,24 24,-25 1,0-25,25 25,-25-25,0 25,1-25,-1 0,25-25</inkml:trace>
  <inkml:trace contextRef="#ctx0" brushRef="#br0" timeOffset="206543.6581">19100 10567,'0'25,"24"-1,1-24,0 25,0 25,0-25,-1 24,1 1,0-1,0 1,-25 0,25 24,-1-24,-24 24,0-24,0 24,0-24,-24 24,-1 1,0-1,-25 0,1 1,-1-1,1 1,-1-26,25 1</inkml:trace>
  <inkml:trace contextRef="#ctx0" brushRef="#br0" timeOffset="289143.6263">2158 13419,'-25'0,"50"0,0 0,0 0,-1 0,1 0,0 0,0-24,0 24,-1 0,1 0,0 0,-25 24,0 1,0 0,0 0,0 0,-25-1,25 26,-25-25,25 24,0-24,-24 0,24 25,-25-26,25 1,0 0,-25 0,25 0,0-1,-25 1,25 0,0 0</inkml:trace>
  <inkml:trace contextRef="#ctx0" brushRef="#br0" timeOffset="289327.3215">2580 13891,'0'24,"24"1,1-25</inkml:trace>
  <inkml:trace contextRef="#ctx0" brushRef="#br0" timeOffset="332255.4588">4093 13767,'-25'0,"25"-25,0 0,0 0,25 0,-25 1,0-1,25 0,-25 0,0 0,24 25,-24-24,0-1,25 0,0 0,0 25,0 0,-25 25,24-25,-24 25,25 0,0-1,-25 1,25 0,-25 0,25 0,-25-1,24 1,-24 25,25-25,-25-1,25 1,-25 0,0 0,25 0,-25-1,25 1,-25 0,0 0,24-25,-24 25,0-1,0 1,0-50,0 1,0-1,-24 0</inkml:trace>
  <inkml:trace contextRef="#ctx0" brushRef="#br0" timeOffset="332571.7251">4539 13444,'-25'0,"25"25,0 0,-24 0,24-1,-25 26,0-25,25 24,-25 1,0 0,1-1,-1 1,0-25,0 24,0-24,25 0,-24 0,24-1,-25 1,25 0,0 0,0-50,0 0,0 0,25-24,-25 24</inkml:trace>
  <inkml:trace contextRef="#ctx0" brushRef="#br0" timeOffset="333003.5567">4564 13171,'25'0,"0"0,-1 25,1-25,-25 25,25-25,-25 25,0 0,0-1,-25-24,25 25,0 0,-25-25,1 25,-1 0,0-25,50 0,0-25,-1 25,1 0,0 0,0 25,-25-1,0 1,0 0,-25 0,25 0,-25-25,0 24,25 1,-49-99</inkml:trace>
  <inkml:trace contextRef="#ctx0" brushRef="#br0" timeOffset="333215.8053">5035 13791,'25'0</inkml:trace>
  <inkml:trace contextRef="#ctx0" brushRef="#br0" timeOffset="334291.5554">7714 13742,'0'-25,"-25"25,25-25,0 0,25 1,-25-1,0 0,0 0,25-24,-25 24,0 0,25-25,-25 26,25-1,-25 0,24 0,-24 0,25 50,-25 0,25-25,-25 50,25-26,-25 1,25 25,-25-1,24-24,-24 25,25-25,-25-1,25 1,-25 0,25 25,-25-26,25-24,-25 25,0 0,25-25,-25 25,-25-50,25 0,0 0,0-24</inkml:trace>
  <inkml:trace contextRef="#ctx0" brushRef="#br0" timeOffset="334503.2778">8086 13320,'0'-25,"0"1,0-1,0 50,0-1,-24 1,24 0,-25 0,25 24,-25-24,0 25,0-1,0 1,1-25,-1 24,0-24,0 0,25 0,0 0,0-1,25-48</inkml:trace>
  <inkml:trace contextRef="#ctx0" brushRef="#br0" timeOffset="335003.6315">8359 13568,'0'25,"0"-50,25 50,-50 0,25-50,-25 0,50 25,-25 25,25 0,-25 0,-25-25,25-25,0 0,0 0,-25-49</inkml:trace>
  <inkml:trace contextRef="#ctx0" brushRef="#br0" timeOffset="335495.5284">8806 13196,'0'-25,"0"50,0 0,0 0,0 0,0-1,0 1,0 0,0 0,0 0,0-1,0 1,0 25,0-25,0 24,0-24,0 0,0 0,0 24,0-24,0 0,0 0,0-1,0 1,0 0,24-50,-24 0,0 1,0-1</inkml:trace>
  <inkml:trace contextRef="#ctx0" brushRef="#br0" timeOffset="335855.4939">9302 13519,'-25'0,"50"0,-25 24,25-24,-50-24</inkml:trace>
  <inkml:trace contextRef="#ctx0" brushRef="#br0" timeOffset="336324.0279">9599 13246,'25'0,"0"0,0 25,0-25,-1 24,1-24,-25 25,25-25,-25 25,0 0,0 0,-25-1,25 1,-25 0,1 0,-1 0,0-1,0 1,0-25,1 0,48-25,1 25,0 0,0-24,0 24,-1 0,1 0,0 24,0 1,0 0,-25 0,0 0,0-1,-25 1,25 0,-25 0,25 0,-25-1,0 1,25 0,-24-25,-1-25,50 0,-25 1</inkml:trace>
  <inkml:trace contextRef="#ctx0" brushRef="#br0" timeOffset="336672.4859">9996 13519,'0'-25,"0"0,25 0,-25 0,25 1,-25-1,25 0,-25 0,25 0,-1 1,1 24,0 24,0 1,-25 0,25 0,-1 0,-24-1,25 1,0 25,-25-25,25 24,-25-24,25 0,-25 0,0-1,0 1,0 0,0 0,0-50,-25-25,25 26,0-26</inkml:trace>
  <inkml:trace contextRef="#ctx0" brushRef="#br0" timeOffset="336835.8382">10418 13196,'-25'25,"25"0,0 0,-25-1,25 26,-24-25,24 24,-25 1,0 0,0-1,0 1,1-1,24-24,-25 0,25 0,0 0,25-1</inkml:trace>
  <inkml:trace contextRef="#ctx0" brushRef="#br0" timeOffset="337055.4374">10666 13519,'25'0,"0"24,-1-48</inkml:trace>
  <inkml:trace contextRef="#ctx0" brushRef="#br0" timeOffset="337492.185">11162 13543,'-25'0,"25"-24,0-1,0 0,25 0,-25 0,25 1,-25-1,25 0,-25 0,25 0,-25 1,24-1,1 25,0 0,0 0,0 25,-25-1,24 1,1 0,-25 25,25-26,-25 26,25-25,-25 0,25 24,-1-24,-24 0,25 0,-25-1,0 1,25 0,-25 0,0-50,-50-74,50 74,0-25</inkml:trace>
  <inkml:trace contextRef="#ctx0" brushRef="#br0" timeOffset="337646.9917">11584 13246,'-25'0,"25"25,0-1,-25 1,25 0,-25 25,25-1,-24 1,-26-1,25 26,-24-26,-1 1,0 24</inkml:trace>
  <inkml:trace contextRef="#ctx0" brushRef="#br0" timeOffset="338555.2652">5928 13295,'0'0,"-24"0,-1 0,0 0,25 25,-25 0,0 0,25 0,-25-1,1 26,24-25,-25 24,25 1,0-25,-25 24,25-24,0 25,0-25,25-1,-25 1,25 0,-25 0,24-25,-24 25,25-25,0 0,0 0,0 0,0 0,-1-25,1 25</inkml:trace>
  <inkml:trace contextRef="#ctx0" brushRef="#br0" timeOffset="338835.6963">5978 13643,'25'0,"0"0,-1 0,1-25,0 25,0 0,0 0,24 0,-24 0,0 0,0 0,24 0,-24 0,0-25,0 25,-25 25,24-50,-24 50,0-50</inkml:trace>
  <inkml:trace contextRef="#ctx0" brushRef="#br0" timeOffset="339063.1262">6474 13419,'0'25,"0"0,0 0,0 0,0-1,0 1,0 25,0-25,0-1,0 1,0 0,0 0,0 0,0-1,0 1,0 0,25 0</inkml:trace>
  <inkml:trace contextRef="#ctx0" brushRef="#br0" timeOffset="339351.3497">6697 13196,'25'25,"0"0,-25 0,25-1,-25 26,24 0,1-1,-25 1,25 24,0-24,-25-1,25 1,-25 0,0-1,0 1,-25-1,25 1,-25 0,0-1,0 1,-24 24,24-24,-25-1</inkml:trace>
  <inkml:trace contextRef="#ctx0" brushRef="#br0" timeOffset="340106.8638">5383 12774,'0'0,"0"-24,-25 24,0 24,25 1,0 0,-25 0,25 24,-25 1,1 24,-26 26,25-1,0 25,-24 0,-1 25,1 24,-1-24,25 25,-24-25,24 24,-25-49,25 25,25-50,-25 25,1-24,24-26,-25 0,25 1,-25-1,25 1,0-26,0 26,0-50,-25 24,25-24,0 0,0 0</inkml:trace>
  <inkml:trace contextRef="#ctx0" brushRef="#br0" timeOffset="342183.2804">6747 12700,'-25'0,"25"-25,25 25,0 0,-1 0,1 0,0 0,0 0,0 0,0 0,-1 0,1 0</inkml:trace>
  <inkml:trace contextRef="#ctx0" brushRef="#br0" timeOffset="342395.1271">6871 12700,'-25'25,"25"0,0-1,0 1,0 0,0 0,0 0,0-1,0 26,0-25,0 0,0-1,25-24,0 0,0 0,-1-24,1-1,0 0,0 0,0 0,-1 1</inkml:trace>
  <inkml:trace contextRef="#ctx0" brushRef="#br0" timeOffset="342627.4939">7144 12526,'-25'25,"25"0,0 0,-25 0,25 24,-25-24,25 25,0-1,0-24,0 25,0-26,0 1,0 0,0 0,25 0,0-1,0 1,-75-74,75 73,0-24</inkml:trace>
  <inkml:trace contextRef="#ctx0" brushRef="#br0" timeOffset="345847.2854">7293 12675,'-25'0,"50"0,-1 0,-24 25,25-25,0 0,0 25,-25 0,-25-1,25 1,-25 0,0-25,25 25,-24 0,-1-25,25 24,-25-24,50 0,0 0,-1 0,1-24,0 24,0 0,0 0,-1 0,1-25,0 25,0-25</inkml:trace>
  <inkml:trace contextRef="#ctx0" brushRef="#br0" timeOffset="346051.4725">7565 12576,'0'25,"0"0,0-1,0 1,0 0,0 0,0 0,0-1,0 1,0 0,0 0,0 0,25-1</inkml:trace>
  <inkml:trace contextRef="#ctx0" brushRef="#br0" timeOffset="346407.625">7739 12576,'25'0,"-25"25,25-25,-25 25,24-25,-24 24,0 1,0 0,-24 0,24 0,-25-25,0 24,0 1,50-25,0 0,0 0,-25 25,0 0,0 0,-25-1,25 1,-25-25,25 25,-25 0,25-50</inkml:trace>
  <inkml:trace contextRef="#ctx0" brushRef="#br0" timeOffset="346659.3469">8012 12576,'0'25,"0"0,0-1,0 1,0 0,0 0,0 0,0-1,25-24,0 25,-1-25,1 0,0 0,0 0,0-25,-1 25,1 0,-25-24,25 24</inkml:trace>
  <inkml:trace contextRef="#ctx0" brushRef="#br0" timeOffset="346863.9882">8210 12551,'0'25,"0"0,-24 0,24-1,0 26,-25-25,25 0,0 24,-25-24,25 0,0 0,0-1,25-24</inkml:trace>
  <inkml:trace contextRef="#ctx0" brushRef="#br0" timeOffset="347078.9962">8334 12452,'25'0,"-25"25,25 0,0-25,-25 24,25 1,-1 0,-24 0,25 0,-25 24,25-24,-25 0,0 0,0 24,0-24,-25 25,25-26,-25 26,-49-50,49 50,-24-26</inkml:trace>
  <inkml:trace contextRef="#ctx0" brushRef="#br0" timeOffset="352367.7832">12626 13519,'-25'0,"50"0,-1 0,1 0,0 0,0 0,0 0,-1 0,26 0,-25 0,0 0,-1 0,1 0,0 0,0-25,0 25,-1 0,-48 25,-1-25</inkml:trace>
  <inkml:trace contextRef="#ctx0" brushRef="#br0" timeOffset="352543.5978">12650 13692,'25'0,"0"0,0 0,0 0,-1 0,1 0,25 0,-25 0,24 0,-24 0,0 0,0 0,-1-25,26 25,-25 0,0-24,-1 24</inkml:trace>
  <inkml:trace contextRef="#ctx0" brushRef="#br0" timeOffset="352820.1835">13543 13568,'25'0,"0"0,0 0,0 0,24 0,-24 0,0 0,0 0,-1-25,26 25,-25 0,0 0,-1 0,1 0,0 0,-25-24</inkml:trace>
  <inkml:trace contextRef="#ctx0" brushRef="#br0" timeOffset="353316.4056">14287 13271,'25'0,"0"0,0 0,0 24,0-24,-25 25,24-25,1 25,0 0,-25 0,-25-1,25 1,-25 0,1 25,-1-26,0 1,0 0,0-25,0 25,1 0,48-50,1 25,0 0,0 0,0 0,0 0,-1 25,1-25,-25 24,25-24,-25 25,0 0,-25-25,25 25,-25 0,25 24,-24-24,-1 0,0 0,0-1,0-24,25-24</inkml:trace>
  <inkml:trace contextRef="#ctx0" brushRef="#br0" timeOffset="353715.6416">14660 13643,'0'-25,"0"0,24 0,-24 0,25 1,0-1,-25 0,25 0,-25 0,25 25,-25-24,24-1,1 0,0 25,0 25,0-25,-25 25,24-1,-24 1,0 0,25 25,-25-1,25-24,-25 25,25-1,-25-24,25 25,-25-26,24 1,-24 0,25 0,-25 0,25-1,-50-48,25-1,0-25,-25 25,25-24</inkml:trace>
  <inkml:trace contextRef="#ctx0" brushRef="#br0" timeOffset="353923.733">15131 13320,'0'25,"-25"-25,25 25,0 0,-25 24,0-24,25 25,-24-1,-1 1,0-1,-25 1,50 0,-24-26,-1 1,25 0,0 0,-25 0,25-50,-25-25,25 1,0-1</inkml:trace>
  <inkml:trace contextRef="#ctx0" brushRef="#br0" timeOffset="354259.7997">15255 12898,'25'0,"-1"0,1 0,0 25,0 0,-25 0,0 0,-25-1,25 1,-25-25,25 25,25-25,0 0,-25 25,25 0,-25-1,0 1,0 0,0 0,-25-25,25 25,-25 0,0-1,0 1,-24-50,24 25,0 0</inkml:trace>
  <inkml:trace contextRef="#ctx0" brushRef="#br0" timeOffset="356395.2836">16371 13891,'0'24,"25"1,-25 0,0 0,-25 0,25-1</inkml:trace>
  <inkml:trace contextRef="#ctx0" brushRef="#br0" timeOffset="356752.5121">17041 13494,'25'0,"-1"0,1 0,0 0,0 0,0 0,-1-25,1 25,0 0,0 0,0 0,-1 0,1-25</inkml:trace>
  <inkml:trace contextRef="#ctx0" brushRef="#br0" timeOffset="357216.1859">17587 13196,'24'0,"1"0,0 0,0 0,0 25,-1-25,1 0,25 0,-25 25,-1-25,1 0,-25 25,0-1,-25-24,1 25,24 0,-25 0,-25 0,25-1,1 1,24 0,-25-25,0 25,50-50,0 25,-1 0,1-25,0 50,0-25,0 0,-1 25,1-25,-25 25,25-1,-25 1,0 0,0 0,0 0,-25-1,0 1,25 0,-49 25,24-26,0 1,0 0,1 0,-1 0,0-1,50-48,-25-1</inkml:trace>
  <inkml:trace contextRef="#ctx0" brushRef="#br0" timeOffset="374031.6012">3969 15726,'0'0,"0"-25,0 1,0-1,0 0,-25 25,25-25,-25 25,0-25,1 25,-1 25,0-25,25 25,-25 0,0 0,25-1,-24 26,24-25,0 24,0 26,0-26,0 26,24-26,-24 26,0-1,25-24,-25 24,25-24,-25 0,0-1,0 1,25-1,-25-24,0 0,0 0,-25 0,25-1,0 1,-25-25,0 0,1 0,-1 0,0-25,-25-24,25-1</inkml:trace>
  <inkml:trace contextRef="#ctx0" brushRef="#br0" timeOffset="374187.5693">3473 16173,'24'-25,"1"25,25-25,-25 25,-1 0,26 0,-25 0,25 0,-1-25,-24 25,25 0,-1-25,-24 25,25-24,-26 24,1-25</inkml:trace>
  <inkml:trace contextRef="#ctx0" brushRef="#br0" timeOffset="374351.7635">4142 15825,'-24'25,"24"0,0 0,-25 24,25-24,0 25,0-1,0 1,0-25,0 24,25 1,-25-25,0 0,24-1,-24 1,25-25,0 0,-25-25</inkml:trace>
  <inkml:trace contextRef="#ctx0" brushRef="#br0" timeOffset="374631.5964">4291 16073,'0'-24,"0"-1,0 0,0 0,25 0,0 1,-25-1,25 0,-1 0,1 50,-25 0,0 0,25-1,-25 1,25 25,-25-25,25-1,-25 26,24-25,-24 0,25-1,-25 1,0 0,25 0,-25-50,-25 0</inkml:trace>
  <inkml:trace contextRef="#ctx0" brushRef="#br0" timeOffset="374795.2485">4539 15875,'-25'25,"25"0,-24-1,24 1,-25 0,25 25,-25-26,0 26,0 0,25-26,-24 26,-1-25,25 0,-25-1</inkml:trace>
  <inkml:trace contextRef="#ctx0" brushRef="#br0" timeOffset="375007.2829">4514 15726,'25'0,"-25"25,25-25,0 25,-25 24,25-24,-1 0,1 25,0-26,0 26,-25 0,25-26,-25 26,0-25,-25 24,25 1,-25-25,25 24,-25 1,0-25,1 25,-26-26,25-24</inkml:trace>
  <inkml:trace contextRef="#ctx0" brushRef="#br0" timeOffset="375327.2421">4911 16073,'25'-24,"0"24,0 0,0 0,-1 0,1 0,0 0,0-25,0 25,-1 0,1-25,0 25,-50 25</inkml:trace>
  <inkml:trace contextRef="#ctx0" brushRef="#br0" timeOffset="375507.2978">4961 16222,'25'0,"0"0,-1 0,1 0,0 0,0 0,24 0,-24 0,25-25,-25 25,-1 0,1 0,0 25,0-50</inkml:trace>
  <inkml:trace contextRef="#ctx0" brushRef="#br0" timeOffset="376136.1824">6176 15949,'0'0,"0"-24,0-1,0 0,0 0,0 0,-24 1,24-1,-25 0,25 0,-25 0,0 25,0 0,1-24,-1 48,-25-24,25 25,-24 25,24-25,-25 24,25 26,1-26,24 26,0-26,0 1,0-1,0 1,24 0,-24-26,25 1,0-25,0 25,0-50,0 25,-1-25,1 25,-25-49,25 24,0-25,0 26,-1-26,1 0,-25 26,25-26,-25 25,0 0,0 1,0-1,0 50,0 24,-25-24,25 25,0-1,0-24,25 25,-25-26,0 26,25-25,0 0,-1-1,-24 1,25-25,0 0,0 0</inkml:trace>
  <inkml:trace contextRef="#ctx0" brushRef="#br0" timeOffset="376711.4412">6375 16049,'0'0,"0"24,-25 1,25 0,-25 0,25 0,-25-1,25 1,0 0,-24-25,24 25,0 0,24-25,1 0,0 0,0 0,0 0,-1 0,1 0,0 0,0 0,0 0,-25-25,-25 25,25-25,-25 0</inkml:trace>
  <inkml:trace contextRef="#ctx0" brushRef="#br0" timeOffset="376878.9202">6474 16049,'0'24,"0"1,0 25,0-25,0 24,-25 1,25-1,-25 1,25 0,0-25,0 24,-24-24,24 0,24 0</inkml:trace>
  <inkml:trace contextRef="#ctx0" brushRef="#br0" timeOffset="377271.7988">6697 16098,'-25'0,"25"-25,0 1,-24 24,24-25,0 0,24 25,-24-25,0 0,0 1,25-1,-25 0,25 0,0 0,0 25,-1 0,-24 25,25 0,-25 0,25 0,0-1,-25 26,25 0,0-26,-1 26,-24 0,25-1,0-24,-25 25,25-26,-25 26,25-25,-25 0,0 0,-75-75,75 25,0-25</inkml:trace>
  <inkml:trace contextRef="#ctx0" brushRef="#br0" timeOffset="377459.5001">7020 15801,'-25'0,"25"24,0 1,-25 0,25 0,-25 24,1 1,-1 0,0 24,0-24,0-1,0 1,25-1,-24-24,24 0,-25 0,25 0,-50-50,50 0,0 0</inkml:trace>
  <inkml:trace contextRef="#ctx0" brushRef="#br0" timeOffset="377719.0236">7045 15503,'24'0,"-24"25,0 0,0-1,0 1,0 0,0 25,0-26,0 26,25-25,-25 0,25-25,0 24,0-24,-1-24,1 24,0-25,0 25,0-25,-1 0,-24 0,0 1</inkml:trace>
  <inkml:trace contextRef="#ctx0" brushRef="#br0" timeOffset="377900.4828">7243 15478,'0'-25,"0"50,0 0,-25 0,25 0,0-1,-25 26,25 0,-24-1,24 1,-25-1,25 1,-25 0,25-26,0 1,0 0</inkml:trace>
  <inkml:trace contextRef="#ctx0" brushRef="#br0" timeOffset="378143.2966">7466 15949,'25'0,"0"-24,0 24,-1 0,1 0,0 0,0 0,0 0,-1 0,1 0,0 0,0 0</inkml:trace>
  <inkml:trace contextRef="#ctx0" brushRef="#br0" timeOffset="378324.289">7689 15776,'-24'0,"24"25,0-1,0 26,0-25,0 24,0 1,-25 0,25-1,0 1,0 24,0-24,0-25,0 24,0 1,25-25,-25 0</inkml:trace>
  <inkml:trace contextRef="#ctx0" brushRef="#br0" timeOffset="379028.3512">8359 15900,'0'-25,"0"0,-25 0,25 1,-24-1,-1 0,0 25,0 0,0 0,1 25,-1 0,0-1,-25 26,26 0,-1-1,25 26,-25-26,25 1,0-1,25 1,-25-25,25 24,-25-24,24-25,-24 25,25-25,0 0,0 0,0-25,-25 0,24-24,1 24,0-25,-25 1,25 24,0-25,-25 1,0-1,24 1,-24 24,0 0,0 0,0 50,0 0,25 0,-25 24,0-24,0 0,0 24,0-24,0 0,0 25,0-26,25-24,-25 25,0-50,0 1,25-1,-25 0,0 0,25 0,-25 1,24-1,1 25,0 0,0 0,0 25,-1-1,-24 1,25-25,-25 25,-25-25,25 25,0 0,0-1,-24 1,24 0,24-25,-24 25,0 0,0-1,0 1,-24 0,-1 0,25 0,-25 0,0-25,-24-25,49 0</inkml:trace>
  <inkml:trace contextRef="#ctx0" brushRef="#br0" timeOffset="379379.7278">8756 16024,'0'-25,"0"0,25 0,-25 1,25-1,-25 0,24 0,1 0,0 25,0 25,0 0,-25 0,24 0,1 24,-25-24,25 25,0-26,-25 26,25-25,0 0,-25 24,24-24,-24 0,25-25,-25 25,0-1,0-48,0-1</inkml:trace>
  <inkml:trace contextRef="#ctx0" brushRef="#br0" timeOffset="379559.519">9128 15751,'-25'0,"25"25,-24 0,24-1,0 1,-25 25,0-1,25 1,-25 0,0-1,0 1,1-25,24 24,0-24,-25 0,25 0,0-75</inkml:trace>
  <inkml:trace contextRef="#ctx0" brushRef="#br0" timeOffset="379883.254">9178 15478,'25'0,"-1"0,1 25,-25 0,0 0,0-1,-25 1,25 0,25-25,0 0,-25 25,25 0,-25-1,0 1,-25 0,25 0,-25-25,25 25,-25-1,1-24,-1 25,0 0,0-25</inkml:trace>
  <inkml:trace contextRef="#ctx0" brushRef="#br0" timeOffset="380151.3023">9550 15974,'0'-25,"25"25,-1 0,1 0,0 0,25 0,-26 0,1 0,0 0,0 0,0 0,-1 0,1 0</inkml:trace>
  <inkml:trace contextRef="#ctx0" brushRef="#br0" timeOffset="380307.0298">9773 15825,'0'25,"0"0,0 0,0 0,0-1,0 26,0-25,0 0,0 24,25-24,-25 0,-50-25,50 25</inkml:trace>
  <inkml:trace contextRef="#ctx0" brushRef="#br0" timeOffset="380435.4872">10195 15999,'0'25,"25"-25</inkml:trace>
  <inkml:trace contextRef="#ctx0" brushRef="#br0" timeOffset="380551.1586">10418 15999,'25'0,"0"0,-1 0</inkml:trace>
  <inkml:trace contextRef="#ctx0" brushRef="#br0" timeOffset="380867.2184">11137 15875,'25'0,"0"0,0 0,0 0,24 0,-24 0,25 25,-26-25,26 0,0-25,-1 25,1 0,-25 0,24 0,-24 0,-25-25,25 25</inkml:trace>
  <inkml:trace contextRef="#ctx0" brushRef="#br0" timeOffset="381059.7342">11460 15652,'-25'0,"25"25,0-1,0 1,25 25,-25-1,0-24,0 25,0-1,0 1,0 24,0-24,25 0,-25-1,24-24,-24 25,0-26,25-48</inkml:trace>
  <inkml:trace contextRef="#ctx0" brushRef="#br0" timeOffset="381452.1372">12179 15776,'0'0,"0"-25,-25 0,25 0,0 1,-25-1,1 25,-1 0,0 0,0 25,0 24,1 1,-1-1,0 1,0 0,25-1,-25 26,25-26,0-24,25 25,-25-26,0 1,25-25,-25 25,25-25,-25-25,25 25,-1-25,1 1,0-26,0 25,0-24,-1-1,-24 0,25 26,-25-26,25 25,-25-24,0 24,0 50,0-1,0 1,0 25,0-25,-25 24,25 1,0-25,0 24,0-24,0 25,0-26,25 1,-25 0,0-50,25 25</inkml:trace>
  <inkml:trace contextRef="#ctx0" brushRef="#br0" timeOffset="381604.1322">12378 15974,'0'25,"0"0,0 0,0-1,0 1,0 0,0 0,0 0,0-1,0 1,24-25</inkml:trace>
  <inkml:trace contextRef="#ctx0" brushRef="#br0" timeOffset="381911.5295">12502 15875,'0'-25,"24"0,-24 1,25 24,0-25,-25 0,25 0,0 25,-25-25,24 25,1 0,0 0,-25 25,25 0,0 0,-1 0,-24 24,25-24,0 25,0-26,0 26,-1-25,1 0,-25 24,25-24,0-25,0 25,-25 0,24-25,-48-25,24 0,0 0</inkml:trace>
  <inkml:trace contextRef="#ctx0" brushRef="#br0" timeOffset="382066.8058">12973 15701,'-25'0,"0"25,25 0,0 0,-25 0,1-1,-1 26,-25 0,25-26,1 26,-1 0,0-26,25 26,-25-25,25 0,0-1</inkml:trace>
  <inkml:trace contextRef="#ctx0" brushRef="#br0" timeOffset="382260.0947">13047 15850,'25'0,"0"0,0 0,24 0,-24 0,0 0,25 0,-1 25,1-25,-25 0,-1 0,1 0,0 25,0-25,0 0,-50 0,0 0</inkml:trace>
  <inkml:trace contextRef="#ctx0" brushRef="#br0" timeOffset="382439.2265">13320 15652,'0'25,"0"-1,0 1,0 25,-25-1,25 1,-24-25,24 49,-25-24,25-1,0 26,0-26,0 1,0-25,0 24,25-49</inkml:trace>
  <inkml:trace contextRef="#ctx0" brushRef="#br0" timeOffset="382931.2987">14114 15850,'0'0,"0"-25,0 1,-25-26,25 25,0-24,0 24,-25 0,0 0,1 50,-1-25,0 25,0 0,-24 24,24 1,0-1,-25 1,26 0,24-1,-25 26,25-26,0 1,0-1,0-24,25 0,-25 0,24 0,-24-1,25-24,0 0,0-24,0 24,24-50,-24 25,0 0,24-24,-24-1,0 1,0-1,0 0,-25 1,24 24,-24-25,25 26,-25-1,0 0,-25 50,25 0,0-1,0 1,-24 25,24-25,0 24,-25 1,25-1,0-24,0 25,0-25,0 24,0-24,25 0,-25 0,24-1,1-24,0 0,0-24,0-1,24 0,-24 0,0 0</inkml:trace>
  <inkml:trace contextRef="#ctx0" brushRef="#br0" timeOffset="383187.1096">14436 16123,'0'0,"0"25,0 0,0-1,-24-24,24 25,24 0,-24 0,0 0,25-25,0 0,-25-25,25 25,-25-25,25 25,-25-25,24 0,-24 1,0-1,0 0,0 0,0 0,-24 25,24-24,-25 24,0 0,0 0,25 24</inkml:trace>
  <inkml:trace contextRef="#ctx0" brushRef="#br0" timeOffset="383331.8726">14808 16173,'0'-25</inkml:trace>
  <inkml:trace contextRef="#ctx0" brushRef="#br0" timeOffset="385799.7661">13667 16694,'0'-25,"25"25,-25-25,25 25,0 0,0 0,-1 0,1-25,25 25,-1 0,1-25,0 25,24 0,-24-24,-1 24,1 0,24 0,-24 0,0 0,-26 0,26 0,0 0,-26 0,1 0,0 0,-50 0,0 0,1-25,-1 25,-25 0,25 0</inkml:trace>
  <inkml:trace contextRef="#ctx0" brushRef="#br0" timeOffset="386051.301">13692 16768,'-25'-25,"50"25,0 25,0-25,24 0,1 0,0 0,-1 0,26-25,-1 25,0 0,1 0,24-25,-24 25,-1-24,0 24,-24-25,24 25,-24 0,0 0,-1-25,1 25,-25 0,-1 0,1 0</inkml:trace>
  <inkml:trace contextRef="#ctx0" brushRef="#br0" timeOffset="391051.6429">17115 15379,'0'25,"-25"0,25-1,-24 26,-1 0,0 24,-25-24,26 24,-26 0,0-24,1 24,24 1,-25-26,1 1,24 0,0-1,0 1,25-25,-24-100,24 50,24-24</inkml:trace>
  <inkml:trace contextRef="#ctx0" brushRef="#br0" timeOffset="391256.0107">17066 15503,'0'0,"24"25,1 0,0-1,0 1,24 25,-24-25,25 24,-25 1,24-1,1-24,-25 25,-1-25,1-1,0 1,0 0,0-25,-25 25,-25-25,-25-75,25 51,1-1</inkml:trace>
  <inkml:trace contextRef="#ctx0" brushRef="#br0" timeOffset="391715.4427">17066 15751,'0'0,"0"25,0 0,24-25,1 24,0-24,0 25,0 0,-1-25,1 25,0 0,0-25,-50 24,0-24,0 25,1-25,-1 25,0-25,-25 0,26 25,-26-25,25 0,0 25,1-25,48 0,1 0,0 0,0 0,0 0,-1 0,1 0,0 24,0-24,0 25,-25 0,-25-25,25 25,-25 0,0-25,0 24,1-24,-1 25,0-25,0 0,25-25,-25 25,50 0,0 25,-25 0,25-25,0 25,-1 0,1-1,0-24,25 25,-26-25,1 25,0-25,0-25,-25 0,25 1</inkml:trace>
  <inkml:trace contextRef="#ctx0" brushRef="#br0" timeOffset="392039.3008">17711 15974,'24'-25,"1"1,0-1,0 0,-25 0,25 0,-1 1,-24-1,25 25,-25-25,25 25,0 25,-25 0,0-1,25 1,-25 25,24-1,-24-24,25 25,0-25,-25 24,25-24,0 0,-25 0,24-1,-24 1,25-25,-25 25,0-50,0 0</inkml:trace>
  <inkml:trace contextRef="#ctx0" brushRef="#br0" timeOffset="392207.7287">18157 15751,'-25'25,"0"-25,25 25,-24-1,-1 1,0 25,0-1,0-24,1 25,-1-1,0-24,0 25,0-25,1-1,24 1,0 0</inkml:trace>
  <inkml:trace contextRef="#ctx0" brushRef="#br0" timeOffset="392400.3811">18182 15900,'25'0,"-1"0,1 0,0 0,0 25,0-25,24 0,-24 0,0 0,0 0,-1 24,-48-24,-1 0</inkml:trace>
  <inkml:trace contextRef="#ctx0" brushRef="#br0" timeOffset="392524.042">18207 16073,'24'0,"1"0,0 0,0 0,24 0,-24 0,25 0,-25-24,-1 24,1 0,25-25,-25 25</inkml:trace>
  <inkml:trace contextRef="#ctx0" brushRef="#br0" timeOffset="392807.6159">18752 15900,'-24'25,"-1"-1,25 1,0 0,0 25,0-26,0 1,25 0,-1 0,1 0,0-25,0-25,0 25,-1-25,1 0,25 0,-25 1,-1-1,-24 0,25 0,-25 0,0 1,0-1,0 0,-25 0,25 0,-24 25,-1-24,0 24,0 0,0 24,1 1,-1-25,0 25,-25-25,26 25</inkml:trace>
  <inkml:trace contextRef="#ctx0" brushRef="#br0" timeOffset="392983.637">19224 15900,'24'0,"-24"-50</inkml:trace>
  <inkml:trace contextRef="#ctx0" brushRef="#br0" timeOffset="394567.2915">3497 17165,'0'-25,"25"50,-25 0,0-1,0 1,25 0,-25 25,0-26,0 1,0 25,-25-25,0-1,1-24</inkml:trace>
  <inkml:trace contextRef="#ctx0" brushRef="#br0" timeOffset="394719.3169">3349 17289,'0'25,"0"-1,24 1,-24 0,25 0,0 0,-25-1,25-24,0 25,-1-50,1 1</inkml:trace>
  <inkml:trace contextRef="#ctx0" brushRef="#br0" timeOffset="394848.0241">3696 17140,'0'0,"0"25,0 0,-25-25,25 24,0 1,-25 0,25 0,-25 24,25-24,-24 25,24-25,-25-1,0 1,0 0,-24 0</inkml:trace>
  <inkml:trace contextRef="#ctx0" brushRef="#br0" timeOffset="395211.5517">3274 17413,'0'25,"0"-1,0 1,0 0,0 0,0 25,0-1,-25-24,25 25,0-26,0 26,-24-25,24 24,0-24,0-50,0 1,24-1,-24 0,25-25,-25 26,25-1,0 0,-25 0,25 0,-1 1,26-1,-25 25,0-25,24 25,1-25,-25 25,24 0,1 0,-25-25,0 25,24 0,-24 0,0 0,-50 25,0 0,0 0,1 0,-1-25,0 24,-74-48,74 48,0 1</inkml:trace>
  <inkml:trace contextRef="#ctx0" brushRef="#br0" timeOffset="395668.3566">3473 17611,'0'25,"0"0,0 0,0 0,24-1,-24 1,-24 0,24 0,0 0,0-1,0 1,0-50,0 1,24-1,-24 0,0 0,25 0,0 1,-25-1,25 0,0 0,-1 25,-24 25,25-25,-25 25,0 0,-25-25,25 24,0 1,-24-25,24 25,-25-25,25 25,-25-25,0 0,0 0,1 0</inkml:trace>
  <inkml:trace contextRef="#ctx0" brushRef="#br0" timeOffset="396223.3098">3274 18033,'0'25,"25"0,0-1,0 1,-1 0,1 0,0-25,-25 25,25-1,-25-48,0-1,0 0,0 0,0 0,25 1,-25-1,24 0,1 0,0 25,-25-25,50 1,-26 24,1-25,0 25,25-25,-25 25,-1 0,1 0,0 0,0 0,-25 25,0 0,-25-1,0 1,25 0,-25 0,1 0,-1-1,0 1,0 0,0-25,0 0,1 0,24-25,-25 0,25 1,0-1,0-25,0 25,0-24,0 24,0 0,0 0,-25 25,50 25,-25 0,0 0,25 24,-25 1,0 0,0-1,0 1,0-1,0 26,0-26,0 1,0 24,24-24,-24 0,0-25</inkml:trace>
  <inkml:trace contextRef="#ctx0" brushRef="#br0" timeOffset="396652.3683">4068 17413,'-25'-25,"50"25,-25 25,25 0,-25-1,25 1,-25 0,0 0,24 0,-24 0,25-25,-25-25,25 0,-25 0,25 0,0 0</inkml:trace>
  <inkml:trace contextRef="#ctx0" brushRef="#br0" timeOffset="396980.1674">4341 17314,'0'0,"-25"24,0 1,25 0,0 0,-25 0,1-1,-1 1,0 0,0 0,0 25,1-26,-1 1,0-25,0 25,0-25,1 0,-1 25,0-25,0 0,25-25,-25 25,50 0,0 0,0 0,24 0,-24 0,25 0,-25-25,24 25,-24 0,0 0,24-25,-24 25,0 0,0-24,0 24,-50-25,0 25,0 0</inkml:trace>
  <inkml:trace contextRef="#ctx0" brushRef="#br0" timeOffset="397247.1215">4118 17239,'0'25,"0"0,24 0,-24-1,0 1,0 25,25-1,-25-24,0 25,0 0,0-1,25 1,-25-1,0 1,0 0,0-1,0 1,0-25,0-1,0 1,0-50,0 1</inkml:trace>
  <inkml:trace contextRef="#ctx0" brushRef="#br0" timeOffset="398291.2875">4192 17636,'0'0,"-25"25,25 0,-25 0,25-1,-24 1,24 0,-25 0,0 0,25-1,-25 1,50-25,0-25,24 1,-24-1,0 25,25-25,-26 0,26 25,-25-25,0 25,-1 0,-48 25,-1-25,0 25,0-25,0 25,1-25,-1 25,0-25,25 24,-25 1,25 0,0 0,0 0,0-1,0 1,0 0,-25-25,25 25,0 0,0-1,25-24,0 25,0-25,0 25,-1 0,1-25,0 25,0-1,-25-48,0-1,0 0,0 0,0 0,0 1,-25-1,25-25,0 25,0 1,0-1,0 0,0 50,0 0,0-1,-25 1,25 0,0 0,0 0,-25-1,25 1,-24 0,24 0,-25-25,25 25,-25-25,0 0,0-25,1 25,-1 0,25-25,-25 25,25-25,-25 0,25 1,0-1,25 0,0 25,0-25,-1 0,1 1,0-1,25 0,-26 0,26-24,-25 24,0 0,24-25,-24 26,0-1,-25 0,25 25,-1-25,-48 50,24 0,0 0,24-25,1 0,0 0,0-25,0 0,-1 25,-24-25,0 50,-24-25,24 25,-25-25,0 25,25-1,-25 1,25 0,-25 0,25 0,0 24,-24-24,24 0,0 0,-25 24,25-24,-25 0,25 0,-25-25,25 24,-25-24,1 0,-1 0,25-24,-25-1,25 0</inkml:trace>
  <inkml:trace contextRef="#ctx0" brushRef="#br0" timeOffset="398451.2782">4341 17810,'0'0,"0"25,25-25,-25 24,24 1,1-25,-25 25,25 25,25-26,-50 1,49 0,-49 0,25-25,25 25,-26-25,1 24,0-24,-25-24,25 24,0-25,-1 25,1-25</inkml:trace>
  <inkml:trace contextRef="#ctx0" brushRef="#br0" timeOffset="398779.2257">4787 17611,'25'0,"0"0,0 0,0 0,-1 0,1-24,0 24,0 0,-50 0,25 24,0 1,-25-25,0 50,25-25,-24 24,24-24,0 25,0-26,0 26,0 0,0-26,0 1,0 0,0 0,24-25,-24 25,0-50,25 0,-25 0,25-24,-25 24,0-25,25 1,-25-1,0 0</inkml:trace>
  <inkml:trace contextRef="#ctx0" brushRef="#br0" timeOffset="399355.3037">5060 17438,'0'-25,"0"50,25-50,0 25,-25-25,25 25,-1 0,1 0,0 0,0 0,0 0,-1 25,-48 0,-1-1,25 1,-25 0,0 25,25-25,-25 24,25 1,-24-1,24 1,-25 0,25-26,0 26,0 0,0-26,0 1,0 0,0-50,0 0,25 1,-25-1,24-25,-24 25,25 1,0-26,0 25,0 0,-1 1,1 24,0-25,0 0,0 25,-1 0,1 0,-25 25,0 0,0-1,0 1,0 0,-25 0,25 24,-24-24,-1 25,-25-25,25 24,1-24,24 0,-25 0,25-1,-25 1,25-50,0 1,0-1,0 0,25 0,0 25,-1-25,1 50,0-25,0 0,-25 25,25 0,-1-25,1 25,0-25,0 24,0 1,-1-25,1 0,-25-25</inkml:trace>
  <inkml:trace contextRef="#ctx0" brushRef="#br0" timeOffset="399823.3878">6821 17462,'0'0,"0"-24,0-1,0 0,-25 0,25-24,0 24,0 0,-24 0,24 0,-25 1,0 24,0 0,0 24,1 1,24 0,-25 25,25-1,0 1,-25-1,25 26,0-1,0-24,0 24,0 1,25-1,-25 1,0-1,0 0,25 1,-25-1,0-24,0-1,0 1,0 0,-25-26,25 1,0 0,-25 25,25-25,-25-50,0 0,-74-99,74 74,1 25</inkml:trace>
  <inkml:trace contextRef="#ctx0" brushRef="#br0" timeOffset="399983.647">6325 17810,'25'0,"0"0,0 0,-1 0,1-25,25 25,-1 0,-24 0,25 25,-1-25,1 0,-25 0,24 0,-24 0,0 0,0 0,0 0,-25-25</inkml:trace>
  <inkml:trace contextRef="#ctx0" brushRef="#br0" timeOffset="400175.3151">7020 17438,'0'24,"0"1,-25 0,25 0,-25 25,25-26,0 26,0 0,0-1,0 1,0-25,25 24,-25-24,25 0,-25 0,25-25,-1 0,-24-25,25 0,0 0,0 0</inkml:trace>
  <inkml:trace contextRef="#ctx0" brushRef="#br0" timeOffset="400427.3075">7268 17661,'0'0,"-25"25,25 0,0-1,0 1,0 0,0 0,25 0,-25-1,25 1,-1 0,1-25,0 0,0-25,0 0,-1 25,-24-24,25-1,-25 0,0 0,25 0,-50 1,25-26,0 25,0 0,-25 1,1-1,-1 0,0 25,0 0,0 25,1 0,-1-1,25 1,-25 0</inkml:trace>
  <inkml:trace contextRef="#ctx0" brushRef="#br0" timeOffset="400655.3086">7590 17363,'25'25,"-25"0,25 0,0 24,-1-24,-24 0,25 25,0-26,-25 1,25 25,-25-25,25 24,-25-24,0 25,0-26,-25 26,0 0,25-1,-50 1,1-25,-1-1</inkml:trace>
  <inkml:trace contextRef="#ctx0" brushRef="#br0" timeOffset="402111.5336">8161 17562,'25'0,"-1"0,1 0,0 0,0 0,0 0,-1-25,1 25,0 0,25 0,-26 0,1-25,0 25,0 0,0 0,-50 0,0 0,0 0,0 0</inkml:trace>
  <inkml:trace contextRef="#ctx0" brushRef="#br0" timeOffset="402307.496">8186 17711,'-25'0,"50"0,-1 0,1 0,0 0,0-25,0 25,24 0,-24 0,25-25,-26 25,1 0,25 0,-25-25,-1 25,1 0,0 0</inkml:trace>
  <inkml:trace contextRef="#ctx0" brushRef="#br0" timeOffset="403036.1239">9252 16669,'0'-25,"0"0,0 50,0 0,0 0,0-1,0 1,0 0,0 0,0 24,0-24,0 0,0 0,0 0,0 24,-25 1,25-1,0 1,0 0,0-1,0 1,0-1,0 1,0 0,-24-1,24 1,0 0,0-1,0 1,0-1,0 1,0-25,0 24,0 1,0 0,0-1,0 1,0-25,0 24,0 1,0-25,0 24,0-24,0 0,0 24,0-24,0 0,0 0,0 0,0-1,0 26,0-25,0 0,0 0,0-1,0 26,0 0,0-26,0 26,0-25,0 0,0-1,24-73,-24-1,-24 1</inkml:trace>
  <inkml:trace contextRef="#ctx0" brushRef="#br0" timeOffset="404311.9709">9823 16694,'0'-25,"-25"50,25-1,0 1,0 0,0 25,-25-26,25 1,0 0,25 0,-25 0,0-1,25-24,-1 0,1 0,0 0,0-24,0 24,-25-25,24 0,-24 0,25 0,-25 1,0-1,0 0,0 0,0 0,-25 25,25-24,-24 24,-1-25,0 25,25 25,-25-1,50 1</inkml:trace>
  <inkml:trace contextRef="#ctx0" brushRef="#br0" timeOffset="404767.1451">10988 16694,'-24'0,"24"-25,-25 50,25-1,0 1,0 0,-25 25,25-26,0 1,25 0,-25 0,0 0,25-1,-1-24,-24 25,25-25,0-25,0 25,-25-24,25 24,-1-25,-24 0,0 0,0 0,0 1,25-1,-50 25,25-25,0 0,-24 0,24 1,-25 24,0-25,25 50</inkml:trace>
  <inkml:trace contextRef="#ctx0" brushRef="#br0" timeOffset="405411.4448">12005 16619,'-24'-25,"48"25,1 0,0 0,0 0,0 0,-1 25,1 0,-25 0,0 0,0-1,-25 1,1 0,24 0,-25 0,0-25,0 24,0 1,25 0,-24-25,-1 0,25 25,-25-25,50-25,0 25,-1 0,1 0,0 0,0 0,0 0,-1 0,1 0,0 0,0-25,0 25,0-25</inkml:trace>
  <inkml:trace contextRef="#ctx0" brushRef="#br0" timeOffset="405851.7298">12650 16495,'25'25,"0"-25,0 0,0 25,-1-25,1 25,0-1,-25 1,0 0,-25-25,25 25,-25 0,1-1,-1 1,25 0,-25-25,0 25,25 0,0-50,25 25,0 0,0 0,-1 25,1-25,-25 24,25-24,-25 25,0 0,0 0,0 0,-25-1,25 1,-25 0,1 0,24 0,-25-25,25 24,-25-24</inkml:trace>
  <inkml:trace contextRef="#ctx0" brushRef="#br0" timeOffset="406388.0174">9723 17363,'-24'0,"24"25,0 0,0 0,0-1,0 1,-25 0,25 0,0 0,0 0,25 24,-25-24,24 0,1-25</inkml:trace>
  <inkml:trace contextRef="#ctx0" brushRef="#br0" timeOffset="406779.579">10765 17363,'-25'0,"25"25,0 0,-24 0,24-1,0 1,0 0,0 25,0-25,0-1,24 1,1 0,0-25,0 0,0-25,-1 25,1-25,0-24,-25 24,25 0,0 0,-25 0,0 1,0-1,0 0,0 0,-25 25,25-25,-25 25,0 0,0 25,25 0</inkml:trace>
  <inkml:trace contextRef="#ctx0" brushRef="#br0" timeOffset="407243.5383">12005 17264,'0'-25,"25"25,0 0,-25 25,25-25,0 0,-25 25,24 0,-24-1,0 1,0 0,-24 0,-1 0,0-1,0 1,0 0,1 0,-1 0,0 0,0-25,0 24,1-24,48 0,-24-24,25 24,0 0,0 0,0 0,-1-25,1 25,25 0,-25 0,-1 0,1 0,0-25,0 25,0-25,-25 0</inkml:trace>
  <inkml:trace contextRef="#ctx0" brushRef="#br0" timeOffset="407579.7957">12650 17214,'25'25,"-25"0,0 0,0 0,0-1,0 1,0 0,0 0,0 0,-25-1,50-24,-25 25,0 0,25-25,0 0,0 0,-1 0,1 0,0 0,0 0,0 0,-1 0,1 0,0-25,0 25,0 0,-1 0,-48-25,24 1</inkml:trace>
  <inkml:trace contextRef="#ctx0" brushRef="#br0" timeOffset="407807.6776">12998 17214,'-25'0,"25"25,-25-25,25 25,0 0,0 0,-25-1,25 26,-25-25,25 24,-24-24,24 25,-25-25,25 0,0-1,0 1,0 0,-25 0,0 0</inkml:trace>
  <inkml:trace contextRef="#ctx0" brushRef="#br0" timeOffset="409363.4644">9699 17884,'24'0,"1"0,0 25,-25 0,25-25,0 25,-25-1,0 1,0 0,-25 0,25 0,-25-1,0 1,25 0,-25-25,1 0,48 0,1 0,0 0,0 0,0 25,-1-25,-24 25,25-1,-25 1,0 0,0 0,-25 0,25-1,-24 1,-1-25,25 25,-25 0,0-25,25-50,0 25,0-24,0-1</inkml:trace>
  <inkml:trace contextRef="#ctx0" brushRef="#br0" timeOffset="409786.9922">10641 17983,'25'0,"-25"25,25-25,0 0,-1 25,1-25,0 25,0 0,-25-1,0 1,0 0,-25-25,25 25,-25 0,0-1,-24 1,24-25,0 25,-24-25,24 25,0-25,0 0,25-25,25 25,0 0,24-25,-24 25,25 0,-25 0,24 0,1-25,-1 25,-24-24,25 24,-1-25</inkml:trace>
  <inkml:trace contextRef="#ctx0" brushRef="#br0" timeOffset="410183.7629">11832 18058,'-25'0,"25"25,0-1,0 1,0 0,0 0,25 0,-25-1,0 1,25 0,-25 0,24-25,-24 25,25-25,0 0,0-25,0 0,-25 0,24 0,-24 1,0-1,0 0,0 0,0 0,0 1,0-1,0 0,-24 0,-1 0,0 25,25 25,0 0,25 0</inkml:trace>
  <inkml:trace contextRef="#ctx0" brushRef="#br0" timeOffset="410551.2073">12700 18157,'-25'0,"0"0,1 0,48 0,1 0,0 0,0 0,0 0,-1 0,1 0,25 0,-25 0,-1 0,1 0,0 0,-50-25</inkml:trace>
  <inkml:trace contextRef="#ctx0" brushRef="#br0" timeOffset="410859.3037">13122 17934,'0'-25,"0"50,0 0,-25-1,25 1,0 0,0 0,0 0,0-1,0 1,-25 25,25-25,0-1,0 1,0 25,0-25,0 24,0-24,0 25,0-26,-25 1</inkml:trace>
  <inkml:trace contextRef="#ctx0" brushRef="#br0" timeOffset="411979.1767">9798 18678,'0'-25,"0"-24,49 49,-24 24,25-24,-25 25,-1 0,-48 25,-1-26,-25 26,25-25,1 0,-1-25,-25 24,25-24,50-24,25 24,-25 0,-1 0,26 0,-25 0,24 0,-24 0,25 0,0 0,-26-25,-48-124,73 149,-24-25</inkml:trace>
  <inkml:trace contextRef="#ctx0" brushRef="#br0" timeOffset="412303.5212">10666 18529,'0'25,"0"0,0 0,0-1,0 26,0-25,25 24,-25-24,25 0,-1 25,-24-26,-24 1,-1 0,-25 0,25 0,-24-25,24-25,-25-50,50 26,-24-1</inkml:trace>
  <inkml:trace contextRef="#ctx0" brushRef="#br0" timeOffset="412422.9501">10691 18653,'0'0,"0"-25,25 25,24 0,-24 0,0 25,24-50,-24 25,25-24,-25-1,-1 0</inkml:trace>
  <inkml:trace contextRef="#ctx0" brushRef="#br0" timeOffset="412880.2133">11733 18628,'0'-24,"49"-1,-24 50,0 24,-25-24,0 0,-50 24,25-24,75-50,-25 50,0 0,-25 0,-25 24,25-24,-25 0,0 0,25-50</inkml:trace>
  <inkml:trace contextRef="#ctx0" brushRef="#br0" timeOffset="413315.0463">12650 18752,'25'-24,"-25"48,-25 26,25-25,0 0,0-1,25 26,0-25,0 0,0-25,-1-25,26 0,-25-25,-25 1,25 24,-25-25,-25 26,0-1,-25 25,26 25,-1-1</inkml:trace>
  <inkml:trace contextRef="#ctx0" brushRef="#br0" timeOffset="413887.4401">13643 16694,'0'0,"0"-25,0 0,0 0,0 0,0 50,0 0,0 0,0 0,0 24,0 1,0 24,0-24,0 24,0 1,24-1,-24 25,0 25,0-25,0 1,0 24,25-25,-25 0,0 25,0-25,0 1,25-1,-25-25,0 1,0-1,25-24,-25 24,0-24,0-1,0-24,0 25,-25-25,25-1,-25 1,25 25</inkml:trace>
  <inkml:trace contextRef="#ctx0" brushRef="#br0" timeOffset="414443.5649">14337 17661,'0'0,"25"0,0 0,0 0,24 25,-24-25,0 0,24 0,-24 0,0 0,0 0,0-25,-1 25,1 0,-50 0,1 0,-1 0</inkml:trace>
  <inkml:trace contextRef="#ctx0" brushRef="#br0" timeOffset="414679.5254">14387 17884,'0'25,"25"-25,-1 0,1 0,0 0,0 0,24 0,-24 0,25 0,-25-25,-1 25,1 0,0 0,0 0,-25-25,-25 25</inkml:trace>
  <inkml:trace contextRef="#ctx0" brushRef="#br0" timeOffset="415612.1006">15429 17487,'0'-25,"-25"25,50 25,-25 0,0 0,0 25,-25-1,25-24,0 25,0-1,-25 1,25-1,0 1,-25 0,25-1,0 1,-25-25,25-1,0 1,25-25,0-25,-25-24,25 24</inkml:trace>
  <inkml:trace contextRef="#ctx0" brushRef="#br0" timeOffset="415943.4763">15701 17487,'25'0,"-25"25,0 0,0 0,0 0,0-1,0 1,0 0,-25 25,25-1,0-24,-24 25,24-26,0 1,0 0,0 0,0 0,24-25,-24 24,25-24,0 0,0 0,0 0,-1 0,1 0,0 0,25 0,-26 0,1-24,0 24,0 0,0-25,-1 25,1 0,0-25,0 25,0 0,-1 0,-48-25,-1 0</inkml:trace>
  <inkml:trace contextRef="#ctx0" brushRef="#br0" timeOffset="416214.7889">16098 17487,'-25'-25,"1"25,24 25,0 0,-25 0,25 25,-25-26,0 26,0 0,25-1,-24-24,24 25,-25-1,0 1,25-1,-25-24,0 25,25-1,0-24,0 25,-24-25,24-1,0 1,0 0,-25-25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2:22:32.9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1339 1166,'25'0,"-25"25,25-25,0 0,0-25,-1 25,-24-25,25 25,-25-25,25 0,-25 1,0-1,0 0,0 0,-25 25,25-25,-25 25,25-24,-24 24,-1 0,0 24,0-24,0 25,1 0,24 0,-25-25,25 25,0-1,-25-24,25 25,0 0,25 0,0-25,-25 25,24-25,1 0,0 0,0-25,0 25,-1 0,1 0,-25 25,0-1,-25 1,25 0,0 25,-24-26,24 26,-25 0,25-1,-25 1,25-25,0 24,0-24,0 0,-25 25,25-26,0 1,0 0,0 0,25-25,-25-25</inkml:trace>
  <inkml:trace contextRef="#ctx0" brushRef="#br0" timeOffset="164.6539">1736 1563,'0'24,"25"-24,-50-24,1 24,24-25</inkml:trace>
  <inkml:trace contextRef="#ctx0" brushRef="#br0" timeOffset="28696.6666">3497 1091,'0'-24,"0"-1,-24 25,24-25,0 50,-25 0,25-1,-25 1,25 25,-25-1,0-24,1 25,-1-1,0 26,25-26,-25 1,0 0,1-26,24 26,0-25,-25 0,25 0,0-1,0 1,0 0,25-25,-25-25,0 0,24 1,-24-26,25 25</inkml:trace>
  <inkml:trace contextRef="#ctx0" brushRef="#br0" timeOffset="29032.2159">3473 1017,'0'0,"0"-25,0 0,24 25,-24 25,0 0,25 0,-25 0,0-1,0 1,25 25,-25-1,0 1,25-25,-25 24,25 1,-25 0,24 24,-24-24,0-1,25 1,-25-25,25 24,-25-24,0 0,0 0,0 0,25-25,-25 24,-25-24,25-24,-25 24,25-25,-25 0,1 0,24 0</inkml:trace>
  <inkml:trace contextRef="#ctx0" brushRef="#br0" timeOffset="29335.3087">3299 1488,'0'0,"-25"0,50 0,0 0,0 0,-1 0,1 0,0 0,0 0,0 0,-1 0,1 0,0 0,0-25,0 25,-50 0</inkml:trace>
  <inkml:trace contextRef="#ctx0" brushRef="#br0" timeOffset="32623.6533">3845 1563,'-25'-25,"25"50,0-1,0 1,0 0,0 0,0 0,0 0,0-1,0 1,0 0,0 0,0 0,0-50,-25-25,25 25,0 1</inkml:trace>
  <inkml:trace contextRef="#ctx0" brushRef="#br0" timeOffset="32856.0099">3969 1538,'-25'-25,"50"50,-25 0,0-1,0 1,0 0,0 0,-25 0,25 0,0-1,0 1,0 0,0 0,25 0</inkml:trace>
  <inkml:trace contextRef="#ctx0" brushRef="#br0" timeOffset="33447.7525">4291 1488,'-25'0,"1"-25,48 25,1 0,-25 25,50-25,-25 0,-1 0,1 0,0 0,0 0,0 0,-25-25,24 25,1 0,0 0,0 0,-50 0,0 0,0 0</inkml:trace>
  <inkml:trace contextRef="#ctx0" brushRef="#br0" timeOffset="33675.4973">4440 1265,'-25'0,"0"-25,25 50,0 0,25 0,-25-1,0 26,0 0,0-26,0 26,0-25,0 24,0-24,0 25,25-25,-25 0,0-1,0 1,0 0,0 0,-25-50</inkml:trace>
  <inkml:trace contextRef="#ctx0" brushRef="#br0" timeOffset="34388.5772">5358 967,'0'0,"0"-24,0-1,-25 25,25-25,-25 25,25 50,0-26,-25 1,1 25,24-1,-25 1,0 24,0-24,25 24,-25-24,1 24,-1-24,25 0,-25-1,25-24,-25 25,25-25,0-1,0 1,0 0,0 0,25-50,-25 0,0 0,0 1,25-26,-25 0,25 1</inkml:trace>
  <inkml:trace contextRef="#ctx0" brushRef="#br0" timeOffset="34640.5482">5308 943,'0'0,"0"-25,0 50,25-1,-25 26,25-25,-25 24,25 1,-25 0,24-1,-24 26,25-26,-25 26,25-26,-25 1,0-1,25 1,-25 0,0-25,0 24,0-24,25 0,-25 0,-25-25,0-25,0 0,25 0</inkml:trace>
  <inkml:trace contextRef="#ctx0" brushRef="#br0" timeOffset="34811.9136">5184 1463,'-25'-24,"50"24,0 0,0 0,0 0,24 0,-24 0,25 0,-26 0,1 0,0-25</inkml:trace>
  <inkml:trace contextRef="#ctx0" brushRef="#br0" timeOffset="35148.4061">5556 1315,'0'24,"25"-24,0 25,0-25,-1 25,1 0,-50 0,1-1,-1 1,25 0,-25-25,0 25,0 0,1-25,24 24,-25-24,50 0,-1 0,1 0,0-24,0 24,0 0,-1-25,1 25,0 0,0 0,0 0,-25-25</inkml:trace>
  <inkml:trace contextRef="#ctx0" brushRef="#br0" timeOffset="35359.8432">5779 1290,'0'0,"0"25,0-1,25 1,-25 0,0 0,0 0,0-1,0 26,0-25,0 24,0-24,0 0,0 25,0-25,0-1</inkml:trace>
  <inkml:trace contextRef="#ctx0" brushRef="#br0" timeOffset="35672.2928">6077 1439,'0'-25,"25"25,0 0,0 0,-1 0,1 0,0 0,25 0,-26 0,1-25,0 25,0 0,0 0,-1 0,1 0,0 0,-50 0,0 0,1 0,-1 0</inkml:trace>
  <inkml:trace contextRef="#ctx0" brushRef="#br0" timeOffset="35891.7435">6276 1166,'0'0,"-25"0,25 25,0-1,0 26,0-25,25 24,-25-24,0 25,0-25,0 24,0 1,0-25,0-1,0 1,0 0,0 0,0 0,0 0,0-1</inkml:trace>
  <inkml:trace contextRef="#ctx0" brushRef="#br0" timeOffset="36059.7689">6573 1439,'25'24,"-25"1,25-25,0-25</inkml:trace>
  <inkml:trace contextRef="#ctx0" brushRef="#br0" timeOffset="36264.6473">6846 1463,'-25'0,"50"0,-25-24,25 24,0-25,0 25,-1 25,1-25</inkml:trace>
  <inkml:trace contextRef="#ctx0" brushRef="#br0" timeOffset="36559.719">7218 1364,'-25'-25,"50"25,0 0,0 0,0-24,24 24,-24 0,25 0,-26-25,1 25,0 0,25 0,-26 0,1 0,-25 25,-25-25,1 0,-1 24</inkml:trace>
  <inkml:trace contextRef="#ctx0" brushRef="#br0" timeOffset="36728.389">7392 1141,'-25'0,"25"-25,0 50,0 0,0 0,0-1,0 26,25-25,-25 24,0 1,0 0,25-1,-25 1,0-1,0-24,-25 25,25-25</inkml:trace>
  <inkml:trace contextRef="#ctx0" brushRef="#br0" timeOffset="37199.7836">8260 992,'0'-25,"-25"1,25-1,-25 25,25 25,0-1,-24 1,24 25,-25-1,0 26,0-26,25 26,-25-26,25 1,-24 24,-1-24,25 0,0-1,-25-24,25 0,25-25,-25-25,0 0,0-24,0 24</inkml:trace>
  <inkml:trace contextRef="#ctx0" brushRef="#br0" timeOffset="37428.1036">8235 893,'0'0,"0"-25,0 0,0 1,0 48,0 1,0 0,25 0,-25 24,25 1,-25 0,25-1,-25 1,24-1,-24 1,25 0,-25-1,0 1,0-25,25 24,-25-24,0 0,0 0,0-1,25 1,-50-25,0 0,0-25</inkml:trace>
  <inkml:trace contextRef="#ctx0" brushRef="#br0" timeOffset="37599.816">8062 1389,'24'0,"1"0,0 0,0 0,24 0,-24 0,25 0,-1 0,-24 0,0 0,0 0,0 0</inkml:trace>
  <inkml:trace contextRef="#ctx0" brushRef="#br0" timeOffset="38027.9768">8607 1339,'0'-24,"-25"24,50 0,-25 24,0 1,0 0,0 0,0 0,0 24,0-24,0 25,0-26,0 1,0 0,25-50,-25 0,0 1,25-1,-25 0,0 0,25 0,-25 1,24-1,-24 0,25 0,-25 50,0 0,0 0,0-1,0 1,0 0,0 0,0 24,0-24,0 0,25 0,-25 0,25-25,-25 25,25-25,-25-25,24 25,-24-25,0 0</inkml:trace>
  <inkml:trace contextRef="#ctx0" brushRef="#br0" timeOffset="38279.7376">8979 1364,'0'0,"0"25,0 0,0 0,0-1,0 1,0 0,0 0,0 0,0 24,0-24,0 0,0 0,0 0,0-1,-25 1</inkml:trace>
  <inkml:trace contextRef="#ctx0" brushRef="#br0" timeOffset="48940.6495">9699 1513,'-25'-25,"0"0,50 50,0-25,-1 0,1 0,0 0,0 0,0 0,-1 0,1 0,0 0,0 0,0 0,-1 0,-24-25,25 25,0 0,-50 0,0 25,1-25</inkml:trace>
  <inkml:trace contextRef="#ctx0" brushRef="#br0" timeOffset="49515.9964">9599 1736,'-24'-24,"48"24,1 0,0 0,0 0,0 0,-1 0,1 0,0 0,0 0,0 0,-1 0,1 0,0 0,0 0,0 0,-1 0,1 0,0 0,0 0,-50 0</inkml:trace>
  <inkml:trace contextRef="#ctx0" brushRef="#br0" timeOffset="52119.5572">10666 1017,'0'-25,"0"0,-25 1,25 48,0 1,0 0,0 0,0 0,0-1,0 1,0 0,0 0,-25 0,25-1,0 1,25 0,-25 0,0 0,0-1,0 1,0 0,0 0,0 0,0-1,0 1,0 0,0 0,0 0,0-1,0 1,0 0,0 0,0 0,0 0,0-1,0 1,0 0,0 0,0 0,0-1,0 1,0 0,0 0,0 0,0-1,0 1,0 0,0 0,0 0,0-1,0 1,0 0,0 0,0 0,0-1,0 1,0 0,0 0,0 0,0-1,0 1,0 0,0 0,0 0,0-1,0 1,0 0,0 0,0 0,0-1,0 1,0 0,0 0,0 0,0 0,0-1,0 1,0 0,0 0,0 0,0-1,0 1,0 0,0 0,0 0,0-1,0 1,0 0,25 0,-25 0,0-1,0 1,0 0,0 0,0 0,0-1,0 1,0 0,25 0,-25 0,0-1,0 1,-25 0,25 0,0 0,0-1,0 1,0 0,0 0,0 0,0-1,0 1,0 0,0 0,0 0,0 0,0-50,-25 25</inkml:trace>
  <inkml:trace contextRef="#ctx0" brushRef="#br0" timeOffset="55180.3766">2778 1364,'-25'0,"1"0,24 25,-25 0,25 0,0-1,0 1,0 0,0 0,0 0,-25-1,25 1,0 0,0 0,0 0,-25-25,25 25,0-1,0 1,0 0,0-50,25 0</inkml:trace>
  <inkml:trace contextRef="#ctx0" brushRef="#br0" timeOffset="55444.0283">2853 1612,'24'0,"1"-25,-50-24,25 24,0 0</inkml:trace>
  <inkml:trace contextRef="#ctx0" brushRef="#br0" timeOffset="56195.7812">4887 1290,'0'-25,"0"0,0 50,-25 0,25 0,0-1,0 1,0 25,-25-25,25-1,0 26,0-25,0 0,0-1,-25 1,25 0,0 0,25 0,-25-50,0 0,25 0</inkml:trace>
  <inkml:trace contextRef="#ctx0" brushRef="#br0" timeOffset="56395.9998">4986 1463,'25'0,"-1"0,1 0</inkml:trace>
  <inkml:trace contextRef="#ctx0" brushRef="#br0" timeOffset="57232.6182">7789 1191,'0'-25,"-25"25,25 25,0-1,0 1,-25 0,25 0,0 0,0-1,0 1,-25 25,25-25,0-1,0 1,0 0,0 0,0 0,-25-1,25 1,25-50,-25 1,0-1,0 0</inkml:trace>
  <inkml:trace contextRef="#ctx0" brushRef="#br0" timeOffset="57431.7826">7838 1389,'25'0,"0"0,0 0,-1-25</inkml:trace>
  <inkml:trace contextRef="#ctx0" brushRef="#br0" timeOffset="59419.7794">11088 943,'0'-25,"0"0,0 0,-25 0,25 50,0 0,0 0,25-25,-25 25,0-1,0 1,0 0,0 0,0 0,0-1,-25-24,25 25,0 0,0 0,0 0,25-1,-50 1</inkml:trace>
  <inkml:trace contextRef="#ctx0" brushRef="#br0" timeOffset="60075.5553">11112 1687,'0'-25,"-24"25,24 25,-25 0,25-1,0 1,0 0,0 0,0 0,0-1,0 1,0 0,0 0,0 0,0-1,0-48</inkml:trace>
  <inkml:trace contextRef="#ctx0" brushRef="#br0" timeOffset="60627.664">11137 2307,'-25'0,"25"25,0-1,0 1,0 0,0 0,0 0,25-25,-25 24,0 1,0 0,0 0,0 0,0-1,0 1,0 0,-25 0,25 0,0 0,-24-50,24 50</inkml:trace>
  <inkml:trace contextRef="#ctx0" brushRef="#br0" timeOffset="60759.9003">11137 2828,'0'25,"0"-1,0 1,0 0,0 0,0 0</inkml:trace>
  <inkml:trace contextRef="#ctx0" brushRef="#br0" timeOffset="61224.5832">11112 3448,'-24'0,"24"25,0-50,0 50,0-1,0 1,0 0,0 0,0 24,0-24,0 25,0-25,0 0,0-1,0 1,0 0,0 0,24-25,-48-25,24 0</inkml:trace>
  <inkml:trace contextRef="#ctx0" brushRef="#br0" timeOffset="64111.8149">11708 992,'25'-25,"-25"1,-25 24,0 0,25 24,0 1,25-25,-25 25,0 0,0 0,0-1,0 1,0 0,0 0,0 0,0-1,0 1,0 0,0 0,25 0,-25-1,0 1,0 25,0-25,0-1,0 26,0-25,0 0,0 24,0-24,0 0,0 0,0 0,0 24,0-24,0 25,0-26,0 26,0-25,0 0,0 24,0-24,0 25,0-26,0 1,0 0,0 0,-25 24,50-24,-25 0,0 0,0 0,0-1,0 1,0 0,0 25,0-26,0 1,0 0,0 0,0 0,0 24,0-24,0 0,0 0,0 0,0-1,0 1,0 0,0 0,0 24,0-24,0 0,24 0,-24 0,0-1,0 1,0 0,0 0,0 0,0-1,0 1,0 0,0 0,0 0,0-1,0 1,0 0,0 0,0 0,0-1,0 1,0 0,0 0,0 0,0-1,0 1,25 0,-25 0,0 0,0-1,-25-24,25-24,-24-1,24 0</inkml:trace>
  <inkml:trace contextRef="#ctx0" brushRef="#br0" timeOffset="65595.6517">11733 868,'0'0,"24"-25,-24 1,25 24,0 0,0 0,0 0,-1 0,1 0,0 0,0 0,0 0,-1 0,26 0,-25 0,0 0,-1 0,1 0,0 0,0 0,25 0,-26-25,26 25,-25 0,0 0,24 0,1-25,-25 25,24 0,-24 0,25 0,-26-25,26 25,-25 25,24-25,-24 0,0 0,25 0,-26 0,1 0,0 0,0 0,24 0,-24 0,0 0,0 0,0 0,-1 0,1 0,0 0,0 0,0 0,0 0,-1 0,1 0,0 0,0 0,0 0,-1 0,1 0,25 0,-25 0,-1 0,1 0,0 0,0 0,0 0,-1 0,1 0,0 0,0 0,0 0,-1 0,1 0,0 0,0 0,0 0,-50 25,0-25,25 25,0-1,25-48,-50-1,25 50,25-1,-25 1,0 0,0 0,0 0,0-1,0 1,0 0,25 25,-25-26,0 26,0 0,0-26,0 26,0 0,0-26,0 26,0 0,0-1,0-24,24 25,-24-26,0 26,0 0,0-1,0-24,25 25,-25-25,0 24,0-24,0 25,25-26,-25 1,0 25,0-25,0-1,0 1,0 25,0-25,0-1,0 1,0 0,0 25,0-26,0 1,0 0,0 25,0-26,0 1,0 0,0 0,0 0,0-1,0 1,0 0,0 0,0 0,0 0,0-1,0 1,0 0,25 0,-25 0,0-1,0 1,0 25,0-25,0-1,0 1,0 0,0 0,0 0,0-1,0 1,0 0,0 0,0 0,0-1,25 1,-25 0,0 0,0 0,0-1,0 1,0 0,0 0,0 0,0-1,0-48,0-1,-25 0,25 0</inkml:trace>
  <inkml:trace contextRef="#ctx0" brushRef="#br0" timeOffset="66432.2013">11906 3746,'-25'0,"50"-25,0 25,0-25,0 25,-1 0,1-25,0 25,0 0,0 0,24 0,-24 0,25 0,-25 0,24 0,1 0,-25 0,24 0,1 0,-1 0,-24 0,25 0,-1 0,1 0,-25 0,24 0,1 0,-25 0,24 0,-24-25,25 25,-25 0,-1 0,26 0,-25 0,0 0,-1 0,1 0,0 0,25 0,-25 0,-1 0,1 0,0 0,25 0,-26 0,1 0,0 0,0 0,0 0,-1 0,1 0,0 0,0 0,0 0,-1-25,1 25,0 0,0 0,0 0,-1 0,1 0,0 0,0 0,0 0,-1 0,1 0,0 0,0 0,0 0,-1-24,1 24,0 0,-25-25,-25 0,0 25,1-25</inkml:trace>
  <inkml:trace contextRef="#ctx0" brushRef="#br0" timeOffset="67344.0062">11832 3870,'-25'0,"25"24,0 1,25 0,-25 0,0 0,25-1,-1 1,1-25,0 25,0 0,0 0,-1-25,1 0,0 24,0-24,24 0,-24 0,0 0,0-24,0 24,0 0,-1-25,1 25,25-25,-25 25,-1-25,1 25,25 0,-25-25,-1 25,1 0,0 0,0 25,0-25,-1 0,1 0,-25 25,25-25,0 25,0 0,-1-1,1 1,-25 0,0 0,0 0,0-1,-25-24,25-24,0-1,25 0,-25 0,25 0,0 1,0-1,-1 0,1 0,0 0,25 1,-26 24,26-25,-25 25,0 0,24 0,1 0,-25 0,24 0,1 0,0-25,-1 25,1 0,-1 0,-24 0,25 0,-1-25,-24 25,25-25,-25 25,-1-24,26-1,-25 0,0 25,-1-25,1 0,0 1,0-1,0 25,-25-25,-75 0,50 25</inkml:trace>
  <inkml:trace contextRef="#ctx0" brushRef="#br0" timeOffset="67788.0043">12601 4614,'0'0,"0"-25,0 50,0-1,25 1,-25 25,0-25,0 24,0 1,-25-25,25 0,0-1,0 1,0 0,25-50,-25 0,0 1,24-26,-24 25,0 0,25 0,-25 1,25-1,0 25,-25-25,25 25,-1 25,-24 0,0-1,25 1,-25 0,0 0,0 0,25 0,-25-1,25 1</inkml:trace>
  <inkml:trace contextRef="#ctx0" brushRef="#br0" timeOffset="67980.4751">12923 4738,'0'24,"25"-24,0 0,0 0,-1 0,1 0,0-24,0 24,0 0,-1 0,-24-25,25 25</inkml:trace>
  <inkml:trace contextRef="#ctx0" brushRef="#br0" timeOffset="68155.8079">13196 4490,'0'24,"0"1,0 0,0 0,0 0,25-1,-25 26,0-25,0 24,0 1,0-25,0 25,0-26,0 26</inkml:trace>
  <inkml:trace contextRef="#ctx0" brushRef="#br0" timeOffset="68884.0092">13444 4514,'25'0,"0"0,0 0,-1 0,1 0,-25 25,25-25,-25 25,-25 0,25 0,-25-1,1 1,-1 0,0 25,0-50,0 24,25 1,25-50,0 25,0-24,0-1,-1 25,1 0,0-25,0 25,-25 25,0 0,0-1,-25 1,25 0,-25 0,0 0,25 24,-24-24,-1 0,25 0,-25-25,25 25,-25-25,0 0,25-25,-24 0,-1 0,25 0,0 1,25 24,-1 0,1 0,0 0,0 0,0 0,-1-25,26 0,-25 0,0 0,-1 0,1 1,0-1,0 0,-25 0,25 25,-25-25,-25 25,25 25,0 0,-25 0,25 0,0-1,0 26,0-25,0 0,0 0,0-1,0-48,25-1,-25 0,0-25</inkml:trace>
  <inkml:trace contextRef="#ctx0" brushRef="#br0" timeOffset="69108.845">13866 4415,'0'25,"0"0,0 0,0-1,0 26,25-25,-25 24,0 1,0 0,0-1,0 26,24-26,-24 1,0 0,0-1,0 1,0-25,0-1,-24 1,24 0,0 0,-25-25,0-25,0 0</inkml:trace>
  <inkml:trace contextRef="#ctx0" brushRef="#br0" timeOffset="70695.739">14560 868,'0'-25,"0"1,0-1,0 0,0 0,0 0,0 50,0 0,0 0,0 0,25-1,-25 1,0 0,0 0,0 24,25-24,-25 25,0-1,0 1,0-25,0 24,25 1,-25-25,0 24,0-24,0 25,0-25,25-1,-25 26,0-25,0 24,0-24,0 25,0-25,0 0,0 24,0-24,24 25,-24-26,0 1,0 25,0-25,0-1,0 1,0 0,0 0,25 24,-25-24,0 25,0-25,0-1,0 1,0 0,0 0,0 0,0-1,0 1,0 0,0 0,0 0,25 24,-25-24,0 0,0 0,0-1,0 26,0-25,0 0,0 0,0-1,0 1,0 0,0 0,0 0,0-1,0 1,0 0,25 0,-25 0,0-1,0 1,0 0,0 0,0 0,0-1,0 1,0 0,0 0,0 0,25-1,-25 1,0 0,0 0,0 0,0-1,0 1,0 0,0 0,0 0,0-1,0 1,0 0,0 0,0 0,0-1,0 1,0 0,24-25,-24 25,0 0,0 0,0-1,0 1,0 0,0 0,0 0,0-1,0 1,0 0,0-50,0 0,-24 1,-1-1</inkml:trace>
  <inkml:trace contextRef="#ctx0" brushRef="#br0" timeOffset="101928.0466">4589 5804,'0'0,"-25"-25,25 50,0 0,0 0,0 25,0-1,0 1,0 24,0-24,0 24,0 1,0-1,0 0,0-24,0 0,0-1,0 1,0-1,0-24,0 0,25 0,-25 0,0-50,0 0</inkml:trace>
  <inkml:trace contextRef="#ctx0" brushRef="#br0" timeOffset="102188.1288">5060 5904,'-25'0,"25"24,0 1,-24 0,-1 25,0-1,0 1,0 24,1-24,-1-1,0 26,0-26,25 1,-25-25,25 0,0-1,0 1,0-74,25 24</inkml:trace>
  <inkml:trace contextRef="#ctx0" brushRef="#br0" timeOffset="102375.5064">5035 5904,'25'24,"-25"1,25 0,-25 0,25 24,-25 1,25-25,-1 24,-24 1,0 0,25-1,-25 1,25-25,-25 24,0-24,0 0,0 0,0-1,0 1,-25-25</inkml:trace>
  <inkml:trace contextRef="#ctx0" brushRef="#br0" timeOffset="102532.4464">4911 6300,'0'-24,"0"48,25-24,0 0,0-24,0 24,24 0,-24 0,0 0,24-25,-24 25,-25-25,25 0,0 25</inkml:trace>
  <inkml:trace contextRef="#ctx0" brushRef="#br0" timeOffset="102784.8791">5432 5804,'0'25,"0"0,0 0,0 0,0 24,25 26,-25-26,0 26,0-1,25 0,-25 1,0-1,25 1,-25-1,0-24,24-1,-24-24,0 25,0-26,0 1,-24-25,24-25</inkml:trace>
  <inkml:trace contextRef="#ctx0" brushRef="#br0" timeOffset="103116.7537">4068 6226,'0'-25,"25"25,0 0,-1 0,1 0,25 0,-25 0,-1 0,1 0,0 0,0 0,0 0,-50 0</inkml:trace>
  <inkml:trace contextRef="#ctx0" brushRef="#br0" timeOffset="103296.1606">4043 6400,'25'0,"0"0,0 0,24 0,-24 0,25 0,-26-25,26 25,-25 0,0 0,-1 0,26 0,-25 0,0 0</inkml:trace>
  <inkml:trace contextRef="#ctx0" brushRef="#br0" timeOffset="103887.8435">3597 6152,'0'0,"-25"0,25-25,0 0,-25 25,25-25,-25 0,0 25,1 0,-1 25,0 0,0 0,0 24,1 1,-1 0,0 24,25-24,0-1,-25 1,25-1,25-24,-25 0,0 0,25 0,-25-1,25-24,-1 0,1 0,0-24,0-1,0 0,-1 0,1-24,0 24,-25-25,25 1,0 24,-25-25,24 25,-24-24,0 24,0 0,0 0,-24 50,24 0,0 0,24 24,-24-24,0 25,25-1,0 1,0 0,0-26,0 26,24 0,1-26,-1 26</inkml:trace>
  <inkml:trace contextRef="#ctx0" brushRef="#br0" timeOffset="104439.8922">5804 6176,'25'0,"0"0,0 0,0 0,-1 0,1-24,0 24,0 0,0 0,-1 0,1 0,0 0,0 0,0 0,-50 0,0 0,0 0</inkml:trace>
  <inkml:trace contextRef="#ctx0" brushRef="#br0" timeOffset="104691.9627">5779 6325,'25'0,"0"0,0 0,0 0,0 0,-1 0,1 0,0 0,25 0,-26 0,1 0,0 0,0 0,0 0,-1 0,1 0</inkml:trace>
  <inkml:trace contextRef="#ctx0" brushRef="#br0" timeOffset="108192.3443">6648 5209,'-25'-25,"25"50,0 0,0 0,0-1,0 1,-25 25,25-25,0 24,0-24,0 25,0-26,0 26,0 0,0-26,25 26,-25-25,0 24,0-24,0 25,0 0,0-1,0-24,0 25,0-1,0-24,0 25,0-1,0-24,0 25,0-26,0 26,0 0,0-26,0 26,0-25,0 0,0 24,0-24,0 0,0 24,0-24,0 25,0-25,0-1,0 1,0 25,0-25,0 0,-25-1,25 1,0 0,0 0,0 24,0-24,0 0,0 25,0-26,0 1,0 0,0 0,0 0,0-1,0 26,0-25,0 0,0-1,0 1,0 0,0 0,0 24,0-24,0 0,0 0,0 0,0-1,0 1,25 0,-25 25,0-26,0 1,0 0,0 0,0 0,0 24,0-24,0 0,0 0,0 0,0-1,0 26,0-25,0 0,0-1,0 26,25-25,-25 0,0-1,0 1,-50-99,25 49</inkml:trace>
  <inkml:trace contextRef="#ctx0" brushRef="#br0" timeOffset="110555.7555">9947 5333,'0'-25,"0"50,0 0,0 0,0-1,0 1,0 0,0 0,0 0,0-1,0 1,0 0,24-25,-24 25,0 0,0-1,0 1,0 0,0 0,0 0,0-1,0 1,0 0,0 0,0 0,0 0,0-1,0 1,0 0,0 0,0 0,0-1,0 1,25 0,-25 0,0 0,0-1,0 1,0 0,0 0,0 0,0-1,0 1,0 0,0 0,0 0,0-1,0 1,0 0,0 0,0 0,0-1,0 1,0 0,0 0,0 0,0-1,0 1,0 0,0 0,0 0,0-1,0 1,0 0,25-25,-25 25,0 0,0 0,0-1,0 1,0 0,0 0,-25 0,25-1,25 1,-25 0,0 0,0 0,0-1,0 1,0 0,0 0,0 0,0-1,0 1,0 0,0 0,0 0,0-1,0 1,0 0,0 0,25-25,-25 25,0-1,0 1,0 0,0 0,0 0,0-1,0 1,25 0,-25 0,0 0,0-1,0 1,0 0,0 0,0 0,0-1,0 1,0 0,0 0,0 0,0 0,0-1,0 1,0 0,0 0,0 0,0-1,0 1,0 0,0 0,0 0,0-1,0 1,0 0,0-50,0 0,0-24,0-1</inkml:trace>
  <inkml:trace contextRef="#ctx0" brushRef="#br0" timeOffset="111116.2972">9996 5110,'0'-25,"-25"0,25 50,0 0,0 0,0-1,0 26,0-25,0 0,0 24,0 1,0-1,0 1,0 0,0-1,0 1</inkml:trace>
  <inkml:trace contextRef="#ctx0" brushRef="#br0" timeOffset="113859.717">6003 6524,'0'-25,"-25"50,25-1,0 1,-25 0,25 25,0-26,-25 26,25 0,0-1,-24 1,24 0,0 24,0-24,-25-26,25 26,0 0,0-26,-25 1,25 0,0 0,0-50,0 0</inkml:trace>
  <inkml:trace contextRef="#ctx0" brushRef="#br0" timeOffset="114100.3068">5978 6524,'-25'0,"25"24,-25 1,1 0,24 0,-25 0,0-1,0 26,0-25,0 0,1-1,-1 1,25 0,-25-25,25-25</inkml:trace>
  <inkml:trace contextRef="#ctx0" brushRef="#br0" timeOffset="114248.6487">6003 6573,'25'25,"-25"0,24 0,1-1,-25 1,25 0,0-25,-25 25,25-25,-1 25,1-1,0-24,-25 25</inkml:trace>
  <inkml:trace contextRef="#ctx0" brushRef="#br0" timeOffset="115103.9338">4440 8062,'25'-25,"0"25,-25-25,24 0,1 25,-25-25,25 0,0 1,-25 48,0 1,-25 0,25 25,0-25,0-1,0 26,0-25,0 0,0-1,0 1,25-25,0 0,-25-25,0 1,24 24,-24-25,25 0,-25 0,0 0,25 1</inkml:trace>
  <inkml:trace contextRef="#ctx0" brushRef="#br0" timeOffset="115235.8996">4638 7888,'-24'0,"48"0,1 0,0 25,0-25</inkml:trace>
  <inkml:trace contextRef="#ctx0" brushRef="#br0" timeOffset="115691.7878">4614 7640,'-25'-25,"0"0,0 25,0 0,1 25,-1 0,0-25,0 25,0-1,1 1,-1 0,0 0,0 24,25-24,-25 25,1-1,24-24,0 25,0-25,0 24,0 1,0 0,0-26,24 26,1-25,0 24,0-24,0 0,-1 0,1 0,0-1,25-24,-26 0,1 0,0 0,25-24,-26-1,1 25,0-25,0 0,0-24,-25 24,24 0,-24-25,0 26,25-1,-25-25,0 25,0-24,-25 24,25-25,0 25,-24-24,-1 24,25 0,-25 0,0 1,25-1,-25 25,1 0,-1 0</inkml:trace>
  <inkml:trace contextRef="#ctx0" brushRef="#br0" timeOffset="116168.2623">4539 7739,'25'0,"-25"25,0 0,-25-50,0 0,50 25,-25 25,0 0,-25-1,25-48,0-1,25 0,0 25</inkml:trace>
  <inkml:trace contextRef="#ctx0" brushRef="#br0" timeOffset="116535.6393">5035 8012,'-24'0,"48"0,1 0,0 0,0 0,0 0,-1 0,1 0,0 0,0-25,0 25,-1 0,1 0,-25-25</inkml:trace>
  <inkml:trace contextRef="#ctx0" brushRef="#br0" timeOffset="116719.9273">5135 7789,'0'-25,"0"50,0-1,0 1,24 0,-24 25,0-26,0 26,0 0,0-1,0 1,0 0,0-1,0 1,0-25</inkml:trace>
  <inkml:trace contextRef="#ctx0" brushRef="#br0" timeOffset="117040.0768">5730 7813,'-25'0,"25"25,0 0,0 0,0 24,0-24,0 0,0 25,0-25,0-1,0 26,25-25,-25 0,-50-75</inkml:trace>
  <inkml:trace contextRef="#ctx0" brushRef="#br0" timeOffset="117484.129">5631 7665,'-25'-25,"0"25,0 25,25-1,-25 1,25 0,-24 0,24 24,-25-24,25 25,0-1,0-24,0 25,0 0,0-26,25 26,-25-25,24 24,1-24,0 0,0 0,0 0,-1-25,1 24,0-24,25 0,-26-24,1 24,0-25,0 0,0 0,0 0,-1-24,-24 24,25 0,-25-24,25 24,-25 0,0-25,0 25,0-24,0 24,-25-25,25 26,-25-26,25 25,-24 0,-1 1,0-1,0 0,0 25,0 0,1 0,-1 0,25 25,-25-25,0 25,0-1</inkml:trace>
  <inkml:trace contextRef="#ctx0" brushRef="#br0" timeOffset="117908.1588">4514 8930,'0'24,"0"1,0 0,0 0,0 0,0 24,0-24,0 0,0 25,0-26,0 1,0 0,0 0,0 0,0-50,0 0,0 0</inkml:trace>
  <inkml:trace contextRef="#ctx0" brushRef="#br0" timeOffset="118039.8945">4465 8706,'25'25,"-1"-25,-24 25,25-25,0 0,-25 25,25-25</inkml:trace>
  <inkml:trace contextRef="#ctx0" brushRef="#br0" timeOffset="118219.5574">4713 8930,'25'0,"-1"0,1 0,0 0,0 0,0 24</inkml:trace>
  <inkml:trace contextRef="#ctx0" brushRef="#br0" timeOffset="118375.6165">4663 9103,'0'25,"25"-50,0 25,0 0,-1 0,26 0,-25 0,0-24,0 24,-1 0</inkml:trace>
  <inkml:trace contextRef="#ctx0" brushRef="#br0" timeOffset="118700.3914">4986 8830,'25'25,"-1"-25,1 25,0 0,-25 0,25-1,-25 1,0 0,-25 0,25 0,-25 0,0-1,1 1,-1 0,0-25,0 25,0-25,1 0,48 25,1-50,0 25,25 0,-26 0,1 0,0 0,0 0,0 0,-50-25,50 25</inkml:trace>
  <inkml:trace contextRef="#ctx0" brushRef="#br0" timeOffset="118843.9198">5308 9079,'-25'0,"25"24,0 1,0 0,0 0,0 0</inkml:trace>
  <inkml:trace contextRef="#ctx0" brushRef="#br0" timeOffset="118984.357">5432 9004,'0'25,"25"-25,0 0</inkml:trace>
  <inkml:trace contextRef="#ctx0" brushRef="#br0" timeOffset="119071.8194">5556 9004,'0'25</inkml:trace>
  <inkml:trace contextRef="#ctx0" brushRef="#br0" timeOffset="119191.8539">5755 9004,'0'0,"24"25</inkml:trace>
  <inkml:trace contextRef="#ctx0" brushRef="#br0" timeOffset="119287.4318">5829 9079,'0'24,"0"1,-25 0,25 0,0 0,-25-1</inkml:trace>
  <inkml:trace contextRef="#ctx0" brushRef="#br0" timeOffset="119723.7266">6003 8806,'25'-25,"-25"50,0-1,24 1,-24 25,0-25,0 24,-24 1,24-25,0 0,0-1,0 1,0 0,0-50,0 0,24 1,-24-1,0-25,25 25,-25-24,25 24,-25-25,25 25,0 1,-25 48,0 1,24-25,-24 25,0 25,0-26,25 26,-25-25,25 0,-25 0,0-1,25 1,-25 0,25-25</inkml:trace>
  <inkml:trace contextRef="#ctx0" brushRef="#br0" timeOffset="126280.0292">6896 4986,'0'-25,"0"0,0 50,0 0,25 0,-25 24,0 1,0-1,0 1,0 24,0-24,0 0,0-26,0 26,0-25,0 0,0-1,0-48,0-1,0 0,0 0,0 0,0 1,0-1,0 0,24 25,-24-25,25 0,0 1,0 24,0 0,-1 0,1 24,0-24,-25 25,0 0,25 0,-25 0,0-1,0 1,-25 0,25 0,-25-25,25 25,-25-1,1 1,-1 0,0-25,25 25,-25-25,0 0,1-25,-1 0,0 0,25 1</inkml:trace>
  <inkml:trace contextRef="#ctx0" brushRef="#br0" timeOffset="126892.2492">7020 5804,'-25'0,"25"25,0 0,25 0,-25 24,0 1,0 0,0-1,0 1,0-1,0 1,0 0,0-26,0 1,0 0,0 0,0-50,0 0,0 0,0 1,0-1,0 0,0 0,0 0,25 1,-1 24,-24-25,25 25,0 0,0 0,0 25,-25-1,24-24,-24 25,0 0,0 0,0 0,0-1,-24 1,24 0,-25 0,0-25,25 25,-25-25,0 24,1-24,-1 0,0-24</inkml:trace>
  <inkml:trace contextRef="#ctx0" brushRef="#br0" timeOffset="127080.0683">7069 6548,'0'25,"25"0,-25 0,0 0,0-1</inkml:trace>
  <inkml:trace contextRef="#ctx0" brushRef="#br0" timeOffset="127171.6472">7119 6846,'-25'25,"25"0,0 0,0-1</inkml:trace>
  <inkml:trace contextRef="#ctx0" brushRef="#br0" timeOffset="127296.6348">7094 7144,'0'25,"0"-1,0 1,0 0,0 0,0 0</inkml:trace>
  <inkml:trace contextRef="#ctx0" brushRef="#br0" timeOffset="127939.6613">7119 7640,'-25'-25,"25"50,0 0,0 24,0 1,0-1,25 26,-25-1,0-24,0 24,0-24,0 0,0-26,0 1,0 0,0 0,0-50,0 0,0 0,0 1,0-1,0-25,0 25,0 1,25-1,-25 0,25 0,-1 0,1 25,0 0,0 25,0 0,-1 0,-24 0,0-1,0 1,0 0,0 0,0 0,-24-1,24 1,-25-25,25 25,-25 0,0 0,0-25,1 0,-1 24,0-48,0-1</inkml:trace>
  <inkml:trace contextRef="#ctx0" brushRef="#br0" timeOffset="128832.8325">7689 5035,'-24'-24,"48"24,-24 24,0 1,0 0,0 25,0-1,0 1,0-1,0 26,0-26,0 26,0-1,0 1,0-1,0 0,25 1,-25-1,0-24,0 24,0 1,0-26,0 26,0-1,0-24,0 24,0-24,0 24,0-24,0-1,0 26,0-26,0 1,0 0,0-1,0 1,0 0,0-26,0 26,0 0,0-1,0 1,-25-1,25 1,0-25,0 24,0 1,0 0,0-26,0 26,0-25,0 24,0 1,0-25,0 24,25 1,-25 0,0-26,0 26,0 0,0-25,0-1,0 26,0-25,0 24,0-24,0 0,0 0,0 0,0-1,0 1,0-50,-49-24,49 24,0 0</inkml:trace>
  <inkml:trace contextRef="#ctx0" brushRef="#br0" timeOffset="129435.8098">7689 8235,'0'25,"25"-25,0 25,0-25,0-25,-1 25,1 0,0 0,25 0,-26 0,1-25,0 25,25 0,-25 0,24 0,-24-25,25 25,-26 0,26 0,0 0,-26 0,26 0,-25-24,24 24,-24 0,25-25,-25 25,-1 0,26 0,-25 0,0 0,-1 0,1 0,0 0,0 0,0 0,-1 0,1 0,0 0,0 0,0 0,-1 0,1 0,0 0,0-25,0 25,0 0,-1 0,1 0,0 0,0 0,0-25,-1 25,1 0,0 0,0 0,0 0,-1 0,1 0,0 0,0 0,0 0,-1 0,1 0,-25-25,0 1,0-1,-25-25</inkml:trace>
  <inkml:trace contextRef="#ctx0" brushRef="#br0" timeOffset="130059.7638">7665 4936,'0'0,"24"0,1-25,0 25,0 0,0 0,24 0,-24 0,25 0,-26 0,26-24,0 24,-25 0,24 0,1 0,-1 0,1 24,24-24,-24 0,0 0,-1 0,1 0,24 0,-24 0,-1 0,1-24,24 24,-24 0,0 0,-1 0,1 0,-25 0,24 0,-24 0,25 0,-25 0,-1 0,1-25,0 25,0 0,0 0,-1 0,1 0,0 0,0 0</inkml:trace>
  <inkml:trace contextRef="#ctx0" brushRef="#br0" timeOffset="130792.193">9575 4837,'0'25,"0"0,0-1,0 1,0 0,0 0,0 24,0-24,24 25,-24-1,0 1,0 0,25-26,-25 26,0 0,25-1,-25 1,0-1,0 1,0-25,0 24,25 1,-25-25,0 24,0 1,0-25,0 25,0-26,0 26,25-25,-25 24,0-24,0 25,0-25,0-1,0 26,0-25,0 24,0-24,0 0,0 25,0-26,0 1,0 0,0 0,0 24,0-24,0 0,0 0,24 0,-24-1,0 1,0 0,0 25,0-26,0 1,0 0,0 0,0 0,0 0,0 24,0-24,25 0,-25 0,0-1,0 26,0-25,0 24,0-24,0 0,0 0,0 0,0-1,0 1,0 0,0 0,0 0,0-1,0 1,0 0,0 0,0 0,-25-1,25 1,0 0,0 0,0 0,0-1,0 1,0 0,0 0,0 0,0-1,0 1,0 0,0 0,25 0,-25-1,0 1,-49-50</inkml:trace>
  <inkml:trace contextRef="#ctx0" brushRef="#br0" timeOffset="131688.0152">7764 8409,'0'25,"0"-1,0 1,0 0,25 0,-25 0,24 24,1-24,-25 0,25 0,0-1,0-24,24 0,-24 0,0 25,25-50,-26 25,26-24,-25 24,0-25,-1 0,1 0,0 0,0 1,0 24,-1-25,1 25,0-25,0 25,0 0,-1 0,1 0,25 0,-25 25,-1-25,1 25,0-1,-25 1,25-25,0 25,-25 0,0 0,24-1,-24 1,-24 0,-1-25,25-25,0 0,25 1,-25-1,24 0,1 0,-25 0,25 1,0-1,24 0,-24 25,0-25,0 25,24 0,-24 0,25-25,-25 25,24 0,1 0,-25 0,24 0,-24 0,25 0,-25 0,24-24,-24 24,0-25,0 25,-1-25,1 25,0-25,0 0,-25 1,25-1,-25 0,24 0,-24 0,25 1,-25-1,0 0,-25 25</inkml:trace>
  <inkml:trace contextRef="#ctx0" brushRef="#br0" timeOffset="132172.2045">7987 9376,'0'-25,"25"25,0 25,-25 25,25-25,-25 24,0 1,0-1,0 1,0-25,0 0,0-1,0 1,0-50,24 1,-24-1,0 0,0-25,25 26,-25-26,25 25,-25-24,25 24,0 25,-1 0,-24 25,25-1,-25 1,0 0,0 25,25-26,-25 1,0 0,0 0,25-25,0 0,-50-50,50 25</inkml:trace>
  <inkml:trace contextRef="#ctx0" brushRef="#br0" timeOffset="132355.8174">8434 9451,'24'0,"1"24,0-24,0 0,0-24,-1 24,26 0,-25 0,0 0,-1 0,1 0</inkml:trace>
  <inkml:trace contextRef="#ctx0" brushRef="#br0" timeOffset="132548.4098">8756 9203,'0'24,"0"1,0 0,25 0,-25 0,0-1,0 26,0-25,0 24,0 1,0 24,0-49,0 25,25-25,-25-1,24-24</inkml:trace>
  <inkml:trace contextRef="#ctx0" brushRef="#br0" timeOffset="133420.0763">9004 9178,'25'0,"0"0,0 0,-1 0,-24 25,25-25,-25 24,0 1,0 0,0 0,-25 0,1-1,-1 1,25 0,-25 0,0-25,25 25,-25-25,50 0,0-25,0 0,0 25,-1 0,1 0,0 0,0 0,-25 25,25-25,-25 25,0-1,0 1,0 0,-25 0,25 0,0-1,-25 1,0 0,0 0,1-25,-1 0,25-25,-25 25,25-25,0 0,0 1,25 24,0 0,-1-25,1 25,0 0,0-25,24 0,-24 25,0-49,25 24,-26 0,1 0,-25 0,25 1,-25-1,-25 50,25-1,0 1,0 0,0 0,-25 0,25-1,0 1,25 0,-25 0,0 0,25-25,0-25,0-25,-25 25,0 1,24-26,-24 25,25-24,-25-1,25 25,-25-24,0 24,0 0,0 0,0 50,0 0,0 0,0-1,0 26,0 0,0 24,25 0,-25-24,0 24,0 1,25-26,-25 26,0-26,0 26,0-50,0 24,0-24,0 0,0 0,0 0,-25-1,0-24,0-24</inkml:trace>
  <inkml:trace contextRef="#ctx0" brushRef="#br0" timeOffset="133995.6787">10864 6921,'-24'0,"48"0,1 0,0 0,0 0,0 0,-1 0,26 0,-25 0,0 0,-1 0,26 0,-25 0,0 0,0 0,-1-25,-48 25,-1 0</inkml:trace>
  <inkml:trace contextRef="#ctx0" brushRef="#br0" timeOffset="134219.8208">10864 7144,'0'-25,"25"25,0 0,0 0,0 0,24 0,-24 0,25 0,-26 0,26 0,0 0,-1 0,-24 0,0 0,25 0,-26 0,1 0</inkml:trace>
  <inkml:trace contextRef="#ctx0" brushRef="#br0" timeOffset="137856.1524">11931 6400,'0'0,"0"-25,0 0,0 50,25 24,-25 1,0 0,0 24,0 0,0 1,-25-1,25 1,25-26,-25 1,0 0,0-26,0 1,0 0,0-50,0 0,0 1,0-1,0 0,0 0,0-24,0 24,0 0,0 0,25 0,-1 0,-24 1,25-1,0 25,0-25,0 25,-1 25,1 0,-25-1,25 1,-25 0,25 0,-25 0,0 0,-25 24,25-24,0 0,-25 0,0-1,25 1,-24 0,-1-25,0 25,0-25,0 0,1-25,-1 25,25-25,-25 0,0-24,25-1,0 1</inkml:trace>
  <inkml:trace contextRef="#ctx0" brushRef="#br0" timeOffset="138647.8234">12799 5804,'0'0,"0"-25,0 1,0-1,0 0,0 0,0 50,0 0,0 0,0-1,0 1,0 25,0-25,0 24,0 1,0 24,0-24,0 0,0 24,0-24,0 24,0-24,0 24,0-24,0-1,0 1,0-1,0 26,0-26,0 1,0 0,0-1,0 1,0 24,0-24,0 0,-25-1,25 1,0-1,0 1,0 0,0-1,0 1,0-25,0 24,0-24,0 25,0-1,0-24,0 25,0-1,0-24,0 25,0-26,0 26,0-25,0 25,0-26,25 1,-25 25,-25-25,25-1,0 26,25-25,-25 0,0-1,0 1,0 25,0-25,0-1,0 1,0 0,0 0,0 0,0-1,0 1,0 0,-25 0,25 0,0-1,0-48,0-1,0 0</inkml:trace>
  <inkml:trace contextRef="#ctx0" brushRef="#br0" timeOffset="139159.9503">13345 5581,'0'-25,"0"50,0 0,0 0,0-1,0 26,0-25,0 24,0-24,0 25,0-25,0 0,0-1,0 1,0 0,0 0,0 0,25-25,-25 24,-25-24</inkml:trace>
  <inkml:trace contextRef="#ctx0" brushRef="#br0" timeOffset="139440.1513">13320 6325,'0'25,"25"0,-25 0,0 24,0-24,0 0,0 0,0 24,0-24,0 0,0 0,0-1,0 1,0 0,0 0,0 0</inkml:trace>
  <inkml:trace contextRef="#ctx0" brushRef="#br0" timeOffset="139695.7865">13370 7342,'0'25,"25"-25,-25 25,-25-50</inkml:trace>
  <inkml:trace contextRef="#ctx0" brushRef="#br0" timeOffset="139787.5975">13395 7541,'0'24,"-25"1,25 0,0 0</inkml:trace>
  <inkml:trace contextRef="#ctx0" brushRef="#br0" timeOffset="139896.0181">13370 7863,'0'0,"0"25,0 0,0-1,0 1</inkml:trace>
  <inkml:trace contextRef="#ctx0" brushRef="#br0" timeOffset="140236.2964">13320 8359,'0'25,"0"0,0 0,0-1,0 1,0 0,0 25,25-1,-25 1,-25-1,25 1,25 0,-25-26,0 26,0-25,0 24,0-24,0 0,0 0,25-25,-25-25,0 0</inkml:trace>
  <inkml:trace contextRef="#ctx0" brushRef="#br0" timeOffset="141048.2489">14015 5556,'-25'0,"25"25,25 0,-25 0,0 24,0 1,0-25,0 24,0 26,0-26,0 26,0-26,0 26,0-1,0 25,0-24,0-1,0 1,0-26,0 26,0-1,0-24,0 24,0-24,0 24,0-24,0 24,0-24,0 24,0-24,0-1,0 26,0-26,0 1,0 0,-25 24,25-24,0-1,0 1,0-1,0 1,0 0,0-26,0 26,0 0,0-1,-25-24,25 25,0-1,0-24,0 25,0-1,0 1,0-25,0 24,0-24,0 0,0 0,0 24,0 1,0-25,0 24,0-24,0 0,0 0,0 0,0-1,0 1,0 0,0 0,25-50,-25 0,0-24,0-1,0-24,0-1</inkml:trace>
  <inkml:trace contextRef="#ctx0" brushRef="#br0" timeOffset="141559.3828">14064 5680,'-25'0,"1"-25,48 25,1 25,0-25,0 0,0 0,24 0,-24 0,25 0,-1-25,1 25,0 0,-1 0,26 0,-26 0,1 0,-1 0,26-24,-26 24,26 0,-26 0,26 0,-26 0,1 0,0 0,-1 0,1 0,-1 0,1 0,0 0,-1 0,1 0,-25 0,24 0,-24 0,0 0,0 0,0 0,-1 0,1 0,-74-50</inkml:trace>
  <inkml:trace contextRef="#ctx0" brushRef="#br0" timeOffset="142028.0465">15726 5680,'0'25,"0"0,0 0,0-1,0 1,0 0,0 25,0-1,0-24,0 25,0 24,0-24,25-1,-25 26,0-1,0 1,25-26,-25 26,25-26,-25 26,0-1,24 0,-24-24,0 25,25-26,-25 26,0-1,0-24,0 24,0-24,25 24,-25-24,0 24,0-24,0-1,0 1,0 24,25-24,-25-1,0 1,0 0,0 24,0-24,0-1,0 1,0 0,25-1,-25 1,0-1,0 1,0-25,0 24,24 1,-24-25,0 0,0 24,0-24,0 0,0 0,0-1,0 1,25 0,-50-25,25-25,-24 25</inkml:trace>
  <inkml:trace contextRef="#ctx0" brushRef="#br0" timeOffset="142488.4944">14089 8781,'0'-25,"25"25,0 0,-1 0,1-25,0 25,0 0,24 0,1 0,0 0,-1 0,1 0,24 0,-24 0,24 0,-24-25,24 25,-24 0,24 0,1 0,-1-24,1 24,-26 0,26-25,-1 25,-24 0,-1-25,1 25,24 0,-49-25,25 25,-1 0,-24 0,25 0,-25 0,-1 0,1 25,0-25,-25-25,0 0</inkml:trace>
  <inkml:trace contextRef="#ctx0" brushRef="#br0" timeOffset="143491.9737">16346 5531,'0'-24,"-25"24,25-25,0 50,0-1,0 1,0 0,0 25,0-26,0 26,0 0,0-1,0 1,25 0,-25-1,0 26,0-26,0 1,0 24,0-24,0-1,25 26,-25-26,0 1,0 0,0-1,0 26,0-26,25 1,-25-1,0 1,0 0,0-25,0 24,0 1,0-1,0 1,0-25,25 24,-25 1,0 0,0-1,0 1,0-1,0 1,0 0,-25-26,25 26,0-25,0 24,0-24,0 25,0-1,0-24,0 25,0-25,0-1,0 1,0 0,0 0,25 0,-25 24,0-24,0 0,0 0,0 24,0-24,0 0,0 0,0 0,0-1,0 1,0 0,0 0,25 0,-25-1,0 1,0 0,0 0,0 0,0-1,0 1,24-25,-24 25,0 0,0 0,0-1,0 1,0 0,0 0,0 0,0-1,0 1,0 0,0 0,0 0,0-1,25 1,-25 0,0-50,-25 0,25-24</inkml:trace>
  <inkml:trace contextRef="#ctx0" brushRef="#br0" timeOffset="144628.1771">13866 8954,'0'0,"25"25,-1-25,1 0,-25 25,25-25,0 25,0-25,-1 0,1 25,25-25,-25 0,-1 25,26-25,-25-25,24 25,-24 0,25 0,-25-25,24 25,-24-25,25 0,-25 25,24-25,-24 25,0 0,0-24,-1 24,1 0,0 24,0-24,0 0,-25 25,24 0,1 0,0 0,-25 0,25-1,-25 1,0 0,0 0,25 0,-25-1,-25-24,25 25,0 0,0-50,0 0,0 1,25-1,-1 0,1 0,0 0,0 1,0-1,-1 25,26-25,-25 0,0 25,24 0,-24-25,25 25,-26 0,26 0,-25 0,25 0,-26 0,1-25,25 25,-25 0,-1 0,1-24,25 24,-25-25,-1 0,1 25,0-25,0 25,0-25,-1 1,1-1,-25 0</inkml:trace>
  <inkml:trace contextRef="#ctx0" brushRef="#br0" timeOffset="145191.8235">14833 9426,'0'25,"0"24,0-24,0 25,0-26,-25 26,25-25,0 24,0-24,0 0,0 0,25-50,-25 0,0 0,25 1,-25-26,25 25,-25 0,25-24,-25 24,24 0,1 0,0 1,-25 48,0 1,0 0,0 25,25-26,-25 1,0 0,0 0,0 0,0-1,25 1,-1-50,1 1</inkml:trace>
  <inkml:trace contextRef="#ctx0" brushRef="#br0" timeOffset="145379.7452">15180 9500,'25'0,"0"0,0 0,0 0,-1 0,1-25,0 25,-25 25,25-25,0 0</inkml:trace>
  <inkml:trace contextRef="#ctx0" brushRef="#br0" timeOffset="145560.5988">15503 9277,'0'25,"0"0,0-1,-25 26,25-25,0 24,0-24,0 25,0-1,0-24,0 25,0-25,0-1,25 1,0-50</inkml:trace>
  <inkml:trace contextRef="#ctx0" brushRef="#br0" timeOffset="146232.0593">15677 9302,'24'0,"1"0,0 0,0 0,-25 25,25-25,-25 24,0 1,-25 0,25 0,-25 0,0-1,0 1,1 0,24 0,-25-25,25 25,25-25,-25-25,24 25,1 0,0 0,0-25,0 25,-1 25,-24 0,0-1,-24 1,-1 0,25 0,-25 0,25-1,-25 1,0-25,25 25,-24-25,-1 0,25-25,-25 0,0 1,25-1,25 50,0-50,0 25,-1 0,1-25,0 25,25-25,-26 0,1-24,0 24,0 0,0 25,-25-25,24 1,-24 48,-24 1,24 0,0 0,0 24,0-24,-25 0,25 0,0 0,0-1,0 1,0-50,25 1,-25-26,24 25,-24-24</inkml:trace>
  <inkml:trace contextRef="#ctx0" brushRef="#br0" timeOffset="146407.8623">16049 9252,'0'25,"0"0,0 0,0-1,0 26,0-25,0 49,0-24,0-1,0 26,0-1,0 25,-25-24,25-1,0-24,0 24,0-24,-25-25,25 0,0-1,-25-48</inkml:trace>
  <inkml:trace contextRef="#ctx0" brushRef="#br0" timeOffset="152884.1975">12874 10443,'24'0,"1"0,0 0,25 0,-26 0,1 0,25-25,-1 25,1-25,-25 25,25 0,-1-25,-24 25,25 0,-26 0,26 0,-25 25,0-25,24 25,-24-25,0 0,24 0,-24 25,0-25,0 0,0 0,-1 0,26 0,-25 0,24 0,-24 0,25 0,-25 0,24 0,-24 0,25 0,-1 0,1 0,-25 0,24 0,1 0,-25 0,24 0,1 0,-25 0,24 0,1 0,-25 0,24-25,1 25,-25-25,24 25,-24 0,25 0,-25 0,24 0,-24 0,25 0,-26 25,1-25,25 0,-25 0,-1 0,26 0,-25 0,0 0,24 0,-24-25,25 25,-25-25,24 1,-24 24,0-25,0 25,-1 0,1 0,0 0,0 25,0-25,-1 24,1-24,0 25,0-25,0 0,-1 0,1 25,0-25,0-25,0 25,-1-25,1 25,0-24,25-1,-26 25,1-25,0 0,0 25,0 0,-1 0,1 0,0 0,0 0,0 0,24 25,-24-25,0 25,0-25,24 25,-24-25,25 0,-25 24,24-24,-24 0,25 0,-26-24,26 24,-25 0,24 0,-24-25,0 25,0 0,0-25,-1 25</inkml:trace>
  <inkml:trace contextRef="#ctx0" brushRef="#br0" timeOffset="154592.8739">15453 1910,'-24'0,"-1"0,25-25,-25 25,50 0,0 0,-1 0,1 0,0 0,25-25,-26 25,26 0,-25 0,0 0,-1-24,1 24,0 0,-50 24,0-24,1 0,-1 0</inkml:trace>
  <inkml:trace contextRef="#ctx0" brushRef="#br0" timeOffset="154760.0457">15429 2009,'24'0,"1"0,0 0,0 0,0-25,-1 25,26 0,-25 0,0 0,-1 0,1 0,0 0,0 0,0 0,-1 0,-73-49,74 24</inkml:trace>
  <inkml:trace contextRef="#ctx0" brushRef="#br0" timeOffset="155051.8323">16049 1736,'0'25,"24"-25,1 0,0 0,0-25,24 25,1 0,24 0,1 0,-1-24,1 24,-1 0,1 0,-1-25,0 25,-24 0,24 0,-24 0,-25 0,24 0,-24-25,-25 50,-25-25,1 0,-1 0,0 0,0 0,-24 25,-1-25</inkml:trace>
  <inkml:trace contextRef="#ctx0" brushRef="#br0" timeOffset="155467.7893">16619 1811,'0'0,"-25"25,50-1,-25 26,-25 0,25-1,0 1,0-1,0 26,0-26,0 1,0-25,-24 24,24-24,0 0,0 0,0-50,24 25,-24-25,0 0,0-24,0 24,0 0,25 0,-25 1,0-1,25 0,-25 0,25 0,0 1,-1 24,1 0,0 0,-25 24,25 1,0-25,-1 25,-24 0,0 0,25-1,-25 1,-25 0,25 0,0 0,-24-1,24 1,-25 0,0-25,25 25,-25-25,0 0,1 0,-1 0,0 0,-25-25,26 0</inkml:trace>
  <inkml:trace contextRef="#ctx0" brushRef="#br0" timeOffset="156160.0848">16818 1141,'0'-25,"0"0,0 1,0-1,-25 0,25 0,0 0,0 1,-25-1,0 25,0 0,1 25,-1-1,-25 26,25 0,1-1,-1 1,25-1,-25 1,0-25,25 24,0-24,0 0,25 0,0 0,0-25,-25-25,24 25,1-25,0 0,0 0,0 1,-1-26,1 25,0 0,0 1,0-1,-25 0,24 0,-24 0,0 1,25 24,-25-25,-25 25,25 25,0-1,-24 1,24 0,0 0,-25 0,25-1,25 1,-25 0,0 0,24-25,-24 25,25-25,-25 24,25-24,0 25,0-25,-1 0,1 0,0 0,0 0,0 0,-25 25,24-25,1-25</inkml:trace>
  <inkml:trace contextRef="#ctx0" brushRef="#br0" timeOffset="235256.5753">2580 11658,'0'0,"0"-25,0 1,0-1,0 50,-25-1,25 26,0 0,0-1,0 1,-25 24,25-24,0 24,0 1,0-1,25 1,-25-1,0-24,0-1,0 1,0-25,0 24,0-24,0 0,0 0,25-1,-25 1,0 0,0-50,0-24</inkml:trace>
  <inkml:trace contextRef="#ctx0" brushRef="#br0" timeOffset="235584.1596">3026 11881,'0'25,"0"25,0-25,0 24,0 1,0-1,0 1,0 0,0-1,0 1,0-25,0 24,0-24,0 0,0 0,0 0,0-1,0 1,-25-99,25 49</inkml:trace>
  <inkml:trace contextRef="#ctx0" brushRef="#br0" timeOffset="235864.9386">3423 11857,'-25'24,"25"1,-25 0,25 0,-24 24,-1 1,25-25,-25 24,0 1,25 0,-25-25,1 24,24 1,0-25,-25-1,25 1,0 0,25-25,-25-25,0 0,0 1</inkml:trace>
  <inkml:trace contextRef="#ctx0" brushRef="#br0" timeOffset="236100.385">3423 11832,'0'25,"25"-1,-25 1,0 0,0 0,25 0,-25 24,0-24,24 25,-24-26,0 1,0 25,25-25,-25 0,0-1,25 1,-25 0,0 0,0 0,0-1,0 1,0 0,-25-50</inkml:trace>
  <inkml:trace contextRef="#ctx0" brushRef="#br0" timeOffset="236280.81">3324 12154,'-25'0,"50"0,0 0,-1 0,1 0,0 0,0 0,0 0,-1-25,1 25,0 0,0-24</inkml:trace>
  <inkml:trace contextRef="#ctx0" brushRef="#br0" timeOffset="236559.8356">3721 11733,'0'24,"0"1,0 0,0 25,0-1,0 1,0-1,0 26,0-26,0 1,25 0,-25-1,0 1,0 0,0-26,0 1,0 0,0 0,-25-25</inkml:trace>
  <inkml:trace contextRef="#ctx0" brushRef="#br0" timeOffset="237084.4482">4192 11807,'0'0,"0"-25,-25 25,25 25,0 25,0-1,0 1,-25 24,25 1,0-26,-24 26,24-26,0 1,0 0,0-1,0 1,0-25,0-1,24-48,-24-1,-24-25,24 1</inkml:trace>
  <inkml:trace contextRef="#ctx0" brushRef="#br0" timeOffset="237544.1812">4118 11906,'0'0,"24"-25,-24 1,0-1,25 25,0 0,0 0,0 0,-1 0,1 25,0-25,0 24,0 1,-25 0,24 0,-24 0,-24-1,24 1,-25 0,0 0,0 0,0-1,1 1,-1 0,0-25,0 25,0-25,1 0,24-25,24 25,-24-25,25 25,0-25,0 25,0 0,-1 0,26-24,-25 24,0 0,-1 24,1-24,0 0,0 25,0 0,-25 0,0 0,-25 0,25 24,-25-24,25 0,-25 0,0-1,1 1,-1 0,-25-25,25 25,1-25,-1 0,0 0,25-25,-25 25,25-25,0 0,0 1,25-26</inkml:trace>
  <inkml:trace contextRef="#ctx0" brushRef="#br0" timeOffset="237891.7168">4911 11485,'0'0,"0"24,0 26,0-25,0 24,0 1,0 24,0-24,0 24,0 1,0-1,0 1,0-1,0 1,0-1,0-24,0-1,0 1,0-25,0 24,0-24,0 0,0-50,-24 0</inkml:trace>
  <inkml:trace contextRef="#ctx0" brushRef="#br0" timeOffset="241100.0449">5457 12154,'0'-25,"25"25,0 0,-1 0,1 0,0 0,0 0,0 0,-1 0,1 0,0 0,0 0,0-24,-1 24,1 0,-50 0,1 0</inkml:trace>
  <inkml:trace contextRef="#ctx0" brushRef="#br0" timeOffset="241347.6448">5407 12278,'25'25,"0"-25,0 0,0-25,-1 25,1 0,0 0,25 0,-26 0,1-24,25 24,-25 0,-1 0,1-25,0 25,0 0,0 0</inkml:trace>
  <inkml:trace contextRef="#ctx0" brushRef="#br0" timeOffset="241699.7539">6226 11509,'0'25,"0"0,0 0,0 24,0 1,0 0,0 24,0 0,0 1,0-1,0 1,0-1,0 1,0-1,25 0,-25-24,0 0,0-1,0 1,0-25,0-1,0 1,0 0,0 0,0-50,-25 0,0 0</inkml:trace>
  <inkml:trace contextRef="#ctx0" brushRef="#br0" timeOffset="246295.9558">6524 11956,'0'-25,"24"25,1 0,0 0,0 0,0 0,-1 25,1-25,0 0,0 25,0-25,-25 24,0 1,0 0,-25 0,0 0,0-1,0 1,1 25,-26-25,25 0,0-1,1 1,-1 0,0-25,0 0,50 0,0 0,0 0,-1 0,1-25,0 25,0 0,0 0,24 0,-24 0,0-25,0 25,-1 0,1 0,0 0,0-24</inkml:trace>
  <inkml:trace contextRef="#ctx0" brushRef="#br0" timeOffset="246572.5588">7094 11807,'0'-25,"0"50,0 0,0 24,0 1,0 0,0 24,0-24,0-1,0 26,0-26,0 1,0-25,0 24,0-24,0 0,0-50,0 0,0-24,0-1,0 1</inkml:trace>
  <inkml:trace contextRef="#ctx0" brushRef="#br0" timeOffset="247020.2505">7069 11881,'0'0,"0"-24,0-1,0 0,0 0,25 25,0 0,0 0,0 0,-1 25,1-25,0 25,0-25,0 25,-1-25,1 24,-25 1,25-25,-25 25,0 0,0 0,-25-1,0 1,1 0,-1 25,0-26,-25 1,26 0,-1-25,0 25,0-25,0-25,50 25,-25-25,25 0,0 25,0-24,-1 24,1 0,0-25,0 25,0 0,-1 0,1 0,0 25,0-25,-25 24,25-24,-25 25,0 0,0 25,-25-25,25-1,-25 26,0-25,0 24,1-24,-26 0,25 0,0-25,25 25,-24-25,-1 0,25-25,-25 25,25-25,0-25,0 26,0-26,25 0</inkml:trace>
  <inkml:trace contextRef="#ctx0" brushRef="#br0" timeOffset="247320.0084">7813 11385,'-24'0,"48"25,-24 0,0 25,0-1,0 1,0 24,0 1,0-1,25 25,-25 0,-25 1,25-1,0-25,0 1,0-1,0-24,0-1,0 1,0 0,0-26,0 1,0-50,0 1</inkml:trace>
  <inkml:trace contextRef="#ctx0" brushRef="#br0" timeOffset="252776.7662">8186 12080,'-25'0,"50"0,-1 0,1 0,0 0,0 25,0-25,-1 0,1-25,0 25,0 0,0 0,-1 0,-48 0,-1 0</inkml:trace>
  <inkml:trace contextRef="#ctx0" brushRef="#br0" timeOffset="252989.0824">8186 12204,'-25'0,"50"0,-1 25,1-25,0 0,0 0,0 25,-1-25,1 0,0 0,0 0,0 0,-1 0,1 0,0 0,-25-25,25 25,-50-50,25 25</inkml:trace>
  <inkml:trace contextRef="#ctx0" brushRef="#br0" timeOffset="253859.7065">9054 12055,'0'-25,"0"0,0 1,0-1,25 0,-1 0,1 25,0 0,0 0,0 25,-1-25,-24 25,25-25,-25 25,0-1,0 1,0 0,0 0,0 0,-25-1,25 1,-24 0,24 0,-25 0,0 24,25-24,-25 0,0 0,25 0,-24-1,-1-24,25 25,-25-25,0 25,0 0,0-25,50 0,0 0,0 0,0 0,0 0,-1 0,1 0,25 0,-25 0,-1 0,1 0,0 0,0 0,0 0,-1 0,1 0,-50 0</inkml:trace>
  <inkml:trace contextRef="#ctx0" brushRef="#br0" timeOffset="260856.1424">9401 11534,'0'-25,"-25"50,0 0,1 0,-1-25,0 25,0-1,0 1,1 0,-1-25,0 25,50-25,0 0,-1 0,1 0,0 0,0 0,0 0,-1 0,1 0,0-25,0 25,-25 25,25-50,-1 25</inkml:trace>
  <inkml:trace contextRef="#ctx0" brushRef="#br0" timeOffset="261032.2244">9376 11485,'-25'0,"25"24,0 1,0 0,25 0,-25 0,0-1,0 26,-25 0,50-26,-25 26,0-25,0 0,0-1</inkml:trace>
  <inkml:trace contextRef="#ctx0" brushRef="#br0" timeOffset="261428.5636">9897 11509,'-25'0,"25"25,0 0,0 25,0-26,0 51,0-26,-25 26,25 24,0-25,0 1,0-1,0 1,0-26,0 1,0 24,0-49,0 25,0-25,0-1,0 1,0-74,0 24,25 0</inkml:trace>
  <inkml:trace contextRef="#ctx0" brushRef="#br0" timeOffset="261651.899">10071 11782,'0'25,"0"0,0 0,0 24,0 1,0 24,0-24,-25 24,25-24,0 24,0-24,-25 0,25-1,0 1,0-25,0-1,0-48,0-1,25-25,-25-24,0 24</inkml:trace>
  <inkml:trace contextRef="#ctx0" brushRef="#br0" timeOffset="262075.8952">10071 11881,'0'0,"25"-49,-25 24,0 0,24 25,1 0,-25-25,25 25,0 0,0 0,-1 25,1-25,-25 25,0 0,0 0,-25 24,1-24,-1 25,0-26,-25 26,26-25,-1 0,0-1,0-24,0 25,25-50,25 25,0-24,25-1,-26 25,1 0,0 0,0 0,0 0,-1 0,26 0,-50 25,25-25,0 24,-1 1,-24 0,0 0,0 0,-24 24,-1-24,0 25,0-1,0-24,-24 25,24-25,0-1,0-24,1 25,-1-25,25-25,-25 25,25-24,-25-1,25 0,0-25,25 1,-25-1,25 1</inkml:trace>
  <inkml:trace contextRef="#ctx0" brushRef="#br0" timeOffset="262341.0041">10517 11683,'0'-25,"0"50,25 0,-25 0,0-1,0 26,0 24,0-24,0 24,0 1,-25-1,25 26,0-26,0-24,0-1,0 1,0-1,0-24,0 0,0 0,0 0,0-75,0 25,0 0</inkml:trace>
  <inkml:trace contextRef="#ctx0" brushRef="#br0" timeOffset="262752.311">10815 12030,'25'-25,"-1"25,1 0,0 0,0 0,0 0,-1 0,1 0,0 0,25-24,-26 24,1 0,0 0,-50 0,0 24,1-24,-1 25</inkml:trace>
  <inkml:trace contextRef="#ctx0" brushRef="#br0" timeOffset="262956.1204">10815 12204,'25'0,"-1"0,1 0,0 0,0 0,24 0,-24 0,25 0,-25-25,-1 25,26 0,-25 0,0 0,-50 0</inkml:trace>
  <inkml:trace contextRef="#ctx0" brushRef="#br0" timeOffset="277324.0672">11633 11906,'-24'-25,"24"50,0 0,-25 0,25 24,0-24,0 25,0-25,0-1,0 1,0 25,0-25,0 24,0-24,0 0,0 25,0-26,0 1,0 0,25-25,-25-25</inkml:trace>
  <inkml:trace contextRef="#ctx0" brushRef="#br0" timeOffset="277780.0068">11881 11708,'0'0,"0"-25,0 50,0 0,0-1,0 26,0-25,0 0,-24 24,24-24,0 25,0-26,0 26,-25 0,25-1,0 1,0-25,0 24,0-24,0 0,0 0,25 0,-25-1,0 1,0 0,24-25,1 25,0-25,0 0,-25-25,25 25,-1-25,1 0,-25 1,0-1,25 0,-25 0,0 0,0 1,0-1,-25 0,25 0,-25 0,1 0,24 50,-25-25,25 25,0 0,0 0</inkml:trace>
  <inkml:trace contextRef="#ctx0" brushRef="#br0" timeOffset="278335.7376">12452 11881,'0'-24,"-25"48,25 1,-25-25,25 25,-24 0,24 0,-25-1,0 1,25 0,-25 0,25 0,-25 24,1-24,24 0,-25 0,25 0,-25-1,0-24,25-24,0-1</inkml:trace>
  <inkml:trace contextRef="#ctx0" brushRef="#br0" timeOffset="278592.8247">12204 11857,'0'24,"0"1,25 0,-25 0,25 0,-1 24,1-24,-25 0,25 0,-25-1,25 1,-25 0,25 0,-1 0,-24 0,25-25,-25 24,0 1,0-50</inkml:trace>
  <inkml:trace contextRef="#ctx0" brushRef="#br0" timeOffset="279124.2056">12700 11757,'0'-24,"0"-1,25 25,0 0,-1 0,1 25,0-25,0 24,-25 1,25 0,-1 0,-24 0,0-1,0 1,0 0,0 0,-24 0,-1-1,0 26,-25-25,26 0,-1 24,-25-49,50 25,-25-25,1 25,48-50,1 0,0 25,0-25,24 25,-24-24,0 24,0 0,0 0,-1 24,1-24,0 25,-25 0,0 0,0 0,-25 0,25 24,-25-24,1 0,-1 24,-25-24,25 0,1 0,-1-25,25 25,-25-25,25-50,0 25</inkml:trace>
  <inkml:trace contextRef="#ctx0" brushRef="#br0" timeOffset="279355.9045">13345 12030,'25'0,"0"0,-1 0,1 0,0 0,0 0,0 25,-1-25,-24 25,-24-25,-1 25</inkml:trace>
  <inkml:trace contextRef="#ctx0" brushRef="#br0" timeOffset="279507.8207">13271 12229,'24'0,"1"0,0 0,0 0,0 0,24-25,-24 25,25 0,-1-25,-24 25,25-25,-26 25,1 0,0-25,0 25</inkml:trace>
  <inkml:trace contextRef="#ctx0" brushRef="#br0" timeOffset="279788.2259">13990 11757,'25'0,"-25"25,-25 0,25 0,0 0,-25 24,25-24,-25 25,0-26,25 1,0 0,0 0,0 0,25-1,0-24,0 0,0 0,-1 0,1 0,25 0,-25-24,24 24,-24 0,0 0,0-25,-1 25,1 0,-50-25</inkml:trace>
  <inkml:trace contextRef="#ctx0" brushRef="#br0" timeOffset="279983.8802">14238 11683,'0'25,"-25"-25,25 25,0-1,-25 26,25 0,0-1,-25 1,1 24,24-24,-25-1,25 1,-25 0,25-1,0 1,0-25,25 0,-50-50,50 25</inkml:trace>
  <inkml:trace contextRef="#ctx0" brushRef="#br0" timeOffset="280472.1186">14660 11981,'0'0,"24"-25,1 0,0 0,-25-24,0 24,0-25,0 25,0-24,0 24,-25-25,25 26,-25-1,25 0,-24 25,-1 0,0 0,0 0,0 0,1 25,-1 0,25-1,-25 1,25 25,-25-25,25-1,0 1,0 0,25 0,-25 0,0-1,25 1,0 0,-1 0,1 0,-25 24,25-24,0 0,-25 0,0-1,25 26,-25-25,0 0,-25 0,25 24,0-24,-25 0,25 0,-25-1,25 1,-25-25,1 25,-1-25,0 0,0-25,0 0,25 1,0-1,0 0,0 0,0 0,25 1,-25-26,25 25,0 0,0-24,-1 24,1 0,0-25,25 26,-26-1,1 0,-25 0,25 0,0 25,-25-24,25-1,-1 25,-24-25,-24 0</inkml:trace>
  <inkml:trace contextRef="#ctx0" brushRef="#br0" timeOffset="300388.691">3770 13915,'0'-24,"25"48,-25 1,0 0,-25 0,25 24,0 1,0 0,0-1,0 1,-24-1,24 26,0-1,0-24,0 24,0-24,0 0,0-1,0-24,0 25,0-26,0 1,0 0,0 0,0-50,-25-25,-25-24,50 49</inkml:trace>
  <inkml:trace contextRef="#ctx0" brushRef="#br0" timeOffset="301500.1876">1637 12030,'-25'0,"25"25,-25 0,25 0,0-1,-24 1,24 25,-25 0,25-1,-25 1,25-1,-25 1,25-25,-25 24,25-24,0 0</inkml:trace>
  <inkml:trace contextRef="#ctx0" brushRef="#br0" timeOffset="301619.984">1687 12427,'25'0,"-25"25,24-25,1 25,0-25,0 0</inkml:trace>
  <inkml:trace contextRef="#ctx0" brushRef="#br0" timeOffset="302139.7798">1712 14461,'-25'-25,"50"25,-1-24,1 48,0-24,0 0,0 0,-25 25,24-25,1 25,-25 0,25-25,-25 25,-25-1,25 1,-25 0,1 25,-1-26,0-24,0 25,0 0,-24-25,24 0,0 0,0 0,0 0,1 0,-1-25,50 25,-1 0,1 0,0 0,0-25,25 25,-26 0,26 0,-25-24,24 24,-24 0</inkml:trace>
  <inkml:trace contextRef="#ctx0" brushRef="#br0" timeOffset="302272.6686">2183 14684,'25'0,"-25"25,24-25,1 0,0 0,-25-25</inkml:trace>
  <inkml:trace contextRef="#ctx0" brushRef="#br0" timeOffset="303660.4963">4514 14039,'-24'0,"-1"0,0 0,0 25,25 0,-25 0,25 24,-24 1,-1 0,25 24,0 1,0-26,0 26,0-1,0-24,25-1,-25 1,24-25,-24 24,25-24,0-25,0 25,-25 0,25-25,-1 0,1-25,-25 0</inkml:trace>
  <inkml:trace contextRef="#ctx0" brushRef="#br0" timeOffset="304024.1402">4638 14238,'25'0,"0"0,0 25,0-25,-25 24,24-24,1 25,0-25,0 25,0-25,-25 25,0 0,0 0,-25-1,25 26,-25-25,-25 0,26 24,-1-24,-25 0,25 0,1-25,-1 0,0 0,25 24,0-48,25 24,0 0,-1 0,1 0,25 0,-25 0,24-25,-24 25,0 0,25 0,-26 0,26 0,-25 0,0-25,-1 0</inkml:trace>
  <inkml:trace contextRef="#ctx0" brushRef="#br0" timeOffset="304300.6784">5333 14064,'-25'0,"25"25,0 0,-25 0,1 24,-1 26,0-26,0 51,0-26,1-24,-1 24,25-24,-25-1,25-24,0 0,0 0,25-25,-25-25,25 0,-25-25,24 1,1-1,-25 1</inkml:trace>
  <inkml:trace contextRef="#ctx0" brushRef="#br0" timeOffset="304480.4232">5308 14163,'0'0,"0"-24,0 48,25 1,-25 0,25 0,-25 24,25 1,-25 0,24-1,-24 1,25 0,-25-1,25 1,-25-1,0-24,0 25,0-25,25-25,-25 24,-25-24,0-24</inkml:trace>
  <inkml:trace contextRef="#ctx0" brushRef="#br0" timeOffset="304632.2751">5110 14585,'25'0,"-1"0,1 0,0 0,0 0,24-25,-24 25,25-24,-1 24,-24-25,25 0,-50 0,25 0</inkml:trace>
  <inkml:trace contextRef="#ctx0" brushRef="#br0" timeOffset="304843.9085">5606 14015,'25'0,"-25"24,24 1,1 0,0 0,0 24,0 1,-1-25,1 24,0 1,0 0,-25-1,0 1,0 0,-25-1,0 1,0-1,1 1,-1 0,0-26,-25 1,26 0</inkml:trace>
  <inkml:trace contextRef="#ctx0" brushRef="#br0" timeOffset="305265.0904">5978 14139,'0'-25,"25"25,0 0,-1 0,1 0,0 0,0 0,0 0,-1 0,1 0,0 0,-25 25,0-50</inkml:trace>
  <inkml:trace contextRef="#ctx0" brushRef="#br0" timeOffset="305432.673">6276 13891,'-25'24,"25"1,0 0,0 0,0 0,0-1,25 1,-25 0,0 25,0-1,0 1,0-25,0 24,0-24,0 0</inkml:trace>
  <inkml:trace contextRef="#ctx0" brushRef="#br0" timeOffset="306156.1396">6648 13742,'-25'-25,"25"50,0 0,0-1,0 1,0 0,0 0,0 0,0-1,0 26,0-25,0 24,0-24,0 25,0-25,0 24,0 1,0-1,0-24,0 25,0 0,0-26,0 26,25-25,-25 24,0 1,0-25,0 24,0-24,0 0,0 25,0-26,0 1,0 25,0-25,0-1,0 1,0 0,0 0,0-50,-25 0,25 0,0-24</inkml:trace>
  <inkml:trace contextRef="#ctx0" brushRef="#br0" timeOffset="311671.9241">7069 14312,'25'0,"0"0,0 0,0 0,-1 0,1 0,0 0,0 0,0 0,-1 0,1 0,0 0,0 0,0 0,-50 0,0 0</inkml:trace>
  <inkml:trace contextRef="#ctx0" brushRef="#br0" timeOffset="311936.1493">7069 14486,'25'0,"0"0,0 0,0 0,-1 0,26 0,-25 0,0 0,-1-25,1 25,0 0,0 0,0 0,-1 0,1 0,0 0</inkml:trace>
  <inkml:trace contextRef="#ctx0" brushRef="#br0" timeOffset="312427.8502">7937 13742,'-24'-25,"24"0,0 50,0 0,0 0,0 24,0 1,0-1,0 1,0 0,0 24,0 0,0 26,0-1,-25-25,25 1,0 24,0-25,0-24,0 0,0-1,0 1,25-25,-25-1,0 1,0 0,0-50,-25 0,25 1,-25-1,25-25</inkml:trace>
  <inkml:trace contextRef="#ctx0" brushRef="#br0" timeOffset="317056.8201">8384 14114,'-25'0,"50"0,0 0,0 0,-1 0,1 0,0 25,0-25,0 0,-1 0,26-25,-25 25,0 0,-1 0,-48 0</inkml:trace>
  <inkml:trace contextRef="#ctx0" brushRef="#br0" timeOffset="317408.684">8384 14362,'25'25,"0"-25,-1 0,1 0,0 0,0 0,0 0,-1 0,1 0,0 25,0-25,-25 24,0 1,-25-25,25 25,-25 0,0 0,-24 24,24-24,0 0,0 0,1-25,-1 24,0-24,0 0,50 0,0-24,0 24,-1 0,1 0,0-25,25 25,-26 0,1 0,25 0,-25-25,-1 25,1 0,0 0,-25-25,0 0,-25 25</inkml:trace>
  <inkml:trace contextRef="#ctx0" brushRef="#br0" timeOffset="317604.4456">8533 13692,'0'25,"0"0,0 0,0-1,0 1,0 0,0 0,0 24,0-24,0 25,25-1,-25-24</inkml:trace>
  <inkml:trace contextRef="#ctx0" brushRef="#br0" timeOffset="317915.6388">9178 14039,'0'0,"-25"0,25-24,0-1,-25 25,25 25,0-1,-25 1,25 25,-24 24,-1-24,0 24,0 1,0-1,0-24,1 24,24-24,0-25,0 24,0-24,0-50,24 0,-24-24,25 24,-25-25</inkml:trace>
  <inkml:trace contextRef="#ctx0" brushRef="#br0" timeOffset="318139.9063">9103 14089,'0'0,"25"-25,-25 0,0 1,25-1,-25 50,0-1,25 1,-25 0,25 25,-25-26,24 51,-24-26,25 1,-25 25,0-26,25 1,-25-1,25 1,-25-25,0 24,0-24,0 0,0 0,0 0,-25-50,0 0</inkml:trace>
  <inkml:trace contextRef="#ctx0" brushRef="#br0" timeOffset="318288.0175">9004 14486,'-25'0,"50"-25,0 25,0 0,0 0,-1-25,26 25,-25-24,0-1,24 25,-24-25,0 0</inkml:trace>
  <inkml:trace contextRef="#ctx0" brushRef="#br0" timeOffset="318499.8901">9401 14015,'25'-25,"0"25,-1 0,1 0,0 0,0 0,0-25,-1 25,1 0</inkml:trace>
  <inkml:trace contextRef="#ctx0" brushRef="#br0" timeOffset="318667.9186">9649 13816,'0'25,"0"0,0 0,0-1,0 26,0-25,0 24,0-24,0 25,0-1,0 1,0 0,0-26,0 1</inkml:trace>
  <inkml:trace contextRef="#ctx0" brushRef="#br0" timeOffset="319212.6653">10096 13667,'0'-24,"0"48,0 1,0 0,0 0,0 24,0 1,0 0,24 24,-24 0,0-24,0 24,0 1,0-1,25 1,-25-1,0-24,0-1,25 1,-25 0,0-1,0 1,0-25,0-1,25-48,-25-1,0 0,-25-25</inkml:trace>
  <inkml:trace contextRef="#ctx0" brushRef="#br0" timeOffset="319704.6742">10740 14163,'-24'0,"48"0,1 0,0-24,0 24,0 0,24 0,-24 0,0-25,0 25,-1 0,1 0,0 0,0-25,-50 50,0-25</inkml:trace>
  <inkml:trace contextRef="#ctx0" brushRef="#br0" timeOffset="319924.3366">10740 14387,'25'-25,"0"25,0 0,0 0,-1 0,26-25,-25 25,24 0,-24-25,0 25,0 0,0 0,-1 0,1 0,0 0</inkml:trace>
  <inkml:trace contextRef="#ctx0" brushRef="#br0" timeOffset="326988.8555">18479 12129,'0'0,"-24"0,24-24,-25 24,25 24,0 1,0 25,0 0,0-1,0 1,0 24,0 1,-25-26,25 1,0 24,0-24,0-1,0-24,0 25,0-25,0-1,0 1,25 0,-25 0,0-50,25 25,-25-50</inkml:trace>
  <inkml:trace contextRef="#ctx0" brushRef="#br0" timeOffset="327271.9865">18852 12179,'-25'0,"25"25,0 0,-25 24,25 1,-25-25,0 24,1 1,24 0,-25-1,0 1,0-1,25 1,-25 0,25-26,0 1,-24 0,24 0,24-25,-24-25,25-25</inkml:trace>
  <inkml:trace contextRef="#ctx0" brushRef="#br0" timeOffset="327508.2081">18852 12154,'0'-25,"0"50,24-25,-24 25,25 0,-25 0,25 24,-25-24,25 25,0-1,-25 1,0-25,24 24,-24 1,0 0,0-26,0 26,0 0,0-26,0 1,0 25,0-25,0-1,-24-48,-1 24</inkml:trace>
  <inkml:trace contextRef="#ctx0" brushRef="#br0" timeOffset="327663.6482">18777 12601,'-25'0,"1"0,48 0,1 0,0 0,0 0,0 0,-1 0,1-25,0 25,0-25,0 25,-25-25</inkml:trace>
  <inkml:trace contextRef="#ctx0" brushRef="#br0" timeOffset="327860.2839">19050 12278,'25'0,"0"-24,-1 24,1 0,0 0,0 0,0 0,-1 0,1 0,0 0</inkml:trace>
  <inkml:trace contextRef="#ctx0" brushRef="#br0" timeOffset="328019.7461">19348 12080,'-25'0,"25"25,0-1,0 1,0 0,0 25,0-1,0-24,-25 25,25-1,0 1,0-25,0 0</inkml:trace>
  <inkml:trace contextRef="#ctx0" brushRef="#br0" timeOffset="328427.9136">19695 12055,'0'-25,"0"50,0 0,0 24,0 1,0 0,0 24,0 1,0-26,0 26,0-1,0-24,0-1,0 1,0-1,0 1,0-25,0 0,0-1,0 1,0-50,0 1,0-1,0 0,0 0</inkml:trace>
  <inkml:trace contextRef="#ctx0" brushRef="#br0" timeOffset="328851.6803">20092 12402,'0'0,"-25"0,25-24,25 48,0-24,-1 0,1 0,0 0,0 0,0-24,-1 24,1 0,0 0,0 0,-25-25</inkml:trace>
  <inkml:trace contextRef="#ctx0" brushRef="#br0" timeOffset="329079.9238">20067 12576,'25'0,"0"0,-1 0,1 0,0-25,0 25,0 0,-1 0,1 0,0 0,0-25,0 25,-25 25</inkml:trace>
  <inkml:trace contextRef="#ctx0" brushRef="#br0" timeOffset="330199.9446">20786 12452,'-24'0,"48"0,1 0,25-25,-1 25,1 0,24-25,1 25,-26 0,26-24,-26 24,26 0,-26-25,1 25,0 0,-26-25,26 25,-25 0,0-25,-1 25,1 0,0 0,-25-25,0 50,-25-25,0 25</inkml:trace>
  <inkml:trace contextRef="#ctx0" brushRef="#br0" timeOffset="330528.7922">20910 12725,'-24'-25,"24"50,0 0,0 24,0-24,0 25,0-1,0 1,0-1,0 1,0-25,0 24,0-24,0 0,24 0,-24 0,0 0,25-1,-25-48,25 24,-25-25</inkml:trace>
  <inkml:trace contextRef="#ctx0" brushRef="#br0" timeOffset="330739.8427">21307 12675,'-25'0,"25"25,0 0,-24 0,24 24,-25-24,0 25,0-1,0 1,1-1,24-24,-25 25,0-1,0-24,25 0,0 0,25-50,-25-25</inkml:trace>
  <inkml:trace contextRef="#ctx0" brushRef="#br0" timeOffset="330940.1429">21282 12750,'25'24,"-25"1,25 0,-25 0,25 0,-25 24,25 1,-25-25,0 24,24-24,-24 0,0 0,25-1,-25 1,0 0,0 0,-25-50</inkml:trace>
  <inkml:trace contextRef="#ctx0" brushRef="#br0" timeOffset="331096.6608">21134 13022,'24'0,"1"0,25 0,-25 0,24 0,-24-24,25 24,-1-25,-24 25,0-25,0 25,-25-25</inkml:trace>
  <inkml:trace contextRef="#ctx0" brushRef="#br0" timeOffset="331311.9302">21630 12675,'-25'-25,"25"50,-25 0,25 0,0 0,0 24,0-24,0 25,25 24,-25-24,0 24,0-24,0-1,0 26,0-26,0-24,0 0,0 0,0 0,0-50,0 0,0 0</inkml:trace>
  <inkml:trace contextRef="#ctx0" brushRef="#br0" timeOffset="331600.2657">21282 11609,'0'0,"-24"0,24-25,0 50,0-1,0 26,0-25,0 49,0-24,0-1,0 26,0-26,0 1,0 0,0-1,24-24,-24 0,0 0,25 0,-25-1</inkml:trace>
  <inkml:trace contextRef="#ctx0" brushRef="#br0" timeOffset="334431.9488">11832 14089,'0'0,"0"-25,25 25,-1 0,1 0,0 0,0 0,0 0,-1 0,26 0,0 0,-26 0,26-25,-25 25,0 0,0-24,-1 24,-48 24,-1-24</inkml:trace>
  <inkml:trace contextRef="#ctx0" brushRef="#br0" timeOffset="334808.7335">11931 14287,'25'-24,"-25"48,25-24,-1 0,1 0,0 25,0-25,0 0,-1 25,1-25,0 25,-25 0,0 0,-25-1,0 1,1 0,-1 0,0 0,-25-1,26 1,-1 0,0-25,0 25,0-25,1 0,48 0,1 0,0 0,0 0,24 0,-24 25,0-25,25 0,-26 0,1 0,0 0,0 0,0 0,0 0,-25-25,0 0,-25 25</inkml:trace>
  <inkml:trace contextRef="#ctx0" brushRef="#br0" timeOffset="335023.5108">12080 13568,'0'25,"0"0,0 0,0-1,0 1,0 0,0 25,0-1,0-24,0 25,0-1,0-24,0 25</inkml:trace>
  <inkml:trace contextRef="#ctx0" brushRef="#br0" timeOffset="335819.7463">11733 13791,'-25'-24,"0"-1,0 50,0-1,1 1,24 0,-25 25,25-26,-25 26,25 0,-25 24,25-24,0-1,0 1,0-1,25 1,-25 25,0-26,25 1,0-25,-25 24,24 1,1-25,25 24,-25-24,24 0,-24-25,25 0,-26 0,1 0</inkml:trace>
  <inkml:trace contextRef="#ctx0" brushRef="#br0" timeOffset="336280.1603">12601 13692,'0'25,"25"-25,-25 25,24 24,-24-24,25 25,-25-25,25 24,-25 1,25-1,0 1,-25 0,0-1,24 1,-24-1,0 1,0-25,0 25,-24-1,24 1,-25-25,25 24,-25 1,0-1,0-24,-49 0,49 0</inkml:trace>
  <inkml:trace contextRef="#ctx0" brushRef="#br0" timeOffset="337087.9323">12849 13519,'25'24,"-25"1,0 0,24 0,-24 0,25-25,-25 24,25 1,-25 0,25-25,-25 25,0 0,0-1,0 1,-25-25,0 25,0 0,1 0,-1-25,0 0,0 0,0-25,25 0</inkml:trace>
  <inkml:trace contextRef="#ctx0" brushRef="#br0" timeOffset="337239.9054">12824 13568,'25'0,"-25"-25,25 25,-1 0,1 0,0 0,0 0,0 0,-1 0,1 0,0 0,0 0,0 0,-25 25</inkml:trace>
  <inkml:trace contextRef="#ctx0" brushRef="#br0" timeOffset="337912.4104">13271 14163,'0'-24,"24"24,1 0,0 0,0-25,24 25,1 0,0 0,24-25,0 25,1 0,-1-25,1 0,-1 25,0 0,1-24,-26 24,26 0,-26 0,-24 0,25 0,-25 0,0 0,-50 0,0 0,0 0,0 24,-24-24</inkml:trace>
  <inkml:trace contextRef="#ctx0" brushRef="#br0" timeOffset="338184.5019">13469 14387,'-25'25,"50"-25,-25 24,0 26,0 0,0 24,0-24,25-1,-25 1,0-1,0 26,0-26,0-24,0 25,0-25,25-25,-25 24,0 1,-25-74,25 24</inkml:trace>
  <inkml:trace contextRef="#ctx0" brushRef="#br0" timeOffset="338404.0931">13891 14412,'-25'24,"25"1,0 0,-25 0,25 24,-25-24,0 25,25-1,-24 1,-1 0,0-26,25 1,-25 0,25 0,0 0,0-1,-49-98,49 49</inkml:trace>
  <inkml:trace contextRef="#ctx0" brushRef="#br0" timeOffset="338595.8511">13866 14412,'25'0,"-1"24,-24 1,25 0,0 25,-25-26,25 26,-25 0,25-1,-25-24,24 25,1-26,-25 1,25 25,-25-25,0-1,0 1,-25-25,25-25,-25 25</inkml:trace>
  <inkml:trace contextRef="#ctx0" brushRef="#br0" timeOffset="338748.2193">13767 14734,'-25'0,"50"0,-1 0,1 0,0 0,25 0,-26 0,1 0,25-25,-25 25,-1-25,1 25</inkml:trace>
  <inkml:trace contextRef="#ctx0" brushRef="#br0" timeOffset="338984.0859">14263 14362,'0'25,"0"24,0-24,0 25,24-1,-24 26,0-26,0 26,0-26,0 1,0 0,0-1,0 1,25-25,-25-1,0 1,0 0,0-50,0 0,0 1,-25-26</inkml:trace>
  <inkml:trace contextRef="#ctx0" brushRef="#br0" timeOffset="339304.11">13891 13122,'0'0,"0"-25,0 50,0-1,0 1,0 25,0 0,0-1,0 26,0-26,0 26,0-26,0 26,0-26,0 1,0-1,0-24,0 25,24-25,1-1</inkml:trace>
  <inkml:trace contextRef="#ctx0" brushRef="#br0" timeOffset="346611.831">2952 16818,'-25'0,"50"-25,0 25,-1 0,1 0,0 0,0 0,0 0,-1 0,1 0,0-25,0 25,0 0</inkml:trace>
  <inkml:trace contextRef="#ctx0" brushRef="#br0" timeOffset="346787.9975">2927 16991,'25'0,"0"0,-1 0,1 0,0 0,0 0,0 0,-1 0,1 0,0 0,25 0,-26 0,1-25</inkml:trace>
  <inkml:trace contextRef="#ctx0" brushRef="#br0" timeOffset="347829.0445">3969 16718,'-25'0,"50"-24,0 24,-1 0,-24 24,25-24,0 0,0 0,0 0,-1 0,1 0,0 0,0 0,0 0,-1 0,1 0,0 0,0 0,0 0,-1 0,1 0,0 0,0 0,0 0,-1 0,1 0,0 0,0 0,0 0,-1 0,1 0,0 0,0 0,0 0,-1 0,1 0,0 25,0-25,0 0,0 0,-1-25,1 25,0 0,0 0,0 0,-1 0,1 0,0 0,0 25,0-25,-1 0,1 0,0 0,0 0,0 0,-1 0,1 0,0 0,0-25,0 25,-1 0,1 0,0 0,25 0,-26 0,1 0,0 0,0 0,0 0,-1 0,1 0,0 0,0 0,0 0,-50 0</inkml:trace>
  <inkml:trace contextRef="#ctx0" brushRef="#br0" timeOffset="349428.8557">4093 17140,'0'25,"0"0,0-1,0 26,0 0,0-1,0 1,0 24,0-24,-25 24,25-24,0 0,0-1,0 1,0-1,0-24,0 0,-25-75,25 26</inkml:trace>
  <inkml:trace contextRef="#ctx0" brushRef="#br0" timeOffset="349804.3661">4266 17314,'25'0,"0"0,0 0,0 24,-1-24,1 0,-25 25,25-25,0 0,-25 25,25-25,-25 25,0 0,-25-1,25 1,-25 0,0 0,0 0,1 0,-1-1,0-24,0 25,0-25,1 25,-1-25,50 0,-1 0,1 0,0-25,25 25,-26 0,1 0,0 0,0 0,0 0,-50-74,50 74,-1 0</inkml:trace>
  <inkml:trace contextRef="#ctx0" brushRef="#br0" timeOffset="350028.4006">4862 17239,'-25'0,"0"25,0 0,25 0,-25-1,1 26,24 0,-25-1,0-24,0 25,25-1,0-24,-25 25,25-25,0-1,25-48,-25-1</inkml:trace>
  <inkml:trace contextRef="#ctx0" brushRef="#br0" timeOffset="350212.1487">4812 17264,'25'25,"-25"0,25-1,-25 1,25 25,-25-1,24-24,-24 25,0 0,25-26,-25 26,25-25,-25 24,0-24,0 0,0 0,-25-25</inkml:trace>
  <inkml:trace contextRef="#ctx0" brushRef="#br0" timeOffset="350360.3956">4713 17686,'-25'0,"50"-25,0 25,-1 0,1 0,0 0,0 0,0-25,24 25,-24-25,0 25,0-24,0 24</inkml:trace>
  <inkml:trace contextRef="#ctx0" brushRef="#br0" timeOffset="350608.6893">5234 17214,'0'25,"0"0,0 0,0 24,0 1,0 0,0-1,0 26,0-26,25 1,-25 24,0-24,0 0,0-26,0 1,24 0,-24 0,-24-25,24-25,-25-25</inkml:trace>
  <inkml:trace contextRef="#ctx0" brushRef="#br0" timeOffset="350943.8287">4837 15726,'0'-25,"0"50,0 0,0 0,0 0,25-1,-25 26,0 0,0-1,0 1,0 24,0-24,0-1,0 1,0 0,0-1,0 1,0-25,0 0,25-1,-25 1,0 0</inkml:trace>
  <inkml:trace contextRef="#ctx0" brushRef="#br0" timeOffset="353983.9459">6276 16694,'24'0,"1"0,0 24,0-24,0 0,-1 0,1 0,0 0,0 0,-75-24,25 24</inkml:trace>
  <inkml:trace contextRef="#ctx0" brushRef="#br0" timeOffset="354147.9487">6226 16892,'25'0,"0"0,-1 0,1 0,0 0,25 0,-26 0,1 0,25 0,-25 0,-1 0</inkml:trace>
  <inkml:trace contextRef="#ctx0" brushRef="#br0" timeOffset="354835.8177">7218 16694,'25'0,"-25"-25,25 50,0-25,-25-25,24 25,1 0,0 0,0 0,24 0,-24 0,0 0,25 0,-26 0,26 0,-25 0,24 0,-24 0,25 0,-1 25,-24-25,25 0,-1 0,1 0,-25 0,25 0,-1 0,1 0,-25 0,24-25,1 25,-1 0,1 0,-25 0,24 0,-24 0,25 0,-25-25,24 25,-24 0,0 0,24 0,-24 0,0 0,0 0,0 25,24-25,-24 0,0 0,0 0,24 0,-24 0,0 0,25 0,-26 0,26 0,-25 0,24 0,-24 0,25 0,-25 0,24 0,1 0,-25 0,24 0,1 25,-1-50,1 25,0 0,-1 0,-24 0,25 0,-1 0,1 0,-1-25,1 25,0 0,-1 0,-24 0,0 0,0 0</inkml:trace>
  <inkml:trace contextRef="#ctx0" brushRef="#br0" timeOffset="355559.9795">7615 17338,'25'0,"0"0,-1 25,1-25,-25 25,25-25,0 25,0-25,-1 25,1-25,0 24,-25 1,-25 0,0 0,1 0,-1 0,0-1,-25 1,26 0,-1 0,-25 0,25-25,1 24,-1-24,0 0,0 0,0 0,1 0,48 0,1 0,0 0,0 0,0 0,-1 0,1-24,25 24,-25 0,24 0,-24 0,25-25,-26 25,26 0,-25 0,0-25,-1 25</inkml:trace>
  <inkml:trace contextRef="#ctx0" brushRef="#br0" timeOffset="355976.4275">8012 16818,'0'24,"0"1,0 0,0 0,0 0,0-1,0 1,0 0,0 0,25-25,-25 25,25-1,-1-24,1 25,-25 0,0 0,-25 0,1-1,24 1,-25-25,25 25,-25-25,0 25,0-25,25 25,-25-25,25-25,-24 25,24-25</inkml:trace>
  <inkml:trace contextRef="#ctx0" brushRef="#br0" timeOffset="356097.0093">8012 16966,'25'-24,"0"24,-1 0,1 0,0 0,0 0,24 0,-24 0,-50-25,75 25</inkml:trace>
  <inkml:trace contextRef="#ctx0" brushRef="#br0" timeOffset="356403.9048">8458 17041,'0'25,"25"-25,-25 49,0-24,0 49,-25-24,25 24,0 1,0-1,0 1,-24-1,24-24,0 24,0-24,0-25,0-1,24 1,-24 0,25-50,-25 0,0 1</inkml:trace>
  <inkml:trace contextRef="#ctx0" brushRef="#br0" timeOffset="356624.4387">8855 17140,'0'25,"0"0,-25-25,25 24,0 26,-24-25,24 24,-25 1,0 0,0-1,0 26,1-50,24 24,-25 1,25-25,-25-1,50-48,-25-1,25-25</inkml:trace>
  <inkml:trace contextRef="#ctx0" brushRef="#br0" timeOffset="356812.613">8830 17190,'0'-25,"25"25,-25 25,0-1,25 1,-25 0,25 0,-25 0,0 24,25-24,-25 0,24 24,-24-24,25 25,-25-25,0 24,25-24,-25 0,0 0,-25 0</inkml:trace>
  <inkml:trace contextRef="#ctx0" brushRef="#br0" timeOffset="356967.8743">8731 17512,'25'0,"-25"-25,25 25,0 0,-1 0,1 0,0 0,25-25,-26 25,1-24,0 24,0 0</inkml:trace>
  <inkml:trace contextRef="#ctx0" brushRef="#br0" timeOffset="357192.4216">9227 17090,'0'25,"0"0,0 0,0 24,-24 1,24 0,0-1,0 26,0-1,0 1,0-26,0 26,0-26,0 1,0-25,24-1,-24 1,0-50,0-24</inkml:trace>
  <inkml:trace contextRef="#ctx0" brushRef="#br0" timeOffset="357476.0112">8855 15627,'-25'0,"25"25,0 0,0-1,0 1,0 25,0-1,0 1,0 0,0-1,0 1,0 24,0 1,0-26,0 26,25-26,-25 1,0-25,25 0</inkml:trace>
  <inkml:trace contextRef="#ctx0" brushRef="#br0" timeOffset="363860.3346">2431 15875,'0'-25,"25"25,-1 0,26 0,-25 0,0-25,24 25,1-24,-25 24,24-25,-24 25,25-25,-25 25,-1 0,1 0,-50 25,25 0,-24-25,-1 24</inkml:trace>
  <inkml:trace contextRef="#ctx0" brushRef="#br0" timeOffset="364543.9374">2530 15949,'0'25,"0"0,0 0,0 0,0-1,0 1,0 0,0 0,0-50,25 25,-25-25,0 0,25 1,-1-1,-24 0,25 25,-25 25,0 0,0-1,0 1,-25 25,25-25,0-1,-24 1,24 0,0-50,24 0,-24 1,25-1,0 0,0 25,0 0,-25 25,0 0,0-1,0 26,0-25,0 24,-25-24,25 0,0 0,0-50,0-25,0 26,0-26,0 0,25 1,-25-1,0 1,0-1,0 0,0 1,0-1,-25 25,25-24,-25-1,25 1,-25-1,0 25,25-24,-24 24,24 0,0 50,24 0,1-1,0 26,0 0,0 24,24 0,-24-24,25 24,-1 1,-24-1,25 1,-25-1,24-24,-24-1,0 1,-25-25,25 0,-25-1,24-24,-48-24,24-1</inkml:trace>
  <inkml:trace contextRef="#ctx0" brushRef="#br0" timeOffset="364699.9627">3001 15925,'-24'0,"24"24,-25 1,25 0,-25 0,25 0,-25 24,25-24,-25 25,25-26,-24 1,-1 25,0-25,0-25,0-25</inkml:trace>
  <inkml:trace contextRef="#ctx0" brushRef="#br0" timeOffset="364847.945">2753 15503,'25'0,"0"0,0 0,0 0,-1 0,1 0,0 25,0-25,0 0,-1 0</inkml:trace>
  <inkml:trace contextRef="#ctx0" brushRef="#br0" timeOffset="376196.0654">16024 14015,'25'0,"-1"0,-24 24,25-24,0 0,-25 25,25-25,-25 25,0 0,0 0,0-1,-25 1,25 0,-25 0,0-25,1 25,24-1,-25-24,0 0,25 25,0-50,25 25,0-24,-1 24,1 0,0 24,0 1,-25 0,25 0,-25 0,-25 0,25-1,0 1,-25 0,25 0,-25 0,25-1,-25 1,1-25,24 25,-25-25,0 25,25-50,0 0,0 0</inkml:trace>
  <inkml:trace contextRef="#ctx0" brushRef="#br0" timeOffset="376360.6066">16371 14536,'0'0,"0"24,25-24,-25 25,0-50</inkml:trace>
  <inkml:trace contextRef="#ctx0" brushRef="#br0" timeOffset="383771.9602">17165 14784,'-25'-25,"50"25,0-25,-1 25,1 0,0 0,0 0,0 0,-1 25,1 0,-25-1,0 1,0 0,0 0,0 0,-25-1,25 1,-24-25,24 25,-25 0,0 0,25-1,-25 1,0 0,1 0,-1-25,0 25,0-1,0-24,1 0,-1 25,0-25,50-25,0 25,-1 0,1 0,-25-24,25 24,0 0,0 0,-1 0,1 0,0-25,0 25,0 0,-1 0,1 0,0 0,0 0,0 0,-1 0,1 0,0 0,-50 0</inkml:trace>
  <inkml:trace contextRef="#ctx0" brushRef="#br0" timeOffset="384652.7887">18083 13667,'0'0,"-25"-24,25-1,0 0,0 50,0 0,0-1,0 26,0 0,0 24,0-24,0 24,-25 0,25 1,0 24,0-25,0 26,0-1,0 25,0-25,0 0,0-24,0 24,0 0,0 0,0-24,0-1,0 1,25-26,-25 26,0-26,0 1,0 0,0-1,0-24,0 0,0 0,0-1,0-48,0-1,0-25,-25 1,25-26</inkml:trace>
  <inkml:trace contextRef="#ctx0" brushRef="#br0" timeOffset="385064.8906">18405 14015,'-25'0,"0"0,25-25,25 0,-25 0,0 0,25 1,-25-1,25 0,-25 0,25 0,-25 1,24 24,1 0,0 0,-25 24,25 1,-25 25,25-25,0 24,-25 1,24-1,1-24,-25 25,25-1,-25-24,0 0,25 0,-25 0,25-1,-25-48,0-1</inkml:trace>
  <inkml:trace contextRef="#ctx0" brushRef="#br0" timeOffset="385236.8579">18752 13667,'-24'25,"24"0,-25 0,0 24,0 1,0 0,1-1,-1 1,0-1,0 1,0 0,25-1,-25-24,25 25</inkml:trace>
  <inkml:trace contextRef="#ctx0" brushRef="#br0" timeOffset="385895.8398">19521 13791,'0'-24,"0"48,0 1,0 25,0-25,0 24,0-24,0 25,0-26,0 26,25-25,-25 0,25-1,0-24,-25-24,25-1,-25 0,24 0,1-24,-25 24,25 0,-25-25,0 26,25-1,-25-25,0 25,0 50,0 0,0 0,0 0,0 24,0 1,0-1,0 1,0 0,0 24,-25-24,25-1,0 1,-25 0,25-1,0-24,0 25,-25-26,25 1,-24 0,-1-25,0 0,0-25,25 0,-25 25,25-24,-25-1,25 0,0 0,0 0,0 1,25-1,-25 0,25 25,0-25,0 0,0 0,-1 1,26-1,-25 0,24 0,-24 0,50 50,-51-74</inkml:trace>
  <inkml:trace contextRef="#ctx0" brushRef="#br0" timeOffset="386584.4643">20712 13717,'25'-25,"0"25,-1 25,1-25,0 25,-25 0,25-25,-25 24,0 1,-25 0,25 0,0 0,-25-1,0 1,1 25,-1-25,0-1,25 1,25-25,0 0,-1 0,1 0,0 25,0 0,0 0,-50-50,25 50,25 24,-50-49,25 25,0 0,0 0,-25-1,25 1,-25 0,25 0,-25-25,25 25,-24-25,-1 0,0 0,0 0,25-25,-25 0,25 0,0 0,25 1,0-1,0 25,-25-25,25 25,-1-25,1 25,0-25,0 25,0 0,-1-24,1 24,0-25,0 25,-50 0,0-25</inkml:trace>
  <inkml:trace contextRef="#ctx0" brushRef="#br0" timeOffset="387516.2203">18554 14734,'-25'25,"25"0,0-1,-25 1,25 25,0-25,0 24,-25-24,25 25,0-26,0 1,0 0,0 0,0 0,25-25,0 0,0-25</inkml:trace>
  <inkml:trace contextRef="#ctx0" brushRef="#br0" timeOffset="387912.4397">19472 14808,'24'0,"-24"25,25-25,0 0,0 25,0-25,-25 25,25-25,-25 25,-25-25,25 24,-25 1,0 0,0 0,0-25,1 25,-1-1,0-24,0 0,0 0,50 0,0 0,25 0,-26 0,1 0,0 0,25 25,-25-50,-1 50,51-50,-75 50,74-50</inkml:trace>
  <inkml:trace contextRef="#ctx0" brushRef="#br0" timeOffset="388364.5203">20786 14784,'25'0,"0"0,-25 24,25-24,-25 25,-25 0,25 0,-25 0,0-25,1 24,24 1,-25 0,0-25,25 25,-25-25,50 0,0 0,-25-25,25 25,-1 0,1 0,0 25,0-25,0 25,-25-1,24-24,-24 25,-24 0,24 0,0 0,-25-1,0 1,0 0,0 0,-24 0,24-1,0-24,-25 25</inkml:trace>
  <inkml:trace contextRef="#ctx0" brushRef="#br0" timeOffset="388744.5912">18628 15553,'0'24,"0"1,0 0,0 0,0 0,0 24,-24-24,24 25,0-26,0 26,-25-25,25 0,0-1,25 1,-1-25,-24-25</inkml:trace>
  <inkml:trace contextRef="#ctx0" brushRef="#br0" timeOffset="389003.6144">19596 15577,'0'25,"0"0,0 0,0 0,0-1,0 26,0-25,0 0,-25-1,25 1,0 0,0 0</inkml:trace>
  <inkml:trace contextRef="#ctx0" brushRef="#br0" timeOffset="389295.9649">20712 15553,'0'24,"0"1,0 0,0 0,0 0,0-1,-25 1,25 0,0 0,0 24,0-24,0 0,0 0</inkml:trace>
  <inkml:trace contextRef="#ctx0" brushRef="#br0" timeOffset="389903.9698">21357 13692,'-25'0,"25"25,0 0,0 0,0 24,0-24,0 25,25 24,-25-24,0 24,0 0,0 1,0-1,0 1,0-1,0 1,0-1,0 25,0-24,0-1,0 25,0-49,0 24,0-24,0 24,0 1,0-26,0 26,0-26,25 1,-25 0,0-1,0-24,0 0,0 0,0-1,0 1,0 0,0-50,0 0,0 1,0-1,0-25,0 1,0-1</inkml:trace>
  <inkml:trace contextRef="#ctx0" brushRef="#br0" timeOffset="390363.6994">21779 14387,'-25'0,"50"0,-1 0,1 0,0-25,0 25,0 25,-1-50,1 25,0 0,0 0,0 0,-1 0,1 0,-50 0,25 25</inkml:trace>
  <inkml:trace contextRef="#ctx0" brushRef="#br0" timeOffset="390608.3366">21704 14635,'25'0,"0"0,0 0,-1 0,26 0,-25 0,0 0,-1 0,1 0,25 0,-25 0,-1 0,1 0,0 0,-50 25,50-50</inkml:trace>
  <inkml:trace contextRef="#ctx0" brushRef="#br0" timeOffset="391260.3462">22572 14238,'0'-25,"0"0,0 0,25 25,0-24,0-1,-1 25,1 0,0 0,0 0,0 0,0 25,-1-25,-24 24,25 1,-25 0,0 0,0 0,0-1,-25 1,25 25,-24-25,-1 0,0-1,0 26,0-25,0 24,1-24,-26 25,25-25,0-1,1 1,-1 0,0-25,50 0,0 0,-1 0,1-25,25 25,-25 0,-1 0,1-25,0 25,0 0,0 25,0-50,-1 25,1 0,0 0,0 0,0 0,-1 0,-24 25,0-50</inkml:trace>
  <inkml:trace contextRef="#ctx0" brushRef="#br0" timeOffset="391425.0109">23267 14684,'0'25,"0"-50</inkml:trace>
  <inkml:trace contextRef="#ctx0" brushRef="#br0" timeOffset="393536.1624">13494 16371,'0'-25,"0"0,0 50,0 0,0 0,0 0,0 24,0-24,0 25,0-25,0 24,0 1,0-1,0 1,-25 0,25-1,0 1,0-1,0 1,0 0,0-1,0 1,0-1,0 1,0-25,0 24,0 1,0-25,0 24,0-24,0 25,0 0,0-26,0 1,0 25,0-25,0 24,0-24,0 0,0 0,0-1,0 26,0-25,-25 0,25-1,0 26,0-25,0 0,0 24,0-24,0 0,0 0,0-1,0 1,0 0,0 0,0 0,0-1,0 1,0 0,0 0,0 0,0-1,0 1,0 0,0 25,0-25,0-1,0 1,0 25,0-25,-25-75</inkml:trace>
  <inkml:trace contextRef="#ctx0" brushRef="#br0" timeOffset="394984.192">13742 16669,'0'-25,"0"0,0 0,25 1,-25-1,0 0,24 0,-24 0,25 1,-25-1,0 0,25 25,-25-25,0 0,25 25,0 0,-25 25,24-25,-24 25,25 25,0-26,0 26,-25-25,25 24,-1-24,1 25,0-25,-25-1,25 1,-25 0,25 0,-50-50,25 0,-50 0,50 1,0-26</inkml:trace>
  <inkml:trace contextRef="#ctx0" brushRef="#br0" timeOffset="395152.1218">14089 16272,'0'25,"-25"-25,25 24,-25 1,25 0,-24 25,24-25,-25 24,0-24,0 25,0-26,25 1,-24 25,24-25,-25-1</inkml:trace>
  <inkml:trace contextRef="#ctx0" brushRef="#br0" timeOffset="395439.9621">14213 16495,'25'0,"0"0,-1 0,1-25,0 25,0 0,0 0,0 0,-1 0</inkml:trace>
  <inkml:trace contextRef="#ctx0" brushRef="#br0" timeOffset="395752.7906">14560 16247,'-24'-25,"48"25,-24 25,0 0,0 0,0 24,0-24,-24 25,24-1,0-24,0 25,0-25,0-1,0 1,0 0,0 0,-25 0,0-75,25 25,0 0</inkml:trace>
  <inkml:trace contextRef="#ctx0" brushRef="#br0" timeOffset="396552.7495">15230 16123,'0'25,"0"0,0-1,0 26,0-25,0 24,-25 1,25-25,0 25,0-26,0 1,25 0,-25 0,25-25,0-25,-1 25,1-50,-25 26,25-1,0-25,-25 25,25-24,-25 24,25 0,-25 0,0-24,0 24,0 0,0 50,-25 0,25-1,0 26,0 0,0-1,-25 1,25 0,0-1,-25 1,25 24,0-49,0 25,-25-1,25-24,0 0,-25 0,25-1,-24 1,24 0,-25-25,25 25,-25-25,0 0,25 25,-25-50,1 25,-1-25,0 0,25-24,-25 24,25-25</inkml:trace>
  <inkml:trace contextRef="#ctx0" brushRef="#br0" timeOffset="396783.7976">15503 16421,'25'0,"0"0,-1 0,1 0,0 0,0 0,0 0,-1 0,1 0,0 0,0 0,0 0,-50-25</inkml:trace>
  <inkml:trace contextRef="#ctx0" brushRef="#br0" timeOffset="396944.6454">15801 16197,'0'-24,"0"48,0 1,0 0,0 0,0 0,0-1,0 26,0 0,0-25,0 24,0 1,0-1,0 1,0 0,0-26,0 1</inkml:trace>
  <inkml:trace contextRef="#ctx0" brushRef="#br0" timeOffset="397500.3028">16495 16297,'0'-25,"25"25,0 0,0 0,-1 25,1-25,0 24,-25 1,0 0,0 0,-25 25,25-26,-25 1,1 0,-1 0,50 0,-1-25,-24 24,25-24,0 25,0 0,-25 0,0 0,0-1,-25 1,25 0,-25 0,0 0,1-1,-1-24,0 0,0 0,0-24,25-1,0 0,0 0,0 0,25 1,-25-1,25 0,0 25,0-25,-1 0,1 25,0-24,0 24,0-25,-1 25,1-25</inkml:trace>
  <inkml:trace contextRef="#ctx0" brushRef="#br0" timeOffset="397700.2964">16867 16495,'25'-25,"0"25,0 0,-1 0,1 0,0-24,0 24,0 0,-1 0,1 0,0 0</inkml:trace>
  <inkml:trace contextRef="#ctx0" brushRef="#br0" timeOffset="397940.1858">17264 16222,'0'25,"0"0,0 0,-25-1,25 1,0 0,0 25,0-25,0 24,0-24,0 25,0-1,0-24,0 25,0-1,0 1,0-25,-25-1</inkml:trace>
  <inkml:trace contextRef="#ctx0" brushRef="#br0" timeOffset="399383.9115">13990 17264,'25'-25,"-1"25,1 25,0-25,0 25,0-25,-1 25,-24-1,25-24,-25 25,0 0,0 0,-25 0,1-25,-1 24,0 1,0-25,0 0,1 25,-1-25,0-25,0 25,0 0,50-25,0 25,0 0,0 0,-1 0,1 0,25 0,-1 0,1 0,-25 0,24 0,-24 0</inkml:trace>
  <inkml:trace contextRef="#ctx0" brushRef="#br0" timeOffset="399941.1683">15379 17214,'0'-24,"25"24,0 0,-1 0,-24 24,25-24,0 25,0 0,0 0,-25 0,0-1,-25-24,25 25,-25 0,0 0,0-25,1 25,-1-1,0-24,0 0,25-24,25 24,0 0,0 0,-1 0,1 24,0-24,-25 25,25-25,-25 25,25 0,-50 0,25 0,0-1,-25-24,25 25,-25 0,0-25,25 25</inkml:trace>
  <inkml:trace contextRef="#ctx0" brushRef="#br0" timeOffset="400964.1423">16818 17090,'0'-24,"0"48,0 1,-25 0,25 0,0 0,0-1,0 1,0 0,0 0,-25 0,50-1,0-24,-1 0,1 0,0 0,0 0,0 0,-1 0,1 0,0 0,0 0,0 0,-25-24</inkml:trace>
  <inkml:trace contextRef="#ctx0" brushRef="#br0" timeOffset="401180.3052">16991 16991,'0'25,"-25"0,25 0,0 24,0-24,-24 25,24-26,0 26,0-25,-25 24,25 1,0 0,0-1,-25-24,25 25</inkml:trace>
  <inkml:trace contextRef="#ctx0" brushRef="#br0" timeOffset="401756.8946">14015 18157,'0'25,"0"0,0-1,0 1,0 25,0-25,0 24,-25-24,25 0,0 0,0-1,0 26,25 0,-1-75</inkml:trace>
  <inkml:trace contextRef="#ctx0" brushRef="#br0" timeOffset="402092.1845">15304 18182,'25'25,"-25"-1,0 1,0 0,0 0,-25 0,25-1,0 1,0 0,0 25,-24-26,24 1</inkml:trace>
  <inkml:trace contextRef="#ctx0" brushRef="#br0" timeOffset="402507.4691">16867 17983,'0'25,"25"-25,-25 25,0 0,0 0,0-1,0 1,0 25,0-25,0 24,0-24,0 25,0-1,0-24,0 25,0-1,0-24</inkml:trace>
  <inkml:trace contextRef="#ctx0" brushRef="#br0" timeOffset="403264.4621">17562 16297,'0'-25,"-25"0,25 0,0 50,0 25,0-26,0 26,25-25,-25 25,0-1,0 1,0-1,0 1,0 0,25-1,-25 26,0-26,0 1,0-1,0 1,0 0,24-1,-24 1,0-1,0 1,0 0,0-26,0 26,0 0,0-26,0 26,0-25,0 25,0-26,0 26,0 0,0-1,0-24,0 25,0-26,0 1,0 25,0-25,0 24,0-24,0 25,0-1,0 1,0-1,0 1,0 0,0-1,0 1,0-1,0 1,25-25,-25 0,0 0,0 24,0 1</inkml:trace>
  <inkml:trace contextRef="#ctx0" brushRef="#br0" timeOffset="404111.9341">15329 18182,'25'25,"-25"-1,0 1,0 0,0 0,0 24,0-24,-25 0,25 0,0 0,0 24,0 1,0-25,0-75,0 25,25 0,-25 1,0-1,0 0,0 0,0 0,0 1,0-1,0 0,0 0,0 0,0 50,0 0,0 0,0 24,0-24,0 0,-25 25,25-26,0 26,0-25,0 0,0 0</inkml:trace>
  <inkml:trace contextRef="#ctx0" brushRef="#br0" timeOffset="414839.9797">13196 18504,'0'-25,"-25"25,0 25,1 0,-1 0,0-25,-25 0,26 0,24-25,-25 0,25 0,-25 25,0 0,25-24,-25 24,1 0,24-25,-25 25,25-25,-25 25,0-25,25 0,-25 25,25-24,0-1,0 0,0 0,0 0,0 1,0-1,0 0,0 0,0 0,0 1,0-26,0 25,0 0,0 1,0-1,0 0,0 0,0 0,0-24,0 24,0 0,0-24,0 24,0 0,0-25,0 26,0-26,0 25,0 0,0-24,0 24,0-25,0 25,0 1,0-26,0 25,0-24,0 24,0 0,0-25,0 26,25-1,-25-25,0 25,0-24,0 24,0-25,0 26,0-1,0 0,0-25,0 26,0-1,0 0,0 0,0 0,0 1,0-1,0 0,0 0,0 0,0 1,25 24,0 0,0 0,-25-25,24 25,1 0,0 0,0 0,0 0,-1 0,1 0,0 0,0 0,0 0,-1 0,1 0,0 0,0 0,0 0,0 0,-25 25,24-25,-24-25</inkml:trace>
  <inkml:trace contextRef="#ctx0" brushRef="#br0" timeOffset="415155.8859">13097 16247,'0'-25,"-25"50,50-25,-25 25,25 0,-1-1,1-24,-25 25,25 0,0-25,-25 25,25-25,0 25,-25 0,24-25,-24 24,0 1,-24 0,-1 0,25 0,-25-1,-25 26,25 0,-24-26,24 26</inkml:trace>
  <inkml:trace contextRef="#ctx0" brushRef="#br0" timeOffset="416661.2731">17735 18281,'25'25,"0"-25,0 0,0 0,-1-25,1 25,0-25,0 25,0-25,-1 1,-24-1,25 25,-25-25,0 0,0 0,0 1,-25-1,25 0,0 0,0 0,0 1,0-1,0-25,-24 25,24 1,0-1,0-25,0 25,0 1,0-1,-25 0,25 0,0-24,0 24,0 0,0 0,0 0,0 0,0 1,0-1,0 0,0 0,0 0,0 1,-25 24,0 0,0 0,25-25,-24 25,-1 0,0 0,0 0,0 0,1 0,-1 0,0 0,0 25,0-25,1 0,-1 0,50 0,-1 0</inkml:trace>
  <inkml:trace contextRef="#ctx0" brushRef="#br0" timeOffset="416952.8576">17835 17090,'-25'-24,"25"48,-25 1,0 0,25 0,-25 0,1-25,24 24,-25 1,0 0,0-25,25 25,-25-25,25 25,25-25,0 0,0 24,0-24,-1 25,1-25,0 25,0-25,0 0,-1 0,1 0,0 0</inkml:trace>
  <inkml:trace contextRef="#ctx0" brushRef="#br0" timeOffset="417175.8681">18207 17512,'-25'0,"25"25,-25 0,0 0,25-1,-25 1,1 0,-1 0,25 0,-25-1,0-24,0 0</inkml:trace>
  <inkml:trace contextRef="#ctx0" brushRef="#br0" timeOffset="417315.9559">18008 17487,'0'25,"0"0,25 0,0 0,-25-1,25 1,-1 0,-24 0,25 0,0-1,0 1,0-25,-1 0</inkml:trace>
  <inkml:trace contextRef="#ctx0" brushRef="#br0" timeOffset="417484.4419">18331 17487,'0'0,"0"25,-25 0,25 0,-25 0,25-1,0 1,0 0,0 0,0 0,0-1,0 1,0 0,25-25,0 0</inkml:trace>
  <inkml:trace contextRef="#ctx0" brushRef="#br0" timeOffset="417643.7149">18355 17636,'0'25,"25"-25,0 0,0 0,0 0,-1 0,1 0,0-25,0 25,0 0</inkml:trace>
  <inkml:trace contextRef="#ctx0" brushRef="#br0" timeOffset="417819.9884">18579 17537,'-25'25,"25"0,0-1,0 1,0 0,0 0,0 0,0-1,0 1</inkml:trace>
  <inkml:trace contextRef="#ctx0" brushRef="#br0" timeOffset="418004.4123">18703 17438,'0'24,"25"-24,-25 25,24 0,-24 0,0 0,25 24,-25-24,0 0,0 25,0-26,0 26,0-25,-25 24,1 1,-1 0</inkml:trace>
  <inkml:trace contextRef="#ctx0" brushRef="#br0" timeOffset="423391.7195">19224 17289,'-25'0,"50"0,-1 0,1 0,0 0,0 0,0 0,-1 0,1 0,0 0,0 0,0 0,-1 0,1 0,0 0,-25-25,-25 50</inkml:trace>
  <inkml:trace contextRef="#ctx0" brushRef="#br0" timeOffset="423659.5443">19224 17487,'0'25,"24"-25,1 0,25 0,-25 0,-1 0,1 0,0 0,25 0,-26 0,1 0,0 0,0 0,0 0,-25-25</inkml:trace>
  <inkml:trace contextRef="#ctx0" brushRef="#br0" timeOffset="426911.9871">17859 16173,'25'24,"0"1,0 0,0-25,-25 25,24-25,1 25,0-25,0 0,0 24,24-24,-24-24,25 24,-1-25,1 25,-25-25,24 25,1-25,-1 25,1 0,-25 0,25 0,-1 0,-24 0,25 25,-26-25,26 0,-25 25,24-25,-24 0,25 0,-75 25,75-75,-1 50,-24 0,0-25,24 25,1-25,0 25,-26 0,26 0,-25 0,24 0,-24 0,25 25,-25-25,24 25,1-25,-25 25,24-25,-24 25,25-25,-1 0,-24 0,25 0,-1-25,1 25,-25 0,24-25,1 25,-25-25,24 25,-24 0,25 0,-1 25,-24-25,0 25,25-25,-26 25,1-25,0 24,25-24,-26 0,1 25,0-25,0 0,24 0,-24-25,0 25,0-24,0 24,0-25,-1 0,1 25,0-25,0 25,0 0,-25-25,24 25,1 0,0 25,0-25,0 0,-1 0,1 0,0 0,0 0,0-25,-1 1,1 24,-50 0,75-25,-25 0,0 25,-25-25,24 25,1-25,0 25,0 0,0 0,-1 0,1 25,0-25,0 0,0 25,-1-25,1 0,0 0,0 0,0 0,-1 0,-48 0,-1 25</inkml:trace>
  <inkml:trace contextRef="#ctx0" brushRef="#br0" timeOffset="427383.7937">20092 16570,'0'-25,"25"50,-25-1,0 1,0 0,0 25,0-26,0 26,0 0,0 24,0-24,-25-1,25 1,0-1,-25 1,25 24,-25-49,25 25,-25-1,25-24,-24 0,24 0,-25 0,25-50</inkml:trace>
  <inkml:trace contextRef="#ctx0" brushRef="#br0" timeOffset="427640.2552">19943 17140,'0'25,"25"0,-25-1,0 1,0 0,0 0,0 0,0 24,0-24,0 0,0 0,0-1,25-48,-1 24,1-50,25 25,-1-24,-24-1,50 25,-26-24,1 24,-1-25</inkml:trace>
  <inkml:trace contextRef="#ctx0" brushRef="#br0" timeOffset="428247.846">21134 17363,'24'25,"1"-25,-25-25,50 25,-25 0,24 0,-24 0,0-25,0 25,-1 0,1-24,-99 24,49 0</inkml:trace>
  <inkml:trace contextRef="#ctx0" brushRef="#br0" timeOffset="428460.2891">21134 17537,'24'0,"1"0,0 0,0 0,0 0,24-25,-24 25,25 0,-26-25,26 25,-25-25,0 25,-1 0,1 0,0 0,-25-24</inkml:trace>
  <inkml:trace contextRef="#ctx0" brushRef="#br0" timeOffset="428891.981">22175 17066,'0'24,"0"1,0 0,-24 0,24 24,0-24,0 0,0 25,0-26,0 26,-25 0,25-26,0 26,-25-25,25 25,0-1,0-24,0 0,0 24,0-24,0 0,0 0,0 0,0-1,25-73,-50 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2:30:27.6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769 695,'0'24,"0"1,0 0,0 0,0 0,-25 24,25-24,0 0,0 0,0-1,0 1,0 0,25-25,-25 25,25-25,0 0,-1 25,1-25,-25 24,25 1,-50 0,25 0,-25 0,25-1,-24 1,-1-25,25 25,-25-25,0 25,0-25,1-25,-1-25,0 26,25-1</inkml:trace>
  <inkml:trace contextRef="#ctx0" brushRef="#br0" timeOffset="151.7455">794 769,'25'0,"-1"0,-24-25,25 25,0 0,0 0,0 0,-1 0,1 0,0 0,0 0,0 0,-25 25,24-25</inkml:trace>
  <inkml:trace contextRef="#ctx0" brushRef="#br0" timeOffset="307.558">1240 1042,'0'25,"25"-1</inkml:trace>
  <inkml:trace contextRef="#ctx0" brushRef="#br0" timeOffset="32631.5979">2307 1364,'-25'0,"25"-25,25 25,-25-24,0-1,25 0,-1 0,-24 0,25 1,-25-1,25 0,0 0,0 25,-25 25,24-25,-24 25,25 0,0-1,-25 1,25 0,0 0,-25 24,24-24,1-25,-25 25,25 0,-25 0,25-1,-25 1,-25-50,-25-24,50 24</inkml:trace>
  <inkml:trace contextRef="#ctx0" brushRef="#br0" timeOffset="32799.6094">2679 1042,'-25'25,"25"-1,0 1,-25 0,25 0,-25 24,1 1,-1-25,25 24,-25 1,25 0,-25-26,25 1,0 0,0 0</inkml:trace>
  <inkml:trace contextRef="#ctx0" brushRef="#br0" timeOffset="33420.0621">2927 1067,'0'-25,"25"25,-25 25,0-1,0 1,0 25,0-25,0 24,0-24,0 25,0-26,0 1,0 0,25 0,-25-50,24 25,1-25,-25 0,25 1,-25-26,25 25,-25 0,25 1,-25-26,0 25,0 0,0 1,0-1,0 0,0 50,0 0,0-1,0 26,-25-25,25 24,0 1,0 24,0-24,-25 0,25 24,0-24,0 24,0-24,0-1,0 1,0 0,0-26,-25 1,25 0,-25 0,1-25,-1-25,0 0,25-24,-25 24,25 0,0 0,0-24,0 24,0 0,0 0,25 0,0 0,-25 1,25-1,-1 0,1 0,0 0,25 1,-26-1,1 25,0-50,0 25,24 1</inkml:trace>
  <inkml:trace contextRef="#ctx0" brushRef="#br0" timeOffset="33879.8008">3423 1067,'0'-25,"25"50,0-25,-1 24,1-24,-25 25,0 0,0 0,0 0,0-1,-25 1,25 0,0 0,0 0,0-1,25-24,0 25,-25 0,25 0,-25 0,0-1,0 1,0 0,0 0,0 0,0-1,-25 1,25 0,-25-25,0 25,25 0,-24-25,-1 0,0-25,0 25,25-25,0 0,-25 0,25 1,0-1,0 0,25 0,-25 0,25 1,0 24,-25-25,25 25,-1 0,-24-25,25 25,0 0,0 0,0 0,-1 0,1 0,0 0</inkml:trace>
  <inkml:trace contextRef="#ctx0" brushRef="#br0" timeOffset="34608.4233">4266 670,'0'-25,"25"25,-25 25,0 0,0-1,0 1,0 0,0 0,0 24,0 1,0 0,0-1,0 26,0-26,0 1,0-25,0 24,0 1,0-1,0 1,0 0,25-26,-25 26,0-25,0 24,0-24,0 25,0-25,0 24,0-24,-25 25,25-25,0 24,0-24,0 25,0-26,0 1,0 25,0-25,0-1,0 1,0 25,0-25,0-1,0 1,0 25,0-25,0-1,0 1,0 0,0 0,0 0,0-1,0 1,0 0,0 0,0 0,0-1,0 1,0 0,0 0,-25-25,25-25,0 0,0 0,-24-24</inkml:trace>
  <inkml:trace contextRef="#ctx0" brushRef="#br0" timeOffset="35680.0877">4564 546,'25'25,"-25"-1,0 26,0-25,0 0,0-1,0 1,0 0,0 0,0 0,0-1,0 1,0 0,0 0,0 24,-25-73,25 48</inkml:trace>
  <inkml:trace contextRef="#ctx0" brushRef="#br0" timeOffset="36132.236">4539 1563,'0'-25,"0"0,0 0,25 0,-25 1,25-1,-25 0,25 0,-25 0,24 25,1 0,0 25,-25 0,25 0,-25 0,0-1,25 26,-25-25,24 24,-24-24,25 0,-25 0,25 25,-25-26,25 1,-25 0,0 0,0-50,0 0</inkml:trace>
  <inkml:trace contextRef="#ctx0" brushRef="#br0" timeOffset="36279.5912">4862 1290,'0'25,"0"-1,-25 1,25 25,-25-1,25 1,-25 24,0 1,1-1,-1-24,0 24,-25 1</inkml:trace>
  <inkml:trace contextRef="#ctx0" brushRef="#br0" timeOffset="36764.3428">4589 2431,'-25'-25,"25"0,0 0,25 1,-25-1,0 0,0 0,25 0,-25 1,24 24,1 24,-25 1,25-25,0 50,-25-25,25 24,-25-24,24 25,-24-26,25 26,-25-25,0 0,25-1,-25 1,0 0,25 0,-25-50,0 0,-25 0,25-24,0 24</inkml:trace>
  <inkml:trace contextRef="#ctx0" brushRef="#br0" timeOffset="36924.1637">4812 2208,'0'0,"0"-25,0 50,-25-25,25 24,0 1,-25 0,1 25,-1-1,25-24,-25 25,0-1,0 1,1-25,24 24,-25-24,25 0,0-50</inkml:trace>
  <inkml:trace contextRef="#ctx0" brushRef="#br0" timeOffset="37215.5547">4961 2084,'25'24,"0"-24,-1 0,1 25,-50 0,25 0,-24 0,24-1,-25 1,0-25,0 25,25 0,0 0,25-25,0-25,0 25,-1 0,1 0,0-25,0 25,0 0,-1-25</inkml:trace>
  <inkml:trace contextRef="#ctx0" brushRef="#br0" timeOffset="37927.7531">5904 595,'0'25,"0"25,0-25,0-1,0 1,0 0,0 0,0 0,0 24,0-24,0 25,0-26,0 26,0-25,0 24,24-49</inkml:trace>
  <inkml:trace contextRef="#ctx0" brushRef="#br0" timeOffset="38419.6076">5854 1315,'0'24,"0"1,-25 0,25 0,0 24,0-24,0 25,0-25,0-1,0 1,25 0,0-25,0-25,-1 0,-24-24,25 24,-25 0,25 0,-25 1,25-1,-25-25,0 25,0 1,0-1,0 50,0-1,0 1,0 0,0 25,0-1,0-24,0 25,-25-1,25 1,0-25,0 24,0-24,0 0,0 25,-25-26,25 1,-25 0,1-25,-1 25,0-50,0 25,0 0</inkml:trace>
  <inkml:trace contextRef="#ctx0" brushRef="#br0" timeOffset="38972.0633">5755 2133,'0'25,"0"0,0 0,0-1,24 1,-24 0,0 25,0-26,0 1,0 0,0 0,25 0,0-50,0 0,-25 0,25 0,-25 1,25-1,-25-25,24 25,-24 1,0-1,0 0,0 0,0 0,0 50,0 0,0 0,0 0,0 24,0-24,0 25,0-1,0 1,-24-25,24 24,0 1,0-25,-25 24,25-24,-25 25,25-25,0-1,-25-24,25 25,-25-25,0 0,1 0,-1 0,0-25,0 1,0-1,25-25,-24 0,24 1</inkml:trace>
  <inkml:trace contextRef="#ctx0" brushRef="#br0" timeOffset="39251.1635">6127 2034,'25'0,"-1"25,1-25,0 25,-25-1,0 1,-25 0,25 0,-25 0,1-25,24 24,-25-24,25 25,25-25,-1-25,1 25,0 0,-25-24,25 24,0 0,-1-25,1 25,0-25</inkml:trace>
  <inkml:trace contextRef="#ctx0" brushRef="#br0" timeOffset="39664.016">6846 670,'-25'0,"25"25,0-1,0 1,0 0,0 0,0 24,0 1,0-25,0 24,25 1,-25 0,0-26,-25 26</inkml:trace>
  <inkml:trace contextRef="#ctx0" brushRef="#br0" timeOffset="40135.1562">6772 1290,'0'0,"24"0,1 0,0 0,0 0,0 25,-25-1,0 1,0 0,0 0,-25 0,25-1,-25 26,0-25,25 0,0-1,0 1,25-25,0 25,0-25,0 25,-25 0,0 0,0-1,-25 1,0 0,0 0,0 0,0-25,1 24,-1-48,25-1,0 0,0 0,25 0,-25 1,24-1,-24 0,25 0,0 25,0-25,0 0,0 25,-1 0,1 0,0 0</inkml:trace>
  <inkml:trace contextRef="#ctx0" brushRef="#br0" timeOffset="40628.0051">6796 2084,'25'-25,"0"25,0 0,0 25,-25-1,0 1,0 0,-25 0,25 0,-25 24,25-24,-25 0,25 0,0-1,25 1,0-25,0 25,0 0,-25 0,24-1,-24 1,0 0,-24 0,24 0,-25-1,25 26,-25-25,0 0,0 0,0-1,1-48,-1 24,25-25,0 0,0 0,0 0,0 0,0 1,25-1,-1 0,-24 0,25 0,0 1,-25-1,25 0,0 0,0 0,-1 1</inkml:trace>
  <inkml:trace contextRef="#ctx0" brushRef="#br0" timeOffset="40896.4352">7094 2108,'25'0,"0"0,0 0,-1 25,1 0,-25 0,-25-25,25 25,-24-1,24 1,-25 0,0 0,50-25,-25-25,25 25,-1 0,1-25,0 25,0-25,0 25,-1-24,1 24,0-25,0 25</inkml:trace>
  <inkml:trace contextRef="#ctx0" brushRef="#br0" timeOffset="41576.1537">7541 670,'0'25,"-25"-25,25 24,0 26,0-25,0 24,0 1,0 0,25-1,-25 1,0-1,0 26,0-26,0 1,0 0,0 24,0-24,0-1,0 1,0 24,24-24,-24 0,0-1,0 1,0-1,0 1,0 0,0-1,0 1,0-1,25 1,-25 0,0-1,0 1,0-1,0 1,0-25,0 24,0-24,0 25,0-25,0 24,0-24,0 0,0 25,0-26,0 1,0 0,0 0,0 0,25-25,-25 24,0-48,0-1,-25 0,25 0</inkml:trace>
  <inkml:trace contextRef="#ctx0" brushRef="#br0" timeOffset="42091.5673">7888 1488,'25'-25,"-1"25,1 0,0-24,0 24,25 0,-26 0,1-25,0 25,0 0,0 0,-1 0,-73-50,24 75,0-25</inkml:trace>
  <inkml:trace contextRef="#ctx0" brushRef="#br0" timeOffset="42251.6106">7888 1637,'25'0,"-1"0,1 0,25 0,-25 0,0-25,24 25,-24 0,25 0,-26 0,1 0,0 0,0 0,0 0</inkml:trace>
  <inkml:trace contextRef="#ctx0" brushRef="#br0" timeOffset="42628.3185">8830 1563,'-24'0,"24"-25,0 0,0 0,0 0,24 1,-24-1,25 0,-25 0,25 25,0-25,0 1,-1 24,1 24,0 1,-25 0,25 0,0 24,-25-24,25 25,-1-25,1 24,-25-24,25 25,-25-25,25-1,-25 1,25 0,-25 0,0-50,0 0,0 0</inkml:trace>
  <inkml:trace contextRef="#ctx0" brushRef="#br0" timeOffset="42796.072">9227 1290,'0'25,"-24"-1,24 1,-25 0,0 25,0-1,0 1,1 24,-1-24,0 0,-25-1,50 1,-25-25,25-1</inkml:trace>
  <inkml:trace contextRef="#ctx0" brushRef="#br0" timeOffset="43304.3833">9376 1315,'25'24,"-25"1,0 0,0 0,-25 0,25 24,0-24,25 25,-25-26,0 1,0 0,25-25,0 25,-25-50,24 25,-24-25,25 0,0-24,0 24,-25 0,25-24,-1 24,-24-25,0 25,0 1,25-1,-50 50,25-1,0 1,0 0,0 25,0-1,-24 1,24 24,0-24,0 24,0 1,-25-26,25 26,0-26,-25 1,25 0,-25-1,25-24,0 0,-25 0,25-1,-24-24,-1 0,0-24,0 24,25-25,-25 0,1 0,24 0,0 1,-25-1,25 0,25 0,-25 0,24 1,-24-1,25 0,0 0,0 0,0-24,-1 24,1 0,0 0,0 1,0-26,24 25,-24 0,0-24</inkml:trace>
  <inkml:trace contextRef="#ctx0" brushRef="#br0" timeOffset="43727.607">9823 1339,'24'-24,"1"48,0-24,-25 25,25-25,-25 25,0 0,0 0,-25-1,25 1,0 0,-25 0,25 0,-25-1,50 1,0-25,-25 25,25-25,0 25,-1 0,-24 0,0-1,0 1,-24 0,24 0,-25 0,0-1,0 1,0-25,1 0,-1 0,25-25,-25 25,0-24,25-1,25 25,-25-25,25 0,0 0,-1 25,-24-24,25 24,0-25,0 25,0-25</inkml:trace>
  <inkml:trace contextRef="#ctx0" brushRef="#br0" timeOffset="44035.604">10443 1166,'-25'0,"0"25,25-1,-25 1,25 0,-24 25,24-1,-25 26,25-26,0 1,0-1,0 1,0 0,25-1,-25-24,24 0,1 0,0 0,0-25,0 0,-1 0</inkml:trace>
  <inkml:trace contextRef="#ctx0" brushRef="#br0" timeOffset="44483.8599">10641 1315,'25'-25,"0"50,0-25,-1 24,1 1,-25 0,0 0,0 0,-25-1,1 1,-1-25,25 25,-25 0,50-25,-25 25,25-25,-25 24,24-24,-24 25,25-25,0 25,-25 0,0 0,-25 0,25-1,-25 1,1 0,-1 0,0-25,0 25,0-25,1 0,-1 0,0 0,25-25,0 0,0 0,25 0,-25 1,25 24,-1-25,-24 0,25 25,0-25,0 25,0-25,-1 25,1-25,0 25,0-24</inkml:trace>
  <inkml:trace contextRef="#ctx0" brushRef="#br0" timeOffset="44639.4437">10914 1538,'25'0,"0"0,-1 0,1 0,0-25,25 25,-26 0,1 0,25 0,-25 0,0 0,-1 0</inkml:trace>
  <inkml:trace contextRef="#ctx0" brushRef="#br0" timeOffset="44935.3984">11286 1563,'0'-25,"0"0,25 25,-25-25,25 0,0 1,-25-1,24 0,1 0,0 0,0 25,-25 25,0 0,25 0,-25 0,24-1,-24 1,25 25,0-25,0-1,-25 1,25 0,-25 25,24-50,-24 25,25-1,0 1,-50-50,25 1</inkml:trace>
  <inkml:trace contextRef="#ctx0" brushRef="#br0" timeOffset="45123.6077">11683 1364,'-25'25,"0"0,1 0,24-1,-25 26,0-25,-25 24,26-24,-1 0,0 25,0-25,0-1,1-48</inkml:trace>
  <inkml:trace contextRef="#ctx0" brushRef="#br0" timeOffset="45312.0241">11633 1191,'0'0,"25"0,0 0,0 0,0 24,-1-24,1 25,0 0,0 0,0 0,-1 24,1-24,-25 25,25-26,-25 26,0 0,0-1,0-24,0 25,-25-25,0 24,1-24,-1 0</inkml:trace>
  <inkml:trace contextRef="#ctx0" brushRef="#br0" timeOffset="45599.7637">12229 1265,'-25'0,"25"25,-25 0,25-1,0 26,-25 0,25-1,-25 26,1-26,24 1,0 0,0-26,0 26,24-25,-24 0,25-25,0 0,0 0,0-25,0 0</inkml:trace>
  <inkml:trace contextRef="#ctx0" brushRef="#br0" timeOffset="45999.4525">12328 1389,'0'0,"0"-25,25 25,0 0,-25-25,24 25,1 0,0 25,0 0,-25 0,0 0,0-1,0 26,-25-25,25 0,-25-25,25 24,0 1,0 0,0 0,25 0,-25 0,25-1,-25 1,0 0,0 0,0 0,0-1,-25 1,25 0,-25-25,0 25,1 0,-1-25,0 0,0 0,25-25,-25 0,25 0,0 0,0 1,0-1,25 0,-25 0,0 0,25 1,0-1,0 0,-25 0,24 25,1-25,0 25,0 0,0-25,-1 25,-24-24,25 24</inkml:trace>
  <inkml:trace contextRef="#ctx0" brushRef="#br0" timeOffset="46156.4864">12601 1513,'25'0,"-1"0,1 0,0-25,0 25,0 0,-1 0,26 0,-25 0,24 0,-24 0,0 0,0-25</inkml:trace>
  <inkml:trace contextRef="#ctx0" brushRef="#br0" timeOffset="46647.8855">13047 1339,'-25'0,"1"0,24 25,0 0,0 0,0 24,0-24,0 0,0 25,0-26,0 1,0 0,24-25,1 0,-25-25,25 0,-25 1,25-1,-25 0,25 0,-25 0,0 1,24-1,-24 0,0 0,0 0,0 50,0 0,0 0,0 0,0-1,25 26,-25-25,0 24,-25 1,25 0,0-1,0 1,-24 0,24-1,-25-24,0 25,25-26,-25 1,0 0,1-25,-1-25,25 0,-25 1,25-1,0 0,0 0,0 0,25-24,-25 24,25 0,-25 0,24 1,1-1,0 0,0 0,0 25,-1-25,1 0,0 1,-25-1</inkml:trace>
  <inkml:trace contextRef="#ctx0" brushRef="#br0" timeOffset="46871.7206">13246 1215,'25'0,"-1"0,1 25,0-25,-25 25,25 0,0 0,-1-1,1 26,-25-25,25 24,-25-24,0 25,0-25,0 24,0 1,0-25,-25 24,0-24,1 25,-1-25,0-1,-25 1,1 0</inkml:trace>
  <inkml:trace contextRef="#ctx0" brushRef="#br0" timeOffset="47223.6031">13767 1215,'-25'0,"0"25,25 0,-25 0,25 24,-25-24,25 50,-24-26,24 1,0-1,0 1,24 0,-24-25,25 24,-25-24,25 0,0-25,0 0,-1 0,-24-25,25 25</inkml:trace>
  <inkml:trace contextRef="#ctx0" brushRef="#br0" timeOffset="47787.2923">13990 1240,'25'25,"-25"0,0 0,0-1,0 26,0-25,0 24,0-24,0 0,0 0,0 0,24-25,1 0,-25-25,25 25,-25-25,25 0,0 0,-25-24,24 24,1 0,-25-24,0 24,25 0,-25 0,0 0,0 1,0 48,-25 1,25 0,0 0,0 0,0-1,0 26,-25 0,25-1,0 1,0-1,0 1,0 0,-24-1,24 1,0 24,-25-24,25 0,0-26,-25 26,25-25,0 0,-25-25,0 24,1-24,24-24,-25 24,25-25,-25 25,25-25,-25 0,25 0,-25 1,25-1,0 0,25 25,-25-25,0 0,25 1,-25-1,25 0,0 25,-25-25,24 0,1 1,0-1,0 25,0-25,-1 0,1 0,0 25,0-25</inkml:trace>
  <inkml:trace contextRef="#ctx0" brushRef="#br0" timeOffset="47975.5938">14337 1439,'25'0,"-25"-25,25 25,0 0,-1 0,1 0,0-25,0 25,0 0,-1 0,1 0,0 0,0 0,0 0</inkml:trace>
  <inkml:trace contextRef="#ctx0" brushRef="#br0" timeOffset="48588.3174">14684 1265,'25'0,"-25"-25,25 25,0 0,0-25,-25 1,24-1,1 0,-25 50,25 0,-25-1,0 1,0 0,25-25,-25 25,0 24,25-24,-1 0,-24 0,25 24,0-24,-25 0,25 25,0-26,-25 1,24-25,-24 25,25 0,-25 0,-25-50,25 0,0 0,0 0,0 1,-24-1,24 0,0 0,24-24</inkml:trace>
  <inkml:trace contextRef="#ctx0" brushRef="#br0" timeOffset="48763.95">15081 1240,'0'-25,"-25"50,1 0,24 0,-25 0,0-1,25 1,-25 0,0 25,-24-1,24-24,0 25,-24-1,24 1,0-25,0 0,0-1</inkml:trace>
  <inkml:trace contextRef="#ctx0" brushRef="#br0" timeOffset="49152.3966">15205 1116,'25'-25,"-25"50,25 0,-25 0,25 0,-25 24,24-24,-24 25,25-26,-25 26,25 0,-25-26,0 26,0 0,-25-1,25 1,-25 0,1 24,-26-24,25-1,-24 1</inkml:trace>
  <inkml:trace contextRef="#ctx0" brushRef="#br0" timeOffset="88844.4526">2208 4539,'-25'-25,"50"25,-1 0,1 25,0-25,0 25,0-25,-25 25,0 0,0-1,0 1,-25 0,0 0,25 0,-25-1,0 1,1-25,24 25,-25-25,0 0,25 25,-25-25,25-25,25 25,0 0,0 0,-1-25,1 25,0 0,0 0,0 0,-1 0,-24-25,25 25</inkml:trace>
  <inkml:trace contextRef="#ctx0" brushRef="#br0" timeOffset="88987.623">2530 4762,'25'0,"-25"25,25-50</inkml:trace>
  <inkml:trace contextRef="#ctx0" brushRef="#br0" timeOffset="90584.0382">3373 4167,'0'25,"0"0,25-25,-25 25,25-25,0 24,0 1,-1-25,1 0,25 0,-25 0,-1 0,26-25,-25 25,25 0,-26-24,1 24,0 0,0-25,0 25,-1 0,1 0,-50 0,1 0,24 25,-25-25</inkml:trace>
  <inkml:trace contextRef="#ctx0" brushRef="#br0" timeOffset="91352.4061">3448 4415,'25'0,"-1"0,1 0,0 0,0 0,0 0,-1-25,1 25,0 0,0 25,-50 0,0 0,0 0,1-1,-26 1,25 0,0 0,1-25,24 25,-25-25,50 0,-1 0,1 0,0-25,0 25,0 0,-1 0,1-25,0 25,-25 25,-25-25,0 25,25-1,-24-24,-1 25,0 0,-25 0,26 0,-1-1,0-24,0 25,0-25,1 25,-1-25,50 0,-25-25,24 25,1 0,0-25,0 1,24 24,-24-25,25 0,-25 0,24 25,1-25,-25 25,24 0,-24-24,0 24,0 0,0 24,-1-24,-24 25,0 0,0 0,-24 0,-1-1,0 1,0 0,0-25,1-25,24 0,0 1,-25-1,25 0,-25-25,25 26,0-26,0 25,0 0,0 1,0 48,0 1,25 25,-25-25,0 49,25-24,-25-1,0 1,0 24,0-24,0 0,0-1,0 1,-25-25,25-1,0 1,-25-50,25 1</inkml:trace>
  <inkml:trace contextRef="#ctx0" brushRef="#br0" timeOffset="91495.8441">3721 4713,'-25'25,"25"-1,-25 1,0 25,0-25,25 24,-24 1,-1-25,0 24,25-24,-25 0,25 0,-25-25</inkml:trace>
  <inkml:trace contextRef="#ctx0" brushRef="#br0" timeOffset="92524.4414">4242 4366,'0'-25,"24"50,-24-1,0 1,0 25,0-1,-24 1,24 0,0-26,0 26,0 0,0-1,0 1,0-25,0 0,0-1,24-24,1-24</inkml:trace>
  <inkml:trace contextRef="#ctx0" brushRef="#br0" timeOffset="93407.9422">4465 4316,'25'0,"-1"0,1 0,0 25,-25 0,0-1,0 1,0 0,-25 0,25 24,-25-24,1 0,24 0,-25 0,25-1,25-24,-25-24,24 24,1 0,0 0,0 0,-25 24,25-24,-25 25,0 0,0 0,0 0,-25-1,25 1,0 0,-25 0,25 0,-25 0,0-1,1-24,24-24,-25 24,0-25,0 0,25 0,-25 25,25-25,-24 25,48 0,1-25,0 25,0-24,0 24,-1-25,1 0,0 0,25 0,-26-24,1 24,0 0,0 0,0 25,-1-24,-24-1,0 50,0-1,0 1,0 0,0 25,0-26,0 1,0 25,0-25,0-1,0 1,0-50,25 1,-25-26,0 25,25-24,-25-1,0 25,0-24,25-1,-25 0,0 1,25 24,-25 0,0 0,0 1,25 48,-25 1,0 0,0 0,0 24,0 1,0 0,0 24,0-24,0 24,0 0,0 1,0-1,0-24,0 24,0-24,0-25,0 0,0-1,0 1,0-50,0 1,0-1</inkml:trace>
  <inkml:trace contextRef="#ctx0" brushRef="#br0" timeOffset="94016.2304">5358 4217,'25'0,"-1"0,1 0,0 0,0 0,0 0,-25 25,0-1,-25 1,0 0,0 0,0 0,1-1,-1 1,0 0,25 0,-25-25,25 25,25-25,0-25,0 0,-1 25,1 0,0-25,0 0,-50 50,0-25,0 0,1 0,-1 0,-25 0,25 0,1 0,-1-25,0 25,25-24,-25-1,0 25,25-25,25 50,-25 24,0 1,25 0,-25-1,0 1,-25 24,25 1,-25-26,25 26,-24-26,24 26,-25-50,25 24,0-24,0 0,0 0,-25-50,25 0,0 0</inkml:trace>
  <inkml:trace contextRef="#ctx0" brushRef="#br0" timeOffset="94175.805">5209 4638,'0'0,"25"-24,0 24,-1-25,1 25,25 0,-25-25,-1 25,1 0,0-25,0 25,0 0,-1 0,-48 0</inkml:trace>
  <inkml:trace contextRef="#ctx0" brushRef="#br0" timeOffset="94352.4326">5333 4490,'0'24,"0"1,0 0,0 0,0 0,0-1,25 1,-25 0,0 0,0 0,0-50,25 0,-25 0</inkml:trace>
  <inkml:trace contextRef="#ctx0" brushRef="#br0" timeOffset="94480.4167">5457 4539,'0'-25,"25"1,-25 48,0 1,0 0,0 0,-25-25,25 25,0-1,-25 1,0 0,-24 0,24 0</inkml:trace>
  <inkml:trace contextRef="#ctx0" brushRef="#br0" timeOffset="94951.3936">5184 4812,'0'0,"25"-25,0 25,0 0,-1-25,1 25,0-24,0 24,0-25,-1 0,1 25,0-25,-50 50,0 0,25 0,-24-1,-1 26,0-25,25 25,-25-26,25 26,0-25,0 0,0-1,25 1,-25 0,25-25,0 0,-1 0,-24-25,25 0,0 1,0-1,0-25,-25 25,24 1,1-1,-25 0,0 0,25 0,-25 0,-25 1,0-1,1 25,-1 0,25 25,-25-1,25 1,0 0,0 0,0 0,25 0,-25-1,25-24,-1 25,1-25,-25 25,25-25,0 0,0 0,-1 25,1-25,0 0,0-25</inkml:trace>
  <inkml:trace contextRef="#ctx0" brushRef="#br0" timeOffset="95171.8782">5854 4366,'25'0,"0"0,-1 0,1 0,0 0,0 0,0 0,-1-25,1 25,-25 25,-25-1,-24-48,24 48,-25 1</inkml:trace>
  <inkml:trace contextRef="#ctx0" brushRef="#br0" timeOffset="95371.8311">5705 4688,'0'0,"0"25,25-25,0 0,-1-25,26 25,-25-25,0 25,24-25,-24 25,25 0,-25-24,24 24,-24 0,0-25,0 25,-1 0,1 0,-50 25,1-25,-1 0,-50-25,26 25</inkml:trace>
  <inkml:trace contextRef="#ctx0" brushRef="#br0" timeOffset="95535.8695">5854 4539,'0'0,"0"-25,0 50,0 0,0 0,0 0,0 24,0-24,0 0,0 24,0-24,0 0,0 0,0 0,25-25,-25-25,0 0</inkml:trace>
  <inkml:trace contextRef="#ctx0" brushRef="#br0" timeOffset="95755.9215">6028 4415,'0'0,"24"-25,-24 50,0 0,0 0,0 0,0-1,0 26,0 0,0-26,0 51,0-26,0 1,0 25,0-26,0 26,0-1,0-24,0 24,0-24,0-1,0 1,0-25,0 24,0-24</inkml:trace>
  <inkml:trace contextRef="#ctx0" brushRef="#br0" timeOffset="96892.5277">7417 4390,'-25'-24,"0"48,25 1,0 0,0 25,-25-1,25 1,0 24,0-24,-25-1,25 26,0-25,0-1,0-24,0 25,0-26,0 1,0 0,0-50,0 0,0 1,0-1</inkml:trace>
  <inkml:trace contextRef="#ctx0" brushRef="#br0" timeOffset="97227.8658">7045 4465,'0'0,"0"-25,-25 0,0 0,50 1,0 24,-1 0,1-25,0 25,25 0,-26 0,26-25,0 25,-26 25,26-25,0 0,-1 25,-24-1,25-24,-26 25,1 0,0 0,0 24,-25-24,0 0,0 25,0-1,0-24,-25 25,0-1,0 1,1 0,-26-1,0 1,26-1,-26 1,25-25,0 0,1-1,-1 1,0-25,0 0,25-25,-25 25,25-24,-24-1,24 0,24-25</inkml:trace>
  <inkml:trace contextRef="#ctx0" brushRef="#br0" timeOffset="97604.1077">7838 4738,'0'24,"0"1,0 0,-25 0,25 0,0 0,0-1,-24 1,24 0,0 0,-25 0,50-25,-25 24,24 1,1-25,0 0,0 0,-25 25,0 0,0 0,-25-1,25 1,-25-25,25 25,-25-25,1 25,-1 0,0-25,0 0,0-25,25 0,0 0,0-24</inkml:trace>
  <inkml:trace contextRef="#ctx0" brushRef="#br0" timeOffset="97735.5277">7813 4837,'25'-25,"0"25,0 0,0 0,-1 0,1 0,0-25,0 25,0 0,-25 25,25-25</inkml:trace>
  <inkml:trace contextRef="#ctx0" brushRef="#br0" timeOffset="98071.3683">8458 4713,'-24'25,"48"-50,1 25,0 0,0 0,0 0,-1 0,1-25,0 25,0 0,0 0,-1 0,1 0,-50 25,1-25,24 25</inkml:trace>
  <inkml:trace contextRef="#ctx0" brushRef="#br0" timeOffset="98271.3414">8409 4887,'25'0,"-1"-25,1 25,0 0,0 0,24-25,-24 25,0 0,0 0,24 0,-24-25,0 25,0 0</inkml:trace>
  <inkml:trace contextRef="#ctx0" brushRef="#br0" timeOffset="103560.3223">7813 5507,'-24'-25,"24"50,24-50,1 25,-25-25</inkml:trace>
  <inkml:trace contextRef="#ctx0" brushRef="#br0" timeOffset="109271.4637">9351 4762,'0'-24,"25"24,-25-25,0 0,25 0,-25-24,0 24,25 0,-25 0,25 0,-25 1,0-1,24 25,-24-25,25 0,0 50,0-25,0 25,-25 0,24-1,1 1,0 25,0-25,0 24,-1-24,1 25,-25-1,25-24,0 25,-25-25,25-1,-25 1,24-25,-24 25,0 0,0-50,-24 0,24 0,0 1,-25-26,25 25</inkml:trace>
  <inkml:trace contextRef="#ctx0" brushRef="#br0" timeOffset="109483.7348">9847 4291,'-24'25,"24"0,0 0,-25 24,25-24,0 25,-25-26,25 26,-25 0,0-26,1 26,-1 0,0-1,0 1,0 0,25-26,-24 1,24 0,0 0,-25-50</inkml:trace>
  <inkml:trace contextRef="#ctx0" brushRef="#br0" timeOffset="109792.4328">9971 4762,'0'-24,"0"48,25-24,-50 0,1-24</inkml:trace>
  <inkml:trace contextRef="#ctx0" brushRef="#br0" timeOffset="124055.7623">10393 4638,'-25'0,"25"-24,-24 24,-1-25,50 0,-25 0,0-24,24 24,-24 0,25 0,-25 0,25 1,0-1,0 25,-1 0,-24 25,25-1,-25 1,25 25,-25-1,25-24,0 25,-25-1,24-24,1 25,-25-25,25-1,-25 26,25-25,-25 0,25 0,-25-1,0 1,0-50,-25-24,25 24,-25 0</inkml:trace>
  <inkml:trace contextRef="#ctx0" brushRef="#br0" timeOffset="124223.6469">10740 4316,'-24'25,"24"0,0-1,-25 26,25-25,-25 0,0 24,25 1,-25-1,1-24,-1 25,0-25,25-1,0 1,-25 0</inkml:trace>
  <inkml:trace contextRef="#ctx0" brushRef="#br0" timeOffset="124532.0696">10939 4043,'0'25,"0"0,0 0,0-1,-25 1,25 0,0 0,0 0,25-25,-25 24,25-24,-1 0,1 0,0 0,0 0,0 0,-1 0,1 0,0-24,-25-1,-25 0</inkml:trace>
  <inkml:trace contextRef="#ctx0" brushRef="#br0" timeOffset="124707.4874">11137 3994,'-25'24,"25"1,-24 0,24 0,0 24,-25-24,25 25,-25-25,25 24,0 1,-25-1,25-24</inkml:trace>
  <inkml:trace contextRef="#ctx0" brushRef="#br0" timeOffset="126879.5517">11733 4688,'-25'-25,"50"25,-1 0,1 0,0 0,25 0,-26 0,1 0,25 0,-25-25,-1 25,1 0,0 0,0 0,0-24,-1 24,-24 24,-24-24,-1 25</inkml:trace>
  <inkml:trace contextRef="#ctx0" brushRef="#br0" timeOffset="127071.6599">11981 4316,'0'25,"0"0,0-1,0 1,0 0,0 0,0 24,0-24,0 0,0 25,0-1,0-24,0 25,0-1,0-24,0 25,24-25</inkml:trace>
  <inkml:trace contextRef="#ctx0" brushRef="#br0" timeOffset="127635.5161">12526 4366,'25'0,"-25"24,0 1,0 0,-25 25,25-1,0-24,0 25,0-26,0 26,0-25,0 0,25-1,-25 1,25-50,0 25,-25-24,25-1,-1 0,1-25,0 26,-25-1,25-25,-25 25,25 1,-25-1,24 0,-24 0,0 0,-24 25,24-24,0 48,0 1,-25 0,25 25,0-26,0 26,0 0,0-1,0 1,0 24,0-24,0 0,0-1,-25 1,25-1,0 1,0 0,0-26,0 1,-25 0,25 0,0 0,-25-1,1-24,24 25,-25-25,0 0,0 0,0 0,1 0,-1-25,0 1,25-1,-25 0,25 0,-25 0,25 1,0-1</inkml:trace>
  <inkml:trace contextRef="#ctx0" brushRef="#br0" timeOffset="134656.3321">12898 4837,'25'-25,"0"25,0 0,0-25,-25 0</inkml:trace>
  <inkml:trace contextRef="#ctx0" brushRef="#br0" timeOffset="135207.5135">13345 4341,'-25'0,"25"25,0-1,0 1,0 0,0 25,0-26,0 26,25-25,-25 0,0-1,25-24,0 0,-1 0,-24-24,25-1,0 0,0-25,0 1,-1 24,-24-25,25 26,-25-26,25 25,-25 0,0 1,-25 48,25 1,0 0,0 0,0 24,0 1,0 0,0-1,0 26,0-26,0 1,0-1,0 26,0-25,0-1,0 1,0-25,-25 24,25-24,0 0,-24 0,-1-1,0 1,0-25,0 0,1 0,-1-25,0 25,0-24,0-1,25 0,0 0,0 0,25 1,0-1,0-25,0 25,24 1,-24-26,25 25,-26-25,1 26,25-26,-25 0,-1 26</inkml:trace>
  <inkml:trace contextRef="#ctx0" brushRef="#br0" timeOffset="135411.7703">13891 4167,'-25'0,"25"25,0 0,25 0,-25-1,24 1,-24 0,25-25,-25 25,25-25,0 0,0 0,-1 0,1 0,0 0,0 0,-25-25,25 25,-25-25,0 0</inkml:trace>
  <inkml:trace contextRef="#ctx0" brushRef="#br0" timeOffset="135547.8418">14114 4093,'-25'0,"0"25,25-1,0 1,0 0,-25 25,25-26,-24 26,24 0,-25-1,25 1,-25-1,25-24</inkml:trace>
  <inkml:trace contextRef="#ctx0" brushRef="#br0" timeOffset="136215.7035">14560 4713,'25'0,"0"0,0-25,0 25,-1 0,1 0,25 0,-25 0,-1 0,1 0,0 0,0 0,-25 25,-25-25</inkml:trace>
  <inkml:trace contextRef="#ctx0" brushRef="#br0" timeOffset="136375.4931">14560 4887,'25'24,"0"-24,0 0,0 0,-1 0,26 0,-25 0,24 0,-24 0,25-24,-25 24,24 0,-24-25,25 25</inkml:trace>
  <inkml:trace contextRef="#ctx0" brushRef="#br0" timeOffset="136684.1544">15156 4812,'-25'0,"25"-25,0 0,0 1,25-1,-25 0,24-25,1 26,0-1,-25 0,25 25,-25-25,25 25,-1 25,1 0,0 24,0-24,-25 0,25 25,-25-1,25-24,-1 25,-24-1,25-24,0 0,-25 25,0-26,25 26,-25-25,0 0,-25-50,25-25</inkml:trace>
  <inkml:trace contextRef="#ctx0" brushRef="#br0" timeOffset="136860.1924">15577 4415,'0'25,"-24"-25,24 25,-25 0,25-1,-25 1,0 25,25-1,-25 26,-24-26,24 26,0-1,0-24,0 0,1-1,-1 1,25-25,0-1</inkml:trace>
  <inkml:trace contextRef="#ctx0" brushRef="#br0" timeOffset="137135.9418">15677 4192,'0'25,"24"-25,-24 25,0-1,0 1,25 0,-25 0,25 24,-25-24,0 0,25 0,-25 0,0-1,0 1,-25-25,25 25,-25-25,0 0,1 0,-1 0,0 0,-25-74,26 49</inkml:trace>
  <inkml:trace contextRef="#ctx0" brushRef="#br0" timeOffset="137272.2329">15701 4192,'25'-25,"0"50,0-25,0 0,-1 0,1 0,0 25,0-25,0 0,-25 25</inkml:trace>
  <inkml:trace contextRef="#ctx0" brushRef="#br0" timeOffset="137483.6571">15949 4738,'25'-25,"0"25,0 0,0 0,24 0,-24-25,0 25,0 0,-1 0,1 0,0 0,0 0</inkml:trace>
  <inkml:trace contextRef="#ctx0" brushRef="#br0" timeOffset="137655.2278">16148 4440,'0'25,"0"0,0-1,0 1,0 25,0-1,-25-24,25 25,0-1,0-24,0 25,25-25,-25 0,0-1</inkml:trace>
  <inkml:trace contextRef="#ctx0" brushRef="#br0" timeOffset="138103.7293">16545 4440,'0'25,"0"0,0-1,-25 1,25 25,0-25,0-1,0 26,0-25,25 0,-25-1,0 1,25-25,-1 0,1-25,-25 1,25-26,0 25,0 0,-25 1,24-26,-24 25,25 0,-25-24,0 24,0 0,0 50,0 0,0 0,0-1,0 26,-25-25,25 24,0 1,0 0,0 24,-24-24,24 24,0-24,-25 24,25-24,0-1,-25 1,25-25,-25 24,25-24,-25 0,1 0,-1 0,0-25,0 24,0-24,1 0,-26 0,25 0,0-24,25-1,-25 0,1 0,-1-24,25-1,0-24</inkml:trace>
  <inkml:trace contextRef="#ctx0" brushRef="#br0" timeOffset="138427.762">16966 4192,'0'25,"0"0,25-1,-25 1,0 0,0 0,25 0,-25-1,0 1,0 0,25 0,-25 0,0-1,-25-24,0 25,0-25,1 0,-1 25,0-25,0-25,0 0,25-24,-24 24</inkml:trace>
  <inkml:trace contextRef="#ctx0" brushRef="#br0" timeOffset="138599.3114">16966 4217,'25'-25,"0"25,0 0,0 0,-1 0,1 0,0 0,0 0,0 0,-1 0,1 0</inkml:trace>
  <inkml:trace contextRef="#ctx0" brushRef="#br0" timeOffset="158683.7639">2133 6524,'25'0,"0"0,0 0,-1 0,-24 24,25-24,0 25,-25 0,-25 0,25 0,-25-25,25 24,-24 1,-1 0,0 0,25 0,-25-25,0 24,50-48,0-1,0 25,0 0,-1 0,1 0,0 0,0 25,-25-1,0 1,0 0,0 0,-25 0,25 0,-25-1,0 1,25 0,-24-25,24 25,-25-50</inkml:trace>
  <inkml:trace contextRef="#ctx0" brushRef="#br0" timeOffset="158836.4538">2456 6921,'0'24,"24"1,-48-50</inkml:trace>
  <inkml:trace contextRef="#ctx0" brushRef="#br0" timeOffset="199820.9168">3671 6672,'-25'0,"25"25,0 0,0 25,0-1,-25 1,25 0,0-1,0 1,0 24,0-24,0-25,0 24,0-24,0 0,0 0,0-1,0 1,-24-99,24 49,0 0</inkml:trace>
  <inkml:trace contextRef="#ctx0" brushRef="#br0" timeOffset="200315.7037">3547 6573,'0'-25,"-25"25,50-24,0 24,0 0,-1 0,1 0,0 0,0 0,0 0,0 0,-1 0,1 24,0-24,0 25,0-25,-1 25,1 0,-25 0,25-1,-25 1,0 0,0 0,0 0,0-1,0 1,0 0,-25 0,25 25,-25-26,1 1,-1 0,0 0,0 0,0-1,1 1,-1 0,0 0,0 0,0-25,25 24,-25-24,1 0,-1 0,25-24,0-1,25 0,-25 0,24 0,-24 1</inkml:trace>
  <inkml:trace contextRef="#ctx0" brushRef="#br0" timeOffset="200788.3186">4167 6921,'0'24,"-25"-24,25 25,-24 0,-1 0,25 0,-25-1,0 1,0 0,25 0,-24-25,-1 25,50-25,-1 24,1-24,0 0,0 0,0 0,-1 25,1-25,0 0,0 0,0 0,-1 25,1-25,-25-25,-25 25</inkml:trace>
  <inkml:trace contextRef="#ctx0" brushRef="#br0" timeOffset="201035.9157">4266 6921,'-24'0,"24"24,-25 1,25 25,0-25,-25-1,25 1,0 0,0 0,0 24,-25-24,25 0,0 0,0 0,0-1,0 1,0 0,-25-25</inkml:trace>
  <inkml:trace contextRef="#ctx0" brushRef="#br0" timeOffset="203440.5228">5011 6846,'0'-25,"24"25,1 0,0 0,0 0,0 0,-1 0,1 0,0 0,0 0,0 0,24 0,-24 0,0 0,0 0,-1 0,26 25,-25-25,0 0,24 0,-24 0,0 0,0 0,-1 0,26 0,-25 0,0 0,24 0,-24 0,0 0,0 0,0 0,24 0,-24 0,0 0,0 0,24 0,-24 0,0 0,0 0,24 0,-24 0,25 0,-26 0,1 0,0 0,0 0,0 0,-1 0,1 0,0-25,0 25,0 0,-1 0,1 0,-50 0,1 0,-26 0,25 0</inkml:trace>
  <inkml:trace contextRef="#ctx0" brushRef="#br0" timeOffset="204051.5309">5110 6896,'0'0,"-25"0,0 0,0 25,1-25,24 24,24-24,1 0,0 25,0-25,24 0,-24 0,0 0,25-25,-26 25,26 0,0 0,-26 0,26 0,0 0,-1 0,1 0,-1 0,1 0,0 0,-1 0,1 0,0 0,-26 0,26 0,0 0,-1 0,-24 0,25 0,-26 0,26 0,-25 0,24 0,-24 0,0 0,0 0,24 25,-24-25,0 0,0 0,0 0,-1 25,1-25,0 0,-50 25,-24-25,24 25</inkml:trace>
  <inkml:trace contextRef="#ctx0" brushRef="#br0" timeOffset="204763.5082">5308 7640,'0'0,"-25"0,25-25,25 0,0 0,0 1,0-1,-1 0,1 0,0 0,0 25,-25 25,-25 0,25 0,0 24,0-24,-25 0,25 0,0 0,0-1,0 1,0 0,25-25,0 0,-25-25,25 25,-1-25,-24 1,25-1,-25 0,0 0,0 0,25 1,-25-1</inkml:trace>
  <inkml:trace contextRef="#ctx0" brushRef="#br0" timeOffset="204911.4661">5507 7268,'24'0,"1"0,0 25</inkml:trace>
  <inkml:trace contextRef="#ctx0" brushRef="#br0" timeOffset="205623.9034">5606 7169,'0'0,"-25"-25,0 0,0 25,25-25,-24 25,24-25,-25 25,0 0,0 0,0 0,1 0,-1 0,0 25,0-25,0 25,1 0,-1-25,0 25,0-1,0 1,25 25,-24-25,-1 24,25-24,0 25,0-1,0-24,0 25,0-26,0 26,25-25,-25 24,24-24,1 25,0-25,-25 24,25-24,0 0,-1 0,1-25,25 24,-25-24,24 0,-24 0,0 0,0 0,24-24,-24-1,0 0,0 0,-1 0,1 1,0-1,0-25,-25 25,0 1,25-1,-25-25,0 25,0-24,0-1,-25 1,25 24,0-25,-25 1,0-1,0 25,1 0,24 1,-25 24,0 0,0 0,0 24,1 1,-51-25,75 25,0 0</inkml:trace>
  <inkml:trace contextRef="#ctx0" brushRef="#br0" timeOffset="205891.7026">5928 7516,'25'0,"0"0,0-25,0 25,-1 0,1 0,0 0,0 0,0 0,-1 0</inkml:trace>
  <inkml:trace contextRef="#ctx0" brushRef="#br0" timeOffset="206063.9127">6077 7317,'0'25,"0"0,0 0,0 24,0-24,0 25,25-25,-25 24,0 1,0-25,0 24,0-24,0 0,0 0</inkml:trace>
  <inkml:trace contextRef="#ctx0" brushRef="#br0" timeOffset="206292.2552">6499 7342,'0'25,"0"0,0 0,0-1,-25 26,25-25,0 0,0-1,0 1,0 25,0-25,0-1,0 1,-50-74,75 49,-25-25</inkml:trace>
  <inkml:trace contextRef="#ctx0" brushRef="#br0" timeOffset="206660.564">6400 7243,'0'0,"0"-25,-25 25,0 0,0 0,25 25,-25 0,25 0,-24-1,24 1,0 25,-25-1,25 1,0-25,0 24,0 1,0-25,0 24,25-24,-25 0,24 0,1 0,0-1,25 1,-26-25,1 0,25 0,-25-25,-1 1,1 24,0-25,0 0,0 0,-1-24,1 24,-25 0,25-25,-25 26,0-26,0 25,0-24,0 24,-25-25,25 1,-25 24,1-25,-1 25,0 1,0 24,0-25,1 25,-1 25,-25-1,50 1,-25 0</inkml:trace>
  <inkml:trace contextRef="#ctx0" brushRef="#br0" timeOffset="213983.7065">7441 6896,'-24'25,"-1"-25,0 0,25-25,25 0,-25-25,25 25,-1-24,-24 24,25 0,-25 0,25 1,-25-1,25 25,0 0,-1 0,-24 25,25-1,-25 1,25 0,0 25,-25-26,25 26,-25-25,24 0,-24 0,25-1,-25 1,25 0,-25 0,0 0,0-1,25-24,-25 25,0-50,0 1,-25-1</inkml:trace>
  <inkml:trace contextRef="#ctx0" brushRef="#br0" timeOffset="214171.796">7764 6598,'-25'25,"25"0,-25-1,25 26,-25-25,1 24,-1-24,0 25,0 0,0-1,1 1,-1-25,0 24,25-24,-25 0,25 0</inkml:trace>
  <inkml:trace contextRef="#ctx0" brushRef="#br0" timeOffset="215024.4483">8359 6003,'-25'0,"25"-25,0 50,0 0,0-1,0 1,0 0,0 0,0 24,0-24,25 0,-25 0,0 24,0 1,0-25,0 24,0-24,0 25,0-25,0 24,0-24,25 25,-25-1,0 1,0-1,0-24,0 25,0-25,0 24,0-24,-25 25,25-25,0 24,0-24,0 0,0 24,0-24,0 25,0-25,0 24,0-24,0 25,0-26,0 26,0-25,0 0,0 24,0-24,0 0,0 0,0-1,0 1,0 25,0-25,0-1,25 26,-25-25,0 0,0-1,0 26,0-25,0 0,0 0,0-1,0 1,0 25,0-25,0-1,25 26,-25-25,0 0,0-1,0 1,0 0,0 0,0 0,0 24,0-24,0 0,0 0,0-50,-25 25,25-50,0 25,-25-24,25-1</inkml:trace>
  <inkml:trace contextRef="#ctx0" brushRef="#br0" timeOffset="216196.6178">9128 5829,'0'25,"0"0,0 0,0-1,0 1,0 0,0 0,0 0,0-1,0 1,0 0,0 0,0 0,0-1,0 1,0 0,0 0,0 0</inkml:trace>
  <inkml:trace contextRef="#ctx0" brushRef="#br0" timeOffset="216571.7035">9153 6672,'0'25,"0"0,0 0,0 0,0 24,0-24,0 0,0 0,0 0,0-1,0 1,0 0,0 0,0 0,0-1,25 1,-25 0</inkml:trace>
  <inkml:trace contextRef="#ctx0" brushRef="#br0" timeOffset="216895.505">9153 7441,'0'25,"0"0,0 0,0 0,0-1,0 1,0 0,25 0,-25 0,0-1,0 1,0 0,0 0,0 0,0-1</inkml:trace>
  <inkml:trace contextRef="#ctx0" brushRef="#br0" timeOffset="217379.258">9178 8210,'0'-24,"-25"24,25 24,0 1,0 0,0 0,0 0,0 24,0-24,0 0,0 24,0-24,0 0,25 0,-25 24,0-24,0 0,0 0,0 0,0-1</inkml:trace>
  <inkml:trace contextRef="#ctx0" brushRef="#br0" timeOffset="218800.752">10170 6077,'-25'-25,"0"25,50 0,0 0,0 0,0 0,-1 0,1 0,0 0,25 0,-26 0,1 0,0 0,0 0,0 0,-1-24,1 24,-50 0</inkml:trace>
  <inkml:trace contextRef="#ctx0" brushRef="#br0" timeOffset="219292.3024">10641 5779,'0'0,"-25"0,25 25,0 0,0 0,0 0,0 0,0-1,0 1,0 0,0 0,0 0,0-1,0 1,0 0,0 0,0 0,0-1,0 1,0 0,0 0,0 24,0-24,0 25,0-25,0-1</inkml:trace>
  <inkml:trace contextRef="#ctx0" brushRef="#br0" timeOffset="219967.6683">10145 6921,'-25'0,"50"0,0 0,0 0,0 0,-1 0,1-25,0 25,0 0,0 0,-1 0,1 0,0 0,0 0,0 0,-1 0</inkml:trace>
  <inkml:trace contextRef="#ctx0" brushRef="#br0" timeOffset="220155.922">10567 6672,'0'25,"0"0,0 0,0 24,0-24,0 25,0 0,25-26,-25 26,0 0,0-1,0 1,0-1,0-24,0 25</inkml:trace>
  <inkml:trace contextRef="#ctx0" brushRef="#br0" timeOffset="220515.708">9947 7689,'-25'0,"25"-24,0-1,0 0,25 0,-25 0,24 25,-24-24,25 24,-25-25,25 25,0 25,0-1,-25 1,25 0,-25 0,24 0,1-1,-25 1,25 0,-25 0,25 0,-25-1,25 1,-25 0,24-25</inkml:trace>
  <inkml:trace contextRef="#ctx0" brushRef="#br0" timeOffset="220707.7722">10244 7466,'-24'25,"24"0,-25 0,25-1,0 1,-25 0,0 0,25 0,-25 24,25-24,-24 0,24 24,-25-24,25 0</inkml:trace>
  <inkml:trace contextRef="#ctx0" brushRef="#br0" timeOffset="220884.2094">10344 7615,'24'0,"1"0,0 0,0 0,0 0,-1 0,1 0,0 25,0-25,0 0,-1 0,1 25</inkml:trace>
  <inkml:trace contextRef="#ctx0" brushRef="#br0" timeOffset="221092.2099">10740 7466,'-24'0,"24"25,24-25,-24 25,0 0,0-1,0 1,0 0,0 0,0 24,25-24,-25 25,0-25,0 24,0 1,0-25,0 24</inkml:trace>
  <inkml:trace contextRef="#ctx0" brushRef="#br0" timeOffset="221399.8122">10418 8136,'-25'25,"25"0,0-1,0 1,0 0,0 0,0 0,25 24,-25 1,0-25,0 24,0-24,0 0,0 0,0-1,0 1,25-25,-25 25</inkml:trace>
  <inkml:trace contextRef="#ctx0" brushRef="#br0" timeOffset="221947.7109">11584 5804,'-25'0,"25"25,0 0,0 0,0 0,0-1,0 1,0 0,0 25,0-26,0 1,25 0,-25 0,0 0,0 24,0-24,0 25,0-26,0 1</inkml:trace>
  <inkml:trace contextRef="#ctx0" brushRef="#br0" timeOffset="222856.4994">11261 6871,'-24'0,"24"-25,24 0,-24 0,0 1,25-1,-25 0,0 0,25 25,0 25,-25 0,25 0,-25-1,0 1,24 0,-24 0,0 0,25 0,-25-1,0 1,25 0,-25 0,0 0,0-1,0-48,0-1</inkml:trace>
  <inkml:trace contextRef="#ctx0" brushRef="#br0" timeOffset="223423.92">11460 6722,'-25'0,"25"25,-25 0,25-1,0 1,-25 0,25 0,-24 0,-1 0,25-1,-25 1,0 0,0 25,25-26,-24 1,24 0,0 0</inkml:trace>
  <inkml:trace contextRef="#ctx0" brushRef="#br0" timeOffset="223960.4622">11633 6871,'25'0,"0"0,0 0,0 0,-1 25,1-25,0 0,0 0,0 0,-50 0,0 0</inkml:trace>
  <inkml:trace contextRef="#ctx0" brushRef="#br0" timeOffset="224139.6674">11733 6772,'-25'-25,"25"50,0-1,0 1,0 0,0 0,0 0,0 24,0-24,0 0,0 0,0 0,0-1,25-24,-25-24</inkml:trace>
  <inkml:trace contextRef="#ctx0" brushRef="#br0" timeOffset="224395.5151">11981 6672,'0'-24,"0"48,0 1,0 0,0 0,0 0,0-1,-25 1,25 0,0 0,0 0,0 0,25-1,-25 1,0 25,0-25,0-1,0 1,0 0,0 0,0 0</inkml:trace>
  <inkml:trace contextRef="#ctx0" brushRef="#br0" timeOffset="225084.2084">11584 7516,'0'25,"0"-1,0 1,0 0,0 0,25 0,-25-1,0 1,0 0,0 25,0-26,0 1,0 0,0 25,0-26,0 1,0 25,0-25</inkml:trace>
  <inkml:trace contextRef="#ctx0" brushRef="#br0" timeOffset="225376.2523">11534 8285,'-25'25,"50"-25,-25 24,0 1,0 0,0 0,0 0,0-1,0 1,0 0,0 0,0 0,0-1,0 1,0 0,0 0,0 0</inkml:trace>
  <inkml:trace contextRef="#ctx0" brushRef="#br0" timeOffset="226303.914">13122 5755,'-25'-25,"25"0,0 50,0 0,0-1,0 1,0 0,0 0,0 0,0 0,0-1,0 1,0 0,0 0,0 0,25-1,-50-24,25 25</inkml:trace>
  <inkml:trace contextRef="#ctx0" brushRef="#br0" timeOffset="227628.4138">13022 6003,'0'-25,"0"0,0 0,0 1,0-1,25 25,-25-25,0 0,25 25,-25-25,25 25,-25-25,0 1,25 24,-25-25,24 25,1 0,0 0,-25 25,25-25,-25 24,0 1,0 0,25 0,-25 0,0 0,0-1,25 26,-25-25,0 0,0-1,24 1,-24 0,25 0,-25 0,25-1,-25 1,25-25,-50 0,25-25</inkml:trace>
  <inkml:trace contextRef="#ctx0" brushRef="#br0" timeOffset="227856.1018">13370 5730,'-25'0,"25"25,-25-25,25 24,-25 1,1 0,-1 0,0 25,0-26,0 26,0 0,-24-26,24 26,0 0,0-26,25 26,-24-25,24 0,24-1</inkml:trace>
  <inkml:trace contextRef="#ctx0" brushRef="#br0" timeOffset="228176.1748">13494 6052,'0'-24,"-25"24,50 0,0 0,-1 0,1 0,0 0,25 0,-26 0,1 0,0 0,0 0,0 0</inkml:trace>
  <inkml:trace contextRef="#ctx0" brushRef="#br0" timeOffset="228403.712">13816 5779,'0'25,"0"0,0 0,0 0,0 0,0 24,0-24,0 25,0-26,0 26,0-25,0 24,0 1,0 0,0-1,0-24,0 25,0-1</inkml:trace>
  <inkml:trace contextRef="#ctx0" brushRef="#br0" timeOffset="229003.8218">13419 6598,'-24'-25,"24"50,0 0,0 0,0-1,0 1,0 0,0 0,0 24,0-24,0 0,24 0,-24 0,0 0,0-1,0-48,0-1</inkml:trace>
  <inkml:trace contextRef="#ctx0" brushRef="#br0" timeOffset="229763.6906">13047 6871,'25'0,"0"0,0 0,-1 0,1 0,0 0,0 0,0 0,0 25,-1-25,1 0,0 0</inkml:trace>
  <inkml:trace contextRef="#ctx0" brushRef="#br0" timeOffset="230195.6914">13122 7813,'-25'0,"0"0,50-24,0 24,-1 0,1 0,0 0,0 0,0-25,0 25,-1 0,-24 25,25-25,0 0</inkml:trace>
  <inkml:trace contextRef="#ctx0" brushRef="#br0" timeOffset="230423.618">13444 7541,'0'24,"0"1,0 0,0 0,0 0,0-1,0 26,0-25,25 24,-25-24,0 25,0-1,0-24,0 25,0 0</inkml:trace>
  <inkml:trace contextRef="#ctx0" brushRef="#br0" timeOffset="231075.7763">13047 8434,'-25'0,"1"24,48-24,1 0,0 0,0 0,0 0,-1 0,1 0,0 25,0-25,0 0,0 0,-1 0,-48 0,48-25</inkml:trace>
  <inkml:trace contextRef="#ctx0" brushRef="#br0" timeOffset="231573.0538">13494 8186,'0'-25,"0"50,0-1,0 1,0 0,0 0,-25 0,25-1,0 1,0 0,0 0,0 0,0-1,0 1,0 0,0 0,0 0,0-1,0 1,0 25,0-25,0-1,0 1,0 0</inkml:trace>
  <inkml:trace contextRef="#ctx0" brushRef="#br0" timeOffset="233276.5465">14263 5606,'-25'0,"25"-25,-25 50,25 0,0-1,0 1,0 0,0 0,0 0,0-1,0 1,0 25,0-25,0 24,0-24,0 25,0-25,0 24,0 1,0-1,0-24,0 25,0-1,0 1,0 0,0-1,0 1,0-1,0-24,0 25,0-1,0 1,0 0,0-26,0 26,0 0,0-1,0-24,0 25,0-25,0 24,0 1,0-1,0 1,0-25,0 24,0-24,0 25,0-25,0 24,0-24,0 25,0-1,0-24,0 25,0-26,0 26,0-25,0 24,0 1,0 0,0-26,0 1,0 25,0-25,0 24,0 1,0-25,0 24,0 1,0-25,0 24,0 1,0-25,0 24,0-24,0 25,0-1,0 1,0 0,0-26,0 1,0 25,0-25,0-1,0 1,-25 0,25 0</inkml:trace>
  <inkml:trace contextRef="#ctx0" brushRef="#br0" timeOffset="233915.6852">10021 8483,'0'0,"-25"0,25-25,-25 25,1 25,48-25,1 0,0 0,0 0,0 0,0 0,24 0,-24 0,0 0,24 0,-24-25,0 25,-50-24,50 24</inkml:trace>
  <inkml:trace contextRef="#ctx0" brushRef="#br0" timeOffset="244487.4289">9277 9004,'0'25,"0"0,0 0,0-1,0 1,0 0,0 0,0 0,0-1,0 1,25 0,0-25,-1 0,1 0,0 25,0-25,0 0,-1 0,1 25,0-25,0 0,0 0,-1 0,1 0,0 0,0 0,0 0,-1 24,1-24,0 0,0 0,0 0,-1 0,1 0,0 0,0 0,0 0,-1 0,1 0,0 0,0 0,0 0,0 0,-1 0,-24-24,25 24,0 0,0 0,0 0,-1 0,1-25,0 25,0 0,0-25,-1 25,1-25,-25 0,0 1,0-1,0 0,0 0,0 0,0 1,0-1,0 0,0 0,0 0,0 0,0 1,0-1,-25 50,1-1,-1-24,0 25,0 0,0 0,1 0,24 0,-25-25,25 24,-25-48</inkml:trace>
  <inkml:trace contextRef="#ctx0" brushRef="#br0" timeOffset="244647.5754">10393 8954,'0'25,"25"-25,-25 25,25-25,0 25,-1-25,-24 25,25-25,0 25,0-25,0 24,-1-24,1 0,-25 25</inkml:trace>
  <inkml:trace contextRef="#ctx0" brushRef="#br0" timeOffset="249376.0073">14734 6970,'-25'0,"50"0,0 25,0-25,-1 0,1 0,0 0,0 0,0 0,-1 0,1-25,0 25,0 0,0 0,-1 0,1 0,-50 0,1 25</inkml:trace>
  <inkml:trace contextRef="#ctx0" brushRef="#br0" timeOffset="249572.5603">14734 7144,'25'0,"0"0,-1 0,1 0,0 0,0 0,0 0,-1 0,1 0,0 0,0 0,0 0,-1 0,1 0,-25-25,25 25</inkml:trace>
  <inkml:trace contextRef="#ctx0" brushRef="#br0" timeOffset="250019.9717">15478 7094,'-25'-25,"25"1,0-1,0 0,0 0,25 0,-25 1,25-1,-25 0,25 0,0 25,-25-25,24 25,-24-25,25 25,0 25,0 0,-25 0,25 0,-1 0,1-1,-25 1,25 0,0 0,-25 0,25-1,-25 1,24 0,-24 0,25 0,-25-1,-25-24</inkml:trace>
  <inkml:trace contextRef="#ctx0" brushRef="#br0" timeOffset="250207.7185">15875 6722,'0'25,"-25"0,25-1,-25 1,1 0,-1 25,0-25,0 24,0 26,-24-26,24 1,0-1,0 1,25 0,-24-26</inkml:trace>
  <inkml:trace contextRef="#ctx0" brushRef="#br0" timeOffset="251059.9018">16570 5804,'-25'0,"25"25,25 0,-25 0,0 0,0 24,0-24,0 25,0-26,0 26,0 0,0-1,0 1,0-1,0-24,-25 25,25-1,0 26,0-26,0 1,0 0,0-1,0 1,0-25,0 24,0 1,0 0,0-26,0 26,0 0,0-26,0 26,0 0,0-26,0 26,0 0,0-26,0 26,0-25,0 0,0 24,0-24,0 25,0-26,0 26,0-25,0 24,0-24,0 25,0-1,-25-24,25 25,0-25,0 24,0-24,0 0,0 0,0 0,0-1,0 1,0 0,0 0,0 0,-25-1,50-48,-25-1,0 0,0-25</inkml:trace>
  <inkml:trace contextRef="#ctx0" brushRef="#br0" timeOffset="251539.5488">17090 5606,'-24'0,"24"25,0-1,0 1,0 0,0 0,0 0,24-1,-24 26,0-25,0 0,0 0,0-1,0 1,0 0,0 0,0 0,0-1</inkml:trace>
  <inkml:trace contextRef="#ctx0" brushRef="#br0" timeOffset="251871.4979">17041 6548,'0'25,"0"0,0 0,0 0,0-1,0 1,0 0,0 0,0 0,0-1,0 1,0 0,0 0,0 0</inkml:trace>
  <inkml:trace contextRef="#ctx0" brushRef="#br0" timeOffset="252207.7177">17016 7218,'0'25,"0"0,0 0,25-25,-25 24,0 1,0 0,0 0,-25 0,25-1,0 1,25 0,-25 0,0 0,0-1,0 1,-25-25,25 25</inkml:trace>
  <inkml:trace contextRef="#ctx0" brushRef="#br0" timeOffset="252540.56">16991 8012,'-25'0,"25"25,25-25,-25 25,0-1,-25 1,25 0,0 0,0 0,0-1,0 26,0-25,0 0,0-1,0 1,0 0,0 0,0 0,0-1,0-48</inkml:trace>
  <inkml:trace contextRef="#ctx0" brushRef="#br0" timeOffset="253939.7182">17934 5606,'-25'0,"25"25,0-1,0 1,-25 0,25 0,0 0,0-1,25 1,-25 0,25 0,0 0,-1-25,1 0,0 0,-25-25,25 25,0-25,-1 25,-24-25,25 0,0 1,-25-1,25 0,-25 0,0 0,0 1,0-1,0 0,-25 0,25 0,-25 1,0 24,25-25,-24 25,-1 25,0-25,0 24,25 1,-25 0,1 0,24 0</inkml:trace>
  <inkml:trace contextRef="#ctx0" brushRef="#br0" timeOffset="254572.7895">17983 6524,'-24'0,"-1"0,25 24,0 1,0 0,0 0,0 0,0-1,0 1,0 0,25 0,-25 0,24-1,1 1,0-25,0 0,0-25,-1 25,-24-24,25 24,0-25,-25 0,25 0,0 0,-25 1,0-1,0 0,24 25,-24-25,0 0,-24 1,24-1,0 0,-25 25,25-25,-25 25,25-25,-25 25,0 0,1 0,-1 0,25 25,-25-25,0 25,0 0,25 0</inkml:trace>
  <inkml:trace contextRef="#ctx0" brushRef="#br0" timeOffset="255247.9592">17983 7441,'-24'-24,"24"-1,0 0,0 0,24 0,-24 1,25-1,0 0,0 25,0 25,-25 0,24-1,-24 1,25 0,0 0,-25 0,25 24,0-24,-25 0,24 0,1-1,-25 1,25 0,-25 0,-50-75</inkml:trace>
  <inkml:trace contextRef="#ctx0" brushRef="#br0" timeOffset="255440.3427">18281 7193,'0'25,"-25"0,0 0,25 0,0 24,-24 1,-1-1,0 1,0 0,0-1,1 1,-1 24,25-24,-25-1,0-24,0 25</inkml:trace>
  <inkml:trace contextRef="#ctx0" brushRef="#br0" timeOffset="255935.6234">18033 8260,'-25'25,"25"0,0-1,0 1,0 0,0 0,0 0,0-1,0 1,0 0,25-25,-25 25,25-25,-25 25,25-25,-25 24,24-24,1-24,0 24,0-25,0 0,-1 0,-24 0,0 1,25-1,-25-25,0 25,25 1,-25-1,-25 0,25 0,0-24,-25 24,25 0,-24 25,24-25,-25 25,0 0,0 25,0-25,25 25,-24-25,-1 25</inkml:trace>
  <inkml:trace contextRef="#ctx0" brushRef="#br0" timeOffset="257180.6519">19199 5655,'-25'0,"25"25,-25-25,25 25,-25 0,25 0,0-1,0 1,0 0,0 0,25 0,-25 0,0-1,25-24,-25 25,25 0,0-25,-1 0,1 0,0 0,0-25,0 0,-1 1,1-1,-25 0,25 0,-25 0,0 0,25 1,-25-1,0 0,-25 0,25 0,0 1,0-1,-25 0,25 0,-25 25,25-25,-24 25,-1 0,0 0,0 25,0 0,-24-50,49 50</inkml:trace>
  <inkml:trace contextRef="#ctx0" brushRef="#br0" timeOffset="257780.6429">19000 6697,'0'-25,"0"1,0-1,0 0,25 0,-25 0,25 1,0-1,0 0,-25 0,24 0,1 1,0 24,0 0,0 0,-25 24,24 1,1-25,-25 25,25 0,0 0,-25-1,25 26,-25-25,24 0,-24-1,25 1,-25 0,25 0,-25 0,0-50,0 0</inkml:trace>
  <inkml:trace contextRef="#ctx0" brushRef="#br0" timeOffset="257951.7286">19472 6375,'-25'-25,"25"50,-25 0,25-1,-25 1,25 25,-25-25,1 24,-1-24,0 25,0-1,0 1,-24-1,24 1,25 0,-25-25</inkml:trace>
  <inkml:trace contextRef="#ctx0" brushRef="#br0" timeOffset="258776.3705">19273 7417,'0'-25,"-25"25,1 0,-1 0,25 25,-25-1,25 26,0-25,-25 0,25 24,0-24,0 0,0 0,25 24,-25-24,25-25,-25 25,25-25,-1 0,1 0,0-25,0 25,0-25,-1 0,-24 1,25-1,0 0,0 0,-25-24,25 24,-25 0,24 0,-24 0,0 1,0-1,-24 0,24 0,-25 25,0-25,0 25,0 25,1 0,-1-25,0 50,25-26,-25 1,0 25,25-25</inkml:trace>
  <inkml:trace contextRef="#ctx0" brushRef="#br0" timeOffset="259319.8156">19298 8235,'-25'25,"25"0,0 0,-25-1,25 1,0 0,-24 0,24 0,0-1,0 1,0 0,24 0,-24 0,25-25,-25 24,25-24,-25 25,25-25,0 0,-1-25,1 1,-25-1,25 0,-25 0,25 0,-25 1,0-1,25 0,-25 0,0 0,0 1,0-26,0 25,-25 25,25-25,-25 1,0-1,0 25,1 0,-1 0,0 25,0-1,0-24</inkml:trace>
  <inkml:trace contextRef="#ctx0" brushRef="#br0" timeOffset="260300.3835">20290 5655,'-25'0,"25"-24,25-1,0 0,-25 0,25 25,-25-25,25 1,-1-1,-24 0,25 0,0 25,0 0,-25 25,0 0,25-25,-1 25,-24-1,25 1,-25 25,25-25,0-1,-25 1,25 0,-1-25,-24 25,0 0,25-25,-25 24,0-48,0-1</inkml:trace>
  <inkml:trace contextRef="#ctx0" brushRef="#br0" timeOffset="260479.7622">20687 5383,'0'24,"-25"1,25 0,-25 25,25-26,0 1,-24 0,-1 25,0-26,0 26,0 24,1-24,-1 0,0-1,25-24</inkml:trace>
  <inkml:trace contextRef="#ctx0" brushRef="#br0" timeOffset="261028.6115">20414 6449,'-25'25,"1"0,24 0,0-1,0 1,0 0,0 0,24 0,-24-1,25 1,-25 0,25-25,0 0,0 0,-1 0,-24-25,25 25,0-25,0 1,-25-26,25 25,-1 0,-24 1,0-1,25 0,-25 0,0 0,-25 1,25-1,0 0,-24 0,24 0,-25 25,0 0,0 0,0 25,1 0,-1 0,25 24</inkml:trace>
  <inkml:trace contextRef="#ctx0" brushRef="#br0" timeOffset="261536.3516">20464 7392,'-25'0,"0"0,25 25,0-1,-25 26,25-25,0 24,0-24,0 0,0 25,25-26,-25 1,25-25,-25 25,25-25,-25 25,25-50,-1 25,1 0,0-25,0 0,-25 1,25-1,-1 0,-24 0,25 0,-25-24,0 24,0 0,0 0,-25 1,25-1,-24 0,-1 25,0-25,0 25,0 25,1-25,-1 25,0 0,0-1,0 26,25-25</inkml:trace>
  <inkml:trace contextRef="#ctx0" brushRef="#br0" timeOffset="262003.7356">20464 8235,'0'25,"-25"0,25 0,-25-1,25 1,0 0,0 0,0 24,0-24,0 0,0 0,0 0,25-1,-25 1,25-25,0 0,-1 0,1 0,-25-25,25 25,0-24,0-26,-25 25,24 0,1-24,-25 24,0 0,25 0,-25 1,0-26,-25 25,25 0,-25 25,25-24,-24 24,-1 0,0 0,0 24,0-24,1 25,-1-25,25 25</inkml:trace>
  <inkml:trace contextRef="#ctx0" brushRef="#br0" timeOffset="263132.1208">21208 5358,'-25'0,"25"-25,-25 25,25 25,0 0,0-1,0 1,0 0,0 25,0-26,0 26,0 0,0-26,0 26,25-25,-25 24,0 1,0 0,25-1,-25 1,0 0,25-1,-25 1,0-1,0 1,0 0,0-1,25-24,-25 25,0-1,0-24,0 25,0-26,0 26,24 0,-24-26,0 1,0 25,0-25,0 24,0-24,0 25,0-25,0-1,0 26,0-25,-24 0,48-1,-24 1,0 25,0-25,0 24,0-24,0 0,0 0,-24-1,24 1,0 0,0 0,0 0,0-1,0 1,0 0,0 0,0 0,0-1,0 1,0 0,0 0,0 0,0-1,0 1,0 0,0 0,0 0,0-1,0 1,0 0,0 0,0 0,0-1,0 1,0 0,0 0,0 0,0 0,0-1,0 1,0 0,0 0,0 0,0-1,0 1,0 0,0 0,0 0,0-1,0 1,0 0,0 0,0 24,0-24,0 0,0 0,0 0,0-1,-25-24,25 25,25-50,-25 1,-25-1</inkml:trace>
  <inkml:trace contextRef="#ctx0" brushRef="#br0" timeOffset="264076.2283">16570 8062,'-25'0,"25"24,0 1,-25 0,25 0,0 24,0-24,0 0,0 25,0-26,0 1,0 25,0-25,25-1,-25 1,0 0,0 0,0 0,0-1,0 1,25 0,-25-50,0 0</inkml:trace>
  <inkml:trace contextRef="#ctx0" brushRef="#br0" timeOffset="267216.0121">3646 10468,'0'24,"25"-24,0 0,0 0,0 0,-1 0,1 0,0 0,0 0,0 0,-1 0,1 0,-50 0,25 25</inkml:trace>
  <inkml:trace contextRef="#ctx0" brushRef="#br0" timeOffset="267392.6755">3621 10666,'0'25,"-24"-25,48 0,1 0,0 0,0 0,25-25,-26 25,1 0,0 0,25-25,-26 25,1 0,0 0,25-25,-26 25</inkml:trace>
  <inkml:trace contextRef="#ctx0" brushRef="#br0" timeOffset="267768.1196">4316 10641,'-25'0,"25"-25,0 1,0-1,0 0,0 0,0 0,25 1,-25-1,0 0,25 0,0 0,-25 1,24 24,-24-25,25 50,0-1,0 1,-25 25,25-25,-25 24,24-24,-24 25,25-26,-25 26,25-25,-25 24,0-24,25 0,-25 0,0 0,0-1,-25-48,25-1</inkml:trace>
  <inkml:trace contextRef="#ctx0" brushRef="#br0" timeOffset="267955.9495">4638 10269,'0'-25,"-24"50,24 0,-25 0,25 0,-25 24,0-24,0 25,25-1,-24 1,-1-25,0 24,0 1,25-25,-25 24,25-24,0 0</inkml:trace>
  <inkml:trace contextRef="#ctx0" brushRef="#br0" timeOffset="268460.3537">4837 10691,'25'0,"-25"-25,0 0</inkml:trace>
  <inkml:trace contextRef="#ctx0" brushRef="#br0" timeOffset="270667.4951">5283 10294,'-24'-25,"-1"25,0 0,25 25,-25-25,0 25,25 0,0 24,-24-24,24 25,0-26,-25 26,25 0,0-26,25 1,-25 25,0-25,24-25,-24 24,25 1,-25 0,25-25,0 0,0 0,-1 0,1 0,0-25,0 0</inkml:trace>
  <inkml:trace contextRef="#ctx0" brushRef="#br0" timeOffset="270927.682">5407 10542,'0'-25,"25"25,0 0,0 0,0 0,-1 0,1 0,25-25,-25 25,-1 0,1 0,25 0,-25 0,-1 0,1 0,0 25</inkml:trace>
  <inkml:trace contextRef="#ctx0" brushRef="#br0" timeOffset="271147.4592">5879 10269,'0'25,"0"0,0 0,-25-1,25 1,0 0,0 0,0 0,0 24,0-24,0 0,0 0,0-1,0 1,0 0</inkml:trace>
  <inkml:trace contextRef="#ctx0" brushRef="#br0" timeOffset="271400.5942">6077 10145,'25'25,"-25"0,25 0,-25-1,25 26,-1-25,-24 24,25-24,-25 25,0-25,25-1,-25 26,0-25,-25 0,25 24,-25 1,25-25,-24 24,-1 1,-25-25,25-1,-24 1</inkml:trace>
  <inkml:trace contextRef="#ctx0" brushRef="#br0" timeOffset="272043.5718">6325 9897,'25'0,"0"0,0 0,-1 0,-24 25,25-25,25 0,-25 0,-1 0,26 0,-25 0,0-25,24 25,1 0,-25 0,24 0,1 0,0-25,-1 25,1 0,-1 0,-24 0,25 0,-25 0,-1 0,1 0,0 0,0 0,0 0,-50 0,0 0,0 0</inkml:trace>
  <inkml:trace contextRef="#ctx0" brushRef="#br0" timeOffset="272811.6815">6672 10071,'-24'-25,"48"25,1 0,0 0,0 0,0 0,-1 0,1 0,-25 25,0 0,-25-1,1 1,-1 0,0 0,0-25,25 25,-25-25,1 24,-1-24,25 25,-25-25,50 0,0 0,-1-25,1 25,0 0,0 0,0-24,-1 24,1 0,0-25,0 25,0 0,0 0,-1-25,-24 50</inkml:trace>
  <inkml:trace contextRef="#ctx0" brushRef="#br0" timeOffset="276635.7386">6424 9302,'-24'0,"-1"25,25-1,-25 1,0 25,0-25,1-1,24 26,-25-25,0 0,25-1,-25-24,25 25,25-25,0 0,0 0,-1 0,1-25,0 25,0 0,0 0,-1-24,1 24,0 0,0 0,0 0,-1 0,-24-25,25 25,-50 25</inkml:trace>
  <inkml:trace contextRef="#ctx0" brushRef="#br0" timeOffset="276840.5045">6449 9302,'-25'0,"25"25,0-1,0 1,0 25,0-25,0-1,25 26,-25-25,0 0,0-1,0 1,0 0,0 0,0 0,0-1,25-24</inkml:trace>
  <inkml:trace contextRef="#ctx0" brushRef="#br0" timeOffset="277051.5602">6772 9327,'0'24,"-25"1,25 0,-25 0,25 0,-25 24,25-24,-25 0,1 0,24-1,-25 1,25 0,0 0,-25 0,25-50</inkml:trace>
  <inkml:trace contextRef="#ctx0" brushRef="#br0" timeOffset="277212.0375">6623 9351,'0'25,"25"0,-25 0,24 0,-24 24,25-24,0 0,-25 0,25-25,0 24,-1 1,1 0,0 0,0-25</inkml:trace>
  <inkml:trace contextRef="#ctx0" brushRef="#br0" timeOffset="278020.4724">6970 9227,'25'0,"0"25,0-25,-25 25,24-25,1 25,0 0,-50-1,25 1,-25 0,1 0,-1 0,0-1,25 1,-25-25,50-25,0 25,0 0,-1 0,-24 25,25-25,0 25,-25 0,0 0,0-1,0 1,-25 0,0 0,25 0,-24-1,24 1,-25-25,-25 0,25 0</inkml:trace>
  <inkml:trace contextRef="#ctx0" brushRef="#br0" timeOffset="278751.7772">7268 10468,'0'24,"25"1,-25 0,24-25</inkml:trace>
  <inkml:trace contextRef="#ctx0" brushRef="#br0" timeOffset="282776.2528">7764 10592,'-25'0,"0"0,25-25,0 0,25 0,-25 0,0-24,25 24,-25 0,25 0,-25-24,24 49,-24-25,0 0,25 25,-25-25,25 1,0 24,0 24,-25 1,0 0,24 0,-24 24,25-24,-25 25,25-1,-25-24,25 25,-25-25,25 24,-25-24,25 0,-25 0,0-1,0 1,24 0,-24 0,-24-50,24 0,0 0,-25 1,25-1,0-25</inkml:trace>
  <inkml:trace contextRef="#ctx0" brushRef="#br0" timeOffset="282987.7541">8086 10170,'0'25,"-24"-25,24 25,-25-1,25 1,-25 25,25-25,-25 24,0 1,0-1,1 1,24 0,-25-1,0-24,0 25,25-26,0 1,0 0,-25-25,50-25,-25 0</inkml:trace>
  <inkml:trace contextRef="#ctx0" brushRef="#br0" timeOffset="283399.7374">8210 9872,'25'0,"0"0,-25 25,25-25,-25 25,25-25,-25 25,-25-1,0 1,25 0,-25-25,25 25,-25-25,50 0,0 0,0 0,0 0,-1 25,1-25,-25 25,0-1,25-24,-25 25,0 0,-25-25,25 25,-25 0,1-1,-1-24,25 25,-25 0,0-25</inkml:trace>
  <inkml:trace contextRef="#ctx0" brushRef="#br0" timeOffset="283900.8944">8756 10443,'25'25,"0"-25,-1 0,1 0,0 0,0 0,0 0,-1 0,1 0,-50 0</inkml:trace>
  <inkml:trace contextRef="#ctx0" brushRef="#br0" timeOffset="284111.8092">8706 10641,'25'0,"0"0,25 0,-26 0,1 0,0 0,0 0,0 0,-1 0,1 0,0 0,0-25</inkml:trace>
  <inkml:trace contextRef="#ctx0" brushRef="#br0" timeOffset="285743.6418">9947 10492,'0'0,"-25"0,25 25,0-50,0 1,25 24,-25-25,24 0,1-25,0 26,-25-1,25 0,-25 0,25 25,0-25,-1 25,1 0,-25 25,25-25,0 25,-25 0,25 24,-1-24,1 25,-25-25,25 24,-25-24,25 25,-25-26,25 1,-25 0,24 0,-24 0,0-1,25-24,-50-24,1-1,24 0,0 0</inkml:trace>
  <inkml:trace contextRef="#ctx0" brushRef="#br0" timeOffset="285948.7209">10368 10120,'0'25,"-24"0,24 0,-25 0,25-1,-25 1,25 25,-25-1,0 1,1 0,-1-1,0 1,0-1,25 1,-25 0,25-26,0 1,-24 0,24 0,24-50,1-25</inkml:trace>
  <inkml:trace contextRef="#ctx0" brushRef="#br0" timeOffset="286347.8104">10790 9897,'-25'25,"25"0,-25-1,1 1,24 0,-25 0,0 25,0-26,25 1,-25 0,50-25,0 0,0 0,0 0,-1 0,1 0,0 0,0 0,0 0,-1 0,1 0,0 0,0 0,-25-25,-25 0</inkml:trace>
  <inkml:trace contextRef="#ctx0" brushRef="#br0" timeOffset="286572.0471">10864 9847,'-24'25,"24"0,0 0,0 0,0-1,0 26,0-25,0 25,-25-26,25 26,0-25,0 24,0-24,0 0,0 0,0 0</inkml:trace>
  <inkml:trace contextRef="#ctx0" brushRef="#br0" timeOffset="310680.2843">2133 11981,'-25'0,"1"24,-1-24,0 25,0 0,25 0,-25 0,1-1,-26 1,25 0,0 0,1 0,-1 24,0-24,25 0,-25-25,25 25,25 0,0-25,0 0,-1 0,26-25,-25 25,24 0,-24-25,25 25,-25-25,24 25,-24 0,0-25,0 25,-1 0,1 0,0 0,-50-24,0 24,1-25</inkml:trace>
  <inkml:trace contextRef="#ctx0" brushRef="#br0" timeOffset="310876.4327">2133 11981,'-25'24,"25"1,0 0,0 0,0 0,0 24,0-24,-24 25,24-1,0-24,0 25,-25-1,25-24,0 0,0 0,0 0,25-25</inkml:trace>
  <inkml:trace contextRef="#ctx0" brushRef="#br0" timeOffset="311036.0912">2332 12427,'24'25</inkml:trace>
  <inkml:trace contextRef="#ctx0" brushRef="#br0" timeOffset="323503.5714">3423 12005,'0'-24,"0"-1,-25 0,25 50,0 0,0-1,0 1,0 25,0-1,0-24,0 25,0-25,0 24,0 1,0 0,0-1,0-24,0 0,0 24,0-24,0 0,0 0,0-50,-25 0,25 0,0 1</inkml:trace>
  <inkml:trace contextRef="#ctx0" brushRef="#br0" timeOffset="323891.5965">3125 11906,'0'-25,"25"25,0 0,0 0,24 0,-24 0,25 0,-25 0,-1 0,26 25,-25-25,24 25,-24-25,0 25,0-25,0 25,-1-1,1 1,-25 0,25 0,-25 0,0-1,0 26,0-25,0 25,-25-1,0-24,1 25,-1-1,0 1,0-1,0-24,-24 0,24 0,0 0,0-1,1-24,-1-24,0 24,25-25,-25 0,25 0,0-24,25 24,-25 0</inkml:trace>
  <inkml:trace contextRef="#ctx0" brushRef="#br0" timeOffset="324263.9777">3870 12353,'0'25,"0"-1,0 1,-25 0,25 0,0 0,-25 24,25-24,0 0,0 0,25-1,0-24,-1 0,-24 25,25-25,0 0,-25 25,-25 0,25 0,-25-25,25 24,-24-24,-1 25,0 0,0-25,0 0,1-25,24 0</inkml:trace>
  <inkml:trace contextRef="#ctx0" brushRef="#br0" timeOffset="324444.8139">3845 12452,'25'0,"-1"0,1 0,0 0,0 0,0 0,-1-25,1 25,0 0,-50 0</inkml:trace>
  <inkml:trace contextRef="#ctx0" brushRef="#br0" timeOffset="349956.5468">4539 12105,'-25'0,"50"0,0 0,0 0,0 0,-1 0,1-25,0 25,0 0,0 0,-1 0,1 0,0 0,0 0,0 0,0 0,-1 0,1-25,0 25,-25 25,-25-25,-49-25,49 25</inkml:trace>
  <inkml:trace contextRef="#ctx0" brushRef="#br0" timeOffset="350420.2183">4514 12278,'-24'0,"24"-24,24 24,1 0,0 0,0 0,0 0,-1 0,1 0,0 0,0 0,24 0,-24 0,0 0,0 0,0 0,0 0,-1 0,1 0,0 0,0 0,0 0,-50 24,0 1</inkml:trace>
  <inkml:trace contextRef="#ctx0" brushRef="#br0" timeOffset="356884.251">5928 11807,'0'25,"0"0,0-1,-24 26,24 0,0-26,0 26,0 0,0-26,0 1,0 0,0 0,0 0,0 0,0-1,0 1,0 0,0-50</inkml:trace>
  <inkml:trace contextRef="#ctx0" brushRef="#br0" timeOffset="357140.9876">6003 12005,'0'25,"25"-25,-1 0,1 0,0 0,-25 25,25-25,0 0,-1 0,1-25,0 25,0 0,0 0,-1 0,1 0,-50-25</inkml:trace>
  <inkml:trace contextRef="#ctx0" brushRef="#br0" timeOffset="357607.6374">6747 11956,'0'-25,"-25"0,25 0,-25 1,25-1,-25 0,1 25,-1 0,0 0,0 25,0 0,25 24,-24-24,24 25,0-26,0 26,0-25,0 24,0-24,24 0,1 0,0-25,0 0,-25-25,25 0,-1 0,-24 1,25-1,-25 0,25-25,-25 26,0-1,25 0,-25 0,0 0,0 50,0 0,0 0,0 0,0-1,0 26,0-25,25 24,-25-24,0 0,24 0,-24 0,25 0,0-1,0-24,-25 25,25-50</inkml:trace>
  <inkml:trace contextRef="#ctx0" brushRef="#br0" timeOffset="358104.4117">5829 11658,'-25'-25,"0"25,1 0,-1 25,0-25,25 25,-25-25,0 25,1 0,-1 24,0 1,0-1,25 1,-25 0,25-1,-24 1,24-1,0 1,0 0,0 24,24-24,-24-1,25 1,0-25,0 24,24-24,1 0,0-25,-1 0,26 0</inkml:trace>
  <inkml:trace contextRef="#ctx0" brushRef="#br0" timeOffset="358527.8069">6970 11757,'0'-24,"25"48,-25 1,25 0,0 0,-1 0,1 24,0-24,0 25,0-1,-25-24,24 25,-24-26,0 26,0-25,0 0,0 24,0-24,0 25,-24-25,-1 24,0-24,0 25,-24-1,24-24,-25 25</inkml:trace>
  <inkml:trace contextRef="#ctx0" brushRef="#br0" timeOffset="365799.7854">7640 11857,'0'-25,"-25"25,25 25,0-1,0 1,0 25,0-1,-25 26,25-26,0 1,0 25,-25-51,25 26,0 0,25-26,-25 26,-25-25,25 0,0-1,25-24,-25-24,0-1,0-25</inkml:trace>
  <inkml:trace contextRef="#ctx0" brushRef="#br0" timeOffset="366124.3908">7466 11906,'0'0,"0"-25,-25 25,25-24,25 24,0 0,0 0,24 0,-24 0,0 0,0 0,0 24,24-24,-24 25,0 0,0-25,-1 25,1 0,0-1,0 1,-25 0,0 25,0-26,0 1,0 0,0 25,-25-25,0 24,0-24,1 25,-1-26,0 1,0 0,0-25,1 25,-1-25,0 0,0-25,25 0,0 0,0 1</inkml:trace>
  <inkml:trace contextRef="#ctx0" brushRef="#br0" timeOffset="366483.7902">8136 12080,'-25'25,"0"-1,25 1,-24 0,-1 0,0 0,0 0,0-1,0 26,1-50,24 25,-25 0,25-1,25-24,-1-24,1 24,0 0,0 0,0 0,24 0,-24 0,0 0,25 0,-26 0,1 0,0 0,0 0,0-25,-1 25,-48 0,-1 0,0-25</inkml:trace>
  <inkml:trace contextRef="#ctx0" brushRef="#br0" timeOffset="366687.9629">8161 12080,'0'25,"0"-1,0 1,0 25,0-25,0 24,0-24,0 25,0-1,0-24,0 25,0-25,0-1,0 1,0 0,0 0,0 0,0-1</inkml:trace>
  <inkml:trace contextRef="#ctx0" brushRef="#br0" timeOffset="368152.0143">8880 12080,'-25'0,"50"0,0 0,0 0,-1 25,1-25,0 0,25 0,-1 0,1-25,-25 25,24 0,-24 0,0-25,0 25,0 0,-1 0,-24-25,0 0</inkml:trace>
  <inkml:trace contextRef="#ctx0" brushRef="#br0" timeOffset="368771.5938">10120 12030,'0'0,"0"-25,0 1,0-1,0 0,0 0,0 0,-24 1,24-1,-25 25,25-25,-25 0,0 25,0 0,0 0,1 25,-26 0,50 0,-25 24,0-24,25 0,-24 24,24 1,-25-25,25 24,0 1,0-25,0 0,0 0,25-1,-1 1,1-25,0 0,0 0,-25-25,25 25,-1-24,1-26,0 25,0 0,-25-24,25 24,-25 0,25 0,-25 0,24-24,-24 24,0 0,-24 50,24 0,0 0,0-1,0 1,0 25,0-25,0 24,0-24,0 25,24-25,-24-1,25 1,-25 0,25-25,-25 25,25-25,0 25,-1-25,1 0</inkml:trace>
  <inkml:trace contextRef="#ctx0" brushRef="#br0" timeOffset="383491.7032">10616 12005,'0'25,"0"0,25-25</inkml:trace>
  <inkml:trace contextRef="#ctx0" brushRef="#br0" timeOffset="383791.8218">10914 11733,'-25'0,"25"24,-25 1,25 0,-24 0,-1 0,25 24,0-24,-25 25,25-1,0 1,-25-25,25-1,25 26,-25-25,0 0,25 0,0-1,-1-24,1 0,0 0,0-24,0 24,-1-25</inkml:trace>
  <inkml:trace contextRef="#ctx0" brushRef="#br0" timeOffset="384019.4697">11063 12030,'25'0,"-1"0,1 0,0 0,0 0,0 0,24 0,-24 25,0-25,0 0,0 0,-1 0,1 0,0 0</inkml:trace>
  <inkml:trace contextRef="#ctx0" brushRef="#br0" timeOffset="384264.2431">11584 11881,'-25'0,"25"25,0 0,0 0,0 24,0-24,0 0,-25 0,25 0,0-1,0 1,0 0,0 0,0 0,25-50</inkml:trace>
  <inkml:trace contextRef="#ctx0" brushRef="#br0" timeOffset="384535.7378">11733 11683,'24'25,"1"0,0-1,-25 1,25 0,0 0,-1 24,-24-24,25 0,-25 0,0 24,25-24,-25 0,0 0,0 24,-25-24,25 0,-25 25,1-25,-1 24,0-24,-25 25,26-26</inkml:trace>
  <inkml:trace contextRef="#ctx0" brushRef="#br0" timeOffset="391592.5101">12526 11708,'-24'-25,"-1"50,25 0,0-1,0 26,0-25,0 24,0 1,0-25,0 24,0 1,0-25,0 24,0-24,0 0,0 0,0 0,0 0,0-50,0 0,0-25</inkml:trace>
  <inkml:trace contextRef="#ctx0" brushRef="#br0" timeOffset="391980.3608">12353 11584,'-25'0,"0"-25,50 25,0 0,0 0,-1 0,1 0,0 0,0 0,24 25,-24-25,25 0,-25 25,-1-25,26 24,-25 1,0 0,-1 25,1-26,0 1,-25 25,0-25,25-1,-25 26,0-25,-25 0,25 24,-25-24,0 0,1 24,-1-24,0 0,0 25,-24-25,24-1,0 1,-25 0,26 0,-1-25,0 0,0 0,0 0,25-25,0 0,0 0,0 1,25 24</inkml:trace>
  <inkml:trace contextRef="#ctx0" brushRef="#br0" timeOffset="392475.5479">13022 12105,'25'0,"0"0,0 24,0-24,-25 25,0 0,0 0,-25 0,0-25,25 25,-25-1,0-24,1 25,-1-25,0 0,50 0,0-25,-1 25,1 0,0 0,0 0,0 25,-25 0,0 0,0 0,-25-1,25 1,-25 0,0 0,25 0,-25-25,25 24,-24-24</inkml:trace>
  <inkml:trace contextRef="#ctx0" brushRef="#br0" timeOffset="393984.1351">13667 11881,'-24'-24,"48"48,1-24,0 0,0 0,0 0,-1 0,1-24,0 24,0 0,0 0,-1 0,1 0,0 0,0 0,-50 24,0-24</inkml:trace>
  <inkml:trace contextRef="#ctx0" brushRef="#br0" timeOffset="394159.7754">13643 12080,'24'0,"1"0,0 0,0 0,0 0,24 0,-24 0,25-25,-26 25,1 0,25 0,-25 0,-1 0,1 0,0 0</inkml:trace>
  <inkml:trace contextRef="#ctx0" brushRef="#br0" timeOffset="394467.3493">14709 11683,'-25'0,"25"25,0 0,0-1,0 1,0 25,0-25,0 24,0 1,0-25,-24-1,24 26,0-25,0 0,0-1,0 1</inkml:trace>
  <inkml:trace contextRef="#ctx0" brushRef="#br0" timeOffset="394691.8043">14808 11881,'25'0,"0"0,0 0,0 0,-1 0,26 0,-25 0,0 0,-1 0,1 0,0 0,0 0,0 0,-25-24,24 48</inkml:trace>
  <inkml:trace contextRef="#ctx0" brushRef="#br0" timeOffset="395180.57">15577 11832,'0'0,"0"-25,0 0,0 0,0 1,-24-1,24 0,0 0,-25 25,25-25,-25 1,0-1,0 25,1 25,-1-25,0 24,0 26,25-25,-25 24,0 1,25 0,0-1,0 1,0-1,0-24,25 25,-25-25,25-1,0-24,0 0,0 0,-1-24,1-1,0 0,-25 0,25 0,-25-24,25 24,-25 0,0 0,24-24,-24 24,0 0,0 50,0 0,0 0,0-1,0 1,0 25,0-25,25-1,-25 1,25 0,-25 0,25 0,0-1,-1-24,1 0,0 0</inkml:trace>
  <inkml:trace contextRef="#ctx0" brushRef="#br0" timeOffset="395556.7676">14560 11336,'0'0,"-24"0,24-25,-25 25,0 25,0 0,0 24,1-24,-1 49,0-24,0 0,0 24,25 0,-25 1,25-1,0-24,25 24,-25-24,25-1,25 1,-25-25,24 0,1 0,24-25,1 0</inkml:trace>
  <inkml:trace contextRef="#ctx0" brushRef="#br0" timeOffset="395932.5545">15925 11410,'0'25,"24"0,1 0,-25-1,25 26,0-25,0 24,-25 1,24 0,1-1,-25-24,0 25,25-26,-25 26,-25-25,25 24,0-24,-25 25,1-25,-1-1,0 1,25 0,-25 0,0-25,1 0,-1 0,25-25,-25 25</inkml:trace>
  <inkml:trace contextRef="#ctx0" brushRef="#br0" timeOffset="396204.4514">16495 11609,'0'24,"0"1,-25 0,25 25,0-1,0-24,-24 25,24-1,0 1,-25-1,25 1,0-25,-25 0,25-1,0 1,0 0,0 0,0-50,-25-49,25 49,0 0</inkml:trace>
  <inkml:trace contextRef="#ctx0" brushRef="#br0" timeOffset="396496.5809">16321 11509,'-24'-24,"24"-1,0 0,24 25,1 0,0 0,0 0,0 0,0 0,-1 0,26 25,-25-25,24 25,-24-1,0 1,0 0,0 0,-25 24,24-24,-24 0,0 25,0-26,0 26,-24 0,-1-26,0 26,0 0,0-1,-24 1,24-1,-25-24,26 25,-1-50,25 25,-25 0,0-25,0 0,25-25,0 0</inkml:trace>
  <inkml:trace contextRef="#ctx0" brushRef="#br0" timeOffset="396852.8733">17016 11881,'0'25,"-25"-25,25 25,-25 0,1 0,-1-1,0 1,0 0,0 0,1 0,-1-1,25 1,25-25,-1 0,1 0,0 0,0 0,0 0,-1 0,1 0,0 0,0 0,0 0,-1 0,1 0,-25-25</inkml:trace>
  <inkml:trace contextRef="#ctx0" brushRef="#br0" timeOffset="397072.0316">17090 11832,'0'25,"0"-1,0 1,-24 0,24 0,0 24,0-24,0 0,-25 25,25-26,0 1,0 0,0 0,-25 0,25 0,0-1</inkml:trace>
  <inkml:trace contextRef="#ctx0" brushRef="#br0" timeOffset="397524.0619">17587 11757,'0'-24,"-25"24,50 0,-1 0,1 0,0 0,25 0,-26 0,1 0,25-25,-25 25,-1 0,1 0,0 0,0 0,-25 25,-25-25,0 0,0 0</inkml:trace>
  <inkml:trace contextRef="#ctx0" brushRef="#br0" timeOffset="397703.8061">17735 11534,'0'25,"0"0,0 0,0 24,-24 1,24-25,0 24,0 1,0-1,0 1,-25-25,25 24,0 1,25-25,-50-25,25 25,25-25</inkml:trace>
  <inkml:trace contextRef="#ctx0" brushRef="#br0" timeOffset="398187.9377">18703 11782,'0'0,"0"-25,0 1,-25-1,25 0,0-25,-25 26,0-1,1 0,-1 25,0 0,25 25,-25-25,-25 49,26-24,-1 25,0-1,25 1,-25 0,25-1,0 1,0-25,0 24,25-24,0 0,0-25,-1 0,1 0,0-25,0 0,0 0,0 1,-1-26,1 25,0-24,0 24,0-25,-25 25,0 1,24-1,-24 0,0 50,-24 0,24-1,0 1,0 0,0 25,0-26,0 26,0 0,0-26,0 1,24 0,-24 0,25-25,0 25,0-25,0-25,-1 25,1-25,0 0</inkml:trace>
  <inkml:trace contextRef="#ctx0" brushRef="#br0" timeOffset="398420.6319">19224 11584,'-25'0,"25"25,-25-1,25 1,0 25,0-1,-25 1,25-25,-25 24,25 1,0 0,0-1,0-24,-24 25,24-26,0 1,24-25,-24-25,0 1,-24-1,24 0,0-25</inkml:trace>
  <inkml:trace contextRef="#ctx0" brushRef="#br0" timeOffset="398731.6709">19025 11485,'0'-25,"0"0,0 0,0 0,25 25,0 0,0 0,-1 0,26 0,-25 0,24 25,-24 0,25-25,-25 25,-1 0,1-1,0 1,-25 25,25-25,-25 24,0-24,0 0,0 24,0-24,-25 25,25-25,-25 24,0-24,1 25,-26-26,25 26,-24-25,24 0,0-1,0 1,0-25,1 25,-1-25,0 0,25-25</inkml:trace>
  <inkml:trace contextRef="#ctx0" brushRef="#br0" timeOffset="399168.3579">19596 11981,'25'0,"-1"0,1 24,-25 1,0 0,-25 0,1 0,-1-1,0-24,25 25,25-50,0 25,-1 0,1 0,0 0,-25 25,25 0,-50 0,25 0,0 0,-25-1,25 1,-25 0,1 0,-1 0,25-1,0-48,-25 24</inkml:trace>
  <inkml:trace contextRef="#ctx0" brushRef="#br0" timeOffset="402212.5709">4142 13618,'0'0,"-24"-25,-1 25,25 25,0 0,0-1,0 26,0-25,0 24,-25 1,25 0,0-1,0 1,0-1,0 1,0 0,0-26,0 1,0 0,0 0,25-25,-25-25,0 0,0 0,-25-24,25 24,0-25,0 1</inkml:trace>
  <inkml:trace contextRef="#ctx0" brushRef="#br0" timeOffset="402556.6894">3870 13667,'-25'-24,"0"24,50-25,0 25,24 0,-24 0,25 0,-26-25,26 50,0-25,-26 0,26 0,0 25,-26-25,1 24,25 1,-25 0,-1 0,-24 0,25 24,-25-24,0 0,0 24,0 1,-25-25,1 24,24 1,-25 0,-25-1,25-24,1 25,-1-26,0 1,0 0,0-25,1 25,-1-25,0 0,0 0,0-25,25 0,0 0,0 1,0-1,25-25</inkml:trace>
  <inkml:trace contextRef="#ctx0" brushRef="#br0" timeOffset="402927.9169">4713 13940,'-25'0,"25"25,-25 0,0 0,1-1,-1 1,25 0,-25 0,0 0,0-1,1 1,-1 0,0 0,25 0,-25-25,25 24,25-24,0 0,0 0,-1 0,1 0,0 0,25 0,-26 0,26 0,-25 0,0 0,24 0,-24-24,0 24,-25 24,25-24,-50 0,0 0</inkml:trace>
  <inkml:trace contextRef="#ctx0" brushRef="#br0" timeOffset="403159.9165">4688 13990,'-25'0,"50"25,-25-1,0 1,0 0,0 25,-25-26,25 26,0 0,0-26,25 26,-25-25,0 0,0 0,0-1,0 1,0 0</inkml:trace>
  <inkml:trace contextRef="#ctx0" brushRef="#br0" timeOffset="403607.6104">5159 13915,'25'0,"0"0,0 0,0 0,-1 0,26 0,-25 0,0 0,-1 0,1-24,0 24,0 0,0 0,-50 0,0 0,0 24</inkml:trace>
  <inkml:trace contextRef="#ctx0" brushRef="#br0" timeOffset="403859.8115">5159 14089,'0'0,"25"0,-25 25,25-25,0 0,24 0,-24 0,0 0,0 0,24 0,-24 0,0 0,0 0,0 0,-50 0,0 0</inkml:trace>
  <inkml:trace contextRef="#ctx0" brushRef="#br0" timeOffset="404948.168">6152 13543,'0'-24,"-25"24,0 24,0 1,25 0,-25 0,25 0,-24 24,-1 1,25-1,-25 1,25 0,0-1,0-24,0 25,25-26,-25 26,25-25,-25 0,24-1,-24 1,25 0,0-25,-25 25,25-25,0 0,-1 0,26 0</inkml:trace>
  <inkml:trace contextRef="#ctx0" brushRef="#br0" timeOffset="405356.0396">6623 13643,'-25'-25,"25"50,0-1,-25 1,25 0,0 0,0 24,0 1,0-25,-25 24,25-24,0 25,0-25,0-1,0 1,0 0,0 0,-24 0,24-1,0 1,24-25,-24-25,0 1</inkml:trace>
  <inkml:trace contextRef="#ctx0" brushRef="#br0" timeOffset="405652.2005">6648 13841,'24'25,"1"-25,0 0,25 0,-26 0,1 0,0 0,0 0,0 25,0-25,-1 0,1 0,-50 0,1-25</inkml:trace>
  <inkml:trace contextRef="#ctx0" brushRef="#br0" timeOffset="406219.8091">7516 13767,'0'0,"-25"-50,25 25,0 0,0 1,-25-1,25 0,-25 25,1 0,-1 0,0 25,0 0,0 24,1 1,24-1,-25 1,0 0,25-1,0 1,0-1,25-24,-25 0,0 0,25-25,-1 25,1-50,0 0,0 0,0 0,-25 1,24-1,-24-25,25 25,-25-24,25 24,-25 0,0-24,0 24,0 0,0 0,0 50,0 0,0 24,0-24,0 0,0 25,25-26,-25 1,25 0,-25 0,0 0,24-1,-24 1,25-25,-25 25,25-50,0 25</inkml:trace>
  <inkml:trace contextRef="#ctx0" brushRef="#br0" timeOffset="406535.8163">7640 13469,'0'-25,"0"50,25-25,-1 25,-24 0,25-1,0 1,0 0,-25 0,25 24,-1-24,-24 0,25 0,-25 24,0-24,0 0,0 0,0 0,0-1,0 26,-25-25,1 24,24-24,-25 25,0-25,0-1,0 1,-24-25,49 25</inkml:trace>
  <inkml:trace contextRef="#ctx0" brushRef="#br0" timeOffset="406963.5413">8285 13494,'-25'0,"25"-25,0 50,0 0,0-1,0 26,0-25,0 24,-25 26,25-26,0 1,0 0,0-1,0-24,0 25,0-26,25 1,-25 0,0 0,0-50,0-25,0 26,0-1</inkml:trace>
  <inkml:trace contextRef="#ctx0" brushRef="#br0" timeOffset="407288.5">8037 13469,'0'0,"0"-25,-25 0,50 25,0 0,-1-24,1 24,0 0,25 0,-26 0,26 0,-25 0,24 24,-24-24,25 25,-25 0,-1 0,1 0,0-1,0 1,-25 25,0-25,0-1,0 1,0 0,0 25,-25-26,0 26,25-25,-25 24,1-24,-1 25,0-25,0 24,0-24,1 0,-1 0,0-25,0 24,0-24,25-24,0-1,0 0</inkml:trace>
  <inkml:trace contextRef="#ctx0" brushRef="#br0" timeOffset="407667.7943">8657 13841,'25'0,"-25"25,24-25,1 25,-25-1,-25 1,1 0,24 0,-25-25,0 25,50-50,0 25,-1 0,1 25,0-1,-25 1,0 0,0 0,0 0,-25-25,0 24,25 1,-24 0,-1-25,0 25,0 0,0-25,1 0,-1 0</inkml:trace>
  <inkml:trace contextRef="#ctx0" brushRef="#br0" timeOffset="408015.9497">9128 13866,'-25'-25,"50"25,0 0,0-25,0 25,-1 0,1 0,25 0,-25 0,24 0,-24-25,0 25,0 0,-1 0,1 0,-50 0</inkml:trace>
  <inkml:trace contextRef="#ctx0" brushRef="#br0" timeOffset="408196.634">9327 13568,'-25'0,"25"25,0 0,0 0,0-1,0 1,0 25,0-25,0 24,0 1,0-1,0-24,0 25,0-1,0-24,25 0,-25 0,24 0</inkml:trace>
  <inkml:trace contextRef="#ctx0" brushRef="#br0" timeOffset="408700.3555">10294 13742,'0'-25,"-25"0,25 0,0 1,0-1,-25 0,25 0,-24 0,-1 1,0 24,0 24,0 1,1 0,-1 25,0-1,0 1,0-1,25 1,0 0,0-1,0 1,0-25,0-1,25 1,-25 0,25-25,0 0,0 0,-1 0,1-25,0 0,0-24,0 24,-1-25,1 26,0-26,0 0,-25 26,25-26,-25 25,0 0,0 1,0-1,0 0,0 50,-25-25,25 25,0-1,0 26,-25 0,25-26,0 26,0 0,0-1,25-24,-25 0,0 0,25-1,-25 1,24-25,1 0,0 0,0 0,0-25,-1 25,1-24</inkml:trace>
  <inkml:trace contextRef="#ctx0" brushRef="#br0" timeOffset="408999.8228">10889 13444,'0'0,"0"-25,0 50,0 0,25 0,-25 24,-25 1,25 0,0-1,-25 1,25-1,0 1,0 0,0-1,0-24,0 0,0 0,0-1,0-48,0-1,0 0,0 0,0-24</inkml:trace>
  <inkml:trace contextRef="#ctx0" brushRef="#br0" timeOffset="409299.8664">10740 13320,'0'0,"-24"0,24-25,0 1,24 24,-24-25,25 25,0 0,0 0,0 0,-1 25,26-25,0 24,-26 1,26 0,-25 0,0 0,24-1,-49 26,25 0,0-26,-25 26,25-25,-25 24,0-24,-25 0,25 25,-25-26,0 26,0-25,1 24,-1-24,0 0,0 0,0 0,1-1,-1 1,0-25,0 0,0 0,1-25,-1 1,25-1</inkml:trace>
  <inkml:trace contextRef="#ctx0" brushRef="#br0" timeOffset="409780.3803">11311 13841,'25'-25,"-25"50,25-25,-1 0,1 0,0 0,0 25,-25 0,0-1,0 1,-25-25,0 25,25 0,-25-25,1 25,-1-1,0-24,0 25,25 0,-25-25,1 0,24 25,24-25,1 0,0 0,0 0,0 0,-1 0,1 0,0 0,0 0,0 0,-1 0,-24-25,0 0,-24 0</inkml:trace>
  <inkml:trace contextRef="#ctx0" brushRef="#br0" timeOffset="410867.8263">4093 14982,'0'0,"-25"0,0 25,25 0,0-1,0 1,0 25,0-1,0 1,0 0,0-1,0 1,-25 0,25-26,0 26,0-25,25 0,-25-50,0 0,0 0,0-24,0 24,0-25,0 25</inkml:trace>
  <inkml:trace contextRef="#ctx0" brushRef="#br0" timeOffset="411188.4343">3894 15007,'0'0,"-24"-25,24 0,0 0,0 1,24 24,1-25,0 25,0 0,0 0,-1 0,1 0,25 0,-25 25,24-25,-24 24,25-24,-26 25,1 0,25 0,-50 0,25-1,-1 26,-24-25,0 0,0-1,0 26,0-25,-24 24,24-24,-25 25,0-25,0 0,-24 24,24-24,0 0,-25 0,26-1,-1 1,0-25,0 25,0-25,1 0,-1 0,0 0,25-25,-25 0,25 1,25-1,-25 0</inkml:trace>
  <inkml:trace contextRef="#ctx0" brushRef="#br0" timeOffset="411612.0691">4490 15280,'24'0,"-24"24,25-24,0 25,0 0,0-25,-25 25,0 0,0 0,-25-1,0-24,25 25,-25 0,0-25,25 25,-24-25,-1 0,50 0,-25-25,24 25,1 0,0 0,0 0,0 0,-1 25,-24 0,0-1,0 1,0 0,0 0,-24 0,24-1,-25 1,0-25,25 25,-25 0,0 0,1-50,-26-25,50 25,0 1</inkml:trace>
  <inkml:trace contextRef="#ctx0" brushRef="#br0" timeOffset="412067.7775">5234 15255,'25'0,"-1"0,1 0,0 0,0 0,0 0,-1 0,1 0,0 0,0 0,0 0,-1 0,1-25,-50 50,1-25,-1 0</inkml:trace>
  <inkml:trace contextRef="#ctx0" brushRef="#br0" timeOffset="412327.8267">5234 15379,'0'25,"25"-25,-1 0,1 0,0 0,0 0,24 0,-24 0,0 0,0 0,0 0,-1 0,1 0,-50-25</inkml:trace>
  <inkml:trace contextRef="#ctx0" brushRef="#br0" timeOffset="413283.8078">6176 14982,'0'25,"0"0,0 24,0 1,0-1,0 1,0 0,0-1,-24 1,24-25,0 24,0-24,0 25,0-25,24-25,-24 24,0-48,25-1,-25 0</inkml:trace>
  <inkml:trace contextRef="#ctx0" brushRef="#br0" timeOffset="413487.8194">6300 15180,'25'0,"0"0,0 25,0-25,-1 0,1 0,25 0,-25 0,-1-25,1 25,0 0,0 0,0 0,-1 0</inkml:trace>
  <inkml:trace contextRef="#ctx0" brushRef="#br0" timeOffset="413939.7111">7094 15081,'-25'0,"25"-25,-24 1,24-1,-25 25,25-25,-25 25,25-25,-25 25,0 0,1 25,-1-25,0 25,25 0,-25 24,25 1,0-1,-25 1,25-25,0 24,0 1,25-25,-25 0,0 0,25-25,0 0,0 0,-1-25,-24 0,25 0,0 0,-25-24,25 24,-25-25,25 25,-25 1,0-26,0 25,0 0,0 50,0 0,24 0,-24 0,0-1,25 1,-25 25,25-25,0-1,0 1,-25 0,24-25,1 25,0-25,0 25,-25-50,0 0</inkml:trace>
  <inkml:trace contextRef="#ctx0" brushRef="#br0" timeOffset="414280.938">6052 14759,'0'0,"-24"-25,24 50,-25 0,25-1,0 1,-25 25,25-1,-25 1,0 24,25-24,-24 24,24 1,-25-26,25 26,0-25,25-1,-25-24,24 25,1-26,25 1,-1 0,1-25,0 0</inkml:trace>
  <inkml:trace contextRef="#ctx0" brushRef="#br0" timeOffset="414664.8589">7441 14759,'25'25,"-25"-1,25 1,0 0,0 25,-1-26,-24 26,25 0,0-1,0 1,-25-25,0 24,0-24,0 25,0-26,-25 26,25-25,-25 0,25 24,-25-24,25 0,-24 0,-1-25,0 0,25-25</inkml:trace>
  <inkml:trace contextRef="#ctx0" brushRef="#br0" timeOffset="414956.3164">7888 14908,'0'24,"0"1,0 25,0-25,0 24,0-24,0 25,0-1,-25 1,25-1,0 1,0-25,0 25,0-26,0 1,0 0,0-50,0 0,0-24,0 24,0 0</inkml:trace>
  <inkml:trace contextRef="#ctx0" brushRef="#br0" timeOffset="415287.7024">7764 14833,'0'-25,"25"1,-1 24,1 0,0 0,0 0,24 0,-24 0,0 0,0 24,0-24,0 25,-1 0,1 0,0 24,0-24,-25 0,25 0,-25 24,0-24,0 25,0-25,-25-1,25 26,-25-25,0 24,0 1,25-25,-24 25,-1-26,0 1,0 0,0-25,0 25,1 0,-1-25,0 0,0 0,0 0,1-25,24 0</inkml:trace>
  <inkml:trace contextRef="#ctx0" brushRef="#br0" timeOffset="415744.0295">8359 15329,'0'-25,"25"25,0 25,0-25,-1 0,1 25,0 0,-25 0,25 0,-25-1,0 1,0 0,-25 0,0 0,25-1,-25 1,1-25,24 25,-25-25,0 0,25 25,-25-25,0 0,25-25,25 25,0 0,0 0,0 0,-1-25,1 25,0 0,0 0,0 0,-1-25,1 25,0-24</inkml:trace>
  <inkml:trace contextRef="#ctx0" brushRef="#br0" timeOffset="416040.7168">9054 15205,'-25'0,"50"0,0 0,24 25,-24-25,25 0,-26 0,1 0,25 25,-25-25,-1 0,1 0</inkml:trace>
  <inkml:trace contextRef="#ctx0" brushRef="#br0" timeOffset="416239.5416">9227 15007,'-24'0,"24"25,0-1,0 1,0 0,0 25,-25-26,25 26,0 0,0-1,0 1,0 0,0-1,0 1,0-25,0 24,0-24,25-25</inkml:trace>
  <inkml:trace contextRef="#ctx0" brushRef="#br0" timeOffset="416719.7154">10195 15205,'0'0,"-25"-25,0 1,0-1,25 0,-24 0,-1 0,0 1,0-1,0 25,0 0,1 0,-1 0,25 25,-25-1,0 26,25-25,-25 24,25 1,-24 0,24-1,0 1,0 0,24-1,-24-24,0 0,25 0,0-25,0 0,0 0,-1 0,1-25,0 0,0-25,0 26,0-26,-1 0,1 25,-25-24,25-1,-25 1,0 24,0-25,0 25,0 1,0 48,0 1,0 0,0 25,0-26,0 26,0 0,0-26,25 26,-25-25,25 0,-25 0,24-1,1-24,0 25,0-50,0 25,-1-24</inkml:trace>
  <inkml:trace contextRef="#ctx0" brushRef="#br0" timeOffset="417032.6764">10790 14858,'-25'0,"25"25,-25 0,25-1,0 1,0 25,0-1,0 1,0 0,0-1,0 1,0-25,0-1,0 26,0-25,0 0,0 0,0-50,0 0,0 0,0-25,-24 26</inkml:trace>
  <inkml:trace contextRef="#ctx0" brushRef="#br0" timeOffset="417324.5963">10567 14833,'0'0,"0"-25,25 50,-1-25,1 0,0 0,25 0,-1 0,-24 25,25 0,-26 0,1-1,25 1,-25 0,-25 0,24 0,1 24,-25-24,0 0,0 0,0-1,0 1,-25 0,25 0,-24 24,-1-24,0 0,0 0,0 0,1 0,-1-1,0 1,0-25,0 0,25 25,-24-50,-1 0,25 1</inkml:trace>
  <inkml:trace contextRef="#ctx0" brushRef="#br0" timeOffset="417632.1355">11187 15180,'0'25,"0"0,0 0,0 0,0-1,0 1,0 0,0 0,0 25,0-26,-25 1,25 25,0-25,0-1,0 1,-25-50,25 1,-25-76,1 76,24-1</inkml:trace>
  <inkml:trace contextRef="#ctx0" brushRef="#br0" timeOffset="419764.9353">4663 16421,'0'-25,"0"0,0 0,0 0,-25 25,25 25,0 0,0 25,0-25,0 24,0-24,0 25,0-1,0 1,0-1,0-24,0 0,0 0,0 0,25-25,-25-25,0 0,0-25,0 26,0-26,-25 25</inkml:trace>
  <inkml:trace contextRef="#ctx0" brushRef="#br0" timeOffset="420127.6016">4539 16247,'-25'0,"1"-25,48 0,1 25,0 0,0 0,0 0,-1 0,1 0,25 0,-25 0,-1 0,1 0,0 0,0 25,0 0,0-25,-1 25,-24 0,25-1,-25 1,0 0,0 0,0 0,-25 0,25-1,0 1,-24 0,-1 25,25-26,-25 1,0 0,0-25,25 25,-25 0,1-1,-1 1,0 0,0-25,0 0,1-25,24 0</inkml:trace>
  <inkml:trace contextRef="#ctx0" brushRef="#br0" timeOffset="421372.0462">5110 16694,'-25'-25,"50"25,0 0,-1 25,1-1,0 1,0 0,-25 0,0 0,-25-1,25 1,-25 0,25 0,-25-25,1 25,24-1,-25-24,0 25,0-25,0 0,1 0,48-25,1 25,0 0,0 0,0 0,-1 0,1 0,0 0,25 0,-26-24,1 24,0 0,0 0,-75-75,75 75</inkml:trace>
  <inkml:trace contextRef="#ctx0" brushRef="#br0" timeOffset="421687.6736">5631 16446,'0'-25,"0"50,24-25,1 0,0 0,0 0,0 0,-1 0,1 0,0-25,0 25,0 0,-25 25,-25-1</inkml:trace>
  <inkml:trace contextRef="#ctx0" brushRef="#br0" timeOffset="421859.9793">5631 16594,'0'0,"-25"0,50 25,-1-25,1 0,0 0,0 0,0 0,24-25,-24 25,0 0,0 0,0 0,-1 0</inkml:trace>
  <inkml:trace contextRef="#ctx0" brushRef="#br0" timeOffset="426327.8227">6424 16049,'0'0,"0"-25,0 0,-24 25,24 25,0 0,0-1,0 26,0 0,0-1,0 1,0-1,-25 26,25-25,0 24,0-24,0-1,0 1,0-1,0 1,0 0,0-1,0-24,0 25,0-26,0 1,0 0,0 0,0 0,0-1,0-48,0-1,0 0,0 0</inkml:trace>
  <inkml:trace contextRef="#ctx0" brushRef="#br0" timeOffset="427408.4744">8806 16073,'0'-24,"0"-1,0 0,0 0,0 50,0 0,0 0,24-1,-24 1,0 0,0 25,0-1,0-24,0 25,0-26,0 26,0-25,0 25,0-26,0 26,0 0,0-1,0-24,0 25,0-26,0 26,0-25,0 24,0-24,0 25,0-25,0-1,-24 1,24 0,0 0,24-25,-24 25,-24-25,48-25,-48 0,24 0,0 0,-25-24</inkml:trace>
  <inkml:trace contextRef="#ctx0" brushRef="#br0" timeOffset="428459.9825">6722 16173,'0'0,"-25"24,25 1,0 0,0 0,0 0,0 24,0-24,0 25,0-25,0-1,0 1,25-25,-25 25,0 0,0-50,0 0,0 0</inkml:trace>
  <inkml:trace contextRef="#ctx0" brushRef="#br0" timeOffset="428663.8127">6772 16272,'24'0,"1"0,0 0,0 0,0 25,0-25,-25-25,24 25,1 0,0 0,0 0,0 0,-75-25</inkml:trace>
  <inkml:trace contextRef="#ctx0" brushRef="#br0" timeOffset="429400.0489">7218 16272,'25'-25,"-25"0,25 0,-25 1,0-1,0 0,-25 25,0-25,0 25,1 0,-1 25,0 0,25 0,0-1,-25 1,25 0,0 0,0 0,0-1,25 1,-25 0,25 0,0-25,-1-25,1 0,-25 0,0 1,25 24,-25-25,0 0,0 0,25 0,-25 1,0 48,0 1,-25-25,25 25,0 0,0 0,0-1,0 1,0 0,0 0,0 0,25 0,0-1,-1-24,-24 25,25-25,-50-25</inkml:trace>
  <inkml:trace contextRef="#ctx0" brushRef="#br0" timeOffset="431264.6205">7789 16594,'-25'0,"25"-24,-25 48,25 1,0 25,0-25,0 24,0 1,0-25,0 24,0-24,0 25,0-26,0 1,0 0,0 0,25-50,-25 0,0 0,0 1,0-1</inkml:trace>
  <inkml:trace contextRef="#ctx0" brushRef="#br0" timeOffset="431468.2576">7789 16793,'0'0,"0"-25,24 50,1-25,0-25,0 25,0 0,-1 0,1 0,0 0,0 0,0 0,0 0,-1 0</inkml:trace>
  <inkml:trace contextRef="#ctx0" brushRef="#br0" timeOffset="432223.3715">8235 16718,'0'0,"25"0,-25-24,0-1,25 0,-25 0,0 0,-25 1,0 24,0 0,1 24,-1 1,25 0,-25 0,25 24,-25-24,25 0,0 0,0 24,0-24,0 0,0 0,25-25,-25 25,25-25,0 0,-25-25,24 0,1 0,-25 0,25 1,-25-1,0 0,0 0,0 0,0 1,0 48,25 1,-25 0,0 0,0 0,25-1,-25 1,0 0,24 0,-24 0,25-25,-25 24,0-48,0-1,0 0</inkml:trace>
  <inkml:trace contextRef="#ctx0" brushRef="#br0" timeOffset="433235.9323">8111 16148,'0'-25,"0"0,-25 0,25 1,-24-1,-1 25,25 25,-25-25,25 24,0 1,-25 0,25 0,0 0,0-1,-25 1,25 0,0 0,25 0,0-25,0-25,0 25,-25-25,0 0,24 25,-24-25,25 1,-25-1,0 0,0 50,0 0,25-1,-25 1,0 0,25 0,0 0,-25-1,24-24,-24 25,25 0,0-25</inkml:trace>
  <inkml:trace contextRef="#ctx0" brushRef="#br0" timeOffset="435231.5553">7020 16991,'0'-25,"-25"1,25-1,0 0,-25 25,0-25,25 0,-24 25,-1 0,0 25,0 0,0 0,25 0,0-1,0 26,-25-25,25 0,0-1,0 1,25 0,-25 0,0 0,25-25,0 0,0 0,-25-25,25 0,-25 0,24 0,-24 1,25-1,-25 0,25 0,-25 0,0 1,0-1,0 0,0 50,0 0,25-1,-25 1,25 0,-25 0,0 0,24-1,-24 1,25-25,0 25,0 0,0-25</inkml:trace>
  <inkml:trace contextRef="#ctx0" brushRef="#br0" timeOffset="436164.7338">9178 16495,'-25'0,"25"25,25-25,0 0,-1 25,1-25,0 0,0 0,0 0,24-25,-24 25,0 0,0 0,-1 0,1 0,0 0,-50 0,0 0,1 0,-1 0</inkml:trace>
  <inkml:trace contextRef="#ctx0" brushRef="#br0" timeOffset="436431.8319">9203 16718,'24'0,"1"0,0 0,25 0,-26 0,1 0,0 0,25 0,-26 0,1-24,0 24,0 0,0 0,-50-25,0 0</inkml:trace>
  <inkml:trace contextRef="#ctx0" brushRef="#br0" timeOffset="441343.8375">9079 16768,'0'0,"24"0,1 0,0 0,0 0,0 0,-1 0,1 0</inkml:trace>
  <inkml:trace contextRef="#ctx0" brushRef="#br0" timeOffset="445752.0755">10195 16297,'-25'0,"25"24,-25 1,25 25,0 0,0-1,0 1,0-1,0 26,0-26,0-24,0 25,0-1,0-24,25 0,-25 0,0 0,0-50,25-25,-25 25,0 1,0-1</inkml:trace>
  <inkml:trace contextRef="#ctx0" brushRef="#br0" timeOffset="445927.8367">10269 16594,'25'0,"-50"0,75 0,-25 0,-1 25,1-50,0 25,0 0,0 0,-1 0,1 0,0-24,0 24,0 0,-1 0,1 0,0 0,0-25</inkml:trace>
  <inkml:trace contextRef="#ctx0" brushRef="#br0" timeOffset="446375.9792">11212 16396,'0'0,"0"-25,-25 25,0-25,25 0,-25 1,25-1,-25 25,25-25,-24 25,-1 0,25 25,-25 0,0 24,0 1,25 0,-24-1,24 26,0-26,0 1,0-1,24 1,-24-25,25-25,0 25,0-25,0 0,-1-25,1 0,0 0,-25-24,25 24,0-25,-25 1,0 24,0-25,25 25,-25 1,0-1,-25 25,25 25,0-1,0 26,0-25,0 24,0 1,25-25,-25 24,24-24,1 0,0 0,0-25,0 0,-1 0</inkml:trace>
  <inkml:trace contextRef="#ctx0" brushRef="#br0" timeOffset="446632.1073">11609 16470,'-25'0,"50"0,-1 25,1-25,0 0,25 0,-26 0,26 0,-25 0,0 0,24 0,-24 0,0 0,-50-25</inkml:trace>
  <inkml:trace contextRef="#ctx0" brushRef="#br0" timeOffset="446803.9358">11807 16247,'0'25,"0"0,-25-1,25 1,0 0,0 25,0-1,25 1,-25 0,0-26,0 26,25 0,-25-26,0 1,25 0</inkml:trace>
  <inkml:trace contextRef="#ctx0" brushRef="#br0" timeOffset="447235.8379">12601 16371,'0'0,"-25"-25,25 0,-25 1,25-1,-25 25,1-25,24 0,-25 25,0 0,0 25,0-25,1 25,-1 24,25 1,-25 0,25-1,0 1,0 0,0-26,0 26,0-25,25 0,0-1,-1-24,1 0,-25-24,25 24,-25-25,25-25,-25 25,25-24,-25 24,24-25,-24 26,0-26,25 25,-25 0,0 50,0 0,0 0,25 24,-25-24,0 25,25-1,-25-24,0 0,25 0,-25 0,24-1,1-24,0-24,-25-1,0 0</inkml:trace>
  <inkml:trace contextRef="#ctx0" brushRef="#br0" timeOffset="447575.8846">12849 15900,'25'0,"-1"0,-24 25,25-25,0 24,0-24,0 25,-1 0,1 0,-25 0,-25-25,25 24,-24 1,24 0,-25-25,0 25,0 0,25-1,-25 1,50-25,0 25,0-25,0 0,-1 0,1-25,0 25,0 0,0-25,24 25,-24-24,0 24,0-25</inkml:trace>
  <inkml:trace contextRef="#ctx0" brushRef="#br0" timeOffset="448263.6952">4787 17611,'-25'-24,"1"24,24 24,0 1,0 0,0 0,0 24,0 1,0 0,0 24,0-24,0-1,0 1,24-1,-24 1,0-25,25 0,-25-1,0-48,0-1,0 0,-25 0,25-24,-24 24,24-25,-25 1</inkml:trace>
  <inkml:trace contextRef="#ctx0" brushRef="#br0" timeOffset="448556.1481">4564 17636,'-50'-25,"100"50,-100-74,26 24,48 25,1 0,0 0,0 0,0 0,24 0,1 0,-25 25,24-25,1 24,0-24,-26 25,1-25,25 25,-25 0,-25 0,24-1,-24 1,0 0,0 0,0 0,0-1,-24 26,-1-25,0 24,0 1,0-25,1 24,-26-24,25 0,0 0,0 0,1-25,-1 24,0-48,25-1,0 0,0 0,25 0,-25-24</inkml:trace>
  <inkml:trace contextRef="#ctx0" brushRef="#br0" timeOffset="448728.2263">5159 17934,'0'0,"0"25,25-25,-25 49,0-24,0 25,0-1,0-24,0 25,0-26,0 26,0-25,0 0,0-1,25 1,-50-99,25 49,25 25</inkml:trace>
  <inkml:trace contextRef="#ctx0" brushRef="#br0" timeOffset="449067.7854">5631 17909,'-25'0,"0"25,50-25,0 0,-1 0,1 25,0-25,0 0,24 0,-24 0,0 0,0 0,-50 0,-25 0,50 24,-24-24</inkml:trace>
  <inkml:trace contextRef="#ctx0" brushRef="#br0" timeOffset="449264.6402">5556 18132,'0'0,"0"25,25-25,0 0,0 0,-1 0,1 0,0 0,0 0,0 0,-1 0,1 25,0-25,0 0,0 0,-25-25,25 0</inkml:trace>
  <inkml:trace contextRef="#ctx0" brushRef="#br0" timeOffset="449680.5909">6524 17810,'0'0,"-25"0,25 25,0-1,0 26,-25-25,25 24,0 1,0 24,0-24,0 0,0-1,-25-24,25 0,0 0,0-1,25 1,-25 0,25 0,-25-50,25 0,-25 0,0-24</inkml:trace>
  <inkml:trace contextRef="#ctx0" brushRef="#br0" timeOffset="449984.8531">6871 18107,'0'0,"-25"0,25-24,25 24,0 24,0-24,-1 0,26 0,-25 0,24 0,1 0,-25-24,24 24,-24 0,25 0,-25 0,24 0,-24 0,0 0,0 0,-1 0,1-25,0 25</inkml:trace>
  <inkml:trace contextRef="#ctx0" brushRef="#br0" timeOffset="450444.0516">8012 17983,'0'-24,"-25"24,0-25,0 0,1 25,-1-25,0 25,25-25,-25 25,0-24,1 24,-1 0,25 24,-25-24,0 25,0 0,25 25,-24-1,24 1,-25-1,25 1,0-25,25 24,-25-24,0 0,24 25,1-50,-25 24,25-24,0 0,0 0,-1-24,1-1,0 0,0-25,-25 26,25-26,-1 0,-24 26,0-26,25 25,-25 0,0 1,0-1,25 50,-25-1,25 1,-25 0,25 25,0-26,-1 1,1 0,0 25,25-26,-26-24,1 25,0 0,0-25,0 0,-1-25,1 25,-25-25,25 25</inkml:trace>
  <inkml:trace contextRef="#ctx0" brushRef="#br0" timeOffset="453248.0676">16321 14064,'-24'0,"24"25,0 0,0 0,0 24,0 1,0-1,-25 26,25-25,0 24,0-24,0-1,0 1,25-25,-25 24,0-24,0 0,0-50,0 0,-25-24,25 24</inkml:trace>
  <inkml:trace contextRef="#ctx0" brushRef="#br0" timeOffset="453616.5923">16073 14139,'0'0,"-24"-25,24 0,24 0,1 25,25 0,-25 0,24 0,-24 0,25 0,-1 0,1 25,-25 0,24 0,-24-1,25 1,-25 0,-1 0,1 0,-25-1,25 1,-25 0,0 0,0 25,-25-26,0 26,25-25,-24 24,-1-24,-25 25,25-25,-24 24,24-24,-25 25,25-26,-24 1,24 0,-25-25,26 25,-1-25,0 0,25-25,25 0,0 0,-1 1,1-1</inkml:trace>
  <inkml:trace contextRef="#ctx0" brushRef="#br0" timeOffset="453999.8373">16793 14511,'0'25,"0"-1,0 1,0 0,-25 25,25-26,0 1,-25 0,25 0,-25 0,25-1,-24 1,24 0,0-50,24 0,-24 1,25 24,0 0,0 0,0 0,-1 0,-24 24,25-24,-25 25,25-25,-25 25,0 0,0 0,0-1,0 1,-25 0,0 0,1 0,-1-1,0 1,0-25,0 25,1-25,-1 25,0-25,0-25,0 25,25-25,-24 0,24 1,-25-26,25 0</inkml:trace>
  <inkml:trace contextRef="#ctx0" brushRef="#br0" timeOffset="454175.8408">16718 14610,'25'-25,"0"25,0 0,0 0,-1 0,1 25,0-25,0 0,0 0,-1 0,1 0,0 0,0 0</inkml:trace>
  <inkml:trace contextRef="#ctx0" brushRef="#br0" timeOffset="454672.5613">17338 14387,'25'25,"0"-25,0 0,0 0,-1 0,1 0,0 0,0 0,0 0,0 0,-1 0,1 0,0 0,-25-25,-25 50,25-50,-25 25</inkml:trace>
  <inkml:trace contextRef="#ctx0" brushRef="#br0" timeOffset="454928.0742">17338 14560,'0'25,"25"-25,0 0,0 0,0 0,24 0,-24 0,25 0,-25 0,-1 0,26 0,-25 0,0 0,-1 0,-24 25,-24-25,-1 0,0 0,0 0</inkml:trace>
  <inkml:trace contextRef="#ctx0" brushRef="#br0" timeOffset="455912.0574">18107 14213,'0'25,"0"0,0-1,-24 1,24 25,0 0,0-1,0-24,0 25,-25-1,25-24,0 0,0 0,0 24,0-24,0 0,0 0,0-50,0 0</inkml:trace>
  <inkml:trace contextRef="#ctx0" brushRef="#br0" timeOffset="456128.2254">18207 14436,'24'0,"1"0,0 0,0 0,0 0,24 0,-24 0,25 0,-26 0,1 0,25 0,-25 0,0 0,-1 0,1 0,-74-24</inkml:trace>
  <inkml:trace contextRef="#ctx0" brushRef="#br0" timeOffset="456588.0952">19149 14337,'0'-25,"0"0,-25 1,1-1,-1 25,25-25,-25 50,0-25,0 25,1-1,-1 1,0 25,0 0,0-1,25 1,-24-1,24-24,0 0,24 0,-24 0,25-1,0-24,0 0,0-24,-1-1,1-25,0 25,0-24,0 24,-1-25,1 26,-25-1,25 0,-25 0,0 0,0 0,0 1,0 48,0 1,0 0,0 0,0 25,0-26,0 26,0-25,0 0,0 24,0-24,25 0,-25 0,25-1,-1 1,1-25,-25-25,25 25</inkml:trace>
  <inkml:trace contextRef="#ctx0" brushRef="#br0" timeOffset="456872.7441">19422 14362,'-25'0,"50"0,0 0,0 0,-1 0,1 25,0-25,0 0,25 0,-26 0,1 0,0 0,0 25,0-25,-50 0,0 0</inkml:trace>
  <inkml:trace contextRef="#ctx0" brushRef="#br0" timeOffset="457063.8564">19645 14139,'-24'24,"24"1,0 0,-25 0,25 0,0-1,0 26,0 0,-25-25,25 24,0-24,0 25,-25-1,25-24,0 25,25-26,-25 1,0 0</inkml:trace>
  <inkml:trace contextRef="#ctx0" brushRef="#br0" timeOffset="457540.2215">20315 14387,'0'-25,"-25"0,25 0,-25 0,25 1,-24-1,24 0,-25 25,25-25,-25 25,0 0,0 0,1 0,-1 50,25-25,-25 24,0 1,25 0,-25-1,25-24,0 25,25-1,-25-24,0 0,25-25,-25 25,25-25,0 0,-1-25,1 0,0 0,0 0,0 1,-25-1,24-25,-24 25,25 1,-25-26,0 25,25 0,-50 0,25 1,0 48,0 1,0 25,25-25,-25 24,0-24,25 0,-25 0,0 24,25-24,-25 0,24 0,1-50,0 0,-25 0,0-24</inkml:trace>
  <inkml:trace contextRef="#ctx0" brushRef="#br0" timeOffset="457864.2195">20513 13643,'25'0,"0"24,0-24,-25 25,25-25,-25 25,24-25,-24 25,0 0,0-1,-24-24,24 25,-25 0,0 0,0 0,0-25,25 24,-24-24,-1 0,50 0,-1 0,1 0,0 0,0 0,0 0,-1 0,1 0,0-24</inkml:trace>
  <inkml:trace contextRef="#ctx0" brushRef="#br0" timeOffset="458207.6551">20762 14188,'24'25,"1"-25,0 0,0 0,0 0,-1 0,26 25,-25-25,0 0,-1 0,1 0,0 0,0 0,0 0</inkml:trace>
  <inkml:trace contextRef="#ctx0" brushRef="#br0" timeOffset="458712.647">21481 14238,'0'-25,"-25"0,25 0,0 1,-25-1,25 0,-25 25,1-25,-1 50,0 0,0 0,0-1,1 26,-1 0,0-1,25 1,-25 0,25-26,0 26,25-25,-25 0,25-1,0-24,-1-24,1 24,0-25,0 0,0 0,-1 0,-24 1,25-1,0-25,-25 25,25 0,-25 1,0-26,0 25,0 0,0 50,0 0,0 0,0 0,0 24,25-24,-25 0,0 0,0 0,24-1,-24 1,25 0,0-25,-25-25,0 0</inkml:trace>
  <inkml:trace contextRef="#ctx0" brushRef="#br0" timeOffset="459115.4146">21704 13568,'0'-25,"25"25,0 0,-25 25,25-25,-1 25,-24 0,0 0,0-1,-24 1,-1-25,0 25,0-25,25 25,25-25,-25 25,25-25,0 24,-1 1,1 0,-25 0,0 0,0-1,-25 1,1 0,-1 0,0-25,0 25,0-1,0-24,1 0,-26 25</inkml:trace>
  <inkml:trace contextRef="#ctx0" brushRef="#br0" timeOffset="459539.9478">21952 14139,'25'-25,"0"25,24 0,-24 0,25 0,-25 0,24 0,-24 0,25 0,-26 0,1 25,0-25,0 0,0 0,-50 0</inkml:trace>
  <inkml:trace contextRef="#ctx0" brushRef="#br0" timeOffset="459707.8527">22175 13915,'0'25,"0"0,0 0,0 24,0-24,0 25,0-1,0 1,0 0,-24-1,24 1,0 0,24-1,-24-24,0 0</inkml:trace>
  <inkml:trace contextRef="#ctx0" brushRef="#br0" timeOffset="460159.8312">22771 14015,'0'0,"-25"-25,25 0,-25 0,0 0,0 50,1-25,-1 25,0 25,-25-26,26 26,-1 24,0-24,0 24,25-24,-25 0,25-25,0-1,0 1,25 0,0-25,0 0,0-25,-1 0,-24 1,25-1,0-25,0 25,0-24,-25 24,24-25,1 25,-25-24,25 24,-25 0,25 25,-25 25,0 0,0 0,0-1,0 26,25-25,-25 24,0-24,0 0,25 0,-25 0,24 0,1-1,0-24,0-24,-75-26,75 25,-25 0</inkml:trace>
  <inkml:trace contextRef="#ctx0" brushRef="#br0" timeOffset="460415.8498">22969 13543,'-25'25,"25"0,0 0,0 0,0-1,0 1,25 0,-25 0,25 0,0-1,0 1,-1-25,1 0,0 0,0 0,0 0,-1 0,1-25,0 25,-25-24,-25-26,25 25</inkml:trace>
  <inkml:trace contextRef="#ctx0" brushRef="#br0" timeOffset="460576.0552">23192 13519,'-24'0,"24"24,-25 1,25 0,-25 0,25 0,-25-1,0 26,25-25,-24 24,-1-24,0 25,25-25,-25-1</inkml:trace>
  <inkml:trace contextRef="#ctx0" brushRef="#br0" timeOffset="461027.9686">23242 14213,'-25'0,"50"25,0-25,0 0,24 0,-24 0,0-25,0 25,-1 0,1 0,0 0,-25-25,-25 25</inkml:trace>
  <inkml:trace contextRef="#ctx0" brushRef="#br0" timeOffset="461919.8461">24284 14114,'0'0,"0"-25,0 0,0 0,0 1,0-1,0 0,-25 25,25-25,-25 0,0 25,25-24,-24 24,-1 24,-25 1,25-25,1 50,-26-25,0 24,26 1,-1-1,-25 1,25 0,25-1,-25-24,25 0,0 0,25 0,-25-1,25-24,0 0,0 0,0 0,24 0,-24 0,0-24,0-1,-1 0,26 25,-25-25,-25 0,25 0,-1 1,1-1,-25 0,25 0,-25-24,25 24,-25 0,0 0,0 0,25 25,-50 25,25 0,0 0,-25 0,25-1,0 1,0 0,0 0,0 0,25-1,-25 1,0 0,25 0,-1-25,-24-25</inkml:trace>
  <inkml:trace contextRef="#ctx0" brushRef="#br0" timeOffset="462360.3842">24581 13593,'0'-25,"0"50,0 0,0 0,0-1,0 1,0 0,0 0,0 0,25-1,-25 1,25 0,-25 0,25 0,-25-1,-25-24,0 25,0-25,1 0,-1 0,0 25,0-25,0 0,1 0,-1 0,25-25,-25 25,25-25,0 1</inkml:trace>
  <inkml:trace contextRef="#ctx0" brushRef="#br0" timeOffset="462572.612">24581 13643,'25'0,"0"0,0 0,0 0,-1 0,1 0,0 0,0 0,0 0,-1 0,-48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2:49:53.6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1339 1067,'0'-25,"0"0,25 25,-25-25,-25 25,25-25,0 50,0 0,0 0,0 0,0-1,0 1,0 0,0 0,-24 24,24-24,0 25,0-25,0 24,0-24,0 25,0-1,0-24,0 0,0 0,0-1,24 1,-24 0,0 0,0-50,0 0,0 0,-24-24,24 24,0 0,0 0,0-24,0 24</inkml:trace>
  <inkml:trace contextRef="#ctx0" brushRef="#br0" timeOffset="419.5708">1315 992,'0'-25,"-25"25,50 0,-1-24,1 24,0 0,0 24,0-24,-1 0,1 25,0-25,-25 25,25-25,-25 25,25-25,-25 25,24-1,-24 1,0 0,-24 0,-1 0,25-1,-25-24,0 25,0 0,1-25,-1 0,0-25,0 0,25 1,25-1</inkml:trace>
  <inkml:trace contextRef="#ctx0" brushRef="#br0" timeOffset="3235.5744">1811 1141,'0'0,"25"0,-25-25,0 0,0 1,0-1,-25 50,25-1,0 1,0 0,0 0,0 0,0 24,0-24,0 0,0 0,-25 24,25-24,0 0,0 0,0-1,0 1,0 0,0 0,25-50,-25 0,0 0,0 1,25-26</inkml:trace>
  <inkml:trace contextRef="#ctx0" brushRef="#br0" timeOffset="3663.3933">1960 1017,'0'-25,"24"25,1 25,0-25,0 0,-25 25,25-25,-1 25,1-1,-50 1,1 0,24 0,-25 0,0-1,0 1,0 0,1 0,24 0,-25-25,25 24,0-48,25-1,-1 0,1 25,0 0,0 0,0 0,-1 0,1 25,-25 0,0-1,0 1,-25 0,25 0,-24 0,24-1,-25-24,25 25,-25-25,0 25,0-50</inkml:trace>
  <inkml:trace contextRef="#ctx0" brushRef="#br0" timeOffset="3839.2794">2381 1513,'0'-25</inkml:trace>
  <inkml:trace contextRef="#ctx0" brushRef="#br0" timeOffset="26519.798">3621 1215,'0'-24,"0"-1,-24 50,24-1,-25 1,0 0,0 0,25 0,-25-1,1-24,-1 25,0 0,25 0,-25 0,0-1,1 1,-1 0,0 0,0 0,50-25,0 0,0 0,-1 0,1 0,0 0,0 0,24-25,-24 25,0 0,25 0,-26-25,1 25,0 0,0 0,0 0,0 0,-1 0,1-25,-25 50,-25-25,1 0,-1 0,0 0,0-25,0 0</inkml:trace>
  <inkml:trace contextRef="#ctx0" brushRef="#br0" timeOffset="26723.625">3597 1240,'0'25,"0"0,0 0,0-1,0 26,0-25,0 24,0-24,0 25,-25-1,25-24,0 0,0 25,0-25,0-1,0 1,-25-25,50 0</inkml:trace>
  <inkml:trace contextRef="#ctx0" brushRef="#br0" timeOffset="26884.035">3845 1712,'25'24,"-50"-48</inkml:trace>
  <inkml:trace contextRef="#ctx0" brushRef="#br0" timeOffset="28608.4216">4986 1240,'0'-25,"-25"25,25-24,-25 24,0 24,1-24,24 25,-25 0,0 0,25 0,-25 24,0 1,0-1,25 1,-24 0,-1 24,25-24,0-1,0 26,-25-1,25-24,0 24,25 1,-25-1,0 0,25-24,-25 24,24-24,-24 24,0-24,25 0,-25-26,25 26,-25-25,0 25,25-26,-25 1,0 0,25-25</inkml:trace>
  <inkml:trace contextRef="#ctx0" brushRef="#br0" timeOffset="32127.9027">5507 1290,'0'-25,"24"0,-48 0,48 25,-24-24,-24-1,24 0,-25 0,0 25,0 0,0 0,1 25,-1 0,0-25,0 25,0 24,1-24,24 0,-25 0,25-1,0 1,0 0,0 0,0 0,25-25,-25 24,24-24,1 25,0-50,0 25,0 0,-1-24,1-1,0 0,0 0,-25 0,25 1,-25-1,24 0,-24 0,0 0,25 1,-25-1,-25 25,25 25,0-1,0 1,0 0,0 0,0 0,0-1,0 1,0 0,0 0,0 0,0-1,25 1,-25 0,25-25</inkml:trace>
  <inkml:trace contextRef="#ctx0" brushRef="#br0" timeOffset="32332.0939">5705 1240,'0'25,"0"0,0 0,0-1,0 1,0 0,0 0,0 0,0-1,0 1,0 0,0 0,25-50</inkml:trace>
  <inkml:trace contextRef="#ctx0" brushRef="#br0" timeOffset="32511.4385">5879 1265,'0'25,"0"0,0-1,25-24,-25 25,0 0,0 0,0 24,0-24,-25 0,25 25,0-26</inkml:trace>
  <inkml:trace contextRef="#ctx0" brushRef="#br0" timeOffset="33055.2966">7094 1191,'0'0,"0"-25,-25 0,25 0,-24 0,24 1,0-1,-25 0,0 25,0 0,25 25,-25-25,1 25,24 24,-25 1,0-25,25 24,-25 1,25-1,0 1,0-25,0 0,25-1,-25 1,25-25,0 0,-1-25,1 25,0-24,0-26,-25 25,25 0,-25 1,24-26,-24 25,0 0,25 1,-25-1,0 50,0-1,0 1,0 0,0 0,0 0,0-1,0 26,0-25,0 0,25-1,-25 1,25 0,-25 0,25-25</inkml:trace>
  <inkml:trace contextRef="#ctx0" brushRef="#br0" timeOffset="33267.5608">7317 1240,'-24'25,"24"0,0 0,0-1,0 1,0 0,0 0,0 0,0-1,0 1,0 0,24 0,-24-50,0 0,25 0</inkml:trace>
  <inkml:trace contextRef="#ctx0" brushRef="#br0" timeOffset="33575.5782">7466 1265,'25'0,"0"0,0 0,-1 0,-24 25,25-25,0 25,-50-1,25 1,-25 0,1-25,-1 25,25 0,-25-25,50 0,0 0,-1 0,1 0,0-25,0 25,0 0,-1 0</inkml:trace>
  <inkml:trace contextRef="#ctx0" brushRef="#br0" timeOffset="35576.3413">8880 1240,'0'-25,"0"1,0-1,0 0,0 0,0 0,0 1,-25 24,25-25,-25 0,25 0,-24 25,-1 0,0 0,0 25,0 0,-24 0,24 24,0-24,25 25,-25-26,25 26,0-25,0 0,0-1,25 1,-25 0,0 0,25-25,0 0,0 0,-1-25,1 0,0 0,-25 1,25-1,0 0,-1 0,-24 0,25 1,0-1,-25 0,0 0,25 25,-50 25,25 0,0 0,0-1,0 1,0 0,0 0,0 0,0-1,25 1,-25 0,25 0,-25 0,24-25,-24-25,25 0</inkml:trace>
  <inkml:trace contextRef="#ctx0" brushRef="#br0" timeOffset="35739.5841">9079 1191,'0'24,"0"1,0 0,0 0,0 0,0-1,0 1,0 0,0 0,0 0,0-1,24-48</inkml:trace>
  <inkml:trace contextRef="#ctx0" brushRef="#br0" timeOffset="36051.5814">9227 1240,'25'0,"0"0,0 0,-25 25,0 0,-25 0,0-1,0 1,50 0,0-25,0 0,0 0,-25 25,24-25,-24 25,25-25,-25 24,-25-24,25 25,0 0,-24-25,24 25,-25 0,25-1,-25 1,0 0,0 0,1-25</inkml:trace>
  <inkml:trace contextRef="#ctx0" brushRef="#br0" timeOffset="36871.8437">5432 2232,'0'0,"0"-24,0-1,0 0,0 0,0 0,0 1,-25 24,1-25,-1 25,0 25,0-1,0 1,25 0,-24 25,24-1,-25-24,25 25,0-26,0 1,25 0,-25 0,0 0,24-25,1 0,-25-25,25 25,0-25,-25 0,25 0,-25 1,24-1,-24-25,25 25,-25 1,0-1,0 0,0 0,0 0,0 50,0 0,0 0,0 0,0 24,0-24,0 25,0-1,0-24,0 25,25-26,-25 1,0 0,25 0</inkml:trace>
  <inkml:trace contextRef="#ctx0" brushRef="#br0" timeOffset="37155.9641">5556 2307,'25'0,"0"0,-25 25,0-1,0 1,0 0,-25-25,25 25,0 0,-25-25,25 24,0 1,25-25,0 0,-25-25,25 25,-1 0,1-24</inkml:trace>
  <inkml:trace contextRef="#ctx0" brushRef="#br0" timeOffset="37304.3736">5705 2257,'0'25,"0"0,0 0,0-1,0 1,25 0,-25 25,0-26,0 26,0-25,-25 0,25-1</inkml:trace>
  <inkml:trace contextRef="#ctx0" brushRef="#br0" timeOffset="37844.4523">7045 2282,'0'-25,"0"0,0 1,-25-1,0 25,0 0,0 0,1 25,-1-1,0 1,0 25,0-25,25 24,-25 1,25-25,0 24,0-24,0 0,25 0,0-25,0 0,0-25,0 0,-25 0,24 0,1 1,-25-26,25 25,-25 0,25 1,-25-1,0 0,25 50,-25 0,0-1,0 1,0 0,0 25,0-26,0 1,0 25,0-25,24-1,-24 1,25 0,-25-50</inkml:trace>
  <inkml:trace contextRef="#ctx0" brushRef="#br0" timeOffset="38108.4789">7193 2356,'25'0,"0"0,0 25,-25 0,0 0,-25 0,25-1,-25-24,25 25,-25 0,1-25,48 25,1-25,0-25,0 25,0 0,-25-25,24 25</inkml:trace>
  <inkml:trace contextRef="#ctx0" brushRef="#br0" timeOffset="38380.3715">7392 2332,'25'0,"-25"24,24-24,-24 25,0 0,25-25,-25 25,-25 0,25-1,-24 1,24 0,-25 0,25 0,-25-25,25 24,0-48,25 24,0 0,-1 0,1 0,25 0,-25 0,-1 0,1 0,0 0</inkml:trace>
  <inkml:trace contextRef="#ctx0" brushRef="#br0" timeOffset="38919.5903">8806 2307,'0'0,"0"-25,0 0,0 0,0 1,-25-1,25 0,-25 25,25-25,-25 25,0 0,1 25,-1-25,0 50,0-26,0 26,1 0,24-1,0-24,0 25,0-1,0-24,24 0,-24 0,25-1,0-24,0 0,0-24,-1-26,1 25,0 0,-25 1,25-26,-25 25,25 0,-25 1,0-1,24 0,-48 50,24 24,0-24,0 0,0 0,0 0,0 24,0-24,0 0,24-25,-24 25,0-1</inkml:trace>
  <inkml:trace contextRef="#ctx0" brushRef="#br0" timeOffset="39183.5586">8954 2356,'25'0,"0"0,0 25,0 0,-25 0,0 0,0-1,-25 1,25 0,-25 0,0 0,50-25,0 0,-25-25,25 25,0-25,-1 0,-24 0</inkml:trace>
  <inkml:trace contextRef="#ctx0" brushRef="#br0" timeOffset="39479.8116">9203 2332,'24'0,"1"24,-25 1,0 0,0 0,0 0,0-1,-25 1,25 0,-24-25,24 25,0 0,24-25,1 0,0 0,0 0,0 0,-25 24,24 1,-24 0,-24-25,24 25,-25 0,25 0,-25 24,0-24,-24 0,-1 24,0-24</inkml:trace>
  <inkml:trace contextRef="#ctx0" brushRef="#br0" timeOffset="40115.615">4738 2282,'0'-25,"-25"50,25 0,0 0,0-1,0 1,0 0,-25 25,25-1,0 1,0-1,0 26,0-25,0 24,0 0,0 1,25-1,-25 1,25-1,-25 0,24-24,1 24,0 1,0-26,0 1,0 0,-1-1,26-24</inkml:trace>
  <inkml:trace contextRef="#ctx0" brushRef="#br0" timeOffset="40599.5955">5457 3448,'0'-25,"0"0,0-24,0 24,-25 0,25 0,0 0,-25 1,1 24,-1 0,0 49,0-24,0 25,25-1,-24 1,24-1,0 1,0 0,0-1,0-24,24 0,-24 0,0 0,25-25,0 0,0 0,0-25,-1 0,-24-25,25 25,0-24,-25 24,25-25,-25 26,0-1,0-25,25 25,-25 1,0 48,0 1,0 0,0 0,0 0,24-1,-24 1,0 0,0 0,25 0,-25-1,25-24</inkml:trace>
  <inkml:trace contextRef="#ctx0" brushRef="#br0" timeOffset="40899.6081">5655 3423,'25'0,"0"25,-25 0,0-1,25-24,-50 25,25 0,0 0,25-25,0 0,-1 0,1 0,-25 25,0-1,-25-24,25 25,0 0,-24-25,24 25,0 0,-25 0,0-25</inkml:trace>
  <inkml:trace contextRef="#ctx0" brushRef="#br0" timeOffset="41075.6102">6003 3349,'25'24,"-25"1,0 0,0 0,0 0,0 24,0-24,0 25,0-26,0 26,0-25,0 25,0-26,0 1</inkml:trace>
  <inkml:trace contextRef="#ctx0" brushRef="#br0" timeOffset="41615.9315">7417 3398,'0'0,"-25"-25,25 1,0-1,-25 0,25 0,-25 0,0 1,1 24,-1 0,0 0,0 24,0 1,1 25,-1-25,0 24,25 1,-25-1,25 1,0 0,-25-1,50-24,-25 0,0 0,25 0,-25-1,25-24,0 0,-1-24,-24-1,25 25,0-25,-25-25,25 25,-25 1,25-26,-25 25,24 0,-24-24,0 24,0 0,0 50,25-25,-25 25,0 24,0-24,0 0,0 25,25-26,-25 1,0 25,0-25,25-25,-25 25,-50-75</inkml:trace>
  <inkml:trace contextRef="#ctx0" brushRef="#br0" timeOffset="41907.4869">7516 3497,'25'25,"-1"0,-24 0,0 0,0-1,0 1,0 0,-24 0,-1 0,50-50,-1 25,-24 25,25-25,-25 25,-25-1,25 1,0 0,-24 0,-1 0,25-1,-25-24</inkml:trace>
  <inkml:trace contextRef="#ctx0" brushRef="#br0" timeOffset="42188.5685">7689 3572,'25'0,"0"25,0-1,-25 1,0 0,0 0,0 0,-25 0,25-1,-25-24,25 25,-25 0,1-25,48 0,1 0,0 0,0 0,0 0,-1 0,-48-25,48 25</inkml:trace>
  <inkml:trace contextRef="#ctx0" brushRef="#br0" timeOffset="42679.6368">8880 3497,'0'0,"0"-24,0-1,0 0,-25 0,25 0,0 1,-25 24,1-25,24 50,-25-25,25 24,-25 1,0 0,0 25,1-1,24 1,-25-1,25 1,0 0,0-25,0 24,0-24,25 0,-1-25,-24-25,25 25,0-25,-25 0,25 1,0-26,-25 25,24 0,-24 0,0 1,25-1,-25 0,0 0,25 0,-25 50,0 0,25 0,-25 0,0-1,0 1,0 0,0 0,0 0,0 0,25-25,-25 24</inkml:trace>
  <inkml:trace contextRef="#ctx0" brushRef="#br0" timeOffset="43016.4929">9054 3522,'25'25,"-1"-25,-24 25,25 0,-25-1,0 1,-25-25,25 25,-24 0,-1 0,50-50,-1 25,1 0,0 25,-25 0,0-1,-25 1,25 0,-25 0,1 0,24-1,-25-24,25 25,-25-50</inkml:trace>
  <inkml:trace contextRef="#ctx0" brushRef="#br0" timeOffset="43328.3224">9227 3572,'25'0,"0"0,0 0,-25 25,0-1,0 1,0 0,-25 0,0 0,25 0,-25-1,50-24,0 0,0 0,0 0,-1 0,1 0,-25 25,0 0,0 0,-25 0,25-1,-24-24,-1 25,25 0,-50 0,25 0,1-25</inkml:trace>
  <inkml:trace contextRef="#ctx0" brushRef="#br0" timeOffset="43956.2976">9649 1166,'25'-25,"-25"50,25-25,-25 25,24-1,1 1,-25 0,25 25,0-26,0 26,-25 24,24-24,1 0,0 24,-25 1,25-1,0 0,-1 1,-24-1,25 25,0-24,-25 24,0-25,25 26,-25-1,0-25,0 26,-25-1,25-25,0 25,-25-24,0-1,25 1,-24-1,-1 0,0-24,0 24,0-24,1-25,24 0,-25-1</inkml:trace>
  <inkml:trace contextRef="#ctx0" brushRef="#br0" timeOffset="44447.7872">10592 992,'-25'0,"0"0,25 25,-25-25,25 50,-25-26,25 1,-24 25,-1-1,0 26,25-26,-25 51,25-26,-25 25,1 1,24-1,0 0,0 25,0-25,0 25,0 0,0 0,0 0,0-24,24 24,-24-50,25 25,0-24,0-1,0 0,-1-24,1 0,0-1,0 1,-25-1</inkml:trace>
  <inkml:trace contextRef="#ctx0" brushRef="#br0" timeOffset="45131.9965">11286 1265,'0'0,"0"-25,0 0,-25-24,25 24,0 0,-24 0,24 1,-25-1,0 50,0-25,0 24,0 1,1 25,-1 24,25-24,-25 24,0-24,25 24,0-24,0-25,25 24,-25-24,25 0,0-25,-1 0,1-25,0 25,0-25,0 0,0 1,-25-1,24-25,1 25,-25 1,25-1,-25 0,0 0,0 0,0 1,0 48,0 1,0 0,0 0,0 0,0 24,0 1,25-25,-25 24,0-24,0 0,25 25,-25-26,24 1,1-50</inkml:trace>
  <inkml:trace contextRef="#ctx0" brushRef="#br0" timeOffset="45308.4793">11559 1364,'0'25,"0"0,0 0,0-1,0 26,0-25,0 0,0-1,0 1,0 0,0 0,0 0,25-50</inkml:trace>
  <inkml:trace contextRef="#ctx0" brushRef="#br0" timeOffset="45491.7617">11733 1364,'0'25,"0"0,0 0,0-1,0 1,0 25,24-25,-24-1,0 1,0 25,0-25,0 24,0-24,0 0,0 0,0 0</inkml:trace>
  <inkml:trace contextRef="#ctx0" brushRef="#br0" timeOffset="45979.5953">11237 2282,'0'0,"0"-25,0 0,-25 1,25-1,0 0,0 0,-25 25,0 0,0 25,0 0,1 0,-1 24,0 1,25 24,-25-24,25-1,-25-24,25 25,0-25,25-1,-25 1,25-25,0 0,0 0,-25-25,24 1,1-1,0-25,0 25,0-24,0 24,-1-25,-24 26,0-1,25 0,-25 0,0 50,0 0,0 0,0 24,0-24,0 25,0-26,0 26,0-25,0 0,25-1,-25 1,0 0,25-25,-25 25,-25-50</inkml:trace>
  <inkml:trace contextRef="#ctx0" brushRef="#br0" timeOffset="46147.3608">11460 2356,'0'25,"0"0,0 0,0 0,0-1,-25 1,25 0,0 0,0 0,0-1,0 1,25 0,-25 0,-25-25</inkml:trace>
  <inkml:trace contextRef="#ctx0" brushRef="#br0" timeOffset="46420.4719">11609 2431,'24'0,"1"25,0-1,-25 1,0 0,0 0,0 0,-25-1,25 1,-25-25,25 25,0 0,0 0,25-50,0 25,0 0,0-25,-1 25,1 0,0-25,0 25,0 0,-50-25,0 50</inkml:trace>
  <inkml:trace contextRef="#ctx0" brushRef="#br0" timeOffset="46924.7231">11311 3646,'0'0,"0"-49,0 24,0 0,0 0,-25-24,25 24,-25 0,1 0,24 0,-25 25,0 0,25 25,-25 0,0 0,0 0,1 24,24 1,-25-1,25 1,0 0,0-1,0-24,0 0,0 0,25 0,-1-25,1-25,0 0,0 0,0 0,0-24,-1-1,1 25,0-24,-25-1,25 25,-25 0,25 1,-25-1,0 50,0-1,0 26,0-25,0 24,0-24,0 0,0 25,24-25,-24-1,0 1,0 0,25-25,-25 25,0-50</inkml:trace>
  <inkml:trace contextRef="#ctx0" brushRef="#br0" timeOffset="47096.4309">11534 3547,'0'0,"0"25,0 0,0-1,0 1,0 0,0 0,0 25,0-26,0 1,0 0,0 0,-25-50,25 0,25 25</inkml:trace>
  <inkml:trace contextRef="#ctx0" brushRef="#br0" timeOffset="47395.5967">11683 3547,'25'0,"0"0,-1 0,-24 25,25-25,0 25,-25-1,0 1,-25 0,25 0,-25 0,25 0,-24-25,24 24,0 1,24-50,1 25,-25 25,25-25,0 25,-25 0,0 0,0-1,-25 1,25 0,-25 0,0 0,25-1,-24-24,-1 0</inkml:trace>
  <inkml:trace contextRef="#ctx0" brushRef="#br0" timeOffset="48419.6584">12849 1191,'25'0,"-25"-25,0 0,-25 0,25 0,0 1,0-1,0 0,-25 25,25-25,-25 0,0 25,1 0,-1 25,0 0,0 0,25 24,-25-24,1 25,24-1,0-24,-25 25,25-1,0-24,0 0,25 0,-25 0,24-1,1-24,0 0,0 0,-25-24,25 24,-1-25,-24 0,25 0,0 0,0 1,0-1,-25 0,24 0,-24 0,0 1,25-1,-25 0,0 0,0 0,0 1,0 48,0 1,0 0,-25 25,25-26,0 26,0-25,0 0,25-1,-25 1,0 0,25 0,-25 0,0-1,25-24,-25 25,25-25,-25-25,24 25</inkml:trace>
  <inkml:trace contextRef="#ctx0" brushRef="#br0" timeOffset="48727.5083">13097 1215,'25'0,"-25"25,24-25,1 25,0 0,-25 0,0-1,-25 1,25 0,-25 0,1-25,24 25,-25-25,25 24,25-24,-1-24,1 24,0 0,0 0,0 0,0-25,-75-25</inkml:trace>
  <inkml:trace contextRef="#ctx0" brushRef="#br0" timeOffset="48899.7312">13370 1141,'0'25,"0"0,0-1,0 1,0 0,0 0,0 24,0-24,25 25,-25-1,0-24,0 25,24-1,-24-24,0 25,-24-25</inkml:trace>
  <inkml:trace contextRef="#ctx0" brushRef="#br0" timeOffset="49427.6491">12898 2356,'0'0,"-24"-24,24-1,-25 0,0 0,25 0,-25 25,0-24,1-1,-1 25,0 25,0-25,0 49,1-24,24 25,-25-1,0 1,25-1,0 1,0 0,0-26,0 1,25 0,0-25,-1-25,1 0,0 1,0-1,0-25,-1 25,1-24,0 24,-25 0,25 0,-25 1,0-1,0 50,0-1,0 26,25-25,-25 24,0-24,0 25,0-25,24-1,-24 1,0 0,25 0,-25-50</inkml:trace>
  <inkml:trace contextRef="#ctx0" brushRef="#br0" timeOffset="49704.4862">13022 2381,'0'25,"25"-25,0 25,0 0,0-1,-25 1,0 0,-25 0,25 0,-25-25,25 24,-25-24,25 25,25-25,0 0,0 0,-25-25,24 25,1-24,-25-1,25 25,-25-25</inkml:trace>
  <inkml:trace contextRef="#ctx0" brushRef="#br0" timeOffset="49971.4747">13271 2381,'24'0,"1"25,0 0,-25 0,25-25,-25 24,0 1,-25-25,25 25,0 0,-25 0,0-1,1 1,24 0,-25-25,25 25,25-25,-1-25,1 25,0 0,25 0,-26-25,1 25,0 0,25 0,-26 0</inkml:trace>
  <inkml:trace contextRef="#ctx0" brushRef="#br0" timeOffset="50475.9665">12923 3746,'0'0,"0"-25,0 0,0 0,0 0,0 0,0-24,0 24,0 0,0 0,-25 1,25-1,-24 0,-1 0,25 0,-25 25,0 0,0 25,1 0,-1 0,0 0,0 24,25 1,-25-1,25 1,-24 0,24-1,0-24,0 25,24-25,-24-1,25 1,0-25,-25-25,25 25,0-24,-1-1,1 0,0-25,0 26,0-26,-1 25,1-25,-25 26,0-26,25 50,-25-25,-25 50,25 0,0 0,0-1,0 26,0-25,0 25,0-26,0 1,25 0,-25 0,0 0,0-1,25-24</inkml:trace>
  <inkml:trace contextRef="#ctx0" brushRef="#br0" timeOffset="50743.5865">13047 3721,'25'0,"0"0,0 25,-1-1,-24 1,-24 0,24 0,0 0,-25-1,0 1,50-25,0 0,-25-25,24 25,1-24,0-1,-25 0,25 0,-25 0</inkml:trace>
  <inkml:trace contextRef="#ctx0" brushRef="#br0" timeOffset="51003.4153">13246 3671,'0'-25,"25"25,-1 25,1-25,-25 25,0 0,0 0,0-1,0 1,0 0,0 0,-25 0,50-25,-25 24,25-24,0 25,0 0,-25 0,0 0,-25-1,25 1,-25 0,25 0,-25 0,0-1,25 1,-24-25</inkml:trace>
  <inkml:trace contextRef="#ctx0" brushRef="#br0" timeOffset="51679.6001">14486 1290,'0'0,"0"-25,0 0,0 0,-25 1,25-1,0-25,0 25,0 1,0-1,-25 0,1 0,-1 50,0-25,0 50,0-26,0 26,1 0,-1 24,25-24,-25-1,25 1,0-1,25-24,-25 0,25 0,-1-25,1-25,0 0,0 0,0 1,0-1,-1 0,-24-25,25 26,-25-1,25 0,-25 0,25 0,-25 50,0 0,-25 0,25 24,0-24,0 0,0 25,25-26,-25 1,0 0,0 0,25 0,-1-25,-48-50,24 25</inkml:trace>
  <inkml:trace contextRef="#ctx0" brushRef="#br0" timeOffset="51867.5634">14709 1290,'0'25,"-25"-1,25 1,0 0,0 0,0 0,0 24,0-24,0 0,0 0,0-1,25-24,-25-24,0-1,25 0</inkml:trace>
  <inkml:trace contextRef="#ctx0" brushRef="#br0" timeOffset="52151.8095">14808 1339,'0'0,"25"0,-25-24,25 24,0 24,0-24,-1 25,-24 0,0 0,0 0,0-1,-24 1,-1 0,0 0,50-25,-25 25,25-25,-1 24,-24 1,0 0,0 0,-24 0,24 0,-25-1,0 1,25 0,-25-25,0 25</inkml:trace>
  <inkml:trace contextRef="#ctx0" brushRef="#br0" timeOffset="52687.3367">14337 2381,'0'0,"0"-25,0 1,0-1,0 0,0 0,0 0,0 1,0-1,0 0,-25 25,25-25,-25 25,1 0,-1 25,0 0,0 24,0 1,1-25,24 24,0-24,-25 25,25-25,0-1,25 1,-25 0,24-25,-24-25,25 25,0-25,0 1,-25-1,25 0,-1-25,1 26,0-1,-25-25,25 25,-25 1,0-1,0 50,0-1,0 1,-25 0,25 25,0-26,0 26,0-25,0 24,0-24,25 0,-25 0,0 0</inkml:trace>
  <inkml:trace contextRef="#ctx0" brushRef="#br0" timeOffset="52943.5969">14461 2332,'25'0,"0"24,0-24,-25 25,0 0,0 0,-25 0,25-1,-25 1,0 0,0 0,50-25,0 0,0 0,0-25,-1 25,1-25,0 0,0 1,-25-1</inkml:trace>
  <inkml:trace contextRef="#ctx0" brushRef="#br0" timeOffset="53244.1698">14734 2257,'25'0,"0"25,-1 0,-24 0,0-1,0 1,0 0,-24 0,24 0,-25-1,25 1,-25-25,25 25,-25-25,50 0,0 0,0 0,-1 0,1 0,0 0,-25 25,0 0,-25-1,25 1,0 0,-25 0,1 25,-1-26,0 26,0-25,-24 24</inkml:trace>
  <inkml:trace contextRef="#ctx0" brushRef="#br0" timeOffset="53763.8051">14362 3746,'0'0,"0"-25,-25 0,25 0,-25 0,25 0,-25 1,1 24,-1 24,0 1,0 25,0 0,1-1,24 1,-25-1,25 1,0 0,0-26,0 1,25 0,-1-25,1-25,0 0,0 1,0-26,-1 25,1-24,0-1,0 25,-25-24,25 24,-25-25,25 25,-50 50,25 0,0 25,0-26,0 26,0 0,0-26,0 1,0 25,25-25,-25-1,0 1,0 0</inkml:trace>
  <inkml:trace contextRef="#ctx0" brushRef="#br0" timeOffset="54079.7269">14560 3770,'25'0,"0"25,0 0,-25 0,0 0,0-1,0 1,-25 0,0 0,0 0,50-50,0 25,0 0,0 0,-1 25,-24-1,-24 1,24 0,-25 0,0 0,25-1,-25-24,0-24,25-1</inkml:trace>
  <inkml:trace contextRef="#ctx0" brushRef="#br0" timeOffset="54359.578">14759 3770,'25'0,"-1"25,-24 0,0 0,25-25,-25 25,25-25,-25 24,25 1,-25 0,-25 0,25 0,0-1,-25 1,25 0,-25 0,25 0,-24-1,-1-24,25-24</inkml:trace>
  <inkml:trace contextRef="#ctx0" brushRef="#br0" timeOffset="55232.5272">14759 3795,'0'0,"25"-25,-1 25,1-24,0 48,0-24,-25 25,0 0,0 0,0 0,-25-1,0 1,25 0,-25-25,1 25,48-50,1 25,0-25,0 25,-25 25,25-25,-25 25,0 0,-25-1,25 1,0 0,-25-25,0 25,25 0,-25-25,25 24,-24-24,24 25,-25-50</inkml:trace>
  <inkml:trace contextRef="#ctx0" brushRef="#br0" timeOffset="56103.7881">15329 1141,'0'-25,"-25"0,1 1,-1 24,50 24,-25 1,24 0,-24 0,25 24,0-24,0 0,0 25,0-1,-1 1,-24-1,25 1,0-25,0 49,0-24,-1 0,1 24,-25-24,25 24,-25 0,25 1,-25-1,0-24,0 49,0-25,0 1,0 24,-25 0,25-24,-25 24,0-25,1 26,-1-1,0-25,0 1,0-1,1 0,-26 1,25-1,0 1,0-26,1 1</inkml:trace>
  <inkml:trace contextRef="#ctx0" brushRef="#br0" timeOffset="71928.1689">16024 2034,'0'0,"-25"0,50 0,0 0,-1 0,1 0,0-25,0 25,0 0,-1 0,1 0,0 0,0 0,0 0,-1 0,1 0,0 0,-25-25,25 25,-50 25,0-25,-49-25</inkml:trace>
  <inkml:trace contextRef="#ctx0" brushRef="#br0" timeOffset="72339.2366">15925 2257,'0'0,"24"0,1 0,0 0,0 0,0 0,-1-25,1 25,25 0,-25 0,-1 0,1 0,0 0,0 0,0 0,-1 0,1 0,0 0,0 0,0 0,-50 0,0 0</inkml:trace>
  <inkml:trace contextRef="#ctx0" brushRef="#br0" timeOffset="83415.9877">17041 1662,'-25'-25,"0"25,25-25,-25 25,25 25,0 0,0 25,0-1,-24 1,24 24,0-24,0 24,-25-24,25-1,0 1,0 0,0-1,0-24,0 25,0-26,-25 1,25 0,25 0,-25-50,0 0,0 0,25-24,-25-1</inkml:trace>
  <inkml:trace contextRef="#ctx0" brushRef="#br0" timeOffset="83899.4872">16966 1761,'0'-25,"0"1,25 24,0 0,0-25,0 25,-1 0,26 0,-25 25,24-25,-24 0,0 0,0 24,0-24,-1 25,1 0,-25 0,-25 0,1-1,24 1,-25 25,-25-25,25-1,1 1,-1 0,-25 0,25 0,-24-25,24 24,0-24,0 0,50 0,0-24,0 24,0-25,24 25,-24-25,0 25,24-25,-24 25,0 0,25 25,-26-25,1 0,0 25,25-25,-50 25,24-25,-24 24,25 1,-25 0,0 0,-25 0,25-1,-24-24,24 25,-25 25,0-25,-25-1,26-24,-1 25,-25 0,25 0,-24-25,24 25,0-25,0 24,-24-24,24 0,-25 0</inkml:trace>
  <inkml:trace contextRef="#ctx0" brushRef="#br0" timeOffset="92040.4653">4539 4936,'0'25,"0"0,0 24,0 1,0 24,0-24,0 24,0 1,-25-26,25 26,0-26,0-24,0 25,0-25,0-1,-24-48,24-1,0 0,0 0,0-24,24 24,-24-25,0 25,25 1,-25-1,0 0,25 0,0 25,-25-25,25 25,-1 0,1 0,0 25,0-25,-25 25,25 0,-25 0,0 24,0-24,-25 0,25 0,-25-1,25 1,-25 0,0 0,25 0,-24-1,-1-24,0 25,0-25,0 0,25-49,0 24,0 0</inkml:trace>
  <inkml:trace contextRef="#ctx0" brushRef="#br0" timeOffset="92236.4775">4837 5333,'0'25,"0"0,0-1,0 1,0 0,0 0,-25 0,25-1,0 1,0 0,0 0,0-50</inkml:trace>
  <inkml:trace contextRef="#ctx0" brushRef="#br0" timeOffset="92419.5882">4986 5308,'0'25,"0"0,0 0,0-1,0 1,0 0,25 0,-25 0,0-1,0 1,0 0</inkml:trace>
  <inkml:trace contextRef="#ctx0" brushRef="#br0" timeOffset="94303.9057">4514 6573,'0'25,"0"0,0 24,0 1,0 0,0-1,0 1,0 0,0 24,0-24,0-1,0 1,0-25,0 24,0-24,0 0,0-50,0 0,0 0,0 1,0-1,0 0,0 0,0 0,25 1,-25-1,0 0,25 0,0 25,0 0,-1 25,1 0,-25 0,0-1,0 1,0 0,-25 0,25 0,-24-1,24 1,-25 0,0 0,25 0,-25-25,25 24,-25-24,1 0,24-24,0-1</inkml:trace>
  <inkml:trace contextRef="#ctx0" brushRef="#br0" timeOffset="94591.1342">4762 6995,'25'0,"0"25,0-25,0 0,-25 25,25-25,-25 24,-25-24,25 25,-25 0,25 0,-25 0,0-1,0-24,1 25,-1 0,25 0,25-25,-1 0,1 0,0 0,0 0,0 0,0-25,-1 25,1-25</inkml:trace>
  <inkml:trace contextRef="#ctx0" brushRef="#br0" timeOffset="94883.7019">5011 7020,'24'25,"-24"-1,25-24,0 25,-25 0,0 0,0 0,-25-1,25 1,-25 0,25 0,-24-25,48 0,1 0,0 0,0-25,0 25,-1 0,1-25,0 25,0 0,-25-25</inkml:trace>
  <inkml:trace contextRef="#ctx0" brushRef="#br0" timeOffset="95684.0304">4589 8806,'-25'-25,"25"50,0-1,0 1,0 25,0 24,0-24,0 24,0-24,0 24,0-24,0 0,0-1,0-24,0 0,0-50,0 0,0 0,0-24,0 24,25-25,-25 26,0-1,0 0,25 0,-1 0,1 1,0 24,0 24,0 1,-25 0,24 0,-24 0,-24 24,24-24,0 0,-25 0,25-1,-25 1,25 0,-25 0,0 0,25-1,-24-24,-1 0,25-24,0-1</inkml:trace>
  <inkml:trace contextRef="#ctx0" brushRef="#br0" timeOffset="96032.0506">4887 9128,'24'25,"1"-25,0 25,0-25,-25 25,25-25,-25 24,0 1,-25-25,25 25,-25 0,0 0,0-25,50 0,-25-25,25 25,0 0,0 0,-25 25,0-1,-25 1,25 0,0 0,-25-25,25 25,-25-1,0-24,25-24,0-1</inkml:trace>
  <inkml:trace contextRef="#ctx0" brushRef="#br0" timeOffset="96331.9226">5135 9128,'24'0,"1"25,0 0,-25 0,0-1,0 1,-25 0,25 0,-25 0,1-25,24 24,-25-24,50 0,-1-24,1 24,0 0,0 0,0 0,-25 24,0 1,0 0,0 0,-25 24,25-24,-25 0,25 0,-25 0,0-1</inkml:trace>
  <inkml:trace contextRef="#ctx0" brushRef="#br0" timeOffset="97076.4999">5531 5457,'0'-25,"25"25,0 0,0 0,0 25,-1-25,1-25,0 25,0 0,0 0,-1 0,1 0,-50 25</inkml:trace>
  <inkml:trace contextRef="#ctx0" brushRef="#br0" timeOffset="97295.5291">5531 5606,'25'0,"0"0,0 0,0 0,-1 0,1 0,0 0,0 0,0-25,-1 25,1 0,25 0,-25 0,0 0,-25-25,24 25</inkml:trace>
  <inkml:trace contextRef="#ctx0" brushRef="#br0" timeOffset="100675.6475">5035 1860,'0'25,"25"0,0-25,0 25,0 0,-1-25,26 0,-25 0,0 0,-1-25,26 25,-25-25,24 0,-24 25,25-25,-25 25,-1-24,26 24,-25 0,0 0,-1 24,26-24,-25 0,0 0,-1 0,1 25,0-25,25 0,-25 0,-1-25,26 25,-25-24,24 24,1-25,-25 0,24 25,-24 0,0-25,25 25,-26 0,26 0,-25 0,24 0,-24 0,25 0,-25 25,24-25,-24 0,0 0,24-25,-24 25,0 0,25-25,-26 25,26 0,-25-24,0 24,24 0,-24-25,25 25,-25 0,-1 25,26-25,-25 0,0 24,-1-24,26 0,-25 25,0-25,24 0,-24 0,0 0,24 0,-24 0,25 0,-25-25,24 25,-24-24,25 24,-26-25,1 25,25-25,-25 25,-1 0,1 0,0 0,25 25,-26-25,1 0,0 25,0-25,0 0,0 0,24 24,-24-24,0 0,0-24,24 24,-24 0,0-25,24 25,-24-25,0 25,0 0,24-25,-24 25,0 0,0 0,24 0,-24 25,0-25,0 0,0 0,-1 25,1-25,0 0,0 0,0 25,-1-25,1 0,0-25,0 25,0 0,-1-25,1 25,0 0,0 0,-25-25,25 25,0 0,-1 0,1 25,0-25,0 0,0 0,-1 0,1 0,0 0,0 0,0 0,24 0,-24 0,0-25,0 25,24 0,-24-25,0 25,0 0,-1 0,1 0,0 0,0 0</inkml:trace>
  <inkml:trace contextRef="#ctx0" brushRef="#br0" timeOffset="101319.5604">11311 4217,'0'0,"0"25,0-1,0 1,0 0,0 25,0-1,0 1,0-1,25 1,-25 0,0-26,0 26,0-25,0 24,0-24,0 0,0-50,0 0,0-24</inkml:trace>
  <inkml:trace contextRef="#ctx0" brushRef="#br0" timeOffset="101495.949">11336 4217,'-25'-25,"25"50,-25 0,25-1,0 1,0 0,-25 0,25 24,-24 1,-1-25,25 24,-25-24,25 0,-25-25</inkml:trace>
  <inkml:trace contextRef="#ctx0" brushRef="#br0" timeOffset="101620.0087">11435 4217,'25'25,"0"-1,-1-24,1 25,0 0,0 0,0-25,24 25,-24-1,-25 1</inkml:trace>
  <inkml:trace contextRef="#ctx0" brushRef="#br0" timeOffset="103555.6082">6821 5358,'0'0,"25"0,-25-25,0 0,0 0,0 1,0-1,-25 0,25 0,0 0,-25 1,25-1,-24 0,-1 0,0 25,0 0,0 25,1-25,-1 50,0-1,0 1,25 24,-25-24,1 24,24-24,0-1,0 1,0-25,0 0,24-1,-24 1,25-25,0 0,0-25,0 1,-25-1,24 0,1-25,0 26,0-26,0 0,-25 1,24 24,-24-25,25 26,-25-1,0 0,0 50,0 0,0 24,-25 1,25-25,0 24,0 1,0-1,0-24,0 0,0 0,25 0,-25-1,25 1,0-25,0-25,0 1,-25-1</inkml:trace>
  <inkml:trace contextRef="#ctx0" brushRef="#br0" timeOffset="103712.8301">7045 5383,'0'24,"0"1,0 0,0 0,-25 0,25-1,0 1,0 0,0 0,0 0,0-1,0 1,25-25</inkml:trace>
  <inkml:trace contextRef="#ctx0" brushRef="#br0" timeOffset="103871.6136">7169 5383,'0'24,"0"1,0 0,0 0,0 0,0-1,0 1,0 0,0 0,0 0,-25-1,25 1,0 0</inkml:trace>
  <inkml:trace contextRef="#ctx0" brushRef="#br0" timeOffset="104195.4592">7218 4787,'25'0,"0"0,0 0,-1 25,1 0,0 0,-25 0,0-1,-25 1,25 0,-25 0,-24-25,24 25,0-1,0-24,1 25,-1-25,0 0,50 0,0 0,-1 0,1 0,0-25,0 25,0 0,-1 0,1 0,0 0,0-24</inkml:trace>
  <inkml:trace contextRef="#ctx0" brushRef="#br0" timeOffset="104539.7848">7590 5308,'25'0,"0"0,0 0,-1 0,26 0,-25 0,0 0,-1 0,1 0,0 0,0 0</inkml:trace>
  <inkml:trace contextRef="#ctx0" brushRef="#br0" timeOffset="104716.2921">7739 5085,'-25'0,"25"25,25 0,-25-1,0 1,0 25,0-1,0 1,0 0,0-1,0 1,0-1,0 1,0-25,0 24</inkml:trace>
  <inkml:trace contextRef="#ctx0" brushRef="#br0" timeOffset="105307.8003">8483 5085,'0'0,"0"-25,-25 0,25 1,-24-1,-1 0,0 25,0 25,0-25,1 25,-1 24,-25 1,25-1,1 26,24-26,-25 1,25 0,0-1,0-24,0 0,0 0,25-1,-1 1,1-50,0 25,0-24,0-1,-1 0,1 0,0-24,0 24,0 0,-1-25,1 26,-25-26,25 25,-25 0,0 1,0-1,-25 50,25-1,0 1,-25 25,25-25,0 24,-24 1,24-25,0 24,0-24,0 25,24-26,-24 1,0 0,25 0,0 0,0-25</inkml:trace>
  <inkml:trace contextRef="#ctx0" brushRef="#br0" timeOffset="105503.852">8682 5283,'-25'25,"25"0,0 0,0 0,0-1,0 1,0 0,0 0,0 0,0-1,0 1,0 0,0 0,0-50,0 0</inkml:trace>
  <inkml:trace contextRef="#ctx0" brushRef="#br0" timeOffset="105775.57">8806 5333,'24'-25,"-24"50,25-25,0 25,0 0,-25-1,-25-24,25 25,0 0,-25-25,0 25,1 0,24-1,-25-24,0 25,50-25,0 0,-1 0,1-25,0 25,0 0,0 0,-25-24</inkml:trace>
  <inkml:trace contextRef="#ctx0" brushRef="#br0" timeOffset="106487.9633">8806 4614,'24'0,"1"0,-25 24,25-24,0 0,0 25,-25 0,-25 0,0 0,0-1,0 1,1 0,-1-25,0 25,0-25,50 0,0 0,0 0,-1 0,1 0,0 0,0 0,0 0,-1 0,1-25,0 50,0-25</inkml:trace>
  <inkml:trace contextRef="#ctx0" brushRef="#br0" timeOffset="106883.1476">9401 5234,'25'-25,"0"50,-1-25,1-25,0 25,25 0,-26 0,1 0,25 0,-25 0,-1 0,1-25,-25 50,25-25</inkml:trace>
  <inkml:trace contextRef="#ctx0" brushRef="#br0" timeOffset="107079.4089">9575 4986,'0'25,"24"24,-24-24,0 0,0 24,0 1,-24-25,24 24,24 1,-24-25,0 24,0-24,25 0,-25 0,0 0</inkml:trace>
  <inkml:trace contextRef="#ctx0" brushRef="#br0" timeOffset="107744.3557">10344 5159,'0'0,"-25"-24,25-1,-25 0,25 0,-25 0,0 1,1 24,-1-25,0 25,0 25,0-25,1 24,-1 1,0 25,0-1,0 1,0 24,25-24,0 0,-24-1,48 1,-24-25,0-1,25 1,-25 0,25-25,0 0,0 0,0-25,-1 0,1-24,0 24,0-25,0 26,-1-26,1 25,0-24,-25 24,25 0,-25 0,-25 50,25 0,0 0,-25-1,25 26,0-25,0 24,0-24,0 25,0-25,0-1,25 1,-25 0,0 0,25-25,0 0</inkml:trace>
  <inkml:trace contextRef="#ctx0" brushRef="#br0" timeOffset="107924.3479">10492 5333,'0'25,"0"0,0 24,-24-24,24 0,0 0,0-1,0 1,0 0,0 0,0 0,0-50</inkml:trace>
  <inkml:trace contextRef="#ctx0" brushRef="#br0" timeOffset="108227.753">10616 5358,'25'0,"0"0,0 0,0 25,-25-1,0 1,0 0,-25-25,25 25,-25 0,0-25,25 24,-25 1,50-25,-25 25,25-25,0 25,-25 0,0-1,0 1,-25-25,25 25,-25-25,25 25,-25 0,1-25,-1 0,0 0,0 0</inkml:trace>
  <inkml:trace contextRef="#ctx0" brushRef="#br0" timeOffset="108548.3563">10666 4812,'25'0,"0"0,-1 0,-24 25,25-25,-50 25,25 0,-24-1,24 1,-25 0,0-25,0 25,0 0,50-25,0 0,0 0,0 0,-1 0,1 0,25 0,-25 0,-1 0,1 0</inkml:trace>
  <inkml:trace contextRef="#ctx0" brushRef="#br0" timeOffset="112472.461">5705 6995,'-25'0,"50"25,-25-50,25 25,0 0,-1 0,1 0,0 0,0 0,0 0,0 0,-1 0,1 0,0 0,0 0,-50 0,0 0,25 25</inkml:trace>
  <inkml:trace contextRef="#ctx0" brushRef="#br0" timeOffset="112732.3882">5680 7218,'25'25,"0"-25,0 0,-1 0,1 0,25 0,-25 0,0 0,-1 0,1 0,0 0,0-25,0 50,-1-25,-48 0</inkml:trace>
  <inkml:trace contextRef="#ctx0" brushRef="#br0" timeOffset="113707.6981">3696 6350,'0'0,"0"-25,25 25,0 0,-1 0,26 0,-25 0,24 0,1 0,-25 0,24 0,1 0,-25 0,0 0,-1 0,1 0,0-25</inkml:trace>
  <inkml:trace contextRef="#ctx0" brushRef="#br0" timeOffset="113880.4422">3969 6052,'-25'0,"25"25,0 0,0 0,0 0,0 24,0 1,0-1,-25 26,25-1,0 25,0-24,0 24,0 0</inkml:trace>
  <inkml:trace contextRef="#ctx0" brushRef="#br0" timeOffset="114223.6286">3671 8235,'0'-25,"25"25,0 0,0 0,24 0,-24 0,25 0,-1-24,26 24,-26 0,1 0,-25-25,24 25,-24 0,0 0,0 0,-1 0,-48 0</inkml:trace>
  <inkml:trace contextRef="#ctx0" brushRef="#br0" timeOffset="114384.4809">3994 7863,'0'25,"0"0,0 24,0 1,-25 0,25 24,0 0,0 1,0-1,0 25,0-24,0-1,25 1,-25-1</inkml:trace>
  <inkml:trace contextRef="#ctx0" brushRef="#br0" timeOffset="119343.6213">6896 7020,'0'-25,"25"25,-25-25,0 0,0 1,0-1,0 0,-25 0,25 0,0 0,-25 1,25-1,-25 25,25-25,-25 25,0-25,1 50,-1-25,0 25,0 0,0 24,1 1,-1 0,0-1,0 1,25-1,-25 1,25 24,0-49,0 25,0-25,0-1,25 1,-25 0,25-25,0 0,0-25,-1 0,1 1,0-1,0-25,-25 25,25-24,-1-1,-24 25,25-24,-25 24,0-25,25 26,-50-1,25 50,-25-1,25 1,0 25,0-1,0-24,0 25,0-25,0 24,0-24,25 0,-25 0,0-1,25 1,0-25</inkml:trace>
  <inkml:trace contextRef="#ctx0" brushRef="#br0" timeOffset="119680.0459">6945 7069,'25'0,"-25"25,0-50,-25 25</inkml:trace>
  <inkml:trace contextRef="#ctx0" brushRef="#br0" timeOffset="120912.3856">6970 7045,'0'24,"25"-24,0 25,0-25,-1 0,1 25,-25 0,0 0,-25-25,1 24,24 1,-25-25,0 25,0-25,0 25,1-25,48-25,1 25,0 0,0 0,0 0,-1 0,1 0,0 0,0 0,0 0,-1-25</inkml:trace>
  <inkml:trace contextRef="#ctx0" brushRef="#br0" timeOffset="121112.4022">7243 6970,'0'25,"0"0,0 0,0-1,0 1,0 25,0-25,0-1,0 26,0-25,0 0,0-1,0 1,0 0,0-50</inkml:trace>
  <inkml:trace contextRef="#ctx0" brushRef="#br0" timeOffset="121640.2304">7392 6375,'-25'0,"25"25,0-1,0 1,0 0,0 0,0 24,0-24,0 25,0-25,0 24,0-24</inkml:trace>
  <inkml:trace contextRef="#ctx0" brushRef="#br0" timeOffset="123135.2081">7193 6474,'0'-25,"0"0,25 1,0 24,0 0,0 0,-1 0,-24 24,25-24,0 25,-25 0,0 0,0 0,0-1,0 1,-25 0,0 0,1 0,-1-1,0-24,50 0,0 0,-1 0,1 0,0 0,0 0,0 0,-1 0,1 0</inkml:trace>
  <inkml:trace contextRef="#ctx0" brushRef="#br0" timeOffset="123616.1243">7640 7020,'-25'0,"25"-25,-25 25,50 25,0-25,0 0,-1 0,1 0,0 0,0 0,0 0,24 0,-24 0,0 0,0 0,-1 0,1 0,0 0,-50 0</inkml:trace>
  <inkml:trace contextRef="#ctx0" brushRef="#br0" timeOffset="123783.8548">7789 6772,'24'24,"-24"1,0 0,0 25,0-1,0 1,-24 0,24 24,0-24,0-1,-25 26,50-26,-25-24,0 25,24-26</inkml:trace>
  <inkml:trace contextRef="#ctx0" brushRef="#br0" timeOffset="124175.6405">8434 6871,'0'0,"0"-25,-25 0,25 0,-25 25,0-24,0 24,1 0,-1 0,0 24,0 1,0 25,1 0,-1-1,25 1,-25-1,25 26,0-50,0 24,0-24,0 0,25 0,0-25,-1 0,1-25,0 0,0 0,0-24,-1 24,1-25,-25 25,25-24,-25 24,25-25,-25 26,0-1,-25 25,25 25,0-1,0 26,0-25,0 24,0-24,0 25,0-25,0-1,0 1,25 0,-25 0,25-25</inkml:trace>
  <inkml:trace contextRef="#ctx0" brushRef="#br0" timeOffset="124436.5843">8533 7045,'0'-25,"25"25,-1 0,1 0,-25 25,25-25,-25 24,0 1,0 0,-25 0,0 0,25-1,-24-24,-1 25,0 0,50 0,0-25,-1-25,1 25,0-25,0 0,-25 1</inkml:trace>
  <inkml:trace contextRef="#ctx0" brushRef="#br0" timeOffset="124724.5037">8731 6995,'25'25,"0"0,-25-1,25 1,-25 0,0 0,-25-25,25 25,-25-1,25 1,-25 0,0 0,1 0,-1-25,50 0,-1 0,1 0,0 24,0-24,0 0,-1 0,1 0,0-24,0 24,-25-25,0 0</inkml:trace>
  <inkml:trace contextRef="#ctx0" brushRef="#br0" timeOffset="125064.7959">8682 6375,'24'0,"-24"25,25-25,0 0,-25 24,25 1,-25 0,-25-25,25 25,-25 0,25-1,-25-24,1 25,-1 0,0-25,50 0,0 0,-1 0,1 0,0 0,0 0,0 0,-1 0,1 0,0 0</inkml:trace>
  <inkml:trace contextRef="#ctx0" brushRef="#br0" timeOffset="125351.2859">9178 6871,'25'0,"-1"0,1 0,0 0,0 0,0 0,24 0,-24 0,0 0,0 0,-1 0,1 0,0 0,-50-50</inkml:trace>
  <inkml:trace contextRef="#ctx0" brushRef="#br0" timeOffset="125520.2474">9327 6697,'0'25,"0"0,0 0,-25 24,25-24,0 25,0-1,0 1,0 0,0-1,0 1,0-25,25-1</inkml:trace>
  <inkml:trace contextRef="#ctx0" brushRef="#br0" timeOffset="125927.8742">10071 6722,'0'0,"-25"0,25-25,-25 0,25 1,-25 24,0-25,1 25,-1 0,0 25,0-25,0 49,1-24,-1 25,0 24,0-24,25-1,0 1,0 0,0-26,25 26,-25-25,25 0,0-25,-1 0,1-25,0 0,0 0,0 0,-25-24,24 24,1-25,-25 1,25 24,-25 0,0-25,0 26,0-1,0 50,0-1,0 1,0 25,-25-25,25 24,0-24,0 25,0-25,25-1,-25 1,0 0,0 0,0 0,0-1</inkml:trace>
  <inkml:trace contextRef="#ctx0" brushRef="#br0" timeOffset="126199.9787">10120 6945,'25'0,"0"0,0 25,0-25,-1 25,-24 0,0 0,0-1,-24-24,24 25,-25 0,0 0,25 0,-25-25,25 24,25-24,0 0,0 0,-1-24,1 24,0-25,-25 0,25 25</inkml:trace>
  <inkml:trace contextRef="#ctx0" brushRef="#br0" timeOffset="126516.7271">10418 6921,'25'0,"-25"24,25-24,-25 25,0 0,0 0,-25 0,25-1,-25 1,25 0,-25-25,25 25,25-25,0 0,-25 25,25-25,-1 0,-24 24,25 1,-25 0,-25 0,25 0,0-1,-24 1,24 0,-25 0,0-25,0 25,0-1,1-24,-1-24,0-1</inkml:trace>
  <inkml:trace contextRef="#ctx0" brushRef="#br0" timeOffset="126864.0053">10294 6276,'25'-25,"-25"50,25-25,-1 0,1 24,0-24,-25 25,0 0,0 0,-25 0,0-1,25 1,-24-25,-1 25,0 0,0-25,50 0,0 0,0 0,-1 0,1 0,0 0,0 0,0-25,-1 25,1 0,0 0,0-25</inkml:trace>
  <inkml:trace contextRef="#ctx0" brushRef="#br0" timeOffset="128199.7808">5705 9128,'25'0,"0"0,-1 0,1 0,0 0,0 0,0 0,0-25,-1 25,1 0,0 0,0 0,-25-24,-25 24</inkml:trace>
  <inkml:trace contextRef="#ctx0" brushRef="#br0" timeOffset="128415.0669">5705 9302,'25'0,"0"0,-1 0,1 0,25 0,-25 0,0 0,-1 0,1 0,0 0,0 0,0 0,-50-50</inkml:trace>
  <inkml:trace contextRef="#ctx0" brushRef="#br0" timeOffset="129739.323">6921 8880,'0'0,"24"0,-24-25,0 0,0 1,0-1,0 0,0 0,0 0,-24 25,24-24,-25-1,0 0,0 25,0 0,0 0,1 0,-1 25,0 0,0 24,0-24,1 25,-1-1,0 1,25-1,-25 26,25-25,0-1,0 1,25-25,-25-1,0 1,25 0,0 0,-1-25,1-25,-25 0,25 0,0 1,0-26,-1 25,1-24,-25-1,25 0,0 1,-25-1,0 25,25-24,-25 24,0 0,-25 50,25 0,0-1,0 1,0 25,0-1,0 1,0-25,0 25,0-26,0 26,0-25,25 0,-25-1,25-24,-1-24</inkml:trace>
  <inkml:trace contextRef="#ctx0" brushRef="#br0" timeOffset="130035.8277">7020 8979,'0'-25,"25"25,-1 0,-24 25,25-25,0 25,-25 0,0 0,0 0,0-1,-25 1,0 0,50-25,0 0,0 25,-25 0,0-1,-25 1,25 0,-25 0,0 0,25-50,-24 25</inkml:trace>
  <inkml:trace contextRef="#ctx0" brushRef="#br0" timeOffset="130243.1674">7317 8979,'0'25,"0"0,0 0,0 24,0-24,0 0,-24 25,24-1,0-24,0 25,0-26,0 1,0 0,0 0,-25-25</inkml:trace>
  <inkml:trace contextRef="#ctx0" brushRef="#br0" timeOffset="130603.9686">7218 8285,'0'25,"25"-25,0 0,-25 24,25-24,-25 25,24-25,-24 25,0 0,-24-25,24 25,0-1,-25 1,0 0,0 0,0-25,1 25,-1-25,50 0,-1 0,1 0,0 0,0 0,0 0,-1-25,1 25,0-25</inkml:trace>
  <inkml:trace contextRef="#ctx0" brushRef="#br0" timeOffset="130907.5045">7689 9029,'25'0,"0"0,0 0,0 0,-1 0,1 0,0 0,0 0,0-25,-1 25,1 0,0 0,0 0,-25-25</inkml:trace>
  <inkml:trace contextRef="#ctx0" brushRef="#br0" timeOffset="131087.9113">7813 8756,'0'25,"0"0,0-1,0 1,0 0,0 25,0-1,0 1,0 0,0-1,0-24,0 25,0-1,0-24,0 0</inkml:trace>
  <inkml:trace contextRef="#ctx0" brushRef="#br0" timeOffset="131599.647">8458 8781,'0'0,"-24"-50,24 25,0 1,-25-1,25 0,-25 25,0 25,0-25,1 25,-1 24,0 1,0-1,0 1,1 24,24 1,-25-25,25-1,0 1,0-25,0-1,25 1,-25 0,24-25,1 0,0 0,0-25,-25 0,25 1,-1-1,1-25,0 25,-25-24,25-1,-25 25,25-24,-25-1,0 25,24 0,-24 1,0-1,0 50,-24-1,24 1,0 25,0-25,0 24,0-24,0 25,0-25,24-1,-24 1,0 0,0 0,25 0,-25-1,25-24</inkml:trace>
  <inkml:trace contextRef="#ctx0" brushRef="#br0" timeOffset="139975.6671">14610 1290,'-25'0,"25"-25,0 50,25-25,-25 25,25-25,0 0,-25 24,24-24,-24 25,25 0,0-25,-25 25,0 0,-25-1,0 1,1 0,-1 0,0 0,0-25,0 24,1-24,48-24,1 24,0 0,0-25,0 25,-1 0,1 0,0 25,0-25,0 24,-25 1,0 0,-25 0,25 0,0 0,-25-25,25 24,-25 1,0-25,25 25,-24-25,-26-50,50 26</inkml:trace>
  <inkml:trace contextRef="#ctx0" brushRef="#br0" timeOffset="140524.0886">14932 1364,'-24'0,"24"25,0 0,0 0,0-1,0 1,0 0,0 25,0-26,0 1,0 0,0 0,0 0,0 0,0-1,0-48,0-1,0 0,0 0,0 0,0 0,0 1,0-1,0-25,24 25,-24 1,0-1,0 0,0 0,0 0,0 50,0 0,-24 0,24 24,0-24,0 25,0-25,-25 24,25-24,0 25,0-25,0-1,0 1,0 0,0 0,0 0,0-1,0 1,-25 0</inkml:trace>
  <inkml:trace contextRef="#ctx0" brushRef="#br0" timeOffset="141208.1249">14511 2307,'-25'0,"50"0,0 0,-1 0,-24 25,25-25,0 0,-25 24,0 1,0 0,0 0,0 0,-25-25,0 24,1 1,24 0,-25-25,0 25,0-25,0 25,25-50,-24 25,48-25,1 25,0-25,0 25,0 25,-1-25,1 0,-25 25,25 0,-25-1,0 1,0 0,0 0,-25-25,25 25,-25 0,25-1,-24 1,-1-25,25 25,-25-25,25 25,-25-50,25 0,25 0</inkml:trace>
  <inkml:trace contextRef="#ctx0" brushRef="#br0" timeOffset="141644.1558">14808 2332,'25'24,"0"1,0 0,-25 0,0 0,0-1,-25 1,25 0,-25 0,25 0,-25-1,1-24,24 25,-25 0,0-25,25 25,25-50,0 0,-1 25,1 0,0-25,0 25,0 0,-1 0,1-24,0 24,0 0,0 0,-25 24,-50-48,25 24</inkml:trace>
  <inkml:trace contextRef="#ctx0" brushRef="#br0" timeOffset="143307.6288">8657 9004,'25'0,"-1"0,1 0,-25 25,25-25,-25 25,0 0,-25-1,0 1,1-25,24 25,-25-25,0 0,50 0,0 0,-1 0,-24 25,25-25,-25 25,0-1,0 1,0 0,0 0,-25 0,25-1,-24-24,-1 25,25 0,-25 0,0-50</inkml:trace>
  <inkml:trace contextRef="#ctx0" brushRef="#br0" timeOffset="143603.6472">8880 9054,'25'25,"0"-1,-1 1,1 0,-25 0,-25 0,25-1,-24-24,24 25,-25 0,0 0,0-25,0 25,1-25,48 0,1 24,0-24,0 0,0 25,-1-25,1 0,0 0,0 0,-75-49,50 24,-25 0</inkml:trace>
  <inkml:trace contextRef="#ctx0" brushRef="#br0" timeOffset="143908.1659">8756 8285,'0'0,"25"0,-25 25,25-25,-1 24,-24 1,0 0,-24-25,24 25,-25-25,25 25,-25-25,25 24,-25-24,50 0,0-24,0 24,-1 0,1 24,0-24,0 0,0 0,-1 0,26 25</inkml:trace>
  <inkml:trace contextRef="#ctx0" brushRef="#br0" timeOffset="144135.5298">9277 8855,'25'0,"0"0,-1 0,1 0,0 25,25-25,-26-25,26 25,0 0,-26 0,26 0,-25 0,0 0,-1 0</inkml:trace>
  <inkml:trace contextRef="#ctx0" brushRef="#br0" timeOffset="144315.862">9475 8607,'-24'0,"24"25,0 0,0 0,0-1,0 26,0 0,0 24,0-24,0 24,0-24,0 24,0-24,0-1,0 1,24-25</inkml:trace>
  <inkml:trace contextRef="#ctx0" brushRef="#br0" timeOffset="144763.3861">10170 8806,'0'0,"-25"-25,25 0,-25 0,25 0,-24 1,24-1,-25 25,0 0,0 0,0 0,0 25,1 24,-1-24,25 25,-25 24,0-24,25 24,0-24,0 24,25-49,-25 25,0-26,25 1,-25 0,25-25,-1 0,1 0,-25-25,25 0,0 1,-25-1,25 0,0-25,-25 1,24 24,-24-25,25 1,-25 24,0-25,0 25,0 50,0 25,0-25,0 24,0-24,0 25,0-25,0 24,25-24,-25 0,25 0,-50-50</inkml:trace>
  <inkml:trace contextRef="#ctx0" brushRef="#br0" timeOffset="145063.1486">10294 9004,'25'-25,"0"25,-25 25,24-25,1 25,-25 0,0 0,-25-1,1 1,24 0,-25-25,50 0,-1 25,-24 0,0-1,-24 1,24 0,-25 0,25 0,-25-25</inkml:trace>
  <inkml:trace contextRef="#ctx0" brushRef="#br0" timeOffset="145372.4054">10492 9029,'25'0,"-25"25,0 0,0-1,0 1,-25 0,25 0,-24 0,48-25,-24 24,25-24,0 0,0 0,0 25,-25 0,0 0,0 0,0-1,0 1,-25 0,0 0,25 0,-25-25,0 24,1-24,-1 0,25-24,-25 24</inkml:trace>
  <inkml:trace contextRef="#ctx0" brushRef="#br0" timeOffset="145739.4552">10368 8409,'0'25,"25"-25,0 0,-25 24,25-24,0 0,-25 25,24 0,-48 0,24 0,-25-25,25 24,-25 1,0 0,25 0,-25 0,50-25,0 0,0 0,0 0,-1-25,1 25,0 0,0 0,0-25,-1 25,1 0</inkml:trace>
  <inkml:trace contextRef="#ctx0" brushRef="#br0" timeOffset="149540.4734">11584 6623,'-25'0,"50"0,0 25,-1-25,1 0,0 0,0 0,0 0,-1-25,1 25,0 0,0 0,0 0,-25 25,-25-25,0 24</inkml:trace>
  <inkml:trace contextRef="#ctx0" brushRef="#br0" timeOffset="149779.8313">11509 6945,'-24'0,"48"0,1 0,0 0,0 0,0 0,24 0,-24 0,0 0,0 0,-1 0,1 0,0 0,0 0,0 0,-1-24,-24 48,0-48</inkml:trace>
  <inkml:trace contextRef="#ctx0" brushRef="#br0" timeOffset="150155.9837">12353 6598,'-25'0,"25"25,-25-25,25 25,0-1,-25 26,25-25,0 24,0 1,25-25,-25 25,25-26,0 1,0 0,-25 0,24-25,26 25,-25-50,0 25,-1-25,1 0,0 0,0 1,0-26,-1 25,1-25,-25 26,25-1,-25-25,0 1,0 24,0-25,0 25,-25-24,25 24,-25 0,25 0,-24 25,-1 0,0 0,0 0,0 0,1 25,-1 0,0 25,0-26,-24 26,49 0</inkml:trace>
  <inkml:trace contextRef="#ctx0" brushRef="#br0" timeOffset="153336.4945">15875 5110,'0'-25,"-25"0,0 50,25 0,-24 24,-1 1,-25 24,25-24,1 24,-26 1,25-1,0-24,1 24,-1-24,25-1,-25 1,25-25,-25 0,25 0,0-1,25-24,-25-24,0-1,0-50,25 26</inkml:trace>
  <inkml:trace contextRef="#ctx0" brushRef="#br0" timeOffset="153615.994">15825 5035,'0'-24,"25"48,-25 1,0 0,0 0,0 0,25 24,-25 1,0-1,0-24,25 25,-25 24,0-24,25-1,-25 1,0 24,24-49,-24 25,0-1,0 1,25-25,-25 0,0 0,0-1,0 1,0 0,0-50,0 0,-25 1,1-1,24 0</inkml:trace>
  <inkml:trace contextRef="#ctx0" brushRef="#br0" timeOffset="153839.4552">15602 5581,'25'0,"0"0,24 0,1 0,-25 0,24 0,-24 0,0 0,0 0,0 0,-1 0,1 25,0-25</inkml:trace>
  <inkml:trace contextRef="#ctx0" brushRef="#br0" timeOffset="154171.6324">16446 5556,'-25'0,"50"0,-1 0,1-25,0 25,0 0,0 0,24 0,-24 0,25 0,-26 0,1 0,0-24,0 24,0 0,-50 24</inkml:trace>
  <inkml:trace contextRef="#ctx0" brushRef="#br0" timeOffset="154355.643">16396 5755,'25'0,"0"0,-1 0,1 24,25-24,-25 0,-1-24,26 24,-25 0,24 0,-24 0,0-25,0 25,0 0,-1 0,1 0,0-25,25 25</inkml:trace>
  <inkml:trace contextRef="#ctx0" brushRef="#br0" timeOffset="154799.4961">17562 5234,'-25'-25,"0"25,0 0,0 25,25 0,-24 24,-1 1,0-1,25 26,-25-1,25 1,0-26,25 26,-25-26,25 1,-25 0,25-1,-1-24,1-25,0 25,0-25,25 0,-26-25,1 25,25-50,-25 26,24-26,-24 0,0 1,24-1,-24 0,0 1,-25-1,25 1,-25-1,0-24,25 24,-50 0,25 1,0-1,-25 1,25-1,-25 0,0 26,-24-1,24 0,0 25,-24 25,-1-25,25 25,-24 24,24-24,0 25,-25-26,25 26,25 0,-24-1,-26-49,50 50,0-25</inkml:trace>
  <inkml:trace contextRef="#ctx0" brushRef="#br0" timeOffset="155500.0613">18058 5655,'25'0,"-1"0,1 25,0-25,0 25,0-25,-25 25,0 0,-25-25,25 24,-25 1,0 0,-24-25,24 25,0 0,0-25,0 0,25 25,0-50,25 25,0-25,0 25,0-25,-1 25,1 0,0 0,0 0,0 25,-25 0,-25 0,25-1,-25 1,0-25,25 25,-25 0,1 0,-1-25,25 24,0-48,0-1,25-25</inkml:trace>
  <inkml:trace contextRef="#ctx0" brushRef="#br0" timeOffset="155671.1311">18479 5655,'0'25,"-24"0,24 0,-25 0,25-1,-25 1,0 0,25 0,-25 25,1-26,24 1,-25 0,25 0,-25-25</inkml:trace>
  <inkml:trace contextRef="#ctx0" brushRef="#br0" timeOffset="155840.0522">18306 5779,'0'25,"25"0,-25 0,24 0,-24 0,25-25,-25 24,0 1,25-25,-25 25,25 0,0-25,-25-25,0 0</inkml:trace>
  <inkml:trace contextRef="#ctx0" brushRef="#br0" timeOffset="156144.46">18579 5730,'0'0,"25"-25,-1 25,1 0,0 0,0 0,0 25,-25 0,0-1,-25 1,0 0,25 0,-25 0,0 0,50-1,-25 1,25-25,0 25,0 0,-25 0,0-1,-25 1,25 0,-25 0,0 0,0-1,-24 1,24 0,-74-50,74 50,-25-25</inkml:trace>
  <inkml:trace contextRef="#ctx0" brushRef="#br0" timeOffset="156488.081">17214 6499,'25'0,"0"0,0 0,24-25,1 25,24 0,1 0,-1 0,26 0,24-25,-25 25,25 0,0-25,0 25,-25-24,25 24,-25 0,1 0,-1 0,-25 0,1-25,-1 25,-24 0,-1 0,-24 0,0-25,24 25,-24 0,-50 0</inkml:trace>
  <inkml:trace contextRef="#ctx0" brushRef="#br0" timeOffset="156644.7358">19348 6375,'24'0,"-48"0,-1-25</inkml:trace>
  <inkml:trace contextRef="#ctx0" brushRef="#br0" timeOffset="216559.6885">3597 10492,'0'0,"0"-24,0 48,-25 1,25 25,-25-1,0 1,0 24,1 1,-1-26,25 26,-25-1,0-24,0 24,1-24,24 0,0-26,0 26,0-25,-25 0,25-1,25-24,-25-24,0-26,24 0,-24 1</inkml:trace>
  <inkml:trace contextRef="#ctx0" brushRef="#br0" timeOffset="216787.6879">3597 10517,'0'-25,"24"50,-24 0,0 0,25 24,-25 1,25 0,-25-1,25 1,-25 24,25-24,-25-1,25 26,-25-26,24-24,-24 25,0 0,25-26,-25 1,0 0,0 0,0 0,-25-100,25 50</inkml:trace>
  <inkml:trace contextRef="#ctx0" brushRef="#br0" timeOffset="216960.4667">3473 10914,'0'0,"24"0,1-25,0 25,0 0,0 0,-1 0,1 0,0-25,25 25,-25 0,-1 0,1 0,0-24</inkml:trace>
  <inkml:trace contextRef="#ctx0" brushRef="#br0" timeOffset="217619.6896">4018 10592,'-24'24,"24"26,0-25,0 24,0 1,-25 0,25-1,0 26,0-26,0 26,0-26,0 1,0 0,0-1,0-24,0 0,25-25,-25-25,0 0,0-24,0-26,0 25,0-24,0 24,0-24,0 0,0 24,0-24,0 24,0 25,0-24,24 49,-24-25,25 25,0-25,0 25,0 0,-1 25,1 0,0-25,0 24,-25 1,0 0,25 0,-25 0,-25-1,25 1,0 0,-25 0,0 24,0-24,1 0,-1 0,0 0,0-25,25 24,-25-24,1 0,24-24,24-1,1 0,0 0,0 25,0-25,24 25,-24 0,0 0,0 0,-1 25,26 0,-25-25,-25 25,25 0,-25-1,0 1,0 0,0 0,0 0,-25-1,0 26,0-25,0 25,-24-26,24 1,0 0,0 0,1-25,24 25,-25-25,0 0,25-25,-25 25,25-25,-49-74,49 49</inkml:trace>
  <inkml:trace contextRef="#ctx0" brushRef="#br0" timeOffset="217932.3152">4787 10864,'25'0,"0"0,0 0,0 0,-1 0,1 0,0 0,0-24,0 24,-1 0,-48 0</inkml:trace>
  <inkml:trace contextRef="#ctx0" brushRef="#br0" timeOffset="218116.5133">4713 11038,'0'0,"-25"0,50 25,0-25,-1 0,26 0,-25 0,0 0,0 0,24 0,-24 0,0 0,24 0,-24 0,0 0,0 0,24 0,-24-25</inkml:trace>
  <inkml:trace contextRef="#ctx0" brushRef="#br0" timeOffset="218507.6847">5482 10765,'-25'0,"25"25,-25 0,25 0,0-1,0 1,0 25,0-25,0 24,25 1,-25-25,25-1,-25 1,25 0,-1 0,1 0,0-25,0 0,0 0,-25-25,24 25,1-25,-25 0,25-24,0 24,-25-25,25 25,-25 1,0-26,0 25,24-24,-24-1,-24 25,24-24,0 24,0-25,-25 25,25 1,-25 24,0-25,0 25,1 25,-1-25,0 24,0 1,0 0,25 25,-24-26,-1 1,25 0</inkml:trace>
  <inkml:trace contextRef="#ctx0" brushRef="#br0" timeOffset="223891.9116">4762 10840,'0'-25,"-24"25,48 0,1 0,0 0,0 0,0 0,0 0,-1 0,1 0,0 0,0 0,0 0,-25-25,24 25,1 0,0 0,0 0,-25 25,25-25,-1 0,-24-25</inkml:trace>
  <inkml:trace contextRef="#ctx0" brushRef="#br0" timeOffset="225532.0707">2952 10046,'-25'-25,"25"50,25 0,-25 0,0-1,-25 26,25 0,0-1,0 26,0-26,0 26,0-1,-25 0,25 1,0 24,0-25,0 1,-25-1,25 1,0-1,0-24,0 24,0-24,0-1,0 1,0-25,25 24,-25-24,0 0,0 25,0-26,0 1,0 0</inkml:trace>
  <inkml:trace contextRef="#ctx0" brushRef="#br0" timeOffset="226243.7306">4490 10145,'-25'25,"25"0,0 0,0-1,0 26,0 0,0-26,0 26,0 24,0-24,0 0,0-1,0 1,0 24,0-24,0 24,0 1,0-26,0 1,0-1,0 26,0-25,0-1,0 1,0-1,0 1,0-25,0 24,0-24,0 0,0 25,0-26,0 1,0 0,0 0,0 0,0-50,0 0</inkml:trace>
  <inkml:trace contextRef="#ctx0" brushRef="#br0" timeOffset="226919.9644">5358 10145,'-25'-25,"25"50,0 0,-25 0,25 24,0-24,0 25,0-1,0 26,25-26,-25 1,0 24,0-24,0 24,0-24,0 0,0-1,-25 26,25-26,0 1,0-1,0 1,0 0,0-1,0 1,0 0,0-26,0 26,0-25,25 0,-25-1,0 1,0 0,0 0,0-50,0 0</inkml:trace>
  <inkml:trace contextRef="#ctx0" brushRef="#br0" timeOffset="227483.6895">6077 10170,'-25'0,"50"25,-25 0,0-1,0 1,0 0,25 0,-25 0,0 24,0 1,0-25,0 24,0 1,0-25,0 24,0 1,0-1,0 1,0 24,-25-24,25 0,0-1,0 1,0-1,0 1,0-25,0 25,0-26,0 26,0 0,0-26,0 1,0 25,0-25,0-1,0 1,0 0,0 0,0 0,0-50,0 0,0 0,0 0,-25 1</inkml:trace>
  <inkml:trace contextRef="#ctx0" brushRef="#br0" timeOffset="242131.5419">3001 12675,'0'0,"0"-25,-24 1,24 48,0 1,0 25,0-1,0 1,0 24,0-24,0 24,-25-24,25 24,0 1,0-25,0-1,0-24,0 0,0 0,25-1,-25 1,24-25,-24-25,25 1,-25-26</inkml:trace>
  <inkml:trace contextRef="#ctx0" brushRef="#br0" timeOffset="242347.6934">3324 12675,'-25'0,"25"25,-25 0,0 0,25 24,-24-24,-1 25,0-1,0 26,0-26,1 1,24 24,-25-24,25-25,-25 24,25-24,0 0,25-25,-25-25,25-24</inkml:trace>
  <inkml:trace contextRef="#ctx0" brushRef="#br0" timeOffset="242552.7467">3324 12650,'0'25,"0"0,0 0,25 24,-25-24,24 25,-24-1,25 1,-25 0,25-1,-25 1,25-1,-25-24,25 25,-25-25,0 0,0-1,0 1,-25-25</inkml:trace>
  <inkml:trace contextRef="#ctx0" brushRef="#br0" timeOffset="242739.9081">3125 13097,'25'-25,"0"25,0 0,0 0,-1-25,26 25,-25 0,0-25,24 25,-24 0,0-24,0 24,-1-25</inkml:trace>
  <inkml:trace contextRef="#ctx0" brushRef="#br0" timeOffset="242955.8334">3572 12601,'0'25,"0"-1,0 1,0 25,0-1,0 1,0 24,0 1,0-1,25-24,-25 24,0-24,0 0,0-1,0 1,0-25,24-1,-24 1,0-74</inkml:trace>
  <inkml:trace contextRef="#ctx0" brushRef="#br0" timeOffset="243256.3491">3795 12998,'0'24,"25"1,-50-25,25-25,0 1,0-1</inkml:trace>
  <inkml:trace contextRef="#ctx0" brushRef="#br0" timeOffset="243599.9474">4242 12526,'-25'0,"25"25,0 0,0 0,0 24,0 1,0 0,0 24,-25-24,25 24,0-24,0 24,0-24,0-26,0 26,0-25,0 0,25-25,-25 25,25-25,-25-25,0 0</inkml:trace>
  <inkml:trace contextRef="#ctx0" brushRef="#br0" timeOffset="243799.5581">4514 12650,'-24'0,"24"25,0 0,0 0,0 24,0 1,-25 0,25 24,0-24,0-1,0 1,0 24,0-24,-25-25,25 24,25-24,-25 0,0-50,0 0,0-24</inkml:trace>
  <inkml:trace contextRef="#ctx0" brushRef="#br0" timeOffset="244239.9003">4514 12650,'25'-24,"0"24,0 0,0 24,-1 1,1-25,0 25,-25 0,25 0,-25-1,0 1,0 0,0 0,-25 0,0-1,25 1,-25-25,1 25,-1 0,0 0,0-25,0 0,1 0,-1 0,50-25,-1 25,1-25,0 25,0-25,0 25,-1 0,1 0,0 0,0 0,0 0,-1 25,1-25,-25 25,0 0,25-1,-25 1,0 0,-25 0,25 24,-25-24,25 25,-24-25,-1 0,0-1,0 1,0 0,1-25,-1 0,0 0,0 0,25-25,0 0,0-24,0-1,0 0</inkml:trace>
  <inkml:trace contextRef="#ctx0" brushRef="#br0" timeOffset="244500.6819">4911 12502,'0'24,"0"1,0 25,0-25,0 24,0 1,0 24,0-24,0 24,0-24,0 24,0-24,0-1,0 1,0 0,0-25,0 24,0-24,0 0,-24-50</inkml:trace>
  <inkml:trace contextRef="#ctx0" brushRef="#br0" timeOffset="245016.4625">5308 12849,'25'0,"0"0,0 0,-1 0,1 0,0 0,0 0,24 0,-24 0,0 0,0-25,0 25,-1 0,1 0,0 0,-50 0,0 0,1 25</inkml:trace>
  <inkml:trace contextRef="#ctx0" brushRef="#br0" timeOffset="245276.1632">5333 13072,'25'0,"0"0,-1 0,1-25,25 25,-25 0,-1 0,26 0,-25 0,24 0,-24 0,0 0,25 0,-26 0,1 0,0 0,0 0,-75 0,25 0,1 0</inkml:trace>
  <inkml:trace contextRef="#ctx0" brushRef="#br0" timeOffset="248544.1436">6424 12601,'-24'0,"24"-25,-25 25,25 25,-25-25,25 49,-25-24,0 25,1-25,24 24,0-24,-25 25,25-1,0 1,0-25,0 24,0-24,0 0,25 0,-25-1,24 1,1 0,0-25,-25 25,25-25,0 0,-1 0,1 0,0 0,0-25,0 0,-1 0,-24 1,25-26,-25 25,25 0,-25-24,0 24,0 0,0-24,0-1,-25 25,25-24,0 24,-25-25,25 25,-24 25,24-24,-25-1,0 25,0 0,0 25,1-25,-1 24,25 1,-25 0,0 0,25 0</inkml:trace>
  <inkml:trace contextRef="#ctx0" brushRef="#br0" timeOffset="297123.7305">11683 10666,'0'-25,"-25"25,0 0,1 0,24 25,-25 0,0 24,0-24,0 25,-24-1,24 26,0-26,0 1,1 24,-26-24,25 25,0-26,25 1,-24-1,-1 1,0-25,25 24,0-24,-25 0,25 0,25-50,-25 0,25-24,-25 24,25-25,-1-24,1 24,0 1</inkml:trace>
  <inkml:trace contextRef="#ctx0" brushRef="#br0" timeOffset="297395.9446">11559 10740,'0'0,"0"-24,0-1,25 25,-25-25,0 0,25 25,-25 25,0 0,0 0,24-1,-24 26,0-25,0 24,0 26,25-26,-25 26,0-26,0 26,0-25,25-1,-25 1,0-1,0 1,0 0,0-26,0 1,0 0,0 0,0 0,-25-25,25-25,-25 0,1-25</inkml:trace>
  <inkml:trace contextRef="#ctx0" brushRef="#br0" timeOffset="297563.7387">11286 11162,'25'25,"0"-25,0 0,-1 0,26 0,-25-25,0 25,24 0,-24-25,25 25,-26 0,1 0</inkml:trace>
  <inkml:trace contextRef="#ctx0" brushRef="#br0" timeOffset="298356.5692">12551 11237,'-25'-25,"50"25,0 0,0 0,0 0,-1 0,1 0,0 0,0 0,0 0,-1 0,1 0,0 0,0 0,24 0,-24 0,0 0,0 0,24 0,-24 0,25 0,-25 0,24 0,1 0,0 0,-1 0,1 0,-1 0,1 0,0 0,-1 0,1 0,-1 0,1 0,0 0,-1 0,1 0,-1 0,1 0,0 0,-1 0,1-25,-1 25,1 0,0 0,-26 0,26 0,0 0,-25 0,24 0,-24 0,0 0,24 0,-24 0,0 0,0 0,24 25,-24-25,0 0,0 0,0 0,-1 0,1 0,0 0,25 0,-26 0,1 0,0 0,25 0,-26 0,1 0,0 0,0-25,24 25,-24 0,0 0,0 0,0 25,24-25,-24 0,0 0,0 0,24 0,-24 0,0-25,0 25,24 0,-24 0,0 0,0 0,0 0,-50 25,0-25,0-25</inkml:trace>
  <inkml:trace contextRef="#ctx0" brushRef="#br0" timeOffset="298628.5162">15553 11013,'24'25,"1"-25,-25 25,25-25,0 25,0-25,-1 24,1-24,0 25,0 0,-50 0,0 0,0-25,1 25,-26-1,0 26,1-25,-26 0,1 24</inkml:trace>
  <inkml:trace contextRef="#ctx0" brushRef="#br0" timeOffset="299079.7559">13072 9996,'0'-25,"0"50,25-25,0 25,-1-25,1 25,0-25,0 25,0-25,-25 25</inkml:trace>
  <inkml:trace contextRef="#ctx0" brushRef="#br0" timeOffset="299323.7278">12998 10195,'-25'0,"50"0,-1 0,1 0,0 0,0 0,0 25,-1-25,1 24,-25 26,25-25,-25 24,0 1,0 0,0 24,0-24,-25 24,25-24,-25-1,25 1,-24-25,24-1,-25-48,25-1,0-25,0 1</inkml:trace>
  <inkml:trace contextRef="#ctx0" brushRef="#br0" timeOffset="299663.9463">13097 10418,'-25'0,"0"25,25 0,-25-1,1 1,-1 0,25 25,-25-26,0 1,25 0,-25 0,50-25,0-25,0 0,0 0,-1 1,1-26,25 25,-25-24,24 24,1-25,0 25,-1 1,1-1,-1 25,-24-25,25 25,-25 0,24 25,-24-25,0 0,-25 25,25-1,-25 1,0 0,0 0,-25 24,25-24,-25 25,0-1,-24 1,24 0,0-1,-25-24,26 25,-1-26,0-24,25 25,-25-25,25-25,-25 1,25-1,0 0</inkml:trace>
  <inkml:trace contextRef="#ctx0" brushRef="#br0" timeOffset="299799.5112">13370 10393,'0'0,"0"25,-25 0,25 24,-25 1,25-25,-25 24,1 1,24-25,0 24,-25-24,25 0</inkml:trace>
  <inkml:trace contextRef="#ctx0" brushRef="#br0" timeOffset="300103.9121">13717 9897,'25'0,"-25"25,25 0,-1-25,-24 24,25-24,0 0,0 25,0-25,-1 0,26 0,-25-25,0 25,-1 0,1 0,0-24,0 24,0 0,-50 0,0 0,0 24,0-24</inkml:trace>
  <inkml:trace contextRef="#ctx0" brushRef="#br0" timeOffset="300883.9312">13816 10145,'0'25,"0"-50,0 75,25-50,-25 25,25-25,0-25,-1 25,1 0,-25-25,25 25,0-25,0 25,-25-25,-25 25,25 25,-25-25,0 25,0 0,1 0,-1-1,0 1,0 0,25 0,0 0,-25-1,50-24,0 0,0 0,0-24,-1 24,1-25,0 25,0-25,0 25,-1 0,1 0,-50 25,1 0,-1-1,0 1,0 0,-24 0,-1 0,0 24,1-24,-1 25,1-26,24 1,0-25,0 25,50-25,0 0,0 0,-1-25,26 25,0-25,-1 1,1-1,-1 0,26 0,-26 25,1-25,-25 1,24 24,-24 0,0-25,0 25,0 0,-50 0,0 0,0 25,0-25,1 0,-1 0,0-25,0 25,25-25,-25 0,25 0,0 1,0-1,0 0,0 50,0 0,0-1,0 1,0 0,0 25,0-1,0 1,0-1,0 1,25 0,-50-1,25 1,0-1,0-24,0 25,0-25,-24-1,24 1,-25 0,0 0,0-25,0 0,1 0,-26 0,25-25,0 0,25-24,-24-1</inkml:trace>
  <inkml:trace contextRef="#ctx0" brushRef="#br0" timeOffset="301039.6669">13742 10492,'25'25,"-25"0,24 0,1 0,-25-1,25 1,0 0,0 0,-1 0,1-25,0 24,0 1,0 0,-50-25</inkml:trace>
  <inkml:trace contextRef="#ctx0" brushRef="#br0" timeOffset="313555.6056">14486 10220,'0'-25,"0"0,0 0,0 50,-25 0,25 0,-25-1,1 1,24 0,-25 0,0 0,25-1,-25 1,0 0,50-50,-25 0</inkml:trace>
  <inkml:trace contextRef="#ctx0" brushRef="#br0" timeOffset="313748.6508">14610 10170,'0'25,"0"0,0-1,-25 1,0 25,1-25,-1-1,0 1,0 0,0 0,-24 24,24-24,0 0,25-50,25 0</inkml:trace>
  <inkml:trace contextRef="#ctx0" brushRef="#br0" timeOffset="313900.0046">14511 10393,'0'25,"25"0,-25 0,0 24,0-24,-25 0,25 0,0 24,-25-24,25 0,0 0,0-1,0-48</inkml:trace>
  <inkml:trace contextRef="#ctx0" brushRef="#br0" timeOffset="314068.447">14734 10071,'25'25,"0"-25,-1 0,-24 24,25-24,0 0,0 0,-25 25,25-25,-1 0,-24 25,-24-25</inkml:trace>
  <inkml:trace contextRef="#ctx0" brushRef="#br0" timeOffset="314483.5">14610 10393,'25'0,"0"0,-1-25,1 25,25 0,-25-24,24 24,-24-25,25 25,-26 0,26 0,-25-25,0 25,-1 0,-48 25,-1-25,0 0,0 25,0-25,1 0,-1 24,0-24,0 0,25 25,25 0,-25 25,0-26,0 26,0 0,0-1,0 1,0-1,0 1,0-25,0 24,0 1,-25-25,25 0,0-1,0 1,0 0,-25-25,1-25,-1 25,0-25,-25 25,26-24,-1-1,0 0</inkml:trace>
  <inkml:trace contextRef="#ctx0" brushRef="#br0" timeOffset="315747.7021">16619 10567,'-25'25,"25"-1,0 1,0 25,0-1,-24 26,24-1,0 1,0-1,-25 0,25 1,0-25,0 24,0-49,0 24,0-24,0 0,0 0,0-50,0-25,0 26,0-26</inkml:trace>
  <inkml:trace contextRef="#ctx0" brushRef="#br0" timeOffset="316235.7488">16570 10666,'0'0,"24"-25,-24 0,25 1,0 24,0 0,24 0,-24 0,0 0,25 0,-26 24,26-24,-25 0,0 25,-1-25,-24 25,25-25,-25 25,0 0,0-1,-25 1,25 0,-24 0,-1 0,-25-1,25 1,1 25,-26-25,0-25,26 24,-1 1,0-25,0 0,0 0,1 0,48 0,1-25,0 25,0-24,24 24,-24-25,25 25,-25-25,24 25,1 0,-25 0,24 25,-24-25,25 25,-26-1,1 1,0 0,-25 0,25 24,-25-24,0 25,-25 0,0-26,0 26,1 0,-26-1,25-24,-24 25,24-26,-25 1,25 0,-24 0,24-25,0 25,0-25,1 0,-1 0,0-25,0 25,25-25,-25 0</inkml:trace>
  <inkml:trace contextRef="#ctx0" brushRef="#br0" timeOffset="328899.7529">12774 12526,'0'-24,"-24"48,48 1,-24 0,0 0,0 0,0-1,0 1,0 0,0 0,0 0,0-50</inkml:trace>
  <inkml:trace contextRef="#ctx0" brushRef="#br0" timeOffset="329224.9945">12650 12278,'-24'0,"-1"0,0 25,0-25,25 25,-25 25,25-26,-24 26,24-25,0 24,0 1,0 0,0-1,24 1,1-1,0-24,0 0,0 0,-1 0,26-25,-25 0,0-25,24 25,-24-25,0 0,24-24,-24 24,-25-25,25 1,0 24,-25-25,0 25,0-24,-25 24,25 0,-25-24,25 24,-25 0,-24 0,24 25,0-25,0 25,1 25,-1 0,0 0,25 0</inkml:trace>
  <inkml:trace contextRef="#ctx0" brushRef="#br0" timeOffset="329567.7508">13370 12378,'-25'0,"50"0,0 0,-1 0,1 0,0-25,0 25,0 0,-1 0,-24 25,25-25,-25 24,0 1,0 0,-25 0,25 0,-24 24,-1-24,0 25,0-26,0 26,1-25,-1 0,0-1,0-24,25-24,-25-1</inkml:trace>
  <inkml:trace contextRef="#ctx0" brushRef="#br0" timeOffset="329708.8792">13320 12477,'0'-25,"25"25,-25 25,25-25,0 25,-25-1,24 1,1 25,-25-25,25 24,-25-24,25 0,-25 0,0-1,25-24,-25-24</inkml:trace>
  <inkml:trace contextRef="#ctx0" brushRef="#br0" timeOffset="330151.7039">13568 12551,'0'-25,"0"50,0-74,25 24,0 25,0-25,-1 25,1 0,25 0,-25-25,24 25,1 0,-25 0,24 0,-24 0,25 0,-26 0,1 0,-50 0,1 0,-1 0,0 0,0 0,0-25,1 25,-1-24,0-1,25 0,0-25,0 26,0-1,0 50,25-25,-25 49,0-24,25 25,-25-1,0 1,0 24,0-24,0-1,0 1,-25 24,25-49,0 25,0-25,0-1,0 1,-25-25,0 0,25-25,-25 25,25-24,-24-1,-1 0,0 0,25 0,-25 1,25-1,0 0,25 0,0 25,0-25,-1 25,1-24,0 24,25-25,-26 25,1-25</inkml:trace>
  <inkml:trace contextRef="#ctx0" brushRef="#br0" timeOffset="330348.5083">14238 12278,'0'25,"25"-25,-1 25,1-25,0 25,-25 0,-25-1</inkml:trace>
  <inkml:trace contextRef="#ctx0" brushRef="#br0" timeOffset="330680.3576">14188 12526,'0'25,"25"0,-25 0,0 24,0-24,25 25,-25-25,-25 24,25-24,0 25,0-26,25-48,-25-1,0-25,25 1,-1-1,-24 0,25-24,0 0,0 24,-25 0,25-24,0 49,-25-24,24 24,-24 50,0-1,0 26,0 0,0-1,0 1,0-1,0 1,0 0,-24 24,24-24,0-26,0 26,24-50,-24-25,0-24,0-1</inkml:trace>
  <inkml:trace contextRef="#ctx0" brushRef="#br0" timeOffset="331000.3436">14560 12229,'0'0,"0"-25,25 0,0 25,0-25,0 25,-1-25,1 25,0 0,0 0,0 0,-1 0,1 0,0 0,0 0,-25 25,25-25,-25 25,0 0,0 0,0 0,0-1,0 1,0 25,0-25,0 24,0-24,-25 25,25-1,0 1,25-1,-25 1,0 0,0-1,0 1,24-1,-24-24,0 25,0-25,0-1,0 1,-24-50,-1 25,25-24,-25-1,0-25,0 1,1-1,-1 0</inkml:trace>
  <inkml:trace contextRef="#ctx0" brushRef="#br0" timeOffset="331588.0832">14560 12402,'0'0,"0"-24,25 24,0 0,0 0,0-25,-1 25,1 0,0-25,0 25,0-25,-25 0,-25 25,0 0,0 25,0-25,1 25,-1 0,25 0,-25-1,25 1,-25 0,25 0,-25 0,25-1,0 1,0 0,25-50,0 25,-25-25,25 25,0 0,-1-24,-24 48,25-24,-25 25,-25-25,25 25,0 0,-24-25,24 25,-25-1,0 1,0 0,50-50,-25 0,25 25,-25-24,25 24,-1-25,1 25,0 0,-25 25,25-25,0 24,-25 1,-25 0,25 0,-25 0,0-25,0 24,1 1,-1-25,0 0,0-25,0 25,1-24,-1 24</inkml:trace>
  <inkml:trace contextRef="#ctx0" brushRef="#br0" timeOffset="332328.5548">12650 13791,'0'0,"25"0,0 0,0 0,0 0,-1 0,1 25,0-25,-25 25,0 0,0 0,-25-1,0 1,25 0,-49 0,24-25,0 25,25-1,-25-24,1 0,48 0,1 0,0 0,0 0,0-24,-1 24,26-25,-25 0,0 0,24 0,-24 1,-25-1,25 0,0 0,-25 0,0 1,-25-1,25 0,-25 0,0 0,0 1,-24 24,24-25,-25 25,26 0,-26 0,0 25,26-1,-26 1,25 25,-24-1,24 1,25 0,-25-26,25 26,0 0,25-1,-25-24,25 25,-1-26,1 1,25 0,-25-25,24 25,1-25,-1 0,1 0,-25 0,24-25,1 25,-25-50,24 26</inkml:trace>
  <inkml:trace contextRef="#ctx0" brushRef="#br0" timeOffset="334211.8517">13593 13568,'-25'0,"50"25,-25 0,0 0,25-1,-25 1,25 0,-1 0,1-25,0-25,0 0</inkml:trace>
  <inkml:trace contextRef="#ctx0" brushRef="#br0" timeOffset="334556.4547">13841 13494,'-25'25,"25"-1,-25 1,25 0,-24 0,-1 24,0-24,0 0,0 0,1 0,-26-1,25 1,-24 0,24-25,0 0,-25 0,26 0,-1 0,0 0,0 0,25-25,25 25,25-25,-26 25,26 0,0 0,-1-24,26 24,-26 0,1 0,-1-25,1 25,0 0,-26 0,1-25,0 25,0-25,-50 25,0-25,0 25,-24-24,24 24,0-25</inkml:trace>
  <inkml:trace contextRef="#ctx0" brushRef="#br0" timeOffset="335536.6366">13692 13469,'0'-99,"0"198,25-173,-25 98,0 26,0 0,0 24,0-24,0 24,0 0,0 1,-25-1,25-24,0-1,0 1,0-25,0 0,0-1,25-48,-25-26,25 25,-25-24,0-1,0 0,25 1,-25 24,0-25,0 26,0-1,-25 25,0 25,0-1,25 1,-25 0,-24 25,24-1,0-24,0 25,1-26,-1 1,0 0,25 0,25-25,-25-25,25 25,-1-25,1 25,25-25,-25 1,-1-1,26 25,-25 0,0 0,-1 0,-24 25,0-1,-24 1,24 0,-25 0,0 0,0 24,0-24,1 0,-1 0,0-1,25 1,0 0,25-25,-25 25,25 0,-1-25,1 25,0-25,0 24,0-24,-1 0,1 0,0 0,-25-24,0-1,0 0,0 0,0-25,0 26,0-1,-25-25,25 25,0 1,-25-1,25 50,-24-1,-1 1,25 0,-25 25,0-26,0 26,1 0,-1-25,0-1,0 1,25 0,-25-25,25 25,-24-50,24 0,0 0,0-24,24-1,1 0,0 1,0-1,0 1,-1-1,26 25,-25-24,24 24,1 25,0-25,-26 25,26 0,-25 0,0 0,-1 25,1-25,-25 25,25-1,-25 1,-25 0,25 0,0 0,-25 24,1-24,-1 0,0 0,0-1,-24 1,24-25,0 25,0-50,0 25,25-25,-24 25,24-24,-25-1,25 0,25 0,-25 0,24 25,1 0,0 25,25 0,-26-25,1 50,0-26,0 1,0 0,-1 25,1-25,0-1,0-24</inkml:trace>
  <inkml:trace contextRef="#ctx0" brushRef="#br0" timeOffset="335907.3103">14412 13494,'24'25,"1"-25,0 0,0 24,0-24,-1 0,1 0,0 0,-50 25</inkml:trace>
  <inkml:trace contextRef="#ctx0" brushRef="#br0" timeOffset="336736.6068">14287 13791,'0'25,"25"-25,0-25,0 25,25 0,-1 0,-24-24,25 24,-1-25,1 25,-25 0,-1-25,26 25,-25 0,-50 0,0 0,0 0,1 0,-1 0,0 0,0 0,25-25,-25 25,25-25,0 1,-24 24,24-25,0 0,0 50,24 0,-24-1,0 26,0 0,0-1,0 26,0-1,-24 0,24 1,0-1,0 1,0-26,0 1,0-25,0 24,0-24,0-50,-25 25,25-49,0 24,0-25,-25 25,25-24,-25-26,25 26,-25-1,25 1,0-1,0 25,-24 0,24 50,-25 0,25 0,-25 0,25-1,-25 1,25 0,-25 0,25 0,25-50,0 0,0 0,0-24,-1 24,26 0,0-25,-26 26,1-1,0 25,0-25,0 25,-25 25,0 0,0-1,-25 1,25 0,-25 0,0 0,0-1,1 26,-26-25,25 0,-24-1,-1 26,25-25,-25-25,26 25,-1-1,50-24,-1 0,26-24,-25 24,25 0,-1-25,1 25,-1 0,1-25,0 25,-1 0,1 0,-25-25,24 25,-24 0,0 0,-50 0,0 0</inkml:trace>
  <inkml:trace contextRef="#ctx0" brushRef="#br0" timeOffset="337323.8905">12551 15205,'25'0,"0"0,0 0,-1 0,1 0,0 25,0-25,0 25,-1 0,-48-1,24 1,-25 0,0 0,0 0,0-25,50 0,0 0,0 0,0 0,-1 0,1 25,-25-1,0 1,0 0,-25 0,25 0,-24-1,-1 1,0 0,0-25,0-25,1-24,-1 24,25-25</inkml:trace>
  <inkml:trace contextRef="#ctx0" brushRef="#br0" timeOffset="337624.539">12576 15032,'0'0,"-25"0,25-25,-25 25,1 0,-1 25,0 24,25-24,-25 49,0 1,25-1,0 1,0 24,0-25,25 1,0-1,0-24,0-1,-1-24,26 0,0 0,-1-50,-24 25,25-25,-1 0,1-24,-1-1,-24 1,0-1,0 0,0 1,-25-1,0 1,0-1,0 0,-25 1,0-1,0 0,0 26,-24-26,24 25,-25 25,26 0,-1 0,0 25,0 0,0 24,1-24,24 25</inkml:trace>
  <inkml:trace contextRef="#ctx0" brushRef="#br0" timeOffset="337888.0588">13395 15156,'0'0,"-25"24,0 1,0 25,25-1,-25 1,1 0,24-1,-25-24,25 25,0-25,0-1,0 1,0-50,25 1,-25-1,24 0</inkml:trace>
  <inkml:trace contextRef="#ctx0" brushRef="#br0" timeOffset="338040.4798">13370 15354,'25'-74,"-50"148,74-148,-49 98,0 1,0 25,0-25,0 49,0-24,-24-1,24 26,0-26,-25 26,25-26,0 1,0 0,0-26,0 1,0-50,25-24,-25 24</inkml:trace>
  <inkml:trace contextRef="#ctx0" brushRef="#br0" timeOffset="338227.6159">13717 14883,'0'25,"0"-1,0 1,0 0,25 0,-25 0,0-1,0 1,-25 0</inkml:trace>
  <inkml:trace contextRef="#ctx0" brushRef="#br0" timeOffset="338688.485">13568 15205,'-25'-25,"50"25,0 0,0 25,-25 0,25 0,-25 0,0-1,0 1,0 0,-25 0,25 0,25-25,-25-25,24 0,1 0,0-24,0 24,0 0,24 0,-24 0,0 1,-25-1,25 25,-25 25,0-1,-25-24,0 50,0-25,0 24,1-24,-1 25,-25 0,1-26,24 1,-25 25,25-25,-24-1,24-24,0 0,25 25,-25-25,50-25,0 25,0 0,0 0,24-24,-24 24,25 0,-1 0,1-25,-1 25,1 0,0 0,-1 0,-24-25,25 50,-26-25,-24 25,-24-25,-1 0,-25 0,25 24</inkml:trace>
  <inkml:trace contextRef="#ctx0" brushRef="#br0" timeOffset="339015.8265">13643 15602,'0'0,"-25"25,25 0,0 0,25-1,-25 1,0 0,0 0,0 24,24-24,-24 0,0 25,0-26,0 1,0-50,0 1,0-1,0-25,25 25,-25 1,0-26,25 25,-25 0,25 25,0 0,-25-24,24 24,1 24,0 1,0-25,-25 25,25 0,-25 0,0-1,0 1,-25 0,25 0,-25 0,0-25,0 24,1 1,-1-25,0 25,0-25,0-25</inkml:trace>
  <inkml:trace contextRef="#ctx0" brushRef="#br0" timeOffset="339403.843">14287 15528,'25'0,"-25"-25,25 25,0 0,0 0,24-25,-24 25,0-25,25 25,-26 0,1 0,0 0,0 25,-25 0,0 0,0 0,0-1,0 26,-25 0,0-1,25 1,-25-1,1-24,-1 25,0-25,0-1,0 1,1 0,-1-25,0 0,25-25,-25 0,25 1,-25-26,25-24,0 24</inkml:trace>
  <inkml:trace contextRef="#ctx0" brushRef="#br0" timeOffset="339555.8448">14511 15255,'25'25,"-25"-1,-25 1,25 0,-25 0,25 25,-25-1,0 1,1-1,-1-24,0 25,0-1,25 1,-25-25,25 0</inkml:trace>
  <inkml:trace contextRef="#ctx0" brushRef="#br0" timeOffset="340079.5622">14808 15453,'0'25,"25"0,-25 0,0 0,0 24,0 1,0-1,0-24,0 25,25-25,-25-1,0-48,25-1,-25-25,0 25,0-24,0 24,0 0,0-24,0 24,0 0,0 0,25 0,-1 25,1 0,0 0,0 0,-25 25,25-25,-25 25,0 0,0 0,-25-1,0 1,25 25,-25-25,0-1,1 1,-1 0,0 0,0 0,50-1,-25-48,25 24,0 0,-1 0,1-25,25 25,-25-25,-1 25,1-25,-50-24</inkml:trace>
  <inkml:trace contextRef="#ctx0" brushRef="#br0" timeOffset="349044.199">20067 11088,'0'0,"-25"-25,0 25,25 25,0 24,0 1,0 24,-24 1,24-1,0 25,0-24,0-1,0-24,0-1,0 1,0-25,24 24,1-49,-25-24,25-26</inkml:trace>
  <inkml:trace contextRef="#ctx0" brushRef="#br0" timeOffset="349244.5387">20439 10964,'-25'24,"25"1,-25 0,1 25,-1-1,0 1,0 24,-24-24,24 0,0-1,0 1,0-1,1 1,-1-25,25 0,0-1,25-48,-25-1,24 0</inkml:trace>
  <inkml:trace contextRef="#ctx0" brushRef="#br0" timeOffset="349408.4402">20315 11088,'25'-25,"-50"50,50-75,0 50,-25 25,24 0,-24-1,0 1,25 25,-25 0,25-26,-25 26,25 0,-25-26,0 26,25-25,-25 0,0 24,0-24,0 0,-25-25</inkml:trace>
  <inkml:trace contextRef="#ctx0" brushRef="#br0" timeOffset="349551.7684">20216 11435,'0'0,"-25"-25,50 50,0-25,24 0,-24 0,25-25,-1 25,-24 0,25 0,-26-25,1 25,0-24,0-1</inkml:trace>
  <inkml:trace contextRef="#ctx0" brushRef="#br0" timeOffset="349715.8864">20662 10964,'0'24,"-25"1,25 25,0-1,0 1,-24 25,24-26,0 26,-25-1,25-24,0-1,0 26,0-51,0 26,0-25,25 0</inkml:trace>
  <inkml:trace contextRef="#ctx0" brushRef="#br0" timeOffset="350128.0999">20910 11361,'-24'0,"48"0,1 0,0 0,0 0,24 0,1-25,0 25,-1 0,1-25,24 25,-24 0,-25 0,24 0,-24 0,0 0,-50 0,0 0</inkml:trace>
  <inkml:trace contextRef="#ctx0" brushRef="#br0" timeOffset="350351.9111">21382 11162,'24'25,"1"0,0 0,0-25,0 24,-1-24,1 0,-25 25,25-25,0 25,-50 0,0-25,0 25,1-1,-26 1,25 0,-24 0,-1-25,25 25</inkml:trace>
  <inkml:trace contextRef="#ctx0" brushRef="#br0" timeOffset="350787.7664">22126 11038,'-25'-25,"25"50,0 0,0 0,-25-1,25 1,0 25,0 0,-25 24,25-24,0-1,-24 1,24-1,0 1,0 0,0-1,-25 1,25-25,0-1,25 1,-25 0,24-50,-24 0,0 1</inkml:trace>
  <inkml:trace contextRef="#ctx0" brushRef="#br0" timeOffset="351363.5068">22299 11088,'0'24,"0"1,0 0,0 25,0-1,0 1,0-25,0 24,-24 1,24-25,0 24,0 1,0-25,0 0,0-1,0 1,0-50,0 1,0-1,24-25,-24 25,0-24,0 24,25-25,-25 1,0-1,0 1,0-1,25 25,-25 0,25 0,0 25,-1 25,1-25,0 25,-25 0,25 0,-25 0,0-1,0 1,-25-25,25 25,-25 0,0 0,1-1,-26 1,25-25,-24 25,24-25,0 0,25-25,25 25,0-25,24 25,-24-24,25 24,-26 0,26 0,-50 24,25-24,0 25,-25 0,24 0,-48 0,24-1,-25 1,25 0,-25 0,0 0,0-1,1-24,24 25,-25 0,0-25,0 0,25-25,0-24,25 24</inkml:trace>
  <inkml:trace contextRef="#ctx0" brushRef="#br0" timeOffset="351544.3516">22696 10988,'25'0,"0"25,-25 0,0 0,0 0,0 24,25 1,-25 0,0-1,0 26,25-26,-25 26,0-26,0 1,0 24,0-24,0-1,-50-24,50 0,0 0</inkml:trace>
  <inkml:trace contextRef="#ctx0" brushRef="#br0" timeOffset="359368.579">16991 12080,'-25'0,"50"-25,0 50,0-25,24 0,-24 0,25-25,-1 25,-24-25,25 25,-1-25,-24 25,0 0,25-24,-26 24,1 0,-25 24,0 1,-25-25,1 25,-1-25,25 25,-25-25,0 25,-24-25,24 24,0-24,0 0,0 0,1 0,24 25,-25-25,25 25,-25 0,25 0,-25 0,25-1,-25 26,1-25,-1 24,0-24,25 0,-25 25,25-26,-25 1,25 0,25-25,0 0,0 25,-25 0,25-25,-25 24,24 1,1-50,0 25,-25-24,25-1,0 0,-1-25,1 26,0-1,-25-25,25 25,0-24,24 24,-24 0,0 0,0 25,-1 0,26 0,-25 0,0 0,0 25,-1-25,-24 25,-24-25,-1 0,0-25,0 25,0-25,0 25,25-24,-24-1,-1 25,25 25,0-1,25 1,-25 25,0-1,0 1,24 0,-24-1,0-24,0 25,0-1,0-24,0 0,-24 0,24-1,0 1,-25-25,0 0,0-25,0 25,1-24,24-1,-25 0,25 0,0 0,0 1,25-1,-1 0,26 25,-25-25,24 0,-24 25,25-24,-25-1,0 0,24 25,-24-25,0 0</inkml:trace>
  <inkml:trace contextRef="#ctx0" brushRef="#br0" timeOffset="360091.7692">17810 11931,'0'25,"0"0,0 24,0-24,25 0,-25 0,0-1,0 1,0 0,24-25,1-25,-25 0,0 1,25-1,0 0,-25 0,25 0,-25 50,0 0,0 0,0 0,0-1,-25 1,25 0,0 0,0-50,-25 25,0 0,0 25,-24-25,24 25,-25 24,26-24,-26 25,25-25,0 24,1-24,-1 0,25 0,25-1,-1-24,1 0,0 0,25 0,-1-24,-24 24,25-25,-1 0,-24 25,25-25,-26 0,1 1,-25-1,0 0,-25 25,25-25,-24 25,24-25,-25 25,0 0,0 25,25 0,0 0,0 0,-25 24,25-24,0 25,0-26,-24 1,24 25,0-25,0-1,24 1,-24 0,25-25,-25 25,25-25,0 0,0 0,-1 0,1 25,0-25,0 0,-50 24,25 1,-25 0,0 0,1 0,-1 24,-25-24,1 25,24-1,-74-74,74 25,-25 0</inkml:trace>
  <inkml:trace contextRef="#ctx0" brushRef="#br0" timeOffset="381327.9899">17289 13593,'0'0,"0"-25,0 0,0 50,0 0,0 0,0 24,-25-24,25 0,0 25,0-26,0 26,-25-25,25 24,0 1,-25-25,25 24,0 1,0-25,0 0,0-1,0 1,0 0,-24 0,24 0,0-50,0 0,24 0,-24-24,0 24,0-25,0 25,25-24,-25 24,0-25,25 26,-25-1,25 0,0 0,-25 0,24 25,1 0,0 25,0-25,-25 25,25-25,-25 25,0 0,0-1,-25 1,0 0,0 0,0-25,1 0,-1 0,0 0,0 0,0 0,50 0,-25 25,0-1,25-24,-25 25,25 0,0 0,-1 0,1-25,-25 24,25-24,0 0,0 25,-1-25,1 0,0 0,0 0,0-25,0 1,-25-1,0 0,0 0</inkml:trace>
  <inkml:trace contextRef="#ctx0" brushRef="#br0" timeOffset="381564.8816">17835 14039,'24'0,"-48"25</inkml:trace>
  <inkml:trace contextRef="#ctx0" brushRef="#br0" timeOffset="389416.5446">18182 13494,'-25'0,"0"25,0-1,1-24,-1 50,25-25,-25 24,25 1,0 0,0 24,0-24,0 24,25-24,-25-1,25 1,-1-25,26-1,-25 1,-50-74,75 49,-1 0</inkml:trace>
  <inkml:trace contextRef="#ctx0" brushRef="#br0" timeOffset="389672.588">18504 13593,'-25'-25,"25"50,0 0,0 0,25-1,-25 26,0 24,0-24,0 0,0 24,0-24,0-1,0 26,0-51,0 26,0-25,0 0,-25-1,25-48,-24 24,-1-50,25 25</inkml:trace>
  <inkml:trace contextRef="#ctx0" brushRef="#br0" timeOffset="390472.3612">18281 13891,'0'0,"0"-25,0 0,0 0,25 25,0 0,-1 0,1 25,0 0,-25 0,0-1,0 1,-25-50,50 25,-25 25,0 0,0 0,0 0,-25-25,50-25,0 25,0-50,-1 25,1-24,0-1,0 1,0-1,0 25,24-24,-24 24,-25 0,25 0,0 0,-25 1,24 24,-24 24,0 1,0 0,0 0,-24 24,24 1,0 0,0 24,0-24,-25 24,25-24,0 24,0-24,0-1,0 1,0-1,0 1,0-25,0 0,0-50,0-25,0 25,0-24,0-1,0 1,0-1,0 0,25 1,-25-1,0 25,0 1,0-1,0 0,24 0,1 25,0 0,0 0,-25 25,25-25,-25 25,24 0,-48-1,24 1,-25-25,50 25,-25 0,0 0,-25-25,25 24,0 1,-25 0,50-25,-25-25,0 0,25 1,-25-26,24 0,1 1,-25-1</inkml:trace>
  <inkml:trace contextRef="#ctx0" brushRef="#br0" timeOffset="390728.5243">19100 13543,'0'0,"24"0,1 0,0 0,0 0,0 25,-1-25,1 0,0 0,0 0,0 0,-1 0,1 0,0-25,-50 25,0 0,1 0,-1 25,25 0,0 0,0 0,-25-1,25 1,0 0,0 0,0 0,-25-1,25 1,-25-25,1-25</inkml:trace>
  <inkml:trace contextRef="#ctx0" brushRef="#br0" timeOffset="392147.6426">19075 13643,'-25'-25,"25"50,0-1,0 1,0 0,0 0,0 0,0-1,0 1,25 0,0-50,-1 0,1 1,0-1,0 0,0 25,-1-25,1 0,25 25,-25 0,-1 0,1 0,0 0,0 0,0 0,-1 25,-48-50,-1 25,25-24,-25 24,25-25,-25 0,0 0,25 50,-24-25,-1 0,25 25,-25 0,0 24,0-24,1 0,-1 24,0-24,0 0,25 0,-25 0,25-1,25-24,0-24,0-1,0 0,-1 0,1 0,0 1,0 24,0 0,-25 24,0 1,-25 0,0-25,0 50,0-26,1 1,-26 0,25 0,0 0,-24-1,24 1,50-50,0 25,-1 0,-24-24,25 24,0 0,0 0,0 0,-1 0,1 0,0 0,0-25,0 50,-50-25,0 24,0-24,0 25,1-25,48 0,-24-25,25 1</inkml:trace>
  <inkml:trace contextRef="#ctx0" brushRef="#br0" timeOffset="392407.7493">19298 13866,'25'0,"0"0,-1 25,1-25,-25 24,25-24,0 0,0 25,-1-25,-24 25,25-25,-25 25,-25-25,1 0</inkml:trace>
  <inkml:trace contextRef="#ctx0" brushRef="#br0" timeOffset="392860.7686">19273 14015,'25'24,"0"1,0-25,-25 25,0 0,-25-25,0 25,0-25,50 0,0 24,0-24,-25 25,24-25,-24 25,0 0,-24 0,-1-25,0 0,0 24,0-24,1 0,-1-24,50 48,-1-24,1 0,-25 25,25-25,0 0,0 25,-1-25,1 0,0 0,0 0,0-25</inkml:trace>
  <inkml:trace contextRef="#ctx0" brushRef="#br0" timeOffset="393119.7796">19769 13469,'0'25,"25"0,-25-1,25 1,0 25,-25-25,25 24,-1 1,1-1,0 1,-25 0,25-1,-25 1,0-25,0 24,-25 1,25-1,-25 26,0-26,-24 1,24 0,-25-1,-24-49,24 50</inkml:trace>
  <inkml:trace contextRef="#ctx0" brushRef="#br0" timeOffset="406856.8592">16966 15354,'-24'-25,"24"50,-25-25,25 50,0-25,0 49,0-24,0 24,0-24,0 24,0-24,0-1,0 1,25-1,-25 1,24-25,-48-75,24 25,24 1</inkml:trace>
  <inkml:trace contextRef="#ctx0" brushRef="#br0" timeOffset="407031.7878">17314 15354,'-25'0,"25"25,-25 0,25 0,-25-1,25 26,-25 0,1-1,-1 1,0-1,0 1,0 0,25-26,0 1</inkml:trace>
  <inkml:trace contextRef="#ctx0" brushRef="#br0" timeOffset="407187.7849">17264 15354,'25'0,"-25"25,25 0,-25 24,24-24,-24 25,25-25,-25 24,25 1,0-25,-25 24,0-24,25 25,-25-26</inkml:trace>
  <inkml:trace contextRef="#ctx0" brushRef="#br0" timeOffset="407332.5532">17165 15652,'25'0,"-25"25,24-25,1 0,25 0,-25 0,-1 0,26-25,-50 0,25 25,0-25</inkml:trace>
  <inkml:trace contextRef="#ctx0" brushRef="#br0" timeOffset="407487.6256">17611 15329,'-24'0,"24"25,0 25,0-25,0 49,0-24,0 24,0 0,0 1,0-1,0-24,0 24,0-24,24-1,-24-24</inkml:trace>
  <inkml:trace contextRef="#ctx0" brushRef="#br0" timeOffset="407760.3096">17934 15528,'0'0,"25"0,-1 0,26 0,-25 0,0-25,24 25,-24 0,0 0,-50 25</inkml:trace>
  <inkml:trace contextRef="#ctx0" brushRef="#br0" timeOffset="407888.393">17859 15677,'0'0,"0"24,25 1,0-25,0 25,0-25,24 0,-24 0,25 0,-1 0,-24 0,25 0,-26 0</inkml:trace>
  <inkml:trace contextRef="#ctx0" brushRef="#br0" timeOffset="408107.6281">18405 15354,'0'25,"0"0,0 0,0 24,25 1,-25-25,0 49,0-24,0 24,0-24,-25 24,50-24,-25-26,0 26,0-25,-25-25</inkml:trace>
  <inkml:trace contextRef="#ctx0" brushRef="#br0" timeOffset="408300.2147">18703 15404,'0'25,"-25"-1,25 26,0-25,0 24,0 1,0 0,-25-1,25 1,0-1,0 1,0-25,0 24,25-24,-25-50,0 1</inkml:trace>
  <inkml:trace contextRef="#ctx0" brushRef="#br0" timeOffset="408660.4243">18703 15453,'0'0,"0"-24,25 24,-25-25,24 25,1 0,0 0,0 0,0 25,-25-1,24 1,-24 0,-24-25,24 25,0 0,-25-1,25 1,-25 0,0 0,0 0,1-25,24 24,-25-24,0 0,50 0,0 0,-1-24,1 24,0 0,0 0,0 24,-1 1,-24 0,-24 0,24 0,-25-1,0 1,25 0,-25 0,0 0,25-1,-24-24,24 25,-25-25,25-25</inkml:trace>
  <inkml:trace contextRef="#ctx0" brushRef="#br0" timeOffset="408888.4359">19025 15304,'25'0,"-25"25,0 0,0 0,0 0,0 24,0 1,0 0,0 24,0-24,0 24,0 0,0-24,0 24,0-24,-25-25,25 24,0-24,0 0,0 0,0 0,0-50</inkml:trace>
  <inkml:trace contextRef="#ctx0" brushRef="#br0" timeOffset="409032.601">19248 15949,'0'25,"0"-50</inkml:trace>
  <inkml:trace contextRef="#ctx0" brushRef="#br0" timeOffset="409908.4967">20910 13593,'-24'25,"24"0,0 24,0 1,0-1,0 1,-25 0,25 24,0-24,0-1,0 1,25-1,-25 1,24-25,1-25,-25-25,25 0</inkml:trace>
  <inkml:trace contextRef="#ctx0" brushRef="#br0" timeOffset="410088.7808">21233 13593,'0'0,"0"25,0 0,0-1,0 26,0 0,0-1,-25 1,25-1,0 1,0 0,-25-1,25 1,0-25,0-1,25 1,-25-50,0 1,0-1</inkml:trace>
  <inkml:trace contextRef="#ctx0" brushRef="#br0" timeOffset="410428.6944">21282 13618,'0'0,"0"-25,25 25,-25-25,25 25,0 0,-25 25,25-25,-25 25,24 0,1-1,-25 1,0 0,-25 0,25 0,-24-1,-1 1,0 0,0-25,25-25,25 0,0 25,0 25,-1-25,1 25,0-25,-25 25,25 0,-25-1,0 1,0 0,0 0,-25-25,0 25,25-1,-25 1,1 0,-1 0,0-25,25 25,-25-25,0 0,25-25,0 0</inkml:trace>
  <inkml:trace contextRef="#ctx0" brushRef="#br0" timeOffset="410635.7214">21605 13494,'25'25,"-25"-1,0 1,0 0,0 25,0-26,0 51,0-26,0 26,0-26,-25 26,25-26,0 1,0 0,-25-26,25 26,0-25,0 0</inkml:trace>
  <inkml:trace contextRef="#ctx0" brushRef="#br0" timeOffset="411207.898">21903 13791,'24'0,"1"0,0 0,0-24,0 24,-1 0,1 0,0 0,0 0,0 0,-1 0,-48 0</inkml:trace>
  <inkml:trace contextRef="#ctx0" brushRef="#br0" timeOffset="411376.1563">21903 13915,'24'25,"1"-25,0 0,25 0,-26 0,1 0,0 0,25 0,-26-25,1 25,0 0,0 0,-25 25,25-25</inkml:trace>
  <inkml:trace contextRef="#ctx0" brushRef="#br0" timeOffset="412072.6741">22771 13469,'-25'0,"0"0,25 25,0 24,0-24,-25 25,25-1,0 26,-25-26,25 26,-24-1,24-24,0-1,0 1,0-25,0 0,24-50,-48 25,24-50,0 25,0 1,0-26,0 25,24-24,-24 24,25-25,-25 25,25 1,-25-1,25 25,0 0,0 0,-1 0,1 25,0-1,-25 1,0 0,0 0,-25 0,25-1,-25 1,1-25,-1 25,0-25,0 0,0 0,0 0,1 0,-1 0,50 0,-50 0,50 0,-25 25,24-25,1 25,0-1,0 1,0 0,0-25,-1 0,1 25,25-25,-1 0,-49-25,50 25,-25-25</inkml:trace>
  <inkml:trace contextRef="#ctx0" brushRef="#br0" timeOffset="412368.624">23316 13519,'0'24,"-24"-24,24 25,0 25,0-25,0 24,0 1,0-1,0 1,0 0,0-1,0 26,0-51,24 26,-24-25,0 24,25-49,-25 25,25-25,-25-25</inkml:trace>
  <inkml:trace contextRef="#ctx0" brushRef="#br0" timeOffset="412583.7975">23688 13568,'0'0,"-24"0,48 50,-48-50,-1 25,25-1,-25 26,0 0,0-26,1 26,-1 0,0-1,0 1,0-1,1-24,24 0,0 0,0 0,0-50,24 0,-24 0,25 0</inkml:trace>
  <inkml:trace contextRef="#ctx0" brushRef="#br0" timeOffset="412783.9299">23688 13593,'25'25,"-50"-75,25 75,0-50,25 100,0-100,0 99,-25-99,0 50,25 0,49 74,-49-49,-75-125,25 125,100 24,-125-74,75 75,-25-26,0-24,0 0,0 0,25-25,-50 25,0-25,0 0,1 0,-1 0</inkml:trace>
  <inkml:trace contextRef="#ctx0" brushRef="#br0" timeOffset="412923.6286">23564 13965,'50'25,"-75"-50,50 25,0 0,24 0,-24 0,25 0,-25 0,-1-25,26 25,-50-25,25 25,0-24</inkml:trace>
  <inkml:trace contextRef="#ctx0" brushRef="#br0" timeOffset="413119.696">24011 13469,'0'25,"0"0,0 24,25-49,-25 50,-25-50,25 49,-25 26,25-26,25 26,-50-26,0 26,25-26,0 26,0-26,-24 1,24 0,0-26,0 26,0-25,0-25</inkml:trace>
  <inkml:trace contextRef="#ctx0" brushRef="#br0" timeOffset="415048.5603">20935 12452,'0'0,"-25"-25,25 0,0 50,0 0,-24 25,24-1,0 1,0 24,0-24,0-1,0 1,0 0,0-26,0 1,0 25,0-25,24-25,-24-25</inkml:trace>
  <inkml:trace contextRef="#ctx0" brushRef="#br0" timeOffset="415236.6991">21134 12427,'-25'25,"50"0,-25 0,0-1,0 26,0-25,0 24,0 1,0-25,0 24,0-24,0 0,0 0,0 0,0-50,24 0</inkml:trace>
  <inkml:trace contextRef="#ctx0" brushRef="#br0" timeOffset="416235.7784">21183 12452,'0'-25,"0"0,25 1,0-1,0 25,24-25,-24 25,0 25,0-25,-1 25,-24-1,-24-24,24 25,-25 0,0 0,0-25,0 25,1-1,-1 1,0-25,0 25,0-25,1 0,-1 0,50 0,-1-25,1 25,0 0,0 0,0 0,24 0,-24 0,0 0,0 0,-1 25,1 0,-25 0,0-1,0 1,0 0,-25 0,1 0,-1-1,0 26,0-25,0 0,1-1,-1-24,0 25,0-25,0 0,25-25,-24-49,24 49</inkml:trace>
  <inkml:trace contextRef="#ctx0" brushRef="#br0" timeOffset="416416.106">21555 12254,'0'24,"0"26,0-25,0 24,0 1,0 24,0 1,0-26,0 26,0-1,0 1,0-1,-25-24,25-1,0-24,0 0,25 0</inkml:trace>
  <inkml:trace contextRef="#ctx0" brushRef="#br0" timeOffset="416628.1589">21729 12551,'25'25,"0"-25,-1 0,1 0,0 0,0 0,0 0,-50-25,0 25</inkml:trace>
  <inkml:trace contextRef="#ctx0" brushRef="#br0" timeOffset="416756.5873">21654 12725,'25'25,"0"-25,-25 24,25-48,0 24,24 0,-24 0,25 0,-25 0,-1-25,26 25,-25 0</inkml:trace>
  <inkml:trace contextRef="#ctx0" brushRef="#br0" timeOffset="417560.5271">22423 12502,'-24'0,"-1"0,0 24,25 1,-25 0,25 0,0 0,0 24,-25-24,25 0,25 0,-25-1,0 1,25 0,0 0,0-25,-1 0,1 0</inkml:trace>
  <inkml:trace contextRef="#ctx0" brushRef="#br0" timeOffset="417751.6707">22498 12650,'25'0,"-1"0,1 0,0-24,25 24,-26 0,1 0,25 0,-25 0,0 0,-1 0</inkml:trace>
  <inkml:trace contextRef="#ctx0" brushRef="#br0" timeOffset="417895.6694">22820 12551,'25'0,"-25"25,0 0,0 0,0-1,0 1,0 0,0 0,0 0,0-1,0 1</inkml:trace>
  <inkml:trace contextRef="#ctx0" brushRef="#br0" timeOffset="418120.0609">22994 12452,'25'0,"0"25,-1 0,-24-1,25 1,0 25,-25-25,25-1,-25 26,0-25,25 0,-25-1,-25 26,25-25,-25 0,25-1,-25 1,0 0,1 25,-1-50,0-25,0 50,0-25</inkml:trace>
  <inkml:trace contextRef="#ctx0" brushRef="#br0" timeOffset="419228.7492">23168 12129,'0'25,"0"0,0 0,0 0,0 0,-25-1,25 1,0 0,0 0,0-50,25 0,-25 0,0 1,24-1,-24 0,25 0,0 0,-25 0,0 50,25 0,-25 0,-25-25,25 25,0 0,0-1,0 1,0 0,0-50,25 0,-25 1,25-1,-1 0,-24 0,25 0,0 0,0 50,-25 0,0 0,0 0,0 0,0-1,0 1,0 0,0 0,25-25</inkml:trace>
  <inkml:trace contextRef="#ctx0" brushRef="#br0" timeOffset="419496.0571">23639 12105,'0'24,"0"26,0-25,0 25,0-1,-25 1,25-1,0 26,0-26,0 26,0-1,0-24,0-1,0 1,0 0,0-26,0 26,25-25,0-25,-1 0,-24-25,25 0</inkml:trace>
  <inkml:trace contextRef="#ctx0" brushRef="#br0" timeOffset="419708.6524">24011 12402,'0'25,"-25"-25,25 25,-25 0,1 24,24-24,-25 0,0 25,0-26,0 26,0 0,1-26,-1 1,25 0,25-25,-1-50</inkml:trace>
  <inkml:trace contextRef="#ctx0" brushRef="#br0" timeOffset="419883.6459">24036 12402,'0'0,"25"-24,-25 48,24-24,1 50,-25-75,0 75,0-25,25-1,-25 26,25-25,-25 24,0 1,0-25,25 0,-25-1,0 1,0 0,0 0,24-25,-73 25,24-25</inkml:trace>
  <inkml:trace contextRef="#ctx0" brushRef="#br0" timeOffset="420035.696">23912 12675,'49'50,"-73"-75,48 0,26 25,-25 0,24 0,-24 0,25-25,-25 25,-1 0,1-24,0 24,-25-25</inkml:trace>
  <inkml:trace contextRef="#ctx0" brushRef="#br0" timeOffset="420235.8273">24358 12204,'0'0,"0"50,0-100,0 124,0-98,25 98,-50-49,50 99,-50-149,50 124,-50-49,50 49,-50-74,25 74,0-49,25-1,-25-24,-25-50,25 124,-25-99,25 75,0-26,-24 1,24-25,0 0</inkml:trace>
  <inkml:trace contextRef="#ctx0" brushRef="#br0" timeOffset="461916.6873">16942 14759,'-25'0,"50"0,-1 0,1 0,0 0,0-25,24 25,-24 0,0-25,25 25,-26 0,1 0,0 0,0 0,0 0,-1 0,1 0,0 25,0-25,0 0,-1 0,1-25,0 25,0 0,0 0,0 0,-1-25,1 25,0 0,0 0,0 0,-1 0,1 0,0 0,0 0,0 0,-1 0,1 0,0 0,0-24,24 24,-24 0,25-25,-25 25,-1 0,26 0,-25 0,0 0,-1 0,1 0,0 0,0 0,0 0,-1 25,1-25,0 0,0 0,0 0,-1 0,1 24,25-24,-25 0,0 0,-1 0,26 0,-25 0,0 0,-1 0,26 0,-25 25,0-25,24 0,-24 0,25 0,-26 0,26-25,-25 25,24 0,-24 0,25 0,-25 0,24 0,-24 0,25 0,-26 0,26 25,-25-25,0 0,-1 0,26 0,-25 0,0 25,0-25,-1 0,1 0,-25-50,25 50</inkml:trace>
  <inkml:trace contextRef="#ctx0" brushRef="#br0" timeOffset="466432.7398">19695 9773,'0'0,"0"-25,-25 0,25 1,0 48,0 1,0 0,0 25,0 24,0 0,0 1,-25-1,25-24,0 0,0-1,0 1,0-25,0-1,25-24,0-24,-25-1,25-50,-25 26</inkml:trace>
  <inkml:trace contextRef="#ctx0" brushRef="#br0" timeOffset="466772.6164">19819 9649,'0'-25,"0"50,0-75,25 50,-25-24,25 24,-1-25,1 25,0 0,25 0,-26 0,1 0,0 0,0 25,24-25,-24 0,0 24,0-24,0 0,-25 25,24-25,-24 25,25 0,-25 0,0-1,-25 1,25 25,0-1,0 1,0 24,0 1,0-25,0 24,0 0,0-24,0 0,0 24,25-49,-25 24,0-24,0 25,0-25,0-1,-25 1,1-50,24 1,-25-26,-25 0,25 1,1-26</inkml:trace>
  <inkml:trace contextRef="#ctx0" brushRef="#br0" timeOffset="467220.0528">19745 9922,'24'0,"1"0,0-25,0 25,24 0,-24-25,0 25,25-25,-26 25,1 0,-25 25,0 0,-25 0,1 0,-26-1,25 26,0-25,1 0,-1 0,0-1,25 1,-25-25,25 25,25-50,-25 0,25 25,0-24,-1-1,1 25,0-25,0 25,0 0,-1 25,1 0,-25-1,0 1,0 25,0-25,-25-1,25 1,-24 0,24 0,-25 0,0-1,0 1,0-25,1-25,-1 25,25-24,-25-1,25-25,-25 1,25-1,0 0,25 1,0-26,0 26</inkml:trace>
  <inkml:trace contextRef="#ctx0" brushRef="#br0" timeOffset="468052.197">20538 9773,'0'25,"0"0,0-1,25 1,-25 25,-25-1,25 1,0-25,0 25,0-26,0 1,0 0,25-50,-25 0,25-24,-25-1,25 25,-25-24,24 24,1 0,-25 0,25 25,-25 25,25 0,-25 0,-25 24,25-24,0 25,0-1,-25-24,25 0,0 0,0 0,0-1,0-48,0-26,25 25,-25 0,25-24,0 24,0-25,24 25,-24 1,0-1,24 25,1 0,-25 0,0 0,24 0,-24 0,0 25,0-25,-50 24,25-48,-25 24,0-25,0 0,1 25,24-25,-25 0,25-24,0 24,-25 0,25 0,0 75,0-25,0 49,25-24,-25 24,0-24,-25 24,25 1,0-1,0-24,-25 24,25-24,0-1,0-24,0 0,-25 0,25 0,-24-25,-1 0,0-25,25 0,-25 0,0 0,1-24,24 24,-25-25,25 26,0-1,0 0,25 25,-1-25,-24 0,50 1,-25-1,24 25,1-25,-25 0,24 25,1-25</inkml:trace>
  <inkml:trace contextRef="#ctx0" brushRef="#br0" timeOffset="468284.5316">21332 9773,'25'25,"0"-25,-25 25,24-1,1 1,0 0,-25 0,25-25,-25 25,25-25,-1-25</inkml:trace>
  <inkml:trace contextRef="#ctx0" brushRef="#br0" timeOffset="468748.2867">21580 9649,'-25'25,"25"0,0-1,-25 26,25 0,-24-1,-1 1,0 24,25-24,-25 0,0 24,25-49,-24 24,-1-24,25 25,-25-25,0-25,0-25,1 0,24 0,-25 0,25 1,0-1,0 0,0 0,25 0,-1 1,1-1,25 0,-25 0,24 25,-24-25,25 0,-1 25,-24 0,0 0,24 0,-24 0,0 25,-25 0,25 0,-25 0,0 0,0-1,0 26,-25-25,25 24,-25-24,-24 0,24 25,0-26,0 1,0 0,1-25,-1 0,25-25,0 0,0 1,0-1,0 0,25 0,-25 0,24 1,1-1,0 0,0 0,0 0,-1 25,26-24</inkml:trace>
  <inkml:trace contextRef="#ctx0" brushRef="#br0" timeOffset="469092.7298">21977 9575,'25'-25,"0"25,-1-25,1 25,0 0,0 0,0 0,-1 25,1-25,0 0,-25 25,-25-25,0 0,1 0,24 24,0 1,-25 0,25 0,0 24,0-24,0 0,0 0,0 0,-25 24,25-24,0 0,-25-25,25 25,-25-1,1-24</inkml:trace>
  <inkml:trace contextRef="#ctx0" brushRef="#br0" timeOffset="469436.2822">21803 9699,'0'24,"0"1,0 0,0 0,25 24,-25-24,0 0,0 0,0 0,25-1,-25 1,0 0,25-25,-25-25,25 0,-25 1,0-26,0 25,24 0,-24 1,25-26,0 25,0 0,0 1,-1-1,26 25,-25-25,0 25,24 0,1-25,-25 25,24 25,-24-25,25 0,-26 25,1-25,0 25,-25-1,25-24,-25 25,0 0,-25 0,25 0,-25-25,0 24,1-24,-26 25,0-25,26 0</inkml:trace>
  <inkml:trace contextRef="#ctx0" brushRef="#br0" timeOffset="469776.6029">22027 9624,'-25'25,"25"0,0 0,0-1,0 26,-25-25,25 0,25-1,-25 1,25 0,-1-25,1 0,25-25,-25 25,24-25,-24-24,25 24,-26 0,1 0,0 1,0-1,-25 0,-25 50,0 0,0-1,-24 1,24 25,-25-1,1 1,-26 24,26-24,-1 0,-24 24,49-24,-25-1,1 1,24-25,0 24,25-24,-25 0,25 0,25-50</inkml:trace>
  <inkml:trace contextRef="#ctx0" brushRef="#br0" timeOffset="470180.2485">22101 10120,'0'0,"25"0,0 0,24 0,-24 0,0 0,0 25,-1 0,-48 0,24 0,-25-25,0 24,0 1,-24 0,24-25,0 25,0-25,0 0,50-25,0 25,0 25,0-25,-1 0,1 25,-25-1,-25-24,25 25,-24-25,-1 25,25 0,-25-25,0 25,0-25,25 24,-24-24,48 0,1 0,0 25,0 0,0-25,-25 25,24-25,-24 25,25-1,-25-48</inkml:trace>
  <inkml:trace contextRef="#ctx0" brushRef="#br0" timeOffset="470319.5373">22547 10443,'25'25,"-50"-1,25 1,0 0</inkml:trace>
  <inkml:trace contextRef="#ctx0" brushRef="#br0" timeOffset="471232.5636">22796 9897,'0'0,"0"-25,0 0,24 25,-24 25,0 0,0 0,25 24,-50 26,25-25,0 24,0-24,-24-1,24 1,0-1,0 1,0-25,0 0,24-25,-73-75,74 50,-25-24</inkml:trace>
  <inkml:trace contextRef="#ctx0" brushRef="#br0" timeOffset="471567.5398">22920 9872,'0'0,"24"-25,1 1,0 24,0 0,0-25,-1 25,26 0,-25 0,24-25,-24 25,25 0,-25 0,-1 0,1 0,0 0,0 25,0 0,-25-1,-25 1,25 0,0 25,-25-26,25 26,0-25,0 25,0-1,0 26,0-26,0 26,0-26,0 1,0-1,0 26,0-50,0 24,0-24,0 0,0 0,0-1,-25-24,25-24,-25-1,1-25,-1 25,0-24,0-1,0 1</inkml:trace>
  <inkml:trace contextRef="#ctx0" brushRef="#br0" timeOffset="471956.0493">22920 10120,'0'0,"0"-24,0-1,24 25,-24-25,25 25,0 0,0 0,0 0,-1-25,1 50,0-25,0 25,-50 0,25-1,-25 1,25 0,-25 0,1 0,-1-1,0 1,0 0,0-25,50 0,-25-25,25 25,0-25,0 25,-1-24,1 24,0 0,0 0,0 0,-1 24,-24 1,0 0,0 0,0 0,-24-1,-1-24,25 25,-25 0,0-25,0 25,1-25,-1 0,25-25,-25 0,25 0,0-24,0 24,25-25,-25 1,25 24</inkml:trace>
  <inkml:trace contextRef="#ctx0" brushRef="#br0" timeOffset="472755.8358">23564 10046,'0'-25,"25"25,-25 25,0-50,25 50,-25 0,0 0,0-1,0 1,0 25,-25-25,25-1,0 26,0-25,0-50,25 0,-25 0,25 1,-25-26,25 25,-25-24,24 24,1 0,0 50,-25-50,25 50,-50 0,50-25,-25 49,-25-24,0 0,25 0,0 24,-25-49,25 25,0 0,-24 0,48-50,-24 0,25 0,0-24,0 49,0-50,-1 50,26-25,-25 0,-25 75,0 0,25-150,0 150,-1-100,1 100,0-100,49 100,-123-100,98 100,-73-75,-1 25,0-25,0 25,25-24,0-1,0 0,0 0,0 0,0 0,0 1,0-1,0 50,0-1,0 51,0-50,0 24,-25 75,25-49,-24-1,24-49,0 25,-25 24,25-24,0-1,-25 1,25-25,0 24,-25-49,25 25,-25-25,0 0,25-25,-24 25,-1-25,25-24,-25 24,25-25,0 1,0 24,0-25,0 26,0-1,50 25,-75-25,50 25,-1-25,1 0,0 25,25-24,-25 24,24 0,-24-25,0 0,24 0</inkml:trace>
  <inkml:trace contextRef="#ctx0" brushRef="#br0" timeOffset="473268.8451">24234 10046,'0'0,"25"25,0-25,0 0,-1 0,1 0,0 0,0 0,0 0,-25 25,0-1,-25-24,0 25,0 25,0-25,-24-1,24 26,-25-25,26 24,-1-24,0 25,0-25,0-1,1 1,24-50,24 1,-24-1,25 0,0 0,0 0,0 1,-25-1,24 25,1 0,0 0,-25 25,0-1,0 1,0 0,0 0,0 0,0-1,0 1,0 0,25-25,-25-50</inkml:trace>
  <inkml:trace contextRef="#ctx0" brushRef="#br0" timeOffset="473392.015">24383 10368,'25'25,"-25"-50,0 50,25-25,-25 25,0 0,24 0,-24-1,25-24,-25 25,25-25,-25-25,25 1</inkml:trace>
  <inkml:trace contextRef="#ctx0" brushRef="#br0" timeOffset="473995.8391">24606 10096,'25'24,"0"1,0 0,-1 0,1 0,-50-50,50 50,0-25,0 0,-25-25,25 0,-1 0,1 0,-25 1,25-1,-25-25,0 100,-25-25,25-1,-25 26,1-25,-1 49,0-74,0 50,0-25,1 24,-1-24,0 0,0 0,0-1,1-24,24 25,-25-25,0-25,25 1,0-1,0-25,25 25,0 1,-1-1,26 0,-25 50,0-100,24 125,-24-124,25 123,-26-98,1 173,-25-248,75 198,-100-148,75 222,-75-272,50 149,24 99,-98-248,123 199,-99-75,50 49,-50-74,25 50,0 0,-25 0,1 24,-1-24,0 0,0 0,0 0,0-25,1 24,-1-24,0 0,0 0,25-24,0 48,-25-48,25-1,0 0,25 25,-25-25,25 0,0 25,0-24,-1 24,1 0,0 0,0 0,0 0,-25 24</inkml:trace>
  <inkml:trace contextRef="#ctx0" brushRef="#br0" timeOffset="474340.1209">24333 11013,'25'0,"0"0,0 0,0-25,-1 25,1-24,0 24,0-25,0 25,-25-25,-25 0,25 50,-25 0,25 0,-25-1,25 26,0-25,0 0,0 24,0-24,0 0,0 0,0 0,-25-25,25 49,-24-74,-1 25,25-24,-25 24,0 0</inkml:trace>
  <inkml:trace contextRef="#ctx0" brushRef="#br0" timeOffset="474684.1609">24209 11063,'0'0,"-24"25,24-1,0 1,0 0,0 25,0-25,0 24,0-24,0 0,0 0,0-1,0 1,0-50,0 1,0-26,24 25,-24 0,0 1,0-1,25-25,0 25,0 25,0-25,-1 1,1 24,25 0,-25-25,24 50,-49 24,0 1,50-174,24 173,-74-98,25 98,25-73,-26 48,1 1,-25 0,-25-25,25 25,0 0,-24-25,-1 25,0-25,0 24,0-24,-24 25,24-25,-25 0,26-25</inkml:trace>
  <inkml:trace contextRef="#ctx0" brushRef="#br0" timeOffset="475003.8257">24259 11038,'0'0,"0"25,0 0,0-1,0 1,0 0,0 0,25-25,-25 25,49 0,-73-75,48 75,1-50,50 99,-75-173,49 99,1-50,24 50,-74-24,50 24,-25-50,-25 75,24-50,-24 50,-24-25,-1 25,0-1,-25 1,26 25,-26-25,0 0,26 24,-26-24,0 25,26-1,-26-24,0 25,26-1,-26 1,25-1,-24 1,24-25,25 0,-25-1,50-48,0-1</inkml:trace>
  <inkml:trace contextRef="#ctx0" brushRef="#br0" timeOffset="475468.0191">24482 11286,'25'0,"0"0,0 0,-25 25,0 0,49-50,-24 25,0 25,0-25,-25 25,-25-1,0 1,-25-25,26 0,-1 25,0-25,0 0,25 25,0 0,25-25,-25 24,0 1,0 0,-25 0,0 0,1-25,-1 24,25 1,-25-25,50 0,-25 25,25-50,-1 25,1 0,0 0,0 0,-25 25,25-25,-25 25,0 0,-25-25,25 24,-25-24,0 25,0-25,50 25,-50-25,50 0,25 0,-50-50,49 26,-24 24,0-25</inkml:trace>
  <inkml:trace contextRef="#ctx0" brushRef="#br0" timeOffset="475584.5555">24854 11782,'0'25,"0"25,25-75,0 50,-25-50,-25 0,25 0</inkml:trace>
  <inkml:trace contextRef="#ctx0" brushRef="#br0" timeOffset="540780.1928">4663 15032,'0'24,"-25"-24,25 25,0 0,-24 0,24 0,0-1,-25 26,25 0,-25-1,0 1,25 0,-25 24,1-24,24-1,-25 1,25-1,-25 1,25 0,0-26,-25 26,25-25,0 0,0-1,0-48,0-1,0 0,0-25</inkml:trace>
  <inkml:trace contextRef="#ctx0" brushRef="#br0" timeOffset="541033.1403">4614 15106,'24'0,"1"0,-25 25,25 0,-25-1,25 1,-25 25,25-25,-1 24,1 1,-25 24,25-24,0 0,-25 24,25-24,-25-1,0 1,25-1,-25-24,0 25,24-25,-24-1,0 1,0 0,0 0,-24-50,-1 0</inkml:trace>
  <inkml:trace contextRef="#ctx0" brushRef="#br0" timeOffset="541200.4179">4539 15701,'25'25,"0"-25,0 0,-1 0,1 0,0 0,0-25,0 25,-1 0,1-24,-25-1</inkml:trace>
  <inkml:trace contextRef="#ctx0" brushRef="#br0" timeOffset="541471.8688">4812 15056,'0'-24,"25"24,0 0,0 0,-1 0,1 0,25 0,-25 0,-1 0,1 0,0 0,0 24,0-24,-1 0</inkml:trace>
  <inkml:trace contextRef="#ctx0" brushRef="#br0" timeOffset="541644.6922">5110 14734,'0'25,"0"0,0-1,0 26,0 0,25-1,-25 1,0 24,0-24,0 24,0-24</inkml:trace>
  <inkml:trace contextRef="#ctx0" brushRef="#br0" timeOffset="541943.7601">5432 15577,'-25'0,"50"0,0 0,-25-24,50 24,-26-25,1 25,25 0,-25-25,-1 25,1 0,0 0,0 0,0 0,-25-25</inkml:trace>
  <inkml:trace contextRef="#ctx0" brushRef="#br0" timeOffset="542127.8399">5606 15230,'0'25,"0"24,0-24,25 25,-25 0,0-1,0 26,24-26,-24 1,0-1,0 26,0-26,0-24,25 0,-25 0</inkml:trace>
  <inkml:trace contextRef="#ctx0" brushRef="#br0" timeOffset="542363.8222">5953 15180,'0'25,"25"-25,-25 50,0-25,0 24,0-24,0 50,0-26,0 1,0-1,0 1,25 24,-25-49,0 25,0-25,0-1,0-48,0-26,0 25</inkml:trace>
  <inkml:trace contextRef="#ctx0" brushRef="#br0" timeOffset="542724.3544">6003 15180,'25'0,"-1"0,1 0,0 25,0 0,-25 0,25 0,-25-1,0 26,0-25,0 0,0 0,-25 24,25-24,-25 0,25 0,-25-25,0 0,25-25,0 0,25 0,0 25,0-25,0 25,-1 25,1-25,0 25,0 0,0 0,-25 24,0-24,0 0,0 24,0-24,-25 0,25 0,-25 0,25 24,-25-24,0 0,1-25,-1 25,0-25,0 0,0-25,25 0,-24-25,-1 1</inkml:trace>
  <inkml:trace contextRef="#ctx0" brushRef="#br0" timeOffset="542900.0857">6251 15081,'25'0,"-1"0,1 0,0 0,0 0,0 0,-1-25,1 25,0 0,0 0,0 0,-1 0</inkml:trace>
  <inkml:trace contextRef="#ctx0" brushRef="#br0" timeOffset="543084.1651">6573 14784,'0'24,"0"1,25 25,-25-25,0 24,25 1,-25-1,0 1,25 0,-25-1,24 1,-24-1,0 1,0 0</inkml:trace>
  <inkml:trace contextRef="#ctx0" brushRef="#br0" timeOffset="543596.0297">3919 14982,'-25'25,"25"0,-24-1,-1 26,25 0,0-1,-25 1,25 24,0 1,0 24,0-25,25 1,-25-1,25 1,-25-1,24 0,26-24,-25 24,24-24,-24-25</inkml:trace>
  <inkml:trace contextRef="#ctx0" brushRef="#br0" timeOffset="544268.0813">6846 14784,'-25'0,"0"0,1 0,48 0,-24 24,25-24,0 25,0 25,0-1,24 26,-24-1,0-24,0 24,0 1,-1-1,1 1,-25-1,0 0,0-24,25 24,-50-24,25 0,0 24,0-24,-25-1,25-24,-24 25,-1-26,25 1,-25 0,0-25,0 0</inkml:trace>
  <inkml:trace contextRef="#ctx0" brushRef="#br0" timeOffset="544459.341">7119 14709,'25'0,"0"0,-1 0,1 0,0 25,0-25,0 0,24 0,-24-25,0 25,24 0,-24 0,0 0</inkml:trace>
  <inkml:trace contextRef="#ctx0" brushRef="#br0" timeOffset="544639.9201">7541 14337,'0'25,"0"0,0 24,0-24,0 50,0-26,0 26,0-1,0 0,24 1,-98-26,74 26</inkml:trace>
  <inkml:trace contextRef="#ctx0" brushRef="#br0" timeOffset="545020.1401">6648 16991,'24'0,"1"0,0 0,0 0,0 0,-1 0,26 0,0 0,-25 0,24-25,-24 25,25 0,-50-24,24 24</inkml:trace>
  <inkml:trace contextRef="#ctx0" brushRef="#br0" timeOffset="545183.8658">6697 17140,'25'0,"0"0,0 25,24-25,1 0,0-25,-1 25,1 0,-1-25,26 25,-26-25</inkml:trace>
  <inkml:trace contextRef="#ctx0" brushRef="#br0" timeOffset="545484.2771">7863 16346,'0'0,"0"25,-25-25,25 25,-25 0,25 24,0-24,-24 50,24-26,-25 26,25-26,0 26,-25-1,25-24,0-1,0 1,0-1,0-24,0 25,0-25,0-75</inkml:trace>
  <inkml:trace contextRef="#ctx0" brushRef="#br0" timeOffset="545720.6048">7888 16346,'0'0,"0"-25,25 25,-1 25,-24 0,25 0,0 25,0-1,0 26,-25-26,25 26,-1-1,1 0,0-24,-25 24,25-24,0 0,-25-1,24-24,1 25,-25-26,0 1,-25-25</inkml:trace>
  <inkml:trace contextRef="#ctx0" brushRef="#br0" timeOffset="545880.2053">7863 16867,'0'25,"25"-50,0 25,24-25,-24 25,25-24,-25 24,-1-25,26 0</inkml:trace>
  <inkml:trace contextRef="#ctx0" brushRef="#br0" timeOffset="546175.7509">8582 16743,'25'0,"-25"-25,25 25,0 0,0 0,-1 0,1-24,25 24,-25 0,-1 0,-24-25</inkml:trace>
  <inkml:trace contextRef="#ctx0" brushRef="#br0" timeOffset="546335.958">8731 16371,'-25'0,"25"25,0 0,25 0,-25 24,0 1,0 24,0 1,25-26,-25 26,0-26,25 26,-25-26,0 1,0-1,25 1</inkml:trace>
  <inkml:trace contextRef="#ctx0" brushRef="#br0" timeOffset="546632.5163">9351 16346,'-24'25,"24"0,0 0,0 24,0 1,0 0,24 24,-24-24,0-1,0 26,0-26,25 1,-25-1,0-24,25 0,-25 0,0-50,0 0,0 0,0-24</inkml:trace>
  <inkml:trace contextRef="#ctx0" brushRef="#br0" timeOffset="547019.6986">9327 16421,'0'-25,"0"50,24-75,-24 25,0 0,25 25,0-24,0 24,0 24,-1-24,1 0,25 25,-25 0,-1 0,1 0,-25 0,25-25,-25 24,0 1,0 0,0 0,-25 0,0-1,1 1,-1-25,0 25,0 0,0-25,1 0,-1 0,0 0,0 0,50 0,0 0,0 0,-1-25,1 25,0 0,25 0,-26 0,26 0,-25 0,0 0,24 25,-24 0,0-1,-25 1,25 0,-25 0,0 24,0-24,-25 25,25-25,-25 24,0-24,0 25,1-26,-1 1,0 0,0 0,0-25,1-25,-1 0,-25 0</inkml:trace>
  <inkml:trace contextRef="#ctx0" brushRef="#br0" timeOffset="551320.1574">7888 16123,'25'25,"-1"-25,1 0,0 0,0 0,0-25,0 25,24 0,-24-25,0 25</inkml:trace>
  <inkml:trace contextRef="#ctx0" brushRef="#br0" timeOffset="551479.61">8161 15925,'0'24,"25"-24,-25 25,0 25,0-25,0 24,0 1,24-1,-24 1,0-25,0 24</inkml:trace>
  <inkml:trace contextRef="#ctx0" brushRef="#br0" timeOffset="551780.4164">7689 15974,'-24'-25,"-1"50,0-25,25 25,-25 0,25 24,-25 1,1 24,-1 1,25 24,-25 0,25 1,-25-1,25-25,25 25,-25-24,25-1,24 1,-24-26,0 1,25-1,-1-24,1-25,-1 0,1 0</inkml:trace>
  <inkml:trace contextRef="#ctx0" brushRef="#br0" timeOffset="552192.433">8136 15801,'25'0,"-25"24,25 1,-1 0,1 25,0-1,0 26,0-1,-1-24,1 49,0-25,0 1,-25 24,25-25,-25 1,0-1,0 1,0-1,-25 0,25-24,-25 24,25-24,-25 24,25-24,-25 0,1-1,-1-24,25 0,-25-25</inkml:trace>
  <inkml:trace contextRef="#ctx0" brushRef="#br0" timeOffset="552491.7347">8384 15726,'25'0,"0"0,-1 0,1 0,0 0,0 25,0-25,-1 0,1 0,0 0,0 0</inkml:trace>
  <inkml:trace contextRef="#ctx0" brushRef="#br0" timeOffset="552627.8881">8632 15503,'0'25,"0"0,0-1,0 1,0 25,25 24,-25-24,0 24,0 1,25-1,-25-24</inkml:trace>
  <inkml:trace contextRef="#ctx0" brushRef="#br0" timeOffset="553115.6258">9723 16272,'25'0,"0"0,0 0,0 0,-1 0,1 0,0 0,0-25,0 25,-1 0</inkml:trace>
  <inkml:trace contextRef="#ctx0" brushRef="#br0" timeOffset="553276.0452">9971 16024,'0'25,"0"-1,0 26,0-25,25 24,-25 1,0 0,25-26,-25 26,0 0,0-25</inkml:trace>
  <inkml:trace contextRef="#ctx0" brushRef="#br0" timeOffset="553599.7324">9351 15999,'-24'0,"-1"0,0 0,0 25,0 0,25-1,-24 1,-1 25,25-1,-25 26,25 24,0-24,0 24,0 0,25 0,-25 0,25 1,-1-1,1-25,25 1,-1-1,-24-49,25 24,-1-24</inkml:trace>
  <inkml:trace contextRef="#ctx0" brushRef="#br0" timeOffset="553956.8423">10269 15999,'0'25,"25"-25,-25 25,0-1,25 26,-25 0,25 24,-1-24,-24 24,25 1,-25 24,25-25,-25 1,0 24,0-50,0 26,-25-1,25-24,0-1,-25 1,1 0,24-1,-25-24,0 0,0 0,0-25,1 0</inkml:trace>
  <inkml:trace contextRef="#ctx0" brushRef="#br0" timeOffset="554167.8337">10517 16272,'25'0,"0"0,0 0,-1 0,1 0,0-25,25 25,-26 0,1 0,0 0,0 0,0 0</inkml:trace>
  <inkml:trace contextRef="#ctx0" brushRef="#br0" timeOffset="554356.3689">10864 15999,'0'25,"0"0,0-1,0 26,25 0,-25-1,0 1,0-1,0 26,0-25,25 24,-50-24,0-1,25 1</inkml:trace>
  <inkml:trace contextRef="#ctx0" brushRef="#br0" timeOffset="566639.921">9203 14511,'-25'0,"25"-25,-25 25,50 25,0 0,-1-1,26 26,0 0,24-1,0 26,1-1,-1-24,1 24,-1-24,-24-1,-1 1,1-25,-1 24,1-24,-25 0,0 0,0-1,-50-48,0-1,0-25</inkml:trace>
  <inkml:trace contextRef="#ctx0" brushRef="#br0" timeOffset="566832.2396">9872 14188,'-25'0,"25"25,-24 0,-1 0,0 24,0 1,0 24,1 1,-26 49,0 0,1 25,-1-1,1 26,-1 0,0-25</inkml:trace>
  <inkml:trace contextRef="#ctx0" brushRef="#br0" timeOffset="568088.1789">16098 7466,'-25'0,"1"0,-1 25,0-25,25 25,-25 24,0 1,1 0,-1 24,-25 25,50-24,-25 24,25-25,0 1,0-1,0-24,0 24,25 1,0-26,0 1,0-25,-1-1,1 26,25-50,-25 25,24-25,-24 0,0-25,0 0</inkml:trace>
  <inkml:trace contextRef="#ctx0" brushRef="#br0" timeOffset="568331.8037">16644 7665,'-25'24,"0"1,1 25,-1-1,0 1,0 24,0-24,1 25,-1-1,0 0,0 1,0-26,0 1,25 0,0-26,0 1,0 0,25-50,-25 0,25 1</inkml:trace>
  <inkml:trace contextRef="#ctx0" brushRef="#br0" timeOffset="568511.8762">16644 7689,'0'0,"25"0,-25 25,25 0,-25 25,0-1,24 1,-24-1,25 26,-25-1,25-24,-25 24,25-24,-25 0,25-1,-25 1,24-25,-24-1,0 1,0 0,-24-25</inkml:trace>
  <inkml:trace contextRef="#ctx0" brushRef="#br0" timeOffset="568668.7907">16421 8235,'25'0,"-1"-25,26 25,-25 0,24-24,1 24,0-25,-26 0,26 0,0 0,-26 1</inkml:trace>
  <inkml:trace contextRef="#ctx0" brushRef="#br0" timeOffset="568888.1717">16917 7615,'0'25,"0"0,0 24,0-24,0 49,25-24,-25 24,0-24,0 25,0-26,0 26,24-26,-24-24,0 25,25-26,-25-48,-25-1,25 0</inkml:trace>
  <inkml:trace contextRef="#ctx0" brushRef="#br0" timeOffset="569259.8748">17016 7714,'0'0,"0"-25,0 1,25 24,-25-25,25 25,-1 25,1-25,0 24,0 1,0-25,-25 25,24 0,-24 0,0-1,0 1,-24 0,-1 0,25 0,-25-1,0 1,-24-25,24 0,25 25,-25-25,25-25,25 25,0 0,-1 0,1 0,0 0,0 0,0 25,-1-25,1 25,0 0,0 0,-25-1,25 1,-25 0,0 25,0-26,-25 26,25-25,-25 24,0-24,0 0,1 25,-1-26,-25-24,25 25,1-25,-1 0,0 0,25-25,-25 1,25-26,0 0,0-24</inkml:trace>
  <inkml:trace contextRef="#ctx0" brushRef="#br0" timeOffset="569500.4088">17438 7541,'0'-25,"24"50,1-1,-25 1,25 0,0 25,0-1,0 1,-1 24,1-24,-25 24,25-24,-25 24,0 1,-25-1,0 1,25-1,-49-24,24-1,0 1,0-1,0-24,1 0,-1-25,0 0,0-25</inkml:trace>
  <inkml:trace contextRef="#ctx0" brushRef="#br0" timeOffset="569747.8816">17661 7392,'0'-25,"0"0,25 25,0 0,-1-25,1 25,25 0,-25 0,-1 0,1 0,0 0,0 0,0 0</inkml:trace>
  <inkml:trace contextRef="#ctx0" brushRef="#br0" timeOffset="569924.7692">18008 7094,'0'25,"0"0,0 0,0 24,0-24,0 25,0-1,0 1,0 24,0-24,0-1,-25 26,25-26</inkml:trace>
  <inkml:trace contextRef="#ctx0" brushRef="#br0" timeOffset="570163.988">18231 7863,'25'0,"0"0,0 0,0 0,-1 25,26-25,-25 0,0 0,24 0,-24 0,0 0</inkml:trace>
  <inkml:trace contextRef="#ctx0" brushRef="#br0" timeOffset="570328.6236">18207 8086,'0'25,"24"-25,1 0,0-25,25 25,-26 0,26-24,0 24,-1 0,-24-25,25 25,-1 0,-24 0,0-25,0 25</inkml:trace>
  <inkml:trace contextRef="#ctx0" brushRef="#br0" timeOffset="570543.8845">18802 7541,'-25'-25,"50"50,-25-1,0 1,0 0,0 25,0 24,0-24,0 24,0 0,0-24,0 25,0-26,0 1,-25-1,25 1,0-25,0 0,0-50</inkml:trace>
  <inkml:trace contextRef="#ctx0" brushRef="#br0" timeOffset="570908.1147">18876 7541,'0'0,"25"0,0 0,0 0,0 0,-1 24,-24 1,25 0,-25 0,25 0,-25-1,0 1,0 25,-25-25,25-1,-25 1,1 25,-1-50,0 25,25-1,-25-24,0-24,25-1,25 25,0-25,25 25,-26 0,1 0,0 0,0 25,0 0,-25-1,24 1,1 0,-25 0,0 0,0 24,0-24,-25 0,25 25,-24-26,-1 26,0-25,-25 0,26-1,-1 1,0-25,0 0,0 0,1-25,24 1,-25-1,0-25,25 1</inkml:trace>
  <inkml:trace contextRef="#ctx0" brushRef="#br0" timeOffset="571079.7608">19050 7293,'25'0,"-25"-25,25 25,-1 0,1 0,0 25,25-25,-26 0,1 0,0 0,0-25,0 50,-25-50</inkml:trace>
  <inkml:trace contextRef="#ctx0" brushRef="#br0" timeOffset="571247.9864">19397 7020,'0'25,"0"-1,25 26,-25-25,0 24,0 1,-25 0,25-1,0 1,0-1,0 26,-25-26,25 1,0 0</inkml:trace>
  <inkml:trace contextRef="#ctx0" brushRef="#br0" timeOffset="571720.0914">20067 7640,'0'0,"0"-25,-25 25,25-25,-25 50,1 0,24 0,-50 49,25 0,-24 1,24-1,-25 1,25-1,1 1,-1-1,0 0,0-24,25 0,0-26,0 1,25-25,0-25</inkml:trace>
  <inkml:trace contextRef="#ctx0" brushRef="#br0" timeOffset="571927.8876">20042 7541,'0'0,"0"-25,25 25,-25 25,25-1,-25 1,0 25,25-1,-25 1,24 24,-24 1,25-1,-25 1,0-1,0-24,25 24,-25-24,0-1,0 1,25-25,-25 0,-25-1</inkml:trace>
  <inkml:trace contextRef="#ctx0" brushRef="#br0" timeOffset="572084.2761">19869 8136,'-25'-25,"50"25,-1 0,1 0,25-25,-1 25,1-24,-25-1,24 25,1-25,-25 0,0 0</inkml:trace>
  <inkml:trace contextRef="#ctx0" brushRef="#br0" timeOffset="572251.7943">20340 7466,'25'-25,"-1"25,1 0,0 0,0 0,0 0,24 0,-24 0,0 0,0 0,-1 0,1-24,0 24</inkml:trace>
  <inkml:trace contextRef="#ctx0" brushRef="#br0" timeOffset="572436.6361">20737 7169,'-25'-25,"25"50,0-1,0 1,0 0,0 25,0-1,0 1,0 24,0 1,0-1,0-24,0 49,-25-50,25 26,0-26</inkml:trace>
  <inkml:trace contextRef="#ctx0" brushRef="#br0" timeOffset="588044.693">3671 16321,'25'0,"0"0,0 0,-1 0,1 0,0-24,0-1,0 0,24 0,-24 0,0-24,0 24,-1 0,26 0,-25 1,0 24,-1 0,1 0,0 0,-25 24,25-24,0 25,-1 0,1-25,-25 25,25-25,0 0,0 0,-1 0,1 0,0 0,0-25,0 25,-1-25,1 0,0 25,0-24,0 24,-1 0,1 0,0 24,0-24,0 0,-1 25,1-25,0 0,0 25,0-25,0-25,-1 25,1 0,0-25,0 25,0-24,-1-1,-24 0,25 25,0-25,0 25,0 0,-1 25,1-25,0 25,0-25,0 25,-1-25,1 24,0-24,0 0,0 0,24-24,-24 24,0-25,0 0,-1 25,26-25,-25 0,0 1,-1 24,1 0,0-25,0 50,24-25,-24 0,0 24,0-24,0 25,0-25,-1 0,26 25,-25-25,0 0,-1-25,1 25,0 0,0-25,0 1,-1-1,1 0,0 0,0 25,0-25,-1 25,1 0,0 25,0 0,0-25,-1 25,1-25,0 25,0-1,0-24,-1 0,1 0,0 0,0 0,0 0,-1-24,1 24,0-25,0 0,-25 0,25 25,-1-25,1 25,0 0,0 0,0 0,0 25,-1-25,1 25,0-25,0 25,0-25,-1 0,1 0,0 0,-25-25,25 25,0-25,-1 0,-24 1,25-1,0 0,0 0,-25 0,25 25,-1 0,1 0,0 0,0 25,0-25,-25 25,24-25,1 0,0 0,0 0,0 0,-1-25,1 25,-25-25,25 1,0-1,0 0,-1 25,1-25,0 25,0 0,0 25,-1-25,1 0,0 0,0 25,0-25,-1 0,-73-50,49 25,0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0:14:11.0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20910 1587,'25'-24,"-50"48,1 1,24 0,-25-25,25 25,-25 0,25 0,-25-25,25 24,0 1,-25-25,25 25,0 0,-24 0,24-1,-25 1,25 0,-25 25,25-26,-25 1,25 0,-25 0,25 24,0-24,-25 0,25 0,0 0,0-1,-24 1,24 0,0 0,0 0,-25-1,25 1,0 0,0 0,0-50,0 0</inkml:trace>
  <inkml:trace contextRef="#ctx0" brushRef="#br0" timeOffset="504.2162">20836 1687,'0'-25,"25"50,-25 0,25-1,-25 1,0 0,24 0,-24 0,0-1,25 1,-25 25,0-25,0-1,25 1,-25 0,0 25,25-26,-25 1,0 0,0 0,25 0,-25 24,0-24,24 0,-24 0,0 24,25-24,-25 0,0 0,25-1,-25 1,0 0,0 0,0-50,-25 25,25-25,-25 0,25 1,-24-1</inkml:trace>
  <inkml:trace contextRef="#ctx0" brushRef="#br0" timeOffset="787.6871">20637 2158,'25'0,"0"0,0 0,0 0,0 0,-1 0,1 0,0 0,0 0,0 0,-1 0,1 0,0-25</inkml:trace>
  <inkml:trace contextRef="#ctx0" brushRef="#br0" timeOffset="1632.2373">21431 1712,'0'-25,"0"0,-25 25,25 25,0 0,0 24,0-24,0 25,-24-1,24 1,0 24,0-24,-25-1,25 1,0 0,-25-26,25 1,0 25,0-25,0-1,0 1,0 0,0-50,0 0,25 1,-25-1,0-25,0 1,0 24,25-25</inkml:trace>
  <inkml:trace contextRef="#ctx0" brushRef="#br0" timeOffset="2140.6035">21382 1786,'0'0,"-25"0,25-25,0 0,0 1,25 24,-1 0,1 0,0 0,0 0,0 0,-1 0,1 24,0-24,-25 25,25-25,-25 25,0 0,25-25,-25 25,0-1,-25 1,25 0,-25 0,25 0,-25-1,0 1,1 0,-1 0,0-25,0 25,0-1,25 1,-24-25,-1 25,0-25,25-25,25 25,-25-25,25 25,-1-24,1 24,0-25,0 25,0 0,-1-25,1 25,0 0,0 0,0 25,-1-25,1 0,0 25,0-25,-25 24,25 1,-25 0,0 0,-25 0,25-1,-25 1,25 25,-25-25,0-1,-24 1,24 0,0 25,0-26,1 1,-1 0,0 0,-25-75,26 25</inkml:trace>
  <inkml:trace contextRef="#ctx0" brushRef="#br0" timeOffset="2984.3666">20265 1439,'0'-25,"0"50,0-1,0 1,0 0,0 0,0 0,0-1,0 1,0 25,0-25,0 24,0-24,0 25,0-1,0 1,0 0,0-1,-24 1,24-1,0 1,0 0,0-1,0 1,0-25,0 24,0-24,0 25,0-26,0 26,0-25,0 0,0-1,0 1,0 0,0 0,0 0,0 0,-25-100,25 50,0 0</inkml:trace>
  <inkml:trace contextRef="#ctx0" brushRef="#br0" timeOffset="3588.3526">22051 1587,'0'-24,"0"48,0 1,0 25,-24-25,24 24,0-24,0 25,0-1,0 26,0-26,0 1,0 24,0-24,0 24,-25-24,25 0,0 24,0-24,0-1,0 1,0-1,0-24,0 0,0 0,0 0,0 0,0-50,0 0,0 0,0 0,25-49,-25 24</inkml:trace>
  <inkml:trace contextRef="#ctx0" brushRef="#br0" timeOffset="4096.1298">22275 2059,'-25'0,"50"0,-25-25,24 25,1 0,0 0,0 0,0 0,-1-25,1 25,0 0,0 0,0 0,-1 0,1 0,0 0,-50 0,0 0,1 25,-1-25</inkml:trace>
  <inkml:trace contextRef="#ctx0" brushRef="#br0" timeOffset="4399.9905">22151 2307,'24'0,"1"0,0 0,0 0,0 0,24-25,-24 25,25 0,-26 0,26 0,-25 0,0 0,-1 0,1 0,0 0,0 0,-75-25,25 25</inkml:trace>
  <inkml:trace contextRef="#ctx0" brushRef="#br0" timeOffset="5008.5919">22920 1712,'0'-25,"0"50,0-1,0 1,0 0,-25 25,25-1,0 1,0 24,0-24,-25 24,25 1,0-26,0 26,-25-26,25 1,0-1,0 1,0-25,0 24,0-24,0 0,0 0,0-50,25 0,-25 0,0-24,25-1</inkml:trace>
  <inkml:trace contextRef="#ctx0" brushRef="#br0" timeOffset="5315.7688">23217 1885,'0'25,"-25"0,1 0,-1 24,25-24,-25 25,0-1,0 1,1-1,-1 1,0 0,0-1,25 1,-25-25,25 24,-24-24,24 0,0 0,0-1,24-48,-24-1,25 0</inkml:trace>
  <inkml:trace contextRef="#ctx0" brushRef="#br0" timeOffset="5600.7888">23192 1910,'25'0,"-25"25,0 0,0-1,25 1,-25 0,0 0,25 24,-25-24,0 25,25-1,-25 1,0-25,0 24,24 1,-24-25,0 24,0-24,0 25,0-25,0-1,0 1,0 0,0 0,-24-50,24 0,-25 0</inkml:trace>
  <inkml:trace contextRef="#ctx0" brushRef="#br0" timeOffset="5776.8011">22969 2332,'25'0,"0"0,24 0,-24 0,0 0,25 0,-26-25,26 25,-25 0,0 0,-1 0,1-25,-25 0,25 25</inkml:trace>
  <inkml:trace contextRef="#ctx0" brushRef="#br0" timeOffset="6096.6142">23540 1860,'0'-24,"0"48,0 1,0 0,0 25,0-1,0 1,0-1,-25 26,25-1,0-24,-25 24,25 1,0-26,0 1,0-1,0-24,0 25,0 0,0-26,0 1,0 0,0-50,0 0,0 1</inkml:trace>
  <inkml:trace contextRef="#ctx0" brushRef="#br0" timeOffset="6419.8857">23713 2257,'0'25,"0"-50,0 50,0-50</inkml:trace>
  <inkml:trace contextRef="#ctx0" brushRef="#br0" timeOffset="6768.6578">24036 1910,'0'-25,"0"50,0 0,-25 0,25 24,0-24,0 25,-25-1,25 1,0 24,-25-24,25-1,-24 26,24-26,0 1,0 0,0-1,-25 1,25 0,0-26,0 1,0 0,0 0,0 0,25-50,-25 0,24 0,-24-24</inkml:trace>
  <inkml:trace contextRef="#ctx0" brushRef="#br0" timeOffset="7595.7706">24333 2034,'0'25,"0"0,0-1,0 1,-24 0,24 25,0-1,0-24,-25 25,25-1,-25 1,25-1,-25 1,25 0,-25-26,25 26,0-25,0 0,0-50,0 0,25 0,-25 0,0-24,0 24,25-25,-25 1,0 24,25-25,-25 1,0 24,0 0,0-24,0 24,0 0,0 0,25 0,-1 25,1 0,-25 25,25-25,0 0,-25 25,25-25,-1 25,-24 0,25-1,-25 1,0 0,-25 0,1 0,-1-1,0 1,0 0,0 0,-24-25,24 25,0-25,0 0,50 0,0 0,0 0,-25-25,25 25,24 0,-24 0,0-25,0 25,-1 0,1 0,25 0,-25 0,-1 25,1-25,0 25,0-25,-25 24,0 1,0 0,0 0,-25 0,0-1,0 1,1 0,-26 0,25 0,0 0,1-25,-1 24,0 1,0-25,0 0,25 25,-24-25,24-25,-25 25,25-25,0 1,0-1,0-25,25 0,-25 26</inkml:trace>
  <inkml:trace contextRef="#ctx0" brushRef="#br0" timeOffset="7976.5282">24755 1984,'0'-24,"0"48,0 1,0 25,25-25,-25 24,0-24,0 25,0-1,0 1,0-1,0 1,0 0,0-1,0 1,0-1,-25 1,25 0,0-1,-25 1,25-25,0 0,0-1,0 1,0 0,-25 0,25 0,25-25,-50-25</inkml:trace>
  <inkml:trace contextRef="#ctx0" brushRef="#br0" timeOffset="11572.6956">21903 3473,'-25'0,"0"0,50 0,0 0,-1-25,1 25,25 0,-1 0,1 0,-25 0,24 0,1 0,0 0,-1 0,1 0,-1 0,1 0,0 0,-26 0,26 0,-25 0,0 0,-1 0,1 0,0 0,0 0,-50 0,0 0,0 0,1 0,-1 0</inkml:trace>
  <inkml:trace contextRef="#ctx0" brushRef="#br0" timeOffset="12119.7782">22151 3299,'0'-25,"-25"50,0-25,25 25,-25-25,0 25,1-1,-1 1,0 0,0 0,-24 0,24-25,0 24,0-24,0 25,1-25,24 25,-25-25,50 0,-1 0,1 25,0-25,0 25,0-25,-1 24,1-24,0 0,0 25,0-25,-1 0,1 25,0-25,-25 25,25-25,0 25</inkml:trace>
  <inkml:trace contextRef="#ctx0" brushRef="#br0" timeOffset="103559.8177">22175 3200,'-24'25,"24"-1,-25 1,0 0,25 0,-25-25,25 25,-25-25,25 24,-24 1,-1 0,0 0,0-25,25 25,-25-25,1 24,-1-24,25 25,-25 0,0-25,0 25,1-25,48 0,1 0,-25 25,25-25,0 0,0 24,-1-24,1 25,0-25,0 0,0 25,-1-25,-24 25,25-25,0 0,0 25,-50-25</inkml:trace>
  <inkml:trace contextRef="#ctx0" brushRef="#br0" timeOffset="113104.3206">1042 670,'49'0,"-24"0,0 25,0-25,0 0,-1 0,-24 24,-24 1,-1 0,50-25,-50 25,0 0,0-1,0 1,1-25,48-25,1 25,0-24,0 24,0 0,-1 0,1 0,-25 24,25-24,-25 25,25-25,-25 25,0 0,0 0,0-1,0 1,0 0,-25 0,25 24,-25-24,25 0,-25 0,1 0,24-1,-25-24,25 25,-25-25,0 0,25 25,-25-25,25-25,-24 25,-1-25,25 1,-25-1,50 25,-25-25</inkml:trace>
  <inkml:trace contextRef="#ctx0" brushRef="#br0" timeOffset="113348.6193">1513 1215,'25'0,"-25"25,-25-25</inkml:trace>
  <inkml:trace contextRef="#ctx0" brushRef="#br0" timeOffset="114483.5974">1984 521,'25'-25,"0"50,0 0,-25 24,25 1,-25-25,0 0,0-1,0 1,0-50</inkml:trace>
  <inkml:trace contextRef="#ctx0" brushRef="#br0" timeOffset="115415.7468">2183 446,'0'25,"25"0,-25 25,-25-1,25-24,-25 0,25 0,-25 0,0-25,1 24,-1-24,0 25,0-25,0 0,1 0,-1 0,25-25,25 25,-1 0,1 0,0 0,0 0,0-24,-1 24,1 0,0 0,0 24,-50 1,0 0,0 0,1 0,-1-1,-25 26,25-25,25 0,-24-25,-1 24,50-48,-1 24,-24-25,25 0,0 25,0-25,0 25,-1-25,1 25,0 0,0 0,0 0,-1 25,-24 0,-24-25,24 25,-25 0,0 24,0-24,0 0,-24 0,24 24,-25-24,26 0,-1 0,0-1,0-24,50-24,0-1,0 0,-1 0,26 0,-25 1,24-1,-24 0,25 0,-1 0,-24 25,0 0,0 0,0 0,-1 0,-24 25,0 0,0 0,0 0,-24-1,24 1,-25 25,0-25,0-1,0 1,1 0,24 0,-25-25,0 0,0-25,25 0,0 0,-25-24,25 24,0-25,0 1,0-1,0 1,0 24,0 0,0 0,25 25,-25 25,0 25,0-1,25 1,-25-1,0 26,0-26,0 26,0-26,0 26,0-26,0-24,0 25,0-25,0-1,0-48,0-1,-25-25,25 25,0-24</inkml:trace>
  <inkml:trace contextRef="#ctx0" brushRef="#br0" timeOffset="115540.5278">2158 1215,'0'-24,"-25"24,25 24,-25-24,25 25,-24 0,-1 25,0-26,0 1,0 25,1-25,-1-1,0 1,0 0</inkml:trace>
  <inkml:trace contextRef="#ctx0" brushRef="#br0" timeOffset="115891.8328">1836 1042,'24'0,"1"0,-25 25,25-1,-25 1,0 0,0 0,0 0,0-1,0 1,0 0,0 0,-25 0,0-1,25 1,25-25,-25 25,25-25,0 0,24 25,-24 0,0-25,25 24,-1-24,1 25,-25-25,24 0,1 25,-25-25,24 0,1 0,-25 0,-1 0,1-25,0 25</inkml:trace>
  <inkml:trace contextRef="#ctx0" brushRef="#br0" timeOffset="116128.076">2480 992,'25'-25,"0"25,0-24,0 24,-1 0,1 0,25 0,-25 0,0 0,-1 0,26-25,-25 25,0 0,-50 25,-50-125,51 100,24 25</inkml:trace>
  <inkml:trace contextRef="#ctx0" brushRef="#br0" timeOffset="116780.6215">2654 819,'0'0,"0"-25,-25 25,25 25,25-1,-25 1,0 0,0 25,0-1,0 1,25-1,-25-24,0 25,0-1,0 1,0-25,0 0,0-1,0 1,-25-25,0-25,0 1,1 24,-1-25,0 25,0-25,0 25,1-25,48 0,1 25,0-24,25-1,-26 25,1-25,25-25,-25 26,24-26,-24 25,0-24,0-1,0 25,-1-24,1 24,0 0,-25 0,0 0,-25 50,0 0,25 0,-24 0,-1 24,0-24,0 25,0-26,25 26,-24-25,24 0,0-50,24 25,-24-25,0 0,25 0,-25 1,25-1,0 0,0 50,-25 0,0-1,0 1,0 25,0-1,0 26,0-26,0 1,0 24,0 1,24-1,-24 1,0-26,0 26,0-26,0-24,0 0,0 0,0-50,0 0,0-24,-24 24,24-25,0-24</inkml:trace>
  <inkml:trace contextRef="#ctx0" brushRef="#br0" timeOffset="116980.5966">2977 496,'24'-25,"1"50,0-25,25 0,-26 25,26-25,-25 25,-75-199,25 199</inkml:trace>
  <inkml:trace contextRef="#ctx0" brushRef="#br0" timeOffset="117164.2449">2977 719,'24'0,"1"0,0 0,0 0,0 0,-1 0,1 0,0 0,0 0,-25 25,0 0,-25-25,25 25,-25 0,0-1</inkml:trace>
  <inkml:trace contextRef="#ctx0" brushRef="#br0" timeOffset="117488.597">2977 967,'24'-24,"1"24,0 0,0-25,0 25,-1 0,1-25,0 25,0 0,0 0,-1 0,1 0,-50 25,1 0,-1-1,0 1,0 0,-24 0,24 0,0-1,0-24,0 25,50-25,0 0,0-25,0 25,-1 0,1 0,0-24,0 24,0 0,-1 0,-24-25,-24 0,-1 25</inkml:trace>
  <inkml:trace contextRef="#ctx0" brushRef="#br0" timeOffset="117827.3214">3101 893,'0'0,"0"-25,0 0,0 50,0 0,0 0,0 0,0 24,0-24,0 25,0-1,0-24,0 25,0-26,0 1,0 0,0 0,-25 0,25-1,-25-24,0 25,0-25,1 0,24 25,0-50,24 25,1 0,0-25,0 25,0 0,24-24,-24 24,0-25,0 25,-1 0,1 0,0 0,0 0,0 0,-1 25,-48-25</inkml:trace>
  <inkml:trace contextRef="#ctx0" brushRef="#br0" timeOffset="118079.8407">3522 868,'25'-25,"0"25,0 0,-1 0,1 0,0 0,0 0,0-24,0 24,-1 0,1 0,0 0,0 0,-50-25</inkml:trace>
  <inkml:trace contextRef="#ctx0" brushRef="#br0" timeOffset="118604.3398">3646 719,'0'25,"0"0,0 25,0-26,0 26,-25 0,25-1,0-24,0 25,0-26,0 1,25-50,0 25,0-24,0 24,0-25,-1 25,1 0,0-25,0 25,0 25,-1 0,-24-1,0 1,0 0,-24 0,24 24,0-24,-25 0,25 0,0 0,-25-1,25 1,0 0,-25-25,0 25,1-25,-1-25,0 25,0 0,0-25,25 0,-25 25,1-24,-1-1,0 25,0-25,0 25,1 0,-1 0,50 0,-1 0,1 0,0 0,0 0,0-25,24 25,-24-25,0 25,0-24,0 24,-1 0,1-25,0 25,0 0</inkml:trace>
  <inkml:trace contextRef="#ctx0" brushRef="#br0" timeOffset="119160.0934">4142 843,'0'25,"25"0,-25 0,0 0,-25 24,25-24,0 0,0 0,0-1,0 1,0 0,25-50,-25 0,25 1,-25-1,25 0,-25-25,0 1,25-1,-25 1,0 24,24-25,-24 25,0 1,25-1,-25 50,25-1,-25 1,25 0,-25 25,0-1,0 26,0-26,0 1,0 24,-25-24,25-25,-25 24,25-24,-25 0,25 24,-24-49,24 25,-25 0,0-25,-49-50,74 26</inkml:trace>
  <inkml:trace contextRef="#ctx0" brushRef="#br0" timeOffset="119839.8418">4440 819,'25'-25,"0"0,-1 25,1 0,0-25,0 25,0 0,-1 0,1 0,0 0,0 0,0 25,-25 0,0 0,-25-25,25 24,0 1,-25 0,25 0,0 24,0-24,0 0,0 25,-25-1,25-24,0 25,0-26,0 1,0 0,0 0,0 0,0-1,-25 1,1-50,-1 1,0-1,0 25,25-25,-25 0,1 0,-1 1,0-1,0 25,25-25,-25 25,50 0,0 0,0-25,0 25,-1 0,1 0,0 0,0-25,0 25,-1 25,-48 0,24 0,-25 0,0-1,0 1,0 0,1 0,-1 0,0-1,0 1,0 0,1 0,48-25,1-25,0 25,0 0,0-25,-1 25,26-25,-25 25,0-24,-1 24,1 0,0 0,0 0,-25 24</inkml:trace>
  <inkml:trace contextRef="#ctx0" brushRef="#br0" timeOffset="120664.1639">5011 744,'0'-25,"0"50,0 0,-25 0,0 0,25-1,-25-24,25 25,-25 0,1 0,48-50,1 25,0 0,0 0,0 0,-1 0,1 25,-50 0,25-1,0 1,-24 25,-1-25,25-1,-25 1,25 0,-25-25,50-25,0 25,0 25,-25 0,24 0,-24 24,0-24,0 0,-24 0,24-1,0 26,0-25,0-50,0 0,0 0,24 1,-24-26,25 25,-25-24,25-1,0 0,-25-24,25 24,-1 1,-24 24,25 0,-25 0,0 1,25 48,-25 1,0 0,0 0,0 24,0 1,0-25,0 24,0 1,0 0,-25-1,25-24,0 25,0-26,0 1,0-50,0 1,0-26</inkml:trace>
  <inkml:trace contextRef="#ctx0" brushRef="#br0" timeOffset="121012.3341">5259 918,'0'0,"24"-25,-24 0,25 25,-25-25,25 25,0-24,0 24,-1-25,26 25,-25-25,0 25,-1 0,1-25,0 25,0 0,0 0,-25 25,24 0,-24 0,0-1,0 1,0 0,0 0,0 24,0-24,-24 25,24-1,0 1,0-25,0 24,24 1,-24 0,0-1,0-24,0 25,0-26,0 1,0 0,-24-50,24 0,-25 1,25-1,0 0,-25-25,25 1,-25-1,0-24,1 24,24 1</inkml:trace>
  <inkml:trace contextRef="#ctx0" brushRef="#br0" timeOffset="121251.9459">5407 670,'0'-25,"0"50,25 0,-25-1,0 26,0-25,-25 24,25 1,0 0,-24 24,24-24,-25-26,0 26,25-25,-25 0,25-1,-25 1,25 0,-24-25,-1 0,25-25,0 0</inkml:trace>
  <inkml:trace contextRef="#ctx0" brushRef="#br0" timeOffset="121387.9651">5383 1091,'24'0,"1"0,0 25,0-25,0 25,-1-25,1 0,0 25,0-25,0 25,-1-25</inkml:trace>
  <inkml:trace contextRef="#ctx0" brushRef="#br0" timeOffset="121547.7905">5978 1339,'0'0,"25"0,-75-49</inkml:trace>
  <inkml:trace contextRef="#ctx0" brushRef="#br0" timeOffset="238599.7551">2803 2580,'0'-25,"25"25,-25 25,-25-1,25 1,0 0,-25 0,25 25,-25-26,1 1,24 25,-25-25,0 24,0 1,0-1,25-24,-25 25,1-25,24-1,-25 1,25-50,25 1</inkml:trace>
  <inkml:trace contextRef="#ctx0" brushRef="#br0" timeOffset="238812.3391">2729 2729,'0'24,"24"-24,-24 25,0 0,0 25,0-26,0 1,0 25,0-25,-24 24,24 1,0-1,0 1,0-25,-25 24,25-24,0 0,0 0,0 0,0-50,0 0</inkml:trace>
  <inkml:trace contextRef="#ctx0" brushRef="#br0" timeOffset="239239.8864">2853 2704,'24'0,"-24"-25,25 25,0 0,0 0,0 0,-1 0,-24 25,25-25,-50 25,25-1,0 1,-24 0,-1 25,25-26,-25 1,0 25,0-25,25-1,-24 1,48-50,1 25,-25-24,25-1,0 25,-25-25,25 25,-1 0,1 0,0 25,-25 0,0-1,0 1,-25 0,25 0,0 24,-25-24,1 25,24-25,-25-1,25 1,-25 0,25 0,-25 0,0-50,1 0</inkml:trace>
  <inkml:trace contextRef="#ctx0" brushRef="#br0" timeOffset="239531.9319">2778 3150,'-25'0,"50"-25,0 25,0 0,-25-24,25 24,-1 0,1-25,0 0,0 0,0 0,-1 1,1-1,0 0,-25 0,25 25,-25-25,25 25,-1 0,-24 25,0 0,0 25,0-26,-24 1,24 0,0 25,0-26,0 1,0 0,-25 0,50-50,-25 0,0-24,0 24,24 0,-24-25</inkml:trace>
  <inkml:trace contextRef="#ctx0" brushRef="#br0" timeOffset="239720.0465">3225 2729,'0'0,"0"-25,24 25,-24-25,0 50,0 0,0-1,0 26,0-25,0 24,0 1,0 24,0-24,0 24,0 1,0-26,0 26,0-26,0 1,0-25,0 24,-24-24,24-50,-25-24,25 24,0-25</inkml:trace>
  <inkml:trace contextRef="#ctx0" brushRef="#br0" timeOffset="240088.6799">3473 2778,'0'25,"0"0,24 0,-48-25,24 24,0 1,0 0,0 0,0 0,-25-1,25 1,0 0,25-25,-1 0,1 0,0 25,-25 0,0-1,25 1,-25 0,-25-25,25 25,0 0,0-1,-25 1,25 0,-25 0,1-25,24 25,-25-25,25 24,-25-24,25 25,-25-25,0-25,1 1,24-26,0 0</inkml:trace>
  <inkml:trace contextRef="#ctx0" brushRef="#br0" timeOffset="240220.1669">3423 2853,'25'0,"0"0,-1 0,1 0,0 0,0 0,0 0,-1 0,1 0</inkml:trace>
  <inkml:trace contextRef="#ctx0" brushRef="#br0" timeOffset="240355.9028">3820 3101,'-50'-25</inkml:trace>
  <inkml:trace contextRef="#ctx0" brushRef="#br0" timeOffset="241799.9817">4986 3051,'-25'0,"25"-25,25 0,-25 1,25-1,-25 0,0 0,24 25,-24-25,0 1,25 24,-25-25,25 0,-25 0,25 0,0 25,-1 0,1 25,-25 0,25 0,-25 0,25-1,-25 1,0 0,0 0,25 0,-25-1,24 1,-24 0,25 0,-25 0,0-1,25-24,-25 25,0 0,25 0,-25 0,25-1,-50-24,25-24,0-1,-25-25,25 25</inkml:trace>
  <inkml:trace contextRef="#ctx0" brushRef="#br0" timeOffset="242020.3096">5383 2679,'-25'0,"25"25,0 0,0-1,-25 1,25 0,-25 0,0 24,1 1,24 0,-25-1,0-24,0 0,0 24,1-24,24 0,-25 0,25 0,25-50</inkml:trace>
  <inkml:trace contextRef="#ctx0" brushRef="#br0" timeOffset="242167.8963">5482 2977,'25'0,"-25"24</inkml:trace>
  <inkml:trace contextRef="#ctx0" brushRef="#br0" timeOffset="242571.9931">6028 2505,'0'-25,"-25"50,25 0,0 0,-25 24,0 1,25 0,-25 24,1 1,-26-26,25 26,25-26,-25 1,0-1,25-24,-24 25,24-25,0-1,0 1,0-74,24 24,-24-25</inkml:trace>
  <inkml:trace contextRef="#ctx0" brushRef="#br0" timeOffset="242848.3014">6003 2505,'25'0,"-25"25,24-25,-24 25,0 0,25 24,-25-24,0 25,25-1,-25 1,0 0,25-1,-25 26,0-26,0 1,25-1,-25 1,0-25,24 24,-24-24,0 0,0 0,-24-50,24 0,-25 0,25 1,-25-1</inkml:trace>
  <inkml:trace contextRef="#ctx0" brushRef="#br0" timeOffset="243020.3483">5829 2977,'25'24,"0"-24,0-24,-1 24,1 0,0-25,25 25,-26 0,1 0,0-25,0 25,0 0,-1 0,1 0</inkml:trace>
  <inkml:trace contextRef="#ctx0" brushRef="#br0" timeOffset="243219.9132">6325 2877,'0'25,"0"0,0 0,0 0,0-1,0 1,0 0,0 0,0 0,25-1,-25 1,0 0,-50-75</inkml:trace>
  <inkml:trace contextRef="#ctx0" brushRef="#br0" timeOffset="243419.9082">6499 2902,'-25'0,"25"25,0 0,0 0,0-1,0 26,25-25,-25 0,0-1,0 1,0 0,0 0,0 0,25-1</inkml:trace>
  <inkml:trace contextRef="#ctx0" brushRef="#br0" timeOffset="246140.1524">6970 2877,'-25'0,"50"0,0 0,0 0,0 0,-1 0,1 0,0 0,0 0,0 0,-1 0,1 0,0 0,0 0,0 0,-1 0,-48 0,-1 0,0 25</inkml:trace>
  <inkml:trace contextRef="#ctx0" brushRef="#br0" timeOffset="246372.7208">7144 2654,'-25'0,"50"25,-25 25,-25-26,25 26,0 0,0-1,0 1,-25-1,25 1,0-25,0 24,0-24,0 0,0 0,0 0,-25-75,50 50</inkml:trace>
  <inkml:trace contextRef="#ctx0" brushRef="#br0" timeOffset="246607.8928">7590 2704,'-25'0,"1"25,-1-1,0 1,25 0,0 0,-25 0,25-1,0 26,0-25,0 24,0-24,0 0,25 25,-25-26,0 1,25 0,0-25,-25 25,24-25,1 0,0 0,0-25,0 25</inkml:trace>
  <inkml:trace contextRef="#ctx0" brushRef="#br0" timeOffset="246819.8865">7665 2952,'0'-25,"24"25,1 0,0 0,0 0,0 0,-1 0,1 0,0 0,0 0,0 0,-1 0,1 0,0 0</inkml:trace>
  <inkml:trace contextRef="#ctx0" brushRef="#br0" timeOffset="247032.4841">8062 2778,'-25'0,"25"25,0 0,0 0,0-1,0 26,0-25,0 0,0 24,0-24,0 25,0-26,0 1,0 0,0 0,25-25,-25-25</inkml:trace>
  <inkml:trace contextRef="#ctx0" brushRef="#br0" timeOffset="247256.1068">8186 2629,'24'0,"-24"25,25-25,-25 25,25 0,-25 0,25-1,-25 1,25 25,-25-25,24 24,-24-24,0 25,0-26,0 1,0 25,0-25,0-1,-24 1,-1 25,0-25,0-1,0 1</inkml:trace>
  <inkml:trace contextRef="#ctx0" brushRef="#br0" timeOffset="247804.1832">8954 2530,'0'-25,"-24"25,-1 25,25 0,-25 24,0 1,0 25,25-26,-24 1,-1 24,25-24,-25-1,25 1,-25-25,25 24,0-24,0 0,0 0,0-50,0-25,0 26</inkml:trace>
  <inkml:trace contextRef="#ctx0" brushRef="#br0" timeOffset="248088.0464">8930 2530,'0'-25,"24"25,-24 25,25 0,-25 0,0 24,0-24,25 25,-25-1,0 1,0 0,0-1,25 1,-25-25,0 24,0 1,0-25,25-1,-25 1,0 0,0 0,0 0,0-1,-25-24,0-24,0-1,25 0,-25 0</inkml:trace>
  <inkml:trace contextRef="#ctx0" brushRef="#br0" timeOffset="248255.9063">8756 3001,'25'0,"-25"-24,25 24,-1 0,1 0,0 0,0-25,0 25,-1 0,1 0,0 0,0 0,0 0</inkml:trace>
  <inkml:trace contextRef="#ctx0" brushRef="#br0" timeOffset="248588.7451">9252 2877,'0'25,"0"0,0 0,-25 0,25 24,0-24,0 25,0-26,0 1,0 0,0 0,0 0,-24-1,48-24,-24-24,25-1</inkml:trace>
  <inkml:trace contextRef="#ctx0" brushRef="#br0" timeOffset="249399.8335">9426 3051,'0'-25,"0"0,0 1,0-1,0 0,25 25,-25-25,24 25,1 0,0 0,0 25,-25 0,0 0,0-1,0 1,0 0,-25-25,25 25,-25 0,25-1,-25 1,1 0,-1 0,0 0,0-1,25 1,0-50,25 25,0 0,0 0,-1 0,-24-24,25 24,0 0,0 0,0 0,-1 0,1 0</inkml:trace>
  <inkml:trace contextRef="#ctx0" brushRef="#br0" timeOffset="251560.1249">4192 2729,'0'-25,"0"50,0-1,0 1,-25 25,25-1,0 1,0 0,0-1,0 26,0-26,0 1,0-25,0-1,0 26,0-25,0 0,0-50,0 0,25-25,-25 1</inkml:trace>
  <inkml:trace contextRef="#ctx0" brushRef="#br0" timeOffset="251896.682">4043 2753,'-25'-24,"50"-1,0 25,0-25,0 25,-1-25,1 25,25 0,-25 0,-1 0,1 0,0 25,25-25,-26 25,-24 0,25-1,0 1,-25 25,0-25,25-1,-25 26,0-25,-25 24,25 1,-25-25,25 24,-25-24,1 25,-1-25,-25 24,25-24,1 0,-1 0,0-25,0 24,0-24,1 0,-1 0,0 0,0 0,25-24,0-1,0 0</inkml:trace>
  <inkml:trace contextRef="#ctx0" brushRef="#br0" timeOffset="252268.1985">4490 3150,'0'25,"0"0,0 0,0-1,0 1,0 25,0-25,0-1,-25 26,25-25,0 0,0-50,25 0,-25 0,0-24,24 24,-24-25,25 25,-25-24,25 49,-25-25,0 0,25 25,-25 25,0 0,25-25,-25 49,0-24,0 0,0 25,0-26,24 1,-24 0,25 0,-25 0,25-50,-25 0</inkml:trace>
  <inkml:trace contextRef="#ctx0" brushRef="#br0" timeOffset="252571.6554">4762 3001,'-24'0,"48"0,1 25,0-25,0-25,0 25,0 0,-1 0,1 0,0 0,-50 0</inkml:trace>
  <inkml:trace contextRef="#ctx0" brushRef="#br0" timeOffset="252824.9832">4738 3200,'24'0,"1"0,-25-25,25 25,0 0,0 0,0 0,-1 0,1-25,0 25,0 0,0 0,-1 25,-48-25</inkml:trace>
  <inkml:trace contextRef="#ctx0" brushRef="#br0" timeOffset="254100.6999">10120 2977,'-24'0,"48"0,1 0,0 0,0 0,24 24,-24-24,0 0,0 0,0-24,-1 24,1 0,0 0,0 0,-50 0,0 0</inkml:trace>
  <inkml:trace contextRef="#ctx0" brushRef="#br0" timeOffset="254260.297">10120 3101,'25'0,"0"0,0 0,0 0,-1 0,26 0,-25 0,0 0,24 0,-24 0,0 0,0-25,-1 25,1 0,0 0</inkml:trace>
  <inkml:trace contextRef="#ctx0" brushRef="#br0" timeOffset="254636.6459">10815 3026,'-25'0,"50"-25,-25 1,0-1,25 0,-25 0,24 0,-24 1,25 24,0-25,-25 0,25 0,0 25,-25 25,24-25,-24 25,0 0,0-1,25 1,-25 0,0 0,25 24,-25-24,25 0,0 25,-25-26,24 1,-24 0,25 0,-25 0,25-1,-25 1,25 0,-50-50,0 0,25 1,0-1</inkml:trace>
  <inkml:trace contextRef="#ctx0" brushRef="#br0" timeOffset="254831.9151">11237 2753,'-25'25,"25"0,-25-25,25 25,-25 24,0-24,25 0,-25 25,1-1,-1 1,0-25,0 24,0 1,25-25,-24-1,24 1,-50-74</inkml:trace>
  <inkml:trace contextRef="#ctx0" brushRef="#br0" timeOffset="255004.7093">11460 3101,'0'24,"25"1,-50-50</inkml:trace>
  <inkml:trace contextRef="#ctx0" brushRef="#br0" timeOffset="276248.7568">11609 2604,'-25'-24,"25"48,0 1,0 0,0 25,0-25,0 24,0-24,0 25,-25-1,25 1,0-25,0 24,0-24,0 0,0 0,0-1,0 1,0 0,0 0,-25-50,25 0,-49-49,49 49,0-25</inkml:trace>
  <inkml:trace contextRef="#ctx0" brushRef="#br0" timeOffset="276612.1768">11385 2580,'-24'0,"48"0,1 0,0 0,0 24,0-24,-1 0,1 0,25 0,-25 25,-1-25,1 0,25 25,-25-25,-1 25,1 0,0 0,0-25,-25 24,25 1,-25 25,0-25,0-1,0 26,0 0,0-26,-25 26,0-25,0 24,0-24,-24 25,24-25,0-1,0 1,-24 0,24 0,0 0,0-25,1 0,-1 0,0 0,0 0,0-25,1 25,24-25,0 0</inkml:trace>
  <inkml:trace contextRef="#ctx0" brushRef="#br0" timeOffset="277172.0347">12030 3076,'0'-25,"0"50,0 0,0-1,0 1,0 0,0 25,-25-26,25 1,0 0,0 0,0 0,0-50,0 0,0 0,25-24,-25 24,25-25,-25 25,25 1,0-1,-25 0,24 25,-24 25,0 0,0-1,0 26,0-25,0 24,0-24,0 0,0 0,0 0,0-1,0 1,25 0,-25-50,25 0</inkml:trace>
  <inkml:trace contextRef="#ctx0" brushRef="#br0" timeOffset="277455.8629">12278 3150,'25'0,"0"0,0-25,0 25,-1 0,1 0,0 0,0 0,0 0,-1 0,1 0,0 25,-50-25,0 0</inkml:trace>
  <inkml:trace contextRef="#ctx0" brushRef="#br0" timeOffset="277716.1769">12650 3001,'0'25,"0"0,0 0,0 0,0-1,0 26,0-25,-24 0,24 24,0-24,0 0,0 0,0-1,0 1,0 0,-25-75</inkml:trace>
  <inkml:trace contextRef="#ctx0" brushRef="#br0" timeOffset="290240.5207">13196 2952,'0'-25,"25"25,0 0,0 0,-1 0,1 0,0 0,0 0,0 0,-1-25,1 25,0 0,0 0,0 0,-1 0,1 0,0 0,0 0,0-25,-25 50,-25-25,0 0</inkml:trace>
  <inkml:trace contextRef="#ctx0" brushRef="#br0" timeOffset="306455.7403">7317 3671,'25'0,"0"25,0-25,-25 25,25-25,-1 0,1 0,0 0,0 0,0 0,-1-25,1 25,0-25,0 25,0 0,-1 0,1 0,0 0,0 25,0-25,-1 0,1 0,0 0,0 0,0 0,-1 0,1-25,0 0,0 25,0-25,0 25,-1 0,1 0,0 0,25 0,-26 0,1 25,0-25,0 25,0-25,-1 0,1 0,0 0,0 0,0 0,-1 0,1 0,0-25,0 25,0-25,-1 25,1 0,0 0,0 0,0 25,-1-25,1 0,0 0,-25 25,25-25,0 0,-1 0,1 0,0 0,-25-25,25 25,0-25,24 25,-24-24,0 24,0-25,0 25,24-25,-24 25,0 0,24 0,-24 0,0 0,25 0,-26 0,1 0,25 25,-25-25,-1 0,1 0,0 0,0 0,-50 0</inkml:trace>
  <inkml:trace contextRef="#ctx0" brushRef="#br0" timeOffset="307443.7168">7243 3820,'25'-25,"0"0,-1 25,1-24,0-1,25-25,-1 25,1-24,-1-1,26 0,-1 1,1-1,-1-24,25 24,1-24,-1-1,0 26,0-1,0-24,1 24,-1 1,0-1,0 0,-24 1,24-1,-25 0,26 26,-51-26,26 25,-1 0,-24 1,-1 24,1-25,-1 0,-24 0,0 25,0 0,0-25,-1 25,-48-24</inkml:trace>
  <inkml:trace contextRef="#ctx0" brushRef="#br0" timeOffset="309480.1598">6648 4638,'-25'25,"50"-25,-1 0,1-25,0 25,0 0,0 0,-1-24,1 24,0 0,0 0,0 0,0-25,-1 25,1 0,0 0,0 0,-50 25,0-25</inkml:trace>
  <inkml:trace contextRef="#ctx0" brushRef="#br0" timeOffset="309872.0449">6796 4415,'0'-25,"0"50,0 0,0 0,0 0,0 24,0-24,0 0,0 0,0-1,0 26,0-25,0 0,0-1,0 1,0 0,0 0,0 0,0 0,-24-25</inkml:trace>
  <inkml:trace contextRef="#ctx0" brushRef="#br0" timeOffset="312587.8557">7764 4514,'0'-24,"0"-1,0 0,0 0,0 0,0 1,0-1,-25 25,25-25,0 0,-25 25,25-25,-25 25,1-24,-1 24,0 0,0 0,0 24,1 1,-1 0,0 25,0-26,0 26,1 24,24-24,0 0,-25 24,25-24,25-1,-25-24,0 25,0-25,24-1,1 1,0-25,0 0,0-25,-1 25,1-49,0 24,0 0,-25-25,25 26,-1-26,1 0,-25 26,25-26,-25 25,0 0,25-24,-25 24,-25 25,25-25,-25 50,25 0,0 0,0 24,0-24,0 25,0-26,0 1,0 25,0-25,0 24,0-24,25 0,-25 0,0 0,25-1,-25 1,25 0</inkml:trace>
  <inkml:trace contextRef="#ctx0" brushRef="#br0" timeOffset="312924.0735">7937 4688,'-24'25,"24"0,0-1,0 1,0 0,0 0,0 0,0 0,0-1,0 1,0 0,24-25,-24-25,0 0,25 1,0-1,-25-25,25 25,0 0,-25 1,25-1,-1 0,1 50,-25 0,0-1,0 1,0 0,0 25,0-25,25-1,-25 1,25 0,-25 0,25-25,-50-25</inkml:trace>
  <inkml:trace contextRef="#ctx0" brushRef="#br0" timeOffset="313223.8195">8632 4341,'0'0,"-25"0,25-25,0 50,-25 0,25-1,-24 26,-1 0,0-1,0 1,0 24,25-24,-24 24,-1 1,0-26,25 1,0-25,-25 0,25-1,0 1,0 25,0-75,25 0,-25 0,0 1,0-26,25 0</inkml:trace>
  <inkml:trace contextRef="#ctx0" brushRef="#br0" timeOffset="313451.6178">8582 4390,'0'25,"0"0,0 0,25 24,-25-24,0 25,25-1,-25 1,0 0,25-1,-25 1,25 0,-25-1,0-24,0 0,24 0,-24-1,0 1,0 0,-74-75,74 26,-25-1</inkml:trace>
  <inkml:trace contextRef="#ctx0" brushRef="#br0" timeOffset="313616.2492">8384 4887,'25'0,"0"0,-1 0,1 0,0-25,0 25,24 0,-24-25,0 25,0 0,0-25,-1 25,1 0</inkml:trace>
  <inkml:trace contextRef="#ctx0" brushRef="#br0" timeOffset="314008.0239">8880 4738,'0'24,"0"1,0 0,0 0,0 0,0 0,0 24,0-24,0 0,0 0,0-50,25 25,-25-25,0 0,25 0,-25 1,0-1,24 0,1 0,-25 0,25 25,-25 25,0 0,0 25,0-26,0 1,25 0,-25 0,0 0,0-1,0 1,25-25,-25 25,25-25,-1 0,-24-25,25 0,-25 1</inkml:trace>
  <inkml:trace contextRef="#ctx0" brushRef="#br0" timeOffset="314219.9456">9277 4713,'-25'25,"25"-1,0 1,0 0,0 0,0 0,0 24,0-24,25 0,-25 0,0 0,0-1,0 1,0 0,0 0</inkml:trace>
  <inkml:trace contextRef="#ctx0" brushRef="#br0" timeOffset="317167.5706">13444 2654,'-25'0,"25"-25,0 50,0 0,0 0,0 0,0-1,-24 26,24-25,0 24,0 1,0-25,0 24,0-24,0 25,0-25,0 24,0-24,0 0,0 24,0-24,24-25</inkml:trace>
  <inkml:trace contextRef="#ctx0" brushRef="#br0" timeOffset="317883.0691">14362 2952,'0'0,"0"-25,25 25,-25-25,0 0,0 1,0-1,0 0,0 0,0 0,-25 1,25-1,0 0,-25 25,0 0,0 0,1 25,-1 0,0-1,0 26,-24 0,49-1,-25 1,0 24,25-24,0-1,0 1,0-25,0 24,0-24,0 0,25 0,-25 0,25-25,-1 0,1 0,0-25,0 0,0 0,-1 0,-24-24,25 24,0-25,0 26,-25-1,25-25,-25 25,0-24,0 24,0 0,0 0,0 50,-25 0,25 0,0 0,0 24,0-24,0 25,0-26,0 26,0-25,0 24,25-24,-25 25,25-25,-25-1,24 1,1-25,0 25</inkml:trace>
  <inkml:trace contextRef="#ctx0" brushRef="#br0" timeOffset="318271.3948">14734 3101,'0'24,"-25"-24,25 25,0 0,0 0,0 0,0-1,0 26,0-25,-25-25,25 25,25-25,-25-25,25 0,-25 0,25 0,0-24,-1 24,1 0,-25 0,25 1,-25-1,25 25,-25 25,0-1,0 1,0 25,0-25,0-1,0 26,0-25,25 0,-25-1,0 1,24 0,-24 0,25-25,0 0,-25-25</inkml:trace>
  <inkml:trace contextRef="#ctx0" brushRef="#br0" timeOffset="318447.4476">15156 3150,'0'25</inkml:trace>
  <inkml:trace contextRef="#ctx0" brushRef="#br0" timeOffset="318939.7882">15801 2803,'0'0,"-25"0,0 25,0 0,0-25,1 24,-1 26,0-25,0 24,0 1,25 0,-24-1,24-24,0 25,0-1,0-24,0 0,24 0,1-1,0-24,0 0,0 0,-1 0,1-24,0-1,25 0</inkml:trace>
  <inkml:trace contextRef="#ctx0" brushRef="#br0" timeOffset="319123.858">15850 3101,'-25'24,"50"-24,0 0,0 0,0 0,-1 0,1 0,25 0,-25 0,-1 0,1 0,25 0,-25 0,-1 0,1 0,0 0</inkml:trace>
  <inkml:trace contextRef="#ctx0" brushRef="#br0" timeOffset="319332.0632">16346 2977,'-25'24,"25"1,0 0,0 25,0-26,0 1,0 25,0-25,0 24,0-24,0 0,0 0,0-1,0 1,25-50</inkml:trace>
  <inkml:trace contextRef="#ctx0" brushRef="#br0" timeOffset="319572.0556">16545 2828,'25'0,"-25"25,24-1,-24 1,25 0,0 0,-25 0,25-1,0 26,-1-25,1 24,-25-24,25 25,-25-25,0 24,0-24,0 0,0 24,-25-24,25 25,-25-25,-24 24,-26-24,51 0</inkml:trace>
  <inkml:trace contextRef="#ctx0" brushRef="#br0" timeOffset="320480.2187">16669 2431,'0'-25,"0"50,0 0,0-1,-25 1,25 0,0 0,0 24,0-24,0 0,0 0,0 0,0-50,25 0,-25 0,25 0,-25 1,24-26,1 25,-25 0,25 1,-25-1,25 0,0 50,-25 0,0-1,0 1,-25 0,25 25,0-26,0 1,0 0,25 0,-25 0,0-75,0 25</inkml:trace>
  <inkml:trace contextRef="#ctx0" brushRef="#br0" timeOffset="320679.8462">16942 2505,'24'0,"1"25,0-25,0 0,0 0,-1 0,1 0,0 0,0 0,0 0,-50 0,0 0</inkml:trace>
  <inkml:trace contextRef="#ctx0" brushRef="#br0" timeOffset="320851.5412">17090 2381,'0'25,"0"0,0 0,0-1,0 1,-24 0,24 25,0-26,0 1,0 0,0 0,0 0,24-50</inkml:trace>
  <inkml:trace contextRef="#ctx0" brushRef="#br0" timeOffset="321059.5729">17314 2356,'0'25,"0"0,0 0,0 0,0-1,0 1,0 0,0 0,0 24,-25-24,25 0,0 0,0 25,0-26,0 1,0 0,0 0,0 0</inkml:trace>
  <inkml:trace contextRef="#ctx0" brushRef="#br0" timeOffset="336247.3513">15528 3944,'25'0,"-1"0,1 0,0 0,0 0,0 0,-1 0,1-25,0 25,25 0,-26 0,1 0,0 0,25-25,-26 25,1 0,25 0,-25 0,24-24,-24 24,0 0,24 0,-24 0,0 0,0-25,0 25,24 0,-24 0,0 0,0 0,0 0,-1-25,1 25,0 0,0 0,0 0,-1 0,26 0,-25-25,0 25,-1 0,1 0,0 0,0 0,0 0,-1 0,1 0,0 0,0-25,0 25,-1 0,1 0,0 0,0 0,0 0,-1 0,1 0,0 0,0 0,0 25,-1-25,1 0,0 0,-50-25</inkml:trace>
  <inkml:trace contextRef="#ctx0" brushRef="#br0" timeOffset="345891.6892">17661 3175,'0'0,"0"-25,-25 25,0 0,25 25,-24-25,-1 25,0 24,0-24,25 25,-25-25,25 24,-25-24,25 25,0-26,0 1,0 0,0 0,0 0,25-1,0-24,-25 25,25-25,0 0,0-25,-1 25,1-24,0-1</inkml:trace>
  <inkml:trace contextRef="#ctx0" brushRef="#br0" timeOffset="346123.2072">17686 3373,'25'0,"-1"0,1 25,0-25,0 0,0 0,-1 0,1 0,0 0,0 0,0 0,-1 0,1 25,0-25,0 0,0 0,-1 0</inkml:trace>
  <inkml:trace contextRef="#ctx0" brushRef="#br0" timeOffset="346332.7456">18231 3225,'-24'24,"24"1,0 0,0 0,0 0,0-1,0 1,-25 0,25 0,0 0,0-1,0 1,0 0,0 0,-25-50,25 0</inkml:trace>
  <inkml:trace contextRef="#ctx0" brushRef="#br0" timeOffset="346595.8321">18380 3051,'25'0,"0"25,-25 0,25-25,-25 24,24 1,-24 0,25 25,0-26,-25 1,25 0,-25 25,25-26,-25 1,0 0,0 0,0 0,0 24,-25-24,25 0,-25 0,0 24,0-24,1 0,-1 0,0 0,-25-25</inkml:trace>
  <inkml:trace contextRef="#ctx0" brushRef="#br0" timeOffset="349239.7069">18604 2580,'0'0,"0"-25,0 0,0 50,0 0,0-1,0 1,-25 25,25-25,0 24,0-24,-25 0,25 0,0 0,-25-1,25 1,0 0,0-50,25 0,-25 1,25-1,-25 0,25-25,-25 26,24-1,-24 0,25 0,0 0,-25 0,25 25,-25-24,0-1,25 25,-25 25,0-1,0 1,0 0,0 0,0 0,0 0,0-1,0 1,0 0,0 0,0 0,0-1,24-24,-24 25,25-25</inkml:trace>
  <inkml:trace contextRef="#ctx0" brushRef="#br0" timeOffset="349804.1149">18852 2704,'-25'25,"50"-50,-1 25,1 0,0 0,0 0,0 0,-1 0,1 0,0 0</inkml:trace>
  <inkml:trace contextRef="#ctx0" brushRef="#br0" timeOffset="350184.1011">19199 2505,'-25'0,"25"25,0 0,0 0,0-1,0 1,0 0,0 0,0 0,0 0,0-1,-25 1,25 0,0 0,0 0,0 24,0-24,0 0,-25 0</inkml:trace>
  <inkml:trace contextRef="#ctx0" brushRef="#br0" timeOffset="359243.5904">10145 5209,'-25'0,"50"0,0 0,0 0,0 0,-1 0,1 0,25 0,-25 0,-1 0,1-25,0 25,0 0,0 0,-1 0,1 0,-50 0,1 25,-1-25</inkml:trace>
  <inkml:trace contextRef="#ctx0" brushRef="#br0" timeOffset="359483.3189">10145 5432,'25'0,"0"0,0-25,-1 25,1 0,0 0,25 0,-26-24,1 24,0 0,0 0,0 0,-1 0,1 0,0 0,0 0,-50-50,0 50</inkml:trace>
  <inkml:trace contextRef="#ctx0" brushRef="#br0" timeOffset="359959.4536">10964 5333,'0'-25,"-25"25,25-25,0 1,0-1,25 0,-25 0,0 0,24 1,1-1,-25 0,25 0,-25 0,25 1,0 24,-25-25,24 25,-24-25,25 25,0 25,0 0,-25-1,0 1,25 25,-25-25,0 24,25-24,-25 25,24-1,-24-24,25 25,-25-26,25 1,-25 0,0 0,25 0,-25-1,0 1,25-25,-50 0,25-25,0 1,-25-1,25 0,0 0,-25 0</inkml:trace>
  <inkml:trace contextRef="#ctx0" brushRef="#br0" timeOffset="360203.4646">11385 5011,'0'0,"-24"24,24 1,0 0,-25 0,0 0,0-1,0 26,1 0,-1-1,0 1,0-25,0-1,0 26,1-25,24 0,-25-1,25 1,-50-74,75 24</inkml:trace>
  <inkml:trace contextRef="#ctx0" brushRef="#br0" timeOffset="360595.9015">11733 4961,'-25'-25,"50"25,-25 25,0 25,0-26,0 26,-25 0,25-1,0 1,0 24,0-49,0 25,-25-26,25 26,0-25,0 0,0-1,25-48,-25-1,0 0,0 0,0-24,0-1</inkml:trace>
  <inkml:trace contextRef="#ctx0" brushRef="#br0" timeOffset="360928.021">11609 4862,'-25'0,"25"-25,25 25,-25-25,24 25,1 0,0-25,0 25,0 0,24 0,-24 0,25 0,-26 0,1 0,25 25,-25 0,-1-25,1 25,0 0,-25-1,25 26,-25-25,25 0,-25 24,0-24,-25 25,25-26,-25 26,0-25,0 24,1-24,-1 25,-25-25,25 24,-24-24,24 0,-25 0,26-1,-1-24,-25 25,25-25,1 0,24-25,-50-49</inkml:trace>
  <inkml:trace contextRef="#ctx0" brushRef="#br0" timeOffset="361364.2595">12129 5234,'0'-25,"0"50,0 0,0-1,0 1,0 0,0 0,0 0,0-1,0 1,0 0,0 0,0-50,25-25,-25 26,25-1,-25 0,25 0,-25 0,25 1,0-1,-1 25,-24 25,0-1,-24 1,24 0,0 0,0 24,0-24,0 0,0 0,24 0,-24-1,25-24,-25-24,0-1</inkml:trace>
  <inkml:trace contextRef="#ctx0" brushRef="#br0" timeOffset="361575.8188">12353 5358,'25'0,"-1"0,1 0,0-25,0 25,0 0,-1 0,1 0,0 0,0 0,0 0,-50-25</inkml:trace>
  <inkml:trace contextRef="#ctx0" brushRef="#br0" timeOffset="361760.1671">12675 5159,'-25'25,"25"0,0 25,0-26,0 1,0 25,0-1,0-24,25 25,-25-25,0 24,0 1,0-25,0-1,0 1,0 0</inkml:trace>
  <inkml:trace contextRef="#ctx0" brushRef="#br0" timeOffset="362432.0312">13072 5259,'0'0,"-25"0,0 0,50 0,0 0,0 0,24 0,-24 0,25-25,-25 25,24 0,-24 0,0 0,0 25,0-25,-1 0,1 0,-50 0,1-25</inkml:trace>
  <inkml:trace contextRef="#ctx0" brushRef="#br0" timeOffset="362627.5886">13271 5011,'-25'24,"25"1,0 25,0-25,0 24,0 1,0-25,0 24,0 1,-25-1,25 1,25 0,-25-26,0 26,25-25,-25 0,24-25</inkml:trace>
  <inkml:trace contextRef="#ctx0" brushRef="#br0" timeOffset="363103.8846">14064 5060,'0'0,"0"-25,0 1,0-1,-25-25,25 25,0 1,-24-26,24 25,-25 0,0 0,0 50,0-25,1 25,-26 25,25-1,-24 26,24-26,0 26,0-1,25 1,-25-26,25 1,0-1,0-24,25 25,-25-25,25-25,0 0,0 0,-1-25,1 0,0 0,0-24,0 24,-1-25,1 25,0-24,0-1,-25 1,25 24,-25-25,24 25,-24 1,0-1,-24 50,24-1,0 1,-25 25,25-25,0 24,0 1,0-1,0-24,0 25,0-25,0 24,0-24,25 0,-25 0,24-1,-24 1,25-25,0 0,-25-25</inkml:trace>
  <inkml:trace contextRef="#ctx0" brushRef="#br0" timeOffset="363512.3453">14287 5259,'0'24,"0"1,0 0,0 0,0 0,0-1,0 26,-24-25,24 0,0-1,0 1,0 0,0-50,0 0,24 1,-24-1,0 0,25-25,0 26,-25-1,25 25,0-25,0 0,-25 50,0 0,0 0,0-1,0 1,0 0,0 0,0 24,0-24,0 0,24-25,-24 25,25 0,0-25,0-25,0 0,-1 0</inkml:trace>
  <inkml:trace contextRef="#ctx0" brushRef="#br0" timeOffset="365368.2736">9004 5308,'-25'-25,"0"50,25 0,0 0,0 0,-24-1,24 26,0 0,-25-1,25-24,0 25,0-26,0 1,-25 0,25 0,0 0,0-1,25 1,-25-50,0 1,25-1,-25 0</inkml:trace>
  <inkml:trace contextRef="#ctx0" brushRef="#br0" timeOffset="365747.8845">8781 5383,'-25'0,"0"-25,25 0,25 25,-25-25,25 25,0 0,-1-25,26 25,-25 0,24 0,-24 0,25 0,-25 0,0 25,-1-25,26 25,-25-25,-25 25,25 0,-1-1,-24 1,25 0,-25 0,0 24,-25-24,25 0,-24 25,-1-26,0 26,0 0,0-26,-24 26,24-25,-25 0,25 0,1-25,-26 24,25-24,0 25,1-50,-1 25,25-24,25-1,-25 0,24 0,1 0</inkml:trace>
  <inkml:trace contextRef="#ctx0" brushRef="#br0" timeOffset="366207.9958">9475 5606,'0'-25,"0"0,0 50,0 0,0 0,0 24,0-24,0 0,-24 24,24-24,0 0,24-25,-24-25,0 0,0 1,25-1,-25 0,25 0,0 0,0 1,-25-1,24 25,-24-25,25 25,-25-25,25 50,-25 0,0 0,-25-1,25 1,0 0,0 0,0 0,0-1,25 1,-25 0,0 0,25-25,0 0,-1-25,1 0,0 25,0-25,0 1,-1-1,1 0,0 0</inkml:trace>
  <inkml:trace contextRef="#ctx0" brushRef="#br0" timeOffset="371580.0263">8954 6548,'-24'-24,"24"48,0 1,0 0,-25 25,25-1,0 1,0-25,0 24,-25-24,25 25,0-25,25 24,-25-24,0 0,0 0,0-1,0 1,-25-74,0 24</inkml:trace>
  <inkml:trace contextRef="#ctx0" brushRef="#br0" timeOffset="371936.2779">8706 6499,'0'0,"0"-25,-24 25,48-25,1 0,0 1,0 24,0 0,-1-25,26 25,-25 0,24 0,-24 25,25-25,-25 24,0-24,-1 25,1 0,0 0,-25 24,25-24,-25 25,0-25,25 24,-50 1,25-1,0-24,-25 25,25 0,-25-1,0 1,-24-25,24 24,0 1,-25-1,26-24,-26 0,25 25,0-26,-24-24,49 25,-25-25,0 0,0 0,25-25,0 1,0-26,0 25,0-24</inkml:trace>
  <inkml:trace contextRef="#ctx0" brushRef="#br0" timeOffset="372284.0723">9252 6871,'0'25,"0"0,0-1,0 1,0 0,0 25,0-26,0 26,0-25,0 0,0-1,0 1,0-50,0 1,0-1,0 0,0 0,25 0,-25-24,25 24,-25 0,25 0,-25 1,24 24,1 0,-25 24,0 1,0 0,0 0,0 24,0-24,0 0,0 0,0 0,0-1,25 1,0-50</inkml:trace>
  <inkml:trace contextRef="#ctx0" brushRef="#br0" timeOffset="372515.4284">9500 7020,'0'25,"0"-50,25 25,0 0,0 0,-1 0,1-25,0 25,0 0,-50 0,75 0,-26 25,1-25</inkml:trace>
  <inkml:trace contextRef="#ctx0" brushRef="#br0" timeOffset="372703.9071">9823 6846,'0'25,"0"0,0 0,0-1,0 26,0-25,0 0,0 24,0-24,0 0,0 0,0-1,0 1,0 0</inkml:trace>
  <inkml:trace contextRef="#ctx0" brushRef="#br0" timeOffset="373023.8655">10244 6970,'25'-25,"0"25,0 0,0 0,-1 0,1 0,25 0,-25 0,-1 0,1 0,0 0,0 0,0 0,-25-24,24 24,-48 24</inkml:trace>
  <inkml:trace contextRef="#ctx0" brushRef="#br0" timeOffset="373207.382">10344 7069,'24'0,"1"0,0-24,0 24,0 0,24 0,-24 0,0 0,0 0,-1 0,1 0,0 0</inkml:trace>
  <inkml:trace contextRef="#ctx0" brushRef="#br0" timeOffset="373675.6771">11063 7020,'-25'0,"25"-25,0 0,0 0,25 1,-25-1,25 0,-1 0,-24 0,25 25,0-25,-25 1,25 24,-25-25,25 25,0 0,-1 0,-24 25,25-25,-25 24,25 1,-25 0,25 0,0 25,-25-26,24 1,1 25,-25-25,25-1,-25 1,0 0,25 0,-25 0,25-1,-25-48,-25-1</inkml:trace>
  <inkml:trace contextRef="#ctx0" brushRef="#br0" timeOffset="373852.1181">11534 6623,'0'25,"-25"-1,1 1,24 0,-25 25,0-1,0-24,0 25,-24-1,24 1,0 0,0-1,1 1,-1-1,0-24</inkml:trace>
  <inkml:trace contextRef="#ctx0" brushRef="#br0" timeOffset="374287.3047">11832 6623,'-25'-25,"25"50,0 0,0 24,0 1,0-1,0 1,-25-25,25 25,0-1,0 1,0-25,0-1,0 1,0 0,0 0,0 0,25-25,-25-25,0 0,0 0</inkml:trace>
  <inkml:trace contextRef="#ctx0" brushRef="#br0" timeOffset="374608.1292">11633 6524,'-24'-25,"48"0,1 25,0-25,25 25,-26 0,26-25,-25 25,24 0,-24 0,25 25,-25-25,24 25,-24-25,0 25,0 24,-1-24,-24 0,25 25,-25-26,0 26,-25 0,25-1,-24-24,24 25,-50-1,25 1,0 0,-24-1,24 1,0-25,-24 24,24-24,0 0,0-25,0 0,1 0,-1-25,25-25</inkml:trace>
  <inkml:trace contextRef="#ctx0" brushRef="#br0" timeOffset="375043.2868">12204 6921,'-25'24,"25"26,0-25,0 0,0 24,0-24,-25 0,25 0,0-1,0 1,0 0,0-50,0 0,25 1,-25-1,0 0,25 0,0-24,-25 24,25 0,-25 0,24 0,1 25,-25 25,0 0,-25-25,25 25,0 0,0 24,0-24,0 0,0 0,0-1,0 1,0 0</inkml:trace>
  <inkml:trace contextRef="#ctx0" brushRef="#br0" timeOffset="375327.0706">12402 7069,'25'0,"0"0,-25-24,25 24,0 0,-1 0,1 0,0 0</inkml:trace>
  <inkml:trace contextRef="#ctx0" brushRef="#br0" timeOffset="375728.1085">12601 6945,'25'0,"-1"0,1 0,-25 25,25-25,-25 25,25-25,-25 25,25 0,-25-1,0 1,-25 0,25 0,0 0,-25-25,0 24,25 1,-25 0,1-25,24 25,-25-25,0 0,0 25,50-50,0 25,0 0,-25-25,24 25,1 0,0-25,0 25,0 0,-1 0,1 0,0 0,0 0,0 0,-25 25,-25-25</inkml:trace>
  <inkml:trace contextRef="#ctx0" brushRef="#br0" timeOffset="376355.8075">13022 6871,'25'0,"0"0,0 0,0 0,24 0,-24 0,0 0,0 0,24 0,-24-25,0 25,0 0,0 0,-1 0,-48 0,24 25,-25-25,0 0,0 0</inkml:trace>
  <inkml:trace contextRef="#ctx0" brushRef="#br0" timeOffset="377043.5584">13246 6598,'0'25,"0"0,0-1,0 1,0 0,0 0,0 0,0-1,25-24,-25 25,0 0,-25-25,25 25,0 0,0 0,0-1,0 1,0 0,25 0,-25 0,0-1,0 1,0 0,0 0,0 0,0-1,0 1,0 0,0 0,0 0</inkml:trace>
  <inkml:trace contextRef="#ctx0" brushRef="#br0" timeOffset="380504.037">14188 6821,'0'-25,"0"1,0-1,0 0,0 0,0 0,0 1,0-1,0 0,-25 25,25-25,-24 0,24 1,-25 24,25-25,-25 25,0-25,0 25,1 25,-1-25,25 25,-25-1,0 26,-24 0,24-1,0 26,25-1,-25-24,25 24,0-24,0-1,0-24,0 0,25 0,-25 0,25-1,0-24,-1 0,1-24,0-1,0 0,0 0,-1 0,1 1,0-26,0 0,0 26,-25-26,24 25,1-25,-25 1,0 24,0 0,0 0,0 50,0 0,0 0,0 24,-25-24,25 25,0-25,0 24,0-24,0 25,0-25,0 24,0-24,25 0,-25 0,0-1</inkml:trace>
  <inkml:trace contextRef="#ctx0" brushRef="#br0" timeOffset="380852.08">14362 6871,'0'25,"0"0,0-1,0 26,0-25,0 0,0-1,-25 26,25-25,0 0,0-1,25-48,-25-1,25 0,-25 0,25 0,-25 1,24-1,1 0,-25 0,25 25,-25-25,25 50,-25 0,-25 0,25 0,0-1,0 1,25 0,-25 0,0 0,0-1,0 1,25-25,-25 25,24-25</inkml:trace>
  <inkml:trace contextRef="#ctx0" brushRef="#br0" timeOffset="381067.2504">14635 7045,'0'24,"25"-48,-1 24,1 0,0 0,0 0,0 0,-1 0,1 0,0 0,0 0</inkml:trace>
  <inkml:trace contextRef="#ctx0" brushRef="#br0" timeOffset="381320.0468">14908 6896,'0'25,"0"-1,0 1,0 0,0 0,0 0,0-1,0 1,0 0,0 25,0-26,0 1,0 0,0 0,0 0,0-1</inkml:trace>
  <inkml:trace contextRef="#ctx0" brushRef="#br0" timeOffset="406907.9139">10964 7689,'24'25,"1"-25,0 0,0 25,0-25,24 0,-24-25,25 25,-1 0,-24-25,25 25,-1 0,1-24,0 24,-1 0,1 0,-1 0,1 24,0-24,-1 0,1 0,-1 0,1 0,-25 0,24 0,1 0,0 0,-26 0,26 0,0-24,-1 24,-24 0,25 0,-1 0,1 0,0 0,-1 0,-24 0,25 0,-1 0,1 0,-1 0,1 0,-25 0,24 0,1-25,0 25,-26-25,26 25,-25 0,24-25,-24 25,25 0,-25 0,0 0,24 25,-24-25,0 0,0 25,24-25,-24 0,0 25,24-25,-24 24,0-24,25 0,-26 0,1 25,25-25,-1 0,-24-25,25 25,-1 0,-24 0,25 0,-1-24,1 24,-25 0,24 0,1 0,0-25,-1 25,1 0,0 0,-26 0,26-25,0 25,-1 0,1-25,-25 25,24 0,-24 0,0 0,0-25,-1 25,1 0,-50 0,1 0,24-24,-50 24,25 0</inkml:trace>
  <inkml:trace contextRef="#ctx0" brushRef="#br0" timeOffset="407951.6467">12601 6449,'0'-25,"-25"25,25-24,25-1,-25 0,0 0,-25 0,25 1,0-1,0 0,0-25,0 26,-25-1,25 0,-25 0,25 0,0 1,-24-1,-1 0,25 0,-25 0,25 1,-25 24,25-25,-25 0,1 0,-1 0,0 0,25 50,-25 0,0 25,1-25,-1-1,0 26,25-25,-25 0,0-1,25 1,-25 0,50-50,0-24,-25 24</inkml:trace>
  <inkml:trace contextRef="#ctx0" brushRef="#br0" timeOffset="408103.6314">12427 5730,'25'0,"0"0,-25 25,25-25,-1 24,1-24,25 25,-25-25,-1 25,1-25,0 25,0 0,0-25,-25 25,-25-25</inkml:trace>
  <inkml:trace contextRef="#ctx0" brushRef="#br0" timeOffset="408747.907">11485 5705,'24'0,"1"25,0-25,0 0,0 0,-1 0,1 0,0 0,0 0,24 0,-24 0,0-25,0 25,0 0,-1 0,1 0,0 0,0 25,0-25,-1 0,1 0,0 0,0 0,0 0,-1 0,1 0,0 0,0-25,0 25,0 0,-1 0,-24 25,25-25,0 0,0 0,-25 25,25-25,-1 0,1 0,0 0,0 0,-25-25,25 25,-1 0,1 0,0 0,0 0,0 0,-1 25,1-25,0 0,0 0,0 0,-1 0,1 0,0 0,0 0,0 0,-25-25,24 25,1 0</inkml:trace>
  <inkml:trace contextRef="#ctx0" brushRef="#br0" timeOffset="462620.0568">8260 5333,'0'25,"0"0,0-1,0 26,0-25,0 24,0 1,0 0,0-26,0 26,0 0,0-26,0 26,25-25,-25 0,0 0,0 24,0-24,25 0,-25 0,24-25,1 24,0 1,0-25,0 0,-1 0,1 0,0 0,0 0,0 0,-1 25,1-25,25 0,-25 0,-1 0,26 0,-25 0,24 0,-24 0,25 0,-1-25,1 25,-25 0,25 0,-1 0,-24 0,25 0,-1 0,-24 25,25-25,-26 0,26 0,-25 0,24 0,-24 0,25 0,-1 0,-24 0,25 0,-25 0,24 0,-24 0,25 0,-26-25,26 25,-25 0,24 0,-24 0,25 0,-25-25,24 25,-24 0,25 0,-1 0,-24 0,25 0,-25 0,24-24,-24 24,25 0,-1 0,-24 0,25 0,-1 0,-24-25,25 25,-1 0,-24 0,25 0,-26 0,26 0,0 0,-26 0,26 0,0 0,-1 0,-24 0,25 0,-1-25,1 25,-25 0,24 0,1 0,0 0,-1 0,-24 0,25 0,-1 0,1 0,-1 0,1 0,-25 0,24 0,1 0,0 0,-1 0,1 0,-1 0,1-25,0 25,-1 0,26 0,-26 0,1 0,0 0,24 0,-24 0,-1 25,26-25,-1 0,-24 0,24 0,0 0,1 0,-1 25,-24-25,24 0,1 0,24 0,-25 0,1 0,-1 0,1 0,-1-25,0 25,1 0,-26 0,26 0,-26 0,-24 0,25 0,-25 0,-50 0</inkml:trace>
  <inkml:trace contextRef="#ctx0" brushRef="#br0" timeOffset="464447.8842">8533 5184,'25'25,"-1"-25,1 0,0 25,0-25,24 0,-24 0,0 0,25-25,-1 25,1 0,-1-25,1 25,0-25,-1 1,1 24,0-25,-1 25,1-25,-1 25,1 0,0-25,-1 25,1-25,-1 25,1 0,0-24,-26 24,26-25,0 25,-1-25,-24 25,25 0,-26-25,26 25,0 0,-25-25,24 25,-24-24,25 24,-1-25,-24 25,25-25,-1 0,1 25,-25-25,24 25,1-25,-25 25,24-24,1 24,-25-25,24 25,-24 0,0 0,24 0,-24 0,0 0,25 0,-26 0,1 0,25-25,-25 25,24 0,-24 0,25-25,-25 25,24 0,1 0,-25 0,24 0,1-25,-25 25,24 0,-24 0,25 25,-26-25,26 0,0 0,-1 0,-24 0,25 0,-26-25,26 25,0 0,-26 0,26 0,-25 0,24 0,1 0,-25 0,25 0,-1 0,1 0,-25-24,24 24,1 0,-25 0,24 0,1 0,-25 0,24 0,1-25,-25 25,24 0,1 0,-25 0,24 0,1 0,-25 0,24 0,-24-25,0 25,24 0,-24 0,25 0,-25 0,24 0,-24 0,25 0,-25 0,-1 0,26 0,-25 0,24 0,-24 0,0 0,25 0,-26 0,1 0,25-25,-25 25,-1 25,1-25,25 0,-25 0,-1 0,1 0,0 0,0 0,24 25,-24-25,0 0,0 0,0 0,24 0,-24 0,0 0,24 25,-24-25,0 0,0 0,25 0,-26 24,1-24,0 0,0 0,0 25,24-25,-24 25,0-25,0 25,-1-25,1 25,0-1,0 1,-25 0,25-25,-25 25,24 0,-24 0,25-1,-25 1,25 0,-25 0,25 0,-25-1,0 1,25 0,-25 0,24 0,-24-1,0 1,25 0,-25 0,0 0,0-1,25 1,-25 0,0 25,0-26,0 1,0 0,-25 0,25 0,0 24,0-24,0 0,-25 0,25-1,0 1,0 25,-24-25,24-1,0 1,-25 0,25 0,0 0,-25 0,25-1,-25-24,25 25,-25 0,1-25,-1 25,0-25,0 25,0-25,1 0,-1 24,0-24,0 25,0-25,-24 0,24 25,0-25,0 0,1 0,-1 0,0 0,0 0,0 0,0 0,25-25,0 50,25-25,-25 25,25-25,0 0,0 25,0-25,24 0,-24-25,-50 0,75 25</inkml:trace>
  <inkml:trace contextRef="#ctx0" brushRef="#br0" timeOffset="466308.2759">12328 4514,'-25'-24,"25"-1,-25 0,1 0,-1 0,0 25,0 0,0 0,0 0,1 0,-1 0,0 25,0-25,0 0,1 25,-1-25,0 25,0 0,0-25,25 24,-24-24,24 25,-25-25,25 25,-25 0,0 0,0-1,1-24,24 25,-25 0,0 0,25 0,-25-1,0 1,25 0,-24 0,24 0,0 0,-25-1,25 1,-25 0,25 25,0-26,-25 1,25 25,0-25,-25-1,25 26,0-25,0 0,0-1,0 1,0 0,0 25,0-26,0 1,0 0,0 0,0 0,0-1,0 1,25 0,-25 0,0 0,25-1,-25 1,25 0,-25 0,25-25,-25 25,24-1,1 1,0 0,0 0,0-25,-25 25,24 0,1-25,0 24,0 1,0-25,-1 25,1-25,0 25,0-25,0 25,-1-25,1 24,0-24,25 25,-26-25,1 0,0 0,25 25,-25-25,-1 0,26 0,-25 0,24 0,-24 0,0 0,25 0,-26-25,26 25,-25 0,24-25,-24 25,25-24,-25 24,24-25,-24 0,25 25,-26-25,1 25,0-25,0 25,0-24,-1-1,1 25,0-25,-25 0,25 0,-25 0,25 25,-25-24,0-26,0 25,24 0,-24-24,0 24,0-25,0 26,0-26,0 0,0 26,0-26,0 25,-24 0,24-24,0 24,-25-25,25 26,-25-1,25-25,-25 25,25-24,-25 24,25-25,-24 1,-1-1,25 25,-25-24,0 24,0-25,1 25,-1 1,0-1,0-25,-24 25,24 1,0-1,-25 25,26-25,-1 0,-25 0,25 25,-24-24,24 24,-25-25,26 25,-26 0,25 0,-24 25,-1-25,0 24,1 26,-1-25</inkml:trace>
  <inkml:trace contextRef="#ctx0" brushRef="#br0" timeOffset="481283.8029">2381 8682,'-25'0,"25"24,-24 1,24 0,0 0,-25 24,0 1,25-25,-25 24,25-24,-25 25,25-25,0 0,0-1,0-48,0-1,0 0,25 0,-25 0,25-24</inkml:trace>
  <inkml:trace contextRef="#ctx0" brushRef="#br0" timeOffset="481440.2981">2332 8830,'24'-24,"-48"48,73-24,-49 25,0 25,0-1,0 1,-25 0,25-1,0 1,0 0,0-1,-24 26,24-51,0 26,0-25,0 0,0-1,24-73,-24 24</inkml:trace>
  <inkml:trace contextRef="#ctx0" brushRef="#br0" timeOffset="482072.8394">2530 8756,'25'0,"0"0,-25 25,24-25,-24 25,-24-1,24 1,0 0,-25 0,25 0,-25-1,25 1,-25 0,25 0,25-25,0 0,0 0,-1-25,1 25,0 0,-25-25,25 25,0 0,0 0,-25 25,24-25,-24 25,0 0,0 0,-24-1,24 1,-25 0,0 25,25-26,-25 1,0 0,0 0,1 0,24-1,-25-24,0 0,0-24,25-1,-25 0,25 0,0 0,-24 25,24-24,24 24,1 0,0 0,0 0,0-25,-1 25,1-25,25 0,-25 0,0 1,-1-1,1-25,0 25,0 0,0 1,-1 24,-24-25,0 50,0-1,0 1,0 0,0 0,0 25,0-26,0 1,0 0,0 25,0-26,0 1,0-50,0-24,25 24</inkml:trace>
  <inkml:trace contextRef="#ctx0" brushRef="#br0" timeOffset="482284.2333">3026 8682,'0'24,"0"1,0 25,0-25,0 24,0 1,0-1,0 26,0-25,25 24,-25-24,0 24,0-24,0 24,0-24,0-1,0-24,0 25,0-26,-25 1,25-50</inkml:trace>
  <inkml:trace contextRef="#ctx0" brushRef="#br0" timeOffset="482840.7525">3398 8756,'0'-25,"25"50,-25 0,0 0,-25-1,25 26,0-25,-25 24,25 1,0 0,-24-1,24-24,0 0,0 25,0-26,0 1,0 0,0 0,0 0,0-1,24 1,-24 0,25-25,0 25,0-25,0 0,-1-25,1 25,-25-25,25 25,-25-25,25 1,-25-1,25 0,-25 0,0 0,0 1,0-1,-25 25,25-25,0 0,-25 25,0-25,0 25,1 25,-1 0,25 0,-25 0,25-1,0 1,0 0,25-25</inkml:trace>
  <inkml:trace contextRef="#ctx0" brushRef="#br0" timeOffset="482975.9169">3795 9302,'0'25,"0"-50</inkml:trace>
  <inkml:trace contextRef="#ctx0" brushRef="#br0" timeOffset="529416.2813">5730 9971,'-25'25,"25"0,0 0,0 0,0 24,0 1,0 0,0 24,0-24,0-1,0 1,0-1,0 1,0-25,25 0,-25-1,0 1,0 0,0-50,0 0,0 1,0-26,-25 25</inkml:trace>
  <inkml:trace contextRef="#ctx0" brushRef="#br0" timeOffset="529720.2999">5531 10021,'0'0,"-24"0,48-25,1 0,0 25,25 0,-26-24,1 24,25 0,-25 24,-1-24,26 25,-25-25,0 25,0 0,-1 25,-24-26,25 1,-25 25,0-1,0-24,0 25,-25-1,25 1,-24-25,-1 24,0 1,-25 0,25-1,1-24,-1 25,0-50,0 24,0-24,25 25,-24-50,-1 25,25-24,0-1,0 0,0 0</inkml:trace>
  <inkml:trace contextRef="#ctx0" brushRef="#br0" timeOffset="530060.3936">6077 10418,'0'25,"0"0,0-1,0 1,0 0,0 0,0 0,0-1,0 1,-25-25,25 25,0 0,25-50,-25 0,0 0,25 1,-25-1,25 0,-25 0,25 0,-25 1,24 24,1 0,-25 24,25 1,-25 0,0 0,0 24,0-24,0 0,0 25,0-26,0 1,25-25,-25 25,25-25</inkml:trace>
  <inkml:trace contextRef="#ctx0" brushRef="#br0" timeOffset="530340.1599">6499 10319,'25'25,"-1"-25,1 0,0 0,0 0,0 0,-1 0,1 0,0 0,0 0,0 0,-50 0</inkml:trace>
  <inkml:trace contextRef="#ctx0" brushRef="#br0" timeOffset="530531.9168">6499 10492,'25'25,"-1"-25,1-25,0 25,0 0,0 0,-1 0,1 0,0 0,0 0,0 0,-1 0,1 0,0 0</inkml:trace>
  <inkml:trace contextRef="#ctx0" brushRef="#br0" timeOffset="531755.742">7789 9178,'0'-25,"0"50,0 0,0 24,0-24,0 0,0 24,0-24,0 25,0-1,0 1,0 0,0-1,0 1,0-1,0 1,0 24,0-24,0 0,0-1,0 1,0 0,0-1,0 1,24-1,-24 1,0 0,0-1,0-24,0 25,0-1,0 1,-24-25,24 24,0 1,0-1,0-24,0 25,0-1,0-24,0 25,0-25,0 24,0 1,0-25,0 24,0 1,0-25,0 24,0-24,0 25,0-25,0 24,0-24,0 25,0-26,0 1,0 25,0-25,0-1,0 26,0-25,0 0,0 24,0-24,0 0,0 24,0 1,0-25,0 0,0 24,0-24,0 0,0 0,0-1,0 1,0 25,0-25,0 0,0-1,0 26,0-25,0 0,-25 24,25-24,0 25,25-1,-25-24,0 25,0-26,0 1,-25 25,25-25,0 24,0-24,0 0,0 0,0-1,0 1,0 0,0 0,0-50,0-25,-25 1,25-1</inkml:trace>
  <inkml:trace contextRef="#ctx0" brushRef="#br0" timeOffset="532423.7363">8533 9401,'-25'0,"25"25,0 0,-25-1,25 26,-25 0,1-1,24 1,-25-25,0 24,0-24,0 0,25 24,-24-49,-1 25,0-25,0 0,0-25,25 1,-24-1,24 0,0-25,0 26,0-1,0 0,0 0,0 0,24 25,1 0,0 0,0 0,-25 25,25-25,-1 25,1-25,0 25,0-25,0 0,-25 25,24-25,1 0,0 24,0-24,0 0</inkml:trace>
  <inkml:trace contextRef="#ctx0" brushRef="#br0" timeOffset="532636.3364">8607 9624,'25'0,"-25"25,25-25,0 0,-1 0,1 0,25 0,-25 0,-1 0,1 0,0 0,0 0,0 0,-50 0</inkml:trace>
  <inkml:trace contextRef="#ctx0" brushRef="#br0" timeOffset="532803.331">8806 9426,'-25'25,"25"-1,0 1,0 25,0-25,0 24,25-24,-25 25,0-26,0 1,0 25,0-25,0-1,0 1</inkml:trace>
  <inkml:trace contextRef="#ctx0" brushRef="#br0" timeOffset="533356.1192">9153 9773,'0'25,"0"0,0-1,0 1,0 0,0 0,0 0,0-1,0 1,0 0,0 0,-25-50,25 0,0 0,-25 1,25-26,0 0,-24 1,24-26,0 26,0-26,0 1,0 0,0 24,24-24,-24 24,25 25,-25 0,25 1,0-1,0 25,-1 0,-24 25,25-25,-25 24,0 1,25 0,-25 0,-25 0,25-1,0 1,-25 0,25 0,25-50,0 25,0 0,0 0,-1 0,-24 25,25-25,-25 25,25-25,-25 24,0 1,0 0,-25 0,0 0,25-1,-24-24,-1 25,0-25,0 25</inkml:trace>
  <inkml:trace contextRef="#ctx0" brushRef="#br0" timeOffset="533968.1834">10864 9327,'0'-25,"0"50,0-1,0 1,0 0,0 0,0 0,-24-1,24 1,0 0,-25 0,25 24,-25-24,0 0,0 0,1 24,-1-24,0 0,0-25,25 25,-25-25,1 0,-1 0,0-25,25 0,-25 0,25 1,0-1,0 0,0 0,0 0,0 1,25-1,-25 0,25 25,0 0,-1 0,1 25,0-25,-25 25,25-25,0 24,-1-24,-24 25,25 0,0-25,-25 25,25-25,-25 25,25-25,-25 24,24-24,1 0</inkml:trace>
  <inkml:trace contextRef="#ctx0" brushRef="#br0" timeOffset="534500.8913">11237 9996,'0'25,"0"0,-25-50,25 0,0 0,-25 1,25-1,0-25,-25 1,25-1,0 0,0 1,0-26,0 26,0-1,0-24,25 49,-25-25,0 26,25-1,0 0,-1 25,1 0,-25 25,0 0,0-1,-25 1,25 25,-24-25,24-1,0 1,24-25,1 0,0 0,0 0,0 0,-1 0,1 25,0 0,-25 0,0-1,-25 1,25 0,0 0,-25 0,1-25,-1 24,0 1,0 0</inkml:trace>
  <inkml:trace contextRef="#ctx0" brushRef="#br0" timeOffset="535048.0834">10542 10195,'0'25,"0"-1,0 1,0 25,0-25,0 24,0-24,0 25,-25-1,25-24,-25 25,25-26,-24 1,24 0,-25 0,25 0,-25-25,0 24,0-24,1-24,24-1,-25 0,25-25,0 26,0-26,0 25,0 0,0 1,0-1,0 0,25 25,-25-25,24 50,1-25,-25 25,25-25,-25 25,25-1,0 1,-1 0,1 0,-25 0,25-25,0 24,0-24</inkml:trace>
  <inkml:trace contextRef="#ctx0" brushRef="#br0" timeOffset="535272.6968">10691 10492,'25'0,"-1"0,1 0,0 0,0-24,0 24,-1 0,1 0,0 0,0 0,0-25,-100-25,50 50</inkml:trace>
  <inkml:trace contextRef="#ctx0" brushRef="#br0" timeOffset="535508.769">10864 10294,'0'-25,"-24"50,48-25,-24 25,0 0,0 24,0-24,0 25,0-26,0 26,0 0,25-26,-25 26,0 0,0-26,25 1</inkml:trace>
  <inkml:trace contextRef="#ctx0" brushRef="#br0" timeOffset="536059.7709">11237 10889,'-25'25,"25"0,-25-50,25 0,-25 0,25-24,-25 24,25-25,0 1,0-26,0 26,0-1,0 1,0-1,25 0,-25 26,25-1,-25 0,25 0,0 0,-1 25,1 0,0 25,-25 0,0 0,0 0,0-1,-25 26,25-25,-25 0,50-50,0 25,0-25,0 25,-1 0,1 0,-25 25,25-25,0 25,-25-1,0 1,-25 0,25 0,-25 0,0-1,1 1,-1 0,0 0,0 0</inkml:trace>
  <inkml:trace contextRef="#ctx0" brushRef="#br0" timeOffset="537371.9423">9128 10517,'-25'-25,"25"50,0 0,0 0,0 0,0 24,0 1,-24-25,24 24,0 1,0-25,0 24,24 1,-24-25,0-1,25 1,-25 0</inkml:trace>
  <inkml:trace contextRef="#ctx0" brushRef="#br0" timeOffset="538119.8476">12700 10368,'-25'0,"25"25,0 0,0 0,0 0,0-1,-25 1,25 25,-24-25,-1-1,0 1,0 25,25-25,-25-1,1-24,-1 25,0-25,0 0,0 0,1 0,-1-25,25 1,0-1,0 0,0 0,0 0,25 1,-25-1,24 25,-24-25,25 25,0 0,0 0,0 0,-1 25,1 0,0-25,0 0,0 24,-1-24,1 0,0 25,0-25,0 25,-1-25,1 0,0 0</inkml:trace>
  <inkml:trace contextRef="#ctx0" brushRef="#br0" timeOffset="539076.994">13122 10964,'-25'-25,"25"0,-25 25,25-25,0 0,0 1,0-1,-25 25,25-25,0 0,0 0,0 1,0-1,-25 0,25 0,0 0,0 1,0-26,0 25,0-24,0-1,0 25,0-24,0-1,0 25,0 0,25 1,-25-1,0 0,25 0,-25 0,25 25,0 0,-1 0,1 0,-25 25,25-25,0 25,-25 0,0 0,0-1,-25 1,25 0,-25-25,0 25,1 0,24-1,-25-24,0 25,50-50,0 25,-1 0,1 0,0 0,0 25,0 0,-25 0,0 0,0-1,0 1,-25 0,25 0,-25-25,25 25,-25-1,0 1,1-25,-1 25</inkml:trace>
  <inkml:trace contextRef="#ctx0" brushRef="#br0" timeOffset="540624.0683">11187 11584,'-25'0,"25"25,0-1,0 1,0 0,0 25,0-1,0 1,-25-1,25 1,0-25,0 0,0-1,0 1,0 0,0 0,25-25,-25 25,25-50</inkml:trace>
  <inkml:trace contextRef="#ctx0" brushRef="#br0" timeOffset="541152.1079">12799 11584,'0'-25,"0"50,0 0,-25-1,25 1,0 0,-24 25,24-26,-25 26,0-25,0 0,0 24,1-24,-1 0,0 0,0-25,0 0,1 0,-1 0,25-25,0 0,-25 0,25 0,0 1,0-1,0 0,0 0,0 0,25 25,0-24,-1 24,-24 24,25-24,0 0,0 25,0-25,-1 25,1-25,0 25,0-25,0 25,-1-25,1 0,0 24,0 1,0-25,-1 0,1 0</inkml:trace>
  <inkml:trace contextRef="#ctx0" brushRef="#br0" timeOffset="541404.1104">13022 11708,'25'-25,"0"25,0 25,0-25,-1 0,1-25,0 25,0 0,0 0,0 0,-1 0,-48-25,-1 25</inkml:trace>
  <inkml:trace contextRef="#ctx0" brushRef="#br0" timeOffset="541576.5197">13171 11460,'-25'25,"25"-1,0 26,0-25,0 0,-24 24,24 1,24-25,-24-1,0 26,0-25,0 24,0-24,0 0,25 0</inkml:trace>
  <inkml:trace contextRef="#ctx0" brushRef="#br0" timeOffset="542171.7417">13593 12005,'-25'0,"25"25,0 0,0 0,0 0,-25-50,25 0,0 0,0 0,-24-24,24 24,0-25,0-24,0 24,0 1,0-26,0 26,24-1,-24 1,0 24,25 0,-25 0,25 0,0 25,0 0,-1 0,1 25,-25 0,0 0,25-25,-50 25,25-1,0 26,-25-25,25 0,-24-1,48-48,1 24,0 0,0 0,0 0,-1 0,1 24,0 1,-25 0,0 0,0 0,-25-1,25 1,-25 0,1 0,-1 0,0-1,0-24,25 25,-25-25,1-25</inkml:trace>
  <inkml:trace contextRef="#ctx0" brushRef="#br0" timeOffset="543043.9743">13990 12427,'0'25,"25"-25,-25 25,24-25,-24 25,25-25,0 0,-25 24</inkml:trace>
  <inkml:trace contextRef="#ctx0" brushRef="#br0" timeOffset="543184.6156">14263 12650,'0'25,"24"0,1 0,0 0,0-1,0 1</inkml:trace>
  <inkml:trace contextRef="#ctx0" brushRef="#br0" timeOffset="543364.0368">14759 13097,'25'25,"-25"-1,24 1,1 0,0 0,0 0,-50-25</inkml:trace>
  <inkml:trace contextRef="#ctx0" brushRef="#br0" timeOffset="543523.8849">15081 13395,'0'24</inkml:trace>
  <inkml:trace contextRef="#ctx0" brushRef="#br0" timeOffset="544412.0959">15652 13543,'-25'0,"25"25,-25 0,25 0,0 0,-25 24,25-24,-24 25,-1-26,25 26,-25 0,0-26,0 26,25-25,-24 0,-1-25,25 24,-25-24,0 0,0 0,0 0,25-24,-24-1,24 0,0 0,-25-24,25 24,0-25,0 25,0 1,0-26,0 25,25 25,-25-25,24 50,1-25,0 25,0-25,0 25,0 0,-1-1,1 1,0 0,0 0,0 0,-25-1,24-24,1 25,0 0,0-25,0 0</inkml:trace>
  <inkml:trace contextRef="#ctx0" brushRef="#br0" timeOffset="544595.9314">15825 13742,'0'25,"25"-25,0 0,0 0,0 0,-1 0,26 0,-25 0,0-25,24 25,-24 0,0 0</inkml:trace>
  <inkml:trace contextRef="#ctx0" brushRef="#br0" timeOffset="544776.4641">15999 13543,'0'25,"0"0,0 0,0 24,0-24,0 25,0-1,0 1,0 0,0-1,0 1,-50-50,50 49,25-24</inkml:trace>
  <inkml:trace contextRef="#ctx0" brushRef="#br0" timeOffset="545396.7433">16321 14362,'0'0,"0"25,0 0,0-50,0 0,-24 0,24-25,0 26,0-26,0 0,0 1,-25-1,25-24,0 24,0-24,25-1,-25 26,0-1,24 1,-24-1,25 25,-25-24,25 24,0 0,0 0,0 25,-1 0,1 0,-25 25,25-25,-25 25,0 0,0-1,0 1,0 0,-25 0,25 0,-25-1,1 1,48-25,-24-25,25 25,0 0,0 0,0 0,-1 0,1 0,0 25,0 0,-25 0,0 0,0-1,0 1,-25 0,25 0,-25-25,0 25,25-1,-24 1,-1-25,25 25,-25-25,0-25,25 0</inkml:trace>
  <inkml:trace contextRef="#ctx0" brushRef="#br0" timeOffset="546599.558">14412 13568,'0'-25,"0"50,0 0,0 0,-25 0,25 24,0-24,0 25,0-1,0-24,25 0,-25 0,0-1,0 1,0 0,0 0,24-25</inkml:trace>
  <inkml:trace contextRef="#ctx0" brushRef="#br0" timeOffset="547900.365">15850 12427,'-25'0,"25"25,0 0,-24 0,24-1,0 26,-25-25,25 0,-25 24,0-24,25 25,-25-26,1 1,24 0,-25 0,0-25,0 25,25-1,-25-24,1 0,-1 0,0 0,25-24,-25-1,25 0,0 0,0 0,0 1,0-1,0 0,0 0,0 0,25 1,0 24,0 0,-1 0,1 24,0-24,-25 25,25 0,0-25,-1 25,1 0,0-25,-25 24,25 1,0 0,-1 0,1 0,0-25</inkml:trace>
  <inkml:trace contextRef="#ctx0" brushRef="#br0" timeOffset="548444.2092">16073 13097,'0'0,"0"25,0-1,0 1,0 0,-24-50,24 0,0 1,-25-1,25 0,-25-25,25 1,0-26,0 26,0-26,-25 26,50-26,-25 26,0-1,0 1,25 24,0-25,-1 25,-24 1,25 24,0 0,0 0,0 24,-25 1,24-25,-24 25,0 0,0 0,-24-1,24 1,-25 0,25 0,25-50,-1 25,1 0,0 0,0 0,-25 25,25-25,-1 25,-24-1,0 1,-24 0,24 0,-25-25,25 25,-25-1,0 1,0-25,25 25,-49-50,24 0</inkml:trace>
  <inkml:trace contextRef="#ctx0" brushRef="#br0" timeOffset="550208.1347">17438 9054,'0'-25,"0"50,0 0,0-1,24 1,-24 0,0 0,0 0,0-1,0 26,0-25,0 24,0 1,0-25,0 24,0-24,0 0,0 25,0-1,25-24,-25 25,0-26,0 26,0-25,0 0,0 24,0-24,0 0,0 24,0-24,0 0,0 25,-25-25,25 24,0-24,0 0,0 0,0-1,0 26,0-25,0 0,0-1,0 1,0 0,0 0,0 24,0-24,0 0,0 0,0 0,0-1,0 1,0 25,0-25,0-1,0 1,0 0,0 0,0 0,0-1,-24 1,24 0,24 0,-24 0,0-1,0 1,0 0,0 0,0 0,0-1,0 1,-24 0,24 0,0 0,0 0,0-1,0 1,0 0,24 0,-24 0,-24-1,24 1,0 0,0 0,0 0,0-1,0 1,0 0,0 0,0 0,0-1,0 1,0 0,0 25,0-26,0 1,0 0,0 0,0 0,0-1,0 1,0 0,0 0,0 0,0-1,0 1,0 0,0 0,0 0,0-1,0 1,0 0,0 0,0 0,0 0,0-1,0 1,0 0,0 0,0 0,0-1,0 1,0 0,0 0,0 0,0-1,0 1,0 0,24 0,-24 0,0-1,0 1,-24 0,24 0,0 0,0-1,0 1,0 0,0 0,0 0,0-1,0 1,0 0,0 0,0 0,0-1,0 1,0 0,0 0,0 0,0-1,0 1,0 0,0 0,0 25,0-26,0 1,0 0,24 0,-24 24,0-24,0 0,0 25,0-26,0 1,0 0,0 25,0-26,0 1,0 25,0-25,0-1,0 1,0 0,0 0,0 0,0 24,0-24,0 0,0-50,0 0,0-24,-24-1</inkml:trace>
  <inkml:trace contextRef="#ctx0" brushRef="#br0" timeOffset="551412.497">7764 12874,'0'0,"0"-25,0 50,0-1,0 1,0 0,0 0,0 0,0-1,0 1,0 0,0 0,-25 0,25 24,0-24,0 0,0 25,0-26,0 26,0-25,0 24,0 1,0-25,0 0,0 24,0-24,0 0,0 24,0-24,0 0,0 25,0-26,0 26,0-25,0 0,0 24,0-24,0 0,0 0,0 24,0-24,0 0,0 0,0 24,0-24,0 0,-25 0,25-1,0 1,0 0,0 0,0 0,0 0,25-1,-25 1,0 0,0 0,0 0,0-1,0 1,0 0,0 0,0 0,0-1,0 1,0 0,0 0,0 0,0-1,0 1,0 0,0 0,0 0,0-50,0 0,0-25,0 26</inkml:trace>
  <inkml:trace contextRef="#ctx0" brushRef="#br0" timeOffset="552563.852">4663 16396,'25'0,"0"0,0 0,24 0,-24 0,0 0,25 0,-26 0,1 0,0-25,25 25,-26 0,1 0,0-25,0 25,-50 0,0 0,0 0</inkml:trace>
  <inkml:trace contextRef="#ctx0" brushRef="#br0" timeOffset="552920.0486">4663 16619,'0'25,"25"-25,0 0,0 0,-1 0,1 0,25 0,0 0,-26 0,26 0,-25 0,24 0,-24 0,0 0,0 0,0 0,-1 0,1 0,0 0,-50 0,0-25</inkml:trace>
  <inkml:trace contextRef="#ctx0" brushRef="#br0" timeOffset="554324.3809">6003 16346,'0'0,"0"-25,0 1,0-1,0 0,25 0,-25 0,0 1,24 24,-24-25,0 0,25 0,-25 0,0 1,0 48,0 1,0 0,0 0,0 24,0-24,0 25,-25-1,25-24,-24 25,24 0,-25-1,0 1,25-25,-25 24,0-24,25 0,-24 0,-1-1,0-24,25-24,-25 24,0-25,25 0,-25 0,25-24,-24 24,24 0,0-25,0 26,0-1,0 0,0 0,24 0,1 25,0 0,0 25,0-25,0 25,-1-25,1 25,0 0,0-1,0 1,-1-25,1 25,0 0,0 0,0-25,-25 24,24-24,-24 25,25-25,-25 25,25-50</inkml:trace>
  <inkml:trace contextRef="#ctx0" brushRef="#br0" timeOffset="554579.9922">6251 16346,'25'25,"-1"-25,1 0,0 0,0 25,0-25,24-25,-24 25,0 0,0 0,-1-25,1 25,0 0,-50 0,0 0,1 0</inkml:trace>
  <inkml:trace contextRef="#ctx0" brushRef="#br0" timeOffset="554748.244">6449 16073,'-25'25,"25"25,0-25,0 24,0 1,0-1,0 1,25 25,-25-26,0 1,0-1,0 1,25 0,-25-26,25 1,-25 0</inkml:trace>
  <inkml:trace contextRef="#ctx0" brushRef="#br0" timeOffset="555388.3858">6871 16966,'0'0,"-25"25,25 0,0 0,0-50,-25 0,25 0,0-24,-25 24,25-25,0 1,-24-26,24 26,0-26,-25 1,25 0,0-1,0 25,0-24,0 24,0 1,0 24,25 0,-25 0,24 1,1-1,0 25,0 25,0-25,0 0,-25 24,24 1,-24 0,0 0,0 0,0-1,0 1,-24 0,24 25,-25-26,25 1,-25 0,50-25,-25-25,25 25,-1 0,1 0,0 0,0 25,-25 0,25-25,-25 25,0 0,0-1,0 1,-25 0,25 0,-25 0,25-1,-25-24,25 25,0 0,-25-50,1 25</inkml:trace>
  <inkml:trace contextRef="#ctx0" brushRef="#br0" timeOffset="555912.4878">5829 15850,'-25'-25,"0"1,1 48,-1 1,0 0,25 0,-25 24,0 1,25 0,-24-1,24 26,0-1,0-24,0 24,0 1,0-1,0 0,24-24,1 0,0-1,0 1,0-1,-1-24,1 0,0-25</inkml:trace>
  <inkml:trace contextRef="#ctx0" brushRef="#br0" timeOffset="556388.4324">7094 15875,'0'0,"-25"0,25 25,25-25,-25 25,25-1,-25 26,25-25,0 0,-1 24,1 1,0-1,0 1,0 0,-25-26,24 26,-24 0,0-1,0 1,0 0,0-1,0 1,-24-1,24 1,-25 0,25-1,-25-24,25 25,-25-26,0 1</inkml:trace>
  <inkml:trace contextRef="#ctx0" brushRef="#br0" timeOffset="566596.0861">7764 15974,'-25'-25,"0"25,25 25,0 0,0 25,0-1,0 1,0 24,0-24,0 24,0-24,0 0,0-1,0 1,0-1,0-24,0 0,25-50,-50 25,25-49,0 24,-25-25</inkml:trace>
  <inkml:trace contextRef="#ctx0" brushRef="#br0" timeOffset="566940.4805">7516 15974,'0'-25,"-25"25,50-24,0 24,-1-25,1 25,0-25,0 25,24-25,-24 25,25 0,-1 0,-24 25,25 0,-25-25,-1 25,1 24,0-24,0 25,0-26,-25 26,0 0,0-1,0 26,0-26,-25 1,25 0,-25 24,0-24,25-1,-49-24,24 25,0-26,0 1,0 0,1 0,-1-25,0 25,0-25,0 0,1-25,-1 25,0-25,0 0,0 0,1 1,24-1,0 0</inkml:trace>
  <inkml:trace contextRef="#ctx0" brushRef="#br0" timeOffset="567372.4788">8086 16421,'25'0,"-25"25,0-1,0 26,0-25,0 0,0 24,25-24,-25 0,0 0,0-1,0 1,0-50,0 1,0-1,0 0,25-25,-25 26,0-1,25-25,-25 25,24 1,1-1,-25 50,25-25,-25 24,0 26,0-25,0 0,0 24,0-24,0 0,0 0,25-1,-25 1,0 0,25-25</inkml:trace>
  <inkml:trace contextRef="#ctx0" brushRef="#br0" timeOffset="567695.6921">8359 16545,'-25'25,"50"-25,0 0,0 0,0 0,-1 0,1 0,0 0,25 0,-26 0,1 0,0 0,0 0,-50-25</inkml:trace>
  <inkml:trace contextRef="#ctx0" brushRef="#br0" timeOffset="567971.908">8706 16297,'-24'24,"24"1,24-25,-24 25,0 0,0 0,0 0,0 24,0-24,0 25,0-26,0 26,0-25,0 24,0-24,0 0,0 25,0-26,0 1,0 0</inkml:trace>
  <inkml:trace contextRef="#ctx0" brushRef="#br0" timeOffset="571400.7196">9227 16321,'-24'0,"-1"0,50 0,-1 25,1-25,0 0,0 0,0 0,-1 0,1 0,0 0,0 0,0 0,-1 0,1 0,-25 25,25-25,0 0,0 0,-1 0,-24 25,25-25,0 0,-50 0,0 0</inkml:trace>
  <inkml:trace contextRef="#ctx0" brushRef="#br0" timeOffset="572240.2374">10368 15949,'0'0,"0"25,0 0,0 0,0 24,0-24,0 0,0 0,0 0,0-1,0 26,-24-25,24 0,0 24,-25-24,0 0,25 25,-25-26,0 1,1 0,-1-25,25 25,-25-25,0 25,0-25,1-25,-1 0,0 0,25 0,0 1,0-26,0 25,0 0,0 0,0 1,0-1,0 0,0 0,25 25,-25-25,25 25,-1 0,1 0,0 0,0 0,0 25,-1-25,1 25,0 0,0 0,0-1,-1 1,1-25,0 25,0 0,-25 0,25-25,-25 25,24-25,1 0,-50-25</inkml:trace>
  <inkml:trace contextRef="#ctx0" brushRef="#br0" timeOffset="573023.7983">10840 17066,'0'0,"-25"0,25 24,-25-24,25-24,0-1,-25 0,25 0,0-24,-25-1,25 25,-24-49,24 24,0-24,-25 24,25-24,0-1,0 1,0-1,0 26,0-26,0 26,0 24,25-25,-25 1,24 24,-24 0,25 0,-25 1,0-1,25 25,0 0,-25-25,25 25,-1 0,1 0,0 0,-25 25,25-25,0 25,-25-1,0 1,0 0,0 0,-25 0,25-1,-25 26,25-25,-25 0,25-1,-25 1,25 0,-24-25,-1 0,50-25,-1 0,1 25,0-24,0 24,0 0,-1 0,1 0,0 0,-25 24,25-24,-25 25,0 0,25-25,-25 25,-25 0,25-1,0 1,0 0,-25 25,25-25,-25-1,25 1,-25 0,25 0,-24-25,24 25,-25-25,0 0,25-25,-25 0,25 0,-25 0,1 1</inkml:trace>
  <inkml:trace contextRef="#ctx0" brushRef="#br0" timeOffset="574979.9663">8086 9599,'25'0,"-25"25,25-25,0 0,0 0,-1 0,1 0,0 0,0 0,0 0,24-25,-24 25,0 0,0 0,-1 0,1 0,0-24,0 24,24 0,-24 0,0 0,0 0,0 0,-1 0,1 0,0 0,0 0,0 0,-1 0,1 0,0 0,25 0,-26 0,1 0,0 0,0 0,0 0,0 0,24 0,-24 0,0 0,24-25,-24 25,0 0,25 0,-26 0,26 0,-25 0,24 0,-24-25,25 25,-25 0,24 25,-24-25,25 0,-1-25,-24 25,25 0,-26 0,26 0,0 0,-26 0,26 0,0-25,-1 25,1 0,0 0,-1 0,1 0,-1-25,1 25,0 0,-1 0,1 0,24-24,-24 24,-1 0,1 0,0 0,24-25,-24 25,-1 0,1 0,24 0,-24-25,24 25,-24 0,0 0,24 0,-24 0,-1 0,26 0,-26 0,1 0,-1 0,26 0,-26 0,1 0,0 0,-1 0,26-25,-26 25,1 0,0 0,24 0,-24 0,-1 0,26 0,-26-25,1 25,-1 0,26 0,-26 0,26 0,-26 25,1-25,24 0,-24 0,0 0,24 0,-24-25,24 25,-24 0,24 0,1 0,-1 0,-24 0,24-24,0 24,1 0,-1 0,1 0,-1 0,0 0,1 0,-1 0,1 0,-1 0,1 0,-1 0,0 0,1 0,24 0,-25-25,1 25,-1 0,1 0,-1 0,25 0,-24 0,-1 0,1 0,24 0,-25 0,1 0,-1 0,25 0,-24 0,-1 0,25 0,-24 0,-1 0,25 0,-24 0,-1 0,25 0,-24-25,24 25,-25 0,26 0,-26 0,25 0,-24 0,24 0,-25-25,26 25,-1 0,-25 0,25 0,-24 0,24-25,-25 25,1 0,-1 0,1 0,-26-24</inkml:trace>
  <inkml:trace contextRef="#ctx0" brushRef="#br0" timeOffset="576327.9663">11112 8632,'0'0,"0"25,0 0,0-1,0 1,0 25,0-25,0 24,0 1,0-1,0 1,0 0,0-1,0 1,0 0,0-1,0 1,0 24,0-24,0-1,25 1,-25 0,0-1,0 1,0 24,0-24,0-1,0 1,0 0,0 24,0-24,0-1,0 1,0 24,25-24,-25 0,0-1,0 1,0 24,0-24,0-1,0 1,0 0,0-1,25 1,-25-1,0 1,0 0,0-1,0 1,25-25,-25 24,0 1,0 0,0-1,0 1,0-25,0 24,0 1,0-1,25-24,-25 25,0-25,0 24,0-24,0 25,0-1,24-24,-24 25,0-26,0 1,0 25,0-25,0 24,0-24,0 0,0 24,0-24,0 0,0 25,0-25,0-1,0 26,0-25,0 0,0 24,0-24,0 0,25 24,-25-24,0 0,0 0,0 24,0-24,0 0,0 0,0 0,0 24,0-24,0 0,0 0,0 24,0-24,0 25,0-26,0 1,0 25,0-25,0-1,0 26,0-25,0 0,25 0,-25-1,0 1,0 0,0 25,0-26,0 1,0 0,0 25,0-26,0 1,0 25,0-25,25-1,-25 1,0 25,0-25,0-1,0 26,0-25,0 0,0-1,0 26,0-25,0 0,0 24,0-24,0 0,25 24,-25-24,0 0,0 25,0-26,0 1,0 0,0 25,0-25,0-1,0 26,24-25,-24 24,0-24,0 0,0 0,0 0,0 24,0-24,0 0,25 0,-25-1,0 1,0 0,-49-50,49 50</inkml:trace>
  <inkml:trace contextRef="#ctx0" brushRef="#br0" timeOffset="594900.0868">9079 8731,'0'25,"0"0,0 0,0-1,0 1,0 0,-25 0,25 0,0-1,0 1,0 0,0 0,0 0,0 0,0 24,-25-24,25 0,0 0,0-1,0 1,0 25,0-25,0-1,0 1,0 25,0-25,0-1,0 26,0-25,0 0,-25-1,25 1,0 0,0 0,0 24,0-24,0 0,0 0,0 24,0-24,0 0,0 0,0 0,0 24,0-24,-25 0,25 0,0 24,0-24,0 0,0 0,0 0,0-1,0 26,0-25,0 0,0-1,0 1,0 25,0-25,0-1,0 1,0 25,0-25,0-1,25 1,-25 25,0-25,0-1,0 1,0 25,0-25,0-1,0 26,0-25,0 0,0 24,0-24,0 0,0 24,0-24,0 0,0 0,0 25,0-26,0 1,0 25,0-25,0-1,0 26,0-25,0 24,0-24,0 25,0-1,0-24,0 25,0-1,0-24,0 25,0-1,0-24,0 25,0-1,0-24,0 25,0-1,0-24,0 25,0 0,0-1,0-24,-25 25,25-1,0 1,0-1,0 1,0-25,0 24,0 1,0 0,0-1,0 1,0-25,0 24,0 1,0-1,-25 1,25 0,0-26,0 26,0 0,0-1,-24 1,24 0,0-26,0 26,0 0,0-1,-25 1,25-25,0 24,0 1,0-25,0 24,-25 1,25-1,0 1,0 0,0-26,-25 26,25 0,0-1,0 1,-25-1,25 1,0 0,0-1,0 1,0-25,-24 24,24 1,0 0,0-26,0 26,0-25,0 0,0-1,0 1,24-25,-24-25,0-24</inkml:trace>
  <inkml:trace contextRef="#ctx0" brushRef="#br0" timeOffset="596428.6495">7665 10964,'0'0,"24"0,1 0,0-25,25 25,-1 0,1-25,-25 25,24 0,1 0,0-25,-1 25,1 0,-25 0,24-25,1 25,-1 0,26-24,-26 24,1 0,0-25,-1 25,26-25,-26 25,1 0,-1-25,1 25,0 0,-1-25,26 25,-26 0,1 0,0-24,24 24,-24 0,24 0,-24 0,-1 0,26 0,-26 0,26 0,-26 0,26-25,-26 25,1 0,-1 0,26 0,-25 0,24-25,-24 25,24 0,0 0,-24-25,24 25,-24 0,24 0,-24 0,24-25,-24 25,24 0,-24 0,0 0,24 0,-24 0,24 0,-24 0,24 0,-24 0,24 0,-24 0,-1 0,26-24,-26 24,1 0,24 0,-24 0,0 0,-1 24,1-24,-1 0,1 0,24 0,-24 0,0 0,-1-24,1 24,0 0,-1 0,1 0,-1 0,1 0,0 0,-1 0,1 0,-1 0,1 0,0 0,-1 0,1-25,-1 25,1 0,0 0,-1 0,1 0,0 0,-1 0,1 0,-25-25,24 25,1 0,-1 0,1 0,0 0,-1-25,1 25,-25 0,24 0,1 0,-1-25,1 25,0 0,-1 0,1 0,-25 0,24-24,1 24,-1 0,1 0,-25 0,25 0,-1 0,1 0,-1 0,-24 0,25 0,-1 0,1 0,0-25,-1 25,1 0,-1 0,1 0,0 0,-1 0,1 0,-25-25,24 25,1 0,-1 0,1 0,0 0,-1-25,-24 25,25 0,-1 0,1-25,0 25,-1 0,1 0,-25 0,24 0,1-24,-1 24,-24 0,25 0,-1 0,1 0,-25 0,24 0,1 0,0-25,-1 25,1 0,-25 0,24 0,1 0,0 0,-1-25,1 25,-1 0,1 0,-25 0,24 0,1 0,0 0,-1 0,-24 0,25 0,-1 0,1 0,-1 0,-24-25,25 25,-1 0,-24 0,25 0,-1 0,-24 0,25 0,-25 0,24 0,1 0,-25 0,24 0,1 0,-25 0,24 0,1 0,-25 0,24 0,1 0,-25 0,24 0,1 0,0 0,-1 0,1 0,-25 0,24 0,1 0,-1-25,1 25,0 0,-1 0,-24 0,25 0,-1 0,1 0,0 0,-1 0</inkml:trace>
  <inkml:trace contextRef="#ctx0" brushRef="#br0" timeOffset="599407.8398">11559 15900,'0'-25,"-25"25,25 25,0 0,0-1,0 1,0 0,0 0,0 24,0-24,0 25,0-25,0-1,0 26,-25-25,25 24,0 1,0-25,25 25,-25-26,0 26,0-25,0 0,0-1,0 1,0-50,-25 1,25-1,-49-74,24 49,25 0</inkml:trace>
  <inkml:trace contextRef="#ctx0" brushRef="#br0" timeOffset="599899.8237">11237 15776,'-25'0,"0"-25,50 25,-25 25,25-25,-1 0,1 0,25 0,-25 25,-1-25,1 0,25 0,-25 0,-1 24,26-24,-25 0,0 0,24 0,-24 25,0-25,0 0,-1 25,1 0,0-25,0 25,-25-1,25 1,-25 0,24 0,-24 24,0-24,0 25,0-25,0-1,0 26,0-25,0 24,-24 1,24-25,-25 25,0-1,0-24,0 25,1-1,-1-24,0 0,0 0,0-1,1 1,-1-25,0 25,0-25,0 0,1 0,-1 0,0-25,0 0,25 1,0-1,0-25,0 25</inkml:trace>
  <inkml:trace contextRef="#ctx0" brushRef="#br0" timeOffset="600476.315">12030 16346,'0'25,"0"0,0 0,0 24,0-24,0 25,0-1,0 1,25-25,-25 24,0-24,0 0,-25 0,25 0,0-1,0-73,0 24,0 0,0 0,25-24,-25 24,0-25,25 26,-25-1,25-25,-1 25,1 1,0 24,0 24,-25 1,0 0,0 0,0 0,0 24,0-24,0 0,0 0,25-1,-25 1,0 0,0 0,0 0,0-1,25-24,-1 25,-73-74,74 49,-25-25</inkml:trace>
  <inkml:trace contextRef="#ctx0" brushRef="#br0" timeOffset="600931.9301">12353 16594,'0'0,"0"25,25-25,-1 0,1 0,0 0,0-25,0 25,-1 0,1 0,0 0,0 0,-50 0,0 0</inkml:trace>
  <inkml:trace contextRef="#ctx0" brushRef="#br0" timeOffset="602180.9036">12725 16520,'-25'-25,"0"25,25-25,25 1,0-1,0 25,-1 0,1 0,0 0,-25 25,25-1,-25 1,0 0,0 0,0 0,-25-1,25 1,0 0,0 0,-25-25,25 25,-25-1,25 1,-24 0,-1 0,0-25,25 25,-25-25,25 24,-25-24,50 0,0 0,0 0,0-24,-1 24,1 0,0 0,0 0,0 0,-1 0,1-25,0 25,0 0,0 0,-1 0,-48 0,-1 0</inkml:trace>
  <inkml:trace contextRef="#ctx0" brushRef="#br0" timeOffset="649852.1326">19372 8285,'0'0,"0"-25,-24 0,24 50,-25 0,25 0,0 24,0 1,0-1,-25 1,25 0,0-1,0 1,0-25,0 24,0 1,0-25,0-1,0 1,0 0,0-50,0-24,0 24</inkml:trace>
  <inkml:trace contextRef="#ctx0" brushRef="#br0" timeOffset="650136.528">19199 8310,'-25'-25,"50"50,-50-75,50 50,0 0,-1 0,26 0,-25 0,24 0,-24 0,25 25,-25-25,24 25,-24-25,25 24,-25 1,-25 0,24 0,-24 0,0 24,0-24,0 0,-24 24,-1-24,0 25,0-1,-25-24,26 25,-26-1,0-24,1 25,24-25,-25-1,26-24,-26 25,25-25,25-25,0 1,25-26</inkml:trace>
  <inkml:trace contextRef="#ctx0" brushRef="#br0" timeOffset="650316.2813">19745 8632,'0'25,"0"0,-25 24,25-24,0 0,0 24,-25-49,50 25,-25 25,-25-25,25-1,0 1,0 0,0 0,25 0,-50-75</inkml:trace>
  <inkml:trace contextRef="#ctx0" brushRef="#br0" timeOffset="650544.0356">19943 8533,'25'0,"0"0,-1 0,1 0,0 0,0 0,0 0,-1 0,1 0,-50-25,1 25</inkml:trace>
  <inkml:trace contextRef="#ctx0" brushRef="#br0" timeOffset="650704.9977">19918 8706,'25'0,"0"25,0-25,-1 0,1 0,-25-25,50 25,-1 0,-24 0,25 0,-25 0,-1-24,1 24,0 0</inkml:trace>
  <inkml:trace contextRef="#ctx0" brushRef="#br0" timeOffset="651176.7854">20886 8235,'0'25,"0"0,0 0,0-1,0 26,-25-25,0 24,0 1,0 0,1-26,-1 26,0-25,0 0,0-1,25 1,-25 0,1-25,-1 0,0-25,0 0,25 1,0-26,0 25,0-24,0 24,25 0,-25 0,0 0,25 1,0 24,-1 0,1 24,0-24,0 25,0 0,0 0,-1 0,1-25,-25 24,25-24,0 25,0 0,-1 0,1-25,0 25</inkml:trace>
  <inkml:trace contextRef="#ctx0" brushRef="#br0" timeOffset="651375.893">21010 8533,'0'-25,"24"25,1 0,0 0,0 25,0-25,24 0,-24 0,0 0,0 0,-1 0</inkml:trace>
  <inkml:trace contextRef="#ctx0" brushRef="#br0" timeOffset="651584.4261">21208 8310,'-25'0,"25"24,0 1,0 25,0-25,-25-1,25 26,0-25,0 24,0-24,0 25,0-25,0 24,0-24,0 0,0 0,0-1,0 1</inkml:trace>
  <inkml:trace contextRef="#ctx0" brushRef="#br0" timeOffset="652152.1158">21456 9029,'-25'25,"25"0,0-1,-25-24,25 25,0-50,-24 1,24-1,0-25,0 25,0-24,-25-26,25 26,0-26,0 26,0-26,0 1,25 24,-25 1,24-1,-24 25,25-24,-25 24,25 25,-25-25,25 25,0 0,-1 0,1 0,-25 25,25-25,-25 25,25-1,-25 1,0 0,-25 0,25 0,0-1,-25-24,25 25,-25 0,25 0,25 0,0-25,0 24,0-24,-1 25,1 0,-25 0,25-25,-25 25,-25-1,0 1,25 0,-24 0,-1-25,25 25,-25-25,0 24,0-24,1-24,24-1,-25 0</inkml:trace>
  <inkml:trace contextRef="#ctx0" brushRef="#br0" timeOffset="653172.3626">19100 9773,'-25'-25,"50"0,-25 50,0 0,0 0,0 24,-25-24,25 25,0-1,-25 26,25-25,0-1,-25 1,25-1,0-24,0 25,-25-25,25-1,0 1,0 0,25-50,-25 0,0 1,0-26,0 25</inkml:trace>
  <inkml:trace contextRef="#ctx0" brushRef="#br0" timeOffset="653496.1419">18901 9773,'0'0,"0"-25,-25 25,25-25,-24 25,24-24,0-1,24 25,1 0,0 0,0 0,24 0,-24 0,25 0,-25 25,24-1,-24-24,25 50,-26-25,1 0,0-1,0 26,-25-25,25 24,-25-24,0 25,-25-25,25 24,-25 1,25-25,-25 24,0-24,-24 0,24 25,-25-26,26 1,-26 0,25 0,0-25,1 25,-1-25,0 0,0 0,0-25,25 0,-49-25,49 26</inkml:trace>
  <inkml:trace contextRef="#ctx0" brushRef="#br0" timeOffset="653848.1316">19372 10220,'25'0,"0"24,0 1,0 0,-1-25,-24 25,25-25,-25 25,25-25,-50 24,25 1,0 0,-25-25,1 25,-1 0,0-25,0 24,0 1,1-25,48 0,1 0,-25-25,25 25,0 0,0 0,-1-24,1 24,0 0,0 0,0 0,0 0,-1 0,1 0</inkml:trace>
  <inkml:trace contextRef="#ctx0" brushRef="#br0" timeOffset="654144.8989">19869 10120,'24'0,"1"0,0 25,0-25,0 0,-1 0,1 0,0 0,0 0,0-25,-1 25,1 0,0 0,-50 0</inkml:trace>
  <inkml:trace contextRef="#ctx0" brushRef="#br0" timeOffset="654348.0458">19819 10319,'25'25,"0"-25,-1 0,1-25,0 25,25 0,-26 0,26-25,-25 25,24 0,-24 0,0-25,0 25,0 25,-1-25,-48 25</inkml:trace>
  <inkml:trace contextRef="#ctx0" brushRef="#br0" timeOffset="655081.0986">20613 9773,'-25'-25,"25"50,0 0,0 0,0-1,-25 1,25 0,0 0,0 0,0 24,0-24,0 25,0-25,0 24,-25-24,25 25,0-26,0 26,0-25,0 24,0 1,0-25,0 24,0-24,0 25,0-1,0-24,0 0,0 25,0-26,0 26,-25-25,25 24,0-24,0 25,0-25,0 24,0 1,0-25,-24 24,24 1,0 0,0-26,0 26,0-25,0 24,0-24,0 0,0 0,0 0,0-1,0 1,0 0,0 0,0-50,0 0,-25-24,25 24</inkml:trace>
  <inkml:trace contextRef="#ctx0" brushRef="#br0" timeOffset="656108.5415">23118 9897,'0'25,"0"0,0-1,0 1,0 0,25 0,-25 0,0 0,0-1,0 1,0 0,0 25,0-26,0 1,0 0,0 0,0 0,0 24,0-24,0 0,0 0,0 24,-25-24,50 0,-25 0,0-1,0 1,-25 25,25-25,25-1,-25 1,0 0,-25 0,25 0,0-1,0 1,0 0,0 0,0 0,0-1,0 1,0 0,0 0,0 0,0-1,0 1,-25-25,25 25,0 0,0 0,0 0,0-1,0 1,0 0,0 0,0 0,0-1,0 1,0 0,0 0,0 0,0-1,0 1,0 0,0 0,0 0,0-1,-25 1,25 0,0 0,0 0,0-50,25 0,-25-25,0 26</inkml:trace>
  <inkml:trace contextRef="#ctx0" brushRef="#br0" timeOffset="657140.1473">21010 9847,'0'-24,"0"48,0 1,0 0,-25 25,25-26,-25 1,25 25,-25-25,0 24,25-24,-24-25,-1 25,0 0,0 0,25-1,-25-24,1 25,-1-25,0 0,0 0,25-25,-25 1,25-1,0 0,0 0,0 0,0 1,0-1,0 0,25 25,-25-25,25 25,0-25,0 25,-1 25,1-25,0 0,0 25,0 0,-1-25,1 25,0-25,0 24,0-24,-1 25,1 0</inkml:trace>
  <inkml:trace contextRef="#ctx0" brushRef="#br0" timeOffset="657344.2477">21010 10071,'24'0,"1"0,0 0,0 0,0 0,-1 0,1 0,0 0,0 0,0 0,-50 0</inkml:trace>
  <inkml:trace contextRef="#ctx0" brushRef="#br0" timeOffset="657512.1442">21183 9922,'-25'25,"25"-1,0 1,0 25,0-25,0 24,0-24,-24 25,24-1,0-24,0 25,0-25,0-1,24 1</inkml:trace>
  <inkml:trace contextRef="#ctx0" brushRef="#br0" timeOffset="658045.0165">21406 10517,'0'25,"0"0,-24 0,24-50,-25 0,25-25,0 26,0-26,0 25,-25-24,25-1,0 0,0 1,0-1,0 1,25-1,-25 0,0 25,25 1,-25-1,24 0,-24 0,25 0,0 25,0 0,0 0,-1 0,-24 25,25 0,-25 0,-25 0,25-1,-24 1,24 0,-25 0,25 0,-25 0,50-1,0-24,-1 0,-24 25,25-25,0 25,-25 0,-25 0,25-1,-25 1,1 0,-1-25,25 25,-25-25,0 25</inkml:trace>
  <inkml:trace contextRef="#ctx0" brushRef="#br0" timeOffset="658640.1668">22324 11013,'0'25,"-25"0,1 0,24-1,-25 26,0-25,-25 0,26 24,-1-24,0 0,0 0,0-25,1 25,-1-25,0 0,0 0,0 0,1-25,-1 0,25 0,-25 0,25 1,0-1,0-25,0 25,25 25,-25-25,0 1,25 24,-1-25,1 25,0 0,0 25,0-25,-1 24,1 1,0 0,0 0,-25 0,25-25,-25 25,24-1,1 1,0 0,0 0</inkml:trace>
  <inkml:trace contextRef="#ctx0" brushRef="#br0" timeOffset="658831.7305">22299 11261,'25'0,"0"0,0 0,0 0,-1 0,1-24,0 24,0 0,0 0,-1 0,-48 0</inkml:trace>
  <inkml:trace contextRef="#ctx0" brushRef="#br0" timeOffset="658984.9028">22423 11088,'25'0,"-25"24,0 1,0 0,0 0,0 25,0-26,0 1,0 0,0 0,0 24,0-24,0 0,0 0</inkml:trace>
  <inkml:trace contextRef="#ctx0" brushRef="#br0" timeOffset="659576.5032">22622 11559,'0'25,"0"0,-25-25,25 24,0 1,0 0,0 0,0 0,0-50,0 0,0 0,0 0,0 1,0-1,0 0,0 0,0-24,0-1,0 0,0 1,25-1,-25 25,0-24,0-1,25 25,-25 0,0 1,24-1,-24 0,25 25,-25-25,25 50,0-25,-25 25,25 0,-25-1,-25-24,25 25,0 0,0 0,0 0,0 0,25-1,-25 1,-25 0,0-25,25 25,-25-25,25 25,25-50,0 25</inkml:trace>
  <inkml:trace contextRef="#ctx0" brushRef="#br0" timeOffset="660567.8797">22671 11137,'0'-25,"0"1,0-1,25 25,-25-25,25 25,0 25,-50-25,75 0,-50 25,25-25,-25 24,0 1,-25 0,0 0,25 0,-25 0,25-1,0 1,0 0,25 0,0 0,0-1,-25 1,0 0,-25 0,0 0,0-25,25 24,-25-24,0-24,25-1</inkml:trace>
  <inkml:trace contextRef="#ctx0" brushRef="#br0" timeOffset="661660.1353">22423 10071,'-24'-25,"24"50,0 0,-25-1,25 1,-25 0,0 25,25-26,-25 1,1 0,-1 0,0 0,0-1,25 1,-25 0,1-25,-1 25,0-50,0 25,25-25,0 0,-25 25,25-24,0-1,0 0,0 0,0 0,25 25,0 0,0 0,0 0,-1 25,1-25,0 25,0-25,0 0,-1 0,1 25,0-25,0 0,0 0,-1 25,1-25</inkml:trace>
  <inkml:trace contextRef="#ctx0" brushRef="#br0" timeOffset="662244.5714">22572 10567,'0'25,"0"-1,-25 1,25 0,-24-50,24 0,0 1,0-1,-25 0,25 0,0-24,0-1,0 25,0-24,0-1,0 0,0 1,25-1,-25 25,0-24,0 24,24 0,-24 0,0 0,25 1,0 24,0 0,0 0,-25 24,24-24,1 25,-25 0,0 0,0 0,0 0,-25-25,25 24,0 1,25-25,-25 25,0 0,25-25,0 25,-25-1,0 1,-25-25,25 25,-25-25,25 25,-25-25,1 25,-1-25,0-25</inkml:trace>
  <inkml:trace contextRef="#ctx0" brushRef="#br0" timeOffset="663036.6655">21233 10964,'0'24,"0"1,0 0,0 0,-25 24,25-24,0 25,0-25,-25 0,25 24,0-24,0 0,0 0,0-1,0 1,25-25,-25-25</inkml:trace>
  <inkml:trace contextRef="#ctx0" brushRef="#br0" timeOffset="666080.3616">19621 12526,'-25'0,"50"0,-1 0,1 0,0 0,25 0,-26-24,1 24,25 0,-25 0,-1-25,1 25,0 0,0 0,-25 25,-25-25</inkml:trace>
  <inkml:trace contextRef="#ctx0" brushRef="#br0" timeOffset="666260.9708">19621 12725,'0'-25,"24"25,1 0,0 0,0 0,0 0,24 0,-24 0,0 0,0 0,24 0,-24-25,25 25,-26 0,1 0</inkml:trace>
  <inkml:trace contextRef="#ctx0" brushRef="#br0" timeOffset="667216.1472">20861 12477,'0'25,"0"-1,0 1,0 0,0 0,-25 0,25-1,-25 1,25 0,-25 0,1 0,-1 24,0-24,0 0,0 0,0-25,25 24,-24-24,-1 0,0 0,0 0,25-24,-25 24,25-25,0 0,-24 0,24 0,0 1,0-1,0 0,0 0,24 0,1 1,0 24,-25-25,25 25,0 0,-1 0,1 0,0 0,-25 25,25-25,0 0,-25 24,25-24,-1 25,1-25,0 0,-25 25,25-25,0 25,-1 0,1-25,-25 24,25 1,0-25</inkml:trace>
  <inkml:trace contextRef="#ctx0" brushRef="#br0" timeOffset="668056.5069">21059 12601,'25'0,"-25"-25,25 25,0 0,-1 0,1 0,0 0,0-25,24 25,-24 0,0 0,0-25,0 25,-50 25,0-25</inkml:trace>
  <inkml:trace contextRef="#ctx0" brushRef="#br0" timeOffset="668223.9808">21233 12402,'0'25,"0"0,0 0,0 0,0-1,0 1,0 25,0-1,0-24,0 25,0-1,0-24,0 25,0-25</inkml:trace>
  <inkml:trace contextRef="#ctx0" brushRef="#br0" timeOffset="668768.2846">21481 12923,'0'25,"0"0,0 0,-25-1,25 1,0 0,0 0,-25-50,25 0,0 0,-25-24,25 24,0-25,0 1,0-1,0 1,0-1,25 0,-25 1,25-1,-25 1,25 24,-25 0,25 0,-25 0,24 1,1 24,-25-25,25 25,0 25,0-25,-25 24,0 1,0 0,0 0,-25-25,25 25,0-1,-25 1,25 0,25 0,0 0,-1-1,1 1,-25 0,-25 0,25 0,-24-25,-1 24,0 1,0-25,0 0,-24 0</inkml:trace>
  <inkml:trace contextRef="#ctx0" brushRef="#br0" timeOffset="669060.519">20662 12254,'0'0,"-25"24,1 1,-1 0,0 0,0 24,0 1,25-25,-24 24,24 1,0 0,0-1,0 26,24-26,-24 1,25-1,25-24,-25 0</inkml:trace>
  <inkml:trace contextRef="#ctx0" brushRef="#br0" timeOffset="669433.1383">21803 12378,'25'0,"0"24,-25 1,25 0,-25 0,25 0,-25-1,0 26,0-25,24 0,-48 24,24-24,0 0,-25 24,25-24,-25 0,0 0,25 0,-25-1,1-24,24 25,-25-25,0-25,25 1,0-1</inkml:trace>
  <inkml:trace contextRef="#ctx0" brushRef="#br0" timeOffset="669707.936">22027 12179,'24'0,"1"0,0 25,0-25,0 25,-25 0,0-1,-25 1,25 0,-25 0,0 0,0-1,50-24,0-24,0 24,0 0,-1 0,1 0,25 0,-25 0,-1 0,1 0</inkml:trace>
  <inkml:trace contextRef="#ctx0" brushRef="#br0" timeOffset="670024.3999">22225 12774,'25'0,"0"0,-1 0,1 0,0-24,25 24,-26 0,26 0,-25 0,0-25,-1 25,1 0,0 0,0-25</inkml:trace>
  <inkml:trace contextRef="#ctx0" brushRef="#br0" timeOffset="670416.8794">23019 12477,'0'25,"-25"-1,25 1,0 0,-25 0,25 0,-25-1,25 1,-24 0,-1 0,0 0,0-1,0-24,1 25,-1-25,0-25,0 25,25-24,-25-1,25 0,-25 25,25-50,0 26,25-1,-25 0,25 25,0-25,0 25,0 0,-1 0,1 0,0 25,0-25,0 25,-1 0,1-1,0-24,0 25,0 0,-1-25,1 25,0-25,-25 25,25-25</inkml:trace>
  <inkml:trace contextRef="#ctx0" brushRef="#br0" timeOffset="670956.0598">23292 12824,'0'25,"0"0,0-1,-25 1,25 0,0 0,0 0,0-1,0-48,-25 24,25-25,0 0,0 0,0-24,0 24,-25-25,25 1,25-1,-25 0,0-24,0 24,25 1,-25-1,25 1,-25 24,24-25,-24 25,25 1,0 24,-25-25,25 25,0 0,-1 25,1-1,-25 1,0 0,0 0,0 0,-25-1,25 1,0 0,25 0,0 0,0-1,-25 1,0 0,-25 0,25 0,-25-25,0 24,1 1,-1-25,0 25,-25-25,1 25</inkml:trace>
  <inkml:trace contextRef="#ctx0" brushRef="#br0" timeOffset="671416.3265">19745 13742,'24'0,"1"25,0-25,0 0,0 0,-1 0,26 0,-25 0,24 0,-24 0,25 0,-25 0,-1 0,1 24,-50-24</inkml:trace>
  <inkml:trace contextRef="#ctx0" brushRef="#br0" timeOffset="671568.1585">19745 14039,'24'0,"1"0,0 0,0 0,24 0,-24-24,25 24,-1 0,26 0,-26 0,1 0,0-25,-1 25,-24 0</inkml:trace>
  <inkml:trace contextRef="#ctx0" brushRef="#br0" timeOffset="671927.7246">20886 13742,'-25'0,"25"25,-25-1,25 1,-25 0,25 0,-25 24,1-24,-1 0,0 25,0-26,25 1,-25 0,0 0,1-25,-1 25,0-25,0 0,0-25,1 25,24-25,0 0,0 0,0-24,0 24,24-25,-24 26,25-1,0 0,0 0,0 25,-1 0,1 25,0-25,0 25,0 0,24-25,-24 24,-25 1,25 0,0-25,0 25</inkml:trace>
  <inkml:trace contextRef="#ctx0" brushRef="#br0" timeOffset="672204.706">20985 13593,'0'-25,"25"25,-1 0,-24 25,25-25,0 0,0 25,-25 0,-25-1,25 1,-25-25,0 25,25 0,-24-25,24 25,24-25,1 0,0 0,0 0,0-25,-1 25,1 0,25-25</inkml:trace>
  <inkml:trace contextRef="#ctx0" brushRef="#br0" timeOffset="672452.53">21258 13915,'24'-24,"1"24,0 0,25 0,-26-25,26 25,-25 0,0 0,-1 0,1 0,0 0,0 0,-50 0</inkml:trace>
  <inkml:trace contextRef="#ctx0" brushRef="#br0" timeOffset="672605.1243">21456 13643,'0'24,"0"1,0 0,0 25,0-26,0 26,0 0,0 24,0-49,0 24,-50-49,50 50,25-25</inkml:trace>
  <inkml:trace contextRef="#ctx0" brushRef="#br0" timeOffset="673040.2173">22076 13667,'-25'25,"25"0,0 0,-24 24,24-24,-25 0,25 0,-25 0,0-1,25 1,-25 0,1 0,-1-25,0 0,25 25,-25-25,0-25,1 0,24 0,-25 0,25 1,0-1,0 0,25-25,-25 26,24-1,1 25,-25-25,25 25,0 0,0 0,-1 25,1-25,0 25,0-1,0-24,-1 25,1 0,0 0,0-25,-25 25,25-25</inkml:trace>
  <inkml:trace contextRef="#ctx0" brushRef="#br0" timeOffset="673608.9108">22250 13990,'0'25,"0"-1,0 1,25 0,-25 0,0 0,0-1,0 1,0 0,0 0,0-50,-25 25,25-25,0 0,0 1,0-26,0 25,0-24,0 24,0-25,0 1,0-1,0 0,0 1,25-1,-25 25,0-24,24 24,-24 0,25 25,-25-25,25 25,0 0,0 0,-25 25,24 0,-48 0,24 0,0-1,0 1,-25-25,25 25,25 0,-1-25,1 25,0-1,-25 1,0 0,-25 0,25 0,-25-25,1 24,48 1,-73-25,24 25,25 0,-25-25,50-25,-50 50,0-25</inkml:trace>
  <inkml:trace contextRef="#ctx0" brushRef="#br0" timeOffset="673860.0808">22572 13816,'25'-25,"0"1,24-1,-24 25,25 0,-25 0,0 0,-1 0,1 0,-50 0</inkml:trace>
  <inkml:trace contextRef="#ctx0" brushRef="#br0" timeOffset="674012.1586">22746 13593,'0'25,"0"0,0 24,0-24,0 25,0-1,0 1,0-1,0 1,0 0,0-1,25 1,-50-25</inkml:trace>
  <inkml:trace contextRef="#ctx0" brushRef="#br0" timeOffset="674572.653">23118 14312,'0'0,"-25"25,25 0,-25 0,25 0,0-50,0 0,0 0,-24 0,24 0,0 1,0-26,0 0,0 1,0-26,0 26,0-26,0 26,0-26,0 26,24-1,-24 1,0 24,25 0,0 0,0 25,0 0,-25 25,24 0,1-25,-25 25,0-1,25 1,-50 0,25 0,0 0,-25-1,25 1,-24 0,24 0,24 0,1-25,-25 24,25-24,0 25,-25 0,0 0,-25-25,25 25,-25-25,0 24,1-24,-1 25,0-25,0-25,25 1</inkml:trace>
  <inkml:trace contextRef="#ctx0" brushRef="#br0" timeOffset="674908.1028">23490 13469,'25'25,"0"-25,-1 25,1-1,-25 1,-25 0,1 0,-1 0,0-25,0 24,0-24,25 25,25-25,0 0,0 0,0-25,-1 25,1 0,0 0,0 0,0 0,-1-24,1 24,0 0</inkml:trace>
  <inkml:trace contextRef="#ctx0" brushRef="#br0" timeOffset="677983.9695">19720 15528,'-25'0,"50"0,0 0,-1 0,1 0,0 0,25 0,-1 0,-24 0,0 0,24 0,-24 0,25 0,-25-25,-1 25,1 0,0 0,0 0,0 0,-50-25,-50-24,51 49,-1 24</inkml:trace>
  <inkml:trace contextRef="#ctx0" brushRef="#br0" timeOffset="678283.9127">19720 15701,'0'0,"25"0,-1 25,1-25,25 0,-25 0,24 0,-24 0,25 0,-26 0,26-25,0 25,-26 0,1-24,0 24,0 0,0 0,-25-25,24 25,-24-25</inkml:trace>
  <inkml:trace contextRef="#ctx0" brushRef="#br0" timeOffset="680408.4565">21357 14709,'-25'-25,"25"50,0 0,0 0,0 0,0 24,-25-24,25 0,-25 0,25 24,-24-24,24 0,-25 0,25-1,-25 1,0 0,25 0,-25-25,1 25,-1-25,25 24,-25-24,0 0,0 0,1 0,24-24,-25 24,25-25,-25 25,25-25,0 0,-25 0,25 1,0-1,25 25,-25-25,25 0,0 0,-25 1,24 24,1-25,0 25,0 0,0 0,-25 25,24-25,1 0,0 24,0 1,0-25,-1 25,1 0,0-25,0 25,0-1,-1 1,-24-50,-24 1</inkml:trace>
  <inkml:trace contextRef="#ctx0" brushRef="#br0" timeOffset="680784.8398">21580 14486,'0'-25,"25"50,0-25,-1 0,-24 25,25-25,-25 25,25-1,-25 1,-25 0,0 0,1 0,-1-25,25 24,-25-24,50 0,0 0,-1 0,-24 25,25-25,0 25,-50 0,25 0,-25-1,1 1,-1 0,25 0,-25 0</inkml:trace>
  <inkml:trace contextRef="#ctx0" brushRef="#br0" timeOffset="681132.2226">21779 14982,'24'0,"1"0,0 0,0 0,0 0,-1 0,1-25,25 25,-25 0,-1 0,1 0,0 0,0 0</inkml:trace>
  <inkml:trace contextRef="#ctx0" brushRef="#br0" timeOffset="681689.0557">22250 15280,'0'0,"-25"24,0-24,25-24,-25-1,25 0,-24 0,24 0,0-24,-25 24,25-25,0 1,25-26,-25 26,0-1,24 1,1-1,0 0,-25 26,25-1,0 0,-25 0,24 25,1 0,0 0,0 0,-25 25,0 0,25-25,-25 25,-25-25,25 24,0 1,0 0,0 0,25 0,-25-1,24-24,1 0,-25 25,25-25,-25 25,-25 0,0 0,1-25,24 24,-25-24,0 0,25 25,-25-25,0 0,1 0,24-25,0 1</inkml:trace>
  <inkml:trace contextRef="#ctx0" brushRef="#br0" timeOffset="682008.9691">22597 14511,'25'-25,"0"50,-1-25,1 25,-25-1,0 1,-25-25,25 25,-24 0,24 0,-25-25,25 24,25 1,-25 0,24-25,-24 25,25 0,-50-1,1 1,24 0,-25-25,0 25,0-25</inkml:trace>
  <inkml:trace contextRef="#ctx0" brushRef="#br0" timeOffset="682628.2926">20762 15528,'0'-25,"24"25,1 0,0 0,25 0,24 0,0 0,1 0,-1 0,25-25,1 25,-26 0,25-25,0 25,-24-24,24 24,-24 0,24 0,-25-25,1 25,-26 0,26 0,-1 0,-24 0,24-25,-24 25,-26 0,26 0,-25 0,24 0,-24 0,0-25,0 25,0 0,0 0,-1 0,1-25,-50 25,1 0</inkml:trace>
  <inkml:trace contextRef="#ctx0" brushRef="#br0" timeOffset="683232.4328">21630 15751,'-25'0,"25"25,0 0,-25-1,25 26,-25-25,25 24,-25-24,1 0,24 25,-25-26,0 1,0 0,0 0,1 0,-1-25,0 0,0 0,0 0,1-25,-1 25,0-25,25 0,-25 0,25-24,-25 24,25 0,0 0,25 1,-25-1,25 0,0 25,0 0,-1 25,26-25,-25 25,0-1,24 1,-24-25,25 25,-26-25,26 25,-25 0,24-25,-24 24,0-24,0 0,0 0,0 25</inkml:trace>
  <inkml:trace contextRef="#ctx0" brushRef="#br0" timeOffset="685488.8553">21828 15949,'0'0,"0"25,25-25,25 0,-26 0,1 0,25 0,-25 0,-1 0,1 0,0-25,0 25,0-24,-1 24,1-25,-25 50,-25-25</inkml:trace>
  <inkml:trace contextRef="#ctx0" brushRef="#br0" timeOffset="686152.3829">22324 16272,'0'25,"0"-1,-25-24,25 25,0 0,0 0,-24 0,-1-50,25 0,-25 0,25-24,0 24,0 0,0-25,0 1,0-1,0 1,25-1,-25 0,25 1,-25-1,24 1,-24 24,25-25,-25 25,25 25,-25-24,25-1,0 25,-25-25,24 25,1 0,0 0,0 25,0-25,-25 25,0-1,0 1,0 0,0 0,-25 0,25-1,-25 1,25 0,-25-25,25 25,-25-25,50 0,-25-25,25 25,0 0,0 25,-1 0,-24-1,-24 1,24 0,-25 0,25 0,-25-25,0 24,0 1,1 0</inkml:trace>
  <inkml:trace contextRef="#ctx0" brushRef="#br0" timeOffset="686312.1026">22622 16049</inkml:trace>
  <inkml:trace contextRef="#ctx0" brushRef="#br0" timeOffset="687904.3802">21977 8409,'0'-25,"25"25,0 0,24 0,-24 0,0 0,0 0,-1 0,1 0,0-25,0 25,0 0,-1 0,1 0,-50 0,25 25,-24-25,-1 0,0 25</inkml:trace>
  <inkml:trace contextRef="#ctx0" brushRef="#br0" timeOffset="688188.089">22002 8582,'-25'0,"50"25,-25-50,25 25,-1 0,26 0,0 0,-26 0,26 0,-25 0,0 0,24 0,-24 0,0 0,-50 0</inkml:trace>
  <inkml:trace contextRef="#ctx0" brushRef="#br0" timeOffset="689652.636">23143 7689,'0'0,"0"25,0 0,0 25,0-26,-25 1,25 0,-25 25,0-26,1 26,24-25,-25 0,0 0,0-25,25 24,-25 1,1-25,24 25,-25-25,0 0,0 0,0-25,1 0,-1 1,25-1,0 0,0 0,0 0,0 0,0 1,25-1,-1 25,1 0,0 0,0 0,0 0,-1 0,1 25,0-25,0 24,0-24,-1 25,1-25,0 25,0-25,0 25,-1 0,1 0,-25-1,0-48</inkml:trace>
  <inkml:trace contextRef="#ctx0" brushRef="#br0" timeOffset="690020.4316">23366 7367,'25'0,"0"25,-1 0,-24-1,25 1,-25 0,0 0,0 0,-25-25,25 24,-24-24,-1 25,0-25,0 0,0 0,1 0,48 0,1 0,0 0,0 0,0 0,24 0,-24 0,0 0,0 0,-1 0,1 0,0 0</inkml:trace>
  <inkml:trace contextRef="#ctx0" brushRef="#br0" timeOffset="690271.8067">23540 7987,'0'-25,"24"25,1 0,0 0,0 0,0 0,-1-25,26 25,-25 0,0 0,-1 0,1 0,0 0,0 0</inkml:trace>
  <inkml:trace contextRef="#ctx0" brushRef="#br0" timeOffset="690828.2498">24036 8161,'-25'25,"25"-1,0 1,0 0,0 0,0 0,25-25,-50 24,25 1,0 0,0 0,-25-25,0-25,1 0,24 0,-25 1,25-1,0 0,0-25,0 1,0 24,0-25,0 1,25-1,-25 0,0 1,24-1,-24 1,25 24,-25 0,25 0,-25 0,25 25,0-24,-1 24,1 0,0 24,0 1,-25 0,0 0,0 0,-25-1,25 1,-25 0,50-25,0 25,0 0,-1-1,-24 1,0 0,-24 0,-1 0,0-25,25 25,-25-25,0 24,1-24,-1-24,25-1</inkml:trace>
  <inkml:trace contextRef="#ctx0" brushRef="#br0" timeOffset="691127.8917">24408 7441,'0'0,"25"25,-1-25,1 25,0-25,-25 25,25-25,-25 25,0-1,-25 1,0 0,0 0,1-25,-1 25,25-1,-25-24,25 25,25-25,0 0,-1 0,1 0,25 0,-25 0,-1 0,1 0,0 0,0 0,-50 0</inkml:trace>
  <inkml:trace contextRef="#ctx0" brushRef="#br0" timeOffset="691712.1364">22820 8384,'-24'0,"48"25,1-25,0 25,25-25,-26 0,26 0,0 0,24 0,0 0,26 0,-1 0,-25 0,25 0,-24-25,24 25,-25 0,1 0,-1-25,1 25,-26 0,1 0,0 0,-1 0,-24 0,0 0,0 0,-1 0,1 0,0 0,0 0,-50 0,0 0</inkml:trace>
  <inkml:trace contextRef="#ctx0" brushRef="#br0" timeOffset="692804.1607">23217 8830,'0'-24,"0"48,0 1,0 0,-25 0,25 0,-24-1,24 26,-25-25,0 0,0 0,0-1,1 1,24 0,-25-25,0 25,0-25,0 0,1 0,-1-25,0 0,25 0,0 1,0-1,0 0,25 0,-25 0,25 0,-1 25,1 0,0 0,0 0,0 25,-1-25,1 25,0-25,0 25,0-25,-1 25,1-25,-25 25,25-25,0 24</inkml:trace>
  <inkml:trace contextRef="#ctx0" brushRef="#br0" timeOffset="693032.999">23366 9029,'25'0,"0"0,-1 0,1 0,0 0,0 0,0-25,-1 25,1 0,0 0,25 0,-26-25,1 25</inkml:trace>
  <inkml:trace contextRef="#ctx0" brushRef="#br0" timeOffset="693608.0063">23837 9277,'0'25,"0"0,0-1,0 1,0 0,0 0,0 0,0-1,0 1,-25-25,1-25,24 1,0-1,-25 0,25-25,0 26,0-26,0 0,0 1,0-1,0-24,25 24,-25-24,24 24,1-24,-25 49,25-25,-25 25,25 25,0 0,0 0,-25 25,24 0,-24 0,0 0,-24-1,24 1,0 0,24 0,1-25,0 25,0-25,0 24,-25 1,24 0,-48-25,24 25,-25-25,25 25,-25-25,0 25,0-25,25 24,-24-24,-1 0</inkml:trace>
  <inkml:trace contextRef="#ctx0" brushRef="#br0" timeOffset="708973.0236">18653 16991,'-25'0,"1"25,73-75,-74 50,50 0,-50 0,50 0,-25 25,-25 0,25 0,-24 24,24-24,-25 25,0-25,0 24,0-24,0 25,1-1,-1-24,-25 0,25 0,25-1,-24 1,-1 0,0-25,25-25,-25 0,25-24,-49-26,49 1,24 49</inkml:trace>
  <inkml:trace contextRef="#ctx0" brushRef="#br0" timeOffset="709344.0232">18331 17041,'0'0,"24"-25,-24 50,25-50,0 50,0-25,0 25,-1-1,1 1,0 0,0 0,0 0,0 24,-25-24,24 25,1-26,-25 26,0-25,0 24,0-24,0 25,-25 0,25-1,-24-24,24 25,-25-26,25 1,-25 0,25 0,-25-25,25-25,0 0,-25 0,25-24,0-26,25 26,-25-1,0 0,25 1,0-1,-25 1,0 24,25 25,-50 0,50-25,-25 50,0 0,-25-1,25 26,-25-25,0 24,0 1,0-25,1 25,-1-1,0 1,0-25,0-1,25 1</inkml:trace>
  <inkml:trace contextRef="#ctx0" brushRef="#br0" timeOffset="709660.5529">18827 16917,'25'0,"-1"0,1 0,0 0,0 0,0 0,-1 0,1 25,0-50,0 25,-50 0,0 0,25 25,-25-25,1 0,-1 24</inkml:trace>
  <inkml:trace contextRef="#ctx0" brushRef="#br0" timeOffset="710035.999">18827 17041,'-25'25,"50"-50,-50 74,50-49,0 0,-1 0,1 0,25 0,-25 0,-25-24,24 24,1 0,0 0,-50 0,0 0,25 24,-24-24,-1 25,0 0,0-25,0 25,-24 0,24-1,0-24,0 25,1-25,-1 0,0 25,0-25,50 25,0-25,0 0,24 0,1 0,-1 0,-24-25,25 25,-1-25,1 25,-25 0,0-25,-1 25,1 0,0-24,-25-1,-25 25,0 0,1 0,-1-25</inkml:trace>
  <inkml:trace contextRef="#ctx0" brushRef="#br0" timeOffset="710864.8942">19000 16768,'-24'0,"24"-25,0 50,0 0,24 0,-24 24,0 1,0-1,-24 26,24-1,0 25,-25-24,25 24,-25-25,25 26,-25-51,25 26,0-26,-25 1,25 0,0-26,0 1,0-50,0 1,0-1,25 0,-25-25,0 26,0-1,25-25,-25 25,0 1,25-1,-25 0,0 0,25 0,-1 0,-24 1,25 24,0 0,-25 24,25-24,-25 25,0 0,0 0,0 0,0 0,0-1,0 1,0 0,0 0,0 0,0-1,0 26,0-25,0 0,0 24,0-24,0 0,0 0,0-1,0 1,0 0,-25-50,25 0,0 1,-25-1,25 0,0-25,-25 26,25-26,0 25,0 0,0-24,0 24,0 0,25 25,0-25,0 50,0-25,-50 25,25 0,-25 0,0-1,0 1,1 0,48-50,1 0,0 1,0-1,-25 0,25 0,-1 0,26 1</inkml:trace>
  <inkml:trace contextRef="#ctx0" brushRef="#br0" timeOffset="711756.3994">19447 17140,'0'25,"25"-25,-1 25,1-25,0 24,-50-24,25 25,-25 0,1-25,24 25,-25 0,25-1,0 1,-25-25,25 25,0 0,0 0,0-1,25-24,-25 25,0 0,25-25,-1-25,-24 0,25 1,-25-1,25-25,-25 25,25-24,-25-1,25 1,-25-1,0 0,25 1,-25 24,24 0,-24 0,0 50,0 0,0 0,0 49,0-24,0-1,0 26,0-26,0 1,0 0,0-26,0 26,0-25,0-50,25 0,-25-24,0 24,0-25,0 1,25-1,-25 0,0 1,0-1,0 25,25 1,-25-1,25 0,-1 25,1 0,0 0,0 0,0 0,-25 25,24-25,-24 25,-24-1,24 1,0 25,0-25,-25-1,25 26,0-25,0 24,0-24,-25 0,25 25,0-26,0 1,0 0,-25-25,25-25,0 0,0 1,0-1,0 0,0 0,0-24,0 24,0 0</inkml:trace>
  <inkml:trace contextRef="#ctx0" brushRef="#br0" timeOffset="712632.5027">19819 17140,'0'0,"0"-25,0 50,0 0,0 0,0-1,0 1,-25 0,25 0,0 0,-25-1,25 1,0 0,-24-25,24 25,-25 0,0-1,25 1,0 0,-25-25,25 25,-25-25,25 25,0-50,0 0,25 0,-25 0,25 25,-25-24,25 24,-25-25,25 25,-1 0,1 0,0 25,0-1,-25 1,25 0,-1-25,-24 25,25-50,-25 0,0 0,25 1,-25-1,25 0,-25-25,0 26,0-1,25 0,-25 0,0 0,0 50,0 0,0 0,0 24,0-24,0 25,0-25,-25 24,25-24,0 0,0 0,25-25,-25-25,0 0,24 0,-24-24,25 24,-25-25,25 1,-25-1,25 0,-25 1,25-1,-25 1,24-1,1 25,-25-24,0 24,25 0,-25 50,0 0,0-1,-25 1,25 0,0 0,0 24,0-24,0 25,-25-1,25 1,0 0,0-1,0 26,0-26,0 1,25 0,-25 24,0-24,0-1,0 1,0-25,0 24,0-24,0 25,0-26,0 1,-25 0,25 0,-24 0,-1-1,0-24,0 0,0-24,1 24,-26-25,25 0</inkml:trace>
  <inkml:trace contextRef="#ctx0" brushRef="#br0" timeOffset="714188.1746">20935 17190,'0'0,"0"-25,-25 25,50 25,-25 24,0 1,0-1,0 1,0 24,0-24,0 25,0-26,0 1,0-25,0 24,0-24,0 0,0 0,0-1,0 1,0-50,0-24,-25 24,25-25,0 1,0-1,0 1</inkml:trace>
  <inkml:trace contextRef="#ctx0" brushRef="#br0" timeOffset="714465.0382">20737 17016,'0'0,"-25"0,50 0,0 25,-1-25,26 25,0-25,-1 24,1 1,-1-25,26 25,-26 0,-24 0,25-1,-25 1,-1 0,-24 0,25 0,-25-1,-25 1,25 0,-24 25,-1-26,0 1,0 25,0-25,-24 24,-1 1,1-25,-1 24,0 1,1-25,-1 0,25-1,1-24,-1 0,0-24</inkml:trace>
  <inkml:trace contextRef="#ctx0" brushRef="#br0" timeOffset="714932.9442">21431 17562,'0'25,"0"-1,0 1,0 0,-25 25,25-26,0 1,0 0,0 0,0 0,0-1,0-48,0-1,25 0,-25-25,25 26,-25-26,25 25,0 0,-25-24,24 49,-24-25,25 25,-25 25,0 0,25-1,-25 1,0 0,0 25,0-26,0 1,0 25,25-25,-25-1,0-48,25 24</inkml:trace>
  <inkml:trace contextRef="#ctx0" brushRef="#br0" timeOffset="715312.174">21927 17462,'0'0,"-24"0,-1 0,0 0,25-24,25 48,0-24,24 0,-24 0,0 0,24 0,-24 0,0 0,0 0,0 0,-1 0,-48 0</inkml:trace>
  <inkml:trace contextRef="#ctx0" brushRef="#br0" timeOffset="715500.3696">21903 17711,'24'0,"1"0,0 24,0-24,0 0,24 0,-24 0,25 0,-26 0,1-24,0 24,0 0,0 0,-1 0,-24-25</inkml:trace>
  <inkml:trace contextRef="#ctx0" brushRef="#br0" timeOffset="716208.0035">23068 16842,'0'0,"0"25,0 0,0 0,-24 0,24-1,-25 26,0-25,0 24,0 1,1-25,-1 24,0-24,0 0,0-25,25 25,-24-25,-1 0,0 0,0 0,25-25,-25 0,25-24,-25 24,25 0,0 0,25 0,-25 1,0-1,0 0,25 0,0 25,-25-25,25 25,0 0,-1 0,1 25,0-25,0 25,0 0,-1-25,1 25,25-1,-25 1,-1 0,1 0,0-25,0 25,0-25,-25 24,24-24,-24-24</inkml:trace>
  <inkml:trace contextRef="#ctx0" brushRef="#br0" timeOffset="716688.3622">23217 16371,'25'0,"-25"25,0 0,-25 0,25-1,0 1,0 0,0 0,0 0,0-1,-25 1,25 0,0-50,25 0,-25 1,25-1,-25-25,25 50,-25-25,25 1,-1 24,1 0,-25 24,25 1,-25 0,0 0,0 0,0-1,25-24,-25 25,0 0</inkml:trace>
  <inkml:trace contextRef="#ctx0" brushRef="#br0" timeOffset="716892.6219">23416 16446,'24'0,"1"0,0 0,0 0,0 0,-1 0,1 0,0 0,0 0,0 0,-1 0,-73 0</inkml:trace>
  <inkml:trace contextRef="#ctx0" brushRef="#br0" timeOffset="717056.9737">23540 16346,'0'25,"0"0,0 0,0 0,0-1,0 1,0 0,0 0,0 0,-25-75,25 25</inkml:trace>
  <inkml:trace contextRef="#ctx0" brushRef="#br0" timeOffset="717204.1726">23713 16321,'0'25,"0"0,0 0,0 0,0 0,0-1,0 1,0 25,0-25,-25 24,25-24,0 0</inkml:trace>
  <inkml:trace contextRef="#ctx0" brushRef="#br0" timeOffset="717591.9329">23564 17115,'25'25,"0"-25,0-25,0 25,-1 0,1 0,0 0,25-25,-26 25,1 0,0 0,0 0,0 0</inkml:trace>
  <inkml:trace contextRef="#ctx0" brushRef="#br0" timeOffset="718240.9971">23986 17562,'0'25,"0"-1,0 1,0 0,0 0,-25-25,25-25,0 0,-24 25,24-25,0 1,0-1,0 0,0-25,0 1,0 24,0-25,0 1,24-1,-24 0,25 1,-25-1,25 25,-25-24,25 24,0 0,-25 0,24 1,-24-1,25 25,0 0,-25-25,25 25,0 0,-1 25,-24 0,0-1,0 1,-24 0,24 0,-25 0,0-1,25 1,25 0,0-25,-1 25,-24 0,0-1,0 1,-24 0,-1 0,25 0,-25-25,0 24,-24-98,49 49</inkml:trace>
  <inkml:trace contextRef="#ctx0" brushRef="#br0" timeOffset="718576.9856">24408 16545,'0'25,"0"-1,0 1,0 0,0 0,0 0,0-1,0 1,0 0,0-50,25 0,-25 1,24-1,-24 0,25 0,0 0,0 25,-25 25,0 0,0 0,-25 0,25-1,0 1,0 0,25 0,-25 0</inkml:trace>
  <inkml:trace contextRef="#ctx0" brushRef="#br0" timeOffset="718760.5158">24631 16669,'0'0,"25"0,0 0,-1 0,26 25,-50-50,25 25,0 0,-1 0,-48 25</inkml:trace>
  <inkml:trace contextRef="#ctx0" brushRef="#br0" timeOffset="718932.0422">24705 16570,'0'24,"0"1,0 0,0 0,0 0,0-1,0 1,0 0,0 0</inkml:trace>
  <inkml:trace contextRef="#ctx0" brushRef="#br0" timeOffset="719096.524">24929 16470,'0'25,"25"0,-75-25,50 50,0-26,0 1,0 0,0 49,0-49,25 25,-75-1,-24-73,74 73,-25 1</inkml:trace>
  <inkml:trace contextRef="#ctx0" brushRef="#br0" timeOffset="719784.5952">22746 17810,'0'0,"0"-25,-25 25,0 0,50 0,0 0,25 0,-1-25,1 25,-1 0,26 0,-26-25,26 25,-1 0,50-24,-74 24,74 0,-50-25,100 25,-149 0,99 0,-50-25,75 25,-124 0,24 25,1-50,24 25,1 0,24 25,-74-50,0 25,24 0,26 25,-26-50,1 25,-1 0,1 0,0 0,-25 0,-1 0,1 0,0 0,-50 0,0-25,1 25</inkml:trace>
  <inkml:trace contextRef="#ctx0" brushRef="#br0" timeOffset="720340.543">23639 17884,'0'25,"25"0,-25 0,0-1,-25 1,25 0,0 25,-25-26,25 26,-25-25,0 0,25 24,-24-24,-1 0,0 0,0-1,0-24,1 0,-1 0,0 0,0-24,0 24,25-25,-24 0,24-25,0 26,0-1,0 0,24 0,1 25,-25-25,25 25,0 0,-25 25,25-25,-1 0,1 25,25-25,-25 25,-1-25,1 25,0-25,0 0,0 24</inkml:trace>
  <inkml:trace contextRef="#ctx0" brushRef="#br0" timeOffset="720519.8859">23812 18182,'25'0,"0"0,0 0,0 0,24-25,-24 25,0 0,0 0,0 0</inkml:trace>
  <inkml:trace contextRef="#ctx0" brushRef="#br0" timeOffset="721152.1798">24160 18579,'0'25,"25"24,-25-24,0 0,0 0,-25-1,0-48,0-1,25 0,0-25,0 26,0-1,0-25,0 0,0 1,0-1,0 1,0-26,25 26,-25-1,25 0,-25 26,25-26,-1 25,1 0,0 1,0 24,0 0,-1 0,1 0,0 0,-25 24,25-24,-25 25,0 0,0 0,0 0,0-1,-25 1,25 0,-25-25,25 25,0 0,25-25,-25 24,25-24,-25 25,-25 0,25 0,-25 0,0-1,1 1,-1-25,25 25,-25-25,0 0,25 25,-25-50,1 25</inkml:trace>
  <inkml:trace contextRef="#ctx0" brushRef="#br0" timeOffset="750740.0603">5259 11212,'0'-25,"0"50,24 0,-24-1,25 1,0 0,0-25,0 25,-1-25,1 0,0 0,25-25,-26 25,1-25,0 0,0 25,0-24,-1 24,1-25,0 25,-25 25,25-25,0 0,-1 0,1 24,0-24,0 0,0-24,0 24,-1-25,1 25,0-25,25 0,-26 0,1 25,0 0,0-25,0 50,-1-25,1 25,0-25,0 25,0-25,-1 0,1 25,0-25,0-25,0 25,-1 0,1-25,0 25,-25-25,25 25,-25-25</inkml:trace>
  <inkml:trace contextRef="#ctx0" brushRef="#br0" timeOffset="752068.7073">7764 17165,'-25'0,"25"-25,25 25,0 0,-1 0,1-25,25 25,-1 0,1 0,0-25,-1 25,26 0,-26 0,26-24,-26 24,1 0,0-25,-1 25,1 0,-25 0,24 0,-24 0,0 0,-50 25,0-25,0 0,1 24,-1-24</inkml:trace>
  <inkml:trace contextRef="#ctx0" brushRef="#br0" timeOffset="752441.584">7739 17239,'-25'0,"25"-25,25 25,0 0,0 0,24 0,1-24,-1 24,1 0,25 0,-26-25,26 25,-1 0,-24 0,24 0,-24-25,-1 25,1 0,-1-25,1 25,0 0,-26 0,1 0,25-25,-25 25,-50 0</inkml:trace>
  <inkml:trace contextRef="#ctx0" brushRef="#br0" timeOffset="753988.0027">11261 17388,'0'-25,"25"25,0 0,0 0,24 0,-24 0,50 0,-26-25,26 25,-1 0,0-24,26 24,-26 0,25-25,0 25,1-25,-1 25,0 0,0-25,1 25,-26 0,25 0,-24 0,-1-25,0 25,-24 0,0 0,-26 0,1-24,0 24,-50 0,-24 24,24-24,-25 0,1 0,-75-24,49 24</inkml:trace>
  <inkml:trace contextRef="#ctx0" brushRef="#br0" timeOffset="754324.367">11286 17487,'-25'0,"25"-25,25 25,25 0,-25 0,24 0,1 0,-1 25,26-25,-1 0,1 0,-1 0,25 0,-24-25,24 25,-25 0,26-24,-26 24,25-25,-24 0,24 25,-25-25,1 0,-1 25,-24 0,24-24,-24 24,-26 0,26 0,-25 0,0-25,-1 25,-24-25</inkml:trace>
  <inkml:trace contextRef="#ctx0" brushRef="#br0" timeOffset="832229.0721">22523 9376,'24'25,"1"-25,-25 25,25-25,0 0,0 25,-1-25,1 24,0-24,0 0,0 25,24-25,-24 0,0 25,25-25,-26 25,26-25,-25 0,24 25,-24-25,25 24,-25-24,24 0,1 0,-25 0,24 0,-24 0,25 25,-26-50,26 25,-25 0,24 0,-24 0,25-24,-25 24,24 0,1-25,-25 25,24-25,1 0,-25 25,24-25,-24 1,25 24,-25-25,-1 0,26 0,-25 0,0 1,-1-1,1 25,0-25,0 0,0 0,-1 1,1-26,25 25,-50 0,49-24,-24 24,50 0,-75-25,49 1,-24 49,25-25,-50-25,49-24,-24 24,0 26,0-1,-25 0,24 0,1-24,-25 24,25-25,-25 25,25 25,-25-49,0 24,0-25,25 50,-25-49,25 24,-50-25,74 1,-73 24,24 0,0-24,24 24,-48 0,24 0,0-25,74 1,-124 49,50-25,0 0,25 25,-50-49,25 24,25 0,-50 0,25-24,0 24,25-25,-50 25,25 1,0-1,0-25,0 25,25 1,-50-1,25 0,0 0,0-24,-24 24,24 0,-25 0,25 0,0 1,-25-1,25 0,-25 25,25-25,-25 0,0 25,1-24,24-1,-25 25,0-25,0 0,0 25,1-25,-1 25,0-24,-25 24,26-25,-1 25,-25 0,25-25,1 25,-1 0,0-25,0 25,0 0,1-25,-1 25,0 0,-25 0,26 0,-1 0,0 0,0 0,-24-25,24 25,0 0,0 0,0 0,1 0,-1 0,0 0,0 0,0 0,0 0,1 0,-1 0,0 0,0 0,-24 25,24-25,0 0,0 0,0 25,1-25,-1 0,-25 25,25-25,1 0,-1 0,0 25,0-25,0 0,1 25,-1-25,0 0,0 24,0-24,1 0,24 25,-25-25,0 0,0 25,0-25,1 25,-1-25,0 25,0-25,0 24,1 1,-1 0,0 0,0-25,25 25,-25-1,1-24,24 25,-25 0,0 0,25 0,-25-1,0 1,0 0,25 0,-24 0,24-1,-25 26,0-25,25 0,-25-1,25 1,0 0,-25 0,25 0,0-1,-24 1,24 25,0-25,0-1,-25 26,25-25,0 0,-25 24,25-24,0 0,-25 0,25 0,0 24,-25-24,25 0,-24 24,24-24,0 25,-25-25,25-1,0 1,0 0,0 0,0 0,0-1,0 26,0-25,0 0,0 24,0-24,0 0,0 0,0-1,0 1,0 0,0 0,25 0,-25-1,0 1,0 0,0 25,0-26,24 1,-24 0,0 0,25 0,-25 0,25-1,-25 26,0-25,25 0,0-1,-25 1,24 0,-24 0,25 0,0-1,0 1,0 0,-25 0,24 0,1-25,0 24,0-24,0 25,-25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0:29:43.8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2307 1091,'0'-24,"0"48,0 1,0 0,0 0,-25 24,25-24,-25 25,25-1,-25-24,1 25,-1-25,0 24,25-24,-25 0,0-25,1 25,-1-1,0-24,0 0,0 0,25-24,-24-1,24 0,-25 0,25-24,0 24,0 0,0 0,0 0,0 1,0-1,25 25,-25-25,24 25,1 0,0 0,0 25,0-25,24 25,-24-1,0 26,0-25,-1 0,1-25,0 24,0 1,-25 0,25-25,-25 25,24-25,-24 25,-24-50,24 0</inkml:trace>
  <inkml:trace contextRef="#ctx0" brushRef="#br0" timeOffset="324.7385">2456 1339,'24'0,"1"0,-25 25,25-25,0 0,24 0,-24 0,0-25,0 25,0 0,0 0,-1 0,1-24,0 24,-50 24,0-24,1 0,-1 0,0 25</inkml:trace>
  <inkml:trace contextRef="#ctx0" brushRef="#br0" timeOffset="579.8472">2431 1538,'-25'25,"50"-50,0 25,-1 0,1 0,0 0,25 0,-26 0,1 0,25-25,-25 25,0 0,-1 0,1 0,0 0</inkml:trace>
  <inkml:trace contextRef="#ctx0" brushRef="#br0" timeOffset="1276.2745">3225 1910,'0'25,"-25"-25,0-25,25 0,-25 0,0 1,25-1,-24 0,24-25,-25 26,0-26,25 25,0-25,-25 26,25-26,0 25,-25-24,25 24,0-25,0 25,-24 1,24-1,0 0,24-25,-24 26,0-1,25 0,-25 0,0 0,25 1,0-1,0 0,-1 25,1 0,0 0,-25 25,25 0,-25-1,-25 1,25 0,0 0,-25 0,0-1,25 1,-24 0,-1 0,50-50,-1 25,1 0,0 0,0 0,0 0,-1 25,-24 0,25-25,-25 24,0 1,-25 0,25 0,-24 0,24-1,-25 1,0 0,25 0,-25 0,0-25,25 24,-24-24,24-24,0-1,24 0</inkml:trace>
  <inkml:trace contextRef="#ctx0" brushRef="#br0" timeOffset="1508.0943">3547 1637,'0'25</inkml:trace>
  <inkml:trace contextRef="#ctx0" brushRef="#br0" timeOffset="74680.8316">5159 1736,'0'-24,"0"-1,-24 0,24 50,0 0,0 24,0 1,0-25,0 24,0 1,0-25,0 24,0-24,0 25,0-1,0-24,0 0,0 0,0-1,0 1,0-50,0 1,0-1,0 0,0-25,-25 1</inkml:trace>
  <inkml:trace contextRef="#ctx0" brushRef="#br0" timeOffset="75036.8322">4936 1637,'0'0,"-25"0,1 0,24-25,24 25,1 0,0 0,0 0,0 0,24 0,-24-25,25 25,-26 0,26 0,-25 25,0-25,-1 0,1 25,0 0,0-25,0 25,-25 0,24-1,-24 1,0 0,0 0,-24 0,24 24,-25-24,0 25,0-1,0-24,-24 25,24-1,-25 1,26-1,-1-24,-25 25,25-25,1-25,24 24,-25-24,0 0,25-24,0-1,25 0</inkml:trace>
  <inkml:trace contextRef="#ctx0" brushRef="#br0" timeOffset="75535.6473">5531 2009,'0'0,"-24"-25,48 50,-24 0,0 0,0 0,0 24,0-24,0 25,-24-26,24 26,0-25,0 0,0-1,0-48,0-1,24 0,-24 0,0 0,25-24,-25 24,25-25,0 26,-25-1,25 0,-25 50,24 0,-24-1,0 1,0 25,0-1,0-24,0 25,0-25,0-1,0 1,25 0,-25 0,25 0,0-25,0 0</inkml:trace>
  <inkml:trace contextRef="#ctx0" brushRef="#br0" timeOffset="76011.9143">5978 2084,'-25'0,"50"0,0 0,0 0,-1 0,1 0,25-25,-25 25,-1 0,1 0,25 0,-25 0,-1 0,1 0,0-25,0 25,0 0,-50 25,0-25,-25-50,26 75,-1-25</inkml:trace>
  <inkml:trace contextRef="#ctx0" brushRef="#br0" timeOffset="76356.0527">6003 2232,'0'0,"-25"0,50 25,0-25,-1 0,26 0,-25 0,0-25,-1 25,1 0,0 0,0 0,0-24,-1 24,1 0,0 0,0 0,0 0,-1 0,1 0,0 0,-50 0</inkml:trace>
  <inkml:trace contextRef="#ctx0" brushRef="#br0" timeOffset="77888.1692">6846 918,'0'-25,"0"0,0 0,0 1,0 48,0 1,0 0,25 0,-25 24,0-24,0 0,0 25,0-26,0 26,0-25,0 0,0-1,0 26,25-25,-25 24,0-24,0 0,0 25,0-26,0 1,0 25,0-25,0-1,0 26,0-25,0 0,0 24,0-24,0 0,0 0,0 24,0-24,0 0,0 25,0-26,0 1,0 0,0 0,0 0,0-1,0 1,0 0,0 25,0-26,0 1,0 0,0 0,0 0,0-1,0 1,0 0,0 0,0 0,0 24,0-24,0 0,0 0,0-1,0 1,0 0,0 0,0 0,0 0,0-1,0 1,0 25,0-25,0-1,0 1,0 0,0 0,0 0,0-1,0 1,0 0,0 0,0 0,0-1,0 1,0 0,0 0,0 0,-25-1,25 1,25 0,-25 0,0 0,0-1,0 1,0 0,0 0,0 0,-25-1,25 1,0 0,0 0,0 0,0-1,0 1,0 0,0 0,0 0,0 0,0-1,0 1,0 0,0 0,0 0,0-1,0 1,0 0,0 0,0 0,0-1,0 1,0 0,0 0,-25 0,25-1,0 1,25 0,-25 0,0 0,0-1,-25 1,50 0,-25 0,0 0,0-1,0 1,0 0,0 0,0 0,0-1,25-48,-25-1,-25 0</inkml:trace>
  <inkml:trace contextRef="#ctx0" brushRef="#br0" timeOffset="80187.9161">7491 1067,'0'-25,"0"0,0 50,0 0,-25-1,25 1,0 0,0 0,-25 0,25-1,0 1,-24 0,24 0,-25 0,0-1,25 1,-25 0,25 0,-25-25,1 0,-1-25,0 25,25-25,-25 0,25 1,0-1,0 0,0 0,25 25,-25-25,0 1,25-1,0 0,-1 25,1 0,0 0,-25 25,25-25,0 25,-1-25,-24 24,25-24,-25 25,25 0,0-25,0 25,-25 0,24-1,1-24,-25 25,25 0,-25 0,25-25,-50 0,0-25</inkml:trace>
  <inkml:trace contextRef="#ctx0" brushRef="#br0" timeOffset="82039.5612">7069 1116,'-24'-25,"48"25,1 0,0 0,0 25,0 0,-25 0,-25 0,0-1,25 1,-25 0,0 0,1 0,-1-1,0 1,0 0,0-25,50 0,0 0,0 0,0 0,-1 0,1 0,0 0,0 0,0-25,-1 25,1 0,-25 25</inkml:trace>
  <inkml:trace contextRef="#ctx0" brushRef="#br0" timeOffset="83759.8981">8161 1910,'0'-25,"-25"0,50 25,0 0,-1 0,1 0,0 0,0 25,0-25,-25 25,24-25,-24 25,25-25,-25 25,0-1,0 1,-25 0,25 0,0 0,-24-25,-1 24,25 26,-25-50,0 25,0 0,1-1,-1-24,0 0,50-24,0 24,-1 0,1-25,0 25,0 0,0 0,-1-25,1 25,0 0,0 0,0 0,-1 0,1 0,0 25</inkml:trace>
  <inkml:trace contextRef="#ctx0" brushRef="#br0" timeOffset="84368.6124">8781 1811,'0'0,"-25"-25,50 50,-50 0,25-1,0 1,-25 0,25 25,-25-26,25 1,-24 0,-1 0,25 0,-25-1,25 1,-25-25,25 25,-25-25,25 25,-24-25,-1 25,0-50,0 0,25 0,0 0,0 1,0-1,25 0,-25 0,0 0,25 25,-25-24,0-1,25 25,-1-25,1 25,0 0,0 25,0-25,-25 25,24-25,1 24,0 1,-25 0,25 0,-25 0,25-25,-25 24,24 1,-24 0,25-25,-25 25,25 0,-25-1,-25-24,0-24,25-1</inkml:trace>
  <inkml:trace contextRef="#ctx0" brushRef="#br0" timeOffset="85476.7491">8483 1116,'0'-25,"0"1,0 48,0 1,0 0,0 0,-25 0,25-1,0 1,-24 0,24 0,-25 0,0-1,25 1,-25 0,0 0,1-25,24 25,-25-25,25 24,-25-24,0 0,0 0,1-24,24-1,0 0,0 0,0 0,-25 1,25-1,25 25,-25-25,0 0,24 25,-24-25,25 1,0 24,0 0,-25 24,25-24,-1 0,1 25,-25 0,25-25,0 25,0 0,-25-1,24-24,1 25,-25 0,25 0,0 0,0-1,-25-48,0-1,0 0</inkml:trace>
  <inkml:trace contextRef="#ctx0" brushRef="#br0" timeOffset="85871.9169">8706 819,'0'0,"25"-25,-25 50,25-25,0 24,-25 1,0 0,0 0,0 0,-25-1,25 1,-25-25,25 25,-25 0,1 0,48-25,1 0,0 0,-25 24,25-24,0 0,-1 0,1 0,0 0,0 0</inkml:trace>
  <inkml:trace contextRef="#ctx0" brushRef="#br0" timeOffset="86859.9469">9897 1935,'0'-25,"0"50,0 0,0-1,-25 1,25 0,0 25,-25-26,25 1,-24 0,24 0,-25 0,25-1,-25 1,0-25,25 25,-25-25,1 25,-1-25,0 0,0 0,25-25,-25 0,25 0,0 1,0-1,0 0,0 0,0 0,25 1,-25-1,25 0,-25 0,25 25,-25-25,25 25,-1 0,1 0,0 0,0 25,0 0,-1 0,1 0,-25-1,25 1,-25 0,25 0,0 0,-25-1,24 1,1 0,-25-50,25 0,-25-24</inkml:trace>
  <inkml:trace contextRef="#ctx0" brushRef="#br0" timeOffset="87284.1187">10244 1662,'0'-25,"25"25,-25 25,25-25,0 0,-25 25,25-25,-25 25,24-25,-48 24,24 1,-25 0,0 0,0 0,0-1,1-24,24 25,-25 0,50-25,-1 0,1 0,0-25,0 25,0 0,-1-25,1 25,0 0,0 0,-50 0</inkml:trace>
  <inkml:trace contextRef="#ctx0" brushRef="#br0" timeOffset="88099.92">7392 2034,'0'-25,"-25"25,25-25,0 1,0 48,0 1,0 0,-25 0,25 24,0 1,0-25,0 24,-25 1,25-25,0 0,0-1,0 1,0 0,25 0,0-75</inkml:trace>
  <inkml:trace contextRef="#ctx0" brushRef="#br0" timeOffset="90375.9101">9773 2977,'0'0,"0"-25,-25 25,0-25,50 25,0 0,-25 25,25-25,0 0,-1 25,1-25,0 24,0 1,-50 0,25 0,-25 0,0-25,1 24,-1 1,0 0,0-25,25 25,-25-25,1 0,-1 25,0-25,0 0,50-25,0 25,0 0,-1 0,1 0,0 0,0-25,0 25,-1 0,1 0,0 0,0 0,0 0,-1-25,1 50,-25-50,25 25</inkml:trace>
  <inkml:trace contextRef="#ctx0" brushRef="#br0" timeOffset="90836.0075">10319 2803,'25'25,"-25"0,0-1,0 1,-25 0,25 0,-25 0,25 24,-25-24,0 0,1 0,-1-1,25 1,-25 0,25 0,-25-25,0 25,1-25,24-25,-25 0,25 0,0 0,0 1,0-1,25 0,-25 0,24 25,-24-25,25 1,0 24,0 0,-25 24,25-24,-1 25,1 0,0-25,0 25,0 0,-1-1,1-24,-25 25,25-25,0 25,0-25,-50-25,0 25</inkml:trace>
  <inkml:trace contextRef="#ctx0" brushRef="#br0" timeOffset="91543.822">8706 2877,'0'-24,"0"48,0 1,0 0,0 0,0 24,0-24,0 25,0-25,0 24,0-24,0 0,0 24,-24-24,24 0,0 0,0 0,24-50,-24 0,0 0,0 0,25 1,-25-1</inkml:trace>
  <inkml:trace contextRef="#ctx0" brushRef="#br0" timeOffset="93392.2941">10815 3646,'-25'0,"25"25,25-25,0 25,-1-25,-24 25,25-25,-25 25</inkml:trace>
  <inkml:trace contextRef="#ctx0" brushRef="#br0" timeOffset="93592.3585">11088 3919,'24'25,"1"-25,0 25,0 0</inkml:trace>
  <inkml:trace contextRef="#ctx0" brushRef="#br0" timeOffset="94052.1501">11584 4341,'25'25,"-1"-1,1 1,-25-50</inkml:trace>
  <inkml:trace contextRef="#ctx0" brushRef="#br0" timeOffset="94564.238">11906 4688,'0'25,"25"-25,0 25,-100-100</inkml:trace>
  <inkml:trace contextRef="#ctx0" brushRef="#br0" timeOffset="96007.9855">12303 4812,'0'-25,"-25"25,50 0,0 25,0-25,0 25,-1 0,1 0,0-1,-25 1,0 0,0 0,-25-25,25 25,-25-1,1 1,-1-25,0 25,0 0,0 0,1-25,-1 24,0-24,25 25,-25-25,0 0,0 25,50-25,0 0,0 0,0-25,0 25,-1 0,1-25,25 25,-25 0,-1 0,1 0,0-24,0 24,0 0,-25 24,24-48</inkml:trace>
  <inkml:trace contextRef="#ctx0" brushRef="#br0" timeOffset="96499.6679">12898 4787,'0'25,"0"0,0 0,0 0,0-1,-24 1,24 0,-25 0,0 0,0-1,0 26,25-25,-24-25,-1 25,0-1,0 1,0-25,1 0,-1-25,25 1,0-1,0 0,0 0,0 0,25 25,-25-24,0-1,24 25,1 0,0 0,0 0,0 25,-1-1,1-24,0 25,0 0,0 0,-1 0,1-25,0 24,-25 1,25-25,-25 25,-25-50,25 0,-25 25</inkml:trace>
  <inkml:trace contextRef="#ctx0" brushRef="#br0" timeOffset="97128.7055">12576 4142,'0'25,"0"0,0 0,-25 24,25-24,-25 0,25 25,-24-26,24 1,-25 0,25 0,-25 0,0-1,0 1,1-25,24 25,-25-25,0-25,0 25,25-25,0 1,-25-1,25 0,0 0,0 0,0 1,25-1,-25 0,25 0,-25 0,25 25,0 0,-1 0,1 25,0 0,0-25,0 25,-1 0,-24-1,25 1,-25 0,25-25,-25 25,25 0,0-1,-25 1,0-50,0 1</inkml:trace>
  <inkml:trace contextRef="#ctx0" brushRef="#br0" timeOffset="97543.6038">12824 3944,'25'0,"0"0,-1 25,1-25,-25 25,25-25,-25 24,0 1,-25 0,25 0,-25-25,25 25,-24-1,-1-24,25 25,-25-25,25 25,25-25,0 0,-1 0,1-25,0 25,0 0,0 0,-50-25</inkml:trace>
  <inkml:trace contextRef="#ctx0" brushRef="#br0" timeOffset="98408.7549">11435 4787,'0'0,"-25"-25,25 50,0 0,0 0,0 0,0 0,0-1,0 1,0 25,0-25,0-1,0 26,0-25,0 0,0-1,0 1,25-50,-25 1,0-1</inkml:trace>
  <inkml:trace contextRef="#ctx0" brushRef="#br0" timeOffset="100247.9094">13692 943,'25'-25,"-50"0,25 50,0 0,0-1,25-24,-25 25,0 0,-25 25,25-26,0 1,0 0,0 0,25 0,-25 24,0-24,0 0,0 0,0 24,0-24,0 0,0 0,0-1,0 26,0-25,0 24,0-24,0 0,0 0,0 0,0 0,0-1,0 1,0 25,0-25,0-1,0 1,0 0,0 25,0-26,0 1,0 0,0 0,0 0,0-1,0 1,0 0,0 25,0-26,0 1,0 0,0 0,0 0,0-1,0 1,0 25,0-25,0-1,0 1,0 0,0 25,0-26,0 1,0 0,0 0,0 0,0 0,0-1,0 26,0-25,0 0,0-1,0 1,0 0,0 0,0 0,0-1,0 1,0 0,0 0,0 0,0-1,0 1,0 0,0 0,0 0,-25-1,25 1,0 0,0 0,0 0,25-1,-25 1,0 0,0 0,0 0,0-1,0 1,0 0,0 0,0 0,0-1,0 1,0 0,0 0,-25 0,25 0,0-1,0 1,0 0,0 0,0 0,0-1,0 1,0 0,0 0,0 0,0-1,0 1,0 0,0 0,0 0,0-1,0 1,0 0,0 0,0 0,0-1,0 1,0 0,0 0,0 0,0-1,0 1,0 0,0 0,0 0,0-1,0 1,0 0,0 0,0 0,0-1,0 1,0 0,0 0,0 0,0-1,0 1,0 0,0 0,0 0,0 0,0-1,0 1,0 0,0 0,0 0,0-1,0 1,0 0,0 0,0 0,0-1,0-48,-25-1,25-25,0 1</inkml:trace>
  <inkml:trace contextRef="#ctx0" brushRef="#br0" timeOffset="101439.9283">6896 4440,'0'-25,"-25"25,25 25,0 0,0 0,0-1,0 1,0 0,0 0,0 0,25-25,-25 24,0 1,0 0,0 0,0 0,0-1,0 1,0 0,0 0,0 0,0 0,0-1,0-48,0-1</inkml:trace>
  <inkml:trace contextRef="#ctx0" brushRef="#br0" timeOffset="104712.4428">4415 6201,'0'0,"-25"0,25 25,0 0,0 0,0-1,0 1,0 0,0 0,0 24,0 1,0-25,0 24,0-24,0 0,0 0,0 0,25-50,-25 0,-25 0,25 0</inkml:trace>
  <inkml:trace contextRef="#ctx0" brushRef="#br0" timeOffset="105067.6441">4242 6077,'-25'0,"50"0,-1 0,1 0,0 0,0-25,24 25,-24 0,0 0,0 0,24 0,-24 25,0-25,0 25,0 0,-1 0,-24-1,25 1,-25 0,0 0,0 24,0-24,0 0,0 25,-25-1,1-24,-1 25,0-26,0 26,0-25,1 0,-26-1,25 1,0 0,1-25,-1 0,0 0,25-25,25 0,0 1</inkml:trace>
  <inkml:trace contextRef="#ctx0" brushRef="#br0" timeOffset="105315.8419">4812 6449,'0'0,"0"25,0 0,0 0,-25-1,25 26,0-25,0 0,0 24,0-24,0 0,0 0,0-1,-25-73</inkml:trace>
  <inkml:trace contextRef="#ctx0" brushRef="#br0" timeOffset="105848.436">5209 6276,'0'0,"25"0,0 0,-1 0,1 0,25 0,-25 0,24 0,-24 0,0 0,0 0,-1 0,1 0,0 0,0-25,-50 50,0-25,0 0,1 24</inkml:trace>
  <inkml:trace contextRef="#ctx0" brushRef="#br0" timeOffset="106128.0334">5234 6474,'0'25,"25"-25,-1 0,1 0,0 0,0 0,0 0,-1 0,1-25,0 25,0 0,0 0,-1 0,1 0,0 0,0 0</inkml:trace>
  <inkml:trace contextRef="#ctx0" brushRef="#br0" timeOffset="109911.7204">5234 6524,'-25'-25,"50"25</inkml:trace>
  <inkml:trace contextRef="#ctx0" brushRef="#br0" timeOffset="113568.0484">6077 6028,'-25'-25,"25"0,-24 25,24 25,0 0,0-1,24 26,-24 24,0-24,-24 24,24 1,0-1,0-24,0 24,0-24,0-1,24 1,-24-25,0 0,0-1,0 1,25-50,-50-49,25 24,25 1</inkml:trace>
  <inkml:trace contextRef="#ctx0" brushRef="#br0" timeOffset="113944.6124">6226 6201,'25'25,"0"-25,-1 0,1 25,0-25,0 25,0-1,-1-24,-24 25,25-25,-25 25,0 0,-25 0,25-1,-24 1,-1 0,0 0,0 0,0-25,1 24,-1-24,0 25,0-25,0 25,50-25,-25-25,25 25,0 0,0 0,-1-25,1 25,0 0,0 0,0 0,-1 0,1 0,0 0,0 0,0 0,-1-24,1 24</inkml:trace>
  <inkml:trace contextRef="#ctx0" brushRef="#br0" timeOffset="114336.6997">6896 6152,'0'24,"-25"1,25 0,0 0,0 0,-25 24,25-24,-25 25,0-26,1 1,-1 25,0-25,25-1,-25-24,0 25,1-25,-1 0,0 0,25-25,-25 1,25-1,0 0,0-25,25 26,-25-1,0 0,25 0,-25 0,25 25,-1 0,1 0,-25 25,25 0,0-25,0 25,-1 0,1-1,0 1,0 0,0 0,0 0,-25-50</inkml:trace>
  <inkml:trace contextRef="#ctx0" brushRef="#br0" timeOffset="114591.8419">7144 6003,'0'25,"0"-1,0 1,0 0,0 25,0-1,0 1,0 24,25-24,-25-1,0 26,0-26,0 1,0-25,0 0,0 24,24-49,-24 25,0-50</inkml:trace>
  <inkml:trace contextRef="#ctx0" brushRef="#br0" timeOffset="115007.8516">7665 6251,'-25'0,"50"-25,-1 25,1 0,0 0,25 0,-26 0,1 0,0 0,0 0,0 0,-1 0,-24 25,-24-25</inkml:trace>
  <inkml:trace contextRef="#ctx0" brushRef="#br0" timeOffset="115179.5497">7615 6375,'-25'25,"50"-25,0 0,0 24,-1-24,26 0,-25 0,0 0,-1 0,1 0,0 0,0 0,0 0,-1 0,1 0,0 0</inkml:trace>
  <inkml:trace contextRef="#ctx0" brushRef="#br0" timeOffset="115600.0706">8260 6127,'25'0,"0"25,-1-25,1 24,0 1,-25 0,0 0,25 0,-50-1,25 1,-25 0,25 25,-25-1,1-49,-26 25,25 25,0-26,1-24,-1 25,0-25,0 25,0-25,50-25,0 25,0 0,0 0,-1 0,1 0,0 0,0-25,0 25,-1 0,1 0,0 0,0 0,0 0,-1 0,-24-24</inkml:trace>
  <inkml:trace contextRef="#ctx0" brushRef="#br0" timeOffset="116047.8268">8905 6052,'25'0,"-25"25,0 0,0 0,-25 0,25 24,-25-24,25 25,-25-26,0 26,1-25,24 24,-25-24,0 0,0 0,25 0,-25-25,1 24,-1-24,0 0,0 0,0 0,1 0,-1-24,25-1,-25 25,25-25,0 0,0 0,0 1,25-1,0 0,-25 0,24 25,1 0,0 0,0 0,0 0,-1 0,1 25,25 0,-25 0,-1-25,1 24,0 1,0-25,0 25,-1 0,1-25,0 25</inkml:trace>
  <inkml:trace contextRef="#ctx0" brushRef="#br0" timeOffset="116667.8984">9376 6524,'0'24,"0"1,25 0,-50 0</inkml:trace>
  <inkml:trace contextRef="#ctx0" brushRef="#br0" timeOffset="117961.1364">4291 7516,'-25'-25,"25"50,0 0,0-1,0 1,0 25,25-25,-25 24,0-24,0 25,0-26,0 1,0 0,0 0,0 0,25-1,-25 1,-25-50</inkml:trace>
  <inkml:trace contextRef="#ctx0" brushRef="#br0" timeOffset="118267.9366">4093 7417,'0'-25,"25"25,-1-25,1 25,0 0,0-25,24 25,-24 0,25 25,-25-25,24 25,-24-25,0 25,0-1,-1 1,1 0,-25 0,0 24,25-24,-25 0,0 25,-25-26,25 1,-25 25,25-25,-24 24,-1-24,0 25,0-26,-24 1,24 0,0-25,0 25,0-25,25 25,-24-25,-1 0,25-25</inkml:trace>
  <inkml:trace contextRef="#ctx0" brushRef="#br0" timeOffset="118584.3016">4688 7764,'25'0,"-25"25,25-25,-25 24,24-24,-24 25,25-25,-25 25,25-25,-25 25,0 0,0-1,-25 1,25 0,-25-25,1 25,-1 0,0 0,0-25,0 24,50-48,0 24,0 0,0 0,-1-25,1 25,0 0,0 25,0-25,0 0,-1 0</inkml:trace>
  <inkml:trace contextRef="#ctx0" brushRef="#br0" timeOffset="118883.4793">5209 7665,'25'24,"0"-24,-1 0,1 0,0 0,0 0,0 0,-1-24,1 24,0 0,-50 0</inkml:trace>
  <inkml:trace contextRef="#ctx0" brushRef="#br0" timeOffset="119075.8813">5184 7838,'0'25,"25"-25,25 0,-26 0,1 0,0 0,25-25,-26 25,1 0,0 0,0 0,0 25,-1-25,1 0</inkml:trace>
  <inkml:trace contextRef="#ctx0" brushRef="#br0" timeOffset="119515.9382">5829 7317,'0'25,"0"0,25-25,-25 25,0 0,0-1,0 1,0 25,0-25,0 24,0 1,-25 24,25-24,0-1,0 26,0-26,0 1,0 0,0-1,-25 26,25-26,0 1,0 0,0-1,0 1,0-1,0-24,0 0,25 0,-25 0,0-1,0 1,0-50,25 1,-25-26</inkml:trace>
  <inkml:trace contextRef="#ctx0" brushRef="#br0" timeOffset="120184.1529">8111 7293,'0'24,"25"1,-25 0,0 0,0 0,0-1,25 26,-25-25,0 24,0 1,25 0,-25-1,0 1,0-1,0 1,0 24,0-24,0 0,0-1,0 1,0 24,0-49,0 25,0-1,0 1,0-25,0 0,0-1,0 1,0 0,0 0,0-50,0 0,0 0,0-24</inkml:trace>
  <inkml:trace contextRef="#ctx0" brushRef="#br0" timeOffset="121187.4567">6052 7268,'25'0,"0"0,0 25,0-25,-25 24,24-24,-24 25,25-25,-25 25,0 0,0 0,0-1,0 1,-25 0,1-25,-1 25,25 0,-25-1,0 1,0-25,1 0,-1 0,25 25,-25-50,50 25,0 0,-1 0,26-25,-25 25,0 0,-1 0,1 0,0 0,0 25,0-25,-1 0,1-25</inkml:trace>
  <inkml:trace contextRef="#ctx0" brushRef="#br0" timeOffset="121548.2357">6598 7169,'0'24,"0"1,0 0,0 0,0 0,0-1,-25 1,25 0,0 0,-25 24,1-24,-1 0,25 0,-25 0,0-1,0-24,25 25,-24-25,-1 0,25-25,-25 1,25-1,-25 25,25-25,0 0,25 0,-25 1,0-1,25 25,-25-25,25 25,-1 0,1 0,0 25,0-25,0 25,-25-1,24-24,1 25,0-25,-25 25,25-25,0 25,-1 0</inkml:trace>
  <inkml:trace contextRef="#ctx0" brushRef="#br0" timeOffset="122076.7531">7119 8186,'25'24,"0"-24,-1 25,1 0,0-25,0 25,-25 0,25-25,-25 24,0 1,-25-25,25 25,-25 0,0-25,0 25,1-25,-1 24,0-24,0 25,0-25,1 0,-1 0,50 0,-1 0,1 0,0 0,0 0,24 0,-24 0,0 0,25 0,-26 0,1 0,0 0,0-25,0 25,-1-24</inkml:trace>
  <inkml:trace contextRef="#ctx0" brushRef="#br0" timeOffset="122500.8862">7714 8136,'0'25,"0"0,0-1,-25 1,25 0,0 0,0 0,-24 24,24-24,-25 0,25 24,-25-24,0 0,0 0,1 0,-1-25,0 0,25-25,-25 25,25-25,0 0,0 0,0 1,0-1,0 0,0 0,25 0,-25 1,25 24,0 0,-1 0,1 0,-25 24,25-24,0 25,-25 0,25 0,-1-25,1 25,-25-1,25 1,-25 0,25-25,0 25,-1 0,-24-50,-24 25</inkml:trace>
  <inkml:trace contextRef="#ctx0" brushRef="#br0" timeOffset="123780.1992">7441 7317,'25'0,"-50"0,25 25,0-74,0 73,0 1,0 0,0 0,-24 0,24 24,0-24,-25 25,0-26,25 1,-25 0,0 0,25 0,-24-1,-1-24,0 25,0-25,0-25,1 1,-1-1,25 0,-25 0,25 0,-25 1,25-1,0 0,0 0,0 0,25 25,-25-24,25 24,0 0,-1 24,1-24,25 25,-50 0,25 0,-1-25,1 25,0-1,0-24,-25 25,25-25,-25 25,24-25,-24 25,25-25</inkml:trace>
  <inkml:trace contextRef="#ctx0" brushRef="#br0" timeOffset="124120.16">7640 7119,'25'0,"-1"25,1 0,-25-1,-25 1,1 0,24 0,-25-25,25 25,-25-25,25 24,25-24,0 0,-1 0,1 0,0-24,0 24,0 0,-1-25,1 25</inkml:trace>
  <inkml:trace contextRef="#ctx0" brushRef="#br0" timeOffset="125368.0788">6276 8210,'24'0,"-24"25,0 0,0 0,0 0,0 24,0-24,0 25,0-1,0-24,0 25,0-26,0 1,0 25,0-25,0-1,25 1,-25-50,25 1,-25-1,25 0</inkml:trace>
  <inkml:trace contextRef="#ctx0" brushRef="#br0" timeOffset="126236.4079">8806 7863,'-25'0,"25"25,25-50,-1 25,1 0,25 25,-50-50,25 25,-1 0,1 0,0 25,-25-50,0 0,25 25,-50 0,50 0,-50 25,0-25,0 0,25 25</inkml:trace>
  <inkml:trace contextRef="#ctx0" brushRef="#br0" timeOffset="126508.1504">8731 8037,'-25'25,"50"-25,0 0,0 0,0 0,-1 0,1 0,0 0,25 0,-26 0,-24-25,25 25,0 0,0 0,0 0,-25 25</inkml:trace>
  <inkml:trace contextRef="#ctx0" brushRef="#br0" timeOffset="127483.9347">9451 7590,'24'-25,"1"25,0 25,0-25,0 25,-1-25,1 25,0 0,0-1,-25 1,-25-25,25 25,-25 25,0-26,1 1,-1 0,0 0,0-25,0 25,1-25,24 24,-25-24,0 0,50 0,0-24,-1 24,26-25,-25 25,0 0,-1 25,1-25,0 0,-25 24,25-24,0 25,-25 0,0 0,0 0,0 0,-25-25,0 24,25 1,-25 0,0 0,1 0,-1-25,25 24,-25-24,0 0,-24-74,49 49</inkml:trace>
  <inkml:trace contextRef="#ctx0" brushRef="#br0" timeOffset="127920.741">10170 7590,'25'25,"-25"0,0 0,0-1,-25 1,25 25,0-25,-25 24,25-24,-25 25,25-26,-24 26,-1-25,0 0,0 0,0-1,0 1,1-25,-1 25,0-25,0 0,0 0,25-25,-24 0,24 1,0-1,0 0,0 0,0 0,0 0,24 1,-24-1,25 25,-25-25,25 25,0 0,0 25,-1-25,1 25,0-1,0 1,0 0,0 0,-1 0,1 0,0-1,-25 1,0 0,25 0,-25 0,-25-50,0 0</inkml:trace>
  <inkml:trace contextRef="#ctx0" brushRef="#br0" timeOffset="128251.9403">10393 7342,'0'25,"25"-25,-25 25,25-25,0 0,-25 25,24-25,-24 24,0 1,0 0,-24 0,24 0,-25-1,0 1,0-25,25 25,-25 0,50-25,0 0,0 0,0 0,-1-25,1 25,0 0,0-25</inkml:trace>
  <inkml:trace contextRef="#ctx0" brushRef="#br0" timeOffset="129676.7626">12998 6300,'0'25,"-25"25,25-25,-25 49,0-24,-24-1,24 1,0-1,0 1,0-25,1 24,-1-24,0 0,0 0,0 0,1-75</inkml:trace>
  <inkml:trace contextRef="#ctx0" brushRef="#br0" timeOffset="129904.2563">12774 6424,'25'0,"0"0,0 25,0-25,-25 25,24 0,1 24,0-24,0 25,-25-1,25 1,-25 0,0-1,0 1,0 0,0-1,-25-24,25 25,-25-1,25-24,-25 0,0-25,25 25,-24-25,-1-25,0 25,25-25,-25 0,25-24,0-1</inkml:trace>
  <inkml:trace contextRef="#ctx0" brushRef="#br0" timeOffset="130051.7897">12874 6722,'0'0,"24"0,1 0,-25 25,0 0,-25-1,25 26,-24-25,-1 25,0-26,0 26,0-25,25 24,-24-24,-1-25,0 0</inkml:trace>
  <inkml:trace contextRef="#ctx0" brushRef="#br0" timeOffset="130612.7802">13271 6276,'24'24,"1"-24,-25 25,25-25,0 0,0 0,-1 0,1 0,-50 0,25 25,-24-25,-1 25,0-25,0 25,0-25,1 24,-1 1,0-25,0 25,0-25,25 25,25-25,0 0,0 0,0 0,-1 0,1 0,0-25,0 25,0 0,-1 0,-48 25,-1-25,0 25,0-1,0 1,1 0,-1 0,-25 0,25-1,-24 1,24-25,0 25,0-25,50 0,0-25,0 25,-1 0,26-25,-25 25,25-24,-1 24,1 0,-1 0,-24-25,0 25,25 0,-26 0,1 0,0-25,-50 0</inkml:trace>
  <inkml:trace contextRef="#ctx0" brushRef="#br0" timeOffset="130839.9524">13395 6102,'-25'25,"25"0,0-1,0 26,0 0,-25-1,25 26,0-1,-25 25,25-24,0 24,-25-25,25 1,0-1,-24 1,24-26,0 1,0-25,0-1,0 1,0-50</inkml:trace>
  <inkml:trace contextRef="#ctx0" brushRef="#br0" timeOffset="131363.9222">13370 6747,'0'-25,"25"0,-1 25,-24-25,25 25,0 0,-25 25,0 0,0 0,0 0,0-1,0 1,0 25,0 0,0-26,0 26,-25 0,25-1,0 1,0-25,0 24,0-24,0 0,0 0,0-1,-25-48,25-1,-24 25,24-25,-25 0,25 0,0 1,-25-1,25 0,-25 0,25-24,-25 24,25 0,-24 0,24 0,24 25,-24-24,25-1,0 25,0 0,0 0,-25 25,24-25,1 24,-25 1,-25-25,25 25,-24 0,24 0,-25-25,0 24,25 1,-25-25,0 0,25 25,0-50,25 0,0 25,0-24,0-1,-1 0,1-25</inkml:trace>
  <inkml:trace contextRef="#ctx0" brushRef="#br0" timeOffset="131596.7358">13717 6499,'25'0,"0"25,-1-25,1 0,-25 24,25-24,0 25,-50 0,25 0</inkml:trace>
  <inkml:trace contextRef="#ctx0" brushRef="#br0" timeOffset="131964.7593">13692 6722,'25'0,"0"0,-25 25,25-25,-25 25,24-25,-24 24,25 1,-25 0,0 0,0 0,0 0,-25-1,25 1,0 0,0-50,25 0,-25 1,0-26,25 25,-25-25,0 1,25-1,-25 1,25-1,-25 0,24 1,-24-1,0 1,25 24,-25-25,25 75,-25 0,0 0,0 24,0-24,0 25,0-1,0-24,0 25,0-1,0-24,0 0,0 0,0-1,0-48,0-1</inkml:trace>
  <inkml:trace contextRef="#ctx0" brushRef="#br0" timeOffset="132240.7466">14015 6424,'0'0,"0"-24,24 24,1 0,0 0,0 0,0 0,-25 24,0 1,0 0,0 0,0 0,0-1,-25 1,25 0,0 25,0-26,0 1,0 0,0 0,0 0,0-1,0 1,0 0,0 0,-25-50</inkml:trace>
  <inkml:trace contextRef="#ctx0" brushRef="#br0" timeOffset="132527.7847">14064 6524,'0'24,"0"1,0 0,0 0,0 0,-25-1,25 1,0 0,0 0,-24 0,24-1,-25 1,25 0,0 0,-25 0,25 0,-25-1,25 1,-25 0,1-25</inkml:trace>
  <inkml:trace contextRef="#ctx0" brushRef="#br0" timeOffset="132848.3384">13990 6821,'25'25,"-25"0,24-25,-24 25,25 0,0-25,-25 24,25-24,0 25,-1-25,1 0,0-25,0 1,-25-1,25-25,-25 25,24 0,-24-24,0 24,0 0,0-24,0 24,0 50,0-1,0 1,0 0,0 0,0 24,0-24,0 0,0 0,-24 0,24 0,24-25,-24-25,0 0,0 0</inkml:trace>
  <inkml:trace contextRef="#ctx0" brushRef="#br0" timeOffset="133108.8584">14436 6325,'0'0,"0"-25,0 1,25 24,-25 24,0 1,0 0,0 25,0-26,0 26,0 0,-25 24,50-24,-25 24,0 0,0 1,0-25,0 24,0 0,0-24,0 0,0-1,0-24,0 25,-25-26,25 1,-24-25,24-25,-25 25</inkml:trace>
  <inkml:trace contextRef="#ctx0" brushRef="#br0" timeOffset="133576.1636">15081 6375,'0'25,"0"-1,-25 1,25 25,0 24,0-24,0 24,0 1,0-1,-24-24,24-1,0 1,0 0,0-1,0-24,24 0,-24-50,0 0,0-24,0-1,0 0</inkml:trace>
  <inkml:trace contextRef="#ctx0" brushRef="#br0" timeOffset="133876.924">14932 6400,'0'0,"-24"0,24-25,0 0,0 0,24 25,1 0,0 0,25 0,-26-25,26 25,0 0,-26 25,26-25,0 25,-26 0,26 0,-25 24,0-24,0 25,-1-26,-24 26,0 0,0-1,-24-24,24 25,-25-1,0-24,0 25,-25-25,26 24,-26-24,25 25,-24-26,-1 1,25 0,0 0,1-25,-1 25,0-25,0 0,50-25</inkml:trace>
  <inkml:trace contextRef="#ctx0" brushRef="#br0" timeOffset="134243.5515">15602 6821,'-25'25,"25"0,0 25,0-26,0 1,0 0,-24 0,24 0,0-1,0 1,0 0,0-50,0 0,24 1,-24-1,25 0,-25-25,25 26,0-26,0 25,-25 0,24 25,-24-25,25 25,-25 25,0 0,0 0,0 25,0-26,0 1,0 25,0-25,0-1,25 1,-25 0,0 0</inkml:trace>
  <inkml:trace contextRef="#ctx0" brushRef="#br0" timeOffset="134548.2645">15900 6722,'0'-25,"25"25,-1 0,1 0,-25-25,25 25,0 0,0 0,-1 0,1 0,0 0,0 0,0 0,-1 0,-48 25</inkml:trace>
  <inkml:trace contextRef="#ctx0" brushRef="#br0" timeOffset="134727.9157">15875 6896,'25'0,"0"0,-1 0,1 0,25 0,-25 0,-1 0,1 0,0 0,0 0,0 0,-1 0</inkml:trace>
  <inkml:trace contextRef="#ctx0" brushRef="#br0" timeOffset="135288.3006">16743 6449,'-25'-25,"1"25,-1 0,25 25,-25 0,0 25,25-1,-25 1,25 24,-24-24,24 24,0-24,0 0,0-1,0 1,24-25,-24-1,25 26,0-50,0 25,0-25,-1 0,1 0,0-25</inkml:trace>
  <inkml:trace contextRef="#ctx0" brushRef="#br0" timeOffset="135644.7725">16917 6598,'-25'25,"50"0,-25-1,0 1,0 25,0-25,0-1,0 26,0-25,-25 25,25-26,0 1,0 0,0-50,25 0,-25-24,25 24,-25-25,24 25,1-24,-25 24,25-25,0 26,-25-1,25 0,-25 50,0 0,24-1,-24 1,0 0,0 0,0 24,0-24,0 0,0 0,0 0,0 0,25-1,-25 1,0 0,25-25,0-25</inkml:trace>
  <inkml:trace contextRef="#ctx0" brushRef="#br0" timeOffset="135863.9468">17214 6722,'25'0,"0"0,0 0,0 0,-1 0,1 0,0 0,0 0,0 0,-1 0,1 0,0 0</inkml:trace>
  <inkml:trace contextRef="#ctx0" brushRef="#br0" timeOffset="136084.2645">17388 6548,'0'25,"0"0,0 0,0 0,0 24,0-24,0 25,0-26,0 26,0-25,0 0,0 24,0-24,0 0,0 0,25-50,-25 0</inkml:trace>
  <inkml:trace contextRef="#ctx0" brushRef="#br0" timeOffset="136276.0111">17686 6548,'-25'25,"25"0,0 0,0 0,0 24,0-24,0 0,0 24,0-24,0 25,0-25,25 0,-25-1,0 1,0 0,0 0,0 0,0-50,0 0</inkml:trace>
  <inkml:trace contextRef="#ctx0" brushRef="#br0" timeOffset="136540.3717">17810 6424,'25'25,"-1"0,1 0,0 0,-25-1,25 1,0 25,-25-25,24 24,1-24,-25 25,25-26,-25 26,0-25,0 0,0 24,-25-24,25 25,-25-1,1-24,-1 25,0-25,0-1,0 1</inkml:trace>
  <inkml:trace contextRef="#ctx0" brushRef="#br0" timeOffset="137564.2099">18628 6524,'0'-25,"0"50,0-1,0 1,0 0,0 0,0 24,-24 1,-1 0,25-1,-25-24,0 25,0-25,0 24,1-24,24 0,-25 0,0-25,25 24,-25-24,0 0,1 0,24-24,-25-1,25 0,0 0,0 0,0 1,0-1,0 0,0 0,0 0,25 0,-1 1,-24-1,25 25,0 0,0 0,0 0,-1 0,1 0,0 25,0-1,0-24,0 25,-1 0,1-25,0 25,0 0,0 0,-1-1,1 1,-50-25,25-25,-24 25,-1-24</inkml:trace>
  <inkml:trace contextRef="#ctx0" brushRef="#br0" timeOffset="138148.4346">18976 6127,'0'25,"0"-1,24 1,-24 0,-24 25,24-1,0-24,0 25,0-26,-25 1,25 0,25-50,-25 0,24 1,1-26,-25 25,25-24,0 24,0-25,-1 25,-24 1,25-1,-25 0,25 25,-25 25,0 0,0 24,0-24,0 0,0 24,0-24,0 0,0 0,0 0,25-1,0-24,-1 0,-24-24,25 24,0 0,-25-25</inkml:trace>
  <inkml:trace contextRef="#ctx0" brushRef="#br0" timeOffset="140836.0692">2183 9922,'25'25,"-25"-1,0 1,0 0,0 25,24-1,-24-24,0 25,0-1,0 1,0-25,0 0,0 24,0-24,25-50,-25 0,25 1,-25-26,25 25,-25-24,0 24,25-25,-25 25,0-24,24 24,-24 0,25 25,-25 25,0 0,0 0,0-1,25 26,-25-25,0 0,0-1,25 1,-25-50,25 1,-25-1,0-25</inkml:trace>
  <inkml:trace contextRef="#ctx0" brushRef="#br0" timeOffset="140992.1477">2555 9847,'25'-24,"-25"48,0 26,0-25,0 24,0 1,-25-25,25 25,0 24,-25-49,25 24,-25 1,0 0,25-26,-24 26,-1-25,0 0,25-50,0 0,0 0,0-24</inkml:trace>
  <inkml:trace contextRef="#ctx0" brushRef="#br0" timeOffset="141115.9479">2480 10195,'25'0,"0"25,0-1,0 1,-1 0,1 0,0 0,0-1,0-24,-25 25,25 0,-1 0,-24-50</inkml:trace>
  <inkml:trace contextRef="#ctx0" brushRef="#br0" timeOffset="141520.2933">2778 9847,'25'0,"0"0,0 0,-1 0,1 0,0 0,0 0,24-24,-24 24,0 0,0-25,0 25,-25 25,-25-25,25 24,-25-24,25 25,-25-25,0 25,1-25,-1 25,25 0,0-1,0 26,0-25,0 49,0-24,25 24,-25-24,-25 24,25 1,0-26,25 1,-25 0,0-1,0-24,0 0,0 0,0-50,0 0,0-25,0 26</inkml:trace>
  <inkml:trace contextRef="#ctx0" brushRef="#br0" timeOffset="141663.704">3051 10170,'25'25,"0"0,-1-25,-24 24,25-24,0 0,0 25,0-25,-1 0,1 25,0-25</inkml:trace>
  <inkml:trace contextRef="#ctx0" brushRef="#br0" timeOffset="141992.4139">3497 9773,'0'25,"0"0,0-1,25 26,-25 0,0-1,0 1,0 24,0-24,0 0,0 24,0-24,0-1,0-24,0 0,0 0,0-1,0-48,0-1,25-25</inkml:trace>
  <inkml:trace contextRef="#ctx0" brushRef="#br0" timeOffset="142319.7863">3621 9872,'0'0,"25"-25,0 1,0 24,-25-25,25 25,0-25,-1 25,1 0,25 0,-25 0,-1 0,1 25,0-25,-25 25,25-1,-25 1,0 0,0 0,0 0,0 24,0 1,25 0,-25-1,0 1,0-1,24 1,-24 24,0-24,0-25,25 24,-25-24,0 25,0-25,0-1,0-48,-25 24,1-25,-1 25,0-25,0 0,0 0,1-24</inkml:trace>
  <inkml:trace contextRef="#ctx0" brushRef="#br0" timeOffset="142652.2577">3597 10120,'0'0,"0"-24,24-1,1 25,-25-25,25 25,0-25,25 25,-26 0,1-25,0 25,0 0,0 0,-1 0,-48 25,24 0,-25 0,0 0,0-1,0 1,1 25,-1-25,0-1,0 1,0 0,0 0,50-25,0 0,0-25,0 25,0-25,24 0,-24 1,0-1,0 0,-1 25,1-25,-25 0,25 25,-25-24,-25 24</inkml:trace>
  <inkml:trace contextRef="#ctx0" brushRef="#br0" timeOffset="142836.0749">3770 9847,'-24'-24,"48"48,-24 1,0 0,25 25,-25-1,0 26,0-1,0-24,0 24,0 1,0-26,0 26,0-26,25 26,-25-51,0 26</inkml:trace>
  <inkml:trace contextRef="#ctx0" brushRef="#br0" timeOffset="143368.7973">4415 9773,'25'25,"0"0,-25-1,25 1,-25 0,24-25</inkml:trace>
  <inkml:trace contextRef="#ctx0" brushRef="#br0" timeOffset="143720.1862">4614 9674,'0'25,"0"-1,-25-24,25 25,0 0,-25 0,25 0,0-1,-25-24,25 25,-25 0,1 0,24 0,-25-1,0-24,0 25,0 0,1-25,-1 25,0-25,0 0,0 0,1 0,-1 0,0 0,50 0,0-25,24 25,-24 0,25-25,-26 25,26-25,0 25,-26-24,1 24,25 0,-25 0,-1-25,1 25,0 0,-25-25,-25 25,0 0</inkml:trace>
  <inkml:trace contextRef="#ctx0" brushRef="#br0" timeOffset="143980.038">4490 9550,'0'-25,"0"50,0 0,0-1,24 26,-24-25,0 24,0 1,25 0,-25-26,0 26,0 0,0-1,0 1,0 0,0-1,0-24,0 0,0 0,0-1,0 1,-25-50</inkml:trace>
  <inkml:trace contextRef="#ctx0" brushRef="#br0" timeOffset="144448.1741">4539 9872,'0'25,"-25"0,25 0,0-1,-24 1,-1 0,25 0,-25 25,25-26,-25 1,0 0,25 0,-24 0,48-25,1-25,0 25,0-25,0 0,24 25,-24-25,0 25,0-24,-1 24,-24 24,-24-24,-1 0,25 25,-25-25,25 25,-25-25,0 0,25 25,0 0,-24-25,24 24,0 1,0 0,0 0,0 0,0-1,0 1,0 0,0 0,0 0,0-1,24 1,1-25,0 0,-25 25,25-25,0 0,-25 25,24-50,-48 0</inkml:trace>
  <inkml:trace contextRef="#ctx0" brushRef="#br0" timeOffset="145043.9467">4614 10244,'0'25,"0"0,0 0,-25 0,25-1,0 1,-25 0,25 0,-25 24,25-24,-25-25,25 25,-24 0,-1-25,0 0,0-25,0 25,1-25,-1 0,0 1,0-1,25 0,25 0,-25 0,25 25,0-24,-25-1,24 0,26 25,-25-50,0 26,24-1,-24-25,25 25,-26-24,26 24,-25-25,0 25,-1 1,1 24,-25-25,0 50,0-1,-25 1,25 0,0 0,0 0,0 0,0-1,0 1,25 0,0-25,0 0,0 0,-25-25,25 25,-1-25,-48 50,-1 0,0 0,0 0,25-1,0 1,0 0,0 0,-25 0,25-1,0 1,0 0,-25 0,25 0,-24-1,24 1,-25-25,25 25,-25-25,25 25,-25-25,0-25,1 0,24 0</inkml:trace>
  <inkml:trace contextRef="#ctx0" brushRef="#br0" timeOffset="145203.9616">4589 10220,'25'24,"-25"1,24-25,-24 25,25 0,0 0,0-1,24 26,-24-25,0 0,0-1,0 1,0 0,-1 0,1-25,0 25,0-25,0 0,-1-25</inkml:trace>
  <inkml:trace contextRef="#ctx0" brushRef="#br0" timeOffset="145420.1591">5259 9624,'0'25,"0"0,24 0,-24-1,0 1,25-25,-25 25</inkml:trace>
  <inkml:trace contextRef="#ctx0" brushRef="#br0" timeOffset="145543.8138">5383 9575,'0'24,"0"1,0 0,0 0,0 0,24-25,1 0,-25-25</inkml:trace>
  <inkml:trace contextRef="#ctx0" brushRef="#br0" timeOffset="145683.7127">5531 9525,'-24'25,"24"0,0-1,-25 1,25 0,-25 0,25 0,-25-1,0 1,1 0,-1 0,0 0,0-1,0 1,1-25</inkml:trace>
  <inkml:trace contextRef="#ctx0" brushRef="#br0" timeOffset="145868.6666">5135 9798,'0'0,"24"25,-24-1,0 1,0 0,0 25,0-26,0 26,0-25,0 25,-24-26,24 1,0 0,0 0,0-50,0 0</inkml:trace>
  <inkml:trace contextRef="#ctx0" brushRef="#br0" timeOffset="146444.4558">5184 9922,'25'-25,"0"0,0 25,-1 0,1 0,0-25,0 25,24 0,-24-24,25 24,-25 0,24 0,-24 0,0 0,-25 24,25-24,-25 25,0 0,-25 0,25 0,-25-1,0 1,0 0,1 0,-1 0,0-25,0 25,25-1,25-24,-25 25,25-25,-25 25,0 0,0 0,0-1,0 1,0 0,0 0,0 0,0-1,0 1,0 0,25 0,-25 0,24-1,-24 1,0 0,-24-25,24 25,-25-25,0 25,0-1,0-24,1 0,-1 0,0 0,0-24,0-1,1 0,-1-25,0 26,25-1,0 0,0 0,0 0,0 1,25 24,0-25,-1 25,1 0,0 0,0 0,0 0,-1 0,1 25,25-25,-25 0,-1 0,1 0,0 0,0-25,0 25,-1 0,1-25,0 25</inkml:trace>
  <inkml:trace contextRef="#ctx0" brushRef="#br0" timeOffset="146616.6964">5804 9971,'0'25,"0"0,0 0,0 0,0 0,25 24,-25-24,-25 0,25 0,0-1,0 1,25-25,-25-25</inkml:trace>
  <inkml:trace contextRef="#ctx0" brushRef="#br0" timeOffset="146808.6391">5928 9823,'0'-25,"25"50,-25-1,0 1,25 0,-25 25,0-26,0 51,25-25,-25-1,0 1,0 24,0-24,-25-1,25 26,-25-26,0-24,25 25,-24-25,24-1,-25-24,0-24,25-1</inkml:trace>
  <inkml:trace contextRef="#ctx0" brushRef="#br0" timeOffset="147147.9121">6127 9872,'25'0,"-1"0,1 0,0 0,0 0,0-25,-1 25,1 0,0 0,-25 25,0 0,0 0,0 0,-25-1,25 26,0-25,0 25,0-1,0 1,0-25,0 24,0 1,0-25,0 24,25-24,-25 0,0 0,-25-50,0 25,25-25,-24 0,-1 0</inkml:trace>
  <inkml:trace contextRef="#ctx0" brushRef="#br0" timeOffset="147460.1794">6127 10220,'-25'-25,"50"50,-25-50,25 25,-1 0,1 0,0 0,0-25,0 25,-1 0,1 0,-25 25,-25 0,25-1,-24 1,-1 0,0 0,0 0,0-1,1 1,-1 0,0 0,0-25,25 25,-25-1,50 1,0-25,0 0,0 0,-1 0,1-25,0 25,25 0,-26-24,1 24,0 0,0-25,0 0</inkml:trace>
  <inkml:trace contextRef="#ctx0" brushRef="#br0" timeOffset="147920.4048">6697 9699,'0'24,"0"1,-25 0,25 0,-24 0,24-1,-25 1,0 0,0 0,50-25,0 0,0 0,-1 25,1-1,-25 1,0 25,-25-25,25 0,-24 24,24-24,-25 0,25 0</inkml:trace>
  <inkml:trace contextRef="#ctx0" brushRef="#br0" timeOffset="148068.5734">6623 10220,'25'24,"-25"1,24 0,-24 0,0 0,0-1,0 1,0 0,0 0,-24 0,24-1,0-48,0-1,0 0,0 0,24-24,-24 24</inkml:trace>
  <inkml:trace contextRef="#ctx0" brushRef="#br0" timeOffset="148236.6423">6796 9847,'0'0,"25"0,-25 25,0 0,0 0,25 0,-25 24,0 1,0 0,0-1,0 26,-25-26,25 1,0-1,0 1,0-25,0 0,0-1,0-48,0-1</inkml:trace>
  <inkml:trace contextRef="#ctx0" brushRef="#br0" timeOffset="148571.7806">6896 9947,'25'-25,"-25"0,24 25,1-25,0 25,-25-25,25 25,0 0,-1 0,1-24,0 24,0 0,0 0,-1 0,1 24,0 1,-25 0,0 0,0 0,0-1,0 1,0 0,0 25,0-1,0 1,0 0,0-1,0 1,0-1,0-24,0 25,0-25,0-1,0 1,0 0,0-50,-25 25,25-25,0 1,-25-1,25 0,-24-25,-1 1,25-1</inkml:trace>
  <inkml:trace contextRef="#ctx0" brushRef="#br0" timeOffset="148743.9513">7020 9624,'0'25,"25"0,-25 0,0 24,0 1,0-1,-25 1,25 0,-25 24,25-24,-25-1,0 1,25 0,-24-26,24 26,-25-25,0 0</inkml:trace>
  <inkml:trace contextRef="#ctx0" brushRef="#br0" timeOffset="148875.8852">6995 10046,'25'25,"0"0,-1-1,1 1,0-25,0 25,0 0,-1 0,1-25</inkml:trace>
  <inkml:trace contextRef="#ctx0" brushRef="#br0" timeOffset="149144.6029">7466 9748,'25'0,"-25"25,25-25,0 0,-1 0,-24 25,25-25,-25 25</inkml:trace>
  <inkml:trace contextRef="#ctx0" brushRef="#br0" timeOffset="149287.9157">7541 9872,'-25'0,"25"25,0 0,0 0,0-1,0 26,0-25,0 25,0-1,0-24,0 25,0-26,0 26,0-25,0 24,0-24,0 0,0-50,0 0</inkml:trace>
  <inkml:trace contextRef="#ctx0" brushRef="#br0" timeOffset="149447.7614">7665 9773,'24'0,"1"0,0-25,0 25,0 0,24 0,-24 0,0 0,0 25</inkml:trace>
  <inkml:trace contextRef="#ctx0" brushRef="#br0" timeOffset="150084.1641">7789 9624,'-25'-25,"25"50,0 0,0 0,0 0,0 24,0-24,0 25,-25-26,25 26,-25 0,25-26,-25 26,25-25,-24 0,-1 0,0-25,25-25,0 0,25 25,0-25,-1 25,1-25,0 25,0 0,0 0,-1-25,1 25,0 0,0 0,-25 25,-25 0,25 0,-25 0,25 0,-25-1,1 1,-1 25,0-25,0-1,0 26,1-25,-1 0,0-1,25 1,0 0,25-25,-25-25,25 25,-1 0,1 0,0-25,0 25,0-24,-1-1,1 25,0-25,-25 0,25 0,-25 1,0-1,0 0,0 0,0 50,25 0,-25 0,24-1,-24 1,25 25,0-25,-25 24,25-24,0 25,-25-26,25 1,-1 0,1-25,-25 25,25-25,0 0,-50-50</inkml:trace>
  <inkml:trace contextRef="#ctx0" brushRef="#br0" timeOffset="150372.2299">8260 9773,'25'25,"0"-25,-1 25,1-1,-50-24,25 25,-24 0</inkml:trace>
  <inkml:trace contextRef="#ctx0" brushRef="#br0" timeOffset="150567.7483">8136 9996,'-25'0,"50"0,-25 25,25 0,0 0,-25 0,24-1,-24 26,25-25,-25 24,0-24,0 25,0-25,0 24,0-24,0 0,-25 0,50-50,-25 0,0 0,25-24,-25 24,0-25,25 1,-25-1</inkml:trace>
  <inkml:trace contextRef="#ctx0" brushRef="#br0" timeOffset="150715.6684">8434 9748,'24'-25,"1"25,0 0,0 0,0 0,-1 0,26 0,-25 0,0 0,-1 0,1 0,0 0,0 0</inkml:trace>
  <inkml:trace contextRef="#ctx0" brushRef="#br0" timeOffset="150947.9333">8682 9748,'-25'25,"25"0,0 0,0-1,0 26,0-25,0 24,0 1,0 0,0-25,-25 24,25 1,0-25,0-1,0 1,25-50,-25 1,25 24,-1-25,-24 0,25 0,0 0,0 1,-25-1</inkml:trace>
  <inkml:trace contextRef="#ctx0" brushRef="#br0" timeOffset="151232.2889">8508 9996,'-25'25,"25"0,0 0,0 0,25-1,-25 1,0 25,-25-25,25-1,0 26,0-25,-25 24,25-24,0 0,0 0,25-25,0-25,0 25,24 0,-24 0,0-25,0 25,0 0,24 0,-24 0,0-25,0 25,-1 0,1 0,0-24,0 24</inkml:trace>
  <inkml:trace contextRef="#ctx0" brushRef="#br0" timeOffset="151460.0696">8954 9748,'0'25,"0"0,25-25,-25 49,0-24,0 0,0 25,25-1,-25 1,0 0,-25-26,25 26,0-25,0 0,0-1,0-48,0-1,-25-50,25 26</inkml:trace>
  <inkml:trace contextRef="#ctx0" brushRef="#br0" timeOffset="151835.9199">9029 9847,'0'0,"0"-24,0-26,25 25,-25 0,0 1,25 24,-1-25,1 25,0 25,-25-1,-25 1,25 0,0 0,0 0,-25-1,25 1,25 0,-25 0,0 0,0-1,0 1,0 0,-25 0,25 0,0 0,0-1,0 1,0 0,0 0,-24-25,24 25,0-1,-25-24,25-24,0-1</inkml:trace>
  <inkml:trace contextRef="#ctx0" brushRef="#br0" timeOffset="152204.7194">9004 10021,'0'0,"0"-25,0 0,0 1,0-1,25 25,-25 25,25-1,-25 1,0 0,25 0,-25 0,0 24,0-24,0 0,-25 0,25 0,0-1,0-48,0-1,25 0,-25-25,24 26,1-26,-25 0,25 1,0-26,0 26,-1-1,1 0,-25 26,25-1,-25 0,25 25,-25 25,0 0,0-1,0 26,0 0,0-1,0 26,0-26,0 1,-25 24,25-24,0 0,-25-1,0 1,25-1,-24-24,24 0,-25-25,0-25,25-24,0 24,25-25</inkml:trace>
  <inkml:trace contextRef="#ctx0" brushRef="#br0" timeOffset="152616.274">9327 9649,'0'0,"24"0,-24-25,25 0,0 1,0-1,0 25,-1 0,1 0,-25 25,-25-1,25 1,0 0,0 0,0 0,0-1,0 1,0 0,0 0,0 0,0 24,25-24,-25 0,0 24,25 1,-25 0,0-1,0 1,0 0,25-1,-25 1,0-25,0 24,0-24,0 0,0 0,0-1,-25-24,0-24,25-1,-25 0,25 0,-24 0,24-24,-25-1,-25-24,50 24,-25 1</inkml:trace>
  <inkml:trace contextRef="#ctx0" brushRef="#br0" timeOffset="152875.9557">9302 9971,'0'-49,"0"98,25-123,-1 74,1 0,0 0,0 25,0-25,-1 25,-24-1,0 1,0 0,-24-25,24 25,-25 0,25 0,-25-1,0 1,0-25,25 25,-24-25,48 0,1 0,0-25,0 25,0-25,-1 1,1 24,0-25,0 0,24 0,-24 0,0 25</inkml:trace>
  <inkml:trace contextRef="#ctx0" brushRef="#br0" timeOffset="152975.8203">9847 9971,'0'25,"0"0</inkml:trace>
  <inkml:trace contextRef="#ctx0" brushRef="#br0" timeOffset="153100.3788">9872 10195,'0'0,"0"25,0-1,0 1,25-25,-75-49</inkml:trace>
  <inkml:trace contextRef="#ctx0" brushRef="#br0" timeOffset="154711.9635">3150 11683,'0'25,"0"0,25-25,-25 24,0 1,0 0,0 0,0 0,0-1,0 1,0 0,-50-75,26 26</inkml:trace>
  <inkml:trace contextRef="#ctx0" brushRef="#br0" timeOffset="154856.1794">3001 11807,'0'0,"-24"0,-1 0,0 25,50 0,-25-1,0 1,25-25,-1 25,1 0,0-25,0 0,0-25</inkml:trace>
  <inkml:trace contextRef="#ctx0" brushRef="#br0" timeOffset="155007.9557">3349 11733,'0'0,"0"24,24 1,-24 0,0 0,25 0,-25-1,0 1,0 0,25-25,-25 25,-25 0,25-1,0 1,0 0,-25-25,1 25</inkml:trace>
  <inkml:trace contextRef="#ctx0" brushRef="#br0" timeOffset="155651.8885">4316 11311,'0'25,"25"-25,-25 25,0-1,25 26,-25-25,0 0,0 24,0-24,0 25,0-26,-25 1,25 0,-25 0,0-25</inkml:trace>
  <inkml:trace contextRef="#ctx0" brushRef="#br0" timeOffset="155795.9546">4167 11485,'0'24,"25"-24,-25 25,25 0,-25 0,25 0,-1-1,1 1,0-25,0-25</inkml:trace>
  <inkml:trace contextRef="#ctx0" brushRef="#br0" timeOffset="156248.0417">4539 11385,'-25'25,"25"0,-24 0,24 0,-25 24,0-24,25 0,-25 24,0-24,1 25,-1-25,25 24,-25-24,0 0,0 0,1-25,24 24,-25-24,0 0,0 0,0-24,25-1,-24 25,48 0,1-25,0 25,0 0,0-25,24 25,-24-25,25 25,-1-24,-24-1,25 0,-26 25,1-25,0 25,0 0,0 0,-1 25,-24 0,0 0,0-1,-24 26,24-25,0 24,0-24,-25 25,25-1,-25 1,25 0,0-26,0 1,-25 25,25-25,0 0,-25-25,25-25,-24 25,24-25,-25 25</inkml:trace>
  <inkml:trace contextRef="#ctx0" brushRef="#br0" timeOffset="156428.581">4217 12005,'-25'0,"50"0,0 25,-1-25,1 0,0 0,0-25,0 25,-1 0,1 0,0-24,0 24,0 0,-50 0</inkml:trace>
  <inkml:trace contextRef="#ctx0" brushRef="#br0" timeOffset="156588.5805">4192 12229,'0'25,"25"-25,0 0,-1-25,1 25,25 0,-25-25,24 25,-24 0,25 0,-26-25,1 25,25 0,-25-25,-1 25</inkml:trace>
  <inkml:trace contextRef="#ctx0" brushRef="#br0" timeOffset="156952.1701">4911 11658,'0'25,"0"0,0 0,0 24,0-24,0 25,0-1,0 1,0-1,0-24,0 25,0-25,0-1,0-48,25-1,-25-25,25 1,0-1,0 0,-1 1,1-1,-25 1,25 24,0 0,0 50,-25 0,0-1,0 1,0 25,0-1,0 1,24 0,-24-26,0 26,0-25,25 0,0-1,0-24</inkml:trace>
  <inkml:trace contextRef="#ctx0" brushRef="#br0" timeOffset="157375.9698">5383 11807,'-25'-25,"25"0,25 25,-1 0,1 0,0 25,0-25,0 0,-1 0,1 0,0-25,0 25,0 0,-1 0,1 0,-50 25,1-25,-1 25</inkml:trace>
  <inkml:trace contextRef="#ctx0" brushRef="#br0" timeOffset="157563.883">5358 11981,'25'-25,"-1"25,1 0,0 0,0 0,0 0,-1 0,1 0,0 0,0 0,24 0,-24 0,0 0,0 0,0 0,-25-25</inkml:trace>
  <inkml:trace contextRef="#ctx0" brushRef="#br0" timeOffset="157944.1732">6102 11509,'-25'0,"25"25,0 0,0 25,0-26,0 26,0 0,-25-1,25 26,0-26,0 1,0-25,0 24,0-24,0 0,0 0,0-1,0 1,0-50,25 25</inkml:trace>
  <inkml:trace contextRef="#ctx0" brushRef="#br0" timeOffset="158111.7176">6350 11881,'0'0,"0"25,0 0,0 0,0 0,0-1,0 1,0 0,0 0,0 0,-25-25</inkml:trace>
  <inkml:trace contextRef="#ctx0" brushRef="#br0" timeOffset="158527.9215">6623 11584,'25'0,"-1"25,1-25,-25 24,25 1,0-25,-25 25,25 0,-25 0,0-1,0 1,0 0,0 0,-25 0,25-1,-25 1,0 0,0 0,25 0,-24-25,-1 24,0-24,0 0,50 0,25-24,-26 24,1 0,0 0,25 0,-26 0,1 0,0-25,25 25,-25 0,-1 0,1 0,0 25,0-50,0 25</inkml:trace>
  <inkml:trace contextRef="#ctx0" brushRef="#br0" timeOffset="159488.6716">7243 11485,'0'0,"-25"24,25 1,0 0,0 25,0-1,0 1,0-1,0 1,0 0,0-26,0 26,0-25,0 0,0-50,0-25,25 25,-25-24,0 24,25-25,-25 26,25-26,-25 0,24 26,1-1,0 25,-25 25,0-1,25 1,-25 0,0 25,0-26,0 1,0 25,0-25,0-1,-25 1,25 0,0 0,-25 0,0-25,25-25,-24 25,24-25,0 0,24 0,-24-24,25 24,0 0,0 0,0 1,-1-1,26 0,0 25,-26-25,26 25,0 0,-26 0,26 0,-25 0,0 0,-1 0,1 0,-50 25,1-50,-1 25,0-25,25 1,0-1,0 0,0 0,-25 0,25 1,0-1,0 0,0 0,0 0,0 50,0 25,0-25,0 24,0 26,0-1,0-24,0 49,-25-25,25 1,0-1,0 0,0 1,-24-25,24-26,0 26,0-25,0-50,-25 0,25 0,-25 1,0-1,25 0,-25 0,1 0,-1 0,0 1,0-1,0 0,1 0,48 25,1 0,0-25,0 1,24-1,1 0,-25 0,24 25,-24-25,0 1,25-1,-26 0</inkml:trace>
  <inkml:trace contextRef="#ctx0" brushRef="#br0" timeOffset="160232.4914">8235 11361,'25'0,"-25"24,-25-24,0 25,25 0,-24 0,-1 0,25-1,-25-24,25 25,-25-25,50 25,0-25,0 0,-1 0,1 0,0 0,-25 25,25 0,-50-1,25 1,0 0,-25 0,0 24,25-24,-24 0,-1 0,25 0,-25-25,25 24,25-24,0 25,-25 0,0 0,24 0,-24-1,0 26,0-25,0 0,-24-1,24 1,0 0,0-50,-50-49,50 49,25 0</inkml:trace>
  <inkml:trace contextRef="#ctx0" brushRef="#br0" timeOffset="161120.6617">8334 11435,'25'-25,"0"25,0 0,0-25,24 25,-24 0,0 0,24 0,-24-24,0 24,0 0,0 0,-1 0,-24-25,0 0,-24 0,-1 0,25 1,-25 24,25-25,-25 0,25 0,-25 50,25 0,0 0,-24-1,24 26,-25 0,0-1,0 1,25-25,-25 24,1 1,-1-1,25-24,-25 0,25 0,0 0,0-50,25 25,0 0,-1-25,1 25,0-25,0 0,0 25,-1-24,1 24,0 0,0-25,0 25,-50 25,0-25,25 24,-25-24,0 0,25 25,-24 0,-1 0,25 0,0 24,0-24,-25 25,25-1,0 1,0-25,0 24,0 1,0-25,0-1,0 1,0 0,25-25,-25-25,0 0,0 1,0-1,25-25,-25 25,0 1,0-1,0-25,0 25,0 1,0-1,24 25,1 0,0 0,0 0,0 0,-1 0,1 0,-25 25,25-25,-25 24,0 1,0 0,-25 0,0 0,25-1,-24 1,-1 0,0 0,0 0,0-1,1-24,-1 25,25 0,25-50,-1 25,1 0,0-25,0 25,0-24,24-1,-24 25,0-25,24 0,-24 0,25 1</inkml:trace>
  <inkml:trace contextRef="#ctx0" brushRef="#br0" timeOffset="161359.7505">9103 11485,'0'24,"25"-24,0 25,0-25,0 0</inkml:trace>
  <inkml:trace contextRef="#ctx0" brushRef="#br0" timeOffset="161896.326">9029 11633,'0'0,"0"25,0 0,0 0,0 24,0 1,0 0,0-26,25 26,-25-25,0 24,0-24,0 25,0-25,0-1,25-24,-25-24,0-1,24 0,1-25,0 1,0-1,0 1,-25-26,24 1,1 24,0-24,0-1,0 26,-25-1,24 1,-24 24,0 0,25 25,-25 25,25-25,0 25,0-25,-1 24,1-24,0 0,0 0,0 25,-50-25,25 25,-25-25,0 50,25-26,-25 1,1 25,-1-25,0-1,0 26,0-25,1 0,24-1,0 1,24 0,1-25,0 0,0 0,0-25,-1 25,1-25,0 25,0 0,0 0,-25-24,0-1,-25 25,0-25</inkml:trace>
  <inkml:trace contextRef="#ctx0" brushRef="#br0" timeOffset="162143.9586">9451 11609,'-25'-25,"50"50,-50-25,0 24,25 1,0 0,0 25,0-26,-25 26,25 0,0-1,-25-24,25 25,0-26,0 1,0 0,0 0,25 0,0-25,0 0,0 0,-1 0,1 0,25 0,-25-25,24 25,-24-25,0 25,24-25,-24 25,0 0,-25-25,25 25,0 0,-1 0</inkml:trace>
  <inkml:trace contextRef="#ctx0" brushRef="#br0" timeOffset="162656.4217">9971 11410,'25'0,"0"0,0 0,0 0,0 0,-1 0,1-25,0 25,0 0,0 0,-50 0,0 25,0-25,0 25,1 0,-1 24,25-24,-25 0,25 25,-25-1,25-24,-25 25,25-1,-25 1,25-25,0-1,-24 1,24 0,24-50,-24 0,25-24,0 24,-25 0,25-24,0 24,0 0,-1 25,-24-25,25 25,0 25,-25 0,0 0,0-1,0 1,-25 0,25 25,0-26,-25 1,1-25,24 25,-25 0,0-25,0 0,0 0,25-25,-25 25,25-25,-24 0,24-24,0 24</inkml:trace>
  <inkml:trace contextRef="#ctx0" brushRef="#br0" timeOffset="162872.6274">9996 11212,'0'-25,"25"50,0 0,0-1,0 26,-1 0,1-1,0 26,25-26,-26 26,1 24,0-25,0 1,0-26,-1 26,-24-26,25 1,0-1,-25-24,0 0,25 0,-25-50,0 0,0-24,0 24</inkml:trace>
  <inkml:trace contextRef="#ctx0" brushRef="#br0" timeOffset="163037.0842">10517 11633,'-25'25,"1"0,-1 0,0 0,0-1,0 1,1 0,-1 0,-25 24,25-24,1 0,-1-25,0 25,0-25,0-25,25 0,0-24</inkml:trace>
  <inkml:trace contextRef="#ctx0" brushRef="#br0" timeOffset="163180.1761">10319 11137,'25'0,"-1"25,1 0,-25 0,25 0,0-25,-25 24,25 1,-1 0,1-25</inkml:trace>
  <inkml:trace contextRef="#ctx0" brushRef="#br0" timeOffset="163920.3607">10765 11237,'25'24,"0"1,-25 0,25 0,-25 0,24-25,-24 24,0 1,0 0,-24 0,24 0,-25-1,0 1,0 0,0 0,1 0,-1-1,0-24,25 25,-25-25,50-25,0 1,0 24,-1-25,1 25,0-25,0 25,0 0,-1 25,-24 0,0-1,-24 1,24 0,-25 0,0 0,25 24,-25-24,0 0,1 0,-1-1,25 1,-25 0,50-50,0 0,-1 1,1-1,0 0,0 0,24 25,-24-25,0 1,0 24,0-25,-1 25,-24 25,-24-1,24 1,-25 0,0 0,0 0,0-1,1 1,-1 25,0-25,0-1,0 1,1 0,-1 0,0 0,0-1,50-24,0 0,0 0,-1 0,26-24,-25 24,24 0,-24 0,25-25,-1 25,-24 0,25 0,-25 0,-1 0,1 0,0 0,-50 0,0 0,1-25,-1 25</inkml:trace>
  <inkml:trace contextRef="#ctx0" brushRef="#br0" timeOffset="164631.9594">2902 13320,'-25'0,"25"25,0 0,0 0,0 24,0-24,0 0,0 0,0 24,0-24,25 0,-25 0,25-50</inkml:trace>
  <inkml:trace contextRef="#ctx0" brushRef="#br0" timeOffset="164901.0668">3026 13345,'25'0,"0"25,0-25,-1 25,-24-1,0 1,0 0,-24 0,-1 0,0-1,25 1,-25-25,50 0,0 0,0 0,-1 0,1 0,0-25,0 25,0 0,-1 0,-24-24</inkml:trace>
  <inkml:trace contextRef="#ctx0" brushRef="#br0" timeOffset="165119.9244">3249 13221,'0'25,"25"-25,-25 25,0-1,25 1,-25 25,25-25,-25-1,25 26,-25-25,0 0,0 24,0-24,-25 25,25-26,-25 1,0 0,0 0</inkml:trace>
  <inkml:trace contextRef="#ctx0" brushRef="#br0" timeOffset="168823.8148">4688 14883,'0'25,"0"-1,0 1,0 25,0-25,0 24,0-24,0 25,-25-1,25-24,0 0,0 24,0-24,0 0,0 0,0 0,0 0,0-1,0-48,0-1,0 0,0 0,-25 0</inkml:trace>
  <inkml:trace contextRef="#ctx0" brushRef="#br0" timeOffset="169275.9386">4390 14883,'-24'-25,"24"0,0 0,24 1,1 24,0-25,0 25,24 0,-24 0,0-25,0 25,24 0,-24 0,25 25,-25-25,24 25,-24-25,0 24,25 1,-26-25,1 25,0 0,-25 0,25-1,-25 1,0 0,25 25,-50-26,25 26,0-25,0 24,-25-24,25 25,-25-25,0 24,1-24,24 0,-25 0,0 0,0-1,0-24,0 25,-24-25,24 25,0-25,0 0,1 0,-1 0,0-25,0 0,0 25,1-24,24-1,0 0,0 0</inkml:trace>
  <inkml:trace contextRef="#ctx0" brushRef="#br0" timeOffset="169824.4326">5035 15205,'25'25,"-25"0,0 0,0-1,0 26,0-25,0 0,0 0,0 24,0-24,-25 0,25-50,25 25,-25-25,0-24,25 24,-25 0,0 0,25-25,-25 26,25 24,-25-25,24 0,1 50,-25 0,0-1,0 1,0 0,0 0,0 0,0 0,0-1,0 26,0-25,0 0,25-25,-25 24,25-24,0 0,-1-24,1 24,0-25,0 25</inkml:trace>
  <inkml:trace contextRef="#ctx0" brushRef="#br0" timeOffset="170295.957">5507 15131,'0'-25,"24"25,1 0,0 0,0 0,0 0,-1 0,1 0,0 0,0 0,0 0,-1 0,1 0,0 0,0 0,0 0,-50 0,0 0,0 0</inkml:trace>
  <inkml:trace contextRef="#ctx0" brushRef="#br0" timeOffset="170596.529">5482 15255,'25'25,"-1"-25,1 0,0 0,0 0,0 24,24-48,-24 24,0 0,24 0,-24-25,0 25,0 0,0 0,0 0,-50 0</inkml:trace>
  <inkml:trace contextRef="#ctx0" brushRef="#br0" timeOffset="178704.1899">5779 15106,'25'0,"-25"25,25-25,-25-25,25 25,0 0,0 0,-1 0,1 0,0 0,0 0,0 0,-1 0,1 0,0 0,0 0,0 0,-1 0,-24 25,25-25,0 0,0 0,0 25,-1-25,1 0,0 0,0 0,0 0,-1 0,1 24,0-24,0 0,0 0,-1 0,1 0,0 0,0 0,0 0,-1 0,1 0,0 0,0 0,0 0,-1 0,1 0,0 0,0 0,0 0,0 0,-1 0,1 0,0 0,0 0,0 0,-1 25,1-25,0-25,0 25,0 0,-1 0,1 0,0 0,0 0,0 0,-1 0,1 0,0 0,0 0,0 0,-1 0,-48 0,-1 25,0-25</inkml:trace>
  <inkml:trace contextRef="#ctx0" brushRef="#br0" timeOffset="179528.2305">5581 15354,'25'0,"0"0,-1 0,1 0,0 0,0 0,0 0,-1 0,1 0,0 0,0-25,0 25,0 0,-1 0,1 0,0 0,0 0,0 0,-1 0,1 0,0 0,0 0,0 25,-1-25,1 0,0 0,0 0,0 0,-1 0,1 0,0 0,0 0,0 0,-1 0,1 0,0 0,0 0,0 0,-1 0,1 0,0 0,0 0,0 25,-25-50,24 25,1 0,0 0,0 0,0 0,-1 0,1 25,0-25,0 0,0 0,0 0,-1 0,1 0,0 0,0 0,0 0,-1 0,1 0,0 0,0 0,24 0,-24 0,0-25,0 25,24 0,-24 0,0 0,0 0,24 0,-24 0,0 0,0 0,24 0,-24 0,0 0,0 0,0 0,-25-25,-25 25,25-25</inkml:trace>
  <inkml:trace contextRef="#ctx0" brushRef="#br0" timeOffset="180252.4176">5507 14461,'-25'0,"0"0,50 25,0-25,-1 0,1 0,0 0,0 0,0 0,-1-25,1 25,0 0,0 0,0-25,-1 25,-48 0,-1 0,0-49,0 49</inkml:trace>
  <inkml:trace contextRef="#ctx0" brushRef="#br0" timeOffset="180560.7098">5606 14287,'-25'25,"25"0,0 0,25 0,-25 24,0-24,0 25,0 24,0-24,0 24,0-24,0 24,0-24,0-1,0-24,0 25,0-25,0-1,-25-24,0-24,0-1,1 25,24-25,-25 0,0 25,0-25,25 1,-25-1,25 0,0 0,25 25,0-25,0 25,0-24,-1-1,1 0,0 0,0 25,24-49,-24 24,-25-25,25 25</inkml:trace>
  <inkml:trace contextRef="#ctx0" brushRef="#br0" timeOffset="180705.0671">5779 14238,'25'0,"0"0,0 0,0 0,0 0,-1 0,-24 25</inkml:trace>
  <inkml:trace contextRef="#ctx0" brushRef="#br0" timeOffset="181192.6805">5829 14312,'-25'25,"25"0,-25 0,25 0,0-1,0 1,0 0,0 0,-24 0,24-1,0 1,0 0,-25 0,50-50,-25 0,0 0,24 1,1-1,0 25,0-25,0 0,0 25,-1 0,1-25,0 25,0 25,-50 0,0 0,0 0,1-25,24 24,-25-24,0 0,25 25,0 0,0 0,0 0,0-1,0 26,0-25,-25 0,25-1,0 1,0 0,25 0,0-25,-25 25,25-25,-1 24,1-24,-25 25,25 0,-25 0,0-50</inkml:trace>
  <inkml:trace contextRef="#ctx0" brushRef="#br0" timeOffset="181499.9831">5978 14635,'-25'25,"25"-1,0 1,0 0,0 0,0 24,0-24,0 0,0 25,0-26,-25 1,25 0,0 0,-24-25,-1 25,0-25,0 0,0 0,0 0,1-25,-26 25,25-25,0 25,1-25,24 0,-25 25,25-24,0-1,25 25,-1 0,1 0,25-25,-25 25,24 0,-24-25,25 25,-25 0,24-25,-24 25,0-24,0-1,-1 0,1 0</inkml:trace>
  <inkml:trace contextRef="#ctx0" brushRef="#br0" timeOffset="182396.5704">6152 14287,'0'25,"0"0,24 0,1-25,0 0,0 0,0 0,-1-25,1 25,-25-25,25 25,0 0,-25-25,25 25,-50 25,0 0,25 0,-25-25,0 25,1 0,-1-1,25 1,-25-25,0 25,50-25,0-25,0 25,-1 25,-24 0,-24 0,24-1,-25-24,25 25,-25-25,25 25,-25-25,50 0,0-25,0 25,-1-25,1 25,0 0,-25 25,0 0,-25-25,25 25,-25 0,25-1,-24-24,-1 25,0 0,0 0,0 0,1-25,-1 24,0-24,50-24,0 24,-1-25,26 0,-25 25,24-25,-24 0,25 25,-1-24,1 24,-25 0,24 0,-24-25,0 50,-25-1,0 1,-25-25,0 25,25 0,-24 0,-1-1,0 1,-25 0,26-25,24 25,-25-25,0-25,25 0,-25 0,25-24,0 24,0-25,0 26,0-1,0 0,0 0,25 25,-25 25,25 0,-25 24,0-24,0 25,0-1,0 1,0 0,0-1,0-24,0 25,0-26,-25-48,25-1</inkml:trace>
  <inkml:trace contextRef="#ctx0" brushRef="#br0" timeOffset="182519.9454">6350 14734,'0'25,"-25"-25,25 25,-25-1,1 26,24-25,-25 0,25 24,-25-24</inkml:trace>
  <inkml:trace contextRef="#ctx0" brushRef="#br0" timeOffset="182819.7518">6796 14461,'0'25,"0"25,0-26,0 26,0 0,0-1,0 1,0-25,-24 24,24 1,0-25,24-1,-24 1,25 0,0-50</inkml:trace>
  <inkml:trace contextRef="#ctx0" brushRef="#br0" timeOffset="183427.9051">7144 14312,'25'0,"-50"25,0 0,0-25,25 25,-25-25,25 25,-24-25,48 24,1-24,0 0,0 25,0 0,-25 0,-25-25,25 25,0-1,-25-24,25 25,-25 0,25 0,25-25,-25 25,25-1,-25 1,0 0,0 0,25 0,-25-1,-25 1,25 0,0 0,0-50,25 0</inkml:trace>
  <inkml:trace contextRef="#ctx0" brushRef="#br0" timeOffset="183615.7">7293 14287,'24'0,"-24"25,25-25,0 0,0 25,0-25,-1 0,1 0,-50 25,1 0,24 0</inkml:trace>
  <inkml:trace contextRef="#ctx0" brushRef="#br0" timeOffset="183944.3391">7243 14511,'0'0,"25"0,0 0,-1-25,1 25,0 0,25-25,-26 25,1-25,25 25,-25 0,-1 0,-24 25,-24-25,-1 25,0-25,0 0,0 0,25 25,-24-25,-1 25,25-1,0 1,0 0,25 0,-25 24,0-24,0 25,24-1,-24 1,0-25,0 24,0-24,0 0,0 0,0 0,-24-25,-1-25,0 25,25-25,-25 0,0 0,-24 1,24-1</inkml:trace>
  <inkml:trace contextRef="#ctx0" brushRef="#br0" timeOffset="184560.1403">6077 15677,'25'-25,"0"25,0 0,24 0,-24-25,0 25,24-25,-24 25,0 0,0 0,-50 25,0-25,25 25,-25 24,1-24,-1 0,0 0,0 0,0-25,1 24,48-24,1 0,0 0,0-24,0 24,-1 0,1-25,0 25,-25-25,25 25,-25-25,-25 50,-25-75,26 50</inkml:trace>
  <inkml:trace contextRef="#ctx0" brushRef="#br0" timeOffset="184723.9488">6102 15701,'0'0,"0"25,0 0,0 0,0 24,0-24,0 25,0 24,0-24,-25-1,25 26,-25-26,1 1,24 0,-25-1,0 1,25-25,-25 0,25-1,0 1,-25-50,25 1</inkml:trace>
  <inkml:trace contextRef="#ctx0" brushRef="#br0" timeOffset="184907.9256">6077 15999,'0'0,"0"-25,25 25,0 0,0-25,-1 25,1-24,0 24,25 0,-26-25,1 25,0 0,-25-25</inkml:trace>
  <inkml:trace contextRef="#ctx0" brushRef="#br0" timeOffset="185059.9743">6201 15825,'-25'0,"50"25,-25 0,0 0,0 0,0-1,25 26,-25-25,0 0,0-1,25-48</inkml:trace>
  <inkml:trace contextRef="#ctx0" brushRef="#br0" timeOffset="185652.2642">6300 15825,'0'-24,"0"48,0-24,0 25,0 0,0 0,0 0,-24-1,24 1,-25 0,25 0,-25 0,0-1,25 1,-25 0,1 0,-1 0,0-25,0 24,0-24,50 0,0 0,0 0,0-24,-1 24,26-25,-25 0,0 0,24 0,-24 1,-25-1,25 0,-50 50,0 0,25-1,-25 1,1 0,-1 25,25-1,-25 1,25-1,0 1,-25 0,25-25,25-1,-25 1,25-25,0 0,-25-25,24 1,1-1,-25-25,25 25,0-24,0 24,-1 0,1-25,-25 26,25 24,-25-25,0 0,-25 25,0 25,1-25,-1 0,25 25,-25-25,25 24,-25-24,25 25,0 0,25-25,-25 25,0 0,25-25,0 24,-1 1,1-25,0 25,0-25,0 25,-1-25,1 0,0 0,0-25,0 0,-25 0,24 1</inkml:trace>
  <inkml:trace contextRef="#ctx0" brushRef="#br0" timeOffset="185895.9806">6648 15825,'24'0,"1"0,0 0,0 0,24 0,-24-24,0 24,0 0,0 0,0-25,-1 25,1 0,-50 25,1-1,-1 1,0 0,-25 0,25 0</inkml:trace>
  <inkml:trace contextRef="#ctx0" brushRef="#br0" timeOffset="186060.4346">6623 16073,'0'25,"25"0,-1-25,1-25,0 25,25 0,-26 0,26-25,-25 25,25-24,-1-1,-24 25,0-25,0 25,-1-25,1 25,-25-25,-25 25,1 25,-1-25,0 0</inkml:trace>
  <inkml:trace contextRef="#ctx0" brushRef="#br0" timeOffset="186216.1944">6697 15949,'0'25,"0"0,25 0,-25 0,0-1,0 1,0 0,0 25,0-26,25 1,-25 0,0 0,0-50,0 0</inkml:trace>
  <inkml:trace contextRef="#ctx0" brushRef="#br0" timeOffset="186397.0918">6871 15825,'25'25,"-25"0,0 0,0 0,25 24,-25-24,0 25,0-1,0 1,0 24,0-24,0 24,0 1,-25-26,25 1,0 0,0-1</inkml:trace>
  <inkml:trace contextRef="#ctx0" brushRef="#br0" timeOffset="188100.2847">8285 14982,'25'0,"-1"0,1 0,-25 25,25-25,-25 25,25-25,-25 24,25-24,-25 25,0 0,0 0,-25-25,25 25,0-1,-25 1,25 0,-25 0,0 0,1-1,-1 1,0 0,25 0,-25-25,0 25,1 0,-1-1,0-24,50 0,0-24,-1 24,1 0,0 0,0 0,0 0,-1 0,1 0,0 0,0 0,0 0,-1 0,1-25,-50 25</inkml:trace>
  <inkml:trace contextRef="#ctx0" brushRef="#br0" timeOffset="188831.9337">8905 14932,'0'-24,"0"-1,25 50,-25-1,0 1,0 25,0-25,0 24,-25 1,25-1,0 1,-25-25,0 24,25 1,-25-25,1 0,-1 0,25-1,-25 1,0 0,0-25,1 0,-1 0,0-25,25 0,-25 1,25-1,0 0,0 0,-25 0,25 0,0 1,25 24,-25-25,25 0,-25 0,25 25,0 0,-1 0,1 0,0 0,0 0,0 0,-1 25,1-25,0 25,0 0,0-25,-1 24,-24 1,25-25,-25 25,25 0,-25 0,25 0</inkml:trace>
  <inkml:trace contextRef="#ctx0" brushRef="#br0" timeOffset="189024.0936">9277 15280,'25'0</inkml:trace>
  <inkml:trace contextRef="#ctx0" brushRef="#br0" timeOffset="194495.9076">9550 14858,'-25'0,"25"-25,0 50,0 0,0 0,0-1,0 26,0 24,0-24,0 0,25 24,-25-24,-25-1,25 1,0-25,0 24,0-24,0-50,0 1,0-1,0-25,-25 25,25-24,0-1</inkml:trace>
  <inkml:trace contextRef="#ctx0" brushRef="#br0" timeOffset="194808.362">9277 14759,'25'0,"0"0,24 0,-24 0,25 0,-1 0,-24 0,25 0,-1 25,1-25,-25 24,24-24,-24 25,0 0,0 0,-25 0,0-1,24 26,-24-25,-24 0,24 24,0 1,-25-25,0 24,0-24,0 25,1-1,-1-24,0 25,0-25,0-1,1-24,-1 25,0-25,0 0,0-25,25 1,-24-1,24 0,0-25</inkml:trace>
  <inkml:trace contextRef="#ctx0" brushRef="#br0" timeOffset="195140.4537">9872 15180,'0'25,"25"0,-25 0,0 0,0-1,0 1,-25 0,25 0,0 0,0 0,0-1,0-48,0-1,0 0,25 0,-25-25,0 26,0-1,25 0,-25 0,25 0,-1 25,-24 25,0 0,25 0,-25 0,0-1,0 26,0-25,25 0,-25 0,0-1,0-48</inkml:trace>
  <inkml:trace contextRef="#ctx0" brushRef="#br0" timeOffset="195392.2955">10071 15255,'25'25,"-1"-25,1 0,0 0,0 0,0 0,-1 0,1 0,0 0,0-25,-25 50,-25-25</inkml:trace>
  <inkml:trace contextRef="#ctx0" brushRef="#br0" timeOffset="195643.9334">10368 15056,'-24'25,"48"0,-24 0,0 0,0-1,0 1,0 0,0 0,0 0,0-1,0 1,0 0,0 0,0 0,0 0,0-1,0 1,0 0,0 0</inkml:trace>
  <inkml:trace contextRef="#ctx0" brushRef="#br0" timeOffset="197352.7424">10864 15056,'-24'0,"24"25,24-25,1 0,0 0,0 0,0 0,-1 0,1 0,25 0,-25 0,-1 0,1 0,0 0,0 0,0 0,0 0,-50 0</inkml:trace>
  <inkml:trace contextRef="#ctx0" brushRef="#br0" timeOffset="198276.5135">11956 14833,'0'-25,"0"50,25 0,-25 0,0 0,0-1,-25 26,25-25,0 24,0 1,-25-25,0 24,25 1,-25-25,1 24,24-24,-25 0,0 0,0 0,0-25,1 0,-1-25,25 0,-25 0,25 0,-25-24,25 24,0 0,0 0,0 1,0-1,0 0,0 0,25 25,-25-25,25 25,0 0,-1-24,1 48,0-24,0 0,0 25,-1 0,1 0,0 0,0-1,-25 1,25 0,-1 0,-24 0,25-1,-25 1,0 0,25-25,-25 25,0-50,0 0</inkml:trace>
  <inkml:trace contextRef="#ctx0" brushRef="#br0" timeOffset="198604.4334">12179 14709,'0'0,"25"0,0 25,0-25,-25 25,24-25,1 25,-25-1,0 1,-25-25,25 25,-24 0,-1-25,25 25,-25-1,50-24,0 0,-1 0,1 0,0 0,0 0,-25-24,25 24,-1 0,-24-25</inkml:trace>
  <inkml:trace contextRef="#ctx0" brushRef="#br0" timeOffset="211032.5291">12750 14684,'-25'0,"25"25,0 0,0 25,0-26,0 26,0 0,0 24,25-24,-25-1,0 26,0-26,0 1,0-25,0-1,0 26,0-25,0 0,0-50,0 0,0 0,-25-24</inkml:trace>
  <inkml:trace contextRef="#ctx0" brushRef="#br0" timeOffset="211348.8597">12626 14684,'-25'-24,"50"-1,-1 25,1 0,25 25,-25-25,24 0,1 24,-25-24,24 25,-24 0,0 0,24 0,-24-1,0 1,-25 0,25 0,-25 24,0-24,0 25,0-25,-25 24,25-24,-25 25,25-1,-25 1,1-1,-1-24,-25 25,25-25,1 0,-1-1,0-24,0 25,0-25,1 0,24-25,-25 1,25-26</inkml:trace>
  <inkml:trace contextRef="#ctx0" brushRef="#br0" timeOffset="211723.9667">13146 15106,'0'25,"0"0,0-1,0 1,25 0,-25 0,0 0,0-1,0 26,0-25,0 0,0 0,0-50,0 0,0 0,0 0,25 0,-25-24,0 24,25 0,-25 0,25 1,0 48,-25 1,0 0,0 0,0 0,24-1,-24 1,0 0,0 0,0 0,25 0</inkml:trace>
  <inkml:trace contextRef="#ctx0" brushRef="#br0" timeOffset="212100.8018">13345 15280,'25'0,"0"0,-1 0,1 0,0 0,0 0,0-25,-1 25,1 0,0 0,-50 0</inkml:trace>
  <inkml:trace contextRef="#ctx0" brushRef="#br0" timeOffset="212548.6257">13593 15106,'25'0,"-25"25,25-25,-1 0,1 0,-25 25,25-25,0 24,-25 1,0 0,-25 0,25 0,-25-1,25 1,-25 0,1-25,24 25,-25 0,25 0,-25-25,50 0,0 0,-1 0,1 0,0 0,0 0,0 0,-25-25,24 25,1 0,0 0,0 0,-50 0,0 0</inkml:trace>
  <inkml:trace contextRef="#ctx0" brushRef="#br0" timeOffset="217888.5504">4341 12948,'-25'25,"25"0,0-1,0 1,0 25,0-25,-25 24,25 1,-25 0,1-1,-1 1,25-1,-25-24,0 25,25-25,-25 24,25-24,0-50,0-24</inkml:trace>
  <inkml:trace contextRef="#ctx0" brushRef="#br0" timeOffset="218104.2282">4316 13196,'25'0,"-25"25,0 0,0 0,25-1,-25 26,0-25,0 24,0 1,0 0,0-1,0 1,0-25,0 24,0 1,0-25,-25-1,25 1,0 0,25-25,-25-25,0 0,0 1</inkml:trace>
  <inkml:trace contextRef="#ctx0" brushRef="#br0" timeOffset="218595.6552">4490 12948,'0'25,"24"-25,1 0,0 0,0 0,0 0,-25-25,24 50,-48 0,24-1,0 1,-25 0,25 25,-25-26,25 1,-25 0,25 0,0 0,-25 0,1-1,-1 1,50-50,-1 25,1 0,0 0,0-24</inkml:trace>
  <inkml:trace contextRef="#ctx0" brushRef="#br0" timeOffset="218899.9905">4490 13097,'-25'0,"50"0,-25 25,0-1,0 1,0 0,0 25,0-25,0 24,0-24,0 25,0-1,0 1,0-1,0 1,0-25,0 24,0-24,0 0,0 0,0 0,0-1,0-48,0-1</inkml:trace>
  <inkml:trace contextRef="#ctx0" brushRef="#br0" timeOffset="219168.3955">4514 13519,'0'-25,"0"0,25 0,0 25,0-25,0 25,-1 25,-24 0,0 0,0 0,-24 24,24-24,-25 0,25 0,-25-1,0 1,50-50,-25 1,25-1,0 0,-25 0,24-24,1 24,-25 0,25 0,-25 0,25-24,0 24</inkml:trace>
  <inkml:trace contextRef="#ctx0" brushRef="#br0" timeOffset="219831.893">4738 13022,'24'0,"1"0,0 0,-25 25,-25 0,25 0,-25 0,25-1,0 1,0 0,-24-25,24 25,0 0,0 0,-50-50</inkml:trace>
  <inkml:trace contextRef="#ctx0" brushRef="#br0" timeOffset="220059.976">4688 13246,'0'25,"-25"-25,50 0,0 0,-25-25,25 25,-25-25,24 25,1 0,-50 25</inkml:trace>
  <inkml:trace contextRef="#ctx0" brushRef="#br0" timeOffset="220399.8469">4638 13519,'25'0,"-25"-25,25 25,0-25,-25 0,25 25,-1-25,1 1,0 24,-25-25,25 25,-25 25,0-1,0 1,-25 0,25 25,0-26,-25 1,25 0,-25 0,25 0,-24-1,24 1,-25 0,0 0,0-25,0-25,1 0,24 0</inkml:trace>
  <inkml:trace contextRef="#ctx0" brushRef="#br0" timeOffset="220547.7909">4638 13494,'25'25,"0"-1,0 1,0 0,-1-25,1 25,0-25,0 25,0-25,24 24,-24-24,25 0,-25 0,-1-24,1 24</inkml:trace>
  <inkml:trace contextRef="#ctx0" brushRef="#br0" timeOffset="220744.2166">5184 13047,'25'0,"0"25,0-25,-25 25,24-25,-24 25</inkml:trace>
  <inkml:trace contextRef="#ctx0" brushRef="#br0" timeOffset="220920.3854">5159 13221,'0'25,"0"0,0-1,25 1,-25 0,0 25,0-26,0 26,0-25,0 0,0-1,25 1,-25 0,0 0,25-50,-25 0,0 0,25-24</inkml:trace>
  <inkml:trace contextRef="#ctx0" brushRef="#br0" timeOffset="221272.1182">5383 12849,'0'25,"0"-1,0 1,0 0,0 25,0-1,0-24,0 25,0-26,0 26,0-25,0 0,0-50,24 0,-24 0,0-24,25 24,-25-25,25 1,-25 24,25 0,-25 0,25 0,-25 1,24 48,-24 1,0 0,0 0,0 0,0 24,0-24,0 0,25 0,0-1,0-24,0 0,-25-24,24 24,1-25,0 25,-50 0,0 0</inkml:trace>
  <inkml:trace contextRef="#ctx0" brushRef="#br0" timeOffset="221531.8432">5383 13419,'24'0,"1"-24,-25-1,25 0,25 0,-26 25,1-25,-25 1,25 24,0 0,-25 24,25-24,-50 25,25 0,0 0,0 24,-25-24,0 25,25-25,-25 24,-24-24,24 25,0-26,0 1,1 0,-1-25,0 0,0 0,0-25,25 0</inkml:trace>
  <inkml:trace contextRef="#ctx0" brushRef="#br0" timeOffset="221688.125">5358 13395,'0'24,"25"1,-1-25,1 25,0 0,-25 0,50-1,-50 1,24 0,1-25,0 25,25 0,-26-25,1 24,25-24,-25 0,-1 0,1 0,0 0</inkml:trace>
  <inkml:trace contextRef="#ctx0" brushRef="#br0" timeOffset="222203.9923">6176 13022,'0'25,"25"0,-25 25,0-1,0 1,0 24,0-24,0 0,-25-1,25 1,0-25,0-1,25-24,-25-24,0-26,25 0,-25 1,25-1,0 1,-25-1,24 0,1 1,-25-1,25 25,0 0,-25 50,25 0,-25 0,0 24,24 1,-24 0,0-25,0 24,25 1,-25-25,0 24,25-24,-25 0,0 0,25-1,0-24,-1 0</inkml:trace>
  <inkml:trace contextRef="#ctx0" brushRef="#br0" timeOffset="222628.2617">6697 13097,'-25'25,"25"-1,25 1,0-25,0 0,24 0,-24 25,25-25,-25-25,0 25,-1 0,1 0,0 0,0 0,0 0,-25 25,-25-25,25 25,-25 0,0 0,0-1,25 1,-24 0,-1 0,0 0,0 24,0-24,0 0,1 0,-1-1,25 1,-25 0,25 0,-25-25,25-25,0 0,25 0</inkml:trace>
  <inkml:trace contextRef="#ctx0" brushRef="#br0" timeOffset="223151.7521">7342 13072,'0'-25,"0"0,25 25,0 0,0 0,-1 0,1 25,0-25,0 25,0-25,-25 25,24-25,-24 25,0-1,0 1,0 0,0 0,-24 0,-1 24,25-24,-50 0,25 25,1-26,-1 1,0 0,0 0,0-25,1 0,24 25,-25-25,0 0,50 0,0-25,-1 25,26 0,-25 0,0 0,24 0,1-25,-25 25,24-25,-24 25,0 0,0 0,-1-25,1 25</inkml:trace>
  <inkml:trace contextRef="#ctx0" brushRef="#br0" timeOffset="223469.0566">7962 12923,'0'-25,"0"50,0 0,0 0,0 24,0 1,0-25,25 49,-50-24,25 0,0-1,0 1,0-1,-25 1,25 0,0-26,25-24,0-49,-25 24,-25-49,25 24,25 25</inkml:trace>
  <inkml:trace contextRef="#ctx0" brushRef="#br0" timeOffset="223712.224">8086 13022,'0'-24,"0"48,0-98,25 49,0 25,0 25,-25 0,0 0,25 24,-25-24,0 25,-25-1,25 1,0 0,0-1,0 1,0-1,0 1,0 0,0-26,0 1,25 0,-25 0,-25-50,25 0,-25 0</inkml:trace>
  <inkml:trace contextRef="#ctx0" brushRef="#br0" timeOffset="223863.8515">7987 13221,'25'0,"0"0,-25-25,25 25,-1 0,1 0,0 0,-25 25</inkml:trace>
  <inkml:trace contextRef="#ctx0" brushRef="#br0" timeOffset="224004.0204">7962 13345,'0'0,"25"0,0 0,0-25,0 25,-1 0,1-25,0 25,0 25</inkml:trace>
  <inkml:trace contextRef="#ctx0" brushRef="#br0" timeOffset="224227.9952">7789 13593,'-25'25,"50"-25,-1 0,1 0,0 0,25 0,-1 0,1 0,0-25,-1 25,1 0,-1 0,-24 0,25 0,-25 0,-1 0,1 0</inkml:trace>
  <inkml:trace contextRef="#ctx0" brushRef="#br0" timeOffset="224700.7529">8781 12874,'0'-25,"-25"50,25-1,-25-24,0 25,25 0,-24 0,-1 0,0-1,50-48,0 48,-25 1,24-25,-24 25,0 25,0-26,0 26,0 0,0-25,0 24,0 1,0-25,0 24,0-24,0 0,0 0,0-1,0 1,0 0,-24-25</inkml:trace>
  <inkml:trace contextRef="#ctx0" brushRef="#br0" timeOffset="225455.9943">8855 12948,'25'0,"0"0,0 0,-1 0,1 0,0-25,0 25,0 0,24 0,-24 0,0 0,0 0,-50 0,25-25,-25 25,0 0,25-24,-24 24,24-25,-25 25,25-25,-25 50,25 0,-25-1,25 1,0 0,-25 25,25-1,-25-24,25 25,-24-1,24-24,0 0,-25 0,50-25,-1 0,1-25,0 25,0-25,0 0,0 25,-1-25,1 25,0 0,0 0,-50 25,25 0,0 0,-25 0,25 0,-25 24,1-24,-1 25,25-26,-25 26,25-25,-25 0,25-1,25-24,-25-24,0-1,25 25,-25-25,25 0,-25 0,24 1,1-1,0 0,0 25,0 0,-1 25,1 0,-25-1,0 1,0 0,0 0,0 0,-25-1,25 1,-24 0,-1 0,25 0,-25-1,0-24,0 25,1-25,24-25,-25 25,0-24,25-1,0 0,0-25,0 26,25-1,-25 0</inkml:trace>
  <inkml:trace contextRef="#ctx0" brushRef="#br0" timeOffset="225696.3807">9624 12948,'25'0,"-25"25,25-25,0 25,-1-25,1 24</inkml:trace>
  <inkml:trace contextRef="#ctx0" brushRef="#br0" timeOffset="226199.9999">9575 13171,'0'25,"0"0,0 25,0-1,0-24,24 25,-24-1,0-24,0 25,0-26,0 1,0 0,25-50,-25 0,25 1,-25-26,25 0,0 1,-1-26,1 26,0-26,0 1,-25 24,25-24,-25 24,24 25,-24 1,0-1,25 25,-25 25,25-1,0-24,0 25,-1-25,1 0,0 25,0-25,0 0,-25 25,0 0,-25-1,0 1,25 0,-25 25,0-26,-24 26,24-25,0 25,0-26,1 1,24 0,0 0,0 0,24-25,1 0,0-25,0 25,0-25,-1 0,26 25,-25-25,0 1,0 24,-1-25,1 25,-25-25,0 0</inkml:trace>
  <inkml:trace contextRef="#ctx0" brushRef="#br0" timeOffset="226440.4614">9996 13122,'-25'24,"25"1,0 0,0 0,0 0,0 24,0-24,0 25,-24-25,24 24,0-24,0 25,0-26,0 1,0 0,24 0,1-25,0 0,0 0,0 0,0 0,24 0,-24-25,0 25,0 0,-1-25,1 25,0-25,0 1,-25-1,25 25</inkml:trace>
  <inkml:trace contextRef="#ctx0" brushRef="#br0" timeOffset="227075.6287">10443 13072,'25'-25,"-1"25,-24-25,25 25,0 0,0-24,0 24,-1 24,-24 1,0 0,0 0,0 0,-24 24,24-24,-25 25,0-25,25-1,-25 26,0-25,1 0,-1-1,0 1,25-50,0 1,0-26,0 25,0 0,0 1,25-1,-25 0,25 0,-1 25,1 25,0 0,-25 0,25-1,-25 1,0 0,25 0,-25 0,24-1,-24-48,25 24,-25-25,0 0,25 0,-25 0,0-24,25 24,-25 0,25 0,-1 0,1 1,0 24,0-25,0 25,-1 0,1-25,0 25,0 0,24 0,-24 0,0 0,0 0,0 0,-50 25,0-25,0 25,0-25,1 0,-1 0,25-25,-25 25,25-25,0 0</inkml:trace>
  <inkml:trace contextRef="#ctx0" brushRef="#br0" timeOffset="227859.9893">10914 12849,'0'-25,"0"50,0-75,0 75,0 0,25 0,-25-1,0 1,0 0,0 0,0 0,0-1,0 26,0-25,0 0,25 24,-25 1,0 0,0-1,0 1,0-1,0 1,0 0,0-26,0 26,24-25,-48 0,24-1,0 1,-25-25,25-25,-25 25,0-24,0-1,1 0,-1 0,25 0,-25 1,25-1,-25 25,25-25,-25 25,25-25,25 25,-25-25,25 25,0-24,0-1,-1 25,1-25,0 0,0 25,0 0,-1-25,1 25,0 0</inkml:trace>
  <inkml:trace contextRef="#ctx0" brushRef="#br0" timeOffset="229368.6232">11410 12799,'25'-25,"0"25,0 0,-1 0,1 0,0 0,0 0,0 0,-25 25,24-25,1 0,-25 25,0 0,-25 0,1-1,24 1,-25 0,0 0,0-25,0 25,1-1,48-24,1 25,0-25,0 0,0 25,-1-25,-24 25,0 0,0-1,0 1,0 0,-24 0,-1 0,0-25,25 25,-25-25,0 0,1 0,-1 0,0-25,25 0,-25 0,25 0,0-24,0-1,0 25,0-24,0 24,-25 0,25 0,25 50,-25 0,0 0,0 24,0 1,0-1,0 26,0-25,0-1,-25 1,25-1,25-24,-25 0,0 0,25-50,0-25,0 26,24-51,-24 26,0-1,0-25,24 26,-24-1,0-24,0 24,-25 1,24-1,1 0,-25 26,25 24,-25-25,25 50,-25-1,0 1,25 0,-1 0,1-25,0 0,0 0,24-25,-24 25,0 0,0-25,0 25,-1 0,-48 25,-1-25,0 25,0 0,0-25,1 24,-1 1,0-25,0 25,0-25,1 25,-1-25,25 25,-25-25,25 24,0 1,0 0,0 0,0 0,0-1,0 26,0-25,0 0,0 24,0-24,0 0,0 0,0 0,0-1,0-48,0-1,25 0,-25 0,25 0</inkml:trace>
  <inkml:trace contextRef="#ctx0" brushRef="#br0" timeOffset="229520.4645">11981 12973,'0'25,"0"-1,24 26,-24-25,0 24,0 1,0 0,0-1,0 1,0 24,0-24,0 24,-24-24,24 24,0-49,0 0,0 0</inkml:trace>
  <inkml:trace contextRef="#ctx0" brushRef="#br0" timeOffset="230100.8146">12328 12700,'0'25,"0"0,25-1,-25 1,25 0,-1-25,1 0,0-25,0 25,0-25,-1 1,-24-1,25 25,-25-25,25 25,-50 25,0 0,1 24,-1-24,25 0,-50 0,25 24,1-24,-1 0,0-25,0 25,0-1,1 1,-1-25,0 0,0 25,0-50,50 0,0 25,0-24,24 24,-24 0,25-25,-1 25,1-25,0 25,-26-25,26 25,-25 0,0 0,-1-25,1 25,-50 0,1 0,-1-24,0-1,0 25</inkml:trace>
  <inkml:trace contextRef="#ctx0" brushRef="#br0" timeOffset="230307.9995">12477 12576,'-25'25,"25"0,0-1,25 26,-25-25,0 24,0 26,0-26,0 1,0 24,-25-24,25 0,0-1,0 1,0-25,0 0,0-1,0-48</inkml:trace>
  <inkml:trace contextRef="#ctx0" brushRef="#br0" timeOffset="230663.8989">12502 13022,'0'0,"-25"-24,25 48,-25 1,0 0,25 0,-25 0,1-1,-1 26,25-25,-25-25,25 25,25-25,-25-25,25 25,-1-25,26 0,-25 25,0 0,-1-25,1 50,0-25,-25 25,-25 0,25 0,0 0,-25-1,1 1,24 0,-25 0,0 0,0-25,25 24,0 1,0 0,25-25,0 0,-25 25,25-25,-1 25,1-25,0 24,0-24,0 25,-25-50,0 1</inkml:trace>
  <inkml:trace contextRef="#ctx0" brushRef="#br0" timeOffset="231176.8484">12626 13221,'-25'-25,"25"50,0 0,0 0,0-1,-25 1,25 0,-25 25,25-26,-25 26,1 0,24-26,-25 1,0 25,0-50,0 25,1-1,-1-24,0 0,0-24,25-1,-25 0,25 0,0 0,25-24,-25-1,25 1,0 24,0-25,24 1,-24 24,25 0,-26 0,26 0,-25 0,24 25,-24-24,25 48,-25-24,-1 0,26 25,-25 0,0 0,-25 0,0 0,-25-1,25 1,-25 0,25 0,-25 0,0-1,1 26,-1-50,-25 25,25 0,1-25,-1 0,0 0,25-25,0 0,0 0,0 0,0 1,0-1,25 25,-25-25,25 25,-1 0,1 0,0 25,0-25,0 25,-1-1,1 1,0 0,0-25,0 25,-1 0,1-1,0 1,-25-50,25 25</inkml:trace>
  <inkml:trace contextRef="#ctx0" brushRef="#br0" timeOffset="231540.2906">13221 12948,'25'0,"-25"-25,25 25,24 0,-24 0,0-25,0 25,-1 0,1 0,0 0,-25 25,0 0,0 0,-25 0,25 24,-25-24,1 25,-1-1,-25-24,25 25,1-25,-1 24,0-24,-25 25,50-26,-25-24,25 25,0-50,0 1,0-1,25-25</inkml:trace>
  <inkml:trace contextRef="#ctx0" brushRef="#br0" timeOffset="231684.0108">13295 13146,'50'0,"-100"0,125 25,-75 0,25 0,-25 0,0 24,0-24,0 25,0-25,0-1,0 26,0-25,0 0,0-1,0-48</inkml:trace>
  <inkml:trace contextRef="#ctx0" brushRef="#br0" timeOffset="231816.2875">13519 13221,'0'0,"0"25,24-25,-24 25,25-1,-25 26,25-25,-25 0,25-1,-25 1,25 0,-1 0,1-25,0 0</inkml:trace>
  <inkml:trace contextRef="#ctx0" brushRef="#br0" timeOffset="232048.644">13791 12849,'25'0,"0"0,0 0,0 0,-1 0,1 25,0-25,0-25,0 25,-1 0,1 0,0-25</inkml:trace>
  <inkml:trace contextRef="#ctx0" brushRef="#br0" timeOffset="232564.0858">14015 12725,'-25'0,"0"0,25 25,0-1,0 1,0 0,-25 0,25 24,-25-24,25 0,-24 25,24-26,-25 26,0-25,25 0,-25-25,25 24,0-48,25-1,0 25,0-25,-1 0,1 0,0 25,0 0,0 0,-25 25,0 0,0 0,0 0,-25-1,25 1,-25 0,25 25,-25-25,25-1,0 1,25-50,0 1,0 24,-1-25,1 0,0 0,-25 0,0 0,-25 1,0 24,1 0,-1 0,0 24,0 1,0 0,1 0,-1 0,0 24,0-24,0 0,-24 25,24-26,0 26,0-25,25 0,-24-1,-1-24,25-24</inkml:trace>
  <inkml:trace contextRef="#ctx0" brushRef="#br0" timeOffset="232732.0006">13692 13320,'50'-74,"-100"148,100-123,-25 49,-1 24,1 1,25 0,-25 0,24 24,-24-24,25 0,-26 25,26-26,0 1,-26 0,26-25,-25 25,0 0,24-25,-24 0,0 0,0 0</inkml:trace>
  <inkml:trace contextRef="#ctx0" brushRef="#br0" timeOffset="233068.5245">14114 12898,'0'-24,"25"24,-1-25,1 25,0 0,0-25,0 25,-25 25,24-25,-24 25,25-25,-25 24,25 1,-50 0,25 0,0 0,0-1,-25 1,1 0,24 0,-25-25,25 25,-25-25,0 0</inkml:trace>
  <inkml:trace contextRef="#ctx0" brushRef="#br0" timeOffset="233459.9535">14163 13047,'0'0,"0"25,0 0,0 0,0 24,0-24,0 25,0-25,0 24,0-24,0 0,0 0,0-1,0 1,0-50,0 1,25-1,-25 0,25-25,-25 26,25-1,0 0,-25 0,24 25,1 0,0 0,-25 25,25-25,-25 25,25-25,-25 25,0-1,0 1,-25 0,25 0,-25 0,0-25,0 24,1 1,24 0,-25-25,0 0,0 0,50 0,-25-25,25 25,0-25,24 25,-24-24,25-1,-1 0,1 0</inkml:trace>
  <inkml:trace contextRef="#ctx0" brushRef="#br0" timeOffset="234080.2242">14734 12973,'25'0,"0"0,-1 0,1 0,25 0,-25 0,24 0,1 0,-25 0,-1 0,1 0,0 0,-50 0,0-25,1 25,24-25,-25 0,0 25,25-24,-25-1,25 0,0 0,-25 0,25 1,0 48,0 1,0 25,0-25,0 24,0 1,0 24,0-24,0 24,0-24,0 0,0-1,0 1,-24-1,24-24,0 0,0 0,-25-50,25 0,-25 0,25 1,-25-1,25 0,-25 0,25 0,0 1,0-1,0 0,25 25,0 0,0 0,0 25,-1-25,1 0,0 25,0-25,-100-25,75 0,-24 25</inkml:trace>
  <inkml:trace contextRef="#ctx0" brushRef="#br0" timeOffset="234320.4107">14660 12973,'0'0,"-25"0,0 0,25 25,0-1,0 26,0 0,-25-1,25 1,0 0,-25-1,25 1,0-1,0 1,0 0,25-26,-25 1,25 0,-25 0,25-25,0 25,-1-25,26 24,-25-24,24 0,-24 0,25 0,-1 0,1-24,-25 24,24 0,-24-25,25 25,-25-25</inkml:trace>
  <inkml:trace contextRef="#ctx0" brushRef="#br0" timeOffset="234704.2661">15379 13097,'-25'0,"25"25,0 24,0-24,0 25,0-1,0 1,0-25,0 24,0-24,0 0,0 0,0 0,0-75,0 25,25 0,-25-24,25-1,-25 25,25-24,-1 24,1-25,-25 25,25 25,0 0,-25 25,0 0,0 25,0-25,25 24,-25-24,0 25,0-26,0 1,0 0,0 0,24 0,1-50</inkml:trace>
  <inkml:trace contextRef="#ctx0" brushRef="#br0" timeOffset="234916.0306">15726 13246,'25'0,"0"0,0 0,-1 0,1 0,0 0,0 0,0 0,-1 0,1-25,-25 50,-25-25</inkml:trace>
  <inkml:trace contextRef="#ctx0" brushRef="#br0" timeOffset="235124.0122">16098 12923,'-25'25,"25"0,0 0,0 24,-24-24,24 25,0-1,0 1,0 0,0-1,0 26,0-26,0 1,0-1,0 1,0-25,0 0,0 24</inkml:trace>
  <inkml:trace contextRef="#ctx0" brushRef="#br0" timeOffset="235871.9527">16520 12874,'25'0,"0"-25,-1 25,1 0,0 0,0 0,-25 25,0-1,0 1,-25 0,25 0,-25 0,0-1,1 1,-1 0,0 0,50-25,0 0,-1 0,1 0,0 0,0 0,0 0,-1 25,-24-1,0 1,-24 0,24 0,-25-25,0 25,0 0,0-25,1 0,-1 0,0 0,25-25,-25 0,25 0,0 0,0 0,0 1,0-1,0 0,0-25,-25 26,25-1,0 0,0 50,0 0,0-1,-24 26,24 0,0-1,0 26,0-26,0 26,0-26,0 1,0 0,0-1,0-24,0 0,24-25,-24-25,25 0,-25-24,25-26,0 26</inkml:trace>
  <inkml:trace contextRef="#ctx0" brushRef="#br0" timeOffset="236304.1032">16768 12874,'25'-25,"-50"50,50-75,0 25,-25 50,0 0,0 0,0-1,0 1,0 0,24-25,-24 25,25-25,0 0,0 0,0-25,24 25,-24-25,25 25,-26-25,1 25,0 0,0 0,-50 25,0-25,0 25,1-25,-1 25,0-25,0 25,0-1,1-24,-1 25,0-25,0 0,25 25,0 0,0 0,0-1,0 1,0 0,0 25,0-25,0 24,0-24,-25 25,25-26,0 1,0 0,25-50,-25 0,25 1,-25-26,25 25,0-24,-25 24,24-25,1 25</inkml:trace>
  <inkml:trace contextRef="#ctx0" brushRef="#br0" timeOffset="236700.2114">17041 13047,'25'-74,"-50"148,50-123,-25 73,0 1,-25 0,25 0,25 0,-25-1,0 1,0 0,0 0,0 0,0 0,0-1,0 1,0 0,0 25,-25-26,25 26,0-25,0 24,0-24,0 25,0-25,0 24,-25-24,25 25,0-26,0 1,0 0,0 0,-25 0,25-1,-25-24</inkml:trace>
  <inkml:trace contextRef="#ctx0" brushRef="#br0" timeOffset="237300.0106">17487 12799,'0'25,"25"-25,0 25,0-25,-25 25,25-25,-1 24,1 1,0 0,0-25,-25 25,-25 0</inkml:trace>
  <inkml:trace contextRef="#ctx0" brushRef="#br0" timeOffset="237771.7605">17438 13122,'-25'0,"25"24,0 1,0 0,25 0,-25 0,0 0,0 24,0-24,24 0,-24 0,0-1,0-48,25 24,-25-25,25 0,0-25,0 1,0 24,-1 0,1 0,0 0,0 1,-25 48,0 1,-25 0,25 0,0 0,-25 0,25 24,-25-24,25 0,25-25,0-25,0 0,0 25,-1-25,26 25,-25 0,0 0,-1 0,1 0,-25 25,0 0,-25-25,25 25,-24 0,-1-1,0-24,25 25,-25-25,0 25,1-25,-1 0,25-25,-25 25,50-25,-25 1</inkml:trace>
  <inkml:trace contextRef="#ctx0" brushRef="#br0" timeOffset="238312.7873">18207 12799,'-25'0,"25"25,0 0,0 0,-25-25,25 24,0 1,-25 0,25 0,25-25,0 0,0 25,-25-1,0 1,0 0,-25 0,25 0,-25-1,25 1,-25 0,50-25,0 0,0 0,-25 25,0 0,0 0,0-1,0 1,0 0,-25 0,25 0,-25-25,25 24,25-48,-25-26,0 25</inkml:trace>
  <inkml:trace contextRef="#ctx0" brushRef="#br0" timeOffset="238496.6551">18405 12799,'25'0,"0"0,-25 25,24-25,1 0,0 0,0 0,-25 25,-25 0,0-1</inkml:trace>
  <inkml:trace contextRef="#ctx0" brushRef="#br0" timeOffset="238824.2252">18331 13022,'0'0,"0"25,24-25,1 0,25 0,-25-25,24 25,-24 0,25-24,-25 24,24 0,-24 0,0 0,-50 0,25 24,-25-24,0 0,1 0,-1 25,0-25,25 25,0 0,0 0,0-1,0 26,0-25,25 25,-25-1,0-24,0 25,0-1,25 1,-50-25,25-1,0 1,0 0,0 0,-25-25,0 0,0 0,0 0,25-25,-24 0,-1 0,25 1,0-26,0 0</inkml:trace>
  <inkml:trace contextRef="#ctx0" brushRef="#br0" timeOffset="239648.5246">18876 12849,'25'0,"0"0,0 0,0 25,-1-25,-24 24,25-24,-25 25,0 0,-25 0,25 0,-24-1,-1 1,0 0,0-25,25 25,-25-25,25-25,25 25,0 25,0-25,0 25,-1 24,1-24,-25 0,0 0,0 0,0-1,-25 1,25 0,-24 0,-1-25,0 0,0 0,0 0,25-25,-24 0,-1 25,0-25,25 1,-25-1,0 0,50 25,0 0,0 0,0 0,-1 0,1 0,25 0,-25-25,24 25,-24-25,0 0,0 25,-1-24,1-1,0 0,0 0,-25 0,25 1,-25-1,0 50,-25-1,25 1,0 25,0-25,0 24,0-24,0 25,25-25,-25-1,24-24,1-24,-25-1,0 0,25 0,-25-25,25 26,-25-26,25 0,-25 1,24-1,-24-24,25 24,-25 1,25 24,-25 0,0 75,0-26,0 1,0 50,0-26,0 1,0 24,0 1,0-26,25 26,-25-1,-25-24,25 24,0-24,0-25,25 24,-25-24,25-50</inkml:trace>
  <inkml:trace contextRef="#ctx0" brushRef="#br0" timeOffset="240228.7393">19720 12948,'25'0,"-1"-25,1 25,0 0,0 0,0 0,-25-25,24 25,-48 25,-1 0,0 0,0-25,0 25,1-1,-1 1,25 0,-25 0,0 0,25-1,0 26,0-25,0 0,0 24,0-24,0 0,0 0,0 0,0-1,25-48,-25-1,0 0,25 0,0-24,-25 24,24-25,-24 0,25 1,-25-26,0 26,0-1,0-24,25 24,-25 1,0 24,-25 0,25 0,25 50,-25 0,0 0,0 24,25 1,-25 24,25-24,-1 24,1-24,0 24,-25 1,25-26,0 26,-1-1,1-24,-25-1,25 1,-25-25,0 0,0-1,0 1,0-50,0 1,0-1,-25-25,25 1</inkml:trace>
  <inkml:trace contextRef="#ctx0" brushRef="#br0" timeOffset="240375.8427">19943 12675,'25'0,"0"25,-25 0,24-25,1 0,0 25,0-25</inkml:trace>
  <inkml:trace contextRef="#ctx0" brushRef="#br0" timeOffset="240928.2816">20290 12675,'25'0,"0"0,0-25,-1 25,1 0,0 0,0 0,0 0,-1 0,1 0,-25-24,-25-1,1 0,-1 0,0 0,25 50,0 0,0 0,-25 0,25-1,0 26,0-25,0 0,-25 24,25-24,0 25,-24-26,24 1,-25 0,0 0,0 0,0-25,1 0,-1 0,0 0,0 0,0 0,1-25,-1 0,50 25,-1 0,1 0,25 0,-1 0,1 0,0 0,-1 0,1 0,-1 0,1 0,-25 0,24 0,-24 0,0 0,0 0,-25-25,25 0</inkml:trace>
  <inkml:trace contextRef="#ctx0" brushRef="#br0" timeOffset="241604.663">20588 12824,'0'0,"-25"-25,0 25,25 25,-25 0,25 0,-24-1,-1 26,0 0,0-1,0 1,1-1,-26-24,25 25,0-25,25 0,-24-1,24-48,24 24,1-25,-25-25,25 25,0 0,0 1,-1 24,1-25,0 25,-25 25,25-1,-25 26,-25-25,25 0,0 24,0-24,-25 0,25 0,0 0,0-50,25 0,0-25,0 26,-1-1,1-25,0 25,0 0,0 1,24-1,-24 0,0 25,0 0,0 0,-1 0,1 25,0-25,0 25,0-25,-1 24,1-24,0 0,-25 25,0 0,-25 0,0 0,1-25,-1 25,0-1,-25-24,26 25,-26-25,25 0,0 0,0 0,1 0,-1-25,25 1,0-1,0 0,25 0,-25 0,24 0,1 25,-25 25,0 25,25-25,-25 0,0 24,0 1,0-1,-25 1,25 0,0-1,0 1,0-1,0 1,0 0,0-26,0 1,25 0,0 0</inkml:trace>
  <inkml:trace contextRef="#ctx0" brushRef="#br0" timeOffset="242172.3635">21208 12799,'25'0,"0"-25,-1 25,1 0,0 0,0-24,0 24,-1 0,1 0,-25-25,25 25,-50 0,0 25,1-1,-1-24,0 25,0 0,0 0,1 24,-1 1,0-25,0 24,25 1,-25 0,25-26,-24 1,24 25,0-25,0-50,24 0,-24 0,25 0,0 1,0-1,0 0,-1 0,1 0,0 1,0 24,0 0,-25 24,24-24,-24 25,0 0,0 25,0-26,-24 26,-1-25,0 0,25 0,-25-1,0 1,1 0,-1-25,0 0,0 0,25-25,-25 0,25 1,-24-1,24-25,0 25,0-24,0-1</inkml:trace>
  <inkml:trace contextRef="#ctx0" brushRef="#br0" timeOffset="242376.3874">21208 12601,'25'0,"0"25,-25-1,24 1,1 25,25-1,-25 1,-1 0,1 24,0 0,0-24,0 24,-1 1,1-25,0 24,0-24,-25-1,25-24,-25 25,0-26,0-48,-25-26,25 25,0-24</inkml:trace>
  <inkml:trace contextRef="#ctx0" brushRef="#br0" timeOffset="242524.7833">21654 13047,'0'0,"-24"0,24 25,-25 0,0 0,0-1,0 26,1-25,-1 0,0-25,0 25,0-1,1-24,-1 0,25-24,-25-1,25 0,0 0</inkml:trace>
  <inkml:trace contextRef="#ctx0" brushRef="#br0" timeOffset="242676.3385">21580 12477,'0'0,"0"25,25-1,0-24,-25 25,24-25,-24 25,25-25,-25 25,-25-75,50 50</inkml:trace>
  <inkml:trace contextRef="#ctx0" brushRef="#br0" timeOffset="243296.2326">21903 12526,'0'25,"24"0,-24 0,25 0,-25-1,0 1,0 0,0 0,-25 0,1-1,-1 26,0-25,0 0,-24-1,24 1,0-25,0 25,0-25,50 0,-25-25,25 25,0-25,24 1,-24 24,0-25,0 25,0 0,-1 0,1 0,-25 25,0-1,0 1,-25 0,25 25,-24-26,-1 1,0 25,0-25,0-1,25 1,-24 0,-1-25,50 0,-1-25,1 0,0 1,0-1,0 0,-1 25,1-25,0 25,0 0,0-25,-1 25,1 25,-25 0,-25-25,25 25,0 0,-24-1,-1 26,0-25,0 0,0 0,-24-1,24 1,0 0,0 0,1 0,-1-1,50-48,-1 24,1-25,0 25,25 0,-26 0,26 0,-25 0,24 0,-24-25,25 25,-25 0,-1 0,1 0,0 0</inkml:trace>
  <inkml:trace contextRef="#ctx0" brushRef="#br0" timeOffset="243443.8679">22473 13246,'-25'25,"25"-1,0 1,-25 0,25 0,0 24,-24-24,24 0,-25 0,25 0,-25-1</inkml:trace>
  <inkml:trace contextRef="#ctx0" brushRef="#br0" timeOffset="243731.944">22572 12725,'25'0,"-25"25,0-1,0 26,0-25,0 24,0 26,0-50,0 24,0 1,0-25,0 24,0-24,0 0,25-25,-25 25,0-50,-50-50,50 51</inkml:trace>
  <inkml:trace contextRef="#ctx0" brushRef="#br0" timeOffset="243984.4367">22622 13047,'25'-124,"-50"248,50-273,-1 125,1-1,0 25,0-25,0 25,0 0,-1-25,1 25,25 0,-25-25,-1 25,1 0,-25 25,25-25,-25 25,0 0,0 0,0-1,-25 1,25 0,-25 25,25-1,-24-24,-1 0,25 24,0-24,-25 0,0 0,25 0,0 0,-25-1,25 1,0-50,-24 1</inkml:trace>
  <inkml:trace contextRef="#ctx0" brushRef="#br0" timeOffset="244552.7308">22796 12874,'0'24,"0"1,0 0,0 0,0 0,-25-1,25 1,-25 0,25 0,-25 24,25-24,-25 0,0 0,1 0,24 0,-25-1,25 1,0-50,25 1,-1 24,-24-25,25 0,0 0,0 0,0 25,0-25,-1 25,26 25,0-25,-75 25,74 0,-73-25,48 0,1 0,-25 25,25-25,-25-25,25 25,-25-25,25 25,-25-25,24 0,-24-24,0 24,50-25,-75 26,25-1,25 25,-50 0,0 25,25-1,0 1,-24 25,24-25,0 24,-25-24,25 0,0 0,0 0,25-50,-25 0,0 0,24 0,-24-24,25 24,-25-25</inkml:trace>
  <inkml:trace contextRef="#ctx0" brushRef="#br0" timeOffset="244908.4587">23242 12650,'0'-49,"25"-1,-50 149,50-223,-25 149,0 0,0 0,0 0,0-1,-25 1,25 0,0 25,0-26,0 26,-25 0,25-1,0 1,-25-1,25 1,0 0,0-1,0 1,0 24,25 1,-50-50,50 24,-50 1,25-1,0 1,0-25,-24 24,24-24,0 0,0 0,0 0,-25-1,25 1,-25 0,50 0,-50-50,75 25,-100-25,25 25,25-25,-49-49,49 49</inkml:trace>
  <inkml:trace contextRef="#ctx0" brushRef="#br0" timeOffset="246533.0487">14337 14908,'0'0,"-25"0,50 0,0 24,0-24,0 0,24 0,-24 0,25-24,-26 24,1 0,0-25,25 25,-26 0,1 0,0 0,0 0,0 0,-1 0,-48 0,-1 0,0 0</inkml:trace>
  <inkml:trace contextRef="#ctx0" brushRef="#br0" timeOffset="246896.0105">14312 15131,'-25'0,"50"0,0 0,0 0,25 0,-26 25,26-50,-25 25,24 0,-24 0,25 0,-25 0,-1 0,26 0,-25 0,0 0,-1 0</inkml:trace>
  <inkml:trace contextRef="#ctx0" brushRef="#br0" timeOffset="247808.7034">15230 14784,'25'0,"0"24,-1-24,1 0,0 25,0-25,-25 25,25-25,0 0,-25 25,0 0,0-1,0 1,0 0,-25 0,25 0,-25-1,0 1,0 0,0 0,1 0,-1-1,0 1,0 0,0-25,1 0,24 25,-25-25,50 0,-1-25,1 25,0 0,25 0,-26 0,1 0,25 25,-25-25,0 0,-1 0,1 0,0 0,0 0,0 25,-25-50,24 25</inkml:trace>
  <inkml:trace contextRef="#ctx0" brushRef="#br0" timeOffset="248423.8202">16024 14660,'0'24,"0"1,0 0,0 0,25 0,-25 24,0-24,0 25,-25-26,25 26,0-25,-25 0,25 24,-25-24,0 0,1 0,-1-1,25 1,-25-25,0 25,0-25,1 0,-1 0,0 0,25-25,-25 0,0 1,25-26,0 25,-24 0,24 1,0-26,0 25,24 0,-24 1,25 24,0 0,0 0,0 0,-1 24,1-24,25 25,-25 0,-1-25,1 25,0 0,0-1,0 1,-1-25,-24 25,25 0</inkml:trace>
  <inkml:trace contextRef="#ctx0" brushRef="#br0" timeOffset="248763.9568">16297 15032,'0'-25,"-25"25,50 0</inkml:trace>
  <inkml:trace contextRef="#ctx0" brushRef="#br0" timeOffset="257028.2662">16619 14734,'0'-25,"0"50,0 0,0 0,0 24,0-24,0 0,0 24,0 1,0-25,-25 24,25-24,0 0,0 0,0 0,0-1,0 1,-24-25,48-25,-24 1,0-1,0 0,25-25,-25 26,0-26,25 25,-25 0,25-24,-25 24,25 0,-1 0,-24 1,25-1,-25 0,25 25,-25 25,25 0,-25-1,-25 26,50-50,-25 25,0 0,0-1,0 26,0-25,0 24,0-24,0 25,25-25,-25-1,0 1,0 0,24 0,1-50,0 25,0-25,-25 0,25 1,-25-1</inkml:trace>
  <inkml:trace contextRef="#ctx0" brushRef="#br0" timeOffset="257295.9538">17140 14932,'0'25,"25"-25</inkml:trace>
  <inkml:trace contextRef="#ctx0" brushRef="#br0" timeOffset="257988.5039">17810 14660,'0'-25,"25"25,-25 25,0-1,0 26,0 0,0-26,0 26,-25-25,25 24,-25-24,25 25,-25-1,0-24,1 0,-1 25,25-26,-25-24,0 25,0-25,25 25,-24-25,-1 0,25-25,-25 25,0-25,25 1,-25-1,25-25,0 25,0 1,0-26,0 25,0 0,0 1,25-1,-25 0,25 0,0 25,0 0,-1 0,1 0,0 0,0 25,0-25,-1 25,1 0,0-1,0 1,-25 0,25 0,-1 24,1-24,-25 0,25 0,0 0,-25-1,25 1,-50-25,25-25</inkml:trace>
  <inkml:trace contextRef="#ctx0" brushRef="#br0" timeOffset="258612.9167">18058 14213,'25'25,"-25"0,0 24,0-24,0 25,0-25,0 24,0-24,0 0,0 24,0-24,0-50,24 1,-24-1,0-25,0 25,25 1,-25-1,25 0,-25 0,0 0,0 0,25 50,0 0,-25 0,0 0,0 0,0 24,24-24,-24 0,0 0,0-1,0 1,25-25,-25 25,0-50,0 0</inkml:trace>
  <inkml:trace contextRef="#ctx0" brushRef="#br0" timeOffset="258804.2538">18331 14362,'24'0,"1"0,0 0,0 0,0 0,-1-25,1 25,0 0</inkml:trace>
  <inkml:trace contextRef="#ctx0" brushRef="#br0" timeOffset="259079.8815">18604 14114,'0'25,"0"-1,0 1,0 0,0 0,0 0,0-1,0 1,0 0,0 0,0 0,0 0,0-1,0 26,0-25,0 24,0-24,0 0</inkml:trace>
  <inkml:trace contextRef="#ctx0" brushRef="#br0" timeOffset="259924.117">18802 14932,'-25'0,"50"0,0 0,24 0,-24 0,0 0,25 0,-26-24,1 24,0 0,0-25,0 25,-1 0,1 0,-50 25</inkml:trace>
  <inkml:trace contextRef="#ctx0" brushRef="#br0" timeOffset="260580.0125">19745 14660,'24'24,"-24"1,0 25,0-25,0 24,0-24,-24 25,24-1,-25 1,25-25,-25 24,25 1,-25-25,0-1,25 1,-24 0,-1 0,0-50,0 25,25-25,-25 0,25 1,-25-1,25 0,0 0,0 0,0 1,0-1,0 0,0 0,25 0,-25 1,25 24,0 0,0 0,0 24,-1-24,1 25,0 0,0 0,0 0,-25-1,24 1,1 0,0 0,-25 0,25-25,-25 24,25-24,-25 25,24-25,-48-25</inkml:trace>
  <inkml:trace contextRef="#ctx0" brushRef="#br0" timeOffset="260955.8238">20017 14312,'25'25,"0"0,0-25,-25 25,25 0,-25-1,-25 1,25 0,-25-25,25 25,-25 0,0-25,25 24,-24-24,24 25,-25-25,25 25,25-25,-1 0,1 0,0 0,0 0,0 0,-1 0,1 0,0-25</inkml:trace>
  <inkml:trace contextRef="#ctx0" brushRef="#br0" timeOffset="261460.7258">20365 14957,'-25'-25,"50"50,-25 0,-25-25,25-25,0 0</inkml:trace>
  <inkml:trace contextRef="#ctx0" brushRef="#br0" timeOffset="267248.3333">20588 14585,'-25'-25,"0"25,0 0,1 0,-1 25,25 0,0 0,-25-25,25 25,-25-1,25 1,-25 25,25-25,-24-1,24 1,-25 25,25-25,0 24,0-24,-25-25,25 25,0 0,0 24,0-24,0 0,0 24,25-24,-25 0,0 0,0 0,0-1,25-24,-25 25,24 0,1 0,0 0,0 0</inkml:trace>
  <inkml:trace contextRef="#ctx0" brushRef="#br0" timeOffset="268484.1057">20737 14808,'0'0,"0"-24,0 48,0 26,25-25,-25 0,-25 24,25 1,0-1,0-24,0 25,0-25,-25-1,25 1,0-50,0 1,25-26,-25 0,0 26,25-26,-25 0,24 1,-24 24,25 0,0 0,-25 1,25 24,-25 24,25-24,-25 25,0 25,0-25,0 24,0-24,24 0,-24 0,0 24,0-24,0 0,0 0,0-1,25-24</inkml:trace>
  <inkml:trace contextRef="#ctx0" brushRef="#br0" timeOffset="268772.2674">20985 14957,'25'0,"-1"0,1 0,0 0,0 0,0-25,-1 25,1 0,-25-24,25 24,0 0,0 0</inkml:trace>
  <inkml:trace contextRef="#ctx0" brushRef="#br0" timeOffset="269027.7906">21357 14709,'-25'25,"25"0,0 0,0-1,0 1,0 0,0 25,0-26,0 1,25 0,-25 0,0 0,0-1,0 1,0 0,0 0,0 0</inkml:trace>
  <inkml:trace contextRef="#ctx0" brushRef="#br0" timeOffset="269528.198">21605 14610,'0'0,"0"-25,0 50,25 0,-25 0,24-1,1 1,0 25,-25-25,25 24,-25-24,25 0,-25 24,25-24,-25 0,0 0,0 24,0-24,-25 25,25-25,-25-1,25 26,0-25,-25 0,0 24,0-24</inkml:trace>
  <inkml:trace contextRef="#ctx0" brushRef="#br0" timeOffset="270296.0543">22349 14709,'0'25,"0"0,0 0,0-1,-25 1,25 25,-25-25,25-1,-24 26,24-25,-25 0,0 24,0-24,25 0,-25 0,1-25,24 24,-25-24,0 0,25 25,-25-25,0 0,25-25,-24 25,24-24,-25-1,25 0,0 0,0 0,0 1,0-1,0 0,25 25,-1-25,1 50,0-25,0 0,0 25,-1-25,1 25,0-25,0 24,0-24,-1 25,1 0,0-25,-25 25,25-25,-25 25,-50-50</inkml:trace>
  <inkml:trace contextRef="#ctx0" brushRef="#br0" timeOffset="271391.8791">22647 14213,'0'-25,"0"50,24 0,-24 0,0-1,0 1,0 25,0-25,-24 0,24-1,0 1,0 25,0-25,0-1,0 1,0-50,0 1,0-1,0 0,24 0,-24-24,0 24,25 0,-25 0,25 0,0 0,-25 1,25 24,-25-25,0 50,0-1,25 1,-25 0,0 0,0 0,0 0,0-1,0 1,0 0,24-25,-24 25,25-25</inkml:trace>
  <inkml:trace contextRef="#ctx0" brushRef="#br0" timeOffset="271636.7154">22944 14312,'25'0,"0"0,0 0,0-25,-1 25,1 0,0 0</inkml:trace>
  <inkml:trace contextRef="#ctx0" brushRef="#br0" timeOffset="272028.4783">23217 14139,'25'0,"0"0,0 24,-1 1,-24 0,0 0,0 0,0-1,-24 1,24 0,-25 0,25 0,-25 0,25-1,-25-24,25 25,0 0,25-25,0-25,0 25,-1 0,1-25,0 25,0 0,-25-24,25 24,-1 0,1 0,-25-25,25 25,-50 0</inkml:trace>
  <inkml:trace contextRef="#ctx0" brushRef="#br0" timeOffset="273764.6301">14337 16545,'25'-25,"0"25,0 25,24-25,-24 0,0 0,0 0,-1 0,1 0,0 0,0 0,0 0,-1 0,1 0,0 0,-50 0,0 25,1-25</inkml:trace>
  <inkml:trace contextRef="#ctx0" brushRef="#br0" timeOffset="274028.1447">14337 16768,'25'0,"0"0,0 0,-1 0,1 25,25-25,-25 0,24 0,1 0,-1-25,-24 25,25 0,-25 0,-1 0,1 0,0 0</inkml:trace>
  <inkml:trace contextRef="#ctx0" brushRef="#br0" timeOffset="290856.0933">15404 16396,'0'-25,"25"25,-1 0,1 25,0-25,0 0,0 25,-1 0,1-25,-25 24,25-24,-25 25,0 0,0 0,-25 0,25-1,-25 1,1 25,-1-25,0-1,0 1,25 0,-25 0,1 0,-1-25,0 24,0-24,0 0,0 0,50 0,0 0,25 0,-25 0,-1 25,1-25,25 0,-25 0,-1 0,26 0,-25 0,0 0,-1 0,1-25,0 25</inkml:trace>
  <inkml:trace contextRef="#ctx0" brushRef="#br0" timeOffset="291468.1734">16049 16446,'0'24,"0"1,0 0,0 0,0 24,0-24,0 0,0 25,-25-26,25 26,0-25,0 0,0-1,0 1,-25-25,25-25,25-24,-25 24,25-25,-25 26,0-26,24 25,1-24,-25 24,25 0,0 0,-25 0,25 25,-1 0,-24 25,0 0,25 0,-25 0,0-1,0 26,0-25,0 0,0-1,0 1,25 0,-25 0,0 0,0-1,25-24,0 0</inkml:trace>
  <inkml:trace contextRef="#ctx0" brushRef="#br0" timeOffset="292060.8197">16892 16297,'0'24,"0"1,0 0,0 0,0 25,0-26,0 1,0 25,-25-25,25 24,0-24,-25 0,1 0,24-1,-25 1,0 0,0 0,0-25,1 0,-1 0,0 0,0-25,0 0,1 25,-1-25,25 1,-25-26,25 25,0 0,0 1,0-1,25 0,0 25,-1 0,1 0,0 0,0 25,24-25,-24 25,0-25,25 24,-26 1,1 0,-25 0,25-25,0 25,0-1,-25 1,24-25,-24 25,25-25,0 25,-25-50</inkml:trace>
  <inkml:trace contextRef="#ctx0" brushRef="#br0" timeOffset="292456.0319">17165 15825,'0'25,"0"0,0 0,25 0,-25 24,0-24,0 0,0 0,0-1,0 1,0 0,0-50,0 0,24 1,-24-1,0 0,25 0,-25 0,25 1,-25-1,25 0,0 25,-25 25,0 0,0-1,0 26,0-25,24 0,-24-1,0 1,0 0,0 0,0 0,25-25</inkml:trace>
  <inkml:trace contextRef="#ctx0" brushRef="#br0" timeOffset="293656.499">17636 16644,'-25'-25,"50"25,0 0,0 0,0 0,-1 0,1 0,0 0,0 0,0 0,-1 0,1 0,0 0,0 0,0-25,-1 25</inkml:trace>
  <inkml:trace contextRef="#ctx0" brushRef="#br0" timeOffset="296228.7313">18430 16148,'-25'0,"25"25,-25-25,0 24,1 1,24 25,-25-25,0 24,25 26,0-26,0 1,0 0,0-1,0 1,0-1,25-24,-25 25,25-25,-1-1,1 1,0 0,0-25,0 0,-1 0,1 0</inkml:trace>
  <inkml:trace contextRef="#ctx0" brushRef="#br0" timeOffset="296652.0392">18728 16346,'0'25,"0"0,0 0,0 0,0 24,0-24,0 25,0-26,0 1,0 0,0 0,0 0,0-1,0-48,0-1,0 0,0 0,24 0,-24-24,0 24,25-25,-25 26,25-1,0 0,-25 0,25 25,-1 0,-24 25,25 0,-25 0,25-1,-25 1,0 25,0-25,0 24,0-24,25 0,-25 0,0-1,0 1,25-25</inkml:trace>
  <inkml:trace contextRef="#ctx0" brushRef="#br0" timeOffset="297143.7959">19149 16545,'-25'0,"1"0,48 0,1 0,-25 25,25-25,0 0,0 0,-1 0,1 0,0 0,0-25,0 25</inkml:trace>
  <inkml:trace contextRef="#ctx0" brushRef="#br0" timeOffset="297363.6127">19447 16371,'0'25,"0"0,0 0,0-1,0 26,0-25,0 0,0 24,-25-24,25 0,0 0,0-1,0 1,0 0,25 0</inkml:trace>
  <inkml:trace contextRef="#ctx0" brushRef="#br0" timeOffset="297812.247">19621 16247,'0'-25,"24"50,1 0,0 0,0 24,0-24,-25 0,24 0,1 24,-25-24,25 0,-25 0,0 24,0-24,0 0,0 25,-25-26,25 1,-25 0,25 25,-24-26,24 1,-25 0,0 0,25 0</inkml:trace>
  <inkml:trace contextRef="#ctx0" brushRef="#br0" timeOffset="298836.3895">20489 16346,'0'-25,"0"1,0 48,0 1,0 0,0 0,0 0,0 24,0-24,0 0,0 25,-25-26,25 26,-25-25,25 24,-25-24,0 0,25 0,-24 0,-1-1,25 1,-25 0,0-25,0 0,1 0,-1 0,0-25,0 0,25 1,-25-1,25 0,0 0,-24 0,24 1,0-1,0 0,0 0,0 0,0 1,24 24,1 0,0 0,0 0,-25 24,25-24,-1 0,1 25,0-25,0 25,0-25,-1 25,1-25,0 25,0-25,-25 24,25-24,-1 0,1 25,0-25,-50 0</inkml:trace>
  <inkml:trace contextRef="#ctx0" brushRef="#br0" timeOffset="299568.796">20836 15925,'0'-25,"0"50,25-1,-25 1,0 0,0 0,0 24,0-24,-25 0,25 0,0 0,0-1,0 1,0-50,0 1,25 24,-25-25,0-25,25 25,-25 1,24-26,-24 25,25 0,0 1,0 24,0 24,-25 1,0 0,0 0,0 0,0-1,0 1,0 0,0 0,0 0,24-1,-24 1,25-25,0 0,0 0,-25-25,25 25,-1-24,-24-1,25 0</inkml:trace>
  <inkml:trace contextRef="#ctx0" brushRef="#br0" timeOffset="301472.2651">14362 17686,'0'-25,"25"25,0 0,-1 25,1-25,0 0,0 0,0 0,-1 0,1 0,0 0,0 0</inkml:trace>
  <inkml:trace contextRef="#ctx0" brushRef="#br0" timeOffset="301632.5517">14312 17909,'0'25,"25"-25,0 0,0 0,0 25,24-25,1 0,-1 0,1 0,0-25,-1 25,26-25</inkml:trace>
  <inkml:trace contextRef="#ctx0" brushRef="#br0" timeOffset="302085.0478">15478 17537,'0'25,"0"0,0-1,0 26,0 0,-25-1,25 1,0-1,0 1,0 0,0-1,0-24,0 25,0-75,0 0,0 0,0-24,25-1,-25 0,0 26,25-26,-25 0,25 26,0-26,-1 25,1 50,-25 0,25 0,-25-1,0 26,25-25,-25 24,0-24,0 25,25-1,-25-24,0 0,24 0,-48-50,48 25</inkml:trace>
  <inkml:trace contextRef="#ctx0" brushRef="#br0" timeOffset="302324.1099">15701 17760,'25'0,"0"0,0 0,0 0,24 0,-24 0,0 0,0 0,-1 0,1 0,0 0,0 0,0 0,-1 0</inkml:trace>
  <inkml:trace contextRef="#ctx0" brushRef="#br0" timeOffset="302504.2873">15900 17562,'0'25,"0"-1,0 26,0-25,0 24,25 1,-25-25,0 24,0 1,0 0,24-1,-24-24,0 0,0-50</inkml:trace>
  <inkml:trace contextRef="#ctx0" brushRef="#br0" timeOffset="302688.2456">16173 17487,'-25'0,"25"25,0 0,0 25,0-26,0 26,0 0,0-1,0 1,0-1,0 1,0 0,0-1,0 1,0-25,0-1,0 1</inkml:trace>
  <inkml:trace contextRef="#ctx0" brushRef="#br0" timeOffset="303044.9704">15230 17462,'-25'-24,"25"48,-25-24,1 25,24 25,0-25,-25 24,25 26,0-26,0 26,0-1,0-24,25 24,-1 1,1-26,0 1,0-1,24-24,-24-25</inkml:trace>
  <inkml:trace contextRef="#ctx0" brushRef="#br0" timeOffset="303400.6633">16371 17388,'25'25,"0"0,0 24,-1-24,-24 25,25-1,0 1,-25 0,25 24,-25-24,0-1,0 1,0-1,0 1,-25 0,25 24,-25-24,25-1,-25-24,1 25</inkml:trace>
  <inkml:trace contextRef="#ctx0" brushRef="#br0" timeOffset="303908.0661">17041 17537,'0'25,"0"0,0-1,0 26,0-25,-25 24,25 1,-25 0,25-26,-25 26,1 0,-1-1,25-24,-25 25,0-26,0 1,1-25,-1 25,0-25,0 0,0 0,1-25,-1 0,25 1,-25-1,25 0,0-25,0 26,25-26,-25 25,0 0,25 25,-1-24,1 24,0 0,0 0,0 24,-1-24,1 25,0 0,25 0,-26 0,1-1,0 1,0 0,0 0,-1 0,1-25,-25 24,25-24,-25 25,25-25</inkml:trace>
  <inkml:trace contextRef="#ctx0" brushRef="#br0" timeOffset="304844.3428">17338 17314,'0'24,"0"1,0 0,0 0,0 24,0-24,0 0,0 0,0 0,-24-25,24 25,0-50,24 0,-24 0,0 0,0 0,25 1,-25-1,0 0,25 0,-25 0,25 25,-25-24,25 48,-25 1,24 0,-24 0,0 0,0-1,0 1,25 0,-25 0,0 0,0 0,0-1,25-24,0 0,-25-24,0-1,25 0,-25 0</inkml:trace>
  <inkml:trace contextRef="#ctx0" brushRef="#br0" timeOffset="310992.4588">5482 17735,'0'-24,"25"24,-25-25,24 50,-24-1,-24-24,24 25,0 0,0 0,-25 0,0 49,0-49,0 24,1-24,24 0,-25 0,25 0,-25-25,50 0,-25-25,25 0,-1 25,1-25,0 0,0 25,0 0,-25 25,24-25,-24 25,0 0,0 0,-24 24,24-24,0 0,-25 0,25 24,-25-24,25 0,25-25,-25 25,0-1,25 1,-25 0,-25 0,25 24,0 1,-25-25,50-50,-25-25,25 1</inkml:trace>
  <inkml:trace contextRef="#ctx0" brushRef="#br0" timeOffset="311815.9246">5606 17735,'25'0,"-1"0,1 0,0 0,0 0,0 0,-1 0,1 0,0 0,25 0,-25 0,-1 0,-24-24,25 24,-25-25,-25 25,25-25,-24 0,-1 25,0 0,25 25,0 0,-25 0,25 24,-25-24,25 0,-25 24,25-24,-24 25,24-25,0-1,-25 1,25 0,-25 0,0 0,50-25,0 0,0-25,-1 25,1-25,0 0,0 25,0-25,-25 75,-25 0,25-26,-25 1,25 25,-25-25,25 24,0-24,-25 0,25 0,0-1,0 1,0 0,0-50,0 0,0 1,25 24,-25-25,0 0,25 0,-25 0,25 25,-25-24,25 24,0 0,-1 0,1 0,0 0,-25 24,0 1,0 0,0 0,0 0,0-1,-25 1,0 0,25 0,-24-25,24 25,-50-1,25-24,0 0,0 0,1-24,24-1,0 0,24 25,-24-25,25 0,0 1</inkml:trace>
  <inkml:trace contextRef="#ctx0" brushRef="#br0" timeOffset="312072.051">6226 17810,'25'0,"0"25,-1-1,1 1,0 0</inkml:trace>
  <inkml:trace contextRef="#ctx0" brushRef="#br0" timeOffset="312412.4046">6226 17983,'0'50,"0"-100,-25 125,25-50,0 24,0 1,25-1,-25-24,0 25,0-1,0-24,0 0,0 0,25 0,0-25,-1-25,-24 0,25 0,0-24,-25-1,25-24,-25 24,25-24,-25-1,24 1,-24-1,25 26,-25-1,25 25,-25 1,0-1,25 25,0 0,-25 25,24-25,-24 24,25-24,0 0,0 25,0-25,-1 0,-24 25,0 0,-24-25,-1 25,25-1,-25 26</inkml:trace>
  <inkml:trace contextRef="#ctx0" brushRef="#br0" timeOffset="312556.8806">6474 18132,'-25'0,"50"0,-50 25,50 0,0-25,0 0,-1-25,1 25,0-25,0 25,-25-25,25 1,-25-1,-25 25,25-25</inkml:trace>
  <inkml:trace contextRef="#ctx0" brushRef="#br0" timeOffset="312764.8625">6573 17983,'-25'0,"50"0,-74 0,49 25,0 0,0 25,0-26,0 26,0-25,0 24,0-24,0 0,0 0,0 0,0-1,0 1,24-25,1 0,0 0,0 0,0 0,-1 0,1 0,0 0,0 0,0 0,-1-25,1 1</inkml:trace>
  <inkml:trace contextRef="#ctx0" brushRef="#br0" timeOffset="313308.0516">6821 17835,'0'-25,"25"25,0 0,0 0,0 0,-1 0,26 0,-25-25,0 25,-1-25,1 25,0 0,-50 0,0 0,25 25,-24-25,-1 25,0 0,25-1,-25 1,25 0,0 0,-25 24,25-24,0 25,0-1,-24 1,24 0,0-1,0-24,-25 0,25 0,0-1,25-48,-25-1,0-25,24 25,-24-24,25 24,-25 0,25 0,0 1,-25-1,25 25,-25 25,0-1,0 1,0 0,0 0,0 0,0-1,-25 1,25 0,-25 0,0 0,25-1,-25-24,25-24,-24 24,24-25,0 0,0-25,-25 1,25 24</inkml:trace>
  <inkml:trace contextRef="#ctx0" brushRef="#br0" timeOffset="313512.1821">6871 17636,'25'0,"0"0,-1 25,1 0,0 24,0 1,0 0,24-1,-24 1,0 24,0 1,24-26,-24 26,0-1,0-24,-1-1,-24 1,25-25,0-1,-25 1,0 25,0-75,0 0,0 0,0-24</inkml:trace>
  <inkml:trace contextRef="#ctx0" brushRef="#br0" timeOffset="313668.6955">7317 17983,'0'0,"0"25,-24 0,24 0,-25 0,25-1,-25 26,25-25,-25 0,25-1,-25 1,25 0,-24-25,-51-74,75 49</inkml:trace>
  <inkml:trace contextRef="#ctx0" brushRef="#br0" timeOffset="313812.454">7169 17487,'24'0,"-24"25,25-25,0 25,-25 0,25-25,0 25,-1-1,1-24,0 25</inkml:trace>
  <inkml:trace contextRef="#ctx0" brushRef="#br0" timeOffset="314639.8403">7565 17611,'25'0,"0"25,0 0,-25 0,25-25,-25 25,24-1,-24 1,-24-25,24 25,-25 0,0 0,0-1,0 1,1 0,-1 0,0-25,50 0,0 0,-25-25,24 25,1 0,0-25,0 25,0 0,-1 25,-24 0,25 0,-50-1,25 26,0-25,-24 0,24 24,0-24,-25 0,25 0,0-1,-25-24,50-24,-25-1,25 25,-25-25,24-25,-24 26,25-1,-25 0,25 0,0 25,-25-25,25 25,-25-24,24 48,-24 1,0 0,0 0,0 0,-24-1,24 1,0 0,-25 0,0 24,0-24,25 0,-25 25,1-26,-1 1,0 0,0 0,0-25,25 25,-24-25,-1 0,50 0,-1 0,1 0,0 0,0 0,0-25,24 25,-24 0,0 0,0 0,-1 0,1 0,0 0,0-25,-25 50,25-50,-25 0</inkml:trace>
  <inkml:trace contextRef="#ctx0" brushRef="#br0" timeOffset="314812.0393">8260 18405,'25'0,"0"0,-1 25,1-25,0 25,-50-50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0:35:51.2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1414 1067,'0'-25,"0"0,-25 50,25 0,-25-1,0 1,1 25,-1-25,0-1,0 1,0 0,-24 25,24-26,0 26,0-25,1 0,48-25,1 0,0-25,0 25,24 0,-24 0,0-25,0 25,24 0,-24 0,0 0,0 0,0 0,-1 0,1 0,0 0,0 0,0 0,-1 25,-48-25,-1 0,-50-50,51 25</inkml:trace>
  <inkml:trace contextRef="#ctx0" brushRef="#br0" timeOffset="187.9536">1389 1067,'0'24,"0"1,0 0,0 0,0 24,0 1,0 0,0-1,0 26,-25-26,25 1,0-25,0 24,0-24,0 0,0 0,25 0</inkml:trace>
  <inkml:trace contextRef="#ctx0" brushRef="#br0" timeOffset="323.936">1587 1538,'0'25,"25"-25</inkml:trace>
  <inkml:trace contextRef="#ctx0" brushRef="#br0" timeOffset="2084.7739">2009 1091,'0'25,"25"-25,0 0,24 0,-24-25,25 25,-25 0,24-24,1 24,-25-25,24 25,-24 0,0 0,0 0,-1 0,1 0,0 0,0 0,0 25,-50-25,0 24,0-24,0 0,1 25</inkml:trace>
  <inkml:trace contextRef="#ctx0" brushRef="#br0" timeOffset="2376.3745">2158 918,'0'25,"0"-1,0 1,25 0,-25 0,25-25,-1 0,1-25,0 0,0 0,-25 1,25-26,-1 25,1 0,-25 1,25 24,-25 24,0 1,0 0,0 25,-25-26,25 1,-25 25,25-25,-24-1,24 26,-25-25,25 0,-25-1,-49-73,74 74</inkml:trace>
  <inkml:trace contextRef="#ctx0" brushRef="#br0" timeOffset="2644.6542">2034 1339,'25'0,"0"0,-25 25,24-25,1 0,0 0,-25 25</inkml:trace>
  <inkml:trace contextRef="#ctx0" brushRef="#br0" timeOffset="2859.8817">2059 1513,'0'0,"0"25,0 0,0-1,0 1,0 25,0-25,0 0,0-1,0 1,25 25,-25-25,0-1,24-48</inkml:trace>
  <inkml:trace contextRef="#ctx0" brushRef="#br0" timeOffset="3404.2601">2183 1563,'25'-25,"-25"0,24 25,1-25,-25 0,25 1,25-1,-26 0,1 0,0 25,0-25,24 1,-24 24,0-25,0 25,0 25,-25-1,-25-24,25 25,0 0,-25 0,0 24,0-24,25 0,-24 25,-1-26,0 1,0 0,0-25,25 25,-24-25,24-25,0 0,0 0,0-24,0 24,0 0,0 0,24 1,-24-1,0 50,0-1,0 1,0 0,0 25,0-26,0 26,-24 0,24-1,0-24,0 25,-25-25,25-1,25 1,-1-25,1 0,0 0,0 0,0 0,-1-25,1 25,0 0,0 0,0-24,-1 24,1 0,0 0,0-25,0 25,0 0,-25-25,0 0,-25 0</inkml:trace>
  <inkml:trace contextRef="#ctx0" brushRef="#br0" timeOffset="4051.706">2977 1091,'0'25,"-25"0,25 0,-25-25,25 25,-25-1,0 1,1-25,24 25,-25 0,50-50,-1 25,1 0,0 0,0 0,0 0,-1 0,-24 25,0 0,-24-1,24 1,0 0,-25 0,0 0,25-1,-25 1,0 0,25 0,-24-25,48 0,-24-25,25 25,0 25,-25 0,25-1,-25 1,0 25,0-25,0 0,0 24,0-24,0 0,0 0,-25-1,25-73,0 24,0 0</inkml:trace>
  <inkml:trace contextRef="#ctx0" brushRef="#br0" timeOffset="4360.3865">3076 1017,'25'0,"-1"-25,1 25,0 0,0-25,0 25,24 0,-24 25,25-25,-26 0,1 0,0 0,0 0,0 0,-1 0,-48-25,-1 25,0 0,25-24,-25-1,0 0,1 0,24 0,0 50,0 0,0 0,0 0,-25-1,25 1,0 25,-25-25,25-1,-25 1,0 0,1 0,-1-25</inkml:trace>
  <inkml:trace contextRef="#ctx0" brushRef="#br0" timeOffset="4511.8754">3101 1067,'0'-25,"0"50,0-1,24 1,-24 0,0 0,0 24,0-24,0 25,0-25,0-1,0 26,0-25,0 0</inkml:trace>
  <inkml:trace contextRef="#ctx0" brushRef="#br0" timeOffset="4727.7191">3150 1191,'25'0,"-25"-25,25 25,0 0,-1 0,1 0,25-25,-25 25,-1 0,26 0,-25 0,0 0,-1 0,1 0,-25 25,0 0,0-1,-25-24,25 25,-24 0,-1 0,0 0,0-25,0 24</inkml:trace>
  <inkml:trace contextRef="#ctx0" brushRef="#br0" timeOffset="5656.2882">3249 1166,'-24'25,"48"-25,-24 24,0 1,0 0,0 0,25 0,0-50,-25 0,25 0,-25 0,25 1,-1 24,-48 24,24 1,-25 0,0 0,25 0,-25-1,0 1,1 0,-1-25,50-25,-1 25,1-25,0 25,0 0,0 0,-1 0,1 25,-50 0,25 0,-24 0,-1-1,25 1,-25 25,-25-25,26-1,-1 1,0 0,0-25,50 0,-25-25,25 25,0-25,-1 25,1-24,0 24,0 0,0 0,-25 24,0 1,-25 0,0 0,0 0,0 0,1-1,-26 1,25 0,0 0,1 0,-1-25,0 0,25-25,25 50,0-25,-1 24,1-24,0 25,0-25,0 25,-1 0,1-25,0 25,0-25,0 0,-1 0,1 0,0 0,0-25,0 0,-25 0,0 0,-25 25,25-24,0-1,-25 0,25 0,0 0,-25 1,50-1,-25 0,25 0,0 25,-1-25,1 25,0 0,0 0,0 0,-1 0,1 25,0-25,0 0,0 25,-25 0,-25 0,0-1,0-24,-24 0,24 0,0 0</inkml:trace>
  <inkml:trace contextRef="#ctx0" brushRef="#br0" timeOffset="5967.7505">3820 1091,'0'-24,"25"-1,0 25,-1 0,1 0,0-25,25 25,-26 0,26 0,-25 0,24 0,-24-25,0 25,0 0,0 0,-50 0,0 0</inkml:trace>
  <inkml:trace contextRef="#ctx0" brushRef="#br0" timeOffset="6120.1793">3944 893,'0'25,"0"0,25-1,-25 1,0 25,0-25,0-1,25 1,-25 0,0 0,24-75</inkml:trace>
  <inkml:trace contextRef="#ctx0" brushRef="#br0" timeOffset="6256.8011">4192 769,'0'25,"-25"0,25-1,0 26,-25-25,25 0,0 24,-24-24,-1 0,25 24,-25-24,0 0,-24 0,24 0</inkml:trace>
  <inkml:trace contextRef="#ctx0" brushRef="#br0" timeOffset="6424.0796">3870 1141,'-25'0,"50"25,-25 0,0-1,-25 1,25 25,0-25,0-1,0 1,0 25,-25-25,25-1,25-24,-25-24</inkml:trace>
  <inkml:trace contextRef="#ctx0" brushRef="#br0" timeOffset="7215.8892">3944 1240,'25'-25,"-25"1,25 24,-1-25,1 25,0 0,0 0,0 0,-1 0,1 0,0 0,-50 25,0-1,1 1,-26 0,25 0,0 0,-24-1,24 1,0 0,0-25,1 0,48 0,1-25,0 0,0 25,0-24,-1 24,1-25,0 25,0 0,0 0,-25 25,0-1,-25 1,25 0,-25 0,0 0,0-1,-24 1,24 25,0-25,0-1,1-24,-1 25,25-50,0 1,25-1,-1 25,-24-25,25 0,0 0,0 25,0-24,-1 24,1 0,0 0,0 0,0 24,-1 1,-24 0,0 25,25-26,-25 1,-25 25,25 0,0-1,-24-24,24 25,-25-26,25 26,-25-50,25 25,-25-25,0 0,25-25,0 0,0 0,0 1,0-26,0 25,0-24,0-1,0 25,0 0,-24 25,24 25,-25 0,0 0,25 0,-25-1,25 1,-25 0,50-50,-25 0,25 1,0-1,0 0,-25 0,24 0,1 0,0 25,-25 25,-25 0,25 0,-25 0,25 0,-24-1,24 1,-25 0,25 0</inkml:trace>
  <inkml:trace contextRef="#ctx0" brushRef="#br0" timeOffset="7479.8398">4192 1563,'0'0,"0"-25,25 0,0 25,-1-25,1 25,0 25,-25 0,-25-25,25 25,-25-1,25 1,-24 0,-1 25,25-25,-25-1,0-24,25 25,25-50,0 25,0-24,-1 24,1 0,0 0,0 0,0 0,-1 24,-73-48,24 24</inkml:trace>
  <inkml:trace contextRef="#ctx0" brushRef="#br0" timeOffset="8463.8754">4589 1116,'0'25,"-25"0,25 0,-25-25,25 24,-25-24,25 25,-24 0,-1 0,50-25,-25-25,24 25,1-25,0 25,0 0,0-25,-1 25,1 0,-25 25,25-25,-25 25,-25 0,25 0,-25-25,25 24,-24 1,-1 0,25 0,-25 0,0-25,25 24,0-48,25-1,0 25,0 0,-1 0,-24 25,25-1,-25 1,0 0,0 0,0 0,0 24,-25-24,25 0,0 0,0 0,-24-25,24 24,0-48,0-1,0-25</inkml:trace>
  <inkml:trace contextRef="#ctx0" brushRef="#br0" timeOffset="8647.9907">4812 893,'25'25,"0"-25,-25 25,25-1,-1-24,-24 25,25-25,0 0,0 25,0 0,-25 0,-25-1</inkml:trace>
  <inkml:trace contextRef="#ctx0" brushRef="#br0" timeOffset="8791.7405">4738 1265,'24'0,"1"0,0 0,0-25,0 25,24-25,-24 25,25-24,-25 24,24-25,-24 25,0 0,0 0,-25-25</inkml:trace>
  <inkml:trace contextRef="#ctx0" brushRef="#br0" timeOffset="8996.771">4936 1240,'0'25,"25"0,-25 24,25-24,-25 25,0-1,0 1,0 0,0-1,0 1,0 0,0-1,0-24,0 0,0 0,0-1,-25-24,25 25,0-50,-25 1</inkml:trace>
  <inkml:trace contextRef="#ctx0" brushRef="#br0" timeOffset="9744.4387">5308 1067,'25'-25,"0"25,0 0,-25 25,24-25,1 0,0 0,0 0,-25 24,0 1,0 0,-25 0,0 0,0-1,25 1,-24 0,-1 0,0-25,50 0,0 0,-1 0,1 0,0 0,0 25,-25-1,0 1,0 0,0 0,0 0,-25-1,25 1,-25 0,0 0,1 0,-1-1,0-24,0 0,0-24,1 24,24-25,-25 25,25-25,-25 0,0 0,0 1,50 48,0 1,0-25,0 0,-1 0,1 0,0 0,25-25,-26 1,26-1,-25 0,24-25,-24 26,0-26,0 25,0-24,-25 24,24 0,-24 0,0 50,-24 0,24 24,0-24,-25 25,25-1,0-24,0 0,0 25,0-26,0 1,0 0,25-50,-25 0,0 1,24-1</inkml:trace>
  <inkml:trace contextRef="#ctx0" brushRef="#br0" timeOffset="9932.1884">5755 943,'0'0,"0"-25,0 0,24 50,-24 0,0 24,0 1,0-1,0 1,0 24,0 1,0-1,0 1,0-1,0 0,0 1,0-25,0 24,0-24,0-1,0-24,0 25,0-26,0-48</inkml:trace>
  <inkml:trace contextRef="#ctx0" brushRef="#br0" timeOffset="10156.3751">6077 1191,'25'0,"0"0,-25-25,25 25,-1 0,1 0,0 0,0 0,0-25,-1 25,1 0,-50 25</inkml:trace>
  <inkml:trace contextRef="#ctx0" brushRef="#br0" timeOffset="10628.6615">6003 1389,'25'-25,"-1"25,1 0,0 25,0 0,-25 0,0-1,0 1,0 0,0 0,0 0,-25-1,25 1,0 0,0-50,25 0,-25-24,0 24,25-25,-25 1,0-1,24 1,-24-1,0 0,0 1,0-1,0 1,0 24,-24-25,24 25,0 1,0 48,0 1,24 0,-24 0,25 24,0 1,-25-25,25 24,0 1,-25 24,24-24,1 24,0 1,0-1,0-24,-1 24,1-24,25-25,-25 24,-25-24,24 0,1-25,0 25,-25-50,0 0,-25 0,25-24,0 24,-74-49,74 24,-25 0</inkml:trace>
  <inkml:trace contextRef="#ctx0" brushRef="#br0" timeOffset="10796.2256">6325 819,'25'0,"0"0,0 24,-1-24,26 25,-25 0,0 0,-1 0,1-25,-25 24,25-24,-25 25</inkml:trace>
  <inkml:trace contextRef="#ctx0" brushRef="#br0" timeOffset="26656.0575">4142 2877,'0'25,"0"0,0 0,0 0,0-1,0 1,-24-25,24 25,0 0,0 0,0-1,0 1,0 0,0 0,0 0,0-1,0 1,0 0,0 0,0 0,0-1,0 1,0 0,0 0,0 0,0-1,0 1,0 0,0 0,0 0,0-1,0 1,0 0,0 0,0 0,0 0,0-1,0 1,0 0,0 0,0 0,0-1,0 1,0 0,0 0,0 0,0-1,0 1,0 0,0 0,0 0,0-1,0 1,-25 0,25 0,0 0,0-1,0 1,0 0,0 0,0 0,0-1,0 1,0 0,0 0,0 0,0-1,0 1,0 0,0 0,0 0,0-1,0 1,0 0,0 0,0 0,0-1,0 1,0 0,0 0,0 0,0 0,0-1,0 1,0 0,0 0,0 0,0-1,0 1,0 0,0 0,0 0,0-1,0 1,0 0,0 0,0 0,0-1,0 1,0 0,0 0,0 0,0-1,0 1,0 0,0 0,-25 0,50-1,-50 1,25 0,25 0,-25 0,0-1,0 1,0 0,0 0,0 0,0-1,0 1,0 0,0 0,0 0,0 0,0-1,0 1,0 0,0 0,0 0,0-1,0 1,0 0,0 0,0 0,0-1,0 1,0 0,0 0,0 0,0-1,0 1,0 0,0 0,-25 0,25-1,0 1,0 0,0 0,0 0,0-1,0 1,0 0,0 0,0 0,0-1,0 1,0 0,0 0,0 0,0-1,0 1,0 0,0 0,0 0,0 0,0-1,0 1,0 0,0 0,0 0,0-1,0 1,0 0,0 0,0-50,-25 0,25 0</inkml:trace>
  <inkml:trace contextRef="#ctx0" brushRef="#br0" timeOffset="28672.1821">4862 2778,'-25'0,"25"-25,0 50,0 0,0 0,0 0,0-1,0 1,0 0,0 25,0-26,0 1,0 25,0-25,0-1,0 1,0 25,0-25,0-1,0 1,0 0,0 0,-25 0,50-50,-50 0</inkml:trace>
  <inkml:trace contextRef="#ctx0" brushRef="#br0" timeOffset="29472.1212">6300 2753,'0'-24,"0"48,0 1,0 0,0 0,-24 0,24 24,0-24,0 0,0 24,0-24,0 0,0 0,0 0,0-1,0 1,0 0,0 0,0-50</inkml:trace>
  <inkml:trace contextRef="#ctx0" brushRef="#br0" timeOffset="30620.8535">7590 2927,'0'0,"25"0,-50 0,50 0</inkml:trace>
  <inkml:trace contextRef="#ctx0" brushRef="#br0" timeOffset="30740.6846">7863 2927,'0'25,"25"-25</inkml:trace>
  <inkml:trace contextRef="#ctx0" brushRef="#br0" timeOffset="30879.8972">8186 2927,'24'0,"1"0</inkml:trace>
  <inkml:trace contextRef="#ctx0" brushRef="#br0" timeOffset="31652.316">9203 2604,'0'-24,"0"-1,-25 50,25-1,0 1,0 0,0 0,0 0,0 0,25 24,-25-24,0 0,0 24,0-24,0 25,0-1,0-24,0 25,0-25,0-1,0 1,0 0,0 0,24-50,-48 0</inkml:trace>
  <inkml:trace contextRef="#ctx0" brushRef="#br0" timeOffset="34263.8682">10120 2530,'0'-25,"0"50,25 0,-25 0,0-1,0 1,0 0,0 0,0 0,0 0,0-1,0 1,0 0,0 0,0 0,0-1,25 26,-25-25,0 0,0-1,0 1,0 0,0 0,0 0,0-1,0 1,0 0,0 0,0 0,0-1,25 1,-25 0,0 0,0 0,0-1,0 1,0 0,0 0,0 0,0-1,0 1,0 0,0 0,0 0,0-1,0 1,0 0,0 0,0 0,0 0,0-1,0 1,25 0,-25 0,0 24,0-24,0 0,0 0,0 24,0-24,0 0,0 0,0 0,0-1,24 1,-24 0,0 0,0 0,0-1,0 1,0 0,0 0,0 0,0-1,0 1,0 25,0-25,0-1,0 1,0 0,0 0,0 0,0-1,0 1,0 0,25 0,-25 0,0-1,0 1,0 0,0 0,0 0,0 0,0-1,0 1,0 0,0 0,0 0,0-1,0 1,0 0,0 0,0 0,0-1,0 1,0 0,0 0,0 0,0-1,0 1,0 0,0 0,0 0,0-1,0 1,0 0,0 0,0 0,0-1,0 1,0 0,0 0,0 0,0-1,0 1,0 0,-25 0,25 0,0-1,0 1,0 0,0 0,0 0,0 0,0-1,0 1,0 0,0 0,0 0,0-1,0 1,0 0,0 0,0 0,0-1,0 1,0 0,0 0,0 0,0-1,0 1,25 0,-25 0,0 0,0-1,0 1,0 0,0 0,-25 0,25-1,25-24,-25 25,0 0,0 0,0 0,0-1,0 1,0 0,0 0,0 0,0-1,0 1,0 0,0 0,0 0,0 0,0-1,0 1,0 0,0 0,25-25,-25 25,0-1,0 1,0 0,0 0,0 0,0-50,0 0,0-25,-25 1</inkml:trace>
  <inkml:trace contextRef="#ctx0" brushRef="#br0" timeOffset="36727.483">4068 7069,'0'25,"0"0,0 0,0 0,0-1,0 1,0 0,0 0,0 0,0-1,0 1,0 0,25 0,-50-25,25 25</inkml:trace>
  <inkml:trace contextRef="#ctx0" brushRef="#br0" timeOffset="40979.7899">4787 4192,'0'-25,"0"0,-25 1,1-1,24 0,-25 25,25-25,-25 25,0 0,0 0,1 25,-1 0,25 0,-25-1,0 1,25 25,0-25,-25-1,25 26,0-25,0 24,0-24,0 0,0 0,0 0,0-1,25-24,-25 25,25-25,0 0,-25-25,25 1,-1-1,-24 0,25 0,-25 0,25 1,-25-1,25-25,-25 25,0 1,25-1,-25 0,0 0,24 0,-24 1,0-1,0 50,0-1,-24 1,24 0,0 25,0-26,0 1,0 0,0 0,0 0,0-1,0 1,0 0,0 0,24 0,-24-1,25-24,-25 25,25 0,0-50</inkml:trace>
  <inkml:trace contextRef="#ctx0" brushRef="#br0" timeOffset="41183.9552">4936 4341,'0'25,"0"-1,0 1,0 0,0 0,0 0,0-1,0 1,0 0,0 0,25 0,-50-50</inkml:trace>
  <inkml:trace contextRef="#ctx0" brushRef="#br0" timeOffset="42052.7841">6276 4192,'0'-25,"0"0,0 1,0-1,0 0,-25 0,25 0,-25 25,0 0,0 25,1 0,-1 0,0 24,0 1,0 0,25-1,-24 1,24-1,0 1,0 0,0-26,0 1,0 0,24 0,1-25,-25-25,25 25,-25-25,25 0,0 1,-1-1,-24-25,25 25,0 1,-25-1,25-25,-25 25,0 1,0-1,0 0,0 0,0 0,-25 50,25 0,0 0,0 0,0-1,25 1,-25 0,0 25,0-26,0 26,0-25,0 0,0-1,25 1,-25 0,0 0,0 0,24-1,1-48</inkml:trace>
  <inkml:trace contextRef="#ctx0" brushRef="#br0" timeOffset="42352.6493">6400 4366,'24'0,"1"24,0-24,-25 25,25-25,-25 25,25-25,-25 25,0 0,0-1,-25-24,0 25,0 0,0 0,1 0,-1-25,25 24,-25-24,25 25,0-50,25 25,0 0,-1 0,1 0,0 0,0-24,0 24,-1 24,1-48,0 24,0 0</inkml:trace>
  <inkml:trace contextRef="#ctx0" brushRef="#br0" timeOffset="42712.1645">7317 4291,'25'25,"0"-25,0 0,0-25,-1 25</inkml:trace>
  <inkml:trace contextRef="#ctx0" brushRef="#br0" timeOffset="42831.6185">7640 4266,'25'0,"-1"0,1 0,-50-49,50 49</inkml:trace>
  <inkml:trace contextRef="#ctx0" brushRef="#br0" timeOffset="42943.8893">8111 4291,'25'0,"0"0,0 0</inkml:trace>
  <inkml:trace contextRef="#ctx0" brushRef="#br0" timeOffset="43784.3233">9128 4118,'0'0,"0"-25,0 0,0 0,0 0,0 1,0-1,-25 0,25 0,-24 25,24-25,-25 25,0 0,0 0,0 25,0 0,1 0,-1 0,25-1,-25 1,0 25,25-25,-25 24,25-24,0 25,0-1,0-24,0 0,0 0,0-1,25 1,-25 0,25-25,0 0,-25-25,25 25,-1-25,-24 1,25-1,0-25,0 25,-25 1,25-26,-25 25,25 0,-25-24,24 24,-24 0,0 0,0 1,0 48,0 1,0 25,0-25,0-1,0 26,0-25,25 0,-25-1,0 1,0 0,25 0,-25 0,25-1,0-24,-1 0</inkml:trace>
  <inkml:trace contextRef="#ctx0" brushRef="#br0" timeOffset="44395.8835">9351 4192,'0'25,"0"0,0-1,0 1,0 0,0 0,0 24,-24-24,24 0,0 0,0 0,0-50,0 0,24 0,-24 0,25 1,-25-1,25 0,-25 0,25 25,-25-25,25 25,-1 0,-24 25,0 0,0 0,0 0,0-1,0 1,0 0,0 0,25 0,-25-1,25-24,0 0,-25-24,25 24,-25-25</inkml:trace>
  <inkml:trace contextRef="#ctx0" brushRef="#br0" timeOffset="46604.7087">4663 5631,'25'0,"0"-25,-25 0,0 0,25 0,-25 1,-25-1,25 0,0 0,-25 25,25-25,-25 25,0 0,1 0,-1 25,0 0,0 0,0 24,25-24,-24 0,-1 25,25-26,-25 26,25 0,0-26,0 26,0-25,0 25,25-26,-25 1,0 0,25 0,-1-25,-24 25,25-50,0 25,0-25,0 0,-25 0,24 1,1-1,0-25,-25 25,25 0,-25-24,0 24,25 0,-25 0,0 1,0-1,0 0,0 0,0 50,0 0,0 0,0-1,0 1,0 0,0 0,0 0,0-1,24 1,-24 0,0 0,0 25,25-26,-25 1,25 0,0 0</inkml:trace>
  <inkml:trace contextRef="#ctx0" brushRef="#br0" timeOffset="46783.9179">4986 5730,'-25'25,"25"-1,0 1,0 0,0 0,0 0,0 0,0-1,0 1,0 0,0 0,0 0,0-1</inkml:trace>
  <inkml:trace contextRef="#ctx0" brushRef="#br0" timeOffset="47108.8003">5085 5234,'25'0,"0"25,-1-25,-24 24,25 1,0-25,-25 25,-25-25,25 25,0 0,-25-25,25 24,-24 1,-1 0,0 0,0 0,25-1,25-24,0 0,-25-24,25 24,-1 0,1 0,0 0,0 0,0-25,24 25,-24 0</inkml:trace>
  <inkml:trace contextRef="#ctx0" brushRef="#br0" timeOffset="47787.5694">6449 5581,'0'-25,"-25"25,25-25,0 1,0-1,-24 25,24-25,-25 0,0 25,0 0,25 25,-25-25,1 25,-26 0,25-1,0 26,1-25,24 24,-25-24,25 0,0 25,0-26,0 1,0 0,0 0,25 0,-1-25,1 0,0 0,0 0,-25-25,25 0,-1 0,-24-24,25 24,-25 0,25 0,-25-24,0 24,25 0,-25 0,-25 50,25 0,0 0,0-1,0 1,0 25,0-25,25-1,-25 1,0 25,0-25,25 0,-25-1,0 1,24-25</inkml:trace>
  <inkml:trace contextRef="#ctx0" brushRef="#br0" timeOffset="48067.8972">6499 5730,'25'0,"-1"25,1-25,0 24,-25 1,0 0,0 0,-25-25,25 25,-25 0,1-1,-1 1,50-25,-1 0,1 0,0-25,0 25,0 0,-1-24,1-1,-25 0</inkml:trace>
  <inkml:trace contextRef="#ctx0" brushRef="#br0" timeOffset="48372.1312">6672 5159,'25'0,"0"0,-25 25,25 0,-25 0,0 0,-25-1,0 1,0 0,1 0,-1-25,25 25,-25-25,50 0,0 0,-1 0,1 0,0 0,0 24,0-24,-1 0,1 0</inkml:trace>
  <inkml:trace contextRef="#ctx0" brushRef="#br0" timeOffset="48652.4294">7417 5655,'24'-24,"1"48,0-24,0 0,-25-24</inkml:trace>
  <inkml:trace contextRef="#ctx0" brushRef="#br0" timeOffset="48735.999">7714 5606,'25'0,"-25"-25</inkml:trace>
  <inkml:trace contextRef="#ctx0" brushRef="#br0" timeOffset="48859.9787">8161 5581,'0'0,"25"25,-1-25</inkml:trace>
  <inkml:trace contextRef="#ctx0" brushRef="#br0" timeOffset="49507.9879">9227 5432,'0'-25,"0"1,0-1,-24 0,24 0,-25 0,25 1,-25 24,25-25,-25 25,0 0,1 0,-26 25,25-1,0 1,0 0,1 25,-1-1,0 1,25-1,-25 1,25 0,0-1,0-24,25 0,-25 0,25-1,0-24,-1 25,1-50,0 1,0-1,0 0,0 0,-1 0,-24-24,25 24,-25 0,25-24,-25 24,0-25,0 25,0 1,0 48,0 1,0 0,0 0,0 24,0-24,0 25,0-25,25-1,-25 26,0-25,25 0,-25-1,24 1</inkml:trace>
  <inkml:trace contextRef="#ctx0" brushRef="#br0" timeOffset="49848.1856">9376 5556,'-25'25,"25"0,0 0,25-1,-25 1,0 0,0 0,0 0,0-1,0 1,0 0,0-50,0 0,25 1,-25-1,0 0,25 0,-25 0,25 1,-25-1,24 25,1 0,-25 25,0-1,0 26,25-25,-25 0,0-1,0 1,0 0,25 0,-25-50,0 0</inkml:trace>
  <inkml:trace contextRef="#ctx0" brushRef="#br0" timeOffset="50376.9318">9451 5060,'0'-25,"24"25,1 0,0 25,0-25,0 25,-25 0,0 0,-25-1,0 1,0-25,25 25,-25-25,1 25,-1-25,50 0,-1 0,1 0,0 0,0 0,0 0,-1 0,1 0,0 0,0 0,0-25</inkml:trace>
  <inkml:trace contextRef="#ctx0" brushRef="#br0" timeOffset="51279.9222">4068 7094,'-25'0,"25"25,0 0,0 0,25-25,-25 24,0 1,0 0,0 0,0 24,0-24,0 25,0-25,0 24,0-24,0 25,25-26,-25 26,0-25,-25 24,25-24,0 25,0-25,25 24,-25-24,0 0,0 0,0-1,0-48,0-1</inkml:trace>
  <inkml:trace contextRef="#ctx0" brushRef="#br0" timeOffset="51607.9113">4787 6350,'-25'25,"50"0,-25-1,0 1,0 0,0 0,0 0,0-1</inkml:trace>
  <inkml:trace contextRef="#ctx0" brushRef="#br0" timeOffset="51711.6249">4787 6821,'0'25,"-25"0,25 0</inkml:trace>
  <inkml:trace contextRef="#ctx0" brushRef="#br0" timeOffset="51863.9086">4812 7193,'0'0,"0"25,0 0,0 0,0 0,0-1,0 1,0 0</inkml:trace>
  <inkml:trace contextRef="#ctx0" brushRef="#br0" timeOffset="53584.3784">4713 7913,'0'-25,"0"0,0 0,0 0,0 1,0-1,0 0,0 0,0 0,-25 1,25-1,-25 0,0 0,1 25,-1 0,0 25,0 0,0 0,1 24,-1 1,0 24,25-24,-25-1,25 1,0 0,0-1,0-24,0 25,25-25,0-1,0-24,-1 0,-24-24,25 24,0-25,0 0,-25 0,25-24,-1 24,1-25,-25 25,25 0,-25-24,25 24,-25 0,0-24,0 24,0 50,0-1,0 26,0 0,0-26,0 1,0 25,0-25,25 0,-25 24,0-24,24 0,-24 0,25-1,0-24</inkml:trace>
  <inkml:trace contextRef="#ctx0" brushRef="#br0" timeOffset="53759.8246">4961 7937,'0'25,"0"0,0 0,25 0,-25 0,0-1,0 1,0 0,0 0,0 0,0-1</inkml:trace>
  <inkml:trace contextRef="#ctx0" brushRef="#br0" timeOffset="54111.907">5011 7392,'0'25,"0"-1,0 1,0 0,0 0,0 0,0 24,0-24,0 0,0 0,0-1,0 1,0-50,0 1,0-1,24 0,-24-25,0 26,0-1,0 0,25 0,-25 0,25 50,-25 0,0 0,0 0,0-1,0 1,0 0,0 0,0 0,25-1,-25 1,0 0</inkml:trace>
  <inkml:trace contextRef="#ctx0" brushRef="#br0" timeOffset="54308.2392">5159 7541,'25'0,"0"0,0 0,0 0,-1 0,1 0,0 0,-25-25</inkml:trace>
  <inkml:trace contextRef="#ctx0" brushRef="#br0" timeOffset="54508.1432">5358 7342,'0'25,"0"0,0 0,0-1,0 1,0 25,0-25,0 24,0-24,0 25,25-26,-25 26,-25-75,25 50,25 0</inkml:trace>
  <inkml:trace contextRef="#ctx0" brushRef="#br0" timeOffset="54884.1101">6400 6375,'0'25,"24"-1,-24 1,0 0,0 0,0 0,0-1</inkml:trace>
  <inkml:trace contextRef="#ctx0" brushRef="#br0" timeOffset="54996.3901">6424 6896,'0'25,"0"-1,0 1,-24 0</inkml:trace>
  <inkml:trace contextRef="#ctx0" brushRef="#br0" timeOffset="55115.91">6449 7169,'-25'24,"25"1,0 0,25-25,-25 25,0 0,-25-1</inkml:trace>
  <inkml:trace contextRef="#ctx0" brushRef="#br0" timeOffset="55747.6194">6449 7615,'0'0,"0"-25,0-24,0 24,0 0,-25 0,25 0,0 1,-24-1,-1 0,0 25,0 0,0 25,1 0,-1 24,0-24,25 25,-25 24,25-24,0-1,0 1,0 24,0-49,0 25,25-26,-25 1,0 0,25 0,0-25,-1 0,1-25,0 0,0 0,0-24,-25 24,24-25,1 26,-25-26,0 25,25-24,-25 24,0 0,0 0,0 0,-25 25,25 25,-25 0,25 0,0 24,0 1,0-25,0 24,0-24,25 25,-25-25,0-1,25 1,-25 0,25-25,0 25</inkml:trace>
  <inkml:trace contextRef="#ctx0" brushRef="#br0" timeOffset="56056.1721">6598 7789,'0'24,"25"1,-25 0,25-25,-25 25,24-25,-24 25,0-1,-24 1,-1 0,0 0,0-25,0 25,1-25,-1 0,50 0,-1 0,1 0,0 25,0-25,0 0,-1 0,1 0,0-25,0 25,-25-25,25 25,-25-25</inkml:trace>
  <inkml:trace contextRef="#ctx0" brushRef="#br0" timeOffset="56411.8525">6672 7268,'-24'25,"24"-1,0 1,24 0,-24 0,0 0,0 24,0-24,0 0,0-50,0 0,25 0,-25 1,0-1,25 0,0 0,-25 50,0 0,25 0,-25-1,0 26,0-25,0 0,0-1,24 1,-24-50</inkml:trace>
  <inkml:trace contextRef="#ctx0" brushRef="#br0" timeOffset="56579.8887">6821 7417,'25'0,"0"0,0 0,0 0,-1 0,1 0,0-25</inkml:trace>
  <inkml:trace contextRef="#ctx0" brushRef="#br0" timeOffset="56760.7536">6995 7243,'0'25,"0"0,0-1,0 1,0 25,25-25,-25-1,0 26,0-25,0 24,25-24,-25 25</inkml:trace>
  <inkml:trace contextRef="#ctx0" brushRef="#br0" timeOffset="57035.8366">7615 7739,'25'25,"0"-25,-1 0,1 0,0 0</inkml:trace>
  <inkml:trace contextRef="#ctx0" brushRef="#br0" timeOffset="57256.3688">8086 7739,'25'0,"0"0,0-25,0 25,-1 0,1 0,0 0,25 0,-26 0,1 0,0-25,0 25,0 0,-1 0,1 25,0-25,0 0,0 0</inkml:trace>
  <inkml:trace contextRef="#ctx0" brushRef="#br0" timeOffset="57652.2309">9128 6176,'0'25,"0"0,0 0,0 0,0-1,0 1,0 25,0-25,25-1,-25 1,0 0</inkml:trace>
  <inkml:trace contextRef="#ctx0" brushRef="#br0" timeOffset="57808.4078">9203 6796,'-25'25,"25"0,0 0,25 0,-25 0,0-1,0 1,24 0,-24 0,0 0,0-1,0 1</inkml:trace>
  <inkml:trace contextRef="#ctx0" brushRef="#br0" timeOffset="58439.9138">9252 7640,'0'0,"0"-25,0 0,25 0,-25 1,0-1,0 0,-25 25,25-25,0 0,0 1,-25-1,1 0,-1 0,0 25,0 0,0 0,1 25,-1 0,0 24,0 1,0 0,25-1,-25 26,25-26,0 1,0-1,0 1,0-25,25 24,-25-24,25-25,0 0,0 0,0-25,-1 1,1-1,0-25,0 25,0-24,-1-1,1 25,-25-24,25 24,-25-25,0 26,0-1,0 0,0 0,0 50,0 0,0 0,0-1,0 26,0-25,0 24,0-24,0 25,25-1,-25-24,25 0,-25 0,24 0,-24-1,25-24</inkml:trace>
  <inkml:trace contextRef="#ctx0" brushRef="#br0" timeOffset="58760.7019">9451 7689,'0'25,"0"0,0 0,0 0,0-1,0 1,24 0,-24 25,0-26,0 1,0-50,25 1,-25-1,0 0,25 0,-25-24,25 24,-25 0,25 0,-25 0,24 1,-24 48,0 1,25 25,-25-25,0-1,0 1,25 0,-25 0,0 0,25-25,-25 24,0-48,-25-1</inkml:trace>
  <inkml:trace contextRef="#ctx0" brushRef="#br0" timeOffset="59120.6728">9475 7169,'0'24,"0"1,0 0,0 0,0 0,0-1,0 1,0 0,0 0,0 0,0-1,25-24,-25-24,0-1,0 0,25 0,-25 0,25 1,-25-1,0 0,25 0,-25 50,0 0,24 0,-24-1,0 1,0 0,0 0,0 0,25-1,-25 1,25-25,-25-25</inkml:trace>
  <inkml:trace contextRef="#ctx0" brushRef="#br0" timeOffset="59315.9451">9649 7268,'25'25,"0"-25,-1 0,1 0,0 0,0 0,-25-25,25 25</inkml:trace>
  <inkml:trace contextRef="#ctx0" brushRef="#br0" timeOffset="59504.3792">9847 7069,'0'25,"-24"-25,24 25,0 0,0 0,24-1,-24 26,0-25,0 0,0 24,0-24,0 25,25-1,-25-24,0 0,0 0</inkml:trace>
  <inkml:trace contextRef="#ctx0" brushRef="#br0" timeOffset="60456.1155">10269 6871,'0'-25,"-25"50,25 0,25 0,-25-1,0 1,0 25,0-25,0-1,0 26,0-25,0 0,0 24,0-24,0 0,0 0,0-1,0 1,25 0,-25 0,0 0,0-1,0 1,0 0,0 0,0 0,0-1,0 1,0 0,0 0,0 0,0-1,0 1,0 0,25 0,-25 0,0-1,0 1,0 0,0 0,-25 0,25-1,0 1,25 0,-25-50</inkml:trace>
  <inkml:trace contextRef="#ctx0" brushRef="#br0" timeOffset="74540.6933">4192 2629,'0'-25,"0"50,0 0,0 0,-25 0,25 0,0-1,0 1,0 0,0 25,0-26,0 26,0-25,0 24</inkml:trace>
  <inkml:trace contextRef="#ctx0" brushRef="#br0" timeOffset="94283.9292">10864 4514,'-24'0,"48"0,-24 25,25-25,0 0,0 0,0 0,-1 0,1 0,0 0,0 0,0 0,-1 0,1 0,0 0,0 0,0-25,0 50,-1-25,1 0,0 0,0 0,0 0,-1 0,1 0,0 0,0 0,0 0,-1 0,1 0,0 0,0 0,0 0,-1 0,-48 0</inkml:trace>
  <inkml:trace contextRef="#ctx0" brushRef="#br0" timeOffset="95412.181">10840 4762,'-25'0,"50"0,-1 25,1-25,0 0,0 0,0 0,-1 0,1 0,0 0,-25 25,25-25,0 0,-1 0,1 0,0-25,0 25,0 0,0 0,-1 0,1 0,0 0,0 0,0 0,-1 0,1 0,0 0,0 0,0-25,-1 25,1 0,0 0,0 0,0 0,-1 0,1 0,0 0,0 0,-25-24,-25 48</inkml:trace>
  <inkml:trace contextRef="#ctx0" brushRef="#br0" timeOffset="98928.479">12427 4192,'-25'-25,"50"25,0 0,0 0,0 0,24 0,1 0,-1 0,1-25,24 25,-24 0,24 0,-24 0,0 0,-1 0,1 0,-1 0,1 0,-25 25,25-25,-26 0,26 0,-25 25,0-25,-1 0,-48-25,-1 25,0 0</inkml:trace>
  <inkml:trace contextRef="#ctx0" brushRef="#br0" timeOffset="99396.7649">12799 4242,'-25'-25,"25"50,0-1,0 1,0 0,0 25,0-26,0 26,0 0,0-26,0 26,0 0,0-1,0 1,-24-1,24 1,0-25,0 25,0-1,0-24,0 0,0 0,24-1,-24 1,0 0,0-50,-24 0,48 1</inkml:trace>
  <inkml:trace contextRef="#ctx0" brushRef="#br0" timeOffset="99776.1546">13122 4142,'0'0,"-25"0,25 25,0 0,0 0,0 0,0 24,0-24,0 25,0-1,0-24,0 25,25-1,-25 1,0-1,0-24,0 25,0-1,0 1,24 0,-24-25,0 24,0-24,0 25,0-26,0 1,0 0,0 0,0 0</inkml:trace>
  <inkml:trace contextRef="#ctx0" brushRef="#br0" timeOffset="100436.2478">14039 4018,'0'-24,"-24"24,-1 24,25 1,-25 25,25-25,-25 49,25 0,-25 1,25-1,-24 1,24-1,0 0,0 1,0-1,0-24,0 0,24-1,-24-24,25 25,0-26,0 1,0 0,-1 0,1-25,0 0,0 0</inkml:trace>
  <inkml:trace contextRef="#ctx0" brushRef="#br0" timeOffset="102344.1509">14833 4490,'0'0,"0"-25,0 0,0 0,0 0,0 1,0-1,0 0,0 0,-25 25,25-25,0 1,-24-1,24 0,-25 25,25-25,-25 25,0 0,0 0,1 0,-1 25,0 0,0 0,-24 24,24 26,0-26,25 26,-25-1,25-24,0 24,0 0,0-24,0 0,0-1,25-24,-25 0,25 0,0-25,-1 0,1-25,0 0,0-24,0-1,-1 0,1 1,0-1,0 0,0 1,-1-1,1 1,-25-1,0 0,0 1,0 24,0 50,-25 0,25 24,0 1,-24-1,24 26,0-26,0 1,0-25,0 24,0-24,24 0,-24 0,25 0,0-25,-25-25,25 25,0 0,-1-25,1 0,-25 0,25 1,0 24,0-25,-25 0,24 0,-24 0,25 1,-25-1,0 50,-25-25,25 24,-24 1,24 25,-25-25,25-1,-25 1,25 25,0-25,0 0,25 24,-25-24,25 0,-25 0,24-25,1 0,0 0,-25-25,25 25,-25-25,25 0,-25 0,0 1,24-1,-24 0,0 0</inkml:trace>
  <inkml:trace contextRef="#ctx0" brushRef="#br0" timeOffset="102507.3855">15056 4266,'25'25,"0"0,0-25,-25 25,25-25,-1 25</inkml:trace>
  <inkml:trace contextRef="#ctx0" brushRef="#br0" timeOffset="102808.7002">15255 4614,'25'0,"-1"0,1 0,0 0,0 0,25 0,-1 0,-24 0,25 0,-26 0,26 0,-25 0,0 0,-1 0,1 0,0 0,-50 0,0-25</inkml:trace>
  <inkml:trace contextRef="#ctx0" brushRef="#br0" timeOffset="103708.0955">16272 4465,'0'0,"0"-25,0 0,25 0,-25 1,0-1,0 0,0 0,0 0,0 1,-25-1,25 0,-25 25,25-25,-25 25,0-25,1 25,-1 0,0 25,-25 0,26 0,-1 24,-25 1,25 0,25 24,-24 0,24 1,-25-26,25 1,25 0,-25-1,0-24,24 0,-24 0,25-25,0 0,0 0,0-25,24 0,-24 0,0-24,0-1,-1 0,-24 26,25-26,0 0,-25 1,25-1,-25 25,0-24,25 24,-50 25,25 25,0 0,-25-1,25 26,0 0,0-1,0 1,0-1,0 1,0 0,0-1,0-24,0 0,25 0,-25 0,25-25,-25 24,24-24,1 0,-25-24,25 24,-25-25,25 0,0 0,0 0,-25 0,24 1,1-1,-25 0,25 0,0 0,0 1,-1-1,-24 0,25 0,-25 50,-25 0,25 0,0-1,0 1,-24 0,24 0,0 0,0 24,0 1,0 0,0-26,-25 26,25 0,0-1,0 1,0-1,-25 1,25 0,0-26,0 26,0-25,-25 0,25-1,0 1,-25-25,25 25,-24 0,-1-25,0 0,0-25,0 25,0-25,1 0,-1 1,25-1,-25-25,25 1,-25-26</inkml:trace>
  <inkml:trace contextRef="#ctx0" brushRef="#br0" timeOffset="103868.7336">16470 4266,'25'0,"0"0,0 25,0-25,-1 0,1 0,0 0,0 0</inkml:trace>
  <inkml:trace contextRef="#ctx0" brushRef="#br0" timeOffset="104144.146">16818 4043,'24'0,"-24"25,25-25,-25 25,25 0,0-1,-25 1,25 25,-1-1,1-24,0 25,0-1,0 1,-1 0,1-1,-25 1,0-25,0 24,0 26,-25-26,1 1,-1 24,0-24,-25 0,26 24,-26-24,25-26</inkml:trace>
  <inkml:trace contextRef="#ctx0" brushRef="#br0" timeOffset="107552.1715">12005 5482,'-24'-25,"24"50,-25 0,25 24,0-24,0 25,-25-26,25 26,0 0,0-26,0 26,0-25,0 0,25 0,-25-1,0 1,0 0,25-50,-25 0</inkml:trace>
  <inkml:trace contextRef="#ctx0" brushRef="#br0" timeOffset="107888.0799">12402 5507,'-24'0,"-1"24,0-24,0 25,0 0,1 0,-1 0,0-1,0-24,25 25,-25-25,0 25,50-25,0 0,0 0,0 0,0 0,-1 0,1 25,0-25,0 0,0 0,-1 0,1 0,0 0</inkml:trace>
  <inkml:trace contextRef="#ctx0" brushRef="#br0" timeOffset="108072.722">12105 5879,'24'0,"1"0,0 0,0 0,0 0,0 0,-1 0,1 0,0 0,0 0,0 0,-1 0,1-25,0 25</inkml:trace>
  <inkml:trace contextRef="#ctx0" brushRef="#br0" timeOffset="108440.0449">12626 5755,'0'-25,"0"0,24 0,1 0,0 1,0 24,-25-25,25 25,-25 25,-25-1,25 26,0-25,0 24,0 1,-25 0,25 24,0-24,0-1,0 26,-25-26,25 1,0 0,0-26,-25 26,25-25,0 0,-24-25,24 24,-25-24,0 0,0 0,0-24,1 24,-1-25,0-25,0 25,0-49</inkml:trace>
  <inkml:trace contextRef="#ctx0" brushRef="#br0" timeOffset="108584.1295">12551 5407,'25'0,"0"25,0-25,-1 0,1 0,-25 25,25-25,0 0,0 25,-1-25,1 0</inkml:trace>
  <inkml:trace contextRef="#ctx0" brushRef="#br0" timeOffset="108895.4302">13047 5556,'0'25,"-25"-25,1 0,24 25,-25-25,0 25,0-1,0 1,1-25,-1 25,25 0,-25-25,25 25,25-25,0 0,-1 0,1 24,0-24,0 0,0 25,-1-25,-24 25,25-25,-25 25,25-25</inkml:trace>
  <inkml:trace contextRef="#ctx0" brushRef="#br0" timeOffset="109667.9351">13171 5730,'25'-25,"0"0,0 0,0 1,-1 24,-24-25,0 50,0-1,-24 1,24 0,-25 0,25 24,0 1,-25-25,25 25,0-1,0-24,25 0,-25 0,0-1,25-24,-1 0,1-24,0-1,-25 0,0 0,25 0,-25-24,0 24</inkml:trace>
  <inkml:trace contextRef="#ctx0" brushRef="#br0" timeOffset="109812.8539">13271 5432,'24'25,"1"-25,0 25,0-25,0 0,-25 25,24-25</inkml:trace>
  <inkml:trace contextRef="#ctx0" brushRef="#br0" timeOffset="110111.345">13692 5556,'-25'25,"1"-25,24 25,-25-25,0 0,25 25,-25-1,0-24,1 25,-1-25,25 25,-25-25,50 25,0-25,-1 0,1 0,0 0,0 0,0-25,-1 25,1 0,0 0,0 25,-50-50</inkml:trace>
  <inkml:trace contextRef="#ctx0" brushRef="#br0" timeOffset="110304.0679">13469 5829,'25'0,"0"0,-1 0,1 0,25 0,-25 0,-1 25,1-25,0 0,0 0,0 0,-1-25</inkml:trace>
  <inkml:trace contextRef="#ctx0" brushRef="#br0" timeOffset="110700.0532">13891 5556,'0'25,"24"-25,-24 25,0 0,0-1,0 1,0 0,0 25,-24-26,24 1,0 0,0 0,0 0,0-50,24 0,-24 0,25 0,-25 1,25-26,-25 25,25 0,0 1,-25-1,24 0,-24 50,0 0,0-1,0 1,0 25,0-25,25-1,-25 26,0-25,0 0,0 0,25-1,0-24,0 0,-1-24,1-1,0 0,0 0,0 0,-1 0,1 1,0-1</inkml:trace>
  <inkml:trace contextRef="#ctx0" brushRef="#br0" timeOffset="187343.9854">1612 8806,'0'0,"0"-25,-25 25,25 25,0-1,-24 1,-1 25,25-1,-25 1,0 0,0-25,1 24,-1 1,0-1,25-24,-25 0,25 0,-25 0,50-25,-25-25,0 0,25-25,0 26,-25-26,25 25,-1 0,-24 1,25-1,0 0,-25 0,25 25,0 25,-25 0,0 0,0-1,0 1,0 25,0-1,0 1,0-25,0 24,-25 1,25-25,0 0,0-1,0 1,0 0,0-50</inkml:trace>
  <inkml:trace contextRef="#ctx0" brushRef="#br0" timeOffset="188216.1267">1712 8880,'24'0,"1"0,-25 25,25-25,-25 25,25-25,-25 24,0 1,0 0,0 0,0 0,-25 0,25-1,-25 1,0 0,25 0,-24-25,48-25,-24 0,25 25,0-25,0 1,0 24,-25 24,24 1,-24 0,0 0,0 0,0 24,0-24,-24 0,24 24,0-24,-25 25,25-25,-25-1,25 1,-25 0,0-25,1 0,24-25,0 0,-25 1,25-1,0 0,0-25,-25 26,25-1,0 0,-25 25,50-25,0 50,0-25,-1 0,1 0,0-25,25 25,-26-25,26 1,-25-1,0 0,24-25,-24 26,0-1,0-25,-1 50,-24-25,0 50,0 0,-24 25,24-26,0 26,-25 0,25-1,0-24,-25 0,25 24,0-24,25 0,-25-50,25 0,-25 1,24-26,-24 25,25-24,-25-1,25 25,0-24,-25-1,25 0,-1 25,-24-24,0 24,25 0,-25 50,0 0,0 0,0 24,0 1,0 0,-25-1,25 1,0 24,0 1,0-26,0 26,0-1,-24-24,24-1,0 26,0-26,0-24,0 25,-25-26,25 1,0 0,-25-25,25-25</inkml:trace>
  <inkml:trace contextRef="#ctx0" brushRef="#br0" timeOffset="188496.0128">2580 9079,'0'24,"0"1,0 0,0 25,0-26,0 1,0 25,0-25,0 24,0-24,0 0,0 0,0-1,0 1,0 0</inkml:trace>
  <inkml:trace contextRef="#ctx0" brushRef="#br0" timeOffset="188648.5698">2753 9401,'25'25,"-50"-25</inkml:trace>
  <inkml:trace contextRef="#ctx0" brushRef="#br0" timeOffset="190143.9836">3547 8806,'0'24,"0"1,0 0,0 25,0-26,0 1,0 25,0-25,0 0,0-1,0 1,0 0,0 0,0 0,0-1,0 1,0 0,-25-50</inkml:trace>
  <inkml:trace contextRef="#ctx0" brushRef="#br0" timeOffset="190312.0622">3349 8954,'-25'0,"25"25,0 0,0 0,0 0,25 0,-25-1,0 1,24 0,-24 0,25 0,0-1,0-24,0 0</inkml:trace>
  <inkml:trace contextRef="#ctx0" brushRef="#br0" timeOffset="190500.193">3795 8855,'0'25,"0"0,25-25,-25 25,0-1,25 1,-25 0,0 0,25 0,-25 0,-25-1,25 1,0 0,0 25,-25-26,0 1,25 25</inkml:trace>
  <inkml:trace contextRef="#ctx0" brushRef="#br0" timeOffset="193936.4824">4961 8756,'0'25,"0"0,0-1,0 1,0 0,0 0,0 0,0-1,0 26,0-25,0 0,0 0,0-1,0 1,0 0,25 25,-25-26,0 1,0 0,0 0,-25 24,25-24,0 0,0 25,0-26,0 1,0 0,0 0,0 24,0-24,0 0,0 0,0 24,0-24,0 0,0 25,0-26,0 1,0 0,0 0,0 0,0-1,0 1,0 0,0 0,0 0,0 0,0-1,0 1,0 0,-25 0,25 0,0-1,0 1,0 0,0 0,0 0,0-1,0 1,0 0,0 0,0 0,0-1,0 1,0 0,0 0,0 0,0-1,0 1,0 0,0 0,0 0,0-1,0 1,0 0,0 0,0 0,0-1,0 1,0 0,0 0,-25 0,25-1,0 1,0 0,0 0,0 0,0-1,0 1,0 0,0 0,0 0,0 0,0-1,0 1,0 0,0 0,0 0,0-1,0 1,0 0,0 0,0 0,0-1,0 1,0 0,0 0,0 0,0-1,0 1,0-50,0 1,0-1</inkml:trace>
  <inkml:trace contextRef="#ctx0" brushRef="#br0" timeOffset="195307.7398">5507 8781,'0'0,"0"-25,0 50,0 0,0-1,0 26,0-25,0 0,0 24,0-24,0 0,0 0,0 0,0-1,0 1,0 0,0 0,24-25,-24-25,0 0,0 0</inkml:trace>
  <inkml:trace contextRef="#ctx0" brushRef="#br0" timeOffset="195976.7674">6524 8781,'0'-25,"0"50,0 0,0-1,0 1,0 0,0 0,0 0,0-1,24 1,-24 0,0 0,0 0,0 0,-24-1,24 1,0 0,0 0,24-25,-24 25,0-1,0-48,0-1,0 0</inkml:trace>
  <inkml:trace contextRef="#ctx0" brushRef="#br0" timeOffset="196956.2334">7714 8756,'0'-25,"0"50,0 0,0 0,0-1,0 1,0 25,0-25,0 24,0-24,0 0,25-25,-50 25,25 0,0-1,0 1,0 0,25-25,-25-25</inkml:trace>
  <inkml:trace contextRef="#ctx0" brushRef="#br0" timeOffset="197543.6621">8731 8731,'0'0,"0"-25,0 50,0 0,0 0,0 0,-25-1,25 1,0 25,0-25,0 24,0-24,0 0,25 0,-25 0,0-1,0 1,0 0</inkml:trace>
  <inkml:trace contextRef="#ctx0" brushRef="#br0" timeOffset="198547.7934">5507 9699,'0'24,"0"1,0 0,0 0,0 0,0-1,0 26,0-25,0 0,0-1,0 1,0 0,0 0,0 0,0 0</inkml:trace>
  <inkml:trace contextRef="#ctx0" brushRef="#br0" timeOffset="199031.9471">5482 10641,'0'25,"0"0,0 0,0-1,0 1,0 0,0 0,0 0,0-1,0 1,0 0,-25 0,50-25,-25 25,0-1</inkml:trace>
  <inkml:trace contextRef="#ctx0" brushRef="#br0" timeOffset="199531.9839">5482 11361,'0'0,"0"-25,-25 25,25 25,0-1,0 1,0 0,0 0,0 0,0-1,0 1,0 25,-25-25,25-1,0 26,0-25,0 0,0-1,0 1,0-50,0 1,0-1,0 0,0 0,25-24</inkml:trace>
  <inkml:trace contextRef="#ctx0" brushRef="#br0" timeOffset="200492.3372">6400 9723,'0'-24,"24"24,1 0,0 0,-25 24,25-24,0 25,-1 0,-24 0,25-25,-25 25,0-1,0 1,-25 0,25 0,-24 0,-1-1,0 1,0 0,0 0,1 0,-1-25,0 0,0 0,0 25,1-25,24-25,-25 25,50 0,-1 0,1 0,0 0,0 0,0 0,24 0,-24 0,25 0,-26 25,26-25,-25 0,24 0,-24 0</inkml:trace>
  <inkml:trace contextRef="#ctx0" brushRef="#br0" timeOffset="200964.3264">7764 9624,'-25'0,"25"25,0 0,-25 0,25-1,-25 1,25 25,-24-25,-1 24,0 1,0-25,0 24,1-24,24 0,-25-25,25 25,25-25,-1 0,26 0,-25 0,0-25,-1 25,1 0,0 0,0 0,0 0,-1 0,26 0,-25 0,0 0</inkml:trace>
  <inkml:trace contextRef="#ctx0" brushRef="#br0" timeOffset="201144.2862">7764 9674,'0'25,"0"-1,0 1,0 0,0 25,0-26,0 26,0-25,0 24,-25-24,25 25,0-25,0 24,25-24,-25 0,0 0,25-25</inkml:trace>
  <inkml:trace contextRef="#ctx0" brushRef="#br0" timeOffset="201780.326">8731 9699,'0'-25,"0"0,25 0,-25 0,0 1,-25 24,25-25,0 0,-25 0,1 25,-1-25,0 50,0-25,0 0,25 25,-24 0,24 0,0-1,0 1,0 0,24-25,-24 25,25 0,0-1,0 1,0 0,-25 0,24 0,-24-1,25 1,-25 0,25 0,-25 0,0-1,0 1,-25 0,25 0,-25 0,1 0,-1-1,0-24,0 0,0-24,1-1,-1 0,25 0,0 0,0 0,0 1,0-1,25 0,-1 0,1 0,0 1,0-1,0 0,-25 0,24 25,1-25,0 1,0-1,0 25,-25-25</inkml:trace>
  <inkml:trace contextRef="#ctx0" brushRef="#br0" timeOffset="202996.1495">6201 10542,'25'0,"0"25,0-25,-1 25,1-1,0-24,-25 25,25-25,-25 25,0 0,-25 0,25-1,-25 1,0 0,1 0,-1 0,0-1,0-24,0 0,50 0,0-24,0 24,0 0,-1 0,1 0,0 0,0 24,0-24,-1 25,1 0,-25 0,0 0,0-1,-25 1,1 0,24 0,-25 0,0-25,0 24,0 1,25-50,0 1</inkml:trace>
  <inkml:trace contextRef="#ctx0" brushRef="#br0" timeOffset="203688.0186">7689 10641,'0'25,"25"0,0-25,0 0,0 0,-1 0,1 0,0-25,0 0,0 0,-25 1,0-1,0 0,-25 25,25-25,-25 0,0 25,0 0,1 0,-1 25,0-25,0 25,0-25,1 25,-1 0,25-1,-25-24,25 25,-25 0,50-25,-25 25,25-25,0 0,-1 0,1 0,0 0,0 0,0 25,-1-25,1 24,-25 1,0 0,-25 25,25-26,-24 1,24 25,-25-25,0 24,0-24,25 25,-25-26,1 1,24 0,-25 0,25 0,0-50,25 25,-25-25</inkml:trace>
  <inkml:trace contextRef="#ctx0" brushRef="#br0" timeOffset="204132.199">8384 10765,'25'0,"0"25,-1-25,1 25,0 0,-25-1,0 1,-25 0,25 0,-25-25,1 25,-1-1,0 1,25 0,-25-25,0 0,25 25,-24-25,48-25,1 25,0 0,0 0,0-25,-1 25,26 0,-25 0,0 0,-1 0,1 0,-25-25,25 25,0-24,-25-1</inkml:trace>
  <inkml:trace contextRef="#ctx0" brushRef="#br0" timeOffset="204567.6894">8682 10542,'0'25,"24"-25,1 0,0 0,0 0,0 25,-1-25,1 0,0 0,0 0,0 24,-1-24,-24 25,0 0,-24 0,24 0,-25-25,25 24,0 1,0 0,-25-25,25 25,0 0,0-1,-25 1,25 0,0 0,-25 0,25 24,0-24,-24 0,24 0,0-1,0 1,-25 0,25 0,0 0,-25 0,25-1,-25 1</inkml:trace>
  <inkml:trace contextRef="#ctx0" brushRef="#br0" timeOffset="205472.3322">6350 11460,'0'-25,"-25"25,0 0,1 25,-1-25,0 25,0-1,0 26,1-25,-1 24,-25-24,25 25,1-25,-1-1,0 1,0-25,25 25,-25-25,50 0,0 0,0 0,0 0,-1 0,26 0,-25 0,0 0,-1 0,26 0,-25 0,0 0,-1 0,1 0,0 0,0 0,0 0,-25 25,24-25,-48-25</inkml:trace>
  <inkml:trace contextRef="#ctx0" brushRef="#br0" timeOffset="205644.1342">6276 11509,'0'25,"0"0,0 0,0 0,0 24,0-24,0 25,0-1,0-24,0 25,24-1,-24 1,0-25,0 24,25-24</inkml:trace>
  <inkml:trace contextRef="#ctx0" brushRef="#br0" timeOffset="206035.9822">7640 11509,'-25'0,"0"25,25 0,0 0,0 0,-25 24,25-24,0 25,-24-26,24 26,0-25,0 0,-25 24,25-24,0 0,25-25,-25-25</inkml:trace>
  <inkml:trace contextRef="#ctx0" brushRef="#br0" timeOffset="206439.6305">7764 11336,'25'0,"-25"25,0-1,-25 1,25 0,0 0,0 24,-25 1,25 0,0-1,0 1,-25-25,25 24,0-24,0 0,0 24,25-24,-25 0,25-25,-25 25,25-25,-1-25,1 25,-25-25,25 0,0 1,-25-1,0 0,0 0,0 0,-25 25,25-24,0-1,-25 25,0-25,1 25,-1 0,0 25,0 0,0-1,25 1</inkml:trace>
  <inkml:trace contextRef="#ctx0" brushRef="#br0" timeOffset="207172.9514">8632 11435,'-25'0,"0"25,25 0,0-1,-24 1,24 25,-25-1,25 1,0 0,-25-1,25 26,0-26,0-24,0 25,0-26,0 1,25-25,-25 25,25-25,-1 0,1-25,0 0,0 1,-25-1,25-25,-1 25,-24-24,0 24,25 0,-25 0,0 1,-25-1,25 0,-24 0,-1 25,0 0,0 0,0 25,25 0,-24 0,-1-1,25 1,0 0,0 0,25-25,-1-25</inkml:trace>
  <inkml:trace contextRef="#ctx0" brushRef="#br0" timeOffset="207467.5626">8905 11460,'0'25,"0"-1,0 1,-25 0,25 0,0 0,-25 24,0-24,25 25,0-26,-24 1,24 0,0 0,24 0,1-1,0-24,0 0,0 0,-1 0,1-24,0 24,0 0,0 0,0 0,-1 0,-48-25</inkml:trace>
  <inkml:trace contextRef="#ctx0" brushRef="#br0" timeOffset="207668.1311">9054 11435,'-25'25,"25"0,0-1,0 1,-25 0,25 25,0-26,0 26,-25 0,25-1,0-24,-25 25,25-1,-24 1,24-25,-25-25,0 24</inkml:trace>
  <inkml:trace contextRef="#ctx0" brushRef="#br0" timeOffset="209008.7341">9550 8632,'0'25,"0"0,0-1,0 1,0 0,25 0,-25 0,0-1,0 1,0 25,0-25,0-1,0 1,-25 25,25-25,0 24,0-24,0 25,0-25,0-1,25 26,-25 0,0-26,0 26,0-25,0 0,0 24,0-24,0 25,0-26,0 1,0 25,0-25,0-1,0 26,0-25,0 0,0-1,0 1,0 0,0 0,0 0,0-1,0 1,0 0,0 0,0 0,0 24,0-24,0 0,0 0,0 0,0-1,0 1,0 0,0 0,0 0,0-1,0 1,0 0,0 0,0 0,0-1,0 1,0 0,0 25,0-26,0 1,0 0,0 0,0 0,0-1,0 1,0 0,0 0,0 0,0-1,0 1,0 0,0 0,0 0,0-1,0 1,0 0,0 0,0 0,0-1,-25 1,25 0,0 0,0 0,0 0,0-1,0 1,0 0,0 0,25 0,-25-1,0 1,0 0,0 0,0 0,0-1,0 1,0 0,0 0,0 0,0-1,0 1,0 0,0 0,0 0,0-1,0 1,-25 0,25 0,0 0,0-1,0 26,0-25,0 0,0-1,0 1,0 0,0 0,0 0,0-75,-25 25</inkml:trace>
  <inkml:trace contextRef="#ctx0" brushRef="#br0" timeOffset="209848.3967">4961 8533,'0'-25,"0"50,0 0,0-1,0 1,0 0,0 0,0 0,0-1,0 1,0 25,0-25,0 24,0 1,0-1</inkml:trace>
  <inkml:trace contextRef="#ctx0" brushRef="#br0" timeOffset="210660.0014">4936 11509,'-25'0,"25"25,0 0,0 0,0 0,0-1,0 1,0 0,0 0,25-25,-25 25,0-1,0 1,0 0,0 0,0 0,0-1,0 1,0 0,0 0,-25-75</inkml:trace>
  <inkml:trace contextRef="#ctx0" brushRef="#br0" timeOffset="213319.997">10096 9872,'-25'0,"50"0,-1 0,1 0,0 0,0 0,0 0,-1 0,1 0,25 0,-25 0,-1 0,1 0,0 0,0 0,0-25,-1 25,1 0,0 0,0 0,0 0,-1 0,1 0,-50 0,1 25,-1-25</inkml:trace>
  <inkml:trace contextRef="#ctx0" brushRef="#br0" timeOffset="213779.9972">10096 10071,'-25'0,"0"0,50 25,0-25,-1 0,1 0,0 0,0 0,0 0,-1 0,26 0,-25 0,0 0,24-25,-24 25,0 0,24 0,-24 0,0 0,0 0,0 0,-1 0,1 0,0 0,0 0,0 0,-1 0,1 0,-25 25,-25-25</inkml:trace>
  <inkml:trace contextRef="#ctx0" brushRef="#br0" timeOffset="240559.9235">11460 8731,'-25'0,"25"-25,0 50,0 0,0 0,0 0,0-1,0 1,0 0,0 0,0 0,0-1,0 1,0 0,0 0,0 0,0 0,0 24,0-24,0 0,0 0,0-1,0 1,0 0,0 0,0 0,0 24,0-24,0 0,0 0,0 24,0-24,0 0,0 0,0 24,0-24,0 25,0-26,0 1,0 0,0 0,0 0,0-1,0 1,0 0,0 0,0 0,0-1,0 1,0 0,0 0,0 0,-25 0,25-1,0 1,0 25,0-25,0-1,0 1,0 0,0 0,0 0,0-1,-25 1,25 0,0 0,0 0,0-1,0 1,0 0,0 0,0 0,0-1,0 1,0 0,0 0,0 0,0-1,0 1,0 0,0 0,0 0,0-1,0 1,0 0,0 0,0 0,0-1,0 1,-24 0,24 0,0 0,0-1,0 1,0 0,0 0,0 0,0 0,0-1,0 1,0 0,0 0,0 0,0-1,0 1,0 0,0 0,0 0,0-1,0 1,0 0,0 0,0 0,0-1,0 1,0 0,0 0,0 0,0-1,0 1,0 0,0 0,0 0,0-1,-25 1,25 0,0 0,0 0,0-1,0-48,0-1,0 0,0-25,0 1,-25-26</inkml:trace>
  <inkml:trace contextRef="#ctx0" brushRef="#br0" timeOffset="241952.242">12080 8582,'0'-24,"0"48,0 1,0 0,0 0,0 0,0-1,0 1,0 0,0 0,0 0,0-1,0 1,0 0,0 0,0 0,0-1,-25-98,25 49</inkml:trace>
  <inkml:trace contextRef="#ctx0" brushRef="#br0" timeOffset="242964.5158">12080 9550,'-25'0,"50"25,-25-1,0 1,0 0,0 0,0 0,0-1,0 1,0 0,0 0,0 0,0-1,0 1,0 0,0 0,-25 0,25-1,0 1,-25-74,25 24,0 0</inkml:trace>
  <inkml:trace contextRef="#ctx0" brushRef="#br0" timeOffset="243796.0154">12080 10542,'-25'-25,"25"50,0 0,0 0,0-1,0 1,-25 0,25 0,0 0,0-1,0 1,0 0,0 0,0 0,0-1,0 1,0 0,25-25</inkml:trace>
  <inkml:trace contextRef="#ctx0" brushRef="#br0" timeOffset="244448.6229">12005 11485,'-24'0,"24"24,0 1,0 0,0 0,0 0,0-1,0 1,0 0,0 0,0 0,0-1,0 1,0 0,0 0,0 0,0-1,0 1,0 0,0 0,0 0,-25-25,25-25,0 0</inkml:trace>
  <inkml:trace contextRef="#ctx0" brushRef="#br0" timeOffset="245328.0798">13047 8458,'-25'-24,"25"48,0 1,0 0,0 0,0 24,0-24,0 0,0 0,0 0,0-1,0 1,0 0,0 0,0 0,0-1,0 1,0 0,0 0,0 0</inkml:trace>
  <inkml:trace contextRef="#ctx0" brushRef="#br0" timeOffset="246252.1374">12898 9599,'0'-24,"0"-1,25 25,0 0,0 25,0-25,-1 24,1 1,-25 0,25 0,-50 0,25-1,0 1,-25 0,25 0,-24 0,24-1,-25 1,25 0,-25-25,25 25,-25 0,0-25,25 24,-24-24,-1 0,0 0,50 0,0 0,-1 0,1 0,0 0,0 0,0 0,-1 0,1 0,0 0,0 0,0 0,-25 25</inkml:trace>
  <inkml:trace contextRef="#ctx0" brushRef="#br0" timeOffset="246860.2711">12874 10492,'0'25,"0"0,0 0,0 0,-25-1,25 26,0-25,0 0,0-1,0 1,0 0,0 0,25-25,-25 25,24-25,1 0,0 0,0 24,0-24,-1 0,1 0,0 0,-25-24,25 24,0 0,-1 0,1 0,-50 24,1-24</inkml:trace>
  <inkml:trace contextRef="#ctx0" brushRef="#br0" timeOffset="247196.2028">13072 10492,'-25'-24,"25"48,0 1,0 0,-25 25,25-26,0 26,0-25,-24 24,24-24,0 25,0-25,-25 24,25-24,0 0,0 0,0-1,0 1,25-25,-25 25</inkml:trace>
  <inkml:trace contextRef="#ctx0" brushRef="#br0" timeOffset="247872.0821">13097 11584,'0'0,"0"-25,0 0,25 0,-25 1,0-1,0 0,-25 0,0 0,0 25,0 0,1 0,-1 0,0 25,0 0,25 0,-25 0,25-1,0 1,0 0,25-25,-25 25,25 0,0-25,-25 24,25 1,-25 0,24-25,-24 25,25 0,-25-1,25 1,-25 0,0 0,0 0,0-1,0 1,-25 0,25 0,0 0,-25-1,25 1,0 0,-24-25,-1 0,0 0,0-25,0 0,25 1,0-1,0 0,0 0,0 0,25 25,-25-24,0-1,25 0,-25 0,25 0,-25 1,25-1,-1 0,-24 0,25 0,0 1,0-1,-25 0,25 0,-1 0,-73-49</inkml:trace>
  <inkml:trace contextRef="#ctx0" brushRef="#br0" timeOffset="248535.95">14139 8483,'0'0,"0"-25,24 25,-24 25,0 0,0 0,0 0,-24-1,24 26,0-25,0 0,0-1,0 1,0 0,0 0,0 0,0-1,0 1,0 0,0 0,0 0,0-1</inkml:trace>
  <inkml:trace contextRef="#ctx0" brushRef="#br0" timeOffset="249052.0169">13965 9525,'0'-25,"25"25,0 0,-1 0,1 0,0 25,0-25,0 25,-1 0,-24-1,0 1,0 0,-24-25,24 25,-25 0,25-1,-25-24,0 25,25 0,-25-25,1 0,48 0,1 0,0-25,0 25,0 25,-1-25,1 25,0 0,-25-1,0 1,-25 0,25 0,-25 0,25-1,-24 1,-1-25,25 25,-25 0,0 0,-24-75</inkml:trace>
  <inkml:trace contextRef="#ctx0" brushRef="#br0" timeOffset="249772.027">14114 10616,'-25'0,"25"25,0 0,25-25,0 0,-25 25,24-25,1 0,-25-25,25 25,0 0,0-25,-1 0,1 1,0-1,-25 0,0 0,25 25,-25-25,0 1,-25-1,0 25,25-25,-25 25,1 0,-1 0,0 25,0-25,0 25,1-1,-1 1,0 0,25 0,-25 0,25-1,0 1,25-25,0 0,0 0,-1 0,1 0,0 0,0 0,0 0,-1 25,-24 0,-24 0,24-1,0 26,-25-25,25 24,0-24,-25 0,25 25,0-26,-25 1,25 0,0 25,0-26,0 1,0 0,0 0,0 0,-25-25</inkml:trace>
  <inkml:trace contextRef="#ctx0" brushRef="#br0" timeOffset="250184.8301">13915 11584,'25'-25,"0"25,0 0,0 0,-1 0,-24 25,0 0,0-1,-24 1,24 0,-25 0,25 0,-25-1,0-24,25 25,-25 0,1-25,24 25,-25-25,50 0,-1 0,1 0,0 0,-25 25,25-25,0 0,-1 0,1 0,0 0,-25-25,25 25,-25-25,0 0</inkml:trace>
  <inkml:trace contextRef="#ctx0" brushRef="#br0" timeOffset="250568.574">14064 11385,'25'25,"0"-25,0 0,-1 0,1 0,0 0,0 0,0 0,-1 0,1 0,0 0,0 25,0 0,-25 0,0-1,0 1,0 0,0 0,-25-25,25 25,0-1,0 1,0 0,-25 0,25 0,0-1,0 1,-25 0,25 0,0 0,0-1,-25 1,25 25,0-25,-24-1,24 26,-25-25,25 0,0-1,0 1,-25 25,25-25,-25 0</inkml:trace>
  <inkml:trace contextRef="#ctx0" brushRef="#br0" timeOffset="251136.4558">15404 8483,'-25'0,"25"-25,0 50,0 0,0 0,0 0,0 24,0-24,0 0,0 24,0-24,0 0,0 0,0 0,0-1,0 1,0 25,0-25,0-1,0 26,-25-25</inkml:trace>
  <inkml:trace contextRef="#ctx0" brushRef="#br0" timeOffset="251579.9439">15379 9351,'-25'-24,"0"48,0-24,25 25,-24 0,-1 0,0 0,0-1,0 1,1 0,-1-25,0 25,0 0,0-1,50 1,0-25,0 0,0 0,-1 0,1 0,25 0,-25 0,24 0,-24 0,0 0,0 0,0-25,-1 25</inkml:trace>
  <inkml:trace contextRef="#ctx0" brushRef="#br0" timeOffset="251760.8304">15354 9327,'-25'0,"25"24,25 1,-25 25,0-25,0 24,0 1,0-25,0 24,0 1,0-1,0 1,-25 0,25-1,0 1</inkml:trace>
  <inkml:trace contextRef="#ctx0" brushRef="#br0" timeOffset="252120.918">15156 10368,'-25'0,"25"25,0 0,0 0,0 0,0 24,0 1,0-25,0 24,-25 1,25-1,0 1,0 0,0-26,0 26,0-25,0 0,25-25,-25-25</inkml:trace>
  <inkml:trace contextRef="#ctx0" brushRef="#br0" timeOffset="252452.7294">15379 10294,'0'-25,"0"50,0 0,0 0,0 24,0 1,-25-1,25 1,0 24,0 1,0-26,0 1,0-25,0 24,0-24,25 0,-25 0,25 0,0-25,-1 0,1-25,0 0,-25 0,25 0,-25 1,25-1,-25 0,-25 25,25-25,0 0,-25 25,0 0,0 0,1 25,-26-25,25 50,-25-25</inkml:trace>
  <inkml:trace contextRef="#ctx0" brushRef="#br0" timeOffset="252944.2289">15180 11311,'-24'0,"24"25,0 24,-25-24,25 25,0-1,-25 1,25 24,0 1,-25-1,25-24,0 24,25-24,-25-25,0 24,0-24,25 0,0 0,-25-50,24 25,1-25,-25 0,25 0,0-24,-25 24,25-25,-25 26,0-1,0 0,0 0,0 0,0 1,-25-1,0 25,25 25,-25-25,25 24,-25 1,25 0,-24 25,24-26,0 1</inkml:trace>
  <inkml:trace contextRef="#ctx0" brushRef="#br0" timeOffset="253276.3595">15528 11534,'0'25,"0"0,-25 0,25-1,0 1,-25 0,0 0,25 24,-24-24,24 0,-25 0,25 0,-25-1,25 1,25-25,0 0,-1 0,1-25,0 25,0 0,0 0,-1-24,1 24,0 0,0 0,0 0,-1 0,1-25,-25 50,25-25,-50 0,0 24</inkml:trace>
  <inkml:trace contextRef="#ctx0" brushRef="#br0" timeOffset="253500.3713">15602 11509,'-25'0,"25"25,0 0,0 25,0-26,0 26,0-25,0 24,0 1,0 0,0-1,0 1,-24-1,24 1,0 0,0-1,0-24,-25-50</inkml:trace>
  <inkml:trace contextRef="#ctx0" brushRef="#br0" timeOffset="254723.8708">16148 8458,'0'25,"0"0,0 0,0 0,0-1,0 1,0 0,0 0,0 0,0-1,25 1,-25 25,0-25,0-1,0 26,0 0,0-1,0-24,0 25,0-25,0-1,0 26,0-25,0 24,0-24,0 25,0-25,24 24,-24-24,0 25,0-26,0 1,0 25,-24-25,24 24,0-24,0 0,0 24,0-24,0 0,0 25,0-26,0 1,0 0,0 0,0 24,0-24,24 0,-24 0,0 25,0-26,-24 1,24 0,24 0,-24 0,0-1,0 1,0 0,0 0,0 0,0-1,0 1,0 0,0 0,0 0,0-1,0 1,-24 0,24 0,0 0,0-1,0 1,0 0,0 0,0 0,0-1,0 1,0 0,0 0,0 0,0-1,0 1,0 0,0 0,0 0,0-1,0 1,0 0,0 0,0 0,0-1,0 1,0 0,0 0,0 0,0 0,0-1,0 1,-25 0,25 0,0 0,0-1,0 1,0 0,0 0,0 0,0-1,0 1,0 0,0 0,0 0,0-1,0 1,0 0,0 0,0 0,0-1,0 1,0 0,0 0,0 0,0-1,0 1,0 0</inkml:trace>
  <inkml:trace contextRef="#ctx0" brushRef="#br0" timeOffset="255436.7274">16669 9798,'-25'0,"50"0,0 0,24 0,-24 0,0 0,0-25,-1 25,1 0,0 25,0-25,0 0,-1 0,1 0,0 0,0 0,-50 0,0 0,0 25,1-1</inkml:trace>
  <inkml:trace contextRef="#ctx0" brushRef="#br0" timeOffset="255855.9379">16619 10071,'-25'0,"50"0,0 0,0 0,0 0,-1 0,1 0,0 0,0 0,0 0,-1 0,1 0,0 0,0 0,0 0,-1 0,1 0,0 0,0 0,0 0,-1 0,-48 0</inkml:trace>
  <inkml:trace contextRef="#ctx0" brushRef="#br0" timeOffset="259596.4081">17686 9599,'0'-24,"0"48,-25-24,25 25,0 0,0 0,0 24,0-24,-25 25,25-25,0-1,0 1,0 0,0 0,0 0,0-1,25 1,0-25,0 0,24 0,-24 0,0 0,0 0,-1 0,1 0,0 0,25 0,-26 0,1 0,0 0,0 0,-50 25,0-50,0 25</inkml:trace>
  <inkml:trace contextRef="#ctx0" brushRef="#br0" timeOffset="259851.8197">17909 9575,'-25'0,"25"24,0 1,0 0,0 0,-25 24,25 1,0 0,-24 24,-1-24,25 24,-25-24,25-1,-25 1,25-25,0 24,0-24,0 0,25-25,-25-25</inkml:trace>
  <inkml:trace contextRef="#ctx0" brushRef="#br0" timeOffset="260080.0231">18033 9847,'25'0,"-25"25,25-25,-1 0,1 0,25 0,-25 0,-1-25,1 25,0 0,0 0,0 0,-1 0</inkml:trace>
  <inkml:trace contextRef="#ctx0" brushRef="#br0" timeOffset="260308.9646">18380 9649,'-25'0,"25"25,0 0,0-1,0 26,0-25,0 24,0 1,0 0,0-1,0 1,0 0,25-1,-25-24,0 0,0 0,0-1,-25-24</inkml:trace>
  <inkml:trace contextRef="#ctx0" brushRef="#br0" timeOffset="260636.0824">17611 9351,'-24'0,"-1"0,25 25,-25 0,25 0,-25 24,0 1,25 24,-25 1,1-1,-1 1,25-1,0 0,-25 1,50-25,-25-1,0 26,25-26,-1-24,1 25,25-26,0 1,-1 0,1 0,-1-50,1 25</inkml:trace>
  <inkml:trace contextRef="#ctx0" brushRef="#br0" timeOffset="260976.8545">18504 9451,'25'0,"0"24,0-24,-25 25,25 25,-1-25,1 24,-25-24,25 25,-25-1,0 1,25-1,-25 1,0-25,-25 24,25 1,-25 0,25-1,-25 1,1-25,-1 24,0-24,0 0,0-25,0 0,1-25</inkml:trace>
  <inkml:trace contextRef="#ctx0" brushRef="#br0" timeOffset="261232.6626">18876 9525,'-24'25,"24"0,-25-1,25 1,-25 0,25 25,-25-1,25 1,0-1,0 1,0 0,0-1,0 1,0 0,25-1,-25-24,25 0,-25 0,25-1,-1 1,-24 0,25-25,0 0,-25-25,25 25</inkml:trace>
  <inkml:trace contextRef="#ctx0" brushRef="#br0" timeOffset="261556.3278">19199 9723,'-25'0,"0"25,25 0,-25-25,25 50,-49-26,24 26,0 0,0-26,1 1,-1 0,25 0,-25 0,50-25,0 0,-1 0,1 0,0 0,25 0,-26 0,26 0,-25 0,0 0,-1 0,1 0,0 0,0 0,0 0,-25-25,-25 0</inkml:trace>
  <inkml:trace contextRef="#ctx0" brushRef="#br0" timeOffset="261760.4442">19224 9748,'0'25,"0"0,0 0,0 24,-25-24,25 25,0-1,0 1,0 0,-25-26,25 26,0-25,0 0,0-1,0 1,0 0,-25-75,50 50</inkml:trace>
  <inkml:trace contextRef="#ctx0" brushRef="#br0" timeOffset="261948.466">19348 9897,'24'0,"1"0,0 0,-25-25,25 25,0 0,-1 0,1 0,0 0,0 0,0 0</inkml:trace>
  <inkml:trace contextRef="#ctx0" brushRef="#br0" timeOffset="262271.8955">19596 9674,'25'0,"-25"25,24-25,-24 24,25-24,-25 25,25 0,-25 0,25 0,-25-1,0 1,-25 0,25 0,-25-25,25 25,-25-1,1 1,-1 0,0 0,0 0,0-25,0 25,25-1,25-24,0 0,0 0,0 0,0 0,-1 0,1 0,0-24,0 24,0 0,-1 0,-24-25</inkml:trace>
  <inkml:trace contextRef="#ctx0" brushRef="#br0" timeOffset="262516.2755">19670 9500,'25'0,"0"25,0-25,-1 25,1 0,0-1,0 1,0 25,-1-25,1 24,-25-24,25 25,-25-26,0 26,0-25,0 24,-25 1,25-25,-25 25,1-1,-1 1,-25-1,25-24,1 0,-1 0,0 0</inkml:trace>
  <inkml:trace contextRef="#ctx0" brushRef="#br0" timeOffset="262828.8542">20216 9475,'0'-24,"-25"48,25 26,-25-50,0 50,25-1,-24 1,-1-1,25 26,-25-1,25-24,0 24,0-24,0 0,0-1,25-24,-25 25,25-26,-1-24,1 25,0-25,0 0,0-25,-1 25,1-24</inkml:trace>
  <inkml:trace contextRef="#ctx0" brushRef="#br0" timeOffset="263140.3148">20489 9699,'-25'24,"25"1,-25 0,25 0,-25 0,0-1,1 1,-1 25,0-25,0 24,0-24,1 0,-1 0,25 0,25-25,-1 0,1 0,25 0,-25 0,-1 0,26 0,-25 0,0 0,-1 0,1 0,0 0,0 0,-50-25</inkml:trace>
  <inkml:trace contextRef="#ctx0" brushRef="#br0" timeOffset="263336.4058">20489 9723,'-25'0,"25"25,0 0,0 0,0 24,0 1,0 0,0-1,0 1,0 0,0-1,0-24,0 25,0-26,0 1,0 0,0 0,25-50,-25 0</inkml:trace>
  <inkml:trace contextRef="#ctx0" brushRef="#br0" timeOffset="263523.8002">20637 9872,'0'25,"25"-50,0 25,0 0,0 0,0 0,-1-25,1 25,0 0,0 0,0 0,-1 0,1 0</inkml:trace>
  <inkml:trace contextRef="#ctx0" brushRef="#br0" timeOffset="263912.3896">20935 9649,'25'0,"0"25,-25 0,25-1,-25 1,0 0,0 0,0 0,0-1,0 1,-25 0,0 0,25 0,-25-25,0 24,25-48,25-1,0 25,0 0,0-25,-1 25,-24 25,25-25,0 0,-25 25,25-1,0 1,-25 0,0 0,0 0,0 0,0-1,-25 1,25 0,-25 0,0-25,25 25,-25-25,1 24,-1-24,0 0,0-24,0-26,1 0</inkml:trace>
  <inkml:trace contextRef="#ctx0" brushRef="#br0" timeOffset="264156.3606">21034 9401,'25'25,"0"-25,0 0,0 25,-1-1,1 26,0-25,0 0,0 24,-25-24,24 25,1-1,-25 1,25-1,-25 1,0 0,0-26,0 26,-25 0,0-1,25 1,-24 0,-1-1,-25-24,25 0,1 0,-26-1</inkml:trace>
  <inkml:trace contextRef="#ctx0" brushRef="#br0" timeOffset="264540.0269">21679 9451,'-25'-25,"1"50,24-1,-25 1,0 25,25-1,-25 1,0 0,25 24,-24 0,24-24,0 24,-25-24,25 0,25-1,-25 1,0-25,24 0,1-1,-25 1,25-25,0 0,0 0,-1-25,-24 1,25-1,0 0</inkml:trace>
  <inkml:trace contextRef="#ctx0" brushRef="#br0" timeOffset="264928.4064">21828 9599,'25'0,"0"25,-25 0,25-25,-25 25,24 0,-24-1,25 1,-25 0,0 0,0 0,-25-25,25 24,-24 1,-1 0,0 0,0-25,0 25,1-25,-1 0,50-25,-1 25,1 0,0-25,0 25,0 0,-1 0,1 25,0-25,-25 25,25-25,-25 24,0 1,0 0,0 0,-25 0,25 0,-25-25,0 24,1 1,-1 0,0-25,0 25,0-25,1 0,24-25,0 0</inkml:trace>
  <inkml:trace contextRef="#ctx0" brushRef="#br0" timeOffset="265136.3172">22101 9773,'25'0,"0"0,-1 0,1 25,0-25,0 0,0 0,-1 0,1 0,0 0,0 0</inkml:trace>
  <inkml:trace contextRef="#ctx0" brushRef="#br0" timeOffset="265348.0256">22423 9599,'0'25,"-24"0,24 0,0 24,0-24,0 25,0-25,0 24,0-24,0 0,0 24,0-24,0 0,0 0,0 0,0 0,0-50,0 0</inkml:trace>
  <inkml:trace contextRef="#ctx0" brushRef="#br0" timeOffset="265587.9584">22448 9426,'0'-25,"25"25,0 0,0 0,-25 25,24 0,1-1,0 1,-25 25,25-25,-25 24,25 1,-25-1,0 1,0 0,0-1,0 1,-25-1,25 1,0 0,-25-25,0 24,25-24,-25 0,25 0,-24-25,-1 0</inkml:trace>
  <inkml:trace contextRef="#ctx0" brushRef="#br0" timeOffset="265848.0002">22895 9451,'-25'24,"0"1,25 0,-25 0,25 24,-24 1,24 24,-25-24,25 0,0 24,0-24,0-1,0-24,0 25,25-25,-25-1,24-24,1 25,0-25,0-25,-25 1,25-1</inkml:trace>
  <inkml:trace contextRef="#ctx0" brushRef="#br0" timeOffset="266264.154">23019 9575,'25'0,"-1"24,1-24,-25 25,25 0,-25 0,0 0,0-1,25-24,-25 25,0 0,-25 0,25 0,-25-25,25 24,-25-24,1 0,24 25,-25-25,0-25,50 1,0 24,-1 0,1 0,0 0,0 24,0-24,-25 25,24 0,-24 0,25 0,-25-1,0 1,0 0,-25 0,25 0,0 0,-24-25,24 24,-25 1,0-25,0 0,0 25,1-25,-1 0,0-25,25 0,0 1</inkml:trace>
  <inkml:trace contextRef="#ctx0" brushRef="#br0" timeOffset="266448.0486">23316 9748,'25'0,"-25"25,25-25,0 0,0 0,-1 0,1 0,0 0</inkml:trace>
  <inkml:trace contextRef="#ctx0" brushRef="#br0" timeOffset="266808.6339">23589 9649,'25'0,"-25"25,25-25,-25 25,0-1,0 1,0 0,0 0,0 0,-25-1,0 1,25 0,-25-25,1 25,24 0,-25-25,25 24,-25-24,25 25,25-25,0 0,-1 0,1-25,0 25,0 0,0 0,-1 0,1 0,0 0,0 0,-25-24,-25-1</inkml:trace>
  <inkml:trace contextRef="#ctx0" brushRef="#br0" timeOffset="267088.3897">23738 9426,'25'25,"0"-25,-25 24,24-24,-24 25,25 0,-25 0,25 24,-25-24,0 25,0-25,0 24,0-24,0 25,0-1,0-24,-25 25,25-1,-25 1,1-25,24 24,-25-24,0 0,0 0,0-25</inkml:trace>
  <inkml:trace contextRef="#ctx0" brushRef="#br0" timeOffset="267400.079">24185 9451,'-25'0,"0"0,0 0,25 24,-25-24,1 25,-1 0,25 25,-25-26,0 26,0 0,25-1,-24 1,24-1,-25 1,25 0,25-26,-25 26,0-25,24 0,-24 0,25-1,0 1,0-25,0 0,-1 0,1 0,-25-25</inkml:trace>
  <inkml:trace contextRef="#ctx0" brushRef="#br0" timeOffset="267752.0269">24259 9674,'25'25,"0"-25,-25 24,24 1,-24 0,0 0,0 0,0-1,-24-24,24 25,-25 0,0 0,0 0,0-25,25 24,-24-24,-1 25,50-25,-1 0,1 0,0 0,0 0,0 0,-1 0,1-25,0 25,0 0,0 0,-1 0,1 0,-25-24,25 24</inkml:trace>
  <inkml:trace contextRef="#ctx0" brushRef="#br0" timeOffset="267988.5326">24606 9798,'25'0,"0"0,0 0,-1 0,1 0,0-25,0 25,0 25,-1-25</inkml:trace>
  <inkml:trace contextRef="#ctx0" brushRef="#br0" timeOffset="268324.4961">24929 9525,'-25'0,"25"25,0 0,0-1,0 1,0 0,0 0,0 0,0-1,0 26,0-25,0 24,0-24,0 25,0-1,-25-24,25 25,0-25,0 24,0-24,0 25,-25-25,0 24,25 1,0-75</inkml:trace>
  <inkml:trace contextRef="#ctx0" brushRef="#br0" timeOffset="268836.7891">25127 9426,'0'25,"25"24,-25-24,25 0,-25 0,0 24,0-24,0 25,0-26,0 26,0 0,-25-26,25 26,-25-25,25 24,-25-24,25 0,-24 25,24-25,-50-1,25 1,-24-25</inkml:trace>
  <inkml:trace contextRef="#ctx0" brushRef="#br0" timeOffset="269780.235">17016 11435,'0'25,"25"-25,0 0,-1 0,1 0,0 0,0 0,24-25,-24 25,0 0,0 0,0 0,-1 0,1 0,-50 0,1 25,-1-25</inkml:trace>
  <inkml:trace contextRef="#ctx0" brushRef="#br0" timeOffset="269996.7872">17016 11683,'25'0,"0"0,-1 0,1 0,0 0,0 0,24 0,-24 0,0 0,25 0,-26 0,1 0,0 0,0-25,0 25,-50 0</inkml:trace>
  <inkml:trace contextRef="#ctx0" brushRef="#br0" timeOffset="270920.9139">18182 11212,'25'0,"-1"0,-24 25,25-25,-25 24,25-24,0 25,0 0,-25 0,0 0,0-1,-25 1,25 0,-25 0,0-25,0 25,1-1,-1 1,-25-25,25 25,1-25,48 0,-24-25,25 25,0 0,0-25,24 25,-24 0,0 0,0 0,0 0,-1 0,-24 25,25-25,-25 25,0 0,25 0,-50-25,25 49,0-24,-25 0,25 0,-24-1,-1 1,25 0,-25 0,0 0,0-25,25 24,-24-24,24-24,24 24</inkml:trace>
  <inkml:trace contextRef="#ctx0" brushRef="#br0" timeOffset="271140.1575">18728 11336,'-25'25,"25"-1,-25 1,25 25,-25-25,25-1,-25 26,1-25,-1 0,25-1,-25 26,25-25,-25 0,0-1,0-24,25-24</inkml:trace>
  <inkml:trace contextRef="#ctx0" brushRef="#br0" timeOffset="271328.0383">18455 11485,'0'0,"0"-25,24 50,1-1,0 1,0 0,-25 0,25 0,-25-1,25 1,-1-25,-24 25,25-25,-25 25,25-25,0 0</inkml:trace>
  <inkml:trace contextRef="#ctx0" brushRef="#br0" timeOffset="271851.8226">18926 11361,'25'24,"0"-24,-25 25,24-25,1 25,-25 0,0 0,0-1,-25-24,25 25,-24 0,-1 0,25 0,-25-25,25 24,-25-24,25 25,-25-25,25 25,-24-25,-1 25,0 0,25-1,25-24,0 0,-1-24,1 24,0 0,0-25,0 25,24 0,-24 0,0-25,0 25,-1 0,-48 0</inkml:trace>
  <inkml:trace contextRef="#ctx0" brushRef="#br0" timeOffset="272555.8679">19695 11385,'0'0,"-25"0,0 0,25 25,0 0,-24 0,24 0,-25-1,25 1,-25 0,0 25,0-26,25 1,-25 0,25 0,-24 0,24-1,-25 1,25 0,0 0,0-50</inkml:trace>
  <inkml:trace contextRef="#ctx0" brushRef="#br0" timeOffset="272796.27">19447 11435,'0'25,"25"0,-50 24,74-49,-24 25,-25 0,25 0,0-1,-25 1,25-25,-25 25,25 0,-1-25,-24 25,25-25,0 0,-25 24,25-24</inkml:trace>
  <inkml:trace contextRef="#ctx0" brushRef="#br0" timeOffset="273353.101">19993 11460,'24'-25,"-24"0,25 25,0 0,0 25,-25 0,25 0,-25-1,0 1,0 0,0 0,-25 0,0-1,25 1,-25 0,0 0,1 0,-1-25,25 24,-25-24,25 25,-25-25,50 0,0 0,0 0,-1 0,1 0,0 0,0 0,0 0,-1 0,1 0,0-25,0 25,0 0,-1 0,1-24,-50 24</inkml:trace>
  <inkml:trace contextRef="#ctx0" brushRef="#br0" timeOffset="273928.0287">20538 11410,'0'-25,"25"25,0 0,0 0,-1 0,1 0,0 0,0 0,0 0,0 0,-1 0,1-24,0 24,-50 0,0 0</inkml:trace>
  <inkml:trace contextRef="#ctx0" brushRef="#br0" timeOffset="274128.1761">20588 11584,'0'-25,"25"25,-1 0,1 0,0 0,0 0,0-25,24 25,-24 0,0 0,0-25,0 25,-1 0,1 0,0 0,0 0</inkml:trace>
  <inkml:trace contextRef="#ctx0" brushRef="#br0" timeOffset="274433.0513">21357 11187,'0'0,"0"-25,0 50,25 0,-25 0,0-1,0 26,-25-25,25 24,0 1,0-25,0 24,0 1,0-25,-25 24,25-24,0 0,0 0,-25-50,25 0</inkml:trace>
  <inkml:trace contextRef="#ctx0" brushRef="#br0" timeOffset="275320.4854">21605 11162,'0'25,"0"0,0 0,0-1,0 1,0 0,-25 0,25 0,0-1,0 1,0 0,0 0,0 0,0-1,25-24,-50 0</inkml:trace>
  <inkml:trace contextRef="#ctx0" brushRef="#br0" timeOffset="276580.7935">21506 11137,'0'0,"-25"-25,50 1,-1 24,1 0,0 0,0 24,0 1,-25 0,24-25,-24 25,0 0,0 0,0-1,-24 1,24 0,-25 0,0 0,25-1,0 1,-25 0,25 0,0 0,0-1,-25 1,25 0,25-25,0 0,0 25,0-50,-1 25,1 0,0 0,0 0,0 0,0 0,-1 0,1-25,0 25,0 0,0 0,-50 0,25 25,-25-25,0 0,0 0,1 0</inkml:trace>
  <inkml:trace contextRef="#ctx0" brushRef="#br0" timeOffset="292352.8433">3051 12700,'-25'-25,"0"50,25 0,0 0,0 24,-24-24,24 25,0-26,0 1,0 25,0-25,0-1,0 1,24 0,-24 0,25 0,0-1,0-24,-25-24</inkml:trace>
  <inkml:trace contextRef="#ctx0" brushRef="#br0" timeOffset="292708.4286">3175 12774,'25'0,"0"0,-1 0,1 0,0 25,-25 0,-25-25,25 25,-25 0,1-1,-1 1,0 0,0 0,0 0,50-25,0 0,0 0,0-25,-1 25,1 0,0 0,0 0,0 0,-25-25</inkml:trace>
  <inkml:trace contextRef="#ctx0" brushRef="#br0" timeOffset="292932.6145">3373 12650,'0'25,"0"0,25 0,-25 0,25-1,0 1,-25 0,25 0,-25 0,0-1,0 1,0 0,-25 0,25 0,0 24,-25-24,0 25,0-26</inkml:trace>
  <inkml:trace contextRef="#ctx0" brushRef="#br0" timeOffset="294900.1636">4366 12725,'0'-25,"0"50,0 0,0-1,0 1,0 0,0 0,0 0,0-1,0 1,24 0,-24 0,0 0,0-1,0 1,0 0,0 0,0 0,0-1,0 26,0-25,0 0,0 0,0-1,0 1,0 0,0 0,0 0,0-1,0 1,0 0,0 0,0 0,0-1,0 1,0 0,0 0,0 0,0-1,0 1,0 0,0 0,0 0,0-1,0 1,0 0,0 0,0 0,25-1,-25 1,0 0,0 0,0 0,0-1,0 1,0 0,0 0,0 0,-25-1,25 1,0 0,0 0,0 0,25-25,-25 24,0 1,0 0,0 0,0 0,-25 0,25-1,0 1,0 0,0 0,0 0,0-1,0 1,0 0,0 0,0 0,0-1,0 1,0 0,0 0,0 0,0-1,0 1,0 0,0 0,0 0,0-1,0 1,0 0,0 0,0 0,0-1,0 1,0 0,0 0,0 0,0-1,0 1,0 0,0 0,0 0,0-1,0 1,0-50,-24 1,24-26</inkml:trace>
  <inkml:trace contextRef="#ctx0" brushRef="#br0" timeOffset="296476.6623">5035 12998,'0'-25,"0"0,0 0,0 0,0 1,-24 24,24-25,-25 0,25 0,-25 25,0-25,0 25,1 0,-1 0,0 0,0 25,0 0,0 0,25 24,0-24,-24 25,24-1,0-24,0 25,24-1,-24-24,0 0,25 0,-25 0,25 0,0-25,0-25,0 0,-1 0,1 0,0 0,-25-24,25 24,0 0,-25-24,0 24,24-25,-24 25,0 1,0-1,-24 50,24-1,0 26,0-25,0 0,0 24,24-24,-24 0,0 0,25-1,-25 1,25-25,-25 25,25-25,-25 25,0-50,25 25,-1 0</inkml:trace>
  <inkml:trace contextRef="#ctx0" brushRef="#br0" timeOffset="296804.7328">5184 12948,'25'0,"0"0,24 25,-24-25,0 0,0 0,0-25,-1 25,1 0,0 0,0 0,0 0,-1-25,-24 50,-24-25,-51-50,50 50</inkml:trace>
  <inkml:trace contextRef="#ctx0" brushRef="#br0" timeOffset="297007.9215">5333 12725,'-25'-25,"25"50,0 0,0-1,25 26,-25-25,0 0,0 24,0-24,0 25,0-26,0 1,0 25,0-25,25-1,-25 1,0 0,0 0</inkml:trace>
  <inkml:trace contextRef="#ctx0" brushRef="#br0" timeOffset="297927.775">5804 12626,'-25'-25,"25"50,0-1,0 26,0 0,0-1,0 1,0-1,0 1,0 0,0-26,0 26,0 0,0-26,-24 1,48 0,-24 0,0-50,0 0,0 0,0 1,0-1,0 0,0 0,0 0,0 1,0-1,0 0,25 0,-25 0,25 1,0 24,-25-25,25 25,-25 25,25-25,-1 0,-24 24,25-24,-25 25,25-25,-25 25,25-25,-25 25,0 0,0-1,0 1,0 0,-25-25,25 25,0 0,-25-1,25 1,-25 0,1 0,-1 0,0 0,0-25,0 0,0 0,1-25,24 0,-25 25,25-25,0 0,-25 25,25-25,0 1</inkml:trace>
  <inkml:trace contextRef="#ctx0" brushRef="#br0" timeOffset="302100.4522">5482 13841,'-25'-25,"0"25,0-25,1 25,24 25,-25-25,0 0,0 25,0 0,1-25,24 25,-25-1,0 1,25 0,0 0,0 0,0-1,0 1,0 0,25 0,-25 0,25-25,-1 24,1-24,0 0,0-24,24 24,-73-50,48 50,1-25</inkml:trace>
  <inkml:trace contextRef="#ctx0" brushRef="#br0" timeOffset="302680.8731">5407 14833,'0'0,"-24"-25,-1 25,0 0,0 0,25 25,-25-25,25 25,-24 0,-1 0,25-1,-25 1,0 0,25 0,0 24,0-24,0 0,0 0,0 0,25-1,-25 1,25 0,0-25,-1 25,1-25,0 0,0 0,0 0,-1 0,1 0,0-25,-25 0,25 0,0 1</inkml:trace>
  <inkml:trace contextRef="#ctx0" brushRef="#br0" timeOffset="303180.1746">5705 14511,'25'0,"0"0,-1 25,1-25,-25 24,-25-24,25 25,-24 0,24 0,-25 0,0-1,25 1,-25-25,25 25,25-25,-25-25,25 25,0 0,-1 0,1 25,0-25,0 0,0 0,-25-25</inkml:trace>
  <inkml:trace contextRef="#ctx0" brushRef="#br0" timeOffset="304220.7054">7069 12750,'0'0,"0"-25,-24 25,-1-25,0 25,0 0,0 25,1-25,-1 25,25-1,-25 1,0 0,0 25,25-26,0 1,0 0,0 0,25 0,-25-1,25 1,0 0,0-25,-1 25,1-25,0 0,0 0,0 0,-1 0,1 0,25 0,-25-25,-1 25,1-25,0 0</inkml:trace>
  <inkml:trace contextRef="#ctx0" brushRef="#br0" timeOffset="304508.0499">7243 12824,'25'0,"0"25,-1-25,26 0,-25-25,0 25,-1 0,1 0,0 0,0 0,0 0,-1 0,1 0,-25-25,25 25,-25-25,-25 25</inkml:trace>
  <inkml:trace contextRef="#ctx0" brushRef="#br0" timeOffset="304700.6044">7466 12576,'-25'0,"25"25,0 0,0 24,0-24,0 25,0-1,0 1,0-1,0 1,0 0,0-1,0 1,0-1,0-24,-49-25,74 0,-25 25</inkml:trace>
  <inkml:trace contextRef="#ctx0" brushRef="#br0" timeOffset="305444.2675">7863 12452,'0'0,"0"-25,-25 25,25 25,0 0,0 0,25 24,-25 1,0-1,0 26,0-26,0 1,-25 0,25-1,25-24,-25 25,0-26,0 1,0 0,-25-25,25-25,0 0,25 1,-25-1,0 0,0 0,0 0,0 1,0-1,0 0,0 0,0 0,25 25,0-24,-1 24,1 0,0 24,0-24,0 0,-25 25,25-25,-25 25,24 0,-24 0,0-1,0 1,0 0,-24 0,24 24,-25-24,0 0,25 0,-25 0,0-25,25 24,-25 1,1-25,-1 0,0 0,0-25,25 1,0-1</inkml:trace>
  <inkml:trace contextRef="#ctx0" brushRef="#br0" timeOffset="306608.501">7466 13915,'0'0,"0"-24,0-1,0 0,0 0,-25 0,1 1,-1 24,25-25,-25 25,25-25,-25 25,0 0,1 0,-1 0,0 0,0 25,25 0,-25-1,25 1,-24 0,24 25,-25-26,25 1,0 0,0 0,0 24,0-24,25 0,-25 0,24 0,1-25,0 0,0-25,0 25,-1-25,-24 0,25 0,0 1,-25-1,25 0,-25 0,25 0,-25 1,0-1,24 0,-24 0,0 0,-24 50,24 0,0 0,0 0,-25-1,25 1,0 0,0 0,0 0,0-1,25 1,-25 0,24-25,-24 25,25-25,-25 25,25-25,0 0,0 0,-1 24,1-48,0 24</inkml:trace>
  <inkml:trace contextRef="#ctx0" brushRef="#br0" timeOffset="307616.0464">7342 15007,'-25'-25,"25"0,0 0,0 1,0-1,-24 25,-1-25,25 0,-25 25,0 0,0 0,1 0,-1 0,25 25,-25-25,0 50,25-26,-25 26,25 0,-24-1,24-24,0 25,0-1,0-24,24 0,-24 0,25-25,-25 24,25-24,0 0,0-24,-1-1,1 0,0 0,-25-24,25 24,0-25,-25 1,24 24,-24-25,0 25,0 1,0-1,0 0,0 50,0 0,0-1,0 1,0 0,0 25,25-1,-25-24,0 0,25 24,-25-24,25 0,-25 0,25-25,-1 0,-48-25,48 0,-24 0</inkml:trace>
  <inkml:trace contextRef="#ctx0" brushRef="#br0" timeOffset="308080.0495">7615 14635,'25'0,"0"0,-1 25,1-25,0 24,-25 1,-25 0,0 0,1 0,-1-1,0-24,25 25,25-50,0 25,-1 0,1 0,0 0,0 0,0 0,24 0,-24 0,0 0,0 0,-25-24,0 48,-25-24,0 0,0 0</inkml:trace>
  <inkml:trace contextRef="#ctx0" brushRef="#br0" timeOffset="309480.3143">9376 12774,'-25'-24,"1"24,24-25,-25 25,0 0,25-25,-25 25,0 0,1 25,-1-25,0 25,0-1,25 1,-25 0,1 0,24 0,0-1,0 1,0 25,0-25,0-1,0 1,24-25,-24 25,25 0,0-25,0 0,0 0,-1 0,1 0,0 0,25-25,-26 0,1 0,25 1,-25-1</inkml:trace>
  <inkml:trace contextRef="#ctx0" brushRef="#br0" timeOffset="309712.0004">9525 12774,'25'-24,"0"24,-1 0,1 24,0-24,0 0,24-24,-24 24,0 0,0 0,0 0,-1 0,1 0,-50 0</inkml:trace>
  <inkml:trace contextRef="#ctx0" brushRef="#br0" timeOffset="309915.9876">9723 12526,'-24'-24,"24"48,0 1,0 0,0 25,0-26,0 26,0 0,0-26,0 26,0-25,0 24,0-24,0 25,0-25,0-1,0 1,24 0</inkml:trace>
  <inkml:trace contextRef="#ctx0" brushRef="#br0" timeOffset="310472.0307">10244 12799,'0'-25,"0"1,0-1,0 0,-24 25,24-25,0 0,-25 1,25-1,-25 25,25-25,-25 25,0 0,1 0,-1 25,25 0,-25-1,0 1,25 0,-25 25,25-26,0 26,0 0,0-26,0 1,0 0,0 0,25 0,-25-1,25-24,0 0,0 0,-25-24,24 24,-24-25,25 0,0-25,-25 26,25-1,-25 0,25 0,-25 0,24 1,-24-1,0 0,-24 0,24 50,0 0,0 24,-25-24,25 0,0 25,0-26,0 1,0 0,0 0,0 0,25-1,-25 1,24 0,1 0,0 0,0-25,0 0,-1 0,1-25</inkml:trace>
  <inkml:trace contextRef="#ctx0" brushRef="#br0" timeOffset="311492.5804">9550 13667,'0'-24,"-25"24,25 24,0 1,0 0,25 25,-25-1,0 26,0-1,0-24,0-1,0 1,0-1,0-24,0 25,0-25,0-50,0 0,0 0,0 0,0-24,25 24,-25 0,0 0,0 1,24-1,1 0,0 25,-25-25,25 25,0 25,-1-25,1 25,0 0,-25-1,25 1,-25 0,-25 0,25 0,0-1,-25 1,25 0,-25 0,25 0,-24-1,-1-24,0 0,0 0,0 25,1-25,-1-25,0 1,25-1,-25 25</inkml:trace>
  <inkml:trace contextRef="#ctx0" brushRef="#br0" timeOffset="312136.0521">9500 14610,'-25'25,"25"0,0 24,0-24,0 25,0-1,0 1,0 24,0-24,0 24,-24-24,24-25,0 24,0-24,0 0,0 0,0-50,0 0,0 0,0 0,0 1,0-1,0 0,24-25,-24 26,25-1,-25 0,0 0,25 25,-25-25,25 25,0 0,-1 0,1 0,-25 25,25-25,0 25,-25 0,25 0,-25-1,0 26,0-25,0 0,0-1,0 1,-25 25,25-25,-25-1,0 1,25 0,-25-25,1 25,-1-25,0-25,0 25,0 0,25-25,-24 0,24 1,0-1,0-25,0 1</inkml:trace>
  <inkml:trace contextRef="#ctx0" brushRef="#br0" timeOffset="312552.2737">9823 14585,'24'25,"1"-25,-25 25,25-25,0 0,0 25,-1-25,1 24,-50 1,1 0,-1 0,0 0,0-25,0 24,50-48,0 24,0 0,0 0,-1 0,1 0,0 0,0 0,0 0,0 0,-1-25,1 25,-74-50</inkml:trace>
  <inkml:trace contextRef="#ctx0" brushRef="#br0" timeOffset="313840.0579">10765 12626,'-25'0,"25"-25,-24 50,48-1,-24 1,0 0,0 25,0-26,0 1,0 25,0-25,25 24,-25-24,0 25,0-1,0-24,0 25,0-1,0-24,0 25,0-25,25-1,-25 26,0-25,0 0,0 24,0-24,0 0,0 24,0-24,0 0,0 0,0 24,0-24,0 0,0 0,0 0,0-1,0 1,0 0,0 0,0 0,0-1,0 1,0 0,0 0,0 24,0-24,0 0,0 0,0 0,0-1,0 1,0 0,0 0,0 0,0-1,0 1,0 0,0 0,0 0,0 0,0-1,0 1,0 0,0 0,0 0,0-1,0 1,0 0,0 0,0 0,0-1,0 1,0 0,0 0,0 0,0-1,0 1,0 0,0 0,0 0,0-1,0 1,0 0,0 0,0 0,0-1,0 1,0 0,0 0,0 0,0-1,0 1,0 0,0 0,0 0,0-1,0 1,25-25,-50-25,25 1</inkml:trace>
  <inkml:trace contextRef="#ctx0" brushRef="#br0" timeOffset="342116.5537">11361 13742,'24'0,"1"0,0 0,0 0,0 0,-1 0,1 0,0 0,-25 25,25-25,0 0,-1 0,1 0,0 0,0 0,0 0,-1 0,-24-25,25 25,0 0,0 0,0 0,-1 0,1 0,0 0,0 0,0 0,-1 0,1 0,0 0,0 0,0 0,-1 25,1-25,0 0,0 0,0 0,-25-25,25 25,-1 0,1 0,0 0,0 0,0 0,-1 0,1 0,0 0,0 0,0 0,-1-25,1 25,0 0,0 0,0 0,-1 0,-48 0,-51-50,50 75</inkml:trace>
  <inkml:trace contextRef="#ctx0" brushRef="#br0" timeOffset="342708.1081">11311 13940,'-25'0,"25"25,25-25,0 0,0-25,24 25,-24 0,25 0,-26 0,26-25,-25 25,0 0,24 0,1 0,-1 0,1 0,-25 0,24 0,1 0,-25 0,24-24,-24 24,25 0,-25 0,24 0,-24 0,25 0,-25 0,-1 0,26 0,-25 0,0 0,-1 0,26 0,-25 0,0 0,-1 0,1 0,0 0,0 0,0 0,-1 0,1 0,0 0,-50 0,0 0,1 0</inkml:trace>
  <inkml:trace contextRef="#ctx0" brushRef="#br0" timeOffset="343576.7988">11286 13047,'-25'0,"25"-25,25 25,0 0,0 0,0 0,-1 0,-24 25,25-25,0 0,-25 25,25-25,-25 25,0 0,-25-1,0 1,25 0,-25 0,-24 0,24 0,0-1,0-24,1 25,-1-25,50 25,-1-25,1 0,0 0,0 0,0 0,-1-25,1 25,25 0,-25-25,-1 25,1-24,0-1,0 0,0 25,-25-25,0 0,0 0,0 1,0-1,0 0,-25 0,25-24,-25 24,0 0,0-25,1 26,-1-1,0 0,0 0,0 25,1 0,-26 0,25 0,0 25,1 0,-1 0,-25-1,25 1,0 25,25-25,-24 24,24 1,-25-1,25 1,0-25,25 25,-25-1,0-24,24 25,1-26,0 1,0 0,0 0,0 0,24-25,-24 24,25-24,-1 0,1-24,-25 24,24-25,1 25,-25-25,-1 0,1 0,0 1</inkml:trace>
  <inkml:trace contextRef="#ctx0" brushRef="#br0" timeOffset="343800.2886">11733 13072,'24'0,"1"0,0 0,0 25,0-25,24 0,-24 0,0-25,0 25,-1 0,1 0,0 0,0 0,-50 25</inkml:trace>
  <inkml:trace contextRef="#ctx0" brushRef="#br0" timeOffset="343980.5946">11906 12898,'0'25,"0"0,0 25,0-26,0 26,0-25,0 24,0 1,0 0,0-1,0-24,-25 25,25-25,0 24,25-24</inkml:trace>
  <inkml:trace contextRef="#ctx0" brushRef="#br0" timeOffset="344292.0509">12477 12973,'-25'0,"25"25,0-1,0 1,0 0,0 0,0 24,0-24,0 0,0 0,0 0,0 0,25-1,-25 1</inkml:trace>
  <inkml:trace contextRef="#ctx0" brushRef="#br0" timeOffset="344700.0571">12427 12824,'0'0,"-25"0,1 0,-1 0,0 25,25 0,-25-1,0 1,25 0,-24 25,-1-1,0-24,25 25,-25-1,25-24,0 25,0-25,0 24,25-24,-25 25,25-26,0 1,-1 0,1 0,0-25,0 0,24 0,-24 0,25 0,-25 0,-1-25,1 0,0 25,25-25,-26 1,-24-1,25 0,0 0,-25 0,25-24,-25 24,0 0,25-25,-25 26,-25-1,25-25,0 1,0 24,-25-25,0 25,0-24,1 24,-1 0,0 25,0-25,0 25,1 0,-1 25,-25 0,25 0,1-25,-26 25</inkml:trace>
  <inkml:trace contextRef="#ctx0" brushRef="#br0" timeOffset="356216.0789">13543 13419,'0'0,"0"-24,-24-1,24 50,-25-25,0 24,25 1,-25 25,0-25,25 24,-24-24,24 0,-25 24,25-24,-25 25,25-1,0-24,0 25,0-25,25-1,-25 26,0-25,0 0,25-1,-1 1,1 0,0 0,-25 0,50-25,-26 0,1 24,0-24</inkml:trace>
  <inkml:trace contextRef="#ctx0" brushRef="#br0" timeOffset="356732.8587">13965 13643,'0'-25,"0"0,0 0,0 0,-25 25,25-24,-25-1,1 25,-1 0,25 25,-25-25,0 24,-24 26,24-25,0 24,25 1,-25 0,25-1,0 1,0-1,0-24,0 25,25-25,-25-1,25-24,0 0,-1-24,1 24,0-25,-25 0,25 0,0-24,-1 24,1-25,-25 25,25 1,-25-26,0 25,0 0,0 1,0-1,0 50,0-1,0 1,0 0,0 0,0 0,0-1,0 1,0 0,0 0,0 0,25-1,-25 1,25 0,-1-25,1 0</inkml:trace>
  <inkml:trace contextRef="#ctx0" brushRef="#br0" timeOffset="356948.1341">14089 13717,'25'0,"0"0,-1 0,26 0,-25-25,0 25,-1 0,1 0,25 0,-25 0,0 0,-1 0,1 0,-50 0,1 0,-1 0</inkml:trace>
  <inkml:trace contextRef="#ctx0" brushRef="#br0" timeOffset="357120.1966">14213 13469,'25'25,"-25"0,0-1,0 1,0 25,0-1,0 1,0 0,0-1,0-24,0 25,25-26,-25 26,0-25</inkml:trace>
  <inkml:trace contextRef="#ctx0" brushRef="#br0" timeOffset="357536.2956">14461 13345,'0'25,"0"0,25-1,-50 26,25 0,0-1,0 26,0-26,0 1,-25-1,25 1,0 0,0-1,0-24,0-50,0 0,0 1,0-1,0-25,25 25,-25 1,0-26,25 50,-25-25,25 25,-25-25,25 25,-1 0,1 25,0-25,-25 25,25 0,0 0,-1-1,-24 1,0 0,0 0,-24 0,24-1,-25 1,0 0,0 0,0-25,1 25,-26-25,25 0,0 0,1 0,-1-25,25 0,0 0</inkml:trace>
  <inkml:trace contextRef="#ctx0" brushRef="#br0" timeOffset="357796.0748">14808 13667,'25'0,"0"0,-25-24,25 24,24 0,-24 0,0 0,25 0,-26 0,1 0,0 0,0 0,0 0,-50 24,0-24,0 0</inkml:trace>
  <inkml:trace contextRef="#ctx0" brushRef="#br0" timeOffset="357959.8168">14957 13444,'0'25,"0"0,25 24,-25-24,0 25,0-1,0 1,0 0,0-1,0 1,0-1,0 1,0-25,0 24,25-49</inkml:trace>
  <inkml:trace contextRef="#ctx0" brushRef="#br0" timeOffset="358236.0833">15453 13618,'0'0,"0"-25,-24 0,-1 25,25-25,-25 25,0 0,0 25,0 0,1 0,-1 24,25-24,-25 25,25-25,0 24,-25 1,25-25,25-1,-25 1,25 0,-25 0,25 0,-1-25,1 24,0-24,0 0,0-24,24 24,-24-25,0 0,0 0,0 0,-50 1,50-1</inkml:trace>
  <inkml:trace contextRef="#ctx0" brushRef="#br0" timeOffset="358484.5574">15553 13320,'24'25,"-24"0,25 0,-25-1,25 1,0 0,0 25,-1-26,-24 26,25-25,0 24,-25-24,25 25,-25-25,0 24,0 1,-25-25,0 24,25 1,-49-1,24 1,0 0,-25-1,1 1</inkml:trace>
  <inkml:trace contextRef="#ctx0" brushRef="#br0" timeOffset="360303.8409">16346 12898,'0'-24,"0"48,0 1,0 0,0 25,0-26,0 26,0-25,0 24,0-24,0 25,0 0,0-1,0 1,0-25,0 24,0 1,0-1,0 1,0-25,0 24,0 1,0-25,0 24,0-24,0 25,0-25,0 24,0-24,0 25,0-26,0 1,0 0,0 25,0-1,0-24,0 0,0 24,0-24,0 0,0 25,0-25,0-1,0 26,0-25,-25 0,25-1,0 1,0 0,0 0,0 0,0-1,0 1,0 0,0 0,0 0,0-1,0 1,0 0,0 0,0 0,0-1,0 1,0 0,0 0,0 0,0 24,0-24,0 0,-24 0,24-1,0 1,0 0,0 0,0-50,0-25,0 26</inkml:trace>
  <inkml:trace contextRef="#ctx0" brushRef="#br0" timeOffset="360888.8985">17041 12824,'-25'25,"25"0,0-1,0 1,0 25,0-1,0 1,0-25,0 24,0-24,0 25,-25-25,25 0,0-1,25-24,-25-24,0-1,25 0,-25 0,25 0</inkml:trace>
  <inkml:trace contextRef="#ctx0" brushRef="#br0" timeOffset="361440.11">18504 12774,'-25'0,"25"25,25 0,-25 0,0 0,-25 24,25-24,0 0,0 24,0-24,0 0,0 0,0 0,0-1,0 1</inkml:trace>
  <inkml:trace contextRef="#ctx0" brushRef="#br0" timeOffset="362012.7667">20166 12750,'0'-25,"-25"25,25 25,0-1,0 1,-24 25,48-25,-24 24,-24 1,24-25,0 24,0-24,0 0,0 0,0-1,0 1,0 0</inkml:trace>
  <inkml:trace contextRef="#ctx0" brushRef="#br0" timeOffset="362832.1051">17066 13866,'-25'0,"0"-25,0 25,0 25,1 0,-1-25,0 24,25 1,-25 0,25 0,-25 0,25-1,0 1,0 0,25-25,-25 25,25 0,0-1,-25 1,25-25,-1 0,1 25,0-25,0 0,24 0,-24 0,0 0,25 0</inkml:trace>
  <inkml:trace contextRef="#ctx0" brushRef="#br0" timeOffset="363464.143">18579 13965,'0'0,"0"-25,0 0,25 25,-25-24,0-1,0 0,0 0,0 0,-25 25,25-24,-25-1,0 25,0 0,25 25,-25-25,1 24,-1 1,25 0,-25 25,25-26,0 26,0-25,0 24,0-24,0 0,25 0,0 0,-1-50,1 25,-25-25,25 25,-25-25,0 0,25 1,-25-1,25-25,-25 25,25 1,-25-1,0 50,0-1,24 1,-24 0,25 25,-25-26,25 1,0 0,0 0,-1-25,1 25,0-25,0 0</inkml:trace>
  <inkml:trace contextRef="#ctx0" brushRef="#br0" timeOffset="364132.8991">20117 13618,'-25'0,"25"25,0-1,0 1,-25 0,25 25,0-1,0 1,0-1,0 1,-25-25,25 24,0-24,0 0,0 0,0-50,25 0,-25 0,0-24,0 24,25 0,-25 0,0 1,25 24,-25-25,24 0,1 0,0 25,0 0,-25 25,25-25,-25 25,0 0,0-1,24 1,-24 0,-24 0,24 0,0-1,-25 1,25 0,-25 0,0 0,0-1,1 1,-1-25,0 0,0 0,-49-74,49 49,25 0</inkml:trace>
  <inkml:trace contextRef="#ctx0" brushRef="#br0" timeOffset="364807.8889">17115 14932,'-25'-24,"1"-1,-1 25,0 0,0 0,0 0,1 0,24 25,-25-1,0 1,0 25,25-25,0-1,0 1,0 0,0 0,0 0,25-1,-25 1,25 0,0 0,-1 0,1-25,0 0,0 0,0-25,-1 0,26 0,-50 0,25-24,-25 24,25-25</inkml:trace>
  <inkml:trace contextRef="#ctx0" brushRef="#br0" timeOffset="365108.8837">17289 14560,'0'25,"25"-25,-1 25,1 0,-25 0,25-25,-25 24,0 1,-25-25,25 25,-25-25,1 25,-1 0,0-1,50-24,0 0,-1 0,1-24,0 24,0 0</inkml:trace>
  <inkml:trace contextRef="#ctx0" brushRef="#br0" timeOffset="365680.2845">18628 14833,'-24'-25,"24"1,-25-1,25 0,-25 0,0 25,0 0,0 0,1 25,-1 0,0 0,0 24,25-24,-25 25,25-1,0-24,0 25,0-26,0 1,25 0,-25 0,25-25,0 0,0 0,-25-25,24 0,-24 0,25-24,0 24,-25 0,25-24,-25 24,0 0,25 0,-25 0,0 1,0 48,0 1,0 0,0 0,25 0,-25-1,0 26,0-25,24 0,-24-1,25 1,0-25,0-25,-25 1,0-1,0 0</inkml:trace>
  <inkml:trace contextRef="#ctx0" brushRef="#br0" timeOffset="365976.6898">18777 14610,'25'0,"0"0,0 25,-25 0,0-1,-25-24,25 25,-25 0,0 0,0-25,25 25,0-1,25-24,0 0,0 0,0 0,-1 0,1-24,0 24,0 0,0-25</inkml:trace>
  <inkml:trace contextRef="#ctx0" brushRef="#br0" timeOffset="366560.8289">19893 14511,'-24'25,"24"-1,0 26,0 0,0-1,0 1,0-1,-25 26,25-26,0 26,0-26,0-24,0 25,0-25,0-50,0 0,0 0,25-24,-25-1,0 25,0-24,0 24,24 0,-24-25,25 50,-25-24,25 24,0-25,0 25,-25 25,24-25,1 24,-25 1,25 0,-25 0,0 0,0-1,0 1,0 0,-25 0,25 0,0-1,-25-24,25 25,-24 0,-1 0,0-25,25 25,-25-25,0 0,1 0,-1-25,25 0,0 0,0 0</inkml:trace>
  <inkml:trace contextRef="#ctx0" brushRef="#br0" timeOffset="366924.4339">20216 14560,'25'0,"-25"25,24 0,1-25,-25 25,25 0,-50-25,25 24,-25 1,1-25,24 25,-25 0,0-25,25 25,-25-25,50 0,0 0,0 24,-1-24,1 0,0-24,0 24,0 0,-1 0,1 0</inkml:trace>
  <inkml:trace contextRef="#ctx0" brushRef="#br0" timeOffset="367792.0713">20737 12650,'-25'-24,"25"48,0 1,0 0,0 25,0-1,0-24,0 25,0-1,25 1,-25-1,0 1,0 24,0-24,0 0,0-1,0 1,0 0,0-1,25 1,-25-1,0 1,0 0,0-26,0 26,0-25,0 24,0-24,0 25,0-25,0 24,0-24,0 25,0-1,0-24,0 25,0-26,0 26,0-25,0 0,0 24,0-24,0 0,0 0,0 0,0 24,0-24,0 0,0 0,24-1,-24 26,0-25,0 0,0-1,0 1,0 0,0 0,0 0,0-1,0 1,0 0,0 0,0 0,0-1,0 1,0 0,0 0,0 24,0-24,0 0,0 0,0-50,0 0,0-24,0 24</inkml:trace>
  <inkml:trace contextRef="#ctx0" brushRef="#br0" timeOffset="370796.0876">20935 13618,'0'0,"-25"0,50 0,0 0,-25 25,25-25,24 0,-24 0,0 0,25-25,-26 25,1 0,0 0,0 0,0 0,-50 0,0 0,0 25</inkml:trace>
  <inkml:trace contextRef="#ctx0" brushRef="#br0" timeOffset="370972.0465">20910 13791,'-24'0,"48"25,1-25,0 0,0 0,0 0,24 0,-24 25,0-25,0-25,-1 25,1 0,0 0,0 0,0 0,-1 0</inkml:trace>
  <inkml:trace contextRef="#ctx0" brushRef="#br0" timeOffset="371212.599">21406 13444,'-24'25,"24"0,-25 0,25-1,-25 26,25 0,0-1,-25 26,25-26,0 1,0-1,25 1,0 0,-25-26,25 1,24 0,-24 0,0-25,0 0</inkml:trace>
  <inkml:trace contextRef="#ctx0" brushRef="#br0" timeOffset="371604.8404">21779 13643,'0'0,"-25"-25,0 0,0 0,0 25,0 0,25 25,-24 0,-1 0,0-1,0 26,25 0,-25-1,25-24,25 25,-25-26,0 26,0-25,25-25,0 25,0-25,-1-25,1 0,-25 0,25 0,-25 1,25-26,-25 25,25 0,-25-24,0 24,0 0,0 50,0 0,25 0,-25-1,0 1,0 25,24-25,-24-1,0 1,25 0,-25 0,25-25,-25 25,25-50</inkml:trace>
  <inkml:trace contextRef="#ctx0" brushRef="#br0" timeOffset="371772.0842">21853 13742,'25'0,"0"-25,-1 25,1 0,0 0,0 0,0 0,-1 0,1 0,0 0,0 25,0-25,-1 0,-48 0</inkml:trace>
  <inkml:trace contextRef="#ctx0" brushRef="#br0" timeOffset="371976.3467">22002 13370,'0'25,"0"-1,25 1,-25 25,0-25,0 24,0 1,0-1,0 26,0-26,0 1,0 0,0-26,0 1,0 0,24 0,-24-50,0 0</inkml:trace>
  <inkml:trace contextRef="#ctx0" brushRef="#br0" timeOffset="372371.8988">22175 13370,'0'25,"0"-1,25 1,-25 0,0 25,0-1,0 1,0-1,-25 1,25 0,0-1,0 1,0-25,0-1,0 1,0 0,0-50,0 0,0 1,0-26,0 25,25 0,-25-24,0 24,0 0,25 25,-25-25,25 1,0 24,-1 0,1 24,0 1,0 0,-25 0,25 0,-25-1,0 1,0 0,-25 0,25 0,-25-1,0 1,0 0,1 0,-1 0,0-1,0-24,0 0,1-24,-1-1,0 0</inkml:trace>
  <inkml:trace contextRef="#ctx0" brushRef="#br0" timeOffset="372715.9602">22523 13643,'24'0,"1"0,0 0,0 0,0 0,-1 0,1 24,0-24,0 0,0 0,0 0</inkml:trace>
  <inkml:trace contextRef="#ctx0" brushRef="#br0" timeOffset="372892.0954">22671 13444,'0'25,"0"0,0 0,0-1,0 26,0 0,0-26,0 26,0 0,0-1,0 1,0-1,25-24,-25 0,0 0</inkml:trace>
  <inkml:trace contextRef="#ctx0" brushRef="#br0" timeOffset="373132.8791">23044 13543,'-25'-24,"0"24,0 0,0 24,25 1,-24 0,-1 0,0 24,25-24,0 0,-25 25,50-26,-25 1,0 0,25 0,-25 0,49-1,-49-48,25 24,74 74,-148-148,74 74,-1-25,1 25,0-25,0 0</inkml:trace>
  <inkml:trace contextRef="#ctx0" brushRef="#br0" timeOffset="373364.0251">23068 13295,'25'25,"0"-25,-25 25,25 25,0-26,-1 26,1 0,0-1,-25 1,25-1,-25-24,49 50,-73-51,24 1,0 0,-25 25,25-1,-25 1,0-25,0 24,-49-74,49 75,-24-25</inkml:trace>
  <inkml:trace contextRef="#ctx0" brushRef="#br0" timeOffset="373856.6965">23639 13469,'0'-25,"-25"0,0 50,0-25,25 25,-24 0,24 0,-25-1,0 1,25 25,-25-1,25 1,0 0,0-1,0 1,0-1,25 1,0-25,-25 24,25-24,-1 0,26 0,-50 0,50-25,-50 24,24-24</inkml:trace>
  <inkml:trace contextRef="#ctx0" brushRef="#br0" timeOffset="374364.0794">23788 13395,'0'0,"0"24,0 1,0 0,0 25,0-1,0 1,0-1,0 1,0 0,0-1,0 1,0-25,0 24,0-24,0-50,0 0,0 1,0-1,0 0,24-25,-24 26,25-1,-25 0,25 0,-25 0,25 25,0 0,0 0,-25 25,24-25,-24 25,0 0,0 0,0-1,0 1,0 0,0 0,0 0,-24-1,24 1,-25 0,0-25,25 25,-25-25,25 25,-25-25,0-25,1 0,-1 0</inkml:trace>
  <inkml:trace contextRef="#ctx0" brushRef="#br0" timeOffset="374552.1215">24036 13667,'25'-24,"-1"24,26 0,-25 0,0 0,24 0,-24 0,0 0,0 0</inkml:trace>
  <inkml:trace contextRef="#ctx0" brushRef="#br0" timeOffset="374804.3254">24482 13494,'-25'-25,"1"25,-1 0,25 25,-25-25,25 25,-25-25,0 24,25 1,-24 25,24-25,0-1,0 1,0 0,0 0,0 0,24-25,-24 24,25 1,0-25,0 0,0 0,-1 0,26 0,-25 0,0-25,-1 1,-24-1</inkml:trace>
  <inkml:trace contextRef="#ctx0" brushRef="#br0" timeOffset="375028.7977">24532 13271,'25'24,"-25"1,24 0,1 0,-25 0,25-1,0 26,-25-25,25 0,-1 24,-24-24,25 25,-25-26,0 1,0 25,0-25,0 24,-25 1,25-25,-24 24,-1 1,0-25,-25-1</inkml:trace>
  <inkml:trace contextRef="#ctx0" brushRef="#br0" timeOffset="375548.1339">22051 14684,'0'0,"0"-24,-24-1,-1 25,25-25,-25 50,0-25,0 25,1-1,-1 26,25-25,-25 24,25 1,0 0,0-1,0 1,0-25,0 24,25-24,-25 0,25 0,-1-25,1 24,0-24,0 0,0 0,24 0,-24 0,0-24,24-26</inkml:trace>
  <inkml:trace contextRef="#ctx0" brushRef="#br0" timeOffset="376012.2926">22324 14436,'-25'0,"25"25,0 0,0 0,-24 24,24 1,0 24,0-24,0 0,0 24,0-24,-25-1,25-24,25 0,-25 0,0-1,0-48,0-1,0 0,0 0,0-24,0 24,0 0,0-25,24 26,-24-1,0 0,25 0,0 25,0 0,0 0,-1 25,1-25,-25 25,25 0,-25-1,0 1,0 0,0 0,0 0,0-1,-25 1,25 0,-25 0,25 0,-24-1,-1-24,25 25,-25-25,0 0,0 0,25-25</inkml:trace>
  <inkml:trace contextRef="#ctx0" brushRef="#br0" timeOffset="376524.0232">24954 13692,'-25'0,"25"25,-25-25,50-25,-25 25,25 50</inkml:trace>
  <inkml:trace contextRef="#ctx0" brushRef="#br0" timeOffset="377216.8773">22547 14858,'25'0,"0"0,0 0,0 0,-1-25,1 25,0 0,0 0,-25 25</inkml:trace>
  <inkml:trace contextRef="#ctx0" brushRef="#br0" timeOffset="377684.318">22969 14759,'0'-25,"0"0,0 0,-25 1,1 24,-1 0,0 24,0 1,0 0,25 0,-24 0,24 24,-25-24,25 0,0 24,0-24,0 0,0 0,25-25,-25 25,24-1,1-24,0 0,-25-24,25 24,-25-25,25 25,-25-25,24 0,-24 0,25 1,-25-1,0 0,0 0,0 0,0 50,0 0,25 0,-25 0,25-1,0 1,-25 0,24-25</inkml:trace>
  <inkml:trace contextRef="#ctx0" brushRef="#br0" timeOffset="377932.5932">23044 14511,'24'0,"-24"25,25-25,0 24,0 1,0 0,-25 25,24-26,1 1,0 25,-25-25,25-1,-25 1,0 25,0-25,0-1,0 1,-25 0,25 0,0 0,-25-1,0 1,25 0,-24-25,-1 25</inkml:trace>
  <inkml:trace contextRef="#ctx0" brushRef="#br0" timeOffset="378240.5394">23490 14536,'-25'-25,"0"50,1 24,-1 1,25-25,-25-1,25 26,-25 0,0-1,25 1,0-1,-24 1,24-25,24 24,-24-24,25 25,0-25,25-1,-26-24,1 25,0-25,0-25</inkml:trace>
  <inkml:trace contextRef="#ctx0" brushRef="#br0" timeOffset="378768.476">23812 14784,'0'-25,"-24"0,24 0,-25 0,25 1,-25 24,0 0,0 0,25 24,-24-24,-1 25,25 0,-25 0,25 0,-25-1,25 26,-25-25,25 24,0-24,0 0,0 0,25 0,-25-1,0 1,25-25,-25 25,25-25,0 0,-1-25,1 0,-25 1,25-1,-25 0,25 0,-25 0,0 1,0-1,25 0,-25 0,-25 0,25 1,0 48,0 1,0 0,0 0,25 0,-25-1,0 1,0 0,24 0,-24 0,0-1,25-24,-25 25</inkml:trace>
  <inkml:trace contextRef="#ctx0" brushRef="#br0" timeOffset="379135.7611">23937 14858,'24'0,"1"0,0 0,0 0,0 0,-1 0,1 0,0 0,0 0,0 0,-25 25,0-50</inkml:trace>
  <inkml:trace contextRef="#ctx0" brushRef="#br0" timeOffset="379472.0921">24581 14759,'0'0,"-24"-25,-1 25,25-25,-25 25,0 0,0 0,1 25,24 0,-25-25,25 25,-25-1,25 1,0 0,0 0,0 0,0-1,0 1,0 0,0 0,25-25,-25 25,25-1,-1-24,1 0,0 0,25 0,-26 0,1 0,25-24,-25-1,-1 0</inkml:trace>
  <inkml:trace contextRef="#ctx0" brushRef="#br0" timeOffset="379756.8798">24730 14585,'25'0,"-25"25,25-25,0 25,-1 0,-24-1,25 1,-25 0,25 0,-25 0,0-1,25 26,-25-25,0 0,0-1,0 26,-25-25,25 0,0-1,0 26,-25-25,0 24,25-24,-49 0</inkml:trace>
  <inkml:trace contextRef="#ctx0" brushRef="#br0" timeOffset="386832.1142">3051 16321,'0'-24,"0"48,-25-24,25 25,0 0,0 0,0 0,0 0,-25-1,25 1,0 0,0 0,0 0,0-1,0 1,25 0,-25 0,0 0,25-25,-25 24,0 1,25-25,-25 25,25-25,-1 0,-24-25,25 0,-25-24</inkml:trace>
  <inkml:trace contextRef="#ctx0" brushRef="#br0" timeOffset="387248.0109">3225 16346,'24'0,"1"25,0-25,0 25,0 0,-25 0,-25-1,0 1,0 0,0 0,50-50,0 25,0 0,0 0,-25 25,24-25,-24 25,0-1,-24-24,24 25,-25 0,25 0,-25 0,25-50</inkml:trace>
  <inkml:trace contextRef="#ctx0" brushRef="#br0" timeOffset="387488.9808">3398 16222,'25'0,"-25"25,25-25,-25 25,0 0,25-25,-25 24,24 1,-24 0,25 0,-25 0,0 0,25-1,-25 1,0 0,0 25,0-26,-25 1,25 0,-25 0,25 0,-24 24,24-24,-75-25,75 25,-25-25</inkml:trace>
  <inkml:trace contextRef="#ctx0" brushRef="#br0" timeOffset="388408.8567">4167 16024,'25'25,"0"-1,0 1,-1 0,1-25,0 25,0-25,0 0,-1 0,1 0,-25-25,-49-25,24 50</inkml:trace>
  <inkml:trace contextRef="#ctx0" brushRef="#br0" timeOffset="388716.368">4068 16446,'-25'24,"25"1,25-25,0 0,0 0,24-25,-24 1,25-1,-1 0,-24 0,25 0,-26 0,1 1,0 24,0-25,-25 50,0-1,-25 1,25 0,-25 0,0 25,25-1,-24 1,-1-1,0 1,0 0,0-1,1 1,-1-1,0-24,25 0,-25 0,25-50,0 0,0-24</inkml:trace>
  <inkml:trace contextRef="#ctx0" brushRef="#br0" timeOffset="388920.318">4440 16371,'0'0,"25"25,0-25,-25 25,24 24,1-24,-25 0,0 25,0-26,0 26,0-25,0 24,0-24,-25 25,25-25,0-1,-24 1,24 0,0 0,-25-25,0 0,25-25,0 0</inkml:trace>
  <inkml:trace contextRef="#ctx0" brushRef="#br0" timeOffset="389240.3295">4762 16073,'25'-24,"0"24,0 0,0 0,0 0,-1 0,1-25,0 25,0 0,0 0,-50 0,25 25</inkml:trace>
  <inkml:trace contextRef="#ctx0" brushRef="#br0" timeOffset="389440.2614">4762 16346,'-24'0,"48"0,1 0,0 0,0-25,0 25,0-24,-1 24,1-25,25 25,-25-25,-1 25,1-25,-50 25,1 0</inkml:trace>
  <inkml:trace contextRef="#ctx0" brushRef="#br0" timeOffset="389832.6652">4936 16073,'-25'0,"25"25,25 0,-25 0,0 24,0 26,0-26,0 26,0-25,0 24,0 0,0 1,0-26,0 26,0-26,0-24,0 0,0-50,0 0,0-24,0-1,0 1,0-1,-25 25,25-49,0 49,0-25,-24 26,24-1,-25 25,0 25,25-1,-25 1,0 0,25 25,-25-1,1-24,24 25,0-26,0 1,24-50,1 1,0-26,0 25,0-24,0 24,-1-25,1 1,0-1,0 0,0 25,-1-24,-24 24</inkml:trace>
  <inkml:trace contextRef="#ctx0" brushRef="#br0" timeOffset="391008.5894">5110 15925,'0'24,"0"1,0 0,25 25,-25-26,0 26,24 0,-24-26,0 1,0 0,0 0,0 0,25-25,-25-25,0 0,0 0,0-24,0 24,0 0,0-25,0 26,25-26,-25 25,0 0,25 25,0 0,-25 25,0 0,24 0,-24 0,-24-1,24 1,0 0,-25 0,25 0,-25-1,25 1,0 0,0 0,0-50,25 25,0 0,-25-25,24 25,-24-25,25 25,-25 25,0 0,-25-25,1 25,24 0,-25-1,0 1,25 0,-25 0,25 0,25-50,0 25,0 0,-1 0,1 25,-25 0,0-1,0 1,0 0,0 0,0 24,0-24,-25 0,25 0,0 0,-24-25,-1 24,0-24,25-24,-25 24,0-25,1 25,-1 0,25-25,-25 25,50 0,0 0,-1 0,1 0,0-25,25 0,-50 1,24 24,1-25,0 25,0 0,0 0,-1 0,-24 25,0-1,-24 1,-1 0,0 0,0 0,25-1,-25-24,1 25,-1 0,0 0,0 0,0-1,25 1,-24-25,-1 25,50-50,-1 25,1-25,0 25,0 0,0 0,-1 0,1 0,0 0,0 0,0 0,-1 0,1 0,-50 0,1 0,-1-24,0-1</inkml:trace>
  <inkml:trace contextRef="#ctx0" brushRef="#br0" timeOffset="392768.4672">6648 15776,'-25'-25,"25"0,0 0,0 50,0 0,0 0,0 0,25-1,-25 1,0 0,0 0,0 0,0 24,0-24,0 0,0 0,0-1,0 1,0 0,0 0,0 0,0 24,0-24,0 0,24 0,-24-1,0 1,0 0,0 0,0 0,0 0,0-1,0 1,0 0,0 0,0 0,0-1,0 1,0 0,0 0,25 0,-25-1,0 1,0 0,0 0,0 0,0-1,0 1,0 0,0 0,0 0,0-1,0 1,0 0,0 0,0 0,0-1,0 26,0-25,0 0,-25-1,25 1,0 0,0 0,0 0,0-1,0 1,0 0,0 0,0 0,0-1,0 1,0 0,0 0,0 0,0 0,0-1,0 1,0 0,0 0,0 0,0-1,0 1,0 0,0 0,0 0,0-1,0 1,0 0,0 0,0 0,0-1,-24 1,24 0,0 0,0 0,0-1,0 1,0 0,0 0,0 0,0-1,0 1,0 0,0 0,0 0,0-1,-25 1,25 0,0 0,0 0,0 24,0-24,0 0,0 0,0 24,0-24,0 0,0 25,0-26,0 1,0 25,0-25,-50-125,25 51</inkml:trace>
  <inkml:trace contextRef="#ctx0" brushRef="#br0" timeOffset="394116.3063">7268 15751,'-25'-25,"50"50,-25 0,0 0,0 24,0-24,0 25,0-26,0 26,0-25,0 24,0-24,0 0,0 0,-25 0,25-1,25-24,-25-24,0-1,25 0</inkml:trace>
  <inkml:trace contextRef="#ctx0" brushRef="#br0" timeOffset="394568.1013">8483 15701,'0'0,"0"25,0 0,25-25,-25 25,0 0,0 24,0-24,0 0,0 24,0-24,0 0,0 0,0 0,0-1,0 1,-25-25,50 0</inkml:trace>
  <inkml:trace contextRef="#ctx0" brushRef="#br0" timeOffset="395019.9285">9773 15726,'-25'0,"25"25,0 0,0 0,25-1,-25 1,0 0,0 0,0 24,0-24,-25 0,25 0,0 0,0-1,0 1,0 0,0 0,25-50,-25 0,0 0</inkml:trace>
  <inkml:trace contextRef="#ctx0" brushRef="#br0" timeOffset="395588.1046">10988 15652,'-24'0,"24"25,0-1,0 1,-25 0,25 0,0 0,0 24,0-24,0 0,0 0,0-1,0 1,0 0,0 0,0 0,0-1,0-48,-25-26,25 25</inkml:trace>
  <inkml:trace contextRef="#ctx0" brushRef="#br0" timeOffset="396816.0832">7293 16644,'-25'0,"0"25,25 0,0-1,0 26,0-25,0 24,0-24,0 0,0 25,0-1,0-24,0 0,-25-25,25 25,0-1,0 1,25-25,-25-25,0 1</inkml:trace>
  <inkml:trace contextRef="#ctx0" brushRef="#br0" timeOffset="397716.7745">8483 16669,'0'-25,"25"25,0 0,0 0,-1 0,1 0,0 0,0 0,0 25,-25 0,0-1,-25 1,25 0,-25 0,25 0,-25-25,25 24,-25 1,1 0,-1-25,0 25,0-25,25 25,-25-25,1 0,48 0,1 0,0 0,0 0,0 0,-1 0,1 0,0 0,0 0,0 0,-1 0,1 0,-50 0,1-25,24 0</inkml:trace>
  <inkml:trace contextRef="#ctx0" brushRef="#br0" timeOffset="401200.0388">9575 16520,'0'0,"-25"0,25-25,25 25,-1 0,1 0,0 0,0 0,0 25,-1-25,1 0,-25 25,25-25,0 25,-50-1,0 1,25 0,-25-25,1 25,-1 0,0-25,25 24,-25-24,25 25,25-50,0 25,0 0,-1 0,1 0,0 0,0 25,0-25,-25 25,24-25,-24 25,25-25,-25 25,0-1,0 1,-25-25,25 25,0 0,-24 0,-1-1,0 1,0 0,0-25,-49-74,74 49</inkml:trace>
  <inkml:trace contextRef="#ctx0" brushRef="#br0" timeOffset="401796.8684">10666 16694,'0'0,"-25"-25,50 25,-25-25,25 25,0-25,-1 0,-24 1,25 24,0-25,-25 0,25 0,0 0,-1 50,1 0,-25 0,25-25,-25 25,0-1,25 1,-25 0,0 0,25 0,-25-1,0 1,24 0,-24 0,0 0,25-1,-25 1,0 0,25-25,-25 25,-25-25,25-25,0 0,-25 0</inkml:trace>
  <inkml:trace contextRef="#ctx0" brushRef="#br0" timeOffset="402052.9329">11038 16470,'-25'-24,"0"48,25 1,-24 25,24-25,-25 24,0-24,25 25,-25-1,0 1,1-1,24-24,-25 0,25 25,-25-26,25 1,-25-50</inkml:trace>
  <inkml:trace contextRef="#ctx0" brushRef="#br0" timeOffset="402868.6358">7268 17413,'-25'25,"25"-1,0 1,0 25,0-25,0 24,0-24,0 0,0 0,0 24,0-24,0 0,0 0,25 0,0-25,-1-25,1 0</inkml:trace>
  <inkml:trace contextRef="#ctx0" brushRef="#br0" timeOffset="403356.2438">8607 17289,'-25'0,"1"0,-1 25,25-1,-25 1,0 0,0 0,1 24,-1-24,0 0,25 25,-25-25,0-1,1 1,48-25,1 25,0-25,0 0,0 0,24 0,-24 0,0-25,24 25,-24 0,0 0,0-25,0 25,-25-24,0-1,-75-25,50 50</inkml:trace>
  <inkml:trace contextRef="#ctx0" brushRef="#br0" timeOffset="403512.0418">8582 17314,'0'0,"0"-25,-24 25,24 25,0-1,0 26,0-25,0 24,-25 1,25 25,0-26,0 1,0-25,0-1,0 26,25-25</inkml:trace>
  <inkml:trace contextRef="#ctx0" brushRef="#br0" timeOffset="404164.3279">9525 17438,'25'24,"0"-24,-1 0,1 0,0 0,0-24,0-1,-1 25,1-25,-25 0,25 0,-25 1,0-1,0 0,-25 0,0 25,1 0,-1 0,0 0,0 0,0 25,1 0,-1 0,0-1,0 1,25 0,0 0,0 0,25-25,-25 24,25-24,0 0,-1 0,1 0,0 0,0-24,0 24,-1 0,-24 24,0 1,0 0,-24 25,24-25,0-1,0 26,-25-25,25 0,-25 24,25-24,-25 0,25 0,0-1,0 1,0 0,0-50,25 0</inkml:trace>
  <inkml:trace contextRef="#ctx0" brushRef="#br0" timeOffset="404888.1057">10592 17512,'0'0,"-25"0,50 0,-1-25,-24 0,25 1,0-1,-25 0,0 0,25 25,-25-25,25 1,-1-1,-24 50,25-25,0 24,-25 1,25-25,-25 25,25 0,-25 0,24-1,-24 1,0 0,25-25,-25 25,0 0,25 0,-25-1,0 1,0 0,25 0,-25 0,0-1,0-48,0-1,-25 0,25 0,0 0</inkml:trace>
  <inkml:trace contextRef="#ctx0" brushRef="#br0" timeOffset="405112.1084">10914 17289,'-25'0,"25"25,0-1,0 1,-25 0,25 25,-24-26,24 1,-25 25,0-25,25 0,-25 24,0-24,25 0,-24 0,24-1,0 1,-25-25</inkml:trace>
  <inkml:trace contextRef="#ctx0" brushRef="#br0" timeOffset="405688.0325">11162 17190,'0'-25,"25"25,0 25,0-25,-25 24,24 1,-24 0,-24-25,24 25,0 0,-25-25,0 24,25 1,-25 0,0 0,50 0,0-25,0 0,0-25,-1 25,1 0,0 0,0 0,0 0,-1-25,1 25,-50 0</inkml:trace>
  <inkml:trace contextRef="#ctx0" brushRef="#br0" timeOffset="406604.9539">7417 18331,'0'-25,"-25"25,25 25,0-1,0 1,0 0,0 25,0-26,0 1,0 0,0 0,0 0,-25 24,25 1,0-25,0 0,25-50,-25 0,0 0,0-24,0 24,0-25</inkml:trace>
  <inkml:trace contextRef="#ctx0" brushRef="#br0" timeOffset="407524.096">8533 18455,'0'0,"0"-25,0 0,0 0,0 0,25 1,-50-1,25 0,-25 0,0 25,0 0,1 0,-1 25,25 0,-25-25,25 25,0-1,0 1,0 0,25 0,0 0,-1-1,1 26,25-25,-25 25,-25-26,24 1,-24 0,-24 25,-26-26,25-24,0-24,1-1,-1 0,0-25,25 1,25-1,0 25,-1 0,1 25,0-24,0 24,0 0,24-25,-24 25,0-25,0 25,-1-25,1 0</inkml:trace>
  <inkml:trace contextRef="#ctx0" brushRef="#br0" timeOffset="408016.7691">9575 18405,'-25'-25,"50"50,-1-25,1 0,-25 25,25-25,0 0,-25 25,25-25,-50 49,0 1,-25-25,26 0,-1-1,0-24,50 25,24-25,1 0,-25 0,0 0,24 0,-49-25,0 1,0-26,0 25,0 0</inkml:trace>
  <inkml:trace contextRef="#ctx0" brushRef="#br0" timeOffset="408323.8626">9699 18256,'-25'0,"50"0,-1 25,1-25,0 0,0 0,0 25,-1-25,1 0,0 0,0 0,0 0,-1 0,1 0,0 25,-25-1,-25 1,25 0,0 0,0 0,-25 24,25-24,-24 0,24 25,-25-26,25 26,-25-25,25 0,0 24,-25-24,25 25,0-26,-25 1</inkml:trace>
  <inkml:trace contextRef="#ctx0" brushRef="#br0" timeOffset="408828.1076">10641 18579,'-25'-25,"25"0,25 0,0 0,0 1,0-1,-1 0,1 0,0 0,0 1,-25-1,25 25,-1 0,-24 25,25-1,-25 1,0 0,25 25,-25-26,25 26,-25-25,0 0,25 0,-25-1,24 1,-24 25,25-25,-25-1,-25-98,1 49,24 0</inkml:trace>
  <inkml:trace contextRef="#ctx0" brushRef="#br0" timeOffset="409024.3021">11013 18207,'-25'24,"1"-24,24 25,0 0,-25 0,25 24,0-24,-25 25,25-25,-25 24,25 1,-25-25,1 24,24-24,-25 25,25-1,0-24,-50-50</inkml:trace>
  <inkml:trace contextRef="#ctx0" brushRef="#br0" timeOffset="409512.665">11112 18132,'25'0,"0"0,0 0,0 0,-25 25,25-25,-1 25,-24 0,0-1,0 1,-24-25,24 25,-25 0,0 0,0-25,25 24,0-48,25 24,0-25,0 25,-1 0,1 0,0 25,0-1,-25 1,0 0,0 0,-25-25,25 25,-25 24,0 1,1-25,-26-50,25 0</inkml:trace>
  <inkml:trace contextRef="#ctx0" brushRef="#br0" timeOffset="410473.0866">11857 15776,'0'-25,"-25"0,25 0,25 50,-25 0,0 25,0-26,24 1,-24 25,0-25,0 24,0 1,0-1,25 26,-25-26,0 1,0 24,0 1,0-25,0 24,0 0,0-24,0 24,0-24,0 0,0 24,0-24,0-1,0 1,0-1,0 1,0 0,0-1,0 1,0-1,0 1,0 0,0-1,0 1,0 0,25-1,-25 1,0-25,0-1,0 26,0-25,-25 24,25-24,0 25,0-25,0 24,0 1,0-25,0 24,0 1,0-1,0 1,0 0,0-26,0 26,0-25,0 0,0-1,0 1,0 25,0 0,0-26,0 1,0 25,0-25,-25 24,25-24,0-75,0-24,0 24</inkml:trace>
  <inkml:trace contextRef="#ctx0" brushRef="#br0" timeOffset="410912.7779">12204 16842,'0'0,"0"-24,-25 24,50 0,0 0,0 0,-1 24,1-24,0 0,25 0,-26-24,1 24,0 0,0-25,0 25,-1 0,-48 0,-1 0,0-25,0 50,0-25</inkml:trace>
  <inkml:trace contextRef="#ctx0" brushRef="#br0" timeOffset="411173.0129">12179 17090,'25'0,"0"0,0-24,-1 24,26 0,-25 0,0 0,24 0,-24 0,0-25,0 25,-1 0,1 0,0 0,0 0,-25-25,-25 0</inkml:trace>
  <inkml:trace contextRef="#ctx0" brushRef="#br0" timeOffset="411584.4964">12923 16644,'-25'0,"1"0,24 25,-25 0,25-1,0 26,-25 0,25-26,0 26,25 0,-25-1,0-24,25 25,-1-26,-24 1,25 0,0 0,0 0,0-25,-1 0,-24-25,25 0,0 0,0 0,-25 1,25-26,-25 25,24-24,-24-1,0 25,0-24,0-1,0 0,0 26,-24-26,24 25,-25 0,25-24,-25 49,0-25,0 25,1 0,-1 0,0 0,0 25,0 0,25-1,-24 1,-1 0,25 0,-25-25</inkml:trace>
  <inkml:trace contextRef="#ctx0" brushRef="#br0" timeOffset="412359.6307">13841 16272,'-25'25,"25"-1,-25 1,1 0,-1 0,0 0,0 24,0-24,1 0,-1 0,0 0,0-25,25-25,25 25,-25-25,0 0,25 0,0 1,-1 24,1 24,-25 1,25 0,-25 25,0-1,0-24,0 25,0-1,0 1,0 24,0-49,0 25,0-1,0-24,0 0,0 0,0-50,0 0,0 0,0 0,0-24,0 24,25-25,-25 1,0-1,0 25,0 1,25-1,-25 0,24 0,1 0,0 1,0 24,0-25,-1 25,1 0,0 25,-50-25,25 24,0 1,0 0,0 0,-25 0,25-1,0 26,0-25,0 0,0-1,0 1,0 25,0-25,0-1,0 1,0 0,0 0,-24 0,-51-100</inkml:trace>
  <inkml:trace contextRef="#ctx0" brushRef="#br0" timeOffset="413092.833">13791 16768,'0'-25,"0"0,25 25,0 0,0 25,0 0,-25 0,0 0,0 24,-25-24,25 0,-25 24,25-24,0 0,0-50,25 25,-25-49,25-1,-25 0,24 1,1-1,-25-24,25 24,-25-24,25 24,0 1,-25-1,24 0,-24 25,25 1,-25 48,0 1,0 0,0 0,25 0,-25 0,25-25,0 0,-1 0,1 0,0 0,0 0,0 0,-1 0,1 0,-25 24,0 1,0 0,-25 0,25 0,0-1,0 1,0 0,-24 0,24 0,0-1,0 26,0-25,0 24,0 1,0 0,0-1,0-24,0 0,0 24,0-24,0 0,0 0,-25-25,0 0,25-25,-25 0,0 25,25-25,-24 1,-1-1,0 0,25 0,-25 0,0 1,25-1,-24 0,24 0,24 25,1 0,0 0,0 0,0-25,24 25,-24-24,0-1,24-25,-24 25</inkml:trace>
  <inkml:trace contextRef="#ctx0" brushRef="#br0" timeOffset="413375.8364">14536 16520,'24'-25,"1"25,-25 25,25-25,0 0,0-25,-1 25,26 0,-25 0,0 0,-1 0,1-25,0 25,0 0,-50-24,0 24,0 0</inkml:trace>
  <inkml:trace contextRef="#ctx0" brushRef="#br0" timeOffset="413768.1142">14759 16173,'-25'24,"50"1,-25 25,0-1,0 1,0 25,0-1,0 0,0 1,0-1,0 1,0-26,0 26,0-26,0 1,0-25,0-1,0-73,0 24,0-25,0 1,0-1,0 1,0-1,0 0,0 26,0-26,0 25,-25 0,0 25,25 25,-25 0,25 0,-24 0,-1 24,25 1,-25-25,25 24,-25-24,25 0,0 0,25-25,-25-25,25 0,0 0,-1-24,1-1,0 0,25 1,-26-1,1 1,0-1,0 0,0 26</inkml:trace>
  <inkml:trace contextRef="#ctx0" brushRef="#br0" timeOffset="414044.94">14982 16197,'25'-24,"0"24,-1 0,1 0,0 0,-25-25,25 25,0 25,-1-25,1 24,-25 1,0 0,25 0,-25 24,0-24,-25 0,25 0,0 25,0-26,0 1,0 0,-25 0,25 0,0-1,-24-24,24-24,-25 24,25-25</inkml:trace>
  <inkml:trace contextRef="#ctx0" brushRef="#br0" timeOffset="414768.1023">15056 16421,'25'0,"-25"25,25-25,0 0,0 0,-50 24,25 1,-25 0,0 0,25 0,-25-25,50 0,-25-25,25 0,0 0,-25 0,0 1,0-1,0 0,0 0,0 0,0 0,-25 1,25-1,-25 50,25-1,-25 1,25 25,-24 0,24-1,0 26,-25-1,25 0,0 1,0-1,-25 1,25-1,0-24,25-1,-25-24,0 25,25-50,-1 24,1-48,-25-1,25 0,0 0,0-24,-1-1,1 25,25-24,-25-1,-25 25,24-24,1 24,-25 0,0 0,0 0,0 1,-25 24,1 0,-1 0,0 0,25 24,-25-24,0 0,25 25,-24-25,24 25,-25-25,25 25,25 0,-1-25,-24 24,25-24,0 25,0-25,-25 25,25-25,-1 25,1-25,0 25,0-25,0 0,-25 24,25-24,-25-24,0-1</inkml:trace>
  <inkml:trace contextRef="#ctx0" brushRef="#br0" timeOffset="415327.7237">15726 16148,'0'0,"0"-25,-25 0,50 25,-25 25,0 0,0 24,0 1,0-25,0 24,0 1,0 0,0-25,0-1,0 1,0 0,25-50,-25 0,0 1,0-1,0-25,0 25,25-24,-25-1,0 25,0 0,0 1,0-1,25 0,-1 25,1 0,0 0,0 0,0 0,-1 0,-24 25,0 0,0-1,0 1,0 0,0 0,-24 0,24-1,0 1,0 0,0 0,0 0,0 0,0-1,-25-48</inkml:trace>
  <inkml:trace contextRef="#ctx0" brushRef="#br0" timeOffset="415644.3219">15776 16297,'25'0,"-1"0,1 0,0 0,-25-25,25 25,0 0,-50 25,0-1,0 1,0 0,1 0,-1-25,25 25,-25-25,25 25,25-25,0 0,-1 0,1-25,0 25,0-25,0 25,-1-25,-48 25,24 25,-25-25,25 25,-25-25,0 25</inkml:trace>
  <inkml:trace contextRef="#ctx0" brushRef="#br0" timeOffset="416000.4136">15627 16669,'0'0,"0"25,25-25,0 0,-1-25,26 25,-25-25,0 25,24-25,-24 0,0 25,0-24,-1-1,1 25,-50 25,1-1,24 1,-25 0,25 0,-25 24,0-24,25 25,0-25,-25-1,25 1,25 0,-25 0,25-25,0-25,0 25,-25-25,24 0,1-24,0 24,0 0,0 0,-1 1,1-1,-25 0,-25 0,25 0,-24 25,-1 0</inkml:trace>
  <inkml:trace contextRef="#ctx0" brushRef="#br0" timeOffset="416152.9797">15825 16619,'-24'75,"48"-150,-48 174,-1-49,0 0,0-1,25 1,-25-1,1-24,-1 25,25-25,-25-1,0 26,0-25,1-25,24-25,-25 0</inkml:trace>
  <inkml:trace contextRef="#ctx0" brushRef="#br0" timeOffset="416476.1145">15677 16793,'24'0,"-24"25,25-25,0 24,0 1,0 0,-1-25,-24 25,25 0,0-25,0 24,0 1,-1 0,1 0,0 0,0-1,0-24,-1 0,1 25,0-25,0 25,0-25,-1 0,1 0,0 0,0 0,0 0,-25 25,24-25,1 0,0 0,0 0,0 25,0-25,-75-50</inkml:trace>
  <inkml:trace contextRef="#ctx0" brushRef="#br0" timeOffset="417751.9142">16892 17239,'-25'0,"50"-25,0 25,0 0,-1 0,1 0,0 0,0 0,24 0,-24-24,0 24,0 0,24 0,-24 0,0 0,0 0,0 0,-1 0,1 0,0 0,0 0,0 0,-1 0,1 0,0 0,25-25,-25 25,-1 0,1 0,0 0,0-25,24 25,-24-25,0 25,25-25,-26 25,1 0,0 0,25 0,-26 0,1 0,0 0,0 0,0 0,-1 0,1 0,25 0,-25 0,-1 0,1-24,25 24,-25 0,-1 0,1 0,25 0,-25 0,-1-25,1 25,25 0,-25 0,0 0,-1 0,26 0,-25 0,0 0,-1 0,1 0,0 0,0 0,24 0,-24-25,0 25,0 0,0 0,-1 0,1 0,0 0,0 0,0 0,24 0,-24 0,0 0,0 0,24 0,-24 0,0 0,24 0,-24 0,25 0,-25 0,-1 0,26 0,-25 0,25-25,-26 25,26 0,-25 0,24 0,1 0,-25 0,24 0,-24 0,25 0,-25 0,24 0,-24-25,25 25,-26 0,1 0,0 0,0 0,24 0,-24 0,0 0,0 0,0 0,-1-24,26 24,-25 0,0 0,-1 0,26 0,-25 0,0 0,-1-25,1 25,0 0,0 0,0 0,0 0,-1 0,26 0,-50 25,25-25,0 0,-1 0,-24-25,25 25,0 0,-50 0,25-25,0 0</inkml:trace>
  <inkml:trace contextRef="#ctx0" brushRef="#br0" timeOffset="418024.9839">21332 16991,'0'0,"25"0,-25-25,-25 1</inkml:trace>
  <inkml:trace contextRef="#ctx0" brushRef="#br0" timeOffset="441327.877">14089 17884,'0'-25,"0"1,25 24,-25-25,25 0,-25 0,24 25,-24-25,25 1,-25-1,25 25,0 0,0 25,-25-1,24 1,-24 0,25 0,-25 0,25 24,0-24,-25 25,25-26,-25 26,0-25,25 24,-25-24,24 25,-24-25,25-1,-25 1,0 0,0 0,25-25,-25 25,0-1,0-48,-25-26,25 25,0-24,-25-1,25-24</inkml:trace>
  <inkml:trace contextRef="#ctx0" brushRef="#br0" timeOffset="441540.7841">14436 17636,'0'25,"0"0,-24-25,24 25,0 24,-25-24,25 25,-25-1,0 1,25-25,-25 24,0 1,25-1,-24-24,-1 25,0-1,25-24,0 0,-25 0,25-50,0 0</inkml:trace>
  <inkml:trace contextRef="#ctx0" brushRef="#br0" timeOffset="441852.4879">14560 17934,'0'25,"25"-25,0 24,0-24,0 0,-1 0,26 25,-25-25,0 0,-1 0,1 0,0-25,0 25,0 0,-25-24,-25-1</inkml:trace>
  <inkml:trace contextRef="#ctx0" brushRef="#br0" timeOffset="442032.0728">14908 17735,'0'0,"0"25,0 0,0 0,0 0,0 24,0 1,0-1,0 26,0-26,0 1,0 0,0-1,24 1,-24-25,0-1,-24 1,-1-50</inkml:trace>
  <inkml:trace contextRef="#ctx0" brushRef="#br0" timeOffset="442344.4445">14039 17562,'-24'-25,"-1"25,0 0,0 0,25 25,-25 0,1-1,24 1,-25 25,0-1,0 26,25-1,-25 25,25-24,0-1,25 1,-25-1,25 0,0-24,0 0,24-1,1-49,-25 25,24-25,26-25</inkml:trace>
  <inkml:trace contextRef="#ctx0" brushRef="#br0" timeOffset="442676.0546">15131 17711,'25'0,"-1"0,1 24,-25 1,25 0,0 0,0 24,-1-24,-24 25,0-1,0 1,0 0,0 24,0-49,-24 24,24 1,-25 0,0-1,25-24,-25 0,0 0,1-25,-1-25</inkml:trace>
  <inkml:trace contextRef="#ctx0" brushRef="#br0" timeOffset="442860.369">15453 17636,'0'25,"0"0,-24 0,24-1,-25 26,25 0,0 24,-25 0,25 1,0-1,0 1,0-1,25 0,-25-24,25-25,-1-25,1 25,0-50</inkml:trace>
  <inkml:trace contextRef="#ctx0" brushRef="#br0" timeOffset="443216.8725">15627 18182,'0'-25,"0"0,25 25,-25-25,0-24,25 24,-1 0,1 0,-25 1,25 24,0 0,0 24,-25 1,24 25,1-25,-25-1,25 26,0-25,-25 24,25-24,-25 0,24 25,-24-26,0 1,25 0,-25 0,-25-25,-49-75,74 51</inkml:trace>
  <inkml:trace contextRef="#ctx0" brushRef="#br0" timeOffset="443376.1251">15949 17884,'-24'0,"24"25,0 0,0 0,-25 24,25 1,-25-1,0 1,25 24,-25-24,25 0,0-26,-24 26,24-25</inkml:trace>
  <inkml:trace contextRef="#ctx0" brushRef="#br0" timeOffset="443644.0014">15974 18157,'25'25,"0"-25,0 0,24 0,-24 0,0 0,0 0,-1 0,1 0,0 0,-25-25,0 0,0 0</inkml:trace>
  <inkml:trace contextRef="#ctx0" brushRef="#br0" timeOffset="443956.9448">16272 17884,'25'0,"-1"25,-24 0,25-25,-25 25,25-25,-25 24,25 1,-25 0,0 0,0 0,0-1,-25 1,25 0,-25 0,0 0,25-1,-24 1,-1 0,0 0,0 0,25-1,25-24,0 0,-25 25,25-25,-1 0,1 0,0-25,0 25,0 0,0-24,-1-1,-24 0,0-25,0 26</inkml:trace>
  <inkml:trace contextRef="#ctx0" brushRef="#br0" timeOffset="444188.9893">16421 17735,'25'0,"-25"25,24-25,1 0,0 25,0 0,0 24,-25-24,24 0,1 25,-25-26,25 26,-25 0,0-26,0 26,0 0,0-26,-25 26,0 0,25-1,-24 1,-1-1,0-24,0 0,0-25,1 0</inkml:trace>
  <inkml:trace contextRef="#ctx0" brushRef="#br0" timeOffset="444476.8773">16892 17760,'0'-25,"0"50,0 0,0 0,0 24,0 26,0-26,0 26,0-1,0 1,0-26,0 26,0-26,25 1,-25-25,0-1,25 1,-25-50</inkml:trace>
  <inkml:trace contextRef="#ctx0" brushRef="#br0" timeOffset="444844.3499">17090 18033,'0'0,"0"-25,25 0,-25 1,25-1,0 0,0 25,-25 25,24 0,-24-1,25 1,-25 25,0-25,25 24,-25 1,25-25,-25-1,0 26,25-25,-25 0,0-1,0 1,0 0,-25-50,25-24,0-1,0 0</inkml:trace>
  <inkml:trace contextRef="#ctx0" brushRef="#br0" timeOffset="444992.615">17314 17835,'0'24,"0"-48,-25 48,25 1,-25 0,25 0,-25 24,25-24,-25 25,1-1,24 1,-25 0,25-1,-25 1,25-25,-25-1,25 1</inkml:trace>
  <inkml:trace contextRef="#ctx0" brushRef="#br0" timeOffset="445252.452">17388 18132,'-25'-25,"50"25,0 0,0 25,24-25,-24 0,25-25,-1 25,-24 0,0 0,25 0,-26 0,1-24,-50 24,25-25</inkml:trace>
  <inkml:trace contextRef="#ctx0" brushRef="#br0" timeOffset="445624.854">17735 17859,'25'0,"-25"25,25-25,-25 25,25 0,-25 0,25-25,-25 24,24 26,-24-25,0 0,0-1,0 1,-24 0,24 0,-25 0,25-1,-25 1,0 0,0 0,1-25,48-25,1 25,0 0,0 0,0 0,-1 25,1 0,-25-1,25 1,-25 0,-25-25,25 25,0 0,-25-1,1 1,-1 25,0-25,-25-50,26 25</inkml:trace>
  <inkml:trace contextRef="#ctx0" brushRef="#br0" timeOffset="445868.9985">17884 17686,'25'25,"0"-1,0 1,-1 0,-24 0,25 0,0 24,0-24,-25 25,25-1,-1-24,-24 25,25-26,0 26,-25-25,0 24,0 1,-25 0,25-26,-25 26,1 0,-1 24,0-24,0-50,0 25</inkml:trace>
  <inkml:trace contextRef="#ctx0" brushRef="#br0" timeOffset="458368.4414">13072 17934,'0'-25,"25"0,-25 0,0 1,25 24,-1 0,1 0,0 24,0 1,0-25,0 25,-25 0,24 0,-24-1,0 1,0 0,0 25,-24-26,-1 1,0 0,0 0,0 24,-24-24,24 0,-25 25,25-50,1 24,-1-24,0 0,0 25,0-25,50 0,-25-25,25 25,0 0,24 0,1 0,0 0,-1 0,26 0,-1 0,-24 0,24 0,-24-24,-1-1</inkml:trace>
  <inkml:trace contextRef="#ctx0" brushRef="#br0" timeOffset="459040.5777">18604 18107,'0'0,"-25"0,50-24,-25 48,24-24,1 0,25 25,-25-25,-1 0,26 25,-25-25,0 0,-1 0,1 0,0 0,0-25,0 25,-50-25,-25-49,1 74,24 0</inkml:trace>
  <inkml:trace contextRef="#ctx0" brushRef="#br0" timeOffset="459255.9711">18504 18380,'25'0,"0"0,0 0,24 0,-24 0,25 25,-1-25,-24 0,25 0,-25 0,24 0,-24 0,0-25,24 25,-24 0,0 0,0 0,0-25,-25 1,24 24</inkml:trace>
  <inkml:trace contextRef="#ctx0" brushRef="#br0" timeOffset="459632.7877">19298 18157,'-25'0,"0"0,25 25,-24 0,24-1,0 26,0 0,-25-1,25-24,25 25,-25-1,0 1,24-25,-24 0,25-1,0 1,25 0,-26-50,1-24,0 24,0-25,0 0,-25 26,24-51,1 26,-25-1,0 0,25 1,-25-1,0 1,-25-1,25 25,0-24,-25 24,1 0,-1 25,0 0,-25-25,26 50,-1-25,0 25,0 0,-24-25,24 24,0 1</inkml:trace>
  <inkml:trace contextRef="#ctx0" brushRef="#br0" timeOffset="460589.2569">17115 16545,'0'0,"-25"0,25-25,-24 25,48-25,-24 0,0 1,25 24,-25-25,0 0,25 0,0 0,-25 0,25 25,-25-24,24 24,1 0,-25 24,25 1,0 0,0 0,-25 0,24 0,1 24,0-24,-25 0,25 24,0-24,-25 0,24 0,-24 0,0-1,25-24,-25 25,0 0,-25-50,25 0</inkml:trace>
  <inkml:trace contextRef="#ctx0" brushRef="#br0" timeOffset="460792.9715">17512 16148,'-25'0,"25"25,-25-25,25 24,-24 1,24 0,-25 0,25 24,-25 1,0 0,0-1,1 26,24-26,-25-24,0 25,0-25,25 24,0-24,-25-25,50-25,-25 0</inkml:trace>
  <inkml:trace contextRef="#ctx0" brushRef="#br0" timeOffset="460955.8841">17611 16421,'25'0,"-25"25,0-1,0 1,0 0,0 25,0-26,0 1,0 25,0-25,0 24,0-24,0 0,0 0</inkml:trace>
  <inkml:trace contextRef="#ctx0" brushRef="#br0" timeOffset="461212.1217">17785 16297,'25'0,"0"0,-1 0,1-25,0 25,25 0,-26 0,1 0,0 0,0 0,0 0,-50 0,25 25,-25-25,0 24</inkml:trace>
  <inkml:trace contextRef="#ctx0" brushRef="#br0" timeOffset="461380.0976">17785 16495,'0'0,"25"0,0 25,-1-25,1 0,0 0,25-25,-26 25,26 0,-25 0,0 0,-1-25,1 25,0 0,0 0,0-24</inkml:trace>
  <inkml:trace contextRef="#ctx0" brushRef="#br0" timeOffset="461600.0666">18231 16098,'-24'25,"24"0,0 24,24-24,-24 25,0-1,0 1,0 25,0-26,0 26,0-26,25 1,-25-1,0 1,0-25,0 0,0-1,0 1</inkml:trace>
  <inkml:trace contextRef="#ctx0" brushRef="#br0" timeOffset="461748.2768">18529 16545,'0'25,"0"-1,0 1,0 0,0 0,0 0,0-1,-25 1</inkml:trace>
  <inkml:trace contextRef="#ctx0" brushRef="#br0" timeOffset="462148.9158">18752 16396,'0'0,"-24"-25,-1 25,50-25,-25 0,24 25,1-24,-25-1,25 0,0 0,0 0,-1 1,1-1,0 25,0 0,-25-25,0 50,25-25,-1 25,-24-1,25 26,-25-25,25 24,-25 1,25 0,-25-1,25 1,-25 0,24-1,-24-24,25 0,-25 0,0-1,25 1,-25 0,-25-50,25 0,0 1</inkml:trace>
  <inkml:trace contextRef="#ctx0" brushRef="#br0" timeOffset="462311.9049">19224 16123,'-25'-25,"0"50,25 0,-25 0,25-1,-25 26,1 0,-1-1,0 1,0 0,25-1,-25 1,1-1,-1 1,0-25,25 24</inkml:trace>
  <inkml:trace contextRef="#ctx0" brushRef="#br0" timeOffset="462656.9197">19224 16446,'0'24,"24"-24,1 25,0-25,0 25,0 0,-25 0,0-1,-25-24,25 25,-25 0,0-25,25 25,-25-25,1 25,48-25,1 0,0 0,0 0,0 0,-1 0,1 0,0 0,0-25</inkml:trace>
  <inkml:trace contextRef="#ctx0" brushRef="#br0" timeOffset="462896.3782">19447 16321,'25'25,"-1"-25,1 0,0 0,0 25,0-25,0 0,-1 0,1 0,0 0,-25 25,0-50,25 25,-50 0,0 25</inkml:trace>
  <inkml:trace contextRef="#ctx0" brushRef="#br0" timeOffset="463043.8855">19472 16495,'0'0,"0"25,24-25,1 0,0 25,0-25,0 0,0 0,-1 0,1 0,25 0,-25 0,-1-25,1 25,-25-25</inkml:trace>
  <inkml:trace contextRef="#ctx0" brushRef="#br0" timeOffset="463368.4579">19819 16173,'25'24,"0"-24,-1 0,-24 25,25-25,0 25,0 0,0-25,-25 25,24-1,-24 1,0 0,0 0,0 25,-24-26,24 1,-25 0,0 0,-25 0,26-1,-1 1,0 0,0-25,50 25,0-25,0 0,-1 0,1 0,0 0,25 0,-26-25,1 25,0 0,0-25,0 25,-25-25</inkml:trace>
  <inkml:trace contextRef="#ctx0" brushRef="#br0" timeOffset="463508.9741">20241 16470,'0'25,"0"0,0 0,0 0,0-1,0 1,0 0,0 0,-25 0</inkml:trace>
  <inkml:trace contextRef="#ctx0" brushRef="#br0" timeOffset="463920.37">20464 16421,'-25'-25,"50"0,0 0,-1 0,-24 1,25-1,0 0,0 0,0 0,-1 25,-24-24,25 24,-25-25,25 25,-25 25,25-1,-25 1,25 0,-25 0,25 24,-25 1,24-25,-24 25,25-26,-25 26,25-25,-25 0,25-1,-25 1,0 0,25 0,-100-100,75 51</inkml:trace>
  <inkml:trace contextRef="#ctx0" brushRef="#br0" timeOffset="464076.1333">20910 16073,'-24'25,"24"0,-25-25,25 50,-25-26,25 26,-25 0,0-1,1 1,-1 0,0-1,0 1,0-1,25 1,-25-25,25 0</inkml:trace>
  <inkml:trace contextRef="#ctx0" brushRef="#br0" timeOffset="464517.1055">20960 16346,'0'25,"25"-25,0 0,-1 0,1 0,0 25,0-25,-25 25,0 0,0-1,-25-24,25 25,-25 0,0-25,25 25,-24-25,-1 0,25 25,-25-25,50-25,0 25,-1 0,1 0,0 0,-25 25,25-25,0 0,-25 24,24 1,-24 0,-24-25,24 25,0 0,-25-25,25 24,-25 1,25 0,-25 0,0-25,1 25,-1-25,-25-50,25 50</inkml:trace>
  <inkml:trace contextRef="#ctx0" brushRef="#br0" timeOffset="464840.387">21282 16371,'0'0,"0"-25,25 25,0 0,0 0,0 0,-1 25,1-25,0 0,0 0,0 0,-1 0,1 0,-50 0,1 25,-1-25</inkml:trace>
  <inkml:trace contextRef="#ctx0" brushRef="#br0" timeOffset="464996.1404">21282 16495,'0'25,"25"-25,0 0,0 0,24 0,-24 0,0 0,25 0,-26 0,1 0,0 0,0 0</inkml:trace>
  <inkml:trace contextRef="#ctx0" brushRef="#br0" timeOffset="465436.3514">21754 16148,'25'0,"-1"0,1 0,0 0,0 25,0-25,-25 24,0 1,0 0,-25 0,25 0,-25-1,0 1,0 0,1 0,-1 0,0 0,25-50,25 0,0 25,-1 0,-24-25,25 25,0 0,0 0,0 0,-25 25,24-25,1 25,-25 0,0-1,0 1,0 0,-25 0,25 0,-24-1,-1 1,0 0,0 0,25 0,-25-1,1-24,24 25,-25 0,0-25,0 25,0-25</inkml:trace>
  <inkml:trace contextRef="#ctx0" brushRef="#br0" timeOffset="466052.3552">20712 16966,'0'-24,"25"24,0 0,-1-25,1 25,0 0,0 0,0 0,24 0,-24 0,0 0,0 0,-1 0,26 0,-25 0,0 0,-1 0,26 0,-25 0,24 0,-24 0,25-25,-1 25,-24 0,25 0,-25-25,24 25,-24 0,25 0,-26-25,26 25,-25 0,0 0,-25 25,49-50,-24 1,25 24,-25 0,24 49,-49-98,25 73,0-48,49 48,-123-48,73 48,-24-48,25 24,-50 0,75 24,-75-24</inkml:trace>
  <inkml:trace contextRef="#ctx0" brushRef="#br0" timeOffset="466260.9176">22374 16842,'0'25,"0"-25,25 0,-50 0,50 0,-50 0,0 0,25-25</inkml:trace>
  <inkml:trace contextRef="#ctx0" brushRef="#br0" timeOffset="541428.6486">11112 16966,'-24'25,"-1"0,0 0,0 0,0-1,1-24,24 25,-25-25,0 0,25 25,-25-25,0 0,1 0,-1-25,0 25,25-25,-25 25,0 0,25-24,-24 24,24-25,-25 25,25-25,-25 25,25-25,-25 25,25-25,-25 25,25-24,-24-1,24 0,-25 25,25-25,0 0,0 1,-25 24,25-25,0 0,0 0,0 0,0 1,0-1,-25 0,25 0,0 0,0 1,25-1,-25 0,0 0,0 0,25 1,-25-1,25 0,-25 0,24 0,1 0,0 1,0 24,0-25,-1 25,1 0,0 0,0 0,0 0,-1 0,1 0,0 25,0-25,0 0,-1 0,1 24,0 1,0-25,-25 25,25-25,-1 0,1 25,0-25,-25 25,25-25,0 25,0-1,-25 1,24 0,-24 0,0 0,0-1,0 1,0 0,0 0,0 0,0-1,0 1,0 0,0 0,0 0,0-1,-24 1,24 0,-25-25,25 25,0 0,-25-1,25 1,-25-25,25 25,-25 0,0 0,1-25,24 24,-25-24</inkml:trace>
  <inkml:trace contextRef="#ctx0" brushRef="#br0" timeOffset="566436.1082">11559 14560,'-25'25,"25"0,-25 0,25 0,0-1,-24 1,24 0,-25 0,25 0,-25 24,25-24,-25 0,0 0,25 24,-24-24,24 0,-25 0,25-1,0 1,-25 0,25 0,-25 0</inkml:trace>
  <inkml:trace contextRef="#ctx0" brushRef="#br0" timeOffset="567000.0247">11261 14908,'-24'-25,"24"50,0-1,0 1,0 0,0 0,0 0,0-1,0 1,-25-25,25 25,0 0,0 0,0-1,0 1,0 0,0 0,-25 0,50-25,0 0,-1-25,1 25,25-25,-25 0,-1 0,1 25,0-24,0-1,24 0,-24 0,0 0,0 1,0-26,-1 25,-24 0,25 1</inkml:trace>
  <inkml:trace contextRef="#ctx0" brushRef="#br0" timeOffset="576584.8172">17760 6623,'0'-25,"0"0,0 50,0 0,0 0,0 24,0-24,0 0,0 24,0-24,0 0,0 0,0 0,0 0,0-1,0 1,0 0,0 0,0 0,0-50</inkml:trace>
  <inkml:trace contextRef="#ctx0" brushRef="#br0" timeOffset="577084.1956">18008 6821,'0'-25</inkml:trace>
  <inkml:trace contextRef="#ctx0" brushRef="#br0" timeOffset="577940.1531">18331 6300,'0'-24,"0"48,0-48,0 48,-25-24,25 25,-25 25,0-25,0 24,1 1,-1-1,0 26,0-26,-24 26,24-26,0 1,25 0,-25-1,0-24,25 0,-24 25,24-26,0 1,-25 0,25 0,25-50,-25 0,0 0,24 1,-24-26,25 0</inkml:trace>
  <inkml:trace contextRef="#ctx0" brushRef="#br0" timeOffset="578248.5335">18281 6375,'0'25,"0"-1,25 26,-25-25,0 24,0-24,25 25,-25-25,24 24,-24 1,0-1,25 1,-25 0,0-1,0-24,0 25,0-1,25-24,-25 0,0 0,0 0,0-1,-25-48,0-1</inkml:trace>
  <inkml:trace contextRef="#ctx0" brushRef="#br0" timeOffset="578472.2984">18008 6896,'25'0,"0"0,0 0,24 0,-24 0,0-25,24 25,-24 0,0 0,0 0,0 0,-1 0,-24-25,25 25</inkml:trace>
  <inkml:trace contextRef="#ctx0" brushRef="#br0" timeOffset="578760.4709">18529 6747,'0'25,"0"-1,0 1,0 0,0 0,0 25,0-26,0 1,0 0,-25 0,25 0,0-1,0 1,0 0,-25-75</inkml:trace>
  <inkml:trace contextRef="#ctx0" brushRef="#br0" timeOffset="579140.3404">18653 6772,'25'0,"-25"24,0 1,0 0,0 0,0 0,-25 0,25-1,0 1,0 0,0 0,25-25,0 0,0 0,-1 0,1 0,0 0,0 0,0-25,-1 25,1 0,0 0,-50-25,0 25</inkml:trace>
  <inkml:trace contextRef="#ctx0" brushRef="#br0" timeOffset="579405.1595">18852 6722,'0'25,"0"0,-25-1,25 1,0 0,0 0,-25 0,25 0,0 24,-25-24,25 0,0 0,0-1,0 1,-25 0,25 0,0 0,0-1</inkml:trace>
  <inkml:trace contextRef="#ctx0" brushRef="#br0" timeOffset="580920.1149">19124 6672,'0'0,"-24"-24,-1 48,50-24,-25 0,49 0,1-24,-25 24,-1 0,1 0,0 0,0 0,0 24,-1-24,1 0,0 0,0 0,0 0,-50 0,0 0,0 0</inkml:trace>
  <inkml:trace contextRef="#ctx0" brushRef="#br0" timeOffset="581216.1699">19298 6424,'0'25,"0"0,0 25,0-26,0 26,0 0,0-26,0 26,0-25,0 0,0 24,0-24,0 0,0 0,0 0,0-1,0 1,0 0,0 0,-50-50</inkml:trace>
  <inkml:trace contextRef="#ctx0" brushRef="#br0" timeOffset="582116.2135">19695 6697,'-25'-25,"0"25,25-24,25-1,-25 0,0 0,25 0,-25-24,25 24,-25 0,25 25,-25-25,24 1,-24 48,25-24,0 25,0-25,-25 25,25 0,-1 24,-24-24,25 0,0 25,-25-26,0 1,25 0,-25 0,25 24,-25-24,24-25,-24 25,0 0,25-25,-25 25,25 0,-50-50,0 0,1 25</inkml:trace>
  <inkml:trace contextRef="#ctx0" brushRef="#br0" timeOffset="582368.1925">20017 6375,'0'-25,"-24"25,24 25,-25 0,0 24,0 1,0-1,1 1,-1 0,0-1,0 1,-24-1,24-24,0 25,25-25,-25 0,25-1,-25 1,25 0,25-25,0-25</inkml:trace>
  <inkml:trace contextRef="#ctx0" brushRef="#br0" timeOffset="582855.6347">20166 6672,'0'25,"0"-50,25 25,-25 25,0 0,-25-25,25-25,0 0,25 25</inkml:trace>
  <inkml:trace contextRef="#ctx0" brushRef="#br0" timeOffset="583708.9093">20687 6127,'0'-25,"0"0,-25 25,25 25,-25 0,25 0,-24-1,-1 26,0-25,0 24,25 1,-25 0,1-1,24 1,-25-1,0-24,25 25,-25-1,25-24,-25 25,25-25,0-1,0 1,0 0,-24-25,48 0,-24-25,0 0,25-24,-25 24</inkml:trace>
  <inkml:trace contextRef="#ctx0" brushRef="#br0" timeOffset="584084.9096">20662 6102,'0'0,"0"-25,0 50,25-25,-25 25,0 0,0-1,25 1,-25 0,0 25,25-26,-25 26,0 0,25-26,-25 26,0 0,24-1,-24 1,0-25,0 24,0 1,0-25,0-1,25 1,-25 0,0 0,0 0,0 0,0-50,-25 0,25 0,-24 0,24 0</inkml:trace>
  <inkml:trace contextRef="#ctx0" brushRef="#br0" timeOffset="584356.9518">20439 6573,'25'0,"0"0,-1 0,1 0,0 0,0 0,24-25,-24 25,0 0,0 0,0 0,0 0,-1 0,-48-49,-1 49</inkml:trace>
  <inkml:trace contextRef="#ctx0" brushRef="#br0" timeOffset="585164.207">20910 6573,'25'0,"0"0,0 0,-25 25,25 0,-25 0,0-1,-25-24,25 25,-25-25,0 25,0 0,1-25,-1 25,0-25,50 0,0 0,-1 0,1 0,0 0,0-25,0 25,-1 0,1 0,0 0,-25-25</inkml:trace>
  <inkml:trace contextRef="#ctx0" brushRef="#br0" timeOffset="585464.2096">21134 6474,'0'25,"0"0,0-1,0 1,0 0,0 0,0 0,0-1,0 1,24-25,-24 25,25 0,0-25,0 0,0 0,-1 0,1 0,0 0,0 0,-25-25,25 25</inkml:trace>
  <inkml:trace contextRef="#ctx0" brushRef="#br0" timeOffset="585680.0314">21332 6449,'-25'0,"25"25,-25-25,25 25,0 0,0-1,-24 1,24 0,0 0,0 24,-25-24,25 0,0 0,-25 24,25-24,0 0,-25 0,25 0</inkml:trace>
  <inkml:trace contextRef="#ctx0" brushRef="#br0" timeOffset="586508.7414">21530 6400,'0'0,"25"24,0-24,0 0,-25 25,25-25,-1 0,1 0,0 0,0-25,0 25,0 0,-1 0,1 0,-50 0,1-24,-1 24,0 0</inkml:trace>
  <inkml:trace contextRef="#ctx0" brushRef="#br0" timeOffset="586680.7197">21704 6226,'0'-25,"25"50,-25 0,0 0,0-1,0 26,0 0,0-1,-25 1,25-1,0-24,0 25,0-25,0 24,0-24,25 0,-25 0,25-25</inkml:trace>
  <inkml:trace contextRef="#ctx0" brushRef="#br0" timeOffset="587065.0394">22076 6449,'0'-25,"0"1,0-1,25 0,-25 0,25 0,-25 1,25-1,-25 0,24 0,1 25,-25-25,25 50,-25 0,25 0,-25 0,25 24,-25-24,0 0,24 24,-24-24,25 25,0-25,-25 24,25-24,-25 25,25-26,-25 1,24 0,-24 0,0 0,25-25,-25 24,-25-24,25-24,-24 24</inkml:trace>
  <inkml:trace contextRef="#ctx0" brushRef="#br0" timeOffset="587268.353">22423 6176,'-24'0,"24"25,-25 0,25 0,-25 0,25-1,-25 26,0 0,1-1,-1 1,0-25,0 24,0 1,1-1,-1-24,0 0,25 0,-25 0,25-1,0-48,0-1</inkml:trace>
  <inkml:trace contextRef="#ctx0" brushRef="#br0" timeOffset="587677.1155">22448 5904,'0'-25,"25"25,-25-25,25 50,0-25,-1 0,-24 25,25-1,-25 1,-25 0,25 0,-24-25,-1 25,25-1,-25-24,0 25,0 0,50-25,0 0,0 0,0-25,-1 25,1 0,0 0,0 0,0 0,-1 0,-24 25</inkml:trace>
  <inkml:trace contextRef="#ctx0" brushRef="#br0" timeOffset="589056.4884">22994 5978,'0'0,"-25"-25,25 0,-25 50,25 0,-24 25,-1-26,25 26,-25-25,25 24,-25 1,0 24,1-49,-1 25,0-25,50-1,-50 26,0-25,0 0,25 24,-25-24,25 0,0 0,-24-1,24 1,0 0,0 0,0-50,0 0,24-24,-24 24</inkml:trace>
  <inkml:trace contextRef="#ctx0" brushRef="#br0" timeOffset="589383.8367">22920 6028,'0'0,"24"-25,1 25,-50-25,25 50,25 0,-25-1,0 1,25 0,-25 0,0 24,25-24,-25 25,25-1,-25 1,0 0,0-1,0 1,0-1,0-24,0 25,24-1,-24-24,0 0,0 0,0 0,-24-25,24-25</inkml:trace>
  <inkml:trace contextRef="#ctx0" brushRef="#br0" timeOffset="589568.4509">22796 6499,'24'0,"1"0,0 0,0 0,0 0,-1 0,1 0,0 0,0 0,0 0,-25-25,24 25</inkml:trace>
  <inkml:trace contextRef="#ctx0" brushRef="#br0" timeOffset="589960.0918">23192 6400,'25'0,"0"0,0 24,-25 1,25-25,-25 25,-25-25,25 25,-25 0,0-1,0 1,1-25,-1 25,50-50,-1 25,1 0,0 25,-25-50,25 25,0 25,-25 0,-25 0,25-1,-25 1,25 0,-25-25,25 25,-25 0,25-1,-24-24</inkml:trace>
  <inkml:trace contextRef="#ctx0" brushRef="#br0" timeOffset="590281.0694">23416 6375,'0'25,"0"-1,0 1,0 0,0 0,0 0,0-1,0 1,24 0,1-25,0 0,0 0,0 0,-1 0,1 0,0 0,0-25,-25 0</inkml:trace>
  <inkml:trace contextRef="#ctx0" brushRef="#br0" timeOffset="590512.6261">23639 6276,'-25'0,"25"24,-25 1,25 0,0 0,-25 0,25 24,-24-24,24 0,-25 24,0-24,25 0,-25 25,25-26,0 1,-25 0,25 0,-24-25</inkml:trace>
  <inkml:trace contextRef="#ctx0" brushRef="#br0" timeOffset="591224.643">23713 6226,'0'-25,"25"25,0 0,0 0,-1 0,1 0,0 0,0 0,0 0,0 0,-1 0,1 0,0 0,-50 0</inkml:trace>
  <inkml:trace contextRef="#ctx0" brushRef="#br0" timeOffset="591559.8052">23912 6003,'0'-25,"0"50,0 0,0-1,-25 1,25 25,0-25,0 24,0-24,0 0,-25 24,25-24,0 0,0 25,0-26,25 1,-25 0,0 0,0 0</inkml:trace>
  <inkml:trace contextRef="#ctx0" brushRef="#br0" timeOffset="592340.2176">24085 6325,'0'-25,"0"1,0-1,0 0,25 25,-25-25,0 0,25 25,-25-24,25 24,-25-25,25 0,-1 50,-24 0,25-1,-25 1,25 0,-25 25,25-26,-25 1,25 0,-25 25,0-26,0 1,24 0,-24 0,25 0,-25-1,0 1,0 0,0 0,0-50</inkml:trace>
  <inkml:trace contextRef="#ctx0" brushRef="#br0" timeOffset="592604.9596">24383 6077,'0'-25,"-25"25,0 25,1 0,24 0,-25 24,0-24,0 25,0-1,1 1,-1 0,0-1,0-24,0 25,25-26,-24 1,24 0,0 0,-50-100,50 51</inkml:trace>
  <inkml:trace contextRef="#ctx0" brushRef="#br0" timeOffset="592988.7218">24333 5779,'25'-24,"0"24,0 0,0 24,-25 1,0 0,-25-25,25 25,-25 0,0-25,25 25,-25-25,25 24,-24-24,48 0,1 0,0 0,0 0,0 25,-25 0,0 0,0 0,-25-1,0 1,25 0,-25 0,0 0,25-1,-24-24,24 25</inkml:trace>
  <inkml:trace contextRef="#ctx0" brushRef="#br0" timeOffset="593396.7186">24755 5904,'0'-25,"0"50,-25-1,25 1,-25 0,25 25,-24-26,-1 26,0 0,25-1,-25 1,0-1,1 1,-1 0,0-1,0 1,25-25,0 24,0-24,-25 0,25 0,0-1,25-48,-25-1</inkml:trace>
  <inkml:trace contextRef="#ctx0" brushRef="#br0" timeOffset="593808.3358">24730 5953,'25'0,"-25"25,0 0,0 0,25-25,-25 24,0 1,0 0,0 0,0 0,0 24,0-24,25 25,-50-50,25 24,0 26,0-25,0 0,0 24,0-24,0 0,0 0,0-1,0 1,0 0,25 0,-25 0,0-1,0-48,-25 24</inkml:trace>
  <inkml:trace contextRef="#ctx0" brushRef="#br0" timeOffset="594032.6204">24532 6400,'25'0,"-1"0,1 0,0 0,0 0,0 0,-1 0,1 0,0 0,0 0,0 0</inkml:trace>
  <inkml:trace contextRef="#ctx0" brushRef="#br0" timeOffset="594340.4333">24929 6276,'-25'24,"25"1,-25 0,25 0,-25 0,25-1,0 1,0 0,25-25,0 0,-25 25,25-25,0 0,-1 0</inkml:trace>
  <inkml:trace contextRef="#ctx0" brushRef="#br0" timeOffset="594532.2189">24954 6300,'0'0,"0"25,0 0,-25 0,25 0,0-1,-25 1,25 0,0 0,0 0,-25-1,25 1,0 0,0 0,-50-75</inkml:trace>
  <inkml:trace contextRef="#ctx0" brushRef="#br0" timeOffset="594872.2167">25053 6350,'-25'50,"0"-26,25 1,-25 0,25 0,25 0,25-25,-25 0,24 0,-24 0,0 0,0 0,-1 0,-48-25</inkml:trace>
  <inkml:trace contextRef="#ctx0" brushRef="#br0" timeOffset="595188.6621">25177 6325,'0'-25,"0"75,-25-25,0 0,25 24,0-24,-25 25,25-26,-24 26,24 0,0-26,0 1,-50-50,0 25</inkml:trace>
  <inkml:trace contextRef="#ctx0" brushRef="#br0" timeOffset="606608.5297">19819 7293,'0'0,"0"-25</inkml:trace>
  <inkml:trace contextRef="#ctx0" brushRef="#br0" timeOffset="614181.1158">22175 7020,'-24'25,"48"-25,1 0,-25-25</inkml:trace>
  <inkml:trace contextRef="#ctx0" brushRef="#br0" timeOffset="616456.5265">23118 7094,'0'25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0:46:56.63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1339 992,'0'-25,"0"1,0-1,0 0,0 0,25 0,-25 1,0-1,0 0,-25 50,25 0,0 24,-24 1,24-1,-25 1,0 24,0-24,0 0,1 24,24-24,-25-26,25 26,-25-25,25 0,0-1,25-48,-25-1,0 0,25-25,-25 26,24-26,-24 25,25-24,0-1,0 0,-25 26,25-26,-25 0,24 26,-24-1,25 0,-50 25,50 0,-25 25,0 0,0-1,0 1,0 25,0-1,0 1,0-25,0 24,0-24,-25 25,25-25,0-1,0 1,0 0,0 0,0-50,0 0,25 0,-25 1,0-26,0 25,25-24,-25-1,25 0,-25 26,25-26,-1 0,-24 26,0-1,25 0,-25 0,25 25,0 0,0 25,-1 0,-24 0,0-1,-24 1,24 0,-25 0,25 0,-25-1,0 1,0 0,25 0,-24 0,48-25,-24-25,25 25,0-25,0 25,0 0,-1 0,1 0,-25 25,25 0,-25-1,0 1,0 0,-25 0,25 0,-25-1,25 1,-24 0,-1 0,25 0,-25-25,0 0,0 0,1 0,24-25,-25 0,25 0,-25 25,25-25,25 25,0 0,-1 0,1 0,0 0,0-24,0-1,-1 0,1 0,0 0,0 1,0-1,0 0,-25 0,24 0,-24 1,25 24,-25-25,-25 50,25-1,0 1,0 25,0-25,0-1,-24 1,24 0,0 0,0 0,0-1,0-48,24-1,-24 0,0 0,25 0,-25-24,25-1,0 1,-25 24,25-25,-25 1,24 24,-24 0,0 0,0 0,25 1,-50 24,50 24,-25 1,0 0,0 0,-25 24,25 1,0 0,0-1,0 1,0 24,0-24,0 24,0-24,0 24,0-24,0-25,0 24,0-24,0 0,0 0,-24-50,24 0,0 0</inkml:trace>
  <inkml:trace contextRef="#ctx0" brushRef="#br0" timeOffset="376.3936">2059 1091,'25'0,"-1"0,1 25,0-25,0 25,0 0,-25 0,-25-1,25 1,-25-25,0 25,0 0,1 0,-1-1,0 1,0-25,50 0,0 0,0 0,-1 0,1 0,0 0,0-25,0 25,-1 0,1 0</inkml:trace>
  <inkml:trace contextRef="#ctx0" brushRef="#br0" timeOffset="556.1014">2456 1364,'0'25,"24"0,-48-50</inkml:trace>
  <inkml:trace contextRef="#ctx0" brushRef="#br0" timeOffset="115756.2037">3373 2084,'-24'24,"24"1,0 0,0 0,0 24,0-24,0 25,0-1,0 1,0 0,0 24,0-24,0-26,0 26,0-25,0 0,0 0,0-1,0 1,0 0,0-50,0-24,0 24,0-25,0 25,-25-24,25 24</inkml:trace>
  <inkml:trace contextRef="#ctx0" brushRef="#br0" timeOffset="116516.0058">3150 2183,'0'-25,"-25"0,25 0,0 1,25 24,-25-25,25 25,0 0,0 0,-1 0,26 0,-25 0,0 0,-1 0,1 25,0-25,0 24,0 1,-1-25,1 25,0 0,0 0,-25-1,25 1,-25 0,0 0,0 0,0 24,0-24,0 25,-25-26,25 26,-25-25,0 24,0-24,1 25,-1-25,0 0,0-1,0 1,1 0,-1-25,0 25,0-25,0 0,1 0,24-25,24 0,-24 0,25 1</inkml:trace>
  <inkml:trace contextRef="#ctx0" brushRef="#br0" timeOffset="116808.4328">3820 2232,'-25'-24,"0"24,1 24,-1 1,25 25,-25-1,25-24,-25 25,25-1,0 1,0 0,25-1,-25 1,0 0,25-26,-25 1,0 0,25 0,-1-25,-24 25,25-25,0 0,0-25,-25 0</inkml:trace>
  <inkml:trace contextRef="#ctx0" brushRef="#br0" timeOffset="117140.3051">3894 2530,'-24'0,"24"-25,0 0,24 1,-24-1,25 0,-25 0,25 0,0 1,0-1,-1 25,1 25,0-1,-25 1,0 0,25 0,-25 24,0-24,25 25,-25-25,24-1,-24 26,0-25,25 0,-25 0,0-1,0 1,0 0,0-50,-25 0,25-24,0 24</inkml:trace>
  <inkml:trace contextRef="#ctx0" brushRef="#br0" timeOffset="117340.4836">4142 2282,'0'-25,"0"50,0 0,-24-25,24 25,0-1,-25 26,25-25,0 0,-25 24,25-24,-25 0,0 0,25 24,-24-24,-1 0,25 0,0 0,-50-75,50 25</inkml:trace>
  <inkml:trace contextRef="#ctx0" brushRef="#br0" timeOffset="117592.1915">4192 2158,'25'0,"0"25,-1 0,1-1,0 1,0 0,0 0,-1 0,-24-1,25 1,-25 0,0 25,25-26,-25 1,-25 0,25 25,0-1,-25 1,1 0,-1-26,0 26,-25-25,1 0</inkml:trace>
  <inkml:trace contextRef="#ctx0" brushRef="#br0" timeOffset="120379.7537">4787 2232,'-25'0,"50"0,0 0,0 0,25 0,-26 0,1 0,0-24,0 24,0 0,-1 0,1-25,0 25,0 0,-50 0,0 25,0-25,1 0,-1 0,25-25,-25 25,25-25,0 0,0 0,0 1,0-1,0 50,0-1,0 1,0 0,0 25,0-26,0 26,0 0,0-26,0 26,0 0,0-1,0-24,0 25,0-1,0-24,0 25,0-25,0-1,0 1,0-50,0 1,0-1,0 0,-25 0,25 0,-25 0</inkml:trace>
  <inkml:trace contextRef="#ctx0" brushRef="#br0" timeOffset="123568.2125">4986 2654,'0'25,"0"0,0 0,0 24,0-24,0 0,25 24,-25-24,0 0,0 25,0-26,0 1,0 0,-25-50,25 0,-25 1,0-1,25 0,-25 0,25 0,-24 25,24-24,-25 24,0-25,0 25,0 0,0 0,1 0,-1 0,0 0,0 0,50-25,0 25,0-25,-1 25,1-25,25 1,-25-1,24-25,-24 25,25 0,-25-24,24 24,-24 0,0-24,24 24</inkml:trace>
  <inkml:trace contextRef="#ctx0" brushRef="#br0" timeOffset="123775.8901">5259 1960,'24'0,"1"0,0 0,-25 24,25-24,0 0,-1 0,-24 25,25-25,-25 25,-25-25</inkml:trace>
  <inkml:trace contextRef="#ctx0" brushRef="#br0" timeOffset="124321.264">5209 2084,'0'24,"0"1,0 0,0 0,0 0,-25-1,25 1,0 0,0 0,0 0,0-1,-25 1,25 0,25-25,-25-25,0 0,25 1,0-1,0 0,-1 0,1 0,0 25,0-24,24 24,-24-25,0 25,-25 25,25-25,-50 24,25 1,-25-25,0 25,25 0,-24-25,-1 0,0 25,0-25,25 24,0 1,0 0,0 25,0-26,0 1,0 0,0 25,-25-26,25 1,0 0,-24 25,24-25,-25-1,50-48,-1 48,1 1,-25 0,25-25,-25 25,25 0,0-1,-25 1,24 0,-24 0,25 0,-25-50,-25 0,25 0,0 0</inkml:trace>
  <inkml:trace contextRef="#ctx0" brushRef="#br0" timeOffset="124652.0636">5457 2456,'-25'0,"25"24,0 1,0 0,0 0,0 0,0 24,-25 1,25-25,0 24,-24 1,-1-25,25 0,-25 24,0-24,0 0,1-25,-1 0,0 0,0-25,0 25,1-25,-26 0,25 1,0-1,25 0,-24 0,24 0,0 1,24 24,1-25,0 25,0-25,24 25,1-25,0 0,-26 25,26-25,0 1,-1 24,-24-25,25 25,-26-25,1 0,0 25,-25-25</inkml:trace>
  <inkml:trace contextRef="#ctx0" brushRef="#br0" timeOffset="124971.8275">5705 2059,'25'0,"-25"25,0-1,0 1,0 0,0 0,0 0,0-1,0 1,0 0,0 0,0-50,25 25,-25-25,24 25,-24-25,25 1,0 24,-25-25,25 25,0-25,0 25,-25-25,24 25,1 0,-50 25</inkml:trace>
  <inkml:trace contextRef="#ctx0" brushRef="#br0" timeOffset="125332.3613">5854 2133,'-25'25,"50"-25,-25 25</inkml:trace>
  <inkml:trace contextRef="#ctx0" brushRef="#br0" timeOffset="125976.211">5829 2232,'-25'0,"25"-24,0 48,25-24,-25 25,0 0,25 0,-25 0,25-1,-25 1,0 0,25-50,-25 0</inkml:trace>
  <inkml:trace contextRef="#ctx0" brushRef="#br0" timeOffset="126396.2202">5978 1984,'0'-24,"25"24,-25 24,0 1,25-25,-25 25,0 0,0 0,0-1,0 1,24-50,1 25,0-24,0-1,0 0,-1 25,1-25,0 25,0 0,-25-25,-25 50,25 0,-25-25,0 25,1 0,-1-25,25 24,-25 1,25 0,25-25,-25 25,25-25,-25 25,24-25,1 24,-25 1,0 0,-25-25,1 25,-1-25</inkml:trace>
  <inkml:trace contextRef="#ctx0" brushRef="#br0" timeOffset="127201.2005">5928 2332,'-24'-25,"48"25,1 0,0-25,0 25,0 0,-1 0,1 25,-50 0,1-1,24 1,-25-25,0 25,0 0,0-25,25 25,-24-25,48 0,-24-25,25 25,0 0,0-25,0 25,-1 0,1-25,0 25,-25 25,-25-25,25 25,-25 0,1-1,-1 1,-25 0,25 0,-24 0,24 24,-25-49,25 25,1 0,-1-25,0 25,0-25,50 0,0-25,0 25,-1-25,26 0,-25 0,25 1,-1-1,1 0,-1 0,1 0,0 25,-1-24,-24 24,25 0,-26 0,1 0,0 24,-25 1,0 0,-25 0,25 0,-25-1,1 26,-1-25,0 0,0 0,0-1,1 1,-1 0,0-25,0-25,25 0,0 1,0-1,-25-25,25 0,0 26,0-26,0 0,-24 26,24-26,0 25,0 50,0 0,24 24,-24-24,0 25,0 24,0-24,0 24,0-24,0 24,0-24,0 0,0-1,0-24,0 0,0 0,0-50,0 0,-24-25,24 26</inkml:trace>
  <inkml:trace contextRef="#ctx0" brushRef="#br0" timeOffset="127324.4238">6052 2580,'-24'24,"24"1,-25 0,0 0,0 0,0 24,1-24,-1 0,25 25,-25-26,-25 1,25-25</inkml:trace>
  <inkml:trace contextRef="#ctx0" brushRef="#br0" timeOffset="128681.0497">6772 2381,'0'-25,"-25"25,25 25,0 0,25 25,-25-1,0-24,-25 25,25-1,0 1,0-25,0 24,0-24,0-50,0-24,25 24,-25-25,0 25,24-24,-24-1,0 25,25-24,-25 24,25 0,0 0,-25 50,0 0,25-25,-25 50,0-26,0 26,0 0,0-1,0 1,0-25,25 24,-25-24,0 0,0 0,0 0,24-50,-24 0,0 0</inkml:trace>
  <inkml:trace contextRef="#ctx0" brushRef="#br0" timeOffset="128901.0758">6995 2530,'25'0,"0"0,-1 0,1-25,0 25,25 0,-26 0,1-25,0 25,0 0,0 0,-1 0,1 0,-50 0,1 0,-1 0</inkml:trace>
  <inkml:trace contextRef="#ctx0" brushRef="#br0" timeOffset="129075.6938">7193 2356,'-24'0,"24"25,0 0,0 25,0-26,24 26,-24-25,0 24,0-24,0 25,0-25,0 0,0-1,0 1,0 0</inkml:trace>
  <inkml:trace contextRef="#ctx0" brushRef="#br0" timeOffset="129256.0704">7392 2307,'0'25,"0"-1,0 1,0 0,0 25,25-26,-25 26,0 0,0-1,0 1,-25 0,25-1,25 1,-25-1,0-24,0 0</inkml:trace>
  <inkml:trace contextRef="#ctx0" brushRef="#br0" timeOffset="130020.327">7689 2232,'25'0,"0"0,0 0,0 25,-1-25,1 25,-25 0,-25-25,25 25,-24-1,-1 1,0 25,0-25,0-1,1 1,24 0,-25-25,50 0,-1 0,-24-25,25 25,-25-25,25 25,0 0,-25-24,25 24,-1 24,-24 1,0 0,0 0,0 0,0-1,-24 26,24 0,-25-25,0-1,25 26,-25-25,25 0,-25-1,1-48,-1-1,25 0,-25 25,0-25,0 0,1 1,-1-1,0 0,0 0,0 25,50 0,0 0,0 0,0 0,-1 0,1 0,25-25,-25 25,-1-25,26 1,-25-1,24 0,-24 0,0 0,0 1,0 24,-25-25,24 0,-24 0,0 50,0 0,0 0,0-1,0 1,0 25,0-25,0 24,0-24,0 0,0 25,0-26,0 1,0-50,0 1,25-1,-25 0</inkml:trace>
  <inkml:trace contextRef="#ctx0" brushRef="#br0" timeOffset="130215.8658">8062 2158,'0'0,"24"0,-24-25,0 0,0 50,25-25,-25 25,0 25,0-1,0 1,0-1,0 26,0-26,0 26,0-1,0 1,0-1,0-24,25 24,-25-24,0-25,0 24,-25-24</inkml:trace>
  <inkml:trace contextRef="#ctx0" brushRef="#br0" timeOffset="130684.217">8409 2133,'25'0,"-1"-25,1 25,0 0,0 0,0 0,24 0,-24 0,0 0,0 25,-50 0,0 0,25 0,-50-1,26 26,-1-25,-25 0,25-1,1 1,-1-25,50 0,-1 0,1-25,0 25,0 0,0-24,-1 24,1-25,0 25,-50 0,0 0,25 25,-49-25,24 0,0 0</inkml:trace>
  <inkml:trace contextRef="#ctx0" brushRef="#br0" timeOffset="130848.1652">8409 2282,'0'0,"-25"-25,0 25,25-25,-25 1,25 48,25 1,-25 25,0-1,0 1,0 0,0 24,-25 0,25 1,0-1,-24-24,24 24,-25-24,0 0,25-1,-25-24,25 0,-25-50,25 0</inkml:trace>
  <inkml:trace contextRef="#ctx0" brushRef="#br0" timeOffset="131036.2158">8384 2480,'25'-24,"0"24,24 0,-24-25,25 25,-26-25,1 25,25 0,-25-25,-1 25,-48 0,24 25,-25-25</inkml:trace>
  <inkml:trace contextRef="#ctx0" brushRef="#br0" timeOffset="131192.2174">8508 2356,'-25'0,"25"25,25 0,-25 0,0 0,0-1,0 1,0 0,0 0,0 0,0-1,25-24</inkml:trace>
  <inkml:trace contextRef="#ctx0" brushRef="#br0" timeOffset="131857.107">8706 2257,'0'25,"0"0,-24 0,24-1,0 1,0 0,-25 0,25 0,-25-1,25 26,-50-25,26 0,-1 24,-25-24,25 0,1 0,24 0,-25-25,0 0,50-25,0 25,-25-25,24 25,1-25,0 25,0-25,24 25,-24-25,0 25,0-24,0 24,-1-25,-48 25,24 25,-25-25,0 0,0 24,0-24,1 25,-1 0,0-25,25 25,0 0,-25 24,25-24,0 25,0-25,0 24,0-24,0 25,0-26,0 1,25 0,-25 0,25-25,0-25,-1 25,1-25,0-24,0 24,0-25,-1 25,1-24,0 24,0 0,-25 0,0 1,25-1,-50 0,0 25,0 0,0 25,1-25,24 25,-25-25,25 24,-25-24,25 25,25 0,0-25,-25 25,24-25,1 0,0 25,0-25,0 0,-1 24,1-24,0 25,0-25,0 25,-25-50</inkml:trace>
  <inkml:trace contextRef="#ctx0" brushRef="#br0" timeOffset="132304.0681">9004 2257,'25'0,"0"0,0 0,-1 0,1 0,25 0,-25-25,24 25,1 0,-25 0,-1-24,1 24,0 0,0 0,-25 24,-25 1,0 0,0-25,-24 25,24 0,-25-1,26 1,-26 0,25 0,0 0,1-1,-1-24,0 25,0-25,25 25,25-25,0 0,0 0,-1-25,1 25,25-25,-1 25,-24-24,25 24,-25-25,-1 25,26 0,-25-25,0 25,-50 0,0 25,0-25,-24 0,24 0</inkml:trace>
  <inkml:trace contextRef="#ctx0" brushRef="#br0" timeOffset="132469.0739">9153 2332,'-25'0,"25"24,0 1,0 25,0-1,0 1,0 0,-25-1,25-24,0 25,0-1,0-24,0 0,0 0,0 0,25-50,-25 0,0 0</inkml:trace>
  <inkml:trace contextRef="#ctx0" brushRef="#br0" timeOffset="132704.4882">9302 2282,'0'-25,"0"50,0 0,0 0,25-1,-25 26,0-25,0 24,0-24,0 25,0-1,0 26,0-25,0-1,0 1,0 24,0-24,0-1,0 1,0 0,0-1,0 1,0-25,0-1,0 1</inkml:trace>
  <inkml:trace contextRef="#ctx0" brushRef="#br0" timeOffset="132860.1522">9649 2927,'0'25,"25"0,-25-1,0 1,-25-25,25 25</inkml:trace>
  <inkml:trace contextRef="#ctx0" brushRef="#br0" timeOffset="133556.2172">10096 2158,'0'0,"0"-25,0 0,0 1,24 48,1 1,-25 25,0-25,25 24,-25 1,0-1,0-24,0 25,0-25,25-1,-25 1,0 0,0-50,0 0,0 1,0-1</inkml:trace>
  <inkml:trace contextRef="#ctx0" brushRef="#br0" timeOffset="133792.0277">10170 2158,'0'0,"0"-25,0 0,25 25,0 0,-1-24,1 24,0 0,0 0,0 0,-1 0,1 0,-25 24,0 1,0 0,-25 0,25 0,0-1,0 1,0 0,-24 0,24 0,-25-1</inkml:trace>
  <inkml:trace contextRef="#ctx0" brushRef="#br0" timeOffset="134667.9223">10170 2332,'0'-25,"25"0,0 25,-1-25,1 0,0 25,0 0,0-24,-1 24,1 0,-50 24,25 1,-24 0,24 0,-25 0,0-1,0 1,0-25,1 25,24 0,-25-25,0 25,50-50,0 0,-1 0,-24 0,25 25,0-24,0-1,0 25,-1-25,-24 50,-24 0,24-1,-25 1,0 0,0 0,0 0,1-1,-1 26,-25-25,25 24,-24-24,24 0,-25 0,25 0,1-25,48-25,1 25,0-25,0 0,0 0,24 1,1-1,0 0,-26 0,26 25,0 0,-1-25,1 25,-25 25,24-25,1 0,-25 25,-1 0,1 0,-25-1,0 1,0 0,0 0,0 0,-25 0,1-1,-1 26,0-25,0 0,-24 24,24-24,-25 0,25-25,1 0,-1 0,0-25,0 0,25-24,0-1,0 0,-25 26,25-26,0 25,0 0,0 0,0 50,-24-25,24 25,0 0,-25 25,25-26,-25 1,25 0,25-25,0-50,-1 26,1-1,0 0,0-25,0 25,-1 1,1 24,-25-25,25 25,0 0,-25 25,0-1,0 1,0 25,-25-25,25 0,-25 24,0-24,25 0,-24 0,24-1,-25-24</inkml:trace>
  <inkml:trace contextRef="#ctx0" brushRef="#br0" timeOffset="134900.6665">10815 2059,'0'25,"0"-1,0 1,25 0,-25 0,0 24,0 1,0 0,0-1,0 1,0-1,0 1,0 0,0-26,0 26,0-25,24-50,-24 0,0 0,0-24</inkml:trace>
  <inkml:trace contextRef="#ctx0" brushRef="#br0" timeOffset="135112.6773">10914 2332,'0'0,"0"-25,0 0,0 0,25 0,0 25,-25-24,24 24,1 0,0 0,0 24,-25 1,25 0,-25 0,0 0,0 24,-25-24,25 25,0-26,0 26,0 0,0-26,-25 1,25 25,0-25,-25-25,-24-25,24 0</inkml:trace>
  <inkml:trace contextRef="#ctx0" brushRef="#br0" timeOffset="135273.2272">10964 2381,'0'25,"0"0,-25 0,25-1,0 1,-25 0,25 25,0-1,-25-24,0 25,25-25,-24-1,24 1,0 0,0-50</inkml:trace>
  <inkml:trace contextRef="#ctx0" brushRef="#br0" timeOffset="135532.6427">10988 2555,'0'25,"0"-1,0 1,-24 0,24 0,0 0,0 0,0-1,0 1,0 0,0 0,24 0,1-25,0 0,0 0,24 0,-24 0,25 0,-25-25,0 25,24 0,-24-25,0 25,0-25,-1 25,1 0,-25-25,0 1,0-1,0 0,0 0,0-25,0 26,-25-26,25 0</inkml:trace>
  <inkml:trace contextRef="#ctx0" brushRef="#br0" timeOffset="136704.6899">11906 2604,'-25'0,"1"0,24-24,24-1,-24 0,25 0,-25-24,25 24,0 0,-25-25,25 50,-25-24,0-1,24 25,-24-25,25 25,0 25,0 0,0-1,-25 1,24 0,-24 25,25-26,0 26,0-25,-25 24,25-24,0 25,-25-25,24 0,1-1,-25 26,25-50,-25 25,0 0,25-25,-50-25,25 0,-25 0,25 0,-25-24,25-1</inkml:trace>
  <inkml:trace contextRef="#ctx0" brushRef="#br0" timeOffset="136921.2899">12328 2183,'-25'0,"0"25,25-1,-24 1,24 25,-25-25,0 24,25 1,-25-1,0 1,0 0,1-1,-1-24,0 25,0-1,0-24,1 0,24 0,0 0,0-50,0 0</inkml:trace>
  <inkml:trace contextRef="#ctx0" brushRef="#br0" timeOffset="137300.5026">12427 1910,'0'25,"0"0,25-1,-25 1,0 25,0-25,-25 24,25-24,0 0,0 0,0-1,25-48,-25-26,25 25,0 0,-25-24,24 24,-24 0,25 0,0 1,-25 48,0 1,0 25,0-25,0-1,0 1,0 25,0-25,0-1,0 1,0 0,25 0</inkml:trace>
  <inkml:trace contextRef="#ctx0" brushRef="#br0" timeOffset="137540.6507">12675 2108,'25'0,"-25"-24,25 24,0 0,-1 0,1 0,0 0,0 0,0 0,-1 0,1 0,0 0,0 0,-25-25</inkml:trace>
  <inkml:trace contextRef="#ctx0" brushRef="#br0" timeOffset="137756.1809">12998 1885,'0'-25,"0"50,0 0,0 0,0 0,0-1,0 26,0 0,-25-26,25 26,25 0,-25-1,0-24,0 25,0-26,0 1</inkml:trace>
  <inkml:trace contextRef="#ctx0" brushRef="#br0" timeOffset="138216.311">13419 1960,'25'24,"-25"1,0 0,0 0,25 0,-25-1,0 1,25 0,0 0,-1-50,1 25</inkml:trace>
  <inkml:trace contextRef="#ctx0" brushRef="#br0" timeOffset="138604.6143">13717 1910,'-25'0,"25"25,0 0,-25-25,25 24,-24 1,24 0,-25 0,0 0,0-1,0 26,1-25,-1 0,0-1,0 1,0-25,1 25,-1 0,0-25,0 0,0 0,1 0,-1 0,0 0,0 0,0-25,0 25,1 0,-1 0,50 0,-1 0,26 0,-25-25,25 25,-1 0,26 0,-1-25,-24 25,24 0,-24-24,-1 24,1 0,-1 0,1 0,-25 0,0 0,-1 24,1-24,-50 0,1 25,-1-25,0 25,0-25,-24 25,-1-25</inkml:trace>
  <inkml:trace contextRef="#ctx0" brushRef="#br0" timeOffset="139100.8845">13271 2356,'0'25,"0"0,0 0,0 0,0-1,0 26,0-25,0 24,0 1,0-25,-25 25,25-26,0 1,0 0,0 0,0-50,25-25,-25 26,24-1,-24-25,25 25,-25-24,25 24,0 0,-25 0,25-24,-1 24,-24 0,25 25,0-25,0 0,0 25,-25 25,-25 0,25 0,0 0,0-1,0 1,0 0,-25 25,25-26,0 1,0 0,0 25,0-25,0-1,0 1,0 0,0 0,0 0,0-1,-25-24,0 0</inkml:trace>
  <inkml:trace contextRef="#ctx0" brushRef="#br0" timeOffset="139460.2595">13345 2629,'0'0,"0"-25,0 1,25 24,0 24,-25 1,0 0,0 0,-25 0,25 0,0-1,0 1,-25-25,50 0,-25-25,25 1,-1-1,-24-25,25 25,0-24,25 24,-26 0,1-25,0 50,0-24,0 24,-25 24,0 1,0 0,0 25,-25-26,25 1,0 25,-25-25,25 0,0-1,0 1,0 0,0-50,25 25,-25-25,0 1,25-26,-25 25,24 0,1 0,-25-24</inkml:trace>
  <inkml:trace contextRef="#ctx0" brushRef="#br0" timeOffset="139940.381">13767 2406,'24'-25,"-24"0,0 50,0 0,-24-25,24 25,0 24,0-24,0 0,0 25,0-1,0 1,0-25,0 24,0 1,0 0,0-1,0-24,0 0,0 24,0-24,-25 0,25 0,0 0,0-1,-25-24,25 25,-25-25,0 25,1-25,-1-25,25 0,-75-49,51 49,-1 0</inkml:trace>
  <inkml:trace contextRef="#ctx0" brushRef="#br0" timeOffset="140812.1969">14163 2232,'25'-24,"0"24,0 0,0 0,24 0,-24 0,0 0,25 0,-26 0,1 0,0 24,-50-24,0 25,1-25,-1 25,0 0,0 0,0-25,0 24,1 1,-1-25,0 25,0-25,0 0,1 0,-1 0,25-25,-25 25,25 25,0 25,0-26,0 26,0 0,0-1,0 1,0 0,0-26,0 26,0-25,0 0,0-1,0 1,0-50,0 1</inkml:trace>
  <inkml:trace contextRef="#ctx0" brushRef="#br0" timeOffset="141124.4727">14114 2505,'25'0,"-1"-25,1 25,0 0,25 0,-26-24,26 24,0-25,-1 25,1-25,0 25,-26 0,26-25,0 25,-26 0,1 0,0 0,0 0,0 25,-1 0,-24 0,-24-1,24 1,0 0,-25 0,25 0,-25 24,0 1,0-25,25 24,-24-24,-1 25,0-25,25-1,-25 1,0 0,25 0,-24-25,-1 0,0 0,0-25</inkml:trace>
  <inkml:trace contextRef="#ctx0" brushRef="#br0" timeOffset="141329.1991">14312 2431,'0'25,"0"-1,0 1,25 0,-25 25,0-1,0-24,-25 25,25-1,0-24,0 25,0-25,0-1,0 1,25-25,-25-25,0 1</inkml:trace>
  <inkml:trace contextRef="#ctx0" brushRef="#br0" timeOffset="141515.7427">14560 2406,'0'25,"0"0,0-1,-24 1,24 25,0-25,0-1,0 1,0 0,-25 0,25 0,0 0,0-1,0 1,-25 0</inkml:trace>
  <inkml:trace contextRef="#ctx0" brushRef="#br0" timeOffset="141684.5805">14337 2629,'25'-25,"0"25,0 0,-1 0,1 0,-25 25</inkml:trace>
  <inkml:trace contextRef="#ctx0" brushRef="#br0" timeOffset="141816.2968">14362 2704,'25'0,"0"0,-1 0,1 0,0 0,0 0,-50 25,0-25</inkml:trace>
  <inkml:trace contextRef="#ctx0" brushRef="#br0" timeOffset="141956.7755">14287 2877,'-24'0,"48"0,1 0,0 0,0-24,0 24,0 0,-1-25,26 25,-25 0,0 0,24-25,-24 0,0 25</inkml:trace>
  <inkml:trace contextRef="#ctx0" brushRef="#br0" timeOffset="142184.2706">15081 2108,'25'25,"0"0,0-25,-1 25,1 0,-74-50,24 50</inkml:trace>
  <inkml:trace contextRef="#ctx0" brushRef="#br0" timeOffset="142768.1321">14982 2183,'0'25,"0"-1,0 1,0 0,0 0,0 24,0-24,0 0,0 25,0-26,0 26,0-25,-25 0,25-1,0 1,0 0,0 0,0-50,25 25,-25-25,0 0,25 1,0-26,-25 25,24 0,1-24,0 24,0 0,0 25,-25 25,0 0,0 0,-25-1,25 1,0 0,-25 0,50 0,-25-50,25 25,-1-25,1 25,25-25,-25 25,-1 0,1 0,0 0,0 0,0 0,0 0,-25 25,0 0,-25 0,0-1,25 26,-25-25,0 0,0 0,1-25,-1 24,0-24,25 25,-25-25,25-25,0 1,0-1,0 0,0 0,25-25,0 26,0-26,-25 25,24-24,1 24,0 0,0 0</inkml:trace>
  <inkml:trace contextRef="#ctx0" brushRef="#br0" timeOffset="143372.2245">15925 1786,'0'25,"-25"-25,0 25,25-1,-25 1,0 0,1 25,-1-26,0 1,0 0,25 0,25-25,0 0,0-25,-1 25,1-25,0 25,-25 25,0 0,-25 0,25-1,-25 1,1 0,24 25,-25-26,0-24,25 25,-25 0,50-25,0-25,0 0,24 1,-24-1,0 25,0-25,-1 0,1 25,0 0,-25 25,-25 0,25 0,-25-1,1 1,-1 0,0 0,-25 24,26-24,-1 0,0-25,0 25,0-25,50 0,-25-25,25 25,0-25,24 0,-24 1,25-1,-25 25,24-25,1 25,-25 0,24-25,-24 25,25 0,-26 25,1 0,-50-25,1 25,-1-25,-50-25,51 25</inkml:trace>
  <inkml:trace contextRef="#ctx0" brushRef="#br0" timeOffset="143680.4216">15949 2381,'-24'0,"48"0,-48 0,24 25,0 0,0 0,0-1,0 26,0-25,0 24,0 1,0-25,0 25,-25-1,25-24,0 25,-25-26,25 1,0-50,-25 25,25-24,0-1,0 0,0-25,0 26,0-26,0 0,0 1,0-1,0 25,-25 0,1 25,24 25,-25 0,0 0,0 24,0-24,1 0,-1 25,25-25,-25-25,-25 0</inkml:trace>
  <inkml:trace contextRef="#ctx0" brushRef="#br0" timeOffset="143824.2468">15974 2505,'0'0,"25"0,0 0,0 25,-1-25,1 25,0-25,25 25,-26-1,1-24,25 25,-25-25,-1 0,26 0,-25-25</inkml:trace>
  <inkml:trace contextRef="#ctx0" brushRef="#br0" timeOffset="144451.9361">16495 1885,'25'25,"-25"0,25 0,-25-1,0 1,25 0,-25 0,24 0,1-50,0 25,-25-25,25 0,0 0,-1 1,-24-1,25 25,0-25,0 0,-50 50,0 0,25 0,-25-25,25 24,-24 1,-1 0,0 0,0 0,0-1,1 1,-26 0,25-25,-24 25,24 0,0-25,0 0,0 24,0-24,1 0,48 0,1 0,0-24,25 24,-1 0,-24-25,25 25,-1-25,1 25,0 0,-1-25,-24 25,0-25,0 25,-1 0,-24-24,-24 24,-1 0,0 0,25-25,-25 25</inkml:trace>
  <inkml:trace contextRef="#ctx0" brushRef="#br0" timeOffset="144705.0082">16619 1712,'0'-25,"0"50,25-1,-25 1,0 0,0 25,0-1,0 1,0-1,0 1,0 0,0-1,0 26,-25-26,25 1,0-1,0 1,-25-25,25 0,0-1,0 1,-49-74,49 24</inkml:trace>
  <inkml:trace contextRef="#ctx0" brushRef="#br0" timeOffset="145108.2226">16694 2133,'-25'0,"0"25,0-25,25 25,-25 0,1-1,-1 1,0 0,0 0,25 0,-25-25,25 24,25-24,0 0,0 0,0-24,-1 24,1-25,0 25,0 0,0 0,-25 25,0-1,-25 1,25 0,-25 0,0 0,25-1,-25 1,1 0,-1 0,25 0,-25-25,50 24,0 1,-25 0,24 0,-24 0,25 0,-25-1,25 1,-25 0,25 0,-25 0,0-50,25 25</inkml:trace>
  <inkml:trace contextRef="#ctx0" brushRef="#br0" timeOffset="145724.2241">16768 2456,'0'0,"-25"0,25 24,0 1,0 0,-25 0,25 0,-24-1,24 1,-25 25,0-25,0 0,-24 24,24-24,0 0,0-25,0 25,1-25,-1 0,0 0,0 0,0 0,25-25,0 0,0 0,0-24,25 24,0 0,0 0,0-25,24 1,-24-1,25 1,-1-1,1 0,-1 26,-24-26,25 25,-25-24,-1 24,1 25,0-25,-25 50,0 0,0-1,-25-24,50 25,-25 0,25 0,0-25,-1 0,1 0,0 0,0-25,0 25,-1 0,1-25,0 25,-50 0,0 0,1 0,-1 0,25 25,-25-25,0 25,0-25,25 25,0-1,-24 1,24 0,0 0,0 0,0-1,0 1,-25 0,25 25,0-26,0 1,-25 25,25-25,-25 0,0-1,25 1,-24 0,-1 0,0-25,0 25,0-25,1-25</inkml:trace>
  <inkml:trace contextRef="#ctx0" brushRef="#br0" timeOffset="145947.9645">16768 2555,'25'0,"-25"25,25-25,-1 24,1 1,0 0,0 0,24 0,-24 0,25-1,-1-24,1 25,-25 0,0-25,24 25,-24-25,0 0,-25-25,0 0</inkml:trace>
  <inkml:trace contextRef="#ctx0" brushRef="#br0" timeOffset="152680.5488">5060 4192,'0'25,"0"0,0-1,0 26,0 0,0-1,0 1,0-1,-25 26,25-26,0-24,0 25,0-25,0 24,0-24,0 0,-24-100,24 51</inkml:trace>
  <inkml:trace contextRef="#ctx0" brushRef="#br0" timeOffset="152992.0074">4887 4217,'0'0,"-25"-25,25 0,25 0,-1 25,1-24,25 24,-1 0,1-25,-25 25,24 0,1 25,0-25,-26 24,26 1,-25 0,0 25,-1-26,1 26,-25 0,25-26,-25 26,-25 0,25-1,-25 1,1-1,-1-24,0 25,0-1,-24-24,24 25,0-25,-25 0,26-25,-1 24,0-24,25-24,-25 24,25-25,-25 0,25-25,0 1</inkml:trace>
  <inkml:trace contextRef="#ctx0" brushRef="#br0" timeOffset="153215.9563">5705 4093,'-25'0,"25"25,-25-1,25 1,-24 0,24 25,-25-1,25 26,-25-26,25 26,0-26,0 1,0-1,0 1,0 0,25-26,-25 26,25-50,-25 25,24-25,1 0,0-25</inkml:trace>
  <inkml:trace contextRef="#ctx0" brushRef="#br0" timeOffset="153531.7874">5755 4539,'-25'0,"50"-25,-25 1,24-1,-24 0,25 0,0 0,-25 1,25-1,0 0,0 25,-1 0,-24 25,0 0,0-1,25 26,-25-25,0 24,25-24,-25 25,25-25,0-1,-25 26,24-25,-24 0,25-1,0 1,-25 0,0-75,-25 26</inkml:trace>
  <inkml:trace contextRef="#ctx0" brushRef="#br0" timeOffset="153724.4357">6077 4291,'-25'25,"25"0,-24 0,-1 24,25-24,-25 25,0-1,0 1,1-1,-1-24,0 25,0-25,25-1,0 1</inkml:trace>
  <inkml:trace contextRef="#ctx0" brushRef="#br0" timeOffset="153952.7921">6102 4118,'25'0,"-25"24,25-24,-25 25,24 0,1 0,0 0,0 24,-25-24,25 25,-1-1,-24-24,0 25,0-1,0 1,0-1,-24-24,24 25,-25-1,0 1,0 0,0-25,1-1,-1 1,0-25</inkml:trace>
  <inkml:trace contextRef="#ctx0" brushRef="#br0" timeOffset="154256.2348">6499 4440,'0'-25,"25"25,-1 0,1-25,0 25,0 0,0 0,-1 0,1-24,0 24,0 0,0 0,-1-25,1 25,-25 25,-25-25,25 24,-24-24</inkml:trace>
  <inkml:trace contextRef="#ctx0" brushRef="#br0" timeOffset="154452.2333">6499 4589,'25'0,"-1"-25,26 25,-25 0,24 0,-24-25,0 25,25 0,-26-25,1 25,0 0,0 0,0 0,0 25,-50-25,0 0</inkml:trace>
  <inkml:trace contextRef="#ctx0" brushRef="#br0" timeOffset="155648.8781">7417 4068,'0'0,"-25"0,25 25,0 0,0-1,0 1,0 25,0-25,0 24,0 1,0-25,-25 24,25 1,0-25,0-1,0 1,0 0,0 0,0 0,25-25,-25-25,25 25</inkml:trace>
  <inkml:trace contextRef="#ctx0" brushRef="#br0" timeOffset="156028.2049">7714 4390,'0'25,"0"-50,0 50,25-50</inkml:trace>
  <inkml:trace contextRef="#ctx0" brushRef="#br0" timeOffset="156464.4519">8111 3870,'0'0,"0"-25,-25 25,25 25,-24-1,-1 26,25 0,-25-1,0 1,0 24,0 1,-24-1,24-24,0 24,-24-24,49-1,-25 1,0-25,0-1,25 1,0 0,0 0,-25-25,50 0,0-25,-25-25,25 26,0-26,-25 25</inkml:trace>
  <inkml:trace contextRef="#ctx0" brushRef="#br0" timeOffset="156752.5776">8086 3870,'0'-25,"25"50,-25-1,0 1,0 0,25 0,-25 24,0 1,25 0,-25-1,25 1,-25-1,0 26,24-26,-24 1,0 0,0-1,25 1,-25-25,0 24,0-24,0 0,0 0,-49-100,49 50,-25 1</inkml:trace>
  <inkml:trace contextRef="#ctx0" brushRef="#br0" timeOffset="156956.0829">7863 4440,'0'0,"25"0,24 0,-24 0,0-25,25 25,-25 0,-1 0,26 0,-25-25,0 25,-1 0</inkml:trace>
  <inkml:trace contextRef="#ctx0" brushRef="#br0" timeOffset="158776.5343">8483 4341,'-25'0,"25"25,0-1,0 1,0 0,-24 0,24 0,0-1,0 1,0 0,0 0,0 0,0-1,0 1,24-50</inkml:trace>
  <inkml:trace contextRef="#ctx0" brushRef="#br0" timeOffset="159057.0704">8657 4539,'0'25,"25"-25,-25 25,24-25,-24 25,0-1,-24-24,24 25,0 0,-75-50,75 50</inkml:trace>
  <inkml:trace contextRef="#ctx0" brushRef="#br0" timeOffset="159477.1069">8830 4366,'0'24,"0"1,0 0,0 0,0 24,0-24,0 25,0-25,-24-1,24 1,0 0,24-50,-24 0,0 1,25-1,-25-25,25 25,-25 1,25-1,0-25,-25 25,24 25,-24 25,0 0,0 0,0 0,0-1,0 1,0 25,0-25,25-1,-25 1,0 0,25-50,-25 0</inkml:trace>
  <inkml:trace contextRef="#ctx0" brushRef="#br0" timeOffset="159668.1877">9054 4465,'25'0,"-1"0,1 0,0 0,0-25,0 25,-1 0,1 0,0 0,-50 0</inkml:trace>
  <inkml:trace contextRef="#ctx0" brushRef="#br0" timeOffset="159836.6853">9178 4316,'0'25,"0"0,0-1,0 1,0 25,0-25,0-1,0 1,0 0,0 0,0 0,0-1,25-24,-25-24</inkml:trace>
  <inkml:trace contextRef="#ctx0" brushRef="#br0" timeOffset="160003.8755">9401 4291,'0'25,"0"0,0 0,25-1,-25 26,0-25,0 24,0-24,0 25,0-25,0-1,0 26,0-25,0 0</inkml:trace>
  <inkml:trace contextRef="#ctx0" brushRef="#br0" timeOffset="160716.2252">9947 4341,'-25'0,"0"0,50 0,0 0,-1 0,1 0,0 0,0 0,25 0,-26 0,1 0,25 0,-25 0,-1 0,1 0,0 0,0 0,-50 0,0 0,0 0</inkml:trace>
  <inkml:trace contextRef="#ctx0" brushRef="#br0" timeOffset="160892.7954">10195 4068,'0'0,"-25"0,25 25,0 0,0-1,0 26,0 0,0 24,-25-24,25-1,0 1,0-1,0 1,0-25,0 24,25-24,-25 0,25 0,0-25</inkml:trace>
  <inkml:trace contextRef="#ctx0" brushRef="#br0" timeOffset="161268.2165">10616 4390,'0'-24,"0"-1,25 0,-25 0,25 0,-25 1,25-1,-25 0,25 0,-25 0,24 1,1 48,0 1,-25 0,25 0,-25 24,25-24,-1 25,-24-1,25-24,0 25,-25-25,25-1,0 1,-25 0,0 0,24-25,-24 25,0-1,0-48,-24-1,24 0</inkml:trace>
  <inkml:trace contextRef="#ctx0" brushRef="#br0" timeOffset="161457.1067">11013 4068,'-25'25,"25"0,-24-25,24 24,0 26,-25-25,25 24,-25 1,0 0,0-26,1 26,24 0,-25-26,0 1,25 25,-25-25,25-1,-49-24</inkml:trace>
  <inkml:trace contextRef="#ctx0" brushRef="#br0" timeOffset="161900.4515">11733 3721,'0'-25,"-25"50,25 0,-25-1,25 26,-25 24,0-24,1 24,-1 1,0-26,0 26,0-1,1-24,-1-1,0 26,25-26,-25 1,25-25,0 0,0-75,0 25,25 0</inkml:trace>
  <inkml:trace contextRef="#ctx0" brushRef="#br0" timeOffset="162144.1761">11708 3746,'0'-25,"25"50,-25-1,0 1,0 0,24 25,-24-1,0 1,25 24,-25 1,0-26,25 26,-25-26,0 26,0-26,0 1,25-1,-25 1,0-25,0 0,0-1,0 1,-25-25,0-25</inkml:trace>
  <inkml:trace contextRef="#ctx0" brushRef="#br0" timeOffset="162312.2311">11485 4341,'24'0,"1"0,0 0,0 0,24 0,-24-25,0 25,25 0,-26 0,1-25,0 25</inkml:trace>
  <inkml:trace contextRef="#ctx0" brushRef="#br0" timeOffset="162608.4381">11956 4266,'25'0,"-1"25,1 0,0 0,-25 0,0-1,0 1,-25 0,0 0,1 0,-1-25,25 24,-25-24,0 25,50-25,0 0,0 0,-1 0,-24-25,25 25,0 0,0 0,0 0</inkml:trace>
  <inkml:trace contextRef="#ctx0" brushRef="#br0" timeOffset="162752.4609">12278 4415,'-24'25,"24"0,0 0,0-1,-25 1,25 0,0 0,0 0,-25-1,0 1</inkml:trace>
  <inkml:trace contextRef="#ctx0" brushRef="#br0" timeOffset="163193.343">12378 4316,'0'25,"-25"0,25-1,0 1,0 0,0 0,0 0,0-1,0 1,0-50,25 1,-25-1,24 0,1 0,-25 0,25-24,0 49,-25-25,25 25,-25 25,0 0,0-1,0 1,0 25,0-25,0-1,0 1,24 0,-24 0,25-25,-25-25</inkml:trace>
  <inkml:trace contextRef="#ctx0" brushRef="#br0" timeOffset="163368.4547">12576 4390,'25'0,"0"25,-1-25,1-25,0 25,0 0,0 0,-1 0,-48 0</inkml:trace>
  <inkml:trace contextRef="#ctx0" brushRef="#br0" timeOffset="163528.9023">12700 4266,'-25'25,"25"0,0 0,0 0,0-1,0 26,0-25,0 0,0-1,0 1,0 0,25-50</inkml:trace>
  <inkml:trace contextRef="#ctx0" brushRef="#br0" timeOffset="163703.968">12898 4266,'0'25,"0"0,0 0,0 0,0-1,0 1,25 0,-25 25,0-26,0 1,0 25,0-25,0-1,25 1,-25 0</inkml:trace>
  <inkml:trace contextRef="#ctx0" brushRef="#br0" timeOffset="164397.0332">13370 4316,'-25'0,"50"0,0 0,-1 0,1 0,0 0,0 0,24 0,-24 0,25 0,-25 0,-1 25,1-25,0 0,0 0,0 0,-50 0,0 0,25-25,-25 25</inkml:trace>
  <inkml:trace contextRef="#ctx0" brushRef="#br0" timeOffset="164616.1824">13618 4142,'0'-24,"0"48,0 1,0 0,0 0,0 24,0 1,0 0,0-1,0 1,0-25,0 24,0 1,0-25,0-1,0 1,0 0,25 0</inkml:trace>
  <inkml:trace contextRef="#ctx0" brushRef="#br0" timeOffset="164787.9738">14064 4390,'0'25,"25"-25,0 0,-50-49,25 24,25 25</inkml:trace>
  <inkml:trace contextRef="#ctx0" brushRef="#br0" timeOffset="164868.049">14337 4415</inkml:trace>
  <inkml:trace contextRef="#ctx0" brushRef="#br0" timeOffset="164995.8753">14536 4390,'24'0,"1"0,0 0,0 0</inkml:trace>
  <inkml:trace contextRef="#ctx0" brushRef="#br0" timeOffset="165619.9612">15056 4291,'0'25,"25"-50,0 25,0 0,0 0,-1 0,26 0,0 0,-26 0,26 0,-25 0,0 0,0 0,-1 0,1 0,-74-49,24 49</inkml:trace>
  <inkml:trace contextRef="#ctx0" brushRef="#br0" timeOffset="165808.4445">15304 4018,'0'25,"0"0,0 0,0 0,0 24,0 1,0-1,-24 1,24 0,0-26,0 26,0 0,0-1,0 1,0-25,0-1</inkml:trace>
  <inkml:trace contextRef="#ctx0" brushRef="#br0" timeOffset="166760.2365">16024 4316,'-25'0,"0"0,0 0,25-25,25 0,0-24,0 24,0 0,-1 0,1 1,0-1,0 0,0 50,-1-25,-24 25,0-1,25 1,0 25,-25-25,25 24,-25 1,25-25,-25 24,24-24,-24 0,0 0,25-1,-25 1,0 0,25 0,-25-50,-25 0</inkml:trace>
  <inkml:trace contextRef="#ctx0" brushRef="#br0" timeOffset="166957.137">16421 4043,'-25'0,"25"25,-25 0,0 24,25-24,-25 25,1-1,-26 1,25 0,0 24,1-24,-1-1,-25-24,50 25,-25-26,25 1,0-50</inkml:trace>
  <inkml:trace contextRef="#ctx0" brushRef="#br0" timeOffset="167335.8392">16470 3671,'0'25,"25"-25,-25 25,0 0,0-1,0 1,0 0,-25 0,25 0,0-1,0 1,0 0,0-50,25 0,-25 1,25-1,-25 0,25 0,-25 0,25 1,-25 48,0 1,0 0,0 0,0 0,0-1,0 1,0 0,24 0,-24 0,0-1,25-24</inkml:trace>
  <inkml:trace contextRef="#ctx0" brushRef="#br0" timeOffset="167544.1411">16694 3820,'24'0,"1"0,0 0,0 0,0 0,-1 0,1 0,0 0</inkml:trace>
  <inkml:trace contextRef="#ctx0" brushRef="#br0" timeOffset="167760.8353">16917 3696,'0'25,"0"0,0-1,0 26,0-25,0 0,0-1,0 26,0-25,0 24,0-24,25 0,-25 0,0 0,0-1</inkml:trace>
  <inkml:trace contextRef="#ctx0" brushRef="#br0" timeOffset="169380.3838">17487 3845,'0'0,"0"-25,-25 25,1 0,24 25,0 0,-25-1,0 1,25 25,-25-25,0 24,1 1,-26 24,25-24,25-1,-25 1,1-25,-1 24,25 1,-25 0,25-26,-25 1,25 0,0 0,0 0,25-25,-25-25,0 0</inkml:trace>
  <inkml:trace contextRef="#ctx0" brushRef="#br0" timeOffset="169764.4133">17438 3845,'24'0,"-24"25,0-1,0 1,25 0,-25 0,0 0,25-1,-25 1,0 25,0-1,0 1,0 0,25-26,-25 26,0 0,0-1,0-24,25 25,-25-26,0 26,0-25,0 0,0-1,-25-48,0 24,25-25</inkml:trace>
  <inkml:trace contextRef="#ctx0" brushRef="#br0" timeOffset="170008.5094">17214 4316,'25'0,"0"0,0 25,0-25,-1 0,1 0,0 0,0 0,0 0,-1 0,1 0,0 0,-25-25</inkml:trace>
  <inkml:trace contextRef="#ctx0" brushRef="#br0" timeOffset="172955.9316">17810 4366,'-25'-25,"25"50,0-1,0 26,0-25,0 0,0-1,-25 1,25 0,0 0,25-50,-25 0,25 0,-25 1,25-1,-25 0,24 0,1 0,0 1,-25-1,25 0,-25 50,0 0,0-1,0 1,0 0,0 0,-25 0,25-1,0 1,0 0,0 0,25-25,-25 25,0-1,25-24,-1 0,1-24</inkml:trace>
  <inkml:trace contextRef="#ctx0" brushRef="#br0" timeOffset="173152.487">18182 4490,'0'24,"0"1,0 0,0 0,0 0,-25-25</inkml:trace>
  <inkml:trace contextRef="#ctx0" brushRef="#br0" timeOffset="173567.7594">18405 4316,'0'-25,"-25"50,25 0,0 24,0-24,0 0,0 0,0 24,0-24,0 0,0 0,0-50,25 0,0 0,-25 1,25-1,-25 0,24 0,-24 0,25 1,-25-1,25 50,-25-1,0 1,0 0,0 0,0 0,0-1,0 1,0 0,0 0,0 0,25-25</inkml:trace>
  <inkml:trace contextRef="#ctx0" brushRef="#br0" timeOffset="173772.0242">18653 4415,'25'0,"0"0,0 0,-1 0,1 0,0 0,0 0,0 0,-1 0,1 0,-50 0</inkml:trace>
  <inkml:trace contextRef="#ctx0" brushRef="#br0" timeOffset="173932.4512">18802 4291,'0'25,"0"0,0 0,0-1,-25 1,25 0,0 0,0 0,0-1,0 1,25 0,-25-50</inkml:trace>
  <inkml:trace contextRef="#ctx0" brushRef="#br0" timeOffset="174087.8937">19025 4291,'0'25,"0"0,0 0,0-1,0 26,0-25,0 0,0 24,0-24,0 0,0 0</inkml:trace>
  <inkml:trace contextRef="#ctx0" brushRef="#br0" timeOffset="174672.2148">19546 4316,'0'0,"-25"0,50 0,0 0,0 0,0 0,24 0,1 0,-25 0,-1 0,26 0,-25 0,0 0,-1 0,1 0,-50 0,1 0</inkml:trace>
  <inkml:trace contextRef="#ctx0" brushRef="#br0" timeOffset="174856.7614">19794 4043,'0'0,"-25"0,25 25,0 0,0 0,-24 24,24 1,0-1,0 1,0 0,0 24,0-24,0-1,0 1,0-25,0 24,0-24,0-50,0 50</inkml:trace>
  <inkml:trace contextRef="#ctx0" brushRef="#br0" timeOffset="175349.3856">20414 4242,'-25'-25,"1"0,24 0,0 0,24 25,-24-24,25-1,0 0,0 0,-25 0,25 25,-1-24,1 24,0 0,0 24,-25 1,25 0,-25 0,24 0,1 24,0-24,0 25,-25-1,25-24,0 25,-1-26,1 26,-25-25,25 0,-25-1,0 1,25-25,-25 25,-25-50,25 0,-25 1</inkml:trace>
  <inkml:trace contextRef="#ctx0" brushRef="#br0" timeOffset="175520.2759">20886 3969,'-25'0,"0"0,25 49,-25-24,0 0,1 25,-1-1,0 26,0-26,0 1,0-1,1 1,-1 0,-25-1,25-24,25 25,-24-26</inkml:trace>
  <inkml:trace contextRef="#ctx0" brushRef="#br0" timeOffset="176032.2361">21059 3621,'0'0,"0"-24,0 48,0 1,0 0,0 25,0-25,-25 24,25-24,0 0,0 0,0-1,0 1,25-25,-25-25,25 25,-25-24,25-26,0 25,-1 0,1 1,-25-1,25 0,0 25,-50 25,25 0,0-1,0 1,0 0,0 0,0 24,0-24,25 0,-25 0,0 0,0-1,25 1,-25 0</inkml:trace>
  <inkml:trace contextRef="#ctx0" brushRef="#br0" timeOffset="176428.2311">21853 3795,'0'-25,"0"1,-25 48,0 1,25 25,-24-1,-1 1,0 0,0-1,0 26,0-1,1 0,-1-24,0 24,0-24,0 0,25-1,-24-24,24 0,0 0,24-25,-24-25,0 0,0 0,25-24,-25 24</inkml:trace>
  <inkml:trace contextRef="#ctx0" brushRef="#br0" timeOffset="176680.3044">21803 3870,'0'0,"0"-25,25 0,-25 0,25 50,-25 0,0 0,0 24,25 1,-25-1,25 1,-25 24,0-24,0 24,0-24,0 24,0-24,0 0,0-1,0-24,24 0,-24 24,0-24,0 0,-24-50,-1 0</inkml:trace>
  <inkml:trace contextRef="#ctx0" brushRef="#br0" timeOffset="176840.5665">21580 4390,'25'0,"0"0,-1 0,1 0,25 0,-25 0,24 0,-24-24,25 24,-25 0,-1 0</inkml:trace>
  <inkml:trace contextRef="#ctx0" brushRef="#br0" timeOffset="177156.4687">22076 4316,'-25'25,"25"0,0-1,-24 1,24 0,0 0,0 24,0-24,0 0,0 0,24-50,-24 0,0 0,25 1,0-1,0 0,-25 0,25 0,-25 1,24 48,-24-48,0 48,0 1,0 0,0 0,0 0,0-1,0 1,25 0,-25-50</inkml:trace>
  <inkml:trace contextRef="#ctx0" brushRef="#br0" timeOffset="177365.1768">22250 4440,'0'-25,"25"25,-1 0,1 0,0 0,0 0,0 0,-1 0,1 0,-50 0,1 0,24-25</inkml:trace>
  <inkml:trace contextRef="#ctx0" brushRef="#br0" timeOffset="177540.7195">22374 4291,'0'0,"25"0,-50 0,25 25,0 0,0 0,0-1,0 26,0-25,0 0,-25-1,25 1,0 0,0 0,0-50,25 25,-25-25,25 0,-1 1</inkml:trace>
  <inkml:trace contextRef="#ctx0" brushRef="#br0" timeOffset="177692.6138">22547 4291,'0'0,"0"25,-24 0,24 0,0-1,0 1,0 0,0 0,0 0,0-1,0 1,0 0,24 0,-24 0</inkml:trace>
  <inkml:trace contextRef="#ctx0" brushRef="#br0" timeOffset="177928.568">22771 4539,'0'-25,"0"50,0 0,-25-25,25 25,0 0,-25-25,25 24,-25-24,0 25,1 0</inkml:trace>
  <inkml:trace contextRef="#ctx0" brushRef="#br0" timeOffset="178348.2725">23019 4316,'0'25,"0"0,0-1,0 26,0-25,-25 0,25-1,0 1,0 0,-25 0,25 0,25-50,0 0,-25 0,25 0,-25 1,24-1,1 0,0 0,-25 0,25 1,-25 48,25-24,-25 25,0 0,0 0,0 0,-25-1,25 1,25 0,-25 0,0 0,24-25,1-25,-25 0</inkml:trace>
  <inkml:trace contextRef="#ctx0" brushRef="#br0" timeOffset="178732.3487">23292 4465,'-25'-25,"50"25,-1 0,1 0,0 0,0 25,0-25,-1 0,1 0,-50-25,25 0,-24 0,24 1,24-1,-24 0,-24 25,48 0,-48 25,24 0,0-1,0 1,0 0,0 0,0 0,0-1,0 1,0 0,0 0,0 0,0-1,0-48,24-1,-24 0</inkml:trace>
  <inkml:trace contextRef="#ctx0" brushRef="#br0" timeOffset="178936.0773">23664 4341,'24'-25,"-48"0,24 50,0-50,0 50,0 0,0 0,0-1,0 1,0 0,-25 0,25 24,0-24,0 0,0 0,0 0,0 24,0-24,0 0,-25 0</inkml:trace>
  <inkml:trace contextRef="#ctx0" brushRef="#br0" timeOffset="181255.8764">15677 4986,'0'25,"24"-25,1 24,-25 1,25-25,0 25,0-25,-1 0,1 0,0-25,0 25,0-25,-1 25,1-24,0-1,0 25,0 0,-1 0,1 0,-25 25,25-25,-25 24,25-24,0 0,-1 0,1 0,0-24,0 24,0-25,-1 25,1-25,0 25,0 0,0 25,0-25,-25 25,24-1,1-24,0 0,0 0,-25-24,25 24,-1-25,1 25,0-25,0 25,0 0,-1 0,-24 25,25-25,0 0,-25-25</inkml:trace>
  <inkml:trace contextRef="#ctx0" brushRef="#br0" timeOffset="185216.569">17239 3423,'0'-25,"0"0,0 1,-25 48,25 1,0 0,-24 0,24 24,0 1,-25-25,25 24,0 1,-25 0,25-1,0 26,-25-26,25 1,0 0,0-1,0 1,-25-1,25 1,0 0,0-1,0 1,0-1,0 1,0 0,0-1,0 1,0-25,0 24,0 1,-24-1,24 1,0-25,0 25,0-26,-25 1,25 0,0 0,0 0,25-25</inkml:trace>
  <inkml:trace contextRef="#ctx0" brushRef="#br0" timeOffset="185769.1624">17066 5011,'0'-25,"24"25,1 25,0-25,0 0,24 0,-24 0,0-25,25 25,-1 0,1 0,-25 0,24 0,1-25,0 25,-26 0,26 0,0 0,-1 0,1 0,-25 0,24 0,1 0,-25 0,24 0,1 0,-1-25,-24 25,25 0,-1 0,1 0,-25 0,24 0,1 0,-25 0,24 0,-24 0,25 0,-25 0,24 0,-24 0,25 0,-25 0,24 0,1 0,-25 0,24 0,-24 0,25 0,-1 0,-24 0,25 0,-26 0,26 0,-25 0,0 0,24 0,-24 0,0 0,0 0,-1 0,1-25,0 25,0 0,0 0,-1 0,-24-24,-24 24,24-25,-25 0,0 0</inkml:trace>
  <inkml:trace contextRef="#ctx0" brushRef="#br0" timeOffset="186728.2092">17611 3423,'0'0,"-24"-25,-1 25,25-25,25 50,-1-25,1 0,25 0,-25 0,24 0,-24 0,25 25,-1-25,1 0,-1 0,26 0,-26 0,26 0,-1 25,-24-25,24 0,-24 0,24 0,1 0,-26 0,26 25,-26-25,26 0,-26 24,26-24,-26 0,1 25,0-25,-1 0,1 25,-25-25,24 0,-24 25,25-25,-26 0,1 0,0 0,0 0,0 0,-1 0,1 0,0 25,-25-1,-25 1,25 0,-25-25,25 25,-24-25,24 25,-25-25,25 25,0-1,0 1,0 0,0 0,0 0,-25-1,25 1,0 25,0-1,0-24,0 25,-25-1,25 1,0 0,0-1,0-24,0 25,0-1,0 1,0-1,0 1,0 0,0-26,0 26,0 0,0-26,0 26,0-25,0 0,0 0,0-1,0 1,0 0</inkml:trace>
  <inkml:trace contextRef="#ctx0" brushRef="#br0" timeOffset="186836.5373">19422 4936,'-25'-25</inkml:trace>
  <inkml:trace contextRef="#ctx0" brushRef="#br0" timeOffset="188820.2495">7888 5730,'-25'-25,"0"25,25 25,0 0,-25-1,1 1,24 25,-25 0,0-1,25 26,-25-26,0 1,1-1,-1 1,0 0,0-1,25 26,-25-51,25 26,-24-25,24 0,0-1,0 1,24-50,-24-24</inkml:trace>
  <inkml:trace contextRef="#ctx0" brushRef="#br0" timeOffset="189088.6497">7863 5730,'0'0,"25"25,-25-1,0 1,0 0,25 25,-25-1,24 26,-24-26,0 26,25-26,-25 26,0-26,25 1,-25 0,0 24,0-49,0 24,25-24,-25 25,0-25,0-1,-25-48</inkml:trace>
  <inkml:trace contextRef="#ctx0" brushRef="#br0" timeOffset="189264.5619">7689 6325,'25'0,"0"0,0 0,0-25,-1 25,1 0,0 0,0 0,0-24,24 24,-24 0</inkml:trace>
  <inkml:trace contextRef="#ctx0" brushRef="#br0" timeOffset="189616.7285">8235 6226,'0'25,"0"0,0-1,0 1,0 0,0 25,0-26,0 1,0 0,0 0,0 0,0-1,0 1,0-50,0 1,25-1,-25 0,25-25,-25 26,25-26,-25 25,24 0,-24 1,25 24,-25 24,0 1,0 0,25 25,-25-26,0 1,0 0,25 0,-25 0,25-1</inkml:trace>
  <inkml:trace contextRef="#ctx0" brushRef="#br0" timeOffset="190872.2423">8582 6424,'0'-24,"25"24,-25 24,25-24,-25 25,0 0,0 0,0 0,-25-1,25 1,-25 0</inkml:trace>
  <inkml:trace contextRef="#ctx0" brushRef="#br0" timeOffset="191208.0854">8731 6300,'0'0,"0"25,0 0,25 0,-25 0,0-1,0 1,0 0,0 0,0-50,25 0,-25 0,0 1,25-1,-25 0,24 0,-24 0,25 25,-25 25,0 0,0 0,0 0,0-1,0 1,0 0,0 0,25-25,-25 25,0-1,0 1,25-25</inkml:trace>
  <inkml:trace contextRef="#ctx0" brushRef="#br0" timeOffset="191432.6348">8979 6375,'25'-25,"0"25,0 0,0 0,-1 25,1-25,0-25,0 25,0 0,-50 0</inkml:trace>
  <inkml:trace contextRef="#ctx0" brushRef="#br0" timeOffset="191592.4768">9128 6226,'-25'0,"25"25,0 0,0-1,0 1,0 0,0 25,0-26,0 1,25 0,-25 0,0 0</inkml:trace>
  <inkml:trace contextRef="#ctx0" brushRef="#br0" timeOffset="191776.007">9327 6176,'0'25,"0"0,0 0,0 0,0-1,0 1,24 0,-24 0,0 0,0-1,0 26,25-50,-25 25,0 0,0-1</inkml:trace>
  <inkml:trace contextRef="#ctx0" brushRef="#br0" timeOffset="194101.089">9773 6176,'25'0,"0"0,-1 0,1 0,0 0,0 0,0 0,24 0,-24-24,0 24,0-25,0 25,-1 0,-48 0,-1-25,0 25,0 0</inkml:trace>
  <inkml:trace contextRef="#ctx0" brushRef="#br0" timeOffset="194308.0908">9823 6300,'0'25,"24"-25,1 0,0 0,25 0,-26-25,1 25,25 0,-25 0,0 0,-1-24,1 24,0 0,0 0,0 0</inkml:trace>
  <inkml:trace contextRef="#ctx0" brushRef="#br0" timeOffset="194701.107">10889 6077,'-25'-25,"1"50,24 0,-25 0,25 24,-25 1,25-25,-25 24,25 1,0-25,0 0,0-1,0 1,25-25,-25 25,25-25,-25 25,25-25,-1 0,1 0,0 0,0-25,0 0,-1 25</inkml:trace>
  <inkml:trace contextRef="#ctx0" brushRef="#br0" timeOffset="194948.4728">11038 6276,'25'0,"0"0,-1 0,1-25,0 25,0 0,0 0,24 0,1 0,-25 0,0 0,24 0,-24 0,0 0,0 0,-1 0,1 0</inkml:trace>
  <inkml:trace contextRef="#ctx0" brushRef="#br0" timeOffset="195156.603">11633 6052,'0'25,"0"0,0 0,0 0,0-1,0 1,25 25,-25-1,0-24,0 25,0-25,0-1,0 1,0 0,0 0</inkml:trace>
  <inkml:trace contextRef="#ctx0" brushRef="#br0" timeOffset="195396.4691">11832 5953,'25'0,"-25"25,24-25,-24 25,25 0,-25-1,25 26,0-25,0 24,-25-24,24 25,-24-1,0-24,25 25,-25-25,-25 24,25-24,-24 0,24 24,-25-24,0 0,0-25,0 0</inkml:trace>
  <inkml:trace contextRef="#ctx0" brushRef="#br0" timeOffset="195808.2584">12030 5482,'0'25,"0"-1,0 1,0 0,0 25,0-26,0 1,0 25,0-25,0-1,25-48,-25-1,25 0,-25 0,25 0,-25-24,0 24,24 0,1 0,-25 50,25 0,-25 0,0 0,0-1,0 1,0 0,0 0,0 0,25-1,-25 1,0 0</inkml:trace>
  <inkml:trace contextRef="#ctx0" brushRef="#br0" timeOffset="196012.6703">12229 5631,'25'0,"-1"0,1 0,0 0,0 0,0 0,-1 0,1 0,0 0,0 0</inkml:trace>
  <inkml:trace contextRef="#ctx0" brushRef="#br0" timeOffset="196179.8279">12378 5482,'0'25,"0"-1,0 1,0 0,0 0,0 24,0-24,0 0,0 0,0 0,0-1,0 1</inkml:trace>
  <inkml:trace contextRef="#ctx0" brushRef="#br0" timeOffset="196512.221">12551 5482,'0'25,"0"-1,0 1,0 0,0 25,0-26,0 1,0 0,0 0,0 0,0-1,0-48,25 24,-25-25,0 0,25-25,-25 26,25-1,-25 0,24 25,-24-25,0 50,0 0,0 0,0-1,0 1,0 0,-24 0,24 0,0-1,0 1</inkml:trace>
  <inkml:trace contextRef="#ctx0" brushRef="#br0" timeOffset="197048.2563">12675 5655,'-25'25,"50"-25,-25 25,0 0,0 0,25-25,-25 24,25 1,0 0</inkml:trace>
  <inkml:trace contextRef="#ctx0" brushRef="#br0" timeOffset="197364.3852">12799 5631,'25'0,"0"0,0-25,-1 25,1 0,0 0,0 0,0 0</inkml:trace>
  <inkml:trace contextRef="#ctx0" brushRef="#br0" timeOffset="197508.0439">12898 5507,'0'-25,"0"50,0-1,0 1,0 0,0 0,0 0,0-1,0 1,0 0,0 0,25 0</inkml:trace>
  <inkml:trace contextRef="#ctx0" brushRef="#br0" timeOffset="197696.5263">13097 5407,'0'25,"25"0,-25 0,0 0,0 24,24-24,-24 0,0 24,0-24,25 0,-25 0,0 24,0-24,-25 0</inkml:trace>
  <inkml:trace contextRef="#ctx0" brushRef="#br0" timeOffset="203432.2574">13767 5680,'0'0,"0"-25,-25 1,25-1,0 0,0 50,0 0,0 24,0-24,0 49,0-24,-25 25,25-1,0-24,-25 24,25 0,-25-24,25 24,0-24,0 0,0-26,-24 1,24 0,24 0,-24-50,0-25</inkml:trace>
  <inkml:trace contextRef="#ctx0" brushRef="#br0" timeOffset="203857.1107">13791 5507,'0'0,"0"-25,0 0,25 25,0 25,-25 24,25-24,-25 25,25 24,-25-24,24-1,-24 1,25 0,-25-1,25 1,0-25,0 0,-1-25,1 0,0 0,-25-25,25 0,0 0,24 0,-24-24,0 24,0-25,-1 25,-24-24,25 24,0-25,-25 26,25-1,-25 0,0 50,0 0,0-1,-25 26,25 0,0-1,0 26,0-1,0 1,-25-1,25 0,0 1,0-26,0 26,0-26,0-24,0 25,0-25,0-1,0 1,0-50</inkml:trace>
  <inkml:trace contextRef="#ctx0" brushRef="#br0" timeOffset="204180.4863">14536 6152,'0'24,"0"1,0 0,0 0,0 0,0-1,0 1,0 0,0 0,0 0,0-50,24 0,-24 0,25 0,-25 1,25-26,0 25,0 0,-25 50,0 0,0 0,0 24,0-24,0 0,0 0,0 0,0-1,24 1,1-25,-25-25</inkml:trace>
  <inkml:trace contextRef="#ctx0" brushRef="#br0" timeOffset="204312.253">14908 6300,'0'25,"0"0,0 0,0 0,0-1,0 1</inkml:trace>
  <inkml:trace contextRef="#ctx0" brushRef="#br0" timeOffset="204657.3011">15081 6152,'0'24,"0"1,0 25,0-25,0-1,0 26,0-25,0 0,0-1,0 1,0 0,0-50,0 0,25 1,-25-1,25-25,-25 25,25 1,-25-1,24 0,-24 0,25 25,-25 25,0 0,0 0,0-1,0 1,0 0,0 0,25-25,-25 25,25-1,0-24,-25-24</inkml:trace>
  <inkml:trace contextRef="#ctx0" brushRef="#br0" timeOffset="204856.1088">15329 6251,'25'25,"0"-50,0 25,0 0,-1 0,26 0,-25 0,0 0,-1 0,1 0,0 0,-50 0,0 0</inkml:trace>
  <inkml:trace contextRef="#ctx0" brushRef="#br0" timeOffset="205012.3716">15528 6102,'-25'25,"25"0,0-1,0 26,0-25,0 0,0-1,0 1,0 0,0 0,0 0,0-1</inkml:trace>
  <inkml:trace contextRef="#ctx0" brushRef="#br0" timeOffset="205188.1897">15726 6077,'0'25,"0"0,0 0,0-1,0 1,0 25,0-25,0 24,0-24,0 25,0-26,25 26,-25-25,0 0</inkml:trace>
  <inkml:trace contextRef="#ctx0" brushRef="#br0" timeOffset="212619.8344">16917 6201,'25'0,"-1"0,1 0,0 25,0-25,24 0,-24 0,0 0,0-25,0 25,-1 0,1 0,0 0,-25 25,-25-25,0 0</inkml:trace>
  <inkml:trace contextRef="#ctx0" brushRef="#br0" timeOffset="212848.9644">16917 6400,'25'0,"-1"0,1 0,25 0,-25 24,24-24,-24 0,0 0,24 0,-24 0,0 0,0 0,0 0,-75-24,25 24</inkml:trace>
  <inkml:trace contextRef="#ctx0" brushRef="#br0" timeOffset="213756.1243">17909 6300,'-25'0,"0"0,50 0,0 0,25 0,-26 0,1 0,0 0,0 0,24 0,-24 0,0 0,0 0,0 0,-1 0,1 0,0 0,-50 0</inkml:trace>
  <inkml:trace contextRef="#ctx0" brushRef="#br0" timeOffset="214705.4718">18852 6003,'-25'-25,"25"50,0 0,-25-1,25 1,0 0,0 0,0 0,0 24,0-24,0 25,-25-26,25 26,0-25,0 0,0-1,0 1,25 0,-25 0,0-50,-25 25</inkml:trace>
  <inkml:trace contextRef="#ctx0" brushRef="#br0" timeOffset="216072.97">18628 5879,'0'-25,"-24"25,48-25,1 25,0 0,-25-25,25 25,0 0,-1 0,1-25,0 25,0 0,0 0,-1 0,1 25,0-25,0 0,0 0,-1 0,-24 25,25-25,0 0,0 25,0 0,-1-25,-24 25,25-25,-25 24,25-24,-25 25,25-25,-25 25,25 0,-25 0,24-25,-24 24,0 1,0 0,0 0,25-25,-25 25,0-1,0 1,0 0,0 0,0 0,0-1,-25 1,25 0,0 0,-24 0,-1-1,0 1,25 0,-25-25,25 25,0 0,-25-25,1 24,-1 1,0 0,0 0,0-25,25 25,-24-25,-1 24,0 1,0-25,25 25,-25-25,1 0,24 25,-25-25,25 25,-25-25,0 0,25 24,-25-24,1 0,-1-24</inkml:trace>
  <inkml:trace contextRef="#ctx0" brushRef="#br0" timeOffset="218616.3425">3944 3671,'-25'-25,"0"25,1 0,-1 25,0-25,0 25,0 0,1-25,24 25,-25-25,25 24,0 1,0 0,25-25,-25 25,0 0,0-1,0 1,0 0,0 25,0-26,-25 1,25 25,0-25,0 24,0 1,0-1,0 1,0 0,0-1,0 26,0-26,0 1,0-1,0 1,-25 0,25-1,0 1,0 0,0-1,0 26,0-26,-25 26,25-1,0 0,0-24,0 24,0-24,0 24,0-24,0 24,0-24,0 0,0-1,0 1,0 0,0-1,0 1,25-1,-25 1,0 0,0-1,0 1,0-1,0 1,0 0,0-26,0 26,25-25,-25 0,0-1,25 1,-25 0,24 0,1 0,0-25,0 24,0-24,-1 25,1-25,0 25</inkml:trace>
  <inkml:trace contextRef="#ctx0" brushRef="#br0" timeOffset="220492.8762">24185 3398,'-25'25,"50"0,-1-25,1 0,0 25,0-25,0 24,-1-24,-24 25,25-25,-25 25,25-25,0 25,-50 0,25-1,-25 1,25 0,0 0,0 0,0 0,0-1,0 1,0 0,0 0,0 0,0-1,0 1,0 0,0 0,0 0,0-1,0 1,0 0,0 0,0 0,0-1,0 1,0 0,0 0,-25 0,25-1,0 1,0 0,0 25,0-26,0 1,0 0,0 0,0 0,0-1,0 1,0 0,-24 0,24 0,0-1,0 1,0 0,0 0,0 0,0 24,0-24,0 0,0 0,0 0,0-1,0 1,0 0,0 0,-25 0,0 24,50-74,-25 50,0 0,0 0,0 24,0 1,-25-50,50 0,-25 25,0 0,0-1,0 1,0 0,0 0,0 0,0-1,0 1,0 0,0 0,-25 0,25-1,0 1,0 0,0 25,0-75,-25 50,25-1,0 1,0 0,0 0,0 0,-25-25,25 49,0-24,0 0,0 0,0 0,0-1,-24-24,24 25,0 0,0 0,0 0,-25-1,0-24,25 25,-25-25,0 25,1 0,-1 0,0-1,0 1,0-25,1 25</inkml:trace>
  <inkml:trace contextRef="#ctx0" brushRef="#br0" timeOffset="226988.4962">17636 2406,'-25'-25,"1"25,-1 0,50 25,-1-25,1-25,25 25,-25 0,-1 0,1 0,25 0,-25 0,-1 0,1 0,0 0,0 0,0 0,-1 0,1 0,0 0,-50 0,0 0</inkml:trace>
  <inkml:trace contextRef="#ctx0" brushRef="#br0" timeOffset="227508.6017">18380 2208,'25'-25,"-50"25,25-25,0 50,0 0,0-1,0 26,0 0,0-26,-25 26,25 0,0-1,0 1,0-25,0 24,0 1,0-25,0 0,0-1,0 1,0 0,25-25,-25-25,0 0,0 1,0-1,0-25</inkml:trace>
  <inkml:trace contextRef="#ctx0" brushRef="#br0" timeOffset="227977.0499">18281 2133,'-25'0,"25"-25,0 1,-25 24,50-25,0 0,0 25,0 0,-1 0,1 0,0 0,25 0,-26 0,1 0,0 25,0-25,0 25,0-25,-1 24,1-24,0 25,-25 0,25 0,-25 0,25-25,-25 49,24-49,-24 50,0-25,0-1,-24 1,24 0,0 25,-25-26,0 26,0-25,25 24,-49 1,24 0,0-25,0 24,-25-24,26 25,-1-26,0 1,0 0,0-25,1 25,-1-25,25 25,-25-25,25-25,-25 0,25 0,0 0</inkml:trace>
  <inkml:trace contextRef="#ctx0" brushRef="#br0" timeOffset="265544.4415">17959 3101,'24'0,"-24"24,25-24,-25 25,25-25,0 0,0 0,-1 0,1 0,0-25,0 25,0 0,-1-24,1 24,0 24,0-24,0 0,-25 25,24-25,1 0,0 0,0-25,0 25,-1-24,1 24,0 0,-25-25,25 25,0 0,0 0,-1 25,1-25,0 0,0 0,0-25,-1 25,-24 25,25-25,0 0,-50 0,0-25</inkml:trace>
  <inkml:trace contextRef="#ctx0" brushRef="#br0" timeOffset="882208.7044">2580 7367,'0'25,"24"0,-24-1,0 1,0 0,25 0,-25 0,0-1,0 1,0 0,0 0,0 0,0-1,25-24,-25 25,0-50,0 1,0-1,0 0,0-25,0 26,0-1,0 0,0 0,0 0,25 25,-25-24,25-1,0 25,-1 0,1-25,0 25,0 0,0 25,-1 0,-24-1,-24-24,24 25,-25 0,0 25,0-26,0 1,1 0,-1 0,0 0,0-1,25 1,-25-25,50 0,0-25,0 25,-25-24,25 24,-1-25,1 25,0-25,0 25,-25-25,25 25,-1 0,-48 25,-1 0,25 0,-25-1,0 1,0 0,-24 0,24 24,0-24,0 0,0 0,1 0,-1-1,25 1,-25-25,25 25,25-25,0 0,-1 0,1-25,0 25,0 0,25-25,-26 25,1 0,25-24,-25 24,24-25,-24 25,0 0,24 0,-24 0,0 0,0 25,-25-1,0 1,0 0,-25 0,25 0,-25 0,25-1,-25 26,1-25,-1 0,0-1,0 1,0 0,1 0,-1-25,0 0,0 0,25-25,-25 0</inkml:trace>
  <inkml:trace contextRef="#ctx0" brushRef="#br0" timeOffset="882404.8688">2828 7714,'0'25,"0"0,0 0,0 24,0-24,-25 25,25-1,-25-24,0 25,25-25,-24 24,-1-24,25 25,-25-26,25 1</inkml:trace>
  <inkml:trace contextRef="#ctx0" brushRef="#br0" timeOffset="882704.8748">3249 7863,'25'0,"0"0,0-25,24 25,-24-25,0 25,0 0,0-24,-1 24,26 0,-25 0,0 0,-1-25,-48 50,24-50</inkml:trace>
  <inkml:trace contextRef="#ctx0" brushRef="#br0" timeOffset="882953.5707">3845 7268,'25'0,"-25"25,24-25,1 0,0 0,0 0,0 24,-1-24,1 0,-25 25</inkml:trace>
  <inkml:trace contextRef="#ctx0" brushRef="#br0" timeOffset="883444.86">3770 7640,'-24'25,"48"-25,1-25,0 25,0-25,0 0,24 25,-24-25,0 1,24-1,-24 25,0 0,0-25,0 50,-25 0,-25-25,25 24,-25 26,0-25,0 24,1 1,-1 0,0-26,0 26,0 0,1-26,-1 1,25 0,0-50,25 0,-25-24,24 24,1 0,-25 0,25 1,0-26,0 25,-25 0,24 25,1-24,0 24,0 0,0 24,-1-24,-24 25,25 0,-25 0,0 0,0-1,0 1,-25 25,25-25,-24-1,-1 26,25-25,-25 0,0 0,25-1,-25-24,25 25,0-50,0 1,0-1</inkml:trace>
  <inkml:trace contextRef="#ctx0" brushRef="#br0" timeOffset="883872.9224">4465 7293,'0'-25,"25"25,-1 0,1 0,0 0,0 0,0 0,-1 25,1-25,0 24,-50-24,25 25,0 0,-25 0,1 0,-1-1,-25 26,25-25,-24 0,24-1,0 1,0 0,1-25,-1 0,25-25,-25 0,0 1,50 24,-25 24,25 1,-25 0,0 0,0 24,25 1,-25 0,0-1,0-24,0 25,0-1,0-24,0 0,0 0,24 0,-24-1,-49-73,49 24</inkml:trace>
  <inkml:trace contextRef="#ctx0" brushRef="#br0" timeOffset="884216.3898">4415 7640,'25'0,"0"0,0-25,-1 25,1-25,0 25,25 0,-1-25,1 25,-25-24,24 24,1-25,-25 25,24 0,-24 0,0 0,0 0,0 25,-25-1,0 1,-25-25,25 50,0-25,-25 24,25 1,-25-1,25 1,-25 0,25-26,-24 26,24 0,-25-25,25 24,0-24,0 0,-25-25,25 25,-25-25,0 0,0 0,1-25,-1 0,0 0</inkml:trace>
  <inkml:trace contextRef="#ctx0" brushRef="#br0" timeOffset="884412.7755">4514 7615,'0'25,"0"0,0-1,25 26,-25-25,0 24,0-24,0 25,0-25,0 24,0-24,0 0,0 0,0 0,0-50,0 0</inkml:trace>
  <inkml:trace contextRef="#ctx0" brushRef="#br0" timeOffset="884600.4577">4713 7565,'25'0,"-25"25,0 0,0 0,0 0,0 24,0 1,0-25,-25 24,25-24,0 25,0-26,0 1,0 0,0 0,-25-25</inkml:trace>
  <inkml:trace contextRef="#ctx0" brushRef="#br0" timeOffset="884761.0398">4564 7764,'25'0,"0"0,-1 0,1 0,0 0,0 0</inkml:trace>
  <inkml:trace contextRef="#ctx0" brushRef="#br0" timeOffset="884904.6337">4539 7888,'25'0,"0"0,0 0,-1 0,1 0,0 0,0 0,0 0</inkml:trace>
  <inkml:trace contextRef="#ctx0" brushRef="#br0" timeOffset="885104.6443">4415 8086,'25'0,"0"0,0 0,-1-24,1 24,25 0,-25-25,-1 25,26 0,-25 0,0-25,-1 25,1 0,0 0,-75-50,75 50</inkml:trace>
  <inkml:trace contextRef="#ctx0" brushRef="#br0" timeOffset="885261.4319">5135 8062,'0'24,"24"1,-24 0,-24-25,24 25,0 0,-25-1,0 1</inkml:trace>
  <inkml:trace contextRef="#ctx0" brushRef="#br0" timeOffset="889973.0383">5804 7565,'0'25,"0"0,25 0,-25 24,25 1,-25 0,0-1,0 26,0-51,0 26,0 0,25-1,-25-24,0 0,0 0,25-50,-25-25</inkml:trace>
  <inkml:trace contextRef="#ctx0" brushRef="#br0" timeOffset="890316.8889">5904 7615,'24'0,"1"0,0 0,0-25,24 25,1-25,0 25,-26-24,26 24,0-25,-1 25,-24 0,0-25,0 25,-1 25,1-25,-25 25,25-25,-25 24,0 1,-25 0,25 25,-25-26,25 26,-24 0,24-1,-25 1,25-25,-25 24,25 1,0-25,-25 0,25 24,0-24,-25 0,25 0,-24-50,24 0,-25-25,25 26</inkml:trace>
  <inkml:trace contextRef="#ctx0" brushRef="#br0" timeOffset="890524.8671">6152 7317,'-25'25,"25"0,0 0,0 0,25 24,-25 1,0-1,0 1,0 0,0-1,0 1,-25-1,25 1,0 0,0-1,0-24,0 0,0 0,-25-25</inkml:trace>
  <inkml:trace contextRef="#ctx0" brushRef="#br0" timeOffset="890833.3533">5953 7789,'25'0,"0"0,0 0,-1 0,1 0,0 0,0 0,24 0,-24 0,0 0,0 0,-25 24,0 1,-25-25,0 25,25 0,0 49,-25-49,1 0,-1 0,-50-50,51 25,-1 25,0 0,0-25,0 24,25 1,25-25,0 0,0-25,0 25,-1 0,26-24,-25 24,24-25,1 0,-25 25,24-25</inkml:trace>
  <inkml:trace contextRef="#ctx0" brushRef="#br0" timeOffset="891173.429">6573 7441,'25'0,"0"0,0 0,-1 0,1-24,0 24,25 0,-1-25,-24 25,25-25,-25 25,-1 0,1-25,0 25,0 0,0 0,-25 25,-25 0,0 0</inkml:trace>
  <inkml:trace contextRef="#ctx0" brushRef="#br0" timeOffset="891373.5287">6648 7169,'24'24,"-24"1,25 0,0-25,-25 25,25-25,0 0,-1 0,1-25,0 25,0-25,0 0,0 1</inkml:trace>
  <inkml:trace contextRef="#ctx0" brushRef="#br0" timeOffset="891488.9284">6995 7094,'-25'0,"25"25,-25 0,25 0,-24-25,-1 24,25 1,-25 0,0 0,0 0,0-1,1 26,-1-25</inkml:trace>
  <inkml:trace contextRef="#ctx0" brushRef="#br0" timeOffset="892101.0125">6672 7541,'-49'248,"98"-496,-123 545,74-247,0-1,0 1,0-25,0 0,0 24,0-24,0 0,25-25,-25-25,25 0,-25 1,24-1,-24-25,25 25,0-24,0 24,0-25,-25 25,24 1,1-26,0 25,0 0,0 1,0 24,-1-25,1 25,0 0,0 0,-25-25,25 50,-25 0,0-1,0 1,-25 0,25 0,-25 24,0-24,0 25,1-25,-1-1,0 1,0 0,0-25,0-25,25 0,0 1,0-1,25 0,-25 0,0 0,0 1,0-1,25 25,-25 25,0-1,0 1,0 0,0 0,0 0,0 24,-25-24,25 0,0 25,0-26,-25 1,25 0,25 0,0-25,-25 25,25-25,0 0,0 0,-1 0,1 0,25 0,-25-25,-1 25,1 0,25 0,-25 0,-1-25,1 25,0 0,0-25,-25 0,0 1</inkml:trace>
  <inkml:trace contextRef="#ctx0" brushRef="#br0" timeOffset="892816.6339">7565 7392,'0'-25,"0"50,0 0,-24-1,-1 1,0 0,0-25,0 25,25 0,25-25,0 0,0 0,0 0,-1 0,-24 24,0 1,0 0,-24 0,24 0,-25-1,0 1,25 0,-25 0,0 0,50-25,0 0,0 0,-25 24,25 1,-1-25,-24 25,0 0,25 0,-25-1,0 1,0 25,-25-25,25 0,0 24,0-24,-24-25,24 25,0 0,0-50,0 0,0 0,0-24,0 24</inkml:trace>
  <inkml:trace contextRef="#ctx0" brushRef="#br0" timeOffset="893005.7734">7714 7317,'0'0,"25"0,0 0,0 0,-1 0,1 0,0 0,0 0,24 0,-24 0,0 0,0 0,0 0,-50 0,25-24,-25 24</inkml:trace>
  <inkml:trace contextRef="#ctx0" brushRef="#br0" timeOffset="893120.9908">7913 7169,'0'-25,"0"50,0-25,0 24,0 1,-25 25,25-25,0-1,-25 1,25 0,0 25,-25-26,0 1,1-25</inkml:trace>
  <inkml:trace contextRef="#ctx0" brushRef="#br0" timeOffset="893289.5933">7665 7392,'0'25,"0"-1,24 1,-24 0,0 0,0 24,0-24,0 25,25-25,-25-1,0 1,0 0,0 0,0-50</inkml:trace>
  <inkml:trace contextRef="#ctx0" brushRef="#br0" timeOffset="893489.4979">7739 7541,'0'0,"0"-25,25 25,0 0,-25-25,24 25,1 0,0-25,0 25,24 0,-24 0,0-25,25 25,-25 0,-1 0,1 25,0-25,-25 25,-25-25,0 25,25 0,-24-1,-1-24,25 25,-50 0,0-75,26 75,-1 0</inkml:trace>
  <inkml:trace contextRef="#ctx0" brushRef="#br0" timeOffset="893665.0935">7813 7541,'0'0,"0"24,0 1,0 0,0 0,0 0,0-1,25-48</inkml:trace>
  <inkml:trace contextRef="#ctx0" brushRef="#br0" timeOffset="893820.5177">7937 7491,'25'0,"-25"25,0 0,-25-25,25 24,-24 1,-1 0,-25-25,50 25</inkml:trace>
  <inkml:trace contextRef="#ctx0" brushRef="#br0" timeOffset="894453.3706">7789 7714,'0'25,"0"-50,0 25,24 0,1 0,0-25,0 25,0 0,-1 0,1 0,0 0,0 0,-25 25,0 0,-25 0,25 0,-25-1,0 1,1-25,-1 25,0 0,0 0,0-1,1-24,-1 25,0-25,0 0,25 25,-25-25,50 0,0 0,0 0,0 25,-1-25,1 0,0 25,0-25,0 25,-1-1,1-24,0 25,0-25,0 0,-25 25,25-25,-1 0,1-25,-50 0,25 1,0-1,-24 25,24-25,-25 0,25 0,0 0,0 1,25-1,-1 25,1 0,0 0,0 0,0 0,-1 0,1 0,0 25,-50-25,25 24,-25 1,1-25,-26 0</inkml:trace>
  <inkml:trace contextRef="#ctx0" brushRef="#br0" timeOffset="894808.5105">8458 7392,'0'-25,"25"25,0 0,0 0,24 0,-24 0,0-25,25 25,-26 0,1 0,0 0,0-25,0 25,-1 0,-48 0,-1 25</inkml:trace>
  <inkml:trace contextRef="#ctx0" brushRef="#br0" timeOffset="894968.7455">8558 7193,'0'25,"24"0,-24 0,0 0,0 24,25-24,-25 0,0 0,0-1,0 1,25 0,-25-50</inkml:trace>
  <inkml:trace contextRef="#ctx0" brushRef="#br0" timeOffset="896497.2737">8781 7094,'0'25,"-25"0,25 0,0 24,0-24,-25 0,25 0,-25 24,25-24,-24 0,24 0,-25-1,25 1,-25 0,0 0,0-25,1 0,-1 0,0 25,0-1,25 1,-25 0,25 0,-24 0,24-1,0 1,-25 0,50-25,-25-25,24 0,-24 1,0-1,25 25,-25-25,25 0,0 0,0 25,-25-24,24 24,1-25,0 25,0 0,0-25,24 25,-24 0,0 0,0 0,-1 0,1 0,0-25,0 25,0 25,-50 0,25 0,-25-25,0 24,0 1,1 0,-1 0,0 0,-25-25,26 24,-1 1,0-25,0 25,0-25,1 0,48-25,1 25,0-25,0 25,0-24,-1 24,1 0,-25-25,25 25,0 0,-25 25,-25-25,25 24,-25 1,0-25,1 25,-1 0,0 0,0-1,0 1,1 0,24 0,-25 0,0-25,50 0,-25-25,25 25,-1-25,1 0,0 25,0-25,0 25,-1-24,1 24,0 0,0 24,-25 1,-25-25,25 25,0 0,-25 0,25-1,-25 1,1 0,24 0,-25-25,25 25,-25-25,0 0,50-25,-25 0,25 25,-25-25,25 25,-1 0,-24 25,25-25,-25 25,0 0,25 0,-25-1,0 1,0 0,0 0,-25 0,25 24,0-24,0 0,-25 0,1-1,-1-24,0 0,25-24,-25 24,25-25,0 0,0-25,0 26,0-1,0-25,0 25,0 1,0-1,0 0,25 25,-50 0,25 25,-25-25,25 25,-24-1,-1 1,0 0,0 0,25-50,25 0,0 0,0 1,24-1,-24 0,0 0,0 0,-1 0,1 25,0-24,0 24,0 0,-25 24,0 1,-25-25,25 25,0 0,-25 0,0 0,25-1,0 1,25-25,0 0,0 0,-1 0,1 0,0-25,25 25,-26 0,1 0,0 0,0-24,0 24,0 0,-1 24,-48-24,-1 0</inkml:trace>
  <inkml:trace contextRef="#ctx0" brushRef="#br0" timeOffset="897432.8078">9302 7367,'-25'25,"25"0,-25-25,25 24,-25 1,1-25,24 25,-25-25,25 25,-25-25,50 0,0 0,-1 0,1 0,0 0,0 0,0 0,-25 25,24-25,-24 24,-24 1,24 0,-25-25,25 25,-25 0,0-1,0 1,1 0,-1 0,0 0,0-1,50-48,0 24,0-25,-1 25,1 0,0 0,0 25,0-1,-25 1,24 0,-24 0,0 0,0-1,0 26,0-25,-24 0,24 0,0-1,-25 1,25-50,0 1,0-26,25 0</inkml:trace>
  <inkml:trace contextRef="#ctx0" brushRef="#br0" timeOffset="897620.8234">9475 7293,'25'0,"0"24,0-24,0 25,-1-25,1 0,-25 25,25-25,0 25,-50-25,25 25,-25-25,0 24,1 1</inkml:trace>
  <inkml:trace contextRef="#ctx0" brushRef="#br0" timeOffset="897973.5142">9426 7590,'0'0,"0"25,25 0,-1-25,1 0,0 0,25-25,-26 25,26 0,-25-25,24 25,-24-25,25 25,-25 0,-25-24,24 24,-48 0,24 24,-25-24,0 0,0 0,0 25,1-25,-1 0,25 25,0 0,0 0,0-1,0 26,0-25,25 24,-25 1,0-25,0 24,0-24,0 25,0-25,0 24,0-24,0 0,0 0,0 0,-25-25,25 24,-25-24,0-24,25-1</inkml:trace>
  <inkml:trace contextRef="#ctx0" brushRef="#br0" timeOffset="898892.9006">9971 7417,'25'0,"0"0,0 0,0 0,0 0,-1 0,1 0,-25 24,0 1,0 0,0 0,-25 0,25-1,-24 1,-1 0,0-25,25 25,-25 0,0-25,25 24,0-48,25 24,0 0,0 0,0 0,-1 24,1-24,-25 25,0 0,0 0,0 0,0 24,0-24,-25 0,25 0,-24 24,24-24,-25-25,25 25,-25 0,0-25,0 0,25-25,-25 25,1-25,24 0,-25 25,0-25,0 1,25-1,-25 25,25-25,25 25,0 0,0 0,0-25,-1 25,26-25,-25 1,0-1,24 0,-24-25,25 26,-25-1,-1 0,1 0,0 0,0 1,-25-1,25 25,-25 25,0-1,0 26,0-25,0 24,0 1,0 0,0-26,0 26,0-25,0 0,0-1,0 1,24-50,-24 1,25-1,-25-25,0 25,25-24,-25-1,25 1,-25-26,0 26,25-1,-25 25,0-24,24 24,-24 0,0 0,25 25,-25 25,25 0,-25 24,0-24,0 25,25-1,-25 1,0 24,0-24,0 24,0-24,0 24,0-24,25 0,-25-1,0 1,24-25,-24 0,25-1,0-24,0 0,-25-24,25-1</inkml:trace>
  <inkml:trace contextRef="#ctx0" brushRef="#br0" timeOffset="899129.5415">10889 7541,'0'-25,"25"25,0 0,0-25,-1 25,1 0,0 0,0 0,0 0,-1 0,-24 25</inkml:trace>
  <inkml:trace contextRef="#ctx0" brushRef="#br0" timeOffset="899617.0192">10815 7739,'25'-25,"-1"25,1 25,0-25,0 25,-25 0,25-1,-25 1,0 25,0-25,-25-1,25 1,0 25,0-25,25-50,-25 0,0 0,24-24,1 24,0-25,-25 1,25-26,-25 26,25-1,-25-24,0 24,0 0,0 26,-25-26,25 25,0 0,0 1,-25 24,25-25,0 50,0-1,0 1,0 0,25 0,-25 24,0-24,25 25,-1 24,-24-24,25-1,0 26,0-1,0-24,0-1,-1 1,26 0,-25-1,0-24,-1 0,1 0,0-25,-25 25,25-25,0-25,-25 0,0 0,0 0,-25-24,25 24,-25-25</inkml:trace>
  <inkml:trace contextRef="#ctx0" brushRef="#br0" timeOffset="899777.0699">11187 7193,'25'0,"0"0,-1 0,1 0,0 0,0 25,0-25,-1 0</inkml:trace>
  <inkml:trace contextRef="#ctx0" brushRef="#br0" timeOffset="900652.6126">12675 7367,'0'0,"0"-25,0 0,0 50,0 0,-25 0,25 24,0 1,0 0,0 24,0-24,0 24,0 0,-24-24,24 24,0-49,0 25,0-25,0 0,0-1,24 1,-24-50,0 1,0-1,0 0,0 0,0 0,0-24,0-1,-24 25</inkml:trace>
  <inkml:trace contextRef="#ctx0" brushRef="#br0" timeOffset="901025.5118">12477 7441,'0'0,"-25"-24,0-1,50 25,-25-25,25 25,0-25,-1 0,1 25,25-24,-25-1,24 25,1-25,-1 25,-24 0,25 25,-1-25,1 25,-25-1,24 26,-24-25,0 0,0 24,-25 1,25-1,-25-24,-25 25,25-1,-25 1,0 0,0-1,1 1,-1-25,0 24,-25-24,26 0,-26 0,0 0,26-1,-26 1,25-25,0 25,1-25,-1 0,0 0,0-25</inkml:trace>
  <inkml:trace contextRef="#ctx0" brushRef="#br0" timeOffset="903728.4731">13345 7441,'-25'-24,"0"24,25 24,-24-24,24 25,0 0,-25 25,25-1,-25-24,25 25,0-1,0 1,0-1,0 1,0 0,0-26,0 1,0 25,0-25,25-25,-25 25,25-1,-25 1,24-25,1 0</inkml:trace>
  <inkml:trace contextRef="#ctx0" brushRef="#br0" timeOffset="904393.4162">13419 7813,'-24'-24,"24"-1,24 25,-24-25,0 0,25 0,0 1,-25-1,0 0,25 0,0 0,-25 1,24 24,-24 24,0 1,25-25,-25 50,25-25,-25-1,25 26,-25-25,25 0,-25 24,24-24,-24 0,25 0,-25-1,0 1,25 0,0 0,-25-50,-25 0</inkml:trace>
  <inkml:trace contextRef="#ctx0" brushRef="#br0" timeOffset="904592.8775">13717 7516,'-25'0,"25"25,0-1,-25 1,25 0,0 0,-24 0,24 24,-25-24,0 25,0-1,25 1,-25-25,1 24,24-24,0 0,-25-25</inkml:trace>
  <inkml:trace contextRef="#ctx0" brushRef="#br0" timeOffset="904912.9011">13742 7367,'25'25,"-1"0,-24-1,25 26,0-25,-25 24,25-24,-25 25,25-25,-25 24,24 1,-24-25,0 24,0 1,-24-25,24 24,-25 1,0-25,0 24,0 1,1 0,-1-26,0 1</inkml:trace>
  <inkml:trace contextRef="#ctx0" brushRef="#br0" timeOffset="905396.4876">14139 7640,'24'0,"1"0,0 0,0 0,0 0,24 0,-24 0,0-25,0 25,24 0,-24 0,0 0,0 0,0 0,-50 0,0 0</inkml:trace>
  <inkml:trace contextRef="#ctx0" brushRef="#br0" timeOffset="905664.6617">14114 7838,'0'25,"25"-25,-1 0,1-25,25 25,-25 0,24 0,-24 0,25 0,-1 0,-24 0,25-25,-25 25,-1 0,1 0,0 0,0 0,-50 0</inkml:trace>
  <inkml:trace contextRef="#ctx0" brushRef="#br0" timeOffset="924813.2607">15553 7417,'-25'0,"50"0,-1 0,1 24,0-24,0 0,0 0,-1 0,1-24,0 24,25 0,-26 0,26 0,-25 0,0 0,24 0,-24 0,0 0,0 0,-1 0,1 0,0 0,0 0,-50 0,0 0,25 24,-49-24,24 0</inkml:trace>
  <inkml:trace contextRef="#ctx0" brushRef="#br0" timeOffset="925217.0412">15751 7516,'0'-25,"25"25,-50 25,25 0,0-1,0 1,0 25,-25-25,25 24,0-24,0 25,0-1,0 1,0-1,0-24,0 25,0-25,0 0,0-1,0 1,0 0,0-50,25 25,-25-25,0-24,25 24,-25 0</inkml:trace>
  <inkml:trace contextRef="#ctx0" brushRef="#br0" timeOffset="925561.5485">15999 7466,'0'-25,"0"50,0 0,0 0,0 0,0-1,0 1,0 25,0-25,-25 24,25 1,0-1,0 1,0 0,0-1,0 1,0-25,0 0,0 24,0-24,0 0,0 0,25-25,-25-25,0 0</inkml:trace>
  <inkml:trace contextRef="#ctx0" brushRef="#br0" timeOffset="925945.2191">16594 7392,'-24'25,"-1"-1,25 1,0 25,-25-1,25 1,0 0,0 24,0-24,0-1,0 1,0-1,25-24,-25 25,0-25,25 0,-25-1,24 1,1 0,-50-50,50 25</inkml:trace>
  <inkml:trace contextRef="#ctx0" brushRef="#br0" timeOffset="926489.3007">16743 7739,'0'-25,"0"0,25 25,-25-24,0-1,25 25,-25-25,25 0,-1 0,1 1,0 24,0 0,-25 24,25 1,-1 0,-24 0,25 0,-25-1,25 1,-25 25,25-25,-25 24,25-24,-25 25,24-26,-24 1,25 0,-25 0,0 0,25-25,-25 25,-25-50,0-25,1 0,24 26</inkml:trace>
  <inkml:trace contextRef="#ctx0" brushRef="#br0" timeOffset="926696.908">17115 7466,'0'25,"0"0,-25-25,25 25,0-1,-24 26,24-25,-25 24,0 1,25 0,-25-1,0 1,1-25,-1 24,25-24,-25 0,25 0,0 0,0-50</inkml:trace>
  <inkml:trace contextRef="#ctx0" brushRef="#br0" timeOffset="926917.3836">17190 7764,'24'0,"1"0,0 0,0 0,0 0,-1 0,26 0,-25 0,0 0,-1 0,1-25,-25 50</inkml:trace>
  <inkml:trace contextRef="#ctx0" brushRef="#br0" timeOffset="927673.1231">17835 7665,'0'0,"0"-25,0 0,0 0,0 0,0 1,0-1,-25 0,25 0,-25 0,0 1,0 24,1 0,-1 24,0 1,0 0,0 25,1-1,-1 1,0-1,25 26,-25-26,25 1,0 0,0-26,0 26,0-25,0 0,25-25,0 0,0 0,-1-25,-24 0,25 0,0 0,0 1,0-26,-1 25,1-24,0-1,-25 25,25-24,0 24,-25 0,0 0,0 0,0 50,0 0,-25 0,25 0,-25-1,25 26,-25 0,25-1,0 1,0-1,0-24,0 25,0-25,0 0,25-25,-25 24,25-24,0 0,-1 0,-24-24,25-1,0 0,0 0,0 25,-1-25,1 0,0 1,-25-1,25 0,-25 0,25 0,-50 25,25 25,0 0,-25-25,25 25,0 0,-25-1,25 1,0 0,0 0,0 0,0 0,25-1,-25 1,25 0,0-25,-1 0,-24-25,25 0,-25 1,0-1</inkml:trace>
  <inkml:trace contextRef="#ctx0" brushRef="#br0" timeOffset="927832.6427">18033 7615,'0'25,"25"0,0-1,-1-24,1 0,0 0</inkml:trace>
  <inkml:trace contextRef="#ctx0" brushRef="#br0" timeOffset="928113.4783">18281 7441,'0'25,"25"0,-25 0,0 0,25-1,-25 1,24 25,-24-1,25 1,-25-25,0 24,0 1,0 0,0-26,0 26,-25-25,25 25,-24-26,-1 26,0 0,25-26,-50 1,26 0,-1 0</inkml:trace>
  <inkml:trace contextRef="#ctx0" brushRef="#br0" timeOffset="928688.6597">15379 8533,'-25'0,"25"25,0-1,0 1,0 0,0 0,0 24,0-24,0 0,0 0,0 0,0-1,0 1,0 0,0 0,-50-100,50 26</inkml:trace>
  <inkml:trace contextRef="#ctx0" brushRef="#br0" timeOffset="928844.2805">15379 8334,'25'0,"0"25,-1-25,1 0,-25 25,25-25,0 0</inkml:trace>
  <inkml:trace contextRef="#ctx0" brushRef="#br0" timeOffset="929044.7391">15577 8533,'0'25,"25"-25,0 0,0 0,0 24,-1-24,1 0,0 0,0 0</inkml:trace>
  <inkml:trace contextRef="#ctx0" brushRef="#br0" timeOffset="929213.0254">15528 8706,'25'0,"-1"0,1 0,0 0,25 0,-26-24,1 24,0 0,25 0,-26 0,1 0,0 0</inkml:trace>
  <inkml:trace contextRef="#ctx0" brushRef="#br0" timeOffset="929424.655">16024 8458,'0'25,"0"0,0 0,0 24,0-24,0 0,25 0,-25 0,0-1,0 1,0 0,0 0</inkml:trace>
  <inkml:trace contextRef="#ctx0" brushRef="#br0" timeOffset="930092.7093">15801 6921,'-25'0,"50"24,-25 26,0-25,0 24,-25-24,25 25,0-1,-25-24,25 0,0 0,0 0,0-50,25 25,-25-25,25 0,-25 0,0-24,24 24,-24 0,25 0,-25 1,25-1,-25 0,25 0,-25 0,25 25,-25 25,0 0,0 0,24 0,-24-1,0 1,0 25,0-25,0 24,0-24,0 0,0 0,0-1,25-24,0 25,0-25,0-25,-1 25,-24-24</inkml:trace>
  <inkml:trace contextRef="#ctx0" brushRef="#br0" timeOffset="932844.6059">18802 7392,'-25'0,"50"0,0 0,0 0,-1 0,1 0,0 0,25 0,-1 0,-24 0,25-25,-1 25,1 0,-1 0,1 0,0 0,-26 0,1 0,0 0,0 0,0 25,-1-25,-48 0,-1 0,0 0,0 0,0 0</inkml:trace>
  <inkml:trace contextRef="#ctx0" brushRef="#br0" timeOffset="933180.6576">19075 7466,'0'-25,"0"50,0 0,0 0,0 0,0 24,0-24,0 25,-25-1,25-24,0 25,0-1,-25-24,25 0,0 0,0-1,0 1,25-25,-25-25,25 25,-25-49,0 24,25 0</inkml:trace>
  <inkml:trace contextRef="#ctx0" brushRef="#br0" timeOffset="933432.2156">19323 7417,'0'-25,"0"0,0 50,0 0,0-1,0 1,0 0,0 0,-25 24,25-24,0 0,0 25,0-26,0 26,0 0,0-26,0 1,0 25,0-25,0-1,0 1,0 0,0 0</inkml:trace>
  <inkml:trace contextRef="#ctx0" brushRef="#br0" timeOffset="938701.4427">20092 7689,'25'-24,"-25"-1,0 0,24 25,-24-25,0 0,0 1,25 24,-25-25,0 0,0 0,0 0,0 1,0-1,0 0,-25 25,25-25,-24 0,24 1,-25 24,0 0,0 24,-24 1,24 25,0-25,-25 49,26-24,-1-1,25 26,-25-26,25 26,0-26,0-24,0 25,0-26,25-24,-25 25,25-25,-1 0,1 0,0-25,0 1,0-1,-1 0,1 0,25-24,-25-1,-1 25,1-24,0 24,-25 0,25 0,-25 0,25 1,-50 48,0 1,25 25,-25-25,0 24,25 1,0-25,0 24,0-24,0 0,0 0,0-1,25 1,0-25,0-25,0 25,-1-24,1-1,0 25,0-25,0 0,-1 0,1 1,0-1,-25 0,-25 50,0 0,25-1,0 1,-24 0,24 0,0 0,0-1,0 1,24 0,-24 0,25-25,0 0,0 0,0-25,-25 0,24 25,-24-25</inkml:trace>
  <inkml:trace contextRef="#ctx0" brushRef="#br0" timeOffset="938848.5955">20439 7491,'0'25,"25"0,0-25,-25 24,24-24,1 0</inkml:trace>
  <inkml:trace contextRef="#ctx0" brushRef="#br0" timeOffset="939056.6571">20588 7714,'25'0,"-1"0,1 0,0 0,0 0,0 0,0 0,-1 25,1-25</inkml:trace>
  <inkml:trace contextRef="#ctx0" brushRef="#br0" timeOffset="939765.2217">21208 7640,'0'-25,"0"0,0 0,0 1,0-1,0 0,0 0,0 0,-25 1,25-1,-25 0,1 50,-1-25,0 25,0 24,0-24,1 25,-1-1,0 26,0-26,25 1,0-1,-25 1,25-25,0 24,25-49,-25 25,25 0,0-50,0 25,-1-25,1 1,0-26,0 25,0-24,24-1,-24 25,-25-24,25 24,0-25,-25 25,-25 50,0 0,25 25,-25-1,25-24,0 25,-25-1,25-24,0 25,0-26,25-24,-25 25,25-25,0 0,0-25,-1 25,1-24,0-1,0 0,0 25,-1-25,1 0,-25 1,25-1,-50 50,25-1,0 1,0 0,0 25,0-26,0 26,0-25,-25 25,25-1,0-24,0 25,-24-1,24-24,0 25,-25-26,25 1,0 0,-25 0,25 0,-25-25,0 0,25 24,-24-24,-1 0,0 0,0-24,25-1,-25 0,25 0,0-24,-24-1,24 0,24 1</inkml:trace>
  <inkml:trace contextRef="#ctx0" brushRef="#br0" timeOffset="939924.749">21456 7640,'25'25,"0"-25,-1 24,1 1</inkml:trace>
  <inkml:trace contextRef="#ctx0" brushRef="#br0" timeOffset="940424.8874">19893 6970,'-24'-25,"24"50,-25 0,25 0,-25 0,0 24,0 26,1-1,-1 0,0 1,0-1,0 25,1-24,24-1,0 1,24-1,-24-24,25-1,25 1,-1 0,1-1,24-24,1 0,-1-25</inkml:trace>
  <inkml:trace contextRef="#ctx0" brushRef="#br0" timeOffset="940869.6743">21729 7119,'0'25,"0"0,25-1,-25 1,25 0,-25 0,24 24,1 1,0 0,-25-1,25-24,-25 25,0-1,0 1,0-1,0 1,-25 0,0-1,0 1,1-1,-1 1,0 0,-25-1,1 1,-26-25</inkml:trace>
  <inkml:trace contextRef="#ctx0" brushRef="#br0" timeOffset="941477.6067">18479 8359,'-24'0,"24"25,0 0,0 0,0-1,0 1,0 0,0 25,0-26,0 1,0 0,0 0,0 0,0-1,-25-48,25-1</inkml:trace>
  <inkml:trace contextRef="#ctx0" brushRef="#br0" timeOffset="941772.89">18802 8359,'0'-25,"-25"25,0 25,1 0,24 0,-25-25,0 25,0-1,0 1,1 0,-1-25,25 25,25-25,-1 0,1 0,0 0,0 0,0 0,-1 0,1 0,0 0,0 0,-25-25</inkml:trace>
  <inkml:trace contextRef="#ctx0" brushRef="#br0" timeOffset="941964.4945">18529 8632,'25'25,"0"-25,0 0,-1 0,1 0,0 0,0 0,0 0,-1 0,1 0,0 0,0 0</inkml:trace>
  <inkml:trace contextRef="#ctx0" brushRef="#br0" timeOffset="942280.6845">18852 8533,'24'-25,"1"0,0 25,-25-25,25 25,0-24,-1 24,1 24,-50-24,25 25,0 0,0 0,0 0,-24-1,24 26,0-25,0 24,-25-24,25 25,0-1,-25-24,25 25,0-1,-25-24,25 0,0 0,-25-25,25 25,-24-25,-1 0,0-25,25 0,0 0</inkml:trace>
  <inkml:trace contextRef="#ctx0" brushRef="#br0" timeOffset="942429.0801">18951 8210,'0'0,"25"25,-1 0,1-25,0 0,0 25</inkml:trace>
  <inkml:trace contextRef="#ctx0" brushRef="#br0" timeOffset="942700.8368">19273 8409,'0'25,"-25"-25,1 24,-1-24,0 25,0-25,0 25,1 0,-1 0,50-25,-1 0,-24 24,25-24,0 0,0 25,0-25,-1 0,1 25,0-50</inkml:trace>
  <inkml:trace contextRef="#ctx0" brushRef="#br0" timeOffset="943013.4505">19397 8508,'25'0,"-25"-25,25 25,0-25,-25 50,-25 0,25 0,-25 24,25-24,0 0,-25 0,25 0,0-1,0 1,25 0,0-25,0 0,-25-25,24 0,-24-24,25 24</inkml:trace>
  <inkml:trace contextRef="#ctx0" brushRef="#br0" timeOffset="943161.2257">19496 8285,'25'25,"-25"-1,25-24,-25 25,25-25</inkml:trace>
  <inkml:trace contextRef="#ctx0" brushRef="#br0" timeOffset="943420.559">19745 8384,'-25'0,"25"25,-25-25,0 25,0-1,1 1,-1 0,0 0,0-25,25 25,0-1,25-24,0 0,0 0,-1 0,1 0,0 0,0 0,0 0</inkml:trace>
  <inkml:trace contextRef="#ctx0" brushRef="#br0" timeOffset="943600.3587">19521 8657,'25'25,"0"-25,0 0,0 24,-1-24,1 0,0 0,0 0,0 0,-1 0</inkml:trace>
  <inkml:trace contextRef="#ctx0" brushRef="#br0" timeOffset="943984.6912">19869 8483,'24'25,"-24"0,0 0,0 24,-24-24,24 0,0 0,0-1,0 1,0-50,0 1,24 24,-24-25,25 0,-25 0,25 0,-25 1,25-1,0 25,-25 25,0-1,0 1,24 0,-24 0,0 0,0-1,25-24,-25 25,0 0,25-25,-25 25,25-25,0 0,-1-25,-24 0</inkml:trace>
  <inkml:trace contextRef="#ctx0" brushRef="#br0" timeOffset="954749.2589">3894 9748,'25'25,"0"-25,0 0,0 0,-1 0,26 0,-25-25,0 25,-1-25,1 25,0-24,0 24,0-25,-1 25,-48-25,-1 25</inkml:trace>
  <inkml:trace contextRef="#ctx0" brushRef="#br0" timeOffset="954904.6891">4043 9525,'0'25,"25"0,-25-1,0 1,0 25,0-25,0-1,0 26,0-25,0 0,0-1,0 1,-25 0,25 0,0 0</inkml:trace>
  <inkml:trace contextRef="#ctx0" brushRef="#br0" timeOffset="955145.4658">3696 10071,'-25'0,"50"0,0 0,0 0,24 0,1 0,-1-25,1 25,0-25,-1 0,1 0,-1 25,26-24,-50 24,24-25,1 25,-25 0,-1 0,1 0,0 0,-50-25</inkml:trace>
  <inkml:trace contextRef="#ctx0" brushRef="#br0" timeOffset="955313.7538">4217 9773,'-25'0,"25"25,-25 0,25-1,-25 26,25-25,-24 24,-1 1,-25 0,25-1,1 1,-26 0,25-26,0 26,25-25,-24 0,24-1</inkml:trace>
  <inkml:trace contextRef="#ctx0" brushRef="#br0" timeOffset="955797.1202">4043 10096,'0'0,"25"0,0 0,0 0,-1-25,1 25,25 0,-25 0,-1-25,1 25,0 0,0 0,-50 0,-49-25,49 25,0 0,25 25,0 25,-25-50,0 0,25 24,0 1,0 0,0 0,-24 0,24-1,-25 1,25 0,-25 0,25 0,0-1,0-48,25 24,-25-25,25 25,-25-25,24 0,1 25,0 0,0 0,0 0,-1 25,-24 0,0 0,0-1,0 1,0 0,-24 25,24-26,-25 1,25 0,-25 0,0 0,0-1,1-24,-1 0,25-24,0-1,0-25,0 1</inkml:trace>
  <inkml:trace contextRef="#ctx0" brushRef="#br0" timeOffset="956036.8228">4663 9426,'25'0,"0"25,-25-1,25-24,-1 25,1 0,-50 0</inkml:trace>
  <inkml:trace contextRef="#ctx0" brushRef="#br0" timeOffset="956353.5157">4514 9550,'0'25,"0"-1,0 1,0 0,0 0,0 0,-24-1,24 1,0 0,0 0,0 0,0-1,-25-24,50-24,-25-1,24 0,-24 0,25 0,0 1,0-1,0 0,-1 0,1 0,0 25,0 0,0-24,-1 24,1 0,0 0,0 24,0-24,-25 25,-25 0,0-25,25 25,-25-25,0 25,-24-25,24 24,0-24</inkml:trace>
  <inkml:trace contextRef="#ctx0" brushRef="#br0" timeOffset="956800.6817">4539 9748,'0'25,"0"0,0 0,-25-1,25 1,0 0,-24-25,24 25,0 0,0-1,0 1,0-50,24 1,-24-1,25 0,-25 0,25 25,0-25,0 1,-1-1,1 25,-25-25,25 25,-25 25,0 0,-25-25,0 24,1 1,24 0,0 0,0 0,-25-1,25 1,-25 0,25 25,0-25,-25-1,25 1,0 0,-25 0,25 0,-24-25,24 24,-25-24,25 25,-25-25,25 25,-25-25,0-25,1 0,24 1</inkml:trace>
  <inkml:trace contextRef="#ctx0" brushRef="#br0" timeOffset="956988.3386">4539 9897,'0'25,"25"0,-25-1</inkml:trace>
  <inkml:trace contextRef="#ctx0" brushRef="#br0" timeOffset="957129.2957">4440 9996,'25'25,"-25"0,25-25,-1 25,1-25,-25 25,25-25,0-25,0 25,-25-25</inkml:trace>
  <inkml:trace contextRef="#ctx0" brushRef="#br0" timeOffset="957409.4608">4738 9847,'24'-24,"1"24,0 0,0 0,-25-25,25 25,0 0,-1 0,-24 25,-24-25,24 24,0 1,-25-25,25 25,-25 0,0 0,25-1,-25 1,25 0,-25-25,1 25</inkml:trace>
  <inkml:trace contextRef="#ctx0" brushRef="#br0" timeOffset="957649.7571">4713 9872,'0'25,"0"0,0 0,25-25,-25 24,24-24,-24 25,25-25,-25 25,25-25,0 25,0-25,-25 25,25-25,-1 0,1 0,0 25,0-25,0 0,-1-25,1 25,0 0,-25-25</inkml:trace>
  <inkml:trace contextRef="#ctx0" brushRef="#br0" timeOffset="957929.4463">4638 10145,'25'-25,"0"25,0 0,0 0,-1-24,1 24,-50 24</inkml:trace>
  <inkml:trace contextRef="#ctx0" brushRef="#br0" timeOffset="958168.8978">4614 10269,'24'0,"-24"-25,25 25,0 0,0 0,-25 25,25-25,-25 25,0 0,0 0,0 24,0-24,0 0,0 24,0-24,0 0,0 25,0-26,0 1,0-50,-25 1,0-1</inkml:trace>
  <inkml:trace contextRef="#ctx0" brushRef="#br0" timeOffset="958300.6844">4589 10319,'0'0,"0"-25,-25 50,25 0,-25-1,25 26,0-25,-25 0,25-1,0 1</inkml:trace>
  <inkml:trace contextRef="#ctx0" brushRef="#br0" timeOffset="958424.6701">4862 10269,'0'0,"25"0,-1 0,1 0,0 0,25 0,-26 0,1 0,0 0,0 0</inkml:trace>
  <inkml:trace contextRef="#ctx0" brushRef="#br0" timeOffset="959068.9667">5556 10170,'-25'0,"25"-25,0 0,0 1,25-1,-25 0,0 0,25 0,-25-24,25 24,-25 0,25 0,-25 0,24 25,-24-24,25 24,-25-25,25 25,-25 25,25-1,-25 1,25 0,-25 0,24 24,1 1,0-25,-25 25,25-1,0 1,0-25,-25-1,24 26,-24-25,25 0,0-1,-25 1,0-50,-25 1,0-1,25-25,0 25</inkml:trace>
  <inkml:trace contextRef="#ctx0" brushRef="#br0" timeOffset="959280.901">5928 9748,'-24'25,"24"0,0 0,-25 24,0-24,25 25,-25-1,0 1,0 0,1 24,-1-24,-25-26,50 26,-25-25,25 0,-24-1,24-48,0-1</inkml:trace>
  <inkml:trace contextRef="#ctx0" brushRef="#br0" timeOffset="959625.2761">6052 9475,'0'25,"25"0,-25 0,0 0,0-1,0 1,0 0,0 0,0 0,0-1,0 1,0 0,0 0,0-50,0 0,25 0,-25 1,0-1,25 0,-25-25,25 26,-1-1,-24 0,25 25,-25 25,0 0,0-1,0 26,0-25,0 0,0-1,25 1,-25 0,0 0,25-25,-25-25,25 25</inkml:trace>
  <inkml:trace contextRef="#ctx0" brushRef="#br0" timeOffset="959808.6154">6325 9599,'25'0,"0"0,0 25,-1-50,1 25,0 0,0 0,0 0</inkml:trace>
  <inkml:trace contextRef="#ctx0" brushRef="#br0" timeOffset="960008.8968">6573 9426,'-25'25,"25"-1,0 1,0 0,0 25,0-26,0 26,0-25,25 0,-25 24,0-24,0 25,25-26,-25 1</inkml:trace>
  <inkml:trace contextRef="#ctx0" brushRef="#br0" timeOffset="960349.2618">7144 9451,'25'0,"-1"0,-24 24,25 1,-25 0,25-25,0 25,0-25</inkml:trace>
  <inkml:trace contextRef="#ctx0" brushRef="#br0" timeOffset="960720.9143">7466 9327,'-25'24,"25"1,0 0,-24-25,24 25,-25 0,0 24,0-24,0 0,25 24,-49-24,24 0,0 25,0-26,-24 1,24 0,-25 0,26 0,-26-25,25 24,0-24,1 0,-1 0,0 0,50 0,-25-24,25 24,-1 0,26-25,-25 25,24 0,1-25,0 25,-1 0,26-25,-26 25,1 0,-1 0,-24 0,25 0,-1 0,-24 0,0 0,0 0,-50 0,0 25,0-25,-24 25,24 0,-25-25</inkml:trace>
  <inkml:trace contextRef="#ctx0" brushRef="#br0" timeOffset="960908.8984">7045 9922,'-25'25,"25"-1,0 1,0 0,0 25,0-25,0 24,0 1,0-25,0-1,0 26,0-25,0 0,25-25,-25-75,0 50,24 1</inkml:trace>
  <inkml:trace contextRef="#ctx0" brushRef="#br0" timeOffset="961193.486">7169 9971,'0'-24,"0"48,24-73,-24 24,25 25,-25-25,25 25,0-25,0 50,-25 0,-25 0,25 0,0-1,0 1,0 25,-25-25,25 0,0-1,0 1,0 0,0 0,0 0,0-1,0 1,0 0,0 0,0 0,-25-50</inkml:trace>
  <inkml:trace contextRef="#ctx0" brushRef="#br0" timeOffset="961736.7772">7069 10071,'25'-25,"0"0,0 25,0 25,-1 0,-24 0,0-1,0 1,0 0,0 0,0 0,0-1,-24 1,48-25,-24-25,25-24,0 24,0-25,0 26,-1-26,1 0,0 25,-25 1,25-1,0 0,-1 50,-24 0,0-1,0 26,0-25,0 25,0-26,0 1,0 0,0 0,0 0,25-25,-25-25,0 0,25 0,-25-24,25 24,-25 0,25-25,-25 25,24-24,-24 24,0 0,0 0,25 25,-25 25,0 0,0 0,0 0,25-1,-25 26,0 0,0-25,0 24,25 1,-25-1,0-24,0 25,0-1,0 1,-25 0,25-26,0 1,0 0,0 0,-25-25</inkml:trace>
  <inkml:trace contextRef="#ctx0" brushRef="#br0" timeOffset="962220.5495">8136 9550,'-25'0,"0"25,1-25,-1 49,0-24,0 0,0 0,25-1,-25 1</inkml:trace>
  <inkml:trace contextRef="#ctx0" brushRef="#br0" timeOffset="962952.8175">7913 9723,'24'0,"-24"25,25 0,-25 0,25 0,-25-1,25 1,-25 25,0-25,0 24,25-24,-25 25,0-25,0-1,0 1,0 0,0 0,-25-25,25-25,0 0,25 25,-25-25,0 1,0-1,0 0,0 0,0 0,0 0,0 1,0-1,0 0,25 0,-25 0,24 1,1-1,-25 0,25 0,0 0,0 25,-1-24,1 24,0 0,0 0,0 0,-1 24,1-24,-25 25,0 0,0 0,0 0,0-1,0 26,-25-25,25 0,-24-1,24 1,-25 25,25-25,-25-25,25 25,-25-1,0-48,25-1,25 0,-25 0,0 0,25 0,0-24,-25 24,25 0,-1 0,1 25,0-24,0 24,0-25,-1 25,1 0,-25 25,25-25,0 0,0 24,-25 1,24 0,-24 0,0 0,0-1,-24 26,24-25,-25 0,0 24,25-24,-25 0,0 0,1-25,-1 25,0-25,25-25,0 0,-25 0,50 0,-25 1,0-26,25 25,-25 0,25-24,-1 24,1 0,0 0,0 25,0-25,-1 1,26-1</inkml:trace>
  <inkml:trace contextRef="#ctx0" brushRef="#br0" timeOffset="963597.3738">9153 9302,'-25'25,"0"-25,25 24,-24-24,-1 50,0-25,0 0,0 24,0-24,1 0,-1 0,25-1,0 1,0-50,25 25,-25-24,24-1,1 25,0-25,0 25,0 0,-25 25,0 0,0-1,0 1,-25 0,25 0,-25 0,25-1,-25 1,50-25,0-25,0 1,0-1,-1 0,1 25,0-25,0 25,-25 25,0 0,-25-25,0 25,25 24,-25-24,1 0,-1 24,0-24,-25 0,25 0,25 0,-24-1,48-48,-24-1,25 25,0-25,25 0,-25 0,-1 1,1 24,25-25,-25 25,-1 0,1-25,0 25,0 0,0 25,-50 0,25-1,-25-24,0-24,0 48,1-24</inkml:trace>
  <inkml:trace contextRef="#ctx0" brushRef="#br0" timeOffset="963936.8507">9178 9897,'-25'0,"50"0,-50 25,50 24,-25-24,0 25,0-25,0 24,0 1,0 0,25-26,-25 26,0-25,0 24,-25-24,25 0,0 0,0-50,-25 25,25-25,-25 0,25 1,-25-1,1 0,-1-25,0 26,25-26,-25 0,25 26,-25-26,25 25,0 50,-25-25,25 25,0 0,-24-1,24 1,-25 0,25 0,-25 0,0-1,25 1,-25-25,50-25,-25 1</inkml:trace>
  <inkml:trace contextRef="#ctx0" brushRef="#br0" timeOffset="964073.7172">9128 10046,'25'0,"-50"0,100 0,-51 0,26 0,-25 0,24 25,-24-25,25 0,-25 0,-1 0,-24 25,0-50</inkml:trace>
  <inkml:trace contextRef="#ctx0" brushRef="#br0" timeOffset="964241.2025">9302 9674,'0'25,"25"-25,-1 0,-24 24,25 1,0-25,0 25,0-25,-25 25,24 0,1-25,0 0,-75-25,75 25</inkml:trace>
  <inkml:trace contextRef="#ctx0" brushRef="#br0" timeOffset="964784.8899">9872 9376,'0'25,"0"0,25-25,-25 25,25-25,0 24,-1-24,1-24,0 24,0-25,0 0,-25 0,25 25,-1-25,-48 25,-1 25,0 0,0 0,0 0,0-1,-24 1,24 0,0-25,0 25,-24 0,24-1,0-24,0 25,1-25,-1 25,50-25,-1-25,1 25,0 0,25 0,-26 0,26-25,0 25,-26 0,26 0,-25-24,25 24,-26 0,1-25,0 25,0 0,-25-25,-25 25,0-25</inkml:trace>
  <inkml:trace contextRef="#ctx0" brushRef="#br0" timeOffset="965065.5121">9947 9252,'0'-25,"0"1,24 48,-24 1,0 0,0 0,0 0,25-1,-25 26,0 0,0-26,0 26,0 0,0-1,0 1,0-1,0 1,-25 0,25-26,0 1,0 0,0 0,0-50</inkml:trace>
  <inkml:trace contextRef="#ctx0" brushRef="#br0" timeOffset="965548.686">9971 9575,'-24'24,"24"1,-25 0,0-25,25 25,-25 0,0 24,25-24,-24 0,-1-25,25 25,0-1,25-48,-1 24,1-25,0 25,0-25,24 25,-24-25,0 0,25 25,-25 0,-1-24,-48 24,24 24,-25-24,0 0,0 25,0-25,25 25,-25 0,25 0,0-1,0 1,-24 0,24 0,0 0,-25-1,25 1,0 0,0 0,-25 0,50-25,0 0,-25 25,24-25,1 0,-25 24,25-24,0 25,-25 0,25-25,-25 25,25 0</inkml:trace>
  <inkml:trace contextRef="#ctx0" brushRef="#br0" timeOffset="966193.5372">10096 9847,'-25'0,"25"25,0 0,0 0,-25 24,25-24,0 25,-25-25,25 24,-25 1,25-25,-25 0,25-1,-24 1,-1 0,0-25,0 0,0 0,25-25,-24 25,-1-25,0 1,25-1,-25 0,50 25,-25-25,0 0,25 25,-25-24,25-1,-1 0,26-25,-25 25,24-24,1-1,-25 1,25-1,-1 0,-24-24,25 24,-26 26,26-26,-50 25,25 25,0-25,-50 50,25 0,-25 0,25 0,0-1,0 1,0 0,25-25,-25 25,25-25,-1 0,1 0,0 0,0 0,0-25,-1 25,1 0,0-25,-50 25,0 25,1 0,-1 0,25-1,0 1,-25 0,25 25,0-26,0 1,0 25,0-25,0-1,-25 26,25-25,0 0,-25 24,25-24,-24-25,24 25,-25 0,0 0,0-25,0 0,1 0,24-25,-25 0,25 0</inkml:trace>
  <inkml:trace contextRef="#ctx0" brushRef="#br0" timeOffset="966397.1077">10244 9872,'25'0,"-25"25,25-25,0 25,0 0,-1-1,1-24,0 25,0 0,0 0,-1 0,1 0,0-1,0 1,0 0,-1-25,1 25,0-25,0 25,0-25,-1 24,1-24,0-24</inkml:trace>
  <inkml:trace contextRef="#ctx0" brushRef="#br0" timeOffset="966553.6305">11088 10220,'0'24,"0"-48</inkml:trace>
  <inkml:trace contextRef="#ctx0" brushRef="#br0" timeOffset="973056.9876">18504 9327,'0'24,"25"-24,-25 25,25-25,-25 25,25-25,0 0,-1-25,1 25,0 0,-25-25,25 25,0 0,-25-24,24 24,1 0,0 24,0-24,0 0,-25 25,24-25,1 0,0 0,0-25,0 25,-1 0,1-24,0 24,0-25,0 25,-1 0,1 0,0 0,0 0,0 25,-1-25,1 24,0-24,0 0,0 0,-1 0,1-24,0 24,-25-25,25 25,0-25,-1 25,1 0,-25-25,25 25,0 0,0 0,-25 25,25-25,-1 0,1 25,0-25,0 0,0 0,-1 0,1 0,0 0,0-25,0 25,-1-25,1 25,0-25,0 25,0 0,-1 0,1 0,0 0,0 0,0 25,-1-25,-24 25,25-25,0 0,0 25,0-25,-1 0,1 0,0 0,0 0,0 0,-1 0,-24-25,25 25,0 0,0 0,-25-25,25 25,-1 25,1-25,0 0,-25 25,25-25,0 25,-1-25,1 24,0-24,0 0,0-24,0 24,-1-25,1 25,0 0,0-25,0 25,-1 0,1 0,0 0,-25 25,25-25,0 25,-1-1,1-24,-25 25,25-25,0-25,0 25,-1-24,1 24,0-25,0 25,0 0,-1-25,-24 50,25-25,0 0,0 25,0-25,-1 24,1-24,0 0,-25 25,25-50,0 1,-1 48,-24-73,0 74,25-25,0-25,-25 50,25-50,-25 50,25-50,-1 50,1-50,-25 50,0-1,25-48,0 24,-25 24,25-48,0 48,-25-48,24 24,1 24,0-73,-25 74,25-50,0 0,-25 50,0-50,24 25,-24 25,-24 0,48-50,-48 50,48-50</inkml:trace>
  <inkml:trace contextRef="#ctx0" brushRef="#br0" timeOffset="981692.4949">15156 9426,'24'0,"1"0,0 0,0 0,0 0,-1 0,1 0,0 0,0 0,0 0,0 0,-1 0,1 0,0 0,0 0,0-25,-1 25,1 0,0 0,0-25,0 25,-1 0,1 0,0 0,0 0,0 0,-1 0,-24-25,25 25,0 0,0 0,0 0,-1 0,1 0,0 0,0 0,0 0,-1 0,1 0,0 0,0 0,0 0,-1 0,1 0,-25-24,25 24,0 0,0 0,-1 0,1 0,0 0,0 0,0 0,0 0,-1 0,1 0,0 0,0 0,0 0,-1 0,1 0,0-25,0 25,0 0,-1 0,1 0,0 0,0 0,0 0,-1 0,1 0,0 25,0-25,0 0,-1 0,1-25,0 25,0 0,0 0,-1 0,1 0,0 0,0 0,0 0,-1 0,1 0,0 0,0-25,0 50,-1-25,1 0,0 0,0-25,0 25,-1 25,1-25,0 0,0 0,0 0,0 0,-1 0,-24-25,25 25,0 0,0 0,0 0,-1 0,1 0,0 0,0 0,0 0,-1 0,1 0,0 0,0 0,-50-25</inkml:trace>
  <inkml:trace contextRef="#ctx0" brushRef="#br0" timeOffset="983180.7927">16570 9500,'0'25,"0"0,0 0,0-1,-25 1,25 0,0 0,0 24,0 1,0 0,0-26,0 26,0 0,0-26,0 26,0 0,0-25,25-1,-25 1,0 0,0 0,-25-25,0-25</inkml:trace>
  <inkml:trace contextRef="#ctx0" brushRef="#br0" timeOffset="983464.7222">16421 9996,'0'25,"25"-25,-25 25,24 0,-24 0,25-1,-25 1,0 0,25-25,-25 25,0 0,0-1,25-48,-25-1,25 25,-25-25,24 0,-24 0,25 1,0-1,0-25,0 25,-1-24</inkml:trace>
  <inkml:trace contextRef="#ctx0" brushRef="#br0" timeOffset="984688.9811">15652 11137,'-25'0,"25"25,25-25,0 0,-1 0,26-25,-25 25,0-25,24 1,-24 24,0-25,0 25,-1-25,1 25,0 0,-50 0,25-25,-25 25,25-25,-24 1,-1 24,25-25,-25 25,0-25,25 0,-25 50,25 0,0 0,0-1,0 26,0 0,0 24,0-24,0 24,0-24,0-1,0 1,0 0,0-26,0 1,0 0,0 0,0 0,-24-50,-1 25,0-25,0 0,0 25,1-25,-1 25,50 0,-25-24,24 24,1-25,0 0,25 0,-26 0,1 1,0-1,0 0,-25 0,25 25,-25-25,0 1,24-1,1 0,0 25,0-25,0 0,-1 0,1 1,0-1,0 25,0-25,-1 0,1 25,-25-25,25 25,-25-24,-25 24,0 0,1 0,-1-25,0 25,0-25,0 25,1-25,-1 50,50-25,-25 25,0 24,24-24,-24 25,25-1,-25 1,25 0,0 24,0-49,-25 25,24-1,1-24,-25 25,25-26,-25 1,25 0,-25-50,0 0,0 1</inkml:trace>
  <inkml:trace contextRef="#ctx0" brushRef="#br0" timeOffset="984836.9122">16247 11162,'-25'25,"25"0,0 0,-25-1,1 1,-1 0,25 0,-25 0,0-25,25 24,-25 1,1-25,-1 0,25-25</inkml:trace>
  <inkml:trace contextRef="#ctx0" brushRef="#br0" timeOffset="984969.4176">16073 10840,'25'0,"0"0,0 0,0 24,-1-24,1 0,0 25</inkml:trace>
  <inkml:trace contextRef="#ctx0" brushRef="#br0" timeOffset="985456.3714">16470 10840,'25'0,"0"0,0 0,0 0,-1 0,1 0,-25 24,0 1,0 0,-25 0,1-25,24 25,-25-1,-25 1,25 0,1 0,-1 0,25-1,-25 1,25 0,-25-25,25 25,0 0,0 0,25-50,0 25,0-25,-1 25,-24-25,25 0,0 25,0-25,0 1,-1 24,-24-25,25 25,0-25,0 0,-25 50,25 0,-25 0,24-25,-24 24,0 1,-24 0</inkml:trace>
  <inkml:trace contextRef="#ctx0" brushRef="#br0" timeOffset="985893.1293">16446 11361,'24'-25,"1"25,0-25,0 0,0 25,-1-25,1 1,-50 24,1 0,24 24,0 1,-25 0,25 0,0 0,0-1,0 1,0 0,0 0,25-25,-25-25,24 0,1 0,0 1,-25-26,25 25,0-24,-1 24,-24 0,25-25,0 25,-25 1,0 48,0 1,0 0,0 25,0-25,0 24,0-24,0 25,0-26,0 1,0 0,0 0,0-50,25 0,-25 0,25-24</inkml:trace>
  <inkml:trace contextRef="#ctx0" brushRef="#br0" timeOffset="986096.8756">16917 10790,'0'25,"0"0,0-1,0 26,0 0,0-26,25 51,-25-26,0 26,0-25,0 24,0-24,-25-1,25 1,0-1,0-24,0 0,0 0,0 0,0-1,0-48</inkml:trace>
  <inkml:trace contextRef="#ctx0" brushRef="#br0" timeOffset="986596.7136">17140 11311,'0'-25,"25"25,-25-25,25 1,-1-26,1 25,0 0,-25 0,25 1,0-1,-1 0,1 25,-25 25,25 0,-25-1,25 26,-25 0,25-25,-25 24,24-24,1 25,-25-26,25 26,-25-25,25 0,-25-1,0 1,25-25,-25 25,0-50,0 0</inkml:trace>
  <inkml:trace contextRef="#ctx0" brushRef="#br0" timeOffset="986760.9232">17587 11038,'-25'0,"25"25,-25 0,25-1,-25 1,0 25,25 0,-25-26,1 26,-1 0,0-1,0-24,25 0,-25 0,1-25</inkml:trace>
  <inkml:trace contextRef="#ctx0" brushRef="#br0" timeOffset="987084.9989">17661 10765,'0'25,"0"0,0 0,0-1,0 1,0 0,0 0,25-25,-25-25,25 25,-25-25,24-24,1 24,-25 0,25 0,-25 0,25 25,-25 25,0 0,0 25,0-26,0 1,0 0,0 0,0 0,0-1,25-24,-25 25,24-25</inkml:trace>
  <inkml:trace contextRef="#ctx0" brushRef="#br0" timeOffset="987252.9657">17909 10840,'25'0,"0"0,-1 0,-24-25,25 25,0 0</inkml:trace>
  <inkml:trace contextRef="#ctx0" brushRef="#br0" timeOffset="987457.4213">18132 10691,'-25'0,"25"25,0-1,0 26,0-25,-24 0,24-1,0 26,0 0,0-26,0 26,0-25,0 24,0 1,-25-25</inkml:trace>
  <inkml:trace contextRef="#ctx0" brushRef="#br0" timeOffset="987872.692">18430 10765,'0'-25,"25"25,-25 25,24 0,-24 0,25 0,-25-1,25 1,0-50,-25 1</inkml:trace>
  <inkml:trace contextRef="#ctx0" brushRef="#br0" timeOffset="988233.347">18703 10666,'0'25,"0"0,-25-1,25 1,0 0,-25 0,0 0,25-1,-24 1,-1 0,0 0,0 0,0-25,-24 24,24 1,0-25,-25 0,26 25,-1-25,0 0,0 25,0-25,1 0,48 0,1 0,25 0,-25-25,24 25,1-25,-1 25,26-25,-25 25,-1 0,1 0,-1-24,-24 24,25 0,-25 0,-1 0,-48 0,24 24,-25-24,0 0,-25 25</inkml:trace>
  <inkml:trace contextRef="#ctx0" brushRef="#br0" timeOffset="988396.7038">18430 11112,'0'0,"-25"25,25 0,-25 0,25 25,0-26,0 1,0 0,0 25,-25-26,25 26,0-25,0 24,-24-24,24 0,0 0,24-25,-24-25,25-25</inkml:trace>
  <inkml:trace contextRef="#ctx0" brushRef="#br0" timeOffset="988788.9202">18504 11137,'0'-25,"25"1,0 24,0 0,0 0,-1 0,1 0,-25 24,-25-24,1 0,24 25,0 0,0 0,-25-25,25 25,0 0,0-1,0 1,0 0,0 0,0 0,0-1,0 1,0 0,0 0,0 0,-25-25,0-25,0 0,25 0,-25 0</inkml:trace>
  <inkml:trace contextRef="#ctx0" brushRef="#br0" timeOffset="989292.159">18455 11336,'-25'-50,"50"100,-50-125,50 51,-25 48,24-24,-24 25,0 0,25 0,-25 0,0-1,25-48,-25-1,25 0,0-25,0 26,-1-26,1 25,-25 0,25 0,0 25,-25 25,0 0,0 0,0 25,0-26,-25 26,25-25,0 0,0-1,0 1,0 0,0-50,25 0,0-24,-25 24,24 0,1 0,-25-24,0 24,25 0,-25 0,0 0,0 1,25 24,-25 24,0 1,0 25,0-25,0 24,25-24,-25 25,0-1,0 1,0 0,-25-1,25 1,0-25,0 24,-25-24,25 0,0 0,0-50</inkml:trace>
  <inkml:trace contextRef="#ctx0" brushRef="#br0" timeOffset="989729.492">19149 10939,'25'0,"0"25,0-25,-1 24,1-24,-25 25,0 0</inkml:trace>
  <inkml:trace contextRef="#ctx0" brushRef="#br0" timeOffset="990336.6979">19075 11038,'0'25,"0"0,0-1,0 1,0 0,0 0,0 0,0 0,0-1,0 1,0 0,0 0,0 0,0-50,25 25,-25-25,0 0,24 0,1 1,0-26,0 25,0 0,-25 0,24 25,1 0,0 25,-25 0,-25 25,25-25,0-1,-25 1,25 0,-24 0,24 0,24-50,1 0,0 0,0 25,0-25,-1 1,-24-1,25 25,0 0,0 0,-25 25,0-1,0 1,-25 0,25 0,-25 0,25-1,-25 1,1 0,-1-25,25-25,0 0,0 1,25-1,-25 0,24 0,-24 0,25 1,0-1</inkml:trace>
  <inkml:trace contextRef="#ctx0" brushRef="#br0" timeOffset="991228.4744">19745 10840,'-25'0,"25"24,-25-24,25 25,-25-25,0 25,25 0,-24 0,24-1,24-48,1 24,0 0,-25-25,25 25,0 25,-50-1,25 1,-25 0,25 0,-25 0,0-25,25 24,-24 1,48-50,1 25,0-24,-25-1,25 25,0 0,-1 0,-48 25,24-1,-25 1,25 0,-25 0,0-25,25 25,0 0,-25-25,50-25,-25 0,25 0,0 0,0 25,-1-25,1 1,0 24,0-25,0 25,-1 0,1 25,0-25,-25 24,0 1,0 0,0 0,0 0,-25-25,25 25,-25-25,1 0,24 24,-25-24,0 0,0-24,0-1,25 50,0-1,0 1,0 0,0 0,0 24,0-24,0 25,0-25,0 24,0-24,0 0,0 0,0-1,0-48,0-1,0 0,0 0,0 0,0 1,0-1,0-25,-24 25,24 1,-25-1,0 25,25 25,-25-25,0 24,25 1,-49 0,24 0,0 0,0-1,0 1,1 0</inkml:trace>
  <inkml:trace contextRef="#ctx0" brushRef="#br0" timeOffset="991333.0582">19720 11361,'49'0,"-98"0,123 0,-49 0,0 0,0 0,-1 24,1-24,0 25,0-25</inkml:trace>
  <inkml:trace contextRef="#ctx0" brushRef="#br0" timeOffset="991788.7131">20216 10914,'0'25,"25"-25,-25 25,24-25,1 24,0-48,0 24,0-25,-1 0,1 0,-50 25,25 25,-24-25,-1 25,25 0,-25-25,0 24,-24 1,24 0,0-25,0 25,0 0,1-25,-1 24,50-24,-1 0,1 0,0-24,0 24,24 0,-24-25,0 25,0 0,0-25,-1 25,1-25,-25 0</inkml:trace>
  <inkml:trace contextRef="#ctx0" brushRef="#br0" timeOffset="991988.8483">20315 10740,'-25'0,"25"25,0 0,0 0,0 0,0 24,0 1,0-1,-25 1,25 0,0-1,0 1,0 0,-24-1,24 1,0-25,0-1,0 1</inkml:trace>
  <inkml:trace contextRef="#ctx0" brushRef="#br0" timeOffset="992365.705">20265 11137,'0'0,"-24"25,-1 0,0 0,0 0,0-1,1 1,-1 0,50-25,-1-25,1 25,0 0,0 0,0 0,-1 0,-24 25,0 0,-24 0,24-1,-25-24,25 25,-25 0,25 0,0 0,0-1,0 1,25 0,0-25,-25 25,24-25,1 0,0 0,-25-25,25 25,-25-25</inkml:trace>
  <inkml:trace contextRef="#ctx0" brushRef="#br0" timeOffset="992848.6902">20389 11385,'0'0,"-24"25,24 0,-25 0,25 0,-25-1,0 1,0 0,1 25,-1-26,0 1,25 0,-25-25,0 0,25-25,0 0,0 1,25-1,-25 0,25-25,0 26,0-1,24 0,-24 0,0 0,0 1,-1-1,1 25,25-25,-25 25,-1 0,1 0,0 0,-25 25,25-25,-25 25,25-1,-50 1,25 0,0 0,-25 0,25-1,-25 1,0 0,1-25,24 25,-25 0,0-25,0 0,0 0,25-25,0 0,0 0,0 0,25 25,0 0,0 0,0 0,-1 25,1-25,-25 25,25-25,-25 25,25-25,-50-25</inkml:trace>
  <inkml:trace contextRef="#ctx0" brushRef="#br0" timeOffset="993036.7428">20290 11088,'25'0,"0"0,-25 24,25-24,-1 0</inkml:trace>
  <inkml:trace contextRef="#ctx0" brushRef="#br0" timeOffset="1.00505E6">4638 12700,'-24'0,"-1"0,0 25,25 0,0 24,-25-24,25 0,0 24,0 1,0-25,0 24,0 1,0 0,0-1,0-24,0 25,25-25,-25-1,25-24,-25 25,25-25,-1 0,1 0,0 0</inkml:trace>
  <inkml:trace contextRef="#ctx0" brushRef="#br0" timeOffset="1.00565E6">4911 12998,'-24'24,"24"-48,24-1,-24 0,25 0,-25 0,25 1,-25-1,25 25,-25-25,25 0,-25 0,24 25,1 0,-25 25,25-25,-25 25,25 0,-25 0,25-1,-25 1,24 25,-24-25,25-1,0 26,-25-25,25 0,-25-1,25 1,-25 0,24 0,-24 0,25 0,-25-50,0 0,-25 0,25-25</inkml:trace>
  <inkml:trace contextRef="#ctx0" brushRef="#br0" timeOffset="1.00589E6">5308 12700,'-25'0,"25"25,0 0,-24-25,24 24,-25 1,25 25,-25-25,0 24,0 1,1 24,-1-24,0-25,0 24,0 1,25-25,-24 0,24-1,0 1,24-50</inkml:trace>
  <inkml:trace contextRef="#ctx0" brushRef="#br0" timeOffset="1.00639E6">5531 12948,'-24'0,"48"0,1 25,0-25,0 0,0 0,-1-25,1 25,0 0,0 0,24 0,-24 0,0 0,0-25,0 25,-50 0</inkml:trace>
  <inkml:trace contextRef="#ctx0" brushRef="#br0" timeOffset="1.00815E6">6424 12849,'0'0,"0"-25,0 0,0 0,0 1,0-1,0 0,0 0,-24 0,24 1,-25 24,25-25,-25 25,0 0,0 0,1 0,-1 0,0 25,0-1,0 1,1 25,-1-1,25 1,-25 0,25 24,0-24,0-26,0 26,0-25,25 0,-25-1,25 1,-1-25,1 0,0 0,0-25,0 1,-1-1,1-25,0 1,0-1,0 25,-1-24,1-1,-25 0,25 26,-25-26,25 25,-25 0,0 1,-25 24,25 24,0 1,-25 0,25 25,-25-1,25 1,0-1,0 1,0-25,0 24,25-24,-25 0,0 0,25 0,-25-1,25-24,0 0,-1-24,1-1,0 0,0 0,0 0,-25 1,24-1,1 0,-25 0,25 25,-25-25,25 1,-25-1,0 0,0 50,0 0,0-1,0 1,-25 0,25 0,0 0,0 24,0-24,0 0,0 0,0-1,0 1,0 0,0 0,0-50,0 0</inkml:trace>
  <inkml:trace contextRef="#ctx0" brushRef="#br0" timeOffset="1.00833E6">6697 12626,'25'0,"0"0</inkml:trace>
  <inkml:trace contextRef="#ctx0" brushRef="#br0" timeOffset="1.01015E6">6945 12526,'25'0,"0"25,0 0,0 0,-1 0,1 24,0-24,0 25,-25-26,25 26,-1 0,-24-26,0 1,25 25,-25-25,-25-1,25 26,-24 0,24-26,-25 26,0 0,0-25,0 24,1-49,-1 25</inkml:trace>
  <inkml:trace contextRef="#ctx0" brushRef="#br0" timeOffset="1.01045E6">7516 12502,'0'0,"0"-25,-25 50,25-1,0 1,-25 0,25 25,-25 24,25-24,-24 24,24 0,0-24,0 24,24-24,-24 0,0-26,25 26,0-25,0 0,0-25,-1-25,1 25</inkml:trace>
  <inkml:trace contextRef="#ctx0" brushRef="#br0" timeOffset="1.01078E6">7640 12898,'0'-24,"0"-1,25 0,-25 0,24 0,-24 1,25-1,0 0,-25 0,25 0,0 25,-25 25,24 0,1 0,-25 0,25 24,-25-24,25 25,-25-26,25 1,-25 25,0-25,24-1,-24 26,0-25,25 0,-25-1,0 1,25-25,-25 25,0-50,0 0</inkml:trace>
  <inkml:trace contextRef="#ctx0" brushRef="#br0" timeOffset="1.01096E6">8012 12650,'-25'0,"25"25,0 0,-25 0,25 0,-25 24,1 1,24-1,-25-24,0 25,25-25,-25 24,0-24,25 0,0 0,-24-1,24 1,0-50</inkml:trace>
  <inkml:trace contextRef="#ctx0" brushRef="#br0" timeOffset="1.01119E6">8062 12874,'24'0,"1"0,0 0,0 0,24 0,-24 0,0 0,25 0,-26 0,1 0,0 0,0 0,0 0,-50 0,0 0,0 0</inkml:trace>
  <inkml:trace contextRef="#ctx0" brushRef="#br0" timeOffset="1.01173E6">8930 12774,'0'0,"0"-24,-25-1,25 0,0 0,0 0,-25 1,25-1,0 0,-25 0,0 0,1 1,-1 24,0 24,25 1,-25 0,0 25,1-1,-1 1,0-1,25 26,0-26,-25 1,25 0,25-1,-25-24,0 0,0 0,25-25,-25 24,25-24,-1 0,1-24,0 24,0-25,0-25,-1 25,1 1,-25-26,25 25,-25-24,25 24,-25-25,0 25,0 1,0-1,0 0,0 50,0 0,-25-1,25 1,0 25,0-1,25-24,-25 25,0-25,0-1,0 26,25-25,-25 0,24-1,-24 1,25-25</inkml:trace>
  <inkml:trace contextRef="#ctx0" brushRef="#br0" timeOffset="1.0123E6">9128 12923,'0'-25,"25"25,0 0,0 0,-1 0,1 25,-25 0,-25 0,1-25,24 25,-25-1,0 1,0-25,0 25,1-25,24 25,-25-25,0 0,25 25,0-50,25 25,0 0,-1 0,1 0,0 0,0 0,0 0,24 0,-24 0,0 0,0-25,-1 0</inkml:trace>
  <inkml:trace contextRef="#ctx0" brushRef="#br0" timeOffset="1.01256E6">9327 12526,'24'25,"1"0,0-25,0 25,-25 0,25-1,-1 1,1 0,0 0,0 24,0-24,-25 0,24 0,-24 0,0-1,0 26,0-25,-24 24,24-24,-25 25,0-1,0 1,0-25,1 0,-1 24,0-49</inkml:trace>
  <inkml:trace contextRef="#ctx0" brushRef="#br0" timeOffset="1.01285E6">10021 12452,'-25'0,"25"25,-25 0,25-1,-24 26,24 0,-25 24,25-24,-25 24,25-24,0 24,0-24,0-26,25 26,-25-25,25 0,-1-25,1 24,-50-48,50-1,0 0</inkml:trace>
  <inkml:trace contextRef="#ctx0" brushRef="#br0" timeOffset="1.01318E6">10096 12824,'0'-25,"24"0,1 1,0-1,0 0,0 0,-25 0,24 1,1 24,0 24,-25 1,25 0,-25 0,25 0,-25 24,24-24,-24 25,25-26,0 1,-25 25,25-25,-25-1,25 1,-25 0,24 0,1 0,-50-50,25 0,0-25</inkml:trace>
  <inkml:trace contextRef="#ctx0" brushRef="#br0" timeOffset="1.01337E6">10517 12551,'0'25,"-25"-25,25 25,-24 0,24 24,-25-24,0 25,0-26,0 26,1 0,-1-26,0 1,0 0,0 0,25 0,0-1,0 1</inkml:trace>
  <inkml:trace contextRef="#ctx0" brushRef="#br0" timeOffset="1.01361E6">10567 12824,'0'0,"25"0,-1 0,1 0,0 0,25 0,-26 0,1 0,0-25,0 25,0 0,-1 0,1 0,0 0,-50 0,0 0</inkml:trace>
  <inkml:trace contextRef="#ctx0" brushRef="#br0" timeOffset="1.01411E6">11559 12700,'0'0,"0"-25,-25 0,25 1,0-1,-25 0,25 0,-24 0,-1 1,25-1,-25 25,0 0,0 25,1-1,-1 26,0 0,0 24,0-24,25-1,-24 26,24-26,0-24,24 25,-24-26,0 1,25-25,0 25,0-25,0 0,-1-25,1 0,0 1,0-26,-25 25,25 0,-1-24,-24 24,0-25,25 26,-25-1,0 0,0 0,0 0,0 50,0 0,0 0,0 0,0-1,0 1,0 25,0-25,0-1,0 1,25 0,-25 0,0 0,25-25,-25 24,-25-73,50 49,-25-25</inkml:trace>
  <inkml:trace contextRef="#ctx0" brushRef="#br0" timeOffset="1.01448E6">11757 12799,'25'25,"0"-25,-25 25,25-25,-25 25,-25-1,0 1,25 0,-25-25,25 25,-24-25,-1 25,50-50,-1 25,1-25,0 25,0 0,0 0,-1 0,-24 25,25 0,-25-1,0 1,-25 0,25 0,-24 0,24-1,-25-24,0 25,0 0,25 0,-25-50</inkml:trace>
  <inkml:trace contextRef="#ctx0" brushRef="#br0" timeOffset="1.01474E6">12005 12477,'25'0,"-25"25,25-25,0 24,0 1,-25 0,24 0,1 24,0 1,-25 0,0-1,25-24,-25 25,0-1,0 1,0-1,0 1,-25 0,25-1,-25 1,0 0,1-1,-1-24,0 0</inkml:trace>
  <inkml:trace contextRef="#ctx0" brushRef="#br0" timeOffset="1.0244E6">12948 12502,'0'-25,"25"25,-25 25,25-25,-1 0,1 0,-25 24,25-24,0 25,-50 0</inkml:trace>
  <inkml:trace contextRef="#ctx0" brushRef="#br0" timeOffset="1.02507E6">12849 12601,'0'25,"25"-1,-25 1,0 0,0 25,24-26,-24 1,0 25,0-25,0 24,0-24,0 0,0 0,0-1,0 1,25 0,-25 0,0 0,0-1,0-48,0-1,0 0,0 0,0 0,0-24,25 24,-25-25,25 26,0-1,-25 0,24 0,-24 0,25 1,0 24,0 0,-25 24,0 1,25-25,-25 25,0 0,0 0,-25 24,25-24,0 0,-25 0,50-50,-25 0,25 0,-1 0,-24 1,25-1,0 0,25 0,-25 25,-1-25,1 25,0 25,0-25,-25 25,0 0,25-25,-25 25,0-1,-25 1,25 25,0-25,-25-1,25 1,-25 0,0-25,25 25,-24-25,-1 0,25-25,-25 0,25 0,0 1,0-1,25 0,-25 0,25 0,-25 1,24-1,1 0,25 0,-25 0</inkml:trace>
  <inkml:trace contextRef="#ctx0" brushRef="#br0" timeOffset="1.0255E6">13717 12898,'-25'0,"25"-24,25 24,-25-25,0 0,25 0,0 0,-1 1,1-26,0 25,-25 0,25 1,0-1,-1 25,1-25,-25 50,25-25,-25 25,0-1,25 1,-25 25,25-25,-1 24,-24 1,25-1,-25 1,25-25,-25 24,25-24,-25 0,25 0,-25 0,0-1,0 1,0-50,0 1,0-26,-25 25,25-24</inkml:trace>
  <inkml:trace contextRef="#ctx0" brushRef="#br0" timeOffset="1.02567E6">14188 12601,'-25'0,"50"0,-74 25,49-1,0 1,-25 0,25 0,-25 24,0 1,0 0,1-1,-1 1,0-1,0-24,0 25,1-25,-1-1,25 1</inkml:trace>
  <inkml:trace contextRef="#ctx0" brushRef="#br0" timeOffset="1.02613E6">14461 12353,'-25'-25,"50"25,0 0,0 0,-25 25,25-25,-25 25,0-1,0 1,-25-25,25 25,-25 0,0 0,0-1,1-24,48 0,1 0,0 0,25 0,-26-24,1 24,0 0,0 0,24-25,-24 25,0-25</inkml:trace>
  <inkml:trace contextRef="#ctx0" brushRef="#br0" timeOffset="1.02775E6">15007 12576,'0'-25,"-25"25,50 0,-25 25,25-25,-1 0,1 0,0 0,0 0,0 0,-1 0,1 0</inkml:trace>
  <inkml:trace contextRef="#ctx0" brushRef="#br0" timeOffset="1.02796E6">15106 12601,'-25'49,"50"-98,-75 123,50-49,0 0,0 24,0-24,-24 25,24-1,0 1,0 0,0-26,0 1,0 0,0 0,24-50,-24 0,25 0,-25 1,25-26,0 25,-25-24,25-1,-1-24,-24 24</inkml:trace>
  <inkml:trace contextRef="#ctx0" brushRef="#br0" timeOffset="1.0285E6">15304 12378,'0'0,"25"0,0 0,0 0,0 0,0 0,-1 0,1 0,0 0,0 0,-25 24,0 1,-25-25,0 25,0-25,1 25,-1-25,0 0,0 25,0-25,25 24,0 1,0 0,0 0,0 24,0-24,-25 25,25-1,0-24,0 25,0-25,0-1,0 1,0 0,0 0,25-25,-25-25,0 0,25 0,-25 1,0-1,25 0,-25-25,0 26,25-1,-25 0,0 0,25 25,-25-25,0 1,24 24,-24-25,25 25,0-25,0 25,0-25,-1 25,1 0,-25 25,25 0,-25 0,0-1,0 26,-25-25,25 0,0 24,0 1,-25-25,25 24,0-24,0 0,0 0,-24-1,24 1,-25-25,0-49</inkml:trace>
  <inkml:trace contextRef="#ctx0" brushRef="#br0" timeOffset="1.02867E6">15453 12675,'0'0,"25"0,-25 25,0 0,0 0,0-1,-25 26,25 0,-24-26,24 26,-25 0,0-26,0 26,0 0,25-26,-25 1,1 0,-1-25,25 25,-25-50,25 0,0 0</inkml:trace>
  <inkml:trace contextRef="#ctx0" brushRef="#br0" timeOffset="1.0288E6">15429 12948,'0'0,"24"25,1-25,0 25,0-1,0 1,24-25,-24 25,0-25,0 25,-1-25,26 25,-75-75,50 50</inkml:trace>
  <inkml:trace contextRef="#ctx0" brushRef="#br0" timeOffset="1.02905E6">16247 12254,'25'24,"-25"1,0 0,25 0,-25 0,24-1,1-24,0 0,0-24</inkml:trace>
  <inkml:trace contextRef="#ctx0" brushRef="#br0" timeOffset="1.02939E6">16520 12229,'-25'0,"50"0,-75 25,26-1,24 1,-25 0,0 0,0 0,0-1,0 26,1-25,-26 0,25-1,0-24,-24 25,24 0,0-25,0 25,-24-25,24 0,0 0,0 0,50 0,0-25,0 25,24 0,1-25,0 25,-1-25,1 25,-1-24,26 24,-25-25,-1 25,-24 0,25 0,-26 0,1 0,0 0,-50 0,0 0,25 25,-49-25,24 24,0 1,-24-25</inkml:trace>
  <inkml:trace contextRef="#ctx0" brushRef="#br0" timeOffset="1.02956E6">16098 12650,'0'0,"0"25,0 0,0 25,0-26,0 26,0-25,0 24,0-24,0 25,0-25,0 24,-25-24,50-25,-25 25,0-50,0 0,25 0,-25 1</inkml:trace>
  <inkml:trace contextRef="#ctx0" brushRef="#br0" timeOffset="1.0299E6">16197 12725,'25'-25,"-50"50,50-75,-25 25,25 25,0-24,0 24,-1 0,-24 24,-24 1,24 0,0 0,0 0,0-1,-25 1,25 0,0 0,0 0,0-1,0 1,0 0,0 0,0 0,0-1,0 1,0 0,0 0,0 0,0-1,0-48,-25 24,25-25</inkml:trace>
  <inkml:trace contextRef="#ctx0" brushRef="#br0" timeOffset="1.03042E6">16197 12849,'0'0,"0"-25,25 50,-25 0,25-1,-25 1,0 0,0 0,0 0,0-1,0-48,25-1,-25 0,25 0,-25-24,24-1,1 25,0-24,0 24,-25 0,25 0,0 25,-25 25,0 0,0 0,0-1,0 26,0-25,0 24,0-24,0 0,0 0,-25 0,50-25,-1-25,-24 0,0 0,25-24,-25 24,25-25,-25 25,25-24,-25-1,25 25,-25 1,0-1,24 25,-24 25,0-1,0 26,0 0,0-1,0 1,0-1,0 1,0 0,0 24,0-24,0-1,0 1,0 0,-24-26,24 26,0-25,0 0,-50-75,25 50,25-25</inkml:trace>
  <inkml:trace contextRef="#ctx0" brushRef="#br0" timeOffset="1.03071E6">16917 12427,'25'0,"-25"25,24-25,1 0,-25 25,25-25,0 0,0 0,-1 25,1-25,-50 24</inkml:trace>
  <inkml:trace contextRef="#ctx0" brushRef="#br0" timeOffset="1.03139E6">16867 12576,'0'25,"0"0,0-1,0 1,0 0,0 0,0 0,0-1,0 1,0 0,0 25,0-26,0 1,0 0,0 0,25 0,-25-1,0 1,0 0,0-50,0 0,0 1,0-1,25 0,-25-25,25 26,-25-1,24 0,-24 0,25 0,0 1,0 24,-25 24,0 1,0 0,0 0,0 0,0-1,25-24,-25-24,24-1,1 0,0 25,0-25,0 25,-1-25,1 25,0 25,0-25,-25 25,0 0,0 0,0-1,-25 1,25 0,-25 0,0 0,25-1,-24 1,-1-25,25 25,-25-25,25-25,-25 0,50 25,-25-24,0-1,0 0,25 0,-25 0,25 1,-1-1,1 0,0 25,-25-25,25 0,0 25,-25-24</inkml:trace>
  <inkml:trace contextRef="#ctx0" brushRef="#br0" timeOffset="1.0317E6">17711 12378,'-25'0,"25"24,-25 1,0 0,0 0,1 0,-1-1,0 1,0 0,50-50,0 0</inkml:trace>
  <inkml:trace contextRef="#ctx0" brushRef="#br0" timeOffset="1.03236E6">17711 12502,'24'0,"-24"24,-24 1,24 0,-25 0,0 0,25-1,-25-24,25 25,25-50,0 1,0-1,-1 25,1 0,0 0,-50 0,25 25,0-1,-25-24,25 25,-24 0,-1 0,25 0,-25-1,0-24,25 25,-25 0,1-25,48 0,1-25,0 25,0-25,0 25,-1-24,1 24,0-25,0 25,0 0,-1-25,1 25,0 0,0 25,-50 0,25-1,0 1,-25 0,0 0,-24-50,24 25</inkml:trace>
  <inkml:trace contextRef="#ctx0" brushRef="#br0" timeOffset="1.03268E6">17711 12898,'0'0,"0"25,0 0,0 0,24 24,-24-24,0 25,0-25,0-1,0 26,0-25,0 0,0 0,-24-25,24 24,-25-24,25-24,-25 24,25-25,-25 0,25-25,-25 25,25-24,-24 24,24-25,-25 26,25-1,0 0,-25 25,25 25,-25 0,25-1,-25 1,25 0,-25 25,1-1,24-24,-25 0,25 0,0 0,-25-25,50-25</inkml:trace>
  <inkml:trace contextRef="#ctx0" brushRef="#br0" timeOffset="1.03283E6">17884 12948,'0'0,"25"0,-25 25,25-25,0 25,-1-1,1-24,0 25,0-25,0 0,-25 25,24-25,-24-25</inkml:trace>
  <inkml:trace contextRef="#ctx0" brushRef="#br0" timeOffset="1.03306E6">18306 12452,'-25'0,"25"25,25 0,-25-1,0 1,25 0,-1-25,1 0,0-25</inkml:trace>
  <inkml:trace contextRef="#ctx0" brushRef="#br0" timeOffset="1.0334E6">18554 12427,'-25'0,"25"25,-25 0,0 0,1-1,-1 1,0 0,0 0,0 0,1-1,-26 1,25-25,0 25,-24 0,24-25,0 0,0 0,1 25,-1-25,50-25,-1 25,1 0,0-25,25 25,-1-25,1 25,-1 0,1-25,0 25,-26 0,26-24,-25 24,25 0,-26-25,1 25,-25-25,-25 25,1 0,-1 0,0-25,0 25,0-25,0 25</inkml:trace>
  <inkml:trace contextRef="#ctx0" brushRef="#br0" timeOffset="1.03362E6">18405 12278,'0'-24,"0"48,0 1,0 0,0 0,0 0,0-1,0 26,0 0,25-26,-25 26,0 0,-25-1,25 1,0-1,0 1,0 0,-25-26,25 26,0-25,0 0,0-1,0-48,25-1</inkml:trace>
  <inkml:trace contextRef="#ctx0" brushRef="#br0" timeOffset="1.03404E6">18455 12650,'-25'25,"0"0,0 0,0 0,1-1,-1 1,0 0,0 0,25 0,-25-25,25 24,25-24,0-24,0 24,0 0,-1-25,26 25,-25-25,0 25,-1 0,1 0,-50 25,1-25,24 25,-25-25,0 0,25 24,-25-24,25 25,0 0,-25 0,25 0,0-1,0 1,0 0,0 0,0 0,0-1,0 1,0 0,0 0,0 0,25-25,0 0</inkml:trace>
  <inkml:trace contextRef="#ctx0" brushRef="#br0" timeOffset="1.03487E6">18504 12824,'0'25,"-25"0,25-1,0 1,0 25,0-25,-24 24,24 1,-25-25,25-1,-25 26,25-25,-25 0,0 0,25-1,-24 26,24-75,-25 25,25-25,-25 25,25-24,-25-1,25 0,0 0,0 0,0-24,-25 24,50-25,-25 25,0 1,25-1,-25 0,25 0,0 0,-1 1,1-1,25 0,-25 0,-1 0,26 1,0-26,-25 25,-1 0,26 1,-25 24,0-25,-1 25,-48 25,24-1,0 1,0 0,0 0,0 0,24-1,1-24,0-24,0 24,0-25,-1 25,1-25,-50 25,1 0,24 25,-25-25,0 25,0-1,25 1,0 0,-25 0,25 24,0-24,-24 0,24 0,0 24,0-24,-25 0,25 0,-25-25,25 25,0-1,-25-24,0 25,1-25,-1 0,0 0,0 0,0 0,25-25,-25 25,25-24,-24-26,24 25,0 0,0 1,24-1,-24 0,25 0,0 25,0 0,-25 25,25-25,0 25,-1 0,1-1,25 1,-25 0,-1-25,26 25,-25 0,0-1,-1 1,26 0,-25-25,0 25,-1-25,1 25,-50 0,25-50,-24 25,-1-25,0 25</inkml:trace>
  <inkml:trace contextRef="#ctx0" brushRef="#br0" timeOffset="1.03513E6">18132 13171,'0'0,"-25"0,50-25,0 25,0 0,0-24,24 24,1-25,-1 0,1 0,-25 25,-25-49,25 24,-1 25</inkml:trace>
  <inkml:trace contextRef="#ctx0" brushRef="#br0" timeOffset="1.09664E6">9426 14759,'0'-25,"25"25,-1 0,1 0,25 0,-25 0,24 0,-24 0,25 0,-1 0,-24-25,0 25,0 0,-1 0,1 0,0 0,0 0</inkml:trace>
  <inkml:trace contextRef="#ctx0" brushRef="#br0" timeOffset="1.09717E6">10393 14536,'0'0,"25"-25,-25 0,0-25,0 26,0-1,0 0,0 0,-25 0,25 0,-25 25,1 0,-1 0,0 25,0 25,0-25,1 24,-1 1,25 0,-25-1,25 1,0 24,0-49,0 25,0-26,0 1,25 0,0-25,-1 0,-24-25,25 25,0-25,0 1,-25-1,25-25,-1 25,-24-24,25-1,-25 25,25-24,-25 24,0 0,0 0,0 1,0 48,0 1,0 0,0 0,0 24,0 1,25 0,-25-1,0-24,25 0,-25 0,0-1,24 1,-24 0,25 0,0-25,0-25</inkml:trace>
  <inkml:trace contextRef="#ctx0" brushRef="#br0" timeOffset="1.09754E6">10641 14560,'25'25,"-25"0,25-25,-25 25,25-25,-25 25,24-25,-24 24,0 1,0 0,-24-25,24 25,-25-25,0 25,0-25,50-25,0 25,0 0,-1 0,1 25,0-1,-25 1,0 0,0 0,-25 0,0-1,25 1,-24 0,-1 0,0 0,0-1,0-48</inkml:trace>
  <inkml:trace contextRef="#ctx0" brushRef="#br0" timeOffset="1.10211E6">11063 14511,'-25'0,"50"0,0 0,-1 0,26 0,-25 0,0 0,0 0,-1 0,1 0,0 0,0-25,0 25,-1 0,1 0,0-25</inkml:trace>
  <inkml:trace contextRef="#ctx0" brushRef="#br0" timeOffset="1.10265E6">11956 14536,'0'-25,"0"0,0 0,0 0,0 1,0-1,-25 25,25-25,0 0,0 0,-25 0,25 1,-25 24,1 0,-1 0,0 0,0 24,0 26,-24-25,24 25,0-1,25 1,-25-1,25 26,-24-26,24 1,0 0,0-26,24 26,-24-25,0 0,25-25,0 0,0 0,0-25,-1 0,1 0,0 0,0-24,-25-1,25 1,-1 24,-24-25,0 1,25-1,-25 25,0 0,0 1,-25 24,25 24,0 1,0 0,0 25,0-1,0-24,0 25,0-1,25 1,-25-25,0-1,25 1,-25 0,25 0,-25 0,25-25,-1-25,-24 0</inkml:trace>
  <inkml:trace contextRef="#ctx0" brushRef="#br0" timeOffset="1.10302E6">12105 14684,'24'0,"1"25,0-25,0 0,0 25,-25 0,0 0,0-1,-25-24,0 25,25 0,-25 0,0-25,25 25,-24-1,-1 1,50-25,-1 0,1 0,0 0,0-25,0 25,0 0,-1 0,1 0,0 0,0-24,0 24,-25-25,-25 25</inkml:trace>
  <inkml:trace contextRef="#ctx0" brushRef="#br0" timeOffset="1.10708E6">12576 14585,'0'25,"25"-25,0 0,-1 0,1 0,0 0,25 0,-1 0,-24 0,0 0,24 0,-24 0,0 0,-25-25,25 25,-50 0</inkml:trace>
  <inkml:trace contextRef="#ctx0" brushRef="#br0" timeOffset="1.10795E6">13444 14312,'0'-25,"-25"1,25-1,0 0,-24 25,24-25,-25 25,25-25,-25 25,25-24,-25 24,25 24,-25-24,1 25,-1 0,0 0,0 24,0 1,0 0,25-1,-24 1,24 0,0 24,0-24,0-1,0-24,0 0,24 0,-24-1,25-24,0 25,0-50,0 25,0-24,-1-1,1 0,0 0,0-24,0-1,-1 0,1 26,-25-26,25 0,-25 26,0-1,25 0,-25 0,0 0,-25 50,25 0,0 25,-25-26,25 26,0 0,0-1,0 1,0-25,0 24,25-24,-25 0,0 0,25-25,-25 24,25-24,-1 0,1 0,-25-24,25 24,0-25,-25 0,25 0,-1 0,1 1,-25-1,25 0,-25 0,25 0,-25 1,25 24,-25-25,0 50,0-1,0 1,0 0,-25-25,25 25,0 0,0-1,0 1,0 0,0 0,0 0,0-1,0 1,0 0,0 0,0 0,0-1,0-48,0-1,0 0,0 0</inkml:trace>
  <inkml:trace contextRef="#ctx0" brushRef="#br0" timeOffset="1.11377E6">19496 12973,'-24'-25,"-1"25,50 0,-1 0,1 0,25 0,-25 0,24 0,-24 0,25 0,-25 0,24 0,-24-25,0 25,0 0,-1 0,1 0,-74-25,49 1</inkml:trace>
  <inkml:trace contextRef="#ctx0" brushRef="#br0" timeOffset="1.11422E6">20439 12551,'0'0,"-25"0,0 0,1 25,24 0,-25 0,0 24,25 1,-25-1,25 1,0 24,0-24,0-25,0 24,25 1,-25-25,25 0,0 24,-1-24,1-25,-50 0,50 25,25-25,-1 0</inkml:trace>
  <inkml:trace contextRef="#ctx0" brushRef="#br0" timeOffset="1.11463E6">20910 12799,'0'0,"-24"-25,24 1,0-1,-25 0,25 0,-25 0,0 1,0 48,1 1,-1 0,0 0,25 24,-25 1,0 24,25-24,0 0,-25-1,25 1,25-25,-25-1,0 1,25 0,0-25,-25-25,25 25,0-25,-1 1,1-26,0 0,0 1,0-1,-1 25,-24-24,25-1,-25 25,25 1,-25-1,-25 50,25-1,0 1,0 25,0-25,0 24,-25 1,25-1,0-24,0 0,0 25,0-26,25 1</inkml:trace>
  <inkml:trace contextRef="#ctx0" brushRef="#br0" timeOffset="1.11478E6">21109 12898,'0'0,"0"25,0 0,0 0,0 24,0-24,0 0,0 0,0 0,0-1,0 1,25-25,-25 25</inkml:trace>
  <inkml:trace contextRef="#ctx0" brushRef="#br0" timeOffset="1.11502E6">21258 12799,'0'25,"24"-25,1 0,0 0,0 0,0 0,-1 0,1 0,0 0,0 0,0 0,-1-25,-48 0</inkml:trace>
  <inkml:trace contextRef="#ctx0" brushRef="#br0" timeOffset="1.11517E6">21406 12601,'-49'0,"74"25,-25-1,-25 1,25 0,0 0,0 24,0 1,0 0,0-1,0 1,0-1,0-24,0 0,25 0,-25 0</inkml:trace>
  <inkml:trace contextRef="#ctx0" brushRef="#br0" timeOffset="1.11557E6">21878 12650,'0'0,"0"-24,-25-1,25 0,-25 0,0 25,1 0,24 25,-25-25,0 25,0 24,0 1,0 0,25 24,-24-24,24-1,-25 1,25-1,0-24,25 0,-25 0,0 0,24-25,1 0,-25-25,25 0,0 0,0 0,0-24,-1-1,1 1,0 24,-25-25,0 25,25 1,-25-1,25 0,-50 50,25 0,0-1,0 1,0 25,-50-25,75-1,-25 51,0-50,25-1,-50 1,50-25,-50 0,75 25</inkml:trace>
  <inkml:trace contextRef="#ctx0" brushRef="#br0" timeOffset="1.11584E6">22076 12849,'25'0,"0"25,-25-1,0 1,0 0,-25 0,25 0,-25-25,0 24,25 1,-24-25,24 25,-25-25,25 25,25-25,-1 0,26 0,-25 0,0-25,-1 50,26-75,-50 25,50 25</inkml:trace>
  <inkml:trace contextRef="#ctx0" brushRef="#br0" timeOffset="1.11605E6">22324 12849,'25'0,"0"0,0 0,-1 0,1 0,0 0,0 0,0 0,-1 0,1 0,0 0,0 0,0 0</inkml:trace>
  <inkml:trace contextRef="#ctx0" brushRef="#br0" timeOffset="1.11622E6">22547 12626,'-24'24,"24"1,0 25,0-1,-25-24,25 50,-25-26,25 1,-25-1,50 1,-25 0,0-1,-25-24,50 0</inkml:trace>
  <inkml:trace contextRef="#ctx0" brushRef="#br0" timeOffset="1.11667E6">23068 12774,'0'0,"0"-24,0-1,0 0,0 0,-24-24,-1 24,0 25,25-25,-25 50,0-25,1 25,-1 24,-25 1,25-1,1 1,24 0,-25-1,25 1,0-25,0 24,0-24,0 0,0 0,25-25,-1 0,1 0,0-25,0 0,0 0,-1 0,1 1,0-26,-25 25,25 0,-25-24,25 24,-25 0,24 0,-24 50,0 0,-24 0,24 0,0-1,0 1,0 0,0 0,0 0,24-1,-24 1,-24 0,48-25,-24 25,0 0,-24-1,73-48,-49-1</inkml:trace>
  <inkml:trace contextRef="#ctx0" brushRef="#br0" timeOffset="1.11698E6">23217 12923,'0'0,"25"0,0 25,-25 0,0 0,0-1,-25 1,0-25,25 25,-25-25,50 0,0 0,0 0,0 25,-1-25,-24 25,0-1,0 1,0 0,-24-25,24 25,-25-25,25 25,-25-25,0 0,25 25,-25-25</inkml:trace>
  <inkml:trace contextRef="#ctx0" brushRef="#br0" timeOffset="1.11726E6">23465 12700,'25'0,"0"25,-25 0,25-1,-25 1,24 0,-24 0,0 24,25-24,-25 25,0-25,0 24,0 1,-25-25,25 24,-24-24,24 25,-25-25,0 24,0 1,-24-25,24-1,-25 1</inkml:trace>
  <inkml:trace contextRef="#ctx0" brushRef="#br0" timeOffset="1.14035E6">21034 11212,'-24'0,"48"0,1 0,0 0,0 0,0 25,-1-25,1 0,0 0,0 0,-25 24,25-24,-1 0,1 0,0 0,-50 0,0 0,1 25</inkml:trace>
  <inkml:trace contextRef="#ctx0" brushRef="#br0" timeOffset="1.14501E6">21605 10889,'0'-25,"25"25,-1 0,1 0,0 0,0 0,25-24,-1 24,1-25,-1 25,1-25,0 25,-26 0,26-25,-25 25,0 0,-1-25,1 25,0 0,0 0,-50 0,0 0,0 0,-24 0,24 0,0 25</inkml:trace>
  <inkml:trace contextRef="#ctx0" brushRef="#br0" timeOffset="1.14557E6">21704 10864,'25'25,"0"-25,-25 25,49 0,-24-25,0 25,25-1,-26-24,26 25,-25-25,24 0,-24 25,0-25,0 0,0 0,-1 25,-48-25,-1 25,0-25,0 24,0 1,-24 0,24 0,-25 25,26-26,-26 1,25 25,0-25,-24-1,24 1,0 0,0-25,25 25,-25-25,50 25,0-25,0 0,0 0,24 0,1 0,-25 0,24 0,1 0,0 0,-26 0,26 0,-25 0,0 0,-1 0,1 0,0 0,0 0,-25-25</inkml:trace>
  <inkml:trace contextRef="#ctx0" brushRef="#br0" timeOffset="1.14632E6">22845 10988,'0'0,"0"-24,25-1,-25 0,0 0,0 0,-25 1,25-1,-25 25,25-25,-24 25,-1 0,0 25,-25 0,25-1,1 1,-1 25,0-1,0 1,0 0,25 24,-24-24,24-1,0 1,0-25,0 0,0-1,0 1,24-25,-24 25,25-25,0 0,0-25,0 25,-1-25,1 1,0-1,0-25,0 25,0-24,-1 24,1-25,0 25,-25 1,25-1,-25 0,-25 25,25 25,-25-25,25 49,-25-24,25 25,-24 0,24-26,0 51,0-50,0-1,0 1,24 0,-24 0,25-25,-25 25,25-25,0 0,0 24,24-73,-24 49,0-25,-25 50,49-75,-24 50,0-74,25 49,-26 0,1 0,0 1,-25-1,-25 25,25 25,0-1,0 1,0 25,0-25,0-1,0 1,0 25,0-25,25-1,-25 1,0 0,0 0,0-50,0-25,0 26</inkml:trace>
  <inkml:trace contextRef="#ctx0" brushRef="#br0" timeOffset="1.14646E6">23242 10988,'25'25,"-25"0,25-25,-1 25</inkml:trace>
  <inkml:trace contextRef="#ctx0" brushRef="#br0" timeOffset="1.1469E6">21704 11807,'0'-25,"-25"25,25 25,0 0,0 0,0-1,0 1,0 25,0-25,-25-1,25 1,0 0,25 0,-25-75,0 25</inkml:trace>
  <inkml:trace contextRef="#ctx0" brushRef="#br0" timeOffset="1.14706E6">21654 11633,'25'25,"0"-25,0 25,0-25,-25 25,25-25</inkml:trace>
  <inkml:trace contextRef="#ctx0" brushRef="#br0" timeOffset="1.14725E6">21828 11782,'25'0,"0"25,0-25,-1 0,1 0,0 0,0 0</inkml:trace>
  <inkml:trace contextRef="#ctx0" brushRef="#br0" timeOffset="1.14741E6">21853 11956,'25'0,"0"0,-1-25,1 25,25 0,-25-25,-1 25,1 0,0 0,0 0,0-25,-1 25</inkml:trace>
  <inkml:trace contextRef="#ctx0" brushRef="#br0" timeOffset="1.14759E6">22275 11683,'-25'25,"25"0,25-1,-25 1,0 0,0 0,0 0,0 24,0-24,24 0,-24 0,0-1</inkml:trace>
  <inkml:trace contextRef="#ctx0" brushRef="#br0" timeOffset="1.14815E6">21903 10220,'-25'24,"25"1,0 0,0 0,0 0,0 24,0-24,0 0,0 0,0-1,0 1,25 0,-25-50,24 0,1 1,-25-1,25 0,-25-25,25 26,-25-1,25 0,-25 0,24 50,-24 0,0 0,0-1,0 26,0-25,0 24,0-24,0 0,0 0,25 0,0-1,0 1,0-25,-1 0</inkml:trace>
  <inkml:trace contextRef="#ctx0" brushRef="#br0" timeOffset="1.15552E6">6276 11311,'-25'0,"25"-25,-25 50,50-25,0 0,-1 0,1 0,0 0,0 0,0 0,-1 0,1 0,0 0,0 0,0 0,-1 0,1 0,0 0,0 0,0 0,-1 0,-24 25,25-50,-50 50</inkml:trace>
  <inkml:trace contextRef="#ctx0" brushRef="#br0" timeOffset="1.1562E6">7392 11088,'0'-25,"-25"25,0 0,50 0,0 0,0-25,-1 25,1 0,25 0,-25 0,24-25,1 25,-25 0,24 0,-24 0,25 0,-26 0,26 0,-25 0,0 0,-1 0,1 0,-50 0,1 0</inkml:trace>
  <inkml:trace contextRef="#ctx0" brushRef="#br0" timeOffset="1.15682E6">7441 11137,'-24'0,"24"25,24 0,1-25,0 25,0-25,0 25,-1-25,1 0,25 0,-25 24,-1-24,26 0,-25 0,0 0,-1 0,1 0,0 0,-50 25,0 0,1-25,-26 25,25 0,0-1,-24 1,24 0,-25 0,1-25,24 25,-25-1,26 1,-26 0,25-25,0 25,1-25,24 25,-25-25,50 0,-1 0,26 24,-25-24,24 0,1 0,0-24,-1 24,1 0,-1 0,1 0,0 0,-26 0,26 0,-25 0,0 0,-1 0,1 0,0 0,-50 0,0 0,1 0</inkml:trace>
  <inkml:trace contextRef="#ctx0" brushRef="#br0" timeOffset="1.15788E6">8508 11336,'0'-25,"0"0,25 25,-25-25,0 1,0-1,0 0,0 0,0 0,0 0,0 1,0-1,-25 0,25 0,-25 0,0 1,1 24,-1 0,0 0,0 0,0 24,1 1,-1 25,0-1,0 1,0 25,1-26,-1 26,25-1,0-24,0-1,0 1,0-25,25 24,-1-24,1-25,0 0,0 0,24-25,-24 0,0-24,0-1,24 1,-24-1,0 0,0 26,0-26,-1 0,-24 26,0-1,25 0,-50 50,25 0,-24 24,24 1,0-1,-25 1,25 0,0-1,0-24,0 25,25-26,-1 1,1-25,0 0,0 0,0-25,-1-24,26 24,-25 0,0-24,-1 24,-24 0,25-25,0 26,0-1,-25 0,-25 50,25 0,0-1,0 1,0 0,0 0,0 24,0-24,0 0,0 25,0-26,0 1,0 0,0 0,0 0,0-1,0-48,0-1,0 0,0 0</inkml:trace>
  <inkml:trace contextRef="#ctx0" brushRef="#br0" timeOffset="1.15802E6">8880 11137,'25'25,"0"0,-1 0,-24 0</inkml:trace>
  <inkml:trace contextRef="#ctx0" brushRef="#br0" timeOffset="1.15844E6">7293 12005,'0'-24,"0"48,0 1,0 0,0 0,0 0,0-1,0 26,0-25,0 0,0 0,0-1,0 1,0-50</inkml:trace>
  <inkml:trace contextRef="#ctx0" brushRef="#br0" timeOffset="1.15858E6">7268 11807,'25'0,"-1"0,1 25,0-25,0 0,0 0</inkml:trace>
  <inkml:trace contextRef="#ctx0" brushRef="#br0" timeOffset="1.15876E6">7491 11956,'25'0,"0"0,-1 25,1-25,0 0,0 0,0 0</inkml:trace>
  <inkml:trace contextRef="#ctx0" brushRef="#br0" timeOffset="1.15892E6">7466 12105,'25'0,"0"0,0 0,-1 0,1 0,25 0,-25 0,-1 0,26 0,-25 0,0-25,-1 25,1 0</inkml:trace>
  <inkml:trace contextRef="#ctx0" brushRef="#br0" timeOffset="1.1591E6">7937 11881,'0'25,"0"0,0 0,0 24,25-24,-25 0,0 25,0-26,0 1,25 0,-25 0</inkml:trace>
  <inkml:trace contextRef="#ctx0" brushRef="#br0" timeOffset="1.15958E6">7615 10616,'-25'-24,"25"48,0 1,25 0,-25 0,-25 0,25 24,0 1,0-25,0 24,0-24,0 0,25-25,0-50,-25 25,25 1,-25-26,0 25,24 0,-24-24,25 24,-25 50,25-25,-25 25,0-1,0 1,0 25,25-25,-25-1,25 1,-25 0,0-50,24 50,1 0</inkml:trace>
  <inkml:trace contextRef="#ctx0" brushRef="#br0" timeOffset="1.16004E6">9252 11435,'-25'-25,"25"0,25 25,-25 25,0 0,25-50</inkml:trace>
  <inkml:trace contextRef="#ctx0" brushRef="#br0" timeOffset="1.16044E6">9599 11038,'0'-25,"-24"25,48 0,1 0,0 25,25-25,-26 0,26 0,0 0,-1 0,1 0,-1 0,-24 0,25 0,-25-25,0 25,-1 0,1 0,-50 0,1 0,-1 25,-25-25</inkml:trace>
  <inkml:trace contextRef="#ctx0" brushRef="#br0" timeOffset="1.16067E6">9823 11063,'0'25,"0"-1,0 1,0 0,0 25,0-25,0 24,0-24,-25 25,25-1,0 1,0-25,0 24,-25-24,25 0,25 0,-25-50,0 0,0 0,25 0</inkml:trace>
  <inkml:trace contextRef="#ctx0" brushRef="#br0" timeOffset="1.16091E6">10021 11013,'0'25,"0"0,0 0,0-1,0 1,0 25,0 0,0-1,0 1,0-1,0-24,0 25,0-1,0-24,0 0,0 0,0 0,0-1,0 1</inkml:trace>
  <inkml:trace contextRef="#ctx0" brushRef="#br0" timeOffset="1.16164E6">10864 10889,'-24'-25,"-1"1,25 48,-25 1,0 0,25 0,-25 24,1 26,24-26,0 26,-25-1,25-24,0 24,0-24,25 24,-25-24,24-25,1 24,0-24,0-25,24 25,-24-50,25 0,-25 1</inkml:trace>
  <inkml:trace contextRef="#ctx0" brushRef="#br0" timeOffset="1.16218E6">11237 11212,'0'-100,"0"200,0-249,-25 124,25 0,0 0,-25 1,25-1,-25 0,0 25,25 25,-25 0,1-1,-1 26,0 0,0 24,0 1,1-26,24 26,0-26,0 1,0-1,24-24,1 0,0-25,0 0,0-25,-1 0,1 1,0-1,0-25,0 1,0-1,-1 25,-24-24,25-1,-25 25,25 0,-25 0,-25 50,25 0,0 25,-25-25,25 24,0 1,0-1,0-24,0 25,0-25,0-1,0 1,25-25,-25 25,25-25,0-25,0 25,-1-25,1-24,0 24,0 0,0 0,-25 1,24-1,-24 0,0 50,-24 0,24-1,0 1,0 0,-25 0,50 0,-25-1,0 1,24 0,-24 0,25-25,0-25,-25 0,25 0,-25 1</inkml:trace>
  <inkml:trace contextRef="#ctx0" brushRef="#br0" timeOffset="1.16233E6">11534 11063,'0'25,"25"-25,0 24,0 1,-1-25</inkml:trace>
  <inkml:trace contextRef="#ctx0" brushRef="#br0" timeOffset="1.16254E6">11683 11336,'25'0,"0"0,-1 0,1 0,0 0,0 0,0-25,-1 25,1 0,0 0,0 0,0 0,-25 25,24-25</inkml:trace>
  <inkml:trace contextRef="#ctx0" brushRef="#br0" timeOffset="1.16296E6">12452 11237,'0'-25,"0"0,0 0,-25 0,25 0,0 1,-25-1,25 0,-24 0,-1 0,0 1,0 24,0 24,1-24,-1 50,0-25,0 24,0 1,25 0,-25 24,25-24,-24-1,48-24,-24 25,0-25,0-1,25 1,0 0,0-25,0-25,0 25,-25-25,24 1,26-26,-25 0,0 26,-25-26,24 0,1 26,-25-26,0 25,25 0,-50 50,25 0,0 0,0 0,-25 24,25 1,0-25,25 24,-25-24,0 25,25-26,0 1,0 0,-25 0,49-25,-24 0,0 0,0 0,-1-25,1 25,-25-25</inkml:trace>
  <inkml:trace contextRef="#ctx0" brushRef="#br0" timeOffset="1.16327E6">12700 11435,'0'0,"0"-25,25 0,0 25,-25-24,24 24,-24 24,0 1,0 0,0 25,0-26,0 26,-24 0,24-1,0 1,0-1,-25 1,25-25,0 24,-25 1,25-25,0 0,-25-1,25 1,0 0,-25-25,25 25,-24-25,-1 0,0-25,0 25,0-25,25 0,-24-24,-1-1</inkml:trace>
  <inkml:trace contextRef="#ctx0" brushRef="#br0" timeOffset="1.1634E6">12650 11162,'25'0,"0"25,0-25,0 25,-1-25,1 0</inkml:trace>
  <inkml:trace contextRef="#ctx0" brushRef="#br0" timeOffset="1.1637E6">12998 10889,'24'0,"1"25,-25 0,25-25,-25 25,25 24,0-24,-1 25,-24-1,25 1,0 0,0-1,-25-24,25 25,-25-1,0 1,0-1,0 1,0 0,-25-1,0 1,0-1,0 1,1 0,-1-1,0 1,0-25,0-1</inkml:trace>
  <inkml:trace contextRef="#ctx0" brushRef="#br1" timeOffset="1.17411E6">11857 3175,'0'0,"-25"0,25 25,25-25,-1 0,1 0,0 0,0 0,0 0,-1 0,1-25,0 25,0 0,0 0,24 0,-24 0,0 0,25 0,-26 0,26 0,-25 0,24 0,1-25,0 25,-26 0,26 0,0 0,-1 0,-24 0,25 0,-26 0,26 0,0 0,-26 0,1 0,25-25,-25 25,-1 0,26 0,-25 0,0-24,-1 24,1 0,0 0,0 0,-50 0,0 0,0 0</inkml:trace>
  <inkml:trace contextRef="#ctx0" brushRef="#br1" timeOffset="1.1751E6">17438 1637,'0'-25,"0"50,0 0,0 0,0 24,0-24,0 0,0 25,0-1,0 1,0-1,0 1,0 0,0-1,0 26,0-26,0 26,0-26,0 26,0-26,0 26,0-26,0 26,0-26,0 1,0 0,0-1,0 1,0-1,0-24,-25 25,25-25,0-1,0 1,0 0,0 0,0 0,0-1</inkml:trace>
  <inkml:trace contextRef="#ctx0" brushRef="#br1" timeOffset="1.17553E6">17388 3200,'0'0,"0"-25,25 25,0 0,-1 0,1 0,0 0,0 0,0 0,24 0,-24 0,0 25,25-25,-26 0,26 0,-25 0,24 0,-24 0,25 0,-25 0,24-25,-24 25,25 0,-1 0,-24 0,25 0,-26 0,26 0,-25-25,24 25,-24 0,25 0,-25 0,-1 0,26 25,-25-25,25 0,-26 0,26 0,-25 0,0 0,-1 0,1 0,0 0,0 0,0 0,-25-25,24 25,-48 0,-1 0,0-25,-49 1,49 24,-25-25</inkml:trace>
  <inkml:trace contextRef="#ctx0" brushRef="#br1" timeOffset="1.17636E6">17388 1712,'25'0,"0"0,-1 0,1-25,0 25,0 0,25 0,-1 0,1-25,-1 25,1 0,0 0,-1 0,1 0,24 0,-24 0,24 0,-24 0,24 0,-24 0,-1 0,26 25,-26-25,1 0,0 25,-1-25,1 0,0 24,-1-24,1 0,-1 25,-24-25,25 0,-25 0,24 25,-24-25,0 0,0 25,-1-25,1 0,0 0,-25 25,25-25,-25 24,0 1,0 0,-25 0,25 0,0-1,0 1,0 0,0 25,0-26,0 26,0 0,0-1,0 26,0-26,0 26,0-26,0 26,-25-26,25 26,0-26,0 26,0-26,0 26,0-26,0 1,0-25,0 24,0-24,0 25,0-25,0-1,0 1,0 0,-25-25,1-25,-1 0</inkml:trace>
  <inkml:trace contextRef="#ctx0" brushRef="#br1" timeOffset="1.1793E6">6052 10641,'-24'0,"48"25,-24 0,0 0,0-1,0 1,0 0,0 0,25 0,-25-1,0 1,0 0,0 0,0 0,0-1,0 1,0 0,0 0,25 24,-25-24,0 0,0 0,0 0,0 0,0 24,0-24,25 0,-25 0,0-1,0 1,0 0,0 25,0-26,0 1,25 0,-25 0,0 0,0-1,0 1,0 0,24 25,-24-26,0 1,0 25,0-25,0-1,0 1,25 0,-25 0,0 0,0-1,0 1,0 0,25 0,-25 0,0-1,0 1,0 0,0 0,0 0,25 0,-25-1,0 1,0 0,0 0,0 0,0-1,0 1,0 0,0 0,0-50,0 0,0 0</inkml:trace>
  <inkml:trace contextRef="#ctx0" brushRef="#br1" timeOffset="1.18141E6">6226 12303,'25'0,"0"0,-1 0,1-25,0 25,0 0,0 0,-1-24,1 24,0 0,0 0,0 0,-1 0,1 0,0 0,0 0,0 0,-1 0,1 0,0 0,0 0,0 0,-1 0,1 0,0 0,0 0,0 0,-25 24,25-24,-1 0,1 0,0 0,0 0,-25 25,25-25,-1 0,1 0,0 25,0-25,0 0,-1 0,1 0,0 0,0 0,0 0,-1 25,1-25,0 0,0 0,0 0,-1 0,1 0,0 25,0-25,0 0,-1 0,1 0,0 0,0 0,0 0,-1 0,1-25,0 25,0 0,0 0,-1 0,1-25,0 25,0 0,0 0,-1 0,1 0,0-25,0 25,0 0,0 0,-1 0,1-25,0 25,0 0,0 0,-1 0,1 0,0-24,0 24,0 0,24 0,-24 0,0-25,0 25,-1 0,1 0,0 0,0 0,0 0,-1 0,1 0,0 0,0-25,0 25,-1 0,1 0,0 0,0 0,0-25,-1 25,1 0,0 0,0 0,0 0,-1 0,1 0,0 0,0 0,0 0,0 0,-1 0,1 0,0 0,0 0,0 0,-1 0,1 0,0 0,0 0,0 0,-1 0,1 0,0 0,0 0,0 0,-1 0,1 0,0 0,0 0,0 0,-1 0,1 0,0 0,0 0,0 0,-25 25,24-25,1 0,0 0,0 0,0 0,-1 0,1 0,0 0,0-25,0 25,-1 0,1 0,0 0,0 0,0 25,0-25,-1 0,1 0,0 0,0 0,0-25,-1 25,1 0,0 0,0 0,0 0,-1 0,1 0,0 0,0 0,0 0,-1 0,1 0,0 0,0 0,24 0,-24 0,0 25,0-25,0 0,-1 0,26 0,-25 0,0 0,-1 0,1 0,0 0,0 0,0 0,-1 0,26 0,-25 0,0 0,-1 0,1 0,0 0,0 0,0 0,0 25,-1-25,1 0,0 0,0 0,0 0,-1 0,1 0,0 0,0 0,0 0,-1 0,1 0,0 0,0 0,0 0,-1 0,1 0,0 25,0-25,0 0,-1 0,1 0,0 0,0 0,0 0,-1 0,1 0,0 0,0 0,0 0,-1 0,1 0,0 0,0 0,0 0,-1 0,1 0,0 0,0 0,0 0,0 0,-1 0,1 0,0 0,0 0,0 0,-1 24,1-24,0 0,0 0,0 0,-1 0,1 0,0 0,0 0,0-24,-25 48,24-24,1 0,0-24,0 24,0 0,-1 0,1 0,0 0,0 0,0 0,-1 0,1 0,0 24,-25-48,25 24,0 0,-1 0,1 0,0 0,0 0,0 0,-1 0,1 0,0 0,0 0,0 0,0 0,-1 0,1 0,0 0,0 0,0 0,-1 0,1 0,0 0,0 0,0 0,-1 0,1 0,0 0,0 0,0 0,-1 0,1 0,-25-25,-25 25</inkml:trace>
  <inkml:trace contextRef="#ctx0" brushRef="#br1" timeOffset="1.18342E6">6028 10393,'0'-25,"24"50,1-25,0 0,0 0,0 0,-1 0,1 0,0 0,25 0,-26 0,1 0,25 0,-25 0,-1 0,26 0,-25 0,24 0,-24 0,0 0,25 0,-26 0,1 0,0 0,25 0,-26 0,1 0,0 0,25 0,-25 0,-1 0,1 25,25-25,-25 0,-1 0,1 0,0 0,25 0,-26 0,1 0,0 0,25 0,-26 0,1 0,0 25,25-25,-26 0,26-25,-25 25,0 0,24 0,-24 0,25 0,-26 0,1 0,25 0,-25 0,-1-25,26 25,-25 0,24 0,-24 0,0 0,25 0,-25 0,24-25,-24 25,25 0,-26 0,1 0,25 0,-1 0,-24-24,0 24,25 0,-26 0,26 0,0 0,-26-25,26 25,-25 0,24 0,-24 0,25 0,-25 0,24 0,-24 0,25 0,-26 0,26 0,0 0,-25 0,24-25,-24 25,25 0,-1 0,1 0,-25 0,24 0,1 0,-1 0,1 0,-25-25,24 25,1 0,0 0,-1 0,1 0,-25 0,24 0,1 0,-25 0,24 0,1 0,0 0,-1 0,1 0,-25 0,24 0,1 0,-1 0,1-25,0 25,-1 0,1 0,-25 0,24 0,1 0,-1 0,1 0,0 0,-26 0,26 0,0 0,-1 0,-24 0,25 0,-1 0,1 0,-25 0,24-24,1 24,-25 0,24 0,1 0,-25 0,24 0,-24 0,25 0,-25 0,24 0,1 0,-1 0,-24 0,25 0,-1 0,-24 0,0 0,25 0,-26 0,26 0,0 0,-26 0,26 0,-25 0,25 0,-1 0,-24 0,25 0,-26 0,26 0,0 0,-26 0,26 0,0 0,-26 0,26 0,0 0,-26 0,26 0,0 0,-26 0,26 0,0 0,-26 0,26 0,-25 0,0 0,24 0,-24 0,25 0,-25 0,24 0,-24 0,25 0,-26 0,1 0,25 24,-25-24,-1 0,26 0,-25 0,0 0,-1 0,1 0,0 0,0 0,0 25,-1-25,1 0,0 0,-25 25,-25-25,25 25,0 0,0-1,0 1,0 0,0 0,-25 0,25-1,0 26,0-25,0 0,0 24,0-24,0 25,0-26,0 26,0 0,0-1,0-24,0 25,0-1,0 1,0-1,0 1,0 0,0-1,0 1,0 0,0-1,0 1,0-1,0 1,0 0,0-1,0 1,0-1,0 1,0 0,0-26,0 26,0-25,0 24,0-24,25 0,-25 25,0-26,0 1,0 0,0 25,0-25,0-1,0 1,25-25,-25 25,-25 0,25 0,0-50,-25 0</inkml:trace>
  <inkml:trace contextRef="#ctx0" brushRef="#br1" timeOffset="1.18645E6">5631 16768,'24'0,"1"0,25 0,-25 0,49 25,-24-25,-1-25,26 25,-26 0,26 0,-26-25,1 25,0 0,-1-25,1 25,-1 0,-24 0,0-24,0 24,0 0,-1 0,-48 0,-1 0,0 0,0 0,0 0</inkml:trace>
  <inkml:trace contextRef="#ctx0" brushRef="#br1" timeOffset="1.1868E6">5705 17016,'0'-25,"25"0,0 25,-1 0,1-24,0 24,0 0,25 0,-1-25,1 25,-1 0,1 0,0 0,-1 0,1 0,-1 0,1 0,0 0,-1 0,-24 0,25 0,-26 0,1 0,0-25,0 25,0 0,-1 0,-48 0,-1 0,0-25,0 25,25-25</inkml:trace>
  <inkml:trace contextRef="#ctx0" brushRef="#br1" timeOffset="1.18711E6">6276 16520,'24'25,"1"0,0-25,0 24,24 1,-24 0,25 0,-1 0,-24-25,25 24,-25-24,-1 0,1 0,0 25,0-25,0 0,-25 25,0 0,0 0,0-1,-25 1,25 0,-25 0,0 0,-24 24,24-24,0 25,0-1,-24-24,24 25,-25-26,25 1</inkml:trace>
  <inkml:trace contextRef="#ctx0" brushRef="#br1" timeOffset="1.18759E6">8062 16768,'-25'0,"25"25,0 0,0 24,0 1,25-1,-25 26,0-26,0 1,0 0,0 24,0-24,0-26,0 26,0-25,0 0,0-1,0-48,-25-26,0 25</inkml:trace>
  <inkml:trace contextRef="#ctx0" brushRef="#br1" timeOffset="1.18792E6">7813 16793,'0'-25,"25"0,0 25,0-25,24 25,-24 0,25 0,0 0,-1 0,1 25,-1-25,1 25,-25-25,24 25,-24 0,0-1,0 1,0 25,-25-25,0-1,0 26,0-25,0 24,-25 1,25-25,-25 24,0 1,0 0,1-26,-1 26,-25-25,25 0,1-1,-26 1,25 0,0-25,1 0,-1 0,0-25,25 0</inkml:trace>
  <inkml:trace contextRef="#ctx0" brushRef="#br1" timeOffset="1.18831E6">8830 16942,'25'0,"0"0,0 24,0-24,24 0,-24 0,0 0,0 0,24 0,-24 0,0 0,0 0,-50 0,0 0</inkml:trace>
  <inkml:trace contextRef="#ctx0" brushRef="#br1" timeOffset="1.18857E6">8806 17214,'0'0,"24"0,1 0,0-24,0 24,24 0,-24 0,25 0,-25 0,0 0,24 0,-24 0,0 0,0 0,-1 0,-24-25,-24-25,-1 25,0 25</inkml:trace>
  <inkml:trace contextRef="#ctx0" brushRef="#br1" timeOffset="1.18927E6">9996 16594,'-25'0,"50"0,0 0,0 0,0 0,24 0,1 0,0 0,-1 0,26 0,-26 0,1 0,-1 0,1 0,-25 0,24-24,-24 24,25 0,-25 0,-1 0,1-25,-50 25,1 0,-1 0,-25 0,25 0,1 0,-1 0</inkml:trace>
  <inkml:trace contextRef="#ctx0" brushRef="#br1" timeOffset="1.18978E6">9996 16644,'0'0,"-25"0,50 0,0 25,0-25,25 25,-1-25,1 24,-1-24,1 25,0-25,-1 0,1 0,-1 0,-24 0,25 25,-25-25,-1 0,1 25,-50 0,1-25,-1 24,-25 1,25 0,-24 0,-1 0,25-1,-24 1,-1 0,1 0,24 24,-25-24,25 0,1 25,-1-26,0-24,0 25,0-25,25 25,25-25,0 0,25 0,-1 0,-24-25,25 25,-1 0,1 0,-1 0,1 0,0 0,-1 0,1 0,-1 0,1 0,0 0,-26 0,26 0,-25 0,0 0,-1 0,1-25,-25 1</inkml:trace>
  <inkml:trace contextRef="#ctx0" brushRef="#br1" timeOffset="1.19049E6">11658 16768,'0'0,"-25"-25,25 0,-24-24,24 24,-25-25,25 26,-25-26,0 25,0-24,25 24,-24 25,-1 0,0 0,0 25,-24 24,24 1,0 24,-25 1,26-1,24 0,-25 1,25-1,0-24,0 24,0-24,25-1,-1-24,1 0,0 0,0 0,0-25,-1 0,1-25,25 0,-25 0,24-24,-24-1,0 0,0 1,-1-1,1 1,0-1,-25 25,25-24,-25 24,0 50,0-1,-25 26,25 0,0-1,0-24,0 25,0-1,0-24,25 25,-25-26,25-24,-1 25,1-25,0 0,0-25,0 1,-1-1,1-25,0 1,25 24,-26 0,1-25,-25 26,25-1,0 0,-25 50,-25-25,25 25,0-1,0 26,0-25,0 24,0-24,-25 25,25-25,0 24,0-24,0 0,0 0,0-50,0 0,0-25,-25 1</inkml:trace>
  <inkml:trace contextRef="#ctx0" brushRef="#br1" timeOffset="1.19062E6">11981 16594,'49'25,"-98"-50,123 75,-49-50</inkml:trace>
  <inkml:trace contextRef="#ctx0" brushRef="#br1" timeOffset="1.19107E6">10071 17711,'0'24,"0"1,0 25,0-25,0 24,0-24,0 25,0-26,0 1,0 25,0-25,0-1,0-48,-25-1</inkml:trace>
  <inkml:trace contextRef="#ctx0" brushRef="#br1" timeOffset="1.19121E6">9996 17462,'0'0,"25"25,0-25,0 25,0 0,24-25,-24 0</inkml:trace>
  <inkml:trace contextRef="#ctx0" brushRef="#br1" timeOffset="1.19139E6">10195 17711,'25'0,"-1"0,1 0,0 0,0 0,0 0,-1 0,1-25</inkml:trace>
  <inkml:trace contextRef="#ctx0" brushRef="#br1" timeOffset="1.19156E6">10220 17859,'0'0,"24"25,1-25,0 0,25 0,-26-25,26 25,-25 0,24 0,-24-24,0 24,0-25,0 25,-25-25,24 25</inkml:trace>
  <inkml:trace contextRef="#ctx0" brushRef="#br1" timeOffset="1.19177E6">10666 17462,'0'0,"0"25,0 0,25 25,-25-25,0 24,0 1,0-1,0 1,0-25,0 24,0-24,25 25,-25-25,-25-1</inkml:trace>
  <inkml:trace contextRef="#ctx0" brushRef="#br1" timeOffset="1.19225E6">10344 15925,'0'-25,"0"50,0-1,0 1,0 25,0-1,0-24,0 25,0-1,0-24,0 0,0 0,0-50,24 0,-24 0,25-24,-25-1,25 1,0 24,-25-25,25 25,-1 1,-24-1,0 0,25 25,-25 25,25 0,-25-1,0 26,25 0,-25-26,0 26,25 0,-25-1,24 1,1-25,-25-1,25 1,-25 0</inkml:trace>
  <inkml:trace contextRef="#ctx0" brushRef="#br1" timeOffset="1.19267E6">9798 15825,'-25'0,"0"0,0 0,25 25,-24 25,24-25,-25 49,25 0,-25 1,25 49,-25-25,25 50,-25-25,25 25,0 0,0-1,0 1,0 0,25-25,0-25,0 25,0-49,24-1,1-24</inkml:trace>
  <inkml:trace contextRef="#ctx0" brushRef="#br1" timeOffset="1.19313E6">12303 15900,'25'25,"0"-1,0 26,24-25,-24 49,0-24,24 24,-24 1,0 24,0-25,0 26,-1-1,-24 0,0-25,0 26,0-1,-24 0,-1 0,0 0,0-24,0 24,1-24,-1-1,0 0,0-24,0 0,25-26</inkml:trace>
  <inkml:trace contextRef="#ctx0" brushRef="#br1" timeOffset="1.19351E6">13072 15925,'-25'0,"50"0,-50 0,25 24,-25-24,25 50,0-25,-24 49,-1 1,25-1,-25 50,0-25,0 25,25 25,-24-25,24 0,-25 0,25 0,0 0,0-25,0 1,25-26,-1 1,1-26,0 1,0-25,0-1,-1 1,26-25</inkml:trace>
  <inkml:trace contextRef="#ctx0" brushRef="#br1" timeOffset="1.19388E6">13395 16446,'0'-25,"24"25,1 0,25 0,-25 0,49 0,-24 0,-1 0,26 0,-26-25,26 25,-26 0,1 0,-1 0,1 0,-25 0,24 0,-24 0,0 25,-50 0,0-25,1 0,-1 24,0-24</inkml:trace>
  <inkml:trace contextRef="#ctx0" brushRef="#br1" timeOffset="1.19412E6">13717 16470,'0'0,"0"25,0 0,0 0,-25 0,25 24,0 1,0-1,0 26,0-26,0 1,0 0,0-1,0 1,0-1,0-24,25 0,-25 0,0 0,0-50,0 0</inkml:trace>
  <inkml:trace contextRef="#ctx0" brushRef="#br1" timeOffset="1.19433E6">13965 16371,'0'50,"0"-100,0 125,0-26,0 1,25-1,-25 26,0-26,0 26,0-1,0 1,0 24,0-50,0 26,0-26,0 1,0 0,0-1,-25-24,50-25</inkml:trace>
  <inkml:trace contextRef="#ctx0" brushRef="#br1" timeOffset="1.19469E6">14660 16321,'0'0,"0"-24,-25-1,0 25,25 25,-25 24,25 1,-25 0,25 24,0 25,-24-24,24 24,0-25,0 25,24-24,-24-1,25-24,0-1,0 1,0-25,-1 0</inkml:trace>
  <inkml:trace contextRef="#ctx0" brushRef="#br1" timeOffset="1.19527E6">15255 16644,'0'0,"-25"-25,0 0,25-24,-25 24,25-25,-24 26,-1 24,25-25,0 25,-50 25,50 24,-25 1,1-1,-1 26,25-1,-25 1,25-1,0-24,25-1,-25 1,0-25,0-1,25 1,-1-25,1-25,0 1,0-26,0 0,-1 1,-24-1,25 1,0-1,-25 0,25 1,-25 24,25 0,-25 0,0 50,0 0,-25 25,25-26,0 51,0-26,25 1,-25 0,0-26,24 26,-24-25,25-25,-25 25,25-25,0 0,-25-25,25 0,0 0,-1 0,1-24,0-1,0 25,0 1,-1-26,-24 25,0 0,25 25,-50 25,25 25,0-25,-24-1,24 26,0 0,0-26,0 26,0-25,0 0,0 24,0-24,0 0,0-50,0-25,0 26,-25-1</inkml:trace>
  <inkml:trace contextRef="#ctx0" brushRef="#br1" timeOffset="1.1954E6">15528 16421,'0'0,"25"25,-25-1,24 1,-24 0,25-25,-25 25,25 0</inkml:trace>
  <inkml:trace contextRef="#ctx0" brushRef="#br1" timeOffset="1.19567E6">15677 16818,'0'24,"0"-48,24 24,1 0,0 0,0 0,0-25,-1 25,1 0,25 0,-25 0,-1-25,1 25,0 0,0 0,-25 25,25-50,-50-25</inkml:trace>
  <inkml:trace contextRef="#ctx0" brushRef="#br1" timeOffset="1.19637E6">16570 16644,'0'0,"0"-25,-25 0,25 1,0-1,-25 0,25 0,-25-24,0 24,25 0,-24 0,24 50,-50-75,50 75,-25-25,0 25,-24 25,24-1,0 1,0 24,0 1,1-1,24 0,0 1,0-1,0-49,24 25,-24-26,25 1,0-25,0 25,24-50,-24 0,0 1,0-26,0 0,0 1,-1-1,1 1,0-1,0 0,-25 1,25-1,-25 25,0 50,0 0,0 0,0 24,0 1,0 0,0-26,0 26,0 0,0-26,24-24,-24 25,25-25,0 0,0 0,0 0,-1-25,1 1,0-26,0 25,0 0,-1-24,1 24,0 0,0 0,-25 1,0 48,0 1,-25 0,25 0,0 24,0-24,0 25,-25-1,25 1,0 0,0 24,0-24,-25-1,25 1,0-1,0 1,0 0,-24-26,24 1,0 25,0-25,-25 0,0-25,0 0,0-25,1-25,-1 25,0-24,25-26,-25 1</inkml:trace>
  <inkml:trace contextRef="#ctx0" brushRef="#br1" timeOffset="1.19651E6">16842 16446,'124'24,"-248"-48,273 73,-124-49,-25 25,25-50</inkml:trace>
  <inkml:trace contextRef="#ctx0" brushRef="#br1" timeOffset="1.1968E6">17190 16222,'24'25,"-24"0,0 24,25-24,0 25,-25 0,25-26,0 26,-1 0,1-1,0 26,0-26,-25 26,25-26,-25 1,0 24,0-24,-25 24,25-24,-25 24,0 1,0-26,-24 1,24 49,0-74,-24 0,49 74,-25-74,-74-50</inkml:trace>
  <inkml:trace contextRef="#ctx0" brushRef="#br1" timeOffset="1.19727E6">13196 17611,'-25'0,"25"25,0 25,0-25,0 24,0 1,0-1,0 1,0 0,0-26,0 26,0-25,0 0,25-1,0-24,-25-24</inkml:trace>
  <inkml:trace contextRef="#ctx0" brushRef="#br1" timeOffset="1.19756E6">13519 17611,'-25'25,"50"-50,-50 75,25-25,-25 0,0-25,25 24,-25 1,25 0,-24-25,-1 25,25 0,-25-25,0 0,25 24,-25-24,50 0,0 0,-25 25,25-25,0 25,-1-25,1 0,25 0,-25 0,-1 25,1-25,0 0,-50 0</inkml:trace>
  <inkml:trace contextRef="#ctx0" brushRef="#br1" timeOffset="1.19771E6">13295 17959,'75'74,"-150"-148,175 148,-76-74,1 25,25-25,-25 0,-1 0,1-25</inkml:trace>
  <inkml:trace contextRef="#ctx0" brushRef="#br1" timeOffset="1.19802E6">13593 17835,'0'0,"25"0,0 0,-1 0,-24-25,25 25,0 0,0-25,0 25,-25 25,24-25,-24 25,0-1,0 26,0-25,-24 24,24 1,0 0,0-1,-25 1,25 24,0-49,0 25,0-1,-25-24,25 0,0 0,-25-25,0 24,1-48,-51-51,50 50</inkml:trace>
  <inkml:trace contextRef="#ctx0" brushRef="#br1" timeOffset="1.19816E6">13692 17487,'50'0,"-100"0,125 0,-75 25,24 0,1-25,0 0</inkml:trace>
  <inkml:trace contextRef="#ctx0" brushRef="#br1" timeOffset="1.19846E6">14089 17661,'0'0,"0"25,-25-25,25 25,-25-1,1-24,24 25,-25-25,25 25,-25-25,0 25,50 0,0-25,0 0,-1 0,1 0,0 0,0 24,0-24</inkml:trace>
  <inkml:trace contextRef="#ctx0" brushRef="#br1" timeOffset="1.19862E6">13891 17909,'74'74,"-148"-148,173 148,-74-74,-25 25,24-25,1 0,0 0,0 0,0-25,-1 1</inkml:trace>
  <inkml:trace contextRef="#ctx0" brushRef="#br1" timeOffset="1.20028E6">14064 17735,'-25'0,"1"25,24 0,-25 0,25 0,-25-25,25 24,-25 1,25 0,-25-25,1 25,-1 0,0-1,50-48,0 24,-25-25,24 25,1 0,0 0,0 25,0-25,-1 24,1-24,0 0,-25 25,25-25,0 0,-1 0,1 0,-50 0,25-25,-24 25,-1-24,0 24,0-25,0 25,1 0,-1 0,0 0,0 0,50 0,0 0,-25 25,25-25,-1 0,1 24,0-24,0 0,0 0,-1 0,-48-24,-1 24,0-25,0 25,0 0,1 0,24-25,-25 25,0 25,50-25,-25 25,25-25,-1 0,1 24,0-24,0 0,0 0,-1 0,-24-24,-24-1,-1 25,25-25,-25 25,0-25,0 25,25-25,-24 25,-1-24,50 24,-1 24,1-24,0 0,0 25,0-25,-25 25,24-25,1 0,-25 25,-25-25,1 0,-1 0,0 0,25-25,-25 25,0 0,1 0,-1 0,25 25,25 0,-1-25,1 24,0-24,0 0,0 0,-1 0,1 0,0-24,0 24,-25-25</inkml:trace>
  <inkml:trace contextRef="#ctx0" brushRef="#br1" timeOffset="1.20051E6">13940 17859,'0'25,"25"0,0-25,-25 25,25 0,-1-25,1 24,0-24,0 0,0 25,-1-25,1 0,-74-74</inkml:trace>
  <inkml:trace contextRef="#ctx0" brushRef="#br1" timeOffset="1.20081E6">14387 17760,'0'25,"0"0,0 0,0 24,0-24,0 0,0 24,0-24,0 0,0 0,0 0,0-1,0-48,0-1,0 0</inkml:trace>
  <inkml:trace contextRef="#ctx0" brushRef="#br1" timeOffset="1.20095E6">14362 17512,'0'0,"25"25,0 0,-1-25,1 25</inkml:trace>
  <inkml:trace contextRef="#ctx0" brushRef="#br1" timeOffset="1.20127E6">14709 17735,'-25'0,"1"25,-1 0,0-25,25 25,-25-25,25 25,0-1,25-24,0 0,0 25,-1-25,1 0,0 0,0 0,0 0,-1 0,1 0,-25 25,-25-25</inkml:trace>
  <inkml:trace contextRef="#ctx0" brushRef="#br1" timeOffset="1.20143E6">14585 17934,'0'0,"50"49,-25-24,-1-25,1 0,0 25,0-25,0 0,-1 0,1 0,0-25</inkml:trace>
  <inkml:trace contextRef="#ctx0" brushRef="#br1" timeOffset="1.20178E6">14982 17735,'0'25,"0"0,0 0,0 0,25-1,-25 1,0 25,0-25,0 24,0-24,0 0,25-50,-25 0,0 0,24-24,-24-1,0 25,25-24,-25 24,0-25,25 26,0 24,-25 24,0 1,0 25,25-25,-25 24,0 1,0-1,24-24,-24 25,0-25,25-1,0 1,-25 0,25-25,-25-25,0 0</inkml:trace>
  <inkml:trace contextRef="#ctx0" brushRef="#br1" timeOffset="1.20525E6">12923 15801,'0'-25,"0"50,25-25,-25 24,25 1,-25 0,25-25,-1 25,-24 0,25-1,0-24,-25 25,25-25,-25 25,25-25,-25 25,-25-25,25 25</inkml:trace>
  <inkml:trace contextRef="#ctx0" brushRef="#br1" timeOffset="1.20545E6">12898 16049,'0'24,"0"-48,0 73,25-49,-25 25,25 0,-25 0,25-1,0 1,-25 0,24 0,1 0,-25-1,25-24,-25 25,0 0</inkml:trace>
  <inkml:trace contextRef="#ctx0" brushRef="#br1" timeOffset="1.20563E6">12874 16396,'49'99,"-98"-198,98 223,-24-99,-25 0,25-25,0 24,-25 1,24-25,-24 25,0 0,0 0</inkml:trace>
  <inkml:trace contextRef="#ctx0" brushRef="#br1" timeOffset="1.2058E6">12874 16768,'0'25,"0"0,24-1,-24 1,25 0,-25 0,25-25,-25 25,25-1,-25 1,25 0,-25 0</inkml:trace>
  <inkml:trace contextRef="#ctx0" brushRef="#br1" timeOffset="1.206E6">12799 17090,'0'0,"25"25,0 0,0 0,-25 0,24-25,1 24,0-24,-25 25,25-25,-25 25,25 0</inkml:trace>
  <inkml:trace contextRef="#ctx0" brushRef="#br1" timeOffset="1.20614E6">12874 17388,'24'99,"-48"-198,73 223,-24-99,0 0,0 0,-1-1,1 1,0 0</inkml:trace>
  <inkml:trace contextRef="#ctx0" brushRef="#br1" timeOffset="1.25502E6">19298 14287,'25'0,"-25"25,25-25,-1 0,1 0,0 0,25 0,-26 0,1 0,25 0,-25-25,0 25,-1 0,1 0,0 0,-50-24,-24-1,24 25,0 0</inkml:trace>
  <inkml:trace contextRef="#ctx0" brushRef="#br1" timeOffset="1.25518E6">19496 14139,'-24'223,"48"-446,-48 471,24-223,0-1,-25 1,25 0,0 0,0 0,-25-1,25 1</inkml:trace>
  <inkml:trace contextRef="#ctx0" brushRef="#br1" timeOffset="1.2554E6">19174 14610,'50'25,"-100"-50,124 50,-49-25,25 0,-25 0,24 0,1 0,-1 0,1 0,-25 0,25 0,-1 0,-24 0,25 0,-26 0,1-25,0 25,-25 25,25-50,-25 0</inkml:trace>
  <inkml:trace contextRef="#ctx0" brushRef="#br1" timeOffset="1.25562E6">19745 14436,'-100'75,"200"-150,-200 175,76-51,-1-24,0 25,0-1,-25-24,26-25,24 50,-25-1,-25-24,25 25,1-1,-1-24,25 0,-25 0,25-1,-25 1,25-50</inkml:trace>
  <inkml:trace contextRef="#ctx0" brushRef="#br1" timeOffset="1.25646E6">19447 14808,'0'0,"25"0,-1-24,1 24,0 24,0-24,0 0,-25 25,0 0,0 0,0 24,-25-24,25 0,-25 25,25-26,0 1,0 0,0 0,25 0,0-1,0 1,-1-25,-24 25,0 0,-24-25,24 25,0-1,-25 1,0-25,25 25,-25 0,0-25,0 25,1-25,-1-25,25 0,0 0,25 0,-25-24,24 24,1-25,0 1,0-1,0 25,0-24,24 24,-24-25,0 26,24-1,-24-25,25 25,-25 1,-1-1,1 25,0-25,0 0,0 25,-1 25,-48 0,24 0,0-1,0 1,0 0,-25 0,25 24,-25-24,0 0,25 25,-25-26,1 1,24 0,-25 0,0 0,0-25,0 0,25-25,-24 25,24-25,0-25,0 26,0-1,0 0,0 0,0 0,24 1,1 48,0-24,0 25,-25 0,25 0,-1 0,1-1,0 1,0 0,0 25,-1-26,1-24,-25 25,25 0,0 0,-25-50,0 0</inkml:trace>
  <inkml:trace contextRef="#ctx0" brushRef="#br1" timeOffset="1.2567E6">20166 14734,'25'-25,"0"25,0 0,-1-25,26 25,-25 0,0-24,-1 24,26 0,-25-25,0 25,-1 0,1 0,-50 0,25-25,-24 25,-1-25,25 0</inkml:trace>
  <inkml:trace contextRef="#ctx0" brushRef="#br1" timeOffset="1.25744E6">20414 14412,'0'0,"25"148,-25-98,0 24,0 1,0-26,0 26,0-1,0-24,0-1,-25 1,25-25,0 0,0-1,0 1,-25 0,1-50,24 0,-25 25,25-24,-25-1,25 0,-25 0,25 0,0 1,0-1,25 0,0 0,0 0,-1 1,26 24,-25-25,0 0,24 0,-24 0,25 25,-1-24,-24-1,25 0,-25 0,24 0,-24 25,0-24,0 24,-25-25,-25 25,25-25,-25 25,25-25,-25 0,25 1,0-1,-25 25,25-25,0 50,0 24,0-24,0 50,25-26,-25 1,0 24,0-24,0-1,0 26,0-26,0 1,0 0,0-1,0-24,0 0,0 0,-25-25,25-25,0 0,-24 0,24-24,0-1,0 0,0 1,0-1,0 1,0 24,0 0,0 0,-25 50,25 0,-25 0,25-1,-25 1,0 25,-24-1,24 1,0 0,0-26,25 1,-25 0</inkml:trace>
  <inkml:trace contextRef="#ctx0" brushRef="#br1" timeOffset="1.25815E6">21282 14486,'-24'25,"24"0,0-1,0 26,0 24,0-24,0 24,0 1,0-1,0 1,0-1,0-24,0-1,0 1,0-25,24-1,-24 1,0-50,-24 1,24-1,0-25,0 25,-25-24,25-26</inkml:trace>
  <inkml:trace contextRef="#ctx0" brushRef="#br1" timeOffset="1.25833E6">21208 14759,'298'49,"-596"-98,596 123,-323-49,25 0,-25 0,0 24,0-24,-24-25,24 25,0 0,0-25,25-25,-24 0</inkml:trace>
  <inkml:trace contextRef="#ctx0" brushRef="#br1" timeOffset="1.25868E6">21754 14412,'0'24,"0"-48,0 73,0 1,0-25,-25 24,25 1,-25 24,0-24,25 24,-25-24,25 24,0-24,0-1,0-24,25 25,-25-25,25-25,0 0,0 24,0-48,24 24,-24-25,0 0,0 0,-1 0,1-24,0 24,-25 0,25 0,-25-24,0 24,-25 0,25 0,-25 1,0-1,1 25,-26 25,25-25,0 24,1 1,-1 0,25 0,0 0,-25-1,50 1,-25 0</inkml:trace>
  <inkml:trace contextRef="#ctx0" brushRef="#br1" timeOffset="1.25895E6">22200 14560,'0'25,"0"-50,-25 100,25-50,0-1,0 1,0 25,0-25,0 24,0-24,0 0,25 0,0-1,-25 1,50-25,-26 25,1-25,0 0,0 0,0-25,-1 25,1 0,0 0,-25-25,25 1,-25-1,-25 0,25 0</inkml:trace>
  <inkml:trace contextRef="#ctx0" brushRef="#br1" timeOffset="1.25912E6">22399 14486,'-25'149,"50"-298,-75 347,50-148,-25 0,25 24,-25-24,1-1,24 26,-25-26,25 1,0-1,0-24,25 25</inkml:trace>
  <inkml:trace contextRef="#ctx0" brushRef="#br1" timeOffset="1.25935E6">22796 14560,'0'25,"0"0,0 0,0 0,0-1,-25 1,25 25,0-1,0-24,0 25,-25-1,25-24,0 25,0-25,0-1,25 1,-25 0</inkml:trace>
  <inkml:trace contextRef="#ctx0" brushRef="#br1" timeOffset="1.25961E6">23019 14610,'0'0,"0"25,0 0,0-1,0 1,0 0,25 25,-25-26,24-24,-24 25,25 0,0-25,-25 25,25-25,0 25,-1-25,26 0,-25 0,0 0,-1 0,1 0,0 0,0 0,-25-25,0 0,0 0,0 0</inkml:trace>
  <inkml:trace contextRef="#ctx0" brushRef="#br1" timeOffset="1.25978E6">23316 14461,'-74'199,"148"-398,-173 447,74-198,1 24,-1-24,0 24,0 1,0-26,1 1,-1-1,25-24,0 25,-25-25,25-1</inkml:trace>
  <inkml:trace contextRef="#ctx0" brushRef="#br1" timeOffset="1.26014E6">22473 15255,'0'25,"25"-1,-25 1,25 0</inkml:trace>
  <inkml:trace contextRef="#ctx0" brushRef="#br1" timeOffset="1.27337E6">19422 16024,'-25'25,"50"-50,0 25,-50 25,25-1,0 1,-25 0,25 0,-25 0,1-1,24 1,-25 0,25 0,-25 0,0-25,25 24,-25 1,1-25,-1 25,50-50,-1 25,-24-25,25 25,0-24,0 24,0 0,-1 0,1 0,0 24,-25 1,0 0,-25 0,25 0,-25 0,25 24,-24-24,-1 0,0 0,25-1,-25-24,25 25,0-50,25 25,-25-24,25 24,0 0,-1 0,1 0,-25 24,0 1,0 0,0 0,0 24,0-24,0 0,0 0,-25 0,25-1,0 1,25-50,-25 1,0-1,0-25,25 25,-25-24</inkml:trace>
  <inkml:trace contextRef="#ctx0" brushRef="#br1" timeOffset="1.27354E6">19546 16123,'50'-25,"-100"50,125-50,-51 25,1 0,0 0,0 0,0 0,-1 0</inkml:trace>
  <inkml:trace contextRef="#ctx0" brushRef="#br1" timeOffset="1.27379E6">19670 15974,'-25'223,"50"-446,-74 496,49-223,0 24,-25-49,25 25,0-26,-25 1,50 0,0-50,-1 25,1-25,0 25,0-24,0-1,-1 0,-24 0,25 25,0-25,-50-24</inkml:trace>
  <inkml:trace contextRef="#ctx0" brushRef="#br1" timeOffset="1.27421E6">19521 16321,'124'-49,"-248"98,273-98,-124 49,-25 25,25-25,0 0,-25 24,24-24,-24 25,0 25,0-25,0 24,0 1,0 0,25 24,-25-24,0 24,0-24,0 24,-25-49,25 24,0-24,0 0,0 0,-24-50,24 0,0 0,-25-24,25-1,-25 1,0-1,25 0,-25 1,25-1,0 25,-24 1,24 48,-25 1,25 0,-25 0,25 0,-25 24,0-24,25 0,-25 0,1-1,-26-98,75 49,-25 0</inkml:trace>
  <inkml:trace contextRef="#ctx0" brushRef="#br1" timeOffset="1.27433E6">19670 16644,'347'124</inkml:trace>
  <inkml:trace contextRef="#ctx0" brushRef="#br1" timeOffset="1.27549E6">20067 16222,'25'-25,"-25"522,-25-969,75 447,-26 25,1 0,0 0,0 0,0 0,-1 25,1-25,-25 25,0 0,0 0,0-1,0 1,0 0,0 25,-25-25,25 24,0 1,0-1,0-24,0 25,0-1,0-24,0 0,0 0,0 0,0-1,-24-24,24-24,-25 24,25-25,-25 0,0 0,0 0,25 1,-24-26,-1 25,0-24,25 24,-25 0,25 0,0 0,25 25,0 0,0 25,-1-25,-24 25,0 0,25 0,-25-1,0 1,-25-25,25 25,0 0,0 0,-24-25,48-25,-24-25,25 25,0-24,0 24,0-25,-1 26,1-26,0 25,0 0,0 0,-1 1,1 24,0 0,-25 24,25 1,-25 0,0 25,0-1,0 1,0 0,0-1,0 1,-25-1,25 1,0-25,0 0,0 24,-25-49,25 25,0-50,0 0,0 1,0-1,0-25,25 1,-25-26,0 26,0-1,25 0,-25 1,25-1,-25 25,24 0,-24 1,25 24,-25 24,0 26,0-25,0 0,0 24,0-24,0 25,0-25,0 24,0-24,0 0,0 0,0-50,0 0,0 0,0-24,25-1,-25 0,0 26,25-26,-25 25,25 0,-1 0,-24 50,0 0,0 25,0-25,25 24,-25-24,0 0,0 24,0-24,0 0,0-50,0 0,25-24,-25 24,0-25,0 1,25 24,-25-25,25 1,-25 24,25 25,-25 25,0-1,0 26,0 0,0-25,0 24,0 1,0 24,0-24,0-1,0 1,0 0,0-26,-25 26,25-25,0 0,-25-50,0 0</inkml:trace>
  <inkml:trace contextRef="#ctx0" brushRef="#br1" timeOffset="1.27572E6">20389 16619,'0'0,"0"0,25 0,0 25,0-25,0 0,24-25,1 25,-25-25,24 25,1-24,0 24,-26-25,26 25,0 0,-26 0,1-25,0 25,0 0,0 0,-50 25</inkml:trace>
  <inkml:trace contextRef="#ctx0" brushRef="#br1" timeOffset="1.27686E6">21530 16197,'0'-24,"-24"24,24 24,0 1,0 25,0-25,0 49,0-24,0-1,0 26,0-1,-25 1,25-26,0 1,0 24,0-49,0 25,0-26,0 1,25 0,-25-50,0 0,0-24,0-1,0 25,0-24</inkml:trace>
  <inkml:trace contextRef="#ctx0" brushRef="#br1" timeOffset="1.27711E6">21481 16222,'223'-99,"-446"198,471-173,-223 74,0 25,-1-1,1 1,-25 0,0 0,0 0,0-1,-25 1,25 0,-24 0,-1 0,0-25,0 25,0-1,0 1,1-25,-1 0,0 0,0 0,0 0,1 0,24-25,-25 1</inkml:trace>
  <inkml:trace contextRef="#ctx0" brushRef="#br1" timeOffset="1.27814E6">21903 16446,'24'24,"-24"1,0 0,0 0,-24 0,24 24,0-24,0 0,0 24,0-24,0 0,0 0,0 0,0-1,24-48</inkml:trace>
  <inkml:trace contextRef="#ctx0" brushRef="#br1" timeOffset="1.27832E6">22101 16446,'0'99,"0"-198,0 223,-25-100,25 1,0 0,0 0,0 24,0-24,0 0,0 0,0 0,25-1,-50 1,25 0</inkml:trace>
  <inkml:trace contextRef="#ctx0" brushRef="#br1" timeOffset="1.27881E6">22746 16570,'25'0,"0"0,-1 24,1-24,25 0,-1 0,1 0,-25 0,24 0,1 0,-25 0,0 0,-1 0,1 0,0 0</inkml:trace>
  <inkml:trace contextRef="#ctx0" brushRef="#br1" timeOffset="1.27912E6">23639 16396,'0'-25,"-25"25,0 50,50-75,-50 50,0 0,25-1,-24 26,24-25,-25 24,25-24,0 25,0-25,0 24,25-24,-25 25,24-26,-24 1,25 0,-25 0,25-25,-25 25,25-25,0 0,-1 0,-24-25</inkml:trace>
  <inkml:trace contextRef="#ctx0" brushRef="#br1" timeOffset="1.28153E6">23366 16247,'-25'-25,"50"25,0 25,0-25,-1 0,1 0,0 0,0 0,0 0,-1 0,-24 25,25-25,0 0,-25 25,0-1,-25-24,25 25,0 0,0 0,-25 0,25 0,0-1,-49-24,74 25,-25 0,0 0,-25-25,25 25,0-1,0 1,0 0,-25-25,25 25,0 0,-25-25,25 24,0 1,-25-25,50 0,-25-25,25 25,0 0,0 0,-1 0,1 0,0 25,0 0,0 0,-25 0,24-25,-24 24,0 1,0 0,0 0,0 0,0-1,-24-24,48 0,-48 0,24 25,0 0,-25 0,0 0,0-1,0 26,1-25,-1 0,0-1,0 1,-24 0,24 0,0 0,0-1,0-24,1 0,-1 0,50-24,-25-1,0 0,0-25</inkml:trace>
  <inkml:trace contextRef="#ctx0" brushRef="#br1" timeOffset="1.2963E6">19075 13891,'-25'0,"-25"0,50 24,-24 1,-1 0,0 25,0 24,0 0,1-74,-1 75,0 24,0 0,25 1,-25-1,25 0,-24 25,24-25,0-24,24 24,1-25,0 1,0-1,0-24,24-25,1-1,-1 1</inkml:trace>
  <inkml:trace contextRef="#ctx0" brushRef="#br1" timeOffset="1.29695E6">23515 13816,'25'25,"-25"0,24 0,-24-1,25 26,0 0,0 24,0 0,24 1,-24-1,0 1,0-26,-25 51,24-51,1 1,-25-1,0 1,0 0,-25-1,25 1,-24-25,-1 24,0 1,-25-1,26 1,-26 0,0-1,1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1:10:21.97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1240 695,'25'0,"0"24,0-24,-1 0,1 0,0 0,0-24,24 24,-24 0,0 0,0 0,24-25,-49 50,-24-25,-1 0,0 0,-25-25,26 0,-1-25,25 26,-25-1,25-25,-25 25,25 50,0 25,0-1,0-24,0 0,0 25,0-26,0 1,0 0,0 0,0 0,0 24,0-24,-25-25,25 25,0 0,-24-25</inkml:trace>
  <inkml:trace contextRef="#ctx0" brushRef="#br0" timeOffset="227.7036">1091 1017,'0'0,"-24"0,-1-25,50 25,-1 0,1 0,0 0,0-25,24 25,1 0,-25 0,24-24,1 24,0 0,-26 0,26 0,0-25,-26 25,1 0,25 0,-25 0,0 0,-1 25,-48-25</inkml:trace>
  <inkml:trace contextRef="#ctx0" brushRef="#br0" timeOffset="443.7948">1563 769,'-25'0,"25"25,-25 0,0-1,25 26,-25-25,25 0,-24 24,-1-24,0 25,0-26,0 26,1-25,24 24,-25-24,0 0,25 0,-25 0,25-1</inkml:trace>
  <inkml:trace contextRef="#ctx0" brushRef="#br0" timeOffset="1191.9384">1414 1091,'0'-24,"25"24,-1 0,-24 24,25-24,-25 25,0 0,0 0,0 0,0-1,-25 1,25 0,0 0,0 0,0-1,0 1,25-25,0 25,0-25,-25 25,0 0,-25-1,25 1,-25-25,25 25,-25 0,1 0,-1-25,0 0,25-25,0 0,0 0,0 0,25-24,0 24,-1-25,-24 1,50 24,-25-25,0 26,-1-26,26 25,-25 0,0 1,0 24,-1-25,1 25,0 0,0 25,0-1,-25 1,0 0,0 0,0 0,-25-1,25 26,-25-25,0 0,0-1,1 1,-1 25,0-50,0 25,0-1,0-48,1-1,24 0,0 0,0 0,0 1,0-1,0 0,24 0,1 25,0 0,0 25,0 0,0 0,-1-1,-24 1,25 0,0 0,0 0,-25-1,25 1,-25 0,24-25,-24 25,25-25,-25-25,0 0,0 0</inkml:trace>
  <inkml:trace contextRef="#ctx0" brushRef="#br0" timeOffset="2168.1071">1960 1042,'24'0,"-24"-25,25 25,0 0,0 0,24-25,-24 25,25-25,-25 25,24 0,-24 0,0-24,0 24,-1 0,-48 0,-1 24,0-24,0-24,25-1,-25 25,25-25,0 0,0 0,-24 1,24-1,0 0,0 0,0 0,0 50,0 25,0-25,0 24,0 1,24-1,-24 1,0 24,0-24,-24 0,24 24,0-24,0-1,0-24,0 25,0-26,-25 1,25-50,0 1,0-1,0-25,0 1,25-1,-25 25,0-24,0-1,0 25,-25 25,0 25,25 0,-25 0,0 24,1-24,24 0,-25 0,0 24,0-24,50-50,0 0,0 1,-1-1,1-25,0 25,0 1,0-1,-1 0,26 0,-25 0,0 25,-1-24,1-1,0 25,0 0,24-25,-24 25,0 0,25 0,-26 0,1 0,0 0,0 0,0 0,-25 25,-25-25,0 0,0 0,0 0,1 0,24-25,-25 0,25 0,0 1,-25-1,25 0,0 0,0 0,-25 1,25-1,0 50,0-1,0 26,0 0,25-1,-25 1,0 24,0-24,0 24,0 1,0-26,0 1,0-1,0-24,0 0,0 0,0 0,0-50,-25 0,25 0,0 0,0-24</inkml:trace>
  <inkml:trace contextRef="#ctx0" brushRef="#br0" timeOffset="2283.828">2505 1116,'-25'0,"25"25,-24 0,24 0,-25-1,25 1,-25 25,0-25,0 24,1 1,-1-25,25-1,-25 1</inkml:trace>
  <inkml:trace contextRef="#ctx0" brushRef="#br0" timeOffset="3128.4618">3076 744,'-25'-25,"50"50,-25 25,0-1,0 26,0-1,0 1,0 24,0-25,0-24,0 24,0-24,0-1,0-24,0 0,25 0,-25 0,0-50,0 0,0-25,0 26</inkml:trace>
  <inkml:trace contextRef="#ctx0" brushRef="#br0" timeOffset="3371.7085">3051 819,'0'-25,"0"-25,25 25,0 25,-1-24,1 24,0 0,25 24,-26-24,1 0,0 0,0 25,0 0,-1 0,-24 0,0-1,0 1,0 0,0 0,-24 0,24 24,-25-24,0 0,0 0,0-1,1 1,-1 0,0-25,0 25,0-25,1-25,24 0</inkml:trace>
  <inkml:trace contextRef="#ctx0" brushRef="#br0" timeOffset="3788.142">3646 719,'-25'0,"25"25,-24 0,24 25,0-1,-25 1,25-1,-25 26,25-26,-25 26,25-26,0 1,0 0,0-26,0 26,0-25,25 0,0-25,0-25,-1 0,1 0,-25 0,25 1,-25-1,0 0,0 0,0 0,0 1,0-1,-25 25,25-25,-25 25,25-25,-24 25,-1 25,0-25,25 25,-25 0,25-1,0 1,0 0,0 0</inkml:trace>
  <inkml:trace contextRef="#ctx0" brushRef="#br0" timeOffset="4076.442">3969 769,'0'-25,"25"25,-25 25,0 0,0 24,0-24,0 25,-25-1,25 1,0 0,0 24,0-24,-25-1,25-24,0 25,0-1,0-24,0 0,0 0,0-1,0 1,25-50,-25 1</inkml:trace>
  <inkml:trace contextRef="#ctx0" brushRef="#br0" timeOffset="5336.4209">4663 794,'0'25,"0"-1,0 1,0 0,-25 25,25-1,0-24,-24 25,24-26,0 1,-25 0,25 0,0-50,25 25,-25-25,24 25,1 0,0 0,0 0,0 0,-1 0,1 0,-25 25,25-25,0 25,0 0,-25-1,0 1,0 0,0 0,-25 0,0-1,25 1,-25 0,0 0,1 0,-1-1,0 1,0-25,0 25,1-25,-1 0,25-25,-25 0,25 1,0-26</inkml:trace>
  <inkml:trace contextRef="#ctx0" brushRef="#br0" timeOffset="5551.5071">4663 868,'25'0,"0"0,0 0,-1 0,1 0,0 0,25 25,-25-25,-1 0,1 0,0 0,0 0,0 0,-1 25,-48-25,-1 0</inkml:trace>
  <inkml:trace contextRef="#ctx0" brushRef="#br0" timeOffset="7872.2065">5209 992,'0'0,"0"-25,-25 25,25 25,0 0,-25 0,25 0,-24 24,24 1,0-25,-25 24,25-24,0 25,0-26,0 1,0 25,0-25,25-25,-25 24,0 1,24 0,-24 0,25-25,0-25</inkml:trace>
  <inkml:trace contextRef="#ctx0" brushRef="#br0" timeOffset="8247.7903">5333 1067,'25'0,"0"0,-1 0,1 24,0-24,0 0,0 25,-25 0,-25 0,25 0,-25-1,0 1,0-25,1 25,-1 0,0 0,0-1,0-24,25 25,25-25,0 0,0-25,24 25,-24-24,0 24,0 0,0-25,-1 25,1 0,0-25,0 50</inkml:trace>
  <inkml:trace contextRef="#ctx0" brushRef="#br0" timeOffset="8491.5914">5556 918,'25'0,"0"25,-25-1,25 1,-1-25,1 25,-25 0,25 0,0-1,0 1,-25 0,0 0,24 0,-24-1,0 1,0 0,-24 25,24-26,-25 26,0-25,0 24,0-24,25 0,-24 0</inkml:trace>
  <inkml:trace contextRef="#ctx0" brushRef="#br0" timeOffset="8687.7945">6251 1339,'0'25,"25"-25,-25 25</inkml:trace>
  <inkml:trace contextRef="#ctx0" brushRef="#br0" timeOffset="48004.3896">7218 794,'25'25,"-25"-1,0 26,0-25,-25 24,25 26,0-26,0 1,0 24,0-24,0 0,0-1,0-24,0 25,0-26,0 1,0 0,0 0,0 0,0-50,-25 25,25-25,0-25</inkml:trace>
  <inkml:trace contextRef="#ctx0" brushRef="#br0" timeOffset="48264.8049">7169 1067,'0'0,"-25"-25,25 0,25 0,-25 0,24 1,1-1,0 25,0 0,0 0,-1 0,26 25,-25-1,0 1,-1 0,-24 0,25 24,-25-24,0 0,0 0,-25 0,25 24,-24-24,-1-25,0 25,0 0,0-1,1-24,-1 25,0-25,0 0,0 0,25-25,-24 1,24-1,0-25</inkml:trace>
  <inkml:trace contextRef="#ctx0" brushRef="#br0" timeOffset="48652.2907">7590 744,'0'25,"0"0,0 0,0-1,0 1,0 25,0-1,-25 1,25 0,0 24,-24-24,24-1,0 1,0-1,0 1,0-25,24 0,-24-1,25 1,0-25,-25-25,25 25,-25-24,25-1,-1 0,-24-25,25 26,-25-1,0 0,25 0,-25 0,0 1,0-1,-25 25,25-25,-25 25,1 25,-1-25,25 25,-25-1,25 1,-25 0,25 0,0 0,-25-1,25 1,25-50</inkml:trace>
  <inkml:trace contextRef="#ctx0" brushRef="#br0" timeOffset="49039.6832">7863 967,'25'-24,"0"24,-1 0,-24 24,25-24,-25 25,25-25,-25 25,25 0,-25 0,0-1,-25 1,25 0,-25 0,0 0,1-1,-1 1,25 0,-25 0,0-25,25 25,0-50,25 0,0 25,-25-25,25 25,-1 0,1-25,0 25,0 25,0-25,0 25,-25 0,0 0,0-1,0 1,-25 0,25 25,-25-26,0 1,0 25,0-25,1-1,-1 1,25 0,-25-25,25 25</inkml:trace>
  <inkml:trace contextRef="#ctx0" brushRef="#br0" timeOffset="49547.7664">7243 1339,'-25'0,"25"25,0 0,0 0,0 0,-25-1,25 1,0 25,0-25,0 24,0-24,0 0,0 0,0 0,0-1,0 1,0 0,0 0,0 0</inkml:trace>
  <inkml:trace contextRef="#ctx0" brushRef="#br0" timeOffset="51132.4087">8632 1091,'-25'-24,"25"-1,0 0,0 50,0 0,0-1,-25 1,25 25,0-25,0-1,-24 1,24 25,0-25,0 24,-25-24,25 25,0-26,25 1,-1-25</inkml:trace>
  <inkml:trace contextRef="#ctx0" brushRef="#br0" timeOffset="51447.5591">8731 1091,'25'0,"0"0,-25 25,25-25,-1 0,-24 25,25-25,-25 25,25-25,-25 25,0-1,-25 1,0 0,1-25,-1 25,0 0,0-1,0-24,25 25,-24-25,-1 25,50-25,-1 0,1-25,0 25,0 0,0 0,-1-25,1 25,0 0,25 0,-26-24,1 24,0 0</inkml:trace>
  <inkml:trace contextRef="#ctx0" brushRef="#br0" timeOffset="51688.5116">9227 1116,'0'25,"-24"0,24 0,0-1,0 1,0 25,0-25,24-1,-24 1,0 25,25-25,-25-1,25 1,0-25,0-25</inkml:trace>
  <inkml:trace contextRef="#ctx0" brushRef="#br0" timeOffset="52091.9857">9451 1141,'24'0,"1"0,0 0,0 0,0 25,-1 0,-48-1,-1 1,25 0,-25 0,0 0,0-1,1-24,-1 25,25-50,25 25,-1-24,1-1,0 25,0-25,0 25,-1 0,-24 25,25-25,0 0,-25 25,0-1,0 1,-25 0,25 0,-25 0,1-25,24 24,-25 1,25 0,-25-25,0 25,25-50,0 0</inkml:trace>
  <inkml:trace contextRef="#ctx0" brushRef="#br0" timeOffset="52316.7223">9723 1067,'25'24,"0"-24,-25 25,25 0,0 0,-1 0,-24-1,25 1,-25 0,25 0,-25 0,0 24,0-24,0 0,-25 24,0-24,1 25,-1-1,0-24,0 25,-24-25</inkml:trace>
  <inkml:trace contextRef="#ctx0" brushRef="#br0" timeOffset="91387.8425">1587 2356,'0'25,"0"0,-24 0,24 24,0-24,-25 25,0-1,25 1,-25 0,0 24,1-24,24-1,-25-24,0 25,25-25,-25-1,25 1,0 0,-25 0,50-50,-50-25,25 26,0-1</inkml:trace>
  <inkml:trace contextRef="#ctx0" brushRef="#br0" timeOffset="91572.0716">1488 2604,'25'0,"-25"25,0 0,0 0,0 0,0 24,0 1,0-25,0 24,0 1,0-25,-25 24,25-24,0 25,0-25,0-1,25-48</inkml:trace>
  <inkml:trace contextRef="#ctx0" brushRef="#br0" timeOffset="92587.7957">1687 2505,'25'0,"-1"0,1 0,-25 25,25-25,-25 25,25-25,-25 25,0-1,-25 1,25 0,-25 25,0-25,25-1,-24 1,-1 0,0 0,0 0,50-50,0 25,-25-25,25 0,-1 25,1-25,0 25,0 0,0 0,-1 0,1 25,-25 0,0 0,0 0,0-1,-25 1,25 0,-24 0,-1 24,0-24,25 0,-25 0,0-25,25 25,-24-25,-1-25,0 0,25 0,-25 0,25 1,0-1,0 0,25 0,0 25,0 0,-1 0,1 0,0-25,0 1,0-1,24 0,-24 0,0 0,0-24,-1 24,1 0,0 0,0 0,-50 50,25 0,0 0,0 0,0 24,0-24,0 25,-25-25,25 24,0-24,0 0,0 0,0-1,25-24,-25-24,25-26,-25 25,25-24,-25-1,24 25,1-24,-25-1,0 0,25 1,-25-1,0 25,25 0,-25 1,0-1,0 0,0 0,0 50,0 0,0 0,0-1,0 1,0 25,0-25,0 24,0-24,0 25,0-1,0 1,25 0,-25-1,0 1,0-1,0 1,0 0,0-26,0 26,0-25,0 24,0-24,0 0,-25 0,25 0,-25-1,25 1,-25-25,0-25,1 1,24-1,0-25</inkml:trace>
  <inkml:trace contextRef="#ctx0" brushRef="#br0" timeOffset="92751.6611">2456 3125,'24'25,"-24"0,-49-75</inkml:trace>
  <inkml:trace contextRef="#ctx0" brushRef="#br0" timeOffset="95759.8929">3696 3101,'-25'-25,"25"0,0 50,0 0,0 24,0-24,0 25,0-26,0 26,0 0,0-1,0 1,0-1,0-24,0 25,0-25,0-1,0 1,0 0,0 0,0 0,0-50,-25 0,25 0</inkml:trace>
  <inkml:trace contextRef="#ctx0" brushRef="#br0" timeOffset="96144.2228">3448 3101,'0'-25,"25"25,-1-25,1 0,0 25,0 0,0-25,24 25,-24 0,0 25,0-25,0 0,-1 25,26-25,-25 25,0 0,-1-1,-24 1,25 25,0-25,-25-1,0 26,0 0,0-26,0 26,0-25,-25 0,0 24,1-24,-1 25,0-1,0-24,-24 0,24 0,0 0,0-1,0-24,0 25,1-25,-1 0,0 0,0 0,25-25,-49-24,49 24,24 25</inkml:trace>
  <inkml:trace contextRef="#ctx0" brushRef="#br0" timeOffset="96675.977">4043 3497,'0'25,"0"0,0 0,25 0,-25-1,-25 26,25-25,0 25,0-1,0-24,0 0,0 0,0-1,0-48,0-1,25 0,-25-25,25 26,0-26,-25 25,24-25,-24 26,25-1,-25 0,25 25,-25-25,25 50,-25 0,0 0,0-1,0 1,0 0,0 25,0-25,0-1,0 1,0 0,25 0,-25 0,24-1,1-24</inkml:trace>
  <inkml:trace contextRef="#ctx0" brushRef="#br0" timeOffset="97188.7299">4490 3423,'24'0,"1"-25,0 25,0 0,0 0,-1 0,1 0,0 0,0 0,0 0,-1 0,1 0,0 0,-50 0,0-74,1 74</inkml:trace>
  <inkml:trace contextRef="#ctx0" brushRef="#br0" timeOffset="97507.8702">4490 3572,'24'0,"1"0,0 0,0 0,0 0,-1 0,1-25,25 25,-25 0,-1 0,26 0,-25-25,0 25,0 0,-1 0,1 0,0 0,-25 25,-25-25</inkml:trace>
  <inkml:trace contextRef="#ctx0" brushRef="#br0" timeOffset="101299.9915">5631 2282,'0'25,"0"0,0-1,0 1,0 0,0 0,0 0,0-1,0 1,0 0,0 0,0 24,0-24,0 0,0 0,0 0,0 0,0-1,0 1,0 25,0-25,-25-1,25 26,0-25,0 0,0-1,0 1,0 25,0-25,0-1,0 1,0 0,0 0,0 0,0-1,0 1,0 0,0 0,0 0,-25-1,25 1,0 0,0 0,0 0,0-1,0 1,0 0,0 0,0 0,0-1,0 1,0 0,0 0,0 0,0 0,0-1,0 1,0 25,0-25,0-1,0 1,0 0,0 0,0 0,0-1,0 1,0 0,0 0,0 0,0-1,0 1,0 0,0 0,0 0,0-1,0 1,0 0,0 0,0 0,0-1,0 1,0 0,0 0,0 0,0-1,0 1,0 0,0 0,0 0,0-1,0 1,0 0,0 0,0 0,0-1,0 1,0 0,0 0,0 0,0 0,0-1,0 1,0 0,0 0,0 0,0-1,0 1,0 0,0 0,0 0,0-1,0 1,0 0,0 0,0 0,0-1,0 1,0 0,0 0,0 0,0-1,0 1,0 0,0 0,0 0,0-1,0 1,0 0,0 0,0 0,0-1,0 1,0 0,0 0,0 0,0-1,0 1,-25-25,25 25,0 0,0 0,0 0,25-1,-25 1,0 0,0 0,0 0,0-1,0 1,0 0,0 0,0 0,0-1,0 1,0 0,0 0,0 0,0-1,0 1,0 0,0 0,0 0,0-1,0 1,0 0,-25 0,50-50,-50 0,25 0,0-24</inkml:trace>
  <inkml:trace contextRef="#ctx0" brushRef="#br0" timeOffset="103852.0627">6424 2555,'0'-25,"0"0,0 0,25 1,-50 24,25-25,0 0,-24 0,-1 25,0 0,0 0,0 0,1 25,-1 0,0 0,25-1,-25 1,25 0,-25 25,25-26,0 1,0 25,0-25,0 0,0-1,25 1,-25 0,0 0,25 0,0-25,0 0,-1 0,1-25,0 0,0 0,-25 0,25 1,-25-1,24 0,-24-25,25 25,-25 1,0-1,0 0,25 25,-25-25,0 0,-25 25,25 25,0 0,0 0,-25 0,25-1,0 1,0 25,0-25,0 0,25-1,0 1,-25 0,25 0,0 0,-1-25,1 0,-25 24,25-24,0 0,0 0,-25-24,24 24</inkml:trace>
  <inkml:trace contextRef="#ctx0" brushRef="#br0" timeOffset="105516.7608">7466 2232,'-25'-24,"25"-1,0 50,0-1,0 1,0 0,0 0,25 24,-25 26,0-26,-25 1,25 0,0-1,0 1,0 0,0-26,0 1,0 0,0 0,0-50,0 0,0 0,0 1,0-1,0 0,25 0,-25 0,0 0,25 1,-25-1,25 0,-25 0,25 25,-1-25,1 25,0 0,-25 25,25-25,-25 25,0 0,25 0,-25-1,0 1,0 0,-25 0,25 0,0 0,-25-1,25 1,-25 0,25 0,-25-25,25 25,-24-25,-1 0,0 0,0 0,25-25,-25 25,25-25,0 0,0 0</inkml:trace>
  <inkml:trace contextRef="#ctx0" brushRef="#br0" timeOffset="106475.7072">8334 2158,'0'25,"0"0,25-1,-25 1,0 0,0 0,0 0,0-1,0 1,0 0,0 25,0-26,0 26,0-25,0 0,0 24,-25-24,25 0,0 0,0 0,0-1,0 1,0 0,0-50,0 0,0 1,0-1,25 0,-25 0,0 0,0 0,0 1,25-1,-25 0,0 0,25 0,-25 1,25 24,-1-25,1 25,-25 25,25-25,0 0,-25 24,25 1,-1-25,-24 25,25 0,-25 0,25-1,-25 1,0 0,0 0,0 0,-25-25,25 25,-25-1,25 1,-24 0,-1-25,0 25,0 0,0-25,1 0,-1 0,0 0,0-25,25 0,-25 0</inkml:trace>
  <inkml:trace contextRef="#ctx0" brushRef="#br0" timeOffset="107483.7396">9203 2530,'24'0,"1"0,0 0,0 0</inkml:trace>
  <inkml:trace contextRef="#ctx0" brushRef="#br0" timeOffset="107603.8483">9475 2530,'25'0,"0"-25,0 25,0 0</inkml:trace>
  <inkml:trace contextRef="#ctx0" brushRef="#br0" timeOffset="107715.8291">9773 2530,'25'0,"-25"-25,25 25,-1 0</inkml:trace>
  <inkml:trace contextRef="#ctx0" brushRef="#br0" timeOffset="108716.2256">10542 2133,'0'0,"0"-25,0 1,0 48,0 1,0 0,0 0,0 24,0 1,0 0,0 24,0-24,0-1,0 1,0-1,0 1,0-25,0 25,-25-26,25 1,0 0,0-50,0 0,0 1,25-1,-25 0,0 0,0 0,25-24,-25 24,0 0,25 0,-1 0,-24 1,25 24,0 0,0 0,0 24,-1 1,-24 0,0 0,0 0,0-1,0 1,-24 0,24 0,-25 0,0 0,25-1,-25-24,0 25,1-25,-1 0,0 0,0 0,25-25,-25 25,25-24</inkml:trace>
  <inkml:trace contextRef="#ctx0" brushRef="#br0" timeOffset="109768.2317">11584 2084,'0'0,"0"-25,-25 0,25 0,0 50,0 0,0 0,0 24,0 1,0-1,25 1,-25 24,0-24,0 24,0-24,0 0,0-1,0 1,0-25,0 0,0-50,0 0,0 0,0 0,0-24,25 24,-25-25,0 25,24 1,-24-1,25 0,-25 0,25 0,0 25,-25-24,25 24,-1 24,1-24,0 0,0 25,-25 0,25 0,-25 0,0-1,0 1,0 0,-25 0,25 0,0-1,-25 1,0 0,0 0,1 0,-1 0,0-25,0 24,0-24,1-24,-1 24,0 0,25-25,0 0</inkml:trace>
  <inkml:trace contextRef="#ctx0" brushRef="#br0" timeOffset="110863.5869">6251 3646,'-25'0,"0"-25,25 1,-25 24,1 0,-1 24,0 1,0 0,25 0,-25 0,25 24,-24-24,24 0,0 0,0 0,24-1,-24 1,0 0,25-25,0 25,0 0,0-25,-1 0,1 0,0 0,25 0,-26 0,1-25,0 25,25-25,-26 25,1-25</inkml:trace>
  <inkml:trace contextRef="#ctx0" brushRef="#br0" timeOffset="111716.712">7640 3621,'-25'-24,"25"-1,0 0,-25 0,25 0,-25 25,1 0,-1 0,0 25,0 0,0 0,25 0,-24-1,-1 1,25 25,0-25,-25 24,25-24,0 0,0 0,25 0,-25-1,25 1,-1-25,1 0,0-25,0 1,0-1,-1 0,-24 0,25 0,0 1,-25-1,0 0,25 0,-25 0,0 0,0 1,0-1,0 0,0 50,0 0,0-1,0 26,0-25,0 0,25 24,-25-24,24 0,-24 0,25 0,0-1,0 1,0-25,-1 0</inkml:trace>
  <inkml:trace contextRef="#ctx0" brushRef="#br0" timeOffset="112520.4008">8533 3324,'-25'-25,"25"0,-25 50,25 0,25 0,-25-1,0 26,0-25,0 24,-25 1,25 0,0-1,0 1,0-25,0 24,0-24,0 0,0 0,0 0,0-50,0 0,0 0,0 0,0 1,0-1,25 0,-25 0,0 0,0 0,25 1,-25-1,25 25,-25-25,24 25,1-25,0 25,-25 25,25-25,0 0,-25 25,24 0,1-25,-25 24,0 1,25 0,-25 0,0 0,-25 0,25-1,0 1,-25 0,25 0,-24-25,-1 25,25-1,-25-24,0 25,0-25,1 0,-1 0,0 0,0 0,25-25,-25 1,50-1</inkml:trace>
  <inkml:trace contextRef="#ctx0" brushRef="#br0" timeOffset="112835.7435">9327 3621,'0'25,"24"-25,1 0,0 0,0 0</inkml:trace>
  <inkml:trace contextRef="#ctx0" brushRef="#br0" timeOffset="112959.8006">9723 3621,'0'-24,"25"24</inkml:trace>
  <inkml:trace contextRef="#ctx0" brushRef="#br0" timeOffset="113055.991">10021 3621</inkml:trace>
  <inkml:trace contextRef="#ctx0" brushRef="#br0" timeOffset="113739.6129">10592 3150,'0'0,"-25"-25,25 50,0 0,0 0,0 0,0 24,0 26,0-26,0 1,-25-1,25 26,0-26,0 1,25-25,-25 0,0 0,0-1,0 1,0-50,0 1,0-1,0 0,0 0,0 0,0-24,0 24,0 0,25-25,-25 26,24 24,-24-25,25 25,-25-25,25 25,0 0,0 0,-1 25,1 0,-25-1,25 1,-25 0,0 0,0 0,0-1,-25 1,25 0,0 0,-25 0,1-25,24 25,-25-1,0 1,0 0,0-25,1 0,24 25,-25-25,0-75,0 75,25-24</inkml:trace>
  <inkml:trace contextRef="#ctx0" brushRef="#br0" timeOffset="114423.8657">11609 3076,'-25'-25,"50"50,-25 0,0 24,0-24,0 25,0 24,0-24,0-1,0 26,0-26,0 26,0-26,0 1,-25-25,25 0,0-1,0 1,0-50,0 1,25 24,-25-25,0-25,0 25,0 0,0 1,24-26,1 25,-25 0,25-24,0 49,-25-25,25 0,-1 25,1 0,0 0,-25 25,25 0,-25 0,25-1,-25 1,0 0,0 0,-25 0,25-1,-25 1,25 0,-25 0,0 0,1 0,24-1,-25-24,0 25,0-25,0 0,1 0,24-25,-75-24,50 49</inkml:trace>
  <inkml:trace contextRef="#ctx0" brushRef="#br0" timeOffset="115388.604">6325 4762,'-25'0,"1"-24,-1 48,0-24,25 25,-25-25,0 25,1 0,-1 25,25-26,-25 1,25 0,-25 0,25 24,25-24,-25 0,0 0,25 0,0-1,-1-24,26 25,-25-25,0 0,24 0,-24 0,25 0,-1 0,-24-25,25 25</inkml:trace>
  <inkml:trace contextRef="#ctx0" brushRef="#br0" timeOffset="115916.4112">7714 4762,'0'0,"-25"-24,1 24,-1 0,0 0,25 24,-25 1,0-25,25 25,0 0,-24 0,24 0,0-1,0 1,0 0,24 0,1 0,0-1,0-24,24 25,-24-25,0 25,25-25,-26-25,26 25</inkml:trace>
  <inkml:trace contextRef="#ctx0" brushRef="#br0" timeOffset="116643.5762">8806 4762,'-25'-24,"25"-1,0 0,-25 25,25-25,-25 0,0 25,1 0,-1 0,0 25,0 0,0 0,25 0,-24-1,24 26,0-25,0 25,0-26,0 1,0 0,0 0,24 0,1-1,0-24,0 0,0 0,-25-24,24-1,1 0,0 0,-25 0,25 1,0-1,-25 0,0 0,24 0,-24 0,0 1,0-1,-24 50,24-1,0 1,0 0,0 0,0 0,0 0,24-1,-24 1,0 0,25-25,0 25,-25 0,25-25,0 24,-1-24,-24 25,25-25,0 0,0 0</inkml:trace>
  <inkml:trace contextRef="#ctx0" brushRef="#br0" timeOffset="118188.256">9500 4787,'25'0,"-25"25,25-25,0 0,-1 0,1 0,0 0</inkml:trace>
  <inkml:trace contextRef="#ctx0" brushRef="#br0" timeOffset="118307.892">9971 4787,'25'0</inkml:trace>
  <inkml:trace contextRef="#ctx0" brushRef="#br0" timeOffset="119020.2178">10616 4266,'0'25,"0"0,0 25,0-1,0 1,25 24,-25-24,-25 24,25 1,0-26,0 26,0-26,0-24,0 25,0-25,0-1,0-48,0-1,0 0,25-25,-25 26,0-1,0-25,25 25,-25-24,0 24,25 0,-25 0,25 0,-1 1,1-1,0 25,0 0,-25 25,25-25,-1 24,-24 1,25 0,-25 0,25 0,-25-1,0 1,0 0,0 0,-25 0,25 0,-25-1,1 1,-1 0,0-25,0 25,0-25,1 0,-1 0,0-25,25 0,-25 25,25-25</inkml:trace>
  <inkml:trace contextRef="#ctx0" brushRef="#br0" timeOffset="119671.7575">11658 4217,'0'-25,"0"50,0 0,25 24,-25 1,0-1,0 26,0-26,0 26,0-26,0 1,0 24,0-24,0-25,0 25,-25-26,50-24,-25-24,0-1,0 0,0 0,0-25,25 26,-25-26,0 25,25 0,-1 1,-24-1,25 0,0 25,-25-25,25 25,0 0,-25 25,24-25,-24 25,25 0,-25-1,25 1,-25 0,0 0,0 0,0-1,0 1,-25 0,25 0,-25 0,1 0,24-1,-25-24,0 25,0-25,0 25,1-25,-1 0,0-25,-25-49,26 74,24-25</inkml:trace>
  <inkml:trace contextRef="#ctx0" brushRef="#br0" timeOffset="120360.2198">6300 5482,'0'25,"0"-1,0 1,0 0,0 0,0 0,0-1,0 1</inkml:trace>
  <inkml:trace contextRef="#ctx0" brushRef="#br0" timeOffset="120447.8049">6325 5879,'0'0,"0"25,0-1,0 1</inkml:trace>
  <inkml:trace contextRef="#ctx0" brushRef="#br0" timeOffset="120591.8522">6325 6300,'0'0,"0"25,0 0,0 0,0 0,0-1,0 1,0 0,0 0</inkml:trace>
  <inkml:trace contextRef="#ctx0" brushRef="#br0" timeOffset="121287.6973">5581 6350,'-25'-25,"25"50,0 0,0 0,0-1,0 26,0-25,0 24,0-24,0 25,0-1,0 26,0-26,0 26,0-25,0 24,0-24,0-1,0 1,0-25,0 24,0-24,0 0,0 0,0-1,0 1,25-25,-25-25</inkml:trace>
  <inkml:trace contextRef="#ctx0" brushRef="#br0" timeOffset="121688.0166">6400 6896,'0'-25,"0"0,-25 0,25 0,-25 25,0-24,0 48,1-24,-1 25,25 0,-25 0,0 0,25 0,-25 24,25-24,0 25,0-26,0 1,25 0,0 0,-25 0,25-25,24 24,-24-24,0 0,25-24,-26 24,26-25,0 0,-1 0,-24 0</inkml:trace>
  <inkml:trace contextRef="#ctx0" brushRef="#br0" timeOffset="122188.8058">7689 5507,'-24'0,"24"24,0 1,0 0,0 0,0 0,0-1,0 1,0 0,0 0,24 0,-24-1,0 1,0 0,0 0,0 0,0 0,0-1,0 1,0 0,0 0,0 0,0-1,0 1,0 0</inkml:trace>
  <inkml:trace contextRef="#ctx0" brushRef="#br0" timeOffset="122288.0005">7689 6276,'-24'0,"24"24,0 1,0 0,0 0,0 0,0-1,0 1</inkml:trace>
  <inkml:trace contextRef="#ctx0" brushRef="#br0" timeOffset="122715.9884">7739 6921,'0'-25,"-25"25,25-25,0 0,-25 0,25 0,-24 25,-1 0,0 0,0 25,0 0,25 0,-24 0,24 0,-25 24,25-24,0 0,0 0,0-1,25 1,-25 0,24 0,1 0,0-1,0-24,0 25,-1-25,1 0,0 0,0-25,24 25,-24-24,0-1,25 0,-26 0</inkml:trace>
  <inkml:trace contextRef="#ctx0" brushRef="#br0" timeOffset="123120.6102">8781 5457,'-25'0,"25"25,-25 0,25-1,25 1,-25 0,0 0,0 0,0-1,0 1,0 0</inkml:trace>
  <inkml:trace contextRef="#ctx0" brushRef="#br0" timeOffset="123303.8583">8781 6077,'0'25,"-25"0,50 0,-25-1,0 1,0 0,0 0,0 0,0-1,0 1,0 0,-25-25,25 25</inkml:trace>
  <inkml:trace contextRef="#ctx0" brushRef="#br0" timeOffset="123759.8565">8880 6896,'0'-25,"0"0,-25 25,25-25,0 0,-25 1,1-1,-1 25,0 0,0 0,25 25,-25-1,1 1,24 25,0-25,-25 0,25 24,0-24,0 25,0-26,0 26,25-25,-25 0,24-1,1 1,0-25,0 25,0-25,-1 0,1 0,0-25,25 25,-26-25,1 25,0-24,0-1,0 0</inkml:trace>
  <inkml:trace contextRef="#ctx0" brushRef="#br0" timeOffset="124111.8556">9376 6896,'25'25,"0"-25,0 0,-1-25,1 25</inkml:trace>
  <inkml:trace contextRef="#ctx0" brushRef="#br0" timeOffset="124336.1643">10046 6970,'0'25,"25"-25</inkml:trace>
  <inkml:trace contextRef="#ctx0" brushRef="#br0" timeOffset="128113.0432">6548 6325,'-24'0,"24"-25,-25 1,0-1,25 0,-25 25,0 0,25-25,-24 25,-1 0,0 0,0 0,0 0,1 25,-1-25,25 25,-25-25,0 25,25-1,-25 1,1 0,24 0,0 0,-25-1,25 1,0 0,0 0,25 0,-1-25,1 24,0-24,0 25,0-25,-1 0,1-25,25 25,-1 0,1-24,-25 24,24-25</inkml:trace>
  <inkml:trace contextRef="#ctx0" brushRef="#br0" timeOffset="128735.8477">7813 6201,'-24'-25,"24"1,-25-1,0 0,0 25,0 0,1 0,-1 0,0 25,0 0,0-25,25 24,-24 1,24 0,-25 0,25 0,0-1,-25-24,25 25,25 0,-25 0,0 0,25-25,-1 24,1-24,0 25,0-25,0 0,-1 0,26 0,-25 0,0-25,-1 25,1 0,0-24</inkml:trace>
  <inkml:trace contextRef="#ctx0" brushRef="#br0" timeOffset="129436.0235">8930 6127,'-25'-25,"0"25,25-25,-25 25,0 0,1 0,-1 25,0 0,0 0,0-1,25 1,-24 0,-1 0,25 0,0-1,0 1,0 0,0 0,25-25,-25 25,24-1,1-24,0 25,0-25,0 0,-1 0,1 0,25 0,-25 0,24-25,-24 25,0-24</inkml:trace>
  <inkml:trace contextRef="#ctx0" brushRef="#br0" timeOffset="131023.6647">9624 6325,'25'0,"0"0,0 0,-1 0</inkml:trace>
  <inkml:trace contextRef="#ctx0" brushRef="#br0" timeOffset="131175.869">10046 6300,'25'0,"0"0,-1 0,1 0</inkml:trace>
  <inkml:trace contextRef="#ctx0" brushRef="#br0" timeOffset="131988.325">10840 6251,'-25'-25,"25"0,0 0,0 1,0-1,-25 0,0 0,0 25,1 0,-1 0,0 25,0-25,25 25,-25 24,1-24,24 0,-25 25,25-26,0 26,0-25,0 0,25-1,-25 1,24 0,1-25,0 0,0 0,0-25,-25 0,24 25,1-24,0-26,-25 25,25 0,-25 1,25-1,-25 0,0 0,24 0,-24 1,0-1,0 0,-24 50,24 0,0-1,0 1,0 0,24 0,-24 0,0-1,25 26,-25-25,25 0,-25-1,25 1,0 0,-1-25,1 25,0 0</inkml:trace>
  <inkml:trace contextRef="#ctx0" brushRef="#br0" timeOffset="132980.1964">11881 6871,'0'-25,"-24"25,24-25,0 0,-25 1,25-1,-25 25,25-25,-25 25,0 0,1 0,-1 0,0 25,0-25,0 25,25-1,-24 1,-1 25,25-25,-25 0,25 24,0-24,0 0,0 0,25-1,-25 1,0 0,25-25,-1 0,1 25,-25-50,25 25,0 0,0 0,-25-25,24 0,1 1,0-1,0 0,-25 0,25 0,-25 1,0-1,0 0,0 0,0 0,0 0,0 1,0 48,0 1,0 0,0 0,0 0,24 0,-24-1,25 1,-25 0,25 0,0 0,0-25,-1 0,-24 24,50-24,-25 0,0 0,-25-24</inkml:trace>
  <inkml:trace contextRef="#ctx0" brushRef="#br0" timeOffset="134040.807">11708 5779,'-25'-24,"25"-1,0 50,0-1,0 1,0 25,0 0,0-1,0 26,0-26,0 1,0-1,0 1,0 0,0-26,0 26,0-25,0 0,0-50,0 0,25 0,-25 0,0 1,0-26,0 25,0 0,0 1,0-26,25 25,-25 0,24 1,1 24,-25-25,25 25,-25 25,25-25,0 24,-25 1,24 0,-24 0,0 0,0-1,0 1,-24 0,24 0,0 0,-25-1,25 1,-25-25,0 25,25 0,-25 0,1-25,-1 0</inkml:trace>
  <inkml:trace contextRef="#ctx0" brushRef="#br0" timeOffset="134632.2302">10889 6871,'0'-25,"-25"0,1 0,-1 25,25-24,-25 24,0 0,25 24,-25-24,1 25,24 0,-25 0,0 0,25 0,-25-1,25 26,0-25,0 0,0-1,0 1,25 0,-25 0,25 0,0-1,-1 1,1-25,25 0,-25 0,24-25,1 1,-1-1,-24 0,25-25,-1 1</inkml:trace>
  <inkml:trace contextRef="#ctx0" brushRef="#br0" timeOffset="136688.3594">12477 2158,'0'-25,"-25"25,25-25,0 50,0 0,0 0,0 0,0-1,0 1,0 0,0 0,0 0,0-1,0 1,0 25,25-25,-25-1,0 26,0-25,0 0,0-1,0 26,0-25,0 25,0-26,0 1,0 0,0 25,0-26,0 1,25 0,-25 0,0 0,0 24,0-24,0 0,0 0,0-1,0 1,0 0,0 0,0 0,0-1,0 1,0 25,-25-25,50-1,-25 1,0 0,0 0,0 0,0-1,0 1,0 0,0 0,0 0,0-1,0 1,0 0,0 0,0 0,0 0,0-1,0 1,0 25,0-25,0-1,0 1,0 0,0 0,0 0,0 24,0-24,0 0,0 0,0-1,0 1,0 0,0 0,24-25,-24 25,0-1,0 1,0 0,0 0,0 0,0-1,0 1,0 0,0 0,0 0,0-1,0 1,0 25,0-25,0-1,0 1,0 0,0 0,0 0,0-1,0 1,0 0,0 0,0 0,0 0,0-1,0 1,0 0,0 0,0 0,0-1,0 1,0 0,0 0,0 0,0-1,0 1,0 0,0 0,0 0,0-1,0 1,0 0,0 0,0 24,0-24,0 0,0 0,0 0,25-1,-25 1,0 0,0 0,0 0,0-1,0 1,0 0,0 0,0 0,0-1,0 1,0 0,0 0,0 0,0 0,0-1,0 1,0 0,0 0,0 0,0-1,0 1,0 0,0 0,0 0,0-1,0 1,0 0,0 0,0 0,0-1,-25 1,50-25,-25 25,0 0,0 0,0-1,0 1,0 0,0 0,0 0,0-1,0 1,0 0,0 0,0 0,0-1,0 1,0 0,0 0,0 0,0-1,0 1,0 0,25-25,-50 25,25 0,0 0,0-1,0 1,25-25,-25 25,0 0,0 0,0-1,0 1,0 0,0 0,0 0,0-50,0 0,0-25</inkml:trace>
  <inkml:trace contextRef="#ctx0" brushRef="#br0" timeOffset="137608.1816">10641 5234,'25'25,"-25"-1,0 1,0 0,-50-50,50 50</inkml:trace>
  <inkml:trace contextRef="#ctx0" brushRef="#br0" timeOffset="137771.5771">10666 5730,'0'25,"0"-1,0 1</inkml:trace>
  <inkml:trace contextRef="#ctx0" brushRef="#br0" timeOffset="138179.8592">11633 5209,'25'25,"-25"0,0-1</inkml:trace>
  <inkml:trace contextRef="#ctx0" brushRef="#br0" timeOffset="138331.8246">11658 5556,'0'25,"0"0,0 0,0-1,0 1</inkml:trace>
  <inkml:trace contextRef="#ctx0" brushRef="#br0" timeOffset="138972.1833">9550 5308,'25'0,"-25"25,24-25,1 0,0 0,0 0</inkml:trace>
  <inkml:trace contextRef="#ctx0" brushRef="#br0" timeOffset="139128.0007">10046 5631,'25'0,"-25"24,0-48,0 48,25-24</inkml:trace>
  <inkml:trace contextRef="#ctx0" brushRef="#br0" timeOffset="139235.8504">10294 5879,'0'-25</inkml:trace>
  <inkml:trace contextRef="#ctx0" brushRef="#br1" timeOffset="168760.1242">6003 3076,'0'25,"25"-25,-1 24,-24 1,25-25,0 0,0 0,0-25,-1 25,-24-24,25 24,0 0,0 0,-25 24,25-24,-1 0,1 25,0-25,0 0,-25-25,25 25,-1-24,1 24,0 0,0 0,0 24,-1-24,1 0,0 0,0 0,-50-24</inkml:trace>
  <inkml:trace contextRef="#ctx0" brushRef="#br1" timeOffset="170504.2011">5110 2084,'25'-25,"-25"0,24 25,-24-25,0 0,0 1,25-1,-50 25,25-25,0 0,-24 0,-1 25,0 0,0 25,0 0,25 0,-24 0,24 24,-25-24,25 25,0-26,-25 26,25-25,0 24,0-24,0 0,0 0,25-25,-25 25,25-25,-1 0,-24-25,25 25,0-25,-25 0,25 0,0 1,-25-1,24 0,-24 0,25 0,-25-24,0 24,0 0,0 0,0 1,0-1,0 50,0-1,0 1,0 25,0-25,0-1,25 1,-25 25,0-25,0-1,25 1,-25 0,25 0,-1-25</inkml:trace>
  <inkml:trace contextRef="#ctx0" brushRef="#br1" timeOffset="170760.308">5259 2034,'24'0,"1"0,0 0,0 0,0 0,-1 0,1 0,0 0,0 0,0 0</inkml:trace>
  <inkml:trace contextRef="#ctx0" brushRef="#br1" timeOffset="171108.1123">5705 1836,'0'-25,"-25"25,25-25,-25 25,1 0,24 25,-25 0,25-1,-25 1,25 0,0 0,0 0,-25-1,25 1,0 0,0 0,25 0,-25-1,25 1,0 0,-1-25,1 0,0 0,0-25,0 25,-1-25,1 25,0-24,0-1,-25-25</inkml:trace>
  <inkml:trace contextRef="#ctx0" brushRef="#br1" timeOffset="171547.9558">4812 1712,'-25'0,"0"49,1 1,24-25,-25-1,25 26,0 0,0-26,0 26,0 0,0-26,0 26,25 0,-25-26,24 1,1 0,0 25,25-50,-25 24,24-24,1 0</inkml:trace>
  <inkml:trace contextRef="#ctx0" brushRef="#br1" timeOffset="171996.6518">5804 1662,'25'-25,"0"50,0-25,0 0,-25 25,24 0,1-1,-25 1,25 0,-25 0,0 24,25-24,-25 0,0 25,0-26,-25 26,25-25,0 0,-25 24,0 1,25-1,-24-24,-26 0,25 0,0-25</inkml:trace>
  <inkml:trace contextRef="#ctx0" brushRef="#br1" timeOffset="172376.6243">6152 1910,'-25'0,"50"0,-1 0,1 0,0 0,0 0,0 0,-1 0,1-25,0 25,0 0,0 0,-50 0</inkml:trace>
  <inkml:trace contextRef="#ctx0" brushRef="#br1" timeOffset="172556.6615">6276 1736,'-25'0,"25"25,0 0,0 0,0 24,0-24,0 0,0 25,0-26,0 26,0-25,25 24,-25-24,0 0,0 0</inkml:trace>
  <inkml:trace contextRef="#ctx0" brushRef="#br1" timeOffset="172928.7248">6747 1736,'-25'0,"0"-24,0 24,25 24,-24 1,-1 0,25 0,-25 0,25-1,-25 1,25 0,0 25,0-26,0 1,0 0,0 0,0 0,25-1,0 1,0-25,-1 0,1 0,0 0,0 0,0-25,-1 25,1-24,0 24,0-25,-50-50,50 75</inkml:trace>
  <inkml:trace contextRef="#ctx0" brushRef="#br1" timeOffset="188608.7203">2232 8409,'0'-25,"0"50,25-25,0 0,0 0,0 0,-1 0,1 0,0 0,0 0,0 0,-1 0,1 0,0-25,0 25,0 0,-1 0,1 0,0 0,0 0,0 0,0 0,-1 0,1 0,0 0,0 0,0 0,-1 0,-24 25,25-25,0 0,-25-25,25 50,0-25,-1 0,1 0,0 0,0 0,0 0,-1 0,1 0,0 0,0 0,0 0,-1 0,1 0,0 0,0 0,0 0,-1 0,1 0,0 0,0 0,0 0,-1 0,1 0,0 25,0-25,0 0,-1 0,1 0,-50 0,1 0,-1 0</inkml:trace>
  <inkml:trace contextRef="#ctx0" brushRef="#br1" timeOffset="189440.6636">2232 8607,'0'-25,"25"25,-25 25,0-50,0 50,25-50,0 50,-25-50,25 25,24 25,-49-50,50 25,-50 25,25-50,-1 25,26 0,-50-24,25 24,0 0,-1 0,1 0,0 0,0 0,0 0,0 0,-1 0,51 24,-125-73,75 49,0 0,0 0,-1 0,1 0,0 0,0 0,0 0,-1 0,1 0,-25 25,25-25,0 0,-25 24,0-48,25 24,-1 0,1 0,0 0,0 0,-25 24,25-24,-1 0,1 0,0 0,0 0,0 0,-25 25,24-25,1 0,0 0,0 0,0 0,-1 0,1 0,0 0,-50-25</inkml:trace>
  <inkml:trace contextRef="#ctx0" brushRef="#br1" timeOffset="190596.0065">1811 7764,'-25'25,"50"-25,0 24,-1-24,1-24,0 24,25 0,-26-25,1 25,0 0,0-25,0 25,-1 0,1 0,-50 0,1 0,-1 25,0-50,0 0,25 0,-25 1,25-1,-24 0,24 50,0 0,0 24,0-24,0 25,0-1,0-24,0 25,0-1,0-24,0 25,0-25,24 24,-24-24,0 0,0 0,0-1,-24-24,-1 0,25-24,-25 24,0-25,0 0,1 25,-1 0,25-25,25 0,-1 25,1-24,0 24,0-25,0 0,-1 25,1-25,0 0,0 0,-25-24,25 24</inkml:trace>
  <inkml:trace contextRef="#ctx0" brushRef="#br1" timeOffset="191247.8978">2232 7615,'-24'-25,"-1"50,0-25,0 0,25 25,-25-25,1 0,-1 0,50 0,-1 25,-24-1,0 1,0 0,0 0,0 24,25-24,-50 25,25-25,0 24,0-24,0 0,0 0,0 24,0-24,0-50,0 1,0-1,0 0,0 0,25 0,-25 0,0 1,25-1,-25 0,25 25,0-25,-1 25,1-25,0 25,0-24,0 24,-1 0,1-25,0 25,0 0,-50 0,0 25,0-25,1 0,-1 0,0 0,25 24,0 1,0 0,0 0,0 24,0-24,0 25,0-25,0 24,0 1,25-25,-25 24,0-24,0 25,0-1,0-24,0 0,0 0,0 0,0-1,-25-24</inkml:trace>
  <inkml:trace contextRef="#ctx0" brushRef="#br1" timeOffset="191415.8913">2158 7987,'25'25,"0"-25,-1 0,-24 25,25-25,0 0,0 25,0-25,-1 0,-48-25,48 25</inkml:trace>
  <inkml:trace contextRef="#ctx0" brushRef="#br1" timeOffset="191768.6729">2505 7491,'0'25,"25"0,0-1,0-24,-1 0,1 0,-25-24,25 24,0-25,0 25,0 0,-1-25,1 25,0 0,-50 25,0 0,1-1,-1-24</inkml:trace>
  <inkml:trace contextRef="#ctx0" brushRef="#br1" timeOffset="192480.3724">2580 7665,'0'0,"-25"0,50 24,-1-24,1 0,0-24,0 24,0 0,0 0,-25 24,-25 1,0 0,0 0,0 0,0-25,1 24,-1 1,0 0,50-50,0 25,-1-25,1 25,0-24,0 24,0-25,0 25,-1 0,-24 25,-24-1,-1 1,25 0,-25 0,0 0,0-25,-24 24,24 1,0 0,0 0,0-25,25 25,-24-25,48-25,1 25,0-25,0 25,0-25,-1 25,1-25,25 25,-25-24,24 24,-24 0,25 0,-25 0,-1 0,1 24,0 1,-25 0,-25 0,25 0,-25 0,1-1,-1 1,0 0,0 0,0-25,1 0,24-25,-25 0,25 0,0 1,0-26,-25 0,25 25,0-24,0-1,0 25,0 1,25 48,-25 1,0 0,25 0,-25 24,0 1,0 0,0-1,0 1,0 24,0-49,-25 25,25-1,0-24,0 0,-25-75,25 26</inkml:trace>
  <inkml:trace contextRef="#ctx0" brushRef="#br1" timeOffset="192612.4386">2704 7937,'0'25,"-25"-25,25 25,-25 25,0-25,25-1,-25 26,1-25,24 24,-25-24,25 0,-25-25</inkml:trace>
  <inkml:trace contextRef="#ctx0" brushRef="#br1" timeOffset="192900.5372">3051 7689,'0'25,"0"0,0 0,0 0,0-1,0 26,25-25,-50 24,25 1,0-25,0 25,0-26,0 1,0 0,0 0,25-50</inkml:trace>
  <inkml:trace contextRef="#ctx0" brushRef="#br1" timeOffset="193579.8728">3200 7640,'25'0,"-1"25,1-25,-25 24,0 1,0 0,-25 0,1 0,24-1,-25 1,0 0,0 0,25 0,0-1,0-48,25 24,0-25,0 0,-1 25,1 0,0 0,-25 25,0 0,0-1,0 1,0 0,-25 0,25 0,0 0,-25-1,25 1,0 0,-24 0,-1-25,25-25,-25 25,0 0,0-25,1 25,-1 0,50-25,-1 1,1-1,0 25,0-25,24 0,-24-25,0 26,0-1,0 0,-1 0,-24 0,25 1,-25-1,0 50,0-1,0 26,0-25,0 0,0-1,0 26,0-25,0 0,0 0,0-1,0 1,25-50,-25-24,0 24,0 0</inkml:trace>
  <inkml:trace contextRef="#ctx0" brushRef="#br1" timeOffset="193831.901">3522 7491,'0'25,"0"0,0-1,0 1,0 25,0-25,0-1,0 26,0-25,0 24,25 1,-25 0,0-1,0 1,0 0,0-1,0 1,0-1,0 1,0-25,0 0,0-1,0 1,-25 0,25 0,-25-25,1-25,24 0,-25-24</inkml:trace>
  <inkml:trace contextRef="#ctx0" brushRef="#br1" timeOffset="197447.8271">4291 8062,'-25'-25,"50"50,-50-50,25 50,25-1,-25 1,0 0,0 0,0 0,0-1,0 1,0 0,0 0,0 0,0-1,0 1,0 0,0 0,0 0,0-1,0 1,0 0,0 0,0 0,0-1,-25 1,25 0,0 0,0 0,0-1,0 1,0 0,0 0,0 0,0-1,0 1,0 0,0 0,0 0,0-1,0 1,0 0,0 0,0 0,0 0,0-1,0 1,0 0,0 0,0 0,0-1,0 1,0 0,0 0,0 0,0-1,0 1,0 0,0 0,0 0,0-1,0 1,0 0,0 0,0 0,0-1,0 1,0 0,0 0,0 0,0-1,0 1,0 0,0 0,0 0,0-1,0 1,0 0,0 0,0 0,0-1,0 1,0 0,0 0,0 0,-24 0,24-1,0 1,0 0,0 0,0 0,0-1,0 1,0 0,0 0,0 0,0-1,0 1,0 0,0 0,-25 0,25-1,0 1,0 0,0 0,0 0,0-1,0 1,0 0,0 0,0 0,0-1,0 1,0 0,0 0,0 0,0-1,0 1,0 0,0 0,0 0,0-1,0 1,0 0,0 0,0 0,0-1,0 1,0 0,-25 0,25 0,0 0,0-1,0 1,0 0,0 0,0 0,25-25,-25 24,0 1,0 0,0 0,0 0,0-1,0 1,0 0,0 0,0 0,0-1,0 1,0 0,0 0,0 0,0-1,0 1,0 0,0 0,0 0,0-1,0 1,0 0,0 0,0 0,0-1,0 1,0 0,0 0,0 0,0-1,0 1,0 0,0 0,0 0,0-50,0 0,-25-25</inkml:trace>
  <inkml:trace contextRef="#ctx0" brushRef="#br1" timeOffset="199307.9028">4936 8334,'0'-24,"0"-1,-25 0,25 0,0 0,-24 25,-1-24,0 24,0 0,0 24,0 1,1 0,-1 0,25 0,-25 24,25-24,-25 25,25-1,0-24,0 0,0 0,0-1,25 1,-25 0,25 0,0 0,-1-50,1 25,-25-25,25 0,0 25,-25-25,25 1,-25-1,25-25,-25 25,24 1,-24-1,25 0,-25 0,0 0,0 1,0-1,0 0,0 0,-25 50,25 0,0 0,0-1,0 1,0 25,0-25,0-1,0 1,50 25,-75-50,25 25,25-1,0 1,-25 0,25 0,-1-25</inkml:trace>
  <inkml:trace contextRef="#ctx0" brushRef="#br1" timeOffset="199839.8008">5159 8384,'25'0,"0"0,0 0,0 0,-1 25,1-25,0 0,0 0,0 0,-1 0,1 0,-25-25,25 25,-50 25,-24-50,24 25</inkml:trace>
  <inkml:trace contextRef="#ctx0" brushRef="#br1" timeOffset="200232.4007">5854 8161,'25'25,"-50"-75,0 50,25-25,-25 25,0 0,1 25,-1 0,25 0,-25-1,0 1,25 0,-25 0,25 24,0-24,0 0,0 0,0 0,0-1,25 1,0 0,0 0,0-25,-1 0,1 0,0 0,0 0,0 0,0-25,-1 25,1 0,-25-25,25 25,0 0,-25-25</inkml:trace>
  <inkml:trace contextRef="#ctx0" brushRef="#br1" timeOffset="201939.9063">5184 9475,'-25'0,"75"25,-100-50,26 50,24 0,-25 0,25 0,0-1,0 1,25 0,-25 0,0 0,24-25,-24 24,25-24,-25 25,25-25,0 25,0-25,-1 0,-24-25,25 25,-25-25,25 25,0-24,-25-1,0 0,25 0,-25 0,0 1,0-1,0 0,0 0,0 0,-25 1,25-1,-25 25,25-25,-25 25,25-25,-25 25,1 0,24-25,-25 25,0 25,25 0,-25 0</inkml:trace>
  <inkml:trace contextRef="#ctx0" brushRef="#br1" timeOffset="202631.7268">5259 10269,'-25'0,"0"0,25 25,-25 0,25 0,-25-1,25 26,0-25,0 0,0-1,0 26,0-25,0 0,0-1,0 1,25 0,-25 0,0 0,25-1,0-24,24 25,-73-50,48 25,1-24,0-1,-25 0,25 0,-25 0,25 1,-25-1,0 0,24 0,-24-24,0 24,0 0,0 0,-24 0,24 1,0-1,-25 0,0 0,25 0,-25 25,0 0,1 25,-1-25,25 25,-25 0,25 0,-25 24</inkml:trace>
  <inkml:trace contextRef="#ctx0" brushRef="#br1" timeOffset="202983.6251">5308 11038,'-25'0,"50"25,-25 0,0-1,0 1,0 0,0 0,0 0</inkml:trace>
  <inkml:trace contextRef="#ctx0" brushRef="#br1" timeOffset="203144.9405">5308 11385,'0'25,"0"0,0 0,0 0,0-1,0 1,0 0,0 0,-49-50,49 50</inkml:trace>
  <inkml:trace contextRef="#ctx0" brushRef="#br1" timeOffset="203680.2561">5184 12154,'0'-25,"-25"25,25 25,0 0,0 0,0 0,0 0,0 24,0-24,0 0,0 0,0-1,25 1,-25 0,25-25,-25 25,25 0,0-25,-1 0,1 0,0-25,0 25,-25-25,25 0,-1 0,-24-24,25 24,-25 0,0-24,0 24,0 0,0 0,0 0,0 0,-25 1,1-1,-1 0,0 25,0 0,0 25,-24-25,24 25</inkml:trace>
  <inkml:trace contextRef="#ctx0" brushRef="#br1" timeOffset="204436.0451">4266 12030,'-24'25,"24"0,0 0,0-1,0 1,0 0,0 25,0-25,0-1,0 1,24 0,-24 0,0 24,0-24,0 0,0 25,0-26,0 1,0 25,0-25,0-1,0 1,25 0,-25 0,0 0,-25-1,25 1,-24-25</inkml:trace>
  <inkml:trace contextRef="#ctx0" brushRef="#br1" timeOffset="205047.9284">5209 12948,'-25'0,"0"0,25 25,0 0,-24-1,24 1,0 0,0 0,0 0,0-1,0 1,0 0,24 0,-24 0,25-25,-25 25,25-1,0-24,0 0,-1 0,1-24,0 24,0-25,0 0,-25 0,0 0,24 0,-24 1,0-1,0 0,0 0,0 0,0 1,0-1,-24 0,24 0,-25 0,0 1,0 24,0 0,1 0,24 24,-25-24,0 25</inkml:trace>
  <inkml:trace contextRef="#ctx0" brushRef="#br1" timeOffset="205676.0333">4266 12526,'0'25,"0"0,0 0,0 0,0 24,0 1,0-25,0 24,0 1,0-25,0 24,0 1,0-1,0 1,0-25,0 0,0 24,0-24,25 0,-25 0,0 0,25-50,-25 0</inkml:trace>
  <inkml:trace contextRef="#ctx0" brushRef="#br1" timeOffset="207040.4939">6598 7913,'-25'0,"25"-25,0 0,0 50,0 0,0-1,0 1,0 25,0 0,0-1,0 26,0-26,0 1,0-1,0 1,0 0,0-26,0 1,0 0,0 0,0 0,25-50,-25 0,0 0,0 0,0 1,0-1,0 0,0-25,0 26,0-1,25 0,-25 0,0 0,25 25,-1 0,1 0,0 0,-25 25,25 0,-25 0,25-25,-25 25,0-1,0 1,0 0,0 0,0 0,-25-1,25 1,-25 0,0 0,0-25,25 25,-24-25,-1 24,0-48,0 24,25-25</inkml:trace>
  <inkml:trace contextRef="#ctx0" brushRef="#br1" timeOffset="207908.309">6747 9426,'-25'-25,"25"50,0-75,-25 25,25 1,0-1,-25 0,25 0,-24 25,24-25,-25 25,0 0,25 25,-25-25,0 25,25 0,0 0,-24-1,24 26,0-25,0 24,0-24,0 0,0 25,24-26,-24 1,25 0,0-25,0 0,-25-25,25 25,-25-25,24 1,-24-1,25 0,-25 0,25 0,-25-24,0 24,0 0,25 25,-25-25,-25 1,50 48,-50-48,25 48,0 1,0 0,25 25,-25-26,0 1,25 0,-25 0,24 24,-24-24,25 0,0 0,-25 0,25-1,0-24,-25 25</inkml:trace>
  <inkml:trace contextRef="#ctx0" brushRef="#br1" timeOffset="208676.3476">6697 10220,'-25'0,"1"-25,-1 50,0-1,0 1,0 0,25 0,-24 0,24-1,-25 1,25 0,0 25,0-26,0 1,0 0,0 0,25 0,-25-1,24 1,1 0,0-25,0 0,0 0,-1 0,1 0,0 0,0-25,0 0,-1 25,1-24,-25-1,25 25</inkml:trace>
  <inkml:trace contextRef="#ctx0" brushRef="#br1" timeOffset="209180.1152">6672 10914,'0'25,"-24"-25,24 25,24-1,-24 1,0 0,0 0,0 0,0-1,0 1,0 0</inkml:trace>
  <inkml:trace contextRef="#ctx0" brushRef="#br1" timeOffset="209355.9765">6672 11609,'0'24,"-24"-24,24 25,24-25,-24 25,0 0,0 0,0-1,0 1,0 0,0 0,0 0,0-1,0 1,0 0,0 0,0 0,0-1,0 1</inkml:trace>
  <inkml:trace contextRef="#ctx0" brushRef="#br1" timeOffset="209919.9849">6697 12427,'0'-25,"-25"1,1-1,-1 25,0 0,0 25,0-1,1 1,24 0,-25 0,25 0,-25-1,25 1,0 0,0 0,0 0,25-1,-25 1,25 0,-1 0,1 0,0-25,0 0,0 0,-1 0,1 0,0-25,0 0</inkml:trace>
  <inkml:trace contextRef="#ctx0" brushRef="#br1" timeOffset="210324.1511">6672 13022,'0'-24,"-24"24,24-25,-25 50,0-1,25 1,-25 0,25 0,-25 0,25-1,0 1,-24 0,24 0,0 0,0 0,24-1,-24 1,25 0,0 0,0-25,0 0,-1 0,1-25,0 25,0 0,0-25,-1 0,-24 1,25-1</inkml:trace>
  <inkml:trace contextRef="#ctx0" brushRef="#br1" timeOffset="211827.7196">7565 8012,'0'0,"0"-25,0 50,0 0,0 0,25 24,-25 1,0-1,0 1,0 0,0-1,0 1,0-1,0-24,0 0,0 0,0 0,0-50,0 0,0 0,0 0,0 1,25-1,-25 0,0 0,0 0,25 1,-25-1,25 0,-1 25,1 0,0 0,0 25,-25 0,25-25,-25 24,24 1,-24 0,0 0,0 0,0-1,-24 1,24 0,0 0,-25 0,0-1,0 1,0-25,25 25,-24-25,-1-25,-25 0,25 1,25-1</inkml:trace>
  <inkml:trace contextRef="#ctx0" brushRef="#br1" timeOffset="212507.9242">7665 9128,'0'-25,"0"50,0 0,0 0,0 24,0 1,24 0,-24-1,0 1,0-1,0 1,0-25,0 24,0-24,0 0,0-50,0 0,0 1,0-1,0-25,0 25,25-24,-25 24,0 0,25 25,-25-25,25 1,0 24,-1 0,-24 24,25-24,0 25,-25 0,25 0,-25 0,0-1,0 1,0 0,-25 0,25 0,-25-1,0 1,25 0,-24-25,-1 25,0 0,0-1,0-24,1 0,-1 0</inkml:trace>
  <inkml:trace contextRef="#ctx0" brushRef="#br1" timeOffset="213276.1477">7838 10269,'0'-25,"0"1,0-1,0 0,0 0,-25 0,25 1,0-1,-24 0,-1 25,0 0,0 0,25 25,-25 0,1-1,-1 26,25-25,-25 24,25 1,0 0,0-1,0-24,0 25,0-26,25-24,-25 25,0 0,25-25,-1 0,1 0,-25-25,25 0,0 1,-25-1,25-25,-1 25,1 1,-25-1,0-25,25 25,-25 1,0-1,-25 25,25 25,0-1,0 1,0 0,0 25,0-26,0 1,0 0,0 0,25-25,-25 25,25-1,-25 1,25-25,-1 0,1 25,0-25,0 0,-25-25</inkml:trace>
  <inkml:trace contextRef="#ctx0" brushRef="#br1" timeOffset="213804.5704">7739 10840,'0'24,"0"1,0 0,0 0,0 0,0-1,0 1,0 0,0 0</inkml:trace>
  <inkml:trace contextRef="#ctx0" brushRef="#br1" timeOffset="213969.0377">7764 11410,'-25'25,"25"0,0 0,0-1,0 1,0 0,25 0,-25 0,0-1,0 1,0 0,0 0,0 0,0-1,0 1,0 0</inkml:trace>
  <inkml:trace contextRef="#ctx0" brushRef="#br1" timeOffset="214503.9147">7863 12353,'0'0,"0"-25,0 0,-25 0,25 1,-25-1,1 25,-1-25,25 50,-25 0,0-25,0 49,25-24,-24 0,24 0,0-1,-25 1,25 0,0 0,0 0,25-1,-25 1,24 0,1-25,0 0,0 0,0 0,-1-25,1 25,0-25</inkml:trace>
  <inkml:trace contextRef="#ctx0" brushRef="#br1" timeOffset="214860.8034">7714 12923,'-25'-25,"1"1,24 48,-25-24,25 25,-25 0,25 0,-25 24,25-24,0 25,-25-25,25-1,0 1,25 0,-25 0,0 0,25-25,0 0,-25 25,25-25,-1 0,1-25,0 25,0 0,0 0,-1-25,1 25,-25-25,25 25,0-25,-25 0</inkml:trace>
  <inkml:trace contextRef="#ctx0" brushRef="#br1" timeOffset="215472.0663">8310 8409,'0'25,"24"-25,1 0,-25 24,25-24,0 0,0 0</inkml:trace>
  <inkml:trace contextRef="#ctx0" brushRef="#br1" timeOffset="215604.0486">8682 8458,'24'0,"1"0,0 0,0 0,0 0</inkml:trace>
  <inkml:trace contextRef="#ctx0" brushRef="#br1" timeOffset="215712.3984">8979 8483,'0'0,"25"0,0 0,0 0,-25-25</inkml:trace>
  <inkml:trace contextRef="#ctx0" brushRef="#br1" timeOffset="216724.7555">9475 8037,'0'-25,"0"0,0 0,-24 0,24 50,0 0,24 0,-24 25,0-1,0 1,0 24,0 1,25-26,-25 1,0-1,0 1,0-25,0 0,0-1,25-24,-25-24,0-1,0 0,0 0,0 0,0 1,0-1,0-25,0 25,25 1,0-1,-25 0,24 0,-24 50,25-25,0 0,0 25,-25 0,25-25,-25 24,24 1,-24 25,0-25,0-1,0 1,0 0,0 0,-24 0,-1-1,25 1,-25 0,0-25,0 0,1 25,-1-25,0-25,0 25,25-25,0 0</inkml:trace>
  <inkml:trace contextRef="#ctx0" brushRef="#br1" timeOffset="217424.2213">10145 7913,'0'-25,"0"50,0-1,25 1,-25 25,0-25,0 24,0 1,25 0,-25-1,0 1,0 24,0-24,0-1,0-24,0 25,0-25,0-1,25 1,-25 0,0-50,0 0,0 1,0-1,0-25,0 25,0 1,0-1,24 0,-24 0,25 0,-25 1,25 24,0-25,-25 50,25-25,-1 24,-24 1,0 0,0 0,0 0,0-1,0 1,0 0,-24-25,24 25,-25 0,25-1,-25 1,0 0,0 0,1-25,-1 0,0-25,0 25</inkml:trace>
  <inkml:trace contextRef="#ctx0" brushRef="#br1" timeOffset="217924.484">8310 9475,'24'0,"1"0,0 0,0 0,0 0,-1-24</inkml:trace>
  <inkml:trace contextRef="#ctx0" brushRef="#br1" timeOffset="218055.977">8731 9426,'25'0,"0"0,-25-25,25 25</inkml:trace>
  <inkml:trace contextRef="#ctx0" brushRef="#br1" timeOffset="218771.6758">9624 9054,'-25'-25,"25"0,0 50,0 0,0 24,0-24,0 25,0 24,0-24,-24-1,24 1,0 0,0-26,0 26,0-25,0 0,0-50,0 0,0 0,24-24,-24 24,0 0,0 0,0 0,25 1,-25-1,25 0,-25 0,25 25,0 0,-1 0,1 25,0 0,-25 0,0-1,0 1,0 0,0 0,0 0,0-1,0 1,-25-25,25 25,-25 0,1 0,-1-1,0-24,25-24,0-1,-25 0</inkml:trace>
  <inkml:trace contextRef="#ctx0" brushRef="#br1" timeOffset="219355.9113">10294 9004,'0'25,"0"0,0 24,0-24,0 25,0 24,0-24,0-1,-25 26,25-26,0 1,0-25,0 24,0-24,0 0,0-50,0 0,25 1,-25-1,0 0,0-25,0 26,25-1,-25 0,25-25,-25 26,24 24,-24-25,25 25,0 0,0 0,0 25,-1-1,-24 1,0 0,25-25,-25 25,0 0,0-1,0 1,-25 0,25 0,-24 0,-1-1,0 1,0 0,0-25,1 25,-1-25,0 25,0-25,-24-25,-1 25,25 0</inkml:trace>
  <inkml:trace contextRef="#ctx0" brushRef="#br1" timeOffset="219724.1724">8558 10244,'-25'0,"50"25,-1-25,1 0,0 0,0-25</inkml:trace>
  <inkml:trace contextRef="#ctx0" brushRef="#br1" timeOffset="219864.4565">8905 10244,'25'-24,"-1"24,1 0,0 0,0 0,0 0,0 0</inkml:trace>
  <inkml:trace contextRef="#ctx0" brushRef="#br1" timeOffset="220396.4373">9599 9897,'0'0,"-24"0,24 25,0 24,0-24,0 50,0-26,0 1,-25 24,25-24,0 0,0-1,0 1,0-1,0-24,25 0,-25-50,0 0,0 1,0-1,0-25,0 25,24 1,-24-26,0 25,0 0,25 1,0-1,0 25,0 0,-1 25,1-1,0 1,-25 0,0 0,0 0,0-1,-25 1,25 0,-25-25,25 25,-24-25,-1 25,0-25,0 24,0-24,1 0,24-24</inkml:trace>
  <inkml:trace contextRef="#ctx0" brushRef="#br1" timeOffset="220988.5534">10269 9872,'0'-25,"-25"50,50 0,-25 0,0 0,0 24,0 1,0 24,0-24,0 0,0-26,0 26,0 0,0-26,0 1,0 0,0-50,0 0,0 1,0-1,0-25,25 25,-25 1,0-1,0 0,25 0,0 0,-1 1,1 24,0 0,0 24,0 1,-25 0,24 0,-24 0,-24-1,24 1,0 0,-25 0,25 0,-25-1,0-24,25 25,-25-25,1 25,-1-25,0 0,0 0,0 0</inkml:trace>
  <inkml:trace contextRef="#ctx0" brushRef="#br1" timeOffset="221487.8595">9575 10765,'24'25,"-24"0,25 0,-25-1,0 1,0 0,-49-75,49 75,0 0</inkml:trace>
  <inkml:trace contextRef="#ctx0" brushRef="#br1" timeOffset="221728.7366">9649 11286,'-25'25,"25"0,0 0,0-1,0 1,0 0,0 0,0 0,0-1,0 1,0 0,0 0,0 0,25-25,-25 24,0 1,0 0,25 0,-25 0,0-1,0 1,0 0,0 0,0 0,-25-25,25 24,-25 1</inkml:trace>
  <inkml:trace contextRef="#ctx0" brushRef="#br1" timeOffset="222103.9074">8384 12427,'25'0,"0"0,-1 0,-24-25,25 25,25 0,-25 0</inkml:trace>
  <inkml:trace contextRef="#ctx0" brushRef="#br1" timeOffset="222267.9713">8979 12378,'25'0,"0"0,0 0,0-25,-1 25,1 0</inkml:trace>
  <inkml:trace contextRef="#ctx0" brushRef="#br1" timeOffset="222845.05">9699 12229,'0'0,"0"-25,0 0,-25 25,25-25,0 0,-25 25,0-24,0 24,1 0,24 24,-25-24,25 25,-25 0,25 0,-25 25,25-1,0-24,0 25,0-26,0 26,0-25,0 0,25-25,0 24,0-24,-1-24,1-1,0 0,-25-25,25 26,0-1,-25-25,24 25,-24 1,0-1,0 0,0 50,0 0,0-1,0 1,0 0,25 25,-25-26,25 26,-25-25,25 0,-25 24,25-24,-1 0,1 0,25-1,-25 1</inkml:trace>
  <inkml:trace contextRef="#ctx0" brushRef="#br1" timeOffset="223532.2647">10641 12948,'-25'-25,"1"25,24-25,-25 25,0 0,0 0,0 25,1-25,-1 25,25 0,-25 0,0-1,25 1,-25 0,25 25,0-26,0 1,0 0,0 0,0 0,25 0,-25-1,25-24,-25 25,25-25,0 0,-1 0,1-25,-25 1,25-1,-25 0,25 0,-25-25,25 26,-25-1,0 0,24 0,-24 0,0 1,-24 24,24-25,0 50,24-1,-24 1,0 0,25 0,-25 0,25-1,-25 1,25 0,0 0,-1-25,1 25,0-25,0-25</inkml:trace>
  <inkml:trace contextRef="#ctx0" brushRef="#br1" timeOffset="224028.6462">10393 10567,'-25'0,"25"25,0-1,0 1,0 0,0 0,0 0,0-1,25 1,-25 0</inkml:trace>
  <inkml:trace contextRef="#ctx0" brushRef="#br1" timeOffset="224220.1414">10443 11212,'-25'25,"25"-1,0 1,0 0,25-25,-25 25,0 0,0-1,0 1,25-25,-25 25,0 0,0 0,0-1,0 1,0 0,0 0,0 0</inkml:trace>
  <inkml:trace contextRef="#ctx0" brushRef="#br1" timeOffset="224912.4998">10418 11881,'-25'0,"25"25,0 0,0 25,0-1,0 1,25-1,-25 26,0-25,0 24,0-24,0-26,0 26,0-25,0 0,0-50,0 0,0 0,0 0,0-24,0 24,0 0,25 0,-25 1,25-1,-1 25,1 0,0 0,0 25,0-1,-25 1,24 0,-24 0,0 0,-24-1,24 1,-25 0,25 0,-25 0,0-1,0 1,25 0,-24 0,-1 0,0-1,0-24,0 0,1-24</inkml:trace>
  <inkml:trace contextRef="#ctx0" brushRef="#br1" timeOffset="225364.4253">9823 12874,'-25'0,"25"-25,-25 25,0 0,0 0,1 25,-1-1,25 1,-25 0,0 25,25-1,-25-24,25 25,0-26,25 1,-25 0,25 0,-25 0,25 0,0-25,-1 0,1 0,0 0,0 0,24-25,-24 25,0-25,0 0,0 0,-1 0</inkml:trace>
  <inkml:trace contextRef="#ctx0" brushRef="#br1" timeOffset="225787.9173">8384 13122,'25'0,"0"-25,-1 25,1 0,0-25,0 25</inkml:trace>
  <inkml:trace contextRef="#ctx0" brushRef="#br1" timeOffset="225892.3397">8880 13097,'25'0,"0"0</inkml:trace>
  <inkml:trace contextRef="#ctx0" brushRef="#br1" timeOffset="226000.1812">9178 13072</inkml:trace>
  <inkml:trace contextRef="#ctx0" brushRef="#br1" timeOffset="227928.248">11162 8136,'0'-25,"25"25,-25 25,0 0,0 0,0-1,0 1,25 0,-25 0,0 0,0-1,0 1,0 0,0 0,0 0,0-1,0 26,0-25,0 0,0 24,0-24,0 0,25 0,-25-1,0 1,0 25,0-25,0-1,0 1,0 25,0-25,0 24,0-24,0 0,0 0,0 24,0-24,24-25,-24 25,0 0,0 24,0-24,0 0,0 0,0 0,0-1,0 1,0 0,0 0,0 0,0 24,0-24,0 0,0 0,0-1,0 1,0 0,0 0,0 0,0 24,0-24,0 0,0 0,0-1,0 1,0 0,0 0,0 0,0-1,0 1,0 0,0 0,0 0,0 0,0-1,0 1,0 0,0 0,0 0,0-1,0 1,0 0,0 0,0 0,0-1,0 1,0 0,0 0,0 0,0-1,0 1,0 0,0 0,0 0,0-1,0 1,0 0,0 0,0 0,0-1,0 1,0 0,0 0,0 0,0-1,0 1,0 0,0 0,0 0,0-1,0 1,0 0,0 0,0 0,0-1,0 1,0 0,0 0,0 25,0-26,0 1,0 0,0 0,0 0,0-1,0 1,0 0,0 0,0 0,0-1,0 1,0 0,0 0,0 0,0-1,25 1,-25 0,0 0,0 0,0-1,0 1,0 0,0 0,0 0,0-1,0 1,0 0,0 0,0 0,0-1,0 1,0 0,0 0,0 0,0-1,0 1,0 0,0 0,0 0,0 0,0-1,0 1,0 0,0 0,0 0,0-1,0 1,0 0,0 0,0 0,0-1,0 1,0 0,0 0,0 0,0-1,0 1,0 0,0 0,0 0,0-1,0 1,0 0,0 0,0 0,0-1,0 1,0 0,0 0,0 0,0-1,25 1,-25 0,-25-50</inkml:trace>
  <inkml:trace contextRef="#ctx0" brushRef="#br1" timeOffset="229523.9186">11981 9723,'-25'0,"0"0,0 25,50-25,0 0,0 0,-1 0,1 0,25-25,-25 25,-1 0,26 0,-25 0,25-24,-26 24,1 0,0-25,0 25,-25 25,-25-25,0-25,0 25</inkml:trace>
  <inkml:trace contextRef="#ctx0" brushRef="#br1" timeOffset="229763.9019">12154 9401,'0'25,"25"0,-25 24,0-24,0 25,0-1,0 26,0-26,25 1,-25-1,0 1,0-25,0 0,0-1,0 1,0 0,0 0,0 0</inkml:trace>
  <inkml:trace contextRef="#ctx0" brushRef="#br1" timeOffset="231124.2764">13370 8062,'0'-25,"0"50,0-1,0 1,0 0,0 0,25 0,-25-1,0 26,0-25,0 24,0-24,0 25,0-1,0 1,0 0,0-1,0-24,0 25,0-1,0 1,0-1,0 1,0 0,0-1,0 1,0-25,0 24,0 1,0-25,0 24,0 1,0-25,0 24,0 1,0-25,0 24,-25-24,25 0,0 25,0-26,0 26,0-25,0 0,0 24,0-24,0 0,0 0,0 24,0-24,0 0,0 0,0 24,0-24,0 25,0-25,0-1,0 1,0 25,0-25,0-1,0 1,0 0,0 25,0-26,0 1,0 25,0-25,0-1,0 1,0 0,0 25,0-26,0 1,0 25,0-25,0-1,0 26,0-25,0 0,0-1,0 26,0-25,0 0,0-1,0 1,0 0,0 0,0 24,0-24,0 0,0 0,0 0,0 24,0-24,0 0,0 0,25 0,-25-1,0 1,0 0,0 0,0 0,-25-1,25 1,25 0,-25 0,0 0,0-1,0 1,0 0,0 0,0 24,0-24,0 0,0 0,0 0,0-1,0 1,0 0,0 0,0 0,0-1,0 1,0 0,0 0,0 0,0-1,0 1,0 0,0 0,0 0,0 0,0-1,0 1,0 0,0 0,0 0,0-1,0 1,0 0,0 0,0 0,0-1,0 1,0 0,0 0,0 0,0-1,0 1,0 0,0 0,0 0,0-1,0 1,0 0,0 0,0-50,-25 0,25-24</inkml:trace>
  <inkml:trace contextRef="#ctx0" brushRef="#br1" timeOffset="239424.7575">13072 9624,'-25'-25,"25"1,0-1,-25 25,1-25,-1 25,0 25,0 0,0-1,1 1,-1 0,25 0,-25 0,0-1,25 26,0-25,-25 0,25-1,0 1,25 0,-25 0,0 0,25-1,0 1,0-25,-1 0,-24 25,25-25,0 0,0 0,0-25,-1 25,1 0,0-25,0 1,0 24,-1-25,1 25,-25-25,25 25</inkml:trace>
  <inkml:trace contextRef="#ctx0" brushRef="#br1" timeOffset="240440.3467">14039 7987,'0'-25,"0"50,0 0,0 0,0 0,0-1,0 1,0 0,0 0,0 0,0-1,0 1,0 0,0 0,0 0,0-1,0 1,0 0,0 0,0 0,0-1,0-48</inkml:trace>
  <inkml:trace contextRef="#ctx0" brushRef="#br1" timeOffset="241079.3999">14039 9203,'0'24,"0"1,0 0,0 0,0 24,0-24,0 25,0-25,0 24,-24-24,24 0,0 0,0-1,0 1,24 0,-24 0</inkml:trace>
  <inkml:trace contextRef="#ctx0" brushRef="#br1" timeOffset="241680.2669">14064 10244,'-25'0,"25"25,0 0,25 0,-25 0,0 24,0-24,0 0,0 24,-25-24,25 25,0-25,0-1,0 1,0 0,0 0,0 0,-24-50</inkml:trace>
  <inkml:trace contextRef="#ctx0" brushRef="#br1" timeOffset="241883.9791">14039 11162,'0'25,"25"0,-25 0,0-1</inkml:trace>
  <inkml:trace contextRef="#ctx0" brushRef="#br1" timeOffset="242099.8973">14064 11584,'0'25,"0"-1,0 1,0 0,0 0,0 0,0-1,0 1,0 0</inkml:trace>
  <inkml:trace contextRef="#ctx0" brushRef="#br1" timeOffset="242979.8935">14064 12254,'0'24,"0"1,0 0,0 0,0 0,0-1,0 1,0 0,0 0,0 0,0-1,0 1,0 0,-25 0,25 0,0-1,0 1,0 0,0 0,0-50,25 25,-50-25,25-24,0 24</inkml:trace>
  <inkml:trace contextRef="#ctx0" brushRef="#br1" timeOffset="245692.1505">15007 7838,'0'0,"-25"-25,25 50,0 25,0-25,0 24,0 1,0 0,0-1,0 1,0-1,0 1,0-25,0 24,0-24,0 0,25-25,-25-25,0 0,0 1,0-1,0 0,0 0,0 0,25 1,-25-1,24 0,-24 0,25 25,-25-25,25 25,0 0,-25 25,25-25,-25 25,24 0,-24 0,0-1,0 1,0 0,0 0,0 0,-24-1,24 1,-25 0,0 0,0 0,25-1,-25-24,1 25,-1-25,25-25,-25 25</inkml:trace>
  <inkml:trace contextRef="#ctx0" brushRef="#br1" timeOffset="246476.1441">15180 9277,'0'-25,"0"0,-24 1,24-1,-25 0,0 25,0 0,0 25,1 0,24-1,-25 26,0-25,25 24,0-24,0 25,0-25,0-1,25 1,-25 0,25 0,-1-50,1 25,-25-25,25 25,0-25,-25-24,25 24,-25 0,24 0,-24 1,25-1,-25 0,0 0,-25 50,25 0,0 0,0 24,0-24,25 0,-25 0,0-1,0 1,25 0,0 0,0 0,-25-50,24 25</inkml:trace>
  <inkml:trace contextRef="#ctx0" brushRef="#br1" timeOffset="247052.1356">15205 10244,'-25'0,"25"-24,0-1,-24 25,-1 25,0-1,25 1,-25 0,0 0,25 24,-24-24,24 0,0 0,-25 0,25-1,25 1,-25 0,24 0,1-25,-25 25,25-25,0 0,0 0,-1 0,1-25,0 25,0 0,0-25,-1 0,1 25,-25-25,25 25,-25-24,25-1</inkml:trace>
  <inkml:trace contextRef="#ctx0" brushRef="#br1" timeOffset="247483.7655">15156 10815,'0'25,"0"-1,0 1,0 0,0 0,0 0,0-1,0 1</inkml:trace>
  <inkml:trace contextRef="#ctx0" brushRef="#br1" timeOffset="247603.9613">15180 11410,'0'25,"0"0,-24-25</inkml:trace>
  <inkml:trace contextRef="#ctx0" brushRef="#br1" timeOffset="247728.1549">15180 11609,'0'24,"0"1,0 0,0 0,0 0</inkml:trace>
  <inkml:trace contextRef="#ctx0" brushRef="#br1" timeOffset="248547.9959">15205 12378,'0'-25,"-25"25,25-25,-24 25,-1 0,25 25,-25-25,0 25,25-1,-25 1,25 0,0 0,-24 24,24-24,0 0,0 0,24 0,-24-1,0 1,25-25,0 25,0-25,0 0,-1 0,1-25,0 0,0 25,0-24,-25-1,-25-50,50 51,-25-1</inkml:trace>
  <inkml:trace contextRef="#ctx0" brushRef="#br1" timeOffset="249492.1805">16148 7937,'-25'-24,"25"48,0 1,0 0,0 0,0 25,0-1,0 1,0-1,25 1,-25 0,0-1,0 1,0-25,0-1,0 1,0 0,0-50,0 0,0 1,0-26,0 25,0 0,0 1,25-1,-25 0,0 0,24 25,-24-25,25 25,0 0,0 0,-25 25,25 0,-25 0,24 0,1-1,-25 1,0 0,0 0,-25 0,25-1,-24 1,24 0,-25-25,25 25,-25-25,0 25,0-1,1-24,-1 0</inkml:trace>
  <inkml:trace contextRef="#ctx0" brushRef="#br1" timeOffset="250135.9409">16173 8954,'-25'0,"25"25,0 0,0 0,0 0,0 24,0-24,0 25,0-1,0-24,25 25,-25-25,0 24,0-24,0 0,0 0,0-1,0-48,0-1,0 0,0 0,0 0,0 1,24-1,-24 0,25 0,0 0,0 25,-25 25,25-25,-1 25,1 0,-25 0,0-1,0 1,0 0,0 0,-25 0,1-25,24 24,-25-24,0 25,0 0,0-25,25 25,-24-25</inkml:trace>
  <inkml:trace contextRef="#ctx0" brushRef="#br1" timeOffset="250683.8746">16346 10170,'0'0,"0"-25,0 0,-25 25,25-24,0-1,-24 0,-1 0,0 50,25 0,-25 0,0-1,25 26,-24-25,24 24,0-24,0 25,0-25,0-1,0 1,24 0,-24 0,25-25,0 25,0-50,0 25,-25-25,24 0,1 0,-25 1,25-1,-25-25,0 25,25 1,-25-1,0 0,0 50,0 0,0-1,0 1,25 0,-25 0,0 0,25-1,-25 1,24 0,1 0,-25 0,25-1,-25 1</inkml:trace>
  <inkml:trace contextRef="#ctx0" brushRef="#br1" timeOffset="250952.6835">16297 10815,'0'25,"0"-1,0 1,0 0,0 0,0 0,0-1</inkml:trace>
  <inkml:trace contextRef="#ctx0" brushRef="#br1" timeOffset="251064.4006">16346 11286,'0'0,"0"25,-25-25,25 25,0 0</inkml:trace>
  <inkml:trace contextRef="#ctx0" brushRef="#br1" timeOffset="251208.8697">16346 11633,'0'25,"25"0,-25 0,0 0,0-1,0 1,0 0</inkml:trace>
  <inkml:trace contextRef="#ctx0" brushRef="#br1" timeOffset="251700.0953">16396 12303,'0'0,"-25"-25,25 1,-25-1,0 25,1 0,-1 25,25-1,-25 1,25 0,-25 0,25 24,0-24,0 25,0-25,0 24,0-24,0 0,0 24,25-24,-25 0,25 0,0-25,-25 25,24-25,1 0,0 0,0 0,0 0,-25-25,25 25,-1-25,1 0,0 25,-25-25,25 1</inkml:trace>
  <inkml:trace contextRef="#ctx0" brushRef="#br1" timeOffset="252367.9121">16718 8310,'25'0,"0"0,0 0,0 0,-1 0</inkml:trace>
  <inkml:trace contextRef="#ctx0" brushRef="#br1" timeOffset="252628.514">17462 8310,'25'0,"0"0,-25-25,25 25,0 0</inkml:trace>
  <inkml:trace contextRef="#ctx0" brushRef="#br1" timeOffset="252895.5042">18008 8310,'25'-25</inkml:trace>
  <inkml:trace contextRef="#ctx0" brushRef="#br1" timeOffset="253899.9395">18430 7987,'-25'-25,"50"50,-25 0,0 0,0 24,0 1,0 0,0 24,0-24,0 24,0-24,0-1,0 1,0-1,0-24,0 0,0 0,0-50,25 0,-25 0,0 1,0-1,0 0,0 0,0 0,24 1,-24-1,0 0,25 0,0 25,0-25,0 50,0-25,-1 0,1 25,0 0,-25 0,25-1,-25 1,0 0,-25 0,25 0,-25-1,0 1,25 0,-24 0,-1-25,0 25,0-1,0 1,0-25,1 25,-1-25</inkml:trace>
  <inkml:trace contextRef="#ctx0" brushRef="#br1" timeOffset="254280.719">16718 9351,'0'25,"25"-25,0 0,0 0,0-25,-1 25,1-24</inkml:trace>
  <inkml:trace contextRef="#ctx0" brushRef="#br1" timeOffset="254496.1468">17239 9302,'25'0,"0"0,0 0,-1 0,1 0,0 0,0 0,0 0,-1 0,1 0,0 0,-25 25,25-25,0 0</inkml:trace>
  <inkml:trace contextRef="#ctx0" brushRef="#br1" timeOffset="255100.7921">18405 8979,'-25'-25,"25"50,0 0,0 0,25 25,-25-26,0 26,-25-25,50 24,-25-24,0 25,0-25,0-1,0 1,0-50,0 1,0-1,0 0,0 0,0 0,25 1,-25-1,25 25,-25-25,24 25,1 0,0 25,0-25,-25 25,25-25,-25 24,25 1,-25 0,0 0,0 0,0-1,-25-24,25 25,0 0,-25 0,0 0,0-1,0 1,1 0,-1-25,0 25,0 0,0-25</inkml:trace>
  <inkml:trace contextRef="#ctx0" brushRef="#br1" timeOffset="255408.0828">16991 10170,'25'0,"0"0,0 0,-1 0,1 0</inkml:trace>
  <inkml:trace contextRef="#ctx0" brushRef="#br1" timeOffset="255516.0161">17438 10145,'24'0,"1"0,0 0</inkml:trace>
  <inkml:trace contextRef="#ctx0" brushRef="#br1" timeOffset="255663.8215">17810 10145,'25'0,"-1"25,1-25</inkml:trace>
  <inkml:trace contextRef="#ctx0" brushRef="#br1" timeOffset="256255.7354">18355 9823,'0'24,"0"1,0 0,25 0,-25 24,0 1,0 0,0-1,0 1,0-25,25 24,-25 1,0-25,0 0,0-1,0 1,0-50,0 1,0-1,0 0,0 0,0 0,0 1,0-1,0 0,25 25,-25-25,0 0,25 25,-1 0,1 25,0-25,0 0,-25 25,25-25,0 25,-1 0,-24-1,0 1,0 0,-24 0,-1 0,25-1,-25-24,0 25,25 0,-25 0,0-25,1 25,-1-25,0 24,0-24</inkml:trace>
  <inkml:trace contextRef="#ctx0" brushRef="#br1" timeOffset="256696.7206">16966 10889,'0'25,"0"0,25 0,-50-50,50 50</inkml:trace>
  <inkml:trace contextRef="#ctx0" brushRef="#br1" timeOffset="256824.1453">17264 11237,'0'24,"25"1,-25 0,25-25,-25 25</inkml:trace>
  <inkml:trace contextRef="#ctx0" brushRef="#br1" timeOffset="257304.1976">17983 12105,'0'24,"25"1,0 0,0 0,-25 0,25-25,-1 25,1-1</inkml:trace>
  <inkml:trace contextRef="#ctx0" brushRef="#br1" timeOffset="257480.0066">18207 12353,'0'0,"0"25,24-1,-24 1,25 0,-25 0,-25-50</inkml:trace>
  <inkml:trace contextRef="#ctx0" brushRef="#br1" timeOffset="260107.575">18653 12452,'25'-25,"-25"0,-25 1,25-1,0 0,-25 25,25-25,0 0,-24 25,-1-24,0 24,25 24,-25-24,0 25,25 0,-25 0,25 0,-24-1,24 26,0-25,0 24,0-24,0 0,0 0,0 0,0-1,0 1,24-25,-24 25,25 0,0-25,0-25,0 25,-25-25,25 25,-25-25,24 1,-24-1,25 0,-25 0,0 0,0 1,0-1,0 0,0 0,0 50,0 0,0 0,0-1,0 1,25 0,-25 0,0 0,25-25,0 24,-1-24,1 25,0-25,0 0,0 0,-25-49</inkml:trace>
  <inkml:trace contextRef="#ctx0" brushRef="#br1" timeOffset="263247.9382">19447 7937,'0'-24,"-25"24,25-25,0 50,0-1,0 1,25 0,-25 0,0 0,0 0,0-1,0 1,0 0,0 0,0 0,0-1,0 1,0 0,25 0,-25 0,0-1,0 1,0 0,0 0,0 0,0-1,0 1,0 0,0 25,0-26,0 1,0 0,0 0,0 0,0-1,0 1,0 0,0 25,0-26,0 1,0 0,24 0,-24 0,0-1,0 1,0 0,0 0,0 0,0 0,0-1,0 1,0 0,0 0,0 0,0-1,0 1,0 0,0 0,0 0,0-1,0 1,25 0,-25 0,0 0,0-1,0 1,-25 0,25 0,0 0,0-1,25 1,-25 0,0 0,0 0,0-1,0 1,0 0,0 0,0 0,-25-1,25 1,0 0,0 0,0 0,0-1,0 1,0 0,0 0,0 0,0 0,0-1,0 1,0 0,0 0,0 0,0-1,0 1,0 0,0 0,0 0,0 24,0-24,0 0,0 0,0-1,0 1,0 0,0 0,0 0,0-1,0 1,0 0,0 0,0 0,0-1,0 1,0 0,0 0,0 0,0 24,0-24,0 0,0 0,0-1,0 1,0 0,0 0,0 0,0-1,25 1,-25 0,0 0,0 0,0 0,0-1,0 26,25-25,-25 0,0-1,0 1,0 0,0 0,0 0,0-1,0 1,0 0,0 0,0 0,0-1,0 1,0 0,0 0,0 0,0-1,0 1,0 0,0 0,0 0,0-1,0 1,0 0,0 0,0 0,0-1,0 1,0 0,0 0,0 0,0-1,0 1,0 0,0 0,0 0,0 0,0-1,0 1,0 0,0 0,0 0,0-1,0 1,0 0,0 0,0 0,0-1,0 1,0 0,0 0,25 0,-25-1,0 1,0 0,0-50,-25 25,25-25,-25 1,25-1</inkml:trace>
  <inkml:trace contextRef="#ctx0" brushRef="#br1" timeOffset="264216.348">18504 10716,'0'24,"0"1,0 0,0 0,0 0,0-1,0 1,0 0,0 0</inkml:trace>
  <inkml:trace contextRef="#ctx0" brushRef="#br1" timeOffset="264388.3639">18579 11609,'0'0,"0"24,0 1,0 0,25 0,-25 0,0-1,0 1,0 0,0 25,0-26</inkml:trace>
  <inkml:trace contextRef="#ctx0" brushRef="#br1" timeOffset="264812.2862">16842 12551,'25'0,"0"0,0 0,0 0,-1 0</inkml:trace>
  <inkml:trace contextRef="#ctx0" brushRef="#br1" timeOffset="264984.1613">17785 12502,'25'0,"0"24,-1-24,1 0,0 0,0 0,0 0</inkml:trace>
  <inkml:trace contextRef="#ctx0" brushRef="#br1" timeOffset="270920.3905">2580 14486,'-25'-25,"50"25,-1 0,1 0,0 25,0-25,0 0,0 0,-1 0,1 0,0 0,0 0,0 0,-1-25,1 25,0 0,0 0,0 0,-1 0,1 0,0 0,-25-25,25 25,-25 25,-25-25,0 25</inkml:trace>
  <inkml:trace contextRef="#ctx0" brushRef="#br1" timeOffset="271412.6788">2555 14660,'-25'0,"25"-25,-25 25,50 25,0-25,0 0,-1 0,1 0,25 0,-25 0,0-25,24 25,-24 0,25 0,-26 0,1 0,25-25,-25 25,-1 0,1 0,0 0,0 0,0 0,-1 25,1-25,0 0,0 0,-25-25,0 50,-25-25</inkml:trace>
  <inkml:trace contextRef="#ctx0" brushRef="#br1" timeOffset="278224.0263">4266 14387,'0'-25,"0"0,0 0,0 0,0 1,-24 24,24-25,0 0,-25 0,25 0,-25 1,0-1,0 25,1 0,-1 0,0 25,0-25,0 24,1 26,-1-25,25 24,-25 1,25 0,0-1,0 1,0 0,0-26,0 26,25-25,-25 0,25-25,-25 24,24-24,1 0,0-24,0 24,-25-25,25 0,-1-25,1 26,-25-1,25-25,-25 25,25 1,-25-1,25 0,-25 0,0 0,0 0,0 1,0 48,0 1,0 0,0 0,0 25,0-26,0 1,0 0,24 0,-24 0,25-1,0 1,-25 0,25-25,0 25,-1-25,-24-25,25 25</inkml:trace>
  <inkml:trace contextRef="#ctx0" brushRef="#br1" timeOffset="278463.9056">4415 14412,'25'0,"0"0,0 0,-1 0,1 0,0-25,0 25,0 0,-1 0,1 0,0 0</inkml:trace>
  <inkml:trace contextRef="#ctx0" brushRef="#br1" timeOffset="278771.8189">4986 14188,'-25'0,"25"-25,-25 25,0 0,25 25,-24-25,24 25,-25 0,0 0,25-1,-25 1,25 0,0 0,0 25,0-26,0 1,0 0,0 0,25 0,0-1,0 1,-1-25,1 0,0 0,25 0,-26-25,1 25,0-24,0-1,0 25,-25-25</inkml:trace>
  <inkml:trace contextRef="#ctx0" brushRef="#br1" timeOffset="279188.1675">3870 13940,'-25'-25,"0"25,25 25,-25 0,0 0,25 24,-24 1,-1 0,0-1,25 1,0-1,0 1,0 0,0-1,0 1,25 0,-25-26,25 26,-1 0,1-26,25 1,-25 0,24 0,1-25</inkml:trace>
  <inkml:trace contextRef="#ctx0" brushRef="#br1" timeOffset="279625.0068">5035 13965,'0'-25,"25"25,-25 25,25-25,0 25,0 0,-1-1,1 26,0-25,0 24,0 1,-1 0,-24-26,25 26,0 0,-25-1,25 1,-25-25,0 0,0 24,0 1,-25-25,25 24,-25 1,0-1,1-24,24 25,-25-25</inkml:trace>
  <inkml:trace contextRef="#ctx0" brushRef="#br1" timeOffset="293800.4394">5804 13915,'0'-24,"0"48,0 1,0 0,0 0,0 0,0 24,0 1,0-1,0 1,0 24,0-24,0 0,0-1,0-24,0 25,0-1,0-24,0 0,0 25,0-26,0 1,0-50,0 1,0-26,0 25,0-24,0-1,0 0</inkml:trace>
  <inkml:trace contextRef="#ctx0" brushRef="#br1" timeOffset="294275.9469">5631 13940,'-25'0,"25"-25,25 25,-1 0,1-24,0 24,0 0,0 0,24 0,-24 0,0 0,0 0,24 0,-24 24,25-24,-25 25,-1-25,26 25,-25 0,0 0,-1-1,1 1,-25 0,25 0,-25 0,0-1,25 26,-25-25,-25 0,25 24,0-24,-25 25,0-25,25 24,-24 1,-1-1,0 1,-25-25,26 24,-1-24,0 25,0-25,0-25,1 24,-1-24,0 0,0 0,0 0,25-24,-25 24,25-25,-24 0,24 0,0 0,0 1,0-1</inkml:trace>
  <inkml:trace contextRef="#ctx0" brushRef="#br1" timeOffset="295124.818">6350 14362,'25'25,"-25"0,-25 24,25-24,0 25,0-1,0-24,0 25,0-1,0-24,0 0,0 0,0-1,0-48,0-1,0 0,0 0,0 0,0 1,25-26,-25 25,0 0,25-24,-25 24,24 0,-24 0,25 25,0 0,0 25,-25 0,0 0,0 0,0 24,0-24,0 0,25 0,-25-1,0 1,0 0,0 0,0 0,24-25,-24 24,25-48</inkml:trace>
  <inkml:trace contextRef="#ctx0" brushRef="#br1" timeOffset="295460.2425">6623 14585,'25'0,"-1"0,1 0,0 0,0 0,0 0,-1 0,1-25,0 25,0 0,-25-24</inkml:trace>
  <inkml:trace contextRef="#ctx0" brushRef="#br1" timeOffset="295760.0133">6970 14337,'0'25,"0"0,0 0,0-1,0 1,0 0,-25 0,25 0,0-1,0 1,0 0,0 0,25 0,-25-1,0 1,0 0,0 0</inkml:trace>
  <inkml:trace contextRef="#ctx0" brushRef="#br1" timeOffset="298552.1887">7813 14263,'-24'0,"24"-25,0 50,24-25,1 0,0 0,0 0,0 24,-1-24,1 0,25 0,-25 0,0 0,-1 0,1 0,0-24,0 24,0 0,-50 0,0 0</inkml:trace>
  <inkml:trace contextRef="#ctx0" brushRef="#br1" timeOffset="298792.1908">8012 14015,'0'24,"0"1,0 0,0 25,0-26,0 51,0-26,0 1,0 0,0-1,0 1,0-25,0 0,0 24,25-49,-25 25,0 0</inkml:trace>
  <inkml:trace contextRef="#ctx0" brushRef="#br1" timeOffset="299363.9608">8930 14089,'0'-25,"-25"0,0 1,0 24,0 0,1 24,24 1,-25-25,0 50,25-25,-25-1,0 1,25 25,-24-25,24 24,0-24,0 0,0 0,0 24,0-24,0 0,24 0,1 0,0-25,-25 24,25-24,0 0,-1 0,1 0,0-24,25 24,-26 0,-24-25,25 25,0-25,0 25,0-25,-25 0,25 25,-25-24,-25-26,25 25</inkml:trace>
  <inkml:trace contextRef="#ctx0" brushRef="#br1" timeOffset="299851.8308">9302 14312,'25'0</inkml:trace>
  <inkml:trace contextRef="#ctx0" brushRef="#br1" timeOffset="426240.5053">14039 7268,'-24'-25,"48"50,-24 0,0-1,0 1,0 0,0 0,0 0,0-1,0 1,0 0,0 0,0-50,0 0,0 0</inkml:trace>
  <inkml:trace contextRef="#ctx0" brushRef="#br1" timeOffset="426951.5549">14089 7169,'-25'0,"50"0,0 0,0-25,-1 25,1 0,0 0,0 0,0 0,-1-25,1 25,0 0,0 0,0 0,0 0,-1 0,1 0,0-25,0 25,0 0,-1 0,1 0,0 0,0 0,0 0,-1 0,1 0,0 0,0 0,0 0,-1 0,1 0,0 0,0 0,-25 25,25 0,-25 0,0-1,0 1,0 0,0 0,0 0,0-1,0 1,0 0,0 0,0 0,0-1,0 1</inkml:trace>
  <inkml:trace contextRef="#ctx0" brushRef="#br1" timeOffset="427248.358">14833 7367,'0'-25,"0"50,25 0,0 0,-25-1,0 1,25 0,-25 0,0 0,24-25,-24 24,25-24,-25-24,0-1,25 0,0 0,-25 0,0 1,25 24,-25-25,0 0,0 0,24-24</inkml:trace>
  <inkml:trace contextRef="#ctx0" brushRef="#br1" timeOffset="427616.2607">14337 6424,'-25'0,"0"25,25 0,-24 0,24 24,-25 1,0 0,0-1,0 1,1-1,24 1,-25-25,25 0,-25 0,25-1,0 1,-25-25,25-25</inkml:trace>
  <inkml:trace contextRef="#ctx0" brushRef="#br1" timeOffset="427764.8079">14089 6573,'0'0,"25"25,0-25,-1 25,-24 0,25-1,0-24,0 25,0 0,-1 0,1-25,0 25,0-25,0 0,0 0</inkml:trace>
  <inkml:trace contextRef="#ctx0" brushRef="#br1" timeOffset="427956.9513">14585 6424,'0'0,"-25"0,1 25,24 0,-25 0,25 0,-25 24,25 1,0-1,0-24,0 25,0-25,0-1,25 1,-25 0,0 0,25-25,-1 0,1-25</inkml:trace>
  <inkml:trace contextRef="#ctx0" brushRef="#br1" timeOffset="428116.7498">14560 6697,'25'0,"0"-25,0 25,0 0,-1 0,1 0,0-24,0 24,0 0,-1-25,1 25,0 0,0-25</inkml:trace>
  <inkml:trace contextRef="#ctx0" brushRef="#br1" timeOffset="428516.3739">14858 6400,'-25'24,"25"1,0 0,0 0,0 0,0 24,0 1,0-25,0 24,0 1,0-25,0-1,0 1,0 0,25-25,-25 25,0-50,0 0,0 0,0 1,0-1,0 0,25 0,-25 0,0 1,25-1,-1 25,1 0,-25 25,25-1,-25 1,0 0,0 0,0 0,0-1,0 1,0 0,-25-25,25 25,-25 0,1-25,-1 25,25-1,-25-24,0 0,-49-24,49-1</inkml:trace>
  <inkml:trace contextRef="#ctx0" brushRef="#br1" timeOffset="428740.26">14982 6375,'0'0,"25"0,0 25,-1-25,-24 24,25 1,0 0,0 0,0 0,-1 24,1-24,0 0,-25 24,25-24,-25 25,0-25,0 24,-25 1,0 24,0-24,1 0,-26 24</inkml:trace>
  <inkml:trace contextRef="#ctx0" brushRef="#br1" timeOffset="432536.8821">9649 13717,'0'-25,"0"50,0 0,0 0,0-1,0 1,0 25,0-25,0-1,0 26,0-25,0 24,0-24,0 25,0-1,0 1,0-25,0 24,25 1,-25-25,0 25,0-1,0-24,0 25,0-1,0-24,0 25,0-26,0 26,0-25,25 0,-25 24,0-24,0 0,0 24,0-24,0 0,0 0,0 0,0 24,0-24,0 0,0 0,0 24,0-24,0 0,0 0,0-1,0 26,0-25,0 0,0 24,0-24,0 0,0 0,0 0,0-1,0 1,24 0,-24 0,0 0,0-1,0 26,0-25,0 0,0-1,0 1,0 0,0 0,0 0,0-1,0 1,0 0,0 0,0 0,0-1,0 1,0 0,0 0,0 0,0-1,0 1,0 0,0 0,0 0,0-1,0 1,0 0,0 0,0 0,0 0,0-1,0 1,0 0,0 0,0 0,0-1,0 1,0 0,0 0,0 0,0-1,0 1,0 0,0 0,0 0,0-1,0 1,0-50,0 1,0-1,0-25,-24 1,24-26</inkml:trace>
  <inkml:trace contextRef="#ctx0" brushRef="#br1" timeOffset="433280.042">10269 13568,'0'25,"0"0,0 0,0-1,0 1,0 0,0 0,0 0,0-1,0 26,0-25,0 0,0-1,25 1,-25 0</inkml:trace>
  <inkml:trace contextRef="#ctx0" brushRef="#br1" timeOffset="433728.3261">10344 14312,'0'25,"0"0,0 0,0 0,0-1,0 26,0-25,0 24,0-24,0 0,0 0,0 0,0-1,0 1</inkml:trace>
  <inkml:trace contextRef="#ctx0" brushRef="#br1" timeOffset="434055.9995">10368 15032,'0'24,"0"1,0 0,0 0,0 0,0 24,0-24,0 0,0 0,0-1,0 1,0 0,0 0,0 0,-49-75</inkml:trace>
  <inkml:trace contextRef="#ctx0" brushRef="#br1" timeOffset="434268.1224">10368 15701,'25'25,"-25"0</inkml:trace>
  <inkml:trace contextRef="#ctx0" brushRef="#br1" timeOffset="434368.8439">10393 15974,'-25'25,"25"0</inkml:trace>
  <inkml:trace contextRef="#ctx0" brushRef="#br1" timeOffset="434487.8979">10393 16173,'25'24,"-25"1,0 0</inkml:trace>
  <inkml:trace contextRef="#ctx0" brushRef="#br1" timeOffset="435144.6316">10443 16545,'0'-25,"-25"0,25 50,0 0,0 0,0-1,0 26,0 0,0-1,0 1,0-1,0 1,0 0,0-1,0-24,0 0,0 0,0-1,0 1,25-50,-25 1,0-1,0 0,0 0,0 0,-50-74,50 74</inkml:trace>
  <inkml:trace contextRef="#ctx0" brushRef="#br1" timeOffset="436348.8452">11311 13568,'0'-25,"-25"50,25 0,-25 0,25 0,0-1,0 1,0 0,0 25,25-26,-25 1,0 0,25 0,0 0,0-1,-1-24,1 0,0 0,0-24,0-1,-1 0,-24 0,0 0,25 1,-25-1,0 0,0 0,0 0,0-24,0 24,0 0,0 0,-25 1,25-1,-24 25,24-25,-25 25,0 0,0 0,0 25,1 0,-1-1,0 1,25 0,-25 0</inkml:trace>
  <inkml:trace contextRef="#ctx0" brushRef="#br1" timeOffset="437067.8933">11311 14362,'-25'-25,"25"0,-25 0,1 1,-1 24,0 0,0 0,25 24,-25 1,0 0,1 0,24 0,-25 24,25-24,0 0,0 25,0-26,0 1,0 0,25-25,-25 25,24-25,-24 25,25-25,-25-25,25 25,0-25,0 25,-25-50,25 26,-1-26,-24 25,25-24,-25 24,25 0,-25 0,0 0,0 0,-25 50,25 0,0 0,0 0,25 0,-25-1,0 1,0 0,25 0,-25 0,25-1,-25 1,24-25,1 0,-50-74,25 49</inkml:trace>
  <inkml:trace contextRef="#ctx0" brushRef="#br1" timeOffset="437244.0566">11385 14412,'25'-25,"0"25,0 0,0 0,-1 0,1 0,25 0,-25-25,-1 25,1 0,0 0,0 0,0 0</inkml:trace>
  <inkml:trace contextRef="#ctx0" brushRef="#br1" timeOffset="437663.9833">11757 14114,'-24'0,"24"25,0-1,0 1,0 25,0-25,0 24,0 1,0 0,0-1,0-24,0 0,0 0,0-1,24-24,-24-24,0-1,0 0,0 0,0 0,0 1,0-1,25 0,0 25,0 0,0 0,-1 25,1 0,-25-1,0 1,0 0,0 0,0 0,0-1,-25 1,25 0,-24 0,-1 0,0-25,0 24,0 1,1-25,-1 0,0 25,0-25,0 0</inkml:trace>
  <inkml:trace contextRef="#ctx0" brushRef="#br1" timeOffset="438088.5297">11261 15007,'0'-25,"-24"25,-1 0,0 25,25 0,-25-1,25 1,-25 25,25-25,-25-1,25 1,0 0,0 0,25 0,-25-1,25 1,-25 0,25-25,0 0,0 0,-1 0,1-25,-25 0,25 1,-50-26,25 25,0 0</inkml:trace>
  <inkml:trace contextRef="#ctx0" brushRef="#br1" timeOffset="438244.357">11311 15131,'25'25,"0"-25,-1 0,1 0,0 0,0 0,0-25,-1 25,1 0,0 0,0 0,0 0,-1 0</inkml:trace>
  <inkml:trace contextRef="#ctx0" brushRef="#br1" timeOffset="438648.0234">11708 14858,'0'25,"0"0,-25-1,25 1,25 0,-25 0,0 24,0 1,0-25,0 24,0 1,0-25,0 0,0-1,0-48,0-1,0 0,0 0,0-24,25 24,-25 0,0 0,24 0,-24 1,25 24,0 0,0 0,-25 24,25-24,-25 25,24 0,-24 0,0 0,0-1,0 1,0 0,-24 0,24 0,-25-1,0-24,25 25,-25-25,25 25,-25-25,25 25,-24-25,-1 0,0 0</inkml:trace>
  <inkml:trace contextRef="#ctx0" brushRef="#br1" timeOffset="438876.2553">11460 15453,'0'25,"0"0,25-25,-25 25,0 0,-25-25</inkml:trace>
  <inkml:trace contextRef="#ctx0" brushRef="#br1" timeOffset="438988.354">11460 15850,'0'25,"0"0,0 0,0-1,0 1</inkml:trace>
  <inkml:trace contextRef="#ctx0" brushRef="#br1" timeOffset="439100.0975">11485 16073,'0'75,"0"-150,0 175,24-76,-24 1,0 0,-49-50,49 50</inkml:trace>
  <inkml:trace contextRef="#ctx0" brushRef="#br1" timeOffset="439800.1456">11336 16644,'0'-25,"-25"25,25-25,0 1,-25 24,0 24,1 1,-1 0,25 0,-25 0,0 24,25-24,0 25,0-26,0 1,0 25,0-25,25-1,-25 1,25-25,-25 25,25-25,-1 0,1 0,0 0,0-25,0 25,-25-25,24 1,-48-26,24 25</inkml:trace>
  <inkml:trace contextRef="#ctx0" brushRef="#br1" timeOffset="439960.0407">11385 16793,'0'0,"25"0,0 0,0 0,0 0,-1 0,1 0,0 0,0 0,0 0,-1 0,1 0,0 0,0 0,0 0</inkml:trace>
  <inkml:trace contextRef="#ctx0" brushRef="#br1" timeOffset="440396.0104">11857 16421,'-25'0,"25"25,0-1,0 1,0 0,0 25,0-26,0 26,0 0,0-1,0 1,0-1,0 1,0 0,0-26,0 1,0 0,0-50,0 0,0 1,0-26,0 25,0 0,0-24,25 24,-25 0,0 0,24 1,-24-1,0 0,25 25,0 0,-25 25,25-25,-25 25,25-25,-25 24,0 1,24 0,-24 0,0 0,0-1,0 1,0 0,-24 0,24 0,-25-1,0 1,0-25,0 0,1 0,-1-25,0 1</inkml:trace>
  <inkml:trace contextRef="#ctx0" brushRef="#br1" timeOffset="441365.273">12774 13568,'-24'-25,"-1"25,0 0,25 25,-25-25,25 25,0 25,0-26,0 26,0-25,0 24,25-24,-25 25,25-25,0-1,-1-24,-24 25,25-25,0 0,0 0,0-25,-1 25,1-24,-25-1,25-25,-25 25,25 1,-25-1,0 0,0-25,0 26,0-1,0 0,0 0,-25 25,25-25,-25 1,0 24,25-25,-24 25,-1 25,25-1,-25-24,0 50,25-25</inkml:trace>
  <inkml:trace contextRef="#ctx0" brushRef="#br1" timeOffset="441835.9517">12799 14263,'0'-25,"-25"25,25 25,0-1,-24 1,24 0,0 25,0-25,0-1,0 26,0-25,0 0,24-1,-24 1,25-25,0 25,0-25,0 0,-1-25,1 25,-25-25,25 1,0-1,-25 0,25 0,-25 0,0 1,0-1,0 0,0 0,0 0,0 0,0 1,0-26,-25 25,25 0,-25 25,0 0,0 0,25 25,-24 0,-1 25</inkml:trace>
  <inkml:trace contextRef="#ctx0" brushRef="#br1" timeOffset="442484.0164">12700 15032,'0'0,"0"-25,0 0,-25 0,25 0,-25 25,25-24,-24 24,24 24,-25-24,0 25,25 0,-25 0,0 24,25 1,0 0,-24-26,24 26,24-25,-24 0,0-1,25-24,-25 25,25-25,0 0,-25-25,25 1,-1-1,1 0,-25 0,25 0,0-24,-25 24,0 0,25 0,-25 1,0-1,0 50,0-1,0 1,0 0,0 0,0 0,24-1,-24 1,0 0,25 0,0-25</inkml:trace>
  <inkml:trace contextRef="#ctx0" brushRef="#br1" timeOffset="442673.2659">12849 15081,'25'0,"-1"0,1 0,0 0,25 0,-26 0,1 0,0-25,0 25,0 0,-25 25</inkml:trace>
  <inkml:trace contextRef="#ctx0" brushRef="#br1" timeOffset="443076.3973">13171 14808,'-25'25,"25"0,0 0,0 24,0-24,0 25,0-1,25-24,-25 25,0-25,0 24,0-24,0 0,0-50,0 0,0 0,0 1,0-1,0 0,0 0,25 0,-25 1,0-1,25 25,0 0,0 0,-25 25,24-25,1 24,0 1,-25 0,25-25,-25 25,0 0,-25-1,25 1,-25-25,25 25,-25 0,1-25,-1 25,25-1,-25-24,0 25,0-25,0 25,1-25</inkml:trace>
  <inkml:trace contextRef="#ctx0" brushRef="#br1" timeOffset="443304.1743">12923 15429,'0'24,"0"1,25-25,-25 25,-50-25,50 25,0 0</inkml:trace>
  <inkml:trace contextRef="#ctx0" brushRef="#br1" timeOffset="443424.1414">12923 15801,'0'24,"0"1,0 0,0 0,0 0</inkml:trace>
  <inkml:trace contextRef="#ctx0" brushRef="#br1" timeOffset="443535.6269">12923 16098,'0'0,"0"75,0-51,0 1,0 0,0 0,0 0,0-1</inkml:trace>
  <inkml:trace contextRef="#ctx0" brushRef="#br1" timeOffset="444768.1364">12675 16619,'-25'-25,"25"1,-24 24,-1-25,0 25,0 0,25 25,-25-25,25 24,-24-24,24 25,-25 0,25 25,-25-26,25 26,0-25,0 24,0-24,0 25,0-25,25-1,0 1,-1-25,1 25,0-25,0 0,0 0,-1 0,1 0,0-25,0 0,0 1</inkml:trace>
  <inkml:trace contextRef="#ctx0" brushRef="#br1" timeOffset="444940.199">12725 16768,'0'25,"25"-25,-1 0,1 0,0 0,0 0,0 0,-1 0,1 0,0 0,0 0,-75-50,75 50</inkml:trace>
  <inkml:trace contextRef="#ctx0" brushRef="#br1" timeOffset="445340.425">13072 16520,'-25'25,"25"0,25-25,-25 49,0-24,0 25,0-26,0 26,0 0,0-1,0-24,0 0,0 0,0-1,0 1,0-50,0 1,0-1,0 0,0-25,0 26,25-26,-25 25,0 0,25 1,-1-1,1 25,0 25,0-1,0 1,-25 0,25 0,-50 0,25-1,0 1,-25 0,25 0,-25-25,0 25,25-1,-25-24,25 25,-24-25,-1 0,25-25,-25 25,0-24</inkml:trace>
  <inkml:trace contextRef="#ctx0" brushRef="#br1" timeOffset="446019.6984">13568 13593,'-25'0,"50"0,0 0,-25 25,25-25,0-25,-1 25</inkml:trace>
  <inkml:trace contextRef="#ctx0" brushRef="#br1" timeOffset="446111.9967">13841 13593,'25'-25,"0"25,-1 0</inkml:trace>
  <inkml:trace contextRef="#ctx0" brushRef="#br1" timeOffset="446232.0206">14287 13568</inkml:trace>
  <inkml:trace contextRef="#ctx0" brushRef="#br1" timeOffset="446323.9921">14412 13593,'24'0,"1"0</inkml:trace>
  <inkml:trace contextRef="#ctx0" brushRef="#br1" timeOffset="446760.0204">13543 14362,'25'0,"0"0,-25-25,50 25,-26 0</inkml:trace>
  <inkml:trace contextRef="#ctx0" brushRef="#br1" timeOffset="446944.1166">14188 14337,'0'0,"25"0,0 0,0 0,-1 0</inkml:trace>
  <inkml:trace contextRef="#ctx0" brushRef="#br1" timeOffset="447232.5167">13742 15007,'25'0,"-1"0,1 0</inkml:trace>
  <inkml:trace contextRef="#ctx0" brushRef="#br1" timeOffset="447395.6855">14039 15007,'25'0,"0"0,0 0,0 0,-1-25,1 25</inkml:trace>
  <inkml:trace contextRef="#ctx0" brushRef="#br1" timeOffset="448184.0448">14784 13519,'-25'-25,"0"25,0 0,25 25,-25-1,25 1,0 25,0-25,0-1,0 1,25 0,0 0,-25 0,25-25,0 24,-1-24,1-24,0 24,0-25,0 0,-1 25,-24-50,25 26,0-1,-25 0,0 0,0 0,0 1,0-1,0 0,-25 0,25 0,-25 25,1-24,-1 24,0 24,0 1,0 0,25 0,-24 0,24-1,-25 26,25-25</inkml:trace>
  <inkml:trace contextRef="#ctx0" brushRef="#br1" timeOffset="448584.1881">14808 14188,'0'0,"-24"0,24-25,0 1,-25 48,25 1,0 0,0 0,0 0,-25 24,25 1,25-25,-25 24,0-24,25 0,-1 0,1-25,0 0,0 0,0 0,-1-25,1 0,0 0,0 1,-25-1,0 0,0 0,0 0,0 0,0 1,0-1,-25 0,25 0,-25 25,25-25,-25 25,1 0,-1 25,0 0,25 0</inkml:trace>
  <inkml:trace contextRef="#ctx0" brushRef="#br1" timeOffset="448964.0053">14808 14808,'-24'0,"24"25,0 0,0 0,0 24,0-24,0 0,0 0,24 0,-24-1,25 1,0 0,0 0,0-25,-1-25,1 25,0-25,0 0,-25 1,25-1,-25 0,24 0,-24 0,0 1,0-1,0 0,0 0,0 0,-24 25,24-24,-25-1,0 25,25-25,-25 25,0 0,1 25,-26 0,25-1</inkml:trace>
  <inkml:trace contextRef="#ctx0" brushRef="#br1" timeOffset="449384.8251">13469 15453,'25'0,"0"25,-1-25,-24 25</inkml:trace>
  <inkml:trace contextRef="#ctx0" brushRef="#br1" timeOffset="449592.4871">13742 15726,'25'25,"-1"0,1 0,0-1,0-24,0 25,-1-25,1 25,0 0,0 0,0-1</inkml:trace>
  <inkml:trace contextRef="#ctx0" brushRef="#br1" timeOffset="449769.0888">14238 16173,'0'24,"0"1,25-25,-1 25,-24 0,25-25,-25 25,25-1</inkml:trace>
  <inkml:trace contextRef="#ctx0" brushRef="#br1" timeOffset="449948.0798">14511 16545,'25'0,"-25"25,24-25,-24 24,25-24,-25 25</inkml:trace>
  <inkml:trace contextRef="#ctx0" brushRef="#br1" timeOffset="450296.3509">14784 15528,'0'25,"0"-1,0 1,24 0,-24 0,0 0</inkml:trace>
  <inkml:trace contextRef="#ctx0" brushRef="#br1" timeOffset="450400.3581">14858 16098,'0'25,"0"0</inkml:trace>
  <inkml:trace contextRef="#ctx0" brushRef="#br1" timeOffset="450516.4152">14908 16371,'0'0,"0"25,0 0,24 0,-24-1,0 1,0 0,0 0,0 0</inkml:trace>
  <inkml:trace contextRef="#ctx0" brushRef="#br1" timeOffset="450952.7168">13494 16818,'-25'-25,"50"25,0 0,-1 25,1-25,0 0</inkml:trace>
  <inkml:trace contextRef="#ctx0" brushRef="#br1" timeOffset="451111.6721">14064 16818,'25'0,"0"0,0 0,-1 0,1 0,0 0,0 0</inkml:trace>
  <inkml:trace contextRef="#ctx0" brushRef="#br1" timeOffset="451956.4513">14833 16619,'0'-25,"0"1,-25 24,25-25,-24 25,24-25,-25 25,0 0,0 25,0-25,1 25,24-1,-25 1,25 25,0-1,0-24,0 0,0 25,0-26,25 1,-25 0,24-25,1 0,0 0,0-25,0 0,-25 1,24-26,1 25,-25 0,25-24,-25 24,25 0,-25 0,0 1,0-1,-25 50,25-1,25 1,-25 0,0 25,25-26,-25 1,0 0,24 0,-24 0,25-1,0-24,0 0</inkml:trace>
  <inkml:trace contextRef="#ctx0" brushRef="#br1" timeOffset="452152.5972">15007 16694,'25'0,"-1"24,1-24,0 0,0 0,0-24,-1 24,1 0,0 0,0-25</inkml:trace>
  <inkml:trace contextRef="#ctx0" brushRef="#br1" timeOffset="452560.1781">15304 16346,'0'25,"0"0,-24 0,24 0,0 24,24-24,-24 25,0-1,0 1,0-1,0 1,0 0,0-26,25 1,-25 0,0-50,0 0,0 1,0-1,0 0,0-25,0 26,25-1,-25 0,0 0,0 0,25 25,-25-24,25 24,0 0,-1 24,1 1,0 0,-25 0,0 0,0-1,0 1,0 0,0 0,-25 0,25-1,-25 1,1 0,-1-25,25 25,-25-25,0 0,0 0,0 0</inkml:trace>
  <inkml:trace contextRef="#ctx0" brushRef="#br1" timeOffset="453912.0119">15974 13370,'-25'0,"25"-25,0 50,0 0,25-1,-25 1,0 25,0-25,0-1,0 1,25 25,-25-25,0 24,0-24,0 25,0-26,0 26,0-25,0 24,0 1,0-25,0 24,0-24,0 0,0 25,0-26,25 26,-25-25,0 24,0-24,0 25,0-25,0 24,0-24,0 25,0-25,0 24,0-24,0 0,0 24,0-24,0 25,0-25,0-1,0 1,0 0,0 0,0 24,0-24,0 0,0 0,0 24,0-24,0 0,0 0,0 24,0-24,0 0,0 0,0 0,0-1,0 1,0 0,0 0,0 0,0 0,0-1,25 1,-25 0,0 0,0 0,0-1,-25 1,25 0,0 0,0 0,0-1,0 1,0 0,0 0,0 0,0-1,0 1,0 0,0 0,0 0,0-1,0 1,0 0,0 0,0 0,0-1,0 1,0 0,0 0,0 0,0-1,0 1,0 0,0 0,0 0,0-1,0 1,0 0,0 0,0 0,0 0,0-1,0 1,0 0,0 0,0 0,0-1,0 1,0 0,0 0,0 0,0-1,0 1,0-50,0 1,0-1,0-25,-25 1,25-1</inkml:trace>
  <inkml:trace contextRef="#ctx0" brushRef="#br1" timeOffset="454723.686">16520 14362,'0'0,"-25"0,25 25,25-25,0 0,24 0,-24 0,0 25,0-25,0 0,-1 0,1 0,0-25,0 25,0 0,-1 0,1 0,0 0,0 0,-50 0,0 0</inkml:trace>
  <inkml:trace contextRef="#ctx0" brushRef="#br1" timeOffset="455028.2047">16446 14560,'24'0,"1"25,0-25,0 0,0 0,24 0,-24-25,0 25,-25 25,49-50,1 25,-25 0,0 0,24 0,-24 0,0 0,0 0,-1 0,1 0,0 0,0 0,0 0,-50 25</inkml:trace>
  <inkml:trace contextRef="#ctx0" brushRef="#br1" timeOffset="457715.8538">18083 14287,'0'-24,"0"-1,0 0,0 0,-25 25,25-25,0 1,-25 24,25-25,-25 25,25-25,-25 25,1 0,24 25,-25-25,0 25,0-1,0 26,1 0,24-1,-25 1,25 0,0-1,0 1,0-1,25 1,-25 0,24-26,-24 1,25-25,0 0,0 0,0-25,-25 1,24-1,1-25,-25 25,25-24,0-1,-25 25,25 1,-25-26,0 25,24 0,-48 0,24 1,0-1,0 50,0 24,0-24,0 25,0-25,0 24,24 1,-24-25,0-1,25 1,-25 0,25 0,0 0,0-25,-1 0</inkml:trace>
  <inkml:trace contextRef="#ctx0" brushRef="#br1" timeOffset="457936.1852">18256 14387,'25'0,"0"0,0 25,-1-25,1 0,0 0,0 0,0 0,-1 0,1 0,0 0,0 0</inkml:trace>
  <inkml:trace contextRef="#ctx0" brushRef="#br1" timeOffset="458260.1258">18876 14188,'0'-25,"-24"1,-1 24,0 24,0-24,25 25,-25 0,1 25,24-26,-25 26,25-25,-25 25,25-26,0 1,0 0,0 0,25 0,-25-1,25 1,-1-25,1 25,0-25,0 0,0 0,-1 0,1 0,0-25,0 0,0 25,-1-24,1-1,-25 0,0 0</inkml:trace>
  <inkml:trace contextRef="#ctx0" brushRef="#br1" timeOffset="458663.9014">17686 13767,'0'0,"-25"0,25 24,-25-24,0 25,25 25,-24-25,24 24,-25 26,25-26,-25 26,25-1,0 0,0 1,0-1,25-24,-25 24,25-24,-1 0,1-1,0 1,25-25,-1-1</inkml:trace>
  <inkml:trace contextRef="#ctx0" brushRef="#br1" timeOffset="459084.7753">19124 13816,'0'25,"25"0,0 0,-25-1,25 1,0 25,-1-1,1-24,0 25,0-1,-25 1,25 0,-25-1,0 1,0-25,0 24,-25 1,25 0,-25 24,0-24,0-1,1 1,-1-1,0-24,0 0</inkml:trace>
  <inkml:trace contextRef="#ctx0" brushRef="#br1" timeOffset="459515.8739">19621 13965,'-25'0,"25"25,0 0,0-1,0 26,0 0,0-1,0 26,0-26,0 26,0-26,0 1,0 0,0-1,0-24,0 25,0-26,0 1,0-50,0 1,0-1,0 0,0-25</inkml:trace>
  <inkml:trace contextRef="#ctx0" brushRef="#br1" timeOffset="459816.046">19447 13891,'0'-25,"25"25,-1 0,1 0,0 0,0 0,25 0,-1 25,1-25,-25 24,24 1,1 0,-25 0,24 0,-24 24,-25-24,25 25,-25-26,0 26,0-25,0 24,0 1,-25 0,0-1,0 1,1 0,-1-1,-25 1,25-1,1 1,-1-25,0 0,0-1,0-24,25 25,-24-25,-51-74,50 74,25-25</inkml:trace>
  <inkml:trace contextRef="#ctx0" brushRef="#br1" timeOffset="460204.8789">19968 14486,'0'25,"25"-25,-25 25,0-1,0 1,0 25,0-25,0-1,0 1,0 0,0 0,0 0,24-50,-24 0,0-25,25 26,-25-1,25-25,-25 25,25 1,-25-1,25 0,-25 50,0 0,24-25,-24 49,0-24,0 0,0 24,0-24,0 0,0 0,25 0,-25-1,25-24,-25-24</inkml:trace>
  <inkml:trace contextRef="#ctx0" brushRef="#br1" timeOffset="460436.1609">20241 14560,'24'0,"1"0,0 0,0 0,0 0,-1 25,1-25,0 0,0 0,0 25</inkml:trace>
  <inkml:trace contextRef="#ctx0" brushRef="#br1" timeOffset="460643.9411">20513 14337,'0'25,"0"0,0 0,0-1,0 26,0-25,0 24,0-24,0 25,0-25,0 24,0-24,0 0,0 0,-49-75,49 75</inkml:trace>
  <inkml:trace contextRef="#ctx0" brushRef="#br1" timeOffset="461304.5537">20861 14362,'-25'-25,"50"25,0 0,24 0,-24 0,0 0,0 25,24-25,-24-25,0 25,0 0,-1 0,1 0,0 0,-50 0,0 25</inkml:trace>
  <inkml:trace contextRef="#ctx0" brushRef="#br1" timeOffset="461491.8341">21034 14089,'-24'25,"24"0,0-1,0 1,24 0,-24 25,0-1,0 1,0-25,0 24,0 1,0 0,0-1,0 1,0-1,25-24,-25 0</inkml:trace>
  <inkml:trace contextRef="#ctx0" brushRef="#br1" timeOffset="462047.8547">21803 14114,'0'-25,"-24"0,-1 25,0 0,0 0,25 25,-50-25,26 50,-1-26,0 1,25 25,-25-25,25 24,0 1,0-25,0 0,0 24,25-24,-25 0,25 0,0-25,-1 24,1-24,0 0,25 0,-25 0,-1-24,1 24,0-25,25 25,-75-25,50 0,-1 0</inkml:trace>
  <inkml:trace contextRef="#ctx0" brushRef="#br1" timeOffset="463119.8508">22299 13965,'0'-25,"-24"25,24-25,-25 25,25 25,-25-25,25 50,-25-25,25 24,-25 1,25-1,0 1,-24 0,24-1,24 1,-48-25,48 24,1-24,0 25,-25-25,50-1,-26-24,26 0,-25 0,49 0</inkml:trace>
  <inkml:trace contextRef="#ctx0" brushRef="#br1" timeOffset="463528.0589">22820 14188,'0'-25,"0"1,-24-1,24 0,0 0,-25 0,25 1,-25-1,0 25,0 0,0 25,1-1,-1 1,0 25,0-1,25 1,-25-25,25 24,0-24,25 25,-25-25,25 0,0-1,0-24,24-24,-74 24,50-25,-25 0,25 0,-25 0,25 0,-25 1,25 24,-50-50,50 25,-25 0,0 1,0 48,-25-24,25 25,0 0,0 0,0 0,25-1,-25 1,0 0,0 0,25 0,-1 0,-24-1,25-24,0 25</inkml:trace>
  <inkml:trace contextRef="#ctx0" brushRef="#br1" timeOffset="463772.2691">22944 14238,'50'25,"-75"-50,50 25,0 0,0 0,-1 0,26 0,-25-25,0 25,-1 0,1 0,0 0,0 0,-50 0</inkml:trace>
  <inkml:trace contextRef="#ctx0" brushRef="#br1" timeOffset="464228.0179">23292 13866,'0'0,"0"25,0-1,0 1,0 0,0 25,0-26,0 26,0 0,0-1,0 1,0-1,0 1,0-25,0 0,0 0,0-1,0-48,0-1,0 0,24 0,-48 0,48 0,-24 1,0-1,25 0,-25 0,25 0,-25 50,25-74,0 49,-1 0,1 0,0 24,0-24,-25 25,0 0,25-25,-1 50,-48-50,-1 0,25 24,0 1,-25 0,0 0,25 0,-25 0,25-1,0-48,0 48,-49-24,49 25,-25-25,50 25,-50-50,50 50,-75-75</inkml:trace>
  <inkml:trace contextRef="#ctx0" brushRef="#br1" timeOffset="464525.06">23614 13816,'50'50,"-75"-100,74 75,-73-25,98 74,-99-123,75 123,24-24,-173-149,198 247,-148-222,123 148,-99-74,75 75,-75-75,75 74,-75-99,50 100,-75-75,50 49,0-24,-25 25,0 0,1-26,-1 26,0 0,0-26,0 26,25-25,0 0,-49-25,49 24</inkml:trace>
  <inkml:trace contextRef="#ctx0" brushRef="#br1" timeOffset="465444.769">24036 13543,'0'25,"0"0,0 0,0 0,0-1,0 1,0 0,0 0,0 0,0-50,0 0,0 0,0 0,25 1,-25-1,24 0,-24 0,25 0,0 50,-25 0,0 0,25 24,-25-24,0 0,0 0,25 0,-25-1,24-48</inkml:trace>
  <inkml:trace contextRef="#ctx0" brushRef="#br1" timeOffset="465664.071">24234 13618,'25'0,"0"0,0 0,-1 0,1 0,0 0,0 0,0 0</inkml:trace>
  <inkml:trace contextRef="#ctx0" brushRef="#br1" timeOffset="465936.2901">24507 13444,'25'0,"-25"25,0 0,-25 0,25-1,0 1,0 0,0 0,0 0,0-1,25 1,-25 25,0-1,25 1,-1 0,-48-26,48 1,-24 0</inkml:trace>
  <inkml:trace contextRef="#ctx0" brushRef="#br1" timeOffset="472301.1808">1414 14139,'0'0,"0"-25,0 50,0-1,0 1,0 0,0 49,0-24,0 25,0-26,0 26,0-26,25 26,-25-26,0 1,24-25,-24-1,0 1,0 0,0 0,0-50,0 0,0 0,0 1,-24-26</inkml:trace>
  <inkml:trace contextRef="#ctx0" brushRef="#br1" timeOffset="472651.8159">1240 14163,'-25'0,"1"-24,-1 24,50 0,-1 0,26-25,-25 25,24 0,1 0,0 0,-1 0,-24 25,25-1,-1 1,1 0,-25 0,24 0,-24 24,0-24,0 25,-25-1,0-24,0 25,0-1,-25 1,25 0,-25-1,0 1,-24-1,24 1,-25 0,1-1,24-24,-25 25,25-26,1 1,-1 0,0-25,0 25,0-25,1-25,24 0</inkml:trace>
  <inkml:trace contextRef="#ctx0" brushRef="#br1" timeOffset="473220.1957">1885 14808,'0'25,"0"0,25 0,-25 0,0-1,0 1,-25 25,25-25,0-1,0 1,0 0,0-50,25 25,-25-25,0-24,25 24,-25-25,25 26,-1-1,-24 0,25 0,-25 0,25 25,0 0,-25 25,0 0,0 0,0 0,0 24,0-24,25 0,-25 0,0-1,0 1,24 0,1 0,-25-50,25 25,0-25,0 25,-25-25,24 1,1 24,0-25,-25 0,25 25,-25-25,0 0</inkml:trace>
  <inkml:trace contextRef="#ctx0" brushRef="#br1" timeOffset="525953.2231">15652 1042,'0'-25,"25"25,-25 25,24-25,1 0,0 0,0 0,0 0,-1 0,1-25,0 25,0 0,0 0,-50 0,25 25</inkml:trace>
  <inkml:trace contextRef="#ctx0" brushRef="#br1" timeOffset="526176.3176">15577 1364,'25'0,"0"-25,0 25,0 0,-1-24,1 24,25-25,-25 25,-1 0,1-25,0 25,0 0,0 0,-1 0,1 0,0 0,-50 0,0-25</inkml:trace>
  <inkml:trace contextRef="#ctx0" brushRef="#br1" timeOffset="526624.8025">15875 1215,'0'0,"-50"-49,26 74,24-1,0 1,0 25,24-25,-24 24,0 1,0-1,0 1,25-25,-25 24,0 1,0-25,0 0,0 0,0-1,0 1,-25-25,1 0,-1-25,0 1,0 24,25-25,-25 25,25-25,0 0,25 0,0 0,-25 1,25-1,0 0,24 0,-24 0,0 1,24-26,-24 25,0-24,25 24,-26 0,-24 0,25 25,0 0,-50 25,25 0,0 0,0-1,0 26,0 0,0-26,0 26,0-25,0 24,0-24,0 0,0 0,0-50,25 0,-25 0,0-24</inkml:trace>
  <inkml:trace contextRef="#ctx0" brushRef="#br1" timeOffset="526800.8649">16197 1141,'25'-74,"-50"148,75-124,-50 75,0 0,0 0,0 24,25-24,-25 25,0 24,0-24,0-1,0 1,0 24,0-24,0-25,0 25,0-26,0 1,0 0,-50-75</inkml:trace>
  <inkml:trace contextRef="#ctx0" brushRef="#br1" timeOffset="527016.78">16446 1067,'24'0,"-24"24,0 1,25 25,-25-25,0 49,0-24,0-1,0 26,0-26,0 1,0-1,0 1,0-25,0 25,0-26,0-48,0-1</inkml:trace>
  <inkml:trace contextRef="#ctx0" brushRef="#br1" timeOffset="527332.0902">16619 1067,'25'-50,"-50"100,75-125,-25 75,-25-25,24 25,1 0,0 0,-25-24,25 24,0 0,-1 0,1 24,0-24,-25 25,0 0,25 0,-25 0,0 24,0-24,0 25,0-26,0 26,0 24,25-24,-25 0,24 24,-24-24,0-1,25 1,-25 0,0-26,0 26,0-25,0 0,0-1,-25-24,1-24,-1 24,0-25,0 0,0 0,-24-24</inkml:trace>
  <inkml:trace contextRef="#ctx0" brushRef="#br1" timeOffset="527640.5647">16520 1389,'0'-25,"0"50,0-75,25 50,0-24,-1 24,26-25,-25 25,0-25,-1 25,1 0,0 0,0 0,-25 25,-25 0,0-1,0 1,1 25,-1-25,0-1,0 1,0 0,25 0,-24-25,24 25,24-25,-24-25,25 25,0-25,0 0,0 0,-1 1,1-1,0 0,0 0,-25 0,25 1,-25-1,0 0</inkml:trace>
  <inkml:trace contextRef="#ctx0" brushRef="#br1" timeOffset="527784.8942">16768 1141,'-50'99,"100"-198,-100 248,50-75,0-24,0 24,0 1,0-1,25-24,-25 24,0-24,0-1,-25-49,50 25</inkml:trace>
  <inkml:trace contextRef="#ctx0" brushRef="#br1" timeOffset="528660.57">17190 1240,'0'-25,"24"25,1-24,0 24,0-25,0 25,-1 0,-24 25,25-1,-25 1,0 0,0 0,-25 24,25-24,-24 25,-1-1,0-24,0 25,25-25,-25-1,25 1,-24-25,24-25,0 1,0-1,0 0,0 0,0-24,0 24,24 0,-24 0,25 25,0-25,-25 50,25 0,-25 0,25 0,-25-1,0 1,0 0,0 0,0 0,0-50,0 0,24 0,-24 0,25-24,0 24,0 0,24 0,-24 1,0-1,25 0,-1 25,-24 0,25 0,-25-25,24 50,-24-25,0 0,0 0,-25 25,-25-25,0 25,-25-25,26 0,-1 0,0-25,25 0,-25 25,25-25,0 0,-25 1,25-1,0 0,0 0,25 25,-25 25,0 0,0 0,25 24,-25 1,0-1,0 1,0 0,0-1,0 1,0-1,0 1,0 0,0-25,0-1,-25 1,25 0,-25-25,1-25,-1 25,25-25,-25 1,0-1,25 0,-25 0,25 0,0 0,0 1,25-1,-25 0,25 25,0-25,0 25,24 0,-24-49,25 24,-1 0,1 0</inkml:trace>
  <inkml:trace contextRef="#ctx0" brushRef="#br1" timeOffset="528884.096">17959 1017,'24'-25,"1"25,0 0,0 0,0-25,24 25,-24 0,0 0,0 0,-1 0,1 0,-50 0,25 25,-24 0</inkml:trace>
  <inkml:trace contextRef="#ctx0" brushRef="#br1" timeOffset="529808.2693">17959 1240,'0'25,"0"-50,24 50,1-25,-25-25,25 25,0 0,24-25,-24 25,0-24,0 24,0-25,-1 25,1-25,-50 25,1 0,24-25,-25 25,0-25,25 1,-25-1,25 0,-25 0,25 50,0 0,0 0,0-1,0 26,25 0,-25-1,0 1,0-1,0 26,0-26,0 1,0 0,0-1,0-24,0 25,0-25,-25-1,25 1,-24-50,-1 1,25-1,-25 0,25 0,0 0,0 0,0 1,25-26,-25 25,25-24,-25-1,24 0,1 1,0-26,25 26,-26-1,1-24,0 24,0 1,0-1,-1 25,-24 0,25 1,-25 48,-25 1,25 0,0 0,0 0,-24-1,24 1,0 0,0 0,24 0,1-25,0 0,0 0,-25-25,25 25,-1 0,1-25,0 25,0-25,0 25,-25 25,-25-25,25 25,-25-25,0 25,25-1,-25-24,25 25,-24-25,24 25,0 0,-25 0,25-1,0 1,25 0,-25 25,0-26,0 26,0 0,24-1,-24 1,0-25,0 24,0-24,0 25,0-25,0-1,-24 1,-1-50,0 1,25-26,0 0,0 1,0-1,-25 0,25 1,0-1,0 25,0 1,-25 24,25 24,-24 1,-1 25,25-25,-25 24,0-24,25 25,-25-26,25 1</inkml:trace>
  <inkml:trace contextRef="#ctx0" brushRef="#br1" timeOffset="529936.1178">18479 1389,'0'0,"25"0,0 0,0 0,0 25,0-25,-1 0,1 25,0-25,0 24</inkml:trace>
  <inkml:trace contextRef="#ctx0" brushRef="#br1" timeOffset="530388.8537">18777 1091,'0'25,"0"0,0 0,0 0,0-1,0 1,25 0,-25 0,25 0,0-25,-1 0,1-25,0 25,0-25,24 25,-24-25,0 0,0 25,0-24,-1 24,-24-25,-24 0,-1 25,0-25,0 25,25-25,-25 25,25-24,0-1,0 0,-24 25,24-25,0 50,0 0,0 24,0-24,0 25,0 24,0-24,0 24,0-24,0 24,0 1,0-1,0-24,-25-25,25 24,25-24,-25 0,0-50,0 0,24-24,-24 24,0-25</inkml:trace>
  <inkml:trace contextRef="#ctx0" brushRef="#br1" timeOffset="531136.3033">19100 1091,'49'0,"-98"0,98 25,-24-25,-25 25,25-25,0 25,-1-25,1 0,0 0,0-25,0 25,-1 0,1-25,0 25,0-25,-25 1,25 24,-25-25,0 0,-25 25,25-25,0 0,-25 1,25-1,-25 25,25-25,-25 0,25 50,0 0,0 0,-24-1,24 26,0 0,0-1,0 1,0-1,0 1,0 0,0-1,0-24,0 25,0-26,0 1,0 0,-25-50,0 0,0 1,25-1,-25 25,25-25,-24 0,48 25,1 0,0-25,0 25,0-24,-1 24,1 0,0 0,0 0,0 0,-25 24,0 1,0 0,-25-25,0 25,25 0,-50-1,26 1,-1 0,0 0,0 0,25-1,-25-24,1 25,48-25,1 0,0 0,0-25,24 25,-24 0,0 0,0 0,0 0,-1 0,1 0,0-24,0 24,0 0,0 0,-50 0,0 0</inkml:trace>
  <inkml:trace contextRef="#ctx0" brushRef="#br1" timeOffset="533348.794">17537 2654,'-25'-25,"0"25,25 25,0 0,0 0,-25 0,25-1,0 26,0 0,0-1,0 1,0-1,0 1,0-25,0 24,0-24,25 0,-25 0,0 0,0-1,0 1,0-50,-25 1,25-26,0 25</inkml:trace>
  <inkml:trace contextRef="#ctx0" brushRef="#br1" timeOffset="533700.2961">17214 2580,'0'0,"-24"0,24-25,24 0,1 0,0 25,0-25,0 25,-1-24,26 24,-25 0,24 0,-24 24,0-24,25 25,-25-25,24 25,-24 25,0-26,0 26,-1-25,-24 25,25-26,-25 26,25 0,-25-26,-25 26,25 0,-25-26,1 26,-1 0,0-1,0 1,-24-25,-1 24,25 1,-25-25,1-1,24 1,0 0,0 0,1-25,-1 0,0 0,0 0,25-25,0 0,0 0,-49-49,73 24</inkml:trace>
  <inkml:trace contextRef="#ctx0" brushRef="#br1" timeOffset="534148.7319">17835 2977,'0'24,"0"1,0 25,0-25,0 24,0-24,0 25,0-26,-25 26,25-25,0 0,25-50,-25 0,0 0,24 0,-24-24,25 24,-25-25,25 26,0-1,0 0,-25 0,24 25,-24 25,0 0,0 0,0-1,0 26,0-25,0 0,0 24,25-24,-25 0,0 0,0-1,25 1,0-25,0-25,-1 25,1 0,-25-24,25-1</inkml:trace>
  <inkml:trace contextRef="#ctx0" brushRef="#br1" timeOffset="535084.4954">18380 2803,'-25'0,"50"0,0 0,0 0,0 0,-1 0,1 0,0 0,0-25,0 25,0 0,-1 0,1 0,-25-25,0 50,-25-25,1 25</inkml:trace>
  <inkml:trace contextRef="#ctx0" brushRef="#br1" timeOffset="535321.1499">18331 3001,'0'0,"24"0,1 0,0 0,0 0,0 0,24 0,-24 0,0 0,0 0,0 0,-1 0,1 0,0 0,0 0,0 0,-1 0,-48 0</inkml:trace>
  <inkml:trace contextRef="#ctx0" brushRef="#br1" timeOffset="535624.4965">19025 2530,'-25'-25,"1"25,-1 25,25 0,-25 24,0-24,25 25,-25 24,25-24,0 0,0-1,-24 1,24-1,0 1,24 0,-24-26,0 26,25-25,-25 0,25-1,0 1,-25 0,25 0,24-25,-24 25,0-25,0-25</inkml:trace>
  <inkml:trace contextRef="#ctx0" brushRef="#br1" timeOffset="536519.9551">19496 2803,'0'0,"0"-25,0 0,-24 1,24-1,-25 0,0 0,0 25,0 0,1 0,24 25,-25-25,25 25,-25 0,25-1,-25 26,0 0,25-1,0 1,-24-1,24 1,0 0,24-1,-24-24,0 0,25 0,-25-1,25-24,0 0,0-24,-1-1,1 0,0-25,0 1,-25 24,25-25,-1 1,-24-1,25 25,-25-24,0-1,0 25,0 1,0 48,0 1,0 0,0 0,0 24,0 1,0-25,0 0,0 24,25-24,-25 0,0 0,25-1,-25 1,25 0,-25 0,25-25,-1 25,1-25,0 0</inkml:trace>
  <inkml:trace contextRef="#ctx0" brushRef="#br1" timeOffset="536953.2655">19769 2877,'-24'0,"24"25,24-25,1 0,0 0,0 0,0 0,-1 0,1 0,0 0,0 0,0 0,-1 0,1 0,0 0,-50 0,0 0,1 0,24 25,-25-25</inkml:trace>
  <inkml:trace contextRef="#ctx0" brushRef="#br1" timeOffset="537959.9482">20315 2480,'-25'-24,"25"-1,0 50,0 24,0-24,0 25,-25 24,25 1,0-26,0 26,0-26,0 26,-24-26,24 1,0-25,0 24,0-24,0 0,0-50,0 0,0 0,0 1,0-1,0 0,0 0,24 0,-24 1,0-26,0 25,0 0,25 1,-25-1,25 25,0-25,0 25,-1 0,1 25,0-25,-25 25,25-25,0 24,-25 1,24 0,-24 0,0 0,0-1,-24 1,24 0,0 0,-25 0,0-1,0 1,0-25,25 25,-24 0,-1 0,0-25,0 24,0-24,1 0,-1-24,25-1,0 0,0 0,25 0</inkml:trace>
  <inkml:trace contextRef="#ctx0" brushRef="#br1" timeOffset="538231.9561">20588 2406,'25'0,"-1"0,1 25,-25 0,25-1,0 1,0 25,0-25,-1 24,1 1,-25 0,0-1,0 1,0-25,0 24,0 1,0-1,-25-24,1 25,-1-25,0 24,0 1,0-25,-24 24,49-24,-50 0</inkml:trace>
  <inkml:trace contextRef="#ctx0" brushRef="#br1" timeOffset="538632.6467">21208 2604,'0'-24,"0"48,0 1,0 0,0 25,0-1,-25 1,25 0,0-1,0 26,0-51,0 26,0-25,0 0,0-1,0 1,0 0,25 0,-25-50,0 0,0 0,0 1</inkml:trace>
  <inkml:trace contextRef="#ctx0" brushRef="#br1" timeOffset="538901.0679">21084 2456,'0'0,"0"-25,0 0,0 0,25 0,0 1,-1 24,1 0,0 0,0 0,24 0,-24 24,25-24,-25 25,-1 0,1 0,0 0,-25 24,25-24,-25 0,0 24,0-24,0 25,0-25,-25 24,25-24,-25 25,0-1,1-24,-26 25,25-1,-24 1,24-25,0 24,0-24,0 0,1-25,-1-25,0 25</inkml:trace>
  <inkml:trace contextRef="#ctx0" brushRef="#br1" timeOffset="539324.6048">21530 2877,'0'25,"0"0,0 0,0 0,0-1,0 1,0 25,0-25,-24-1,24 1,0 0,0-50,24 25,-24-25,0-24,25 24,0 0,-25-24,25 24,0-25,-1 25,-24 1,25 48,-25 1,0 0,0 0,0 24,0-24,-25 0,25 25,0-26,25 1,-25 0,0 0,25-25,-50-50,25 25</inkml:trace>
  <inkml:trace contextRef="#ctx0" brushRef="#br1" timeOffset="539548.1083">21779 2952,'24'0,"1"0,0 0,0 0,0-25,-1 25,1 0,0 0,0 0,0 0,-75-50</inkml:trace>
  <inkml:trace contextRef="#ctx0" brushRef="#br1" timeOffset="539875.8385">22175 2679,'-24'0,"24"25,0 0,0-1,0 1,0 0,0 25,0-26,0 1,0 0,0 0,0 24,0-24,24 0,-24 0,0 24,0-24,0 0,0 0,0 0,0-1,-24 1</inkml:trace>
  <inkml:trace contextRef="#ctx0" brushRef="#br1" timeOffset="541180.5288">22498 2729,'0'-25,"0"0,25 25,-1 0,1 0,0 0,0 0,0 0,-1 0,26 0,-25 0,0 0,24 0,-24 0,0 0,0 0,0 0,-50 0,0 0,0 0,0 0,1 0</inkml:trace>
  <inkml:trace contextRef="#ctx0" brushRef="#br1" timeOffset="541355.7922">22721 2431,'0'-25,"0"50,0-25,25 25,-25-1,0 26,0-25,0 24,-25 1,25 0,0 24,0-24,0-1,0 1,0-25,0 24,0-24,-25-25,25 25,25-25</inkml:trace>
  <inkml:trace contextRef="#ctx0" brushRef="#br1" timeOffset="541656.0946">23242 2530,'0'0,"-25"-25,0 25,25-25,-24 50,-1-25,0 25,25 0,-25 0,0-1,1 1,24 25,-25-25,25 24,0-24,0 25,0-25,0-1,0 1,25-25,-25 25,24 0,1-25,0 0,25 0,-26 0,1 0,0 0,25-25,-26 25,1-25,0 0</inkml:trace>
  <inkml:trace contextRef="#ctx0" brushRef="#br1" timeOffset="542047.6744">23713 2257,'0'0,"0"-25,-25 25,1 25,-1-25,0 25,0 0,0 0,25-1,-24 26,-1 0,0-26,25 26,-25 0,25-1,-25 1,25-25,0 24,0 1,0-25,0 24,25-24,-25 0,25 0,-25 0,25-1,0 1,-1 0,1 0,0-25,0 0,-25 25,25-25,-1 0</inkml:trace>
  <inkml:trace contextRef="#ctx0" brushRef="#br1" timeOffset="543564.0878">23961 2729,'0'0,"0"-25,25 0,-25 0,0 0,25 0,-25 1,-25-1,25 0,0 0,-25 0,1 25,-1 0,0 0,0 25,-25 0,26 25,-1-1,0 1,0-25,25 24,-25 1,25 0,0-26,0 1,0 0,0 0,25 0,0-25,0 0,0 0,-1 0,1 0,0-25,-25 0,25 0,0 0,0 1,-1-1,-24 0,25 0,-25 0,0 1,0-1,25-25,-25 25,-25 0,25 50,0 0,0 0,0 0,0 0,0-1,0 1,0 0,0 0,25 0,-25-1,25 1,-25 0,25-25,-25 25,24-25</inkml:trace>
  <inkml:trace contextRef="#ctx0" brushRef="#br1" timeOffset="543780.6204">24135 2679,'25'0,"0"0,-1 0,1 0,0 0,0 0,0-25,-1 50,1-25,0 0,0 0,0 0</inkml:trace>
  <inkml:trace contextRef="#ctx0" brushRef="#br1" timeOffset="544080.1025">24681 2480,'0'0,"-25"0,25-24,-25-1,25 50,0-50,-25 0,25 50,-25-25,1 25,24-1,-25 1,0 0,25 25,-25-26,25 26,-25-25,25 25,0-26,0 1,0 25,25-25,-25-1,25-24,0 25,0-25,-1 0,1 0,0 0,0 0,0-25,-1 25,1-24,-25-1</inkml:trace>
  <inkml:trace contextRef="#ctx0" brushRef="#br1" timeOffset="544464.0956">24755 2232,'25'25,"-50"-74,50 49,0 24,-1 1,1 0,-25 0,25 24,-25-24,25 25,-25-25,25 24,-25 1,0-1,0 1,0 0,0-25,0 24,0 1,-25-1,25-24,-25 25,25-25,-25 24,0-24,1 0,-1 24,-25-24,25 0,-24-25,24 25</inkml:trace>
  <inkml:trace contextRef="#ctx0" brushRef="#br1" timeOffset="545319.9624">24854 1786,'0'-25,"0"0,0 50,0 0,0 0,0 0,0-1,0 1,-25 25,25-25,0-1,-24 1,24 0,0 0,0 0,0-1,-25 1,50-74,-1 24,-24 0,0 0,25 0,-25 1,25-1,-25 0,25 0,-25 0,25 50,-25 0,0 0,0 0,0-1,0 1,0 0,0 0,0 0,0-1</inkml:trace>
  <inkml:trace contextRef="#ctx0" brushRef="#br1" timeOffset="545580.244">24978 1960,'25'0,"0"24,25-24,-26 0,1 0,-99-24</inkml:trace>
  <inkml:trace contextRef="#ctx0" brushRef="#br1" timeOffset="545892.156">25152 1786,'0'25,"0"24,0-24,-25 25,25-25,0 24,0 1,0-25,0-1,0 1,0 0,0 0,25 24,-50-24,25 0</inkml:trace>
  <inkml:trace contextRef="#ctx0" brushRef="#br1" timeOffset="550735.728">23738 14883,'25'0,"-25"25</inkml:trace>
  <inkml:trace contextRef="#ctx0" brushRef="#br1" timeOffset="550888.8135">23763 15180,'25'0,"-25"25,24 0,-24 0,25-25,-25 25,0-1,0 1</inkml:trace>
  <inkml:trace contextRef="#ctx0" brushRef="#br1" timeOffset="551380.3315">24309 15677,'0'24,"0"1,0 0,0 0,0 24,0-24,0 0,0 0,0 24,0-24,0 0,0 0,24-25,-24 25,0-50,0 0</inkml:trace>
  <inkml:trace contextRef="#ctx0" brushRef="#br1" timeOffset="552015.8755">24259 15478,'-25'0,"0"0,1 0,-1 25,0-25,0 25,0 0,1-1,-1 1,25 0,-25 0,0 0,25-1,-25 1,25 0,-24 0,24 0,0 24,0-24,0 0,0 0,24 24,-24-24,0 0,0 0,25-1,-25 1,25 0,0 0,0 0,-1-1,1-24,0 25,0 0,24-25,-24 25,-25 0,25-50,25 25,-26 0,1 25,-25-50,75 25,-75-25,24 0,1 0,0 1,0-1,0 0,-1-25,-24 26,25-1,-25-25,0 25,25-24,-25-1,0 25,-25-24,25-1,0 1,-25-1,25 25,-24-24,-1-1,0 25,0 0,0 1,1-1,-1 25,0 0,0 0,0 25,1-25,24 24,-25 1,0-25</inkml:trace>
  <inkml:trace contextRef="#ctx0" brushRef="#br1" timeOffset="552960.1579">24383 3398,'25'-25,"-25"50,25-25,-1 25,-24 0,25-25,-25 25,0-1,-25-24</inkml:trace>
  <inkml:trace contextRef="#ctx0" brushRef="#br1" timeOffset="553156.2986">24433 3621,'0'0,"0"25,24-25,-24 25,25-25,-25 25,0 0,0 0,0-1</inkml:trace>
  <inkml:trace contextRef="#ctx0" brushRef="#br1" timeOffset="554244.2344">24631 4316,'0'-25,"25"0,0 25,-1 0,1 0,0 0,0 25,-25 0,0 0,0 0,0-1,-25 1,0 0,25 0,-25-25,1 25,-1-1,0 1,0-25,0 25,1-25,24 25,24 0,1-25,0 0,-25-25,25 50,0-25,24 0,-24 0,0-25,0 25,-1-25,1 25,0-25,0 0,0 25,-25-24,25-1,-25 0,0 0,-25 0,25 1,0-1,0 0,0 0,-25 0,25 1,0-1,0 0,0 0,0 0,0 1,0-1,-25 25,25-25,0 0,-25 0,0 25,25-24,-24 24,-1 0,0 0,0 0,0 0,1 0,24 24,-25-24,0 0,0 25,25 0,-25-25,1 25,-1 0,0-1,25 1,-25 0,25 0,-25 0,25 24,0-24,0 0,-24 24,24-24,0 25,24-1,-24-24,0 25,0-25,0-1,0 26,25-25,-25 0,25-1,0 1,0 0,-1-25,1 25,0-25,25 25,-26-25,1 0,25 0,-25-25,-1 25,26-25,-25 0,0 0,24 1,1-1,0 0,-26 0,1 0,-25-24</inkml:trace>
  <inkml:trace contextRef="#ctx0" brushRef="#br1" timeOffset="577928.0003">17438 5011,'0'0,"0"-25,0 50,0-1,0 1,0 0,-25-25,25 25,0 0,0-1,0 1,0 0,0 0,0 0,0-1,0 1,0 0,0 0,0 0,0-1,0 1</inkml:trace>
  <inkml:trace contextRef="#ctx0" brushRef="#br1" timeOffset="578316.3724">17214 4887,'-24'0,"-1"-25,50 25,-1 0,-24-25,25 25,25-25,-25 25,-1 0,26-25,-25 25,0 0,24 0,-24 25,0-25,0 25,0-25,-1 25,1 24,0-24,0 0,-25 0,0 24,25-24,-25 0,0 25,-25-26,25 26,-25 0,25-26,-25 26,0 0,-24-1,24-24,0 25,0-26,0 1,-24 0,24-25,0 25,0-25,1 0,-1-25,25 0,-25 0,25 1,0-26,0 25</inkml:trace>
  <inkml:trace contextRef="#ctx0" brushRef="#br1" timeOffset="578676.4335">17785 5259,'0'24,"0"1,0 0,0 0,0 0,-25-1,25 1,0 0,0 0,0 0,0-1,0-48,25 24,-25-25,0 0,25-25,-25 26,25-1,-25 0,24 0,1 25,-25-25,25 25,-25 25,25 0,-25 25,0-26,0 1,0 0,0 0,0 0,0-1,25-24,-25 25,0 0,24-25,1 0</inkml:trace>
  <inkml:trace contextRef="#ctx0" brushRef="#br1" timeOffset="578916.7201">18182 5234,'25'0,"-1"0,1 0,0 0,0 0,0 0,-1 0,1 0,0 0,0 0,-50 25</inkml:trace>
  <inkml:trace contextRef="#ctx0" brushRef="#br1" timeOffset="579096.3841">18182 5383,'0'0,"25"0,-1 0,1 0,0 0,0 0,0 0,-1 0,1 0,0 0,0 0,-25 24,25-24,-1 0</inkml:trace>
  <inkml:trace contextRef="#ctx0" brushRef="#br1" timeOffset="579444.1884">18728 4911,'-25'0,"25"25,-25-25,25 25,-25 0,25 0,-25 24,25 1,0-1,-24 1,24 0,0-1,0 26,24-26,-24 1,0-25,25 24,0-24,0 25,0-26,24-24,-24 0,25 0</inkml:trace>
  <inkml:trace contextRef="#ctx0" brushRef="#br1" timeOffset="579851.915">19224 5234,'0'0,"0"-25,-50-25,75 26,-50-1,25 0,-25 0,0 0,1 50,-26-25,75 50,-50-25,0 24,25 1,-25-1,25 1,0 0,0-1,0-24,0 25,0-26,25-24,-25 25,25-25,0 0,-25-25,25 25,-1-24,1-1,-25-25,25 25,0-24,-25 24,25-25,-25 26,0-1,0 0,0 0,24 50,-24 0,0 0,0-1,0 1,0 0,25 0,-25 0,0-1,0 1,25 0,-25 0,25 0,0-25,-25 24</inkml:trace>
  <inkml:trace contextRef="#ctx0" brushRef="#br1" timeOffset="580052.8328">19422 5308,'25'0,"0"-25,-1 25,1 0,0 0,0 0,0 0,0 0,-1 0,1 0,0 0,0 0,0 0</inkml:trace>
  <inkml:trace contextRef="#ctx0" brushRef="#br1" timeOffset="580320.8817">19993 5110,'0'-25,"-25"25,0-25,0 25,25 25,-25-25,1 25,-1 0,25-1,-25 1,25 0,0 0,-25 0,25 24,0-24,25 0,-25 0,0-1,25 1,0 0,-1-25,1 0,25 0,-75 25,124-50,-49 0,-25 0,-1 25,26-24</inkml:trace>
  <inkml:trace contextRef="#ctx0" brushRef="#br1" timeOffset="580568.9188">20141 4812,'0'25,"25"-25,0 25,-25 0,0 24,50-24,-26 0,26 24,-25-24,0 25,-1-1,-24 1,25 0,-25-26,25 26,-25-25,-25 24,25 1,-25 0,1-1,-1 1,-25-1,1 1,-1-25</inkml:trace>
  <inkml:trace contextRef="#ctx0" brushRef="#br1" timeOffset="581088.947">20613 4961,'0'0,"0"-25,24 0,-24 1,0-1,0 50,0-1,0 1,0 0,0 25,0 24,0-24,0 24,0 0,0-24,0 0,-24 24,24-49,0 24,24-24,-24 0,25-50,-25 0</inkml:trace>
  <inkml:trace contextRef="#ctx0" brushRef="#br1" timeOffset="581380.5169">20538 4887,'-25'-25,"50"50,-25-50,0 0,50 25,-25 0,-1 0,26 0,0 0,-1 25,-24-25,25 25,-25-1,24 1,-24 0,0 25,-25-26,0 26,0-25,0 0,0 24,0-24,-25 0,0 24,0 1,-24-25,24 24,-25 1,26-25,-1 0,-25 24,25-49,25 25,-25-25,1 25,24-50</inkml:trace>
  <inkml:trace contextRef="#ctx0" brushRef="#br1" timeOffset="581708.0686">21109 5259,'0'24,"-25"26,25-25,0 0,0 24,-25-24,25 25,0-26,0 1,-25 0,25 0,25-25,-25-25,0 0,0 0,25 1,-25-26,25 25,0-24,-25 24,24 0,1 0,0 0,-25 50,25 0,-25 0,0 0,0-1,0 26,0-25,0 0,0 24,25-24,-25 0,24-25</inkml:trace>
  <inkml:trace contextRef="#ctx0" brushRef="#br1" timeOffset="581907.8044">21382 5333,'0'25,"24"-25,1 0,0 0,0 0,0 0,-1-25,1 25,0 0,0 0,-50 0</inkml:trace>
  <inkml:trace contextRef="#ctx0" brushRef="#br1" timeOffset="582079.8473">21605 5159,'0'0,"0"25,0 0,0 0,0 0,-25-1,25 26,0-25,0 24,0-24,0 25,0-1,0 1,0 0,0-26,0 1</inkml:trace>
  <inkml:trace contextRef="#ctx0" brushRef="#br1" timeOffset="582880.8493">21927 5259,'0'0,"0"24,0-48,25 24,0 0,0-25,0 25,24 0,-24 0,25 0,-26-25,26 25,-25 0,0 0,-1 0,1 0,0 25,-50-25,0 0</inkml:trace>
  <inkml:trace contextRef="#ctx0" brushRef="#br1" timeOffset="583044.0813">22151 5035,'0'0,"0"25,0 25,0-25,0 24,0 1,0-1,0-24,0 25,0-1,0 1,24-25,-24 24,25-24,0-25</inkml:trace>
  <inkml:trace contextRef="#ctx0" brushRef="#br1" timeOffset="583328.7765">22721 5110,'0'0,"-25"0,0 0,1 0,-1 25,0-1,0 1,0 0,1 25,24-26,-25 1,25 25,0-25,0-1,0 1,0 0,25 0,-1 0,-24-1,25-24,0 25,25-25,-26 0,1 0,0 0,25 0,-25-25,-1 25,26-24</inkml:trace>
  <inkml:trace contextRef="#ctx0" brushRef="#br1" timeOffset="583700.0484">23242 5011,'0'0,"-25"-25,0 0,25 50,-24-25,-1 0,25 25,-25-1,0 1,-24 0,24 25,0-1,25-24,-25 25,25-1,-25-24,25 25,0-1,0-24,25 0,-25 0,25-1,-25 1,25 0,0 0,-1-25,1 25,0-25,25 0</inkml:trace>
  <inkml:trace contextRef="#ctx0" brushRef="#br1" timeOffset="584320.1242">23564 5333,'-24'-25,"24"0,-25 1,0-1,0 25,0 0,1 25,-1-1,0 26,25-25,-25 24,25-24,0 0,0 25,0-26,0 1,25 0,0-25,0 0,-1-25,1 0,0 1,0-1,-25 0,25 0,-25 0,0 1,24-1,-24 0,0 50,0 0,0-1,0 1,25 0,-25 0,0 0,25-1,-25 1,25 0,-50-75,50 50</inkml:trace>
  <inkml:trace contextRef="#ctx0" brushRef="#br1" timeOffset="584499.9205">23688 5333,'25'0,"0"0,0 0,0 0,-1 0,1 0,0 0,0 0,0 0,0 0,-1 0,1-25</inkml:trace>
  <inkml:trace contextRef="#ctx0" brushRef="#br1" timeOffset="584936.4747">23986 5035,'25'25,"-25"0,-25 0,25 0,0 24,0 1,-25-25,25 24,0 1,-24-25,24 24,0 1,0-25,-25-1,25 1,0-50,25 25,-25-24,0-1,0 0,0 0,0 0,24 1,-24-1,0 0,25 0,-25 0,25 1,0 24,0 0,-25 24,24-24,1 25,-25 0,0 0,0 0,0-1,0 1,-25 0,25 0,-24 0,24-1,-25 1,0-25,25 25,-25-25,0 25,1-25,-1 0,0 0,0 0,25-25</inkml:trace>
  <inkml:trace contextRef="#ctx0" brushRef="#br1" timeOffset="585176.6293">24209 5060,'0'0,"25"25,0 0,-25 0,25-1,-25 1,0 0,25 25,-25-26,0 26,0 0,0-26,0 26,-25-25,25 24,-25 1,0-25,0 0,1-1,-1 1,0 0,0 0,0-25,1 0</inkml:trace>
  <inkml:trace contextRef="#ctx0" brushRef="#br1" timeOffset="585588.3734">24433 5085,'24'0,"-48"25,24 0,0-1,0 1,0 0,-25 0,25 0,25-25,-25-25,24 0,1 0,-25 0,25 1,0-1,0 0,-25 50,0 0,0-1,0 1,0 0,0 0,0 0,24 24,-48-74,48 25,-24 25,25-50</inkml:trace>
  <inkml:trace contextRef="#ctx0" brushRef="#br1" timeOffset="585752.3196">24681 5159,'0'-24,"0"48,24-48,1 24,0 0,0 0,-25 24,25-48,-1 24,-24 24,50 1,-75-50,50 25</inkml:trace>
  <inkml:trace contextRef="#ctx0" brushRef="#br1" timeOffset="585927.9946">24954 4986,'-25'0,"25"25,0-1,0 26,0-25,0 0,0-1,0 26,-25-25,25 0,25 24,-25 1,-25-1,25-24,0 0</inkml:trace>
  <inkml:trace contextRef="#ctx0" brushRef="#br1" timeOffset="586492.1196">24854 5854,'0'-25,"0"50,-25 0,25 0,0-1,0 1,-24 25,24-25,0-1,0 1,0 0,0 0,0 0,0-1,0-48,0-1</inkml:trace>
  <inkml:trace contextRef="#ctx0" brushRef="#br1" timeOffset="586932.5767">24829 5680,'-24'-25,"-1"25,0 0,0 25,0 0,1 0,-1 0,25 24,-25-24,25 0,-25 0,25 24,0 1,0-25,0 0,0 24,0-24,0 0,25 24,-25-24,25 0,0 0,-1-25,1 25,0-25,0 0,24 0,-49 24,25-48,25 24,-25-25,0 0,24 25,-24-25,0 0,0-24,-1 24,1 0,-25 0,25 1,-25-26,0 25,0 0,0-24,-25 24,25 0,0 0,-25-24,1 24,-1 0,-25 0,50 0,-25 25,1 0,-1 0,0 0,0 0,0 25,0-25</inkml:trace>
  <inkml:trace contextRef="#ctx0" brushRef="#br1" timeOffset="587208.5403">24284 5730,'25'0,"-25"25,24-25,1 0</inkml:trace>
  <inkml:trace contextRef="#ctx0" brushRef="#br1" timeOffset="587355.8235">24532 5904,'25'24,"-25"1</inkml:trace>
  <inkml:trace contextRef="#ctx0" brushRef="#br1" timeOffset="591572.2281">16768 2704,'0'-25,"-25"25,0-25,1 25,24 25,-25-25,0 25,0 0,25 24,-25-24,25 25,-24-26,24 26,0 0,0-1,0 1,0-1,0 1,24 0,-24-1,0 1,0-1,25 1,-25-25,0 24,0 1,25 0,-25-26,0 26,0-25,0 25,0-1,0-24,0 0,-74-50,74 50,-25 0</inkml:trace>
  <inkml:trace contextRef="#ctx0" brushRef="#br1" timeOffset="592012.0574">16346 4118,'25'-25,"-50"50,50-75,0 50,0-25,0 0,-1 1,1 24,0 0,0-25,0 50,-1-25,1 24,-25 1,25 0,-25 0,0 0,0-1,0 1,0 0,0 0,0 0,0 24,-25-24,25 0,0 24,0-24,0 25,0-25,0 24,0-24,0 25,0-26,0 26,0-25,0 0,0 24,0-24,0 25,0-25,0 24,0-24,0 25,0-26,0 1,0 0,0 0,0 24,0-24,25 0,-25 0,0 24,0-24,0 0,25 0,-25 0,25-1,-25 1,24-25,-24 25,25 0,0 0,-25-1,25-24,0 0</inkml:trace>
  <inkml:trace contextRef="#ctx0" brushRef="#br1" timeOffset="627156.1911">17413 6697,'0'25,"0"0,-25 0,25-1,0 1,0 0,0 0,25 0,-25 0,0-1,0 1,0 0,0 0,0-50</inkml:trace>
  <inkml:trace contextRef="#ctx0" brushRef="#br1" timeOffset="627644.4935">17314 6524,'0'0,"-25"-25,0 25,0 25,0-1,1 1,-1 0,25 25,-25-26,25 26,-25-25,25 24,0 1,0 0,0-25,0 24,25 1,0-25,-25 24,25-24,-1 0,1 0,0-25,25 24,-26-24,1 0,0 0,0 0,24-24,-24-1,0 0,0 0,-25 0,25-24,-25 24,25-25,-25 1,0 24,0-25,0 1,-25-1,25 0,-25 1,0-1,0 25,0 1,1-1,-1 25,25-25,-25 25,0 0,0 25,1-25,24 25,-25-1,25 1,0 25,0-25,0 24,0-24,25 0,-25 0</inkml:trace>
  <inkml:trace contextRef="#ctx0" brushRef="#br1" timeOffset="627889.4634">18058 6722,'-25'25,"0"0,0-1,25 1,-24 25,-1-25,25 0,-25 24,0-24,25 0,-25 24,25-24,-24 0,24-50</inkml:trace>
  <inkml:trace contextRef="#ctx0" brushRef="#br1" timeOffset="628044.8734">17835 6772,'24'49,"-48"-98,48 123,1-49,0 0,-25 0,25-1,0 1,-25 0,24 0,1 0,0-1,0 1,0-25,-1 25</inkml:trace>
  <inkml:trace contextRef="#ctx0" brushRef="#br1" timeOffset="628272.6644">18355 6598,'0'0,"-24"0,24 50,-25-50,25 49,-25 1,25-25,-25 49,25-24,0-1,0 1,0 0,0-1,25 1,-25-25,25-1,-25 1,25 0,-1-25,26 25,-25-50,0 25,24-25,1 0</inkml:trace>
  <inkml:trace contextRef="#ctx0" brushRef="#br1" timeOffset="628644.3271">18728 6871,'-75'-124,"150"248,-175-248,76 149,-1-25,0 24,0 1,25 25,-25 0,25-26,-25 26,25-25,0 24,0-24,25 0,-25 0,25 0,0-25,-25-25,25 25,0-25,-1 0,-24 0,25 1,0-26,-25 25,25 0,-25-24,0 24,0 0,0 0,0 50,0 0,0 0,0 0,0 24,0-24,0 0,0 0,0-1,0 1,25 0,-25 0,24 0,-24-75,25 25,0 25</inkml:trace>
  <inkml:trace contextRef="#ctx0" brushRef="#br1" timeOffset="628836.8637">18876 6896,'0'0,"25"0,0 0,0 0,0 0,24 0,-24 0,0 0,0 0,-1 0,1 0,0 0,0-25</inkml:trace>
  <inkml:trace contextRef="#ctx0" brushRef="#br1" timeOffset="629255.8713">19248 6573,'0'0,"0"25,0 0,0 0,0 24,0-24,0 25,0-1,0-24,0 25,0-1,0-24,0 25,0-25,0-1,0 1,0-50,0 1,0-1,0 0,0 0,0 0,25 1,-25-1,0 0,0 0,25 0,0 0,-25 1,25 24,-1 0,1 0,-25 24,25-24,-25 25,25 0,0 0,-25 0,0 0,0-1,0 1,0 0,0 0,-25 0,25-1,0 1,-25 0,0 0,0 0,1-25,24 24,-25-24,0 0,0-24,25-1</inkml:trace>
  <inkml:trace contextRef="#ctx0" brushRef="#br1" timeOffset="629504.4537">19447 6424,'0'0,"25"25,-1 0,1 0,0 0,0 24,0-24,0 25,-1-26,1 26,0 0,-25-1,25 1,-25 0,0-1,0 1,-25-1,25 1,-25 0,0-1,1-24,24 0,-25 0,0-1,0-24</inkml:trace>
  <inkml:trace contextRef="#ctx0" brushRef="#br1" timeOffset="629809.1007">19869 6896,'24'0,"1"0,0 0,25 0,-26 0,1 0,0 0,0 0,0 0,-1 0,1 0,0 0,-50 0</inkml:trace>
  <inkml:trace contextRef="#ctx0" brushRef="#br1" timeOffset="630540.8993">20439 6747,'25'0,"0"0,-1 0,1 0,0 25,0-25,0 0,-1 0,-24 24,25-24,-25 25,0 0,0 0,-25 0,1-25,-1 25,0-1,0 1,0 0,1 0,-1-25,74 0,-24 0,0 0,0 0,0 0,24 0,-24-25,0 0,0 25,0-25,-1 1,1-1,0 0,-25 0,0 0,0 0,0 1,0-1,-25-25,25 25,-25 1,1-26,24 25,-25 0,0 1,0-1,0 25,-24 0,24 0,0 25,0-50,0 50,1-1,-1 1,25 0,-25 25,0-1,0 1,1-1,24 1,0 0,0-25,0 24,0 1,24-25,-24 24,25-24,0 0,0 0,0-1,-1 1,26-25,-25 0,0 25,24-25,-24-25,25 25,-25 0,24 0,-24-25,0 1,24 24</inkml:trace>
  <inkml:trace contextRef="#ctx0" brushRef="#br1" timeOffset="630825.0245">21233 6672,'-25'25,"50"0,-50-25,25 25,0 24,-25-24,25 25,-25-25,1 0,24 24,-25-24,0 0,25 0,-25-1,25 1,-25 0,1-50,24 0</inkml:trace>
  <inkml:trace contextRef="#ctx0" brushRef="#br1" timeOffset="630976.0734">20985 6796,'74'50,"-148"-100,173 125,-74-75,0 25,-25 0,24-25,1 24,-25 26,50-75,-25 50,-1 0,-48-50</inkml:trace>
  <inkml:trace contextRef="#ctx0" brushRef="#br1" timeOffset="631237.3136">21530 6573,'-24'0,"24"25,-25 0,0 0,25 24,-25-24,25 25,-25-1,25 1,-24 0,24-1,0 1,0-1,-25-24,74 0,-49 0,25 0,-25-1,25 1,0-25,0 25,-1-25,1-25,-50 25,100 0,-50-25</inkml:trace>
  <inkml:trace contextRef="#ctx0" brushRef="#br1" timeOffset="631612.8433">21853 6821,'0'0,"0"-25,0 1,-25-1,25 0,-25 25,25-25,-49 25,74 0,-50 25,0 0,0 0,25 24,-25-24,0 25,25-25,-24 24,24 1,0-25,0-1,0 1,0 0,0 0,24-25,1 0,0-25,0 0,-25 0,25 1,0-1,-25-25,24 25,-24 1,25-26,-25 25,0 0,0 0,25 25,-25 25,0 0,0 0,0 0,-25 24,50-24,-25 0,0 0,25 0,-25-1,0 1,25-25,-50 0,50-25,-1 25</inkml:trace>
  <inkml:trace contextRef="#ctx0" brushRef="#br1" timeOffset="631808.2528">21977 6871,'0'25,"25"-25,0 0,-1 0,1 0,0 0,-50 0,75 0,-25 0,-25 25,49-50,-24 25</inkml:trace>
  <inkml:trace contextRef="#ctx0" brushRef="#br1" timeOffset="632064.3619">22473 6772,'0'-25,"0"50,-25-75,0 50,1 0,-1 25,25-50,0 50,-25-25,0 25,0 24,1-24,24 0,-25 0,25 24,0-24,0 0,0 0,25 0,-25-1,24 1,1 0,0-25,25 0,-26 0,1-25,0 25,0-25,0 1,-1-1,1 0</inkml:trace>
  <inkml:trace contextRef="#ctx0" brushRef="#br1" timeOffset="632356.3602">22572 6449,'0'25,"25"0,-25 0,25-1,-25 1,25 0,-25 0,24 0,-24 24,25-24,-25 0,-25-25,75 49,-50-24,0 0,0 25,0-25,0-1,0 26,0-25,-25 24,25-24,0 25,0-25,-25-1,25 1,0 0,-24 0</inkml:trace>
  <inkml:trace contextRef="#ctx0" brushRef="#br1" timeOffset="632555.9783">23044 7169,'0'24,"0"1,-25 0,25 0,-25 0,50-25</inkml:trace>
  <inkml:trace contextRef="#ctx0" brushRef="#br1" timeOffset="635784.3646">20910 7913,'25'24,"0"-24,-25 25,25-25,0 0,-1 0,1 0,0 0,-25 25</inkml:trace>
  <inkml:trace contextRef="#ctx0" brushRef="#br1" timeOffset="636056.6879">20861 8136,'0'0,"25"0,-1 0,1-25,0 25,0 0,0 25,-1-25,-24 25,0 0,0-1,0 1,0 25,-24-1,24-24,-25 25,0-25,25-1,0 1,0-50,25 1,0-26,-1 25,1-24,0-26,-25 26,50-26</inkml:trace>
  <inkml:trace contextRef="#ctx0" brushRef="#br1" timeOffset="636200.9656">21307 7565,'25'25,"-50"-50,50 75,0-25,-25 0,0-1,0 1,0 0,-25 0,25 0,0-1,-25 1</inkml:trace>
  <inkml:trace contextRef="#ctx0" brushRef="#br1" timeOffset="636544.0601">21158 7838,'25'0,"-50"0,75 0,-25 0,0 0,-1-25,1 25,0-24,0 24,0-25,-1 25,1-25,0 25,0-25,-25 50,-25-25,25 25,-25 0,0-1,1 1,-1 0,0 0,0 0,0-1,25 1,0 0,0 0,0 0,0 24,0-24,0 25,0-1,0-24,0 25,0-1,0-24,0 25,-24-25,24-1,0 1,24-25,-24-25,0 1,0-1</inkml:trace>
  <inkml:trace contextRef="#ctx0" brushRef="#br1" timeOffset="636816.9514">21382 8012,'74'-99,"-148"198,173-198,-99 74,25 25,-1 0,-24 25,0-1,0 1,-24 25,24-25,0 0,0 24,0 1,0-1,0 1,24 0,-24-1,0 1,0-1,0 1,0-25,25 0,-25-1,0 1,0 0,0-50,-25 25,25-25</inkml:trace>
  <inkml:trace contextRef="#ctx0" brushRef="#br1" timeOffset="636968.159">21357 8210,'0'-49,"0"98,25-98,-1 49,1 0,0-25,0 25,0 0,-25 25</inkml:trace>
  <inkml:trace contextRef="#ctx0" brushRef="#br1" timeOffset="637093.0473">21357 8334,'49'-24,"-98"48,123-48,-49-1,0 25,0-25,-1 0</inkml:trace>
  <inkml:trace contextRef="#ctx0" brushRef="#br1" timeOffset="637304.2642">21779 7863,'24'0,"1"25,0-25,0-25,0 25,-1 0,1 0,0 0,0-25</inkml:trace>
  <inkml:trace contextRef="#ctx0" brushRef="#br1" timeOffset="637484.9428">21878 7714,'0'50,"0"-100,0 125,0-26,0-24,0 0,0 0,0-1,0 26,-25-25,25 0,0 24,0-24,-25 0,25 0,-25 0,1-25</inkml:trace>
  <inkml:trace contextRef="#ctx0" brushRef="#br1" timeOffset="637912.8385">21729 8210,'99'-49,"-198"98,223-98,-99 49,0-25,-1 25,1 0,0 0,0 0,-25 25,0 0,-25-1,0 1,25 0,-25 0,1 0,-1-1,0 1,0 0,0 0,25 0,-24-25,48 24,1-24,0 0,-25-24,25 24,0 0,-1-25,-24 0,25 25,0-25,0 0,0 1,-1-1,1 25,0 25,-25-1,25-24,-25 25,25 0,-1-25,-24 25,25-25,-25 25,25-1,0-24,-25-24</inkml:trace>
  <inkml:trace contextRef="#ctx0" brushRef="#br1" timeOffset="638168.0838">22473 7813,'0'25,"0"0,0 0,0 0,0 24,0 1,0 0,0-1,-25 1,25-1,0 1,0 0,0-26,-25 1,25 0,0 0,0-50,0 0</inkml:trace>
  <inkml:trace contextRef="#ctx0" brushRef="#br1" timeOffset="638448.3669">22299 7739,'50'-50,"-100"100,125-124,-50 74,-1 0,26 0,-25 24,24-24,-24 25,0 0,25 0,-26 0,1-1,0 1,-25 25,25-25,-25 24,0-24,0 25,0-25,0 24,-25 1,0-1,0 1,1 0,-1-1,-25 1,25-1,-24-24,24 0,0 0,0-25,25 25,-24-25,-1-25,0 0</inkml:trace>
  <inkml:trace contextRef="#ctx0" brushRef="#br1" timeOffset="638795.7011">22895 8186,'0'24,"-25"1,25 0,0 0,0 0,0-1,0 1,0 0,0 0,0 0,25-25,-25-25,0 0,25-25,-25 26,24-26,-24 25,25 0,-25 1,25 24,-25 24,0 1,25 0,-25 0,0 0,0-1,0 1,0 0,25 0,-25 0,24-50</inkml:trace>
  <inkml:trace contextRef="#ctx0" brushRef="#br1" timeOffset="639031.9756">23192 8210,'0'25,"25"-25,0 0,0 0,0 0,-1 0,1 0,0 0,0 0,0 0,-25 25,24-25</inkml:trace>
  <inkml:trace contextRef="#ctx0" brushRef="#br1" timeOffset="639300.1574">23515 8062,'0'24,"0"1,0 0,-25 0,25 0,0-1,0 1,0 25,0-25,0-1,0 1,0 25,0-25,25-1,-25 26,0-25,0 0,25-1,-25 1,0 0,0 0</inkml:trace>
  <inkml:trace contextRef="#ctx0" brushRef="#br0" timeOffset="3.58772E6">22597 4713,'25'25,"-25"-1,-25 1,25 0,25 0,-50 0,50-25,-50 25,50-25,-50 24,25 1,0 0,0 0,0 0,0-1,0 1,-25-25,25 25,0 0,0 0,0-1,0 1,-25-25,25 25,0 0,0 0,0-1,0 1,0 0,0 0,-24 0,24-50,24 25,-24-25,0 0,0 0,0 1,25-1,-25 0,25 0,-25 0,25 1,0-1,-1 25,1 0,-25-25,25 50,0-25,0 0,0 0,-1 0,-24 25,25-25,-25 24,0 1,25 0,-25 0,0 0,0-1,25-24,-25 25,0 0,-25 0,25 0,0-1,0 1,-25 0,25 0,0 0,0-1,-25-24,25 25,-24 0,-1 0,0-25,0 0,0 0,0 0,1-25,-1 25,0-25,0 0,0 1,25-1</inkml:trace>
  <inkml:trace contextRef="#ctx0" brushRef="#br0" timeOffset="3.58853E6">22547 5383,'0'-25,"25"25,-25 25,0-1,0 1,0 0,-25 0,25 0,0-1,0 1,0 0,0-50,0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1:21:28.72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2208 1439,'0'0,"-25"0,0 0,25 24,25-24,0 25,-1-25,-24 25,25-25,0 0,-25 25,25-25,0 0,-1 25,-48-25,-1 24,0-24,0 25,0-25,1 0,-1 25,0-25,0 25,0 0,1-25,-1 25,0-1,50-24,0-24,-1 24,1 0,0 0,0-25,24 25,-24 0,0-25,0 25,-25 25,0 0,0-1,0 1,-25 25,25-25,-25 24,0 1,25-25,-24 24,-1-24,25 0,-25 0,50-25,0-25,-25 0,24 0,1 0,0-24,0-1,0 1,-1-1,-24 0,25 1,0-26,0 26,-25-26,25 26,-1-26,-24 26,25-1,-25 0,25 1,-25 24,25 25,-25 25,0 0,0-1,25 1,-25 0,0 0,0 0,0-1,0 1,-25 0,25 0,-25 0,0-25,0 0,1 0,-1 0,25-25,-25 25,0 0,25-25,25 25,0 0,0 0,-1-25,1 25,25 0,-25 0,-1 0,26-25,-25 25,0 0,0 0,-1 0,-48 0,-1 0,25 25,-25-25,0 25,0 25,25-26,-25 1,1 25,24-1,0-24,-25 25,25 0,0-1,0 1,0-1,0 1,-25 0,25-1,0-24,25 25,-25-26,0-48,0-1,0 0,0 0,0 0,25-24</inkml:trace>
  <inkml:trace contextRef="#ctx0" brushRef="#br0" timeOffset="267.5739">2604 1662,'0'0,"25"-25,-25 0,25 0,-25 1,25 24,-25-25,25 25,-25-25,25 25,-25-25,24 25,1 0,-25 25,0 0,0 0,0-1,0 26,0-25,0 25,0-1,0 1,0 24,0-24,0-1,25 1,-25 0,0-1,0 1,25-25,-25 24,0-24,0 0,0 0,0-50,-25 25,25-25,-25 0,0 0,25 1,-24-26,-1 0</inkml:trace>
  <inkml:trace contextRef="#ctx0" brushRef="#br0" timeOffset="535.3728">2629 1935,'0'0,"-25"-25,1 0,24 0,0 1,0-1,24 25,1 0,0-25,0 25,0 0,0 0,-1 0,1 0,-25 25,-25-25,1 25,24-1,-25-24,0 25,0-25,0 25,0 0,1-25,24 25,24-25,1 0,0-25,0 25,0-25,0 25,-1-25,1 0,0 25,25-24,-26-1</inkml:trace>
  <inkml:trace contextRef="#ctx0" brushRef="#br0" timeOffset="755.465">3051 1513,'25'0,"0"0,-1 0,1 0,0 0,0 0,24 0,-24 0,0 0,0 0,0 0,-50-25</inkml:trace>
  <inkml:trace contextRef="#ctx0" brushRef="#br0" timeOffset="1383.3363">3225 1339,'-25'0,"0"0,25 25,0 0,0 0,0 0,0-1,0 26,0-25,0 0,0-1,0 26,-25-25,25 0,0 0,-25-1,1 1,-1 0,0-25,0 0,25 25,25-25,0-25,0 25,-1 0,1-25,0 25,0-25,0 25,-25-24,24 24,1 0,0 0,-25 24,0 1,-25 0,0 0,1 0,-1-1,0 26,0-25,0 24,1-24,-1 0,0 0,25 0,0-1,-25 1,50-25,0 0,-25-25,25 25,-1 0,1-24,0 24,-25-25,25 0,0 25,-1-25,1 0,0 1,-25-1,25 25,-25-25,25 25,-25 25,24 0,-24-1,25 1,-25 0,0 0,25-25,-25 25,25-25,0-25,-1 25,-24-25</inkml:trace>
  <inkml:trace contextRef="#ctx0" brushRef="#br0" timeOffset="1628.1217">3646 1513,'0'0,"-25"0,25 25,0 0,0-1,25 26,-25-25,0 25,0-1,0 1,0-1,25 1,-25 24,0-24,0-25,0 24,0-24,0 0,0 0,0-50,-25 0,25-24,0 24</inkml:trace>
  <inkml:trace contextRef="#ctx0" brushRef="#br0" timeOffset="1895.3253">3497 1463,'-24'-24,"48"-1,1 25,0 0,0 0,0-25,24 25,-24 0,25 0,-25 25,24-25,-24 25,0-25,24 24,-24 1,0 25,0-25,-25-1,0 26,0 0,0-1,0 1,0 0,-25-1,0 1,-24 24,24-24,-25-1,25 1,-24 0,24-26,0 1,0-25,25 25,-25-25,1-25,24 0,0 1,0-26</inkml:trace>
  <inkml:trace contextRef="#ctx0" brushRef="#br0" timeOffset="2207.5604">4018 1811,'0'25,"0"-1,0 1,0 25,0-25,0 24,0-24,0 0,0 24,0-24,-24 0,24 0,24 0,-24-50,0 0,0 0,0 0,25-24,-25 24,25-25,-25 26,25-1,-25 0,25 0,-25 50,0 0,24 0,-24-1,0 26,0-25,0 0,0 24,0-24,25 0,-25 0,25-1,-25-48,0-1</inkml:trace>
  <inkml:trace contextRef="#ctx0" brushRef="#br0" timeOffset="2399.7889">4242 1960,'24'0,"1"24,0-24,0 0,0 0,-1-24,1 24,0 0,0 0,0 0,-1 0</inkml:trace>
  <inkml:trace contextRef="#ctx0" brushRef="#br0" timeOffset="2571.7044">4514 1811,'0'-25,"-24"25,24 25,0 0,0-1,0 1,0 25,0-25,0 24,0-24,24 0,-24 24,0-24,0 0,0 0,0 0,0-1</inkml:trace>
  <inkml:trace contextRef="#ctx0" brushRef="#br0" timeOffset="2743.7789">4862 2059,'25'0,"-25"25,0-1,0 1,0 0,0 0,0 0,0-1,-25 1,0-25,25 25</inkml:trace>
  <inkml:trace contextRef="#ctx0" brushRef="#br0" timeOffset="3647.3336">6152 1637,'-25'-25,"0"0,0 25,0 0,1 0,-1 25,0-25,0 25,0 25,1-25,-26 24,50 1,-25-1,0 1,25 0,0-1,25 1,-25-1,25-24,-25 25,25-25,0-1,-1-24,1 25,0 0,0-25,0 0,-1 25,1-25,0 0,0 0,0 0,-1 0,1-25,0 0</inkml:trace>
  <inkml:trace contextRef="#ctx0" brushRef="#br0" timeOffset="6500.4263">6697 1836,'0'0,"-25"0,1-25,-1 25,0 0,0 0,0 25,1-1,-1 1,25 0,-25 0,25 0,-25-1,25 26,0-25,0 24,25-24,-25 25,0-25,25-25,-25 24,25 1,-1-25,-24 25,25-25,0 0,0 0,0 0,-1 0,1-25,0 0,0 1,0-1</inkml:trace>
  <inkml:trace contextRef="#ctx0" brushRef="#br0" timeOffset="6719.8417">6772 1960,'24'0,"-24"-25,25 25,0 0,0 0,0 0,24 0,-24 0,0-25,0 25,0 0,-1 0,1 0,0 0,0 0,0 0,-1 0</inkml:trace>
  <inkml:trace contextRef="#ctx0" brushRef="#br0" timeOffset="7180.1408">7342 1538,'0'0,"-25"0,25 25,25-1,-25 1,0 25,0 0,0 24,25 0,-25-24,0 24,0 1,0-1,0-24,0-1,0 1,0-25,0 0,0-50,0 0,0 0,0-24,0-1,25 25,-25-24,0-1,0 25,25 0,-25 1,0-1,24 0,-24 0,25 0,0 25,0 0,0 0,-1 0,1 25,-25 0,25-25,-25 25,0 0,0-1,0 1,0 0,0 0,0 0,0-1,-25 1,0 25,25-25,-24-1,-1 1,0 0,0-25,25 25,-25-25,1 0,-1-25,25 0</inkml:trace>
  <inkml:trace contextRef="#ctx0" brushRef="#br0" timeOffset="7419.3351">7689 1513,'25'0,"0"25,-25 0,25-1,0 1,-1 0,26 0,-25 0,0 0,-1 24,1-24,0 25,-25-26,25 1,-25 25,0-25,-25 24,25 1,-25-25,0 24,-24 26,24-26,0-24,-24 0,24 0</inkml:trace>
  <inkml:trace contextRef="#ctx0" brushRef="#br0" timeOffset="7771.3339">8508 1587,'0'0,"0"25,0 0,0 25,0-25,0 24,0 26,0-26,0 1,0-1,-25 1,25 0,0-1,0-24,0 0,25 0,-25-1,0-48,0-1,0 0</inkml:trace>
  <inkml:trace contextRef="#ctx0" brushRef="#br0" timeOffset="8083.1062">8285 1612,'0'-25,"25"1,-1 24,1-25,0 25,25 0,-26 0,26 0,0 0,-1 25,-24-25,25 24,-26 1,26 0,-25 0,-25 25,25-26,-1 26,-24-25,0 24,0-24,0 25,0-25,-24-1,24 26,-25-25,0 24,0 1,-24-25,24 24,0-24,-25 0,26-25,-1 25,0-25,0 25,0-25,1-25,-1 0,25 0</inkml:trace>
  <inkml:trace contextRef="#ctx0" brushRef="#br0" timeOffset="8531.3243">8979 2009,'0'0,"0"-25,0 50,0 0,0 0,0 0,-25-1,25 1,0 25,0-25,0-1,-24 1,24 0,0 0,0-50,24 0,-24 0,0 1,25-1,0-25,-25 25,25 1,0-1,0-25,-1 25,-24 1,25 24,-25 24,0 1,0 0,0 0,0 24,-25-24,25 25,0-25,0 24,0-24,25-25,-25 25,0 0,25-1</inkml:trace>
  <inkml:trace contextRef="#ctx0" brushRef="#br0" timeOffset="8820.0692">9351 1910,'25'0,"0"0,0 25,0-25,-1 0,1 0,0-25,0 25,0 0,-1 0,-24-25,25 25,-50 25,1-25</inkml:trace>
  <inkml:trace contextRef="#ctx0" brushRef="#br0" timeOffset="9011.2666">9327 2084,'0'24,"24"-24,26 0,-25 0,0-24,-1 24,26 0,-25 0,0 0,24 0,-24 0,0 0,0 0,-25 24</inkml:trace>
  <inkml:trace contextRef="#ctx0" brushRef="#br0" timeOffset="9395.3265">10691 1811,'0'0,"-25"0,0-25,0 0,1 25,24 25,-25-25,0 25,0 0,25 24,-25 1,1-1,24 1,0 0,0-1,0-24,24 25,1-26,-25 26,25-25,25-25,-26 25,1-25,0 24,25-24,-26-24,1 24,0-25,0 25,0-25</inkml:trace>
  <inkml:trace contextRef="#ctx0" brushRef="#br0" timeOffset="9639.7199">11137 1612,'0'0,"-25"0,1 0,-1 25,0 0,0 25,0-1,25 1,-24-1,24 1,0 0,-25 24,50-24,-25-1,0 1,24-1,1 1,-25-25,25 0,0-1,24-24,-24 0</inkml:trace>
  <inkml:trace contextRef="#ctx0" brushRef="#br0" timeOffset="10026.8092">11559 1860,'0'0,"-25"-24,0-1,1 25,-1 0,0 0,0 25,0-25,1 49,-1 1,0-1,0 1,25 0,-25-1,25 1,0-25,0 24,0-24,25 0,0 0,0-50,0 25,-1-25,-24 0,25-24,0 24,0-25,-25 1,25 24,-25 0,0-25,24 26,-48 48,24 1,0 0,0 0,0 24,0-24,24 0,-24 0,0 0,0-1,25 1,-25 0,25-25</inkml:trace>
  <inkml:trace contextRef="#ctx0" brushRef="#br0" timeOffset="10247.3346">11584 2034,'25'0,"-1"0,1 0,0 0,25 0,-26 0,1 0,25 0,-25 0,-1 0,1 0,0 0,0 0,0 0,-1 0,-48-25</inkml:trace>
  <inkml:trace contextRef="#ctx0" brushRef="#br0" timeOffset="10667.4723">12030 1637,'-25'0,"25"25,0 0,0 0,0 24,0 1,0-1,25 1,-25 0,0-1,0 1,0-1,-25 1,25 0,0-26,0 1,0 0,0-50,0 0,0 1,0-1,0 0,25 0,-25-24,0 24,25-25,-25 25,25 1,-25-1,25 25,-25-25,24 25,1 0,0 0,0 25,0-25,-25 25,25-1,-1 1,-24 0,0 0,0 0,0-1,0 1,0 0,-24 0,-1 0,25-1,-25 26,0-25,-25 0,26-1,-1-24,0 25,0-25,0 0,1-25,-1 1</inkml:trace>
  <inkml:trace contextRef="#ctx0" brushRef="#br0" timeOffset="10928.056">12254 1563,'24'0,"1"24,0-24,0 25,0 0,-1 0,1 0,0 0,0 24,0-24,-25 25,24-1,1 1,-25-1,0-24,0 25,0-1,-25 1,25 0,-24-1,-1 1,-25-25,25 24,1-24,-1-25,0 25</inkml:trace>
  <inkml:trace contextRef="#ctx0" brushRef="#br0" timeOffset="11403.6815">12675 1364,'0'25,"-25"0,25 0,0 24,0-24,0 25,-24-26,24 1,0 0,0 0,0-50,24 0,-24 0,25 1,-25-26,25 25,0 0,-25 1,25-1,-1 0,1 25,-25 25,0 0,0-1,0 1,0 25,-25-25,25 24,0-24,0 0,0 0,0 0,0-1,0 1,0 0,0 0,0 0,-24-25</inkml:trace>
  <inkml:trace contextRef="#ctx0" brushRef="#br0" timeOffset="11938.9312">12799 2108,'25'0,"0"0,0 0,24 0,-24 0,25 0,-26-24,26 24,0 0,-26 0,26-25,-25 25,0 0,0 0,-1 0,1-25,-50 0</inkml:trace>
  <inkml:trace contextRef="#ctx0" brushRef="#br0" timeOffset="12440.0873">13543 1612,'0'25,"0"0,0 25,0-1,0 26,-24-26,24 26,0-1,0-24,0 24,0-24,-25-1,25 1,0-25,0-1,0-48,25-1,-25 0,0 0,0 0,0-24,24 24,-24 0,0-24,25 24,-25 0,25 0,0 0,-25 1,25-1,-1 25,1 0,0 0,0 0,-25 25,25-1,-25 1,24 0,-24 0,0 0,-24 24,24-24,0 0,-25 0,25-1,-25 1,0 0,0 0,1 0,-1-1,0-24,0 25,0-25,25-25,-24 25,24-24,0-1,0 0,0 0</inkml:trace>
  <inkml:trace contextRef="#ctx0" brushRef="#br0" timeOffset="12659.1933">14039 1538,'-24'0,"24"25,0-1,0 1,-25 25,25 0,-25-1,0 26,25-1,0-24,0 24,0 0,0-24,0 0,25-1,-25 1,25-25,0-1,-1 1,1-25,0 25,0-50,0 25</inkml:trace>
  <inkml:trace contextRef="#ctx0" brushRef="#br0" timeOffset="13051.3915">14536 1984,'0'0,"-25"-24,25-1,-25 0,25 0,-25 0,25 1,-25 24,1 0,-1 24,0 1,0 0,0 25,0-1,25-24,-24 25,24-1,0 1,0-1,0-24,0 0,0 0,24-25,1 0,-25-25,25 25,0-25,0 0,0-24,-1 24,-24-25,25 26,0-26,-25 25,25 0,-25 1,0-1,0 0,0 50,25 0,-25-1,0 26,0-25,0 0,0-1,0 1,0 0,24 0,-24 0,0-1,25 1,0-25</inkml:trace>
  <inkml:trace contextRef="#ctx0" brushRef="#br0" timeOffset="13255.8565">14635 2034,'0'0,"0"-25,0 50,25-25,-1 0,1 0,0 0,0 0,0 25,-1-25,26 0,-25 0,24 0,-24 0,0 0,0 0,0 0,-50-50</inkml:trace>
  <inkml:trace contextRef="#ctx0" brushRef="#br0" timeOffset="13511.2599">15304 1811,'0'-25,"-24"0,-1 0,0 25,25 25,-25-25,25 25,-25 0,1 0,-1-1,25 26,-25 0,0-1,25 1,0-25,0 24,0-24,0 25,25-26,0 1,0-25,-1 0,1 0,25 0,-25 0,-1-25,1 1,0 24,0-50,0 25</inkml:trace>
  <inkml:trace contextRef="#ctx0" brushRef="#br0" timeOffset="13763.5549">15429 1587,'24'0,"1"25,0 0,0 0,0 0,-1 24,1-24,25 25,-25-1,-25 1,24 0,-24-1,25 1,-25-1,0 1,-25 0,25-1,-24 1,-1-25,-25 24,25-24,1 0,-26 0,25-1,-24-48</inkml:trace>
  <inkml:trace contextRef="#ctx0" brushRef="#br0" timeOffset="14239.2029">15875 1364,'-25'0,"50"0,-25 25,0 0,0 0,-25-1,25 1,0 0,0 0,0 0,0-1,0 1,0-50,0 1,25-1,0 25,-25-50,25 25,-1 1,-24-1,25 25,0-25,-25 50,0 0,0-1,-25 26,25-25,0 0,0-1,0 26,0-25,25 0,-25 0,25-1,0-24,-1 0,-24-24,25 24,-25-25</inkml:trace>
  <inkml:trace contextRef="#ctx0" brushRef="#br0" timeOffset="15791.3408">4291 3349,'-25'0,"25"24,25 1,-25 0,0 0,0 0,25 24,-25-24,0 0,0 0,0-1,0 1,0 0,0 0,0 0,0 0,-25-25,25-25</inkml:trace>
  <inkml:trace contextRef="#ctx0" brushRef="#br0" timeOffset="15940.1546">4118 3497,'0'25,"0"0,24 0,-24 0,0-1,25 1,0 0,-25 0,25 0,0-25,-1 0,1 0</inkml:trace>
  <inkml:trace contextRef="#ctx0" brushRef="#br0" timeOffset="16115.5514">4490 3473,'0'24,"-25"-24,25 25,-25 0,25 0,0 0,-25-1,0 1,25 25,-24-25,24 24,-25-24,0 0,0 0,0 0,25-1,-24 1,-1-25</inkml:trace>
  <inkml:trace contextRef="#ctx0" brushRef="#br0" timeOffset="16415.8228">4043 3944,'25'0,"0"0,0 0,-1 0,1-25,25 25,-1-25,-24 1,25 24,-25-25,24 25,-24 0,0 0,0 0,-1 0,1 0,-25 25,0-1,0 1,0 0,0 0,0 0,0-1,-25 26,25 0,-24-26,24 26,0 0,-25-26,25 26,0-25,0 0,0-1,0 1,0 0,-25-25,0-25</inkml:trace>
  <inkml:trace contextRef="#ctx0" brushRef="#br0" timeOffset="16599.2113">4142 4167,'25'0,"0"0,0 0,0 0,-1 0,26 0,-25 0,0-25,-1 25,1 0,0 0,0 0,-75-49</inkml:trace>
  <inkml:trace contextRef="#ctx0" brushRef="#br0" timeOffset="16787.6237">4167 4366,'25'0,"0"0,0 0,24 0,-24 0,0 0,24 0,-24 0,25 0,-25-25,-1 25,1 0,0 0,0 0</inkml:trace>
  <inkml:trace contextRef="#ctx0" brushRef="#br0" timeOffset="17227.7542">5011 3547,'0'25,"0"0,0 24,0 1,0 0,0 24,0-24,0 24,0 0,0 1,0-26,0 1,0 0,0-26,0 1,0 0,0-50,0 0,0 1,0-26,0 25,0-24,24 24,-24-25,0 25,25 1,-25-26,25 25,0 25,-25-25,25 25,-1 0,1 25,0 0,-25 0,25 0,-25-1,25 1,-25 0,0 0,0 0,-25-1,25 1,-25 0,25 0,-25 0,0-1,1 1,-1 0,0-25,0 25,0-25,1 0,-1 0,0 25,25-50,-25 25,25-25</inkml:trace>
  <inkml:trace contextRef="#ctx0" brushRef="#br0" timeOffset="17504.033">5407 3919,'25'0,"0"0,0-25,0 25,-1 0,26-24,-25 24,0 0,24-25,-24 25,0 0,0-25,-1 25,1 0,0 0,-50 25</inkml:trace>
  <inkml:trace contextRef="#ctx0" brushRef="#br0" timeOffset="17678.9178">5457 4068,'25'0,"0"0,-1 0,1 0,0 0,25 0,-26-25,26 25,-25 0,0 0,-1 0,1-25,0 25,0 0</inkml:trace>
  <inkml:trace contextRef="#ctx0" brushRef="#br0" timeOffset="17891.1795">5655 3547,'0'25,"0"0,0 24,0 1,0 0,-24-1,24 26,0-26,0 26,0-26,0 26,0-26,0 1,0 24,0-49,0 25,0-26,0 1</inkml:trace>
  <inkml:trace contextRef="#ctx0" brushRef="#br0" timeOffset="18215.26">6350 3696,'0'0,"-25"0,25-25,-25 25,1 0,-1 25,0-25,0 50,0-26,25 26,-24 0,-1-1,25-24,0 25,0-1,0 1,25-1,-1-24,-24 0,50-25,-25 25,0 0,-1-25,1 0,25-25,-25 25,-1-25,1 0</inkml:trace>
  <inkml:trace contextRef="#ctx0" brushRef="#br0" timeOffset="19207.6889">6548 3646,'0'25,"0"25,0-25,0 24,25-24,-25 25,0-1,0 1,0-1,0-24,0 0,0 0,0 0,0-50,0 0,0-25,0 26,25-1,-25-25,25 1,-25 24,25-25,-25 25,24 1,-24-1,25 25,0 25,-25-1,0 1,0 0,0 25,0-26,0 26,0-25,-25 0,25 24,0-24,-25 0,25 0,-24-25,24-25,-25 25,25-25,25 0,-25-24,24 24,1-25,0 25,0 1,0-26,-1 25,26 0,0 25,-25-24,24-1,1 25,-25 0,24 0,-24 0,0 0,0 0,-1 25,-48-25,24 24,-25-24,0 25,25-50,-25 1,25-1,0 0,0 0,-25 0,25 0,0 1,0-1,0 0,-24 0,24 0,0 1,0 48,0 1,0 0,0 25,0-26,0 26,0 0,0 24,0-24,0 24,0 1,0-26,-25 26,25-1,0-24,0-1,0 1,0-25,0 24,-25-24,0-25,25-25,-25 25,25-25,-24 1,-1 24,25-25,-25 0,25 0,-25 0,25 1,0-1,0 0,25 0,-25 0,25 25,0-24,-1-1,1 25,0-25,0 0,0 25,-1-25,1 25,0-24,0 24,0 0</inkml:trace>
  <inkml:trace contextRef="#ctx0" brushRef="#br0" timeOffset="19347.562">7441 4093,'0'25,"0"-1,0 1,0 0,0 0,0 0,0-1,0 1,0 0,0 0</inkml:trace>
  <inkml:trace contextRef="#ctx0" brushRef="#br0" timeOffset="19735.4765">8359 3671,'0'0,"-25"-25,25 0,0 1,-24 24,48 24,-24 1,0 0,0 50,0-26,0 26,0-26,0 1,0 24,0-24,25-1,-25-24,0 0,0 0,0 0,0-50,0 0,0 0</inkml:trace>
  <inkml:trace contextRef="#ctx0" brushRef="#br0" timeOffset="20039.2613">8136 3621,'0'0,"0"-24,-25-1,25 0,25 0,0 25,0 0,24 0,1-25,-1 25,-24 0,25 0,-1 25,1-25,0 25,-1 0,-24 24,0-24,0 0,-1 25,-24-1,0-24,0 25,0-1,0 1,0-25,-24 24,-1 1,0 0,0-26,-24 26,24-25,-25 24,25-24,1 0,-1 0,0 0,0-25,0 0,1 0,-1 0,0-25,25 0</inkml:trace>
  <inkml:trace contextRef="#ctx0" brushRef="#br0" timeOffset="20392.5751">8830 4093,'0'0,"0"25,0-1,0 1,0 0,0 0,0 0,0-1,0 1,0 0,0 0,-24 0,48-1,-24-48,0-1,0 0,25 0,0 0,-25-24,25 24,0 0,-1 0,-24 1,25-1,0 25,0 0,-25 25,0-1,0 1,0 0,0 0,0 24,0-24,0 0,0 25,0-26,25 1,0 0</inkml:trace>
  <inkml:trace contextRef="#ctx0" brushRef="#br0" timeOffset="20715.1876">9302 3969,'25'0,"-1"0,1 0,0 0,0 0,24 0,-24 25,0-50,0 25,0 0,-1 0,1 0,-50 25,1-25,-1 0</inkml:trace>
  <inkml:trace contextRef="#ctx0" brushRef="#br0" timeOffset="20919.2405">9277 4167,'25'0,"0"0,-1 0,1 0,0 0,0 0,0 0,-1 0,26-25,-25 25,0 0,-1 0,1 0,0 25</inkml:trace>
  <inkml:trace contextRef="#ctx0" brushRef="#br0" timeOffset="21859.4855">10195 4093,'0'-25,"25"25,-1 0,1 0,0 25,0-25,0 0,-1 0,1 0,0 0,0 0,0 0,-1 0,1 0,0 0,0 0,0 0,-1 0,1 0,25 0,-25 0,24 0,-24 0,25-25,-26 25,26 0,0 0,-1 0,-24 25,25-25,-1 0,1 0,0 0,-1 0,26 0,-26 0,1 0,-1 0,1 0,24 0,-24 0,0 0,-1 0,1 25,-1-25,1 0,0 0,-26 0,26 0,0 0,-26 0,26 0,0 24,-25-24,24 0,1 0,-1 0,-24 0,25 0,-1 0,1 0,-25 0,24 0,-24 0,25 0,-1 25,-24-25,25 0,-1 0,-24 0,25 0,-25 0,24 0,-24 0,25 0,-26 0,26-25,0 25,-1 0,-24 0,25 0,-1 0,1 0,0 0,-26 0,26 25,0-25,-26 0,26 0,0 0,-26 0,26 0,0 0,-1 0,1 0,-1 0,1 0,0 0,-1 0,1 0,-1 0,1 0,0 0,-1 0,1 0,0 0,24 0,-24 0,-1 0,1 0,-1 0,1 0,0 0,-1 0,-24 0,25 0,-26 0,26 0,-25 0,0 0,-1 0,1 0,-74-49,24 49</inkml:trace>
  <inkml:trace contextRef="#ctx0" brushRef="#br0" timeOffset="22559.7355">11906 4490,'0'0,"0"-25,-25 25,50 0,-25 25,0-1,0 1,0 25,0-1,0 26,0-1,-25 1,25-26,0 26,0-26,0 1,0-25,0 0,-24-1,48-48,-24-1,0-25,0 25,0 1,25-26,-25 25,0-24,25 24,-25 0,25 0,0 0,-1 0,1 25,0 25,0 0,0 0,-25 0,0 0,0-1,0 1,0 0,-25 0,25 0,-25-1,0 1,25 0,-25 0,1-25,24 25,-25-25,0 24,0-24,0 0,1-24,24-1</inkml:trace>
  <inkml:trace contextRef="#ctx0" brushRef="#br0" timeOffset="22755.7594">12229 4812,'25'0,"-1"0,1 0,0 0,0 0,0 0,24 0,-24-25,0 25,0 0,-1 0,1 0,0 0,0 0,0 0</inkml:trace>
  <inkml:trace contextRef="#ctx0" brushRef="#br0" timeOffset="23055.3458">13072 4589,'0'-25,"-25"0,0 25,1 25,-1-25,25 25,-25 0,0-1,25 26,-25-25,1 24,24 1,0-25,-25 25,25-26,25 1,-25 0,0 0,24 0,1-25,0 24,0-24,0-24,24 24,-24 0,25-25,-26 0,1 25,25-25,-50 0,25 1</inkml:trace>
  <inkml:trace contextRef="#ctx0" brushRef="#br0" timeOffset="23611.3517">10914 3423,'-25'-25,"0"25,25-25,-24 25,-1 0,0 0,0 25,0 0,1 0,-1 0,25 24,-25 1,0-25,25 24,0 1,0-25,25 24,-25-24,25 0,0 0,-1 0,1-25,0 0,0 0,24 0,-24 0,25 0,-25-25,-1 0,26 0,-25 0</inkml:trace>
  <inkml:trace contextRef="#ctx0" brushRef="#br0" timeOffset="23812.2993">11311 3150,'-25'0,"0"0,25 25,-24 0,-1 24,25 1,-25 0,25 24,-25-24,25-1,0 26,0-26,0 1,0 0,0-1,25-24,0 0,-25 0,0-50,25 25,24 0</inkml:trace>
  <inkml:trace contextRef="#ctx0" brushRef="#br0" timeOffset="24171.6254">11633 3448,'0'0,"-24"-25,24 0,-25 0,0 25,0 25,0 25,1-25,-1 24,25 1,-25-1,25 1,0 0,-25-25,25 24,25-24,-25 0,25-25,0-25,-25 0,24 0,1 1,0-26,0 25,-25 0,25-24,-25 24,24 0,-24-25,25 26,-25 48,0 1,-25 0,25 0,0 24,0-24,25 0,-25 0,0 0,0 0,25-1,-25 1,25-25,-75-25,75 1</inkml:trace>
  <inkml:trace contextRef="#ctx0" brushRef="#br0" timeOffset="24371.3112">11782 3572,'0'-25,"25"25,0 0,0 0,-1 0,1 0,0 0,0 0,0 0,-1 0,1 0,0 0,0 0</inkml:trace>
  <inkml:trace contextRef="#ctx0" brushRef="#br0" timeOffset="24771.343">12129 3225,'0'-25,"-24"50,24-1,0 1,0 25,0-1,0 1,0 0,-25 24,25-24,0 24,0-24,0-1,0 1,0-25,0 0,0-1,0-48,0-1,0 0,0 0,25 0,-25 1,0-1,0-25,24 25,-24 0,25-24,-25 24,25 0,-25 0,25 25,0-24,-25 48,25-24,-1 25,-24 0,25 0,-25 0,0 24,0-24,0 0,0 0,0 24,0-24,-25 0,25 0,-24 0,-1-1,0 1,0 0,0-25,0 0,1 0,24-25,-25 25</inkml:trace>
  <inkml:trace contextRef="#ctx0" brushRef="#br0" timeOffset="25000.1892">12328 3200,'25'0,"0"0,-1 25,1-1,-25 1,25 0,0 25,0-26,-1 1,-24 25,25-25,-25 24,0 1,0-25,0 24,-25 1,25 0,-24-1,-1-24,-25 25,25-26,1 26,-1-50,0 25,0-25,0 0</inkml:trace>
  <inkml:trace contextRef="#ctx0" brushRef="#br0" timeOffset="25360.0938">12601 3076,'0'0,"0"25,0-1,0 1,0 25,0-1,0-24,0 0,-25 0,25 0,0-1,0 1,25-25,-25-25,0 1,0-1,25-25,-25 25,24-24,1 24,0-25,-25 26,25-1,-25 0,25 25,-25 25,0 0,0 24,-25-24,25 25,0-26,0 26,0-25,0 0,0-1,0 1,0 0,0 0,0 0,25-25</inkml:trace>
  <inkml:trace contextRef="#ctx0" brushRef="#br0" timeOffset="25607.4591">12849 3473,'25'0,"-1"0,1 0,0 0,0-25,0 25,24 0,-24 0,0 0,0 0,-1 0,1 25,0-25</inkml:trace>
  <inkml:trace contextRef="#ctx0" brushRef="#br0" timeOffset="26091.7914">13295 3175,'-24'0,"24"25,0 24,0-24,24 25,-24 24,0-24,-24 24,24-24,0 24,0-24,-25 0,25 24,0-49,0 24,0-24,0 0,0-50,0 0,0 1,0-1,0 0,0-25,25 26,-25-26,0 0,24 1,-24 24,25 0,0 0,0 0,0 1,-1 24,1 0,0 24,-25 1,25 0,-25 0,0 0,25 24,-50-24,25 0,0 25,-25-26,25 1,-25 0,0 25,1-26,-1 1,0 0,0 0,0-25,1 0,24 25,-25-50,0 25,25-25,0 0,0-24</inkml:trace>
  <inkml:trace contextRef="#ctx0" brushRef="#br0" timeOffset="26292.1414">13692 3200,'-25'0,"25"25,0-1,-24 26,24-25,-25 24,25 1,-25 24,25-24,-25 24,25-24,0 25,0-1,0-24,0-1,25 1,0-25,0 24,-1-49,-24 25,0-75,25 26,0 24</inkml:trace>
  <inkml:trace contextRef="#ctx0" brushRef="#br0" timeOffset="26667.3449">13990 3572,'0'0,"0"-25,0-25,-25 26,25-1,-25 25,0 25,1-25,24 49,-25-24,0 25,0-1,0 1,25 0,0-1,-24 1,24-25,0-1,24 1,1-25,0-25,0 1,-25-1,25-25,-1 25,1-24,-25 24,25-25,-25 25,25 1,-25-26,25 25,-25 50,0 0,0 0,0 24,0-24,0 25,0-25,24 24,-24-24,0 0,0 0,0-1,0 1</inkml:trace>
  <inkml:trace contextRef="#ctx0" brushRef="#br0" timeOffset="26843.4568">14089 3671,'25'0,"0"0,-1 0,1 0,0 0,0 0,24 0,-24 0,0 0,-50-50,50 50</inkml:trace>
  <inkml:trace contextRef="#ctx0" brushRef="#br0" timeOffset="27064.2518">14536 3448,'0'0,"-25"-25,0 25,25 25,-25-25,25 25,-25-1,1 26,24-25,-25 24,25 1,-25 0,25-1,0-24,25 0,-25 0,0 0,25-1,-1-24,1 0,0-24,0 24,0-25,-1 0,1-25</inkml:trace>
  <inkml:trace contextRef="#ctx0" brushRef="#br0" timeOffset="27296.1299">14635 3274,'25'0,"-1"25,-24 0,25 0,0-1,-25 1,25 25,-25-25,0 24,25 1,-25-1,0 1,0 0,0-1,-25 26,25-26,-25 1,0 0,0-26,1 26,24-25,-25 0,0-1,-49-73,49 24</inkml:trace>
  <inkml:trace contextRef="#ctx0" brushRef="#br0" timeOffset="27711.0947">14982 3051,'0'25,"25"-25,-25 25,0-1,0 1,0 25,0-25,0-1,-25 26,25-25,0 0,0-1,25-48,-25-1,25 0,-25 0,24 0,1 1,0-1,-25-25,25 25,0 25,-25-24,24 24,-24 24,0 1,0 0,0 0,0 0,0 24,0-24,0 0,-24 0,48-1,-24 1,0 0,25-25,0 0,-25-25,0-24,25 49,-25-25</inkml:trace>
  <inkml:trace contextRef="#ctx0" brushRef="#br0" timeOffset="28803.9872">4266 5804,'-24'0,"24"25,0 0,0 0,0 0,24-1,-24 1,0 25,0-25,0-1,25 26,-25-25,0 0,0-1,0 1,-25 0,1-50</inkml:trace>
  <inkml:trace contextRef="#ctx0" brushRef="#br0" timeOffset="28952.0813">4093 5978,'0'25,"0"0,25-25,-25 24,24 1,-24 0,25 0,0 0,-25-1,25-24,0 25,-1 0,1-50,0 25</inkml:trace>
  <inkml:trace contextRef="#ctx0" brushRef="#br0" timeOffset="29127.6073">4490 5928,'-25'0,"25"25,0 0,-25 0,25 0,-25-1,0 26,25-25,-24 0,-1 24,0-24,0 25,0-26,1 1,24 0,-25 0,0 0,0-25,-24 0,24 0</inkml:trace>
  <inkml:trace contextRef="#ctx0" brushRef="#br0" timeOffset="29407.9414">4068 6400,'0'0,"-25"0,50-25,0 25,0 0,-1-25,26 25,-25-25,24 0,-24 25,25-24,-25 24,-1 0,1 0,0 0,0 0,0 0,-1 0,1 24,-25 1,0 0,0 0,0 24,0-24,0 0,-25 25,25-26,0 1,0 25,0-25,0-1,0 26,0-25,-24 0,24-50,-50-25,25 50,0-25</inkml:trace>
  <inkml:trace contextRef="#ctx0" brushRef="#br0" timeOffset="29591.3572">4192 6524,'-25'0,"50"0,0 0,0 0,-1 0,1 0,25 0,-25 0,-1 0,1 0,0-25,0 25,-50 25</inkml:trace>
  <inkml:trace contextRef="#ctx0" brushRef="#br0" timeOffset="29764.2731">4192 6722,'0'25,"25"-25,0 0,-1 0,1 0,0 0,0 0,24 0,-24 0,0 0,0 0,0 0,-25-50,24 50,-24-25</inkml:trace>
  <inkml:trace contextRef="#ctx0" brushRef="#br0" timeOffset="30299.2022">4986 5978,'0'-25,"0"50,0 0,0 24,0 1,25 0,-25 24,0 0,0 1,0-1,0-24,0-1,0 1,0 0,0-26,0 1,24 0,-24 0,0-50,0 0,0 0,0 1,0-26,0 25,0-24,0 24,25 0,-25-25,25 26,-25-1,25 0,-25 0,25 25,-1 0,1 0,0 25,0-25,-25 25,25 0,-1-1,-24 1,0 0,0 0,0 0,0-1,0 1,0 0,-24 25,-1-26,0 1,0 0,0 0,1 0,-1-25,0 24,0-24,0 0,25-24,-24 24,24-25,0 0</inkml:trace>
  <inkml:trace contextRef="#ctx0" brushRef="#br0" timeOffset="30539.1972">5432 6325,'25'0,"0"0,0 0,-1 0,1 0,25 0,-25-25,24 25,-24-24,0 24,0 0,-1 0,-24 24,-24-24,-1 25,0 0</inkml:trace>
  <inkml:trace contextRef="#ctx0" brushRef="#br0" timeOffset="30687.5646">5482 6548,'25'0,"-1"0,1-24,0 24,0 0,24-25,-24 25,0 0,25-25,-26 25,1 0,0 0,0-25,0 25</inkml:trace>
  <inkml:trace contextRef="#ctx0" brushRef="#br0" timeOffset="30944.1772">6251 6127,'0'0,"-25"0,25-25,-25 25,0 0,1-25,-1 25,25 25,-25-25,0 25,0-25,1 49,-1-24,25 25,-25-1,25 1,0 0,0-1,0-24,0 25,25-1,0-24,-25 0,24 0,1-25,0 0,0 0,24 0,-24-25,0 0,25 0,-26 0,1 1,0-1</inkml:trace>
  <inkml:trace contextRef="#ctx0" brushRef="#br0" timeOffset="31971.4372">6598 6102,'-25'0,"25"25,0 0,25 24,-25 1,0-1,0-24,0 25,0-25,-25-1,25 1,0 0,25-25,-25-25,0 0,0 1,0-26,25 25,-25 0,25 1,-25-26,24 25,-24 0,25 25,-25-24,25 24,-25 24,25-24,0 25,-25 0,0 0,0 24,0-24,0 25,0-25,0-1,0 1,-25 0,25 0,-25-25,25 25,-25-25,0-25,25 0,0 0,25 0,-25 1,25-26,0 25,0 0,-1-24,26 24,-25 0,0 25,24-25,1 25,-25-24,24 24,1 0,-25 0,24 0,-24 0,0 0,0 0,0 24,-50-24,0 0,0 0,25-24,-25 24,25-25,-24 25,24-25,0 0,-25 25,25-25,0 1,-25-1,25 0,0 0,-25 25,25-25,0 1,0 48,0 1,0 0,0 0,0 24,0 1,0 0,0 24,0 0,0-24,0 24,0-24,0 24,0-24,0 24,0-24,0 0,0-26,0 1,-25 0,25 0,-24-25,24-25,-25 25,0-25,0 0,0 1,1-1,24 0,0 0,-25 0,25 1,25-1,-25 0,24 25,1-25,0 0,0 1,0-1,-1 25,26-25,-25 0,0 25,-1 0,1-25,0 25</inkml:trace>
  <inkml:trace contextRef="#ctx0" brushRef="#br0" timeOffset="32127.4705">7466 6548,'0'0,"0"25,0 0,0 0,0 0,0-1,0 1,0 0,0 0,0 0,0-1,-25 1,25 0,-24-25</inkml:trace>
  <inkml:trace contextRef="#ctx0" brushRef="#br0" timeOffset="40248.0152">8607 6028,'0'0,"-25"0,25 24,0 1,0 0,-24 25,24 24,0-24,0 24,-25-24,25-1,0 1,0-1,0-24,0 25,-25-25,50-1,-25 1,0-50,0 1</inkml:trace>
  <inkml:trace contextRef="#ctx0" brushRef="#br0" timeOffset="40571.0675">8310 6028,'0'0,"0"-25,0 0,24 0,1 25,0 0,0 0,24 0,1 0,0 0,-1 0,1 0,-1 25,-24-25,25 25,-25 24,24-24,-24 0,0 25,-25-26,25 26,-25 0,0-1,0 1,-25-25,0 24,25 1,-25-1,0 1,1-25,-1 24,-25 1,25-25,1 0,-1-1,0 1,0-25,0 0,1 25,-1-50,0 25,25-25,-25 1,25-1,0 0</inkml:trace>
  <inkml:trace contextRef="#ctx0" brushRef="#br0" timeOffset="40919.4177">9079 6400,'0'0,"0"24,0 1,0 0,0 25,0-26,0 1,0 0,-25 0,25 0,0-1,0 1,0-50,25 1,-25-1,0-25,24 25,-24 1,25-1,-25 0,25 0,0 0,0 25,-1 25,-24 0,0 0,0 0,0-1,0 1,0 25,0-25,0-1,25 1,-25 0,0 0,0 0,25-25,-25-25</inkml:trace>
  <inkml:trace contextRef="#ctx0" brushRef="#br0" timeOffset="41291.4627">9624 6350,'25'25,"0"-25,0 0,-1 0,1 0,0 0,0 0,0 0,-1 0,1 0,0 0,0 0,-25 25,-25-25,0 0</inkml:trace>
  <inkml:trace contextRef="#ctx0" brushRef="#br0" timeOffset="41495.3569">9624 6524,'25'24,"0"-24,0 0,-1 0,26 0,-25 0,0 0,-1 0,26 0,-25 0,0 0,-1 0,1 0,-50 0</inkml:trace>
  <inkml:trace contextRef="#ctx0" brushRef="#br0" timeOffset="42799.8733">11286 6325,'0'-25,"0"1,0-1,0 0,0 0,-25 0,25 1,-24-1,-1 0,0 25,0 0,0 25,25 0,-25-1,-24 26,24 0,0-1,25 1,-25-1,25 1,0-25,25 0,-25 24,25-24,0 0,0-25,-1-25,1 25,0-25,0 0,0-24,0 24,-1-25,-24 26,25-26,-25 25,25-24,-25 24,0 0,0 0,0 50,0 0,0 0,-25 24,25 1,0-25,25 24,-25-24,0 0,0 24,25-24,-25 0,25 0,-25 0,24-25,-24 24,25-24,-25-24,25 24</inkml:trace>
  <inkml:trace contextRef="#ctx0" brushRef="#br0" timeOffset="42995.7678">11460 6350,'0'-25,"25"25,-1 0,1 0,0 0,0 0,0 0,24 0,-24 0,25 0,-1 0,-24 0,0 0,0 25,-1-25,1 0,-50 0</inkml:trace>
  <inkml:trace contextRef="#ctx0" brushRef="#br0" timeOffset="43175.1471">11757 6052,'-24'25,"24"25,0-25,-25 24,25 1,0-1,-25 1,25 0,0-1,0 1,0-1,0 1,25-25,-25 24,25-24,-25 0,24-25,1 0</inkml:trace>
  <inkml:trace contextRef="#ctx0" brushRef="#br0" timeOffset="43383.408">12105 6127,'0'25,"-25"-1,25 1,-25 0,25 25,0-1,0 1,0-1,0 26,25-26,-25-24,25 25,-25-25,24 24,1-24,0-25,-25 25,25-50,0 25,0-25,-1-24</inkml:trace>
  <inkml:trace contextRef="#ctx0" brushRef="#br0" timeOffset="43704.2593">12353 6276,'0'24,"0"26,0-25,0 24,0 1,0-25,0 24,0-24,0 25,0-25,25-1,-25-48,24-1,-24 0,25-25,-25 26,25-26,0 25,-25-24,25 24,-25 0,24 25,-24 25,0 0,0-1,0 1,0 0,0 25,0-26,0 1,25 0,-25 0,25 0,-25-50,0 0,0 0</inkml:trace>
  <inkml:trace contextRef="#ctx0" brushRef="#br0" timeOffset="43871.5573">12601 6400,'25'0,"-1"0,1 0,0 0,25 0,-26 0,1-25,25 25,-25 0,-1 0,1 0,0-25</inkml:trace>
  <inkml:trace contextRef="#ctx0" brushRef="#br0" timeOffset="44023.3583">12923 6251,'0'-25,"0"50,0 0,0-1,0 1,0 25,0-25,0-1,0 1,0 25,25-25,-25-1</inkml:trace>
  <inkml:trace contextRef="#ctx0" brushRef="#br0" timeOffset="44239.3656">13072 6077,'25'0,"0"25,-1 0,-24 0,25-1,0 1,0 25,-25-1,25-24,-25 25,0-1,0 1,0 0,0-26,-25 26,25 0,-25-26,0 1,0 25,1-50,-26 25,25-25</inkml:trace>
  <inkml:trace contextRef="#ctx0" brushRef="#br0" timeOffset="44763.4109">13345 5904,'0'24,"0"1,0 0,0 25,0-1,0 26,0-26,0 26,0-26,0 26,0-26,0 1,0-1,0-24,0 0,0 0,0-50,0 0,0-24,25 24,-25 0,0-25,25 26,-1-26,-24 25,25 0,0 1,-25-1,25 25,0 0,-25 25,24-25,-24 24,25 1,-25 0,0 0,0 24,0-24,0 0,0 0,0 0,-25-1,25 1,-24 0,24 0,-25 0,0-25,0 24,0 1,-24-25,-1 25,1-25</inkml:trace>
  <inkml:trace contextRef="#ctx0" brushRef="#br0" timeOffset="45583.6508">10964 5779,'-25'0,"0"-24,0 24,0 0,1 0,-1 0,0 0,0 0,0 0,25 24,-24 1,24 25,0 0,0-1,0 26,-25-1,25 0,0 1,0-1,-25 1,25-26,0 26,0-26,0 1,0-1,0-24,0 25,0-25,25-1,-25 1,0 0,25-25,-25 25,24 0,1-25,25 25,-75-75,50 50</inkml:trace>
  <inkml:trace contextRef="#ctx0" brushRef="#br0" timeOffset="46227.3432">13717 5829,'-25'0,"50"0,0 0,0 0,-1 0,1 0,0 0,0 0,0 0,-1 0,1 0,-25 25,0 0,0 0,0-1,-25 26,25-25,0 24,0 1,0 24,0-24,0 0,0 24,0-24,0-1,0 26,0-26,-24 1,24-25,0 24,0-24,0 0,-25 0,0-25,0 0,0 0,1-25,-1-25,25 25</inkml:trace>
  <inkml:trace contextRef="#ctx0" brushRef="#br0" timeOffset="46483.819">14337 5879,'-25'0,"0"25,1-1,-1 1,25 25,-25 24,0-24,25 24,-25-24,25 24,0 1,0-26,25 1,-25-1,25 1,0-25,0 0,-1-1,26-24,-25 0,25-24,-26-1</inkml:trace>
  <inkml:trace contextRef="#ctx0" brushRef="#br0" timeOffset="46843.3592">14759 6176,'0'0,"0"-24,-25-1,25 0,-25 0,25 0,-25 1,1 48,-1 26,0 0,0-1,25 1,-25 24,25-24,0-1,0 1,0 0,0-26,25 1,0-25,-25-25,25 1,0-1,-25 0,24-25,1 1,0 24,-25-25,25 1,-25 24,0-25,25 26,-25 48,0 26,0-25,0 24,0-24,0 25,24-25,-24-1,0 1,0 0,25 0,-25 0,25-25</inkml:trace>
  <inkml:trace contextRef="#ctx0" brushRef="#br0" timeOffset="47011.3445">14932 6251,'25'-25,"0"25,0 0,0 0,-1 0,26 0,-25 0,24 0,-24 0,25 0,-25 0,-1 0,1 0,0 0</inkml:trace>
  <inkml:trace contextRef="#ctx0" brushRef="#br0" timeOffset="47432.0216">15329 5928,'0'25,"0"0,0 25,0-26,0 26,0 24,0-24,0 0,25-1,-25 26,0-26,0-24,0 25,0-26,0 1,0-50,0 1,0-1,0 0,0 0,0 0,25-24,-25 24,25-25,-25 26,25-1,-1 0,-24 0,25 25,0 0,0 0,-25 25,25-25,-25 25,24 0,-24-1,0 26,0-25,0 0,0 24,0-24,-24 0,24 0,-25-1,0 1,0 0,0 0,1 0,-1-25,0 24,0-24,25-24,-25 24,25-25</inkml:trace>
  <inkml:trace contextRef="#ctx0" brushRef="#br0" timeOffset="47647.0714">15553 5854,'24'0,"1"0,0 25,0-25,0 25,-1 24,1-24,0 25,0-1,0 1,-25-1,24 1,-24 24,0-24,-24 0,24 24,-25-24,0-1,-25 26,26-51,-1 26,0-25,0-25,0 0</inkml:trace>
  <inkml:trace contextRef="#ctx0" brushRef="#br0" timeOffset="48019.4725">15949 5507,'25'24,"-25"1,0 25,0-25,0 24,0-24,0 0,0 0,0 24,0-24,0 0,25-50,-25 0,0 0,25-24,0 24,-25 0,24-24,1 24,-25 0,25 0,0 25,-25 25,0 0,0 0,0-1,-25 26,25-25,0 24,0-24,0 0,0 0,0 0,0 0,25-25</inkml:trace>
  <inkml:trace contextRef="#ctx0" brushRef="#br0" timeOffset="48191.3086">16247 5680,'25'0,"0"0,-1 0,1 0,0 0,0 0,0 0,0 0,-1 0,1 25</inkml:trace>
  <inkml:trace contextRef="#ctx0" brushRef="#br0" timeOffset="48420.1381">16619 5432,'0'25,"-25"-25,25 25,0 0,0-1,0 1,0 25,0-25,0-1,0 26,0 0,0-26,0 26,0 0,25-1,-25-24,0 25,0-25,-25-1</inkml:trace>
  <inkml:trace contextRef="#ctx0" brushRef="#br0" timeOffset="76907.3803">1563 7640,'0'-25,"24"0,-48 50,24 0,0 0,-25-1,0 26,25 0,-25-1,0 1,1-1,24 1,-25-25,0 25,25-26,-25 26,25-25,-25 0,25-1,0 1,0 0,0-50,0 0,25 1</inkml:trace>
  <inkml:trace contextRef="#ctx0" brushRef="#br0" timeOffset="77111.8294">1513 7789,'0'24,"0"1,25 0,-25 25,0-26,0 26,0 0,0-1,0 1,0 0,-25-1,25 1,0-25,0 24,0-24,0 0,0 0,0-1,0 1,0-50,25 1</inkml:trace>
  <inkml:trace contextRef="#ctx0" brushRef="#br0" timeOffset="78119.2981">1736 7764,'0'-25,"25"25,0 0,0 0,-25 25,25-25,-25 25,-25-1,25 1,-25 0,25 0,-25 0,0-1,25 1,-24 25,-1-50,25 25,-25 0,50-25,0-25,-1 25,1-25,0 25,-25-25,25 25,0 0,-1 0,1 25,-25 0,0 0,-25-1,25 1,0 25,-24-25,24-1,-25 26,25-25,-25 0,0-1,25 1,-25 0,1-50,24 0,-25 1,25-1,0 0,-25 25,0-25,25 0,-25 25,25-24,25 48,0-24,0-24,0 24,-1 0,1-25,0 0,0 0,0 0,-1 1,1-1,0 0,0 0,0 25,-1 0,-24 25,0 0,0 0,0-1,0 26,0-25,0 0,0 24,0-24,0 0,25-50,-25 0,0 0,0 1,25-26,-25 25,25-24,-25-1,25 0,-25 1,24-1,-24 0,25 1,-25 24,0 0,25-24,-25 24,0 0,0 50,0 0,0-1,0 1,0 25,0-25,0 24,0-24,0 25,0-1,0 1,0 0,0 24,0-24,0 24,0 0,0-24,0 24,0-24,0 0,0-1,0 1,0-25,0 24,0-24,-25-25,25 25,-25-25,1-25,24 0,-25-24,0 24</inkml:trace>
  <inkml:trace contextRef="#ctx0" brushRef="#br0" timeOffset="78296.1199">2480 8458,'25'25,"-25"0,-25-25</inkml:trace>
  <inkml:trace contextRef="#ctx0" brushRef="#br0" timeOffset="80876.1176">3696 8310,'0'0,"0"-25,-25 25,25 25,0 24,0-24,0 25,0 24,0-24,0 24,0-24,0-1,0 1,0-1,0 1,0-25,0 0,0-1,0 1,25-25,-25-25,0-24,0 24</inkml:trace>
  <inkml:trace contextRef="#ctx0" brushRef="#br0" timeOffset="81224.1119">3423 8285,'0'0,"-25"0,0-25,50 0,0 25,0 0,24-25,-24 25,25 0,-25 0,24 0,1 0,-25 25,24-25,-24 25,25 0,-25 0,-1-1,1 1,0 25,0-25,0 24,-25-24,0 25,0-1,0-24,0 25,-25-1,25-24,-25 25,0-1,0-24,1 25,-26-26,25 1,0 0,-24 0,24 0,-25 0,25-25,1 0,-1-25,0 25,0-25,0 25,25-50,-49 1,49 24,25-25</inkml:trace>
  <inkml:trace contextRef="#ctx0" brushRef="#br0" timeOffset="81578.8402">4093 8682,'0'24,"0"1,0 0,0 0,0 0,0-1,0 1,0 0,0 25,0-26,0 1,0 0,0-50,25 0,-25-24,0 24,0-25,24 26,1-26,-25 25,25 0,0 25,0 0,-25 25,0 0,0 0,0 0,0-1,0 1,24 25,-24-25,0-1,0 1,0 0,0 0,25 0,-25 0</inkml:trace>
  <inkml:trace contextRef="#ctx0" brushRef="#br0" timeOffset="81887.0727">4539 8657,'25'0,"-25"25,25-50,0 25,-1 0,1 0,0 0,0 0,0-25,-1 25,1 0,0 0,-75-25</inkml:trace>
  <inkml:trace contextRef="#ctx0" brushRef="#br0" timeOffset="82155.2189">4564 8806,'-25'0,"50"0,0 0,0 0,-1 0,1 0,0 0,0 0,0 0,-1 0,1 0,0 0,0-25,0 25,0 0,-1 0,-48-25</inkml:trace>
  <inkml:trace contextRef="#ctx0" brushRef="#br0" timeOffset="84111.6127">5779 7466,'0'0,"0"25,0 0,25 0,-25-1,0 1,0 0,0 0,0 0,0-1,0 26,0-25,0 0,0-1,0 26,0-25,0 0,25-1,-25 1,0 0,0 25,0-25,0-1,0 26,0-25,0 0,0-1,0 1,0 25,0-25,0-1,0 1,0 0,0 0,0 0,0 24,0 1,0-25,0-1,0 1,0 0,0 0,0 0,0-1,0 1,0 0,0 0,0 0,0-1,0 1,0 0,0 0,0 0,0-1,0 1,0 0,0 0,0 0,0 0,0-1,0 1,0 0,0 0,0 0,0-1,0 1,0 0,0 0,0 0,0-1,0 1,0 0,0 0,0 0,0-1,0 1,0 0,0 0,0 0,0-1,0 1,0 0,0 0,0 0,0-1,0 1,0 0,0 0,0 0,-25-1,25 1,0 0,0 0,0 0,0-1,0 1,0 0,0 0,0 0,0 0,0-1,0 1,0 0,0 0,0 0,0-1,0 1,0 0,0 0,0 0,0-1,0 1,0 0,0 0,0 0,0-1,0 1,0 0,0 0,0 0,0-1,0 1,0 0,0 0,0 0,0-1,0 1,0 0,0 0,0 0,0-1,0 1,0 0,0 0,0 0,0-1,0 1,0 0,0 0,0 0,0-1,0 1,0 0,0 0,0 0,0 0,0-1,0 1,0 0,0 0,0 0,0-1,0 1,0 0,0 0,0 0,0-1,0 1,0 0,-25 0,25 0,0-1,0 1,0 0,0 0,0 0,0-1,0 1,0 0,0 0,0 0,0-1,0 1,0-50,-24 1,24-1,0-25</inkml:trace>
  <inkml:trace contextRef="#ctx0" brushRef="#br0" timeOffset="85875.9287">6424 7813,'0'0,"0"-24,0-1,-24 50,24-1,0 1,0 0,0 0,0 0,0-1,0 1,0 0,0 0,-25 0,25 24,0-24,0 0,0 25,0-26,0 1,0 0,0 0,0 0,-25-25,50 0,-25-25,-50-50,50 51</inkml:trace>
  <inkml:trace contextRef="#ctx0" brushRef="#br0" timeOffset="86919.5878">6697 8012,'-25'0,"50"0,0 0,0 0,0 0,-1 0,26 0,-25 0,25-25,-26 25,26 0,-25-25,0 25,-1 0,1 0,0 0,0 0,-50 25,0-25,0 0,25-25</inkml:trace>
  <inkml:trace contextRef="#ctx0" brushRef="#br0" timeOffset="87175.5498">6970 7764,'0'-25,"0"50,0 0,0-1,0 26,0-25,-25 24,25 1,0 0,0-1,0-24,0 25,0-1,0-24,0 0,0 0,0 0,0-1,25-24</inkml:trace>
  <inkml:trace contextRef="#ctx0" brushRef="#br0" timeOffset="87859.5524">7392 8037,'-25'0,"25"-25,25 25,-25-25,25 0,-25 0,0 1,24-1,-24 0,25 25,-25-25,25 0,0 1,0 24,-1 24,-24 1,25-25,-25 25,25 0,-25 0,0-1,25 1,-25 0,25 0,-25 25,24-26,-24 1,25 0,-25 0,0 0,25-1,-25 1,0 0,25-25,-50 0,25-25,-25 0,0 1,25-1</inkml:trace>
  <inkml:trace contextRef="#ctx0" brushRef="#br0" timeOffset="88128.0356">7689 7714,'0'25,"0"0,-24-25,24 25,0-1,0 1,-25 25,0-25,25 24,-25-24,0 25,1-25,-1 24,25-24,-25 0,0 0,25-1,-25-24,25 25,25-50,0 1</inkml:trace>
  <inkml:trace contextRef="#ctx0" brushRef="#br0" timeOffset="88311.629">7813 7987,'0'25,"0"0,0 0,0-1,0 1,0 0,0 0,0 0,0-1,0 1,0 0,0 0,25 0,-50-25</inkml:trace>
  <inkml:trace contextRef="#ctx0" brushRef="#br0" timeOffset="88867.8479">8086 7739,'0'25,"0"0,0-1,0 1,0 0,0 25,0-26,0 26,0-25,25 0,-25 0,0-1,0 1,0 0,25-50,0 0,0 1,-1-1,-24 0,25-25,0 25,-25 1,25-1,-25 0,25 0,-25 0,0 1,0-1,0 0,0 50,0 0,0-1,0 1,0 0,0 25,0-26,0 1,0 25,0-25,0 24,0 1,0 0,0-1,0 1,-25-25,25 24,0-24,-25 25,25-26,-25 1,25 0,-25 0,25 0,-24-25,-1 24,0-24,0 0,0-24,1-1,24 0,0-25,-25 26,50-26,-25 25,0 0,-25-49,50 49</inkml:trace>
  <inkml:trace contextRef="#ctx0" brushRef="#br0" timeOffset="89095.9139">8607 8086,'0'25,"0"0,0 0,0 0,0-1,0 1,0 0,0 0,0 0,0-1,0 1,0 0,0 0,-25-25</inkml:trace>
  <inkml:trace contextRef="#ctx0" brushRef="#br0" timeOffset="90484.4683">6499 9128,'-25'0,"25"25,-25 0,25 0,0-1,0 1,0 0,0 0,0 0,0-1,0 1,0 0,0 0,0 0,0-1,0 1,0 0,0 0,25-50,-25 0,0 0</inkml:trace>
  <inkml:trace contextRef="#ctx0" brushRef="#br0" timeOffset="91223.3735">6846 9227,'-25'-24,"50"48,0-24,0 0,0 0,-1 0,1 0,25 0,-25 0,-1 0,26 0,-25 0,0 0,-1 0,-48 25,-1-25</inkml:trace>
  <inkml:trace contextRef="#ctx0" brushRef="#br0" timeOffset="91408.1897">7045 9004,'0'25,"0"0,0 0,24-1,-24 1,0 25,0-25,0 24,0-24,0 25,0-26,0 26,0 0,0-26,25 1,-25 0,0 0,25-25,0 0</inkml:trace>
  <inkml:trace contextRef="#ctx0" brushRef="#br0" timeOffset="91876.0959">7466 9227,'-25'0,"25"-24,25-1,-25 0,0 0,25 0,-25 1,0-1,25 25,-25-25,25 0,-1 25,-24 25,25 0,-25 0,25-1,-25 1,0 0,25 0,-25 0,0-1,25 26,-25-25,0 0,24-1,-24 1,25 0,-25 0,0 0,0-1,25 1,-50-25,25-25,0 1</inkml:trace>
  <inkml:trace contextRef="#ctx0" brushRef="#br0" timeOffset="92091.3807">7714 9004,'-25'25,"25"0,-24 0,24 24,-25-24,25 0,0 0,-25 24,25-24,-25 0,0 24,25-24,-24 0,24 0,0 0,0-1,-50-48</inkml:trace>
  <inkml:trace contextRef="#ctx0" brushRef="#br0" timeOffset="92447.3637">7789 9227,'24'0,"1"0,0 25,0-25,-25 25,0 0,0 0,0-1,-25 1,25 0,-25 0,0 0,1-25,24 24,-25-24,25 25,-25-25,50-25,0 25,-1 0,1 0,0 0,-25-24,25 24,0 0,-1 0,-24-50,0 25,25 25</inkml:trace>
  <inkml:trace contextRef="#ctx0" brushRef="#br0" timeOffset="92959.3913">8161 8954,'0'25,"0"0,-25 0,25 0,0 0,0 24,0-24,0 25,0-26,25 26,-25-25,0 0,0-1,0 1,25-25,-25-25,24 25,1-24,-25-1,25-25,-25 25,25 1,-25-1,0-25,0 25,25 1,-25-1,0 0,0 0,-25 0,25 50,25 0,-25 0,0 24,0-24,0 25,0-1,-25-24,25 25,25-1,-25 1,0 0,-25-26,25 26,0-25,0 24,0-24,-25 0,25 0,-25 0,25-1,-25-24,1 0,-1 0,0 0,0-24,25-1,0 0,0 0,0 0,25 1</inkml:trace>
  <inkml:trace contextRef="#ctx0" brushRef="#br0" timeOffset="93191.0745">8582 9302,'0'25,"0"-1,0 1,-24 0,24 0,0 0,0-1,0 1,0 25,0-25,0-1,0 1,0 0,0 0,0 0,0-1</inkml:trace>
  <inkml:trace contextRef="#ctx0" brushRef="#br0" timeOffset="93652.1342">7169 10145,'0'25,"24"-25,-24 25,0 0,25-25,-25 24,-25 1,25 0</inkml:trace>
  <inkml:trace contextRef="#ctx0" brushRef="#br0" timeOffset="93735.4168">7243 10592,'0'0,"0"24,-25 1,25 0</inkml:trace>
  <inkml:trace contextRef="#ctx0" brushRef="#br0" timeOffset="93867.0233">7218 10939,'0'25,"25"-1,-25 1,0 0</inkml:trace>
  <inkml:trace contextRef="#ctx0" brushRef="#br0" timeOffset="94363.5299">6375 11336,'-25'0,"25"25,0-1,0 1,0 25,0-25,0 24,0 1,0-25,25 24,-25 1,0-1,0-24,0 25,0-25,0-1,0 1,25 0,-50-50,25 0,0 1</inkml:trace>
  <inkml:trace contextRef="#ctx0" brushRef="#br0" timeOffset="94600.5098">6598 11509,'-25'0,"50"0,-25 25,25-25,0 0,-1 0,1 0,0 0,0 0,0 0,-1 0,1 0,0 0,0 0,0 0,0 0,-1 0,-48 0,-1 0</inkml:trace>
  <inkml:trace contextRef="#ctx0" brushRef="#br0" timeOffset="94767.7009">6796 11311,'-24'25,"24"0,24-1,-24 1,0 25,0-25,0 24,0 1,0-25,0 24,0 1,0-1,25 1,-25-25,0 0,0-1</inkml:trace>
  <inkml:trace contextRef="#ctx0" brushRef="#br0" timeOffset="95172.1248">7193 11559,'-24'0,"24"-25,-25 0,25 1,0-1,0 0,25 25,-25-25,0 0,0 1,24-1,-24 0,25 25,-25-25,25 0,0 25,0 0,-25 25,24 0,-24 0,25 0,-25 24,25-24,-25 25,25-26,-25 26,25-25,-25 0,24 24,-24-24,25 0,-25 0,0-1,25-24,-25 25,0 0,0 0,-25-50,25 0</inkml:trace>
  <inkml:trace contextRef="#ctx0" brushRef="#br0" timeOffset="95367.823">7466 11237,'-25'0,"25"24,0 1,-24 0,24 25,0-26,-25 1,0 25,25-1,-25-24,0 25,1-1,24-24,-25 25,0-25,25-1,-25 1</inkml:trace>
  <inkml:trace contextRef="#ctx0" brushRef="#br0" timeOffset="95708.2449">7640 11534,'0'25,"0"0,0 0,0-1,0 1,0 0,0 0,0 0,0-1,0-48,25-1,-25-25,24 25,-24 1,25-26,0 25,-25 0,25 25,0-24,-25 48,0 1,0 0,24 0,-24 0,0-1,0 1,0 25,0-25,0-1,25 1,-25 0,0 0,25 0,0-50</inkml:trace>
  <inkml:trace contextRef="#ctx0" brushRef="#br0" timeOffset="96323.7375">8136 11261,'-25'-24,"25"48,0 1,25-25,-25 25,0 25,0-26,0 26,0-25,0 24,0-24,0 0,0 0,0 0,0-1,25-24,0-24,-1-1,-24 0,25 0,0-24,-25 24,25 0,0 0,-25 0,0 1,24-1,-24 0,0 0,0 0,-24 50,24 0,0 0,0 0,0 24,0-24,-25 0,25 24,0-24,0 25,0-25,0 24,0 1,0-1,0 1,0 0,0-26,0 26,-25-25,25 0,0-1,0 1,-25 0,25 0,-25-25,25 25,-24-25,-1 0,25 24,-25-24,0 0,0-24,1 24,-1-25,0 25,0-25,25-25,-25 26,25-1,0 0,0-25,0 26,25-1,-25 0</inkml:trace>
  <inkml:trace contextRef="#ctx0" brushRef="#br0" timeOffset="96603.6796">8533 11609,'0'24,"0"1,0 0,0 0,0 0,25-25,-25 49,0-24,0 0,0 0,0-1,0 1,24 0,-24 0,0 0,0-50,-24 25</inkml:trace>
  <inkml:trace contextRef="#ctx0" brushRef="#br0" timeOffset="100908.1025">10344 7640,'0'0,"0"-25,0 50,0 0,0-1,0 26,0 0,0-1,0 26,0-26,0-24,0 25,0-1,0-24,-25 0,25 0,0 0,0-1,25-24,-25-24,24-1,1 0</inkml:trace>
  <inkml:trace contextRef="#ctx0" brushRef="#br0" timeOffset="101211.8546">10592 7863,'24'0,"1"0,0 0,0 0,24 0,-24-25,25 25,-25 0,-1-25,1 25,0 0,0 0,0-24,-1 24,1 0,-25 24,-25-24,1 0,-1 0</inkml:trace>
  <inkml:trace contextRef="#ctx0" brushRef="#br0" timeOffset="101408.2244">10840 7565,'0'25,"0"0,0 25,0-26,0 26,0 0,0-1,0 1,0-25,0-1,0 26,0-25,24 0,-24 0,0-1,0 1,0 0</inkml:trace>
  <inkml:trace contextRef="#ctx0" brushRef="#br0" timeOffset="102211.9784">11261 7913,'-24'-25,"24"0,24 0,-24 0,0 1,25-1,-25 0,25 0,-25 0,0 1,25 24,-25-25,25 0,-1 25,-24 25,25 0,0 24,0-24,-25 25,25-1,-25-24,24 25,-24-26,25 1,-25 25,25-25,-25 0,25-25,-25 24,0 1,25 0,-50-50,25 0,-25 1</inkml:trace>
  <inkml:trace contextRef="#ctx0" brushRef="#br0" timeOffset="102407.3483">11559 7565,'0'25,"-25"0,25 0,0 0,-25 24,25 1,-24-1,-1 1,25-25,-25 24,0-24,0 25,1 0,24-26,-25 1,25 0,0 0,0-50,25 25</inkml:trace>
  <inkml:trace contextRef="#ctx0" brushRef="#br0" timeOffset="102596.6169">11733 7838,'0'25,"0"0,24 0,-24-1,0 1,0 25,0-25,0 0,0-1,-24 1,24 0,24 0,-24 0,0-50</inkml:trace>
  <inkml:trace contextRef="#ctx0" brushRef="#br0" timeOffset="103063.6459">12005 7565,'0'25,"0"0,0 0,0 24,0-24,0 25,0-25,0 24,0 1,25-25,-25-1,0 1,25-25,-25-25,0 1,25-1,-25 0,25 0,-1-24,-24 24,25 0,-25-25,0 26,25-1,-25 0,0 50,-25 0,25-1,0 1,0 25,0-1,0 1,0-25,0 24,0 1,0 0,0-1,0 1,-25-25,25 24,-24 1,24-25,0 24,-25-24,0 0,0-25,25 25,-25-25,1 0,-1-25,0 25,0-25,25 0,-25 1,25-1,-24-25,24 25</inkml:trace>
  <inkml:trace contextRef="#ctx0" brushRef="#br0" timeOffset="103491.6705">12303 7962,'25'0,"0"0,0 0,-25 25,24-25,1 25,-50 0,25 0,-24-25,24 24,-25 1,0 0,0 0,25 0,-25-25,50 0,0 0,0 0,0 0,-1 0,1 0,0-25,0 25,0 0,-25-25,-25 25,0 0</inkml:trace>
  <inkml:trace contextRef="#ctx0" brushRef="#br0" timeOffset="104167.7458">10294 8954,'-25'-24,"25"48,0 1,0 0,0 0,0 25,0-1,0-24,-25 25,25-26,0 26,0-25,0 0,0-1,0 1,0 0,25-25,0-25,-25 0,25 1</inkml:trace>
  <inkml:trace contextRef="#ctx0" brushRef="#br0" timeOffset="104443.803">10567 9128,'-25'0,"50"0,0 0,-1 0,1 0,0 0,25 0,-26 0,1-25,0 25,0 0,0 0,-1 0,1 0,-99-49,49 49</inkml:trace>
  <inkml:trace contextRef="#ctx0" brushRef="#br0" timeOffset="104635.769">10740 8880,'0'25,"0"0,0-1,0 26,0-25,0 25,0-1,0 1,0-1,0-24,0 25,0-25,0 24,0-24,0 0,25 0,-25-1</inkml:trace>
  <inkml:trace contextRef="#ctx0" brushRef="#br0" timeOffset="105323.6178">11237 9227,'0'0,"0"25,0-50,0 1,24 24,-24-25,0 0,25 0,-25 0,25 1,0-1,-25 0,25 0,-1 0,-24 0,25 25,-25 25,25 0,0 25,-25-25,25 24,-25-24,24 25,-24-1,25-24,-25 25,25-26,-25 1,25 0,-25 0,0 0,0-1,25-24,-25-24,-25-1,25 0,-25-25</inkml:trace>
  <inkml:trace contextRef="#ctx0" brushRef="#br0" timeOffset="105523.3974">11584 8905,'-25'0,"25"25,0-1,0 1,0 0,-25 25,25-25,-25 24,1-24,24 25,-25-26,25 1,-25 0,0 25,25-26,-25 1,25 0</inkml:trace>
  <inkml:trace contextRef="#ctx0" brushRef="#br0" timeOffset="105959.7517">11733 9153,'24'0,"1"0,0 25,0 0,-25-1,-25-24,25 25,0 0,-25-25,0 25,25 0,-24-1,-1-24,25 25,-25-25,50 0,0 0,-1 0,1 0,0 0,0 0,0 0,-1 0,1 0</inkml:trace>
  <inkml:trace contextRef="#ctx0" brushRef="#br0" timeOffset="107347.4244">12080 8880,'-25'0,"25"25,0 24,0-24,25 25,-25-25,0 24,0-24,0 25,25-25,-25-1,24 1,1-50,0 1,-25-1,25 0,-25 0,25 0,-25 1,25-26,-25 25,0 0,0 0,0 1,0-1,0 0,-25 25,25 25,0 0,0 24,0 1,0 0,0-1,0 1,0-1,0 1,0 0,-25 24,25-24,0-1,0-24,0 25,0-26,-25 1,25 0,0 0,-25 0,0-1,25 1,-24-25,-1 0,0 0,0 0,0 0,25-25,-24 1,24-1,0 0,0 0</inkml:trace>
  <inkml:trace contextRef="#ctx0" brushRef="#br0" timeOffset="107703.3331">12378 9277,'24'0,"1"0,0 25,0 0,-25-1,0 1,-25 0,0 0,25 0,-25-1,1 1,-1 0,50-25,-1 0,1 0,0 0,0 0,0 0,-1 0,1-25,0 25,0 0,0 0,-50 0</inkml:trace>
  <inkml:trace contextRef="#ctx0" brushRef="#br0" timeOffset="108139.0454">11112 10170,'0'25,"0"0,25-1,-25 1,0 0,0 0</inkml:trace>
  <inkml:trace contextRef="#ctx0" brushRef="#br0" timeOffset="108243.401">11162 10641,'0'25,"-25"-25,25 25,0 0,0-1</inkml:trace>
  <inkml:trace contextRef="#ctx0" brushRef="#br0" timeOffset="108352.0224">11187 10889,'0'25,"0"0,25-25,-25 25,0-1,0 1</inkml:trace>
  <inkml:trace contextRef="#ctx0" brushRef="#br0" timeOffset="108755.9923">10368 11336,'-24'25,"24"-1,0 1,0 25,0-25,0 24,0 1,-25-25,25 24,0 1,0-1,0-24,0 0,0 0,0 0,0-1,25 1,-1-25,-24-25</inkml:trace>
  <inkml:trace contextRef="#ctx0" brushRef="#br0" timeOffset="108967.6149">10567 11485,'0'24,"25"-24,-1 25,1-25,0 0,0 0,0 25,-1-25,26 0,-25 0,0 0,-1 0,1 0,0 0,-50 0</inkml:trace>
  <inkml:trace contextRef="#ctx0" brushRef="#br0" timeOffset="109140.2673">10740 11286,'0'25,"0"0,0 24,0-24,0 25,0-25,25 24,-25 1,0-1,0-24,0 25,0-1,25 1,-25-25,0 24,25-49,-25 25</inkml:trace>
  <inkml:trace contextRef="#ctx0" brushRef="#br0" timeOffset="109547.846">11187 11534,'-25'-25,"25"1,0-1,0 0,25 0,-25 0,0 1,0-1,25 25,-25-25,25 25,-1 0,-24 25,25 0,-25-1,25 1,0 25,-25-25,25 24,-25-24,24 25,1-26,-25 1,0 25,25-25,-25-1,25 1,-25 0,0 0,0 0,-25-50,25 0,0 0</inkml:trace>
  <inkml:trace contextRef="#ctx0" brushRef="#br0" timeOffset="109715.3688">11460 11286,'-25'0,"25"25,0 0,0 0,-25-1,25 1,-25 25,25-25,-24 24,-1 1,0-1,25 1,-25-25,0 24,25-24,0 0</inkml:trace>
  <inkml:trace contextRef="#ctx0" brushRef="#br0" timeOffset="110107.5974">11658 11534,'25'25,"-25"0,0 0,0-1,0 1,0 0,0 0,-25 0,25-1,0 1,0 0,0-50,25 25,-25-25,0 1,25-26,-25 25,25 0,-25 1,24-1,-24 0,25 0,0 25,-25 25,0 0,0 0,0-1,25 1,-25 0,0 0,0 0,0-1,0 1,25-25,-25 25</inkml:trace>
  <inkml:trace contextRef="#ctx0" brushRef="#br0" timeOffset="110620.0375">12080 11237,'-25'0,"25"24,0 1,0 0,0 25,0-1,0 1,0-25,0 24,25 1,-25-25,0 24,0-24,0 0,25 0,-25-50,24 0,-24 0,25 0,-25 1,25-26,-25 0,25 26,-25-26,25 0,-25 26,0-26,0 25,0 0,25 1,-25-1,-25 50,25-1,0 1,0 0,0 25,0-26,0 26,0 0,0 24,0-24,0 24,0-24,0 24,0-24,0 24,0-24,-25-1,25-24,0 25,-25-26,25 1,-25 0,25 0,-25 0,1-25,24 25,-25-25,0 0,0 0,25-25,-25 25,1-25,24 0,-25 0,0-24,0-1,25 0</inkml:trace>
  <inkml:trace contextRef="#ctx0" brushRef="#br0" timeOffset="111139.6808">12378 11633,'24'0,"1"25,0 0,0-25,-25 25,25-25,-25 25,0-1,0 1,0 0,-25-25,25 25,-25-25,0 25,0-1,1-24,-1 0,0 0,50 0,0 0,-1-24,1 24,0 0,0 0,0 0,-1 0,1 0,0 0,0-25,0 25</inkml:trace>
  <inkml:trace contextRef="#ctx0" brushRef="#br0" timeOffset="111700.128">13271 7962,'24'0,"1"0,-25 25,25-25,0 0,0 0,-1 0,1 0,0 0</inkml:trace>
  <inkml:trace contextRef="#ctx0" brushRef="#br0" timeOffset="111796.1784">13717 7962,'25'0,"0"-25,-1 25</inkml:trace>
  <inkml:trace contextRef="#ctx0" brushRef="#br0" timeOffset="111947.7458">14188 7962,'25'0,"0"0,0 25,-1-25,1-25</inkml:trace>
  <inkml:trace contextRef="#ctx0" brushRef="#br0" timeOffset="113952.2588">15379 7565,'-25'-24,"25"48,0 1,0 0,0 0,0 24,0 1,0-25,0 24,0 1,0-25,0 24,0-24,0 25,0-25,0 24,0-24,0 0,-25-25,25 25,0 0,25-25,-25-25,0 0</inkml:trace>
  <inkml:trace contextRef="#ctx0" brushRef="#br0" timeOffset="114451.2242">15677 7764,'-25'0,"50"0,-1 25,1-25,0 0,0 0,0 0,-1 0,1 0,0 0,0 0,0 0,-1 0,1 0,0 0,0 0,-50 0,25 24,-25-24,0 0,1 0</inkml:trace>
  <inkml:trace contextRef="#ctx0" brushRef="#br0" timeOffset="114683.0397">15850 7516,'-25'0,"25"25,25-1,-25 1,0 0,0 25,0-1,0 1,0-1,0 1,0 0,0-26,0 26,0-25,0 0,0 0,0-1,0 1,0 0,0-50</inkml:trace>
  <inkml:trace contextRef="#ctx0" brushRef="#br0" timeOffset="115255.8093">16346 7789,'-25'0,"25"-25,25 0,-25 0,25 0,-25 1,25-1,0 0,0 0,-25 0,24 50,1-25,-25 25,25-25,0 25,-25 0,25 24,-25-24,24 25,-24-26,25 26,-25-25,25 0,-25 24,25-24,-25 0,25 0,-25 0,-50-100,25 75</inkml:trace>
  <inkml:trace contextRef="#ctx0" brushRef="#br0" timeOffset="115471.2966">16694 7466,'-25'25,"25"0,-25 0,25-1,0 1,0 0,-25 0,25 24,-25-24,25 25,-24-1,-1 1,25-25,-25 24,0-24,0 25,1-25,-1 24,25-24,-25-25,25 25,25-50</inkml:trace>
  <inkml:trace contextRef="#ctx0" brushRef="#br0" timeOffset="115715.3867">16818 7838,'24'0,"-24"25,0 0,0 0,0-1,0 1,0 0,25 0,-25 0,0 0,0-1,0 1,0 0</inkml:trace>
  <inkml:trace contextRef="#ctx0" brushRef="#br0" timeOffset="116855.4143">17190 7541,'-25'24,"50"-24,-25 50,0-25,0 24,0 1,0 0,0-26,0 1,0 0,0 0,24 0,1-25,-25-25,25 25,0-25,-25 0,25 0,-1-24,-24 24,25 0,-25-24,25 24,-25 0,0 0,0 0,0 1,0-1,0 0,0 0,-25 25,25 25,0 0,0 0,0-1,0 26,0 0,0-1,-25 1,25-1,0 1,0 0,0-1,0-24,0 25,0-1,0-24,0 0,-24 25,24-26,0 1,-25 0,25 0,-25-25,25 25,-25-25,0 0,25 24,-24-24,-1 0,25-24,-25 24,0 0,0-25,25 0,-24 0,-1-49,25 49,0 0</inkml:trace>
  <inkml:trace contextRef="#ctx0" brushRef="#br0" timeOffset="117275.8592">17587 7937,'0'25,"0"0,24 0,-24 0,0 0,0-1,0 1,0 0,0 0,-24 0,24-1,24-48,-24-1,25 0,-25 0,0 0,25 1,-25-1,25 0,0 0,-25 50,0 0,0 0,24-1,-24 26,0-25,0 0,0-1,0 1,0 0,25 0,-25 0,25-25,0 0,-25-25,25 25,-25-25</inkml:trace>
  <inkml:trace contextRef="#ctx0" brushRef="#br0" timeOffset="117751.1792">13370 9227,'25'0,"-1"0,-24 25,25-25,0 0,0 0,0-25,-1 25</inkml:trace>
  <inkml:trace contextRef="#ctx0" brushRef="#br0" timeOffset="117955.4014">13940 9227,'25'0,"0"0,0 0,-1 0,1 0,0 0,0 0,0 0,-1 0,-24 25,25-25,0 0,-25 25,25-25</inkml:trace>
  <inkml:trace contextRef="#ctx0" brushRef="#br0" timeOffset="118379.69">15379 8905,'-25'0,"25"25,0-1,0 26,0-25,0 25,0-1,0 26,0-26,0 1,0-1,0 1,0-25,0 24,0-24,0 0,25 0,-25-50,25 0</inkml:trace>
  <inkml:trace contextRef="#ctx0" brushRef="#br0" timeOffset="118607.5336">15602 9128,'25'25,"0"-25,0 0,-1 0,26 0,-25 0,24 0,-24 0,0 0,25 0,-26-25,1 25,0 0,-50-25,0 25</inkml:trace>
  <inkml:trace contextRef="#ctx0" brushRef="#br0" timeOffset="118780.3505">15875 8905,'-25'0,"25"25,0-1,0 1,0 25,-25 0,25-1,0-24,0 25,0-1,0 1,0-1,0 1,25 0,-25-26,25 1,0-25</inkml:trace>
  <inkml:trace contextRef="#ctx0" brushRef="#br0" timeOffset="119184.2169">16396 9178,'0'0,"0"-25,0 0,0 0,25 1,-25-1,0 0,0 0,25 0,-25 0,24 1,1-1,0 25,-25 25,25-25,-25 24,25 1,-25 0,24 0,-24 25,25-26,-25 26,25-25,-25 24,25-24,0 25,-25-25,24-1,-24 1,25 0,-25 0,0 0,0-1,0-48,-25-1</inkml:trace>
  <inkml:trace contextRef="#ctx0" brushRef="#br0" timeOffset="119367.3929">16743 8880,'0'25,"0"0,-25-1,25 1,0 0,-24 25,24-25,-25 24,0 1,0-1,0-24,1 25,24-1,-25-24,0 25,0-25,25-1,-25 1</inkml:trace>
  <inkml:trace contextRef="#ctx0" brushRef="#br0" timeOffset="119795.5088">16818 9203,'24'0,"1"0,0 0,-25 24,25-24,0 25,-25 0,0 0,-25 0,25-1,-25 1,0-25,25 25,-25-25,1 25,48-25,1 0,0 0,0 0,0 0,-1 0,1 0,0 0,0 0,0 0,-1 0,-48-25</inkml:trace>
  <inkml:trace contextRef="#ctx0" brushRef="#br0" timeOffset="120412.2183">17264 8905,'0'25,"0"-1,0 26,0-25,0 25,0-26,0 26,0 0,0-26,0 1,0 25,25-50,-25 25,25-1,-25-48,24 24,1-25,-25 0,25 0,0-24,0 24,-25-25,24 25,-24 1,0-26,25 25,-25-25,0 26,0-1,0 0,0 0,-25 50,25 0,0 24,0-24,0 25,0 0,0-1,0 1,-24-1,24 1,0 0,0-1,-25 1,25-1,0-24,-25 25,0-25,25 24,0-24,0 0,-25-25,25 25,-24-25,24 24,-25-24,0 0,0 0,0 0,1-24,-1-1,25 0,-25 0</inkml:trace>
  <inkml:trace contextRef="#ctx0" brushRef="#br0" timeOffset="120834.8845">17611 9227,'25'25,"-25"0,25 0,-25 0,-25-1,25 1,0 0,0 25,-25-26,25 1,0 0,0 0,0-50,0 0,25 25,-25-25,25-24,-25 24,25 0,-25 0,25 1,-25-1,24 25,-24 25,25-1,-25 1,0 0,0 0,0 0,0 24,0-24,0 0,25 0,-25-1,0 1,25-25,-25 25,25-25,-50-50,50 50</inkml:trace>
  <inkml:trace contextRef="#ctx0" brushRef="#br0" timeOffset="121207.1198">16470 10120,'0'25,"0"0,25 0,-25 0,0-1,0 1,0 0</inkml:trace>
  <inkml:trace contextRef="#ctx0" brushRef="#br0" timeOffset="121307.3319">16520 10691,'0'0,"0"25,-25-1,25 1</inkml:trace>
  <inkml:trace contextRef="#ctx0" brushRef="#br0" timeOffset="121423.4834">16570 11063,'0'25,"0"-1,0 1</inkml:trace>
  <inkml:trace contextRef="#ctx0" brushRef="#br0" timeOffset="121819.6178">13543 11658,'25'0,"0"0,0 0,0-25,-1 25,1-24</inkml:trace>
  <inkml:trace contextRef="#ctx0" brushRef="#br0" timeOffset="121944.3351">14163 11609,'25'0,"0"24,0-24</inkml:trace>
  <inkml:trace contextRef="#ctx0" brushRef="#br0" timeOffset="122055.372">14610 11683,'25'0,"0"0</inkml:trace>
  <inkml:trace contextRef="#ctx0" brushRef="#br0" timeOffset="122595.4015">15478 11311,'-25'0,"25"25,0 0,0 24,0-24,0 25,0-26,0 26,0 0,0-1,0 1,0-1,0-24,0 25,0-1,0-24,0 0,0 0,0 0,25-50</inkml:trace>
  <inkml:trace contextRef="#ctx0" brushRef="#br0" timeOffset="122799.5001">15677 11559,'24'0,"1"0,0 0,0 0,24 0,-24 0,0 0,25-25,-26 25,1 0,0 0,0-25,0 25,-1 0,-24 25,-24-25</inkml:trace>
  <inkml:trace contextRef="#ctx0" brushRef="#br0" timeOffset="122999.2829">15900 11237,'0'24,"0"1,0 25,0-1,0-24,0 25,0 24,0-24,0-1,0 1,0-25,0 24,0-24,0 25,25-25,-25-1,0 1</inkml:trace>
  <inkml:trace contextRef="#ctx0" brushRef="#br0" timeOffset="123356.3935">16272 11609,'0'-25,"0"0,0 0,0 0,25 1,-25-1,24 0,1 0,-25 0,25 1,-25-1,25 25,0 25,0-25,-25 24,24 1,-24 0,25 25,0-26,0 26,0-25,-25 24,24-24,1 0,0 0,-25 24,25-24,-25 0,0 0,0 0,0-1,-25-48</inkml:trace>
  <inkml:trace contextRef="#ctx0" brushRef="#br0" timeOffset="123547.4538">16644 11311,'0'25,"0"0,-25-1,25 1,-25 0,25 0,-24 24,24-24,-25 25,0-1,25-24,-25 25,0-25,1 24,-1-24,25 0,-25 0,25-1</inkml:trace>
  <inkml:trace contextRef="#ctx0" brushRef="#br0" timeOffset="123907.7933">16842 11584,'0'25,"0"-1,0 1,0 0,0 0,0 0,-24-25,24 24,0 1,0 0,24-25,-24-25,25 0,-25 1,25-1,0-25,0 25,-25-24,24 24,1 0,0 25,-25-25,0 50,25 0,-25 0,0 0,0-1,0 1,0 25,0-25,0 24,0-24,0 0,25 0,-25-1,24 1,1-25,0 0,-25-25</inkml:trace>
  <inkml:trace contextRef="#ctx0" brushRef="#br0" timeOffset="124547.2288">17314 11237,'0'24,"0"1,0 0,0 25,0-26,0 26,0 0,0-1,0-24,0 25,0-26,24 1,-24 0,25-25,0 0,-25-25,25 0,0 1,-25-1,24 0,-24 0,0 0,25-24,-25 24,0 0,25 0,-25-24,0 24,0 0,0 0,0 1,-25 48,25 1,0 0,0 0,0 24,0 1,0 0,0-1,-25 26,25-26,0 1,0 24,0-24,-24-1,24 1,-25 0,25-1,-25 1,25-25,-25-1,25 1,-25 0,25 0,-24 0,24 0,-25-25,0 24,0-24,0 0,1 0,-1 0,0-24,0-1,0 25,1-50,24 25,-25-24</inkml:trace>
  <inkml:trace contextRef="#ctx0" brushRef="#br0" timeOffset="124947.0578">17661 11708,'25'25,"-25"-1,0 1,0 0,0 0,0 0,0-1,0 1,0 0,25-50,-25 0,24-24,-24 24,25 0,-25 0,25 1,-25-1,25 0,-25 50,0 0,0-1,0 1,25 0,-25 0,0 0,0-1,24 1,-24 0,25 0,0-25</inkml:trace>
  <inkml:trace contextRef="#ctx0" brushRef="#br0" timeOffset="126851.5603">18554 7615,'-25'0,"25"25,0 0,0-1,0 1,0 0,0 0,0 0,0-1,0 1,0 0,0 25,0-26,0 1,0 25,0-25,0 0,0 24,0-24,25 25,-25-26,0 26,0-25,0 24,0-24,0 0,0 25,0-26,0 26,0 0,0-26,0 1,0 25,0-25,25-1,-25 1,0 0,0 0,0 0,0-1,0 1,0 25,0-25,0-1,0 1,0 0,0 0,0 0,0 0,0-1,0 1,0 0,0 0,0 0,0-1,0 1,0 0,0 0,0 0,0-1,0 1,0 0,0 0,0 0,0-1,0 1,25 0,-25 0,0 0,0-1,0 1,0 0,0 0,0 0,0-1,0 1,0 0,0 0,0 0,0-1,24-24,-24 25,0 0,0 0,0 0,0-1,-24 1,24 0,0 0,0 0,24-25,-24 25,0-1,0 1,0 0,0 0,0 0,0-1,0 1,0 0,0 0,0 0,0-1,0 1,0 0,0 0,0 0,0-1,0 1,0 0,0 0,0 0,0-1,0 1,0 0,0 0,0 0,0-1,0 1,0 0,0 0,0 0,0-1,0 1,0 0,0 0,0 0,0-1,0 1,0 0,0 0,0 0,0-1,0 1,0 0,-24 0,24 0,0 0,0-1,0 1,0 0,0 0,0 0,0-1,0 1,0 0,0 0,0 0,0-1,0 1,0 0,0 0,0 0,0-1,24-24,-24 25,-24 0,24 0,0 0,24-1,-24 1,0 0,0 0,0 0,0-1,0 1,0 0,0 0,0 0,0-1,0 1,0 0,-24 0,24-50,0 0,-25-24,25-1</inkml:trace>
  <inkml:trace contextRef="#ctx0" brushRef="#br0" timeOffset="301463.7005">1166 14188,'-25'-25,"50"25,0 0,-1-24,1 24,0 0,0 0,0 0,-1 0,1 0,0 0,0 0,0 0,-1 0,1 0,0 0,0 0,0 0,-1 0,1 0,0 0,0 0,-50 24,0-24,0 25</inkml:trace>
  <inkml:trace contextRef="#ctx0" brushRef="#br0" timeOffset="302127.7475">1191 14387,'-25'0,"50"0,-1 0,1 0,-25-25,25 25,0 0,0 0,-1 0,1 0,0 0,0 0,0 0,-1 0,1 0,0 0,0 0,0 0,-1 0,1 0,0 0,0 0,0 0,-25 25,-25 0</inkml:trace>
  <inkml:trace contextRef="#ctx0" brushRef="#br0" timeOffset="304860.3278">2480 12750,'0'-25,"0"0,0 0,25 25,-25-25,-25 1,25 48,0 1,0 0,0 0,0 0,0-1,0 1,0 0,0 0,0 0,25 24,-25-24,0 0,0 0,0-1,0 1,0 0,0 0,0 24,0-24,0 25,0-25,0 0,0 24,0-24,0 25,0-26,0 1,0 0,0 25,0-26,0 1,0 0,0 25,0-26,0 1,0 0,0 0,0 0,0-1,0 1,0 0,0 0,0 24,0-24,0 0,0 0,0 0,0 24,0-24,0 0,0 0,0-1,0 1,0 25,0-25,0-1,0 1,0 25,0-25,0 0,0-1,0 1,0 0,0 0,0 0,0-1,0 26,0-25,0 0,0-1,0 26,0-25,0 0,0-1,0 1,0 0,0 0,0 0,0 24,0-24,0 0,0 24,0-24,0 0,0 0,0 0,0-1,0 1,0 0,0 25,0-26,0 1,0 0,0 0,0 0,0 0,0 24,0-24,0 0,0 0,0-1,0 1,0 0,0 0,0 0,0-1,0 1,0 0,0 0,0 0,0-1,0 1,0 0,0 0,0 0,0-1,0 1,0 0,0 0,0 0,0-1,0 1,0 0,0 0,0 0,0-1,0 1,0 0,0 0,0 0,0-1,0 1,0 0,0 0,0 0,0 0,0-1,0 1,0 0,0 0,0 0,0-1,0 1,0 0,0 0,0 0,0-1,0 1,0 0,0-50,0 0,0 1,-25-26,25-24,-24-26,-1 1</inkml:trace>
  <inkml:trace contextRef="#ctx0" brushRef="#br0" timeOffset="305819.5651">3076 12526,'0'-24,"0"-1,0 50,0-1,0 1,0 0,0 25,0-26,0 1,0 25,0-25,0 24,0-24,0 0,0 0,0-1,0 1,0 0,0 0,0 0</inkml:trace>
  <inkml:trace contextRef="#ctx0" brushRef="#br0" timeOffset="306711.3212">3125 13395,'-24'0,"24"-25,24 50,-24-1,0 1,0 0,0 0,0 0,0-1,0 26,0-25,0 24,0-24,0 25,0-25,0-1,0 26,0-25,0 0,0-1,0 1,0 0,0 0,0-50,0 0,0 0</inkml:trace>
  <inkml:trace contextRef="#ctx0" brushRef="#br0" timeOffset="307067.9092">3150 14312,'0'25,"25"-25,-25 25,-50-25,50 25</inkml:trace>
  <inkml:trace contextRef="#ctx0" brushRef="#br0" timeOffset="307156.0148">3125 14709,'-24'0</inkml:trace>
  <inkml:trace contextRef="#ctx0" brushRef="#br0" timeOffset="307296.3839">3125 15056,'0'25,"0"0,0 0,0 0,0-1</inkml:trace>
  <inkml:trace contextRef="#ctx0" brushRef="#br0" timeOffset="307963.9725">3150 15925,'0'-25,"0"50,0-1,0 1,0 0,0 0,0 0,0-1,0 1,0 0,0 0,0 24,0-24,0 0,0 25,0-26,0 1,0 25,0-25,0 0,0-1,0 1,0 0,0 0,0 0,0-1,0-48,0-1,0 0</inkml:trace>
  <inkml:trace contextRef="#ctx0" brushRef="#br0" timeOffset="309160.3247">4316 12576,'-25'0,"25"-25,0 50,0 0,0 24,0-24,0 25,0-25,0 24,0-24,0 25,0-26,0 26,0-25,0 0,0-1,0 1,0 0,0-75,25 50</inkml:trace>
  <inkml:trace contextRef="#ctx0" brushRef="#br0" timeOffset="309451.3132">4415 12725,'25'0,"0"0,-25 25,25-25,-1 0,1 0,0 0,0 0,0 0,24 0,-24 0,0 0,0 0,-1 0,-48 0,-1 0</inkml:trace>
  <inkml:trace contextRef="#ctx0" brushRef="#br0" timeOffset="309627.5554">4638 12601,'0'-25,"-24"50,24 0,0 24,0-24,0 0,0 0,0 24,0-24,0 0,0 24,0-24,0 0,0 0,24 24,-24-24,-24-50</inkml:trace>
  <inkml:trace contextRef="#ctx0" brushRef="#br0" timeOffset="310047.6547">4862 12849,'0'-25,"0"0,0 0,0 1,0-1,25 0,-25 0,24 0,-24 1,0-1,0 0,25 25,0 25,0-25,-25 25,25-1,-25 1,24 0,-24 0,0 0,25 24,0-24,-25 0,0 0,25-1,0 1,-25 0,0 0,24 0,-24-1,0 1,0 0,-24-50</inkml:trace>
  <inkml:trace contextRef="#ctx0" brushRef="#br0" timeOffset="310243.3907">5159 12576,'-24'-25,"24"50,-25-25,25 25,0 0,0-1,0 1,-25 25,25-25,-25 24,0-24,25 0,-24 0,24 24,-25-24,25 0,-25 0,25-1</inkml:trace>
  <inkml:trace contextRef="#ctx0" brushRef="#br0" timeOffset="310439.8074">5333 12774,'0'25,"25"-25,-25 25,0 0,0 0,0-1,0 1,0 0,0 0,0 0,25-25,-25 24</inkml:trace>
  <inkml:trace contextRef="#ctx0" brushRef="#br0" timeOffset="310895.5096">5581 12526,'0'25,"-25"0,25 0,0 0,0-1,25 1,-25 0,0 25,0-26,0 1,0 0,0 0,25-25,0-25,-25 0,0 0,24 1,-24-1,25-25,-25 25,0 1,0-1,25-25,-25 25,0 1,0 48,0 1,0 0,0 0,-25 0,25 24,0 1,0-1,0-24,0 25,0-1,0 1,0 0,0-1,0-24,0 0,-25 24,25-24,0 0,0 0,-24-25,24 25,-25-25,0 25,0-50,0 25,1-25,-1 0,25 0,-25 0,25-24,0 24</inkml:trace>
  <inkml:trace contextRef="#ctx0" brushRef="#br0" timeOffset="311743.5823">5879 12874,'25'-25,"-1"25,1 0,0 25,0-25,0 24,-1 1,-48-25,24 25,-25 0,0 0,0-1,0 1,1-25,-1 25,50-25,-1 0,1 0,0 0,25 0,-26 0,1 0,0 0,-25-25,25 25,0 0,-50 0,0 25</inkml:trace>
  <inkml:trace contextRef="#ctx0" brushRef="#br0" timeOffset="312175.6508">4266 13419,'0'25,"0"0,0 0,0 0,0 24,0-24,-24 25,24-1,0 1,0-25,24 24,-24-24,0 25,0-26,0 1,0 0,25-25,-25 25,25-50,-25 0</inkml:trace>
  <inkml:trace contextRef="#ctx0" brushRef="#br0" timeOffset="312375.9155">4390 13643,'25'0,"0"0,0 0,0 0,-1 0,1 0,0 24,0-24,0-24,-1 24,1 0,0 0</inkml:trace>
  <inkml:trace contextRef="#ctx0" brushRef="#br0" timeOffset="312551.4769">4514 13444,'0'25,"0"0,0 0,0-1,0 26,0-25,0 24,25-24,-25 0,0 25,0-26,0 26,0-25,0 0,0-1,0 1,0 0</inkml:trace>
  <inkml:trace contextRef="#ctx0" brushRef="#br0" timeOffset="313187.9886">4887 13767,'-25'0,"25"-25,0 0,25 0,-25 0,24 1,-24-1,25-25,0 25,-25-24,25 24,0 0,-25 0,24 25,1 25,0 0,-25 0,25 24,0-24,-25 0,24 25,-24-26,25 26,-25-25,0 0,25 24,-25-24,25-25,-25 25,0 0,25-25,-25 24,0-48,-25-1</inkml:trace>
  <inkml:trace contextRef="#ctx0" brushRef="#br0" timeOffset="313367.4393">5234 13395,'-25'24,"25"1,0 0,-25 0,25 0,-25 24,25-24,-24 25,-1-1,25-24,-25 25,0-26,0 26,25-25,-24 0,24-1</inkml:trace>
  <inkml:trace contextRef="#ctx0" brushRef="#br0" timeOffset="313640.3827">5283 13643,'25'24,"0"-24,0 25,-25 0,0 0,0 0,-25-1,25 1,-25 0,25 0,-25 0,50-25,0-25,0 25,0 0,-1-25,1 25,0-25,-25-24,0 24</inkml:trace>
  <inkml:trace contextRef="#ctx0" brushRef="#br0" timeOffset="314099.2874">5606 13419,'0'25,"0"0,0 0,0 0,0-1,0 1,0 0,0 0,0 24,0-24,0 0,25 0,-25 0,0-1,24-24,-24 25,25-50,0 1,-25-1,25 0,-25 0,25 0,-25-24,0 24,24 0,-24-24,0 24,0 0,0 0,0 0,-24 25,24 25,0 0,0 0,0 24,0-24,0 25,0-25,0 24,0 1,0-1,0-24,0 25,0-1,0 1,0 0,0-26,0 26,-25-25,25 0,-25-1,25 1,-25 0,0 0,1-25,-1 0,0 0,25-25,-25 25,25-25,-25-24,25-1,-24 25</inkml:trace>
  <inkml:trace contextRef="#ctx0" brushRef="#br0" timeOffset="314519.4368">5879 13717,'25'0,"-1"0,1 0,-25 25,25-25,-25 25,0-1,-25-24,25 25,-25 0,1 0,-1 0,50-25,-1 0,1 0,0-25,0 25,0 0,-1 0,1 0,0 0,0-25,-50 25,0 0,0 0</inkml:trace>
  <inkml:trace contextRef="#ctx0" brushRef="#br0" timeOffset="316599.5125">4986 14362,'25'0,"-25"25,0 0,0-1,0 1,0 0</inkml:trace>
  <inkml:trace contextRef="#ctx0" brushRef="#br0" timeOffset="316719.5228">5011 14833,'-25'0,"25"25,0 0,0 0</inkml:trace>
  <inkml:trace contextRef="#ctx0" brushRef="#br0" timeOffset="316804.3798">5011 15131,'0'25,"0"-1,0 1,0 0</inkml:trace>
  <inkml:trace contextRef="#ctx0" brushRef="#br0" timeOffset="317339.5706">4390 15900,'-24'-25,"24"50,0 0,0-1,0 1,0 25,0-25,0 24,24-24,-24 25,0-1,0-24,0 0,0 0,0-1,0 1,0 0,0 0,0-50</inkml:trace>
  <inkml:trace contextRef="#ctx0" brushRef="#br0" timeOffset="317563.2439">4514 16024,'0'25,"25"-25,0 0,0 24,0-24,-1 0,1 0,25 0,-25 0,-1 0,1-24,0 24,0 0,0 0,0 0,-75-25,25 25</inkml:trace>
  <inkml:trace contextRef="#ctx0" brushRef="#br0" timeOffset="317727.8053">4713 15850,'-25'0,"25"25,0 0,0 0,0 24,0 1,0-1,25 1,-25 0,0-1,0-24,0 25,0-1,25 1,-25-25,0 0,24-25</inkml:trace>
  <inkml:trace contextRef="#ctx0" brushRef="#br0" timeOffset="318103.9864">4986 16098,'0'-25,"0"1,0-1,25 0,-25 0,0 0,24 1,-24-1,0 0,25 0,-25 0,25 1,0 48,0 1,-25 0,24 0,1 24,-25-24,25 0,-25 25,25-26,0 1,-25 0,24 0,-24 0,25-1,-25 1,25 0,-25 0,0-50</inkml:trace>
  <inkml:trace contextRef="#ctx0" brushRef="#br0" timeOffset="318300.1206">5308 15751,'-25'25,"25"0,-24-25,24 24,0 1,0 0,-25 0,0 24,25 1,-25 0,0-26,1 26,-1 0,0-1,0-24,25 25,-25-26,25 1</inkml:trace>
  <inkml:trace contextRef="#ctx0" brushRef="#br0" timeOffset="318983.5128">5457 16049,'-25'0,"25"24,0 1,0 0,0 0,0 0,0-1,0 1,0 25,0-25,-25-1,25 1,25 0,-25-50,0 0,0 1,25-26,-25 25,0-24,25 24,-25-25,25 25,-25 1,24-1,1 25,-25 25,0-1,25 1,-25 0,0 0,0 0,0-1,0 26,25-25,-25 0,0-1,0 1,25-25,-25-25,24 1</inkml:trace>
  <inkml:trace contextRef="#ctx0" brushRef="#br0" timeOffset="319431.7252">5755 15701,'0'25,"24"0,-24 0,0 24,0-24,0 25,0-1,0-24,0 25,0-1,25-24,-25 25,0-25,25-25,0 0,0-25,-25 0,25 0,-25-24,24-1,-24 25,0-24,25-1,-25 25,0-24,0 24,0 0,0 0,0 50,0 0,0 0,0 24,0-24,0 25,-25 24,25-24,0-1,0 26,0-26,0 1,0-1,0 1,0 0,0-25,0 24,-24-24,24 0,0 0,-25-1,0-24,25 25,-25-25,0 0,0 0,1-25,-1 1,0-1,25 0</inkml:trace>
  <inkml:trace contextRef="#ctx0" brushRef="#br0" timeOffset="319824.3054">6052 16173,'25'0,"0"24,0 1,0-25,-1 25,-24 0,0 0,-24-25,24 24,-25-24,25 25,-25-25,25 25,-25-25,25 25,25-25,0 0,0 0,-1 0,-24-25,25 25,0 0,0 0,0 0,-1 0,-24-25,-24 25</inkml:trace>
  <inkml:trace contextRef="#ctx0" brushRef="#br0" timeOffset="320344.5776">6623 12948,'25'-25,"-1"25,1 0,0 0,0 0,0 0,-1 0</inkml:trace>
  <inkml:trace contextRef="#ctx0" brushRef="#br0" timeOffset="320543.8828">6995 12948,'0'-25,"25"50,0-25,-1 0,1 0,0-25,0 25,0 0,-1 0,1 0,-25 25,25-25,0 0,-25 25,25-25</inkml:trace>
  <inkml:trace contextRef="#ctx0" brushRef="#br0" timeOffset="320928.3589">7987 12626,'0'0,"0"-25,0 50,0-1,0 26,0-25,-25 0,25 24,0 1,0-25,0 24,0-24,0 25,0-26,0 1,0 0,25 0,0-50</inkml:trace>
  <inkml:trace contextRef="#ctx0" brushRef="#br0" timeOffset="321156.6693">8161 12774,'25'0,"-1"0,1 0,0 0,0 0,0 0,24 0,-24 0,25 0,-26 0,26 0,-25 0,0 0,-1-24,-48 48</inkml:trace>
  <inkml:trace contextRef="#ctx0" brushRef="#br0" timeOffset="321343.9015">8384 12576,'-25'25,"25"0,0-1,0 1,0 25,0-1,0-24,0 25,0-25,25 24,-25 1,0-1,0-24,-50-25,50 25,25 0</inkml:trace>
  <inkml:trace contextRef="#ctx0" brushRef="#br0" timeOffset="321787.9434">8806 12750,'-25'0,"25"-25,25 0,-25 0,0 0,24 1,-24-1,25 25,-25-25,25 0,-25 0,25 25,0 25,-1 0,-24 0,25 0,0 24,0 1,-25-25,25 24,0-24,-1 0,-24 24,25-49,-25 25,0 0,25 0,-50-50,25 0,0 0,-25 1</inkml:trace>
  <inkml:trace contextRef="#ctx0" brushRef="#br0" timeOffset="321963.2722">9128 12502,'-25'24,"25"1,-24-25,24 25,0 0,-25 24,25-24,-25 0,0 25,0-1,0-24,25 25,-24-26,-1 1,25 25,-25-25,25-1</inkml:trace>
  <inkml:trace contextRef="#ctx0" brushRef="#br0" timeOffset="322131.8077">9252 12774,'0'25,"0"0,0 0,0 0,0-1,25 1,-25 0,0 0,-25-25</inkml:trace>
  <inkml:trace contextRef="#ctx0" brushRef="#br0" timeOffset="322575.5171">9475 12576,'-24'0,"24"25,0 0,0-1,0 1,0 25,0-25,0 24,0-24,0 0,0 24,0-24,24 0,1-25,-25-25,0 0,25 1,0-1,-25 0,25-25,-25 26,24-26,-24 25,0-24,0 24,25 0,-50 25,25 25,0 0,0-1,0 1,0 25,0-25,0 24,0 1,0-1,0 1,-24 0,24-26,0 26,0 0,0-26,-25 1,25 0,0 0,-25 0,25 0,-25-25,0 0,1-25,-1 25,25-25,0-25,-25 25,25 1</inkml:trace>
  <inkml:trace contextRef="#ctx0" brushRef="#br0" timeOffset="323075.4324">9823 12973,'0'-25,"0"50,0 0,0-1,0 1,0 0,0 0,0 0,0-1,0 1,0-50,24 25,-24-24,0-1,0 0,25 0,-25 0,25 1,-25-1,25 0,0 0,-25 50,0 0,0 0,0 24,0-24,0 0,0 0,24 24,-24-24,0 0,25-25,-25 25,25-25,0 0,0 0,-50-25</inkml:trace>
  <inkml:trace contextRef="#ctx0" brushRef="#br0" timeOffset="323519.3253">6499 13767,'25'0,"-1"24,-24-48,25 24,0 0</inkml:trace>
  <inkml:trace contextRef="#ctx0" brushRef="#br0" timeOffset="323648.0923">6945 13767,'25'0,"0"0,0 0,0-25,-1 25,1 0,0-25</inkml:trace>
  <inkml:trace contextRef="#ctx0" brushRef="#br0" timeOffset="324027.6645">7863 13519,'0'24,"0"1,0 0,0 0,0 24,0-24,0 25,0-1,0 1,-25 0,25-26,0 26,0-25,0 0,0-1,0 1,0-50</inkml:trace>
  <inkml:trace contextRef="#ctx0" brushRef="#br0" timeOffset="324303.7246">8111 13742,'25'0,"0"0,-25 25,25-25,24 0,-24 0,0 0,0 0,24 0,-24 0,0 0,0 0,-50-25,0 25</inkml:trace>
  <inkml:trace contextRef="#ctx0" brushRef="#br0" timeOffset="324451.2535">8310 13568,'-25'0,"25"25,0 0,0 0,0-1,25 26,-25 0,0-26,0 26,0 0,24-1,-24 1,25-25,-25 24,25-24,0-25</inkml:trace>
  <inkml:trace contextRef="#ctx0" brushRef="#br0" timeOffset="324840.1672">8880 13791,'0'0,"-25"0,25-24,0-1,0 0,25 0,-25 0,25-24,0 49,-25-25,24 0,-24 0,25 25,-25-24,25 24,0 24,0 1,-25 0,25 0,-25 0,24 24,1-24,-25 25,25-1,-25-24,25 25,-25-26,0 1,25-25,-25 25,0 0,0 0,0-50,0 0</inkml:trace>
  <inkml:trace contextRef="#ctx0" brushRef="#br0" timeOffset="325010.9747">9227 13519,'-24'24,"24"1,-25 0,25 0,-25 24,25-24,-25 25,0-1,25-24,-24 25,-1-25,25-1,-25 1,25 0,-25 0</inkml:trace>
  <inkml:trace contextRef="#ctx0" brushRef="#br0" timeOffset="325295.5175">9277 13742,'25'0,"-25"25,25-25,-1 24,-24 1,0 0,0 0,0 0,-24-1,-1 1,0 0,0-25,50 25,0-50,0 25,-1 0,1 0,0-25,0 25,0-25,-1 1,1 24</inkml:trace>
  <inkml:trace contextRef="#ctx0" brushRef="#br0" timeOffset="325684.4173">9550 13568,'-25'25,"25"0,25 0,-25-1,0 26,0-25,0 0,0 24,0-24,0 0,0 0,25-25,-25 24,0-48,24-1,-24 0,25 0,-25 0,25-24,-25 24,0 0,25-24,-25 24,0 0,0 50,0 0,0-1,0 1,0 25,0-25,0 24,0 1,0-1,0 1,0 0,0-1,0 1,-25-1,25 1,0 0,-25-26,25 1,-25 0,1 0,-1-25,25-25,-25 25,25-25,-25 0,25-24</inkml:trace>
  <inkml:trace contextRef="#ctx0" brushRef="#br0" timeOffset="326327.5161">9971 13816,'0'25,"0"0,0 0,0-1,0 1,0 0,0 0,0 0,0-1,25-24,-25-24,0-1,0 0,25 0,-25 0,0 1,25 24,-25-25,25 0,-25 50,0 0,25-1,-25 1,0 0,0 0,-25 0,25-1,0 1,0 0,0 0,0 0,0-50,25 25,-25-25,24 0,-24 0,25 1,-25-1,25 25,-25-25,25 25,-25-25,0 50,0 0,25 0</inkml:trace>
  <inkml:trace contextRef="#ctx0" brushRef="#br0" timeOffset="327043.7311">9996 13866,'-25'-25,"1"50,24 0,0-1,0 26,0-25,0 24,0-24,24 0,-24 0,0 0,-24-1,24 1,0 0,24-50,-24 0,0 1,0-1,25 0,-25 0,25-24,-25 24,25 0,-25 0,25 25,-25-25,25 1,-1 24,-24 24,0 1,0 0,0 0,0 0,0-1,-24 1,24 25,0-25,0-1,0 1,0 0,24-25,1 0,0-25,0 0,0 1,-1 24,-24-25,0 0,0 0</inkml:trace>
  <inkml:trace contextRef="#ctx0" brushRef="#br0" timeOffset="327491.3465">8756 14436,'0'25,"0"0,0 0,0 0,0-1,0 1,0 0</inkml:trace>
  <inkml:trace contextRef="#ctx0" brushRef="#br0" timeOffset="327615.2796">8731 14932,'0'25,"0"0,0 0,0 0,0-1,0 1,0 0,0 0</inkml:trace>
  <inkml:trace contextRef="#ctx0" brushRef="#br0" timeOffset="327700.314">8756 15230,'0'25,"0"-50,0 75,0-26,0 1,0 0,25 0,-50-50,25 50</inkml:trace>
  <inkml:trace contextRef="#ctx0" brushRef="#br0" timeOffset="328083.2817">6821 15974,'25'0,"0"0,0 0,0-25,-1 25</inkml:trace>
  <inkml:trace contextRef="#ctx0" brushRef="#br0" timeOffset="328227.3882">7218 15999,'25'0,"0"0,-25 25,25-25,-1 0,1 0,0 0,0 0,0-25</inkml:trace>
  <inkml:trace contextRef="#ctx0" brushRef="#br0" timeOffset="328648.2046">8037 15776,'0'-25,"-25"50,25 0,25-1,-25 26,0-25,0 24,0 1,0-25,0 24,0 1,0 0,0-26,0 26,0-25,-25 0,25-1,0 1,0-50</inkml:trace>
  <inkml:trace contextRef="#ctx0" brushRef="#br0" timeOffset="328891.4756">8210 16024,'0'25,"25"-25,0 24,0-24,0 0,-1 0,26 0,0-24,-26 24,1 0,0 0,0-25,24 25,-24 0,-50 25</inkml:trace>
  <inkml:trace contextRef="#ctx0" brushRef="#br0" timeOffset="329051.5912">8483 15776,'-25'0,"25"25,0-1,0 1,0 0,0 25,0-26,0 26,0 0,0-1,0 1,0-1,25-24,-25 25,0-25,0-1,25 1</inkml:trace>
  <inkml:trace contextRef="#ctx0" brushRef="#br0" timeOffset="329419.1055">8731 16123,'-25'-25,"25"0,0 1,0-1,0 0,25 0,-25 0,0-24,25 24,-25 0,0 0,25 1,-25-1,25 50,-1-25,-24 24,25 1,0 25,-25-25,25 24,0-24,-25 25,24-1,1 1,0-25,-25 24,25-24,-25 0,25 0,0-1,-25 1,24 0,-48-50</inkml:trace>
  <inkml:trace contextRef="#ctx0" brushRef="#br0" timeOffset="329587.7348">9054 15776,'-25'25,"0"-1,25 26,-25-25,25 24,-25 1,1-25,-1 24,25 1,-25 0,0-1,25 1,-25-25,25 24,-24-24,24 0</inkml:trace>
  <inkml:trace contextRef="#ctx0" brushRef="#br0" timeOffset="330019.7578">9178 16049,'25'0,"-25"24,0 1,0 25,0-25,0-1,0 1,0 0,0 0,0 0,0-50,24 25,-24-25,0 0,25-24,-25 24,25-25,-25 25,25 1,-25-1,0 0,25 25,-25 25,0 0,24-25,-24 49,0-24,0 0,0 24,0-24,0 25,0-25,25-1,0 1,-25-50,25 25</inkml:trace>
  <inkml:trace contextRef="#ctx0" brushRef="#br0" timeOffset="330463.7244">9550 15776,'-25'25,"25"-1,25 1,-25 0,0 25,0-26,0 1,0 25,0-25,25 24,-25-24,0 0,24 0,-24-50,25 0,-25-25,25 26,-25-1,0-25,25 1,-25 24,0-25,0 25,0 1,0-1,0 0,0 50,0 0,25-1,-25 26,0 0,0-1,0 1,0 24,0-24,0 24,-25-24,25 24,0-24,-25 0,25-1,-25 1,25-25,-25-1,25 1,-24 0,24 0,-25-25,0-25,0 0,0 25,25-49,-24 24,24-25</inkml:trace>
  <inkml:trace contextRef="#ctx0" brushRef="#br0" timeOffset="330847.9772">9773 16098,'-25'25,"25"0,0 0,25-25,-25 49,0-24,0 0,0 0,0-1,25 1,-25 0,0 0,0-50,0 0,25 0,-25 1,0-1,24-25,-24 25,0-24,25 24,-25 0,25 25,-25 25,0 0,0 0,0-1,0 26,25-25,-25 24,0-24,0 0,0 0,25 0,-25 0,24-25,-24-25</inkml:trace>
  <inkml:trace contextRef="#ctx0" brushRef="#br0" timeOffset="331984.4036">10542 12626,'0'-25,"-25"25,50 0,-25 25,0-1,0 1,0 25,0-25,0 24,0 1,0-25,0 24,25 1,-25 24,0-24,0-1,0 1,0 0,0-1,0 26,0-26,25 1,-25 0,0-1,0 1,0-25,0 24,0 1,0-1,0 1,0 0,0-1,0 1,0-1,0 1,0 0,0-1,0 1,0-25,0 24,0-24,0 25,0-25,0 24,0 1,0-25,0 24,0-24,0 25,0-26,0 26,0-25,0 24,0-24,0 0,0 25,0-26,0 1,0 25,0-25,-25-1,25 26,0-25,0 0,0-1,0 1,0 25,0-25,0-1,0 1,0 0,0 0,-25 0,25 0,0 24,0-24,0 0,0 0,0-1,0 1,0 0,0 0,0 0,0-1,-25 1,25 0,0 0,0 0,0-1,0 1,0 0,0 0,0 0,0-1,0 1,0 0,0 0,0 0,0-1,0 1,0 0,0 0,0 0,0-1,0 1,0 0,0 0,0 0,0-1,0 1,25 0,-25 0,0 0,0 0,0-1,0 1,0 0,0-50,0 0,0 1,-25-26,25 0</inkml:trace>
  <inkml:trace contextRef="#ctx0" brushRef="#br0" timeOffset="332616.041">11137 13915,'-25'0,"50"25,0-25,0 0,0 0,0 25,24-25,-24 0,25 0,-26 0,1 0,0 0,0 0,0 0,-1 0,-24-25,-24 25,-1 0,25-25</inkml:trace>
  <inkml:trace contextRef="#ctx0" brushRef="#br0" timeOffset="332811.5151">11286 13643,'0'-25,"0"50,0-1,0 1,0 0,25 25,-25-26,25 26,-25 0,0 24,0-24,0-1,25 1,-25-1,0-24,0 25,0-1,-25-24,50 0,-25 0,0 0</inkml:trace>
  <inkml:trace contextRef="#ctx0" brushRef="#br0" timeOffset="334120.2168">12551 12725,'0'-25,"0"0,0 0,0 50,0 0,0 0,0 0,0 24,0-24,0 25,25-1,-25 1,0-1,0 1,0 0,0-1,0 1,0 0,0-1,25 1,-25-1,0 1,0 0,0-26,0 26,0-25,0 24,0 1,0 0,0-1,0 1,0-1,-25 1,25-25,0 24,0 1,0 0,0-26,0 26,0 0,0-26,0 1,0 0,0 25,0-25,0 24,0 1,0-25,0 24,0-24,0 25,0-1,0-24,0 0,0 0,-25 24,25-24,0 25,0-1,0-24,0 25,0-26,0 26,0-25,0 0,0 24,0-24,0 25,0-26,0 1,0 25,0-25,0 0,0-1,0 26,0-25,0 0,0-1,0 1,0 0,0 0,-25 0,25-1,0 1,0 0,0 25,0-26,0 1,0 0,0 0,0 0,0-1,0 1,0 0,0 0,0 0,0-1,0 1,0 0,0 0,-24 0,24-1,0 1,0 0,0 0,0 0,0-1,24 1,-24 0,0 0,0 0,0 0,0-1,0 1,0 0,0 0,0 0,0-1,0 1,0 0,0 25,0-125,-24 50,48-24,-24-1</inkml:trace>
  <inkml:trace contextRef="#ctx0" brushRef="#br0" timeOffset="335048.3926">12973 12998,'-25'-25,"0"0,25 0,0 0,0 1,0-1,0 0,25 0,-25 0,25 1,-25-1,25 0,-1 25,1 0,0 0,0 25,-25 0,25-1,-25 1,24 25,-24-25,25 24,-25 1,25-25,-25 24,25-24,-25 0,25 0,-25-1,0 1,25-25,-25 25,0-50,0 0,0 1,-25 24,25-25,0 0</inkml:trace>
  <inkml:trace contextRef="#ctx0" brushRef="#br0" timeOffset="335275.5247">13246 12626,'-25'0,"25"24,0 1,0 0,0 0,-25 0,25-1,0 26,-25-25,0 24,1-24,24 0,-25 25,0-26,25 1,-25 0,25 0,-25 0,25-1</inkml:trace>
  <inkml:trace contextRef="#ctx0" brushRef="#br0" timeOffset="335519.4675">13345 12923,'25'25,"-25"0,0 0,0-1,0 1,0 0,0 0,0 0,0-1,0 1,0 0</inkml:trace>
  <inkml:trace contextRef="#ctx0" brushRef="#br0" timeOffset="335992.2142">13593 12626,'0'24,"0"1,0 0,0 0,0 0,0 24,0 1,0-25,0-1,0 1,0 0,0 0,25 0,0-25,-1-25,-24 0,25 0,0 0,-25 1,25-26,-25 25,25 0,-25-24,24 24,-24-25,0 26,0-1,0 0,0 50,0 24,0-24,0 25,0-25,0 24,0 1,-24-25,24 24,0 1,0-1,0 1,0-25,0 24,-25-24,25 25,0-25,-25-25,25 25,-25-25,25 24,-25-24,1 0,-1 0,0-24,0-1,25 0</inkml:trace>
  <inkml:trace contextRef="#ctx0" brushRef="#br0" timeOffset="336239.9069">13990 12923,'0'25,"0"0,0 0,0-1,0 26,0-25,0 24,0-24,0 0,0 25,0-25,0-1,-25 1,25 0,0 0,25-25,-25 25,-25-25</inkml:trace>
  <inkml:trace contextRef="#ctx0" brushRef="#br0" timeOffset="336803.5057">12874 13891,'0'-25,"0"0,0 0,0 0,24 25,-24-24,25-1,-25 0,25 25,0 0,0 0,-1 25,-24 0,25-1,-25 26,25 0,0-26,-25 26,25 0,-25-26,24 1,-24 0,25 0,-25 0,0-1,0 1,0-50,0 1,0-1</inkml:trace>
  <inkml:trace contextRef="#ctx0" brushRef="#br0" timeOffset="336975.3856">13171 13667,'0'25,"-25"0,25 0,0 0,-24-1,24 1,-25 25,0-25,25 24,-25 1,0-25,1 24,-1 1,25-25,-25-1,25 1,-25-25</inkml:trace>
  <inkml:trace contextRef="#ctx0" brushRef="#br0" timeOffset="337264.2473">13196 13891,'25'0,"0"24,0-24,-25 25,24-25,1 25,-25 0,0 0,0-1,-25 1,25 0,-24-25,24 25,-25-25,25 25,25-25,-25-25,24 25,1 0,0-25,0 25,0-25,-1 25,-24-25,25 1,0 24</inkml:trace>
  <inkml:trace contextRef="#ctx0" brushRef="#br0" timeOffset="337688.1207">13568 13742,'0'-25,"-25"50,25 0,0-1,0 1,0 0,0 25,0-26,0 26,0-25,0 0,0 24,25-49,-25 25,25-25,-25-25,25 0,-25 1,25-1,-25-25,24 25,-24-24,25 24,-25-25,25 26,-25-26,0 25,0 0,0 50,0 0,0 0,0 24,0-24,0 25,0-1,0 1,0 0,0-1,0 26,0-51,0 26,0 0,0-26,0 26,-25-25,25 0,0 0,-25-25,25 24,-24-24,-1 0,0 0,25-24,-25 24,0-25,25 0,-24 0,24 0</inkml:trace>
  <inkml:trace contextRef="#ctx0" brushRef="#br0" timeOffset="337883.3535">13940 13990,'0'25,"0"-1,0 1,0 0,0 25,0-26,0 1,0 25,0-25,0 24,0-24,0 0,0 0,0 0,0-1,-25 1</inkml:trace>
  <inkml:trace contextRef="#ctx0" brushRef="#br0" timeOffset="338147.0858">13370 14734,'0'25,"0"0,25-1,-25 1</inkml:trace>
  <inkml:trace contextRef="#ctx0" brushRef="#br0" timeOffset="338247.6574">13370 15056,'0'0,"0"25,0 0,0 0,0 0,0-1</inkml:trace>
  <inkml:trace contextRef="#ctx0" brushRef="#br0" timeOffset="338363.3803">13395 15304,'0'25,"0"0,0 0,0 0,0 0,0-1,0 1,0 0</inkml:trace>
  <inkml:trace contextRef="#ctx0" brushRef="#br0" timeOffset="338920.4181">12874 16098,'-25'0,"0"0,25-25,25 25,-25-24,0-1,25 0,-1 0,1 0,0 1,0 24,-25 24,25-24,-25 25,24 0,-24 0,25 24,0-24,-25 0,25 0,0 24,-25-24,24 0,-24 0,25 24,-25-24,0 0,0 0,25 0,-50-25,25-25,0 0</inkml:trace>
  <inkml:trace contextRef="#ctx0" brushRef="#br0" timeOffset="339119.4386">13171 15850,'-25'25,"25"0,0 0,-24-25,24 49,-25-24,25 0,-25 24,25 1,-25 0,0-26,1 26,-1 0,0-26,25 26,-25-25,25 0,-25 0</inkml:trace>
  <inkml:trace contextRef="#ctx0" brushRef="#br0" timeOffset="339472.4645">13271 16148,'0'25,"0"-1,0 1,24 0,-24 0,0 0,0-1,0 1,0 25,0-25,0 0,0-1,0-48,25 24,-25-25,0-25,25 25,-25-24,25 24,-25-25,25 25,-1-24,-24 24,25 0,-25 50,25-25,-25 25,0 0,0 24,0-24,0 0,0 24,0-24,0 25,0-25,25 0,-25-1,0 1,25-25,-1-25</inkml:trace>
  <inkml:trace contextRef="#ctx0" brushRef="#br0" timeOffset="339923.7595">13667 15999,'-24'0,"24"25,0 0,0-1,0 1,0 0,0 25,0-26,24 26,-24-25,0 24,0-24,25 0,0-25,0 0,0-25,-1-24,-24 24,25-25,0 1,-25 24,25-25,-25 1,0 24,25-25,-25 25,-25 1,25 48,0 1,0 0,0 0,0 0,0 24,0 1,0-1,0 26,0-26,0 1,-25 0,25 24,0-24,0-1,0-24,0 25,0-25,-25-1,25 1,0 0,-25 0,1-25,-1 0,0 0,0 0,0 0,25-25,-24 25,-1-25,0 0,25 1,0-1,0-25</inkml:trace>
  <inkml:trace contextRef="#ctx0" brushRef="#br0" timeOffset="340144.0601">14015 16371,'0'25,"24"0,-24 0,0-1,0 1,0 0,0 0,0 0,0-1,0 26,0-25,0 0,0-1,0-48,-24-1</inkml:trace>
  <inkml:trace contextRef="#ctx0" brushRef="#br0" timeOffset="340768.4675">14858 12799,'0'25,"0"0,0 0,0 24,0 1,0-1,0 1,0 24,0-49,0 25,0-25,0 0,25-1,-25 1,0 0,0-50</inkml:trace>
  <inkml:trace contextRef="#ctx0" brushRef="#br0" timeOffset="341019.2259">15007 13072,'25'0,"-25"-25,24 25,1 0,0 0,0 0,24 0,-24 0,0 0,0 0,0 0,-1 0,1 0,0 25,-50-50</inkml:trace>
  <inkml:trace contextRef="#ctx0" brushRef="#br0" timeOffset="341196.3302">15205 12799,'-25'25,"25"0,0 0,0-1,0 1,-24 25,24-1,0 1,24 0,-24-1,0 1,0 0,0-26,0 1,25 25,0-25</inkml:trace>
  <inkml:trace contextRef="#ctx0" brushRef="#br0" timeOffset="341551.3305">15528 13097,'-25'-25,"25"0,0 0,0 1,25-1,-25 0,25 0,-25 0,0 1,24-1,1 50,0-1,-25 1,25 0,-25 0,25 0,-1 24,-24-24,25 25,-25-26,25 1,0 25,0-25,-25 0,24-1,-24 1,0-50,-24 1</inkml:trace>
  <inkml:trace contextRef="#ctx0" brushRef="#br0" timeOffset="341731.5227">15801 12824,'0'25,"-25"-25,25 25,0-1,-25 26,25-25,-25 0,25 24,-25-24,1 25,24-1,-25-24,0 0,0 25,25-26,-25 1</inkml:trace>
  <inkml:trace contextRef="#ctx0" brushRef="#br0" timeOffset="341899.2861">15949 13097,'0'25,"0"-1,0 1,0 0,0 0,0 0,0 0,-24-1,24 1,-25-25</inkml:trace>
  <inkml:trace contextRef="#ctx0" brushRef="#br0" timeOffset="342340.1429">16148 12849,'0'25,"0"-1,0 1,0 0,0 0,0 24,0 1,0-25,0 0,0 24,0-24,0 0,25-50,-25 0,24-24,-24 24,25 0,-25-25,25 26,-25-1,0-25,25 25,-25 1,0-1,0 0,0 50,0 0,0 24,0-24,0 25,0-26,0 26,0 0,0-1,0 1,0 0,0-1,0 1,-25-25,25 24,0 1,-25-25,25-1,-25 1,1 0,-1-25,0 0,0-25,0 0,1 1,24-1</inkml:trace>
  <inkml:trace contextRef="#ctx0" brushRef="#br0" timeOffset="342664.3463">16371 13146,'25'25,"0"-25,0 0,-25 25,24-25,1 25,0 0,-25 0,-25-1,25 1,-25 0,1 0,-1 0,0-1,25 1,-25-25,50 0,0 0,0 0,-1 0,1 0,0 0,0-25,24 25,-24 0,0 0,0 0,-25-24,-25 24</inkml:trace>
  <inkml:trace contextRef="#ctx0" brushRef="#br0" timeOffset="343095.382">14932 13940,'-24'0,"24"25,0 0,0 0,0 24,0-24,0 25,0-1,0 1,0-1,-25 1,50-25,-25 0,0 0,0-1,0 1,0-50</inkml:trace>
  <inkml:trace contextRef="#ctx0" brushRef="#br0" timeOffset="343287.9527">14982 14163,'25'0,"0"0,24 0,-24 0,0 0,24 0,-24 0,25 0,-25 0,24 0,-24 0,0 0,0 0</inkml:trace>
  <inkml:trace contextRef="#ctx0" brushRef="#br0" timeOffset="343455.5528">15230 13990,'0'25,"0"-1,0 1,0 25,0-1,0 1,0-25,0 24,0 1,0-25,0 25,0-26,25 1,-25 0</inkml:trace>
  <inkml:trace contextRef="#ctx0" brushRef="#br0" timeOffset="343792.2582">15453 14139,'25'0,"-25"-25,25 0,0 0,-25 0,25 1,-1-1,-24 0,25 25,-25-25,25 0,-25 50,0 0,25 0,-25 0,25-1,-25 1,24 0,-24 25,25-26,-25 1,25 25,-25-25,25-1,-25 1,0 0,0 0,-25-50,25 0</inkml:trace>
  <inkml:trace contextRef="#ctx0" brushRef="#br0" timeOffset="343967.5332">15825 13915,'-24'0,"24"25,-25 0,25 0,0 0,-25-1,25 1,-25 25,0-25,25 24,-24-24,-1 25,0-26,0 1,0 25,25-25,-24-25</inkml:trace>
  <inkml:trace contextRef="#ctx0" brushRef="#br0" timeOffset="344247.6267">15875 14163,'25'0,"0"25,-1-25,-24 25,25-25,-25 25,0 0,0-1,-25 1,25 0,-24 0,-1-25,25 25,-25-25,25 25,-25-25,50 0,0 0,0 0,-1 0,1-25,0 25,0 0,0-25,-1 0,1 0,0 25</inkml:trace>
  <inkml:trace contextRef="#ctx0" brushRef="#br0" timeOffset="344692.4065">16197 13915,'-24'0,"24"25,0 0,0 25,0-26,0 26,0-25,0 24,0-24,0 25,0-25,0-1,0 1,24-25,1-25,-25 1,25-26,0 25,-25 0,25 1,-25-26,0 25,0-24,24 24,-24 0,-24 0,24 50,0 0,0 0,0-1,0 1,0 0,0 25,0-1,0 1,0-25,0 24,0 1,-25-25,25 24,0-24,-25 25,25-1,-25-24,0 0,25 0,-24 0,24-1,-25-24,0 25,0-25,0 0,1 0,24-25,-25 25,25-24</inkml:trace>
  <inkml:trace contextRef="#ctx0" brushRef="#br0" timeOffset="345095.3205">16371 14287,'25'0,"0"0,0 0,-1 25,1-25,-25 25,25-25,-25 25,0 0,0 0,0-1,-25 1,0 0,1 0,-1 0,0-25,0 0,50 0,0 0,0 0,-1 0,1 0,0-25,25 25,-26 0,1 0,25-25,-25 25,-1 0,1 0</inkml:trace>
  <inkml:trace contextRef="#ctx0" brushRef="#br0" timeOffset="345371.4252">15627 14883,'-25'25,"25"-1,0 1,0 0,25 0,-25 0,0-1,25 1,-25 0</inkml:trace>
  <inkml:trace contextRef="#ctx0" brushRef="#br0" timeOffset="345463.577">15627 15329,'0'25,"0"0,0 0,0 0</inkml:trace>
  <inkml:trace contextRef="#ctx0" brushRef="#br0" timeOffset="345571.5522">15652 15577,'0'25,"25"0,-50-25</inkml:trace>
  <inkml:trace contextRef="#ctx0" brushRef="#br0" timeOffset="345999.8365">15032 15925,'-25'0,"25"24,-25-24,25 25,25 25,-25-1,0 1,-25 0,25-1,0 1,0-1,-25 1,25-25,0 0,0 0,0-1,0 1,25 0,-25-50</inkml:trace>
  <inkml:trace contextRef="#ctx0" brushRef="#br0" timeOffset="346192.3986">15131 16148,'25'0,"-1"0,1 25,0-25,0 0,0 0,24 0,-24 0,0 0,0 0,0 0,-25 24</inkml:trace>
  <inkml:trace contextRef="#ctx0" brushRef="#br0" timeOffset="346371.5746">15304 15974,'0'25,"-24"0,24 0,0-1,0 26,0 0,0-1,0 1,0-25,0 24,0 1,0-25,0 0,0-1,0 1</inkml:trace>
  <inkml:trace contextRef="#ctx0" brushRef="#br0" timeOffset="346719.6989">15478 16197,'0'-24,"0"-1,25 25,-25-25,25 0,-25 0,25 1,-25-1,0 0,24 25,1 0,-25 25,25 0,-25-1,25 26,-25-25,25 24,-25-24,24 25,-24-25,25 24,0-24,-25 25,25-25,0-1,-25 1,24 0,-24-50,0 0,-24 1</inkml:trace>
  <inkml:trace contextRef="#ctx0" brushRef="#br0" timeOffset="346915.7472">15825 15949,'-24'0,"24"25,0 0,-25 0,25 0,0-1,-25 26,25-25,-25 24,0 1,1 0,24-1,-25-24,0 25,0-25,25-1,-25 1,25 0</inkml:trace>
  <inkml:trace contextRef="#ctx0" brushRef="#br0" timeOffset="347227.5273">15900 16272,'0'25,"0"-1,0 1,0 0,0 0,0 0,0 0,0-1,0 1,0 0,25-25,-25-25,0 0,0 1,24-26,-24 25,25-25,-25 26,25-1,-25 0,25 0,0 25,-25 25,0 0,0 0,0-1,0 1,0 25,0 0,24-26,-24 1,0 25,0-25,25-25,-25 24,25-48</inkml:trace>
  <inkml:trace contextRef="#ctx0" brushRef="#br0" timeOffset="347699.7349">16222 16024,'0'25,"0"-1,0 1,0 0,0 25,0-26,0 26,0 0,0-26,25 26,-25-25,0 25,0-26,25-24,-25-24,25-1,-25 0,24-25,1 1,-25 24,25-25,-25 1,0-1,0 25,25 0,-25 1,0-1,-25 50,25-1,0 26,0-25,0 24,0-24,0 25,0-1,0 1,0 0,0-1,0 1,0 0,0-1,0-24,0 25,-25-26,25 1,0 25,-25-25,1-25,24 24,-25-24,25 25,-25-25,0 0,0 25,1-25,-1 0,0-25,0 25,0-25,25-24</inkml:trace>
  <inkml:trace contextRef="#ctx0" brushRef="#br0" timeOffset="348339.5191">16470 16446,'0'-25,"25"25,0 0,0 25,0-1,-1 1,-24 0,0 0,0 0,0-1,-24 1,-1 0,25 0,-25-25,0 0,25 25,-25-25,1 0,-1 0,50-25,-1 50,1-25,0 0,0 0,0 0,-1 0,1 0,0 0,0 0,0-25,-1 25,-24-25</inkml:trace>
  <inkml:trace contextRef="#ctx0" brushRef="#br0" timeOffset="348812.0512">17165 13097,'0'25,"25"-25,-1 24,1-24,0 0,0 0,0 0</inkml:trace>
  <inkml:trace contextRef="#ctx0" brushRef="#br0" timeOffset="348919.5011">17686 13171,'25'0</inkml:trace>
  <inkml:trace contextRef="#ctx0" brushRef="#br0" timeOffset="349015.2056">18033 13171,'25'25,"0"0</inkml:trace>
  <inkml:trace contextRef="#ctx0" brushRef="#br0" timeOffset="349399.6379">18876 12725,'-24'25,"24"-1,0 1,0 25,0-1,0 1,0 0,0-1,-25-24,25 25,0-1,0 1,0-25,0 24,0-24,0 0,25-25,-25 25</inkml:trace>
  <inkml:trace contextRef="#ctx0" brushRef="#br0" timeOffset="349651.8483">19025 12998,'25'0,"0"0,-25 24,25-24,-1 0,26 0,-25 0,24-24,-24 24,25 0,-25 0,-1 0,1 0,0 0,-50 0,0 0,1 0</inkml:trace>
  <inkml:trace contextRef="#ctx0" brushRef="#br0" timeOffset="349816.3247">19273 12824,'-25'25,"25"0,0-1,0 1,0 0,-24 25,24-1,0 1,0-25,-25 24,25 1,0 0,0-26,0 1,25-25,-25 25,24-25</inkml:trace>
  <inkml:trace contextRef="#ctx0" brushRef="#br0" timeOffset="350147.5443">19521 13022,'-25'0,"25"-24,25 24,-25-25,0 0,25 0,0 0,-25 1,25-1,-25 0,25 25,-25-25,24 25,-24 25,25 0,-25 0,25 24,-25-24,25 25,0-26,-25 26,24-25,-24 24,25-24,-25 0,25 0,-25 0,25-25,-25 25,0-50,0 0</inkml:trace>
  <inkml:trace contextRef="#ctx0" brushRef="#br0" timeOffset="350339.762">19893 12750,'-24'0,"-1"24,25 1,-25 0,25 0,-25 0,25 24,-25-24,1 25,-26-1,25-24,0 25,1-26,-1 26,0-25,25 0,0 0,0-50</inkml:trace>
  <inkml:trace contextRef="#ctx0" brushRef="#br0" timeOffset="350507.5428">19943 13022,'0'25,"0"0,0 0,0 0,0-1,0 1,0 0,-25 0,25 0,0 24,0-24,0 0</inkml:trace>
  <inkml:trace contextRef="#ctx0" brushRef="#br0" timeOffset="350951.8481">20166 12824,'0'25,"0"0,0-1,0 1,0 0,0 0,-25 24,25-24,0 0,0 0,0 0,25-1,0-24,-25-24,25 24,0-25,-25 0,24 0,1-24,0 24,-25 0,25-25,-25 26,0-1,0 0,0 0,0 50,-25 0,25 24,0-24,0 25,0-1,0 1,-25 0,25 24,0-24,0-1,-25 1,25 0,0-1,-24 1,24-25,-25-1,25 1,-25 0,0 0,0-25,1 0,24-25,-25 25,25-25,-25 0,25 1,-25-26,25 25,0-24</inkml:trace>
  <inkml:trace contextRef="#ctx0" brushRef="#br0" timeOffset="351316.6449">20414 13171,'0'25,"0"0,0 0,0 0,0-1,0 26,0 0,0-26,0 1,25-25,-25-25,25 1,-25-1,25 0,-1 0,-24-24,25 24,0 0,-25 50,0 0,0-1,-25 26,25-25,0 0,0 24,0-24,0 0,0 0,25-1,-25 1,0-50</inkml:trace>
  <inkml:trace contextRef="#ctx0" brushRef="#br0" timeOffset="351871.5258">17239 14238,'0'0,"-25"0,25 25,25-25,0 0,0 0</inkml:trace>
  <inkml:trace contextRef="#ctx0" brushRef="#br0" timeOffset="351995.7467">17611 14287,'25'0,"0"25,0-25,0 0,-1 0</inkml:trace>
  <inkml:trace contextRef="#ctx0" brushRef="#br0" timeOffset="352600.3792">18231 14188,'0'0,"-24"25,24 0,24-25,1 0,0 0,0 0</inkml:trace>
  <inkml:trace contextRef="#ctx0" brushRef="#br0" timeOffset="352955.4096">18876 13891,'0'0,"-24"-25,24 50,0-1,0 1,0 25,0-1,-25 26,25-26,-25 1,25 0,0-1,0 1,0 0,0-26,0 1,0 0,25-25,0-25</inkml:trace>
  <inkml:trace contextRef="#ctx0" brushRef="#br0" timeOffset="353139.7604">18976 14114,'24'0,"1"0,0 0,0 0,0 0,-1 25,1-25,25 0,-25 0,-1 0,1 0,0 0,0 24,-75-73</inkml:trace>
  <inkml:trace contextRef="#ctx0" brushRef="#br0" timeOffset="353303.5297">19199 13940,'0'25,"-25"-25,25 25,0 0,0 24,0 1,0-1,0 1,0 0,0-1,0 1,0-25,0 24,25-24</inkml:trace>
  <inkml:trace contextRef="#ctx0" brushRef="#br0" timeOffset="353631.7646">19447 14163,'-25'-24,"50"-1,0 0,-25 0,24 0,1 1,-25-1,25 0,0 0,-25 0,25 25,0 0,-25 25,0 0,24 0,-24 0,25 24,-25 1,25-25,-25 24,25 1,-25-25,0-1,25 26,-25-25,0 0,24 0,-24-1,0 1,-24-25</inkml:trace>
  <inkml:trace contextRef="#ctx0" brushRef="#br0" timeOffset="353799.6947">19794 13891,'-25'24,"1"-24,24 25,0 25,-25-25,25-1,-25 26,0 0,25-1,-25 1,1-25,-1 24,25-24,-25 25,0-25</inkml:trace>
  <inkml:trace contextRef="#ctx0" brushRef="#br0" timeOffset="354124.4758">19869 14163,'24'0,"1"25,0 0,0 0,-25 0,25-25,-25 24,0 1,-25 0,0 0,0 0,0-25,1 25,-1-25,50 0,-1 0,1 24,0-24,0 0,24-24,-24 24,0 0,0 0,0-25,-1 25,1-25,0 0</inkml:trace>
  <inkml:trace contextRef="#ctx0" brushRef="#br0" timeOffset="354539.6082">20241 13965,'-25'25,"25"0,0-1,0 1,0 25,0-25,0 24,0-24,0 0,0 0,0 24,0-24,25 0,-25-50,24 25,-24-25,25 0,-25 1,25-1,0-25,-25 25,0-24,25 24,-25-25,0 26,0-1,0 0,0 50,0 0,0 24,0-24,0 25,0-1,0 1,0 24,0-24,0 0,-25 24,25-24,-25-1,25 1,0-1,-25 1,25-25,-25 0,1-1,-1-24,0 0,0 0,0 0,25-24,-24-1,24 0,0 0</inkml:trace>
  <inkml:trace contextRef="#ctx0" brushRef="#br0" timeOffset="354907.5328">20464 14337,'0'25,"0"0,0 24,0-24,0 0,0 0,0 0,0-1,0 1,0 0,25-50,-25 0,0 1,24-1,-24-25,25 25,-25 1,25-1,-25 0,25 50,-25 0,0-1,25 26,-25-25,0 0,0-1,0 26,24-25,-24 0,0-1,25-24,-25 25</inkml:trace>
  <inkml:trace contextRef="#ctx0" brushRef="#br0" timeOffset="355219.4433">19621 15056,'0'25,"-25"-25,0 25,25 0,0 0,0-1,-25-24</inkml:trace>
  <inkml:trace contextRef="#ctx0" brushRef="#br0" timeOffset="355327.4873">19596 15478,'0'25,"0"0,0 0,0-1,0 1,0 0</inkml:trace>
  <inkml:trace contextRef="#ctx0" brushRef="#br0" timeOffset="355743.5251">17314 16173,'0'0,"0"24,-25-24,25 25,25-25,-1 0,1 0,0 0,0-25,0 25,24-24,-24 24</inkml:trace>
  <inkml:trace contextRef="#ctx0" brushRef="#br0" timeOffset="355871.8227">17859 16222,'25'0,"-25"25,25-25,0 0,0 0</inkml:trace>
  <inkml:trace contextRef="#ctx0" brushRef="#br0" timeOffset="356247.6765">18827 15999,'-25'25,"25"0,0-1,0 1,0 0,0 25,0-26,0 26,0 0,0-1,0 1,0 0,0-1,0 1,0-25,25-1,-25 1,0 0,25-25</inkml:trace>
  <inkml:trace contextRef="#ctx0" brushRef="#br0" timeOffset="356468.5463">18951 16272,'0'25,"25"-25,-25 24,24-24,1 0,0 0,25 0,-26 0,26 0,-25 0,24 0,-24 0,0 0,0 0,0 0,-1 0,-24 25,-24 0</inkml:trace>
  <inkml:trace contextRef="#ctx0" brushRef="#br0" timeOffset="356635.4655">19248 16098,'-24'25,"24"0,0 0,0-1,0 1,0 25,-25-1,25 1,0-25,0 25,25-26,-25 26,0-25,24 0,-73-50</inkml:trace>
  <inkml:trace contextRef="#ctx0" brushRef="#br0" timeOffset="357000.6045">19621 16446,'-25'-25,"25"0,0 0,0 0,0 0,0 1,0-26,0 25,0 0,25-24,-25 24,0 0,24 25,1 25,-25 0,25 0,-25-1,25 1,-25 25,25-1,-1-24,-24 25,25 0,0-26,-25 1,25 0,-25 0,25 0,-25-1,0 1,-25-25</inkml:trace>
  <inkml:trace contextRef="#ctx0" brushRef="#br0" timeOffset="357171.214">19844 16073,'-25'0,"25"25,0 0,0 0,-25 0,25-1,0 1,-25 25,1-25,-1 24,0 1,0 0,0-26,25 1,-24 25,-1-50,25 25</inkml:trace>
  <inkml:trace contextRef="#ctx0" brushRef="#br0" timeOffset="357531.3226">19918 16321,'0'25,"0"0,25 0,-25 0,0 0,0 24,0-24,0 0,25 0,-25-50,25 0,-25 0,0 0,24 1,1-26,-25 25,25 0,-25 0,25 1,0 48,-25 1,0 0,0 25,0-25,0-1,0 26,0-25,0 0,24-1,-24 1,25-25</inkml:trace>
  <inkml:trace contextRef="#ctx0" brushRef="#br0" timeOffset="358019.7524">20265 16073,'0'25,"0"0,0 0,0 0,0 24,0 1,0-1,0 1,0 0,0-25,0 24,0-24,25 0,0-50,-25 0,25 0,-25-24,0 24,25 0,-25-25,0 1,24 24,-24-25,0 26,0-1,0-25,0 25,0 50,0 0,0 0,0 0,0 24,0 1,-24-1,24 1,0 0,0-1,0 1,0 0,0-1,0-24,-25 25,25-1,-25-24,25 0,-25 0,25-1,-25 1,1 0,-1-25,0 25,0-25,0 0,25-25,-24 0</inkml:trace>
  <inkml:trace contextRef="#ctx0" brushRef="#br0" timeOffset="358491.4896">20464 16371,'25'0,"-25"25,0 0,24 0,-24 24,0-24,0 0,0 0,0 24,0-24,0 0,0-50,0 0,0 0,25 1,-25-26,25 25,-25-24,25 24,-25 0,0 0,25 25,-25 25,0 0,0 24,0-24,0 0,0 25,0-26,0 26,24-25,-24 0,0-1,0 1,25-25,0 25,-50-75,25 26,25-1</inkml:trace>
  <inkml:trace contextRef="#ctx0" brushRef="#br0" timeOffset="359551.7583">21233 13047,'0'0,"0"-25,-25 1,25-1,0 50,0-1,0 1,0 0,0 25,25-1,-25 1,0 0,0-1,0 26,25-26,-25 26,0-26,0 1,0 24,0-24,0 24,0-24,0-1,0 26,0-26,0 1,24 0,-24-1,0 1,0-1,0 1,0 0,0-1,0-24,0 25,0-25,0 24,25-24,-50 25,25-26,0 1,0 0,0 0,0 0,0-1,0 1,0 0,0 25,0-26,0 1,0 0,0 0,0 0,0 24,0-24,0 0,0 0,0-1,0 26,0-25,0 0,0-1,0 1,0 0,0 0,0 0,0 0,0-1,0 1,0 0,0 0,0 0,0-1,0 1,25 0,-25 0,0 0,0-1,0 1,0 0,0 0,0 0,0-1,0 1,0 0,0 0,0 0,0-1,0 26,0-25,0 0,0-1,0 26,0-25,0 0,0-1,0 26,0-25,0 0,0 24,0-24,0 0,0 25,0-26,0 1,0 0,0 0,0 24,0-24,0 0,0 0,0-50,-25 0</inkml:trace>
  <inkml:trace contextRef="#ctx0" brushRef="#br0" timeOffset="368476.3281">3200 17066,'0'-25,"0"50,0-1,0 1,0 0,0 0,0 0,0-1,0 1,0 0,0 0,25-25,-50-25,0 0</inkml:trace>
  <inkml:trace contextRef="#ctx0" brushRef="#br0" timeOffset="372103.533">3200 17041,'0'25,"0"-1,0 1,0 0,0 0,0 0,0-1,0 1,0 0,0 0,25 0,-1-25,-24 24,25-24,0 25,0-25,0 25,-1-25,1 0,-25 25,25-25,0 0,0 0,-1 0,-24 25,25-25,0 0,0 0,0 0,-1 0,1 0,0-25,0 25,0 0,0 0,-1 0,1 0,0 0,0 0,0 0,-1 0,-24-25,25 25,0 0,0 0,0 0,-1 0,1 0,0 0,0 0,0 0,-25 25,24-25,1 0,0 0,0-25,0 25,-25-25,24 0,1 25,0 0,0 0,-25-24,25 24,-1 0,1 0,-25-25,0 0,0 0,25 25,-25-25,0 1,0-1,0 0,0 0,0 0,0 1,0-1,0 0,0 0,0 0,0 1,0-1,0 0,0 0,0 0,0 1,0-1,0 50</inkml:trace>
  <inkml:trace contextRef="#ctx0" brushRef="#br0" timeOffset="373467.5371">4490 16718,'-25'25,"25"0,-25 0,25 0,-25-1,0 26,1-25,24 0,-25 24,0-24,0 0,0 0</inkml:trace>
  <inkml:trace contextRef="#ctx0" brushRef="#br0" timeOffset="373615.5552">4465 16768,'0'25,"25"0,-25 24,24-24,1 0,0 24,-25-24,25 0,0 0,-1 0,1-1,0-24,0 25</inkml:trace>
  <inkml:trace contextRef="#ctx0" brushRef="#br1" timeOffset="381231.9933">3845 13395,'-25'0,"50"0,-25-25,25 25,-1 0,-24-25,25 0,0 0,0 1,0-1,-1 0,1-25,0 25,0-24,0 24,24-25,-24 26,0-1,0-25,24 25,-24-24,0 24,24 0,-24 0,0 1,25-1,-26 0,1 0,25-24,-25 24,24 0,-24 0,0 0,0 25,-1-24,1-1,0 25,-25-25,25 25,0-25,-25 50</inkml:trace>
  <inkml:trace contextRef="#ctx0" brushRef="#br1" timeOffset="381788.0706">4018 14039,'0'-24,"25"-1,0 25,-25-25,25 0,0 0,-1 1,1-1,25 0,-25 0,-1 0,26 1,-25-1,24-25,-24 25,25 1,-25-1,24-25,-24 25,0 1,0-1,-1 25,1-25,0 0,0 25,0-25,-1 25,1-24,0 24,-25-25,25 25,0-25,0 25,-50 0</inkml:trace>
  <inkml:trace contextRef="#ctx0" brushRef="#br1" timeOffset="382371.0728">4167 16446,'-25'-25,"50"25,0 0,25-25,-26 0,1 0,25 0,-25 1,24-26,-24 25,0 0,24 1,-24-1,0 0,25 0,-1 0,-24-24,25 24,-26 0,1 0,25 1,-25-1,0 25,-1-25,1 0,0 0,0 25</inkml:trace>
  <inkml:trace contextRef="#ctx0" brushRef="#br1" timeOffset="383131.7713">7665 13171,'0'0,"-25"0,50 0,-1-25,1 25,0-24,0-1,0 0,24 0,1-24,-1 24,1-25,0 1,24-1,-24 25,-1-24,26 24,-26 0,1-25,0 26,-1 24,1-25,-1 25,-24-25,0 25,0 0,0 0,-25-25,24 25,-73-25</inkml:trace>
  <inkml:trace contextRef="#ctx0" brushRef="#br1" timeOffset="383624.3767">7640 13965,'0'0,"-25"25,50-25,0 0,-25-25,24 25,1-25,0 25,25-25,-26 1,1-1,25 25,-25-50,24 25,1 1,-25-1,24 25,1-25,-25 0,24 0,1 1,0-1,-1 0,1 0,-1 0,1 1,0-1,-26 0,26 0,-25 0,0 25,-1-24,1 24,0-25,0 25,0 0,-75-25</inkml:trace>
  <inkml:trace contextRef="#ctx0" brushRef="#br1" timeOffset="384247.7077">7888 16371,'0'0,"-25"0,25 25,25-25,-25-25,25 25,-1-25,1 25,0-25,0 1,25-1,-26 0,26 0,-25-24,24 24,1 0,0 0,-26 0,26 1,-25-1,0 25,-1-25,1 0,0 25,0-25,0 25,-1-24,1 24,0-25,0 0,0 0</inkml:trace>
  <inkml:trace contextRef="#ctx0" brushRef="#br1" timeOffset="390564.3788">5581 13345,'0'-25,"0"50,25-25,0 0,-1-25,1 25,0 0,0 0,0 0,-1 0,1-25,0 25,0 0,0 0,24-24,-24 24,0 0,25-25,-26 25,1 0,0 0,0 0,0 0,-1 0,1 0,0 0,-50 0</inkml:trace>
  <inkml:trace contextRef="#ctx0" brushRef="#br1" timeOffset="391055.4752">5507 14263,'24'0,"1"24,0-24,0 0,0 0,-1 0,1 0,25 0,-25 0,24 0,-24 0,25 0,-25 0,24-24,-24 24,0 0,24 0,-24 0,0 0,0 0,0 0,-1 24,1-24</inkml:trace>
  <inkml:trace contextRef="#ctx0" brushRef="#br1" timeOffset="391627.6356">5779 16818,'-24'0,"48"0,1 0,0 0,0 0,25 0,-26 0,26 0,0-25,-1 25,1 0,-1-25,1 25,-25 0,24-25,-24 25,25-25,-25 25,-1 0,1-24,0 24</inkml:trace>
  <inkml:trace contextRef="#ctx0" brushRef="#br1" timeOffset="393484.408">1191 12477,'0'-25,"0"0,0 50,0 0,0 0,0-1,0 1,0 25,0-1,0-24,0 25,0-1,0-24,24 0,-24 0,0 0,25-25,-25 24,25-24,-25-24,25 24,-25-25,25 0,-25-25,24 26,-24-1,0 0,0-25,0 26,0-1,0-25,0 25,0 1,0-1,0 0,0 0,0 0,-24 50,24 0,0 0,24 0,-24 24,0-24,0 0,0 24,0 1,0 0,0-26,25 26,-25 0,0-26,0 26,0 0,0-26,0 1,0 25,0-25,0-1,0 1,-25 0,25 0,-24-25,24 25,-25 0,0-25,0 24,0-24,1 0,-1 0,0 0,25-24,-74-26,74 25,0 0</inkml:trace>
  <inkml:trace contextRef="#ctx0" brushRef="#br1" timeOffset="393831.2632">1488 12824,'0'0,"25"0,0 0,0 0,-1 0,-24 25,0 0,-24-25,24 24,-25 1,25 0,-25 0,0 0,25-1,0 1,25-50,0 25,0 0,-1-24,1-1,0 25,0-25,0 0,0 25,-1-25,1 1</inkml:trace>
  <inkml:trace contextRef="#ctx0" brushRef="#br1" timeOffset="395195.5489">5531 13395,'0'24,"-24"-24,24-24,0-1,24 25,-24-25,0-25,25 26,0-1,-25-25,25 25,0-24,-1 24,1-25,0 1,0-1,0 25,-1-24,1 24,0-25,0 25,25-24,-26 24,1-25,0 1,0 24,0 0,-1 0,1 1,-25-1,25 25,-25-25,0 0,25 25,-50 25,25 0</inkml:trace>
  <inkml:trace contextRef="#ctx0" brushRef="#br1" timeOffset="395807.9552">5556 14287,'0'-24,"0"-1,25 25,-25-25,25-25,-25 26,25-26,-1 25,1-24,25-26,-25 26,-1-1,26 0,-25 26,0-26,24 0,-24 1,0 24,0-25,0 26,-1-26,1 25,-25 0,25 1,0-1,-25 0,25 0,-1 0,-24 1,25-1,0 0,-25 0,25 25,-25 25,-25 0</inkml:trace>
  <inkml:trace contextRef="#ctx0" brushRef="#br1" timeOffset="396603.5241">5655 16793,'-24'0,"48"0,-24-25,0 0,25 0,0 25,-25-24,25-1,0 0,-25 0,24-24,1 24,0-25,0 1,25 24,-26-25,1-24,0 49,0-25,0 1,-1 24,26-25,-25 1,0-1,-1 25,1-24,0 24,0-25,0 25,-1-24,1 24,-25-25,25 26,0-1,0 0,-1 0,1 0,-25 1,25 24,-25-25,25 25,0-25</inkml:trace>
  <inkml:trace contextRef="#ctx0" brushRef="#br1" timeOffset="403951.6504">1786 12452,'25'0,"0"0</inkml:trace>
  <inkml:trace contextRef="#ctx0" brushRef="#br1" timeOffset="404071.5959">1910 12402,'0'0,"25"0,0 0,-25-24</inkml:trace>
  <inkml:trace contextRef="#ctx0" brushRef="#br1" timeOffset="404700.4301">2133 11832,'0'25,"0"-1,0 1,25 25,-25-25,0 24,0 1,0-25,0-1,0 26,25-25,-25 0,25-25,-1 0,1 0,-25-25,25 0,-25-25,25 26,-25-1,0-25,25 25,-25-24,0 24,0-25,0 26,0-1,0 0,0 0,-25 0,25 50,0 0,0 25,0-26,0 26,0 0,25-1,-25 1,0-1,0 1,24 0,-24 24,0-24,0-1,0-24,0 25,0-25,0-1,-24 1,24 0,0 0,-25-25,25 25,-25-25,0 24,0-48,1 24,-1 0,25-25,-25 0,0 0,0 0,1-24</inkml:trace>
  <inkml:trace contextRef="#ctx0" brushRef="#br1" timeOffset="405075.5522">2431 12105,'0'0,"0"24,0 1,25 0,-25 0,0 0,0 0,0-1,24 1,-24-50,0 1,25-1,-25 0,25-25,-25 25,25 1,-25-1,25 0,-25 50,0 0,0-1,0 1,0 0,0 0,24 0,-24 0,25-1,-25 1,25-25,-75-25,75 25,0 0</inkml:trace>
  <inkml:trace contextRef="#ctx0" brushRef="#br1" timeOffset="406152.2945">9426 13271,'0'0,"-25"0,0 24,50-24,-25-24,25 24,0-25,-25 0,24 0,1 0,0 0,0-24,24 24,-24-25,25 1,-1 24,-24-25,25 1,-1 24,-24-25,25 26,-1-26,-24 25,0 0,25 1,-25-1,-1 0,1 0,0 25,-25-25,25 25,-50 0,0 25</inkml:trace>
  <inkml:trace contextRef="#ctx0" brushRef="#br1" timeOffset="406900.1765">9575 14287,'-25'25,"0"-25,50-25,0 25,-1-24,26-1,-25-25,24 25,1-24,0-1,-1 1,1 24,-1-25,1 1,0-1,24 0,-49 26,25-1,-1 0,1 0,-25 0,-1 1,1-1,0 25,0-25,0 25,-25-25,24 25,-48 25,-1-25,25 25,-25 0</inkml:trace>
  <inkml:trace contextRef="#ctx0" brushRef="#br1" timeOffset="407624.237">9500 16421,'25'25,"-25"-50,25 25,0 0,-1-25,1 0,25 0,-25-24,24 24,-24-25,0 1,24-1,-24 25,25 0,-25-24,-1 24,26-25,-25 26,0-1,0 0,24 25,-24-25,0 0,-25 1,25 24,-1-25,1 25,0-25,0 0,-50 25</inkml:trace>
  <inkml:trace contextRef="#ctx0" brushRef="#br1" timeOffset="416699.5759">7045 17264,'0'25,"24"-25,1 0,0 25,0-25,-25 24,25-24,-1 0,1 25,0 0,0-25,0 25,-1 0,1-25,0 24,0-24,-25 25,25-25,-1 0,-24 25,25-25,-74-25,24 25,0 0</inkml:trace>
  <inkml:trace contextRef="#ctx0" brushRef="#br1" timeOffset="417155.581">7020 17562,'-25'0,"50"25,0-1,-1 1,1-25,0 25,0-25,0 25,-1 0,26-25,-25 24,0 1,-1-25,26 0,-25 25,0-25,-1 0,1 25,0-25,-50 0,25-25,-25 25</inkml:trace>
  <inkml:trace contextRef="#ctx0" brushRef="#br1" timeOffset="417975.6527">7863 17735,'0'-24,"-25"48,0 1,25 0,0 0,-24 0,24-1,0 1,0 0,0 0,0 0,-25-1,25 1,0 0,0 0,25 0,-25-1,0 1,0 0,24 0,-24 0,25-1,0 1,0 0,0-25,-1 0,1 0,0 0,0-25,0 25,-25-25,25 25,-25-24,24 24,-24-25,25 0,-25 0,0 0,0 1,0-1,0-25,0 25,0 1,0-26,0 25,-25-24,25 24,-24-25,24 25,-25 1,25-1,-25 0,25 0,-25 25,0-25,0 25,25 25,-24-25,-1 0,25 25,-25 0,25 0,-25-1,25 1,0 0,-74-50</inkml:trace>
  <inkml:trace contextRef="#ctx0" brushRef="#br1" timeOffset="440416.0554">8979 17884,'-25'-25,"25"50,0 0,-24-25,24 25,0 24,-25 1,25 0,0-1,0 26,0-26,0 1,0-1,0-24,0 0,25 25,-1-26,1 1,0 0,25-50</inkml:trace>
  <inkml:trace contextRef="#ctx0" brushRef="#br1" timeOffset="440859.7589">9327 18033,'0'0,"24"25,-24 0,0 24,0-24,0 25,0-1,0-24,0 25,0-26,0 1,0 0,0 0,0 0,25-50,-25 0,0 0,0-24,0 24,25-25,-25 1,25-1,-25 0,25 26,-25-1,0 0,24 0,-24 50,25-25,-25 25,0 0,25 24,-25-24,0 25,0-1,25-24,-25 25,0-26,0 1,25 0,-25 0,24 0,1-25</inkml:trace>
  <inkml:trace contextRef="#ctx0" brushRef="#br1" timeOffset="441435.1326">9723 18083,'25'24,"0"-24,0 25,0-25,-1 25,1-25,0 0,0 0,0 0,-1 0,1 0,0 0,-25 25,25-25,-50 0,25 25,-25-25,0 24,25 1,-24 0,-1 0,0-25,25 25,-25-1,0 1,1-25,24 25,-25-25,25 25,0-50,0 0</inkml:trace>
  <inkml:trace contextRef="#ctx0" brushRef="#br1" timeOffset="441679.5234">10096 18355,'-25'25,"0"0,25 0,-25 0,0-25,25 24,-25 1,1 0,-1 0,0 25,25-26,-25 1,-24 25,24-25,25-1,0-48,0-1</inkml:trace>
  <inkml:trace contextRef="#ctx0" brushRef="#br1" timeOffset="442196.3712">10244 18083,'25'0,"0"0,0 0,0 0,-1 0,1 24,0 1,-25 0,25 0,-25 0,-25-1,25 1,-25 0,25 0,-25 0,1-1,-1 1,25-50,25 1,-1 24,1 0,0 0,0 0,0 0,-1 0,-24 24,0 1,25-25,-25 25,-25 0,25 0,-24 24,-1 1,25-25,-25 24,0-98,0-1</inkml:trace>
  <inkml:trace contextRef="#ctx0" brushRef="#br1" timeOffset="442447.9252">10592 17884,'24'0,"-24"25,25-25,0 25,0 0,-25-1,25 1,-1 0,-24 0,25 24,0-24,-25 0,25 25,-25-26,0 26,0-25,0 24,0-24,0 25,0-25,-25 24,25 1,-25 0,0-1,25-24</inkml:trace>
  <inkml:trace contextRef="#ctx0" brushRef="#br1" timeOffset="447132.3663">13543 13469,'-24'0,"24"-25,0 50,24-25,1 0,0 0,0 0,0 0,-1-25,26 25,-25 0,0 0,-1 0,26 0,-25 0,0 0,-1 0,1 0,0 0,0 0,0 0,-1 0,1 0,0 0,-50 0</inkml:trace>
  <inkml:trace contextRef="#ctx0" brushRef="#br1" timeOffset="447719.7527">13593 14660,'0'0,"0"-25,0 0,25 50,0-25,-1 0,1 0,0 0,25-25,-26 25,26 0,-25 0,24-25,-24 25,25 0,-25 0,-1 0,1 0,0 0,0 0,0 0,-1 25,-48-25</inkml:trace>
  <inkml:trace contextRef="#ctx0" brushRef="#br1" timeOffset="448367.5866">13692 16966,'-25'0,"50"0,0 0,0 0,0 0,-1 0,26-24,-25 24,24 0,-24-25,25 25,-25-25,24 25,-24 0,0-25,0 25,-1 0,1 0,0 0,-75-49</inkml:trace>
  <inkml:trace contextRef="#ctx0" brushRef="#br1" timeOffset="450723.2311">11708 13667,'0'-24,"0"48,0 1,0 0,25 0,-25 24,0 1,0-25,0 24,0-24,0 0,0 25,0-26,24-24,-24 25,0 0,25-25,0-25,-25 0,25 25,-25-49,25 24,-1-25,-24 26,0-1,25-25,-25 25,0 1,25-26,-25 25,0 0,0 1,0-1,-25 25,25-25,0 50,0 0,0-1,0 1,0 0,0 25,0-26,0 26,0 0,0-1,0 1,0-25,0 24,0 1,0-1,0 1,0 0,0-26,0 26,0-25,-25 0,25 0,0-1,-24-24,24 25,-25 0,0 0,0 0,0-25,1 0,-1 0,0 0,0-25,0 25,1-25,24 0,-25 25,25-25,0 1,0-1,25 0</inkml:trace>
  <inkml:trace contextRef="#ctx0" brushRef="#br1" timeOffset="451051.7029">12055 14139,'0'24,"0"1,0 0,25-25,-25 25,0 24,0-24,0 0,0 25,0-25,0-1,0 1,0 0,0 0,0 0,0-1,25-48,-25-1,0-25</inkml:trace>
  <inkml:trace contextRef="#ctx0" brushRef="#br1" timeOffset="452168.034">13643 13370,'0'-25,"-25"25,25-25,25 0,-25 1,0-1,24 0,-24 0,25 0,-25 0,25 1,0-26,0 25,-1-24,1-1,25 0,-25 1,24 24,-24-25,25 1,-26-1,1 25,0-24,0 24,0 25,-25-25,24 25,-24-25,25 1,0-1,0 25,-50 25,0-1</inkml:trace>
  <inkml:trace contextRef="#ctx0" brushRef="#br1" timeOffset="452716.4403">13618 14387,'0'-25,"0"0,25 0,-1 25,-24-49,25 24,0 0,0-25,0 1,-1 24,26 0,-25-24,0 24,24-25,-24 1,0 24,24 0,-24 0,0 0,0 1,0-1,-25 0,24 0,1 0,0 25,-25-24,25 24,-25 24,-25 1</inkml:trace>
  <inkml:trace contextRef="#ctx0" brushRef="#br1" timeOffset="453367.674">13618 16768,'-25'0,"50"-25,0 0,-25 1,24-26,1 25,25-24,-25 24,-1-25,26 1,-25-1,24 0,-24 1,0-1,25 0,-26 26,1-26,0 0,0 26,0-1,-1-25,1 25,0 1,0 24,0-25,-1 0,1 0</inkml:trace>
  <inkml:trace contextRef="#ctx0" brushRef="#br1" timeOffset="463075.5852">13295 16793,'0'25,"0"-1,0 1,25-25,-25 25,0 0,0 0,0-1,0 1,0 0,0 0,0 0,0-1,0 1,0 0,0 0,0 0,0-1,0 1,25 0,0 0,0-25,-1 25,1-25,0 0,0 0,0 0,-1 0,1 0,-25-25,25 25,0 0,0 0,-1 0,1 0,0 0,0 0,0 0,-1 0,1 0,0 0,0 0,0 0,-1 0,1 0,0 0,0-25,0 25,-1 0,1 0,0 0,0 0,0 0,-1 0,1 0,0 0,0 0,0 0,-1 0,1 0,0 0,0 0,0 0,0 0,-1 0,1 0,0 0,0 0,0 0,-1 0,1 0,0 0,0 0,0 0,-1 0,1 0,0 0,0 0,0 0,-1 0,1 0,0-25,0 25,0 0,-1 0,1 0,0 0,0 0,0 0,-1 0,1 0,0 0,0 0,0 0,-1 0,1 0,0 0,0 0,0 0,-1 0,1 0,0 0,0 0,0 0,0 0,-1 0,1 25,-25-50,0 0,0 1,0-1,0 0,0 0,25 0,-25 1,0-1,0 0,0 0,0 0,0 1,0-1,0 0,0 0,0 0,0 1,0-1,0 0,0 0,0 0,0 1,0 73,0-98,0 24,0 50,-25-1,25 1,-25 0,1-25,24 25,-25 0,0-25,25 24,-25 1,25 0,-25-25,25 25,-25 0,25-1</inkml:trace>
  <inkml:trace contextRef="#ctx0" brushRef="#br1" timeOffset="463291.6752">15503 16743,'0'25,"25"-25,0 25,-1 0,1-1,0 1,0 0,0-25,-25 25,24-25,-24 25,25-1,0 1,-50-25,25 25</inkml:trace>
  <inkml:trace contextRef="#ctx0" brushRef="#br1" timeOffset="463779.5904">14089 17636,'0'25,"0"0,-25 0,25-1,0 1,-25 25,25-25,-24-1,24 26,-25-25,25 24,-25-24,25 0,-25 0,25 0,-25-25,-24-25</inkml:trace>
  <inkml:trace contextRef="#ctx0" brushRef="#br1" timeOffset="463967.4704">13866 17735,'25'0,"-1"25,1-25,0 25,0 0,0 0,-1-25,1 24,0 1,0-25,0 25,-1-25,1 25,0-25</inkml:trace>
  <inkml:trace contextRef="#ctx0" brushRef="#br1" timeOffset="464175.9347">14287 17512,'-24'0,"24"25,0 0,0 0,-25-1,25 26,0-25,0 24,0 1,0 0,25-1,-25-24,0 25,24-1,1-24,-25 0,25 0,0-25,0-25</inkml:trace>
  <inkml:trace contextRef="#ctx0" brushRef="#br1" timeOffset="464407.1023">14362 17735,'25'0,"0"25,-1-25,1 0,0-25,0 25,24 0,-24 0,0 0,0-24,0 24,-1 0,1 0</inkml:trace>
  <inkml:trace contextRef="#ctx0" brushRef="#br1" timeOffset="464931.5456">14784 17512,'-25'25,"25"0,0 0,25-1,-25 26,0-25,0 24,0-24,0 0,0 0,24 0,-24-1,25-24,0-24,0-1,-25-25,0 25,25 1,-25-26,0 25,24 0,-24-24,0 24,0 0,0 0,0 0,0 1,0 48,0 1,0 0,0 25,0-25,0 24,0 1,0-1,0 1,0 0,0-1,0 1,-24-1,24 1,0 0,0-1,0-24,-25 0,25 0,0-1,-25 1,0-25,25 25,-25-25,1 0,24-25,-25 25,0-25,0 1,0-26,1 25</inkml:trace>
  <inkml:trace contextRef="#ctx0" brushRef="#br1" timeOffset="465339.5691">15056 17810,'25'0,"0"0,0 0,0 0,-25 25,24-1,-24 1,-24 0,-1 0,25 0,-25-25,25 24,-25-24,0 0,25 25,25-25,-25-25,25 25,0 0,0 0,-1 0,1 0,0 0,0-24,0 24,-1 0,1-25,-25 0,25 0</inkml:trace>
  <inkml:trace contextRef="#ctx0" brushRef="#br1" timeOffset="465599.469">15280 17413,'24'0,"-24"25,25-1,-25 1,25 0,0 0,0 25,-25-26,25 1,-1 25,1-25,0-1,-25 1,25 25,-25-25,25-1,-25 26,-25 0,25-1,0 1,-25-1,0-24,0 25,1-25</inkml:trace>
  <inkml:trace contextRef="#ctx0" brushRef="#br1" timeOffset="467787.8709">15379 13568,'-25'0,"0"0,50-25,0 1,0-1,24 0,-24 0,25 0,-25 1,24-1,1-25,-1 25,1 1,0-1,-1-25,1 25,-1-24,-24 24,74 0,-49-25,24 26,-24-1,24-25,-24 25,0 1,24-1,-24 0,-25 0,24 0,1 25,-25-24,-1 24,1-25,0 25,0-25,-50 25,50 0,-50 0,0 25,-24-25</inkml:trace>
  <inkml:trace contextRef="#ctx0" brushRef="#br1" timeOffset="468312.779">15404 14486,'0'0,"25"0,-1 0,-24-25,50 25,-25-25,24 25,1-24,0-1,24-25,-24 25,-1-24,26-1,-1 25,-24-24,24 24,-24 0,-1-25,26 26,-26-1,1 0,0 0,24 0,-24 1,-26-1,-48 50,98-75,-24 50,-26-25,26 0,-25 25,0-24,-1 24,-24 24,-24-48,-1 24,0 24,0 1</inkml:trace>
  <inkml:trace contextRef="#ctx0" brushRef="#br1" timeOffset="468924.0308">15478 16545,'0'-25,"25"25,0-25,0 25,-1-25,1 25,0-24,0-1,24 0,-24 25,25-25,-25 0,24-24,1 24,-1 0,1-25,0 26,-1-26,26 25,-26 0,1-24,24 24,-24 0,24 0,-24 1,24-1,-24 0,24 0,-24 0,-25 1,24 24,-24-25,0 25,0-25,0 25,-25 25,0-75,-25 50,0 0,0 0</inkml:trace>
  <inkml:trace contextRef="#ctx0" brushRef="#br1" timeOffset="472931.7794">13221 17066,'0'-25,"-25"50,50-25,-25 24,0 1,0 0,0 0,0 0,0-1,0 1,0 0,0 0,0 0,0-1,0 26,0-25,0 0,0-1,0 1,0 0,0 0,0 0,0 0,0-1,25 1,-25 0,0 0,0 0,0-1,25-24,-25 25,0 0,0 0,24 0,-24-1,25-24,-25 25,25 0,-25 0,25 0,-25-1,25-24,-25 25,24-25,-24 25,25 0,0 0,0-1,-25 1,25-25,-1 25,1 0,0 0,0-1,0 1,-1-25,-24 25,25-25,0 0,-25 25,25-25,0 25,-1-25,1 0,0 24,0-24,0 0,-1 25,1-25,0 0,0 25,0-25,-1 0,1 0,0 25,0-25,0 0,-1 0,1 0,0 0,0 0,0 0,-1 0,1 0,0 0,0 0,0 0,0 0,-1 0,1 0,0 0,0 0,0 0,-1 0,1 0,0 0,0 0,0 0,-1 25,1-25,0 0,0 0,0 0,-1 0,1 0,0 0,0 0,24 0,-24 0,0 0,0 0,0 0,-1 0,1 0,25 0,-25 0,-1 0,1 0,0 0,0 0,0 0,-1 0,1 0,25 0,-25 0,0-25,-1 25,1 0,0 0,0 0,0 0,-1 0,1 0,25 0,-25 0,-1 0,1 0,0 0,0 0,0 0,-1 0,1-25,0 25,0 0,24 0,-24 0,0 0,0 0,24 0,-24 0,0 0,0 0,0 0,24 0,-24 0,0 0,0 0,24 0,-24 0,0 0,0 0,24 0,-24-25,0 25,25 0,-26 0,1 0,0 0,25 0,-26 0,1 0,25 0,-25 0,-1 0,26 0,-25 0,0 0,24 0,-24 0,25 0,-26 0,26 0,-25 0,0 0,24 0,-24 0,0 0,24 0,-24 0,25 0,-25 0,24 0,-24 0,25 0,-25 0,-1 0,26 0,-25 0,24 0,-24 0,25 0,-25 0,24 0,-24 0,0 0,0 0,24 0,-24 0,25 0,-26 0,26 0,-25 0,24 0,-24 0,25 0,-25 0,24 0,1-25,-25 25,24 0,1 0,-25 0,24 0,1 0,-25 0,24 0,-24 0,25 0,-1 0,-24-24,0 24,25 0,-26 0,1 0,0 0,25 0,-26 0,1 0,0 0,0 0,0 0,-1 0,1-25,0 25,0 0,0 0,24 0,-74 0,50-25,0 25,0 0,0 0,-25-25,24 25,1-25,0 25,0-24,0-1,0 0,-1 0,-24 0,50 25,-75-24,50-1,-25 0,25 0,0 0,-25 1,0-1,24 0,-24 0,0 0,0 1,25-1,-25-25,25 25,0 1,-50-1,50 25,-50-25,50 0,-25 0,0 1,0-1,0 0,0 0,25 0,-25 0,0 1,0-1,0 0,24 0,-24 0,0 1,0-1,0 0,25 0,-25 0,0 1,0-1,0 0,0 0,-25 50,25 0,-24-25,-1 25,0-1,0-24,0 25,1 0,-1 25,0-26,0 1,0 0,1 25,-1-26,0 1,25 0</inkml:trace>
  <inkml:trace contextRef="#ctx0" brushRef="#br1" timeOffset="473127.5401">19943 17066,'0'24,"0"1,25 0,-25 0,25 24,-25-24,24 25,1-1,25-24,-50 0,0 0,25 0,-1-1,-24 1,25-25,0 25</inkml:trace>
  <inkml:trace contextRef="#ctx0" brushRef="#br1" timeOffset="473679.4932">18058 17735,'0'25,"0"0,-25 0,25 0,-25-1,0 26,25-25,-24 24,-1-24,25 25,-25-1,25 1,-25-25,25 0,-25-1,25 1,-24-50</inkml:trace>
  <inkml:trace contextRef="#ctx0" brushRef="#br1" timeOffset="473831.7476">17835 17859,'0'0,"24"0,-24 25,25-25,0 25,0 0,0 0,-1 24,1-24,0 25,0-26,0 1,24 0,-24 0,0-25,0 0</inkml:trace>
  <inkml:trace contextRef="#ctx0" brushRef="#br1" timeOffset="474031.663">18306 17711,'0'0,"-25"49,25-24,0 25,0-1,0 1,0-1,0 1,0-25,25 24,-25-24,25 0,-25 0,24-25</inkml:trace>
  <inkml:trace contextRef="#ctx0" brushRef="#br1" timeOffset="474204.4707">18380 17909,'25'0,"0"0,0 0,-1-25,1 25,0 0,0 0,0 0,0-25,-1 25,1 0,-25-24</inkml:trace>
  <inkml:trace contextRef="#ctx0" brushRef="#br1" timeOffset="474647.5399">18703 17661,'-25'0,"50"0,-25 25,0 0,0-1,0 26,0-25,0 24,0-24,0 25,25-25,-25-1,0 1,24-25,1-25,-25 1,0-26,25 0,-25 26,25-26,-25 0,0 1,25 24,-25 0,0-24,0 24,0 0,-25 25,25 25,0 0,0 24,0-24,0 25,0-1,-25 1,25-25,0 24,0 1,0-1,0 1,0 0,0-1,0 1,0-25,0-1,-25 1,25 0,0 0,-25 0,1-25,24 24,-25-24,0 0,0 25,0-50,1 1,-1-1,25 0</inkml:trace>
  <inkml:trace contextRef="#ctx0" brushRef="#br1" timeOffset="475016.0012">18926 17909,'0'25,"25"0,-25-1,0 1,0 25,0-25,0-1,0 1,0 0,0-50,0 0,25 1,-25-26,0 25,24 0,-24-24,0 24,25 25,-25-25,0 50,25 0,-25 0,0-1,0 26,0-25,0 24,25-24,-25 0,25 0,-25 0,0-1,24-48,-24-1</inkml:trace>
  <inkml:trace contextRef="#ctx0" brushRef="#br1" timeOffset="475280.2974">19174 17487,'0'25,"0"0,25-25,-25 25,25 0,-25 24,24-24,-24 0,25 24,0-24,0 25,0-1,-25-24,24 0,-24 25,0-1,0-24,0 25,-24-1,24 1,-25-25,0 24,0-24,0 0,1 0</inkml:trace>
  <inkml:trace contextRef="#ctx0" brushRef="#br1" timeOffset="476055.8769">19472 13618,'0'0,"0"-25,0 0,24 25,26-25,-25 1,25-1,24 0,-24-25,24 26,0-26,1 0,24 1,-25-1,1 0,-1 1,-24-1,24 25,-24 1,-1-1,1-25,-25 50,24-25,-24 1,0 24,0-25,0 25,0-25,-50 25,50 0,-100 0,25 50</inkml:trace>
  <inkml:trace contextRef="#ctx0" brushRef="#br1" timeOffset="476540.0087">19596 14536,'-25'0,"0"0,25 24,-25-24,0 25,1-25,48 0,1 0,0-25,0 1,25 24,-1-25,1-25,24 25,-24 1,24-1,-24-25,24 25,1 0,-26-24,26 24,-1 0,0 0,-24 1,0-1,-1 0,1 0,-1 25,1-25,-25 25,0-24,0 24,-1-25,1 25,0 0,-50 0,0 25,1-25</inkml:trace>
  <inkml:trace contextRef="#ctx0" brushRef="#br1" timeOffset="477128.4114">19596 16644,'-25'0,"0"0,50 0,0-25,0 25,24-25,1 1,-1-26,1 0,0 26,24-26,-24 0,24 1,0-1,1 0,-1 26,1-26,-26 0,26 26,-1-1,-24-25,24 25,-24 1,-25-1,24 0,-24 25,0-25,0 25,-1-25,1 25,-50 0,1 0,-1 0</inkml:trace>
  <inkml:trace contextRef="#ctx0" brushRef="#br1" timeOffset="484368.2662">20935 17388,'0'-25,"25"25,0 0,0 25,-1-25,1 0,0 0,0 25,0-25,-50 25,74-50,-24 25,0 25,0-25,0 0,-1 0,1 24,0-24,0 0,0 0,-1 0,-24 25,25-25,-25-25,-25 25,1 0,-1 0,0 0</inkml:trace>
  <inkml:trace contextRef="#ctx0" brushRef="#br1" timeOffset="484844.0314">20935 17636,'-25'0,"1"25,24-50,-25 50,50-50,-25 50,24-25,1 0,0 25,25-25,-26 0,26 25,-25-25,24 24,-24-24,25 0,-25 0,-1 0,1 0,0 0,0 0,0 0,-25 25,24-25</inkml:trace>
  <inkml:trace contextRef="#ctx0" brushRef="#br1" timeOffset="485527.6479">21630 17363,'-25'0,"25"25,0 0,-25 0,25-1,0 1,0 0,-25 0,50 0,-25 0,0 24,0 1,25-50,-25 25,0-1,25-24,-25 25,24 0,1-25,0 25,0-25,0 0,-25-25,25 25,-1 0,1-25,0 25,-25-25,25 1,-25-1,25 0,-25 0,0 0,0 1,0-1,0 0,0 0,0-25,0 26,0-1,-25 0,25 0,-25-24,0 24,25 0,-25 0,1 0,-1 25,0 0,0 0,0 0,0 0,1 25,24 0,-25 0,25 0,0-1,-25 1,25 0</inkml:trace>
  <inkml:trace contextRef="#ctx0" brushRef="#br1" timeOffset="486796.3198">22399 17264,'0'0,"0"-25,-25 50,50-50,-50 25,25 25,-25 0,25 0,-25-1,25 1,-25 25,25-1,-24 1,24 0,-25-1,25-24,0 25,0-1,-25-24,50 25,-25-1,0 1,0-25,25 24,-25-24,24 25,1-25,0-1,0 26,0-25,-1 0,1-25,-25 24</inkml:trace>
  <inkml:trace contextRef="#ctx0" brushRef="#br1" timeOffset="487735.9854">22647 17611,'0'0,"0"-24,24-1,-24 50,0-1,0 1,0 0,0 25,-24-26,24 26,0 0,0-26,0 26,0-25,0 24,0-24,0 0,0 0,0-50,0 0,24 0,-24-24,0 24,25-25,0 1,-25-1,25 1,0 24,-25-25,25 25,-1 1,-24 24,25-25,-50 25,50 0,-25 25,25-25,-25 24,0 1,0 0,0 0,0 24,0 1,0-25,0 24,0-24,0 25,25-25,-25-1,0 26,25-25,-25 0,24-1,-48-73,48 49</inkml:trace>
  <inkml:trace contextRef="#ctx0" brushRef="#br1" timeOffset="488247.4247">23143 17562,'25'25,"-1"-1,1-24,0 25,0-25,0 25,-1-25,26 0,-25 25,0-25,24 0,-24 0,0 0,0 25,-1-25,1 0,-50 0,1 24,-1-24,0 25,0 25,0-75,1 50,-1 0,-25 24,25-24,1 0,-26 0,25-1,0 1,1-25,24 25,-25 0,0-25,50-25</inkml:trace>
  <inkml:trace contextRef="#ctx0" brushRef="#br1" timeOffset="488588.3367">23664 17859,'24'25,"-48"-50,-1 25,25 25,-25-25,0 25,0 0,1 0,-1-1,0 26,0-25,-24 24,24-24,0-25,25 25,-25 0,0-25,1 25,24-1,-25-24,25-24,0-1</inkml:trace>
  <inkml:trace contextRef="#ctx0" brushRef="#br1" timeOffset="489124.0093">23763 17562,'25'-25,"-1"25,-24 25,25-25,-25 25,25-25,-25 24,25-24,-25 25,25-25,-25 25,0 0,0 0,0-1,-25 1,0 0,25 0,-25 0,0-1,25 26,-49-75,24 50,0-25,50-25,0 25,0-25,-1 25,1 0,0 0,0 0,0 25,-25-25,25 0,-25 25,24 0,-24 0,-24-1,24 1,-25 25,25-25,-25-1,0 1,25 0,-25-25,25 25,-25 0,25-1,-24-48</inkml:trace>
  <inkml:trace contextRef="#ctx0" brushRef="#br1" timeOffset="489504.3024">24085 17438,'0'24,"25"-48,-25 48,25-24,0 25,0 0,-1 0,1 0,-25 0,25-25,-25 24,25 1,-25 25,25-25,-25-1,24 26,-24-25,0 0,25 24,-25-24,0 25,0-26,0 26,-25 0,25-26,0 26,0 24,-24-49,-1 50,0-26,-25 1,1-25</inkml:trace>
  <inkml:trace contextRef="#ctx0" brushRef="#br1" timeOffset="493168.3454">19372 6871,'0'25,"0"0,25-1,-25 26,0-25,0 0,0-1,0 1,0 0,25 0,-25 24,0-24,0 0,0 0,0 0,0-1,-25-24,-24-24,24-1</inkml:trace>
  <inkml:trace contextRef="#ctx0" brushRef="#br1" timeOffset="493335.8099">19149 7069,'-49'25,"98"-50,-74 75,25-25,25 0,-25-1,25 1,-25 0,25 0,-25 0,25-25,-25 24,24 1,1-25,0 0,0-25,0 1</inkml:trace>
  <inkml:trace contextRef="#ctx0" brushRef="#br1" timeOffset="493528.3334">19571 7020,'-50'124,"100"-248,-100 273,25-125,1 1,24 0,-25 25,0-26,0 26,25-25,-25 24,1-24,-1-25,25 25,-25-25,0 0,0 0</inkml:trace>
  <inkml:trace contextRef="#ctx0" brushRef="#br1" timeOffset="493807.666">19149 7466,'174'-25,"-348"50,397-50,-198 1,25 24,-25 0,-1-25,26 25,-25 0,0 0,0 0,-1 25,1-25,-25 24,0 1,0 0,-25 0,25 0,0-1,0 26,0-25,-24 24,24-24,0 0,0 0,0 24,0-24,0 0,-25 0,0-50</inkml:trace>
  <inkml:trace contextRef="#ctx0" brushRef="#br1" timeOffset="494003.8878">19248 7640,'0'25,"25"-25,0 0,0 0,0 0,-1-25,1 25,0 0,0 0,0 0,-1 0,-24-25</inkml:trace>
  <inkml:trace contextRef="#ctx0" brushRef="#br1" timeOffset="494204.4733">19174 7888,'25'25,"0"-25,-1 0,1 0,25 0,-25-25,-1 25,26 0,-25 0,0 0,24 0,-24 0,0-25,0 25,24 0,-24 0,0 0</inkml:trace>
  <inkml:trace contextRef="#ctx0" brushRef="#br1" timeOffset="494583.8103">19943 7293,'0'24,"25"-24,-25 25,0 25,0-25,0 24,0 1,0-25,0 24,0 1,0-1,0-24,0 0,-25 0,50-50,-25 0,25 0,-25 1,24-26,-24 0,25 1,0 24,-25-25,25 1,-25 24,25 0,-1 25,1 25,-25 0,0 24,0 1,0-25,0 24,25 1,-50-25,50 24,-25-24,25 0,-50 25,75-50,-26 0,1-25</inkml:trace>
  <inkml:trace contextRef="#ctx0" brushRef="#br1" timeOffset="494971.3769">20365 7268,'24'25,"1"-25,0 24,0-24,0 25,-1-25,1 0,0 0,0 25,0-50,-1 25,1 0,0 0,-50 0,25 25,-25-25,1 25,-1 0,0-1,0 1,0 0,1 0,-1-25,0 25,0-1,0-24,1 25,48-50</inkml:trace>
  <inkml:trace contextRef="#ctx0" brushRef="#br1" timeOffset="495212.0745">20662 7441,'0'25,"-25"-25,25 25,-24-25,-1 25,25 0,-25-1,0 1,0 25,1-25,-1-1,0 1,0 0,25 0,0-50</inkml:trace>
  <inkml:trace contextRef="#ctx0" brushRef="#br1" timeOffset="495704.4257">20811 7119,'25'0,"0"0,-25 25,25-25,-1 0,-24 25,25-1,0-24,-25 25,25-25,-25 25,0 0,0 0,0-1,-25 1,0 0,25 0,-25 0,1-1,-1 1,0-25,25 25,-25-25,50 0,-25-25,25 25,0 0,-1-25,1 25,0 25,0-25,0 0,-1 25,1-25,-25 25,0 0,0-1,0 1,-25 25,1-25,24-1,-25 1,0 0,0 0,0 0,1-1,-1 1,0-25,25-25</inkml:trace>
  <inkml:trace contextRef="#ctx0" brushRef="#br1" timeOffset="495868.3718">21382 7739,'0'25,"0"0,0-1,-25-24,25 25,-75 25,125-50,-124-25,74 50</inkml:trace>
  <inkml:trace contextRef="#ctx0" brushRef="#br1" timeOffset="496275.6103">21754 7293,'0'-25,"-25"25,25 25,0 24,0-24,0 25,-25 24,25-24,0-1,0 26,0-26,0 1,0-1,-25-24,25 25,0-25,25-1,-25-48,0-26</inkml:trace>
  <inkml:trace contextRef="#ctx0" brushRef="#br1" timeOffset="496603.6973">21530 7218,'0'0,"0"-25,0 1,25-1,0 25,0 0,0 0,24 0,-24 0,25 25,-25-1,24-24,1 25,-25 0,24 0,-24 0,0-1,0 1,-1 0,-24 25,25-26,-25 1,0 25,-25-25,25 24,-24-24,-1 25,0-1,0-24,-24 25,24-1,-25-24,25 0,1 0,-1-1,0-24,0 25,0-50,0-49</inkml:trace>
  <inkml:trace contextRef="#ctx0" brushRef="#br1" timeOffset="496955.7638">22101 7739,'0'0,"0"25,0 0,0-1,0 1,-25 0,25 0,0 0,0-1,0 1,0 0,0 0,0-50,0-25,25 26,-25-1,25-25,-25 25,25 1,-1-1,-24 0,25 25,0 25,-25 0,0-1,0 1,0 0,0 0,0 0,25-1,-25 1,0 0,0 0,0 0,25-25,-25 25</inkml:trace>
  <inkml:trace contextRef="#ctx0" brushRef="#br1" timeOffset="497424.5037">22473 7491,'-25'0,"50"0,0 0,0 0,-1 0,1 0,0 0,25-25,-26 25,1 0,0 0,0 0,0-25,0 25,-1 0,-48 0,-1 0</inkml:trace>
  <inkml:trace contextRef="#ctx0" brushRef="#br1" timeOffset="497731.6476">22423 7714,'25'0,"0"0,25-25,-26 25,1 0,0 0,0 0,0 0,-1 0,1-24,0 24,0 0,0 0,0 0,-25-25</inkml:trace>
  <inkml:trace contextRef="#ctx0" brushRef="#br1" timeOffset="498275.8126">23292 7317,'0'25,"0"-50,-25 50,0-25,25 25,0 0,-25 0,25-1,0 1,0 0,0 25,0-26,0 1,0 0,25 0,0 0,-25-1,25-24,-1 25,1-25,0 0,0 0,0 0,-1-25,1 25,0-24,-25-1,25 0,0 0,-25 0,0-24,24 24,-24 0,0 0,0 1,0-26,0 25,0 0,-24 1,24-1,0 0,-25 0,0 0,0 25,0 0,1 0,-1 0,0 0,25 25,-25-25,25 25,-25 0,25 0,-24-1,-1 1</inkml:trace>
  <inkml:trace contextRef="#ctx0" brushRef="#br1" timeOffset="499659.6066">19298 8508,'0'0,"-25"0,25 25,0 0,0-1,0 26,0-25,0 0,0 24,0-24,0 25,0-26,0 1,25 25,-25-25,0-1,0 1,-25 0,0-50</inkml:trace>
  <inkml:trace contextRef="#ctx0" brushRef="#br1" timeOffset="499807.6546">19075 8731,'74'149,"-148"-298,148 323,-49-149,0-1,0-24</inkml:trace>
  <inkml:trace contextRef="#ctx0" brushRef="#br1" timeOffset="499980.0633">19447 8682,'-50'74,"100"-148,-100 173,25-74,25-1,-24 1,-1 25,0-25,0 24,0 1,1-25,-1 0,0-1,0 1,25 0,-25-25</inkml:trace>
  <inkml:trace contextRef="#ctx0" brushRef="#br1" timeOffset="500299.3967">18976 9128,'148'-25,"-296"50,321-50,-123 25,-1-24,-24 24,25 0,-25 0,24 0,-24 0,0 0,0 0,-1 0,1 0,-50 0,25 24,0 1,-24 0,24 25,0-26,0 26,0 0,0-26,0 26,0 0,0-1,0-24,0 25,0-26,0 1,0 0,-25-25,25-25</inkml:trace>
  <inkml:trace contextRef="#ctx0" brushRef="#br1" timeOffset="500491.8116">19124 9376,'0'0,"-24"0,48 25,1-25,0 0,0 0,0 0,-1 0,1 0,25 0,-25 0,-1 0,1 0</inkml:trace>
  <inkml:trace contextRef="#ctx0" brushRef="#br1" timeOffset="500659.6316">19050 9599,'0'0,"25"0,0 0,-1 0,1 0,0 0,25 0,-26 0,26 0,-25 0,24 0,-24 0,0 0,25 0,-26-24</inkml:trace>
  <inkml:trace contextRef="#ctx0" brushRef="#br1" timeOffset="501047.8766">19745 9103,'0'25,"0"0,0 25,0-26,24 26,-24 0,0-1,0 1,0-1,0-24,0 0,0 0,25-50,-25 0,25-24,-25-1,25 0,-25 1,25-1,-25 1,24 24,-24 0,25 0,-25 0,25 50,-25 0,0 25,0-26,25 26,-25-25,0 24,25 1,-25-25,0 24,24-24,1 0,-25 0,25-25,0 25,-25-50</inkml:trace>
  <inkml:trace contextRef="#ctx0" brushRef="#br1" timeOffset="501312.6035">20241 9178,'24'0,"1"0,0 0,0-25,0 50,-1-25,1 0,0 0,0 0,0 0,-50 0</inkml:trace>
  <inkml:trace contextRef="#ctx0" brushRef="#br1" timeOffset="501480.3109">20241 9302,'0'25,"0"-50,24 50,1-25,0 0,25 0,-26 0,1 24,0-24,0 0,0 0,-1 0,1 0,0 0</inkml:trace>
  <inkml:trace contextRef="#ctx0" brushRef="#br1" timeOffset="501859.6687">20613 9029,'0'0,"24"-25,1 25,-25 25,25-25,0 0,0 25,0-25,-1 25,-24-1,25 1,-25 0,25 0,-50 0,50-25,-25 24,-25 1,25 0,-25 0,1 0,-1-1,0 26,-25-25,25 0,1-25,-1 24,0-24,25 25,-25-25,50 0,0 0,0 0,-1 0,1 0,25 0,-25 0,0 0,-1 0,1-25,0 25,0 0,-50 25,75-50,-26 25</inkml:trace>
  <inkml:trace contextRef="#ctx0" brushRef="#br1" timeOffset="502003.7223">21208 9426,'0'25,"0"-50,-25 74,50-24,-50 0,50-25,-50 25,25 0,-25-25,50 24</inkml:trace>
  <inkml:trace contextRef="#ctx0" brushRef="#br1" timeOffset="502379.9859">21605 9004,'-25'-25,"25"50,0 0,0 25,25-26,-25 26,0 0,0-1,0 26,-25-26,50 1,-25-1,0-24,0 0,0 0,0 0,25-25,-25-25,0 0,-25 0,25-24</inkml:trace>
  <inkml:trace contextRef="#ctx0" brushRef="#br1" timeOffset="502663.6172">21431 9029,'0'-99,"0"198,25-198,25 99,-26 0,1 0,25 0,-25 24,24-24,-24 25,0 0,0 0,24 0,-49 0,25-1,0 1,-25 25,0-25,0-1,0 26,-25-25,25 0,-25 24,1-24,-26 25,25-1,-25-24,26 25,-1-26,-25 1,25 0,1 0,-1 0,0-25,0-25</inkml:trace>
  <inkml:trace contextRef="#ctx0" brushRef="#br1" timeOffset="503027.5823">21903 9475,'24'0,"1"0,0 0,-25 25,0 0,0 0,-25 0,25-1,-25 1,1 0,-1 0,25 0,-25-1,25 1,25-25,0 0,-1 0,1 0,0 0,0 0,0-25,-1 25,-24 0,50-24,-25-1</inkml:trace>
  <inkml:trace contextRef="#ctx0" brushRef="#br1" timeOffset="503990.6887">19174 10344,'0'0,"0"-25,0 50,25-1,-25 1,0 0,0 0,0 24,0-24,0 0,0 0,25 24,-25-24,0 0,-25 0</inkml:trace>
  <inkml:trace contextRef="#ctx0" brushRef="#br1" timeOffset="504147.6609">19000 10492,'0'0,"0"25,25 0,0 0,-25 0,25-1,-25 1,25-25,-1 25,1-25,0 0</inkml:trace>
  <inkml:trace contextRef="#ctx0" brushRef="#br1" timeOffset="504596.7156">19372 10443,'-99'198,"198"-396,-223 446,100-199,-1-24,0 25,0-25,0 24,1-24,-1 0,0-25,0 25,0-25,1 0,-1 0,0 0,0-25,0 25,50 0,0 0,0 0,0 0,24-25,1 25,-1 0,1-25,-25 25,24-25,1 25,-25 0,0 0,-1 0,1 0,0 0,0 0,-25 25,25 0,-25 0,0 0,0-1,-25 1,25 0,0 25,-25-26,25 1,0 25,-25 0,25-26,0 1,0 0,0 0,-25 0,1-50</inkml:trace>
  <inkml:trace contextRef="#ctx0" brushRef="#br1" timeOffset="504775.2532">19050 11112,'0'0,"25"25,0-25,-1 0,1 25,0-25,0 0,0 0,-1-25,1 25,0 0</inkml:trace>
  <inkml:trace contextRef="#ctx0" brushRef="#br1" timeOffset="504955.5299">19000 11385,'0'0,"0"25,25-25,25 0,-25 0,-1 0,26 0,-25 0,24-25,-24 25,25 0,-25 0,-1 0,1-24,25 24</inkml:trace>
  <inkml:trace contextRef="#ctx0" brushRef="#br1" timeOffset="505307.3481">19794 10939,'0'25,"0"-1,0 1,0 25,0-25,0 24,0 1,0 0,0-26,0 26,0-25,0 0,0-50,25 0,-25-25,25 1,-25-1,25 25,-25-24,24-1,1 25,-25 0,25 25,0 0,-25 25,25 0,-25 25,0-26,0 26,0 0,24-25,-24-1,0 26,25-25,-25 0,25-25,0 0</inkml:trace>
  <inkml:trace contextRef="#ctx0" brushRef="#br1" timeOffset="505551.0949">20216 10964,'25'24,"-1"-24,1 0,0 0,0-24,0 24,-1 0,1 0,-50 24</inkml:trace>
  <inkml:trace contextRef="#ctx0" brushRef="#br1" timeOffset="505711.3948">20216 11137,'49'25,"-98"-50,123 50,-24-25,-25-25,-1 25,1 0,0 0,0 0,0 0,-25-25,24 25,1 0</inkml:trace>
  <inkml:trace contextRef="#ctx0" brushRef="#br1" timeOffset="505959.6109">20662 10840,'0'24,"0"1,0 0,0 25,0-1,0 1,0-1,0 26,0-25,0-1,0 1,0-1,0 1,0-25,0 0,0-1,25-24,-25-24,25-1,-25 0</inkml:trace>
  <inkml:trace contextRef="#ctx0" brushRef="#br1" timeOffset="506127.5208">21183 11187,'0'25,"0"-50,0 75,0-26,0 1,0 0,-25 0,25 0,0-1,-24-24,24 25</inkml:trace>
  <inkml:trace contextRef="#ctx0" brushRef="#br1" timeOffset="506479.9855">21654 10765,'-24'0,"24"25,0 0,0 0,0 24,0 1,0-1,24 1,-24 0,0-1,0 1,0 0,0-26,0 1,25 0,-25-50,0 0,0 1</inkml:trace>
  <inkml:trace contextRef="#ctx0" brushRef="#br1" timeOffset="506748.1491">21530 10740,'-24'-74,"48"148,-24-148,25 74,0 0,25 0,-26 0,1 0,25 25,-25 0,24-25,-24 49,0-24,0 0,0 0,-25-1,0 26,0-25,0 0,0 24,0 1,-25-25,0 24,25-24,-50 25,26-25,-1-1,0 1,0 0,0 0,0 0,1-25,-1 0,0-25</inkml:trace>
  <inkml:trace contextRef="#ctx0" brushRef="#br1" timeOffset="506943.9542">22101 11112,'0'25,"0"0,0 0,0 0,0 0,0-1,0 1,0 0,0 0,-25 0,25-1,-25 1,50-25,-25 25</inkml:trace>
  <inkml:trace contextRef="#ctx0" brushRef="#br1" timeOffset="507247.615">22275 11013,'24'0,"1"0,0 0,0 0,0 0,-1 0,1-25,0 25,0 0,0 0,-1 0</inkml:trace>
  <inkml:trace contextRef="#ctx0" brushRef="#br1" timeOffset="507459.6045">22275 11162,'49'0,"-98"0,123 0,-24 0,-26 0,1 0,0 0,0 0,0 0,-1 0,1 0,0 0</inkml:trace>
  <inkml:trace contextRef="#ctx0" brushRef="#br1" timeOffset="509039.8524">22895 10790,'0'25,"25"0,-25-1,0 1,0 25,0-25,0 24,0-24,0 0,0 24,0-24,0 0,0 0,0 0,0 0,0-1,0 1,-25-99</inkml:trace>
  <inkml:trace contextRef="#ctx0" brushRef="#br1" timeOffset="509235.5588">22994 10964,'99'-25,"-198"50,248-50,-124 25,-1 0,1 0,0 0,0 0,0 0,-1 0,1 0,-50 0,1-25,-1 25,0 25</inkml:trace>
  <inkml:trace contextRef="#ctx0" brushRef="#br1" timeOffset="509387.6636">23143 10815,'0'0,"0"99,0-74,25 24,-25-24,0 25,0-25,0 24,0-24,24 25,-24-25,0-1</inkml:trace>
  <inkml:trace contextRef="#ctx0" brushRef="#br1" timeOffset="509728.5497">23416 10988,'0'-24,"24"24,1-25,-25 0,25 25,0-25,-25 0,25 1,-25-1,24 25,-24-25,25 0,0 50,-25 0,25 0,-25-1,25 26,-25-25,24 0,1-1,-50 26,75-25,-25 0,-25-1,25 1,-1 0,-24 0,25 0,-25 0,25-25,-25 24,0-48,0-1</inkml:trace>
  <inkml:trace contextRef="#ctx0" brushRef="#br1" timeOffset="509927.7633">23862 10740,'-50'75,"100"-150,-124 175,49-76,0 1,0 25,0-1,1-24,-1 25,-25-1,50-24,-25 25,1-25,24 0,0-1,-25 1</inkml:trace>
  <inkml:trace contextRef="#ctx0" brushRef="#br1" timeOffset="510095.2543">23912 11038,'0'0,"25"25,-25 0,0-1,0 1,0 0,0 0,0 0,-25 0,50-25,-25 24,-25 1,50-25</inkml:trace>
  <inkml:trace contextRef="#ctx0" brushRef="#br1" timeOffset="510580.3458">24160 10889,'0'0,"0"25,0 0,0 24,-25-24,50 0,-25 0,0 24,0-24,25 0,-25 0,0 0,24-25,1-25,0 0,-25 0,25 0,0-24,-25 24,24-25,-24 26,25-26,-25 25,0 0,0 1,0-1,0 50,-25-1,25 1,0 0,0 25,0-26,0 1,0 25,0-25,0 24,0-24,0 0,0 25,-24-1,24-24,0 25,0-1,0-24,0 25,0-26,0 1,-25 0,25 0,-25 0,25-1,-25 1,0 0,1-25,-1 25,0-25,0-25,25 0,-25 0,1-74,24 74,0-24</inkml:trace>
  <inkml:trace contextRef="#ctx0" brushRef="#br1" timeOffset="510803.6195">24581 11187,'0'0,"-24"25,73-25,-49 25,0-1,0 1,0 0,0 0,0 0,0-1,0 1,0 0,0 0,0 0,0-1</inkml:trace>
  <inkml:trace contextRef="#ctx0" brushRef="#br1" timeOffset="511799.5215">22151 9203,'0'-25,"24"25,1 0,25 0,-25 0,-1 0,1 0,0 0,0 0,0 0,-1 0,1 0,0 0,0 0,-50 0,-25-25,26 25</inkml:trace>
  <inkml:trace contextRef="#ctx0" brushRef="#br1" timeOffset="512019.6896">22151 9327,'24'0,"-48"0,73 0,-24 0,0 0,0 0,24 0,-24 0,25 0,-26 0,26 0,-25 0,0 0,-1 0,1 0,0-25,0 25</inkml:trace>
  <inkml:trace contextRef="#ctx0" brushRef="#br1" timeOffset="515311.9948">22820 8855,'-24'-25,"-1"25,25 25,-25 0,25 25,0-1,0 1,-25 0,25-1,0 1,0-1,0 1,0 0,0-1,25-24,-25 0,25 0,-25-1,25-24,-1 0,1-24,0 24</inkml:trace>
  <inkml:trace contextRef="#ctx0" brushRef="#br1" timeOffset="515656.1184">22895 9103,'0'0,"0"-24,0-1,0 0,25 0,-1 0,-24 0,25 1,-25-1,25 25,-25-25,25 25,-25 25,0 0,25-25,-25 49,24-24,-24 0,25 0,-25 24,0-24,25 0,-25 0,25 0,-25-1,0 1,0 0,25-25,-25 25,0 0,-25-75,25 25</inkml:trace>
  <inkml:trace contextRef="#ctx0" brushRef="#br1" timeOffset="515839.8608">23192 8806,'-49'124,"98"-248,-123 297,74-148,-25 25,0-25,25-1,-24 26,-1-25,25 0,0-1,-25 1,25 0,0 0</inkml:trace>
  <inkml:trace contextRef="#ctx0" brushRef="#br1" timeOffset="516119.9432">23217 9079,'0'0,"25"-25,0 50,0-1,-25 1,0 0,0 0,-25-25,25 25,-25-1,25 1,-25-25,25 25,25-25,0 0,0 0,-1 0,1-25,0 0</inkml:trace>
  <inkml:trace contextRef="#ctx0" brushRef="#br1" timeOffset="516291.6402">23391 9054,'25'0,"-1"25,1-25,0 0,0 0,0-25,-50-50,50 75</inkml:trace>
  <inkml:trace contextRef="#ctx0" brushRef="#br1" timeOffset="516611.5488">23614 9029,'0'-25,"0"50,0-75,0 25,25 25,-25-24,25-1,-25 0,24 25,-24-25,25 25,0 25,-25 0,25 0,-50 24,50-24,0 0,-25 0,24 24,-24-24,25 0,-25 0,25 24,-25-24,0 0,25 0,-25 0,0-1,0-48,0-1</inkml:trace>
  <inkml:trace contextRef="#ctx0" brushRef="#br1" timeOffset="516808.397">23887 8830,'-25'25,"50"-50,-25 25,-25 25,0 0,0 0,25 24,-24-24,-1 0,0 25,0-25,25-1,-25 26,1-25,24 0,0-1,0 1,-25 0</inkml:trace>
  <inkml:trace contextRef="#ctx0" brushRef="#br1" timeOffset="516979.4933">23937 9079,'0'0,"0"24,0 1,0 0,0 0,0 0,0-1,0 1,0 0,24 0,-24 0</inkml:trace>
  <inkml:trace contextRef="#ctx0" brushRef="#br1" timeOffset="517236.3962">24036 8731,'25'25,"-25"0,24-25,1 25,-25 24,25-24,-25 0,25 24,-25-24,0 25,25-25,-25 0,0 24,0-24,-25 25,25-26,-25 26,0-25,25 0,-25-1,1-24,24 25,-25-25</inkml:trace>
  <inkml:trace contextRef="#ctx0" brushRef="#br1" timeOffset="517484.0636">24358 8756,'0'25,"0"0,-25 24,25-24,0 0,0 24,-24 1,24 0,0-1,0-24,0 25,24-25,-48-1,48-24,-24 25,25 0,-25 0,25-25,0 0</inkml:trace>
  <inkml:trace contextRef="#ctx0" brushRef="#br1" timeOffset="517940.2126">24507 8905,'0'0,"0"25,0-1,-25 26,50-50,-25 25,0 0,0 24,0-24,0 0,0 0,0 0,25-1,0-48,-25-1,24 25,1-50,-25 25,25 1,-25-1,0 0,25 0,-25 0,0 0,0 1,-25-1,25 50,0-1,0 1,0 0,-25 25,50-25,-25-1,0 1,-25-25,50 50,-25-25,0-1,0 26,0 0,-25-26,25 26,0-25,-25 24,25-24,-24 0,24 0,-25 0,25-1,-25-24,0 0,25 25,-25-25,1 0,-1-25,0 25,25-24,-25-1</inkml:trace>
  <inkml:trace contextRef="#ctx0" brushRef="#br1" timeOffset="518256.5929">24681 9203,'24'0,"1"0,-25 24,0-48,25 48,-25 1,0 0,-25 0,0 0,25-1,-24-24,24 25,24-25,1 0,25-25,-25 25,-1 0,-24-24,-24-1,48 0</inkml:trace>
  <inkml:trace contextRef="#ctx0" brushRef="#br1" timeOffset="518803.7526">24780 9004,'25'0,"-1"-25,1 25,0 0,0 0,0 0,0 0,24 0</inkml:trace>
  <inkml:trace contextRef="#ctx0" brushRef="#br1" timeOffset="519443.6079">24284 9699,'0'24,"0"1,0 0,0 0,-25 24,25-24,0 0,0 25,0-26,-25-24,25 25,0 0,25 0,-25 0,0 0,25-25,0-25,-25 0,24 0,1 0,-25 0,25 1,-25-1,25 0,-25 0,0 0,0 1,0-1,-25 25,25 25,0-1,0 1,0 0,0 25,0-26,0 26,-25-25,25 25,0-26,0 26,-25-25,25 24,-24-24,24 0,-25-25,50 25,-50 0,25-1,-25-24,25 25,-25-25,0 0,25-25,0 1,0-1</inkml:trace>
  <inkml:trace contextRef="#ctx0" brushRef="#br1" timeOffset="519647.6135">24482 10071,'25'0,"0"25,-25-1,0 1,25-25,-25 25,0 0,0 0,0-1,0 1,0 0</inkml:trace>
  <inkml:trace contextRef="#ctx0" brushRef="#br1" timeOffset="519896.2585">24755 9748,'0'25,"0"25,25-75,-25 50,25-1,-1 1,-24 0,25 0,-25 0,25-1,-25 26,0-25,0 0,25 0,-25-1,0 26,-25-25,25 24,-25-24,0 25,-24-25</inkml:trace>
  <inkml:trace contextRef="#ctx0" brushRef="#br0" timeOffset="2.09082E6">18628 17338,'25'25,"0"0,0 0,-25 0,25-1,24 1,-24 0,0-25,0 25,-1 0,1-25,-25 25,25-25,0 0,0 24,-1-24,1 0,0 0,0 25,0 0,-1-25,1 0,0 25,0-25,0 0,-1 0,1 0,0 0,0 25,0-25,-1 0,1 0,0 24,0 1,0-25,24 50,-24-25,0-1,0 1,0 0,-25 0,49 24,-24 1,0-25,-25 0,0-1,25 1,-25 0,0 49,0 100,0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1:31:52.6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9798 893,'-25'25,"50"0,0-25,24 24,-24-24,0 0,0 0,-1 0,26 0,-25 0,25 0,-26 0,1 0,25 0,-25 0,-1 0,1 0,0 0,-25-24,-25 24,25-25,-49 25,24-25</inkml:trace>
  <inkml:trace contextRef="#ctx0" brushRef="#br0" timeOffset="183.9105">10046 719,'-25'25,"50"-25,-25 25,0 0,0 24,25-24,-25 25,0-1,0 1,0 0,0-26,-25 26,25-25,0 0,0 24,0-24,0 0,-25-25,25 25</inkml:trace>
  <inkml:trace contextRef="#ctx0" brushRef="#br0" timeOffset="371.7486">9922 1067,'25'24,"-25"1,0 0,0 0,0 24,0 1,0-25,24 24,-24-24,0 25,0-25,0 24,25-24,-25 0,0 0,0-1,-25-24</inkml:trace>
  <inkml:trace contextRef="#ctx0" brushRef="#br0" timeOffset="1028.3916">9971 1290,'0'-25,"25"25,0 0,0 0,0 0,0 0,-1 0,1 0,0-25,0 25,-25 25,0 0,-25-25,0 25,25 24,-49-24,24 0,0 0,0 24,-25-24,26 0,-1 0,0-1,50-24,0-24,-1-1,1 0,0 0,0 0,25 1,-26 24,1-25,0 0,0 25,0 0,-25 25,0 0,0-1,-25 1,0 0,25 0,-25 24,0-24,1 25,-26 0,25-26,0 1,0 25,1-25,24-50,24 0,-24 0,25-24,0 24,-25 0,25-25,0 25,-25 1,25 24,-25-25,24 25,1 0,-25 25,0-1,0 26,0-25,0 0,0 0,0 24,0-24,0 0,25 0,0-25,0 0,-1 0,26 0,-25 0,0 0,24-25,-24 25,0 0,0-25,-1 25,1-25,-50 0,1 25,24-24</inkml:trace>
  <inkml:trace contextRef="#ctx0" brushRef="#br0" timeOffset="1372.6606">10716 1215,'24'0,"1"0,0 0,0-24,0 24,-1 0,1 0,0-25,25 25,-26 0,1-25,0 25,0 0,0 0,-50 0,0 25,0-25,0 0</inkml:trace>
  <inkml:trace contextRef="#ctx0" brushRef="#br0" timeOffset="1876.5974">10914 943,'0'-25,"0"0,25 50,-25 0,0-1,0 1,0 0,0 0,0 0,-25 24,25-24,0 25,0-1,0 1,0-1,0 1,0 0,0-1,25 1,-25-1,0 1,0-25,0 25,0-26,0 1,0 0,-25-50,0 0,0 1,25-1,-24 0,-1 25,0-25,0 0,0 25,1 0,-1 0,50 0,-1 0,-24-25,25 1,0-1,0 0,0 0,24 0,-24 1,0-26,0 25,-1-24,1 24,0 0</inkml:trace>
  <inkml:trace contextRef="#ctx0" brushRef="#br0" timeOffset="2068.8256">11137 868,'0'-25,"25"25,0 25,0 0,0 0,-25 0,0-1,0 1,-25 0</inkml:trace>
  <inkml:trace contextRef="#ctx0" brushRef="#br0" timeOffset="2728.825">11063 1166,'-25'0,"50"25,0-50,-1 25,1 0,0-25,0 25,0-25,0 25,-1 0,1-25,0 25,0 0,-25 25,0 0,-25 0,0 24,0-24,1 0,-1 25,0-26,25 26,-25-25,0 0,25-1,25-24,-25-24,25 24,0-25,0 0,-25 0,24 0,1 1,0-1,0 0,0 25,-25-25,24 25,1 0,-50 25,25 0,0 0,-24-1,24 1,-25 0,0 0,0 0,0-1,1 26,-1-25,0 0,0-1,0 1,0 0,25 0,-24-25,-1 25,50-25,-1-25,26 25,-25 0,0-25,24 25,-24 0,25 0,-25 0,24-25,-24 25,25 0,-26 0,1 25,0-25,0 0,0 0,-50 0,0 0,0 0</inkml:trace>
  <inkml:trace contextRef="#ctx0" brushRef="#br0" timeOffset="3704.0943">11931 819,'0'0,"25"24,-25 1,0 0,0 25,0-1,0 1,0-25,25 24,-50-24,25 25,0-26,0 1,0 0,0 0,0-50,0 0</inkml:trace>
  <inkml:trace contextRef="#ctx0" brushRef="#br0" timeOffset="3948.4589">11981 943,'0'-25,"24"25,-24-25,25 25,0 0,0 0,0 0,-1-25,1 25,25-25,-25 25,0 0,24 0,-24-24,0 24,-25 24,25-24,-1 0,-24 25,0 0,-24 0,-1 0,25-1,-25 1,0 0,25 0,-25 0,1-1,-1 1,0 0,0 0,0-25</inkml:trace>
  <inkml:trace contextRef="#ctx0" brushRef="#br0" timeOffset="4956.082">12030 992,'25'25,"0"0,0-25,-1 0,1 0,0 0,0-25,0 0,0 0,-1 1,-48 24,24 24,-25 1,25 0,-25 0,0 0,0-1,-24 1,24 25,0-25,0-1,0-24,25 25,25-50,0 25,25-24,-26-1,1 0,0 25,25-25,-25 0,-1 1,1 24,0-25,0 0,-50 25,0 25,0-25,1 0,-1 0,0 0,0 0,0-25,25 0,0 0,0 1,0 48,0 1,0 25,0-25,-25 24,25-24,0 0,0 24,0-24,0 25,0-25,0-1,0 26,0-25,0 0,0-1,-24 1,24 0,-25-50,25 0,-25 25,25-24,0-1,-25 25,25-25,0 0,-25 25,25-25,25 1,0 24,0 0,0-25,-1 25,1 0,0 0,0 0,-25 25,0-1,-25 1,25 0,-25 0,0 0,1-1,-1 1,0 0,0 0,25 0,-25-25,50 0,0-25,25 0,-26 0,1 0,0 1,0-1,25 25,-26-25,-24 0,25 25,0 0,-25-25,0 50,-25-25,25 25,-25 0,-24-25,24 25</inkml:trace>
  <inkml:trace contextRef="#ctx0" brushRef="#br0" timeOffset="5112.9908">11807 1736,'25'0,"0"0,-25 25,24-25,1 0,0 0,0 0,0-25,-1 1,-24-1,25 0</inkml:trace>
  <inkml:trace contextRef="#ctx0" brushRef="#br0" timeOffset="5688.3173">12105 1612,'24'0,"-24"25,25 0,0-25,0-25,0 0,0 0,-1 25,1 0,0 0,-25 25,25-25,-25 25,0-50,0 0,0 1,0-1,25 0,-25 0,0 0,0 1,24-1,1 0,0 25,0-25,0 25,-1-25,1 25,25-24,-25 24,-1-25,1 25,0 0,0 0,0 0,-50 0,0 0,0 0,0 0,1-25,-1 0,25 0,-25 1,0-1,25-25,0 25,0 1,-25-1,25 50,0 24,0 1,0-1,0 1,0 24,-24-24,24 0,0-1,-25 1,0 24,25-49,-25 25,25-25,-25-1,25 1,-24-25,24-25,-25 1,25-1,0-25</inkml:trace>
  <inkml:trace contextRef="#ctx0" brushRef="#br0" timeOffset="5856.1157">12502 1364,'24'25,"-24"0,25 0,0-1,0 1,0 0,-1 25,1-26,0 1,0 0,0 25,-25-25,24-1,1-24,0 25,-50-25,0-25</inkml:trace>
  <inkml:trace contextRef="#ctx0" brushRef="#br0" timeOffset="6016.0868">12675 992,'25'0,"0"25,0-25,-25 25,24 0,1-1,0 1,0 0,0 0</inkml:trace>
  <inkml:trace contextRef="#ctx0" brushRef="#br0" timeOffset="6340.3883">13047 992,'25'0,"0"25,0-25,-25 25,24-25,1 25,-25-1,0 1,-25-25,25 25,-24 0</inkml:trace>
  <inkml:trace contextRef="#ctx0" brushRef="#br0" timeOffset="6476.8034">13047 1290,'0'0,"0"25,0-1,0 26,0-25,0 24,0-24,0 25,0-25,25 24,-25-24,0 25,0-25,0-1,-25 1,25 0,25 0,-25-50,0 0,0-24,0-1</inkml:trace>
  <inkml:trace contextRef="#ctx0" brushRef="#br0" timeOffset="6624.495">13221 1116,'25'-25,"0"1,-1 24,1 0,0 0,0 0,0 0,-1 0,1 0,0 0</inkml:trace>
  <inkml:trace contextRef="#ctx0" brushRef="#br0" timeOffset="7252.8329">13345 893,'0'25,"0"0,0-1,0 1,0 25,0-1,0 1,-25 0,25-26,0 26,-25 0,25-1,-24-24,-1 0,25 0,-25-1,0 1,0-50,25 1,25-1,0 25,0 0,0-25,-1 25,1-25,0 0,0 25,0-24,-1 24,1 0,0 0,0 0,-50 24,25 1,-25 0,0 0,1 0,-1 24,-25-24,25 0,-24 24,24-24,-25 0,25 0,1 0,48-25,1 0,0 0,0 0,0 0,0 0,-1 0,1-25,0 25,25-25,-26 0,1 25,-25-25,25 1,-25-1,0 0,0 0,0 0,25 1,0 48,-1 1,1 0,0 0,0 0,0-1,-1 1,1-25,-25 25,25 0,0-25,-25 25,25-25,-1 25,-48-50</inkml:trace>
  <inkml:trace contextRef="#ctx0" brushRef="#br0" timeOffset="7560.0968">13965 992,'0'50,"25"-25,-25 24,0 1,0-1,0 1,0 0,0-1,25 1,-25-25,0 24,0-24,0 0,0-50,0 0,0 0</inkml:trace>
  <inkml:trace contextRef="#ctx0" brushRef="#br0" timeOffset="7828.2734">14039 1116,'0'0,"0"-25,25 25,0-24,0 24,0 0,-1-25,1 25,0-25,0 25,0 0,-1 25,-24 0,-24-25,24 49,0-24,0 0,0 0,-25 24,25-24,0 25,0-26,0 1,0 25,0-25,0-1,0 1,-25 0,25 0,-25-50,0 0,25 0</inkml:trace>
  <inkml:trace contextRef="#ctx0" brushRef="#br0" timeOffset="8684.1271">14163 1067,'25'24,"-25"1,0 0,-25 0,25 24,0 1,-24 0,24-26,-25 26,25 0,-25-26,0 26,0-25,1 0,24-1,-25 1,25 0,-25-25,0-25,25 0,25 1,-25-1,0 0,25 0,0 0,-1 25,-24-24,25 24,0 0,-25 24,25-24,0 25,-1-25,-24 25,25 0,0-25,0 25,0-25,-1 24,1-48,0-1,-25 0,25 0,-25 0,0 1,25-1,-25-25,0 25,0-24,25 24,-25 0,24 50,-24 0,0 24,0-24,0 25,0-25,0-1,0 1,0 0,0 0,25-50,-25 0,0-24,25 24,-25-25,25 1,-25-1,25 0,-25 1,24-1,1 1,-25-1,25 0,-25 26,0-1,25 0,-25 50,0 0,25-25,-25 24,0 1,-25 25,25-25,0-1,0 26,0-25,25 24,-25-24,0 25,0-1,0 1,24 0,-24-1,0 1,0-1,25 1,-25 0,0-25,25 24,-25 1,0-25,0 24,0-24,0 0,0 0,-25-1,25 1,-25 0,25-50,-24 25,-1-25,0 1,0-1,0 0</inkml:trace>
  <inkml:trace contextRef="#ctx0" brushRef="#br0" timeOffset="27435.9717">2952 3001,'-25'25,"50"0,0-25,-1 0,1 0,0 0,0 0,0 0,-1 0,1 0,0 0,0 0,-50-50,0 75</inkml:trace>
  <inkml:trace contextRef="#ctx0" brushRef="#br0" timeOffset="27656.2248">2828 3497,'25'0,"-1"0,1 0,0-24,0 24,24 0,-24-25,25 25,-25-25,-1 25,26 0,-25-25,0 25,-1 0,1 0,0 0,0 0,0 0,-75-49</inkml:trace>
  <inkml:trace contextRef="#ctx0" brushRef="#br0" timeOffset="28372.9919">3497 2803,'25'0,"0"25,0-25,0 0,-1 0,1 25,0-25,0 0,0 24,-50 1,0 0,25 0,-25 24,-24-24,24 25,0-25,-25 24,26-24,-1 0,0 0,25-1,0 1,25-50,0 1,-1-1,26 0,-25 0,0 0,24 25,-24-24,0-1,0 25,0 0,-25 25,-25-1,0 1,25 25,-25-1,0 1,0 0,-24-1,24 1,0-25,0 24,25-24,-24 0,48-50,-24 0,25 0,0 1,0-26,0 25,-1-24,1 24,0 0,0 0,0 0,0 1,-25 48,0 1,0 0,-25 0,25 0,0-1,-25 26,25-25,-25 0,25-1,0 1,0 0,0 0,25 0,0-25,0 0,-1 0,1 0,0-25,0 25,24 0,-24-25,0 25,25-25,-26 25,1 0,0 0,0-25,-25 1,0-1,0 0</inkml:trace>
  <inkml:trace contextRef="#ctx0" brushRef="#br0" timeOffset="29056.0453">4390 2729,'0'24,"0"1,-24 0,24 0,-25-25,25 25,-25-25,25 24,-25-24,25 25,-25 0,1-25,24 25,-25 0,0-25,50 0,0 0,-1 0,1 0,0 0,0 0,0 24,-25 1,0 0,0 0,-25 24,0-24,25 0,-25 0,0 0,25-1,-24-24,48 0,-24-24,25 24,0 0,-25 24,25-24,-25 25,0 0,0 25,0-26,0 1,0 0,-25 0,25 0,0-1,0 1,25-50,-25 1,0-26</inkml:trace>
  <inkml:trace contextRef="#ctx0" brushRef="#br0" timeOffset="29248.7966">4490 3001,'0'-24,"24"24,-24-25,25 25,0 0,-25-25,25 25,0 0,-1-25,1 25,0 0,-25-25,25 50,-50-25,25 25,-25 0,0 0,1 24,-1-24,-25 25</inkml:trace>
  <inkml:trace contextRef="#ctx0" brushRef="#br0" timeOffset="29405.2454">4440 3249,'0'25,"25"-50,0 25,-1-24,1 24,0-25,0 0,0 0,-1 0,1 1,0-1,0 0,0 25,-1-25,-48 0,-1 25,0 0</inkml:trace>
  <inkml:trace contextRef="#ctx0" brushRef="#br0" timeOffset="29620.5199">4490 2729,'0'24,"24"1,-24 0,0 25,25-1,0 1,-25 24,25-24,0 24,-1 1,1-26,0 26,-25-26,25 1,0-1,-1-24,-24 25,25-25,-25-50</inkml:trace>
  <inkml:trace contextRef="#ctx0" brushRef="#br0" timeOffset="29788.3607">4862 3150,'0'25,"-25"0,25 0,-25-1,0 1,0 0,25 25,-24-26,-1 1,0 0,0 0,0 0,1-25,-1 24,0-24,25-24,-25-1,0 0</inkml:trace>
  <inkml:trace contextRef="#ctx0" brushRef="#br0" timeOffset="29932.3426">4539 2654,'25'0,"-25"25,25-25,-25 25,25-25,-1 25,1-25,-25 24,25-24,0 25,-25 0</inkml:trace>
  <inkml:trace contextRef="#ctx0" brushRef="#br0" timeOffset="30236.1158">4936 3001,'0'25,"0"0,0 0,0 0,0-1,0 1,0 0,0 0,0-50,25 0,0 0,0 25,-1-24,1 24,0-25,0 25,0 0,-1 0,1 0,0 0,0 0,0 0,-1 0,-48-25</inkml:trace>
  <inkml:trace contextRef="#ctx0" brushRef="#br0" timeOffset="30452.3389">5135 2704,'-25'0,"25"25,0-1,0 1,0 25,0 24,0-24,0 24,0 1,0-1,0 0,0 1,0-1,0-24,0-1,0-24,0 0,0 0,0 0,25-50,-25 0,0 0,0-24,24 24,-24-25</inkml:trace>
  <inkml:trace contextRef="#ctx0" brushRef="#br0" timeOffset="31224.7044">5234 2977,'0'0,"0"-25,0 0,25 0,-1 25,1 25,-25 0,25-25,-25 25,25-25,0 24,-1-24,1 0,0-24,0 24,0-25,-1 0,1 25,0-25,0 25,-25-25,0 1,-25-1,0 0,0 0,25 0,-24 1,24-1,-25 25,25 25,0-1,0 26,0-25,0 24,0 1,0 0,0 24,0-24,0-1,-25-24,25 25,0-26,0 1,0 0,0 0,0 0,-25-50,25 0,-25 25,25-25,-24 0,-1 25,0 0,25-24,-25 24,0 0,25 24,25-24,0 0,0-24,0 24,-1 0,1-25,0 25,25-25,-26 25,-24-25,25 25,0 0,0 0,-25 25,0 0,-25 0,25-1,-25 1,0 25,1-25,-26-1,25 26,-24-25,24 0,0-1,0 1,0 0,25 0,0-50,25 25,0 0,0 0,0-25,-1 25,26 0,-25 0,0-25,-1 25,1 0,0 0,0 0,0 0,-1 0,-24 25</inkml:trace>
  <inkml:trace contextRef="#ctx0" brushRef="#br0" timeOffset="31495.9627">5953 2704,'25'0,"0"0,0 0,-1 0,1 0,0 0,0 25,0-25,-25 24,-25 1</inkml:trace>
  <inkml:trace contextRef="#ctx0" brushRef="#br0" timeOffset="31896.6095">5804 3076,'0'0,"0"25,25-25,25 0,-25-25,24 0,-24 0,25 0,-26 1,26-1,-25 0,0 25,-1-25,1 25,-25 50,-25-1,25-24,-24 25,-1-25,0 24,-25 1,26 24,-26-24,25-1,0-24,1 0,24 0,24-50,-24 0,25 0,0-24,0 24,24-25,-24 1,0 24,-25 0,25 0,0 25,-1-24,1 48,0-24,-25 25,25 0,-25 0,0 0,0 24,0-24,0 0,0 24,-25-24,25 0,-25 0,25 0,-25-1,1-24,-1 0</inkml:trace>
  <inkml:trace contextRef="#ctx0" brushRef="#br0" timeOffset="32176.9723">6400 2679,'24'0,"1"0,0-25,0 25,0 0,-1 0,1 0,0-25,0 25,-50 25</inkml:trace>
  <inkml:trace contextRef="#ctx0" brushRef="#br0" timeOffset="32580.2297">6375 2902,'25'0,"-1"0,1 0,25-25,-25 25,-1-24,26 24,-25-25,0 25,-1-25,-24 50,-24-25,-1 0,0 0,0-25,25 0,0 0,0 1,0-1,0 0,0 50,0 0,0 24,0 1,0-1,0 1,0 24,0 1,0-1,0 1,0-1,0 0,0 1,0-26,0 1,0-25,0 0,0-1,0-48,0-1,0 0,0 0,0-24,0-1</inkml:trace>
  <inkml:trace contextRef="#ctx0" brushRef="#br0" timeOffset="32776.3324">6548 3076,'-24'0,"-1"0,0 25,25-1,-25 1,0 0,1 25,24-26,-25 1,25 0,25-25,-25-25,24 0,26-24,-25-1,0 25,24-24,-24-1,25 25,-26-24,1-1,0 25,-25 1,25-1,0 0</inkml:trace>
  <inkml:trace contextRef="#ctx0" brushRef="#br0" timeOffset="33736.8259">6747 2704,'0'0,"0"-25,0 0,0 0,25 50,-25 0,0 0,0 0,0 24,24-24,-24 0,0 0,0-1,0 1,0 0,0 0,0-50,0 0,0 0,0 1,0-1,0 0,0 0,0 0,25 1,-25-1,0 0,25 25,0 0,0 0,0 25,-25 0,0-1,-25 1,0 0,25 0,-25 0,0-1,25 1,-25 0,1 0,48-25,1 0,0 0,0 0,0 25,-25-1,0 1,0 0,0 0,0 0,0-1,0 1,0 25,0-25,0-1,0 26,25-25,-25 0,-25-25,0 0,0 0,0 0,0 0,1-25,-1 25,0 0,0-25,50 25,-25-25,25 25,0-25,-1 1,1-1,0 25,0-25,25 25,-50-25,24 25,1 0,0 0,-25 25,0 0,0 0,0-1,-25 1,0 0,1 0,-1 0,0 24,-25-24,25 0,1 0,-1-1,0-24,50 25,-25-50,25 25,-1 0,1 0,0-24,0 24,0 0,24 0,-24-25,0 25,0 0,0 0,-1 0,1 0,0 0,-50 0,0 0,1-25,24 0</inkml:trace>
  <inkml:trace contextRef="#ctx0" brushRef="#br0" timeOffset="35056.466">7491 2679,'0'25,"-25"0,25-1,-25 26,1-25,24 0,-25-1,0 1,25 0,-25 0,50-50,0 0,0 25,-1 0,-24 25,25 0,-25 0,0-1,-25 26,25-25,0 24,0-24,0 25,-24-25,24-1,0 26,0-25,0 0,0-1,0 1,-50-74</inkml:trace>
  <inkml:trace contextRef="#ctx0" brushRef="#br0" timeOffset="35276.3362">7665 2704,'24'-25,"-24"50,0 0,25 24,-25-24,0 25,0-1,0 26,0-26,0 26,0-26,0 1,0 24,0-24,0-25,0 24,0-24,0-50,0-24,0 24,25-25</inkml:trace>
  <inkml:trace contextRef="#ctx0" brushRef="#br0" timeOffset="35523.5968">7813 2828,'0'0,"25"-25,-25 0,0 0,25 1,0-1,0 25,-25 25,0-1,0 1,0 0,0 0,0 24,0 1,0-25,0 24,0 1,0 0,0-1,0 1,24-25,-24-1,0 1,0 0,0 0,0 0,-24-1,24-48,-25 24</inkml:trace>
  <inkml:trace contextRef="#ctx0" brushRef="#br0" timeOffset="36008.0688">7764 3076,'0'-25,"25"0,-1 25,1 0,-25 25,0 0,-25-25,25 25,-24-1,-1 1,50-25,-1 0,-24-25,25 25,0 0,0 0,0 0,-25 25,-25-25,25 25,-25 0,0 0,0-1,1 1,-1 0,0 0,-25 0,26 24,-1-24,-25 0,25 0,1-25,24 24,-25-24,50 0,-1 0,1 0,0-24,0 24,24 0,1-25,0 25,-1-25,1 25,-1-25,1 25,0 0,-1 0,1 0,-25 0,24 0,-24 0,0 25</inkml:trace>
  <inkml:trace contextRef="#ctx0" brushRef="#br0" timeOffset="36164.502">8582 3349,'0'24,"25"1,-25 0,0 0,-25 0,25-1,-49-24,24 0</inkml:trace>
  <inkml:trace contextRef="#ctx0" brushRef="#br0" timeOffset="38763.7196">9401 2530,'0'-25,"0"50,25 0,-25 0,0-1,0 26,25-25,-25 25,0-26,0 1,0 25,-25-25,25-1,0 1,0 0,0 0,-25-25</inkml:trace>
  <inkml:trace contextRef="#ctx0" brushRef="#br0" timeOffset="38908.3889">9277 2679,'0'25,"25"-25,-25 25,0-1,25-24,-25 25,0 0,24-25,1 25,0-25,-50-25,50 0,0 25</inkml:trace>
  <inkml:trace contextRef="#ctx0" brushRef="#br0" timeOffset="39324.0837">9699 2580,'0'24,"0"1,-25-25,0 25,25 0,-25 25,0-26,1 1,-1 0,0 0,0 24,0-24,1 0,-1 0,0 0,0-1,0 1,1-25,-1 25,0-25,0 0,0 25,50-50,0 25,0 0,0-25,-1 25,1-25,25 25,-1-24,-24-1,25 25,-1-25,-24 25,0 0,0 0,0 0,-1 0,1 25,-25 0,0-1,-25-24,25 25,0 25,-24-25,24-1,0 26,-25-25,25 24,-25 1,25-25,0 0,0-1,-25 1,25 0,0 0,0 0,-25-25,1-25</inkml:trace>
  <inkml:trace contextRef="#ctx0" brushRef="#br0" timeOffset="39528.0546">9277 3299,'25'0,"0"0,-1 0,1-25,0 25,0 0,24-25,1 25,-25-24,0 24,-1 0,1 0,0 0,0 0,-50 24</inkml:trace>
  <inkml:trace contextRef="#ctx0" brushRef="#br0" timeOffset="39696.4828">9277 3522,'25'0,"0"0,-1 0,26-25,0 25,-26 0,26 0,-25 0,24 0,-24 0,25 0,-25 0,-1 0</inkml:trace>
  <inkml:trace contextRef="#ctx0" brushRef="#br0" timeOffset="40132.3148">10244 2555,'-24'0,"24"25,-25-1,25 1,-25 0,0 0,25 0,-25 0,1-1,-1 1,25 0,-25 0,0 0,25-50,25 25,-25-25,25 0</inkml:trace>
  <inkml:trace contextRef="#ctx0" brushRef="#br0" timeOffset="40516.7767">10170 2704,'0'0,"25"0,0 0,-25 25,24-25,-24 24,-24 1,24 0,0 0,-25 0,25-1,0 1,-25-25,50 0,-25-25,25 1,-1 24,1-25,0 0,0 0,0 25,-25 25,-25 0,25 0,-25-1,25 1,-25 0,0 0,1 24,-1-24,0 25,0-25,0-1,1-24,24 25,0-50,24 25,1-24,0-1,0 0,0 0,-1 25,26-25,-25 25,0-24,-1 24,1 0,0-25,0 25,0 0,-50 25</inkml:trace>
  <inkml:trace contextRef="#ctx0" brushRef="#br0" timeOffset="40660.12">10393 3101,'-25'0,"25"-25,25 25</inkml:trace>
  <inkml:trace contextRef="#ctx0" brushRef="#br0" timeOffset="41012.2425">10344 2853,'0'24,"24"1,1-25,-25 25,25 0,0 0,0-1,-1-24,26 25,-25-25,0 25,-1-25,1 25,0 0,0-25,-50 0,0 0,0 0,1 24,-1-24,0-24</inkml:trace>
  <inkml:trace contextRef="#ctx0" brushRef="#br0" timeOffset="41372.6278">10344 3051,'-25'25,"50"0,-25-1,0 26,0-25,24 24,-24 1,0-25,0 24,0 1,0-25,0 24,0-24,0 0,0 0,0-50,-24 25,24-25,-25 0,25-24,-25 24,0-25,25 1,-25-1,25 25,-24-24,24-1,0 25,-25 25,0 25,25 0,-25 0,25 24,-25-24,1 25,-1-1,0-24,0 25,25-25,-25-1,25-48,25-1</inkml:trace>
  <inkml:trace contextRef="#ctx0" brushRef="#br0" timeOffset="41500.1202">10368 3150,'25'0,"0"0,0 25,24 0,-24-25,0 25,0-1,0 1,-1 0,1 0,0 0,0-25</inkml:trace>
  <inkml:trace contextRef="#ctx0" brushRef="#br0" timeOffset="41720.1111">10815 2604,'25'0,"-1"25,1 0,0 0,-25 0,25-25,-25 25,25-25</inkml:trace>
  <inkml:trace contextRef="#ctx0" brushRef="#br0" timeOffset="42016.2148">11112 2555,'-24'0,"-1"25,25-1,-25 1,0 0,0 0,1 0,-1 0,0 24,0-24,0 0,1 0,-1-25,0 24,0-24,0 25,1-25,48-25,1 1,0 24,25 0,-26-25,26 25,0-25,-26 25,26-25,-25 25,0 0,24-25,-24 25,0-24,0 24,-50 0,0 0,0 0</inkml:trace>
  <inkml:trace contextRef="#ctx0" brushRef="#br0" timeOffset="42256.674">10964 2406,'0'-25,"0"50,0 0,0 0,0 24,0 1,24-1,-24-24,0 50,0-26,0 1,0 0,0-1,0 1,0-1,0 1,0-25,0 0,0-1,0 1,0 0,-24-50,24 0</inkml:trace>
  <inkml:trace contextRef="#ctx0" brushRef="#br0" timeOffset="42665.2795">11013 2778,'-25'25,"1"-25,-1 25,25 0,-25-1,0 1,25 0,-25 25,1-26,24 1,24-25,1 0,0-25,0 25,24-24,-24 24,0-25,0 25,-25-25,25 25,-25 25,0 0,-25-1,25 1,-25 0,0 0,25 0,-25-1,1 1,-1 0,0 0,25 0,0-1,0 1,25 0,-25 0,0 0,0-1,25 1,-25 0,24 0,-24 0,25-25,0 0,-25-25</inkml:trace>
  <inkml:trace contextRef="#ctx0" brushRef="#br0" timeOffset="43232.951">11112 3101,'-24'24,"24"1,0 0,-25 25,25-26,-25 26,0-25,0 0,1 24,-1-24,0 0,0-25,25 25,-25-25,1 0,-1-25,0 0,0 0,25 0,0 1,0-1,0 0,25-25,-25 26,25-1,0 0,-1 0,26 0,-25 1,0-26,24 25,1 0,-25 1,24-1,-24 0,0 0,0 0,24 1,-49-1,25 25,-50 25,25-1,0 1,0 0,0 0,0 0,25-1,0-24,0 0,0 0,-1 0,1-24,0 24,0-25,0 25,-1-25,-48 0,24 50,-25-25,0 0,25 25,-25 0,0-1,1 1,-1 0,0 0,25 0,0-1,-25 1,25 0,0 0,0 24,0-24,-25 0,25 0,0 0,-24-1,24 1,-25 0,0 0,0 0,0-25,0 0,1 0,-1 0</inkml:trace>
  <inkml:trace contextRef="#ctx0" brushRef="#br0" timeOffset="43404.1253">11112 3125,'25'25,"0"-25,0 25,0 0,24 0,-24-1,25 1,-25 0,24 0,1 0,-1-1,-24-24,25 25,-1-25,1 25,-25-25,0 0</inkml:trace>
  <inkml:trace contextRef="#ctx0" brushRef="#br0" timeOffset="44004.0792">11857 2604,'0'-24,"0"48,-25 1,25 0,-25-25,25 25,-25 0,0 0,25-1,-24 1,-1 0,25 0,-25-25,50 0,0 0,-1 0,1-25,0 25,0 0,0-25,-1 50,1-25,0 25,-25 0,-25-1,25 1,-25 0,1 25,-1-26,0 26,0-25,0 0,25-1,-24-24,48 0,-24-24,25 24,0 0,0 24,0 1,-25 0,0 25,0-26,0 1,0 0,-25 25,25-26,0 1,-25-25,0-25,25 1</inkml:trace>
  <inkml:trace contextRef="#ctx0" brushRef="#br0" timeOffset="44175.9324">12005 2654,'25'-25,"0"25,-25 25,25-25,0 0,-1 0,1 25,0-25,0 0,-25 25,25-25,-50 25,0-1</inkml:trace>
  <inkml:trace contextRef="#ctx0" brushRef="#br0" timeOffset="44529.3799">11981 2927,'24'0,"1"0,0 0,0-25,0 25,-1-25,26 25,-25 0,0-24,0 24,-1 0,1 0,0 0,-50 0,0 0,25 24,-24-24,-1 0,0 0,0 25,25 0,0 25,0-26,25 1,-25 25,0-1,0 26,25-26,-25 1,0 24,0-24,0-25,0 24,0-24,-25 0,25 0,0 0,-25-25,0-25,0 0,25 0,0 0,0-24,-24 24</inkml:trace>
  <inkml:trace contextRef="#ctx0" brushRef="#br0" timeOffset="44932.1759">12452 2753,'0'-24,"25"24,0 0,-1 0,1-25,0 25,0 0,0 0,-25 25,24-25,-24 24,0 1,-24 0,-1-25,25 25,-25 0,0-1,0 1,1-25,24 25,24-25,1 0,-25 25,25-25,-25 25,25-1,-25 1,0 0,0 0,0 0,0-1,-25 1,25 0,-25 0,25 0,-25-25,25 24,-24-24,-1-24,0 24</inkml:trace>
  <inkml:trace contextRef="#ctx0" brushRef="#br0" timeOffset="45224.99">12353 3175,'-25'-25,"0"25,25-25,25 25,0 0,0 0,-1 0,26-24,-25 24,24-25,-24 0,25 0,-25 0,-1 1,1-1,0 0,0 0,0 0,-1 1,-48 48,24 1,0 0,0 0,0 24,0-24,0 0,0 25,0-26,0 1,0 0,24 0,1-50,-25 0,0 0,25-24,-25 24,0-25</inkml:trace>
  <inkml:trace contextRef="#ctx0" brushRef="#br0" timeOffset="45396.1181">12898 2654,'0'-25,"0"0,25 50,-25 0,0 0,25 25,-25-1,0 1,0-1,0 1,0 24,0 1,25-1,-25-24,0-1,0 26,0-26,25-24,-25 25,0-25,0-1</inkml:trace>
  <inkml:trace contextRef="#ctx0" brushRef="#br0" timeOffset="45664.2834">13171 2803,'25'-25,"0"25,0-25,0 25,-1 0,26-24,-25 24,0 0,-1 0,1 0,-50 24</inkml:trace>
  <inkml:trace contextRef="#ctx0" brushRef="#br0" timeOffset="45840.9093">13122 3076,'24'0,"1"25,0-25,-25 24,25 1,-25 0,25 0,-25 0,0-1,0 1,0-50,0 1,0-1,0-25,0 1</inkml:trace>
  <inkml:trace contextRef="#ctx0" brushRef="#br0" timeOffset="46068.3293">13221 2530,'0'0,"0"-25,25 50,-25 0,25 0,-1-1,1 26,0 0,0 24,0 1,-1-1,1 0,0 1,0 24,0-25,-25 1,24-1,1-24,0-1,-25 1,25 0,0-26,-25 1,0-50,0-24,-25 24,25-25</inkml:trace>
  <inkml:trace contextRef="#ctx0" brushRef="#br0" timeOffset="46215.9913">13444 2480,'25'0,"-25"25,25-25,0 25,-1-25,1 25,0 0,0-25,0 24,-1 1</inkml:trace>
  <inkml:trace contextRef="#ctx0" brushRef="#br0" timeOffset="46516.6968">14039 2853,'0'-25,"0"50,0-1,0 1,25 25,-25-1,0 1,0 0,0 24,0-49,0 24,0 1,0-25,0 0,0-50,0 0,0 0</inkml:trace>
  <inkml:trace contextRef="#ctx0" brushRef="#br0" timeOffset="46788.3678">13891 2828,'0'0,"0"-25,0 0,24 25,1-25,25 25,-25-24,-1 24,26 0,-25 0,24 24,1-24,-25 25,0 0,-1 25,1-26,0 1,-25 25,0-25,0 24,-25 1,25-25,-25 24,1 1,-1-25,0 24,-25-24,26 25,-26-26,25 1,0 0,1 0,-1 0,0-25,25-25,25 0</inkml:trace>
  <inkml:trace contextRef="#ctx0" brushRef="#br0" timeOffset="47016.1454">14387 3026,'25'-25,"-1"25,26-24,-25 24,0 0,24 0,1-25,-25 25,-1 0,1 0,0 0,0 25,-50-25,-25-25,26 25,-1 25</inkml:trace>
  <inkml:trace contextRef="#ctx0" brushRef="#br0" timeOffset="47180.5646">14412 3150,'24'0,"1"0,0 0,0-25,0 25,-1 0,26 0,-25 0,24 0,-24 0,0 0,0 0</inkml:trace>
  <inkml:trace contextRef="#ctx0" brushRef="#br0" timeOffset="47381.0875">14610 2778,'-25'0,"25"25,0 0,0 0,0 24,-25 26,25-26,0 26,0-26,0 26,-24-26,24 1,24-1,-24 1,0-25,0 0,25-25,0-25</inkml:trace>
  <inkml:trace contextRef="#ctx0" brushRef="#br0" timeOffset="47673.0372">14908 2952,'-25'25,"25"-1,0 1,0 0,0 0,0 24,0-24,25 0,-25 0,24 0,1-1,0 1,0-25,0 0,-1 0,1-25,0 1,0-1,0 0,-1-25,-24 26,25-1,-25 0,0 0,0-24,0 24,-25 0,25 0,0 0,-24-24,-1 24,0 0,0 25,0 0,1 25,24 0,-25 0,25-1,0 1,0 0,0 0</inkml:trace>
  <inkml:trace contextRef="#ctx0" brushRef="#br0" timeOffset="47808.6336">15329 3175,'0'0,"0"25,0 0,0-1,-25-24</inkml:trace>
  <inkml:trace contextRef="#ctx0" brushRef="#br0" timeOffset="49392.3373">16222 2356,'0'25,"0"0,-25 0,25 0,-24 24,24 1,-25-1,0 1,0 0,0 24,1-24,-1-1,-25 1,25-25,25 0,-24-1,-1 1,0-25</inkml:trace>
  <inkml:trace contextRef="#ctx0" brushRef="#br0" timeOffset="49617.0864">15801 2679,'0'-25,"24"25,1-25,25 25,-1-25,1 25,0-24,24-1,0 25,-24-25,24 25,-24 0,0-25,-25 25,24 0,-24 0,0 25,0-25,-1 0,-48 25,-1-25,0 25,25-1,-25-24,-24 25,24 0</inkml:trace>
  <inkml:trace contextRef="#ctx0" brushRef="#br0" timeOffset="49772.1016">16247 2729,'0'24,"0"1,-25 0,25 0,0 0,0 24,0 1,0-1,0-24,-25 25,25-1,0-24,0 25,0-25,0-1,0 1,0-50,0 1,0-1</inkml:trace>
  <inkml:trace contextRef="#ctx0" brushRef="#br0" timeOffset="50620.9099">16297 2828,'0'0,"0"-25,0 0,0 0,24 25,1 0,0 0,-25 25,0 0,0 0,0 0,0-1,0 26,0-25,0 24,0 1,0 0,0-1,25-24,-25 25,0-1,0-24,-25 0,25 0,0-1,-25-48,25-1,-25 0,25 0,-24 0,24 1,-25-1,25-25,0 25,-25-24,25 24,0-25,0 26,0-1,25 0,0 50,-25 0,0-1,0 1,0 0,0 25,0-26,0 1,0 0,0-50,0 0,24-24,1 24,0-25,0 1,0-1,0-24,24 24,-24 1,0-26,0 25,-1 1,1-1,0 25,0 25,-25-24,25 24,-25 24,24 1,1-25,-25 25,25-25,0 0,0 0,-1 0,1 0,0 0,0 0,0 0,-25-25,24 50,-48-25,-1 25,0 0,0-25,0-25,1 25,-1 0</inkml:trace>
  <inkml:trace contextRef="#ctx0" brushRef="#br0" timeOffset="51116.6633">16594 2778,'0'-25,"0"50,0 0,-24 0,24 0,24-1,-24 1,0 25,0-25,0 24,0-24,0 0,0 0,0-50,0 0,25 25,-25-25,0 0,0 1,25-1,-25-25,0 25,0 1,25-1,0 25,-1 25,-24-1,0 1,0 0,0 0,-24 0,24-1,0 1,24-50,-24 1,25-1,-25 0,25-25,0 26,-25-1,25-25,-1 25,1-24</inkml:trace>
  <inkml:trace contextRef="#ctx0" brushRef="#br0" timeOffset="51604.2326">16991 2406,'0'0,"0"25,-25-25,25 25,-24-1,-1 26,25-25,-25 24,0-24,0 25,1-25,-1 24,0-24,25 0,0 0,-25-25,50 0,-25-25,0 0,25 0,-25 1,25-1,-25 0,24 0,1 0,0 25,-25 25,0 0,0 0,0 24,0 1,0 0,-25-1,25 26,0-26,0 26,0-26,-25 26,25-26,0 1,-24-1,24 1,0-25,24-25,-24-25,-49-49,74 49</inkml:trace>
  <inkml:trace contextRef="#ctx0" brushRef="#br0" timeOffset="51785.0071">17066 2356,'24'0,"1"0,-25 25,25-25,0 25,0 0,-25 0,0-1,0 1,0 0,-25-25</inkml:trace>
  <inkml:trace contextRef="#ctx0" brushRef="#br0" timeOffset="52528.1007">16991 2729,'25'-25,"0"25,0-25,-1 25,1-25,0 25,0-25,0 25,-25 25,0 0,-25 0,25 0,0-1,0 1,0 25,0-25,0 24,-25-24,25 25,0-26,0 26,0-25,0 0,0-1,0 1,0 0,0-50,-25 0,50 50,-50-50,25 1,-49-51,24 50,25 1,0-1,-25 0,25 0,25 0,0 1,-1 24,1 0,0 0,0 0,0 0,-25 24,0 1,0 0,-25 0,0 0,0-1,0 1,1 0,-1 0,0-25,25 25,-25-25,50-25,0 25,0-25,24 25,-24 0,0 0,0 0,-1 0,1 25,-25 0,-25-1,1 1,24 0,-25 0,0 0,0 24,0-24,1-25,-1 25,0 0,50-25,0-25,-1 25,26 0,-25 0,0-25,-1 25,1 0,25-25,-25 25,-1 0,1 0,0 0,0 0,-25 25</inkml:trace>
  <inkml:trace contextRef="#ctx0" brushRef="#br0" timeOffset="52716.0023">17537 2828,'25'0,"0"0,-1 0,1-25,0 25,0 0,24 0,-24 0,0 0,25 0,-26 0,1 0,0 0,-25-25,25 25,0-25</inkml:trace>
  <inkml:trace contextRef="#ctx0" brushRef="#br0" timeOffset="53379.9051">18058 2456,'0'0,"0"-25,0 0,-25 0,25 50,0 0,-25-25,25 25,0-1,0 1,0 0,25 0,-25 0,25-25,0 24,-1-24,1 0,0 0,0 0,0 0,-1-24,1 24,0-25,0 0,-50 25,0 25,25 0,-25-25,1 24,-1 1,25 25,-25-25,0 24,0 1,25 0,-24-1,24 1,-25 24,25-24,0-1,-25 1,25 0,0-26,0 26,0-25,0-50,25 0,-25 0,0 1,25-26,-25 0,24 26,-24-26,25 0,-25 1,25 24,0-25,0 26,-1-1,-24 0,25 25,0-25,0 0,0 25,-1 0,-24 25,0 0,0 0,0 0,0-1,0 1,0 25,0-1,0-24,0 25,25-1,-25-24,0 25,0-1,0-24,0 0,0 0,0 0,-25-1,1-24,24-24,-25-1,25 0,-25 0</inkml:trace>
  <inkml:trace contextRef="#ctx0" brushRef="#br0" timeOffset="54352.5293">18132 3001,'0'-24,"25"24,0 0,0 0,-1 0,1 0,-25 24,25-24,-25 25,-25 0,25 25,-25-26,25 1,-24 0,-1 0,25-50,25 25,-25-25,24-24,-24 24,25 0,-25-25,25 1,-25 24,0-25,25 26,-25-1,-25 50,25-1,0 1,0 0,-25 25,25-26,25 1,0-50,0-24,-1 24,1-25,25 26,-25-26,-1 25,1-24,-25 24,25 0,-25 50,0 0,-25-1,25 1,0 0,0 0,0 0,25-25,0 0,0-25,0 25,-1 0,-24-25,25 25,-25 25,0 0,-25-1,25 1,-24 0,-1 0,0 24,0-24,0 0,0 25,25-26,-24 1,24 0,24-25,1-25,0 0,0 1,0-1,24 0,-24 25,0-25,0 0,0 1,-1-1,1 25,-25-25,25 25,-25-25,0 0,0 1,0-1,0 0,0 0,25 0,-25 1,0-1,0 0,0 0,-25 25,0 0,25 25,-25 0,25 0,0-1,-24 1,24 25,0-25,0 24,-25 1,25-1,0 1,0 0,0-1,0 26,25-26,-25 26,0-1,0 0,0 1,0-26,0 1,0 0,0-1,0-24,-25 25,25-25,0-50,0 0,25 0,-25-24,0-1</inkml:trace>
  <inkml:trace contextRef="#ctx0" brushRef="#br0" timeOffset="54504.0862">19124 3249,'0'0,"0"25,25 0,-50-50,25 0</inkml:trace>
  <inkml:trace contextRef="#ctx0" brushRef="#br0" timeOffset="55335.9012">19844 2654,'0'0,"-25"-25,0 0,0 50,1 0,-1 0,25 0,-25 24,0 26,25-26,-25 26,25-26,0 26,0-26,0 26,0-26,25 1,-25-25,25 24,-25-24,25 0,0 0,-25 0,24-1,1-24,0 0,0 0,0 0</inkml:trace>
  <inkml:trace contextRef="#ctx0" brushRef="#br0" timeOffset="56104.3832">20216 3076,'25'0,"-1"0,1 0,0 0,0 0,24 0,-24 0,25 0,-1 0,1 0,0 0,24 0,-24 0,24 0,-24-25,-1 25,26 0,-26 0,1 0,0 0,-26 0,1 0,25 0,-25 0,-50 0</inkml:trace>
  <inkml:trace contextRef="#ctx0" brushRef="#br0" timeOffset="56476.9209">20637 3373,'0'-24,"0"48,-24 1,24 0,0 25,0-26,0 26,-25 0,25-26,0 26,0 0,-25-25,25-1,0 1,0 0,25-25,-25-25,0-24</inkml:trace>
  <inkml:trace contextRef="#ctx0" brushRef="#br0" timeOffset="56763.9414">20489 3373,'0'0,"-25"-24,50-1,-1 25,1 0,0 0,25 0,-26 0,26 0,-25 25,25-25,-26 24,26 1,-25 0,0 0,-1 0,-24-1,25 1,-25 0,0 0,0 0,-25-1,25 1,-24 25,-1-25,0 0,0-1,0 26,-24-25,24 0,-25-25,25 24,1 1,-1-25,0 0,0-25,25 1</inkml:trace>
  <inkml:trace contextRef="#ctx0" brushRef="#br0" timeOffset="57107.9715">20588 2356,'0'25,"-25"0,25 0,0 24,0 1,0 0,0 24,0-24,0 24,0-24,0-25,0 24,0-24,0 25,0-26,0-48,0-1</inkml:trace>
  <inkml:trace contextRef="#ctx0" brushRef="#br0" timeOffset="57424.7768">20439 2406,'0'0,"0"-25,-25 0,25 1,25 24,0 0,0 0,-1 0,1 0,0 24,25-24,-26 25,26-25,-25 25,25 0,-26 0,1-1,0 1,0 0,-25 0,0 0,0-1,0 1,0 0,0 0,-25 0,0 0,25-1,-25 1,1 25,-26-25,25-1,0 1,0 0,-24 0,24 0,0-1,0-24,1 25,24-50,24 25</inkml:trace>
  <inkml:trace contextRef="#ctx0" brushRef="#br0" timeOffset="57627.8662">21010 2704,'0'25,"0"-1,0 1,-25 0,25 0,0 0,0-1,0 1,0 0,0 0,0 0,0-1,0 1</inkml:trace>
  <inkml:trace contextRef="#ctx0" brushRef="#br0" timeOffset="57892.1255">21704 3076,'-25'25,"50"-50,0 50,-25-1,0 1,0 0,0 0,-25-25,25 49,0-24,-25 0,0 0</inkml:trace>
  <inkml:trace contextRef="#ctx0" brushRef="#br0" timeOffset="58280.9852">22175 3175,'0'-25,"25"25,0 0,0 0,24 0,1 0,24 0,1-25,-26 25,1 0,0 0,-1 0,-24 0,25 0,-25 0,-1 0,1 0,0 0,-25 25,-25-25,0 0,1 25</inkml:trace>
  <inkml:trace contextRef="#ctx0" brushRef="#br0" timeOffset="58536.6176">22374 3398,'-25'0,"25"25,0 0,0 0,0 24,0-24,0 25,0-26,0 26,0 0,0-25,0 24,0-24,0 0,0 0,0-1,0-48,0-1</inkml:trace>
  <inkml:trace contextRef="#ctx0" brushRef="#br0" timeOffset="58799.8423">22250 3423,'25'-25,"-1"25,-24-25,25 25,25 0,-25 0,24 25,-24-25,25 0,-26 25,1-25,0 25,0 0,0-1,-25 1,0 0,24 0,-24 0,-24-1,24 1,0 0,-25 0,0 0,0 24,0-24,1 0,-1-25,0 25,0 0,0-25,-24 0,24 0,0 0,0-25</inkml:trace>
  <inkml:trace contextRef="#ctx0" brushRef="#br0" timeOffset="59108.3845">22250 2431,'0'0,"0"-25,-25 0,25 50,0 0,0 0,0 24,0 1,0-1,0 1,0 0,-25-1,25 1,0 0,0-26,0 26,0-25,25 0,-25-50,0 0</inkml:trace>
  <inkml:trace contextRef="#ctx0" brushRef="#br0" timeOffset="59400.853">22175 2356,'0'0,"-24"-24,24-1,24 0,1 25,0-25,0 25,0 0,-1 25,26-25,-25 25,0-25,-1 25,1-1,0 1,0 0,0 0,-25 24,0-24,0 0,0 0,0 24,-25-24,25 0,-25 25,0-25,0-1,1 1,-1 0,0 0,-25 0,26-1,-1 1,0 0,0-25,25 25,-25-25,25-25</inkml:trace>
  <inkml:trace contextRef="#ctx0" brushRef="#br0" timeOffset="59684.1328">22572 2729,'25'0,"0"24,0-24,-50 0,50 25,-1 0,-24 0,-24 0,-1-1,0 1,0 0,0-25,1 0,24 25,24-25,1 0,0 0,0-25,24 25,-24 0,0 0,0 0,-25-25</inkml:trace>
  <inkml:trace contextRef="#ctx0" brushRef="#br0" timeOffset="60128.9248">23168 2679,'-25'-25,"50"50,-25 0,24-25,1 49,0-24,0 25,0-1,-25 1,24 0,-24-1,25 1,-25-25,0 24,0 1,-25-1,25 1,-24 0,24-1,-25 1,-25-1,25 1,1 0,-1-26,-25 26,25-25</inkml:trace>
  <inkml:trace contextRef="#ctx0" brushRef="#br0" timeOffset="61284.9265">5234 4564,'0'-25,"-25"50,25 0,0 0,-25 24,25 1,0-1,0 1,0 25,0-26,0 26,0-26,0-24,0 25,0-26,25 1,-25 25,0-75,0 50,0-50,0 0,0 0,0 1</inkml:trace>
  <inkml:trace contextRef="#ctx0" brushRef="#br0" timeOffset="61636.7463">4986 4564,'-25'-25,"50"25,0-25,-1 25,1 0,0-24,25 24,-26 0,26-25,0 50,-26-25,26 0,0 24,-26 1,26-25,-25 50,0-25,-25-1,24 26,-24 0,0-26,0 26,-24-25,24 25,-25-1,0-24,0 25,0-26,1 26,-26-25,25 24,0-24,-24 0,24-25,0 25,0 0,1-25,-1 0,0 0,0-25,-24-50,73 51</inkml:trace>
  <inkml:trace contextRef="#ctx0" brushRef="#br0" timeOffset="61860.4987">5705 4936,'0'25,"0"0,0 0,0-1,0 1,0 0,0 25,0-26,-25 26,25-25,0 0,0-1,0 1,0 0,25-25,-25-25</inkml:trace>
  <inkml:trace contextRef="#ctx0" brushRef="#br0" timeOffset="62027.6841">5755 4614,'24'0,"1"24,-25 1,25-25,-25 25,25-25</inkml:trace>
  <inkml:trace contextRef="#ctx0" brushRef="#br0" timeOffset="63556.166">6325 4936,'-25'-25,"50"25,0 25,-25-50,50 25,-26 0,26 0,0 0,-26-24,26 24,0 0,24-25,-24 25,-1 0,1 0,-25-25,24 25,-24 0,25 0,-25 0,-1 0,1 0,0 0,-50 0,0 0</inkml:trace>
  <inkml:trace contextRef="#ctx0" brushRef="#br0" timeOffset="68741.1904">7590 4514,'-25'-24,"1"-1,48 50,-24-1,0 1,25 25,-25-1,0 1,0 0,0-1,0 1,0 0,0-1,-25 1,25-25,0 24,25-49,-25 25,0-50</inkml:trace>
  <inkml:trace contextRef="#ctx0" brushRef="#br0" timeOffset="69088.0996">7665 4440,'0'-25,"24"25,-24-25,25 25,0 0,0-24,0 24,24-25,-24 25,0-25,0 25,24 0,-24 0,0 25,0-25,-25 25,25-1,-25 1,0 0,0 0,0 24,0 1,0-25,0 24,0 1,0 24,0-24,0 0,0-1,24 26,-24-50,0 24,0 1,0-25,0-1,0 1,-24-25,-1-25,25 1,-25 24,0-25,25 0,-25 0,0 0</inkml:trace>
  <inkml:trace contextRef="#ctx0" brushRef="#br0" timeOffset="69656.9732">7615 4787,'0'0,"-25"-25,25 1,0-1,25 0,0 25,-25-25,49 25,-24-25,0 25,25-24,-26 24,1 0,0-25,0 25,0 0,-1 0,1 25,-50-1,25 1,-24 0,-1 0,0 24,0-24,0 25,1-25,-26 24,25-24,0 0,1 0,24 0,24-50,1 25,0-25,0 0,0-24,-1 24,1 0,0 0,0 0,0 0,-1 1,1-1,-25 0,0 0,-25 0,1 25,24-24,-25 24,25-25,-25 25,25-25,-25 0,25 0,-25 1,1 24,24 24,0 1,0 0,0 25,0-26,0 26,0-25,0 49,0-24,24 0,-24-1,0 26,0-26,0 1,0 24,0-24,0-1,0 1,0 0</inkml:trace>
  <inkml:trace contextRef="#ctx0" brushRef="#br0" timeOffset="70276.491">8582 4018,'0'0,"0"-24,0 48,0 1,25 0,-25 25,0-26,0 26,0-25,0 0,0 24,0-24,0 0,0 0,-25-1,1-24,-1 0</inkml:trace>
  <inkml:trace contextRef="#ctx0" brushRef="#br0" timeOffset="70416.1325">8359 4192,'-25'-25,"25"50,25 0,-25 0,0-1,25 1,-25 0,0 0,25 0,-25-1,0 1,25-25</inkml:trace>
  <inkml:trace contextRef="#ctx0" brushRef="#br0" timeOffset="70588.8109">8706 4093,'0'25,"0"-1,-24 1,24 0,0 0,-25 0,25-1,-25 1,25 0,-25 0,0 0,25-1,-24 1,-1 0,0-25,0 0,0 25</inkml:trace>
  <inkml:trace contextRef="#ctx0" brushRef="#br0" timeOffset="70960.921">8334 4390,'0'25,"0"0,-24-25,24 25,0 24,-25-24,25 0,0 0,-25 0,25-1,0 1,-25 0,25 0,25-50,-25 0,25 0,0 1,-25-1,24 0,1-25,0 26,0-1,0 0,-1 0,1 0,0 1,25-1,-26 25,1-25,25 25,-25 0,-1 0,1 0,25 0,-25 0,-1 0,1 0,0 0,0 0,0 0,-50 25,0 0,0-1,0 1,1 0,-1 0,0 0,0-1,0-24</inkml:trace>
  <inkml:trace contextRef="#ctx0" brushRef="#br0" timeOffset="71305.1815">8558 4490,'-25'24,"25"1,25 0,-25 0,0 0,0-1,0 1,0 0,0-50,24 0,1 1,-25-1,25 0,0 0,0 0,-25 1,24 24,1 0,-25 24,0 1,-25 0,25 0,-24 0,24-1,-25 1,0 0,0 0,0 0</inkml:trace>
  <inkml:trace contextRef="#ctx0" brushRef="#br0" timeOffset="71864.9966">8384 4787,'0'25,"25"0,-25 0,25 0,-25-1,24 1,-24 0,25 0,0 0,-25-50,0 0,25 25,-25-25,0 0,0 1,25-1,-25 0,24 0,1 0,0 0,0 1,24 24,-24-25,0 0,0 25,0-25,-1 25,1-25,0 25,0 0,0 0,-25 25,0 0,0 0,-25 0,0-1,0 1,0 0,25 0,-24 0,-1 0,0-1,0-24,25 25,-25-25,1-25,24 1,0-1,-25 0,25 0,0 0,0-24,0 24,0 0,0-25,0 26,0-1,0 50,25-25,-25 49,0-24,0 25,0-1,0 1,0 0,0 24,0-24,0 24,0-24,0 24,24-24,-24-1,-24-49,24 25,0 0</inkml:trace>
  <inkml:trace contextRef="#ctx0" brushRef="#br0" timeOffset="72496.2526">9178 4291,'0'25,"25"0,-25 0,24-25,1 0,0 0,0 0,0-25,-1 25,1-25,0 0,0 0,0 1,-50 48,0 1,25 0,-25 0,0 0,1 24,-1-24,0 0,0 0,0-1,1 1,-1-25,-25 25,25 0,1-25,-1 0,0 0,25-25,25 0,0 25,24-25,-24 25,25-24,-1 24,1-25,-1 25,-24 0,25-25,-25 25,-1 0,1 0,0 0,-50 0,-24-25,24 25</inkml:trace>
  <inkml:trace contextRef="#ctx0" brushRef="#br0" timeOffset="72741.15">9277 4142,'0'25,"25"0,-25 0,0 24,0-24,0 25,25-1,-25 1,0 0,0-1,0 1,0-1,0 1,0-25,0 24,0-24,0 0,0 0,0 0,-25-25,25-25,0 0</inkml:trace>
  <inkml:trace contextRef="#ctx0" brushRef="#br0" timeOffset="73244.7381">9351 4514,'-24'0,"-1"25,25 0,-25 0,0 0,25-1,-25 1,1 0,-1 0,25 0,-25-25,50 0,0 0,-1-25,1 25,0-25,25 25,-26-25,1 25,0-25,0 25,0 0,-50 0,0 25,0-25,25 25,-25-25,25 25,-24 0,24-1,0 1,0 0,0 0,-25-25,25 25,0 0,0-1,-25 1,25 0,-25-25,25 25,25 0,0-25,-25 24,25 1,-1-25,1 25,-25 0,25-25,0 25,-25-1,25-24,-50-24,25-1,-50-50,50 26,0 24</inkml:trace>
  <inkml:trace contextRef="#ctx0" brushRef="#br0" timeOffset="73828.9743">9426 4713,'0'25,"-25"-1,25 1,0 0,0 25,-25-25,25-1,-25 26,25-25,-24 0,24 24,-25-24,0 0,0-25,0 25,1-25,-1 0,0 0,0 0,0-25,1 25,24-25,0 0,0 0,24 25,-24-24,25-1,0-25,0 25,24-24,1 24,0-25,-26 1,26-1,0 25,-26-24,1 24,25 0,-25 25,-25-25,24 25,1 25,-50 0,25 0,0-1,25 1,0-25,0 0,0 0,-1-25,1 25,0-24,0-1,0 25,-25-25,24 25,-24-25,-24 25,24 25,-25-25,0 25,25 0,-25-25,0 24,1 26,24-25,-25 0,0 24,25-24,0 0,-25 25,25-26,0 1,0 0,0 0,-25-25,25 25,0-1,-24-24,24 25,-25 0,0-25,0 0,0 0,1-25,-1 0,25 1,0-1</inkml:trace>
  <inkml:trace contextRef="#ctx0" brushRef="#br0" timeOffset="73988.1364">9426 4762,'25'0,"-1"25,1 0,0 0,0 0,0 24,-1-24,1 0,0 0,25 24,-26-24,1 0,0-25,0 25,0-25,-1 25,1-50,0 25,-25-25</inkml:trace>
  <inkml:trace contextRef="#ctx0" brushRef="#br0" timeOffset="75196.308">10046 4465,'25'0,"0"0,-25 25,24-1,1-24,-25 25,-25 0,1 0,-1 0,0-1,25 1,-25-25,0 25,50-50,0 25,0-25,0 25,-1-24,1 24,-25-25,25 50,-25-1,0 1,-25 0,25 0,0 0,-25-1,25 26,-24-25,24 0,-25 0,25-1,-25-24,25 25,-25-25,0 0,0 0,25-25,-24 25,-1-24,0-1,0 25,50 0,0 0,-25-25,25 25,24 0,-24-25,0 0,25 0,-26 1,1-1,25 0,-25 0,-1-24,1 24,0 25,0-25,0 0,-25 0,0 50,0 0,0 0,0 24,0-24,0 0,0 0,0 0,0-1,0 1,0 0,24-25,-24-25,0 0,0 1,25-26,-25 25,0-24,25 24,-25-25,25 1,-25 24,25-25,-1 1,-24-1,0 25,25 0,-25 1,0-1,25 25,-25 25,0-1,0 1,0 0,0 0,0 0,0-1,0 1,0 0,25-25,-25 25,0 0,0-1,0 1,0 0,0 0,0 0,0-1,0 26,0-25,25 0,-25 24,0-24,0 0,0 25,24-26,-24 1,0 0,0 25,0-26,0 1,0 0,0 0,0 0,0-1,0 1,0 0,0 0,0 0,0-1,-24-48,-1 24,0 0,0-25,0 25,1-25,-26 0,0 25,1-25,-26-24</inkml:trace>
  <inkml:trace contextRef="#ctx0" brushRef="#br0" timeOffset="77760.6925">11038 4316,'-25'0,"50"0,0 0,-25-25,25 25,-1 0,1 0,0 0,0-25,0 25,0 0,-1-24,1 24,-25 24,-25-24,1 25,-1-25,0 25,0 0,0 0,0-1,1 1,-26 0,25 0,0 0,1-1,-1-24,0 25,50-25,0-25,-1 25,1-24,25 24,-25-25,24 25,1-25,-25 25,0-25,24 25,-24-25,0 25,0-24,-25-1</inkml:trace>
  <inkml:trace contextRef="#ctx0" brushRef="#br0" timeOffset="78064.0592">11112 4142,'0'25,"0"0,0 0,0 24,0 1,0 0,0-1,-24 1,24-1,0 1,-25 0,25-1,-25-24,25 0,0 0,-25-1,25-48,25-1,-25 0,0 0,25-24,-25 24,25 0,-25 0,24 0,1 25,0 25,0-25,0 25,0 0,-25 0,24-1,1 1,0 0,0-25,0 0,-25-25</inkml:trace>
  <inkml:trace contextRef="#ctx0" brushRef="#br0" timeOffset="78232.3927">11385 4242,'25'0,"0"0,0 0,0 0,-1 0,1 0,0 0,0 0,0 24,-50 1,0-25,25 25</inkml:trace>
  <inkml:trace contextRef="#ctx0" brushRef="#br0" timeOffset="78652.4761">11361 4490,'24'0,"1"-25,0 25,0-25,0 25,-1-25,1 0,0 25,-25-24,25-1,-25 0,25 0,-25 0,0 1,-25-1,25 0,0 0,0 0,-25 1,0 48,25 1,0 25,-25-25,1 24,-1 1,25-1,-50 1,25 24,1-49,-1 25,0-25,25-1,-25 1,50-25,0-25,0 25,-1 0,1-24,25 24,-25-25,-1 25,26-25,-25 25,0-25,-1 25,1 0,0 0,-50 25,0-25,25 25,-24-25,-1 25,-25-1,25-24,1 25,-26-25</inkml:trace>
  <inkml:trace contextRef="#ctx0" brushRef="#br0" timeOffset="79212.9958">11336 4713,'-25'25,"50"-50,-75 74,50-24,0 0,0 0,0 0,0 0,0 24,0-24,0 25,0-26,0 1,0 0,0 0,0-50,25 0,-25 0,0 1,25-1,-25-25,25 25,-25 1,24-26,-24 25,0 0,25 0,-25 1,0-1,25 0,0 25,0 0,-25 25,0 0,0-1,0 1,0 0,0 0,0 0,0 0,0-1,0 26,0-25,0 0,0-1,0 1,0 0,0 0,0 0,0-1,-25-48,0 24,25-25,0 0,-25 25,25-25,0 0,-25-24,25 24,0 0,-24 0,24 1,0-1,0 0,24 25,-24 25,0 0,0-1,0 1,0 0,0 0,0 0,0-1,-24-24,48 0,-24-24,25-1,-25 0,25 0,0 0,-25 1,25-1,-1 0</inkml:trace>
  <inkml:trace contextRef="#ctx0" brushRef="#br0" timeOffset="79812.6056">11733 4614,'24'-25,"1"25,0 0,0 0,0 0,-1-25,1 25,0 0,0-25,0 25,-1 0,1 0,0 0,-25-25,-25 50,0-25,1-25,-1 25,25-24,0-1,-25 0,25 0,0 0,0 1,0 48,0 26,0-25,0 24,0 1,0 24,0-24,0 0,0 24,0-24,0-1,0 1,-25 0,25-26,0 1,0 0,-25-50,25 0,-24 25,24-24,-25-1,0 25,25-25,-25 25,0-25,50 0,0 1,0-1,0 0,24-25,-24 25,0 1,0-26,-25 25,24-24,1-1,0 25,-25-24,25-1,0 25</inkml:trace>
  <inkml:trace contextRef="#ctx0" brushRef="#br0" timeOffset="80520.9432">12154 4192,'0'-25,"0"50,-25-25,25 25,0 0,0-1,0 1,0 0,25-25,0 0,0 0,0 0,0 0,-1 0,1-25,0 25,-25-25,-25 50,0 0,1 0,-1 0,0-1,0 1,25 0,-25 0,25 0,-25-1,25 1,0 0,0 0,-24 0,48-50,1 25,0 0,-25-25,25 25,0-25,0 25,-1-25,1 25,0 0,-25 25,-25 0,0 0,1 0,-1-1,-25 1,25 25,-24-25,24-1,0 1,-25 0,26 0,24 0,-25 0,0-25,50 0,0-25,-1 25,1-25,0 0,25 25,-26-25,26 0,0 25,-25-24,24 24,-24-25,0 25,24-25,-24 25,0 0,-50-25,0 25,1 0</inkml:trace>
  <inkml:trace contextRef="#ctx0" brushRef="#br0" timeOffset="80691.9223">12278 4564,'0'-25,"0"50,0 0,0 24,0-24,0 25,-24-25,24 24,-25 1,0-25,25 24,-25 1,0-25,0 0,1-1,-1 1,0 0,0-25</inkml:trace>
  <inkml:trace contextRef="#ctx0" brushRef="#br0" timeOffset="80852.0695">12303 4887,'0'0,"25"24,-25 1,50 0,-26 0,1 0,0-25,0 49,0-49,-1 25,1 0,0-25,-25 25,0-50,-25 0</inkml:trace>
  <inkml:trace contextRef="#ctx0" brushRef="#br0" timeOffset="81844.916">13022 4564,'0'0,"-24"-25,24 0,0 1,0-1,0 50,0-1,0 1,0 0,0 25,0-1,0 1,-25-1,25 1,0 0,0-1,0 1,-25-25,25 0,0-1,25 1,-25-50,0 1,0-1,0 0,0 0,0 0</inkml:trace>
  <inkml:trace contextRef="#ctx0" brushRef="#br0" timeOffset="82168.9459">12824 4465,'-25'-25,"25"0,25 25,0 0,0 0,-1 0,1 0,0 0,25-25,-26 50,26-25,0 0,-1 0,-24 25,25 0,-1-25,-24 25,0-1,0 1,-25 25,25-25,-25 24,0-24,0 25,-25-1,25 1,-25-25,0 24,0 1,1-25,-26 24,25 1,0-25,-24 0,24-1,0 1,-25 0,26-25,-1 0,0 0,0-25,0 25,25-25</inkml:trace>
  <inkml:trace contextRef="#ctx0" brushRef="#br0" timeOffset="83412.959">13891 4266,'-25'0,"0"0,25 25,-25 0,0 0,1 24,-1-24,-25 25,25-25,1-1,-1 26,0-25,0 0,0-1,25-48,25 24,-25-25,25 0,-25 0,25 0,-25 1,25-1,-1 25,-24 25,25-1,-25 1,0 0,25 0,-25 0,0 24,0-24,0 25,0-1,0-24,25 25,-25-1,0-24,-25 25,25-25,0-1,25-48,-25-1,0 0,0-25,25 26,-25-26,24 0,-24 1,25-1,0 0,0 26,0-1,-25 0,24 0,1 50,-25 0,0 0,-25-1,25 1,0 0,-24 0,24 0,0-1,24-48,-24-1,25 25,0-25,0 0,0 25,-1-25,1 25,0 0,0 25,0-25,-25 25,24 0,-24 0,0-1,0 1,-24 0,24 0,-25 25,0-26,25 1,-25-25,0 25,1-25,24 25,-25-50,25 0,0 0,0 1,0-1,0 0,25 0,-25 0,24-24,1 24,0 0,0 25,0-25,-25 0,24 1,1 24</inkml:trace>
  <inkml:trace contextRef="#ctx0" brushRef="#br0" timeOffset="84640.2686">14536 4167,'-25'0,"50"0,-25 25,24 0,1 0,0-25,0 0,0 0,24 0,-24-25,25 25,-26-25,1 0,0 25,0 0,0-25,-1 25,-48 25,-1 0,0-25,0 25,0 0,1-1,-1 1,0 0,-25 0,26 0,-1-25,0 24,0 1,50-25,-25-25,25 25,0 0,-1 0,1 0,0 0,0 0,0 0,-25 25,0 0,-25-25,25 25,-25 0,0-1,0-24,1 25,-26 0,25-25,25 25,-25-25,50-25,0 25,0-25,24 25,-24 0,0-25,0 25,0 0,-1 0,1 0,-50 25,1-25,24 25,-25 0,0 0,0-1,0-24,-24 25,24 0,-25 0,26 0,-26-25,25 24,0-24,50 0,-25-24,25 24,0-25,24 25,-24-25,25 0,-1 0,1 25,-25-24,24-1,1 25,-25 0,24 0,-24 0,0 0,0 0,0 25,-25-1,0 1,-25 0,25 0,-25 0,0-1,0 1,-24 0,24 0,0-25,25 25,-25-25,1-25,24 0,-25-25,25 26,0-1,0-25,0 1,0 24,0-25,0 25,25 50,-25 25,0-25,24 24,-24 26,0-26,0 1,0 0,0 24,0-24,0-1,0 1,0-25,0-1,0 1,-24-50,24 1,0-26,-25 25,25-24,25-1,-25 0,0 1,0-1,0 0,0 26,0-1,-25 25,25 25,-25-1,0 1,25 0,-25 25,1-25,-1 24,0-24,0 0,25 0,0-1</inkml:trace>
  <inkml:trace contextRef="#ctx0" brushRef="#br0" timeOffset="85004.4897">15205 4663,'25'-25,"0"1,0-1,-1 0,1 25,-25-25,25 25,-25 25,0 0,0 0,0-1,-25 1,25 25,-25-1,25-24,0 25,0-25,0 0,0-1,25 1,-25-50,25 25,-25-24,25-1,0 0,-25-25,25 25,-25 1,0-1,0-25,0 25</inkml:trace>
  <inkml:trace contextRef="#ctx0" brushRef="#br0" timeOffset="85136.9026">15354 4291,'0'-25,"0"50,25-25,0 25,0 0,-1 0,1-1,0-24,0 25</inkml:trace>
  <inkml:trace contextRef="#ctx0" brushRef="#br0" timeOffset="85896.7199">15726 4440,'25'25,"0"-25,0 0,-1 0,1 0,-25 25,0-1,-25-24,1 25,-1 0,0 0,0 0,0-25,25 24,-24 1,-1 0,50-25,-1-25,1 25,0 0,0 0,-25-25,25 25,-1 25,1 0,-25 0,0 0,-25-1,25 1,0 0,-24 0,24 0,-25 0,0-1,0 1,0-25,1-25,-1 25,25-24,-25 24,0-25,0 25,1-25,24 50,24-25,1 0,0 0,0-25,0 0,-1 25,26-25,-25 0,0 1,24-1,-49-25,25 25,0 1,0 24,-25-25,24 0,-24 50,0 0,0-1,0 1,0 25,0-25,0-1,0 1,0 0,25 0,-25 0,0-50,25 0,-25 0,25 0,-25 1,25-26,-1 25,1 0</inkml:trace>
  <inkml:trace contextRef="#ctx0" brushRef="#br0" timeOffset="86140.3828">16173 4366,'0'0,"0"-25,0 0,0 0,0 0,0 50,0 0,24 25,-24-26,0 26,0 0,0-1,0 1,0-1,0 26,0-1,0-24,0 24,25 1,-25-1,0-24,0 24,0-49,0 25,-25-26,25 1,0 0,-24-25,-1-25,0 25,25-25,-25 1,0-1</inkml:trace>
  <inkml:trace contextRef="#ctx0" brushRef="#br0" timeOffset="101011.8884">2332 6276,'0'0,"-25"0,25 24,25-24,-1 0,1 0,0 0,0 0,0 0,-1 0,26-24,-25 24,0 0,-1-25,1 25,0-25,0 0,0 25,-50 0,0 0,0 0,0-25,1 25,24-24,-25 24,25-25,-25 0,0 0,25 50,0 0,0 0,-25 24,25 1,0-1,0 26,0-26,0 1,25 0,-25-1,0 1,0-1,25 1,-25-25,0 0,0-1,-25-24,0 0,1 0,-1-24,0 24,0 0,0-25,1 25,24-25,24 0,1 0,0 1,0-1,24-25,-24 25,25-24,-25 24,-1 0,1-24,0 24,0-25,0 25,-25-24,25 24,-25 0,0 0,0 50,-25 0,0 0,25 0,-25-1,25 1,0 0,-25 0,25 0,25-50,-25 0,25 25,-25-25,0 0,25 25,0 0,-25 25,0 0,24 25,-24-1,0 1,0-1,25 26,-25-1,0-24,0 24,0 1,0-26,0 26,0-26,0 1,0-25,25 0,-25-1,0-48,-25-26,25 25,0-24,0-1,0 0</inkml:trace>
  <inkml:trace contextRef="#ctx0" brushRef="#br0" timeOffset="101188.3043">2803 5879,'25'25,"0"-25,-25 24,24-24,1 25,0-25,-25 25,25-25,0 0,-25 25,-25 0</inkml:trace>
  <inkml:trace contextRef="#ctx0" brushRef="#br0" timeOffset="101932.4979">2803 6152,'25'0,"0"0,-1 0,1 0,0 0,0 0,0 0,-1 0,-24 24,-24 1,24 0,-25 0,0 0,0-1,0 1,1 0,-1 0,0 0,50-25,0-25,-1 25,1 0,0-25,0 25,0 0,-1-25,1 50,-25 0,-25-25,25 25,-24-1,24 1,-25 0,0 0,0 0,0-1,1 1,-1-25,25 25,25-25,-1-25,1 25,0 0,0-25,0 1,-1 24,1-25,0 0,0 0,-50 0,0 1,25-1,-25 0,25 0,-24 0,24 1,-25 24,25-25,0 50,0-1,0 1,0 25,0-25,0 24,0 1,0-1,0 1,0-25,0 24,0-24,0 0,-25 0,25 0,0-1,-25-24,0 0,1 0,48-24,1 24,0 0,0 0,24-25,-24 25,0 0,0 0,0-25,-1 25,1 0,0-25,-50-49</inkml:trace>
  <inkml:trace contextRef="#ctx0" brushRef="#br0" timeOffset="102156.1527">3349 6003,'24'0,"1"25,0-25,0 24,0-24,-25 25,24-25,1 25,0-25,0 0,-25 25,-25-25</inkml:trace>
  <inkml:trace contextRef="#ctx0" brushRef="#br0" timeOffset="102484.1318">3349 6300,'0'25,"24"-25,1 0,0-25,0 25,0 0,24-24,-24 24,25-25,-26 25,1-25,0 25,0 0,-50 0,0 25,0-25,1 0,-1 25,0-1,0-24,25 25,0 0,0 0,0 0,0 24,0-24,0 25,0-26,0 26,0 0,-25-1,25 1,0-1,0-24,-24 25,24-25,-25 0,25-1,-25 1,25 0,-25-25,0 25,1-25,-1 0,0 0,0 0,0 0</inkml:trace>
  <inkml:trace contextRef="#ctx0" brushRef="#br0" timeOffset="127624.505">4043 6201,'25'0,"0"0,0 0,-1-25,1 25,0 0,0 0,0 0,-1 0,-48 25,-1 25,0-25,0 24,0-24,-24 25,24-1,0-24,-24 25,49-26,-25 1,25 0,-25-25,50 0,0 0,-25-25,49 25,-24-25,0 1,0-26,-1 25,1 0,0 25,0-24,0 24,-25-25,24 25,1 25,0-25,-25 24,25 1,-25 0,0 0,0 0,0-1,0 1,-25-25,25 25,-25-25,25 25,-25-25,1 25</inkml:trace>
  <inkml:trace contextRef="#ctx0" brushRef="#br0" timeOffset="128116.3947">4043 6722,'-25'0,"50"0,0 0,0 0,0 0,24 0,-24-25,0 25,0 0,-1 0,1-25,0 25,0 0,0-24,-50-1,0 25,25-25,-25 25,0-25,1 25,-1 0,0 0,25 25,0 0,0 0,0-1,0 1,0 0,0 0,0 0,-25-1,25 1,0 0,-25 0,1 0,-1 0,0-25,0 0,0 24,1-24,-1 0,50-24,-1 24,1 0,0 0,25 0,-26 0,26-25,0 25,-1-25,-24 25,25 0,-26-25,26 25,-25 0,0 0,-1 0,1 0,0 0,0 0,0 0</inkml:trace>
  <inkml:trace contextRef="#ctx0" brushRef="#br0" timeOffset="128676.0953">4961 6350,'0'25,"0"0,0-1,0 1,0 0,0 25,0-26,0 26,0 0,0-26,-25 1,25 25,0-25,0-1,0-48,0-1,0 0,0 0,25 0,-25-24,0 24,25 0,0 0,-25-24,24 24,1 0,-25 0,25 25,-25-24,25 24,-25-25,25 25,-25 25,24-25,-24 24,-24 1,24 25,0-25,-25 24,25 1,0-25,-25 24,25-24,0 0,0 24,25-49,-25 25,0 0,25-25,-1-25,1 25,0-25,0 1,0-1,-1 0,-24 0,0 0</inkml:trace>
  <inkml:trace contextRef="#ctx0" brushRef="#br0" timeOffset="129600.4492">5829 6127,'-25'0,"0"0,25 25,-24-1,24 1,-25 0,0-25,25 25,-25 0,0-1,1-24,24 25,24-25,1 0,0-25,25 25,-26 0,26-24,0 24,-1-25,-24 25,25-25,-25 25,24-25,-24 25,0 0,-50 0,0 25,0-25,1 25,-1-25,0 25,0-25,0 0,1 0,24 24,0 1,0 0,0 25,0-26,0 26,0 0,0-1,0 1,0-1,0 1,0 0,0-1,0 1,0 0,0-1,0 1,24-25,-24 24,0 1,0-25,0-1</inkml:trace>
  <inkml:trace contextRef="#ctx0" brushRef="#br0" timeOffset="130240.8919">6524 6350,'-25'-25,"25"50,0 0,25 0,-25 24,0-24,0 25,0-1,-25 1,25-25,0 24,0-24,0 0,0 0,0-50,0 0,25 0,-25 0,24 1,-24-26,25 0,-25 26,25-1,0-25,-25 25,25 1,-1-1,-24 0,25 25,-25-25,25 25,-25 25,0 0,0 0,0-1,0 1,0 25,0-1,0-24,0 25,0-25,0 24,0-24,0 0,0 0,25-1,0-24,-1 0,1 0,-25-24,25 24,-25-25,25 0</inkml:trace>
  <inkml:trace contextRef="#ctx0" brushRef="#br0" timeOffset="130528.8912">7094 6127,'25'0,"0"0,0 25,-1-25,1 0,0 0,0 0,-25 24,-25 1</inkml:trace>
  <inkml:trace contextRef="#ctx0" brushRef="#br0" timeOffset="131040.225">6921 6548,'24'0,"1"-24,0 24,0-25,0 0,24 25,-24-25,25 0,-26 1,1 24,0-25,0 25,0 25,-25-1,-25 1,25 0,-25 0,0 24,0-24,1 25,-1-1,0 1,0 0,0-26,25 1,-24 0,48-25,1-25,-25 0,25 1,0-26,0 25,-1 0,-24 1,25-1,0 0,0 0,-25 0,25 25,-1 0,-24 25,0 0,0 0,-24 0,24 24,0-24,-25 25,25-26,0 1,0 0,25 0,-1 0,1-25,0 0,0 0,0 0,-1 0,1-25,0 25,25 0,-26-25,1 25,0 0,0 0,0 0,-25-25,24 0</inkml:trace>
  <inkml:trace contextRef="#ctx0" brushRef="#br0" timeOffset="131680.1969">7937 6152,'25'-25,"-25"50,0-1,-25-24,25 25,0 0,-24-25,24 25,-25-25,25 25,-25-1,0 1,0-25,25 25,-24 0,-1-25,25 25,-25-25,50 0,0 0,-1 0,1-25,0 25,0 0,0 0,-1 0,1 0,-50 25,25-1,0 1,-24 0,24 25,-25-26,0 1,25 0,25-25,0 25,-25 0,24-1,-24 1,0 0,-24 0,24 0,0-1,0 1,-25 0,25-50,0 0,25-24,-25 24</inkml:trace>
  <inkml:trace contextRef="#ctx0" brushRef="#br0" timeOffset="132012.3313">8037 6300,'25'-24,"-1"24,1 0,0 0,0-25,0 25,-1 0,1 0,0-25,0 25,0 0,-25 25,-25 0,0-1,0 1,0 25,-24-25,24 24,0 1,0-25,1 24,-1-24,25 0,25-25,-1-25,1 25,0-25,0 0,24 1,-24-1,0 0,0 0,24 0,-24 1,0-1,-25 0,25 25,-25-25,-25 0,0 1,0 24,1 0</inkml:trace>
  <inkml:trace contextRef="#ctx0" brushRef="#br0" timeOffset="132368.3959">8136 6052,'-25'-24,"50"48,-25 1,25 0,-25 0,25 24,-25 26,24-1,1 1,-25-1,25 0,0 1,-25-1,25 1,-1-26,-24 1,25-25,-25 0,25-1,-25-48,0-1,25-25,-25 0,0 26,0-51,25 26,-25-1,24 0,-24 1,25 24,-25 0,-25 0,25 50,-24 0,-1 0,25 0,-25-1,0 1,0 0,1 0,-1 0,0-1,0 1,25 0,-25-25,1 0,-1 0,0-25</inkml:trace>
  <inkml:trace contextRef="#ctx0" brushRef="#br0" timeOffset="132508.7434">8161 5978,'25'0,"-1"25,1 0,0-25,0 24,0-24,-1 25,1 0,0 0</inkml:trace>
  <inkml:trace contextRef="#ctx0" brushRef="#br0" timeOffset="133540.7076">8706 6300,'0'25,"0"0,0 0,25 0,-25-1,0 26,-25-25,50 0,-25-1,25-48,0-1,0 25,-1-25,1 0,0 0,0 25,-25-24,25-1,-1 25,-24-25,-24 25,-1 0,0 0,0-25,25 0,-25 25,25-24,0-1,-24 0,24 0,24 50,-24 25,0-1,0 1,0 24,0 1,25-1,-25 0,0 1,0-1,0-24,0 0,0-1,0 1,25-50,-25-50,0 25,0-24,25-26,-25 26</inkml:trace>
  <inkml:trace contextRef="#ctx0" brushRef="#br0" timeOffset="134308.7154">8979 6251,'25'0,"-25"25,25-1,-25 1,25 0,-25 0,25-25,-1 25,1-25,0 0,0-25,24 25,-24-25,0 25,0-25,0 0,-1 25,-24-24,0-1,25 25,-50-25,1 0,-1 0,0 1,0 24,25-25,-25 25,1 0,24 25,0-1,0 1,0 25,0-1,0-24,0 25,0-1,0 1,0-25,0 24,0-24,0 0,0 25,0-26,-25 1,0-50,25 1,-25 24,0-25,1 25,-1 0,50 0,-1 0,1-25,0 25,0-25,24 25,-24-25,0 25,0 0,0-24,-1 24,1 24,0-24,-50 25,25 0,0 0,-25-25,1 25,-1 24,0-24,0 0,0 0,1-1,-26 1,25 0,0 0,1 0,-1-25,50 0,-1 0,1 0,0-25,0 25,24 0,-24-25,25 25,-25 0,24-25,1 25,-25 0,24 0,-24 0,0 0,0 0,-1 0,-48 25,-1-25,0 0,0-25</inkml:trace>
  <inkml:trace contextRef="#ctx0" brushRef="#br0" timeOffset="137168.9735">9872 5978,'25'25,"0"0,0-25,-1 0,-24 24,25-24,0 0,0 0,0 25,0-25,-1 0,1 0,-50 0</inkml:trace>
  <inkml:trace contextRef="#ctx0" brushRef="#br0" timeOffset="137617.0073">9773 6375,'0'0,"0"25,-25-25,25 24,25-48,0 24,0 0,-1-25,1 25,25-25,-1 0,-24 0,25 1,0-1,-26 25,1 0,0-25,0 25,0 25,-50 0,25-1,-25 1,0 25,0-1,1 1,-26 0,25-1,-25 1,26-1,-1-24,0 0,25 0,-25 0,50-75,0 25,-25-24,25-1,-1 0,1 26,0-26,0 25,0 0,0 1,-1-1,1 25,0 0,0 0,0 25,-1-1,1 26,-25-25,25 24,-25 1,0 0,-25-1,25 1,0-1,-25-24,25 25,-24-25,-1 0,25-1,-25-24,0 0,0 0,25-24,-24-1,-1-25</inkml:trace>
  <inkml:trace contextRef="#ctx0" brushRef="#br0" timeOffset="138336.4459">10641 6028,'-25'0,"50"0,0-25,0 25,0 0,-1 0,1 0,0 0,-25 25,25-25,0 0,-50 0,25 24</inkml:trace>
  <inkml:trace contextRef="#ctx0" brushRef="#br0" timeOffset="138552.7948">10517 6325,'0'25,"25"-25,0 0,0-25,-1 25,26-25,-25 25,24-24,1-1,0 25,-26-25,1 25,0-25,0 25,0 0,-1 0,-24 25,-24-25,-1 0,0 25,0-25,-49-25,74 0,-25 25</inkml:trace>
  <inkml:trace contextRef="#ctx0" brushRef="#br0" timeOffset="138864.4926">10790 6127,'0'0,"0"-25,0 75,0-26,0 1,0 25,0-1,0 1,25 24,-25 1,0-26,0 26,0-26,0 26,0-26,0-24,0 0,0 0,-25-25,0-25,25 0,-25 25,1-25,-1 1,0 24,0 0,0-25,1 25,-1 0,25-25,25 0,-25 0,24 1,1-1,25-25,-25 1,24-1,1 0,-25 26,-1-26,26 0,-25 26,-25-26,25 25</inkml:trace>
  <inkml:trace contextRef="#ctx0" brushRef="#br0" timeOffset="139764.1656">11013 5953,'0'-25,"0"50,0 0,0 0,25 0,-25 24,0-24,0 0,0 0,0-1,0 1,0 0,25-50,-25 0,0 1,0-1,0 0,0 0,25 0,-25 1,24-1,-24 0,25 25,-25 25,25 0,-25-1,0 1,-25-25,25 25,0 0,-25 0,25-1,-24 1,24 0,0 0,0 0,24-1,-24 1,25 0,-25 0,0 0,0-1,0 1,0 25,0-25,0-1,0 1,0 0,0 0,-25 0,1-25,24-25,-25 25,25-25,-25 0,0 25,25-25,-25 25,1-24,48-1,1 25,0-25,0 25,0-25,-1 25,1 0,0-25,0 25,0 0,0 0,-1 25,-24 0,0 0,-24 0,24-1,-25 1,0 25,0-25,-25 24,26-24,-1 0,-25 0,25-1,1 1,-1-25,50 0,-1-25,1 25,25-24,-25 24,-1-25,26 25,-25-25,25 25,-26 0,26 0,-25 0,0 0,-1 0,1 0,0 0,-50 0,0 0,1 0,-26 0</inkml:trace>
  <inkml:trace contextRef="#ctx0" brushRef="#br0" timeOffset="140856.3404">11857 6003,'0'25,"0"-1,-25 1,25 0,-25 25,0-26,0 1,1 0,-1 0,0 0,25-1,-25-24,50 0,0 0,0-24,-1 24,1 0,0 0,0 0,0 24,-25 1,-25 0,25 25,0-26,-25 1,0 25,25-25,-25-1,25 1,25 0,0-25,0 25,-25 0,0-1,0 1,25 0,-50 0,25 0,0-1,0 1,0-74,0 24</inkml:trace>
  <inkml:trace contextRef="#ctx0" brushRef="#br0" timeOffset="141052.2471">12080 6028,'25'49,"-25"1,0-25,0 24,0 1,0-1,0 1,0 0,0 24,0-24,0-26,0 26,0 0,0-26,0-48,0-1,0-25</inkml:trace>
  <inkml:trace contextRef="#ctx0" brushRef="#br0" timeOffset="141336.1777">12204 6077,'25'-25,"0"1,-1 24,-24 24,25 1,-25 0,-25 0,25 24,0-24,0 0,0 25,0-26,0 26,0 0,0-26,0 26,0 0,0-26,0 26,0-25,25 0,-25-1,0 1,0 0,-25-25,1-25,24 0,0 1,-25 24</inkml:trace>
  <inkml:trace contextRef="#ctx0" brushRef="#br0" timeOffset="141828.173">12105 6325,'24'0,"1"0,0 0,0 0,0 0,-25 25,-25 0,25 0,-25-1,0-24,25 50,-25-50,1 25,24 0,-25-25,50 0,-25-25,24 25,1 0,0-25,0 25,0 0,0 0,-25 25,-25 0,0-1,25 1,-25 0,-25 0,26 24,-1-24,-25 25,25-25,1 24,-1-24,0-25,25 25,25-25,0-25,24 25,-24-25,25 25,-1-25,-24 1,25 24,-1 0,1 0,0 0,-1 0,-24 0,0 0,24 0,-24 0,0 0,-50 0,0 0,1-25</inkml:trace>
  <inkml:trace contextRef="#ctx0" brushRef="#br0" timeOffset="142036.5682">12700 6127,'25'0,"0"25,-1-25,1 0,0 0,0 0,-25 24,25-24,-1 0,-24 25,-24 0,-1-50,0 50</inkml:trace>
  <inkml:trace contextRef="#ctx0" brushRef="#br0" timeOffset="142492.2305">12626 6251,'0'25,"24"-1,-24 1,0 0,0 25,25-26,-25 1,0 0,0 25,0-26,0 1,25-25,0-25,-25 1,25-26,-1 25,1 0,0 1,0 24,-25 24,0 1,-25 0,25 25,-25-26,25 1,-25-25,50 0,0-25,0 1,0-1,-1 25,1-25,0 25,0 0,0 0,-25 25,0 0,0-1,-25 1,25 0,-25 0,25 0,-25-25,0 24,1 1,-1-50,25 1,-25-26,50 25</inkml:trace>
  <inkml:trace contextRef="#ctx0" brushRef="#br0" timeOffset="143043.9871">13146 6201,'0'25,"0"0,0 0,25-1,-25 1,0 0,0 0,25 0,0-25,0-25,0 25,-1-25,1 0,0 0,25 25,-26-24,1-1,0 25,0-25,0 25,-50 25,0-25,0 0,0 0,1 0,-1-25,0 0,25 0,-25 1,25-1,0-25,0 25,0-24,0 24,0 0,25 50,-25 25,0-1,0 1,0 24,0 1,0-1,0 0,0 1,0-1,0 1,0-1,0-24,0-26,0 1,0 0,25-50,-25 0,0 1,0-26,0-24,0-26,25 26,-25 24</inkml:trace>
  <inkml:trace contextRef="#ctx0" brushRef="#br0" timeOffset="143553.3162">13519 5953,'0'-25,"24"25,1 0,0 0,0 0,0 0,-1 0,1 0,0 0,0 0,-50 25,0-25,0 25,1 0,-26 0,0-1,1 1,24 0,0-25,0 25,50-25,0 0,0 0,0 0,24-25,-24 25,0 0,24-25,-24 25,0-25,0 25,0 0,-25-24,24 24,-48 24,-1 1,0-25,0 25,0 0,-24 24,-1-24,1 0,-1 0,0 0,26-1,-1 1,50-25,-1 0,26-25,0 25,-26-24,26-1,0 25,-1-25,-24 0,25 25,-26-25,26 1,-25 24,0 0,-25-25,-25 25,0 0,0 0,0-50,1 50,-1-25</inkml:trace>
  <inkml:trace contextRef="#ctx0" brushRef="#br0" timeOffset="144292.066">13667 5854,'-24'-25,"24"50,0 0,0 0,0 24,0 1,0-1,0 26,0-1,-25 1,25-1,0 25,-25-24,25-1,0 0,-25-24,25-25,0 0,0-1,25-48,-25-1,0 0,0-25,25 26,-25-26,0 0,25 1,-25 24,24-25,-24 26,25-26,-25 25,25 0,-25 1,25 24,-25-25,25 25,-1 0,-24 25,0-1,0 1,0 0,0 0,0 0,0 24,0-24,0 0,0 0,0-1,25 26,-25-25,0 24,0-24,0 25,0-25,0-1,0 1,0 0,0 0,-25-25,25-25,-24 25,24-25,-25 0,25 1,-25-1,0 0,25-25,-25 26,1-1,24-25,-25 25,25 1,-25 24,50-25,-25 0,25 25,-1 0,1 0,-25 25,25-25,0 25,-25-1,0 1,-25 0,25 0,-25 0,0-1,25-48,25 24,-25-25,25 0,0 0,24-24,-24 24,0-25,25 25</inkml:trace>
  <inkml:trace contextRef="#ctx0" brushRef="#br0" timeOffset="144563.9928">14163 6052,'25'0,"0"0,0 0,24 0,-24 0,0 0,0 0,0 0,0 0,-1 0,-48 25,24 0,-25 0,0 0,0-1,-25 1,1 25,-1-25</inkml:trace>
  <inkml:trace contextRef="#ctx0" brushRef="#br0" timeOffset="144732.7515">14064 6424,'-25'0,"50"0,-25 0,25 0,0-24,0 24,-1 0,26-25,0 0,-26 0,26 25,0-25,-25 1,24 24,-24-25,0 25,0-25,-50 50,0-25,0 0,0 0,1 25,-26-25</inkml:trace>
  <inkml:trace contextRef="#ctx0" brushRef="#br0" timeOffset="145112.6776">14188 6176,'0'25,"25"0,-25 0,0 0,0 24,0 1,0-25,0 24,0 1,0-25,0 24,-25-24,25 0,25-50,-25 0,25 0,-25-24,25 24,-25-49,0 24,24 0,-24 1,50 24,-50 0,0-24,25 24,-25 0,25 50,-25 0,0-1,0 1,0 0,0 25,0-1,0 1,0-1,0 26,0-26,0 26,0-26,0 1,-25 0,25-26,0 1,0-50,0 1,25-26,-25 0,0 1</inkml:trace>
  <inkml:trace contextRef="#ctx0" brushRef="#br0" timeOffset="145644.1857">14610 5904,'0'-25,"0"50,0-1,-25-24,25 25,0 0,-25 0,25 0,0-1,0 1,25 0,0-25,0 0,0 25,-25 0,0-1,0 1,-25 0,0 0,25 24,-25-49,25 25,0 0,0 0,25-25,0 0,0 25,-1-1,-24 1,0 0,25 25,-25-1,-25 1,25-1,0 1,-24 0,24-1,-25 1,25 0,-25-1,25-24,0 0,-25 0,0-25</inkml:trace>
  <inkml:trace contextRef="#ctx0" brushRef="#br0" timeOffset="147044.0812">15156 6573,'0'25,"0"0,0 0,24-25,-24 24,0 1</inkml:trace>
  <inkml:trace contextRef="#ctx0" brushRef="#br0" timeOffset="148056.9583">15751 5928,'-25'25,"25"0,0 0,0 24,-25 1,1 0,24-26,-25 26,0 0,0-1,0 1,1-25,-1 24,0-24,0 0,0-25,1 25,-51-75,50 50,0-25</inkml:trace>
  <inkml:trace contextRef="#ctx0" brushRef="#br0" timeOffset="148944.4027">15230 6300,'0'-24,"0"-1,25 0,-25 0,25 0,-1 1,1 24,25-25,0 0,-1 25,26-25,-1 25,0-25,1 25,-1 0,-24 0,-1 0,1 0,0 0,-1 0,-24 0,0 0,0 25,-50 0,0 0,-25-25,26 25,-1-1,0-24,-25 25,26 0,-26-25,25 25,0-25,25 25,-24-25,24 24,0 1,0 0,-25 25,25-1,0-24,0 49,25-24,-50 0,25-1,0 1,0-1,0-24,0 0,0 0,25-25,-25-25,0 0,0 0,24-24,-24-1,0 1,0-1,0 0,25-24,-25 24,0 26,0-26,25 0,-25 26,0-1,25 0,-25 0,25 25,-1 0,1 25,0 0,-25 0,0-1,0 1,0 25,0-25,0 24,0-24,0 25,0-1,0 1,0-1,0 1,0 0,25-1,-25-24,0 0,0 0,0 0,-25-50,0 0,25 0,-25 0,1 0,-1-24,0 24,25-25,-25 26,0-26,25 25,-24 0,24 1,0-1,24 0,1 25,-25-25,25 25,0 0,0 0,-1 25,1-25,0 25,-25 0,-25-1,25 1,-25 0,25 25,-24-26,-1 1,0-25,0 25,0 0,1-25,48-25,1 0,0 0,25 1,-26-1,1-25,0 25,25 1</inkml:trace>
  <inkml:trace contextRef="#ctx0" brushRef="#br0" timeOffset="149376.0247">16570 6077,'0'-25,"24"25,1 0,0 0,25 0,-26-24,1 24,25 0,-25 0,24 0,-24-25,0 25,0 0,-25-25</inkml:trace>
  <inkml:trace contextRef="#ctx0" brushRef="#br0" timeOffset="149548.1498">16768 5854,'0'25,"0"0,0-1,0 1,0 0,0 25,-25-26,25 26,0 0,0-26,-25 26,25-25,0 24,-24-24,24 0</inkml:trace>
  <inkml:trace contextRef="#ctx0" brushRef="#br0" timeOffset="149740.7592">16594 6201,'0'25,"0"0,0 0,0-1,25 1,-25 0,0 25,0-26,0 1,0 25,25-25,-25-1,0 1,0 0,0-50</inkml:trace>
  <inkml:trace contextRef="#ctx0" brushRef="#br0" timeOffset="150284.4338">16644 6449,'0'0,"0"-25,0 1,25 24,0 0,-1 0,1 0,0 24,-50 1,25 0,-25 0,25 0,-24-1,-1-24,25 25,-25 0,50-50,0 25,-1-25,26 1,-25-1,24 0,-24 25,0-25,0 25,0 0,-1 0,-24 25,0 0,-24 0,-1-1,0 1,0 25,0-25,-24 24,24-24,0 0,-24 0,24-1,0 1,25-50,0 1,25 24,-25-25,25 25,-1-25,1 25,-25 25,25-25,0 25,0-1,-1-24,26 25,-25-25,0 0,24 0,-24 0,25 0,-26-25,26 25,-25-24,0 24,-1-25,1 25,-25-25,25 25,-50-25,0 0,25 1,0-1,-24-25</inkml:trace>
  <inkml:trace contextRef="#ctx0" brushRef="#br0" timeOffset="150596.1524">17512 6300,'0'-24,"0"-1,25 25,0-25,0 25,-1 0,1 0,0 0,25-25,-26 25,1 0,0 0,0 0,0 0,-75-25,25 25,0 0</inkml:trace>
  <inkml:trace contextRef="#ctx0" brushRef="#br0" timeOffset="150948.9891">17636 6003,'0'-25,"0"50,0 0,0-1,0 26,-25 24,25-24,0 24,0 1,0-1,0 1,0-1,0 0,0-24,0 24,0-49,0 25,0-25,0-50,-24 0,-1 0,0 0,0 1,0-1,0 0,1 0,-1 25,25-25,-25 1,50 24,-25-25,25 0,24 0,-24 0,25-24,-25 24,24-25,-24 26,25-26,-26 0,1 1</inkml:trace>
  <inkml:trace contextRef="#ctx0" brushRef="#br0" timeOffset="151555.8645">17959 5879,'0'25,"24"-1,-24 1,0 0,0 0,0 0,0-1,0 1,-24 25,-1-25,0-1,-25 26,26-25,-1 0,25-1,-25-24,50-24,0-1,-1 25,1-25,25 25,-25 0,-1 0,-24 25,25-25,-25 25,0-1,0 1,-25 25,25-25,-24 24,-1 1,0-25,0-1,0 1,25 0,25-50,-25 0,50 1,-25-26,-1 25,1 0,25 1,-25-1,-1 0,1 0,0 25,0-25,0 25,-25 25,0 0,0 0,-25 0,0-1,0 26,0-25,-24 24,24-24,-25 25,1-25,24-1,-25 1,50 0,-24-25,-1 25,50-25,-1 0,-24-25,50 25,-25 0,0 0,-1 0,26-25,-25 25,24 0,-24 0,25 0,-25 0,-1 0,1 0,0 0</inkml:trace>
  <inkml:trace contextRef="#ctx0" brushRef="#br0" timeOffset="153216.1845">18529 6077,'0'-25,"0"50,0 25,0-25,0 24,0-24,0 25,0-26,0 1,25 25,-25-25,25-50,-25 0,0 0,25 0,-25-24,24 24,-24 0,0-24,25 24,0 0,-25 0,25 0,0 1,-1 24,1 0,0 0,0 0,0 0,-1 24,1-24,-25 25,25-25,0 25,-25 0,0 0,-25-1,0-24,0 25,1-25,-1 25,-25-25,25 0,1 0,-1 0,0-25,50 25,0 25,-25 0,24-25,1 25,0-25,-25-25,0 0,25 0,-25 0,0 1,0-1,-25 25,25-25,0 0,-25 25,25 25,0 25,-25-26,25 26,0-25,0 24,0 1,0-25,0 24,0-24,0 0,0 0,-24 0,24-1,-25-24,0-24,0-1,0 0,25 0,25 0,0 25,0 0,0-24,-1 24,26 0,-25 0,0-25,-1 25,-24 25,25-25,-25 24,-25 1,1 0,-1 0,0 0,0 24,-24-24,24 25,-25-26,25 26,1-25,-1 0,25-1,-25-24,50 25,0-50,-1 25,1 0,0-24,0-1,24 0,-24 0,25 0,-25 1,-1 24,1-25,0 0,0 25,-25-25,25 25,-25-25,0 1,24-1,-24 0,25 0,0 0,0 1,0 24,-1 0,1-25,0 25,0 0,0 0,-1 0,1-25,0 25,0 0,-25-25,-25 0,0 25,25-24,-25-1,1 25,24-25,-25 0,0 0,0 50,25 0,0 0,-25 24,25 1,-24 0,24-1,-25 1,0 24,25-24,-25-1,0 1,25-25,0 0,0-50,0 0,25 0,-25 0,25 1,0-1,-25 0,25 0,-1 25,1 0,0 25,0 0,0 0,-1-1,1 1,0 0,0 25,0-26,-1 1,1 0,0 0,-50-50,25 0,0 0,-25 1,1-26</inkml:trace>
  <inkml:trace contextRef="#ctx0" brushRef="#br0" timeOffset="153363.9233">19298 6003,'25'25,"0"-1,-1 1,1-25,-25 25,25-25,0 0</inkml:trace>
  <inkml:trace contextRef="#ctx0" brushRef="#br0" timeOffset="153612.1763">19720 6052,'25'25,"-1"0,-24 0,25-25,-25 25,25-1,-25 1,-25-25,25 25</inkml:trace>
  <inkml:trace contextRef="#ctx0" brushRef="#br0" timeOffset="153744.6296">19769 6300,'-24'75,"48"-150,-48 175,24-51,0 1,0 24,0-24,-25-1,25 1,0 0,0-26,0 26,0-25,25-25,-50-50,25 1,25-1</inkml:trace>
  <inkml:trace contextRef="#ctx0" brushRef="#br0" timeOffset="153900.2328">19918 6102,'25'0,"0"0,0 0,-1 0,1 0,0 0,0 0,0 0,-1 25,1-25,-50-25</inkml:trace>
  <inkml:trace contextRef="#ctx0" brushRef="#br0" timeOffset="154468.9143">20067 5978,'0'25,"0"0,0-1,-25 1,25 25,-25-25,1 24,-1 1,0-25,0 24,0 1,25-25,-24-1,-1 1,25 0,-25-25,25 25,25-25,0-25,-1 25,1 0,0-25,25 25,-26-25,1 25,0 0,-25-24,25 24,0 0,-1 24,-48 1,24 0,-25 0,0 0,-25 24,26-24,-1 25,-25-26,25 1,25 0,-24 0,-1 0,25-1,25-24,-1 0,1 0,0 0,0-24,0 24,-1-25,1 25,0-25,0 0,0 0,-1 1,-24-1,25 25,0 0,0 0,0 0,-25 25,24-25,1 24,0 1,0 0,0-25,-25 25,24-25,-48 0</inkml:trace>
  <inkml:trace contextRef="#ctx0" brushRef="#br0" timeOffset="154728.4453">20464 6127,'0'0,"0"-25,25 50,-25 0,0-1,24 26,-24 0,0-1,25 1,-25-25,0 24,0-24,0 0,25 0,-75-75,50 25</inkml:trace>
  <inkml:trace contextRef="#ctx0" brushRef="#br0" timeOffset="154976.1183">20588 6152,'0'-25,"25"25,-25-25,24 25,1 0,0 0,0 0,0 0,0 0,-1 0,1 0,0 25,-25 0,0-1,0 1,0 0,-25 0,25 0,0-1,-25 26,25-25,0 0,0-1,-24 1,24 0,0 0,0 0,-25-1,25-48</inkml:trace>
  <inkml:trace contextRef="#ctx0" brushRef="#br0" timeOffset="155768.9201">20737 6176,'0'25,"0"0,0 0,0 0,-25-1,25 1,0 25,-25-25,25-1,0 1,-25 25,25-25,-25-1,25 1,-24 0,-1 0,50-25,-1 0,1 0,0 0,-25-25,50 25,-25-25,-1 25,1-25,0 1,0-1,0 0,24 0,-24 0,0 1,0-1,-25 0,24 0,-48 50,24 0,0 24,-25-24,25 25,0-25,0 24,-25-24,25 0,0 0,25-25,-25-25,0 0,25-25,-25 26,24-26,-24 0,25 1,0-1,-25 1,25-26,-25 26,25-1,-25 0,0 1,24 24,-24 0,0 0,25 25,-25 25,0 0,0 0,0 0,0-1,0 26,0-25,0 24,0-24,0 50,0-26,0 26,0-26,0 26,0-26,25 26,-25-1,0 0,0 1,0-25,0 24,0-24,0-1,0-24,0 25,0-26,-25 1,25-50,-25 1,25-1,0 0,0-25,0 1</inkml:trace>
  <inkml:trace contextRef="#ctx0" brushRef="#br0" timeOffset="155924.0823">21506 6945,'-25'0,"25"25,-25-50</inkml:trace>
  <inkml:trace contextRef="#ctx0" brushRef="#br0" timeOffset="163544.5669">22498 5928,'0'0,"0"-24,0 48,-25 1,25 0,0 25,-25-1,25 1,-25 24,1 1,24 24,-25-25,0 1,0-1,25 0,-25 1,25-26,-24 1,24 0,-25-25,25-1,25-48,-25-26,0 25,24-25,-24 1</inkml:trace>
  <inkml:trace contextRef="#ctx0" brushRef="#br0" timeOffset="163836.5963">22473 5978,'25'25,"0"-25,-1 0,1 0,25 0,-25 0,24 25,-24-25,25 24,-25-24,-1 25,-24 0,25 0,-25 0,0-1,-25 1,25 0,-24 0,-1 0,-25-1,25 1,-24 0,24 0,-25 0,1-1,-1 1,0 0,1-25,24 25,0-25,0 0,1-25</inkml:trace>
  <inkml:trace contextRef="#ctx0" brushRef="#br0" timeOffset="164424.6596">23093 6350,'0'25,"0"0,0-1,-25 1,25 0,0 0,0 0,0-1,-24 1,24 0,0 0,0 0,24-25,-24 24,0 1,25-25,-50 0,1 0,24 25,-25-25,0 0,0 0,0 25,1-25,-1 0,0 0,0-25,0-25,25 26</inkml:trace>
  <inkml:trace contextRef="#ctx0" brushRef="#br0" timeOffset="164584.1881">23093 6350,'25'0,"0"-25,0 50,-1-25,1 0,0 0,0 0,0 0,-1 0,1 0</inkml:trace>
  <inkml:trace contextRef="#ctx0" brushRef="#br0" timeOffset="164936.1897">23341 6226,'0'-25,"25"25,0 0,-25 25,25-25,-1 0,1 0,25 25,-25-25,-1 0,1 0,0 25,0-25,0 24,-1-24,-24 25,25-25,-25 25,-25 0,25 0,0-1,-24 1,-1 0,0 0,25 24,-25 1,0 0,1-1,-1 1,0-1,0 1,0 0,25-25,-24 24,-1 1,25-25,-25-1,0 1,25 0,0 0,-25 0</inkml:trace>
  <inkml:trace contextRef="#ctx0" brushRef="#br0" timeOffset="165096.966">23763 6921,'-25'0,"0"0</inkml:trace>
  <inkml:trace contextRef="#ctx0" brushRef="#br0" timeOffset="195960.9847">3497 8086,'25'0,"0"25,0-25,0 0,-1 25,1-25,0 25,-50-25</inkml:trace>
  <inkml:trace contextRef="#ctx0" brushRef="#br0" timeOffset="196292.2057">3398 8384,'25'0,"0"-25,0 25,-1 0,1 0,0 0,0 0,0 25,-25 0,0 0,0 24,0-24,0 25,-25-1,0 1,25-1,-25-24,25 25,-25-25,25-1,0-48,25-1,-25 0,25-25,0 1,-25-1,25 25,-1-24,1-1,0 25,0-24,-25 24,25-25,0 26</inkml:trace>
  <inkml:trace contextRef="#ctx0" brushRef="#br0" timeOffset="196487.9488">3820 7987,'25'0,"0"25,-1-25,1 25,0 0,-25-1</inkml:trace>
  <inkml:trace contextRef="#ctx0" brushRef="#br0" timeOffset="197124.207">3795 8260,'25'-25,"0"0,0 25,-1 0,1-24,0 24,0 24,-25 1,0 0,0 0,0 0,0 24,0-24,0 25,-25-1,25-24,0 25,0-26,0 1,0 0,-25 0,25 0,0-1,-25-24,1-24,-1-1,25 0,-25 25,0-25,25 0,-25 25,1-24,-1-1,50 0,-1 25,1-25,0 25,25 0,-26-25,1 25,0 0,0 0,0 0,-1 0,1 0,0 0,-25 25,25 0,-25 0,-25 0,0-1,25 26,-25-25,-24 24,24-24,0 0,0 0,1 0,-1-1,0 1,0-25,25 25,0-50,25 25,0 0,0 0,-1-25,1 25,25 0,-25-24,-1 24,1 0,25-25,-25 25,-1 0,26 0,-50-25,25 25,0-25</inkml:trace>
  <inkml:trace contextRef="#ctx0" brushRef="#br0" timeOffset="197252.0578">4465 8558,'0'24,"25"-24,-25 25,24-25</inkml:trace>
  <inkml:trace contextRef="#ctx0" brushRef="#br0" timeOffset="197360.31">4514 8706,'0'25</inkml:trace>
  <inkml:trace contextRef="#ctx0" brushRef="#br0" timeOffset="202796.9925">4787 7342,'25'0,"0"25,0-25,0 0,-1 0,1 0,0 0,0 0,0 0,-1 0,1 0,0 0,0 0,0 0,-1 0,1 0,0 0,0 0,0 0,-1 0,1 0,0 0,0 0,0 0,-1 0,1 0,0 0,0 0,0 0,-1 0,1 25,0-25,0 0,0 0,-1 0,1 0,0 0,0 0,0 0,-1 0,1 0,0 0,0 0,0 0,0 0,-1 0,1 0,0 0,0-25,0 25,-1 0,1 0,0 0,0 0,0 0,-1 0,1 0,0 0,-25-25,25 25,0 0,-1 0,1 0,0 0,0 0,0 0,-1 0,1 0,0 0,0 0,0 0,-1 0,1 0,0 0,0 0,0 0,-1 0,1 0,0 0,0 0,0 0,-1 0,1 0,0 0,0 0,0 0,0 0,-1 0,1 0,0 0,0 0,0 0,-1 0,1 0,0 0,0 0,0 0,-1 0,1 0,0 0,0 0,0 0,-1 0,1 0,0 0,0 0,0 0,-1 0,1 0,0 0,0 0,24 0,-24 0,0 0,0 0,0 0,-1 0,1 0,0 0,0 0,0 0,24 0,1 0,-25 0,-1 0,1 0,0 0,0 0,0 0,0 0,-1 0,1 0,0 0,25 0,-26 0,1 0,0 0,0 0,0-25,-1 25,1 0,0 0,0 0,0 0,-1 0,1 0,0 0,0 0,0 0,24 0,-24 0,0 0,0 0,-1 0,1 0,0-24,0 24,0 0,-1 0,1 0,0 0,0 0,0 0,-1 0,1 0,0 0,0-25,0 25,0 0,-1 0,1 0,0 0,0 0,0 0,-1 0,1 0,0 0,0 0,0 0,-1-25,1 25,0 0,0 0,0 0,-1 0,1 0,0 0,0 0,0 0,-1 0,1 0,0 0,0-25,0 25,-1 0,1 0,0 0,0 0,0 0,-1 0,26 0,-25 0,0 0,-1 0,1 0,0 0,25-25,-25 25,-1 0,1 0,0 0,25 0,-26 0,1 0,0 0,0 0,0 0,-1 0,26 0,-25 0,0 0,-1 0,1 0,0 0,25 0,-26 0,1 0,0 0,0 0,0 0,24 0,-24 0,0 0,0 0,24 0,-24 0,0-24,0 24,-1 0,26 0,-25 0,0 0,-1 0,26 0,-25 0,0 0,0 0,24 0,-24 0,0 0,24 0,-24 0,0 0,0 0,0 0,24 0,-24 0,0 0,0 0,-1-25,26 25,-25 0,0 0,-1 0,26 0,-25 0,0-25,-1 25,1 0,0 0,0 0,0 0,-1 0,1 0,0 0,0 0,0 0,-1 0,1 0,0 0,0 0,0 0,0 0,-1 0,1 0</inkml:trace>
  <inkml:trace contextRef="#ctx0" brushRef="#br0" timeOffset="204496.2085">12179 7144,'25'0,"0"0,0 0,-1 0,1 0,0 0,0 0,0 0,-1 0,1-25,0 25,0 0,0 0,-1 0,1 0,0 0,0 0,24 0,-24-25,0 25,0 0,24 0,-24 0,0-25,25 25,-26 0,1 0,0 0,25 0,-26 0,1 0,0 0,25 0,-26 0,1 0,0 0,25 0,-25 0,-1 0,26 0,-25 0,0 0,-1 0,26 0,-25 0,0 0,24 0,-24 0,0 0,0 0,24 0,-24 0,0 0,0 0,24 0,-24 0,0 0,24 0,-24 0,0 0,0 0,0 0,24-24,-24 24,0 0,0 0,24 0,-24 0,0 0,24 0,-24 0,25 0,-25 0,24 0,-24 0,0 0,25 0,-26 0,1 0,25 0,-25 24,-1-24,1 0,0 0,0 0,0 0,-1 0,1 0,0 0,0 0,0 0,-1 0</inkml:trace>
  <inkml:trace contextRef="#ctx0" brushRef="#br0" timeOffset="206128.2003">7466 7615,'0'-25,"0"0,0 1,0-1,-25 25,25-25,25 0,-50 50,25 0,0 24,0-24,-24 0,24 25,-25-1,25 1,-25-1,0 26,25-26,-25 1,1 0,-1 24,0-24,0-1,0 26,1-26,-1 1,0 0,0-1,0-24,1 25,24-26,-25 1,0 0,25 0,-25-25,0-25,25 0</inkml:trace>
  <inkml:trace contextRef="#ctx0" brushRef="#br0" timeOffset="206444.3076">7069 8210,'0'25,"0"0,0 0,0 0,0-1,0 1,-24 25,24-25,0 24,0-24,-25 25,25-26,0 1,-25 0,25 0,25-50,0 0,-1 25,1-25,25 1,-25-1,24 0,-24 0,25 0,-26 1,26-1,-25 0,0 0</inkml:trace>
  <inkml:trace contextRef="#ctx0" brushRef="#br0" timeOffset="207088.9254">5457 7937,'0'25,"0"0,0 0,0 0,0 0,0-1,0 1,0 0,0 25,0-26,0 1,0 0,0 0,25 0,-50-1,25 1,0 0,-25-50</inkml:trace>
  <inkml:trace contextRef="#ctx0" brushRef="#br0" timeOffset="207296.4285">5234 8062,'-25'24,"25"1,0 0,0 0,0 0,0-1,25 1,-25 0,0 0,25 0,-25-1,24 1,1 0,0-25,-25-25</inkml:trace>
  <inkml:trace contextRef="#ctx0" brushRef="#br0" timeOffset="207540.063">5606 7987,'25'0,"-1"0,-24 25,25 0,0 0,0-1,-25 1,0 0,25 0,-25 0,0-1,-25 1,25 0,0 0,0 24,-25-24,25 0,-25 25,0-26,1 1,-1 0</inkml:trace>
  <inkml:trace contextRef="#ctx0" brushRef="#br0" timeOffset="227032.2205">5259 9773,'-25'0,"25"25,-25-25,25 25,0-1,0 1,0 0,0 0,0 0,0 24,0-24,0 25,0-25,25-1,-25 1,0 0,0 0,25 0,-25-1,0-48,24 24,-24-25</inkml:trace>
  <inkml:trace contextRef="#ctx0" brushRef="#br0" timeOffset="227396.3127">5333 9922,'25'0,"0"0,-1 0,1 0,0 0,0 0,0 0,-25 25,0-1,-25 1,25 0,-25 0,0-25,0 25,25 0,-24-1,-1-24,25 25,25-50,-1 25,1-24,0 24,0 0,0 0,-1 0,1 0,0 0,0-25</inkml:trace>
  <inkml:trace contextRef="#ctx0" brushRef="#br0" timeOffset="227668.0338">5581 9823,'25'24,"0"-24,-1 25,1-25,0 25,-25 0,25-25,-25 25,0-1,25 1,-25 0,0 0,0 0,0 0,0-1,-25 26,25-25,-25 0,25 24,-25-24,0-25,25 25</inkml:trace>
  <inkml:trace contextRef="#ctx0" brushRef="#br0" timeOffset="233452.4581">7045 9674,'0'0,"0"49,0-24,0 0,0 0,0 24,0-24,0 0,0 25,0 24,0-24,0-25,0 24,-25-24,25 25,25-26,-25 1,0 0,0 0,0 0,0-50,0 0,0 0,0 0,0 1</inkml:trace>
  <inkml:trace contextRef="#ctx0" brushRef="#br0" timeOffset="233992.2267">6846 9773,'-25'0,"25"-25,25 0,0 25,0 0,0 0,-1-24,1 24,25 0,-25 0,24 0,-24 0,0 24,24-24,-24 0,0 25,0-25,0 25,-1 0,1-25,-25 25,25-1,-25 1,25-25,-25 25,0 0,0 0,0 24,0-24,0 25,-25-25,0 24,25-24,-25 25,1-26,-1 26,0-25,0 0,0-1,25 1,-24-25,24 25,-25-25,0 0,0 0,25-25,-25 25,25-25,-24 1</inkml:trace>
  <inkml:trace contextRef="#ctx0" brushRef="#br0" timeOffset="235241.145">7739 9823,'25'0,"0"0,-1 0,26-25,-25 25,24 0,-24 0,0 0,25 0,-25 0,24 0,-24 0,0 0,0 0,-1 0,1 0,0 0,-50 0,0 0,1 0,-1-25,0 25</inkml:trace>
  <inkml:trace contextRef="#ctx0" brushRef="#br0" timeOffset="235616.8315">7689 10096,'0'-25,"25"25,0 0,0 0,24 0,-24 0,0 0,25 0,-26-25,26 25,0 0,-1 0,-24 0,25 0,-1 0,-24 0,0 0,25 0,-26 0,1 0,0 0,-50 0,25-25,-25 25,-24-74,24 74,0-25</inkml:trace>
  <inkml:trace contextRef="#ctx0" brushRef="#br0" timeOffset="235933.3012">8111 9575,'-25'0,"25"24,0 1,-24 0,24 25,0-26,0 26,0 24,-25-24,25 0,0-1,0 26,0-26,0 1,-25-25,25 24,0-24,0 25,0-25,0-1,0 1,25-50,-25 1,25-1</inkml:trace>
  <inkml:trace contextRef="#ctx0" brushRef="#br0" timeOffset="236456.213">8756 9798,'-25'-25,"0"25,25 25,0 0,-24-1,24 1,0 0,0 0,-25 0,25-1,0 1,0 0,0 0,0 0,0 0,25-1,-25 1,24 0,-24 0,25-25,0 25,0-25,0 0,-1 0,1 0,0-25,0 0,0 25,-25-25,24 0,1 1,-25-1,25-25,-25 25,0 0,25 1,-25-26,0 25,0 0,0 1,-25-1,25 0,0 0,-25 0,25 1,-25 24,1 0,-1 0,0 0,0 24,0 1,1 0</inkml:trace>
  <inkml:trace contextRef="#ctx0" brushRef="#br0" timeOffset="238336.2229">9674 9872,'25'0,"-1"0,1 0,0 0,0 0,24 0,-24 0,0 0,0 0,24 0,-24 0,0 0,25 25,-25-25,-1 0,26 0,-25-25,0 25,-1 25,1-25,0 0,0 0,0 0,-50 0,0 0,0-25,0 25,1 0</inkml:trace>
  <inkml:trace contextRef="#ctx0" brushRef="#br0" timeOffset="238720.6032">9699 10046,'-25'0,"50"0,-1 0,1 0,0 0,0 0,0 0,-1 0,26 0,-25 0,0 0,24 0,-24 0,25 0,-25 0,24 0,-24 0,0 0,0 25,-1-25,1 0,0 0,0 0,0 0,-50 0,25-25,0 0,-25 25</inkml:trace>
  <inkml:trace contextRef="#ctx0" brushRef="#br0" timeOffset="239104.3502">10096 9699,'0'24,"24"-24,1 25,-25 0,25-25,0 25,0-25,-1 25,1-1,0 1,0-25,0 25,-1 0,1 0,0-25,0 24,-25 1,25 0,-1 0,-24 0,0 0,-24-1,-1-24,0 25,0 0,0 0,1-25,-26 25,25-1,-24 1,24 0</inkml:trace>
  <inkml:trace contextRef="#ctx0" brushRef="#br0" timeOffset="241153.0895">10864 9649,'0'-25,"0"50,0 0,0 0,25-1,-25 26,0-25,0 24,0 1,0-25,25 0,-25-1,0 1,0 0,0-50,0 0,0-24,0 24,0 0,0 0,0 1,-25-1,25 0,0 0,25 25,-25-25,25 25,0-24,-1 24,1 24,0-24,0 0,-25 25,25-25,-25 25,0 0,-25 0,0-1,25 1,-25 25,0-25,1-1,-1-24,25 25,-25-25,50 0,-25-25,25 1,-1-1,1-25,0 25,0-24,24-1,-24 1,0-1,0 0,0 26,0-1,-1-25,1 25,-50 25,25 25,-24-25,24 25,-25 0,0 0,0-1,0 1,0 0,25 0,0 0,0-50,25 0,0 0,-25 0,25 25,-25 25,25 0,-25 0,0 0,0 24,0 1,0-1,0 26,-25-26,25 26,0-1,0-24,0 24,0 1,0-26,0 1,0 0,0-1,0-24,0 0,0-50,0 0,0 0,0-24,0-1</inkml:trace>
  <inkml:trace contextRef="#ctx0" brushRef="#br0" timeOffset="241356.3403">11336 9327,'25'0,"-1"24,1-24,0 25,0-25,0 0,-1 0,1 25,0-25,-50 0</inkml:trace>
  <inkml:trace contextRef="#ctx0" brushRef="#br0" timeOffset="241892.1779">11336 9550,'0'25,"25"-25,-1 0,1 0,-25-25,25 25,0 0,0 0,-1-25,1 25,0 0,0 0,-25 25,-25-25,25 25,-25-1,0 1,1-25,-1 25,0 0,0 0,0-1,1 1,-1-25,25 25,25-25,-1 0,1 0,0 0,0-25,24 25,-24 0,0-25,0 25,0 0,-1 0,-24 25,-24 0,-1-25,25 25,-25 0,-25-1,26 1,-1 0,-25 0,25 0,1-1,24 1,-25-25,50 0,-1 0,1-25,0 25,0 0,0-24,-1 24,1-25,0 25,0-25,0 25,-1-25,-48 25,-1 0,0-25</inkml:trace>
  <inkml:trace contextRef="#ctx0" brushRef="#br0" timeOffset="242280.1833">11460 9649,'0'0,"0"-25,0 50,0 0,25-25,-25 49,0-24,0 25,0-25,0 24,0-24,0 25,0-1,0-24,0 25,0-25,-25-1,25 1,-25 0,0-25,25 25,-25-25,1 0,-1 0,0 25,50-50,0 25,-1 0,1 0,0-25,25 25,-26 0,26-25,-25 25,0 0,24 0,-24 0,0 0,0 0,-1 0,1 0,-50-25,1 25</inkml:trace>
  <inkml:trace contextRef="#ctx0" brushRef="#br0" timeOffset="242712.9709">11981 9798,'0'-25,"24"25,1 0,0 0,0 0,0-25,-1 25,26 0,-25 0,25 0,-26-25,1 25,0 0,0 0,-50 0,0 0,0 0</inkml:trace>
  <inkml:trace contextRef="#ctx0" brushRef="#br0" timeOffset="243420.3747">12601 9252,'-25'0,"25"25,-25 0,25 0,-25-1,25 1,-24-25,24 25,24 0,1-25,0 0,0 0,0 0,-1 0,1 0,0-25,0 25,0 0,-50 0,25 25,-25-25,0 25,25-1,-25 1,-24 0,24 0,0 24,0-24,25 25,-24-1,24-24,-25 25,25-1,0 1,0-25,0 24,0 1,0-25,0 0,0 0,0-1,25-48,-25-26,24 25,-24 0,25-24,-25-1,25 25,-25-24,25-1,-25 0,25 26,-1-1,-24 0,25 0,-25 0,25 25,0-24,0-1,-1 25,1 0,0 0,-25 25,0-1,0 1,0 0,0 0,0 0,0 24,0-24,0 25,0-1,0-24,0 25,0-26,0 26,0-25,0 25,0-26,25 1,-25 0,-25-25,25-25,-25 25,0-25,1 1,-1-1,0-25</inkml:trace>
  <inkml:trace contextRef="#ctx0" brushRef="#br0" timeOffset="243913.037">12551 9823,'25'0,"-25"-25,25 25,0 0,-1 0,1 0,0 0,0-25,0 25,-1 0,-24 25,-24-25,-1 25,0-25,-25 0,50 99,-24-99,-1 25,50 24,-50-98,25 73,-25-24,50 0,0 0,-1 0,-24-24,25 24,0-25,0 0,0 25,-25-25,24 0,-24 1,25 24,-25-25,0 0,-25 25,25-25,-24 0,-1 1,0 24,0 0,25 24,0 1,0 0,0 0,0 0,0-1,0 26,0-25,-25 24,25 1,0-25,0 25,0-26,0 1,0 0,0 0,0-50,0-49,0 24,0 25</inkml:trace>
  <inkml:trace contextRef="#ctx0" brushRef="#br0" timeOffset="244660.0699">12849 9550,'0'-25,"25"25,-1 0,1 0,-25 25,0 0,0-1,-25 1,1 0,24 0,-25 0,0-1,25 1,25-25,0-25,-1 25,1-24,0 24,0-25,0 25,-1 0,1 0,0 0,-25 25,-25-1,25 26,-25-25,1 24,-1-24,0 25,-25-1,26-24,-1 25,25-25,-25 0,25-1,25-24,0 0,-1-24,1-1,0 0,0 0,0 0,24 0,-24 1,0-1,24 0,-24 0,0 0,0 1,0-1,0 0,-25 0,0 0,0 1,0-1,-25 0,25 0,-25 0,0 1,0-1,0 25,1 0,24-25,-25 50,25 0,0-1,0 1,0 0,0 0,0 0,0-1,0 26,0-25,0 0,0-1,0 26,25-25,-25 24,0-24,0 25,0-25,0 24,0 1,0-25,0 24,0 1,0-25,0 24,0 1,0 0,0-1,-25-24,25 25,0-26,0 1,0 0,-25 0,25 24,-25-24</inkml:trace>
  <inkml:trace contextRef="#ctx0" brushRef="#br0" timeOffset="252884.0547">9798 9624,'0'25,"0"0,-25 0,25-1,-25-24,25 25,-25 0,25 0,-24 0,24-1,-25 1,25 0,-25-25,25 25,0 0,-25-25,25 24,-25-24,25 25,-24-25,24 25,-25 0,25 0,25 0,-1-1,1-24,-25 25,25 0,0-25,-25 25,25 0,-1-1,1 1,0 0,0 0,-25 0,25-25,-25 24,24-24,-73-49</inkml:trace>
  <inkml:trace contextRef="#ctx0" brushRef="#br0" timeOffset="288477.1914">5259 11609,'-25'0,"0"0,25 24,-25 1,25 0,0 0,0 24,-25-24,50 0,-25 25,0-26,0 1,0 25,0-25,0-1,0 1,25-25,-25 25,25-25,-25-25,25 25,-25-49</inkml:trace>
  <inkml:trace contextRef="#ctx0" brushRef="#br0" timeOffset="288836.5778">5308 11683,'25'0,"0"0,0 0,-1 0,1 0,0 25,0-25,-25 25,-25-1,0 1,25 0,-25 0,1 0,-1-1,0-24,25 25,-25-25,25-25,25 25,0 0,0-24,-1-1,1 25,0 0,0 25,-25-1,0 1,0 0,0 0,-25 0,0-1,25 1,-25 0,1 0</inkml:trace>
  <inkml:trace contextRef="#ctx0" brushRef="#br0" timeOffset="289032.3672">5531 11609,'25'0,"0"24,0 1,0-25,-1 25,-24 0,25 0,0-1,-25 1,25 0,-25 0,0 0,0 24,0-24,-25 25,25-26,-25 26,0-25,25 24,-24-24</inkml:trace>
  <inkml:trace contextRef="#ctx0" brushRef="#br0" timeOffset="289504.2887">6970 11633,'0'25,"-25"0,25 0,0 0,0 24,0 1,0 24,0-24,0-1,0 1,0 0,0-1,0 1,0-25,0 0,0-1,25-24,-25 25,0-50,0 1,0-26</inkml:trace>
  <inkml:trace contextRef="#ctx0" brushRef="#br0" timeOffset="289824.1242">6821 11609,'-25'0,"50"0,0 0,0 0,25 0,-26 0,26 0,-25 24,24-24,-24 0,25 25,-25 0,24-25,-24 25,0 0,0-1,-1 1,-24 0,0 0,25 24,-25-24,-25 25,25-1,-24-24,-1 25,25-1,-50 1,25 0,1-25,-1 24,0-24,0 0,0 0,1-1,-1-24,25-24,-25-1,25 0</inkml:trace>
  <inkml:trace contextRef="#ctx0" brushRef="#br0" timeOffset="290276.8315">7615 11956,'-25'0,"50"0,0 0,0 0,-1 0,1 0,25 0,-25 0,24 0,-24 0,0 0,0 0,-1 0,1 0,0-25,0 25,-50 0,0 0,0-25,1 50</inkml:trace>
  <inkml:trace contextRef="#ctx0" brushRef="#br0" timeOffset="290532.2664">7590 12154,'0'25,"25"-25,0 0,0 0,-1 0,1 0,25 0,-1 0,-24 0,25 25,-25-25,24 0,-24 0,0 0,0 0,0 0,-1 0,1 0</inkml:trace>
  <inkml:trace contextRef="#ctx0" brushRef="#br0" timeOffset="290980.4757">8458 11807,'-24'-25,"-1"25,25 25,0 0,-25 0,25-1,-25 1,25 25,0-25,0 24,0 1,0-25,25 24,-25-24,25 0,-25 0,25 0,-1-1,1 1,0-25,0 0,24 0,-24 0,0 0,0-25,0 1,-1-1,1 0,-25-25,25 25,-25 1,25-1,-25-25,0 25,0-24,0 24,0-25,0 26,-25-26,25 25,-25-24,25 24,-25 25,1-25,-1 25,25 25,-25-25,0 25,25-1,-25 1,25 0,-49-25,24 25,25 0</inkml:trace>
  <inkml:trace contextRef="#ctx0" brushRef="#br0" timeOffset="313464.7836">17983 10666,'-24'0,"24"25,-25 0,25-1,0 1,-25-25,25 25,0 0,0 0,-25-1,25 1,0 0,-25 25,25-26,-24 1,24 25,0-25,0 24,-25-24,25 25,0-25,0-1,0 1,0 25,0-25,-25-1,25 1,0 25,0-25,0-1,0 26,0-25,0 0,0 24,0-24,0 25,0-26,0 26,0 0,0-26,0 26,0 0,0-26,0 26,0-25,0 24,0-24,0 25,25-25,-25 24,0 1,0-25,25 24,-25 1,0-25,24 24,-24-24,25 0,0 25,-25-26,25 26,0-25,-25 0,24 24,1-24,0 0</inkml:trace>
  <inkml:trace contextRef="#ctx0" brushRef="#br0" timeOffset="314476.4911">21481 10641,'0'25,"0"0,0 0,0-1,0 1,0 25,0-25,0 24,0-24,0 25,0-1,0 1,-25-1,25 1,0 0,0-25,0 24,25 1,-25-25,0 24,0 1,0-25,0 24,0 1,0-25,0 24,0 1,0-25,0 24,0 1,0-25,0 24,0 1,0-25,-25 24,25-24,0 0,0 24,0-24,0 0,0 25,0-25,0 24,0-24,0 25,0-26,0 26,0-25,0 0,0 24,0-24,-25 0,25 24,0-24,0 0,0 0,0 0,-25-1,25 1,0 0,0 0,0 0,0-1,0-48,0-1,25-25,0 1</inkml:trace>
  <inkml:trace contextRef="#ctx0" brushRef="#br0" timeOffset="315480.5461">22671 10641,'0'25,"25"-25,-25 25,0 0,25-1,-25 1,25 0,-25 0,0 0,25-1,-25 1,0 0,25 0,-25 0,0 24,0-24,24 0,-24 0,25-1,-25 1,0 0,0 0,0 25,25-26,-25 1,0 0,0 0,25 0,-25-1,0 26,0-25,0 0,0-1,0 1,0 0,25 0,-25 0,0-1,0 1,0 0,0 0,0 0,0-1,0 1,0 0,0 0,0 0,24-1,-24 1,0 0,-24 0,24 0,0-1,0 1,0 0,0 0,0 0,0 24,-25-24,25 0,0 0,0 0,-25 24,25-24,0 0,0 24,-25-24,25 25,-25-25,25 24,-24-24,24 25,0-1,-25-24,25 25,-25-1,25-24,-25 25,25-1,-25 1,25-1,-25-24,25 25</inkml:trace>
  <inkml:trace contextRef="#ctx0" brushRef="#br0" timeOffset="318737.1265">18355 10641,'0'25,"0"0,0 0,0-1,0 1,0 0,0 0,0 0,0-1,0 1,0 0,0 0,25-25,0 0,0 0,0 0,-1 0,1 0,0-25,0 25,0 0,0 25,-1-25,1 0,0 0,0 0,0 0,-1 0,1 0,0 0,0 0,0 0,-1 0,1 0,0 0,0 0,0 0,-1 0,1 25,0-25,0 0,0 0,-1 0,1 0,0 0,0 0,0 0,-1 0,-24 24,25-24,0 0,0 0,0 0,-1 25,1-25,-25 25,0 0,0 0,25-25,-25 24,0 1,0 0,0 0,0 0,0 0,0-1,0 26,0-25,0 0,0-1,0 1,0 0,0 25,0-26,0 1,0 0,0 0,0 0,0-1,0 1,25 0,-25 0,0 0,25-25,-1 0,1-25,0 25,0 0,0 0,0 0,-1 0,1 0,0 0,0 0,0 0,-1 0,1 25,0-25,0 0,24 24,-24-24,0 0,0 0,0 25,-1-25,1 0,0 0,0 0,0 0,-1 25,1-25,0 0,0 25,-50 0,25-1,0 1,-25-25,25 25,0 0,0 0,0-1,0 1,0 0,0 0,0 0,-25-25,25 24,0 1,0 0,0 0,0 0,0 0,0-1,0 1,0 0,0 25,0-26,0 1,0 0,0 0,0 0,25-1,-25 1,-25 0,50-25,0 0,0 0,-25-25,25 25,-1 0,-24-25,25 25,0 0,0 0,0 0,-1 0,1 0,0 0,0 0,0 25,-1-25,1 0,0 0,-25 25,-25-25,25 25,0 0,0-1,0 1,0 0,0 0,0 0,0-1,0 1,0 0,0 0,0 0,0-1,0 1,0 0,0 0,0 0,0-1,0 1,25-50,0 25,-25-24,25 24,-1 0,1 0,-25-25,25 25,0 0,0 0,0 0,-1 0,1 0,0 0,0 0,0 0,-1 25,1-25,0 0,0 0,0 0,-1 0,1 0,0 0,0 0,0 0,-1 0,1 0,0 0,0 0,0 0,-1 0,1-25,0 25,0 0,0 0,-1 0,1 0,0 0,0 0,0-25,-1 25,1 0,0 0,0 0,-25-25,25 25,-1 0,1 0,0 0,0-25,0 25,0 0,-1 0,1 0,0 0,0 0,0 0,-1 0,1 0,0 0,0 0,0 0,-1 0,1 0,0 0,0 0,0 0,-1 0,1 0,0 0,0 25,0-25,-1 0,1 0,0 0,0 0,0 0,-50 0,0 0</inkml:trace>
  <inkml:trace contextRef="#ctx0" brushRef="#br0" timeOffset="319508.6922">21431 12973,'0'0,"0"25,0-1,0 1,0 0,0 0,0 0,0-1,0 1,0 0,0 0,0 0,0 0,0-1,0 1,0 0,0 0,0 0,0-1,0 1,0 0,0 0,0 0,0-1,0 1,25 0,-25 0,0 0,0-1,-74-98</inkml:trace>
  <inkml:trace contextRef="#ctx0" brushRef="#br0" timeOffset="320828.2765">18728 13444,'-25'0,"0"25,0 0,25 0,0-1,0 1,0 0,25 0,-25 0,0-1,25 1,0-25,-25 25,24-25,1-25,0 25,0 0,-25-25,25 1,-1-1,-24 0,25 0,-25-24,0 24,0 0,0 0,0 0,-25 1,25-1,-24 25,24-25,-25 25,0 0,0 0,25 25,0 0,0-1,0-48,25 48</inkml:trace>
  <inkml:trace contextRef="#ctx0" brushRef="#br0" timeOffset="321377.0023">19447 13543,'-25'0,"0"25,25 0,0 0,0 0,0-1,0 1,25-25,-25 25,25-25,0 0,-1 0,1 0,-25-25,25 25,0-25,-25 1,25-1,-25 0,25 0,-25 0,0 1,-25 24,25-25,0 0,-25 0,0 25,25-25,-25 25,0 0,1 25,-1 0,25 0,0 0,0-1,0 1,25-25</inkml:trace>
  <inkml:trace contextRef="#ctx0" brushRef="#br0" timeOffset="321540.4479">20067 13643,'0'0,"25"0,-25-25,25 25,-1 0,-24-25,25 25</inkml:trace>
  <inkml:trace contextRef="#ctx0" brushRef="#br0" timeOffset="322157.0439">21034 13419,'-24'0,"-1"0,25 25,-25 0,25 0,0 0,0 24,-25-24,25 0,25 0,-25-1,0 1,0 0,25-25,0 25,-1-25,1 0,0-25,0 0,0 0,-1 1,-24-1,25 0,-25 0,25 0,-25 1,0-1,-25 0,25 0,0 0,-25 1,1-1,-1 25,0 0,0 25,0-25</inkml:trace>
  <inkml:trace contextRef="#ctx0" brushRef="#br0" timeOffset="323056.2862">21952 13419,'0'0,"0"-24,-25-1,25 0,-24 25,-1 0,0 0,0 0,25 25,-25-25,1 25,-1-1,25 1,-25 0,25 0,0 0,0-1,0 1,0 0,25-25,-25 25,25-25,-1 0,1 0,0 0,0-25,0 25,-1-25,1 0,0-24,-25 24,25 0,-25-24,0 24,0-25,25 25,-50-24,25 24,0-25,0 25,0-24,0 24,0 0,0 0,0 1,0-1,0 50,0-1,0 1,-25 0,25 25,0-1,0 1,0 0,0-1,-25 1,25-1,0 1,0-25,25 24,-25-24,0 0,25 0,0 0,-1-25,1 0,0 0,-25-25,25 0</inkml:trace>
  <inkml:trace contextRef="#ctx0" brushRef="#br0" timeOffset="323384.2457">22200 13320,'-25'0,"25"25,0 0,0 0,0-1,0 1,0 0,0 25,0-26,0 1,0 0,0 0,0 0,0-50,0 0,0 0,0 0,0-24,25 24,-25 0,0 0,0 1,25-1,0 25,0 0,-25 25,24-25,1 24,0-24,0 0,0 0</inkml:trace>
  <inkml:trace contextRef="#ctx0" brushRef="#br0" timeOffset="323624.4384">22349 13494,'0'25,"25"-25,0 0,-1 0,1 0,0 0,0 0,0 0,-1 0,-24-25,-24 25</inkml:trace>
  <inkml:trace contextRef="#ctx0" brushRef="#br0" timeOffset="323804.5701">22473 13419,'0'25,"0"0,0 0,0 0,0-1,0 1,0 0,-25 0,25 0,0-1</inkml:trace>
  <inkml:trace contextRef="#ctx0" brushRef="#br0" timeOffset="324004.4399">22597 13345,'25'0,"-25"25,0 0,0-1,0 26,0-25,0 0,0 24,-25-24,25 0,0 24,0-24,0 0,0 0,-25 0</inkml:trace>
  <inkml:trace contextRef="#ctx0" brushRef="#br0" timeOffset="334440.2878">18132 10294,'-25'25,"25"0,0-1,0 1,25-25,-25 25,0 0,0 0,0-1,0 1,0 0,0 0,0 0,0-1,-25 1,25 0,0 0,0 0,0-1,0 1,0 0,0 0,0 0,0-1,25 1,-25 0,0 0,-25-25,25 25,0-1,0 1,0 0,0 0,0 0,0-1,0 1,0 0,0 0,0 0,0 0,0-1,0 1,0 0,0 0,0 0,0-1,0 1,0 0,0 0,0 0,0-1,0 1,0 0,0 0,0 0,0-1,0 1,0 0,0 0,0 0,25-25,-25 24,0 1,0 0,0 0,0 0,-25-1,25 1,0 0,0 0,0 0,0-1,0 1,0 0,0 0,0 0,0-1,0 1,0 0,0 0,0 0,0 24,0-24,0 0,0 0,0 0,0-1,0 1,0 0,0 0,0 0,0-1,0 1,0 0,0 0,0 0,0-1,0 1,0 0,0 0,0 0,0-1,0 1,0 25,-24-25,24-1,0 1,0 0,0 0,0 0,0-1,0 1,0 0,0 0,0 0,0-1,0 1,0 0,0 0,0 0,0 0,0-1,-25 1,25 25,0-25,0-1,0 1,0 0,0 0,0 24,0-24,0 0,0 25,0-26,0 26,0-25,0 0,0-1,0 26,0-25,0 24,0-24,-25 25,25-1,0 1,0-25,0 24,0-24,0 0,0 0,0 0,0-50</inkml:trace>
  <inkml:trace contextRef="#ctx0" brushRef="#br0" timeOffset="336592.2859">21406 10592,'0'24,"25"-24,-25 25,-25-25,25 25,0 0,0 0,0-1,0 1,0 0,0 0,0 0,0-1,0 1,0 0,0 0,0 0,0-1,0 1,0 0,0 0,0 0,0-1,0 1,25-25,-25 25,0 0,0 0,0 0,0-1,0 1,0 0,-25 0,25 0,0-1,0 1,0 0,0 0,0 0,0-1,0 1,0 0,25 0,-25 0,0-1,0 1,0 0,0 0,0 0,0-1,0 1,0 0,0 0,0 0,0-1,0 1,0 0,0 0,0 0,0-1,0 1,0 0,0 0,0 0,0-1,0 1,0 0,0 0,0 0,0 0,0-1,0 1,0 0,0 0,0 0,0-1,0 1,0 0,0 0,25-25,-50 25,25-1,0 1,0 0,25-25,-25 25,0 0,-25-25,25 24,0 1,0 0,0 0,0 0,0-1,0 1,0 0,0 0,-25 0,25-1,0 1,0 0,0 0,0 0,25-25,-25 24,0 1,0 0,0 0,0 0,0-1,0 1,0 0,0 0,0 0,0 0,0-1,0 1,0 0,0 0,0 0,0-1,0 1,0 0,0 0,0 0,0-1,0 1,0 0,0 0,0 0,0-1,0 1,-25 0,25 25,0-26,0 1,0 0,0 0,0 0,0-1,0 1,0 0,0 0,0 0,0-1,0 1,0 0,0 0,0 0,0-1,0 1,0 0,0 0,0 0,0-1,0 1,0 0,0 0,0 0,0 0,0-1,-24-48,24-26</inkml:trace>
  <inkml:trace contextRef="#ctx0" brushRef="#br0" timeOffset="393920.4582">22175 12973,'0'-25,"-24"25,-1 0,0 0,25-25,-25 25,0 0,1 0,-1 0,0 0,0 0,0 0,1 25,-26-25,0 0,26 0,-26 25,25-25,0 0,0 25,1-1,-1-24,0 25,25 0,-25 0,0 0,1-1,-1 26,25-25,-25 0,25 0,-25 24,25-24,0 0,0 24,0-24,0 25,0-25,0 24,0-24,0 0,25 24,-25-24,25 0,0 0,-25 0,24-1,1 1,0 25,25-25,-26-1,26-24,-25 25,25 0,-1 0,1-25,-1 25,1-25,0 0,-26 0,26 0,0 0,-26 0,26 0,-25 0,24 0,-24-25,0 25,0 0,0-25,-1 25,1-25,0 0,0 1,0 24,-25-25,24 0,1-25,0 26,0-1,0-25,-25 25,24-24,1-1,0 25,-25-24,0-1,25 1,-25-1,-25 25,25-24,-25-1,0 25,1-25,-26 26,25-26,-24 25,-26 0,26 1,-26 24,1-25,24 25,-24-25,24 25,25 0,-24-25,24 25,0-25</inkml:trace>
  <inkml:trace contextRef="#ctx0" brushRef="#br0" timeOffset="402364.7516">9178 12303,'-25'25,"25"0,0 0,0-1</inkml:trace>
  <inkml:trace contextRef="#ctx0" brushRef="#br0" timeOffset="402720.6276">9922 11435,'-25'25,"25"0,0-1,0 1,0 25,-25-25,0 49,25-24,-24-1,-1 26,0-26,0 1,0-1,1 1,-1-25,0 24,-49-73,49-1,0 25</inkml:trace>
  <inkml:trace contextRef="#ctx0" brushRef="#br0" timeOffset="402932.7735">9475 11733,'25'-25,"0"25,0 0,0 0,24 0,1 0,24-25,-24 25,24 0,1 0,-1-25,1 25,24-25,-25 25,1-24,-26 24,26 0,-26 0,1-25,-1 25,1 0,-25 0,0 0</inkml:trace>
  <inkml:trace contextRef="#ctx0" brushRef="#br0" timeOffset="403636.2298">9996 11857,'0'0,"0"-25,0 50,0-1,0 1,0 25,0-1,0 1,0 24,0-24,0 0,0-1,0 1,0 0,0-1,0-24,0-50,0 0,0-24,25-1</inkml:trace>
  <inkml:trace contextRef="#ctx0" brushRef="#br0" timeOffset="404157.0368">10096 11832,'0'-25,"24"0,-24 0,25 25,0 0,0 0,-25 25,0 0,25 0,-25 0,0-1,0 1,0 0,0 0,0 0,0 24,0-24,0 25,24-1,-24-24,0 25,0-1,0 1,25-25,-25 24,0-24,0 0,0 0,0 0,-25-25,1-25,24 0,-25 0,0 0,25 1,-25-26,0 25,1-24,24-1,-25 25,25 0,0 0,0 1,25 24,-25-25,24 25,1 0,-25 25,25-25,-25 24,0 1,0 0,0 0,-25 0,25 0,-25-1,25 1,-24-25,24 25,0-50,24 0,1 1,0-26,0 25,0-25,24 1,-24-1,0-24,0 24</inkml:trace>
  <inkml:trace contextRef="#ctx0" brushRef="#br0" timeOffset="404372.1818">10666 11534,'25'0,"0"0,-1 0,26 0,-25 0,24 0,1 0,-25 0,24-25,1 25,0 0,-1-24,-24 24,0 0,0 0,0 0,-25 24,-25 1,0 0,-25-25,1 25</inkml:trace>
  <inkml:trace contextRef="#ctx0" brushRef="#br0" timeOffset="404916.4049">10765 11757,'0'25,"0"0,0 0,0 0,0-1,0 1,0 0,0 0,0 0,0-1,0 1,0 0,25-50,-25 0,0-24,25 24,-25-25,25 26,-1-1,-24 0,25 0,0 0,-25 50,0 0,25 0,-25 0,-25 24,25-24,0 25,0-1,0-24,0 0,0 0,25-25,-25-25,25 0,-25-25,24 26,1-26,-25 0,25 1,0 24,-25 0,0 0,25 1,-25 48,0 1,0 0,24 25,-24-26,0 51,0-26,0 1,0 0,0 24,0-24,0-1,0 1,0 0,-24-1,24-24,0 0,0 0,-25-25,0 0,0-25,0 0,1 0,24-24,-25-1</inkml:trace>
  <inkml:trace contextRef="#ctx0" brushRef="#br0" timeOffset="406244.3416">11584 11485,'0'24,"0"1,-25 0,25 25,0-26,-25 1,0 25,25-25,-24 24,-1-24,0 0,0-25,25 25,0-50,25 0,0 0,0 0,-1 1,1-1,0 0,25 25,-26 0,1-25,0 25,0 0,0 0,-1 0,1 0,-25 25,25-25,-50 25,0 0,1-25,-1 0,25 24,-25-24,25 25,-25-25,25 25,0 0,-25 0,25 24,0-24,0 25,0-26,0 26,0-25,0 24,-24-24,24 25,0-25,0 0,0-1,0 1,0 0,0-50,0 0,0 1,0-1,0-25,24 0,-24 1,0-1,25 1,-25 24,25-25,0 25,-25-24,25 24,-1 25,-24-25,25 25,0 0,0 0,0 0,-25 25,24-25,-24 25,0 0,0-1,0 1,0 0,-24 0,24 0,-25-25,25 24,-25 1,0-25,25 25,-25-25,25-25,0 0,0 1,25-1,0 0,0 0,24 0,-24 1,0-1,0 0,24 0,-24 25,0-25,0 25,0 0,-1 0,1 0,-25 25,-25 0,1 25,-1-26,0 1,-25 25,26-1,-26-24,25 25,-24-25,24-1,25 1,-25-25,50 0,0-25,-1 1,1-1,25 0,-25 0,-1-24,26 24,-25 0,0 0,-1 0,1 1,0-1,-25 0,0 0,-25 0,0 1,1-1,-1-25,25 25,-25 1,25-1,0 0,0 0,0 50,0 0,0 0,-25-1,25 26,0 0,0-1,0 1,0 24,0-24,0 24,0-24,0-1,25 1,-25 0,25-25,-25-1,25 1,-1 0,1 0,-25 0,-25-25,1 0,-1 24,0-24,0 25,-24-25,24 0,-25 25,1-25,24 0</inkml:trace>
  <inkml:trace contextRef="#ctx0" brushRef="#br0" timeOffset="406704.2698">12502 11658,'24'0,"1"0,0 0,25-25,-26 25,1 0,0-24,0 24,0 0,-50 24,0 1,0 0,0 0,-24 0,-1 24</inkml:trace>
  <inkml:trace contextRef="#ctx0" brushRef="#br0" timeOffset="406860.5823">12378 11931,'-75'74,"150"-148,-125 148,75-74,0 0,24-24,1 24,-1-25,1 0,-25 0,24 25,1-25,-25 1,24-1,-24 25,0-25,-50 25,0 25,1-25</inkml:trace>
  <inkml:trace contextRef="#ctx0" brushRef="#br0" timeOffset="407252.2278">12551 11757,'0'0,"0"25,0 0,0 0,0 0,0 24,-25 1,25-25,0 24,-24 1,24-1,-25-24,25 0,0 0,0 0,25-50,-25-25,24 25,1 1,0-26,0 25,-25-24,25 24,-25 0,24 25,-24 25,0 0,0-1,0 26,0-25,0 24,0-24,0 0,25 0,-25 0,25 0,0-25,-25 24,25-24,-1 0,26 0,-25-24,0 24,-1 0,1-25,25 25,-25-25,-1 0,1 0,-25 0,25 25,-25-24,0-1,0-25,25 1,-25-26</inkml:trace>
  <inkml:trace contextRef="#ctx0" brushRef="#br0" timeOffset="407908.5485">13295 11286,'0'25,"25"0,0 0,0-25,0 0,24-25,-24 25,25-25,-26 25,1-25,0 25,0-25,-50 50,0 0,0-25,1 25,-1 24,-25-24,25 25,1-1,-26 1,25 24,0-24,1 24,24-24,-25 24,25-24,0 0,0-1,0-24,0 25,0-26,0 1,0-50,0 1,25 24,-25-50,0 25,24-24,-24-1,25 0,0 26,-25-26,25 0,0 26,-1-26,1 25,0 0,0 1,0 24,-25-25,24 0,1 25,0-25,0 25,0-25,-1 25,-24 25,0 0,0 0,0 0,-24-1,24 1,0 0,0 0,0 24,0-24,0 25,0-1,0 1,0-25,-25 24,25-24,0 0,0 25,0-26,0 1,0 0,-25-25,0-25,0 0,1 1,24-1,-25-25,0 25,0 1</inkml:trace>
  <inkml:trace contextRef="#ctx0" brushRef="#br0" timeOffset="408753.1695">13370 11857,'-25'-75,"50"150,-25-150,25 75,-25-25,24 25,1 0,0 0,-25 25,25-25,-25 25,0 0,0 0,0-1,0 1,-25 0,0 25,25-26,-25 1,25-50,0 1,0-26,25 0,0 1,-25-1,25 1,0-1,-1 0,-24 26,25-1,-25 0,25 25,-25 25,0 0,0-1,0 1,25-25,-25 25,0 0,25-25,-1 0,-24-25,25 0,0 0,0 1,0-1,-1 0,1 25,-25-25,25 25,-25 25,-25 0,25 0,-25-1,25 1,-24 0,-1 25,25-26,0 1,-25 0,50-25,0 0,-1 0,1-25,0 25,0-25,0 25,-1 0,1 0,-50 25,25 0,-24 0,24 0,-25-1,0 1,0 25,25-25,-25-1,25 1,25-25,0-25,0 25,0-24,-1-1,26 0,-25 0,0 0,-1 1,1-1,0-25,-25 25,0 1,0-1,0 0,0 0,0 0,-25 1,25-1,0 0,0 0,0 0,-25 25,25 25,0 0,0 0,0 24,-24 1,24 24,0 1,0 24,0-25,0 26,-25-1,25 25,0-25,25-24,-25 24,0-25,0 1,24-1,-24-24,0-1,0-24,0 25,-24-50</inkml:trace>
  <inkml:trace contextRef="#ctx0" brushRef="#br0" timeOffset="409656.6745">9971 13196,'-24'-25,"24"50,0 0,-25 0,25 24,-25 26,0-26,25 26,-25-26,-24 26,24-1,0-24,0-1,1 1,-26 0,25-26,0 1,1 0,-1-25,25-25,-25 0</inkml:trace>
  <inkml:trace contextRef="#ctx0" brushRef="#br0" timeOffset="410492.699">9500 13469,'25'0,"-50"0,50-25,0 25,0-25,24 25,-24 0,25-24,-1 24,26 0,-26-25,26 25,-1 0,-24-25,24 25,-24 0,24-25,-24 25,-25 0,24 0,-24 0,0 0,-25 25,-25-25,0 0,0 25,-24 0,24-1,-25-24,1 25,-1-25,25 25,1-25,-1 0,0 25,0 0,25-1,0 1,0 25,0-25,0 24,0 1,-25 24,25-24,0-1,0 1,0 0,0-1,-25-24,50 0,-25-50,0 0,25-24,-25-1,25 0,-25 1,25-1,-25-24,25 24,-25 1,24 24,-24-25,25 25,-25 1,25 24,-25-25,25 0,0 25,-25 25,0 0,0-1,0 1,0 0,0 0,0 0,0-1,0 26,0 0,0-26,24 26,-24 24,0-24,0 0,0-1,0-24,0 25,0-26,0 1,0 0,-24-25,24-25,-25 0,25-24,-25 24,0-25,25 1,-25 24,25-25,0 1,-24 24,48 0,-24 0,25 25,-25 25,0 0,0 0,0 0,0-1,0 1,0 0,-25 0,25 0,0-50,0 0,25 0,0 0,0 1,0-26,24 0,-24 1,25 24</inkml:trace>
  <inkml:trace contextRef="#ctx0" brushRef="#br0" timeOffset="410732.0813">10641 13395,'25'0,"0"-25,0 25,-1 0,26 0,-25-25,24 25,-24 0,0-25,25 25,-26 0,1 0,0 0,0 0,-50 0,25 25,-25-25,0 25,1-25,-26 25</inkml:trace>
  <inkml:trace contextRef="#ctx0" brushRef="#br0" timeOffset="411325.1173">10666 13568,'-25'0,"25"25,0 0,0 0,0 24,0-24,0 0,0 0,0-1,0 1,0 0,0-50,0 0,25 1,-25-1,0 0,25-25,0 26,-25-1,24 0,1 0,0 25,0 0,-25 25,0 0,0 24,0-24,0 0,0 25,0-26,25 1,-25 0,0-50,24 25,-24-25,0-24,25 24,-25-25,25 1,-25 24,25-25,-25 26,25-1,-25 50,0 24,0-24,24 25,-24-1,0 26,0-26,0 1,0 24,-24-24,24 24,0-24,0-1,0-24,0 0,-25 0,0-50,25 0,0-24</inkml:trace>
  <inkml:trace contextRef="#ctx0" brushRef="#br0" timeOffset="412524.8637">11534 13196,'-25'0,"1"25,24 0,-25 0,0-1,0 26,0-25,-24 24,24 1,25-25,-25 0,25-1,25-48,25-1,-26 0,26-25,-25 26,24-1,1 25,-25-25,0 25,-1 0,1 0,0 0,0 25,-25 0,-25-25,25 24,-25 1,25 0,-25 0,1-25,-1 25,0-25,0 0,0 0,1 0,24 24,-25 1,25 0,0 25,0-26,0 26,0 0,0-1,0 1,-25-25,25 24,0-24,0 0,0 0,0-1,25-48,-25-1,0 0,0-25,0 26,25-26,-25 0,24 1,-24-1,25 1,0-1,0 25,0 0,-25 1,24 24,1 24,-25 1,0 0,0 0,0 0,0-1,-25 1,25 0,25-25,-25-25,25 25,0-25,0 1,-1-1,26 0,-25 0,0 0,-1 25,1-24,0 24,0 0,-25 24,0 1,0 0,0 0,-25 0,0-1,25 1,-25 25,1-25,-1 24,0-24,0 0,0 0,1-1,24-48,24-1,1 25,0-50,0 25,0 1,-1-1,1 0,0 0,0 0,0 1,-1 24,1-25,-25 0,0 0,0 0,0 1,-25 24,25-25,-24 25,-1-25,25 0,-25 0,25 1,-25-1,25 0,0 0,-25 50,25 0,0 0,0 24,-24 1,24-1,0 26,0-26,0 1,0 0,24 24,-24-49,0 24,25-24,0 25,-25-25,25-25,0 24,-25 1,24-25,-24 25,-24-25,-1 25,0-25,0 25,0-25,1 24,-26 1,0-25,26 0,-26 0</inkml:trace>
  <inkml:trace contextRef="#ctx0" brushRef="#br0" timeOffset="412820.5894">12328 13320,'0'-25,"25"25,0 25,-1-25,26 0,-25 0,0 0,-1 0,1 0,0 25,0 0,-50-25,0 25</inkml:trace>
  <inkml:trace contextRef="#ctx0" brushRef="#br0" timeOffset="412984.4048">12204 13643,'25'0,"0"0,-1 0,1 0,0-25,25 25,-1-25,1 25,-1-25,-24 25,25-25,-25 25,-1-24,1 24,-25-25</inkml:trace>
  <inkml:trace contextRef="#ctx0" brushRef="#br0" timeOffset="413336.0193">12551 13469,'-25'0,"50"0,-50 25,1-25,24 25,0-1,-25 26,25-25,0 24,-25-24,25 25,-25-1,25 1,-25-25,25 0,0-1,0 1,0-50,0 1,25-1,-25 0,25 0,-25 0,25 1,0-1,-25 0,24 0,1 50,-25 0,0 0,0-1,25 26,-25-25,0 0,25-1,0 1,-25 0,24 0,1-25,0 0,25 0,-26-25,1 25,25-25,-25 0,-1 1,1 24,0-25,0 0,0 0,-25 0,0 1,0-1,-25-25,25 25</inkml:trace>
  <inkml:trace contextRef="#ctx0" brushRef="#br0" timeOffset="413493.2082">13196 12948,'25'0,"0"25,0-25,-25 25,24-25,-48 0</inkml:trace>
  <inkml:trace contextRef="#ctx0" brushRef="#br0" timeOffset="414101.0461">13072 13122,'0'0,"0"24,0 1,-25 0,25 0,-25 25,25-26,-24 1,24 0,0 0,0 0,0-50,24 25,-24-25,25 25,0-25,25 0,-26 1,26 24,0-25,-25 0,24 25,-24 0,25-25,-26 25,1 0,-25 25,-25 0,1-25,-1 25,0-25,0 24,0-24,1 0,-1 25,0-25,0 25,0 0,0 0,1 24,-1-24,0 0,25 0,-25 24,0-24,25 0,25-25,0 0,-25-25,25 25,24-25,-24 0,0 25,25-24,-25-1,24 25,-24-25,0 0,0 25,-1 0,1-25,-50 50,1-25,-1 0,25 25,-25-25,0 0,25 25,-25-25,1 25,24-1,-25 1,25 0,0 0,-25 24,25-24,-25 25,25-1,-25-24,25 25,-25-1,25-24,0 0,0 0,-24-25,24 25,0-50,0 0,0 0</inkml:trace>
  <inkml:trace contextRef="#ctx0" brushRef="#br0" timeOffset="414332.5456">13072 13717,'0'-25,"0"50,25-50,0 25,-1 0,26 0,-25-25,0 25,24-24,-24 24,25 0,-25 0,-1 0,1 24,0-24,-25 25,25 0,-25 0,0 0,-25-1,25 1,-25 25,25-25,-25-1,1 26,-1-25,0 24,0-24,0 0,25-50</inkml:trace>
  <inkml:trace contextRef="#ctx0" brushRef="#br0" timeOffset="415025.2314">13915 13097,'25'0,"-25"25,25-25,-25 24,0 1,0 25,0-25,0 0,0 24,-25-24,25 25,0-26,-25 26,1-25,24 0,-25-1,0 1,0-25,0 0,1-25,24 1,-25-26,25 25,0 0,0 1,0-1,25 0,-25 0,24 25,1 0,0 0,0 0,0 0,-1 0,1-25,0 25,0 0,0 0,-1 0,1 25,-25 0,0 0,-25 0,1-1,-1 1,25-50,0 1,0-1,0 0</inkml:trace>
  <inkml:trace contextRef="#ctx0" brushRef="#br0" timeOffset="415228.4767">13965 12923,'0'25,"-25"0,25 0,-25-1,1 1,24 25,-25-1,0-24,-25 25,26 0,-1-1,25-24,-25 25,25-26,-25-24,25 25</inkml:trace>
  <inkml:trace contextRef="#ctx0" brushRef="#br0" timeOffset="416088.7575">14064 13320,'25'0,"-25"25,0 0,0 0,-25-1,25 26,-25-25,1 0,24 24,-25 1,0-25,25 24,-25-24,0 25,25-26,-24 1,24 0,-25 0,0 0,0-50,25 0,-25 25,25-25,0 0,-24 1,24-1,0 0,0 0,0 0,0 1,24 24,1 0,0-25,0 25,0 0,-1-25,26 25,-25-25,0 25,-1-25,1 25,0 0,0 0,-25-24,25 24,-25 24,0 1,-25-25,25 25,-25 0,25 0,-25-1,0 1,25 0,-24-25,24 25,-25 0,25-1,-25 1,50-50,0 1,-1 24,1-25,-25 0,25 25,0 0,0-25,-1 25,1 0,0 0,-25 25,-25 0,25 0,-25-1,1 1,-1 25,25-25,-50 24,25-24,1 25,-1-1,-25 1,25-25,-24 24,24 1,0-25,0 24,1-24,-1 0,0 0,0 0,0-25,1 0,24-25,-25 0,25 0</inkml:trace>
  <inkml:trace contextRef="#ctx0" brushRef="#br0" timeOffset="416284.2802">13742 13841,'25'0,"-1"0,-24 25,25-25,0 0,0 0,0 0,-1 25,1-25,0 0,0 24,0-24,-1 25,1-25</inkml:trace>
  <inkml:trace contextRef="#ctx0" brushRef="#br0" timeOffset="417028.5437">14610 13047,'0'0,"-25"0,0 0,1 25,-1 0,0 0,0-1,25 1,-25 0,25 0,0 0,25 0,0-25,0 0,24 0,-24-25,0 25,25-25,-26 25,1-25,0 0,0 25,-50 25,0 0,25 0,-25 0,-24 24,24 1,0-1,0 1,1 24,-1-24,0 24,0-24,0 0,25-1,0-24,0 0,0 0,25-25,-25-25,0 0,25 0,-25 0,25-24,0 24,-25-25,24 1,1 24,-25-25,25 26,0-26,-25 25,25 0,-1 1,1-1,0 25,0-25,0 25,-1-25,1 25,0 0,0 0,0 0,-25 25,0 0,-25 0,25-1,0 1,0 0,-25-25,25 25,0 0,0 24,0-24,0 0,0 24,0-24,-25 0,25 25,0-26,0 1,0 0,25 25,-25-26,0 1,-25-25,25 25,-25-50,1 0,-1 1,25-1</inkml:trace>
  <inkml:trace contextRef="#ctx0" brushRef="#br0" timeOffset="418008.8741">14635 13568,'-25'0,"50"-25,0 25,-1 0,1 0,0 0,-25 25,25-25,-25 25,0 0,-25 0,25-1,-25 1,25 0,-25 0,1 0,-1 24,0-49,25 25,-25 0,25-50,25 0,-25 0,25-24,-25-1,25 25,-1-24,1 24,-25-25,25 26,0-1,-25 0,25 0,-25 50,0 0,0 0,0-1,24-24,-24-24,25 24,0-25,0 0,0-25,-1 26,1 24,0-25,0 25,0-25,-25 50,0 0,0-1,-25-24,25 50,-25-25,25 0,-25-25,25 24,25-24,0-24,0 24,-1-25,1 25,0 0,0 0,0 0,-25 25,-25-1,25 1,-25 0,0 0,0 24,1-24,-26 25,25-25,0-1,1 1,-1 0,50-25,-1-25,1 25,0-25,0 1,24-1,-24 0,25 0,-25 0,24 25,-24-24,0-1,0 0,-1 0,1 25,-25-25,-25 25,25-24,0-1,-24 0,24 0,0 0,0 1,0-1,0-25,-25 25,25 1,0-1,-25 25,25 25,-25-1,25 1,0 25,-25-1,25 1,-24 24,24 1,0-1,0 1,0-1,-25 25,25 0,0-24,0 24,0-25,0 1,0 24,-25-49,25 24,0-24,-25-1,25-24,0 25,0-25,-25-1,1-48</inkml:trace>
  <inkml:trace contextRef="#ctx0" brushRef="#br0" timeOffset="445736.8833">5928 10840,'0'-25,"25"25,0 0,0 0,0 25,-1-25,1 0,0 24,25-24,-26-24,1 24,25-25,-25 25,24-25,1 0,-25 25,24-25,-24 25,25 0,-26 0,1 0,0 0,0 0,-25 25,25-25,-1 25,1 0,0 0,0-25,0 24,-1-24,26 0,-25 0,0 0,24 0,-24-24,0 24,25-25,-26 25,1-25,0 25,0 0,0 0,-1 0,1 0,-25 25,25-25,0 0,0 25,-1-25,1 0,0 0,0 0,0 0,24 0,-24-25,0 25,24-25,-24 0,0 25,25-25,-26 25,1 0,0 0,0 0,0 0,-1 0,1 25,0 0,0-25,0 0,24 25,-24-25,0 0,0 0,24-25,1 25,-25 0,24-25,1 0,0 25,-1-24,-24 24,25 0,-26 0,1 0,25 24,-25-24,24 25,-24 0,0-25,0 25,24 0,-24-25,0 24,24-24,-24 0,25 0,-1-24,1 24,0-25,-1 0,1 25,-25-25,24 25,1-25,-25 25,24 25,-24-25,0 0,0 25,0 0,24-25,-24 25,0-25,24 24,-24-24,25 0,-1 0,-24 0,25-24,-1 24,1-25,0 0,-1 0,1 25,0-25,-26 1,26 24,0 0,-26 0,1 0,25 24,-25-24,24 25,-24-25,25 25,-26-25,26 0,0 25,-1-25,1-25,-1 25,26-25,-26 0,1 1,24-1,-24 25,24-25,-24 0,0 25,24 0,-24 0,-1 0,-24 0,25 25,-1 0,1-25,-25 25,24-1,1-24,0 25,-1-25,1 0,-1-25,26 25,-26-24,1-1,0 0,24 0,-24 0,-1 25,1-24,0 24,-1 0,-24 0,25 24,-26-24,1 25,0 0,0 0,0-25,-1 25,1-1,25-24,-25 25,-1-25,26 0,-25 0,24 0,-24-25,25 1,-1 24,-24-25,25 0,-1 0,1 0,-25 25,25 0,-26 0,26 0,-25 0,24 0,-24 25,25-25,-25 25,24-25,1 0,-1 0,1 0,0 0,24 0,-24-25,24 0,-24 25,-1-24,1-1,-1 0,-24 25,0-25</inkml:trace>
  <inkml:trace contextRef="#ctx0" brushRef="#br0" timeOffset="639172.8755">1587 14932,'0'-24,"-24"48,-1 1,25 0,0 0,0 24,0 1,0 0,0 24,0-24,-25 24,25-24,0 24,0-24,25-1,-25-24,0 25,0-25,0-1,0 1,25 0,-25-50,0 0,0 1,0-26</inkml:trace>
  <inkml:trace contextRef="#ctx0" brushRef="#br0" timeOffset="639436.3491">1513 15106,'0'0,"0"-25,0 0,-25 1,50-1,-25 0,25 0,0 25,-25-25,24 25,1 0,0 25,0-25,0 25,0-25,-1 25,1 0,-25-1,0 1,25-25,-25 25,0 0,-25 0,25-1,-25 1,25 0,-24 0,-1 24,0-24,0-25,0 25,0-25,25 25,-24-25,-1 0,0-25</inkml:trace>
  <inkml:trace contextRef="#ctx0" brushRef="#br0" timeOffset="641721.0617">2133 15056,'0'25,"0"0,-25-25,25 25,0 0,0-1,-24 1,24 0,0 0,0 0,0-1,0 1,24-25,-24 25,25 0,-25 0,25-25,-25 25,25-1,-25 1,-25 0,0 0,0 0,1-1,-1 1,0-25,0-25,25 1,0-1</inkml:trace>
  <inkml:trace contextRef="#ctx0" brushRef="#br0" timeOffset="641857.1121">2084 15205,'0'-25,"24"25,1-24,0 24,0 0,0 0,-1-25,1 25,0 25,0-25,0 0,-1 0</inkml:trace>
  <inkml:trace contextRef="#ctx0" brushRef="#br0" timeOffset="642305.5726">2604 15255,'0'-25,"0"0,0 0,0 1,-24 24,24-25,0 0,0 0,-25 0,25 1,-25-1,0 25,25-25,-25 25,1 0,-1 25,25 0,-25-1,50 1,-25 25,0-25,0-1,25 1,-25 0,24 0,-24 0,25-1,-25 1,25 0,-25 0,0 0,0 0,0-1,0 1,0 0,0 0,0 0,-25-25,25 24,-25 1,1-25,-1 0,0-25,25 1,-25-1,25 0,0 0,0 0,25 1,-25-1,25 0,-25 0,25 0,-1 0,1 25,-25-24,25 24,0-25,0 25,-1-25,-24-25,25 50</inkml:trace>
  <inkml:trace contextRef="#ctx0" brushRef="#br0" timeOffset="642456.7313">2853 15453,'24'25,"-24"0,25-25</inkml:trace>
  <inkml:trace contextRef="#ctx0" brushRef="#br0" timeOffset="646796.6847">16594 7293,'0'24,"25"-24,0 25,0-25,0 0,-1 0,1 0,25 0,-25 0,-1-25,26 25,-25 0,0 0,-1 0,26 0,-25 0,0 0,-1 25,1-25,0 0,0 0,0 0,-1 0,1 0,0 0,0-25,0 25,-1-24,1 24,25 0,-25 0,-1-25,1 25,0 25,0-25,0 0,0 0,-1 0,-24 24,25-24,0-24,0 24,0 0,24-25,-24 25,0-25,0 25,-1 0,1 0,0 0,0 25,0-25,-1 0,-24 25,25-25,0 0,0 24,0-24,-1 0,1 0,0 0,0 0,0 0,-1-24,26 24,-25 0,0-25,-1 25,26-25,-25 25,0 0,-1 0,1 0,0 0,0 25,0-25,0 0,-1 25,1-25,0 0,0 0,0 0,-1 0,26 0,-25-25,0 25,24 0,-24-25,0 25,0 0,-1 0,1-25,0 50,0-25,0 0,-1 25,1-25,0 25,0-25,0 0,-1 0,26 0,-25-25,0 25,24 0,-24-25,25 25,-1-25,-24 25,0 0,25-25,-26 25,1 0,0 0,0 25,0-25,-1 0,-24 25,25-25,0 0,0 25,0-25,-1 0,1 0,0 0,0 0,0 0,24-25,-24 25,0-25,0 25,-1-25,1 25,0 0,0 0,0 0,-1 0,1 25,0-25,0 25,0-25,-1 0,1 0,0 0,0 0,0-25,-1 25,1-25,25 25,-25 0,-25-24,24 24,1 0,0 0,0 0,0 0,0 0,-1 24,1-24,0 0,0 0,0 0,24 0,-24 0,0 0,24 0,1 0,-25 0,24-24,-24 24,25 0,-25 0,-1 0,1 0,0 0,0 0,-25-25</inkml:trace>
  <inkml:trace contextRef="#ctx0" brushRef="#br0" timeOffset="667344.6135">3845 14610,'25'25,"-1"0,1-25,-25 24,25-24,-25 25,25-25,-25 25,25-25,-25 25,0 0,-25-25</inkml:trace>
  <inkml:trace contextRef="#ctx0" brushRef="#br0" timeOffset="667652.7168">3721 14808,'0'0,"-25"25,0 0,25 0,25-25,0 0,0 0,-1 0,1-25,0 25,25-25,-26 25,1-25,0 25,0 0,0 0,-1 0,-24 25,-24 0,24 0,0 0,-25-1,0 1,25 25,-25-25,0 24,1 1,-26-25,25 24,25-24,-25 0,1 0,-1-25,0 24,25-48,-25 24,0-25,25-25</inkml:trace>
  <inkml:trace contextRef="#ctx0" brushRef="#br0" timeOffset="667856.3282">3671 14932,'25'0,"0"0,0 25,-1 0,1-25,0 25,25 0,-26-1,26 1,0 0,-26 0,26-25,0 0,-1 25,1-25,-25 0,24 0,-24 0,0 0,-50-25,0 25,-24-25,24 25</inkml:trace>
  <inkml:trace contextRef="#ctx0" brushRef="#br0" timeOffset="668009.3719">3919 15131,'-25'49,"50"-98,-50 123,1-24,24-25,0 24,-25-24,25 0,0 25,0-26,0 1,0 0,0 0,0 0,0-1,25-24,-25-24</inkml:trace>
  <inkml:trace contextRef="#ctx0" brushRef="#br0" timeOffset="668180.0745">3994 15180,'0'0,"24"0,-24 25,25 0,-25 25,0-26,25 26,-25 0,0-1,0 1,0 0,0-1,0 26,25-26,-25-24,0 25,0-26,0 1,0 0</inkml:trace>
  <inkml:trace contextRef="#ctx0" brushRef="#br0" timeOffset="668652.4696">4465 14982,'25'25,"-1"-25,1 25,0-25,0 0,0 0,-1 0</inkml:trace>
  <inkml:trace contextRef="#ctx0" brushRef="#br0" timeOffset="669212.8695">4514 15329,'-24'25,"24"0,24-50,-24 0,25 0,-25 1,25-26,0 25,-25-24,25 24,-25 0,24 0,-24 0,25-24,-25 24,0 0,0 0,25 1,-25-1,0 0,0 0,0 0,0 50,0 0,0 0,0 0,0 24,-25 1,25-25,0 24,0-24,0 25,0-26,0 26,0-25,0 0,0-1,0-48,0-1,0 0,0 0,0 0,0 1,25-1,-25 0,0 0,25 25,-25-25,25 1,-1-1,1 25,0-25,0 25,0 0,0-25,-1 50,1-25,0 0,-25 25,0 0,0-1,0 1,0 0,-25 25,25-26,-25 26,25 0,-24-26,-1 1,25 0,-25 0</inkml:trace>
  <inkml:trace contextRef="#ctx0" brushRef="#br0" timeOffset="669360.4815">4812 15255,'0'-75,"0"150,0-125,0 75,0 0,0 0,-25-1,0 26,25-25,-24 25,-1-26,25 1,0 0,-25 0</inkml:trace>
  <inkml:trace contextRef="#ctx0" brushRef="#br0" timeOffset="669516.8888">4812 15304,'25'25,"0"0,0 0,-1 0,1-25,0 25,0-1,0-24,-1 25,1-25,0 0,-25 25</inkml:trace>
  <inkml:trace contextRef="#ctx0" brushRef="#br0" timeOffset="670265.2685">5383 14784,'0'24,"-25"1,25 0,-25 0,0-25,25 25,-25-25,25 24,-24-24,-1 25,0 0,0 0,50-25,0 0,0-25,-1 25,1 0,0 0,0 0,0 0,-25 25,0 0,0-1,0 1,-25 0,0 25,25-26,-25 26,0-25,25 0,-24-1,48-24,1 0,0 25,0-25,-25 25,0 0,0 0,0 0,0-1,0 1,0 0,0-50</inkml:trace>
  <inkml:trace contextRef="#ctx0" brushRef="#br0" timeOffset="670636.4531">5457 14982,'0'-25,"25"25,0 0,-25-25,24 25,1 0,-25-24,25 24,0 0,0-25,-1 25,1 0,-25 25,0-1,-25-24,1 50,24-25,-25 0,0 24,0 1,0-25,25-1,-24 1,24 0,-25-25,25 25,25-25,-1-25,1 25,-25-25,25 0,0 1,24-1,-24 0,0 0,0 0,0 1,-25-1,24 25,-24-25,-24 25,24-25,-25 25,0 0,0-25</inkml:trace>
  <inkml:trace contextRef="#ctx0" brushRef="#br0" timeOffset="670816.2704">5556 14833,'0'-25,"0"50,25-50,-25 50,25 0,-25 0,0 24,25 1,-1 0,-24-1,25 26,-25-1,25-24,0 24,-25 1,25-26,-25-24,24 25,-24-26,0 1,25-25,-25-25,0 1,0-1,0-25</inkml:trace>
  <inkml:trace contextRef="#ctx0" brushRef="#br0" timeOffset="670960.4702">5854 15106,'0'0,"-25"0,25 25,-25 0,0-1,25 1,-24 25,-1-25,0-1,0 26,0-25,25 0,-24-25,-1-25</inkml:trace>
  <inkml:trace contextRef="#ctx0" brushRef="#br0" timeOffset="671096.6497">5556 14635,'25'0,"0"25,0-25,-25 24,24-24,1 25,0 0</inkml:trace>
  <inkml:trace contextRef="#ctx0" brushRef="#br0" timeOffset="671493.1735">5953 14858,'0'25,"25"-25,-25 25,0-1,0 1,0 25,0-25,0 24,0-24,0 0,0 0,0-1,0 1,0-50,0 1,0-1,25-25,-25 25,0 1,25-1,-25 0,24 0,1 0,0 25,0 0,0 0,-25-24,24 48,1-24,0 0,0 0,0 25,-50 0,0-25</inkml:trace>
  <inkml:trace contextRef="#ctx0" brushRef="#br0" timeOffset="672460.4862">6077 14709,'25'25,"-25"0,0 24,0 1,0 0,0 24,0 0,25-24,-25 24,0 1,0-1,0-24,0 0,0-26,0 1,0 0,0-75,0 26,0-26,25 0,-25 1,0-26,0 1,24-1,-24 1,0 0,25 24,-25 0,25 26,-25-1,25 25,-25 25,25-1,-1 1,-24 0,25-25,-25 25,25-25,0 0,0 0,-1 0,1-25,0 25,0-25,0 0,-1 25,-24-24,25 24,-25-25,-25 0,1 25,-1-25,0 25,0 0,25-25,-25 25,25 25,0 0,0 0,0 24,0-24,0 25,0-1,0 1,0 0,0-1,0-24,0 25,0-26,0 1,0 0,0 0,-24-50,-1 25,25-25,-25 0,0 1,0 24,1-25,48 50,1-25,0 0,0-25,0 25,-1 0,26-25,-25 25,0 0,-1 0,1 0,-25 25,0 0,0-1,-25 1,1 0,-1 0,0 0,-25 24,26-24,-1-25,0 25,0 0,0 0,50-25,0 0,0 0,-25-25,49 25,-24 0,0 0,0-25,0 25,24 0,-24 0,0 0,0 0,-1 0,-24 25</inkml:trace>
  <inkml:trace contextRef="#ctx0" brushRef="#br0" timeOffset="672732.8255">6871 14635,'0'25,"25"-25,0 0,-1 0,1 24,0-24,0 0,0 0,-25 25,0 0,-25-25</inkml:trace>
  <inkml:trace contextRef="#ctx0" brushRef="#br0" timeOffset="673132.9352">6796 14932,'-24'25,"48"-50,-24 50,25-50,0 25,0-24,25-1,-26 25,1-25,0 0,0 25,0 0,-1 0,1 25,-25 0,0 0,-25-1,25 26,-24-25,-1 24,0 1,-25 0,26-1,-1-24,0 25,0-26,25 1,0-50,0 1,0-26,0 25,25 0,0-24,-25 24,25-25,-1 26,1-1,0 0,0 25,0 0,-1 0,1 25,0 0,-25-1,25 26,-25-25,0 0,0 24,0-24,0 0,-25 24,25-24,-25 0,0 0,25 0,-24 0,-1-25,25-25</inkml:trace>
  <inkml:trace contextRef="#ctx0" brushRef="#br0" timeOffset="673404.7004">7441 14610,'25'0,"0"0,0 0,0 0,-1 0,1 0,-25 25,25-25,-50 0,25 25</inkml:trace>
  <inkml:trace contextRef="#ctx0" brushRef="#br0" timeOffset="673593.0462">7367 14883,'0'0,"0"25,25-25,0 0,-1-25,1 25,0-25,25 25,-26 0,1-25,0 25,0-25,0 25,-1 0,-48 0,-1 0,25 25,-25-25</inkml:trace>
  <inkml:trace contextRef="#ctx0" brushRef="#br0" timeOffset="673948.8762">7565 14734,'0'-25,"0"50,-24-75,48 75,-24 0,0 0,0 0,0 24,0 1,0-1,0 26,0-1,0 1,-24-1,24-24,0 24,0-49,0 25,0-26,0 1,0 0,-25-50,25 0,-25 1,0-26,25 25,-25 0,1 0,24 1,-25-1,0 0,0 0,50 25,0-25,0 25,-1-24,1-1,25-25,-25 1,-1 24,26-25,-25 1,0 24,-1 0,-24 0,25 0</inkml:trace>
  <inkml:trace contextRef="#ctx0" brushRef="#br0" timeOffset="675037.8328">7739 14560,'0'-24,"0"48,0 1,0 0,25 25,-25-26,0 1,0 25,0-25,0-1,0 1,0 25,0-75,0 0,0 0,0 1,0-1,0 0,0 0,0 0,0 1,25 24,-25-25,0 0,24 0,1 25,0 0,0 25,-25 0,0 0,-25-1,25 1,-25 0,0 0,25 0,-24-1,-1 1,50-50,-1 25,-24-24,25 24,0 0,-25 24,0 1,-25 0,25 0,0 0,0-1,0 1,0 0,0 0,0 0,0-1,0 1,-25 0,25 0,0 0,0-1,-24-24,-1 0,0 0,25-24,-25-1,25 0,0 0,25 25,-25-25,25 25,0-24,-1 24,1-25,0 25,0 0,0 0,-25 25,24-25,-24 24,0 1,-24 0,24 0,0 0,-25-1,25 1,-25 0,0 0,0 0,25-1,-24 1,-1-25,25 25,-25-25,0 25,0-25,1 0,48-25,1 25,0 0,0 0,0 0,24-25,-24 25,0 0,0 0,-1 0,1 0,0 0,0 0,0 0,-50 0</inkml:trace>
  <inkml:trace contextRef="#ctx0" brushRef="#br0" timeOffset="675644.4807">8384 14585,'0'25,"-25"0,25 0,-25-1,1 1,-1 0,0 0,0 0,0-25,25 24,25-24,0 0,0 0,-25 25,25-25,-25 25,0 0,0 0,0-1,0 1,0 0,-25-25,50 0,-1 25,1 0,-25-1,0 1,0 0,0 25,0-26,0 1,0 0,0 0,0 24,-25-49,25 25,0 0,0-50,0 0,25 1,-25-26,0 0,25 1,-25-26,25 26,-25-26,25 26</inkml:trace>
  <inkml:trace contextRef="#ctx0" brushRef="#br0" timeOffset="676100.4744">8558 14610,'0'0,"24"0,-24 25,0 0,0-1,0 26,25 0,-25-1,0 1,0-1,0 26,0-26,0 1,0 0,-25-1,25 1,25-25,-25-50,0 0,0-25,0 1,0-1,0 1,25-26,0 50,0-49,-25 24,0 1,0-1,0 25,0 1,24-1,-24 0,25 25,0 0,0 0,-25 25,0 0,0-1,0 1,0 0,0 0,0 0,0-1,0 26,0 0,0-26,0 26,0 0,0-1,0 26,0-51,0 26,0 0,0-26,0 1,25 0,-25 0,0 0,0-50,0 0,-25 0,25 0,0 1,-25-26,25 0</inkml:trace>
  <inkml:trace contextRef="#ctx0" brushRef="#br0" timeOffset="676276.9708">8657 14957,'25'25,"-25"-50,24 25,1 0,-25 25,-25-25,1 25</inkml:trace>
  <inkml:trace contextRef="#ctx0" brushRef="#br0" timeOffset="676433.1952">8632 15081,'0'25,"0"-50,25 50,0-25,-1-25,1 25,0-25,-25 50,-25-25,25 25,-25 0,1 0,-1-1,0 1,0 0</inkml:trace>
  <inkml:trace contextRef="#ctx0" brushRef="#br0" timeOffset="676685.1798">8508 15329,'-74'75,"148"-150,-124 150,75-75,0 0,0 0,0-25,24 25,-24 0,0-25,24 25,1-25,-25 25,24 0,1 0,-25-25,24 25,1 0,-25 0,25 25,-26-25,1 0,-50 0,1-25,-1 25</inkml:trace>
  <inkml:trace contextRef="#ctx0" brushRef="#br0" timeOffset="679244.479">9550 15354,'25'25,"-1"-50</inkml:trace>
  <inkml:trace contextRef="#ctx0" brushRef="#br0" timeOffset="680037.2321">10294 14560,'-25'0,"25"25</inkml:trace>
  <inkml:trace contextRef="#ctx0" brushRef="#br0" timeOffset="685516.6618">10319 14585,'-25'0,"25"25,0 0,0 0,25-25,0 24,-25 1,24 0,1-25,-25 25,-25-50</inkml:trace>
  <inkml:trace contextRef="#ctx0" brushRef="#br0" timeOffset="686040.7322">10021 14957,'-25'0,"50"0,0 0,0 0,24-25,-24 1,25-1,-1 0,1 0,-25 0,24 25,-24-24,0 24,-25-25,25 25,-25 25,-25-1,25 1,-25 25,0-25,1 24,-1 1,0-1,0 1,0 0,1-26,-1 26,0-25,25 0,0-1,0 1,0-50,25 1,-25-1,0-25,25 1,-25 24,24-25,-24 25,25-24,0 24,0 0,-25 0,25 1,-1 24,1 0,0 24,-25 1,25 0,-25 25,25-26,-25 26,0-25,0 24,0-24,0 25,0-25,-25 24,0-24,25 0,-25 0,0-25,1 0,-1-25,25-25,0 1</inkml:trace>
  <inkml:trace contextRef="#ctx0" brushRef="#br0" timeOffset="686269.2726">10716 14610,'24'0,"1"0,0 0,0 0,0 0,-1 0,-24 25,25-25,-50 25,25-1,-24 1,-1 0</inkml:trace>
  <inkml:trace contextRef="#ctx0" brushRef="#br0" timeOffset="686448.357">10616 14932,'0'0,"25"-24,0 24,0 0,0-25,-1 0,26 25,-25-25,24 0,-24 25,0-24,0 24,0-25,-1 25,-48 0,-1 0,0 25,0-25</inkml:trace>
  <inkml:trace contextRef="#ctx0" brushRef="#br0" timeOffset="686797.0869">10790 14684,'0'25,"0"0,0 25,25-1,-25 1,0-1,0 26,0-1,0-24,0-1,0 1,0 0,0-26,0 26,0-25,0 0,-25-50,25 0,-25 25,0-25,1 0,-1 1,25-1,-25 25,25-25,0 0,0 0,25 25,0-49,-1 24,1 0,25-24,-25-1,-1 25,1 0,0-24,0 24,0 0,-25-24,24 24,-24 0</inkml:trace>
  <inkml:trace contextRef="#ctx0" brushRef="#br0" timeOffset="687728.29">11013 14511,'0'25,"0"-1,0 1,0 0,25 0,-25 0,0 24,0-24,0 0,0 0,0-1,0 1,0-50,0 1,0-1,0 0,0 0,0 0,0 1,0-1,0 0,25 0,0 25,-1 0,1 0,0 25,-25 0,0 0,-25-1,25 1,-25 0,1 0,-1 0,0-1,0 1,0 0,50-25,0 0,0 0,0 0,-25 25,0 0,-25-1,25 1,0 0,0 0,0 0,0-1,25 1,-25 0,24 0,-24 0,25-25,-25 24,0 1,0 0,0 0,-25-25,1 25,-1-25,0 24,0-48,0 24,1 0,24-25,-25 25,25-25,-25 25,25-25,0 0,25 25,0-24,-1 24,1-25,0 25,0 0,0-25,-1 25,1 0,0 25,0-25,0 0,-25 25,0-1,-25 1,25 0,-25-25,25 25,-25 0,-24-1,24 1,0 0,0 0,0-25,25 25,-24-25,-1 25,50-50,-1 25,1 0,0 0,0 0,24 0,-24 0,0 0,0-25,25 25,-26 0,1 0,0 0,0 0,0-25</inkml:trace>
  <inkml:trace contextRef="#ctx0" brushRef="#br0" timeOffset="688244.0549">11609 14684,'0'-24,"0"-1,0 50,0-1,-25 1,25 0,-25 0,25 0,-25-1,0 1,25 0,0 0,25-25,0 0,0-25,0 25,24-25,-24 25,25-25,-26 25,1-24,25 24,-25-25,-1 25,-24 25,-24-25,-1 24,0 1,0-25,0 0,1 0,24 25,-25-25,25 25,0 0,0-1,0 1,0 25,0-1,0 1,0 0,0-1,-25 1,25 24,0-24,0 0,0-1,25 1,-25-25,0 24,0-24</inkml:trace>
  <inkml:trace contextRef="#ctx0" brushRef="#br0" timeOffset="688892.9814">12204 14660,'25'24,"-25"1,0 0,25-25,-25 25,24-25,-24-25,25 25,0-25,-25 0,25 1,0-1,-1 25,-24-25,25 25,-50 25,25 0,-24-25,24 24,-25 1,0 0,25 0,-25 0,0-1,1 1,-1 0,0-25,0 25,0-25,0 0,1 25,-1-25,0 0,0 0,25-25,-25 25,50 0,0 0,0-25,24 25,-24 0,25 0,0-25,-1 25,-24 0,25-25,-1 25,1 0,-25 0,-1 0,1-24,0 24,-75-75,26 75,-1 0</inkml:trace>
  <inkml:trace contextRef="#ctx0" brushRef="#br0" timeOffset="689152.7032">12303 14412,'25'24,"-25"1,0 0,0 0,0 0,25 24,-25 1,0-25,0 24,0-24,0 25,0-26,0 26,-25-25,25 0,0 24,0-24,0 0,0 0,0-50,0 0</inkml:trace>
  <inkml:trace contextRef="#ctx0" brushRef="#br0" timeOffset="689653.3385">12378 14734,'-25'25,"0"0,25-1,-25 1,0 0,1 0,-1 0,0-1,25 1,-25 0,0 0,0 0,1-1,48-24,1-24,0-1,0 25,0-25,0 25,-1 0,26-25,-25 25,0 0,-1 0,1 0,-50 0,1 0,-1 0,25 25,-25 0,25 0,0-1,-25 1,25 0,0 25,-25-26,25 1,-24 0,24 0,0 0,-25-1,50-24,-1 0,1 25,0-25,-25 25,25-25,0 25,-1 0,1-25,-25-25,-25 25</inkml:trace>
  <inkml:trace contextRef="#ctx0" brushRef="#br0" timeOffset="690328.7133">12402 15056,'0'0,"0"25,0 0,-24 0,24 0,-25 24,25-24,-25 0,0 24,25-24,-25 0,1 0,-1 0,0-25,25 25,-25-25,0 0,0-25,1 25,24-25,0 0,0 0,0 0,24 1,1-1,0-25,0 25,25 1,-1-26,-24 25,25 0,-1 1,1-1,-25 0,-1 0,1 25,0 0,0 0,0 0,-25 25,0 0,-25 0,25-1,-25 1,25 0,-25 0,0-25,25 25,0-50,25 25,-25-25,25 0,0 25,0-25,-1 25,1 25,-25 0,0 0,0 0,0-1,-25 1,25 0,-24 0,-1 0,0-1,0 1,0 0,1-25,24 25,-25-25,0 0,0 0,0-25,1 0,24 0,0 1,0-1,0 0,0 0,0 0,24 50,1-25,0 25,0-25,0 25,-1 0,1-1,25 1,-25-25,-1 25,1-25,0 25,0-25,0 25,-1-25,1 25,-50-50</inkml:trace>
  <inkml:trace contextRef="#ctx0" brushRef="#br0" timeOffset="690700.7447">13221 14957,'25'0,"0"0,-1 0,1 0,0 0,0 0,24 0,-24-25,0 25,0 0,0 0,-1 0,1 0,-50 0,1 0,-1 25,0-25</inkml:trace>
  <inkml:trace contextRef="#ctx0" brushRef="#br0" timeOffset="690909.1817">13221 15106,'0'25,"25"-25,0 0,-1 25,1-25,25 0,-25 0,24-25,1 25,-25 0,24 0,-24 0,0 0,0 0,-1 0,1 0,-50 0</inkml:trace>
  <inkml:trace contextRef="#ctx0" brushRef="#br0" timeOffset="691249.3726">14139 14709,'24'0,"1"0,0 0,0 0,0 0,-1-25,1 25,0 0,0 0,0 0,-50 0,0 0</inkml:trace>
  <inkml:trace contextRef="#ctx0" brushRef="#br0" timeOffset="691469.3672">14015 14932,'24'-24,"1"24,0-25,25 25,-26 0,26-25,0 25,-1 0,-24-25,25 25,-25 0,-1 0,1 0,0 0,-50 0,0-25,1 25</inkml:trace>
  <inkml:trace contextRef="#ctx0" brushRef="#br0" timeOffset="691748.1875">14287 14412,'-24'0,"48"0,-24 24,0 1,0 0,0 25,0-1,0 1,25-1,-25 26,0-1,0-24,0 24,-25 1,25-1,0 0,0 1,0-26,0 1,0-25,0 0,0 0,0-75,0 25,0 0,0-24,0-1,0-24,0 24</inkml:trace>
  <inkml:trace contextRef="#ctx0" brushRef="#br0" timeOffset="691852.7243">14287 14833,'-24'50,"48"-100,-73 125,49-51,-25 26,0 0,0-1,1-24,-1 25,0-1,0-49,25 25,-25-25</inkml:trace>
  <inkml:trace contextRef="#ctx0" brushRef="#br0" timeOffset="691980.891">14163 15056,'0'0,"25"0,0 0,0 0,0 0,-1 25,1-25,0 25,25-25,-25 25,-1-25,26 25,-25-25,0 0,24 0,-24-25</inkml:trace>
  <inkml:trace contextRef="#ctx0" brushRef="#br0" timeOffset="692284.5547">14684 14560,'0'25,"25"0,-25 0,25 0,-25-1,0 1,25-25,0-25,-1 25,1-24,0 24,0-25,0 25,-25 25,-25-25,25 24,-25-24,0 25,0 0,1 0</inkml:trace>
  <inkml:trace contextRef="#ctx0" brushRef="#br0" timeOffset="692435.9924">14635 14932,'25'0,"-50"0,74 0,-24 0,0-24,0 24,0-25,24 0,-24 25,0-25,0 25,-1-25,-24 1</inkml:trace>
  <inkml:trace contextRef="#ctx0" brushRef="#br0" timeOffset="692732.6704">14833 14709,'0'25,"0"-50,-25 75,25-25,0 24,-24 1,24-1,0 26,-25-26,0 1,25 0,-25-1,25 1,-25-25,25-1,0 1,0-50,0 1,0-1,0-25,0 1,25-1,-25 25,25-24,-25 24,25 0,0 0,-1 25,1 0,0 25,-25 0,25 0,0-1,-1 26,-24-25,25 0,0-1,-25 1,25-25,-25-25,0 1,0-1</inkml:trace>
  <inkml:trace contextRef="#ctx0" brushRef="#br0" timeOffset="693060.4214">15081 14709,'0'50,"0"-100,0 125,0-51,0 26,0 0,0-26,0 26,0-25,0 24,0-24,0 0,0-50,0 0,0 1,0-1,0 0,25-25,-25 26,0-26,0 25,25 0,-25 1,25 24,-25-25,24 25,1 0,0 25,0-1,0 1,-25 0,24 0,-48 0,24-1,-25 1,25 0,-25-25,0 25,0 0,1-25,-1 24,0-24,0 0</inkml:trace>
  <inkml:trace contextRef="#ctx0" brushRef="#br0" timeOffset="693881.1724">15453 14263,'25'0,"-25"24,25 1,-25 25,0-25,25 24,-25-24,0 25,0-25,0-1,0 1,25 0,-25-50,0 0,0 1,0-26,0 25,0-24,24 24,-24-25,0 25,25 0,-25 1,25-1,0 25,0 25,-1-25,-24 24,0 1,25-25,-25 25,0 0,0 0,0 0,-25-1,1 1,24 0,-25-25,0 25,0-25,0-25,25 0,-24 25,48-25,-24 1,25 24,0 0,0 0,-25 24,0 1,0 0,0 0,-25 0,0-1,25 1,-25-25,1 25,-1-25,0 0,0 25,0-25,1 0,-1 0,0 25,0-25,0 0,25 24,-25-24,25 25,0 0,25 0,0-25,0 0,0 0,24-25,-24 25,25-25,-1 0,1 1,24 24,-24-25,-25 0,24 25,-24-25,25 25,-25 0,-1 0,-48 0,24 25,-25-25,0 25,0-25,-24 25,24-25,0 24</inkml:trace>
  <inkml:trace contextRef="#ctx0" brushRef="#br0" timeOffset="694408.8692">15652 14684,'0'0,"-25"0,25 25,0 0,0 0,0 0,-25-1,25 1,0 0,-25 0,1 0,48-25,1-25,0 0,0 25,0-25,-1 25,1-25,-25 50,0 0,-25 0,25 0,-24-1,-1 1,0 0,25 0,-25-25,25 25,0-50,25 25,0-25,0 25,-1 0,1-25,0 25,0 0,0 0,-25 25,-25 0,25 0,-25-1,0 1,0 0,-24 0,24 0,-25-1,26 1,-1-25,0 25,0-25,50 0,0 0,0-25,-1 25,1 0,0 0,0-25,0 25,24 0,-24 0,0 0,0 0,-1 0,26-24,-25 24,24-25,-24 25,25-25</inkml:trace>
  <inkml:trace contextRef="#ctx0" brushRef="#br0" timeOffset="694956.2137">16371 14461,'-25'0,"25"25,-25 0,1 0,-1-1,25 1,-25 0,0 0,0 0,25-1,-24-24,48 0,1-24,0 24,25-25,-26 25,26-25,0 25,-25 0,24-25,-24 25,25 0,-26 0,1 0,-50 25,1-25,-1 25,0-25,0 0,0 25,1-25,-1-25,0 25,0 0,25 25,0-1,0 26,0-25,0 24,0 1,0 0,0-1,-25 26,25-26,0 26,0-26,0 1,25-1,-25 1,0-25,0 0</inkml:trace>
  <inkml:trace contextRef="#ctx0" brushRef="#br0" timeOffset="695220.4907">16892 14412,'0'24,"25"1,-25 0,25 0,-1 0,1-25,0 0,-25-25,25 0,0 25</inkml:trace>
  <inkml:trace contextRef="#ctx0" brushRef="#br0" timeOffset="695533.2893">17165 14412,'0'-25,"0"50,-25-25,0 24,0 1,1 0,-1 0,0 0,0-1,0 1,1 0,-26 0,25-25,0 25,1-25,-1 24,0-24,0 0,50 0,0 0,0-24,24 24,-24 0,25-25,-1 25,1-25,-1 25,1-25,-25 25,24-25,-24 25,0-24,-50 24,0 0,1-25,-1 25</inkml:trace>
  <inkml:trace contextRef="#ctx0" brushRef="#br0" timeOffset="695768.61">17041 14213,'0'25,"0"0,0-1,0 1,25 0,-25 25,0-1,0 1,0 0,0-1,0 1,0 24,0-49,0 25,0-1,0-24,0 0,0 0,-25-1,25-48,0-1</inkml:trace>
  <inkml:trace contextRef="#ctx0" brushRef="#br0" timeOffset="696200.2331">17066 14560,'0'25,"-25"0,0 25,0-26,0 1,1 0,-1 0,25 0,-25-1,25 1,-25-25,25 25,25-25,0-25,0 25,-1 0,1-25,25 1,-25 24,24-25,-24 25,0 0,-25 25,-25-25,25 24,-25 1,0-25,1 25,-1 0,0-25,0 25,25-1,0 1,0 0,0 0,0 0,25-1,-25 1,0 0,0 0,0 0,25-25,-25 24,0 1,25-25,-1 25,-24-50</inkml:trace>
  <inkml:trace contextRef="#ctx0" brushRef="#br0" timeOffset="696812.4116">17140 14908,'0'24,"-25"-24,25 25,0 25,0-25,-25-1,1 26,24-25,-25 24,0-24,25 0,-25 0,0-25,1 25,-1-25,0 0,25-25,-25 25,25-25,-25 0,25 0,0 1,0-1,0 0,25 0,-25 0,25 1,0-1,0 0,24 0,-24 0,25 1,-26-26,26 25,0 0,-26 1,1-1,0 0,0 0,0 25,-25 25,0 0,-25 0,25-1,0 1,0 0,0 0,25 0,-1-25,1 0,0-25,0 25,24-25,-24 25,0-25,25 25,-25 0,-1-25,-48 25,-1 0,0 0,0 0,0 0,0 25,1-25,-1 25,25 0,-25-25,25 25,-25-1,25 1,0 25,0-25,0-1,-25 26,25-25,0 0,0-1,-24 1,24 0,-25 0,0 0,0-25,0 0,1 0,-1-25,25 0,-25 0,25 0,-25-24</inkml:trace>
  <inkml:trace contextRef="#ctx0" brushRef="#br0" timeOffset="697029.2992">17165 14982,'25'0,"-50"0,50 25,-1-25,1 25,0-25,-25 24,25 1,0 0,-1 0,1-25,0 25,0-1,0 1,-25 0,24-25,1 25,0 0,0-25,0 24,0-24,-1 0,1 0,-25-24,0-1</inkml:trace>
  <inkml:trace contextRef="#ctx0" brushRef="#br0" timeOffset="697189.3653">17909 15280,'25'24,"-50"-24,25-24</inkml:trace>
  <inkml:trace contextRef="#ctx0" brushRef="#br0" timeOffset="764556.5938">6524 16272,'0'-25,"0"50,0 0,0-1,0 26,24 0,-24-1,0 1,0 0,0-1,0 1,0-1,-24-24,24 25,0-25,0-1,0 1,0 0,24-50,-73-24,24 24,25-25</inkml:trace>
  <inkml:trace contextRef="#ctx0" brushRef="#br0" timeOffset="764844.8158">6375 16346,'-25'0,"25"-25,0 1,25 24,-25-25,25 25,-1-25,1 25,0 0,25 0,-26 25,26-25,-25 0,24 25,1-1,-25 1,0-25,24 25,-49 25,25-25,-25-1,25 1,-25 25,-25-25,25 24,-25 1,25-25,-25 24,1 1,-1-25,0 24,-25-24,26 0,-1 0,0-25,0 0,0-25,1 0</inkml:trace>
  <inkml:trace contextRef="#ctx0" brushRef="#br0" timeOffset="765264.2718">7144 16446,'-25'-25,"25"0,25 25,0 0,-1 0,26 25,-25-25,24 0,-24 0,25 0,-25 0,-1 0,26 0,-25-25,0 25,-1 0,1 0,-50 0,1 0,-1 0,0 0</inkml:trace>
  <inkml:trace contextRef="#ctx0" brushRef="#br0" timeOffset="765532.523">7094 16619,'25'0,"0"0,0 0,-1 0,26 0,-25 0,24 0,1-25,0 25,-1 0,1 0,-25 0,24 0,-24-24,0 24,0 0,-1 0,-48 0,-1 0,0 0,0 0</inkml:trace>
  <inkml:trace contextRef="#ctx0" brushRef="#br0" timeOffset="765752.5286">7367 16197,'0'-24,"0"48,0 1,0 0,0 0,0 24,0 1,0 0,0 24,0-24,-25 24,25-24,0-1,0 1,0 0,0-26,0 26,25-25,-25 0,25-25</inkml:trace>
  <inkml:trace contextRef="#ctx0" brushRef="#br0" timeOffset="766288.7448">7937 16421,'0'-25,"-24"0,-1 50,25 0,0 0,-25-1,25 1,0 25,0-25,0 24,0-24,0 25,0-26,0 1,25 0,-25 0,25 0,-1-25,-24 24,25-24,0 0,0 0,0 0,0-24,-1 24,1-25,-25 0,25-25,0 26,-25-26,25 25,-25-24,0 24,0-25,0 25,0-24,-25 24,25-25,-25 25,0 1,25-1,-25 25,1-25,-1 25,0 25,0-25,0 25,0-1,1 1,24 25,-25-25,25 0,0-1,0 1</inkml:trace>
  <inkml:trace contextRef="#ctx0" brushRef="#br0" timeOffset="766793.2714">8830 16421,'-24'0,"24"-25,24 25,1 0,0 0,0 0,24 0,-24 0,25 0,0 0,-1-25,1 25,-1 0,1-25,0 25,-1 0,1-25,-25 25,24 0,1 0,-25 0,-1 0,1-24,0 48,0-24,-25-24,-25 24,0 0,0-25,1 25,-1-25,-25 25</inkml:trace>
  <inkml:trace contextRef="#ctx0" brushRef="#br0" timeOffset="767136.9632">8731 16570,'25'0,"0"0,24 0,-24 0,25 0,-1 0,1 0,0 0,-1-25,1 25,0 0,-1 0,1 0,-1 0,1 0,-25 0,24-25,-24 25,25 0,-25 0,-1 0,1 0,0 0,-50 0,25-25,-25 25,-49-74,49 49,0 25</inkml:trace>
  <inkml:trace contextRef="#ctx0" brushRef="#br0" timeOffset="767472.6943">9376 16098,'25'50,"0"-25,0-1,-1 1,-24 0,25 0,25 0,-25-1,-1-24,1 25,0-25,0 25,0-25,-25 25,24-25,1 25,0-25,-25 25,25-25,-25 24,-25-24,25 25,-25 0,0-25,1 25,-1 0,0-1,0 1,0 0,-24-25,24 0,-25 0,26 0</inkml:trace>
  <inkml:trace contextRef="#ctx0" brushRef="#br0" timeOffset="767872.756">8954 16098,'-24'0,"24"25,0 0,-25-25,25 25,-25 24,0-24,0 25,25-1,-49 1,24 0,0-26,0 26,1-25,-1 0,25-1,-25-24,25 25,-25-25,50 25,0 0,0-25,-1 25,1-1,25 1,-25 0,24-25,-24 25,25-25,-1 25,1-25,-25 24,24-24,-24 0</inkml:trace>
  <inkml:trace contextRef="#ctx0" brushRef="#br0" timeOffset="772573.4725">10319 16073,'0'-24,"0"48,0 1,0 0,0 0,25 24,-25-24,0 25,0-1,24-24,-24 25,0-25,0 0,0-1,0 1,0 0,0-50,0 0,0 1,0-1,0 0</inkml:trace>
  <inkml:trace contextRef="#ctx0" brushRef="#br0" timeOffset="773000.444">10344 16197,'24'0,"1"0,-25-24,25 24,0 0,0 0,24-25,-24 25,0 0,0 0,-1 0,-24 25,25-25,-50 24,25 1,0 0,-24 0,-1 24,0 1,0 0,-24-25,24 24,0 1,-25-1,26-24,-1 0,0 0,25 0,-25-1,50-48,-25-1,25 25,0-25,-1 0,1 0,0 1,25-1,-26 0,1 0,0 25,0-25,0 25,-1 25,1-25,-25 25,0 0,0 0,-25-1,25 1,-24 25,-1-25,25 24,-25-24,0 25,0-26,25 1,-24 0,-1-25</inkml:trace>
  <inkml:trace contextRef="#ctx0" brushRef="#br0" timeOffset="773140.6655">10592 16619,'24'25,"1"0,0 0,0-1,0 1,-25 0,24 0,1 0,0-25,0 0,0 0,-1 0,1-25</inkml:trace>
  <inkml:trace contextRef="#ctx0" brushRef="#br0" timeOffset="773384.5259">11162 15801,'0'24,"-25"1,25 0,0 25,-25-1,1 1,-1-1,25 26,-25-26,0 1,0 0,1-26,24 26,-25-25,0-25,0 0,0-25</inkml:trace>
  <inkml:trace contextRef="#ctx0" brushRef="#br0" timeOffset="773588.8348">10815 16073,'74'-49,"-148"98,173-98,-74 49,24-25,1 25,0 0,24 0,-24 0,-1 0,1 0,-25 0,24 0,1 0,-25 0,0 0,-1 0,-48 0,-1 25,0-25,-25 0,26 25</inkml:trace>
  <inkml:trace contextRef="#ctx0" brushRef="#br0" timeOffset="774249.2466">11187 16148,'-25'124,"50"-248,-50 297,25-148,0 25,0 24,0-24,0 0,0-1,0 1,0-1,0-24,0 25,0-25,0-50,0 0,0-25,0 1,0-1,25 1,-25-26,0 26,25-1,-25 0,0 1,25-1,-25 25,24 0,-24 1,0-1,25 0,0 25,0 25,-25 0,25-25,-25 24,0 1,0 0,0 25,0-26,0 26,0 0,0-25,0 24,0 1,0-1,0-24,0 25,0-25,0 24,0-24,0 0,24 0,-48-25,24-25,-25 0,25 0,-25-24,0 24,0-25,25 1,-24 24,-1-25,25 25,0 1,-25 24,25-25,25 25,-25-25,25 50,-1-25,1 0,0 25,0-1,-25 1,0 0,-25 0,0 0,0-25,1 24,-1-24,0 0,50 0,0 0,-1-24,1 24,0-25,25 25,-1-25,1 0,-1-24</inkml:trace>
  <inkml:trace contextRef="#ctx0" brushRef="#br0" timeOffset="774644.6778">11807 15900,'0'-25,"25"50,0-25,-1 0,1 0,0 0,0 0,0 0,-1 0,1 0,0 0,-50-25,0 25,1 0,-1 0,0 0,0 0,0 25,25 0,0-1,0 26,0-25,0 0,0-1,0 1,0 25,0-25,0-1,0 1,0 0,-24-25</inkml:trace>
  <inkml:trace contextRef="#ctx0" brushRef="#br0" timeOffset="774817.1181">11609 15974,'0'25,"24"25,-24-26,0 26,25 0,-25-26,25 26,-25-25,0 24,0-24,25 0,-25 0,0 0,0-50,-25 0,25 0</inkml:trace>
  <inkml:trace contextRef="#ctx0" brushRef="#br0" timeOffset="775012.9863">11683 16148,'50'-50,"-100"100,124-125,-49 75,25 0,-25 0,24 0,-24 0,25 0,-26 0,1 0,0 0,0 0,0 0,-1 0,1 25,-25 0,-25-25,1 25,-1-25,0 25,0-25,-24 0</inkml:trace>
  <inkml:trace contextRef="#ctx0" brushRef="#br0" timeOffset="775176.9749">11708 16024,'0'25,"0"-50,0 74,25-24,-25 25,0-25,24 24,-24-24,25 0,0 0,0-1,0-24,-1-24,1-1,0 0,0 0,0-24,-25-1,24 0</inkml:trace>
  <inkml:trace contextRef="#ctx0" brushRef="#br0" timeOffset="775340.9191">12080 15949,'-25'25,"0"0,25 0,-25 24,1-24,-1 25,0-1,0 26,-24-26,-1 26,0-25,26 24,-26-24,25-1,-24-24,49 25,-25-26,0 1,25-50,-25 25,25-49</inkml:trace>
  <inkml:trace contextRef="#ctx0" brushRef="#br0" timeOffset="775537.1443">11906 16222,'0'0,"25"0,0 25,0 0,-1 0,1-1,0-24,0 25,0 0,-1 0,1-25,0 25,0 0,-50-25,0 0,0 0,1 0,-1 0,0-25</inkml:trace>
  <inkml:trace contextRef="#ctx0" brushRef="#br0" timeOffset="775928.826">11881 16396,'25'0,"-50"0,75 25,-25-25,-25 25,25-25,-25 24,0 1,0 0,0 0,-25-25,25 25,-25-25,0 0,25-25,25 25,0 0,0 0,-1 0,1 25,-50-1,25 1,-24-25,-1 25,0 0,0-25,0 0,1 0,48 25,1-25,0 24,0-24,0 25,-1-25,1 0,0 25,0-25,0 0,-1-25,1 0</inkml:trace>
  <inkml:trace contextRef="#ctx0" brushRef="#br0" timeOffset="776548.765">12427 15801,'0'0,"-25"24,1 1,24 0,0 0,0 0,24-1,-24 1,25 0,0 0,0-25,0 0,-1-25,1 25,0-25,0 25,-25-25,0 50,-25 0,0 0,25 0,-25-1,1 26,-1 0,0 24,0-24,0 24,1-24,24-1,-25 1,25 0,0-26,0 1,25-25,-25-25,0 1,24-1,-24-25,25 25,-25-24,25-1,0 0,-25 26,25-26,-25 25,24 0,1 25,-25-24,25 24,-25-25,25 25,0 0,-1-25,1 25,0 0,0 0,-25 25,0 0,0-1,0 1,0 0,0 25,0-26,0 26,0-25,0 25,0-1,0 1,0-25,0-1,0 1,0 0,0 0,0 0,-25-50,25 0,-25 0,0 0,25 1</inkml:trace>
  <inkml:trace contextRef="#ctx0" brushRef="#br0" timeOffset="776892.7817">12477 16346,'0'0,"0"-25,25 25,-1 0,1 0,0 0,0 0,0 0,-1 0,-24-24,0 48,-24-24,-1 0,25 25,-25 0,0 0,0 0,1 0,-1-1,0-24,25 25,0 0,-25-25,25 25,25-25,0 0,0-25,-1 25,1-25,0 25,0-25,0 1,-1 24,1-25,-25 0,25 25,-25-25,0 0,0 0,-25 1</inkml:trace>
  <inkml:trace contextRef="#ctx0" brushRef="#br0" timeOffset="777056.5348">12650 16197,'-49'0,"98"0,-98 25,49 0,0 25,0-26,0 26,0 0,0-1,0 1,0-25,0 24,0-24,0 25,-25-50,25 25,25-50,-25 0,0 0,0-24</inkml:trace>
  <inkml:trace contextRef="#ctx0" brushRef="#br0" timeOffset="777736.4834">12774 15999,'25'0,"0"0,0 0,-25 25,25 0,-25-1,0 1,-25 25,0-25,25-1,-25 26,0-25,1 0,24-50,24 25,-24-25,25 25,0-25,0 25,0-25,-1 25,1 0,0 0,0 0,0 0,-25 25,0 0,0 0,-25 0,25-1,-25 1,0 25,0-25,1 24,-1-24,0 0,25 0,-25 0,50-50,0 25,0-25,-1 0,1 0,0 1,25-1,-26 0,26 0,0 0,-26 0,26 1,-25-1,25 25,-50-25,24 25,-48 0,-1 0,0-25,0 0,0 1,0 24,25-25,-24 0,24 0,-25 0,0 1,25 48,0 1,0 0,0 0,0 0,-25 24,25-24,0 25,0-1,0 1,0 0,25-1,-25 1,0-1,0 1,0 24,0-24,0 0,0 24,0-24,0-1,0 1,0-1,-25-24,25 25,0-25,-25-1</inkml:trace>
  <inkml:trace contextRef="#ctx0" brushRef="#br0" timeOffset="779012.9309">6598 17835,'0'0,"0"-25,0 50,0-1,0 1,0 0,0 25,0-1,0 1,0-1,0 1,0 0,0-1,0-24,0 0,0 0,0-50,0 0,0-25</inkml:trace>
  <inkml:trace contextRef="#ctx0" brushRef="#br0" timeOffset="779313.3476">6400 17835,'0'-25,"0"0,24 25,1-25,0 25,0 0,24 0,-24 0,0 0,25 0,-26 0,26 25,-25-25,24 25,-24 0,0-1,0 1,-25 25,25-25,-25 24,0 1,0-25,0 24,-25 1,25-1,-25 1,0-25,0 24,25-24,-24 0,-1 0,0 0,0-1,-24 1,24-25,25-25,-25-24,0 24</inkml:trace>
  <inkml:trace contextRef="#ctx0" brushRef="#br0" timeOffset="779748.6204">7317 17959,'-24'-25,"48"25,1 0,0-25,0 25,0 0,24 0,-24-25,0 25,0 0,-1-25,1 25,0-24,0 24,0 0,-50 0,0 0</inkml:trace>
  <inkml:trace contextRef="#ctx0" brushRef="#br0" timeOffset="779964.377">7268 18132,'0'0,"25"0,-1 0,1 0,0 0,0 0,0 0,-1-25,26 25,-25 0,24-24,-24 24,0 0,0 0,-25-25,25 25,-1 0,1 25,-25-50,25 25</inkml:trace>
  <inkml:trace contextRef="#ctx0" brushRef="#br0" timeOffset="780405.4121">8086 17760,'0'-25,"-24"25,-1 25,25 0,0 25,-25-26,25 26,0-25,0 24,0 1,0 0,0-1,25 1,-25-25,25-1,-1 1,1 0,0-25,0 0,0 0,-1 0,1-25,0 0,-25 1,25-1,0 0,-25-25,0 1,24 24,-24-25,0 26,0-26,-24 25,24 0,-25-24,25 24,-25 0,25 0,-25 1,0-1,1 25,-1 25,25-1,-25 1,0-50,0 50</inkml:trace>
  <inkml:trace contextRef="#ctx0" brushRef="#br0" timeOffset="794117.2959">8830 17859,'0'-24,"-24"24,24-25,24 25,1 0,0 0,0 0,0 0,24 0,-24 0,0-25,25 25,-26 0,26 0,0-25,-26 25,26 0,-25-25,0 25,-1 0,1 0,0 0,0 0,0 0,-1 0,1 0,0 0,0 0,0 0,-1 0,1 0,0 0,-25-24,-25 24,25-25,-25 25,1 0,-1-25,0 50</inkml:trace>
  <inkml:trace contextRef="#ctx0" brushRef="#br0" timeOffset="794608.7655">8830 18058,'-24'0,"-1"0,50 0,-1 0,1 0,0 0,0 0,24 0,-24 0,0 0,25-25,-25 25,24 0,-24 0,0-25,24 25,-24 0,25-25,-25 25,-1 0,1 0,0 0,0 0,0 0,-1 0,1 0,0 0,0 0,0 0,-1 0,-24-24,25 24,-25-25,-25 0,1 0</inkml:trace>
  <inkml:trace contextRef="#ctx0" brushRef="#br0" timeOffset="795012.3947">9401 17413,'-25'0,"50"25,-25-1,25-24,-25 25,25 0,-1 0,1 0,-25 0,25-1,0-24,-25 25,25-25,-1 25,1 0,0 0,0-1,0-24,-1 0,-24 25,25-25,0 25,0 0,0 0,-1-25,-24 24,-24 1,24 0,0 0,-25 0,25-1,-25 1,0 25,0-25,1 24,-1-24,0 25,0-26,0-24,1 0</inkml:trace>
  <inkml:trace contextRef="#ctx0" brushRef="#br0" timeOffset="795509.3572">9004 17512,'0'-25,"0"50,-25 0,25 0,0 0,-25-1,25 26,-24-25,-1 0,0 24,0-24,25 0,-25 0,1-1,-1 1,25 0,-25 0,25 0,0-1,25-24,-25 25,0 0,25 0,-25 0,24-1,1-24,0 25,0 0,0 0,-1 0,1-1,25 1,-25 0,0 0,24 0,-24-25,0 0,0-25</inkml:trace>
  <inkml:trace contextRef="#ctx0" brushRef="#br0" timeOffset="796484.3062">10468 17338,'0'25,"0"0,-25 0,25 24,0 1,0-25,-25 25,25-1,-25 1,0-1,25 1,-24 0,-1-1,0-24,0 25,0-1,1-24,-1-25,0 0,0 0,0-25,1-24,24-1</inkml:trace>
  <inkml:trace contextRef="#ctx0" brushRef="#br0" timeOffset="796700.8021">10071 17636,'74'-49,"-148"98,198-98,-99 49,24 0,26-25,-26 25,1-25,24 25,-24 0,-1-25,1 25,0 0,-26-25,26 25,-25 0,0 0,-1 25,-48-25,-1 25,0-25,0 25,0-25,1 25</inkml:trace>
  <inkml:trace contextRef="#ctx0" brushRef="#br0" timeOffset="796892.567">10592 17661,'-25'25,"50"-50,-50 75,25-26,0 1,0 25,0-25,0 24,0 26,-25-26,25 26,0-26,0 1,0-1,0 1,0-25,0 0,0-1,0-48,0-1,0 0,25-25,-25 1,0-1</inkml:trace>
  <inkml:trace contextRef="#ctx0" brushRef="#br0" timeOffset="797400.7273">10616 17735,'25'-49,"-50"98,75-98,-50 24,25 25,0 25,-1-25,-24 25,25-1,-25 1,0 0,0 0,25 24,-25-24,0 25,0-1,0 1,0 0,0-26,0 26,0 0,25-26,-25 26,0-25,0 0,0-1,-25-24,25-24,-25 24,25-25,-25-25,1 25,24-24,-25 24,0-25,0 26,0-1,25 0,-24 0,24 0,-25 25,50-24,-1 24,1 0,0 0,0 0,0 0,-1 0,1 24,-50 1,1 0,24 0,-25 0,0-25,0 24,0 1,1-25,24 25,-25-25,0 25,50-25,0 0,-1 0,1 0,0-25,25 0,-1 0,-24-24</inkml:trace>
  <inkml:trace contextRef="#ctx0" brushRef="#br0" timeOffset="797793.1047">11361 17587,'-25'0,"25"24,25 1,-25 0,0 25,24-26,-24 26,0 0,0-1,25 1,-25 24,0-24,0-1,0-24,0 25,0-25,0-1,0 1,-25-50,25 1,-24-1,24 0</inkml:trace>
  <inkml:trace contextRef="#ctx0" brushRef="#br0" timeOffset="798472.5467">11137 17810,'25'-25,"0"25,0 0,0 0,-1-25,1 25,0 0,0 0,-25 25,0 0,-25-25,0 25,25-1,-25 1,1 0,-1 0,0 0,0-25,0 24,0-24,50 0,0-24,0 24,0 0,0-25,-1 25,1 0,0-25,0 25,-25 25,0 0,0-1,-25 1,25 0,-25 25,0-26,1 1,24 25,-25-25,0-25,25 24,-25-24,50-24,0-26,0 25,-1-24,26-1,-25 0,0 1,24-1,-24 1,0-1,0 25,-1-24,1 24,0 0,-25-25,0 26,25-1,-25 0,0 0,0 0,0 0,0 1,0-1,0 50,0-1,0 26,0 0,0-1,0 1,0 24,0 1,0-1,0 1,0-1,0 0,0 1,0-1,0-24,0-25,0 24,0-24,0 0,0-75,0 25,0-24,-25-1</inkml:trace>
  <inkml:trace contextRef="#ctx0" brushRef="#br0" timeOffset="798941.5469">11609 17735,'24'-24,"-48"48,73-73,-24 49,0 0,0 0,-1 0,1 0,-25 25,-25-1,25 1,-24-25,-1 25,25 0,-25 0,0-1,0 1,1-25,24 25,-25-25,50 0,-1 0,1 0,0 0,0-25,0 25,-1 0,1 0,-50 25,1 0,24 0,-25-25,0 24,0 1,0 0,1 0,-1 0,25-1,25-24,-1 0,1 0,0 0,0 0,0 0,-1 0,1 0,0-24,0 24,24-25,-24 0,0-25,0 26</inkml:trace>
  <inkml:trace contextRef="#ctx0" brushRef="#br0" timeOffset="799324.4114">12229 17289,'25'0,"-1"0,1 0,0 0,0 25,0-25,-1 0,1 0,-50 0,1 0,-1 0,0 0,0 0,0 0,1 0,24 24,0 1,-25 0,25 0,25 0,-25 24,0-24,0 25,0-25,0 24,24-24,-24 0,0 0,0-1,-24-24</inkml:trace>
  <inkml:trace contextRef="#ctx0" brushRef="#br0" timeOffset="799496.4864">11981 17438,'-25'24,"25"1,0 25,25-25,-25 24,0 1,24 0,-24-26,0 26,0-25,25 0,-25-1,0 1,0-50,0 1,0-1</inkml:trace>
  <inkml:trace contextRef="#ctx0" brushRef="#br0" timeOffset="799709.125">12030 17587,'50'-50,"-100"100,125-100,-26 50,-24-25,25 25,-25 0,24 0,1 0,-25 0,24-25,-24 25,25 0,-26 0,1 25,0-25,0 0,-25 25,-25 0,0 0,0-1,-24-24,24 25,0-25,-24 25</inkml:trace>
  <inkml:trace contextRef="#ctx0" brushRef="#br0" timeOffset="799869.3768">12105 17487,'0'0,"0"25,0 0,0 0,24 0,-24-1,25 1,-25 25,25-25,0-1,0-24,0-24,-1-1,1 0,0 0,0-24</inkml:trace>
  <inkml:trace contextRef="#ctx0" brushRef="#br0" timeOffset="800056.7023">12427 17413,'0'25,"0"-50,-25 74,25-24,-24 0,-1 25,0-1,0 1,0 0,-24 24,-1-24,25 24,-24 0,-1-24,25 24,0-24,-24 0,49-26,-25 1,0 0,25-50,0 0,0-24</inkml:trace>
  <inkml:trace contextRef="#ctx0" brushRef="#br0" timeOffset="800237.3656">12278 17760,'0'0,"25"0,0 25,25-25,-26 25,1-25,0 0,0 25,0-25,-1 24,1-24,-25 25,-25-25,1 0,-1 0,0 0,0 0</inkml:trace>
  <inkml:trace contextRef="#ctx0" brushRef="#br0" timeOffset="800640.7834">12254 17884,'0'0,"24"25,-48-50,73 50,-24 0,0 0,0-25,-25 24,-25 1,0 0,0-25,25 25,-25-25,25-25,-24 25,48 0,1 0,0 0,0 25,0 0,-25-1,-25-24,25 25,-25 0,0-25,25 25,-25-25,1 0,-1 0,0 0,50 0,-25 25,25-25,-1 0,1 24,0-24,0 25,0-25,-1 0,26 0,-25 0,0-25,-1 1,1-1</inkml:trace>
  <inkml:trace contextRef="#ctx0" brushRef="#br0" timeOffset="801277.0414">12725 17388,'0'0,"-25"25,0 0,25 24,-25-24,25 25,0-25,0-1,0 1,25 0,-25 0,25 0,0-1,0-24,-1-24,1 24,0-25,0 0,0 0,-25 0,24 25,-24-24,25-1,-50 25,1 25,24-1,-25 1,0 0,25 25,-25-1,0 1,1-1,24 1,-25 0,25 24,-25-24,25-26,0 26,0-25,0 0,25-25,-25-25,0 0,0-25,0 26,0-26,0 0,25 26,-25-26,24 0,-24 26,0-1,25 0,0 25,-25-25,25 0,0 25,-1-24,1 24,-25-25,25 25,0 0,0 0,-1 0,-24 25,0-1,0 1,0 0,0 0,0 0,0-1,0 1,0 0,-24 25,48-26,-24 26,0 0,0-26,0 1,0 0,0 0,0 0,0-1,0 1,-24-50,-1 1,25-1,-25 0,0 0</inkml:trace>
  <inkml:trace contextRef="#ctx0" brushRef="#br0" timeOffset="801700.7498">12774 17983,'0'-24,"0"48,0-73,25 49,0 0,0 0,0 0,-1 0,1 0,0 0,-25 25,-25-1,0 1,1 0,24 0,-25 0,0-1,25 1,-25 0,50-50,0 0,-25 1,25-1,-25 0,0-25,24 26,-24-1,25 0,-25 0,0 0,0 1,0-1,-25 25,25 25,0-1,0 1,-24 0,24 25,0-1,0 1,0-1,0 1,0 0,0-1,-25-24,50 25,-25-26,0-48,0-1,0-25,0 25,0-24,0-1</inkml:trace>
  <inkml:trace contextRef="#ctx0" brushRef="#br0" timeOffset="802548.9039">13022 17562,'25'0,"-25"-25,25 25,0 0,-25 25,25-25,-25 25,0-1,0 1,0 0,0 0,-25 0,0-1,25 1,-25 0,25 0,-25-25,25 25,25-25,-25-25,25 25,0 0,0-25,-1 25,-24 25,0 0,0-1,-24 1,24 0,-25 25,25-1,-25-24,0 25,25-1,-25 1,25-25,0-1,0 1,0-50,25 1,0-1,0 0,0 0,-1-24,1 24,25 0,-25-25,24 26,-24-1,25-25,-25 25,24 1,-24-1,25 0,-26 0,-48 25,-1 0,0 0,0 0,0-25,25 50,-24-50,24 1,-25 24,0-25,0 25,0 25,25-1,-24-24,24 25,0 0,0 0,0 0,0-1,0 1,0 0,0 0,0 24,0-24,0 25,0-25,0-1,0 26,0-25,0 24,0 1,0-25,0 24,0-24,0 25,0-25,0-1,0 1,0 0,0 0,0 25,0-26,0 26,-25-25,0-25</inkml:trace>
  <inkml:trace contextRef="#ctx0" brushRef="#br0">18355 16222,'0'0,"25"50,-25-25,25-25,-25 24,0 1,0 0,25 0,-25 25,0 24,0 0,0-49,0 0,0 0,25 0,-25-1,0 1,0 0,0 0,0 0,0-1,0 1,0 0,0 0,24 0,-24 24,25-24,0 0,-25 0,25-1,-25 1,0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09T01:46:48.5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1017 893,'0'-25,"-25"25,25 25,-25 0,25 0,-24 24,24 1,-25-1,25 1,-25 0,0-1,25 1,-25-1,1-24,24 25,-25-25,25-1,0 1,0 0,0-50,0 0,25 1,-25-26,24 25,-24-24,25 24,0-25,-25 1,25 24,0-25,-25 25,24 1,-24-1,25 0,-25 0,0 50,0 0,0 0,0-1,0 26,0-25,0 24,0 1,0-25,0 24,0-24,-25 0,25 0,0 24,0-24,0 0,0-50,25 0,-25 1</inkml:trace>
  <inkml:trace contextRef="#ctx0" brushRef="#br0" timeOffset="1003.4521">1166 943,'0'-25,"25"25,-1 0,-24 25,25-25,0 0,-25 24,0 1,0 0,-25 0,0 0,25-1,-24 1,-1 0,0 0,25 0,-25-1,25 1,-25-25,25 25,25-25,0-25,0 25,0 0,-1-25,1 25,0 0,0 0,0 0,-1 25,-24 0,0 0,0 0,-24-1,24 1,-25 0,25 25,-25-26,0 1,25 0,-25 0,1 0,-1-25,0 0,0-25,25 0,-25 0,1 0,24 1,0-1,0 0,24 25,1 0,-25-25,25 25,0 0,0-25,-1 1,26 24,-25-25,0 0,24-25,-24 26,0-1,0 0,-1 0,1 0,-25 50,0 0,0 0,0 0,-25 24,25 1,0-25,0 24,0 1,0-25,0-1,0 1,0 0,0-50,25 25,-25-25,0-24,25 24,-25-25,0 26,25-26,-25 0,0 1,25 24,-25-25,24 1,-24-1,25 25,-25-24,0 24,25 0,-25 0,0 1,0 48,0 1,0 0,0 0,0 0,0 24,0 1,0-1,0 1,0 0,0-1,0 1,0-1,0 26,0-26,0 1,0 0,0-1,0 1,0-25,0 24,0-24,0 0,-25-25,25 25,0 0,-25-25,1 0,24-25,-25 0,25-25,-25 26,25-1,0 0,25 0</inkml:trace>
  <inkml:trace contextRef="#ctx0" brushRef="#br0" timeOffset="1212.2355">1910 1439,'0'24,"25"1,-50-25,25-25</inkml:trace>
  <inkml:trace contextRef="#ctx0" brushRef="#br0" timeOffset="8024.3744">2530 1786,'0'-25,"25"0,-25 1,25 24,-1-25,1 25,0 0,0 0,0 25,-25-1,25 1,-25 0,0 25,0-26,-25 26,25 0,0-1,0 1,-25 24,25 1,0-26,0 26,0-1,0-24,0 24,0 0,0-24,0 25,0-26,0 26,0-26,0 1,0-1,0 1,25-25,-25 24,0-24,0 0,0 0,0-75</inkml:trace>
  <inkml:trace contextRef="#ctx0" brushRef="#br0" timeOffset="9527.6889">3373 1166,'0'-25,"0"0,25 0,-50 1,25-1,0 0,0 0,-24 0,-1 1,0-1,0 25,0 0,1 0,-1 25,0-25,25 24,-25 1,0 0,1 25,-1-26,0 26,25-25,0 24,-25 1,25-25,0 24,0-24,0 0,0 25,25-26,-25 1,25 0,0-25,-1 0,-24-25,25 0,0 1,0-1,0-25,-25 25,24-24,1 24,-25-25,25 26,-25-26,0 25,0 0,25 1,-25-1,0 0,-25 50,25 0,0 24,0-24,0 25,0-26,0 26,0-25,25 24,-25-24,0 25,25-25,-25-1,0 1,24-25,1 25,-25 0,25-25,0 0,-25-25</inkml:trace>
  <inkml:trace contextRef="#ctx0" brushRef="#br0" timeOffset="9935.8043">3522 1315,'-25'0,"25"-25,0 0,25 0,-25 0,0 1,25-1,-25 0,25 0,-25 0,25 1,-1 24,1 24,-25 1,25 0,0 0,-25 0,25-1,-25 1,25 0,-25 25,24-26,1 1,-25 0,25 0,-25 0,0-1,25-24,-25 25,0 0,0-50,-25 0,25 1,0-1</inkml:trace>
  <inkml:trace contextRef="#ctx0" brushRef="#br0" timeOffset="10164.1647">3820 967,'-25'0,"25"25,0 0,0 0,-25 0,25-1,-24 26,24 0,-25-26,0 26,25-25,-25 0,25-1,-25 26,25-25,-25 0,25-1,-24 1,48-50,1 1</inkml:trace>
  <inkml:trace contextRef="#ctx0" brushRef="#br0" timeOffset="10427.4005">3994 1166,'0'25,"0"-1,0 1,0 25,0-25,0-1,0 26,0-25,0 0,0 24,0-24,0 0,0 0,0-50,0 0,0 0</inkml:trace>
  <inkml:trace contextRef="#ctx0" brushRef="#br0" timeOffset="11291.1157">4490 1141,'-25'-25,"50"25,-1-25,1 25,0 0,0 0,0 0,24 0,-24 0,0 0,24 0,-24 0,0 0,0-24,0 24,0 0,-1 0,1 0,-50 0,1 0,-1 0,0 0,0 0,0 0</inkml:trace>
  <inkml:trace contextRef="#ctx0" brushRef="#br0" timeOffset="11595.6708">4713 843,'-25'-24,"25"48,0 1,0 0,0 0,0 24,0-24,0 25,0-1,0 26,0-26,0 1,0-25,0 24,0-24,0 25,0-25,0-1,0 1,0-50,0 1</inkml:trace>
  <inkml:trace contextRef="#ctx0" brushRef="#br0" timeOffset="13047.892">5308 1315,'-25'0,"25"-25,0 0,25 0,-25 0,25 1,-25-1,0 0,25 0,-25 0,25 1,-25-1,24 0,1 50,-25 0,25-1,0 1,-25 25,25-25,-1 24,-24-24,25 0,-25 24,25-24,-25 0,25 0,-25 0,25-1,-25 1,0 0,0-50,0 0,-50 1,50-1</inkml:trace>
  <inkml:trace contextRef="#ctx0" brushRef="#br0" timeOffset="13255.4432">5606 967,'-25'25,"25"0,0 0,-25 0,25 24,0-24,0 0,-25 24,25-24,-24 25,24-25,-25-1,0 1,25 25,-25-25,0-1,25 1</inkml:trace>
  <inkml:trace contextRef="#ctx0" brushRef="#br0" timeOffset="13579.4507">5730 1215,'0'25,"25"-25,-1 25,1-25,0 25,0-25,-25 25,0-1,0 1,-25-25,0 25,25 0,-25 0,1-25,-1 24,0-24,25 25,-25-25,50 0,0 0,0 0,-1 0,1-25,0 25,0 0,0 0,0 0,-1 0,1-24</inkml:trace>
  <inkml:trace contextRef="#ctx0" brushRef="#br0" timeOffset="13851.4631">6077 1191,'25'0,"0"0,0 0,-1 0,1 0,25 0,-25 0,-1 0,1-25,0 25,0 0,0 0,-1 0,1 0,0 0,-50 0,0 0</inkml:trace>
  <inkml:trace contextRef="#ctx0" brushRef="#br0" timeOffset="14063.2031">6300 943,'0'24,"0"1,0 25,0-25,0 24,25 1,-25-1,0-24,0 25,0-25,0 24,0-24,0 25,0-26,0 1,25 0</inkml:trace>
  <inkml:trace contextRef="#ctx0" brushRef="#br0" timeOffset="14475.9746">6772 1240,'-25'-25,"0"1,50-1,-25 0,0 0,25 0,-25 1,0-1,0 0,24 0,-24 0,25 25,-25-24,25-1,-25 50,25-1,0-24,-25 25,25 0,-25 25,24-26,-24 1,25 0,-25 0,25 0,-25 24,25-24,-25 0,25 0,-25-1,24 1,-24 0,25-25,-25 25,-25-50,25 0,0 0</inkml:trace>
  <inkml:trace contextRef="#ctx0" brushRef="#br0" timeOffset="14679.6756">7069 843,'-24'0,"24"25,0 0,-25-25,25 50,0-26,-25 26,25-25,-25 24,25 1,-25-25,25 0,-24 24,24-24,-25 0,25 0,-25-1,25 1,0 0,0-50</inkml:trace>
  <inkml:trace contextRef="#ctx0" brushRef="#br0" timeOffset="15087.6616">7243 1116,'25'0,"-25"25,25-25,-1 25,-24 0,0-1,0 1,-24 0,-1 0,0 0,50-25,0-25,-1 25,-24 25,25-25,0 24,-25 1,0 0,0 0,0 0,-25-1,0 1,1 0,-1 0,25 0,-25-50,25 0,0 0</inkml:trace>
  <inkml:trace contextRef="#ctx0" brushRef="#br0" timeOffset="15427.4315">7665 1116,'24'25,"1"-25,0 0,0 0,0 0,-1 0,1 0,0-25,0 25,0 0,-1 0,-48 25,-1-25</inkml:trace>
  <inkml:trace contextRef="#ctx0" brushRef="#br0" timeOffset="15635.3059">7615 1315,'25'0,"0"0,-1 0,1 0,0-25,0 25,0 0,-1 0,1 0,0 0,0 0,0 0,-1 0,-24 25</inkml:trace>
  <inkml:trace contextRef="#ctx0" brushRef="#br0" timeOffset="15948.1239">8235 868,'0'0,"0"-25,0 50,0 0,0 25,0-26,0 26,0 0,0-26,-25 26,25 0,0-1,0 1,0-25,0 24,0 1,0-25,0 24,0-24,0 0,0 0,0-1,0 1,25 0,-50-50</inkml:trace>
  <inkml:trace contextRef="#ctx0" brushRef="#br0" timeOffset="29595.0687">2778 893,'0'-25,"0"0,-25 1,1 24,24 24,-25 1,25 0,0 0,0 0,0-1,-25-24,25 25,0 0,0 0,0 0,0-1,0 1,0 0,0 0,0 0,0-1,25 1,-25 0,0 0,-25-25,25 25,0-1,0 1,0 0,0 0,0 0,25-1,-50 1,25 0,0 0,25 0,-25-1,-25 1,0 0,25 0,-25 0,25 0,-25-1,1-48</inkml:trace>
  <inkml:trace contextRef="#ctx0" brushRef="#br0" timeOffset="32732.2677">3101 2381,'-25'0,"25"-25,0 1,25-1,-25 0,0 0,24 0,-24 1,25-1,-25-25,25 25,-25 1,25 24,-25-25,0 0,25 25,-1-25,-24 50,25-25,-25 25,25-25,0 49,-25-24,25 25,-25-1,24 1,-24-25,25 24,-25-24,25 0,-25 0,0 0,25-1,-25 1,0 0,-25-50,25 0,-25 1,25-26</inkml:trace>
  <inkml:trace contextRef="#ctx0" brushRef="#br0" timeOffset="32948.23">3423 2009,'-25'0,"25"25,-25 0,25 0,0-1,-24 1,24 25,-25-25,25 24,-25-24,25 0,-25 24,0-24,1 0,24 0,-25 0,25-1,0 1,-50-74,75 24</inkml:trace>
  <inkml:trace contextRef="#ctx0" brushRef="#br0" timeOffset="33194.949">3671 2158,'-25'0,"25"25,0 0,0-1,0 1,0 0,0 0,0 24,0-24,0 0,0 0,0 0,0-1,0-48</inkml:trace>
  <inkml:trace contextRef="#ctx0" brushRef="#br0" timeOffset="34151.4645">4390 2133,'0'0,"-24"0,-1-25,50 25,-25 25,24-25,1 0,0 0,0 0,0 0,-1 0,1 0,25 0,-25 0,-1 0,1 0,0 0,0-25,0 25,-1 0,-48 25,-1-25,0 0</inkml:trace>
  <inkml:trace contextRef="#ctx0" brushRef="#br0" timeOffset="34379.8053">4589 1885,'0'25,"0"0,0 0,0-1,0 1,0 25,0-25,0 24,0 1,0-25,0-1,0 26,0-25,0 0,25-25,-25 24,0 1,0 0</inkml:trace>
  <inkml:trace contextRef="#ctx0" brushRef="#br0" timeOffset="35199.7467">5184 2257,'0'-25,"0"1,25-1,-25 0,25 0,-25 0,0 1,25 24,-25-25,0 0,0 0,0 0,0 1,0-1,-25 0,0 0,0 0,0 25,1 25,-1-25,0 25,0 25,0-26,1 26,-1 0,25-1,0-24,0 25,0-26,0 26,0-25,0 0,25-1,-1 1,1-25,0 0,0 0,0-25,-1 1,1-1,0 0,0-25,-25 1,25 24,-25-25,0 26,24-26,-24 25,-24 0,24 1,0-1,0 50,-25-25,25 49,0-24,0 25,0 24,0-49,0 24,25 1,-25-25,0 0,0-1,24 1,1 0,0-25,-50-50,25 26</inkml:trace>
  <inkml:trace contextRef="#ctx0" brushRef="#br0" timeOffset="35543.4682">5407 2158,'0'0,"-24"0,48-25,-24 0,0 1,25-1,-25 0,0 0,25 25,-25-25,0 1,25 24,0-25,-25 50,0-1,24-24,-24 25,25 0,-25 25,25-26,-25 1,0 25,25-25,-25-1,0 1,25 0,-25 0,24 0,-24-1,25 1,-50-50,25 1</inkml:trace>
  <inkml:trace contextRef="#ctx0" brushRef="#br0" timeOffset="35764.2578">5680 1885,'-25'0,"25"25,0 0,0 0,-24-1,24 1,0 25,-25-25,0 24,25-24,-25 25,25-26,-25 1,25 0,-24 0,-1 0,25-1,25-48</inkml:trace>
  <inkml:trace contextRef="#ctx0" brushRef="#br0" timeOffset="36139.0673">5779 2084,'25'0,"0"24,0-24,-25 25,25-25,-25 25,25-25,-25 25,0 0,-25-1,0 1,0 0,0 0,0 0,1-1,-1-24,50 25,-25-50,24 25,1 0,0 0,0 0,0 0,0 0,-1 0,1 0</inkml:trace>
  <inkml:trace contextRef="#ctx0" brushRef="#br0" timeOffset="36803.7717">6449 2084,'-25'0,"50"0,0 0,0 0,0 0,24 0,-24 0,0 0,0 0,24 0,-24 0,0 0,0 0,-1 0,-48 0</inkml:trace>
  <inkml:trace contextRef="#ctx0" brushRef="#br0" timeOffset="36995.1124">6623 1836,'-25'24,"25"1,0 0,0 0,25 24,-25-24,0 25,0-1,0 1,0-25,0 0,0-1,0 26,0-25,0 0,25-1,-25 1,24-25</inkml:trace>
  <inkml:trace contextRef="#ctx0" brushRef="#br0" timeOffset="37376.306">6970 2133,'0'-25,"0"1,25-1,-25 0,0 0,25 0,-25 1,25-1,-25 0,0 0,24 25,-24-25,25 25,-25 25,25 0,0 25,-25-26,25 1,-25 0,24 25,1-26,-25 26,25-25,-25 0,25-1,-25 1,25 0,-25 0,0 0,0-1,0-48,0-1,0 0,0 0</inkml:trace>
  <inkml:trace contextRef="#ctx0" brushRef="#br0" timeOffset="37611.517">7317 1836,'-24'0,"24"24,-25 1,25 0,-25 0,25 0,-25-1,25 26,-25-25,1 24,24-24,-25 0,25 0,-25 0,25-1,-25 1,25 0,0 0,-25-25,25 25,25-50</inkml:trace>
  <inkml:trace contextRef="#ctx0" brushRef="#br0" timeOffset="37979.9052">7392 2009,'25'0,"-1"25,1-25,-25 25,25 0,0-25,-25 24,-25 1,25 0,-25-25,25 25,-25 0,1-1,-1-24,25 25,-25-25,50 0,0-25,-1 25,1 0,0 0,0 0,0 25,-25 0,0 0,0 0,-25-1,25 1,-25 0,0 0,0 0,1-1,-26 26,25-25</inkml:trace>
  <inkml:trace contextRef="#ctx0" brushRef="#br0" timeOffset="38415.9755">7665 2084,'24'24,"1"-24,0 0,0 0,0 0,-1 0,1 0,0 0,0-24,0 24,-1 0,1 0,-50 0,1 24</inkml:trace>
  <inkml:trace contextRef="#ctx0" brushRef="#br0" timeOffset="38599.7395">7665 2257,'0'25,"24"-25,1 0,0 0,0 0,24-25,-24 25,0 0,25 0,-26 0,1 0,0 0,0 0,0 0,0 0</inkml:trace>
  <inkml:trace contextRef="#ctx0" brushRef="#br0" timeOffset="38944.5143">8285 1885,'0'25,"0"25,0-26,0 1,0 25,0-25,0 24,0 1,0-1,0-24,0 25,0-25,0-1,0 26,0-25,0 0,0-1,0 1,0 0,0-50,-25 0</inkml:trace>
  <inkml:trace contextRef="#ctx0" brushRef="#br0" timeOffset="39995.2802">2704 3026,'0'-25,"0"50,0 0,0 0,0 0,0-1,0 1,0 0,0 0,0 0,0-1,0 26,0-25,0 0,25-1,-25 1,0 0,0 0,0 0,24-1,-24 1,0 0,25 0,-25 0,0-1,25 1,-25 0,25-25,-25 25,25-50</inkml:trace>
  <inkml:trace contextRef="#ctx0" brushRef="#br0" timeOffset="41091.2081">3249 3324,'0'0,"-24"25,-1-25,25-25,0 0,25 0,-25 0,24-24,-24 24,25 0,0 0,-25-24,25 24,0 0,-25 0,24 25,1 0,0 25,-25 0,25 0,-25 0,25-1,-25 26,24-25,-24 0,25 24,-25-24,25 0,-25 0,25-1,-25 1,0 0,0 0,0-50,0 0</inkml:trace>
  <inkml:trace contextRef="#ctx0" brushRef="#br0" timeOffset="41291.9053">3597 2952,'-25'0,"25"25,-25-1,25 1,0 0,-25 0,25 24,-25-24,1 25,24-1,-25-24,0 25,25-25,-25-1,25 1,-25 0,25 0,0 0,25-50</inkml:trace>
  <inkml:trace contextRef="#ctx0" brushRef="#br0" timeOffset="41499.3303">3795 3101,'0'24,"0"1,0 0,0 0,0 0,0-1,0 26,0-25,-25 24,25-24,0 25,0-25,0-1,0 1,25 0,-74-99,49 49</inkml:trace>
  <inkml:trace contextRef="#ctx0" brushRef="#br0" timeOffset="42171.9764">4514 3175,'0'0,"-24"0,48 0,-24 25,25-25,0 0,25 0,-26 0,26 0,-25 0,24 0,-24 0,0 0,0-25,0 25,0 0,-1 0,1 0,-50 0</inkml:trace>
  <inkml:trace contextRef="#ctx0" brushRef="#br0" timeOffset="42364.5747">4762 2952,'0'25,"0"-1,0 1,0 25,0-1,0-24,0 25,0-1,0 1,25 0,-25-26,0 26,0-25,0 24,25-24,-25 0,25-25</inkml:trace>
  <inkml:trace contextRef="#ctx0" brushRef="#br0" timeOffset="42735.6901">5383 3150,'-25'-25,"25"1,0-1,25 0,-25 0,0 0,24 25,-24-24,0-1,25 0,-25 0,25 0,0 1,0 48,-25 1,0 0,24 0,-24 24,25-24,-25 25,25-25,-25 24,25-24,-25 0,25 24,-25-24,0 0,24 0,-24 0,25-25,-99-50,74 25</inkml:trace>
  <inkml:trace contextRef="#ctx0" brushRef="#br0" timeOffset="42975.4675">5680 2853,'-25'0,"25"24,0 1,0 0,-24 0,24 0,-25-1,0 26,25 0,-25-26,25 26,-25-25,1 24,24-24,-25 0,0 0,25 0,0-1,-25-24,25 25</inkml:trace>
  <inkml:trace contextRef="#ctx0" brushRef="#br0" timeOffset="43343.8591">5779 3101,'25'0,"0"24,0-24,-25 25,25-25,-25 25,25-25,-1 25,-48 0,24-1,-25 1,0 0,0 0,25 0,-25-25,0 24,1 1,48-25,1 0,0-25,0 25,0 0,0 0,-1 0,1 0,0 0</inkml:trace>
  <inkml:trace contextRef="#ctx0" brushRef="#br0" timeOffset="43907.7086">6325 3026,'0'25,"25"-25,0 0,24 0,-24 0,25 0,-25 0,-1 0,1 0,0 0,25 0,-26 0,1 0,-50 0</inkml:trace>
  <inkml:trace contextRef="#ctx0" brushRef="#br0" timeOffset="44091.9593">6524 2828,'-25'25,"25"-1,0 1,25 0,-25 25,0-26,-25 26,25 0,0-1,0-24,0 25,0-1,0 1,0-25,25-1,-25 1,24 0</inkml:trace>
  <inkml:trace contextRef="#ctx0" brushRef="#br0" timeOffset="44531.408">7094 3001,'0'0,"-25"-24,25-1,-24 0,-1 25,25-25,-25 25,0-25,0 50,1-25,-1 25,0 0,0 24,0-24,25 25,0-1,-25 1,25 0,0-26,0 26,25-25,-25 0,25-25,-25 24,25-24,0-24,0-1,-1 0,1 0,0 0,-25-24,25 24,0 0,-1-24,-24 24,0-25,25 25,-25 1,0-1,0 0,-25 50,25 0,0-1,0 26,0-25,0 24,0 1,0-25,25 24,-25 1,0-25,0 0,25-1,-25 1,0 0,25 0</inkml:trace>
  <inkml:trace contextRef="#ctx0" brushRef="#br0" timeOffset="44884.4373">7193 3125,'-24'-24,"48"-1,-24 0,0 0,25 0,0 1,-25-1,0 0,25 25,-25-25,25 25,-1 25,-24 0,25 0,-25-1,0 1,25 0,-25 0,0 0,25-1,-25 26,25-25,-25 0,24-1,-24 1,0 0,25 0,-25 0,-25-100,1 75,24-25</inkml:trace>
  <inkml:trace contextRef="#ctx0" brushRef="#br0" timeOffset="45100.2119">7466 2828,'-25'25,"25"-1,0 1,-24 0,24 0,0 0,-25 24,25-24,-25 25,0-26,25 26,-25-25,25 0,-24-1,24 1,0 0,-25 0,25 0,0-50</inkml:trace>
  <inkml:trace contextRef="#ctx0" brushRef="#br0" timeOffset="45467.9777">7541 3026,'24'0,"-24"25,25-25,-25 25,25 0,-25-1,-25-24,25 25,0 0,-25-25,25 25,-24 0,24-1,24-24,1 0,0 0,-25 25,25-25,-25 25,0 0,0 0,-25-1,25 1,0 0,-25-25,25 25,-25 0,1-1,-1 1,0-25</inkml:trace>
  <inkml:trace contextRef="#ctx0" brushRef="#br0" timeOffset="46071.4545">7863 3051,'25'0,"-25"25,25-25,-1 0,1 0,0 0,0 0,0 0,0 0,-1 0,-48 0,-1 25</inkml:trace>
  <inkml:trace contextRef="#ctx0" brushRef="#br0" timeOffset="46243.43">7813 3249,'25'0,"0"0,0 0,0 0,-1 0,1 0,0 0,0 0,0 0,0 0,-1 0,1 0</inkml:trace>
  <inkml:trace contextRef="#ctx0" brushRef="#br0" timeOffset="46527.6966">8334 3101,'25'0,"0"-25,0 25,0 0,-1 0,1 0,0 0,0 0,0 0</inkml:trace>
  <inkml:trace contextRef="#ctx0" brushRef="#br0" timeOffset="47048.1633">8657 2853,'25'0,"-1"0,1 0,0 0,0 0,0 24,-1 1,-24 0,-24 0,24 0,0-1,-25 1,0 0,0 0,0 0,1 24,-1-24,0 0,0 0,0-1,1 1,-1-25,25 25,-25 0,0-25,50 0,0 0,0-25,-1 25,26 0,-25 0,0-25,-1 25,1 0,0 0,0 0,0 0,-1 0,1 0,0 0,-50 0,25-25</inkml:trace>
  <inkml:trace contextRef="#ctx0" brushRef="#br0" timeOffset="47699.8805">9401 1761,'-25'0,"25"25,25 0,-25 0,0-1,0 1,0 0,0 25,0-26,0 1,-25 0</inkml:trace>
  <inkml:trace contextRef="#ctx0" brushRef="#br0" timeOffset="49083.8916">10344 1414,'0'0,"0"-25,0 0,-25 0,25 1,0 48,0 1,25 0,-25 0,0 24,24-24,-24 25,0-25,0-1,0 1,0 0,-24 25,24-25,0-1,0 1,0 0,-25 0,0-25,0-25</inkml:trace>
  <inkml:trace contextRef="#ctx0" brushRef="#br0" timeOffset="49236.0569">10120 1538,'0'0,"-24"0,24 25,24-25,-24 24,25 1,0 0,-25 0,25 0,0 0,-1-1,-24 1,25-25,0 0,0 0,0 0,-1-25</inkml:trace>
  <inkml:trace contextRef="#ctx0" brushRef="#br0" timeOffset="49416.3339">10567 1463,'-25'25,"0"-25,25 25,0 0,-25 0,1-1,24 1,-25 0,0 25,25-25,-25-1,0 26,25-25,-24 0,-1-1,0 1,0 0,25 0,-25-25,1 0</inkml:trace>
  <inkml:trace contextRef="#ctx0" brushRef="#br0" timeOffset="49715.6883">10120 1935,'25'0,"0"-25,0 25,0 0,-1-25,26 25,-25-25,24 1,-24 24,25 0,-25-25,-1 25,1 0,0 0,0 25,0-25,-25 24,0 1,-25 0,25 0,0 0,-25 24,25-24,0 0,-25 24,25-24,0 0,0 0,0 0,-25-1,25 1,0 0,-24-25</inkml:trace>
  <inkml:trace contextRef="#ctx0" brushRef="#br0" timeOffset="49915.4705">10195 2084,'0'24,"25"-24,-1 0,26 0,-25 0,0 0,-1-24,1 24,0 0,0 0,0 0,-1 0,-48 0,-1 24</inkml:trace>
  <inkml:trace contextRef="#ctx0" brushRef="#br0" timeOffset="50120.3776">10170 2332,'25'0,"0"0,-1 0,1 0,0 0,0 0,24 0,-24 0,0 0,0 0,24 0,-24 0,0 0,0 0,-50-50,25 25</inkml:trace>
  <inkml:trace contextRef="#ctx0" brushRef="#br0" timeOffset="50795.4798">11311 1836,'0'0,"0"-25,0 0,0 0,0 0,0 1,0-1,0 0,0 0,-25 25,25-25,-25 0,1 25,24-24,-25 24,0 24,0 1,0 0,-24 25,24-1,0 1,25 0,-25 24,25-24,0-1,0 1,0-1,0-24,0 25,25-50,-25 25,25-25,0 0,-1 0,-24-25,25 0,0 0,0-24,0 24,0-25,-1 25,1-24,-25 24,25-25,-25 26,0-1,0-25,0 25,-25 50,25 0,0 25,0-26,0 26,0 0,0-26,0 26,25-25,-25 24,25 1,0-25,-25 0,24-1,1 1</inkml:trace>
  <inkml:trace contextRef="#ctx0" brushRef="#br0" timeOffset="53059.1022">13816 1587,'0'0,"-25"-24,25-1,0 50,0 24,0 1,0 0,25-1,-25 1,0-1,0 1,0 0,0-26,0 1,0 0,0 0,0-50,0-25,0 26,0-1,25-25,-25 1,0 24,25-25,-25 1,25 24,-1 0,-24 0,25 25,0 0,-25 25,25-25,-25 25,25 0,-25-1,0 1,0 25,24-25,-48-1,24 1,0 0,0 0,-25 0,25-1,-25-24,25 25,-25-25,0 0,1-25,24 1,24-1,-24 0,0 0,25-24,0 24,0 0,0 0,24 0,-24 25,0-24,24 24,1-25,-25 25,0 0,24-25,-24 25,0 0,0 25,0-25,-50 0,0 0,0 0,25-25,0 0,-25 0,25 0,0 1,-25 24,25-25,0 0,0 0,0 0,-24 1,24-1,24 50,-24-1,0 1,0 0,0 0,0 0,0 24,0-24,0 25,0-1,0 1,25-25,-25 49,0-24,0-1,0 1,0 0,0-1,0 1,0-25,0 24,0-24,0 0,0 0,-25-25,25 24,-24-24,24-24,-25 24,0 0,25-25,-25 25,0-25,1 0,-1 0,25 1,-25 24,25-25,-25 25,25-25,25 0,-25 0,25 25,0-24,-1-1,1 0,25 25,-25-25,-1 0,1 25,0 0,0-24,0 24,0 0</inkml:trace>
  <inkml:trace contextRef="#ctx0" brushRef="#br0" timeOffset="72816.0176">11981 1687,'0'-25,"0"0,24 25,-24 25,25 0,0 0,-25-1,0 1,25 0,-25 0,0 0,0-1,0 1,25 0,-25-50,0 0,0 1,24-1</inkml:trace>
  <inkml:trace contextRef="#ctx0" brushRef="#br0" timeOffset="72991.7435">12204 1513,'0'0,"0"25,0 0,0-1,-25 26,25-25,0 25,-25-1,25 1,-25-1,1 1,24 0,-25-1,0-24,25 25,-25-26,0 1</inkml:trace>
  <inkml:trace contextRef="#ctx0" brushRef="#br0" timeOffset="73299.8795">11881 1960,'0'0,"-24"-25,48 25,1 0,0 0,0 0,0 0,24-25,-24 0,25 0,-1 1,-24 24,25-25,-25 25,-1 0,1 0,0 0,0 0,0 25,-25-1,0 1,0 0,0 25,-25-26,25 26,-25-25,25 24,-25 1,0 0,25-1,-24-24,-1 0,25 24,-25-24,0 0,0-25,0-25,1 0,24-24</inkml:trace>
  <inkml:trace contextRef="#ctx0" brushRef="#br0" timeOffset="73415.8629">12080 2009,'25'0,"-25"25,24-25,1 25,0 0,0-1,0-24,-25 25,25 0,-1-25,1 0</inkml:trace>
  <inkml:trace contextRef="#ctx0" brushRef="#br0" timeOffset="74220.3024">12725 1563,'0'-25,"-25"50,25-1,0 1,-25 0,50-50,-50 50,0 0,1 25,-1-26,0 1,0 0,0 0,1 0,-1-1,-25 1,25 0,25 0,-24 0,24-50,0 0,24 0</inkml:trace>
  <inkml:trace contextRef="#ctx0" brushRef="#br0" timeOffset="74383.734">12551 1712,'25'0,"0"0,-25 24,25 1,-25 0,0 25,0-26,0 26,0 0,0-26,0 26,0 0,0-26,0 26,-25-25,25 0,0-50,0 0</inkml:trace>
  <inkml:trace contextRef="#ctx0" brushRef="#br0" timeOffset="74615.8869">12675 1687,'25'-25,"0"25,0 0,24-25,-24 25,25 0,-26 0,1-25,25 25,-25 0,24 0,-24 0,0 0,-25-25,25 25,-25 25,-25-25,0 25,0 0,0-25,1 25,-1-25,0 0</inkml:trace>
  <inkml:trace contextRef="#ctx0" brushRef="#br0" timeOffset="75239.5536">12799 1712,'0'24,"0"1,0 0,0 0,-25 0,25-1,0 1,0 0,0 0,0 0,0-1,0 1,-24-25,24-25,24 25,-24-24,0-1,0 0,25 0,-25 0,0 1,25 24,-25-25,25 25,0 0,-1 25,-24-1,0 1,0 0,0 0,0 0,-24-1,24 1,0 0,0-50,0 0,24 25,-24-24,25-1,-25 0,25-25,0 26,-25-1,25 0,-25 0,0 0,0 1,0 48,0 1,0 25,0-25,0 24,0-24,0 25,0 24,0-24,0-1,0 26,24-26,-24-24,0 25,-24-26,24 26,0-25,0 0,-25-1,0-24,0-24,0 24,1-25,24 0,-25-25,0 26</inkml:trace>
  <inkml:trace contextRef="#ctx0" brushRef="#br0" timeOffset="75624.0482">13271 1662,'0'0,"-25"0,0 0,25 25,-25 0,0-1,0 26,1-25,-1 24,0 1,0-25,25 24,-25-24,25-50,25 25,-25-24,25-1,-25 0,25 0,0 50,-25 0,24 0,-24-1,0 1,0 25,0-25,0 24,0-24,0 25,0-26,0 1,0 0,0-50,0 0</inkml:trace>
  <inkml:trace contextRef="#ctx0" brushRef="#br0" timeOffset="76087.933">13271 1612,'24'0,"1"-25,0 25,0 0,0 0,-1 0,1 25,0-25,25 0,-26 0,1 0,0 0,0 0,0 0,-25 25,-25-25,0-25,0 25,0-25,25 1,-24-1,24 0,-25 25,25 25,0 0,0-1,-25 1,25 0,-25 0,25 25,-25-26,1 26,24-25,-25 0,0-25,25-25,0 0,25 25,-25 25,0 0,0-1,0 26,0 0,0-26,-25 26,25 0,0-1,0-24,-25 25,25-26,0 1,0 0,0-50,25 0,-25 1</inkml:trace>
  <inkml:trace contextRef="#ctx0" brushRef="#br0" timeOffset="76375.2761">13444 1811,'0'-25,"25"0,0 0,0 25,-25 25,24-25,-24 25,0 0,0 0,0-1,0 26,-24-25,24 0,0 24,0-24,24 25,-24-26,0 26,0-25,0 0,0-1,0 1,0 0,0 0,0 0,0-50,-24 0,-1-49,0 49</inkml:trace>
  <inkml:trace contextRef="#ctx0" brushRef="#br0" timeOffset="77024.295">13395 1984,'24'-24,"1"24,0 0,0 0,-25 24,-25 1,0-25,25 25,-25 0,50-25,0 0,-25 25,-25-1,0 1,1 0,24 0,-25-25,50 0,-1-25,1 25,0 0,-25-25,25 25,0 0,-1 0,-48 25,-1 0,0-25,0 25,0-1,1 1,-26-25,25 25,0 0,1-25,-1 0,0 25,0-25,50 0,-25-25,25 25,0 0,-1 0,26 0,-25-25,24 25,1 0,0 0,-1 0,-24-25,25 25,-1 0,1 0,-25 0,-1 0,1 25,0-25,-50-25,0 0</inkml:trace>
  <inkml:trace contextRef="#ctx0" brushRef="#br0" timeOffset="77611.8501">14808 2158,'0'25,"25"0,-25-1,0 1,0 0,0 0,0 0,-25-1,1-24</inkml:trace>
  <inkml:trace contextRef="#ctx0" brushRef="#br0" timeOffset="78035.2148">15429 1687,'0'0,"-25"0,25 25,0-1,0 1,25 0,-25 0,0 0,0-1,0 1,0 0,0 0,0 0,-25-1,0-24</inkml:trace>
  <inkml:trace contextRef="#ctx0" brushRef="#br0" timeOffset="78203.4894">15205 1786,'0'0,"-25"0,25 25,0 0,0-1,0 1,25 0,-25 0,25-25,-25 25,25-1,0 1,-1 0,1-25,0-25,0 0</inkml:trace>
  <inkml:trace contextRef="#ctx0" brushRef="#br0" timeOffset="78375.7394">15652 1662,'0'25,"0"0,25-25,-25 24,0 1,0 0,0 25,0-26,0 1,0 25,0-25,-25 24,25-24,-25 0,0 24,0-24</inkml:trace>
  <inkml:trace contextRef="#ctx0" brushRef="#br0" timeOffset="80975.8422">16346 1637,'0'25,"25"-25,0 0,0 0,0 0,-1 0,1 0,0 0,0 0,0-25,-1 25,-48 0,24 25,-25-25,0 25,0 0,0-1</inkml:trace>
  <inkml:trace contextRef="#ctx0" brushRef="#br0" timeOffset="81171.4962">16222 2009,'0'0,"0"25,-25-25,50 0,0 0,0 0,0-25,24 25,-24-25,25 25,-1-24,1 24,0-25,-26 25,26-25,-25 25,0 0,-1-25,1 25,0 0,-50 0,0 0,1 25,-1-25,0 0</inkml:trace>
  <inkml:trace contextRef="#ctx0" brushRef="#br0" timeOffset="81579.3261">16470 1761,'-24'25,"24"0,0 24,0 1,0 0,-25-1,25 1,-25-1,25 1,-25 0,25-1,0-24,0 0,0 0,0-50,25 0,-25 0,25-24,0 24,-1-25,1 1,0 24,-25-25,25 25,-25 1,25-1,-25 50,0-1,0 1,0 0,-25 25,25-26,-25 26,25-25,0 0,0-1,0 1,25 0,0-25,-1 0,1 0,0 0,25 0,-26-25,1 25,0 0,0-25,0 25,-1-24,1 24,0 0,0-25,-25 0,-50-25,50 26,25-1</inkml:trace>
  <inkml:trace contextRef="#ctx0" brushRef="#br0" timeOffset="82208.2166">17066 1414,'-25'0,"25"25,-25-1,25 1,0 0,0 0,0 0,0-1,25-24,0 25,-1-25,1 0,0-25,0 25,0 0,-1-24,1 24,-50 0,1 24,-1-24,25 25,-25 0,0 0,0 0,1 24,-1-24,0 25,0-1,25 1,-25 0,25-1,0 1,0-25,-24 24,24-24,0 0,0 0,24-1,1-24,-25-24,0-1,25-25,-25 25,25-24,0 24,-25-25,24 26,1-26,-25 25,25-24,-25 24,0 0,25 0,-25 0,25 25,-1-24,1 24,-25-25,25 25,0 0,0 0,-1 0,-24 25,0-1,0 1,0 0,0 0,0 0,0 24,0 1,0-25,0 24,0-24,0 25,0-1,0-24,25 0,-25 24,0-24,0 0,-25-25,1-25,-1 0,0 1,0-1</inkml:trace>
  <inkml:trace contextRef="#ctx0" brushRef="#br0" timeOffset="82660.085">17115 1960,'0'0,"-25"0,50-25,0 25,-25-25,25 25,0 0,-1 0,1 0,0 0,0 0,-25 25,0 0,-25-25,0 24,25 1,-25 0,1 0,-1 0,0-1,0 1,0 0,50-50,0 0,0 1,-25-1,25 0,-1 0,1 0,-25 1,25-26,-25 25,0 0,0 1,0-1,0 0,-25 0,0 50,25 0,0 0,0-1,-24 26,24-25,0 24,0 1,0 0,0-26,0 26,-25-25,25 0,0 24,25-24,-25 0,0-50,24 0,-24 0,0-24,25 24,-25-25</inkml:trace>
  <inkml:trace contextRef="#ctx0" brushRef="#br0" timeOffset="83287.2413">17388 1662,'0'0,"25"-25,-25 0,25 25,-1 0,1 25,-25 0,0 0,-25 0,25-1,-24 1,-1 0,0-25,25 25,-25-25,25 25,25-25,0 0,0-25,-1 25,1 0,0 0,0-25,0 50,-25 0,-25-1,25 1,-25 0,0 0,0 0,1 24,-1-24,0 0,0 0,50-25,0 0,0-25,-1 25,1-25,0 0,25 25,-25-25,24 1,-24 24,25-25,-26 0,1 25,-25-25,25 0,-50 25,0 0,1-24,-1-1,0 0,25 0,0 0,0 1,-25-1,25 50,0-1,0 1,-25 25,25-1,0 1,0 24,0-24,0 24,0 1,0-1,0 1,0 24,0-25,0 1,0-1,0 25,0-24,0-26,0 1,0-25</inkml:trace>
  <inkml:trace contextRef="#ctx0" brushRef="#br0" timeOffset="83844.206">18529 1612,'0'25,"-25"-25,25 25,0 0,-25 0,50 24,-50-49,25 25,0 0,25-25,0 0,-75 0,50 25,0-1,0 1,0 0,0 0,0 0,25-25,-25 24,0 1,0 0,0 0,0 0,25-1,0-24,0-24,0-1,-1 0</inkml:trace>
  <inkml:trace contextRef="#ctx0" brushRef="#br0" timeOffset="84167.2535">18703 1736,'25'0,"-1"0,1 25,0-25,-25 25,0 0,-25-25,0 25,1 24,-1-24,0 0,25 0,-25-25,25 24,-25 1,50-25,0 0,0-25,0 25,-1-24,26 24,-25 0,0-25,-1 25,1 0,-25-25,25 25,-50-25</inkml:trace>
  <inkml:trace contextRef="#ctx0" brushRef="#br0" timeOffset="84372.2948">18901 1587,'25'25,"0"0,-25 0,25 0,-25 0,49 24,-49-24,0 25,0-26,0 26,0-25,0 24,0-24,-25 25,25-1,-24 1,-1-25,0 0,-25-1</inkml:trace>
  <inkml:trace contextRef="#ctx0" brushRef="#br0" timeOffset="88315.8513">19769 1563,'0'0,"-24"-25,24 50,0-1,-25 1,25 25,-25-25,0 24,0 1,1 0,-1-26,0 26,0 0,0-26,0 1,1 25,-1-25,25-1,-25-24,0 25,25-50,-25 25,25-24,-24-1</inkml:trace>
  <inkml:trace contextRef="#ctx0" brushRef="#br0" timeOffset="89203.2744">19323 1786,'0'-25,"25"0,-1 25,1-24,25 24,-25 0,24-25,1 25,24 0,-24-25,0 25,-1-25,1 25,-1 0,-24 0,0 0,25 0,-26 0,1 0,-50 25,1 0,-1-25,0 25,0-1,0-24,1 0,-1 25,0-25,0 0,0 0,25 25,-24-25,-1 25,0 0,25-1,0 1,0 25,0-1,-25 1,25 0,0-1,0 1,-25-1,25-24,0 25,0-25,0-1,0 1,25-25,-25-25,0 1,25-26,-25 25,0-24,25 24,-25-25,0 1,25 24,-25-25,0 25,0 1,24-26,-24 25,0 0,25 1,0 24,0 0,-25 24,0 1,25 0,-25 0,0 0,0 24,0 1,0-1,0 1,0 0,0-26,0 26,0 0,0-26,0 26,0-25,0 0,0-1,-25-24,25 25,0-50,-25 1,0 24,25-25,-25 0,1 0,24 0,-25 1,0-26,0 25,25 0,0-24,0 24,0 0,25 0,0 25,0 0,-1 0,1 0,-25 25,25 0,-25 0,-25 0,0-1,25 1,-24 0,-1 0,0-25,0 25,0-25,50-25,0 25,0-25,0 0,24 0,1 1,-1-1,1 0,0 0,-26 0</inkml:trace>
  <inkml:trace contextRef="#ctx0" brushRef="#br0" timeOffset="89847.5784">20191 1836,'0'24,"0"1,0 0,0 0,0 0,0-1,0 1,0 0,25-50,-25 0,25 1,-25-26,24 25,1 0,0-24,0 49,-25-25,25 25,-25 25,0 0,0-1,0 1,-25 25,25-25,0 24,-25-24,25 0,-25 0,25-1,25-48,-25-1,25 0,0 0,-1-24,1-1,0 0,0 1,0 24,-1-25,-24 26,25-1,-25 0,0 50,0 0,-25-1,1-24,24 25,-25 0,25 0,-25 0,25-1,25-48,-25-1,25 50,-25-1,0 1,0 0,0 25,0-1,0 1,0-1,0 1,-25 24,25-24,0 24,0-24,0 0,-25-1,25 1,0-25,0-1,0-48,25-26,-25 25,-50-74,50 49</inkml:trace>
  <inkml:trace contextRef="#ctx0" brushRef="#br0" timeOffset="90051.3537">20637 1563,'0'-25,"25"25,0 0,0 0,-25 25,25-25,0 0,-1 24,1-24,-25 25,-25-25,1 25,-26-25,50 25,-25 0</inkml:trace>
  <inkml:trace contextRef="#ctx0" brushRef="#br0" timeOffset="90851.6024">20613 1786,'24'0,"-24"-25,25 25,0 0,0 0,0 0,0 0,-1 0,1 0,-50 25,1 0,-1 0,0-1,0 1,0 0,0 0,1-25,24 25,-25-25,50 24,-1-24,1-24,0 24,0 0,0 0,0-25,-1 25,-24 25,-24-1,-1 1,0 0,0 0,0-25,0 25,1-1,-1 1,25 0,25-25,-1 0,1 0,0-25,0 25,0 0,0-25,-1 25,1 0,0-24,-50 24,0-25,1 0,-1 0,25 0,-25 1,25-1,-25 0,25 0,0 50,0 0,25 0,-25-1,0 1,0 0,0 25,0-26,0 26,0-25,0 0,-25 24,25-24,0 0,-25 0,0-1,1-24,-1 0,50 0,-1-24,1 24,0 0,0-25,0 25,24 0,-24 0,0 0,25 0,-26-25,1 25,0 0,0 0,-50 25</inkml:trace>
  <inkml:trace contextRef="#ctx0" brushRef="#br0" timeOffset="91051.8386">21134 1960,'24'0,"1"0,0-25,0 25,0 0,-1-25,1 25,0-25,0 25,0 0,-1 25</inkml:trace>
  <inkml:trace contextRef="#ctx0" brushRef="#br0" timeOffset="91771.8154">21729 1488,'0'0,"-25"0,0 0,0 0,1 25,24 0,-25 0,25-1,0 1,0 0,0 0,25-25,-25 25,24-25,-24 25,25-25,0-25,0 25,0 0,0-25,-1 25,-24-25,25 25,-25-25,-25 50,1 0,-1-25,0 50,0-26,0 26,0 0,25-1,-24 1,-1 24,0-24,25-1,-25 1,25 0,0-26,-25 1,25 0,0 0,25-25,-25-25,25 0,-25 0,25 1,0-26,-25 25,24-24,-24 24,25-25,0 25,-25 1,25-1,-25 0,25 0,0 0,-25 1,24 24,1 0,-25-25,25 25,0 0,-25 25,0-1,0 1,0 0,0 25,0-26,0 1,0 25,0-1,-25-24,25 25,0-25,0 24,0-24,0 0,0 0,0-1,-25-48,25-1,-25 25,25-50,-24 25,24 1</inkml:trace>
  <inkml:trace contextRef="#ctx0" brushRef="#br0" timeOffset="92964.2838">21679 2034,'0'-25,"25"0,0 25,0 0,0 0,-1 25,1 0,-50 0,25 0,-24-1,-1 1,25 0,-25-25,25 25,0-50,25 25,-25-25,25 0,-25 1,24-1,-24-25,25 25,-25 1,0-1,0 0,0 0,0 50,0 0,0 24,-25-24,25 0,0 25,-24-26,24 1,0 0,0 0,0 0,24-25,-24-25,0 0,25-25,-25 26,25-1,0 0,-25-25,25 26,-25-26,24 25,-24 0,25 1,-25-1,25 0,0 0,0 25,-1 0,-24 25,25-25,-25 25,0 0,-25-1,25 1,-24 0,-1 0,0 0,25-1,-25 1,25 0,0 0,25-50,0 25,0-25,-1 25,1-25,0 25,0-24,0 24,-1 0,-24 24,-24-24,24 25,-25 0,0 0,0 0,0-1,1 1,-1 25,-25-25,25-1,25 1,-24 0,48-25,1-25,0 25,0-25,24 1,-24-1,0 25,0-25,0 0,-1 25,1-25,0 1,0-1,-25 0,25 0,-25 0,0 1,0-1,0 0,0 0,24 0,-48 25,24-24,0-1,-25 0,0 25,0 25,0 0,25-1,0 1,0 0,-24 0,24 24,0-24,0 25,0-1,0 26,0-26,0 26,0-26,0 26,0-26,0 26,0-26,0 26,0-25,0-1,-25 1,25-1,0-24,0 25,-25-25,25-1,0-48,0-1</inkml:trace>
  <inkml:trace contextRef="#ctx0" brushRef="#br0" timeOffset="94264.5429">15081 3299,'-25'0,"25"25,-24-25,24 25,0-1,0 1,0 0,0 0,0 24,0-24,0 0,0 25,0-26,24 1,-24 0,0 0,25-25,0-25,-25 0,25 0,-25 1,0-1,25 0,-25 0,24 0,-24 1,0-1,0 0,0 0,25 25,-25-25,25 25,0 0,0 0,-25 25,0 0,-25 0,25 0,-25-1,0 1,25 0,-25-25,1 25,48-25,1 0,0 0,0 0,0 0,-1 25,-24-1,-24 1,24 0,-25 0,25 0,-25-25,25 25,-25-25,0 0</inkml:trace>
  <inkml:trace contextRef="#ctx0" brushRef="#br0" timeOffset="94467.491">15404 3249,'25'25,"-25"0,24-25,1 25,-25 0,25-1,0 1,-25 0,25 0,-1 0,-24 24,0-24,0 0,0 0,0-1,-24 26,-1-25,25 25,-50-26,25 1,-24 0</inkml:trace>
  <inkml:trace contextRef="#ctx0" brushRef="#br0" timeOffset="95420.1711">16148 3026,'0'25,"-25"0,25 0,0-1,0 26,-25 0,25-1,-25 1,1-1,-1 1,0 0,0-1,-24-24,24 25,0-26,0 1,25 0,-25-25,1 25,-1-25,0-25</inkml:trace>
  <inkml:trace contextRef="#ctx0" brushRef="#br0" timeOffset="96303.6956">15726 3398,'0'-25,"25"1,0 24,0-25,-1 25,26-25,0 25,-1-25,1 25,24-25,-24 25,24 0,-24-24,-1 24,1 0,0 0,-25 0,-1 0,1 24,0-24,-25 25,-25-25,0 25,1 0,-1-25,0 25,0-25,0 24,-24-24,24 25,0-25,0 0,0-25,1 25,24 25,0 0,0 0,0 0,0 24,0 1,0 24,-25-24,25 0,0-1,0 1,-25-1,25 1,0-25,0 0,25-1,-25-48,0-1,25 0,-25 0,24-24,-24-1,25 25,-25-24,25-1,-25 0,25 1,-25 24,25-25,-25 25,0 1,24-1,-24 0,25 0,0 50,-25 0,0 0,0-1,0 1,0 25,0-25,0 24,25 1,-25 0,0-26,0 26,0 0,0-1,0-24,0 0,0 0,0-1,-25 1,0-50,25 1,-25-1,1 0,24 0,-25-24,25 24,-25-25,25 25,-25-24,25 24,0-25,25 25,-25 1,25 24,0 0,-1 24,-24 1,0 0,0 0,0 0,-24 0,24-1,-25 1,0 0,0 0,25 0,-25-25,1 0,48 0,1-25,0 0,0 25,0-25,-1 0,1 1,25-1,-25 25,24-25,-24 0</inkml:trace>
  <inkml:trace contextRef="#ctx0" brushRef="#br0" timeOffset="96820.3113">16768 3324,'0'25,"25"-25,-25-25,25 25,-1 0,1 0,0 0,0 0,0 0,-1 0,-24 25,-24-25,-1 24,0 1,0 0,0 0,-24 0,-1 24,25-24,-24 0,24 0,-25-1,26 1,24 0,24-25,1 0,0 0,25-25,-26 0,26 25,0-24,-26 24,26-25,0 0,-26 25,1 0,0-25,-50 25,0 0</inkml:trace>
  <inkml:trace contextRef="#ctx0" brushRef="#br0" timeOffset="97215.759">16818 3423,'0'0,"0"25,0 0,0-1,-25 26,25-25,0 24,-25 1,25 0,-25-1,0-24,25 0,0 25,-24-50,24 24,0 1,0-50,24 1,-24-1,25 0,0 0,0 0,-25-24,25 24,-1 25,-24-25,25 25,0 0,-25 25,0 0,0 0,-25-1,25 1,0 0,0 25,0-26,25 1,-25 0,25-25,0 0,-1 0,1 0,25 0,-25-25,24 25,-24 0,0-25,0 1,-1 24,1-25,0 25,-25-25,0 0,-25 0,25 1,0-1,0-25</inkml:trace>
  <inkml:trace contextRef="#ctx0" brushRef="#br0" timeOffset="97395.6505">17487 3001,'0'0,"25"0,0 0,0 0,-25 25,-25-25,0 0,25 25</inkml:trace>
  <inkml:trace contextRef="#ctx0" brushRef="#br0" timeOffset="97963.5752">17388 3101,'-25'24,"25"1,-25 0,25 0,0 0,-24-1,24 1,0 0,-25 0,25 0,-25-1,50-48,0-1,-1 0,1 0,0 25,0-25,24 1,-24 24,0-25,0 25,0 0,0 0,-50 25,0-25,0 0,0 24,0 1,1 0,-26 0,25 0,0 24,-24 1,24-25,0-1,25 1,0 0,0 0,25-25,0 0,0-25,-1 25,1-25,25 0,-25 1,-1 24,26-25,-25 0,25 25,-26-25,1 25,0 0,-50 0,25 25,-25-25,1 25,-1-25,0 25,25-1,0 1,-25 0,25 0,0 24,-25-24,0 25,25 0,-24-26,24 1,-25 25,25-25,-25-1</inkml:trace>
  <inkml:trace contextRef="#ctx0" brushRef="#br0" timeOffset="98248.0832">17314 3671,'24'0,"1"-25,0 25,0 0,0-25,24 1,-24-1,25 25,-25-25,-1 0,26 25,-25 0,0 0,-1 0,-24 25,25 0,-50 0,25-1,0 26,-24-25,24 0,-25 24,0-24,25 25,-25-25,0 24,25-24,-24 0,24-50,24-25,-24 26,25-26</inkml:trace>
  <inkml:trace contextRef="#ctx0" brushRef="#br0" timeOffset="98927.4852">17983 3076,'0'25,"0"-1,-24 1,24 0,0 0,0 0,24-1,-24 1,25-25,0 25,0-25,0 0,-1 0,-24 25,-24 0,-1-1,0 1,0 0,0 0,1 0,-1-1,0-24,0 25,0-25,1 0,24-25,0 1,0-1,24 25,-24-25,25 0,0 0,0 25,0 0,-1 0,1 0,0 0,0 0,0 0,-1 0,1 0,0 0,-50 25,25 0,-25-25,1 50,-1-26,0 26,0-25,0 0,1 24,24-24,0 0,0 0,24-25,1-25,0 25,0-25,0 0,-1 0,26 25,-25-24,0-1,-1 25,-24 25,-24-1,24 1,-25 0,25 0,-25 0,0 24,0-24,1 0,-1 25,0-26,0 1,0 25,1-25,24-1,-25-24,0 25,25 0,-25-25,0-25,1 25</inkml:trace>
  <inkml:trace contextRef="#ctx0" brushRef="#br0" timeOffset="99079.6292">17884 3721,'25'0,"-25"25,25-25,0 24,-1-24,1 25,0 0,0-25,0 25,-1-25,1 0,0 0</inkml:trace>
  <inkml:trace contextRef="#ctx0" brushRef="#br0" timeOffset="99787.7281">18604 3001,'0'0,"-25"25,0-25,0 25,25 0,-25 0,0-1,25 1,-24-25,24 25,24 0,1-25,0 0,0 0,0 0,0 0,-1-25,26 25,-25 0,0 0,-1-25,-24 50,-24-25,24 25,-25 0,0 24,0-24,0 25,1-26,-1 26,0 0,0-1,0 1,0-1,25 1,-24 0,24-25,0 24,0-24,0 0,24-50,1 0,-25-24,25 24,-25 0,25-25,-25 25,25 1,-25-26,25 25,-25-24,24 24,-24 0,25 25,-25-25,25 25,-25-25,25 25,0 0,-25-24,24 24,1 0,0 24,0-24,-25 25,0 0,-25 0,25 0,0-1,0 26,-25-25,25 24,0-24,0 25,0-25,0 24,0 1,0-25,0 0,0-1,0 1,0 0,0-50,-25 25,25-25,0 1,-24 24</inkml:trace>
  <inkml:trace contextRef="#ctx0" brushRef="#br0" timeOffset="100975.9878">18554 3621,'0'-24,"25"24,0 0,-25-25,24 25,1 0,0 0,0 0,-25-25,25 25,-25 25,24-25,-24 25,-24-1,-1 1,0 0,0 0,0 0,25 0,-24-25,24 24,24-48,1-1,-25 0,25 0,0 0,-25 0,25 1,-25-1,0 0,0 0,0 0,0 1,0-1,-25 25,25 25,0-1,0 1,-25 0,25 25,0-26,-25 26,25 0,0-25,0 24,0-24,-25 0,25 0,0-1,25-48,-25-1,25 0,0-25,-25 1,25 24,-1-25,1 1,-25-1,25 25,0-24,0-1,-25 25,24 0,1 25,-25-24,25 24,-25 24,0 1,-25 0,25 0,0 0,-25-25,25 24,25-24,0 0,0 0,0 0,-1 0,1 0,0 25,-25 0,-25 0,25 0,-25-1,1 1,-1 25,0-25,0 0,0-1,25 1,-24-25,24 25,0-50,24 0,1 25,0-24,0-1,0 0,-1 0,1 0,0 0,0 1,24 24,-49-25,25 25,0-25,0 0,0 0,-25 1,0-1,24 25,-24-25,0 0,-24 0,24 1,-25 24,0-25,0 25,0 0,25 25,-24-25,24 24,0 1,0 0,0 0,0 0,0-1,0 1,0 0,0 25,0-26,0 26,0 0,0-1,0 1,-25 24,25-24,0 0,0 24,0-24,0-1,0 1,0-1,0 1,0-25,0 24,0-24,0 0,0 0,-25 0,25-1,0-48</inkml:trace>
  <inkml:trace contextRef="#ctx0" brushRef="#br0" timeOffset="101151.7427">19422 3969,'0'25,"0"-1,0 1,0 0,-25-25,0 25</inkml:trace>
  <inkml:trace contextRef="#ctx0" brushRef="#br0" timeOffset="104127.2515">19844 3398,'0'-25,"0"1,0-1,0 50,0-1,25 1,-25 0,0 0,0 0,0-1,0 1,0 0,0 0,0 0,0-1,0 1,0-50,24 1,-24-1,25 0,-25 0,25 0,-50 1,0 24,1 0,-1 0,0 24,0-24,0 25,25 0,-24 0,24 0,-25-1,25 1,0 0,0 0,25 0,-1 0,1-25,0 0,0-25,0 25,-1-25,1 25,0-25,25 0,-26 0,1 1,0-1,0 0,0 0,-25 0,24 25,-24-24,25-1,-50 25,25-25,-24 0,-1 25,25-25,-25 1,0-1,0 50,25-1,0 1,0 0,-24 25,24-1,0 1,0-25,0 24,0-24,24 25,1-25,-25-1,25 1,0 0,0-25,-1 25,1-25,0 0,0 0,0-25,-1 0,1 25,0-25,0 1,0 24,-25-25,24 25,-24-25</inkml:trace>
  <inkml:trace contextRef="#ctx0" brushRef="#br0" timeOffset="104995.4944">20439 3299,'25'25,"-25"0,0-1,0 26,0-25,0 24,-25-24,25 25,0-25,0-1,0-48,0-1,25 0,-25 0,25 0,-1-24,1 24,-25 0,25 0,0 25,0 0,-1 25,-24 0,0 0,0 0,-24-1,24 1,0 25,-25-25,25-1,0 1,-25-25,25 25,0-50,25 0,-25 1,25-1,-1 0,1 0,0-24,0 24,0 25,24-25,-24 0,25 25,-25-25,-1 25,1 0,0 0,0 0,-25 25,-25-25,0 0,25-25,-25 25,25-24,0-1,-24 0,24 0,0 0,-25-24,25 24,0 0,0 50,0 0,0 24,0 1,0 0,0-1,0 26,0-26,0 26,0-26,0 26,0-26,0 1,0 0,0-26,0 26,-25-25,25 0,-25-25,0-25,1 0,-1 25,0-25,25 0,-25 1,0 24,25-25,-25 25,25-25,25 0,0 0,0 1,0-1,0 0,24 0,-24 0,0 0,0 1,-1-1,-24 0</inkml:trace>
  <inkml:trace contextRef="#ctx0" brushRef="#br0" timeOffset="105336.2636">20464 3522,'25'0,"-1"0,1 0,0 0,0 0,0 0,-1 0,-48 25,24 0,-25 0,0-25,0 24,0 1,25 0,-24 0,24 0,-25-25,25 25,25-25,-1 0,1-25,0 25,0-25,24 25,-24-25</inkml:trace>
  <inkml:trace contextRef="#ctx0" brushRef="#br0" timeOffset="105707.5415">21233 3448,'25'0,"-1"-25,26 25,-25 0,24-25,-24 25,25 0,-25 0,-1-25,26 25,-25 0,0 0,-1 0,-48 0,-26-49,25 49,0 0</inkml:trace>
  <inkml:trace contextRef="#ctx0" brushRef="#br0" timeOffset="106395.5419">21506 3175,'0'-25,"-25"25,50 0,-25 25,0 0,0 0,0 24,-25-24,25 25,0-26,0 26,0 0,0 24,0-24,0 24,0-24,0 24,0-24,0-1,-25 1,25-25,0 24,0-24,0 0,0-50,0 0,-25 1,25-1,0 0,0 0,-25-24,25 24,0-25,-24 1,24 24,-25-25,25 25,0 0,-25 25,0 0,25 25,-25 0,25 0,-24 0,24 0,0-1,0 1,24-50,1 25,0-24,25-1,-26 0,26 0,0 0,-26-24,26 24,-25 25,0-25,-1 0,-24 50,-24-25,-1 25,0 0,0-1,0 1,1 0,24 0,24-25,-24 25,25-25,0 25,0-25,0 24,-1-24,1 0,0 25,0-25,0 0,-25 25,0-50,0 0,-25 25</inkml:trace>
  <inkml:trace contextRef="#ctx0" brushRef="#br0" timeOffset="106544.241">21605 3150,'25'0,"-1"0,-24 25,25-25,0 25,0-25,0 25,0-25</inkml:trace>
  <inkml:trace contextRef="#ctx0" brushRef="#br0" timeOffset="107475.324">22051 3373,'-24'25,"24"0,0 0,0 0,0-1,-25 1,25 0,0 0,25 0,-1-25,1-25,0 0,0 0,0 0,24 1,-49-1,25 0,0 0,0 0,-1 1,-24 48,0 1,25 0,-25 0,0 0,0-1,-25 1,25 0,0 0,0 0,-24-25,24-25,-25 25,25-25,0 0,0 0,0 1,-25-1,25 0,0-25,0 26,0-26,-25 0,25 1,0-1,0 25,-25 25,50 0,-25 25,0 0,0 25,0-1,0 1,0-1,0 1,0 24,-25-24,25 0,0-1,0-24,-24 25,24-25,0-1,0-48,0-1,0 0,-25 0,25 0,0 0,-25 1,0 48,25 1,-25 0,25 0,-24 25,-1-1,0-24,0 25,0-26,25 1,0 0,25-25,0-25,0 25,0-25,-1 25,26-24,-25-1,0 0,-1 25,1-25,0 0,0 1,0-1,-1 25,-24 25,25-25,-25 24,25 1,0-25,0 25,-1 0,-24 0,25-1,0 1,-25 0,0-50,-25 0,0 1</inkml:trace>
  <inkml:trace contextRef="#ctx0" brushRef="#br0" timeOffset="109263.6318">22572 3572,'25'0,"0"0,0 0,-1 0,1 0,0 0,0 0,25-25,-26 25,1 0,0 0,0 0,0 0,-75-74</inkml:trace>
  <inkml:trace contextRef="#ctx0" brushRef="#br0" timeOffset="110164.3382">23044 3175,'0'0,"24"0,1 0,0 0,25 0,-26 0,1 0,25 0,-25 0,-1 0,1 0,0 0,-50 0,0 25,1-25,-1 0,0 0,0 25,0-25,25 24,0 1,0 0,0 0,-24 0,24 24,0-24,0 25,0-1,0 1,-25-1,25 1,0-25,-25 25,25-26,0 1,0 0,25-25,-25-25,0 0,25 1,-1-1,-24-25,25 25,-25-24,25 24,-25-25,25 25,-25-24,0 24,0 0,0 0,0 1,0-1,25 0,-1 25,1 25,-25 0,25-25,-25 24,0 26,0-25,0 24,0 1,0-25,0 24,0 1,-25 0,25-1,0 1,0 0,0-26,0 1,0 0,0 0,0 0,-25-50,1 0,-1 0,25 0,-25 1,0 24,0-25,1 0,-1-25,25 26,-25-1,25 0,0 0,0 0,25 0,0 25,-1-24,1-1,0 25,0 0,0-25,-1 0,-24 0,25 25,-25-24,0-1,-25 0,25 0,-24 0,24 50,0 0,-25 0,25 0,0-1,0 26,0-25,0 24,0-24,0 0,-25 25,25-25,0-1,0 1,0 0,25-50,-25 0,25 1,-25-26,0 25</inkml:trace>
  <inkml:trace contextRef="#ctx0" brushRef="#br0" timeOffset="111263.0587">23465 3150,'0'-25,"25"25,-25-24,25-1,0 50,-25-1,0 1,0 0,0 0,0 0,-25-1,25 1,0 0,0 0,0 0,0-1,-25 1,25 0,0 0,25-50,-25 0,0 0,25 1,-25-1,0 0,0 0,0 0,0 1,24 24,-24-25,25 25,-25-25,25 25,0 0,0-25,-1 25,-24 25,0 0,0 0,-24-1,24 1,0 0,0 0,-25-25,25 25,0-1,0 1,0 0,25-25,-1 0,1 0,0 0,0-25,0 25,-1 0,-24-25,-24 25,-1 0,25 25,-25-25,0 25,0-25,1 25,-1 0,-25-1,25 26,1-25,-1 0,0-1,0 1,25 0,-25 0,50-25,0-25,0 25,0-25,-1 0,1 25,0-24,0-1,0 25,-1 0,-24 25,0-1,-24 1,-1 0,25 0,-25 0,0 0,0 24,1-24,-1 0,0 0,0-1,0 1,1 0,-1 0,0-25,0 0,25-25,0 0,0 0,0 1,0-1,0-25,25 25,-25 1,0-1,25 25,0 0,-1 0,-24 25,25-1,0 1,0-25,0 25,-1 0,1 0,0-25,25 24,-26 1,1 0,0-25,0 25,0-50,-25 0</inkml:trace>
  <inkml:trace contextRef="#ctx0" brushRef="#br0" timeOffset="111947.9071">24085 3101,'-24'-25,"-1"50,25-1,-25 1,25 0,0 0,0 0,0-1,25-24,0 0,-1 25,1-50,0 25,0 0,0-24,24 24,-49-25,25 25,0 0,-50 25,0-1,0 1,1 0,-1 25,0-26,-25 1,26 25,-1-1,0 1,0-25,0 24,25 1,-24-25,24 25,-25-26,25 1,0 0,0 0,25-50,-25 0,24 0,-24 1,0-1,25 0,-25 0,25 0,-25 0,25-24,0 24,-1 25,-24-25,25 0,0 1,0 24,0-25,-1 25,-24-25,25 25,0 0,-25 25,0 0,-25-1,25 1,0 0,0 25,0-26,0 26,0-25,-25 25,25-26,25 26,-25-25,0 0,0-1,0 1,0 0,-25-25,1 0,24-25,-25 25,0-25,25 1,-25-1,25 0</inkml:trace>
  <inkml:trace contextRef="#ctx0" brushRef="#br0" timeOffset="113432.5689">24011 3646,'0'-25,"25"25,0 0,-1 0,1 0,0 0,0 0,-25 25,0 0,0 0,-25 0,0-25,25 25,-25-1,1-24,24 25,-25 0,50-50,-1 25,-24-25,25 25,-25-24,25-1,0 0,-25 0,25 25,-25-25,0 0,24 1,-24-1,0-25,0 25,0 1,-24 48,-1 1,25 0,0 0,-25 24,25 1,-25-25,25 25,0-26,-25 26,25-25,0 0,-24-1,24 1,24-25,-24-25,25 1,-25-1,0 0,25 0,0 0,-25-24,25 24,-1-25,-24 1,25 24,0-25,0 25,-25 1,25-1,-25 0,24 0,-24 0,25 25,-25-24,25 24,0 0,0 0,-25 24,0 1,-25 0,25 0,-25-25,0 25,25-1,-25-24,25 25,-24-25,48 0,1 0,0 0,0-25,0 25,-1 0,1 0,-25 25,0 0,-25-25,25 25,-24 0,-1-1,0 1,0-25,25 25,-25-25,50 25,0 0,0-50,0 25,-1-25,1 25,0-25,0 0,24 25,-24-24,0-1,0 0,0 25,-25-25,24 25,-24-25,25 25,-25-24,-25 24,1 0,-1-25,0 25,25-25,-25 25,25-25,-25 50,25 0,0 0,0-1,0 1,0 0,-24 0,24 0,0 24,0-24,0 0,-25 25,25-1,0 1,0-1,0 1,0 24,0-24,0 0,0-1,0 1,0-1,0 1,0-25,-25 24,25 1,0-25,-25 0,25-1,0 1,0 0,0-50,0 0</inkml:trace>
  <inkml:trace contextRef="#ctx0" brushRef="#br0" timeOffset="177363.9953">1960 4539,'-25'25,"25"0,-25 0,0-1,25 1,-25 0,1 0,-1 24,0-24,-25 0,26 0,24 0,-25-25,0 25,50-50,0 0,-1 25,1-25,0 25,25-25,-26 25,26 0,-25 0,24-25,-24 25,0 0,0 0,0 0,-25 25,0 0,-25 0,0 0,0 0,0-1,1-24,-1 25,-25 0,25-25,1 25,-1-25,0 25,25-1,0 1,0 0,0 0,0 24,0-24,0 25,0-1,0 1,-25 0,25-26,0 26,0-25,0 0,0-1,0-48,0-1,25 0</inkml:trace>
  <inkml:trace contextRef="#ctx0" brushRef="#br0" timeOffset="177651.5477">1836 5135,'0'0,"0"-25,24 25,-24-25,25 0,0 0,0 25,-25-24,25 24,-1-25,1 25,0-25,0 0,0 25,-1 0,1 25,-25 0,0 0,0-1,0 26,-25 0,25-1,0 1,0-1,0-24,0 25,0-1,25 1,-25-25,0 0,0-1,0 1,0 0,-25-50,25 0,-24 1,-1-1</inkml:trace>
  <inkml:trace contextRef="#ctx0" brushRef="#br0" timeOffset="177820.5892">1885 5184,'25'0,"0"0,0 0,-1-25,1 25,0 0,0 0,0-24,-1 24,-24 24,-49-48,49 48,-25 1</inkml:trace>
  <inkml:trace contextRef="#ctx0" brushRef="#br0" timeOffset="177976.3786">1860 5407,'25'0,"0"0,0-24,0 24,-1-25,26 0,-25 0,0 0,-1 25,1-24,-25-1,25 25,-25-25,-25-25,0 26</inkml:trace>
  <inkml:trace contextRef="#ctx0" brushRef="#br0" timeOffset="178164.0793">2034 5060,'-25'-25,"25"50,0 0,-25 0,25 24,0-24,0 25,0-1,0 1,-24 0,24-1,0 1,0-25,0-1,0 1,0 0,0-50,24 25,-24-49</inkml:trace>
  <inkml:trace contextRef="#ctx0" brushRef="#br0" timeOffset="178836.6916">2183 4961,'25'-25,"-1"25,1 0,0 25,-25 0,0 0,0-1,0 1,-25 0,25 0,-25 24,1-24,-1 0,25 0,-25 0,50-25,0-25,-1 25,1-25,0 25,0-25,0 25,-1 25,-24 0,0 0,0-1,-24 1,-1 0,0 25,0-26,0 26,1 0,-1-26,0 26,0-50,50 0,0-25,-25 0,49 1,-24-1,0 0,0 0,24 0,-24 1,0-1,0 0,24 25,-24-25,-25 0,25 25,-25-24,-25-1,0 25,25-25,-24 0,24 0,-25 1,25-1,0 0,0 0,0 0,-25 1,50 73,-25-24,0 0,0 24,0-24,0 50,0-26,-25 26,25-26,0 26,25-1,-25 25,0-24,0-26,0 26,0-26,0 1,0 0,0-26,0 1,0 0,25 0,-25-50,-25 0,25-24</inkml:trace>
  <inkml:trace contextRef="#ctx0" brushRef="#br0" timeOffset="178951.8439">2753 5283,'25'0,"-25"25,0 0</inkml:trace>
  <inkml:trace contextRef="#ctx0" brushRef="#br0" timeOffset="179071.1911">2778 5457,'0'25,"25"0,-25-1,25-24,-25-24</inkml:trace>
  <inkml:trace contextRef="#ctx0" brushRef="#br0" timeOffset="180960.3917">3944 5383,'0'-25,"-25"50,25-1,0 1,0 25,0-25,0 24,0 1,0-1,0 1,0 0,0-26,0 26,0-25,0 0,0 0,-25-50,25 0</inkml:trace>
  <inkml:trace contextRef="#ctx0" brushRef="#br0" timeOffset="181272.4644">3671 5383,'-25'0,"50"-25,0 25,0 0,24 0,-24-25,25 25,-25 0,24 0,-24 25,25-25,-26 25,26-25,-25 24,0 1,-1 0,1 0,0 0,-25 24,0-24,0 25,0-26,0 26,-25-25,0 24,1 1,-1-25,0 25,-25-1,26-24,-26 25,25-26,0-24,1 25,-1-25,0 0,0 0,0 0,25-25,-24 1,24-26,24 25</inkml:trace>
  <inkml:trace contextRef="#ctx0" brushRef="#br0" timeOffset="181584.3986">4366 5556,'24'0,"1"0,0 0,0 0,0 0,-1 0,1 0,0 0,0-25,24 25,-24 0,-25-24,25 24,0 0,-50 24,0 1</inkml:trace>
  <inkml:trace contextRef="#ctx0" brushRef="#br0" timeOffset="181787.5458">4390 5755,'25'0,"0"0,0 0,0 0,24 0,-24 0,0 0,24 0,-24 0,0-25,0 25,0 0,-1 0,1 0,0 0</inkml:trace>
  <inkml:trace contextRef="#ctx0" brushRef="#br0" timeOffset="182855.7656">5358 4713,'-25'0,"50"25,-25-1,0 1,0 0,0 25,0-25,0-1,0 26,0-25,0 24,0-24,0 25,0-25,0 24,0-24,0 25,0-26,0 1,0 0,0 25,25-26,-25 1,0 0,0 25,0-26,0 1,0 0,0 0,0 24,0-24,0 0,0 0,0 0,0-1,0 1,0 0,0 0,0 25,24-26,-24 1,0 0,0 0,0 0,0-1,0 1,0 0,0 0,0 0,0-1,0 1,0 0,0 0,0 0,0-1,0 1,0 0,0 0,0 0,0-1,0 1,0 0,0 0,0 0,0-1,0 1,0 0,0 0,0 0,0-1,0 1,0 0,0 0,-24 0,24-1,0 1,0 0,0 0,0 0,0 0,0-1,0 1,0 0,0 0,0 0,0-1,-25 1,25 0,0 0,0 0,0-1,0 1,0 0,0 0,0 0,0-1,0 1,0 0,0 0,25 0,-25-50,-25 0,25 0,-25-24</inkml:trace>
  <inkml:trace contextRef="#ctx0" brushRef="#br0" timeOffset="183951.608">6052 5060,'25'0,"-25"-25,0 1,0-1,0 0,0 0,0 0,-25 1,25-1,-24 0,-1 0,0 25,0 0,0 0,1 25,-1 0,0 24,0-24,25 0,-25 25,25-1,0-24,0 25,0-26,0 1,0 25,0-25,25-25,-25 24,25 1,0-25,0 0,-1-25,-24 1,25-1,0 0,-25 0,25 0,0 1,-25-1,24-25,-24 25,25 1,-25-1,0 0,0 0,0 0,0 50,0 0,0 0,0 0,0-1,0 1,0 25,25-25,-25-1,25 1,-25 0,25-25,-25 25,24 0,1-25,0 0,0 0,0 0</inkml:trace>
  <inkml:trace contextRef="#ctx0" brushRef="#br0" timeOffset="184616.0146">7491 4812,'0'-25,"0"50,0 0,0 0,0 0,0-1,0 26,0-25,0 0,0-1,0 1,0 0,0 0,0 0,25-25,-25-25,0 0,25 0,-25 0</inkml:trace>
  <inkml:trace contextRef="#ctx0" brushRef="#br0" timeOffset="185298.9237">8880 4638,'-25'0,"25"25,0 0,0 0,0 0,0-1,0 26,0-25,0 0,0 0,0-1,0 1,0 0,0 0,0 0,0-1,0 1,0 0,0 0</inkml:trace>
  <inkml:trace contextRef="#ctx0" brushRef="#br0" timeOffset="186039.6755">5978 5854,'-25'0,"25"25,0 0,0-1,0 1,0 25,0-1,0 1,-25 0,25-26,0 26,0-25,0 0,0-1,25-24,-25-24,0-1,0 0,25 0</inkml:trace>
  <inkml:trace contextRef="#ctx0" brushRef="#br0" timeOffset="186855.6117">7590 5854,'25'-25,"-25"0,0 0,0 1,0-1,-25 25,25-25,-25 25,25-25,-24 25,-1 0,0 0,0 25,0-25,25 25,-24 0,-1-1,0 26,25-25,0 25,0-26,0 26,0-25,0 0,0-1,0 1,25-25,0 25,-1-25,1 0,0-25,0 0,-25 1,25-1,-1 0,1 0,-25-24,25 24,-25 0,25-25,-25 25,0 1,0-1,0 0,0 50,-25 0,25-1,25 1,-25 0,0 25,0-25,0-1,25 1,-25 0,24 25,-24-26,25-24,-25 25,25 0,0 0,0-25,-1 0,1 0</inkml:trace>
  <inkml:trace contextRef="#ctx0" brushRef="#br0" timeOffset="189948.8367">8954 5606,'0'25,"0"-1,0 1,0 25,0-25,0 24,0 1,0-25,0 24,0-24,0 0,0 0,0 0,0-1,0 1,0-50</inkml:trace>
  <inkml:trace contextRef="#ctx0" brushRef="#br0" timeOffset="190707.8387">6077 6747,'-25'25,"25"-1,25 26,-25-25,-25 0,25 24,0-24,0 0,0 25,0-26,0 1,0 0,0 0,25-25,-25-25</inkml:trace>
  <inkml:trace contextRef="#ctx0" brushRef="#br0" timeOffset="191223.5792">7565 6573,'-24'25,"24"0,0 24,0 1,0-25,0 24,0 1,0-25,-25 25,25-26,0 1,0 0,25 0,-25 0,24-25,-24-25</inkml:trace>
  <inkml:trace contextRef="#ctx0" brushRef="#br0" timeOffset="191911.5378">9079 6772,'0'-25,"0"0,0 0,0 0,0 1,0-1,0 0,-25 25,25-25,-25 25,0 0,0 0,0 0,1 25,24 0,-25 0,0 24,0 1,25-25,0 24,-25-24,50 25,-25-25,0-1,0 1,0 0,25 0,0-25,-25 25,25-25,-25-25,24 25,-24-25,25 25,0-50,0 26,0-1,-25-25,25 25,-25-24,24 24,-24-25,0 25,0 1,0-1,0 0,0 50,0 0,0-1,0 26,25-25,-25 24,0-24,25 25,-25-25,25 24,0-24,-25 0,24 0,1 0,0-1,0-24</inkml:trace>
  <inkml:trace contextRef="#ctx0" brushRef="#br0" timeOffset="192872.0537">9649 4564,'-25'-25,"25"50,25-25,-25 25,0 0,0-1,0 1,0 25,0-25,0 24,0 1,0 0,25-1,-25 1,0-1,25 1,-25 0,0-1,0 1,24-1,-24 1,0 0,0-1,25 1,-25-1,0 1,0 24,0-24,0 0,0-1,0 1,25 24,-25-49,0 25,0-1,0 1,0-25,0 24,0-24,0 25,0-1,0-24,0 0,25 25,-25-26,0 26,0-25,0 24,0-24,0 0,0 0,0 0,0-1,0 26,25-25,-25 0,0-1,0 1,0 0,0 0,0 0,0 0,0-1,0 1,0 0,0 0,24-25,-24 25,0-1,0 1,0 0,0 0,0 0,0-50,0 0,-24 25,24-50,-25 26,25-26</inkml:trace>
  <inkml:trace contextRef="#ctx0" brushRef="#br0" timeOffset="196587.5357">10294 5606,'-25'-25,"50"25,0 0,0 0,-1 0,1 0,0-25,0 25,0 0,-1 0,1 0,0 0,0 0,0 0,-1 0,1 0,0 0,0 0,-25-25,25 25,-50 25,0-25,0 0</inkml:trace>
  <inkml:trace contextRef="#ctx0" brushRef="#br0" timeOffset="197039.9437">10319 5804,'-25'-25,"50"25,0 0,-1 0,1 0,0 0,0 0,0-24,24 24,-24 0,0 0,0 0,-1 0,1 0,0 0,0 0,0 0,-1 0,-48 0,24-25</inkml:trace>
  <inkml:trace contextRef="#ctx0" brushRef="#br0" timeOffset="198279.5587">11807 5407,'0'-24,"0"-1,0 0,0 0,0 0,-25 1,25-1,-25 25,25-25,-24 25,-1-25,0 25,0 0,0 25,-24 0,24 0,0 24,0-24,1 25,-1-1,25 1,0-1,-25 1,25-25,25 24,-25-24,0 0,25 0,-1 0,1-25,0 0,0 0,-25-25,25 25,-1-25,1 0,0 0,-25 1,25-26,0 25,-25 0,24-24,-24 24,25 0,-25-24,25 24,-25 0,0 0,0 0,0 1,0 48,0 1,-25 0,25 0,0 0,0-1,0 1,0 0,0 25,0-26,0 1,0 0,25 0,-25 0,0-1,25 1,-25 0,25 0,-1 0,1-1,-74-73</inkml:trace>
  <inkml:trace contextRef="#ctx0" brushRef="#br0" timeOffset="199524.7073">12105 5383,'-25'0,"50"0,-1 0,1 0,25 0,-25 0,0 0,-1 0,26 0,-25-25,0 25,-1 0,1-25,0 25,-50 0,0-25,25 50,-24-25</inkml:trace>
  <inkml:trace contextRef="#ctx0" brushRef="#br0" timeOffset="199739.2246">12254 5135,'0'24,"0"1,0 0,0 0,24 0,-24 24,0 1,0-1,0-24,-24 25,24-25,0 24,0-24,0 25,0-26,0 1,0 0,24-25</inkml:trace>
  <inkml:trace contextRef="#ctx0" brushRef="#br0" timeOffset="200111.7839">12526 5184,'25'0,"0"0,0 0,0 25,-1-25,-24 25,25-25,0 25,0-1,-25 1,0 0,0 0,0 0,-25-1,25 1,-25 0,0 0,1 0,-1-1,0 1,0 0,0 0,1-25,24 25,0-50,24 25,1 0,0 0,0 0,24 0,-24 0,0-25,0 25,24 0,-24 0,0 0,0 0,0 0,-1-25,1 25,-50 0</inkml:trace>
  <inkml:trace contextRef="#ctx0" brushRef="#br0" timeOffset="200564.2394">11534 4837,'0'0,"-25"0,1-25,-1 50,0-25,25 25,-25 0,0-1,1 26,-1 0,25-1,-25 1,0 24,0 1,25-1,-24-24,24 24,0 0,0-24,24 0,-24 24,50-24,-25-1,24-24,1 25,24-25,1-1,-1-24,25 0</inkml:trace>
  <inkml:trace contextRef="#ctx0" brushRef="#br0" timeOffset="200971.5354">12849 4986,'25'-25,"-25"50,24-25,-24 25,25-25,0 24,0 26,0-25,-1 0,1 24,-25 1,25-1,-25-24,0 25,25-25,-25 24,0 1,-25-25,25 24,0-24,-25 25,25-26,-25 1,1 25,-1-25,0-1,0-24</inkml:trace>
  <inkml:trace contextRef="#ctx0" brushRef="#br0" timeOffset="201196.4716">13221 4936,'-25'0,"25"25,0 0,0 24,-25-24,25 50,0-26,-25 26,25-1,0 0,0 1,0-26,0 26,25-26,-25 1,25 0,0-26,0 1,-25-50,25 25</inkml:trace>
  <inkml:trace contextRef="#ctx0" brushRef="#br0" timeOffset="201603.3563">13692 5308,'0'0,"0"-25,-25 1,25-26,-24 25,-1 25,25-25,-25 25,0 0,0 25,1 0,24 0,-25 24,0 1,25 0,-25-1,25 1,0-1,0-24,0 25,0-25,0-1,25-24,-25 25,25-25,-25-25,25 25,-1-24,-24-1,25 0,0 0,-25-24,25 24,0-25,-25 25,24-24,-24 24,0 0,0 0,25 50,-25 0,0 0,0 0,0 24,0-24,0 0,0 24,25-24,-25 0,0 0,25 0,-25-1,25-24</inkml:trace>
  <inkml:trace contextRef="#ctx0" brushRef="#br0" timeOffset="201804.4139">13767 5407,'24'0,"1"0,0 0,0 0,24-24,-24 24,0 0,0 0,0 0,-1 0,1-25,0 25,0 0</inkml:trace>
  <inkml:trace contextRef="#ctx0" brushRef="#br0" timeOffset="202027.6125">14213 5110,'-25'25,"25"-1,0 1,0 0,0 0,0 24,0-24,0 25,0-25,0 24,25-24,-25 25,0-26,0 1,0 0,0 0,0-50</inkml:trace>
  <inkml:trace contextRef="#ctx0" brushRef="#br0" timeOffset="202288.3535">14337 4911,'25'0,"-25"25,25-25,-25 25,25 0,-1 24,-24-24,25 0,0 25,0-26,-25 26,25 0,-25-1,24-24,-24 25,0-26,-24 26,24-25,-25 24,25-24,-25 25,0-25,0-1,1 1,-1 0,0 0,0-25</inkml:trace>
  <inkml:trace contextRef="#ctx0" brushRef="#br0" timeOffset="202711.5584">14759 4663,'25'0,"-1"0,1 0,-25 25,25-25,-25 25,0 0,0-1,0 1,-25-25,25 25,-25 0,1 0,24 0,24-25,1 0,0 0,0 0,0 0,-1-25,1 25,0 0,0 0,0 0,-25-25,-25 25</inkml:trace>
  <inkml:trace contextRef="#ctx0" brushRef="#br0" timeOffset="207811.5646">3621 7937,'-24'25,"24"0,24 0,-24 0,0 0,0 24,0-24,0 0,0 24,0-24,-24 0,24 0,0 0,0-1,-25-48,0 24</inkml:trace>
  <inkml:trace contextRef="#ctx0" brushRef="#br0" timeOffset="207963.4003">3448 8136,'-25'0,"50"25,-25 0,0-1,25-24,-25 25,0 0,24 0,-24 0,25-1,-25 1,25-25,0-25</inkml:trace>
  <inkml:trace contextRef="#ctx0" brushRef="#br0" timeOffset="208404.0215">3795 8062,'0'24,"-25"1,25 0,-24 0,-1 0,25 24,-25-24,0 0,0 24,0 1,1-25,-1 0,0 24,0-24,0-25,1 25,-1 0,0-25,0 24,0-24,1 0,48-24,1 24,0 0,0 0,0-25,24 25,-24-25,25 25,-1-25,1 25,-25 0,24 0,-24 0,0 0,0 0,0 0,-1 0,-24 25,0 0,0 0,0-1,-24 1,24 0,-25 0,25 24,0-24,0 25,-25-25,25 24,0-24,0 0,0 0,0-1,0 1,0 0,-25-25</inkml:trace>
  <inkml:trace contextRef="#ctx0" brushRef="#br0" timeOffset="208587.6066">3497 8806,'-24'0,"48"0,1 0,0-25,0 25,24 0,-24 0,0 0,0 0,0 0,0 0,-25 25,-25-25</inkml:trace>
  <inkml:trace contextRef="#ctx0" brushRef="#br0" timeOffset="208759.7823">3448 9029,'0'25,"25"-25,-1 0,26-25,-25 25,24 0,-24 0,25 0,-25-25,24 25,1 0,-25 0,0 0,24 0</inkml:trace>
  <inkml:trace contextRef="#ctx0" brushRef="#br0" timeOffset="209012.0087">4266 8409,'-24'0,"24"25,0-1,0 26,0 0,0 24,0-24,0-1,0 26,0-26,0-24,0 25,0-26,24 1,-24 0,0-50,0 0</inkml:trace>
  <inkml:trace contextRef="#ctx0" brushRef="#br0" timeOffset="209267.9784">4093 8409,'0'-25,"25"25,-25-25,24 25,1 0,25 0,-25 0,-1 0,26 25,-25-25,24 25,-24 0,0 24,0-24,0 0,-1 24,-24-24,0 0,0 25,0-26,0 26,-24-25,24 24,-25-24,0 0,0 25,-24-26,24 1,0 0,-25-25,50 25,-24-25,-1 0,0-25</inkml:trace>
  <inkml:trace contextRef="#ctx0" brushRef="#br0" timeOffset="209571.9314">4738 8582,'0'-24,"24"24,1 0,0 0,25 0,-25 0,-1 0,1 0,0-25,0 25,0 0,-1 0,-48 25,24-1</inkml:trace>
  <inkml:trace contextRef="#ctx0" brushRef="#br0" timeOffset="209780.0899">4663 8806,'25'0,"0"0,0 0,-1 0,26-25,0 25,-1 0,1 0,-25 0,24-25,-24 25,0 0,0 0,0 0,-50 0</inkml:trace>
  <inkml:trace contextRef="#ctx0" brushRef="#br0" timeOffset="209999.5626">4887 8285,'0'25,"0"-1,0 1,0 25,0-1,-25 1,25 24,0-24,0 24,0 1,-25-26,25 1,0 0,25-1,-25-24,0 25,25-50,-50 0,50 0</inkml:trace>
  <inkml:trace contextRef="#ctx0" brushRef="#br0" timeOffset="210455.9471">5333 8483,'0'-25,"-25"25,25 25,-25 0,25 0,-24 0,24 24,-25 1,25-25,0 24,0-24,25 25,-25-26,0 1,24 0,1 0,0 0,0-25,0 0,-1-25,26 25,-25-25,-25 0,25 0,-1-24,-24 24,25 0,-25-24,0 24,0-25,0 25,0 1,0-26,0 25,-25 0,25 1,-24-1,-1 0,0 25,25-25,-25 25,0 25,1-25,-1 0,0 25,25 0,-25 24,0-24,25 0,0 0,0-1,0 1,0 0,0 0</inkml:trace>
  <inkml:trace contextRef="#ctx0" brushRef="#br0" timeOffset="210727.4899">5779 8731,'0'25,"0"0,25 0,-25-1,0 1,0 0,0 0,-25 24,25-24,-24 0</inkml:trace>
  <inkml:trace contextRef="#ctx0" brushRef="#br0" timeOffset="211279.7297">6102 8086,'-25'0,"50"25,0-25,0 0,-1-25,26 25,-25 0,0-24,24 24,-24 0,0-25,0 25,-1 0,-24 25,0-1,0 1,-24 25,24-25,0-1,-25 26,25-25,0 0,0-1,0 1,0 0,0 0,0 0,0-1</inkml:trace>
  <inkml:trace contextRef="#ctx0" brushRef="#br0" timeOffset="211467.6196">6176 8334,'25'0,"0"0,0 0,0-24,-1 24,1 0,0 0,-25 24,-25 1</inkml:trace>
  <inkml:trace contextRef="#ctx0" brushRef="#br0" timeOffset="211607.444">6176 8533,'25'0,"0"0,0-25,0 0,-1 25,1-25,0 1,0-1,-25 0</inkml:trace>
  <inkml:trace contextRef="#ctx0" brushRef="#br0" timeOffset="212331.7856">6226 8260,'-25'0,"25"25,0 0,0-1,0 1,0 25,0-1,0 1,0 0,0-1,0 1,25-1,-25-24,0 0,0 0,0 0,25-25,-25-25,25 0,-1-25,-24 26,25-26,0 0,-25 1,25-1,0 25,-25-24,24 49,1-25,-25 50,0 0,0 24,0-24,0 25,0-26,0 1,0 0,0 0,0 0,25-25,-25-25,25 0,-25 0,25 0,-25 1,24-26,-24 25,25-24,0 24,0-25,-25 25,25 25,-1-24,1 24,-25-25,25 25,0 0,0 0,-1 0,-24 25,25-25,-25 24,25-24,-25 25,0 0,0 0,0 0,0-1,-25 26,25-25,-25 0,1-1,24 1,-25 25,0-50,25 25,-25-1,0-24,1 0,24-24,-25-1,25 0,0 0,0 0,-25-24,25 24,0-25,0 26,0-1,0 0,-25 0,25 0,0 50,0 0,25 25,-25-26,0 26,0 0,0-1,25 1,-25 24,0-24,0 24,0 1,0-1,0 1,0-26,0 1,25-1,-25 1,-50-50,50 25,0 0</inkml:trace>
  <inkml:trace contextRef="#ctx0" brushRef="#br0" timeOffset="213339.9048">7516 8508,'0'0,"0"-25,0 0,25 1,-25-1,-25 0,25 0,0 0,-25 1,0 24,0 0,1 0,-1 24,0 1,0 25,0-1,1 1,-1 0,25-1,0 1,-25-25,50 24,-25-24,0 0,25 0,-1-50,1 25,-25-25,25 0,0-24,0 24,-1-25,-24 25,25-24,-25 24,0-25,25 26,-25-1,0 50,0-1,0 26,0-25,25 24,-25-24,25 25,-25-25,24-1,-24 1,25 0,-25 0,25-25,0 25,-25-50,25 25,-1-25</inkml:trace>
  <inkml:trace contextRef="#ctx0" brushRef="#br0" timeOffset="213559.574">7689 8458,'25'0,"0"0,0 0,0 0,24 0,-24 0,25 0,-26 0,26 0,-25 0,0-24,0 24,-1 0,1 0,-50 24,1-24,-1 25,0 0,0-25</inkml:trace>
  <inkml:trace contextRef="#ctx0" brushRef="#br0" timeOffset="213732.3485">7764 8632,'0'25,"25"-25,-1 0,1 0,0 0,25 0,-26 0,26-25,-25 25,0 0,0 0,-1-25,1 25,-74-49,24 49,25-25</inkml:trace>
  <inkml:trace contextRef="#ctx0" brushRef="#br0" timeOffset="213932.7542">7937 8210,'0'25,"0"0,0 0,0 24,-24 1,24 0,0-1,0 1,0 24,0 1,-25-26,25 1,0-1,0 1,0-25,25 0,-25-1,0 1,24-74</inkml:trace>
  <inkml:trace contextRef="#ctx0" brushRef="#br0" timeOffset="214151.5328">8260 8508,'25'25,"0"-25,-1 0,1 0,0 0,0-25,0 25,-1 0,1 0,0 0,-25-25,25 25</inkml:trace>
  <inkml:trace contextRef="#ctx0" brushRef="#br0" timeOffset="214508.4123">8533 8310,'25'0,"-1"0,1 0,0 24,0 1,0-25,-1 25,1 0,0 0,-25-1,0 1,0 0,0 0,-25 0,25-1,-25 26,1-25,-26 0,25-1,0 1,1 0,-1 0,0 0,0-25,50 0,0 0,0-25,-1 25,1 0,0 0,0 0,24 0,-24-25,0 25,0 0,24 0,-24 0,0 25,0-25,0 0,-1-25</inkml:trace>
  <inkml:trace contextRef="#ctx0" brushRef="#br0" timeOffset="214848.1547">9351 8111,'-24'-25,"24"50,0 0,0 25,0-26,0 51,0-26,-25 1,25 24,0-24,0 0,0 24,0-24,0-26,0 26,0-25,0 0,25-50,-25 0,0-25</inkml:trace>
  <inkml:trace contextRef="#ctx0" brushRef="#br0" timeOffset="215131.8449">9401 8186,'0'0,"25"-25,-25 0,25 0,-1 25,1 0,-25 25,0 0,0 0,0 24,0-24,0 25,0-1,0-24,0 25,0-1,0-24,25 25,-25-26,0 26,0-25,0 0,0-1,0 1,-25-50</inkml:trace>
  <inkml:trace contextRef="#ctx0" brushRef="#br0" timeOffset="215275.5179">9327 8434,'24'0,"1"0,0 0,0 0,0 0,-1 0,1 0,0 0</inkml:trace>
  <inkml:trace contextRef="#ctx0" brushRef="#br0" timeOffset="215423.4743">9302 8558,'25'0,"-1"0,1 0,0 0,0 0,0 0,-1 0,1 0,0 0,0 0</inkml:trace>
  <inkml:trace contextRef="#ctx0" brushRef="#br0" timeOffset="215612.0176">9153 8830,'25'0,"0"0,-1 0,26 0,0 0,-1 0,1 0,-25 0,24 0,1 0,-1-24,-24 24,0 0,25 24,-26-24</inkml:trace>
  <inkml:trace contextRef="#ctx0" brushRef="#br0" timeOffset="216471.0173">10195 8334,'0'-24,"0"-1,0 0,-25 0,25 0,-25 1,25-1,-25 0,1 25,-1 0,0 25,0 0,0-1,0 26,-24 24,49-24,-25 0,25-1,0 1,0-25,0 24,25-24,0 0,-1-25,-24-25,25 25,0-25,0 0,0-24,0 24,-1-25,-24 26,25-26,-25 25,25-24,-25 24,0 0,25 0,-50 25,25 25,0 0,0 24,0-24,0 25,0-1,0-24,0 25,25-25,-25-1,25 1,-25 0,24 0,1-25,0-25</inkml:trace>
  <inkml:trace contextRef="#ctx0" brushRef="#br0" timeOffset="216679.4796">10418 8260,'25'0,"0"0,-1 0,1 0,0 0,0 0,24 0,-24 0,0 0,0 0,0 0,-1 0,-48 0,-1 25,0-25,0 25</inkml:trace>
  <inkml:trace contextRef="#ctx0" brushRef="#br0" timeOffset="216855.4356">10393 8483,'0'25,"25"-25,0 0,0 0,-1 0,1 0,25-25,-25 25,24 0,-24 0,25 0,-26-25,1 25,0 0,0 0,-75-49,25 49</inkml:trace>
  <inkml:trace contextRef="#ctx0" brushRef="#br0" timeOffset="217087.3726">10666 7913,'0'24,"0"1,0 0,-25 25,25-1,0 1,-25 24,25 1,-24-26,24 26,-25-1,25 1,0-26,0-24,0 25,0-26,0 1,0 0,0-50,25 0</inkml:trace>
  <inkml:trace contextRef="#ctx0" brushRef="#br0" timeOffset="217411.5083">11137 8086,'0'-24,"0"48,0 1,0 0,0 25,0-1,0 1,0-1,-25-24,25 25,0-1,0-24,0 0,0 25,0-26,25-24</inkml:trace>
  <inkml:trace contextRef="#ctx0" brushRef="#br0" timeOffset="218376.1228">11361 8037,'0'25,"0"-1,0 1,0 25,0-1,0 1,0 0,0-1,0 1,0-25,0 24,0 1,0-25,0-1,0 1,0-50,24 1,-24-26,0 25,25-24,-25-1,25 0,-25 1,25-1,-25 25,25 1,-25-1,24 0,1 25,-25 25,0 0,0 24,0-24,0 25,0-1,-25-24,25 25,0-26,-24 1,24 0,0 0,-25-25,25-25,0 0,0 0,25-24,-1 24,-24-25,25 26,0-1,0 0,24 0,-24 0,25 1,-25 24,24-25,-24 25,25 0,-26 0,1 0,0 25,-25-1,-25-24,25 25,-25-25,1 0,24-25,0 1,-25 24,25-25,0 0,0 0,-25 25,25-25,0 1,0-1,0 0,-25 0,25 0,0 50,0 0,0 0,0 0,0 24,0 1,0-1,25 1,-25 0,0 24,0-24,0 24,0-24,0-1,-25 1,25-1,0-24,0 0,0 0,0 0,-25-1,1-24,-1-24,0 24,25-25,-25 0,0 25,1-25,-1 0,0 1,25-1,0 0,25 0,0 0,-1 25,1-24,0-1,0 25,24-25,-24 0,0 0,0 25,0-24,-1 24,1 0,0 0,-25 24</inkml:trace>
  <inkml:trace contextRef="#ctx0" brushRef="#br0" timeOffset="218536.0166">12179 8582,'0'25,"25"0,-25 0,0 0,0-1,0 1,0 0,0 0,-25 0,0-1,25 1,-25-25</inkml:trace>
  <inkml:trace contextRef="#ctx0" brushRef="#br0" timeOffset="221023.766">12998 7689,'0'-24,"0"48,-25 1,25 0,0 25,-25-1,25 1,-25-1,0 1,25 0,-24-1,-1 1,0 0,0-1,0-24,1 0,-1 0,25-1,-25-24,0 0,0 0,25-24</inkml:trace>
  <inkml:trace contextRef="#ctx0" brushRef="#br0" timeOffset="222003.9316">12576 8037,'25'0,"-25"-25,25 25,24-25,-24 25,25-25,-1 25,1-25,-1 25,1-24,0 24,-1-25,1 25,-1 0,-24 0,0 0,0 0,0 0,0 0,-25 25,-25-1,0 1,0 0,0-25,0 25,1-25,-1 25,0-25,0 0,0 25,1-1,24 1,0 0,0 25,0-1,0 1,0-1,-25 1,25 24,0-24,0-25,0 24,0-24,0 25,0-25,25-50,-25 0,0-25,0 26,0-26,24 0,-24 26,0-26,0 0,0 1,25 24,-25-25,0 26,0-1,0 0,25 0,0 0,0 1,-1 24,-24 24,25 1,-25 0,0 0,0 0,0-1,0 26,0-25,0 24,0-24,25 25,-25-1,0 1,0 0,0-26,0 26,25-25,-25 24,0-24,0 0,0 0,-25-50,0 0,0 0,25 1,-24-1,-1 0,0-25,25 26,-25-1,25 0,-25 0,25 0,0 1,0-1,0 0,25 25,-25-25,25 25,0 0,0 0,-1 0,-24-25,25 50,-25 0,0 0,-25 0,25-1,-24 1,-1 0,0 0,0 0,0-1,1 1,48-25,-24-25,25 1,0 24,0-25,0 0,-1 0,1 25,0-25,0 1,0-1</inkml:trace>
  <inkml:trace contextRef="#ctx0" brushRef="#br0" timeOffset="223427.5319">13568 8062,'0'24,"25"-24,-25 25,0 0,0 0,25 0,-25-1,0 1,0 25,0-25,0-1,0 1,0 0,25 0,-25-50,0 0,0 0,0 1,0-26,0 25,0 0,0 1,0-1,0 0,24 25,1 0,-25 25,25 0,-25-1,0 1,0 0,0 0,0 0,-25-1,25 1,-25 0,1 0,24-50,24 0,-24 0,25 1,0-26,0 0,0 1,-1 24,1-25,0 1,25 24,-50 0,24 0,-24 50,-24-25,24 25,-25 0,25 0,-25-1,0 26,0-25,25 0,-24-1,48-48,1-1,-25 0,25 25,-25 25,25 0,-25-1,0 26,0 0,0 24,0-24,-25 24,25-24,0 24,0 0,0-24,0 0,0-1,0-24,0 0,0 0,0-1,0-48,0-26,0 25,-25-74,25 49,0 1</inkml:trace>
  <inkml:trace contextRef="#ctx0" brushRef="#br0" timeOffset="223600.1912">14015 7813,'0'0,"0"-24,24 24,1 0,0 0,0 0,0 24,-1-24,-24 25,25-25,0 25,-25 0,-25-25,25 25,-25-25</inkml:trace>
  <inkml:trace contextRef="#ctx0" brushRef="#br0" timeOffset="224087.1994">13965 8062,'0'24,"25"-48,0 24,-1 0,1 0,0 0,0 0,0-25,-1 25,1 25,-50-1,25 1,-24-25,-1 25,0 0,0 0,0-1,1 1,-1-25,0 25,50-25,0 0,-1 0,1-25,0 25,0 0,0-25,-1 25,1 0,-25 25,-25 0,1 0,-1 0,0-25,0 24,0 1,1 0,-1-25,0 25,50-25,0 0,-1 0,1-25,0 25,0-25,0 25,-1 0,1-25,0 25,0 0,-50-24</inkml:trace>
  <inkml:trace contextRef="#ctx0" brushRef="#br0" timeOffset="224435.5459">14139 8086,'0'25,"0"0,0 25,0-26,0 26,0 0,0-26,0 26,0-25,-25 24,25-24,0 0,0 0,-25 0,25-1,-25-24,25 25,-25-25,1 0,-1 0,25-25,25 25,-1 0,1 0,0-24,0 24,0 0,-1 0,1-25,25 25,-25 0,-1 0,26 0,-25 0,0 0,0 0</inkml:trace>
  <inkml:trace contextRef="#ctx0" brushRef="#br0" timeOffset="224639.7123">14511 8210,'25'-24,"-1"24,1 0,25 0,-25-25,24 25,-24 0,25 0,-26-25,26 25,-25 0,0 0,-1 0</inkml:trace>
  <inkml:trace contextRef="#ctx0" brushRef="#br0" timeOffset="225311.7815">15255 7739,'-25'0,"0"0,25 25,-25-25,1 25,24 24,-25-24,25 0,0 0,0-1,25 1,-1-25,1 0,0-25,0 25,0 0,-1-24,1 24,-25-25,-25 25,25 25,-24-25,-1 24,0 1,25 25,-25-25,0 24,1 1,-1 0,25-1,0 1,0-1,-25 26,25-50,0 24,0 1,0-25,0-1,0 1,25-25,-25-25,0 1,0-1,0 0,25-25,-25 26,24-26,-24 0,25 1,0-1,-25 25,25 1,-25-26,25 50,-1-25,1 0,-25 1,25 24,0-25,0 25,0-25,-1 25,1 0,0 0,-25 25,-25 0,25 24,0-24,0 0,-25 24,25 1,0 0,0-1,0 1,0-25,0 24,0-24,0 25,0-26,0 1,0 0,0 0,-24-50,-1 0,25 0,-25 1,0-1,25 0</inkml:trace>
  <inkml:trace contextRef="#ctx0" brushRef="#br0" timeOffset="226436.4894">15205 8334,'0'-24,"25"24,-25-25,25 25,0 0,-1 0,1 0,0 0,-25 25,0-1,-25 1,0 0,1 0,-1 0,0-1,50-48,0 24,-25-25,24 0,-24 0,25 0,-25 1,25-1,-25 0,0 0,0 0,0 1,25-1,-25 0,-25 25,25 25,0 0,0-1,0 26,-25-25,25 24,0-24,0 0,0 0,0 0,-25-1,25 1,0 0,25-50,-25 0,25 1,-25-1,0 0,25-25,-25 26,25-26,0 0,-25 1,24 24,1-25,0 1,0 24,-25 0,25 0,-1 0,1 1,0 24,0 0,-25 24,0 1,0 0,0 0,-25 0,25 0,-25-25,25 24,0 1,25-25,-25-25,25 25,0 0,-25-24,24 24,1 0,0 0,-25 24,-25 1,25 0,-25 0,1 0,24-1,-25 26,-25-25,25 24,1-24,-1 25,25-25,-25-25,25 24,25-24,0-24,-1-1,1 25,0-25,25-25,-26 26,26-1,0 0,-26 0,1 0,0 25,0-24,0-1,-25 0,0 0,0 0,0 1,-25-1,25 0,0 0,0 0,-25 0,25 1,-25 24,25 24,-25-24,25 25,0 0,0 0,-24 0,24 24,0-24,0 0,0 25,0-1,-25 1,25 24,0-24,0 24,25-24,-25 24,0 1,0-1,0-24,0 24,0-24,0-1,0 1,0-25,0 24,-25-24,25 0,0-75,0 26,0-1</inkml:trace>
  <inkml:trace contextRef="#ctx0" brushRef="#br0" timeOffset="226599.5657">16197 8607,'0'25,"0"-50</inkml:trace>
  <inkml:trace contextRef="#ctx0" brushRef="#br0" timeOffset="229691.4815">2456 7739,'0'25,"0"0,0-1,0 1,24 0,-24 0,0 0,0-1,0 1,-24-25</inkml:trace>
  <inkml:trace contextRef="#ctx0" brushRef="#br0" timeOffset="229843.3698">2307 7838,'-25'25,"25"0,0 0,25-1,-25 1,25 0,-25 0,24 0,1-25,0 0,0 0</inkml:trace>
  <inkml:trace contextRef="#ctx0" brushRef="#br0" timeOffset="230008.1002">2654 7813,'0'25,"0"0,25-25,-25 25,0 0,0-1,25 1,-50 0,25 0,0 0,0 24,-25-24,25 25</inkml:trace>
  <inkml:trace contextRef="#ctx0" brushRef="#br0" timeOffset="230463.577">2158 10319,'0'25,"0"-1,0 26,0-25,0 0,0-1,0 1,0 0,0 0,25-25,-25 25,25-25,-75-25,75 25</inkml:trace>
  <inkml:trace contextRef="#ctx0" brushRef="#br0" timeOffset="230751.9746">2332 10269,'24'0,"1"0,0 25,0-25,-25 25,0 0,-25-25,25 24,-25 1,25 0,-25 0,1-25,-1 25,0-1,50-24,0 0,-1 0,1-24,0 24,0 0,0 0,-25-25,24 25</inkml:trace>
  <inkml:trace contextRef="#ctx0" brushRef="#br0" timeOffset="230947.3178">2480 10170,'25'25,"0"0,0-1,-25 1,25 0,-25 0,24 0,1-1,-25 1,25 25,-25-25,0-1,0 26,0-25,-25 0,25 24,-25-24,1 0,-1 0</inkml:trace>
  <inkml:trace contextRef="#ctx0" brushRef="#br0" timeOffset="239139.8125">3423 9798,'0'25,"0"-1,25 1,-25 0,0 0,0 0,0-1,0 1,0 0,0 0,0 25,0-26,-25-24</inkml:trace>
  <inkml:trace contextRef="#ctx0" brushRef="#br0" timeOffset="239287.7897">3299 9922,'0'25,"0"-1,0 1,25 0,-25 0,0 0,25 0,-1-25,-24 24,25-24,0 0,-25-24,25 24</inkml:trace>
  <inkml:trace contextRef="#ctx0" brushRef="#br0" timeOffset="239447.5722">3621 9847,'0'25,"0"0,-24-25,24 25,-25 0,25-1,-25 1,0 25,0-25,25 0,-24-1,-1 26,0-25,0 0,0-25,25 24,-24-24,-1 25</inkml:trace>
  <inkml:trace contextRef="#ctx0" brushRef="#br0" timeOffset="239723.5748">3249 10294,'0'0,"-24"-25,48 25,1 0,0 0,0 0,0 0,24 0,-24-25,0 25,24 0,-24 0,25-24,-25 24,-1 0,1 0,0 24,0 1,-50-25,25 25,0 0,0 0,0-1,-25 26,25 0,0-26,-25 26,25-25,0 0,0-1,-24 26,24-25,0 0,-25-25,-25-50,50 25</inkml:trace>
  <inkml:trace contextRef="#ctx0" brushRef="#br0" timeOffset="239903.839">3299 10492,'25'0,"-25"25,25-25,-1 0,1 0,0 0,0 0,0 0,-1 0,1 0</inkml:trace>
  <inkml:trace contextRef="#ctx0" brushRef="#br0" timeOffset="240059.9681">3249 10691,'25'25,"0"-25,0 0,24 0,-24 0,25 0,-25-25,-1 25,26 0,-25 0,0 0,-1-25,1 25</inkml:trace>
  <inkml:trace contextRef="#ctx0" brushRef="#br0" timeOffset="241107.4658">4366 10244,'0'-24,"0"-1,0 0,0 0,0 0,0 1,-25-1,0 0,0 0,0 25,1 0,-1 0,0 25,0 0,0 0,1 24,-1 1,0-1,25-24,-25 25,25-1,25 1,-25-25,0 0,25-1,0 1,-1-25,1 0,0-25,0 1,0-1,-1 0,-24-25,25 26,0-26,-25 25,25-24,-25 24,0 0,25-25,-25 26,-25 48,25 1,0 25,0-25,0 24,0-24,0 25,0-26,25 1,-25 25,24-25,-24-1,25-24,-25 25,25-25,0-25</inkml:trace>
  <inkml:trace contextRef="#ctx0" brushRef="#br0" timeOffset="241311.5863">4539 10195,'0'25,"25"-25,0 0,0 0,-1 0,1 0,0 0,0-25,0 25,-50 25</inkml:trace>
  <inkml:trace contextRef="#ctx0" brushRef="#br0" timeOffset="241516.5526">4514 10393,'25'0,"0"0,0 0,24 0,-24-25,0 25,0 0,0 0,-1 0,1 0,0 0,0-24,-25 48,-25-24</inkml:trace>
  <inkml:trace contextRef="#ctx0" brushRef="#br0" timeOffset="241935.3944">4936 10244,'25'-24,"0"24,0 0,-1 0,1 0,0-25,0 25,0 0,-1 0,1 0,0 0,0 0</inkml:trace>
  <inkml:trace contextRef="#ctx0" brushRef="#br0" timeOffset="242307.5646">5209 9996,'25'0,"-25"25,25-25,-1 0,1 0,-25 25,25-25,0 25,0 0,-1-25,-24 24,0 1,0 0,0 0,-24 0,-1-1,25 1,-25 25,-25-25,26-1,-1 1,0 0,0 0,0 0,1-25,48 0,1 0,0 0,0 0,0 0,-1-25,26 25,-25 0,0 0,-1 0,1 0,0 0,0 0,0 0,-1 0</inkml:trace>
  <inkml:trace contextRef="#ctx0" brushRef="#br0" timeOffset="243284.4213">5606 9996,'0'0,"25"0,-25 25,0 0,24 25,-24-1,0-24,0 25,0-1,0 1,0-1,0-24,0 0,0 0,0 0,0-50,0 0,0 0,25 0,-25-24,0 24,0-25,25 1,-25-1,25 25,0-24,-25 24,24 25,-24-25,25 25,0 25,0 0,-25 0,0-1,25 1,-25 0,0 25,-25-26,25 1,0 0,-25 0,25 0,-25-1,25 1,-25-25,1-25,24 1,0-1,0 0,24-25,-24 26,25-1,0 0,25 0,-25 0,24 1,-24 24,25-25,-1 25,-24-25,25 25,-26 0,26 0,-25 0,0 0,-50 25,0-25,0 0,0 0,1-25,-1 0,25 0,0 0,-25 1,25-1,0 0,0 0,0 0,-25 1,50 48,-25 1,0 0,0 0,0 24,0 1,0 0,0-1,0 1,0 0,0-1,25 26,-25-26,0 1,0-1,0 1,0 0,0-26,0 26,0-25,0 0,-25-25,0 0,0-25,1 25,-1-25,0 0,0 0,25 1,0-1,0 0,25 0,0 0,-25 1,25 24,-1-25,1 0,0 25,0-25,-25 0,25 25,-1 0,-24-24,25 24,0 0,-25-25,25 25</inkml:trace>
  <inkml:trace contextRef="#ctx0" brushRef="#br0" timeOffset="243436.061">6449 10443,'0'25,"25"-25,-25 24,0 1,25-25,-25 25,0 0,0 0,-25-25,25 24,0 1,-25-25,0 25</inkml:trace>
  <inkml:trace contextRef="#ctx0" brushRef="#br0" timeOffset="248256.3532">7417 9922,'-25'0,"0"25,0-1,0 26,25-25,-24 25,-1-1,25 1,0-1,-25-24,25 25,0-1,0 1,0-25,0 0,25-1,-25 1,0 25,25-25,-1-1,-24 1,25 0,0-25,0 25,0-25,-1 0,1 0,0-25</inkml:trace>
  <inkml:trace contextRef="#ctx0" brushRef="#br0" timeOffset="248588.6559">7937 9971,'0'-24,"0"-1,-24 25,24 25,0-1,-25 1,0 25,0 0,25-1,-25 1,1 24,-1-24,0-1,25 1,-25 0,25-1,0-24,0 0,0 0,25-25,-25-25,25-25</inkml:trace>
  <inkml:trace contextRef="#ctx0" brushRef="#br0" timeOffset="248803.6843">7937 9897,'0'25,"0"0,25-1,-25 26,25-25,-25 25,0-1,25 1,-25-1,25 1,-25 0,25-26,-25 26,0-25,24 24,-24-24,0 0,0 0</inkml:trace>
  <inkml:trace contextRef="#ctx0" brushRef="#br0" timeOffset="248987.9333">7789 10319,'-25'0,"50"0,24 0,-24 0,0 0,24 0,-24 0,25-25,-25 25,0 0,-1-25</inkml:trace>
  <inkml:trace contextRef="#ctx0" brushRef="#br0" timeOffset="249228.0683">8334 9872,'-24'0,"24"50,0-25,0-1,0 1,0 25,0 24,0-24,0 0,0 24,0-24,0-1,-25 26,25-26,0 1,0-1,0-24,0 25,25-50,-25 25,0-50</inkml:trace>
  <inkml:trace contextRef="#ctx0" brushRef="#br0" timeOffset="249684.035">8558 9823,'-25'0,"25"24,0 1,0 0,0 25,0-1,0 1,0 0,0 24,0 0,0-24,0 24,0-24,0 0,0-26,0 26,0-25,0 0,0-50,0 0,0 0,0 0,0 1,0-26,0 25,0-24,25 24,-25 0,0 0,24 0,1 1,-25-1,25 25,-25-25,25 25,0 0,-1 0,-24 25,25-25,-25 25,0-1,25 1,-25 0,0 0,0 0,0-1,0 1,-25 0,25 0,-25 0,25-1,-24 1,-1 0,25 0,-25-25,0 25,0-25,1 0,-1 0,25-25</inkml:trace>
  <inkml:trace contextRef="#ctx0" brushRef="#br0" timeOffset="249919.5821">8806 9847,'24'0,"1"0,-25 25,25-25,-25 25,25 0,0 24,-1-24,1 25,-25-25,25 24,0-24,-25 25,25-1,-25-24,0 25,0-1,-25-24,25 25,-25-1,0 1,0-25,1 24,-51-49,26 50,-1-25</inkml:trace>
  <inkml:trace contextRef="#ctx0" brushRef="#br0" timeOffset="250739.4755">9327 10195,'-25'0,"50"0,-1 0,1 0,0 0,25 0,-26 0,26 0,-25-25,0 25,24 0,-24 0,0 0,0 0,-1 0,-48 0,-1 0,-50-50</inkml:trace>
  <inkml:trace contextRef="#ctx0" brushRef="#br0" timeOffset="251023.8792">9327 10368,'-25'0,"50"0,-1 0,1 0,25 0,-25-24,24 24,1 0,-25 0,-1 0,26 0,-25 0,0 0,-1 0,1 0,0 0,-50 24</inkml:trace>
  <inkml:trace contextRef="#ctx0" brushRef="#br0" timeOffset="251816.4903">10517 9674,'-25'0,"25"-25,-24 25,24 25,-25-25,0 25,25-1,-25 1,0 25,25-25,-24-1,-1 26,25-25,-25 24,0 1,25 0,-25-1,25 1,-24 0,24-1,-25 1,25 24,0-24,0-1,0 1,0 0,0 24,25-24,-25-1,0 1,24-1,-24 26,25-26,-25 1,25 0,-25-1,25-24,-25 25,25-1,-25-24,24 25,1-25,-25-1,25 1</inkml:trace>
  <inkml:trace contextRef="#ctx0" brushRef="#br0" timeOffset="253375.5835">10716 9897,'0'0,"-25"0,50 25,-1-25,1 0,0 0,25 0,-26 0,1 0,0 0,0-25,0 25,-1 0,-24 25</inkml:trace>
  <inkml:trace contextRef="#ctx0" brushRef="#br0" timeOffset="253743.5038">11013 9723,'25'0,"0"0,0 25,-1 0,1-25,-25 25,25-25,-25 25,25-25,-25 24,0 1,0 0,-25-25,25 25,-25 0,0-1,1 1,-1 0,0 0,0-25,0 25,1 0,-1-25,25 24,-25-24,50 0,-25-24,25 24,24 0,-24 0,0 0,0 0,-1 0,1 0,0 0,25 0,-25 0,-1 0,1 0,0 0</inkml:trace>
  <inkml:trace contextRef="#ctx0" brushRef="#br0" timeOffset="254271.7291">12229 9699,'0'-25,"0"50,0-1,0 1,0 0,0 0,-25 24,25-24,0 0,0 0,0 0,0-1,-25 1,50 0,-50-75</inkml:trace>
  <inkml:trace contextRef="#ctx0" brushRef="#br0" timeOffset="254651.7938">13419 9649,'0'25,"0"0,0-1,0 1,0 0,0 0,0 0,0-1,0 1,0 0,0 0,0 0,0-1,0-48</inkml:trace>
  <inkml:trace contextRef="#ctx0" brushRef="#br0" timeOffset="255403.6247">14238 9475,'0'0,"0"-24,0-1,0 50,25-1,-25 1,0 0,0 25,0-26,0 26,0-25,0 0,0 24,0 1,0-1,0-24,0 25,0-1,0-24,0 25,0 0,0-1,0 1,0-25,0 24,0-24,0 0,0 24,0-24,0 25,0-1,0-24,0 25,0-25,0-1,0 26,0-25,0 0,0 24,-25-24,25 0,0 0,0 24,0-24,0 0,0 0,0-1,0 26,0-25,0 0,0-1,0 1,0 0,0 0,0 0,0 0,0-1,0 1,0 0,0 0,0 0,0-1,0 1,0 0,0-50,0-24,0 24</inkml:trace>
  <inkml:trace contextRef="#ctx0" brushRef="#br0" timeOffset="256036.1993">14932 9575,'-24'-25,"24"50,0-1,0 1,0 0,0 0,0 0,0-1,0 1,0 0,0 25,0-26,0 1,0 0,0 0,0 0,0-1,0-48</inkml:trace>
  <inkml:trace contextRef="#ctx0" brushRef="#br0" timeOffset="256839.4057">10864 10592,'-24'0,"24"24,0 1,0 25,0-25,0-1,-25 1,25 25,0-25,0-1,0 1,25-50</inkml:trace>
  <inkml:trace contextRef="#ctx0" brushRef="#br0" timeOffset="257351.9641">11881 10666,'25'0,"0"0,0 0,0 0,-1 0,1 0,0-25,0 25,0 0,-1 0,1 0</inkml:trace>
  <inkml:trace contextRef="#ctx0" brushRef="#br0" timeOffset="257688.4609">12204 10517,'25'25,"0"-25,-25 25,24-25,-24 25,25-25,-25 24,25-24,-25 25,-25 0,0 0,25 0,-24-1,-1 1,0 0,0-25,0 25,25 0,-25-25,1 0,-1 24,50-48,-1 24,1-25,0 25,25 0,-25 0,-1-25,1 25,25 0,-25 0,-1 25,1-50,0 25,0 0</inkml:trace>
  <inkml:trace contextRef="#ctx0" brushRef="#br0" timeOffset="258192.5801">13444 10443,'-25'0,"25"25,0-1,0 1,0 0,0 0,0 24,-24-24,24 0,0 0,0 0,0-1,0 1,0 0,0 0,0 0,0-50</inkml:trace>
  <inkml:trace contextRef="#ctx0" brushRef="#br0" timeOffset="258743.2831">14908 10344,'0'24,"0"1,0 0,0 25,0-26,0 1,0 0,-25 0,25 24,0-24,0 0,0 0,0 0,0-1,25-24</inkml:trace>
  <inkml:trace contextRef="#ctx0" brushRef="#br0" timeOffset="259452.4689">10815 11361,'0'-25,"0"50,0-1,0 1,0 0,0 0,0 0,-25 24,25-24,0 0,0 0,-25-25,25 24,25 1,0-25</inkml:trace>
  <inkml:trace contextRef="#ctx0" brushRef="#br0" timeOffset="259907.7308">12204 11261,'0'25,"0"0,0 0,0 24,0-24,-25 0,25 25,0-26,-25 1,25 0,0 0,0 0,25-25,-25-25</inkml:trace>
  <inkml:trace contextRef="#ctx0" brushRef="#br0" timeOffset="260499.7706">13221 11361,'0'-25,"25"25,0 0,-1 0,1 0,0 0,0 0,0 0,-1 0,1 0,-50-50</inkml:trace>
  <inkml:trace contextRef="#ctx0" brushRef="#br0" timeOffset="260835.9352">13469 11137,'25'0,"0"25,-1 0,1-25,-25 25,25 0,0-1,-25 1,-25 0,0 0,0 0,1-1,-1 1,0 0,0-25,0 25,25 0,-24-25,-1 0,50 0,-1 0,1 0,0 0,0 0,0 0,-1 0,1 0,25 24,-25-24,-1-24</inkml:trace>
  <inkml:trace contextRef="#ctx0" brushRef="#br0" timeOffset="261239.5815">14560 11311,'25'0,"0"0,0 0,0 0,-1 0,1 0,0 0,0 0,0 0,-1 0,1 0</inkml:trace>
  <inkml:trace contextRef="#ctx0" brushRef="#br0" timeOffset="261599.5686">14883 11137,'25'0,"-1"25,1-25,0 0,0 0,-25 25,25-25,-25 25,24 0,-48-1,24 1,-25 0,0 0,0-25,0 25,1-1,-1 1,0-25,25 25,-25-25,50 0,0 0,0 0,-1 0,1 0,25 0,-25-25,-1 25,1 0,25 0,-25 0,-1 0,1 0,0 0</inkml:trace>
  <inkml:trace contextRef="#ctx0" brushRef="#br0" timeOffset="262451.8107">15503 9550,'0'-25,"-25"25,50 0,-25 25,25 0,0-25,-25 24,24 1,1 0,-25 0,25 0,0 24,-25-24,25 0,-1 0,1-1,-25 1,25 25,-25-25,25-1,0 1,-25 25,0-25,24 0,-24 24,0-24,0 0,25 0,-25 24,0-24,0 0,0 24,0-24,25 0,-25 25,0-26,0 26,0-25,0 24,0-24,0 0,0 25,-25-26,25 26,0-25,0 24,0-24,0 25,0-25,-25 24,25-24,0 25,0-1,-24-24,24 25,0-1,-25-24,0 25,25-25,-25 24,0-24,1 25,-1-26,25 1,-25 0,0 0</inkml:trace>
  <inkml:trace contextRef="#ctx0" brushRef="#br0" timeOffset="1.51882E6">16073 10418,'-24'0,"-1"0,50 0,-1 0,1 0,0 0,0 0,0 0,-1 0,1 0,0 0,0 0,0 0,-1 0,1 0,0 0,0 0,0 0,0 0,-1 0,1 0,0 0,0 0,0 0,-50 0,0-25</inkml:trace>
  <inkml:trace contextRef="#ctx0" brushRef="#br0" timeOffset="1.51922E6">16421 10294,'0'-25,"0"50,25-25,-1 25,1-25,0 25,0-25,0 24,-1-24,-24 25,25-25,0 25,-25 0,-25-25,25 25,-25-1,1-24,-1 50,-25-25,25 0,-24 24,-1-24</inkml:trace>
  <inkml:trace contextRef="#ctx0" brushRef="#br0" timeOffset="1.52E6">17289 9451,'-25'0,"25"-25,-25 50,0-1,25 1,-24 25,24-25,-25 24,25 1,0-1,-25 1,25 0,0 24,-25 0,25-24,0 25,-25-1,25 0,0 1,0-1,0 1,25-26,-25 26,0-1,0 0,25-24,-25 0,25 24,-25-49,25 24,-25 1,24-25,-24 24,25 1,0-25,-25 0,0 0</inkml:trace>
  <inkml:trace contextRef="#ctx0" brushRef="#br0" timeOffset="1.52645E6">17711 9178,'-25'0,"25"25,0-1,0 26,-25-25,25 24,0-24,0 25,-25-1,25 1,0-25,0 24,0-24,0 0,0 0,0 0,0-1,25 1,-25-50,0 1</inkml:trace>
  <inkml:trace contextRef="#ctx0" brushRef="#br0" timeOffset="1.52744E6">18430 9426,'0'-25,"0"0,0 50,0 0,0 0,0-1,0 1,0 0,0 0,25 0,-25-1,0 1,24 0,1 0,-50-25,75 0,-25 0,0 0,0 0,-1-25,1 0,-25 0,25 1,-25-1,0 0,0 0,0 0,0 1,0-1,0 0,0 0,-25 0,0 1,1-1,-1 25,0 0,0 25,0-1,0 1,1 0,-1 0,25 0,-25-1,25 1</inkml:trace>
  <inkml:trace contextRef="#ctx0" brushRef="#br0" timeOffset="1.52809E6">19447 9500,'-25'0,"0"0,0 0,50 0,0 0,0 0,0 0,-1 0,1 0,0 0,0 0,0 0,0 0,-1 0,1 0,0 0,0 0,-25-25</inkml:trace>
  <inkml:trace contextRef="#ctx0" brushRef="#br0" timeOffset="1.52834E6">19819 9277,'-25'0,"25"25,0 0,0-1,0 1,0 0,0 0,0 0,0 24,0-24,0 0,0 24,0-24,0 0,0 25,-25-26,25 1</inkml:trace>
  <inkml:trace contextRef="#ctx0" brushRef="#br0" timeOffset="1.52952E6">20513 9128,'0'25,"0"0,0 0,0-1,0 1,0 0,0 0,-24 0,24-1,0 1,0 25,0-25,0-1,0 26,0-25,0 0,0 24,0-24,0 0,24 24,-24-24,0 25,0-25,0 24,0-24,0 0,0 0,0 24,0-24,0 25,0-25,0-1,0 26,0-25,0 0,0-1,0 1,0 0,0 0,0 0,25-1,-25 1,0 0,0 0,0 0,0-1,0 1,0 0,0 0,0 0,0 24,0-24,0 0,0 0,0-1,0 1,0 0,0 0,0 0,-25-1,25 1,0 0,0 0,0 0,0-1,0 1,0 0,0 0,0 0,0-1,0 1,0 0,0 0,0 0,0 0,0-1,0 1,0 0,0 0,-24 0,24-50,0 0,-25-25,25 1</inkml:trace>
  <inkml:trace contextRef="#ctx0" brushRef="#br0" timeOffset="1.53034E6">20811 9426,'25'0,"0"0,0 0,-1 0,1-25,0 25,0 0,0 0,-1 0,1 0,0 0,0 0,0 0,-75-50,50 26</inkml:trace>
  <inkml:trace contextRef="#ctx0" brushRef="#br0" timeOffset="1.53064E6">21282 9128,'-24'0,"24"25,0 0,0 0,0-1,0 1,0 0,0 25,-25-26,25 26,0-25,0 0,0 24,0-24,0 0,0 0,0-1,0 1,0 0,0 0,25-25</inkml:trace>
  <inkml:trace contextRef="#ctx0" brushRef="#br0" timeOffset="1.53177E6">17537 10344,'0'-25,"-25"25,25 25,0-1,-25 1,25 0,0 0,0 0,0-1,0 1,25 0,-25 0,25-25,-25 25,25-25,0 0,-1 0,1-25,0 25,0-25,-25 0,25 25,-25-25,24 1,-24-1,0 0,0 0,0 0,0 1,0-1,0 0,0 0,-24 25,24-25,-25 1,25-1,-25 25,0 0,0 0,25 25,-24-25,24 24,0 1,-25-25,25 25,0 0</inkml:trace>
  <inkml:trace contextRef="#ctx0" brushRef="#br0" timeOffset="1.53243E6">18579 10145,'0'25,"0"0,0 0,-25-1,25 1,0 25,0-25,0-1,0 26,0-25,0 0,-25-1,25 1,25 0</inkml:trace>
  <inkml:trace contextRef="#ctx0" brushRef="#br0" timeOffset="1.53354E6">19447 10368,'-25'0,"0"0,0 0,50 0,0 0,0 0,0 0,-1 0,1 0,0 0,0 0,0 0,0 0,-1 0,1 0,0 0,-25-24,25 48,-25-48</inkml:trace>
  <inkml:trace contextRef="#ctx0" brushRef="#br0" timeOffset="1.53378E6">19844 10170,'-25'0,"25"25,0 0,0-1,0 26,0-25,0 0,0-1,0 1,0 0,-25 25,25-26,0 1,25 0,-50-50,25 50,0 0</inkml:trace>
  <inkml:trace contextRef="#ctx0" brushRef="#br0" timeOffset="1.5345E6">20836 10220,'-25'0,"50"0,0 0,0 24,-1-24,1 0,0 0,0 0,0 0,-1 0,1 0,0 0,0 0,-25-24</inkml:trace>
  <inkml:trace contextRef="#ctx0" brushRef="#br0" timeOffset="1.53476E6">21233 10021,'-25'25,"25"0,0 0,0-1,0 26,0-25,-25 0,25 24,0-24,0 0,0 0,0-1,0 26,0-25,25 0,-25-1,0 1,0 0,0 0,0 0</inkml:trace>
  <inkml:trace contextRef="#ctx0" brushRef="#br0" timeOffset="1.53555E6">17686 11162,'0'-25,"-25"25,0 0,0 25,25 0,0 0,-24-25,24 25,0-1,0 1,0 0,0 0,24 0,-24-1,0 1,25-25,0 25,0 0,0-25,-1 0,1 0,0 0,0-25,-25 0,25 0,-25 1,24-1,-24 0,0 0,0 0,0 1,0-1,-24 0,24 0,0 0,-25 0,0 1,0-1,0 25,25 25,0-1,0 1,25 25</inkml:trace>
  <inkml:trace contextRef="#ctx0" brushRef="#br0" timeOffset="1.53597E6">18752 11112,'-24'0,"-1"-24,0 24,0 0,0 0,25 24,-24 1,24 0,0 25,0-25,0-1,0 1,0 0,0 0,24 0,-24-1,25-24,0 0,0 0,0 0,-1 0,-24-24,25-1,0 0,-25 0,0 0,25 1,-50-1,25 0,0 0,-25 0,0 25,25-25,-24 25,-1-24,0 24,25 24,0 1,0 0</inkml:trace>
  <inkml:trace contextRef="#ctx0" brushRef="#br0" timeOffset="1.53639E6">19695 11137,'-25'0,"0"0,25 25,0 0,0 0,0 0,0-1,0 1,0 0,25 0,-25 0,25-1,0-24,0 0,-1 0,1-24,0-1,-25 0,25 25,-25-25,0 0,0 1,0-1,0-25,0 25,0 0,-25 1,25-1,-25 0,0 25,1 0,-1 0,0 25,-25-50,50 50,0 0</inkml:trace>
  <inkml:trace contextRef="#ctx0" brushRef="#br0" timeOffset="1.53691E6">21109 11013,'-25'25,"0"-25,25 25,0 0,-25-1,25 1,0 25,0-25,0 0,0-1,25 1,0-25,0 0,0 0,-1 0,1-25,0 1,0-1,-25 0,25-25,-25 25,24 1,-24-1,0 0,-24 0,24 0,-25 1,0 24,25-25,-25 25,25-25,-25 25,1 0,-1 25</inkml:trace>
  <inkml:trace contextRef="#ctx0" brushRef="#br0" timeOffset="1.53749E6">21605 9227,'-25'-24,"50"24,-25 24,25 1,-1 0,1 0,0 0,-25-1,25 26,0 0,0-26,-1 26,-24 0,25-1,0 1,-25 24,25-24,-25 24,0 1,25-26,-25 26,0 24,0-25,0 1,0-1,0 25,0-24,0-1,-25-24,25 24,0 1,-25-1,25-24,-25 24,25-24,-25 24,1-24,-1-1,0 1,0-50,0 25</inkml:trace>
  <inkml:trace contextRef="#ctx0" brushRef="#br0" timeOffset="1.55421E6">4192 13221,'-25'0,"50"0,0 0,0-25,-1 25,1 0,0 0,25-25,-26 25,1 0,0 0,0-25,0 25,-1 0,1 0,-25-24</inkml:trace>
  <inkml:trace contextRef="#ctx0" brushRef="#br0" timeOffset="1.55444E6">4614 12799,'24'0,"1"0,0 0,0 0,0 0,-1 0,1 0,0 0,0-25,0 25,0 0,-1 0,-24 25,-24-25,-1 25,0-25</inkml:trace>
  <inkml:trace contextRef="#ctx0" brushRef="#br0" timeOffset="1.55459E6">4787 12849,'-49'74,"98"-148,-98 173,49-49,-25-26,25 26,0 0,0 24,0-24,-25-1,25 1,0 0,0-1,0-24,25 25,-25-26,0-48,0-1</inkml:trace>
  <inkml:trace contextRef="#ctx0" brushRef="#br0" timeOffset="1.55488E6">4787 12948,'25'-25,"-25"0,25 25,0-24,0 24,-1 0,1 24,-25 1,0 0,0 0,0 0,-25 24,25-24,0 25,0-1,0 1,0 24,0-24,0 0,25-26,-25 26,0-25,0 24,0-24,0 0,25-25,-25 25,-25-50,0 25,25-25,-24 0,-1 1,0 24</inkml:trace>
  <inkml:trace contextRef="#ctx0" brushRef="#br0" timeOffset="1.55504E6">4614 13320,'0'0,"-25"0,25-25,25 25,-25-24,24 24,1-25,0 25,0-25,0 0,-1 0,1 25,25-25,-25 25,0-24,-25-1,24 25,1-25</inkml:trace>
  <inkml:trace contextRef="#ctx0" brushRef="#br0" timeOffset="1.55519E6">4812 13022,'-25'0,"25"25,0 0,0 0,0 0,0 24,0-24,0 25,0-1,25-24,-25 0,0 0,0 0,-25-50</inkml:trace>
  <inkml:trace contextRef="#ctx0" brushRef="#br0" timeOffset="1.55592E6">5035 12601,'0'25,"0"-1,0 1,0 0,0 0,0 24,0-24,0 25,0-25,0 24,0 1,-24-25,24-1,0 1,0 0,0 0,0-50,0 0,0 0,24 1,-24-1,0-25,0 25,25 1,-25-1,0 0,25 0,-25 0,0 1,25 24,0 0,-1 24,-24 1,0 0,0 0,0 0,0 24,0-24,0 0,0 0,0-1,25-24,0 0,0 0,0-24,-1-1,1 25,0-25,0 25,-25-25,25 25,-50 25,25 0,-25 0,0-1,0 1,1 0,-1 25,0-1,0-24,0 0,1 25,-1-26,25 1,25-50,-1 1,-24-1,25 25,0-25,0 0,0 25,-25-25,24 25,1 0,0 0,-25 25,-25 0,25 0,-25 0,25-1,-24 1,-1 25,0-25,0 24,0 1,1-25,-1-1,0 1,0-25,25 25,-25-25,25-25,0 0,-24 25,24-49</inkml:trace>
  <inkml:trace contextRef="#ctx0" brushRef="#br0" timeOffset="1.55606E6">4986 13295,'0'-24,"0"48,25-48,-1 48,-24 1,25-25,0 25,0 0,0 0,-1-1,26 26,-25-25,0-25,-1 25,26-1,-25 1,24-25,-24 0,25 0,-1 0,-24-25</inkml:trace>
  <inkml:trace contextRef="#ctx0" brushRef="#br0" timeOffset="1.55676E6">5755 12700,'0'-25,"-25"50,0 0,25 0,-25-1,25 1,-25 0,25 0,0 0,0-1,25-24,0 0,0 0,0 0,-1-24,1 24,0-25,0 25,0-25,0 25,-1 0,-24 25,-24-25,24 25,-25-1,25 1,-25 0,0 25,0-26,0 26,1 0,-1-1,0 1,0 0,25-26,-25 26,25-25,0 0,0-1,0 1,25-25,-25-25,25 25,-25-49,25 24,-25 0,0-24,25 24,-25-25,24 25,-24-24,0 24,25 0,-25 0,0 0,25 1,0-1,0 25,0-25,-1 25,1 0,0 0,0 0,0 25,-25 0,0-1,0 1,0 0,0 0,-25 24,25 1,0-25,0 25,0-1,0 1,0-25,0 24,0-24,0 0,0 0,0-1,0 1,0-50,-25 1,0-1,25 0</inkml:trace>
  <inkml:trace contextRef="#ctx0" brushRef="#br0" timeOffset="1.55694E6">5779 13196,'0'-25,"25"25,0 0,0 0,0-25,0 25,-1 0,1 0,-50 25,25 0,-24-25</inkml:trace>
  <inkml:trace contextRef="#ctx0" brushRef="#br0" timeOffset="1.55728E6">5755 13370,'-25'25,"50"-50,-25 25,24 0,-24-25,25 25,0-25,0 0,0 25,0-24,-25-1,24 25,-24-25,0 0,0 0,0 0,0 1,-24-1,24 0,-25 25,25 25,0 0,0-1,-25 26,25-25,0 25,0-1,0 1,0-1,0 1,0-25,0 0,0-1,0 1,0-50,25 1,-25-26,0 25,25-24,-25-1</inkml:trace>
  <inkml:trace contextRef="#ctx0" brushRef="#br0" timeOffset="1.55786E6">6077 12923,'0'0,"0"-25,25 25,-25-24,25 24,0 0,-25 24,0 1,0 0,0 0,-25 0,25-1,-25 1,25 0,0 0,25-50,0 25,-1-25,1 25,0 0,0 0,0 25,-50-25,25 25,0 0,-25-1,25 26,-25-25,0 0,1 24,-1 1,0-25,0 24,0-49,25 25,25-50,0 1,0-1,0 0,24 0,-24 0,0 1,24-1,-24-25,25 25,-25 0,-1 25,-24-24,25-1,-50 25,25-25,-24 25,-1-25,0 25,25-25,-25 1,0-1,25 50,25-1,-25 1,0 0,0 49,0-24,0 0,0 24,0 1,25-1,-25 0,0 1,25-1,-25-24,25 24,-25-49,24 25,-24-26,25-24</inkml:trace>
  <inkml:trace contextRef="#ctx0" brushRef="#br0" timeOffset="1.55808E6">6573 12849,'25'0,"-25"25,25-1,0 1,-25 0,24 0,1 0,-74-50,73 0</inkml:trace>
  <inkml:trace contextRef="#ctx0" brushRef="#br0" timeOffset="1.55824E6">6772 12725,'-25'0,"25"25,0-1,0 26,0-25,0 24,-25 1,25 0,-25-1,25 1,-25-1,25 1,-24 0,24-1,-25-24,25 0,-25-25,25 25</inkml:trace>
  <inkml:trace contextRef="#ctx0" brushRef="#br0" timeOffset="1.55857E6">6474 13072,'25'0,"0"0,-1 0,1 0,0-25,25 25,-26-25,26 25,-25-24,24 24,1-25,-25 25,25 0,-26 0,1 0,25 0,-25 25,-1-1,1 1,-25 0,0 0,0 0,0 24,-25-24,25 25,-24-25,24 24,-25 1,0-1,0-24,25 25,-25-25,25-1,-24 1,-1 0,0-25,0 0,0-25,-24-49,49 24,-25 25</inkml:trace>
  <inkml:trace contextRef="#ctx0" brushRef="#br0" timeOffset="1.55875E6">6796 13171,'0'25,"25"0,0 0,0 0,0-25,-25 24,25 1,-1 0,1 0,-50-50</inkml:trace>
  <inkml:trace contextRef="#ctx0" brushRef="#br0" timeOffset="1.56242E6">17190 9426,'0'25,"0"-1,0 1,0 0,0 25,0-1,0 1,0-1,-25-24,25 25,0-25,0 24,0-24,0 0,0 0,25-1,-1-24,1 0,-25-24,25 24,0-25,0 25,-1 0,1 0,0 0,0 0,0-25,24 25,-24 0,0 25,25-25,-26 0,26 0,-25 0,24 0,-24 0,25-25,-25 25,24 0,-24 0,0 0,0 0,-1 0,1 0,0 0,-25 25,0 0,0-1,-25 1,25 0,0 0,0 25,0-26,0 1,0 25,0-25,0-1,25 1,-25 25,0-25,0-1,0 26,0-25,0 0,0-1,0 1,0 0,0 0,0 0,0-1,0 1,0 0,0 0,0-50,0 0</inkml:trace>
  <inkml:trace contextRef="#ctx0" brushRef="#br0" timeOffset="1.56345E6">18058 10716,'25'0,"-1"0,1 0,0 0,0 0,0 0,-1 0,1 0,0 0,0 0,0 0,-1 0,1 0,0 0,0 0,0 0,-1 0,1 0,0 0,0 0,0 0,0 0,-1 0,1 0,0 0,0 0,0 0,-1 0,1 0,0 0,0 0,0 0,-1 0,1 0,0 0,0 0,0 0,-1 0,1 0,0-25,0 25,0 0,-1 0,1 0,0 0,0 0,0 0,24 0,-24 0,0 0,0 0,-1 0,1 0,0 0,0 0,0 0,-1 0,1 0,0 0,0 0,0 0,0 0,-1 0,1 0,0 0,0 0,0 0,-1 0,1 0,0 0,0 0,0 0,-1 0,1 0,0 0,0 0,0 0,-1 0,1 0,0 0,0 0,0 0,-1 0,1 0,0 0,0 0,0 0,24 0,-24 0,0 0,0 0,-1 0,26 0,-25 0,0 0,-1 0,1 0,25 0,-25 0,-1 0,1 0,0 0,25 0,-25 0,-1 0,1 0,0 0,25 0,-26 0,1 0,0 0,0 0,0 0,-1 0,1 0,0 0,0 0,0 0,-1 0,1 0,25 0,-25 0,-1 0,1 0,0 0,0 0,0 0,-1 0,1 0,0-25,0 25,0 0,-1 0,1 25,0-25,0 0,0 0,24 0,-24 0,0 0,0 0,0 0,-1 0,1 0,0 0,0 0,0 0,-1 0,1 0,0 0,0 0,0 0,-1 0,1 0,0 0,0 0</inkml:trace>
  <inkml:trace contextRef="#ctx0" brushRef="#br0" timeOffset="1.56926E6">10889 13171,'0'-25,"0"1,0-1,0 0,0 0,-25 25,25-25,-24 25,-1 0,0 25,0-25,0 25,1-25,24 25,-25 0,25-1,-25 1,25 0,0 0,0 0,-25 0,25-1,25 1,-25 0,0 0,0 0,25-1,-25 1,25-25,-1 25,-24 0,25-25,0 0,0 0,0 0,-1 0,1 0,0-25,0 25,-25-25,25 25,-25-25,24 25,-48-24</inkml:trace>
  <inkml:trace contextRef="#ctx0" brushRef="#br0" timeOffset="1.57001E6">11212 12824,'0'-25,"25"50,-25 0,24 0,-24-1,25 26,0-25,-25 0,25 24,-25-24,25 25,-25-26,0 26,24-25,-48 0,24 24,0 1,-25 0,0-1,0 1,-24-1,-1 1,0 0</inkml:trace>
  <inkml:trace contextRef="#ctx0" brushRef="#br0" timeOffset="1.5706E6">7640 12898,'-25'0,"25"25,-25-25,25 25,0 0,-25 24,25-24,-24 25,24-1,-25 1,25 0,0-1,0 1,0 24,25-24,-25 0,24-1,1 1,0-1,25-24,-26 0,26 0</inkml:trace>
  <inkml:trace contextRef="#ctx0" brushRef="#br0" timeOffset="1.57118E6">10195 13444,'25'25,"-25"0,0 0,0-1,0 1,0 0,-25 0,25 0,-25-1,0 1</inkml:trace>
  <inkml:trace contextRef="#ctx0" brushRef="#br0" timeOffset="1.57193E6">8979 13469,'-25'0,"25"25,25-25,-25 25,0-1,0 1,0 0,-25 25,1-50,24 49</inkml:trace>
  <inkml:trace contextRef="#ctx0" brushRef="#br0" timeOffset="1.57458E6">7813 13246,'-24'0,"48"0,1 0,0 0,0 0,0 0,-1 0,1 0,0 0,0 0,0 0,-50-25</inkml:trace>
  <inkml:trace contextRef="#ctx0" brushRef="#br0" timeOffset="1.57481E6">8037 13022,'0'0,"0"25,0 0,0 25,-25-26,25 26,0 0,-25-1,25 1,0 0,0-26,0 26,0-25,0 24,0-24,0 0,0 0,0 0,25-1,-25-48,25-1</inkml:trace>
  <inkml:trace contextRef="#ctx0" brushRef="#br0" timeOffset="1.57505E6">8186 13196,'24'0,"1"0,0 0,0 25,0-25,-1 0,1 0,0 0,0 0,0 0,-1 0,-48 0</inkml:trace>
  <inkml:trace contextRef="#ctx0" brushRef="#br0" timeOffset="1.57525E6">8310 13047,'-25'25,"25"0,0 0,0-1,0 1,0 25,0-25,0 24,0-24,0 25,0-25,0 24,0-24,0 0,0 0,25-1</inkml:trace>
  <inkml:trace contextRef="#ctx0" brushRef="#br0" timeOffset="1.57563E6">8632 13097,'0'-25,"-25"0,0 50,1-25,24 25,-25 0,0-1,25 1,-25 0,25 0,0 25,-25-26,25 1,0 25,0-25,0-1,0 1,0 0,0 0,25-25,-25 25,0-1,25-24,0 0,0 0,-1 0,1 0,0 0,0-24,0 24,-1-25,1 0,-25 0</inkml:trace>
  <inkml:trace contextRef="#ctx0" brushRef="#br0" timeOffset="1.57656E6">9079 13246,'0'0,"24"0,1 0,0 0,0 0,0 0,-1 0,1-25,25 25,-25 0,-1 0,1 0,0 0,0 0,0 0</inkml:trace>
  <inkml:trace contextRef="#ctx0" brushRef="#br0" timeOffset="1.57676E6">9426 12998,'0'24,"0"1,0 0,0 0,0 24,0 1,0-25,0 25,0-1,0-24,0 0,0 24,0-24,0 0,25 0</inkml:trace>
  <inkml:trace contextRef="#ctx0" brushRef="#br0" timeOffset="1.57699E6">9575 13221,'24'0,"1"0,0 0,0 0,0 0,-1 0,1 0,0 0,0 0,0 0</inkml:trace>
  <inkml:trace contextRef="#ctx0" brushRef="#br0" timeOffset="1.57716E6">9674 12998,'0'24,"0"1,0 0,0 0,0 0,-25 24,25 1,0-25,0 24,0 1,0 0,0-26,0 26,25-25,-25 0,25-25</inkml:trace>
  <inkml:trace contextRef="#ctx0" brushRef="#br0" timeOffset="1.57746E6">10071 13072,'0'0,"-25"0,25-25,-25 0,0 25,0 0,1 25,24 0,-25 0,0 0,25-1,0 26,-25-25,25 25,0-26,0 1,25 0,-25 0,25 0,-25-1,25-24,-1 25,1-25,0 0,0 0,0 0,0-25,24 1,-24 24,0-25,0 0,-1 0,-24 0</inkml:trace>
  <inkml:trace contextRef="#ctx0" brushRef="#br0" timeOffset="1.58573E6">2158 14585,'-25'25,"25"0,0 0,0-1,0 1,0 25,0-25,0-1,0 1,25 0,-25 0,0 0,25-25,0 0,-25-25</inkml:trace>
  <inkml:trace contextRef="#ctx0" brushRef="#br0" timeOffset="1.58606E6">2307 14585,'25'-25,"-1"50,1-25,0 25,-25 0,0 0,0-1,-25-24,25 25,-25 0,1 0,-1-25,25 25,0-50,25 25,-1 0,1 0,0 0,0 25,-50-1,25 1,-25 0,25 0,-25-25,25 25,-24-1,24-48</inkml:trace>
  <inkml:trace contextRef="#ctx0" brushRef="#br0" timeOffset="1.58626E6">2480 14511,'25'0,"-25"25,25-1,0-24,-25 25,25 0,-1 0,-24 0,25-1,-25 1,0 0,0 0,0 0,0-1,-25 1,25 0,-24 0,-1-25</inkml:trace>
  <inkml:trace contextRef="#ctx0" brushRef="#br0" timeOffset="1.58682E6">3448 14089,'0'25,"0"0,0-1,0 1,0 0,0 0,0 24,0-24,0 25,0-25,0 0,0 24,0-24,0 0,-25-25</inkml:trace>
  <inkml:trace contextRef="#ctx0" brushRef="#br0" timeOffset="1.58697E6">3175 14238,'0'25,"25"-25,-25 24,25 1,-25 0,24 0,1 0,-25 0,25-1,0 1,0 0,-1-25,1 25,0-50,0 0,0 0</inkml:trace>
  <inkml:trace contextRef="#ctx0" brushRef="#br0" timeOffset="1.5874E6">3597 14263,'0'24,"0"1,-25 0,25 0,-25 0,25 0,-25 24,0-24,1 25,-1-1,0-24,0 25,0-26,1 1,-1 0,0-25,0 25,0-25,1 0,-1 0,0 0,0 0,25-25,-25 25,50 0,0 0,0 0,0 0,24-25,-24 25,25 0,-1-25,-24 1,25 24,-26 0,26-25,-25 25,0 0,-1 0,1 0,0 25,-25-1,0 1,0 0,0 0,0 0,0-1,0 1,0 25,-25-25,25 24,0-24,-25 25,25-26,0 1,0 0,-24 0,-1-50,0 0,0 0,0 1</inkml:trace>
  <inkml:trace contextRef="#ctx0" brushRef="#br0" timeOffset="1.58756E6">3274 14883,'-25'0,"50"25,0-25,0 0,0 0,24 0,-24 0,0 0,0 0,-1 0,1 0</inkml:trace>
  <inkml:trace contextRef="#ctx0" brushRef="#br0" timeOffset="1.58773E6">3200 15032,'25'0,"-1"0,1 0,0 0,0 0,24 0,-24 0,25 0,-1 0,-24 0,25 0,-1 0,-73-50,73 50,1 0</inkml:trace>
  <inkml:trace contextRef="#ctx0" brushRef="#br0" timeOffset="1.58814E6">4291 14684,'0'0,"-25"0,25-24,-24-1,24 0,-25 0,0-24,0 49,25-25,-25 25,1-25,-1 50,0 0,0-1,0 26,1 0,-1-1,25 26,0-26,0 1,0-1,0 1,25-25,-25 0,24-1,1-24,0 0,0-24,0-1,-25 0,24-25,1 1,0-1,-25 1,25 24,0-25,-25 1,0 24,0 0,0 0,0 50,0 0,0 0,0 24,0 1,0-25,0 24,24 1,-24-1,25-24,-25 25,25-25,0-1,0 1</inkml:trace>
  <inkml:trace contextRef="#ctx0" brushRef="#br0" timeOffset="1.5884E6">4440 14734,'25'0,"0"0,-1 0,1 0,0 0,0 0,0 0,-1 0,1-25,0 25</inkml:trace>
  <inkml:trace contextRef="#ctx0" brushRef="#br0" timeOffset="1.58858E6">4440 14858,'-25'25,"50"-25,0 0,0 0,-1 0,1 0,0 0,0 0,24-25,-24 25,0 0,0 0,24 0,-24 0,-25-25,25 25</inkml:trace>
  <inkml:trace contextRef="#ctx0" brushRef="#br0" timeOffset="1.58882E6">4837 14486,'0'25,"0"24,0-24,0 25,0-1,0 1,0 0,0-1,0 1,0-1,0 1,0 0,0-26,0 1,0 0,0 0,0-50,0 0,0 0</inkml:trace>
  <inkml:trace contextRef="#ctx0" brushRef="#br0" timeOffset="1.5899E6">5308 14486,'0'25,"25"24,-25-24,0 25,0-1,0 1,0-25,0 24,0 1,25-25,-25 0,0-50,0-25,0 25,0-24,25-1,-25 25,0-24,24 24,-24-25,25 50,-25-24,25 24,0 24,-25 1,0 0,25 0,-25 24,0 1,0 0,0-26,-25 26,25-25,0 24,0-24,-25 0,0-50,25 0,0 1,0-1,25-25,-25 1,25 24,-25-25,25 1,-1 24,1 0,25 0,-25 0,24 25,-24-24,25 24,-1 0,-24 0,25 0,-1 24,-24-24,0 0,0 25,0-25,-1 25,-48-25,-1 0,0 0,0-25,0 0,25 1,-24 24,24-25,-25 0,25 0,-25 0,25 1,-25-1,25 0,0 0,-25 50,25 0,25 0,-25-1,0 26,0 0,0 24,25-24,-25-1,0 26,0-1,0-24,25 24,-25-24,0 24,0-49,0 24,0-24,0 0,0 0,-25-25,0-25,0 25,25-25,-25 0,1 1,-1-1,0 0,25 0,-25 0,25 1,0-1,0 0,25 0,0 0,0 25,-1-24,1 24,0-25,0 25,0-25,0 25,-1-25,1 25,0 0,0 0,0 0,-1 0</inkml:trace>
  <inkml:trace contextRef="#ctx0" brushRef="#br0" timeOffset="1.59007E6">6226 14982,'0'25,"0"0,0-1,0 1,0 0,0 0,-25 0,25-1,-25 1,1 0,-1 0</inkml:trace>
  <inkml:trace contextRef="#ctx0" brushRef="#br0" timeOffset="1.59474E6">7913 10716,'-25'0</inkml:trace>
  <inkml:trace contextRef="#ctx0" brushRef="#br0" timeOffset="1.59555E6">8706 10740,'-24'0,"-26"-24</inkml:trace>
  <inkml:trace contextRef="#ctx0" brushRef="#br0" timeOffset="1.60047E6">7293 14560,'-25'-24,"0"48,0-24,25 25,-25-25,25 25,-24 25,24-26,-25 26,25-25,0 24,-25-24,25 25,0-1,0 1,0 0,25-1,-25-24,25 0,-25 0,24-1,1-24,0 0,0 0,0 0,-1-24</inkml:trace>
  <inkml:trace contextRef="#ctx0" brushRef="#br0" timeOffset="1.60075E6">7689 14536,'-24'0,"-1"0,25 24,0 1,-25 0,25 25,-25-1,0 1,1-1,24 1,-25 0,0-1,25 1,0-25,-25 24,25-24,0 0,0 0,25-50,-25 0</inkml:trace>
  <inkml:trace contextRef="#ctx0" brushRef="#br0" timeOffset="1.60098E6">7665 14536,'0'24,"24"26,-24-25,25 24,-25-24,0 25,25-1,-25 1,25-25,-25 24,0 1,25-25,-25 0,0-1,0 1,24 0,-24 0,-24-25,-51-50,75 25,-25 25</inkml:trace>
  <inkml:trace contextRef="#ctx0" brushRef="#br0" timeOffset="1.60113E6">7565 14908,'0'0,"-24"0,48 0,1-25,0 25,0 0,0 0,-1 0,1-25,0 25,0 0,-25-25</inkml:trace>
  <inkml:trace contextRef="#ctx0" brushRef="#br0" timeOffset="1.60151E6">8037 14436,'0'-24,"0"48,0 1,0 25,0-1,0 26,0-26,0 26,0-26,-25 26,25-1,0 1,0-26,0 26,25-26,-25-24,0 25,0-26,0-48,0-1,0 0,0-25</inkml:trace>
  <inkml:trace contextRef="#ctx0" brushRef="#br0" timeOffset="1.602E6">8359 14486,'-25'0,"25"25,0 24,0 1,0 0,0-1,0 1,25 24,-25-24,0-1,0 1,0-25,0 24,25-24,-25 0,0-50,-25 0,25 1,0-26,0 25,0 0,0-24,25 24,-25 0,0 0,0 1,25 24,-25-25,25 25,-25-25,24 25,1 0,-25 25,25-25,0 25,0-1,-25 1,0 0,0 0,24-25,-24 25,-24-1,24 1,0 0,-25 0,25 0,0-1,-25-24,0 25,0 0,1-25,-1-25,25 0</inkml:trace>
  <inkml:trace contextRef="#ctx0" brushRef="#br0" timeOffset="1.60232E6">8632 14362,'25'0,"0"25,-25 0,24-1,1 26,-25-25,25 24,0 1,0-25,-1 24,-24-24,25 0,-25 25,0-26,0 1,0 25,0-25,-25 24,25-24,-24 25,-1-1,25-24,-25 25,0-26,0 26</inkml:trace>
  <inkml:trace contextRef="#ctx0" brushRef="#br0" timeOffset="1.6032E6">9128 14684,'0'-24,"0"48,25-24,0 0,0 0,-1 0,1 0,0 0,0 0,0 0,-1 0,1 0,0 0,0 0,0 0,-50 0</inkml:trace>
  <inkml:trace contextRef="#ctx0" brushRef="#br0" timeOffset="1.60341E6">9103 14858,'25'0,"0"0,0 0,0 0,24 0,-24 0,0 0,0 0,-1 0,26 0,-25 0,0 0,-1 0,1 0,0 0</inkml:trace>
  <inkml:trace contextRef="#ctx0" brushRef="#br0" timeOffset="1.60392E6">10096 14287,'0'-24,"-25"48,0-24,25 25,-25 0,25 25,-25-25,0 24,1 1,-1-1,0 1,25 0,-25 24,0 0,25-24,-24 24,24 1,0-1,-25 1,25-1,0 0,0 26,0-26,0 1,25-1,-25 0,0 1,24 24,-24-49,0 24,25-24,-25-1,25 1,-25-1,0-24,25 25,-25-25,25-25,-25 24,0-48,-25-26,25 0,0 1</inkml:trace>
  <inkml:trace contextRef="#ctx0" brushRef="#br0" timeOffset="1.60479E6">10641 14213,'0'-25,"0"50,0 0,0 0,0-1,0 1,0 25,-25 0,25-26,0 26,0-25,0 0,0-1,0 1,0-50,25 1,-25-1</inkml:trace>
  <inkml:trace contextRef="#ctx0" brushRef="#br0" timeOffset="1.6053E6">11683 14188,'0'0,"0"25,0 0,0 0,0-1,0 1,0 0,-25 25,25-25,0-1,0 1,0 0,0 0,0 0,-25-1,25 1,0 0,25-50,-25 0,0 1</inkml:trace>
  <inkml:trace contextRef="#ctx0" brushRef="#br0" timeOffset="1.60586E6">12750 14213,'-25'0,"25"-25,25 50,-25 0,24 0,-24-1,0 1,0 0,0 25,0-25,0-1,0 26,-24-25,24 0,0-1,24-24</inkml:trace>
  <inkml:trace contextRef="#ctx0" brushRef="#br0" timeOffset="1.60656E6">13519 14015,'0'24,"0"1,0 0,0 0,24 0,-24-1,0 26,0-25,0 24,0 1,0 0,0-25,0 24,0 1,0-1,0 1,0 0,0-1,0 1,0-1,0 26,0-26,-24 1,24 0,0-1,0-24,0 25,0-1,0 1,0-25,0 24,0 1,0-25,0 24,0-24,-25 25,25-25,0-1,0 1,0 0,0 0,0 24,0-24,0 25,0-25,0-1,0 26,0-25,0 0,0-1,0 1,0 25,0-25,0-1,0 1,0 0,0 0,0 0,0-1,0 1,0 25,0-25,0-1,0 1,0 0,0 0,0 0,0-50,0 0,0-25,0 1,-25-26</inkml:trace>
  <inkml:trace contextRef="#ctx0" brushRef="#br0" timeOffset="1.60703E6">14064 14114,'0'-25,"0"50,0 0,0-1,0 1,-25 0,25 25,0-26,0 26,0-25,0 25,0-26,0 26,0-25,0 0,0 24,0-24,0 0,0 0,0-50,0 0,0 0,0 0,-24 1</inkml:trace>
  <inkml:trace contextRef="#ctx0" brushRef="#br0" timeOffset="1.60772E6">10468 15007,'0'25,"0"-1,0 1,0 0,0 0,0 24,0-24,-25 0,25 0,0 24,0-24,-25 0,25 0,25-25,-25-25,25 25</inkml:trace>
  <inkml:trace contextRef="#ctx0" brushRef="#br0" timeOffset="1.6081E6">11683 15032,'-25'24,"25"1,0 0,0 0,0 0,0-1,0 1,0 0,-25 25,25-26,0 1,0 0,0 0,0 0,0-50,0 0,0 0,0 0</inkml:trace>
  <inkml:trace contextRef="#ctx0" brushRef="#br0" timeOffset="1.60865E6">12750 15007,'0'25,"0"-1,0 1,0 25,0-25,0 24,-25-24,25 25,0-26,0 26,0-25,-25 0,25 0,0-1,25-24,-25-24,25-1</inkml:trace>
  <inkml:trace contextRef="#ctx0" brushRef="#br0" timeOffset="1.60908E6">13965 15032,'0'24,"0"1,0 0,0 0,0 0,0-1,0 26,0-25,-25 0,25 24,0-24,0 0,0 0,0 0,0-1,0-48,0-1,0 0</inkml:trace>
  <inkml:trace contextRef="#ctx0" brushRef="#br0" timeOffset="1.6097E6">10344 15925,'0'24,"24"1,-24 0,-24 0,24 24,0-24,0 25,0-25,0-1,0 26,0-25,-25 0,25-1,0 1,25-25,-25-25,0-24</inkml:trace>
  <inkml:trace contextRef="#ctx0" brushRef="#br0" timeOffset="1.6101E6">11733 15825,'-25'-24,"25"48,0 1,0 0,0 25,0-26,-25 1,25 25,0-1,0-24,0 25,0-25,-25-1,25 1,0 0,0 0,25-50,-25 0,0 0,0 1</inkml:trace>
  <inkml:trace contextRef="#ctx0" brushRef="#br0" timeOffset="1.61068E6">12774 15825,'-24'0,"24"25,0 0,0 0,0 0,0-1,-25 26,25-25,0 24,0-24,-25 0,25 0,0 0,0-1,0 1,0-50</inkml:trace>
  <inkml:trace contextRef="#ctx0" brushRef="#br0" timeOffset="1.61106E6">13593 15974,'25'0,"0"0,-1 0,1 0,0 0,0 0,0 0,-1-25,1 25,0 0,0 0</inkml:trace>
  <inkml:trace contextRef="#ctx0" brushRef="#br0" timeOffset="1.61153E6">13915 15850,'25'0,"0"0,0 0,0 0,-25 25,24-25,1 0,-25 25,25-25,-25 25,0-1,0 1,0 0,-25 0,25 0,-25-1,25 1,-24 0,24 0,-25 0,0-1,0 1,0-25,25 25,-24-25,-1 0,50 0,-1 0,-24-25,25 25,0-25,0 25,0 0,-1-24,1 24,0 0,0 0,0 0,-1 0,1 0,-25 24,25-24,-75-24</inkml:trace>
  <inkml:trace contextRef="#ctx0" brushRef="#br0" timeOffset="1.61216E6">14412 14114,'-25'-25,"50"50,-25 0,24-25,-24 24,25 26,-25-25,25 24,0 1,0-25,-25 25,24-1,1 26,0-26,-25 1,25 24,-25-24,25-1,-25 26,0-26,24 1,-24 24,0-24,0 24,0-24,0 0,0 24,0-24,0-1,0 26,-24-26,24 26,0-26,-25 1,25 24,-25-24,25 0,-25-1,25 1,-25-1,1-24,24 25,-25-25,25-1,-25 1,0-25,0 0</inkml:trace>
  <inkml:trace contextRef="#ctx0" brushRef="#br0" timeOffset="1.61293E6">14908 14808,'24'0,"1"0,0 0,0 0,24-24,-24 24,25 0,-1 0,-24 0,25 0,-1-25,-24 50,0-25,25 0,-25 0,-1 0,1 24,-50-48,1 24</inkml:trace>
  <inkml:trace contextRef="#ctx0" brushRef="#br0" timeOffset="1.61323E6">15280 14635,'24'25,"1"-25,-25 24,25-24,0 25,0-25,0 25,-1-25,1 0,-25 25,25-25,0 0,-25 25,0-1,0 1,-25-25,25 25,-25 0,0 0,1-1,-26 1,25 0,0 0,-24-25,24 25</inkml:trace>
  <inkml:trace contextRef="#ctx0" brushRef="#br0" timeOffset="1.61376E6">15999 14139,'-25'0,"25"24,0 1,-25-25,25 50,-24-25,24 24,-25 1,0 0,25-1,-25 26,0-26,25 26,-24-1,-1 0,25 1,0-26,-25 51,25-51,0 50,0-24,25-1,-25 1,25 24,-25-25,24 1,-24-1,25 1,0-26,0 26,0-26,-25-24,24 25,1-26,0 1,-25 0,25 0,0 0,-25-50</inkml:trace>
  <inkml:trace contextRef="#ctx0" brushRef="#br0" timeOffset="1.61436E6">16495 13965,'0'25,"-25"0,25 24,0-24,0 25,0-1,0 1,0-1,0 1,0-25,0 25,0-26,0 1,0 0,0 0,0-50,0 0,0 0,0 1,0-1,0 0</inkml:trace>
  <inkml:trace contextRef="#ctx0" brushRef="#br0" timeOffset="1.61488E6">17611 13915,'-24'0,"24"25,0 0,0 0,0 0,0-1,0 26,-25 0,25-26,0 26,0-25,0 24,0-24,0 0,0 0,0 0,0 0,25-50,-25 0</inkml:trace>
  <inkml:trace contextRef="#ctx0" brushRef="#br0" timeOffset="1.6153E6">18703 13990,'0'25,"0"-1,-25 1,25 0,0 0,0 0,0 24,0-24,0 0,-25 0,25-1,0 1,0 0,0 0,25-50</inkml:trace>
  <inkml:trace contextRef="#ctx0" brushRef="#br0" timeOffset="1.61587E6">20017 13965,'-24'25,"48"0,-48 24,24-24,0 0,0 0,0-1,0 1,0 0,0 0,0 0,0-1,0 1</inkml:trace>
  <inkml:trace contextRef="#ctx0" brushRef="#br0" timeOffset="1.61774E6">19273 13767,'0'24,"0"1,0 0,0 0,0 0,0-1,0 1,0 0,0 0,0 24,0-24,0 0,0 25,0-26,0 26,0-25,0 0,0-1,0 26,0-25,0 0,0 0,0-1,0 1,0 25,0-25,0-1,0 1,0 0,0 0,0 0,0-1,0 1,0 0,0 0,0 0,0-1,0 1,0 0,0 0,25 0,-25-1,0 1,0 0,0 0,0 0,0-1,0 1,0 0,0 0,0 0,0-1,0 1,0 0,0 0,0 0,0-1,0 1,0 0,0 0,0 0,0 0,0-1,0 1,0 0,0 0,0 0,0-1,0 1,0 0,0 0,0 0,0-1,0 1,0 0,0 0,0 0,0-1,0 1,0 0,0 0,0 0,0-1,0 1,0 0,0 0,0 0,0-1,0 1,25 0,-25 0,0 0,0-1,0 1,0 0,0 0,0 0,0-1,0 1,-25-25,0 0</inkml:trace>
  <inkml:trace contextRef="#ctx0" brushRef="#br0" timeOffset="1.62082E6">16421 14982,'0'-25,"-25"0,0 50,25 0,-25 0,25 0,0-1,0 1,0 0,0 0,0 0,0-1,25-24,-25 25,25-25,-25 25,25-25,0 0,-1 0,1 0,0-25,0 0,0 1,-25-1,0 0,24 0,-24 0,0 1,0-1,0 0,0 0,0 0,-24 1,24-1,0 0,-25 25,25-25,-25 25,0-25,0 25,1 0,24 25,-25-25,25 25,-25-25,25 25,-25 0</inkml:trace>
  <inkml:trace contextRef="#ctx0" brushRef="#br0" timeOffset="1.62155E6">17512 14908,'-25'0,"25"-25,-25 50,25-1,0 1,-24 0,24 0,0 0,24-1,-24 1,0 0,25 0,0 0,0-25,0 0,0 0,-1 0,1-25,0 0,-25 0,25 0,-25 1,25-1,-25 0,0 0,24 0,-24 1,0-1,-24 0,24 0,0 0,-25 25,25-24,-25 24,25-25,-25 25,0 25,1-1,24 1,-75-50,75 50,0 0</inkml:trace>
  <inkml:trace contextRef="#ctx0" brushRef="#br0" timeOffset="1.62278E6">18628 14833,'0'-25,"-24"25,24 25,-25-25,25 25,0 0,-25 0,25-1,0 1,0 0,0 0,25 0,-25-1,25-24,-25 25,24-25,1 25,0-25,0 0,-25-25,25 25,-25-25,24 25,-24-24,25-1,-25 0,0 0,0 0,0 1,0-1,0 0,0 0,0 0,0 1,-25-1,1 0,-1 25,0 0,0 0,0 25,1 0</inkml:trace>
  <inkml:trace contextRef="#ctx0" brushRef="#br0" timeOffset="1.62423E6">19571 14883,'0'-25,"25"25,0 0,-1 0,1 0,0 0,0 0,0 0,-1 0,1 0,-25 25,25-25,-25-25</inkml:trace>
  <inkml:trace contextRef="#ctx0" brushRef="#br0" timeOffset="1.62466E6">19869 14660,'0'0,"24"24,1-24,0 0,-25 25,25-25,0 0,-1 0,-24 25,25-25,0 0,-25 25,0 0,-25-1,0 1,25 0,-24 0,-1 0,0-1,25 1,-25-25,25 25,0 0,0-50,25 25,0 0,0-25,-1 25,1 25,0-25,-25 25,25 0,-25-1,0 1,-25 0,25 0,0 0,-25 24,25-24,-25 0,1 0,24-1,0 1,-25-25,25 25,0-50,-25 0,25 1</inkml:trace>
  <inkml:trace contextRef="#ctx0" brushRef="#br0" timeOffset="1.62532E6">16371 15801,'0'24,"-25"-24,25 25,0 0,-25 0,25 24,25-24,-25 0,0 0,0 24,25-24,-25 0,25-25,-25 25,25-25,0 0,-1-25,1 25,0-25,-25 0,25-24,0 24,-25-25,24 26,-24-1,0 0,0-25,0 26,0-1,-24 0,-1 0,0 25,0 0,0 0,1 0,24 25,-25 0,25 0,-25-1,25 1,25 25</inkml:trace>
  <inkml:trace contextRef="#ctx0" brushRef="#br0" timeOffset="1.62578E6">17462 15801,'-24'-25,"-1"25,25 25,0-1,0 1,0 0,0 0,0 0,25-1,-25 1,24 0,1 0,0 0,0-25,0 0,0-25,-1 25,1-25,-25 0,25 0,-25 1,0-1,0 0,25 0,-50 0,25 1,0-1,-25 0,0 25,1-25,-1 25,0 25,25 0</inkml:trace>
  <inkml:trace contextRef="#ctx0" brushRef="#br0" timeOffset="1.62626E6">18628 15751,'-24'0,"-1"0,25 25,-25 0,0-1,25 1,0 25,0-25,0-1,0 1,0 0,25 0,-25 0,25-1,0-24,-1 0,1-24,0 24,0-50,0 25,-25 0,24 1,-24-26,0 25,0 0,0 1,0-1,0 0,-24 0,24 0,-25 1,0-1,0 50,25-1</inkml:trace>
  <inkml:trace contextRef="#ctx0" brushRef="#br0" timeOffset="1.62672E6">19869 15751,'-25'25,"25"0,0-1,0 1,0 0,0 0,0 0,0-1,25 1,-1 0,-24 0,25-25,0 25,0-25,0-25,-1 25,1-25,0 0,-25 0,25 1,-25-1,25 0,-25-25,0 26,0-1,0 0,-25 0,25 0,-25 1,0-1,25 0,-25 25,1 0,-1 0,0 0,0 25,0 0</inkml:trace>
  <inkml:trace contextRef="#ctx0" brushRef="#br0" timeOffset="1.62728E6">20439 14064,'25'25,"0"0,-25 0,24-1,-24 1,25 0,0 25,-25-26,25 26,0 0,-1-1,1 1,-25 24,25-24,0 24,-25-24,0 24,0 1,25-1,-25 1,-25-1,25 0,0 1,-25-1,25 1,-25-1,0 1,1-1,-1 0,0 26,-25-26,26 0,-1 26,-25-51</inkml:trace>
  <inkml:trace contextRef="#ctx0" brushRef="#br0" timeOffset="1.62844E6">21431 14635,'25'0,"0"0,0 0,-1-25,1 25,0 0,0 0,0 0,-1 0</inkml:trace>
  <inkml:trace contextRef="#ctx0" brushRef="#br0" timeOffset="1.62868E6">21208 15056,'-25'0,"50"0,0 0,0 0,24-24,-24 24,25-25,-1 0,1 25,-1-25,-24 0,25 25,-1-24,-24 24,0-25,0 25,0 0,0 0,-50 0,0 0,25 25</inkml:trace>
  <inkml:trace contextRef="#ctx0" brushRef="#br0" timeOffset="1.62887E6">21580 14784,'-25'0,"25"24,0 1,0 0,0 25,-25-1,25-24,0 25,-24-1,24 1,-25-1,25 1,0-25,0 0,0-1,25-48,-1-1</inkml:trace>
  <inkml:trace contextRef="#ctx0" brushRef="#br0" timeOffset="1.62911E6">21654 14957,'0'25,"0"0,0 24,0-24,-24 0,24 25,0-26,0 1,0 0,24 0,-24 0,25-1,0-24,0 0,0 0,24 0,-24 0,0-24,0 24,0 0,-1 0,1-25,0 25,0 0,0-25,-25 0,-50 0,50 1</inkml:trace>
  <inkml:trace contextRef="#ctx0" brushRef="#br0" timeOffset="1.62982E6">22175 14387,'0'0,"0"25,-24-1,24 1,0 0,0 0,24 0,-24-1,25-24,0 0,0 0,0 0,-1-24,1 24,-50 24,1-24,24 25,-25 0,25 0,-25 24,0-24,25 25,-25-1,25 1,-24 0,24 24,0-24,-25-1,25 1,0-1,0 1,0-25,25 0,-25-1,0-48,0-1,0 0,24 0,-24 0,0 1,0-26,0 25,25-24,-25 24,0-25,25 25,-25 1,0-26,25 25,-25 0,25 25,-1-24,1-1,0 25,-25-25,25 25,0 0,-1 0,1 0,-25 25,0 0,0-1,25 1,-25 0,0 0,0 24,0-24,0 25,0-25,0 24,0 1,25-25,-25 24,0 1,0-25,0 24,0-24,25 0,-25 0,0 0,-25-25,0 0,25-25,-25 25</inkml:trace>
  <inkml:trace contextRef="#ctx0" brushRef="#br0" timeOffset="1.63031E6">22250 15081,'-25'-25,"50"1,0-1,-1 0,1 25,0 0,0 0,0-25,-1 25,1 0,0 25,-50 0,0 0,25-1,-24 1,-1 0,0 0,0 0,0-1,1-24,24 25,-25 0,50-25,-1 0,-24-25,25 25,0-25,-25 1,25 24,0-25,-1 0,-24 0,25 25,-25-25,25 1,-25-1,0 0,-25 0,25 0,-25 1,25-1,-24 0,-1 25,25 25,-25 0,25-1,0 26,0 0,0-1,0 1,0-1,-25 1,25 0,0-1,0 1,0-25,0 0,25-1,-25 1,25-50,-25-24,0 24,25-25</inkml:trace>
  <inkml:trace contextRef="#ctx0" brushRef="#br0" timeOffset="1.63109E6">22572 14709,'25'-25,"0"1,0 24,-25-25,24 25,1 25,0-25,-25 24,-25 1,25 0,0 0,-25 0,1-1,-1 1,0 0,25 0,-25 0,0-1,25 1,25-25,0-25,0 25,0-24,-1 24,1-25,0 25,0 0,-25 25,0-1,-25-24,25 25,-25 0,25 25,-25-26,1 26,-1-25,0 24,0-24,25 0,-25 0,25 0,0-1,25-24,0-24,0 24,0-25,24 0,-24 0,0 0,25 25,-26-24,1-1,0 0,0 0,0 25,-25-25,0 1,24 24,-48-25,24 0,-25 0,0 0,25 1,-25 24,25-25,0 0,-25 25,25 25,0 0,0-1,0 1,-24 0,24 25,0-26,0 26,0 0,0-1,0 1,-25-1,25 1,0 0,0-1,0 1,0 0,0-1,0 1,0-1,0 1,-25 0,25-26,0 1,0 0,0 25,0-26,0 1,0 0,0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0E-BBAE-4DAC-8FF6-4F1611DD9873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4DAB-3FE0-4141-8AFC-A32AA9052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7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0E-BBAE-4DAC-8FF6-4F1611DD9873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4DAB-3FE0-4141-8AFC-A32AA9052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6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0E-BBAE-4DAC-8FF6-4F1611DD9873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4DAB-3FE0-4141-8AFC-A32AA9052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3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0E-BBAE-4DAC-8FF6-4F1611DD9873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4DAB-3FE0-4141-8AFC-A32AA9052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2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0E-BBAE-4DAC-8FF6-4F1611DD9873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4DAB-3FE0-4141-8AFC-A32AA9052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5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0E-BBAE-4DAC-8FF6-4F1611DD9873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4DAB-3FE0-4141-8AFC-A32AA9052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8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0E-BBAE-4DAC-8FF6-4F1611DD9873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4DAB-3FE0-4141-8AFC-A32AA9052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0E-BBAE-4DAC-8FF6-4F1611DD9873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4DAB-3FE0-4141-8AFC-A32AA9052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2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0E-BBAE-4DAC-8FF6-4F1611DD9873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4DAB-3FE0-4141-8AFC-A32AA9052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9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0E-BBAE-4DAC-8FF6-4F1611DD9873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4DAB-3FE0-4141-8AFC-A32AA9052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0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E40E-BBAE-4DAC-8FF6-4F1611DD9873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4DAB-3FE0-4141-8AFC-A32AA9052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9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E40E-BBAE-4DAC-8FF6-4F1611DD9873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4DAB-3FE0-4141-8AFC-A32AA9052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8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00040" y="214200"/>
              <a:ext cx="8635320" cy="64656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" y="204840"/>
                <a:ext cx="8654040" cy="64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7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98320" y="250200"/>
              <a:ext cx="8064000" cy="65815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240840"/>
                <a:ext cx="8082720" cy="66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1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55400" y="258840"/>
              <a:ext cx="7921080" cy="64836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040" y="249480"/>
                <a:ext cx="7939800" cy="65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6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32200" y="196560"/>
              <a:ext cx="8706600" cy="64386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40" y="187200"/>
                <a:ext cx="8725320" cy="64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1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64400" y="339480"/>
              <a:ext cx="8546040" cy="59295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330120"/>
                <a:ext cx="8564760" cy="59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6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1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6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19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69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19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69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66120" y="133920"/>
              <a:ext cx="8644320" cy="66171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760" y="124560"/>
                <a:ext cx="8663040" cy="66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7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19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96600" y="285840"/>
              <a:ext cx="7760160" cy="63939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276480"/>
                <a:ext cx="7778880" cy="64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6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84120" y="276840"/>
              <a:ext cx="8697600" cy="6527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267480"/>
                <a:ext cx="8716320" cy="65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1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10760" y="276840"/>
              <a:ext cx="8376480" cy="63759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267480"/>
                <a:ext cx="8395200" cy="63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6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75120" y="169560"/>
              <a:ext cx="8679960" cy="5992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160200"/>
                <a:ext cx="8698680" cy="60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1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84120" y="410760"/>
              <a:ext cx="8617320" cy="6340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401400"/>
                <a:ext cx="863604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6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35680" y="258840"/>
              <a:ext cx="8019360" cy="64746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249480"/>
                <a:ext cx="8038080" cy="64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1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85840" y="294840"/>
              <a:ext cx="8617320" cy="56170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285480"/>
                <a:ext cx="8636040" cy="56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6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全屏显示(4:3)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2</cp:revision>
  <dcterms:created xsi:type="dcterms:W3CDTF">2021-11-08T23:53:28Z</dcterms:created>
  <dcterms:modified xsi:type="dcterms:W3CDTF">2021-11-09T03:06:06Z</dcterms:modified>
</cp:coreProperties>
</file>