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4" r:id="rId5"/>
    <p:sldId id="275" r:id="rId6"/>
    <p:sldId id="276" r:id="rId7"/>
    <p:sldId id="271" r:id="rId8"/>
    <p:sldId id="272" r:id="rId9"/>
    <p:sldId id="273" r:id="rId10"/>
    <p:sldId id="268" r:id="rId11"/>
    <p:sldId id="269" r:id="rId12"/>
    <p:sldId id="270" r:id="rId13"/>
    <p:sldId id="265" r:id="rId14"/>
    <p:sldId id="266" r:id="rId15"/>
    <p:sldId id="267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0:01:47.5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1488 893,'-25'-25,"25"50,0 0,0 0,0 24,0 26,0-1,0-24,0 24,0-24,0-1,0 1,25-1,-25 1,0-25,0 24,0-24,0 0,0-50,0 0,0 1,0-26,0 0,-25 1,25-1</inkml:trace>
  <inkml:trace contextRef="#ctx0" brushRef="#br0" timeOffset="284.218">1488 893,'0'-25,"25"25,0 0,-25-25,25 25,-1 0,1 25,0 0,0-25,0 25,-25 0,25-1,-25 1,0 0,0 0,0 0,0-1,-25 1,25 0,-25-25,0 25,25 0,-25-25,0 24,1-24,-1 0,0 25,0-25,25-25,-25 25,1 0,24-24,0-1</inkml:trace>
  <inkml:trace contextRef="#ctx0" brushRef="#br0" timeOffset="1055.3091">1885 1166,'25'-25,"0"25,0 0,-25 25,24-25,1 0,0 25,0-1,-25 1,0 0,-25 0,0-25,0 25,1-1,-1-24,0 25,0-25,0 0,1 0,-1 0,0 0,50 0,0 0,-1 0,1 0,0 0,0 0,0 0,-1 0,1 0,0 0,-25 25,25-25,0 0,-50 0,0 0</inkml:trace>
  <inkml:trace contextRef="#ctx0" brushRef="#br0" timeOffset="1967.0132">2332 794,'-25'-25,"25"50,0 0,0-1,0 26,0 0,0 24,0-24,-25-1,25 26,0-26,0 1,0-1,0 26,0-50,0 24,0 1,0-25,0-1,0 1,25 0,0-25,-1 0,1-25,0 0,-25 1,25-1,-25 0,0 0,25 0,-25 1,0-1,0 0,0 0,0 0,0 1,-25-1,0 25,25 25,-25-1,0-24,25 25,-24 0,-1 0,25 0,-25-25</inkml:trace>
  <inkml:trace contextRef="#ctx0" brushRef="#br0" timeOffset="2840.109">2927 819,'0'-25,"25"25,0 0,-1 0,1 0,0 0,0 0,0 25,-1-25,-24-25,25 25,0 0,0 0,0 0,-1 0,-48 0,-1 25</inkml:trace>
  <inkml:trace contextRef="#ctx0" brushRef="#br0" timeOffset="3135.2296">2927 1141,'0'0,"-25"0,50 0,0 0,0 0,-1 0,1-25,0 25,25 0,-26-25,1 25,0 0,0 0,0 25,-25 0,-25 0,25 0,-25-1,25 1,-25 0,25 0,-25 0,25-1,0 1,-24 0,24 0,-25-25,0-25,25 0,0 0</inkml:trace>
  <inkml:trace contextRef="#ctx0" brushRef="#br0" timeOffset="3336.3607">3026 918,'0'25,"0"-1,0 1,0 0,0 25,0-1,0-24,0 25,0-26,0 1,0 25,-25-25,25-1,0 1,0 0,-24 0,-1 0,0-25</inkml:trace>
  <inkml:trace contextRef="#ctx0" brushRef="#br0" timeOffset="3559.453">2853 1414,'-25'0,"50"25,-1-25,1 0,0 0,0 0,0 0,24 0,-24-25,0 25,24 0,-24-25,25 25,-25 0,-1 0,26 0,-25-25,0 25,-1 25,1-25,0 0</inkml:trace>
  <inkml:trace contextRef="#ctx0" brushRef="#br0" timeOffset="3715.3106">3597 1364,'0'25,"0"0,-25-25</inkml:trace>
  <inkml:trace contextRef="#ctx0" brushRef="#br0" timeOffset="32682.8751">4986 868,'0'-25,"-25"50,25 25,-25-25,25-1,-25 26,1 0,-1-26,25 26,-25 0,0-1,0 1,25-1,-25-24,25 25,0-25,-24 24,24-24,0 0,0 0,-25-1,25 1,0 0,0-50,0 0,0-24,0 24,25-25,-25 26</inkml:trace>
  <inkml:trace contextRef="#ctx0" brushRef="#br0" timeOffset="33083.3576">4961 918,'0'-25,"25"25,-25-25,0 50,25-25,-25 25,0 0,0-1,0 1,24 0,-24 25,0-26,25 26,-25 0,0-1,0-24,25 25,-25-1,0-24,0 25,0-26,0 1,0 0,0 0,0 0,25-25,-25 24,-25-48,25-1,-25 0,25 0,-25 0,25 1,-24-1,-1 0</inkml:trace>
  <inkml:trace contextRef="#ctx0" brushRef="#br0" timeOffset="33291.0675">4787 1315,'25'0,"0"0,0 0,0 0,-1 0,1 0,0 0,0 0,0 0,-1-25,1 25,0 0,-50-50</inkml:trace>
  <inkml:trace contextRef="#ctx0" brushRef="#br0" timeOffset="34955.7216">5531 1141,'-24'0,"24"25,24 0,1-1,0-24,-25 25,25-25,0 0,-1 0,1 0,0 0,0-25,0 1,-1-1,-24 0,0 0,-24 25,-1 25,0 0,25 0,-25-1,25 1,-25 0,50 0,-25 0,25-25,-25 24,0 1,0 0,-25 0,25 0,0-1,0 1,-25 0,25 0,25-25,-25 25,25-25,-25 24,25-24,-25 25,0 0,0 0,0 0,0 0,0-1,0 1,-25 0,25 0,0 0,-25-25,25 24,-25-24,1 0,-1 0,-50-49,75-1,-24 25</inkml:trace>
  <inkml:trace contextRef="#ctx0" brushRef="#br0" timeOffset="35327.3845">5432 918,'25'-25,"0"25,0 0,-1 25,1-25,0 0,25 0,-26 0,26 0,-25 0,0 25,24-25,-24 0,0 0,0 0,0 0,-25-25,-25 25,25-25,-25 0,25 0,-25 1,0-1,0 0,1 0</inkml:trace>
  <inkml:trace contextRef="#ctx0" brushRef="#br0" timeOffset="35651.445">6176 1265,'0'-25,"25"25,0 0,0 0,0 0,-1 0,1 0,0 0,0 0,0 0,-1 0,-48 0,-1 0</inkml:trace>
  <inkml:trace contextRef="#ctx0" brushRef="#br0" timeOffset="35831.7751">6176 1389,'25'0,"0"0,0 0,0 0,-1 0,1 0,0 0,0-25,0 25,-1 0,1 0,-74-49</inkml:trace>
  <inkml:trace contextRef="#ctx0" brushRef="#br0" timeOffset="36151.4429">7094 1141,'0'-25,"-25"25,25 25,-24 0,24 0,0-1,-25 1,25 0,-25 0,0 24,0-24,25 0,-24 0,-1-25,25 25,-25-25,25 24,-25-24,0 0,25-24,-25 24</inkml:trace>
  <inkml:trace contextRef="#ctx0" brushRef="#br0" timeOffset="36407.5038">6921 893,'0'-25,"24"25,1 0,-25 25,25 0,0-25,0 25,-1-1,-24 1,25 25,0-25,0-1,-25 26,25-25,-1 0,-24 24,25-24,0 25,-25-26,25 1,-25 0,0 0,25 0,-25-1,24 1,1-25</inkml:trace>
  <inkml:trace contextRef="#ctx0" brushRef="#br0" timeOffset="37083.1614">7565 1191,'0'24,"25"-24,0 0,0 25,0-25,-1 0,1 0,0 0,0-25,0 25,-1 0,1-24,0-1,0 0,-25 0,0 0,-25 25,0 0,0 0,25 25,-24 0,24 0,0 0,0-1,0 1,0 0,0 0,0 0,0-1,-25 1,50 0,-1 0,1 0,-25-1,0 1,0 0,0 0,0 0,0-1,0 1,0 0,0 0,0 0,0 0,0-1,0 1,-25 0,1-25,24 25,-25-25,0 0,0-25,-24 0</inkml:trace>
  <inkml:trace contextRef="#ctx0" brushRef="#br0" timeOffset="37455.5178">7565 918,'0'-25,"25"25,0 0,0 0,0 0,-1 0,1 25,0-25,25 0,-26 0,1 0,25 0,-25 0,-1 0,26 0,-25 0,0 0,0 0,-50-25,25 0,-25 25,0-25,25 1,-25-1,0 0,25 0,-24 25,24-25,-25 25,0 0,0 0</inkml:trace>
  <inkml:trace contextRef="#ctx0" brushRef="#br0" timeOffset="43883.8097">2406 2704,'-25'-25,"25"50,-25 0,25-1,-24 1,24 0,-25 25,25-26,-25 1,25 0,0 25,-25-26,0 26,25 0,0-26,-24 26,24 0,-25-26,25 26,0 0,-25-26,25 26,0 0,0-26,0 26,0 0,0-1,-25 1,25 0,0-1,0 1,0-1,0 1,0 0,0-1,0 1,25-1,-25 1,0 0,0-1,25 1,-25-1,0 1,25-25,-25 24,0 1,24-25,-24 0,0-1,0 1,0 0,0 0,0-50,0-25,-24 26</inkml:trace>
  <inkml:trace contextRef="#ctx0" brushRef="#br0" timeOffset="44695.3269">2604 2530,'0'0,"25"0,0 25,0 0,0-25,0 24,-25 1,24-25,1 25,-25 0,0 0,0 0,-25-1,25 1,-24 0,-1-25,0 25,0 0,0-1,0 1,1-25,-1 0,50-25,-1 25,1 0,0 0,0-24,0 24,0 0,-1 0,1 0,0 0,0 0</inkml:trace>
  <inkml:trace contextRef="#ctx0" brushRef="#br0" timeOffset="45323.3423">3299 2629,'0'0,"0"25,25-25,0 0,-1 0,1 0,0 0,0 0,-25-25,25 25,-1 0,1 0,0 0,0 0,-50 0,0 0,0-25</inkml:trace>
  <inkml:trace contextRef="#ctx0" brushRef="#br0" timeOffset="45619.4914">3572 2431,'0'25,"0"-1,0 1,0 25,0-25,0 24,0 1,0 0,0-26,0 26,0-25,0 0,0-1,0 1,0 0,-25-25,25-25,0 0,0 1,-25-1</inkml:trace>
  <inkml:trace contextRef="#ctx0" brushRef="#br0" timeOffset="46515.4159">4341 2530,'25'-25,"-1"25,1 0,0 0,0 25,0-25,-25 25,24 0,-24-1,0 1,0 0,-24 0,-1 0,25 0,-25-25,0 24,0 1,1 0,-1 0,0-25,0 25,0-25,1 0,48 0,1 0,0 0,0 0,0 0,-1 0,1 0,0-25,0 25,0 0,-1 0,-48 0,-1 0,0 25</inkml:trace>
  <inkml:trace contextRef="#ctx0" brushRef="#br0" timeOffset="47471.9917">2679 3448,'-25'0,"25"25,0-1,-25 1,25 0,-25 0,25 0,-24-1,24 1,-25-25,25 25,0-50,25 25,-25-25,24 1,1 24,0 0,0 0,0 0,0 24,-1-24,1 25,-25 0,25-25,-25 25,0 0,0 0,-25-1,25 1,-25-25,1 25,-1 0,0-25,25 25,-25-25,0 24,0-24,1 0,-1-24,0-1,25 0,-25-25</inkml:trace>
  <inkml:trace contextRef="#ctx0" brushRef="#br0" timeOffset="47631.8926">2604 3448,'25'0,"0"0,0 0,0 0,0 0,-1 0,1 0,0 0,0 0,0 0,-1 0,1 0,0 0,0 0</inkml:trace>
  <inkml:trace contextRef="#ctx0" brushRef="#br0" timeOffset="48627.8148">3696 3497,'0'-24,"25"24,-25-25,0 0,-25 0,0 0,0 25,0 0,25-24,-24 24,24 24,-25-24,0 0,25 25,-25 0,0 0,25 0,-24-1,24 1,0 0,0 25,0-26,0 1,0 0,0 0,0 0,0 0,24-25,-24 24,25-24,0-24,0-1,-25 0,25 0,-25 0,24 0,-24 1,25-1,-25-25,25 25,-25 1,25-1,-25 0,0 0,-25 50,25 0,0 0,-25-1,25 1,0 0,0 0,0 0,0-1,0 1,0 0,0 0,0 0,25 0,-25-1,25 1,-25 0,25-25,-25-25,25 25</inkml:trace>
  <inkml:trace contextRef="#ctx0" brushRef="#br0" timeOffset="49156.0811">4390 3225,'25'0,"0"0,0 24,0 1,-1 0,-24 0,0 0,-24-1,-1 1,0 0,0 0,0 0,1-1,48-24,1-24,0 24,0 24,0-24,-1 25,-24 0,0 0,0 0,-24-25,24 24,0 1,-25 0,0 0,0 0,25 0,-25-25,1 0,-1-25</inkml:trace>
  <inkml:trace contextRef="#ctx0" brushRef="#br0" timeOffset="49755.3869">2456 4539,'24'0,"-24"-25,25 25,0 0,0 0,0 0,-1 0,1 0,0 0,0 0,0 0,0 0,-1 0</inkml:trace>
  <inkml:trace contextRef="#ctx0" brushRef="#br0" timeOffset="49935.6145">2753 4291,'0'25,"0"0,25 0,-25-1,0 26,0-25,0 24,0 1,0-25,0 24,0-24,0 0,0 0</inkml:trace>
  <inkml:trace contextRef="#ctx0" brushRef="#br0" timeOffset="50655.3917">3597 4192,'0'-25,"0"50,0 0,0 24,0-24,0 25,0-1,0 1,0 0,0-1,0-24,0 0,0 24,0-24,0 0,0-50,0 0,0 1,0-1,0 0,0 0,24 0,-24 1,0-1,0 0,25 0,-25 0,25 25,0 0,0 25,0-25,-25 25,24-25,-24 25,0 0,25-25,-25 24,-25 1,25 0,0 0,-24 0,24-1,-25 1,0 0,0 0,0-25,0 0,25 25,-24-25,24-25,-25 25,0 0,25-25</inkml:trace>
  <inkml:trace contextRef="#ctx0" brushRef="#br0" timeOffset="51311.9813">4217 4415,'25'0,"-1"0,1 0,0 0,0 0,0 0,-1 0,1 0,0 0,0 0,0 0,-1 0,-48-25</inkml:trace>
  <inkml:trace contextRef="#ctx0" brushRef="#br0" timeOffset="51623.9418">4490 4242,'24'0,"-24"24,25-24,0 25,0-25,-25 25,25-25,-25 25,24-25,-24 25,0-1,0 1,0 0,-24 0,24 0,-25-25,0 24,25 1,-25-25,0 25,1 0,-1-25,50-25,-1 25,1 0,-25-25,25 25,0 0,0 0,-1 0,-24-25,25 25,0 0,-25-24,25 24,-25-25</inkml:trace>
  <inkml:trace contextRef="#ctx0" brushRef="#br0" timeOffset="52103.1962">4837 2654,'0'-25,"-25"25,50 0,-25 25,25 0,-25 25,25-26,-1 26,-24 0,25-1,0 26,0-26,0 26,-1-1,-24 0,25 26,-25-26,25 25,-25-24,0-1,0 25,-25-24,25-1,0 25,-25-24,25-26,-24 26,-1-26,25 26,-25-26,0 1,25 0,-25-26,1 1,24 0,-25 0,0-25</inkml:trace>
  <inkml:trace contextRef="#ctx0" brushRef="#br0" timeOffset="52672.1816">5358 2580,'0'-25,"0"50,0-1,0 1,0 25,-25-25,25 24,0-24,-25 25,25-1,-25 1,25 24,-24-24,24 24,0-24,-25 24,25 1,-25-1,25 1,-25-1,25 0,0 1,0-1,-25 1,25 24,0-25,0 1,0-26,0 26,0-26,25 26,-25-26,0 1,0-25,0 24,0 1,0-25,25 0,-25-1,0 1,0-50,-25 25</inkml:trace>
  <inkml:trace contextRef="#ctx0" brushRef="#br0" timeOffset="53615.312">5879 2456,'0'24,"0"1,0 25,0-25,0 24,0 1,0 0,0-26,0 26,0-25,0 0,0-1,25 1,-50-50,0 1</inkml:trace>
  <inkml:trace contextRef="#ctx0" brushRef="#br0" timeOffset="53931.9611">5804 3200,'0'25,"25"-1,-25 1,0 0,0 25,-25-26,25 1,0 0,0 0,0 0,0-1,0 1,0 0,-25-25</inkml:trace>
  <inkml:trace contextRef="#ctx0" brushRef="#br0" timeOffset="54243.6161">5556 4142,'0'0,"0"25,25-25,0-25,0 25,-1 0,1 0,0 0,0 0,0 25</inkml:trace>
  <inkml:trace contextRef="#ctx0" brushRef="#br0" timeOffset="54503.3938">5804 3969,'0'25,"0"-1,25-24,-25 25,0 0,0 0,0 24,0-24,25 25,-25-25,0 24,0-24,0 25,0-26,0 26,0 0,0-26,0 1,0 0,0 0,25-25,-100-50,75 25,0 1</inkml:trace>
  <inkml:trace contextRef="#ctx0" brushRef="#br0" timeOffset="54971.442">6226 2431,'0'-25,"0"50,0 0,0-1,25 1,-25 0,25 25,-25-1,24 26,-24-26,0 26,25 24,-25-25,25 26,-25-26,25 25,-25 0,0 1,0-1,0 0,0-24,0 24,0 0,0 0,-25-24,25 24,-25-25,25 1,0-26,-25 26,25-26,-24 26,24-26,-25-24,25 25,0-26,-25 1,0-25,25-25,-25 1</inkml:trace>
  <inkml:trace contextRef="#ctx0" brushRef="#br0" timeOffset="55267.3889">6648 3373,'0'0,"24"25,1-25,0-25,0 25,0 0,-1 0,1 0,0 0,-50 0</inkml:trace>
  <inkml:trace contextRef="#ctx0" brushRef="#br0" timeOffset="55440.0064">6623 3597,'25'0,"-1"0,1 0,0 0,0 0,0 0,-1 0,1 0,0 0,0-25,0 25</inkml:trace>
  <inkml:trace contextRef="#ctx0" brushRef="#br0" timeOffset="55711.5283">7417 3324,'0'25,"-25"-1,25 1,0 25,-25-25,0-1,25 26,-25-25,1 24,-1-24,0 0,25 25,-25-50,0 25,25-1,-24-24,-1 0,25-24,-25-1,25 0</inkml:trace>
  <inkml:trace contextRef="#ctx0" brushRef="#br0" timeOffset="55940.1226">7268 3076,'25'-25,"-1"50,1 0,0-1,0 1,-25 25,25-25,-25 24,24 1,-24-1,0 26,25-26,-25 1,0-25,25 24,0 1,-25 0,25-25,-1-1,1 1,0 0,0-50,0 25,-25-25,24 1</inkml:trace>
  <inkml:trace contextRef="#ctx0" brushRef="#br0" timeOffset="56347.7744">8210 2356,'0'-24,"0"48,-24 1,24 0,0 25,-25-26,25 26,-25 24,25-24,0 25,-25 24,25-25,-25 1,25 24,-24 0,24 0,-25 0,25 25,0-24,-25 24,25-25,0 0,0 0,0 1,0-26,0 0,25 1,-25-26,25 26,-25-26,24 1,1-25,-25 24,25-24,0 0,-25-50,0 0,0 1,25-1</inkml:trace>
  <inkml:trace contextRef="#ctx0" brushRef="#br0" timeOffset="56771.0652">8756 2232,'-25'0,"25"25,0 0,0 0,0 24,0-24,0 25,0-25,0 24,0-24,25 25,-25-26,0 1,0 0,0-50</inkml:trace>
  <inkml:trace contextRef="#ctx0" brushRef="#br0" timeOffset="57035.4125">8706 3076,'0'25,"0"-1,0 1,0 0,0 0,0 24,0-24,0 0,0 0,0 0,0-1,0 1,0 0,0 0</inkml:trace>
  <inkml:trace contextRef="#ctx0" brushRef="#br0" timeOffset="57335.3618">8434 4118,'24'0,"1"-25,0 25,0 0,0 0,-1 0,1 0,0 0,0 25,0-25</inkml:trace>
  <inkml:trace contextRef="#ctx0" brushRef="#br0" timeOffset="57591.399">8731 3870,'-25'24,"25"1,0 0,0 0,25 0,-25 24,0-24,0 25,0-26,0 26,0 0,25-26,-25 26,0 0,0-26,0 1,0 0,0 0,0 0,0-1,0-48,0-1</inkml:trace>
  <inkml:trace contextRef="#ctx0" brushRef="#br0" timeOffset="58135.5413">9054 2307,'25'0,"-25"25,0-1,24 1,-24 25,25-25,-25 24,25 1,-25 24,25-24,-25 0,25 24,-1-24,-24 24,25 0,0 1,-25-26,25 26,-25-1,0 1,0-1,25 0,-25 1,-25-26,25 51,0-26,-25 1,25-1,-25 0,25 1,-25-1,25-24,-24 24,24 1,-25-26,0 26,25-26,0-24,-25 25,25-26,-25 1,25 0,-24-25</inkml:trace>
  <inkml:trace contextRef="#ctx0" brushRef="#br0" timeOffset="68607.4742">3299 5879,'0'0,"-25"0,50 0,0 0,0 0,-1 0,1 0,25 0,-25 0,-1-25,1 25,0 0,-25 25,25-25,0 0,-50-25,0 25</inkml:trace>
  <inkml:trace contextRef="#ctx0" brushRef="#br0" timeOffset="68931.948">3721 5606,'0'25,"0"-1,0 1,0 25,0-25,0 24,0 1,0 0,0-1,0 1,0-1,0-24,0 0,0 0,0 0,0-1,0 1,-50-50,25 25</inkml:trace>
  <inkml:trace contextRef="#ctx0" brushRef="#br0" timeOffset="73531.4648">3001 6598,'-24'0,"48"0,1 25,0 0,0-25,-25 24,25-24,-25 25,24 0,-24 0,0 0,0-1,0 1,-24 0,-1 0,0 0,0 0,0-1,1 1,-1-25,0 25,0-25,0-25,50 0,0 25,0 0,0 0,-1 0,1 0,0 0,-25-24,25 24,0 0,-1 0,1 0,-50-50,25 25,25 25</inkml:trace>
  <inkml:trace contextRef="#ctx0" brushRef="#br0" timeOffset="73764.2854">3299 6697,'25'0,"0"0,-1 0,1 0,0 0,0 0,0 0,-1 0,1 0,0 0,0 0,-25-25</inkml:trace>
  <inkml:trace contextRef="#ctx0" brushRef="#br0" timeOffset="73959.3918">3448 6548,'0'25,"0"0,0 0,0 0,0-1,0 26,0-25,0 24,0-24,0 25,0-25,-25 24,50-24,-25 0,0 0</inkml:trace>
  <inkml:trace contextRef="#ctx0" brushRef="#br0" timeOffset="74435.8245">3944 6672,'0'0,"-25"-24,0-1,1 0,-1 25,0 0,0 0,25 25,-25 0,25-1,-24 26,24 0,-25-26,25 26,0 0,25-25,-25-1,0 1,0 0,24 0,1-25,0-25,0 0,-25-24,25 24,-1 0,-24 0,25 0,-25-24,25 24,-25 0,0 0,0 0,0 1,0-1,0 50,0-1,0 1,0 0,0 0,0 0,0 24,0-24,0 0,0 0,25 0,-25-1,0 1,25 0,-1 0,1 0,0-25</inkml:trace>
  <inkml:trace contextRef="#ctx0" brushRef="#br0" timeOffset="78020.1102">3200 7565,'-25'25,"25"0,0 0,0 0,0 24,0-24,-25 25,25-26,0 26,0-25,-25 0,25 24,0-24,-24 0,24 0,0 0,24-50,-24 0,0 0</inkml:trace>
  <inkml:trace contextRef="#ctx0" brushRef="#br0" timeOffset="78279.4226">3324 7689,'25'0,"-1"0,1 0,0 0,0 0,0 0,-1 0,1 0,0 0,0 0,-25 25,-50-74</inkml:trace>
  <inkml:trace contextRef="#ctx0" brushRef="#br0" timeOffset="78571.3408">3473 7541,'-25'0,"25"24,0 1,0 0,0 0,0 0,0 24,0-24,0 25,0-26,0 1,0 0,0 0,0 0,0-1,0 1,0 0</inkml:trace>
  <inkml:trace contextRef="#ctx0" brushRef="#br0" timeOffset="79123.2806">3770 7417,'-24'0,"24"24,0 1,24 0,-24 0,0 24,0 1,0 0,0-1,0 1,-24 24,24-24,0 24,0-49,0 25,0-25,0-1,0-48,0-1,0 0,0 0,24-25,-24 26,0-1,0-25,25 25,-25 1,0-1,25 0,0 0,0 25,-1 0,1 0,0 25,0 0,-25 0,0-1,0 1,25 0,-25 0,0 0,0-1,-25 1,25 0,0 0,-25 0,25 0,-25-25,0 24,1 1,-1-25,-25 0,25 0</inkml:trace>
  <inkml:trace contextRef="#ctx0" brushRef="#br0" timeOffset="80579.8674">2853 5730,'-25'0,"25"25,0-1,-25 1,25 0,-25 25,25-1,-25 1,25 0,-24-1,24 1,-25 24,0-24,25 24,-25 1,25-26,-25 26,25-1,-25-24,25 24,0 0,0-24,0 25,0-1,0 0,0 1,0-1,25 1,-25-1,0 0,25 1,-25-1,25 1,-25-26,0 26,25-26,-25 1,0 24,25-49,-25 25,24-1,-24-24,0 25,25-25,-25-1,0 1</inkml:trace>
  <inkml:trace contextRef="#ctx0" brushRef="#br0" timeOffset="81152.6461">4242 5705,'0'25,"24"0,-24-1,25 26,-25 0,25-1,-25 26,25-26,-25 26,25 24,-25-25,24 26,-24-26,0 25,0 0,25 1,-25-1,-25 0,25-24,0 24,0 0,0-25,0 1,-24-1,24 1,0-1,0 0,-25-24,25 0,0-26,-25 26,25-25,-25-25,0 0</inkml:trace>
  <inkml:trace contextRef="#ctx0" brushRef="#br0" timeOffset="81755.9119">4911 6598,'25'0,"0"0,0 0,0 0,-1 0,1 0,0 0,0 0,0 0,-1 0,1 0,0 0,-25-25,0 50,-25-25,0 0</inkml:trace>
  <inkml:trace contextRef="#ctx0" brushRef="#br0" timeOffset="81991.4095">4936 6772,'25'0,"0"0,0 0,-1 0,1 0,25 0,-25 0,-1 0,1 0,0 0,0 0,0 0,-50 0</inkml:trace>
  <inkml:trace contextRef="#ctx0" brushRef="#br0" timeOffset="83063.8826">5779 5705,'0'0,"0"-25,-24 0,24 50,0 0,-25 0,25 0,-25 24,0 1,25 24,-25-24,25 24,-24 1,24-1,-25 25,25 1,-25-1,25 0,0 0,0 0,0 1,0-1,0 0,0-24,0 24,0-25,0 1,25-1,-25 0,0 1,25-1,-25 1,0-26,24 26,-24-51,25 26,-25-25,25 0,-25 0,0-1,0-48,0-1,0 0,-25-25,25 1,0-26</inkml:trace>
  <inkml:trace contextRef="#ctx0" brushRef="#br0" timeOffset="83587.7189">6226 5631,'25'0,"-50"-25,25 50,0-1,0 1,-25 0,25 0,-25 0,25 24,-24-24,-1 25,0-25,0-1,25 1,-25 0,1 0,-1-50,25-25,0 26</inkml:trace>
  <inkml:trace contextRef="#ctx0" brushRef="#br0" timeOffset="83775.2141">6102 5383,'25'0,"0"0,-1 24,1 1,0 0,-25 0,25 24,0-24,-1 25,1-25,-25 24,25-24,0 25,0-26,-25 1,24 0,1 0,0 0,-25 0,0-1,25 1</inkml:trace>
  <inkml:trace contextRef="#ctx0" brushRef="#br0" timeOffset="84087.6986">6226 6573,'25'-25,"-50"50,25 0,0 0,-25 0,25-1,-25 26,1-25,-1 0,25-1,-25 1,0 0,0 0,1 0,-1-25,0 0,0-25,25 0</inkml:trace>
  <inkml:trace contextRef="#ctx0" brushRef="#br0" timeOffset="84295.8473">6052 6350,'25'0,"-25"25,25-25,-25 25,25-1,0 1,-1 25,1-25,0 24,-25 1,25-25,0 24,-1-24,1 0,0 0,0 24,0-24,-1-25,-24 25,25 0,0-25,-25 25,0-1</inkml:trace>
  <inkml:trace contextRef="#ctx0" brushRef="#br0" timeOffset="84815.7779">5904 7739,'-25'0,"50"0,-1 0,1 0,25 0,-25 0,-1 0,1 0,0 0,0 0,0-25,-25 50,-25-75</inkml:trace>
  <inkml:trace contextRef="#ctx0" brushRef="#br0" timeOffset="85051.7433">6375 7541,'0'24,"0"1,-25-25,25 25,-25 25,0-26,1 26,24 0,-25-1,0-24,25 0,-25 0,0-1,1 1,24-50,-25 25,25-24,-25-1</inkml:trace>
  <inkml:trace contextRef="#ctx0" brushRef="#br0" timeOffset="85267.4674">6251 7317,'0'25,"25"-25,-25 25,24 0,1 0,0-1,-25 1,25 25,0-25,-1 24,1 1,0-1,0-24,0 25,-25-25,24 24,1-24,0 0,-25 24,25-49,-25 25,0-50</inkml:trace>
  <inkml:trace contextRef="#ctx0" brushRef="#br0" timeOffset="85835.4299">6697 5432,'-25'0,"25"25,25-25,-25 25,0 0,0-1,25 1,-25 25,25-1,0 1,-25 0,24-1,1 26,-25-26,25 26,0-1,0 1,0-1,-25 0,24 1,1-1,-25 25,0-24,0-1,25 1,-25-1,0 1,-25-1,25 0,0 1,-25 24,25-25,-24 1,24-1,-25 1,0-26,0 26,25-1,-25-24,0-1,25 26,-24-26,-1-24,0 0,0 0</inkml:trace>
  <inkml:trace contextRef="#ctx0" brushRef="#br0" timeOffset="88815.8365">3373 9327,'0'0,"0"-25,-24 50,24-1,0 1,0 0,-25 0,25 0,0 24,-25 1,0-25,25 24,-25-24,1 25,-1-26,0 26,25-25,-25 0,0-1,1-48,24-26</inkml:trace>
  <inkml:trace contextRef="#ctx0" brushRef="#br0" timeOffset="89079.7677">3175 9054,'0'25,"25"-25,0 24,-1 1,1 0,-25 0,25 0,0-1,0 26,-1 0,1-1,0 1,0-1,-25 1,25 0,-1-1,-24-24,25 25,-25-1,25-24,-25 0,0 0,25-1</inkml:trace>
  <inkml:trace contextRef="#ctx0" brushRef="#br0" timeOffset="89415.8289">3746 9401,'24'-25,"1"25,0 0,0 0,0 0,-25 25,24-25,1 0,0 0,0-25,0 50,-50-25</inkml:trace>
  <inkml:trace contextRef="#ctx0" brushRef="#br0" timeOffset="89663.9316">3721 9599,'25'0,"-1"0,1 0,0 0,25 0,-26 0,1 0,0 0,0 0,0 0,-1 0,1 0,-25 25,-49-50,24 25,0 0</inkml:trace>
  <inkml:trace contextRef="#ctx0" brushRef="#br0" timeOffset="90303.789">4266 9500,'-24'0,"48"0,1 0,0 0,0 0,24 0,-24 0,0-25,0 25,0 0,-1 0,1 0,0 0,-50 0,0 25</inkml:trace>
  <inkml:trace contextRef="#ctx0" brushRef="#br0" timeOffset="90608.2706">4663 9227,'0'25,"0"25,0-25,0 24,0 1,0-1,-25 1,25 0,25-1,-25-24,0 25,0-26,0 1,0 0,0 0,0-50</inkml:trace>
  <inkml:trace contextRef="#ctx0" brushRef="#br0" timeOffset="90892.3134">4986 9748,'0'25,"0"0,0 0,0-1,0 1,-25 0,0 0,0 0</inkml:trace>
  <inkml:trace contextRef="#ctx0" brushRef="#br0" timeOffset="91960.1842">5531 9327,'0'0,"0"-25,25 50,0-25,0 24,0-24,-1 25,1 0,-25 0,0 0,0-1,0 1,-25 0,1 0,24 0,-25-1,-25 1,25 0,1-25,24 25,-25-25,0 0,0 0,50-25,0 25,0 0,-1 0,1 0,0 0,0 0,0 0,-1-25,1 25,0 0,0 0,0 0,-25-25</inkml:trace>
  <inkml:trace contextRef="#ctx0" brushRef="#br0" timeOffset="92199.5855">5879 9351,'25'0,"-1"0,1 25,0-25,25 0,-26 0,1 0,0 0,0 0,0 0,-1 0,1 0,0 0,-25-25</inkml:trace>
  <inkml:trace contextRef="#ctx0" brushRef="#br0" timeOffset="92399.7069">6028 9178,'-25'0,"25"25,25-1,-25 1,0 25,0-25,0 24,0-24,0 25,0-26,0 26,0-25,0 24,0 1,0-25,0 0,0-1,24 1</inkml:trace>
  <inkml:trace contextRef="#ctx0" brushRef="#br0" timeOffset="92811.4489">6648 9302,'0'0,"-25"-25,0 0,25 0,-25 25,0-24,1 24,-1 0,25 24,-25 1,0 0,0 25,25 24,-24-24,24-1,0 1,0-1,0-24,24 25,-24-25,25-25,0 0,0-25,0 0,-25 0,24 0,1-24,-25 24,25-25,-25 26,25-26,-25 25,0-24,25 24,-25 0,-25 25,25 25,0 0,0 24,0 1,0-25,25 24,-25-24,0 25,0-26,24 1,-24 0,25 0,-25 0,25-25,0 0,0 0</inkml:trace>
  <inkml:trace contextRef="#ctx0" brushRef="#br0" timeOffset="93043.662">6945 9327,'-24'0,"48"0,1 24,0-24,0 0,0 0,-1 0,1 0,0 25,-75-25</inkml:trace>
  <inkml:trace contextRef="#ctx0" brushRef="#br0" timeOffset="93207.439">6921 9475,'-25'0,"50"0,-1 0,1 0,0 0,0 0,0 0,-1 0,1 0,0 0,0 0,0 0</inkml:trace>
  <inkml:trace contextRef="#ctx0" brushRef="#br0" timeOffset="93503.2613">7441 9376,'-24'0,"24"-25,24 25,1 0,0 0,0 0,24-24,-24 24,0 0,0 0,0 0,-1 0,1 0,0 0,0 0,0 0,-50 0</inkml:trace>
  <inkml:trace contextRef="#ctx0" brushRef="#br0" timeOffset="93784.0282">7913 8979,'0'25,"0"0,0 0,0 24,0 1,0 0,0-1,0 26,0-26,0 1,0 24,0-24,0-25,0 24,0-24,0 0,0 0,0-1,24-48,-24-1,0 0</inkml:trace>
  <inkml:trace contextRef="#ctx0" brushRef="#br0" timeOffset="94103.57">8260 9624,'0'25,"25"-25,-25 25,0 0,0-1,-25 1,25 0,-25 0,0 0,1-1,-1 1</inkml:trace>
  <inkml:trace contextRef="#ctx0" brushRef="#br0" timeOffset="94532.0422">8806 9103,'-25'-24,"25"48,0 1,0 0,0 25,0-26,0 26,0 0,0-26,0 26,0 0,0-1,0-24,0 25,0-26,0 1,0 0,0 0,0-50</inkml:trace>
  <inkml:trace contextRef="#ctx0" brushRef="#br0" timeOffset="94751.6023">8880 9277,'0'0,"25"0,0 0,-1 0,1 0,0 0,-25 25,25-25,0 0,0 0,-1 0,1 0,0 0,0 0,0 0,-50 0,0 0</inkml:trace>
  <inkml:trace contextRef="#ctx0" brushRef="#br0" timeOffset="94943.4711">9029 9128,'0'-25,"0"50,0 0,0 0,0 0,0 24,25-24,-50 25,25-1,0-24,0 25,0-1,0-24,0 25,0-26,0 1,25 0,-25 0,0-50</inkml:trace>
  <inkml:trace contextRef="#ctx0" brushRef="#br0" timeOffset="95555.4125">9451 8930,'0'-25,"-25"0,25 50,25 0,-25-1,0 26,0 0,0 24,-25-24,25-1,0 26,0-1,0-24,-25-1,25 1,0-25,0 24,0-24,0 0,0-50,0 0,0 1,0-1,0-25,0 25,25 1,-25-26,0 25,0 0,0 1,25-1,-1 0,1 25,0 0,0 0,0 25,-1 0,-24-1,25 1,0 0,-25 0,0 0,0-1,-25 1,25 0,-25 0,25 0,-24-1,-1 1,0 0,0 0,0-25,1 25,-1-25,0 0,0-25</inkml:trace>
  <inkml:trace contextRef="#ctx0" brushRef="#br0" timeOffset="95875.4416">9798 9252,'0'0,"-25"0,50 0,0 0,-1 0,-24 25,25-25,0 0,0 0,0 0,-1 0,1-25,0 25,-50 25</inkml:trace>
  <inkml:trace contextRef="#ctx0" brushRef="#br0" timeOffset="96151.7006">9773 9475,'-25'0,"50"0,0 0,0 0,-1 0,1 0,0 0,0 0,0 0,-1-24,1 24,0 0,0 0,-50 24,0-24,0 0</inkml:trace>
  <inkml:trace contextRef="#ctx0" brushRef="#br0" timeOffset="103255.5028">10294 9302,'-25'0,"50"0,0 0,0 0,-1 0,1 0,0 0,0 0,0 0,-1 0,1 0,0 0,0 0,-50 0,25 25,-25-25,-24-50,24 50</inkml:trace>
  <inkml:trace contextRef="#ctx0" brushRef="#br0" timeOffset="107239.6825">10790 9029,'0'-25,"-25"50,25 0,0 0,0-1,0 1,25 0,-25 0,0 24,0-24,0 0,0 0,0 24,0-24,0 25,0-25,-25 24,25-24,0 25,0-26,0 1,0 25,0-25,0-1,0 1,-25 0,25 0</inkml:trace>
  <inkml:trace contextRef="#ctx0" brushRef="#br0" timeOffset="110511.4752">10368 9302,'-24'0</inkml:trace>
  <inkml:trace contextRef="#ctx0" brushRef="#br0" timeOffset="110775.1711">10344 9128,'0'0,"-25"0,25 25,0 0,0 0,25-1,-25 1,0 0,0 0,0 0,0-1,24 1,-24 0,0 0,0 0,0-1,25 1,-25 0,0 0,25-50,-50 25,25-25</inkml:trace>
  <inkml:trace contextRef="#ctx0" brushRef="#br0" timeOffset="111023.8034">10443 9178,'0'25,"0"-1,0 26,25-25,-25 0,0-1,24-24,-24 25,0 0,0 0,0 0,0-1,0 1</inkml:trace>
  <inkml:trace contextRef="#ctx0" brushRef="#br0" timeOffset="111267.9057">10517 9178,'0'25,"0"-1,25 1,-25 0,25 0,-25 0,0-1,0 1,0 0,0 0,0 0,0-1,-25 1</inkml:trace>
  <inkml:trace contextRef="#ctx0" brushRef="#br0" timeOffset="120659.8487">6052 10840,'0'-25,"25"25,-25-25,25 0,-25 0,0 1,-25-1,0 0,25 0,-24 25,24-25,-25 25,0 0,0 0,0 25,1 0,-1 0,0 0,25 24,-25 1,25-25,0 24,0 1,25-25,-25 24,0-24,0 0,25-25,-25 25,25-25,-1-25,-24 0,25 0,0 0,-25 1,25-1,-25 0,25-25,-25 26,24-26,-24 25,0 0,0-24,0 24,0 0,-24 50,24 0,0 0,0-1,0 26,0-25,0 24,-25 1,50-25,-25 24,0-24,0 0,24 0,1-25,-25 25,25-1,0-24,0 0</inkml:trace>
  <inkml:trace contextRef="#ctx0" brushRef="#br0" timeOffset="121111.4784">6474 10765,'0'0,"25"0,0 0,-1 0,1 0,0 0,0 0,0 0,-1 0,1-25,-50 50,1-25</inkml:trace>
  <inkml:trace contextRef="#ctx0" brushRef="#br0" timeOffset="121375.4739">6424 10939,'25'0,"0"0,0 0,0 0,-1 0,1 0,0 0,0 0,0 0,-1 0,-48 0,-1 0,0 0</inkml:trace>
  <inkml:trace contextRef="#ctx0" brushRef="#br0" timeOffset="123179.463">7045 10765,'-25'0,"50"0,-1 0,1 0,0 0,0 0,24 0,-24 0,0 0,0 0,0 0,-1 0,-48 0,-1 0,0-25</inkml:trace>
  <inkml:trace contextRef="#ctx0" brushRef="#br0" timeOffset="123563.4091">7342 10418,'25'0,"0"0,-25 25,25-25,-1 0,-24 25,25-25,0 0,-25 24,25-24,-25 25,0 0,0 0,-25 0,0-1,0 26,1-25,-1 0,0-1,0 1,0-25,25 25,0-50,25 25,-25-25,25 25,0-24,0 24,-1 0,1 0,0 0,0 0,0 24,-1 1,-24 0,0 0,0 0,-24-1,-1 1,0 0,0 0,0 0,1-1,24 1,-25 0,0-25</inkml:trace>
  <inkml:trace contextRef="#ctx0" brushRef="#br0" timeOffset="123711.4088">7838 10864,'0'25,"0"0,0 0,0 0,0-1,-25 1,1-25</inkml:trace>
  <inkml:trace contextRef="#ctx0" brushRef="#br0" timeOffset="124279.7801">8359 10418,'0'0,"-25"-25,50 50,-25 25,0-26,0 26,0 24,0 1,0-1,0 1,0-26,0 26,0-26,0 1,0-1,0-24,0 0,0-50,0 0,0 1,0-1,0 0,0-25,0 26,0-26,25 25,-25-24,0 24,25 0,-25 0,25 25,-1 0,1-25,0 50,0-25,0 25,-1 0,-24 0,25-1,-50 1,25 0,0 0,0 0,-24-1,24 1,-25 25,0-50,0 25,0-1,1 1,-1 0,0 0,0-50,25 0</inkml:trace>
  <inkml:trace contextRef="#ctx0" brushRef="#br0" timeOffset="124571.8102">8954 10740,'25'0,"0"0,0 0,0 0,0 0,-1 0,1-24,0 24,0 0,-25 24,25-24,-50 0,0 25,0 0</inkml:trace>
  <inkml:trace contextRef="#ctx0" brushRef="#br0" timeOffset="124727.9706">8930 10914,'0'25,"24"-25,1-25,0 25,0 0,25 0,-26 0,1-25,0 25,25-25,-26 25,1 0,0-24,0 24</inkml:trace>
  <inkml:trace contextRef="#ctx0" brushRef="#br0" timeOffset="125059.5089">9674 10691,'-25'0,"0"0,0 25,25-1,0 1,0 25,0-25,0-1,0 1,25 0,-25 0,25 0,0-1,0-24,-1 0,1-24,0 24,-25-25,25 0,0 0,-25-24,24 24,-24 0,0 0,0 0,0 1,0-1,0 0,-24 0,24 0,-25 1,0 24,0 0,0 24,1 1,-1 0,0-25</inkml:trace>
  <inkml:trace contextRef="#ctx0" brushRef="#br0" timeOffset="130963.7887">5928 11509,'0'-24,"0"-1,25 25,0 0,0 0,0 0,-1 0,1-25,0 25,0 0,0 0,-1 0,1 0,0 0,25 0,-26 0,1 0,0 0,25 0,-26 0,26-25,0 25,-26 0,26 0,0-25,-26 25,26 0,-25 0,24 0,1 0,-25 0,25-24,-1 24,1 24,-25-24,24 0,1 0,-25 0,24-24,1 24,-1 0,1 0,-25 0,24 0,1 0,0 0,-26 0,26 0,-25 0,0 0,24 24,-24-24,0 0,0 0,24 0,-24 25,0-25,24 0,-24 0,0 0,0 0,0 0,0 25,24-25,-24 0,0 0,0 0,24 0,-24 0,0 0,0 0,24 0,-24-25,0 25,0 0,-1 0,26 0,-25 0,0 25,-1-25,26 0,-25 0,0 0,-1 0,26 0,-25 0,0 0,-1 0,26 0,-25 0,0 0,24 0,-24 0,25 0,-25 0,-1 0,26 0,-25 0,0 0,24 0,-24 0,25 0,-26 0,1 0,0 25,0-25,24 0,-24 0,0 0,0 0,24 25,-24-25,0 0,0 0,0 0,-1 0,-24 24,25-24,0 0,-50-24</inkml:trace>
  <inkml:trace contextRef="#ctx0" brushRef="#br0" timeOffset="133551.7972">2977 10120,'24'-24,"1"24,0 24,0-24,0 0,-1 0,26 0,-25 0,24 0,1 0,-25 0,24 0,-24 0,25 0,-1 0,-24 0,25-24,-1 24,-24 0,25 0,-25 0,24 0,-24 0,25 24,-25-24,-1 0,26 0,-25 0,0 0,-1 0,1 0,0 0,25 0,-26 0,1 0,0 0,0 0,0 0,-1 0,26 0,-25 0,0 0,-1 0,1 0,0 0,0 0,0 0,-1 0,1 0,0 0,0 0,0 0,-1 0,1 0,0 25,0-25,0 0,-1 0,-24 25</inkml:trace>
  <inkml:trace contextRef="#ctx0" brushRef="#br0" timeOffset="152608.2254">11757 1141,'25'0,"0"0,0 0,0 0,24 0,-24 0,0 0,24-25,-24 25,0 0,0-25,0 25,-1 0,-24-24,25 24,-50 0,1 0,-1 0,0 0,0 24,0-48</inkml:trace>
  <inkml:trace contextRef="#ctx0" brushRef="#br0" timeOffset="152900.3831">11981 843,'0'-24,"-25"-1,50 50,-25-1,0 1,0 0,0 0,24 24,-24 1,0 0,0-1,0 1,0 24,0-24,0 24,0-24,0-1,0 1,0 0,0-1,-24-24,24 25,0-25,0-1,0 1,0-50,-25 25,25-24,0-26,-25 25,25-25,-25 26</inkml:trace>
  <inkml:trace contextRef="#ctx0" brushRef="#br0" timeOffset="153343.7461">11832 1265,'25'25,"-25"0,0-1,0 1,0 0,0 25,0-1,-25-24,25 25,-25-26,25 1,-25 0,50-25,0-25,-25 0,49-24,-24-1,0 25,25-24,-26 24,1 0,25 0,-25 1,-1-1,1 0,0 25,-50 0,0 25,1 0,-1-25,0 24,25 1,25 0,0 0,-1-25,1 25,0-1,0 1,0 0,0 0,-1 0,-24-50,-24 25,-1-25,25 0,-25-24</inkml:trace>
  <inkml:trace contextRef="#ctx0" brushRef="#br0" timeOffset="153499.5757">12129 868,'25'0,"0"0,-25 25,25-25,0 25,0-25,-25 25,24-25,1 0,-25 24,25-24,-25 25</inkml:trace>
  <inkml:trace contextRef="#ctx0" brushRef="#br0" timeOffset="153991.5315">12973 1067,'0'0,"-25"-25,25 50,-25-1,25 1,0 25,-25-25,1 49,-1-24,0-1,25 26,-25-26,0 1,1-25,24 24,-25-24,25 0,25-50,-25 0,24-24</inkml:trace>
  <inkml:trace contextRef="#ctx0" brushRef="#br0" timeOffset="154243.5936">12973 967,'0'0,"0"25,25 0,-25 0,0 24,24-24,-24 25,25-1,-25 1,0 24,25-24,-25 0,0-26,25 26,-25-25,0 24,0-24,0 0,25 0,-25 0,-25-25,25-25,-25 0,0 25,25-25</inkml:trace>
  <inkml:trace contextRef="#ctx0" brushRef="#br0" timeOffset="154395.8083">12824 1389,'0'0,"25"-25,0 25,24 0,-24-25,0 25,0-24,-1 24,1 0,0-25,0 25</inkml:trace>
  <inkml:trace contextRef="#ctx0" brushRef="#br0" timeOffset="154631.4665">13345 992,'25'0,"0"0,-25 25,24-25,1 0,0 0,0 0,0 25,-1-25,-24 25,-24-50,-1 25</inkml:trace>
  <inkml:trace contextRef="#ctx0" brushRef="#br0" timeOffset="155243.3789">13295 1141,'0'0,"25"25,0 0,-25-1,25 1,-25 0,0 0,0 0,0-1,0 26,0-25,0 0,0-1,0 1,0 0,0 0,0-50,0 0,0 0,0 1,25-26,-25 25,24 0,-24 1,25-1,0 0,0 0,0 25,-1 0,-24 25,0 0,0 0,-24-1,24 1,0 0,-25 0,50-50,-25 0,24 25,1-25,-25 1,25-1,0 25,0-25,-1 50,1-25,-25 25,0-1,0 1,0 0,0 0,-25 0,25-1,-24 1,-1 0,0 0,0-25,25-25,0 0,-25 0,50 25,-25-24,0-1,25 0,-25 0,25 0,0 1,-1-1</inkml:trace>
  <inkml:trace contextRef="#ctx0" brushRef="#br0" timeOffset="156791.5008">13990 1017,'0'0,"-25"-25,50 25,-25 50,25-25,-25-1,0 1,24 0,-24 0,0 0,0-1,-24 1,24 0,0-50,24 25,-24-25,25 1,0-1,0 0,0 0,-25 0,24 25,1-24,0 24,0 0,0 0,-1 0,-48 0,-1 0,0 0,0-25,25 0,-25 25,25-25,0 0,-24 1,24-1,0 0,0 0,-25 25,50 25,-25 0,0 24,0 1,0 0,24 24,-24-24,0 24,0-24,0 24,0-24,0-1,0 1,0-1,0-24,0 0,0 0,-24-50,-1 0,0 0,25 1,-25-1,0 0,25 0,-24 0,24 1,24-1,1 25,0-25,0 0,0 25,-1-25,26 1,-25-1,0 0,-1 25,-24-25,25 0,0 1</inkml:trace>
  <inkml:trace contextRef="#ctx0" brushRef="#br0" timeOffset="157688.0514">14312 943,'25'0,"0"0,0-25,0 25,-1 0,-24-25,25 25,0-25,-25 0,-25 25,0 0,1 0,24 25,0 0,0 0,0 0,0-1,-25 1,25 0,0 0,0 0,25-25,-25 24,24-48,1-1,0 25,-25-25,25 25,0-25,-1 25,1 25,-50-25,25 25,-24 0,-1-1,0 1,0 0,0 0,-24 0,24-1,-25 1,25 0,1 0,-1 0,50-25,-1 0,1-25,25 25,-25-25,24 25,-24 0,25-25,-1 25,-24-25,25 25,-25 0,24-24,-24 24,0 0,-50 0,25 24,-25-24,0 0,1-24,-1 24,0 0,0 0,25-25,-25 25,25-25,-24 0,24 50,24 0,-24 0,0 24,0-24,0 25,25-26,-25 26,0 0,0-26,0 26,0 0,0-26,0 1,0 0,0 0,-25-25,1-25,-1 25,25-25,-25 25,0-25,0 1,1 24,-1-25,25 0,-25 0,0 25,25-25,25 25,0-24,0 24,24-25,-24 25,25-25,-1 0,-24 0,25 25,-26-24,26-1,0 0</inkml:trace>
  <inkml:trace contextRef="#ctx0" brushRef="#br0" timeOffset="158204.0743">15007 893,'0'0,"0"25,0 0,-25-25,25 24,-25 1,0-25,1 25,24 0,-25-25,0 25,50-50,0 25,-1 0,-24 25,0-1,0 1,-24-25,24 25,0 0,24-25,-24 25,25-1,-25 1,0 0,0 0,0 0,0-1,0 1,-25 0,25 0,0 0,0-1,0 1,-24 0,24 0,0 0,24-50,-73-25,49 25,25 1</inkml:trace>
  <inkml:trace contextRef="#ctx0" brushRef="#br0" timeOffset="158391.8662">15081 992,'25'0,"0"0,0 0,-1 0,1 0,0 0,0 0,0 0,-1 0,-48 25</inkml:trace>
  <inkml:trace contextRef="#ctx0" brushRef="#br0" timeOffset="158639.4793">15205 1017,'0'25,"0"0,0-1,0 26,0-25,0 0,0-1,0 26,0-25,0 0,0-1,0 1,0 0,0-50,25 0,0 1,0-1,-1 0,1 25,0-25,-50 25,0 0,1 0,-1 0</inkml:trace>
  <inkml:trace contextRef="#ctx0" brushRef="#br0" timeOffset="158868.0637">15106 1191,'0'24,"0"1,0 0,0 0,0 24,25-24,-25 0,0 0,-25 24,25-24,0 0,0 0,0 0,0-1,25-24,0 0,-1-24,1 24,0 0,0 0,0-25,24 25,-24 0,0-25,25 25,-26-25,26 0,-25 25,0-24</inkml:trace>
  <inkml:trace contextRef="#ctx0" brushRef="#br0" timeOffset="159032.4307">15701 893,'-24'0,"-1"0,25 25,-25 0,25-1,-25 1,0 25,25-25,-24-1,24 1,-25 0,25 0,0-50</inkml:trace>
  <inkml:trace contextRef="#ctx0" brushRef="#br0" timeOffset="159180.0427">15553 1116,'0'0,"0"25,24 25,-24-26,0 26,0-25,0 24,0 1,0 0,25-26,-25 26,0 0,0-26,0 26,0-25,0-50,0 0,25 0</inkml:trace>
  <inkml:trace contextRef="#ctx0" brushRef="#br0" timeOffset="159356.2355">15801 769,'0'0,"24"-25,1 25,0 0,0 0,0 0,-1 0,26 25,-25-25,0 0,24 0,-24 0,0 0,-50-25</inkml:trace>
  <inkml:trace contextRef="#ctx0" brushRef="#br0" timeOffset="159916.4335">16049 695,'0'-25,"-25"25,0 0,0 25,25-1,0 1,0 0,-25 25,25-26,0 26,-24 0,-1-1,25-24,0 25,-25-26,25 1,0-50,0 1,25-1,-25 50,0 24,25-24,-25 25,0-26,-25 26,25 0,0-1,0 1,0-25,0 24,0-24,0 0,0-50,0 0,0 0,0 1,25-26,-25 25,0-24,24-1,-24 0,25 1,-25-1,25 1,-25 24,25 0,-25 0,0 0,25 25,-25-24,24 48,1 1,-25 0,0 25,0-26,0 1,0 25,-25-25,25 24,0-24,0 25,0-26,0 26,0-25,0 24,0-24,0 0,25-25,-25 25,-25-50,25 0,0 0,-24 1</inkml:trace>
  <inkml:trace contextRef="#ctx0" brushRef="#br0" timeOffset="160100.3814">15925 1191,'0'-25,"24"25,1 0,0 0,0-25,0 25,-1 0,-24 25</inkml:trace>
  <inkml:trace contextRef="#ctx0" brushRef="#br0" timeOffset="160547.4751">15974 1215,'0'25,"25"-25,0 0,-25 25,-25-25,25 25,-25 0,0-25,25 24,-24-24,24 25,24-25,1 0,0 0,0 0,0 0,-1 0,-48 25,-1 0,0 0,0-1,0-24,1 25,-1 0,-25 0,50 0,-25-1,1-24,-1 25,50-25,-1 0,1-25,25 25,-25 0,-1-24,1 24,25 0,-25 0,-1 0,26 0,-25 0,0 0,-1 0,1 0,0 0,0 0,-25-25,25 25</inkml:trace>
  <inkml:trace contextRef="#ctx0" brushRef="#br0" timeOffset="160744.0952">16446 1042,'24'0,"1"0,0 0,0 0,0 0,24 0,-24 0,0 0,24 0,-24 0,0 0,-25-25,-25 25,25-25</inkml:trace>
  <inkml:trace contextRef="#ctx0" brushRef="#br0" timeOffset="161227.3644">16619 843,'-25'-24,"25"48,0 1,0 0,0 25,0-26,0 26,-24 0,24-26,-25 26,25-25,0 0,0-1,0 1,25-25,-1 0,1-25,0 25,0-24,0 24,-1 0,1-25,0 25,0 0,0 25,-25-1,0 1,0 0,0 25,0-26,-25 1,25 0,-25 25,25-26,0 1,-25 0,25 0,-25 0,25-1,-24-24,-1 0,0 0,0 0,0-24,1 24,-1-25,0 25,0-25,0 0,1 25,-1-25,0 25,0-24,50 24,0-25,0 25,-1 0,1-25,0 25,0-25,24 25,-24-25,0 25,0-24,0-1</inkml:trace>
  <inkml:trace contextRef="#ctx0" brushRef="#br0" timeOffset="161943.92">17016 992,'0'25,"0"0,0 0,25-1,-25 1,0 0,0 0,25-25,-1 0,1-25,0 0,0 25,0-25,-1 1,1 24,0-25,0 25,-25-25,25 25,-50 0,0 0,0-25,0 25,1-25,24 1,-25-1,25 0,0 0,0 50,0 0,0 24,0 1,0 0,0-1,-25 1,25-1,0 1,0 0,0 24,0-49,-25 24,25-24,0 0,0 0,-25-25,1-25,24 0,-25 25,25-25,-25 1,0-1,50 0,0 25,0-25,-1 0,1 25,0-24,0-1,0 25,-1-25,1 0,0 0,-25 1,25-1,0 0</inkml:trace>
  <inkml:trace contextRef="#ctx0" brushRef="#br0" timeOffset="162872.3235">17314 769,'24'0,"1"-25,0 25,0 0,0 0,-1 0,26 0,-25 0,0 0,0-25,-1 25,1-24,-50-1,-24 25,24 0,0 25,0-25,25 24,-25-24,25 25,0 0,0 0,0 0,0-1,0 26,0-25,0 0,0-1,0 1,25-50,0 25,0 0,0-24,0 24,-1 0,-24 24,-24 1,-1 0,0 0,0 0,0 24,-24-24,-1 0,25 24,-24-24,24 0,-25 0,50 0,-25-25,25 24,25-24,0-24,0 24,0-25,24 25,-24-25,25 25,-1-25,1 0,-25 25,24-24,1 24,0 0,-26-25,26 25,-25 0,-50 0,0 0,0 0,1 0,-1-25,0 25,0-25,0 0,25 50,0 0,0 0,0 24,0 1,0 0,0-1,0 1,0-25,0 24,0 1,0-1,0-24,0 0,0 0,0 0,-24-25,-1-25,0 0,0 0,0 25,0-25,1 1,-1-1,0 0,25 0,-25 25,0-25,50 25,-25-24,25 24,0 0,0-25,24 25,-24-25,25 25,-1-25,1 0,-50-24,25 24</inkml:trace>
  <inkml:trace contextRef="#ctx0" brushRef="#br0" timeOffset="163620.4053">18083 868,'0'-25,"0"1,24 24,-24 24,-24-24,24 25,-25 0,0 0,0 0,0-1,1 1,48-25,1 0,0 25,0-25,0 25,-1 0,-24-1,0 1,0 0,-24-25,24 25,-25 0,25-1,-25 1,0-25,25 25,-25-25,1 0,48-25,-24 0,25 25,0-24,0 48,0-24,-25 25,0 0,24 0,-24 0,0 24,-24-24,24 0,0 24,0-24,0 25,-25-25,25 24,0-24,0 0,25-25,-25-25,0-25,0 26</inkml:trace>
  <inkml:trace contextRef="#ctx0" brushRef="#br0" timeOffset="164043.8269">18331 868,'24'25,"1"-25,0 0,0 25,0-25,-1 0,1 0,0 0,0 25,0-25,0 0,-50 24,0-24,0 0,0 25,25 0,0 0,0 0,0-1,0 26,-25 0,25-26,0 26,0-25,-24 24,24-24,0 0,0 0,24-50,1 0,0 0,0 1,0-1,-25 0,-25 0,0 0,0 25</inkml:trace>
  <inkml:trace contextRef="#ctx0" brushRef="#br0" timeOffset="164235.6684">18380 1166,'-25'25,"25"-1,-24 1,24 0,0 0,0 24,0-24,-25 0,25 0,0 24,25-24,-25 0,0 0,24-25,1 25,0-25,0-25,0 25,24-25,-24 0,25 25,-25-25,24 1,-24-1,0 0,0-25</inkml:trace>
  <inkml:trace contextRef="#ctx0" brushRef="#br0" timeOffset="164519.3899">18976 868,'0'0,"-25"0,0-25,25 50,-25-25,0 25,1-25,-1 25,0 0,-25 24,26-24,-1 0,0 0,0-25,25 24,0-48,25 24,0-25,0 25,-25 25,24-25,-24 49,25-24,-25 0,0 24,0-24,0 25,0-1,0-24,0 25,0-25,0-1,0 1,25 0,-99-75</inkml:trace>
  <inkml:trace contextRef="#ctx0" brushRef="#br0" timeOffset="165168.0835">18951 1141,'0'0,"0"-25,0 0,25 25,-1 0,1-24,0 24,0 0,0-25,-1 25,26-25,-25 25,24 0,-24 0,25-25,-25 25,-25 25,24-25,1 0,-25 25,0 0,-25-25,25 24,0 1,0 25,-24-25,24-1,0 26,0 0,-25-26,25 26,0 0,0-1,0-24,0 25,0-26,-25 1,25 0,-25-50,25 0,-25 1,1-1,-1 0,-25-25,25 26,-24-26,24 25,25-24,-25-1,0 25,25-24,0 24,0 0,-24 25,24 25,24 0,-24-1,0 1,0 0,0 25,0-26,0 1,0-50,25 25,-25-24,0-1,0 0,25 0,-25 0,25 25,-25-24,25 24,-1 0,-24 24,25-24,-25 25,0 0,0 0,0 0,0-1,-25 1,25 0,-24-25,24 25,-25-25,0 0,0 0,25 25,-25-50,1 0,24 0</inkml:trace>
  <inkml:trace contextRef="#ctx0" brushRef="#br0" timeOffset="166519.5725">19819 645,'0'-25,"-25"0,50 50,-25 0,0 0,0 0,0-1,0 26,0-25,0 24,0-24,0 0,0 0,0 0,-25-1,50-24,-25-24,0-1,0-25,25 1,-25 24,0-25,25 25,-25 1,24-1,1-25,0 50,0 0,0 25,-25 0,24 0,1-1,-25 1,0 0,-25-25,25 25,0 0,-24-25,-1 24,0 1,0-25,0 0,1 0,-1 0,25-25,0 1,0-1,25 0,-1 25,1 0,0 25,-25 0,25-25,-25 24,-25-24,25 25,-25 0,0-25,25 25,-24-25,-26 25,25-25,0 24,-24 1,-1-25,1 25,-1 0,25 0,-25-25,26 24,-1-24,25 25,-25-25,50 25,0-25,-1 0,1 0,0-25,25 25,-1-25,1 25,24-24,-24 24,0-25,-1 25,1 0,-1 0,-24-25,25 25,-25 0,-1 0,1 0,-25 25,-25-25,1 0,-1 25,0-25,0 0,0 0,1 24,-1-24,0 0,0 0,0 0,1 25,-1 0,25 0,-25 0,25-1,0 1,-25 0,25 0,0 0,25-50,0 25,0-25,-1 25,1-25,0 0,0 25,-25 25,-25-25,25 25,-25 0,0 0,1-1,-1 1,0 0,0 0,0 0,50-25,0 0,0 0,0-25,-1 25,26-25,-25 25,0 0,-1 0,1 0,-25 25,-25-25,25 25,-24-1,-1 1,0-25,0 25,-24 0,24 0,-25-1,25 1,25 0,-24-25,48 0,1 0,0 0,0 0,0 0,24 0,-24 0,0-25,24 25,-24 0,0 25,0-25,0 0,-1 0,-24-25,25 25</inkml:trace>
  <inkml:trace contextRef="#ctx0" brushRef="#br0" timeOffset="166640.1298">20389 1612,'0'-25,"-24"1</inkml:trace>
  <inkml:trace contextRef="#ctx0" brushRef="#br0" timeOffset="169940.1679">11881 2604,'0'-24,"0"48,0 1,0 0,0 0,0 0,0 24,0 1,0 0,0-1,0 1,0-1,0 26,0-26,0 1,0 0,0-26,0 26,0-25,25 0,-25-1,0 1,0 0,0-50,0 0,0 1,0-1</inkml:trace>
  <inkml:trace contextRef="#ctx0" brushRef="#br0" timeOffset="172895.6835">12353 2927,'-25'0,"25"25,-25 0,25-1,0 1,-25 0,25 0,-24 0,24-1,-25 1,0 25,0-25,25-1,-25 1,0 0,25 0,-24-25,24 25,-25-50,25 0,0-25</inkml:trace>
  <inkml:trace contextRef="#ctx0" brushRef="#br0" timeOffset="173123.4083">12154 2729,'0'-25,"25"25,0 25,0-25,-25 24,25-24,-1 50,1-25,-25 0,25-1,0 26,0-25,-1 24,1-24,-25 0,25 25,0-26,-25 1,25 0,-25 0,24 0</inkml:trace>
  <inkml:trace contextRef="#ctx0" brushRef="#br0" timeOffset="173479.4356">12601 2729,'0'24,"0"1,0 0,0 0,0 24,0-24,0 25,0-1,0 1,0 0,0-1,-25-24,25 25,0-26,0 1,0 0,0-50,0 0,25 1,0 24,-1 0,1 0,0 0,0 0,0 0,-1 0,1 24,0-24,0 0,0 0,-1 0,-24-24,-24 24,-1-25</inkml:trace>
  <inkml:trace contextRef="#ctx0" brushRef="#br0" timeOffset="173696.067">12601 2704,'0'25,"25"-25,-1 0,1 0,0 0,0 0,0 0,-1 0,1 0,0 0,0 0,0 0,-50 24</inkml:trace>
  <inkml:trace contextRef="#ctx0" brushRef="#br0" timeOffset="173880.4461">12576 3026,'25'-25,"0"25,-1 0,26 0,-25 0,0-24,-1 24,1 0,0 0,0 24,0-24,-1 0</inkml:trace>
  <inkml:trace contextRef="#ctx0" brushRef="#br0" timeOffset="174139.2937">13022 2952,'25'0,"0"-25,0 25,0 0,-1 0,1 0,0 0,0 0,0 0,0 0,-1 0</inkml:trace>
  <inkml:trace contextRef="#ctx0" brushRef="#br0" timeOffset="174392.3972">13692 2629,'0'0,"-25"0,1 25,24 0,-25 25,25-26,-25 26,0 24,0-24,1 0,24 24,-25-24,25-26,-25 26,25-25,0 0,0-1,0-48,-25-51,25 50</inkml:trace>
  <inkml:trace contextRef="#ctx0" brushRef="#br0" timeOffset="174631.4565">13667 2580,'25'0,"-25"24,0 1,25 0,-25 0,25 25,-25-26,0 26,25 0,-25-1,0 26,24-51,-24 26,0 0,25-26,-25 26,25-25,-25 0,25-1,-50-48,25-1,-25 0,0 25</inkml:trace>
  <inkml:trace contextRef="#ctx0" brushRef="#br0" timeOffset="174796.6518">13543 2977,'25'0,"0"0,0 0,24 0,-24-25,0 25,0 0,0 0,-1 0,1 0,0 0,-25-25,25 25</inkml:trace>
  <inkml:trace contextRef="#ctx0" brushRef="#br0" timeOffset="175155.5651">14188 2505,'0'-25,"0"50,0 0,0 0,0 0,25 24,-25 1,0 0,0-1,0 1,0 24,0-24,25-1,-25 26,0-26,0 1,0-25,0 24,0-24,0 25,0-25,25-1,-25-48,-25 24,25-25,0-25</inkml:trace>
  <inkml:trace contextRef="#ctx0" brushRef="#br0" timeOffset="186324.0357">11807 4118,'0'0,"25"0,-25 24,-25 1,25 0,0 25,0-26,0 1,-25-25,25 25,-25 0,25-50,25 25,0-25,0 25,0-25,-1 25,1 0,0 0,0 0,0 0,-1 0,1 0,0 0,-25-24,-25-1,0 0,25 0,-24 25,24-25,-25 1,25-1,0 0,-25 0,25 50,0 0,0 0,25-1,-25 26,0 0,0-1,0 1,-25-1,25 26,0-26,0-24,0 25,0-25,0 24,-25-24,25 0,-25 0,1-25,-1-25,0 25,0-25,0 25,1-25,-1 0,25 1,25 24,-1 0,1 0,0-25,0 25,0-25,-1 25,1-25,0 25,0-25,-25 1,25 24,-1-25,-24 0</inkml:trace>
  <inkml:trace contextRef="#ctx0" brushRef="#br0" timeOffset="187211.7663">12030 4043,'25'0,"0"25,0-25,-1 0,1 25,25-25,-25 0,0-25,-1 25,-24-25,25 25,-25-25,0 1,0-1,0 0,-25 25,25-25,-24 25,24-25,-25 50,25 0,0 0,0 24,0 1,0-25,0 24,0-24,-25 0,25 25,0-26,-25 1,50-50,0 25,0-24,-1 24,1 0,0 0,-25-25,25 25,-25 25,-25-25,0 24,0-24,25 25,-49 0,24 0,0 0,0-1,-24 1,24 0,0-25,0 25,25 0,0-1,25-24,0 0,0 0,24 0,-24-24,0 24,25-25,-26 25,26 0,-25-25,0 25,24 0,-24-25,0 25,-50-25,0 25,0-24,1 24,-1-25,0 25,25 25,0-1,0 1,0 0,0 0,0 24,25 1,-25-25,0 24,0 1,0-25,0 24,0-24,0 0,0 0,-25 0,25-50,-25 25,0-25,25 0,-24 25,-1-25,0 25,0-24,25-1,-25 25,0-25,50 0,0 25,0-25,0 25,24-24,-24-1,0 0,25-25,-26 26,1-1</inkml:trace>
  <inkml:trace contextRef="#ctx0" brushRef="#br0" timeOffset="187723.7031">12700 4043,'0'25,"0"0,-25 0,25-1,-25 1,1 0,-1-25,50 0,-1 0,1 25,-25 0,0-1,-25 1,25 0,0 25,-24-26,-1 1,0 0,50-25,0 0,-1 25,-24 0,25-1,-25 1,-25 0,25 0,0 24,-24-24,24 0,0 0,0-50,0 0</inkml:trace>
  <inkml:trace contextRef="#ctx0" brushRef="#br0" timeOffset="187915.6547">12824 4118,'25'0,"0"24,-1-24,1 0,0 0,0 0,0 0,-1 0</inkml:trace>
  <inkml:trace contextRef="#ctx0" brushRef="#br0" timeOffset="188127.6411">12973 4167,'0'0,"-25"0,25 25,0 0,25 0,-25-1,0 26,0-25,0 24,0-24,0 0,-25 25,25-26,25-24,0-24,-25-1,24 25,-24-25,0 0,25 25,-25-25,0 1,-25 24</inkml:trace>
  <inkml:trace contextRef="#ctx0" brushRef="#br0" timeOffset="188324.2957">12874 4366,'-25'24,"25"1,-25 0,50 0,-25 0,0-1,0 1,25 0,-25 0,0 0,0-1,0 1,24 0,1 0,0-50,0 25,0-50,-1 26,1-26,25 0,-25 1,-1-1,26-24,-25-1,0 26</inkml:trace>
  <inkml:trace contextRef="#ctx0" brushRef="#br0" timeOffset="188924.3195">13320 3919,'-25'-25,"50"50,-74-50,73 50,1-25,0 0,0 0,-25 25,25-25,-25 25,0 0,0-1,0 26,-25-25,25 24,-25-24,0 0,25 0,-25 24,1-24,-1-25,0 25,25 0,-25-25,0-25,25 0,0 0,0 1,0-1,0 0,25 25,-25-25,25 25,0 0,0 0,-1-25,1 25,0 0,0 0,0 0,-1 0,1-24,0 24,-25 24,0 1,-25-25,25 25,-25 0,1 24,-1-24,0 25,0-25,25-1,-25 1,25 0,25-25,0-25,0 25,-25-25,25 25,-1 0,1-24,0 24,0 0,0 24,-25 1,-25 0,25 0,0 0,-25-1,25 26,-25-25,0 0,1 24,-1-24,0 0,0 24,0-24,1-25,-1 25,0-25,25-25,-50 0,50 1</inkml:trace>
  <inkml:trace contextRef="#ctx0" brushRef="#br0" timeOffset="189040.312">13221 4539,'25'-25,"0"50,-1-25,1 25,0-25,0 25,0-25,-1 0,1 0,-25-25,25 25,0-25</inkml:trace>
  <inkml:trace contextRef="#ctx0" brushRef="#br0" timeOffset="189319.5429">13717 4167,'25'0,"-25"-25,25 25,-1 0,1 0,0 25,-25 0,-25 0,25 0,-25 24,25-24,-24 25,24-1,0-24,-25 25,25-26,25 1,-1-50,-24 1,0-1,25 0,-25 0,25-24,-25 24,0-25</inkml:trace>
  <inkml:trace contextRef="#ctx0" brushRef="#br0" timeOffset="189816.0569">13940 4043,'0'-25,"25"1,0 24,0 0,-1 0,1 24,-50 1,25 0,0 0,-24 0,24-1,-25 26,25-25,-25 24,25 1,-25-25,25 24,-25-24,25 25,0-25,25-25,-25-25,25 0,0 0,-25 0,25-24,-1 24,1 0,0 0,0 1,0-1,-1 25,-24 25,-24-1,24 1,0 0,-25 0,0 0,25-1,-25 1,0 25,1-25,-1-25,25 24,-25 1,25-50,0 1,25 24,0 0,-1 0,-24 24,25-24,0 0,-25 25,25-25,0 0,-1 25,1-25,-25-25,25 25,-25-25,25 1</inkml:trace>
  <inkml:trace contextRef="#ctx0" brushRef="#br0" timeOffset="189976.0443">14337 4118,'0'-25,"25"25,0 0,0-25,-1 25,1 0,0 0,0 0,0 0,-50 25,25 0,-25-25</inkml:trace>
  <inkml:trace contextRef="#ctx0" brushRef="#br0" timeOffset="190167.4964">14337 4266,'0'25,"0"0,0 0,0 0,0-1,0 26,0-25,0 0,0-1,-25 1,25 0,0 0,0 0,0-50,25 0,-25 0,25-24,-25-1,25 25,0-24,-25-26,24 26,-24-1,25 25,-25-24,0 24</inkml:trace>
  <inkml:trace contextRef="#ctx0" brushRef="#br0" timeOffset="190391.5479">14412 3969,'-25'0,"0"-25,25 50,0 0,25-25,-25 24,25 26,-25-25,24 24,1 1,0 0,-25 24,25 0,0-24,24 24,-24-24,0 0,0-1,-1 1,-24-25,25-1,0-24,-25 25,0-50,0 1,-25-1,25-25</inkml:trace>
  <inkml:trace contextRef="#ctx0" brushRef="#br0" timeOffset="190575.5233">14536 3795,'24'25,"1"0,0 0,0-25,0 24,-1-24,1 25</inkml:trace>
  <inkml:trace contextRef="#ctx0" brushRef="#br0" timeOffset="192043.5704">14908 2902,'0'-25,"-25"25,50 0,-25 25,24-25,1 0,0 0,0 0,0 0,-1 0,1 0,0 0,0 0,0 0,-1 0,-48 0,-1 0</inkml:trace>
  <inkml:trace contextRef="#ctx0" brushRef="#br0" timeOffset="192327.6499">14858 3026,'25'25,"0"-25,-1 0,1 0,0 0,0 0,0 0,-1 0,1 0,0 0,0 0,0 0,-1 0,-48 0</inkml:trace>
  <inkml:trace contextRef="#ctx0" brushRef="#br0" timeOffset="193391.6867">15776 2356,'0'-24,"0"48,0 1,0 0,0 0,0 0,0-1,0 1,0 0,0 0,0 24,0-24,0 0,0 25,0-1,0-24,0 25,25-25,-25 24,0-24,0 25,0-26,0 1,0 0,0 0,0 24,-25-24,25 0,0 0,0 0,0-1,0 1,0 0,0 25,0-26,0 1,0 0,0 0,0 0,0-1,25 1,-25 0,0 0,0 0,0-1,0 1,0 0,0 0,0 0,0 0,0-1,0 1,0 0,0 0,0 0,0-1,0 1,0 0,0 0,0 0,0-1,0 1,0 0,0 0,0 0,0-1,0 1,0 0,0 0,0 0,0-1,0 1,0 0,0 0,0 0,0-1,0 1,0 0,0 0,0 0,0-1,0 1,0 0,0 0,0 0,0-1,0 1,0 0,0 0,0 0,0-1,-25 1,25 0,0 0,0-50,-75-49,51 49</inkml:trace>
  <inkml:trace contextRef="#ctx0" brushRef="#br0" timeOffset="198935.7948">16321 2629,'25'0,"-25"-25,0 1,-25 24,1 24,24 1,-25 25,25-25,-25 0,0-1,25 26,-25-25,1 0,24-1,-25 1,25 0,-25 0,25 0,-25-25,25-25,0 0,0-25</inkml:trace>
  <inkml:trace contextRef="#ctx0" brushRef="#br0" timeOffset="199203.7816">16197 2356,'25'0,"0"0,-25 25,25-25,-25 25,25 0,-25 0,24-1,1 1,-25 25,25-25,-25 24,25-24,-25 25,25-25,0-1,-25 1,24 0,-24 0,25 0,-25-1,0 1,25 0,0 0,0-50,-1 25</inkml:trace>
  <inkml:trace contextRef="#ctx0" brushRef="#br0" timeOffset="200931.4684">16644 2679,'-25'-25,"50"25,0 0,0 0,-1 0,1 0,0 0,-25-25,25 25,0 0,-1 0,1 0</inkml:trace>
  <inkml:trace contextRef="#ctx0" brushRef="#br0" timeOffset="201443.8689">16917 2431,'0'0,"25"25,-1-25,1 0,0 24,0-24,0 0,-25 25,24-25,-24 25,25 0,-50 0,25-1,0 1,-24 0,-1 0,0 25,0-26,25 1,-25 0,1 0,24 0,-25-1,0-24,25 25,-25-25,50 0,0 0,0 0,-1 0,1 0,0 0,0 0,0 0,-1 0,1 0,0 0,0 0,-50-25,0 25</inkml:trace>
  <inkml:trace contextRef="#ctx0" brushRef="#br0" timeOffset="202404.6938">17785 3671,'-25'25,"25"0,0 0,-25-1,1 1,24 0,-25 0,25 0,-25-1,25 1,-25 25,0-25,1-1,24 1,-25 0,0 0,0 0,25-50,-25 0,25-25</inkml:trace>
  <inkml:trace contextRef="#ctx0" brushRef="#br0" timeOffset="202675.3222">17661 3398,'0'-25,"25"25,0 25,-1-25,1 25,0 0,-25 0,25-1,-25 26,25-25,-1 0,-24 24,25 1,0-25,-25 24,25 1,-25-25,0 0,25-1,-25 1,0 0,24 0,-24 0,25-1,-25 1,25 0</inkml:trace>
  <inkml:trace contextRef="#ctx0" brushRef="#br0" timeOffset="205044.2846">18207 3746,'24'0,"1"0,0 0,0 0,0 0,-1-25,1 25,0 0,0 0,0 0,-1 0,-48 25,-1-25,-25-50,25 50,1 0</inkml:trace>
  <inkml:trace contextRef="#ctx0" brushRef="#br0" timeOffset="205291.8997">18306 3572,'0'0,"-25"0,25 25,0-1,0 1,0 25,0-25,0 24,0-24,0 0,0 25,0-26,-25 1,25 0,0 0,0 0,25-1,-25-48,25-1</inkml:trace>
  <inkml:trace contextRef="#ctx0" brushRef="#br0" timeOffset="205704.3407">18579 3473,'0'24,"25"-24,-1 25,1 0,-25 0,25 0,-25-1,-25 1,25 0,-25 0,1-25,-1 25,0 0,0-1,0 1,0-25,1 25,48-50,1 0,0 25,0-24,0 24,0 0,-1 0,-24 24,25-24,-25 25,25-25,-25 25,0 0,0 0,0-1,-25-24,25 25,-25 0,1 0,24 0,-25-1,25 1,-25-25,25 25,-25-25,0 0,0-25</inkml:trace>
  <inkml:trace contextRef="#ctx0" brushRef="#br0" timeOffset="206791.7762">19397 4911,'0'-24,"0"-1,0 50,0-1,-25 1,25 25,-24-25,-1-1,0 1,25 0,-25 25,0-26,1 1,-1 0,25 0,-25-25,0 25,0-50,25 0,0 0,0 0</inkml:trace>
  <inkml:trace contextRef="#ctx0" brushRef="#br0" timeOffset="206996.462">19273 4638,'25'0,"0"0,0 25,-1 0,1 25,0-26,0 26,-25 0,25-25,-25 24,24 1,1-1,-25-24,25 25,-25-25,25-1,-25 1,0 0,25 0,-25 0,0-50</inkml:trace>
  <inkml:trace contextRef="#ctx0" brushRef="#br0" timeOffset="207271.6379">19720 4936,'25'-25,"-1"25,1 0,25 0,-25 0,-1 0,1 0,0 0,0 0,0 0,-1 0,1 0,-25 25,0-50,-25 25,1 0,-1-24</inkml:trace>
  <inkml:trace contextRef="#ctx0" brushRef="#br0" timeOffset="207519.7343">19918 4713,'-25'-25,"25"50,0 0,0-1,25 1,0 25,-50-25,25 24,0-24,0 25,0-25,0-1,0 1,0 0,-25 0,25 0,0-1,0 1,25-25,-25-25,0 1</inkml:trace>
  <inkml:trace contextRef="#ctx0" brushRef="#br0" timeOffset="208183.5701">20191 4911,'0'-24,"-25"-1,50 0,-25 0,25 25,0-25,-1 25,1 0,0 0,0 0,-25 25,25-25,-25 25,0 0,24-25,-24 25,0-1,0 1,-24-25,24 25,0 0,-25 0,25-1,-25 1,0 0,0 25,1-26,-26 1,25 0,0 0,1 0,-1-1,0-24,0 25,25-50,25 25,0 0,0 0,-1-24,1 24,0 0,0 0,0 0,-1 0,1-25,0 25,0 0,0 0,-50 0,-25-25,25 0,1 25</inkml:trace>
  <inkml:trace contextRef="#ctx0" brushRef="#br0" timeOffset="212476.1161">18231 2456,'0'-25,"0"0,-24 25,24 25,0 0,24-1,-24 1,0 0,0 25,0-26,0 26,0 0,0-25,-24-1,48 1,-24 0,0 0,0 0,-24-1,48-24,-24-24,25-1</inkml:trace>
  <inkml:trace contextRef="#ctx0" brushRef="#br0" timeOffset="213579.5565">19621 2753,'-25'0,"0"0,25 25,25-25,0 0,-1 0,1 0,0 0,0 0,0 0,-1 0,1 0,0 0,-50 0,0 0,25-25</inkml:trace>
  <inkml:trace contextRef="#ctx0" brushRef="#br0" timeOffset="214000.2597">19893 2505,'0'25,"25"-25,0 0,-25 25,25-25,-25 25,25-25,-1 24,1-24,-25 25,25 0,-25 0,-25 0,25 0,-25-1,1 1,-1 25,0-25,-25-1,26 26,-1-25,0 0,0-1,0 1,1 0,24 0,-25-25,25 25,25-25,-1 0,1-25,0 25,0 0,0 0,-1 0,1 0,0-25,0 25,0 0,-1 0,1-25,0 25,-50 25,0-50</inkml:trace>
  <inkml:trace contextRef="#ctx0" brushRef="#br0" timeOffset="214759.5776">16148 3820,'-25'0,"0"0,50 0,0 0,24 0,-24-25,0 25,0 0,24 0,-24 0,0 0,0 0,0 0</inkml:trace>
  <inkml:trace contextRef="#ctx0" brushRef="#br0" timeOffset="215147.9565">16545 3522,'25'25,"-50"0,25 0,0-1,0 1,0 0,-25 0,25 25,-25-26,25 1,-25 0,25 0,25-50,0 25,0 0,0-25,-1 25,1 0,0 25,0-25,-25 25,25-25,-25 25,0-1,0 1,0 0,0 0,0 0,0-1,-25 1,0 0,0 0,0-25,25 25,-24-25,-1 24,0-24,0 0,0 0,1 0,-1 0,0-24,0-1,25 0,0-25</inkml:trace>
  <inkml:trace contextRef="#ctx0" brushRef="#br0" timeOffset="215379.8102">16520 3572,'0'-25,"25"25,0 0,-1 25,1-25,0 0,0 25,0-25,-1 0,1 0,0 0,0 0,0 0,-25 24,-25-24,0 0</inkml:trace>
  <inkml:trace contextRef="#ctx0" brushRef="#br0" timeOffset="216475.8069">19447 3820,'0'0,"-25"0,0 0,50 0,0 0,0 0,-1 0,1 0,0 0,0 0,0 0,-25-25,25 25,-25 25,24-25</inkml:trace>
  <inkml:trace contextRef="#ctx0" brushRef="#br0" timeOffset="216947.5199">19745 3597,'24'0,"1"0,0 0,0 24,0-24,-1 25,-24 0,0 0,-24 0,24 0,-25-1,0 1,0 0,0-25,1 25,-1-25,25 25,-25-25,50 0,0 0,-25-25,24 25,1 0,0 0,0 25,0-25,-1 24,-24 1,0 0,0 0,-24 0,24-1,-25 1,0 0,25 0,-25-25,0 25,25-1,0-48,-24-1</inkml:trace>
  <inkml:trace contextRef="#ctx0" brushRef="#br0" timeOffset="217968.0915">16396 4738,'0'-25,"0"50,0-1,0 1,0 25,-25-25,25 24,0-24,-25 25,25-25,0-1,-25 26,25-25,0 0,0-1,0 1,0-50,25 1,-25-1,0 0</inkml:trace>
  <inkml:trace contextRef="#ctx0" brushRef="#br0" timeOffset="219899.3125">18132 4787,'0'-25,"0"1,-25 24,25 24,-24-24,24 25,0 0,-25 0,25 0,0 0,0-1,0 1,0 0,0 0,25 0,-25-1,24 1,1-25,-25 25,25-25,0 0,-25-25,25 25,-1-25,1 1,-25-1,25 0,-25 0,25 0,-25 1,0-1,0 0,0 0,0 0,-25 25,25-25,-25 25,25-24,-25 24,1 0,-1 0,0 0,0 0,0 24,1 1,-1 0,0 0</inkml:trace>
  <inkml:trace contextRef="#ctx0" brushRef="#br0" timeOffset="221396.2915">20662 2604,'25'-24,"-25"48,0 1,0 0,0 0,0 0,0 0,0-1,0 1,0 0,0 0,0 0,0-1,0 1,0 0,0 0,0 0,0-1,0 1,0 0,0 0,0 0,0-1,0 1,0 0,0 0,25 0,-25-1,0 1,0 0,0 0,0 0,0-1,0 1,0 0,0 0,0 0,25-25,-25 24,0 1,0 0,0 0,0 0,0-1,0 1,0 0,0 0,0 0,0 0,0-1,0 1,0 0,0 0,0 0,0-1,0 1,25-25,-25 25,-25 0,25 0,0-1,0 1,0 0,0 0,0 0,0-1,0 1,0 0,0 0,0 0,0-1,0 1,0 0,0 0,25 0,-25-1,0 1,0 0,0 0,0 0,0-1,0 1,0 0,0 0,0 0,0-1,-25-24,25 25,0 0,0 0,0 0,0 24,0-24,0 0,0 0,0 0,0-1,0 1,0 0,0 0,0 0,0-1,0 1,0 0,0 0,0 0,0-1,0 1,25-25,-25 25,0 0,-25-25,25 25,0-50,0-25,0 1,0-26</inkml:trace>
  <inkml:trace contextRef="#ctx0" brushRef="#br0" timeOffset="221980.4774">20687 2307,'0'-25,"25"25,-25 25,0 0,0-1,0 1,0 0,0 0,0 0,0 24,0-24,0 0,0 0,0-1,0 26,0-25,0 25,0-26,-25 1</inkml:trace>
  <inkml:trace contextRef="#ctx0" brushRef="#br0" timeOffset="222935.5929">15801 4762,'0'25,"0"0,-25 0,25 0,0 0,0-1,25 1,-25 0,0 0,0 24,0-24,0 0,0 0,0 0,0-1,0 1,0 0,0 0,0 0,0-1,0-48,0-1</inkml:trace>
  <inkml:trace contextRef="#ctx0" brushRef="#br0" timeOffset="238159.2071">18926 5631,'25'24,"0"1,-1-25,1 0,0 0,0 0,-25-25,25 25,-1 0,1 0,0 0,0 25,0-25,-1 25,1-25,0 0,0 0,-25 25,25-50,-1 25,1-25,0 25,-25-25,25 25,0 0,-1 0,1 0,0 0,-25 25,25-25,0 25,0-25,-1 0,1 0,0 0,0-25,0 25,-1-25,1 25,0 0,0 0,0 0,-1 0,1 25,0 0,0-25,-25 25,25-25,-1 0,1 0,0 0,-25-25,25 25,0-25,-1 25,1 0,0 0,0 0,0 25,-1-25,1 0,-25 25,25-25,0 0,0 0,-1 0,-24-25,25 25,-25-25</inkml:trace>
  <inkml:trace contextRef="#ctx0" brushRef="#br0" timeOffset="241279.8117">11683 7144,'-25'0,"50"0,0 0,0 0,-1 0,1 0,0 0,25-25,-26 25,1 0,0 0,0 0,0 0,-1 0,-24-25,25 25,-25 25,-25-25,1 0,-1 0</inkml:trace>
  <inkml:trace contextRef="#ctx0" brushRef="#br0" timeOffset="241620.2352">11683 7268,'-25'0,"50"0,0 0,0 0,-1 0,1 0,0 0,0 0,0 0,-1 0,1 0,0 0,0 0,0 0,-1 0,1 0,0 0,0 0,-50 0</inkml:trace>
  <inkml:trace contextRef="#ctx0" brushRef="#br0" timeOffset="243244.5206">12626 6325,'0'25,"0"0,0 0,0 24,24-24,-24 25,0-26,0 26,0 0,0-1,0 1,0-1,0 1,0 0,0-1,0 1,0 0,0 24,0-24,25-1,-25 26,0-26,0 1,0-25,0 49,0-49,0 24,0 1,0-25,0 24,0 1,0-25,0 24,0 1,0 0,0-26,0 26,0-25,0 25,0-26,0 26,0-25,0 24,0-24,0 25,0-25,0-1,0 26,0-25,0 24,0-24,0 25,0-25,0 24,0-24,0 25,0-26,0 1,0 25,0-25,25-1,-25 26,0-25,0 0,0 24,0 1,0-25,0 24,0-24,0 0,0 25,0-26,0 1,0 0,0 0,0-50,0 0,-74-74,74 49</inkml:trace>
  <inkml:trace contextRef="#ctx0" brushRef="#br0" timeOffset="243863.7469">13122 6400,'-25'0,"25"24,0 1,0 0,-25 0,25 24,-25-24,25 0,-25 25,1-26,-1 26,25-25,-25 0,0-1,0-24,25 25,-24-25,-1 0,-50-99,75 74</inkml:trace>
  <inkml:trace contextRef="#ctx0" brushRef="#br0" timeOffset="244091.5283">13022 6176,'25'0,"-25"25,25-25,-25 25,25-25,-25 25,25 0,-25-1,0 26,24-25,1 24,-25-24,25 25,-25-1,25-24,-25 25,25-25,0-1,-25 26,24-25,-24 0,25-1,0 1,0-25</inkml:trace>
  <inkml:trace contextRef="#ctx0" brushRef="#br0" timeOffset="244528.3029">13444 6524,'0'0,"-25"0,50 24,0-24,0 0,0 0,-1 0,1 0,0 0,0 0,0 0,-1 0,1 0,-50 0,1 0</inkml:trace>
  <inkml:trace contextRef="#ctx0" brushRef="#br0" timeOffset="244987.6044">13915 6350,'-24'0,"48"0,1 0,0 0,0 0,0 25,-1-25,-24 25,25-25,-25 24,25-24,-25 25,0 0,0 0,-25 0,25-1,-25 1,1 0,-1 25,0-26,0 1,0 25,-24-50,24 25,25-1,-25-24,50 0,0 0,0 0,-1 0,1 0,0 0,0-24,0 24,-1 0,1 0,0 0,0-25,0 25,-25 25</inkml:trace>
  <inkml:trace contextRef="#ctx0" brushRef="#br0" timeOffset="245596.4824">13122 7441,'-25'0,"25"25,25-25,-1 0,-24 25,25-25,0 0,0 0,0 0,0 0,-1 0,1 0,0 0,0 0,-50 0,0 25,0 0</inkml:trace>
  <inkml:trace contextRef="#ctx0" brushRef="#br0" timeOffset="246143.9802">13618 7342,'0'25,"0"0,-25 0,25-1,0 1,-25 0,25 25,0-26,-25-24,25 25,0 0,25-50,0 25,0 0,0 0,-1 0,1 25,0-25,0 25,-25 0,25-25,-25 24,0 1,0 0,-25 0,25 0,-25-1,25 1,-25-25,25 25,-25-25,1 25,24 0,-25-25,0 24,0-24,0 0,1 0,-1 0,0 0,25-24,-25-1,25 0,-25-49,25 24</inkml:trace>
  <inkml:trace contextRef="#ctx0" brushRef="#br0" timeOffset="246347.6734">13593 7367,'25'0,"0"0,-1 0,1 0,0 0,0-25,0 25,-1 0,1 0,0 0,0 0,0 0,-25 25,-25 0</inkml:trace>
  <inkml:trace contextRef="#ctx0" brushRef="#br0" timeOffset="246768.3951">13494 8582,'-25'0,"25"25,0 0,0 0,0 0,0-1,0 26,0 0,0-1,0-24,0 25,-25-1,25-24,0 25,0-25,0-1,25-48,-25-26,0 25,0-25</inkml:trace>
  <inkml:trace contextRef="#ctx0" brushRef="#br0" timeOffset="247287.3478">15156 6350,'0'-25,"0"50,0 0,0 0,0-1,0 26,0-25,0 24,0-24,0 25,0-25,0-1,0 1,0 0,24 0,-48 0,-1-25</inkml:trace>
  <inkml:trace contextRef="#ctx0" brushRef="#br0" timeOffset="247836.0343">14808 7441,'-24'0,"24"25,0 0,-25 0,25 0,0-1,-25 1,25 0,-25 25,0-1,1-24,-1 25,0-26,0 26,25-25,-25-25,1 25,-1-50,25 0,0-25,-25-24,50 24,-25 1</inkml:trace>
  <inkml:trace contextRef="#ctx0" brushRef="#br0" timeOffset="248019.4756">14610 7317,'0'0,"25"-24,0 24,-1 0,-24 24,25 1,-25 0,25 0,0 0,0 24,-25 1,24-25,-24 24,25 1,0-25,-25 24,25 1,0-25,-25-1,24 1,-24 0,-24-75</inkml:trace>
  <inkml:trace contextRef="#ctx0" brushRef="#br0" timeOffset="248215.9758">15007 7541,'25'0,"-1"0,1 0,0 0,0 0,0 0,-1 0,1 0,0 0,0 0,0 0,-1 0,-48 0,24 24</inkml:trace>
  <inkml:trace contextRef="#ctx0" brushRef="#br0" timeOffset="248396.1263">15156 7417,'-25'0,"25"24,0 1,0 25,0-25,0-1,0 26,0-25,0 0,0-1,0 26,0-25,0 0,0-1,0 1,0-50</inkml:trace>
  <inkml:trace contextRef="#ctx0" brushRef="#br0" timeOffset="248780.3457">15453 7367,'0'-25,"25"50,0 0,-25 0,25-25,-25 24,0 1,-25 0,25 0,-25-25,0 25,1-1,-1 1,0-25,25 25,-25-25,50-25,0 25,0 0,-1 0,1 0,0 25,0-25,-25 25,25-25,-25 25,0-1,24-24,-24 25,0 0,0 0,-24 0,24-1,0 1,-25 0,0 0,0 0,0-1,1 1,-1-25,0 25,0-25,0 25</inkml:trace>
  <inkml:trace contextRef="#ctx0" brushRef="#br0" timeOffset="249259.6144">15007 8855,'-25'-25,"0"50,25 0,-25 0,25 0,0 24,0-24,0 0,-24 25,24-26,0 1,24 0,-24 0,0 0,25-1,0-24,0 25,0-25,-1 0,1-25,0 1,0-1,-25 0,25 0,-1 0,-24-24,25 24,-25 0,0-25,0 26,0-1,0-25,0 25,0 1,-25-1,25 0,-24 25,-1 0,0 0,0 25,0 0,1-1,-1 1,0-25</inkml:trace>
  <inkml:trace contextRef="#ctx0" brushRef="#br0" timeOffset="250839.5364">16520 6400,'25'-25,"-50"25,25-25,25 0,0 25,-25 25,24-25,1 0,0 25,0 0,0-1,-25 1,0 0,24 0,-24 0,0-1,-24-24,24 25,-25 0,25 0,-25 24,0-24,0 0,1 0,-1-25,0 25,0-25,0 0,1 24,-1-24,0 0,0 0,50-24,0 24,0 0,-1 0,1 0,0 0,25 0,-26 0,1-25,0 50,0-25,0 0,-1 0,1 0,-25 24,25-48</inkml:trace>
  <inkml:trace contextRef="#ctx0" brushRef="#br0" timeOffset="251075.7894">16842 6598,'25'0,"0"0,0 0,24 0,-24 0,0 0,0 0,0 0,-1-25,-24 50,25-25,0 0,0 0,-50 0</inkml:trace>
  <inkml:trace contextRef="#ctx0" brushRef="#br0" timeOffset="251348.0813">17462 6474,'-24'0,"24"25,-25 0,0 24,0-24,0 25,25-26,-24 26,-1-25,0 0,0-1,0-24,25-24,0-1,0-25,0 25</inkml:trace>
  <inkml:trace contextRef="#ctx0" brushRef="#br0" timeOffset="251563.3295">17314 6300,'0'0,"24"0,-24-24,25 24,0 0,-25 24,25-24,-25 25,25 0,-1 25,-24-26,25 26,-25-25,25 24,0-24,-25 25,25-25,0 24,-25-24,24 0,-24 0,25-1,-25 1,0 0,0-50,0 0</inkml:trace>
  <inkml:trace contextRef="#ctx0" brushRef="#br0" timeOffset="252028.4009">17760 6052,'0'25,"25"-25,0 0,0 0,-25 25,24-25,1 25,-25 0,-25-1,1 1,24 0,-25 0,0-25,25 25,-25-25,25 24,-25-24,25 25,25-25,0 0,0 0,0 0,-1 0,1 25,-50-25,1 0</inkml:trace>
  <inkml:trace contextRef="#ctx0" brushRef="#br0" timeOffset="252912.119">16743 7367,'-25'-25,"25"50,0 0,0 0,-24-1,24 26,-25-25,25 24,-25 1,25-25,-25 24,25-24,-25 0,25-50,25 0,0 1,0-1,0 25,-1 0,1 0,0 0,0 25,0-25,-1 24,-24 1,0 0,0 0,0 0,0-1,-24-24,24 25,-25 0,0 0,0-25,0 25,1-25,-1 24,0-24,0 0,0-24,1-1,24 0</inkml:trace>
  <inkml:trace contextRef="#ctx0" brushRef="#br0" timeOffset="253063.6246">16644 7491,'25'-25,"0"25,-1 0,1 0,0 0,-25 25,25-25,0 0,-1 0,1 0,0 0,0 0,0 0,-1 0,-24 25</inkml:trace>
  <inkml:trace contextRef="#ctx0" brushRef="#br0" timeOffset="253287.6641">17115 7541,'0'24,"-25"1,25 0,-24 0,24 0,-25-1,25 1,-25 0,0-25,0 25,1 0,-1-1,25 1,-25 0,0-25,0 0,1 0,24-25</inkml:trace>
  <inkml:trace contextRef="#ctx0" brushRef="#br0" timeOffset="253507.5154">16892 7317,'25'0,"0"0,-1 25,-24 0,25 0,-25 0,25-1,0 1,-25 25,25-1,-1-24,-24 25,25-25,-25 24,0-24,25 0,-25 0,0 24,25-24</inkml:trace>
  <inkml:trace contextRef="#ctx0" brushRef="#br0" timeOffset="253755.2116">17214 7565,'25'25,"0"-25,0 0,0 0,-1 0,1 0,0 0,0 0,0 25,-1-25,1 0,-50-25</inkml:trace>
  <inkml:trace contextRef="#ctx0" brushRef="#br0" timeOffset="253923.8342">17338 7466,'-24'0,"24"25,0 0,0 0,0-1,0 26,0-25,0 0,0-1,0 1,0 25,0-25,0-1,0 1</inkml:trace>
  <inkml:trace contextRef="#ctx0" brushRef="#br0" timeOffset="254228.045">17487 7342,'25'0,"0"25,0-25,0 0,-1 0,1 25,0-25,0 0,0 0,24 0,-24 0,0 0,0 25,-1-25,-48 24,-1 1,25 0,-25 0,25 0,-25-1,25 26,-25-25,25 0,0 24,-24-24,24 25,0-26,-25 26,25 0,0-1,-25 1,25-25,-25 24,0 1</inkml:trace>
  <inkml:trace contextRef="#ctx0" brushRef="#br0" timeOffset="254816.1243">17016 8855,'0'0,"-25"0,0 0,25 25,-24 0,24 0,-25-1,25 26,0-25,-25 0,25 24,0 1,0-25,0 24,0-24,25 0,-25 0,25 0,-1-1,1-24,0 0,0 0,0-24,-1-1,1 0,-25 0,25 0,-25-24,25 24,-25 0,0-24,0 24,0 0,0 0,0 0,-25 0,25 1,-25 24,25-25,-25 0,1 25,-1 0,0 0,0 0,0 0,1 25,24 0,-25-25,0 0</inkml:trace>
  <inkml:trace contextRef="#ctx0" brushRef="#br0" timeOffset="255812.3239">18306 6102,'0'-25,"0"50,0 0,0 24,25-24,-25 25,0-1,0 1,0 0,0-1,0 26,0-26,0 26,0-26,0 26,0-1,0 1,0-26,0 26,24-1,-24 0,0 1,0-1,0-24,0 24,0-49,0 49,0-24,0 0,0-1,0-24,0 25,0-1,0 1,0-25,0 24,0 1,0-25,0 0,0-1,0 1,0 0,0 0,0 24,25-24,-25 25,0-25,0-1,0 1,0 25,0-25,0-1,0 1,0 0,0 25,0-26,0 1,0 0,0 25,0-26,0 1,0 25,0-25,0 24,0-24,0 25,0-26,0 26,0-25,0 0,0 0,0-1,0 1,0 0,0 0,0 0,0-1,0 1,0 0,0 0,0 0,0-50,-25 0,1-25</inkml:trace>
  <inkml:trace contextRef="#ctx0" brushRef="#br0" timeOffset="259267.4506">18852 7689,'0'-24,"24"24,1 0,0 0,0 24,0-24,-1 0,1 0,0 0,0 0,0-24,-1 24,1 0,-50 0,1 24,-1-24</inkml:trace>
  <inkml:trace contextRef="#ctx0" brushRef="#br0" timeOffset="259459.638">18852 7838,'24'0,"1"0,0 0,0 0,0 0,-1 0,1 0,0 0,0 0,0 0,-1 0,1 0,0 0,0 0</inkml:trace>
  <inkml:trace contextRef="#ctx0" brushRef="#br0" timeOffset="259900.1178">19521 7491,'0'25,"0"0,0-1,0 1,0 0,-25 25,25-26,-24 26,24 0,-25-26,25 1,0 0,0 0,0-50,25 0,-25 0,24 1,-24-1,25 25,0-25,0 25,0 0,0 0,-1 25,1-25,-25 25,25-1,-25 1,25 0,-25 0,0 0,0-1,-25 1,0 0,25 0,-25-25,1 25,-1 0,0-25,0 24,0-24,0 0,25 25,-24-25,-1-25,-25-24,25 24,1 0</inkml:trace>
  <inkml:trace contextRef="#ctx0" brushRef="#br0" timeOffset="260063.8393">19521 7565,'25'0,"0"0,0 0,0 0,-1 0,1 0,0 0,0 0,0 0,-1 0</inkml:trace>
  <inkml:trace contextRef="#ctx0" brushRef="#br0" timeOffset="260496.353">19993 7640,'0'25,"0"-1,-25-24,25 25,0 25,-25-25,25 24,-25-24,0 0,25 0,-24-1,-1 26,0-25,0 0,25 0,-25-25,1 0,24-25,0 0</inkml:trace>
  <inkml:trace contextRef="#ctx0" brushRef="#br0" timeOffset="260671.592">19943 7392,'0'25,"25"-1,-25 1,25 0,-1 0,1 24,-25-24,25 25,-25-1,25 1,-25 0,25-26,-1 26,-24-25,25 0,0-1,-25 1,25-25,-75-25</inkml:trace>
  <inkml:trace contextRef="#ctx0" brushRef="#br0" timeOffset="260888.5044">20241 7764,'24'0,"1"0,0 0,25 0,-26-25,1 25,0 0,0 0,0 0,-1 0,1 0,-50 0,1 0</inkml:trace>
  <inkml:trace contextRef="#ctx0" brushRef="#br0" timeOffset="261052.3523">20340 7590,'0'25,"0"0,0 0,0 24,0-24,0 25,0-1,0-24,0 0,0 24,0-24,0 0,0 0,0 0,25-50</inkml:trace>
  <inkml:trace contextRef="#ctx0" brushRef="#br0" timeOffset="261403.5506">20588 7541,'25'0,"-1"0,1 24,0-24,0 0,0 0,0 0,-25 25,0 0,0 0,-25 0,25-1,0 26,-25 0,25-26,0 26,-25 0,25-1,0-24,-25 25,25-1,-25 1,25-25,0 24,0-24,-24 0</inkml:trace>
  <inkml:trace contextRef="#ctx0" brushRef="#br0" timeOffset="261883.8953">19571 7218,'0'0,"-25"0,0 0,0 0,1 25,-1 0,25 0,-25-1,0 26,0 0,1-1,24 1,-25 24,25 1,0-1,0 0,0-24,0 24,0 1,25-25,-25-1,24 26,26-26,-25-24,0 25</inkml:trace>
  <inkml:trace contextRef="#ctx0" brushRef="#br0" timeOffset="262315.6554">20985 7243,'0'-25,"25"25,-1 25,1 0,0 0,-25-1,25 26,0 0,-1-1,1 1,-25-1,0 1,25 0,-25-1,0 26,-25-26,25-24,0 25,-25-1,25 1,-24 0,-1-1,0-24,0 25,0-26,25 1,-49-50,24 25</inkml:trace>
  <inkml:trace contextRef="#ctx0" brushRef="#br0" timeOffset="264707.5637">21382 7739,'0'0,"0"-25,-25 50,50-25,-1 0,1 0,0-25,0 25,0 0,-1 0,26 0,-25-25,0 25,-1 0,1 0,0 0,-50 25,0-25,1 25,-1-25</inkml:trace>
  <inkml:trace contextRef="#ctx0" brushRef="#br0" timeOffset="265696.2002">22151 7590,'-25'0,"25"-25,25 25,-1 0,1 0,0 0,0 0,0 25,-1 0,1 0,-25 0,0-1,-25 1,1 25,-1-25,0 24,0-24,-24 0,24 0,0-1,0 1,0 0,1-25,-1 0,50 0,-1 0,26-25,-25 25,0 0,-1 0,1 0,0 0,25 0,-26 0,1 0,0 0,0 0,-25-25</inkml:trace>
  <inkml:trace contextRef="#ctx0" brushRef="#br0" timeOffset="265872.1654">22374 7739,'0'-25,"25"25,-1 0,1-25,0 25,0 0,0 0,-1 0,1 0,0 0,0 0,0 0,-1 0,1 0</inkml:trace>
  <inkml:trace contextRef="#ctx0" brushRef="#br0" timeOffset="266076.5665">22845 7590,'0'-25,"0"50,-25-25,25 25,0 0,-24 0,24 24,-25-24,0 25,0-26,0 26,0-25,1 24,-1-24,25 0,-25 0,0-25,25-25,0 0,0 0,0 1</inkml:trace>
  <inkml:trace contextRef="#ctx0" brushRef="#br0" timeOffset="266275.6295">22696 7392,'0'-25,"25"25,0 25,-25 0,25-1,0 1,-25 25,24-1,1 1,0 0,-25-1,25 1,0-1,-1 26,-24-26,25-24,0 25,-25-25,0 0,25-1,-50-48,25-1</inkml:trace>
  <inkml:trace contextRef="#ctx0" brushRef="#br0" timeOffset="266591.7313">23044 7293,'24'0,"1"0,0 24,0-24,0 25,-1 0,-24 0,0 0,0-1,-24 1,-1 0,0 0,0 0,0-25,1 24,-1-24,25 25,25-25,-1 0,1 0,0-25,0 25,0 0,-1 0,1 0,0 0,0 0</inkml:trace>
  <inkml:trace contextRef="#ctx0" brushRef="#br0" timeOffset="266963.7833">22051 7268,'-24'0,"-1"25,0-1,0 1,0 25,1-1,24 1,-25 0,0 24,25-24,0 24,0 0,0 1,0-26,25 1,0 25,-1-26,26-24,0 25,-1-50</inkml:trace>
  <inkml:trace contextRef="#ctx0" brushRef="#br0" timeOffset="267419.2312">23416 7218,'24'25,"-24"0,25 0,0-1,0 1,0 0,-1 25,1-26,-25 26,25 0,-25-1,0-24,0 25,0-1,0-24,0 0,-25 24,0 1,1 0,-1-26,0 26,0-25,0 0,1 0,-1-25,0 24,-49-98</inkml:trace>
  <inkml:trace contextRef="#ctx0" brushRef="#br0" timeOffset="267668.2645">23812 7268,'-24'0,"-1"25,0-1,0 26,25-25,-25 49,-24-24,24 24,25 1,-25-26,25 26,0-26,0 1,0 24,0-49,0 25,25-25,-25 24,25-24,0 0,-1-25,1 25,0-25,0 0</inkml:trace>
  <inkml:trace contextRef="#ctx0" brushRef="#br0" timeOffset="267888.4106">24036 7615,'-25'25,"25"0,-25-1,0 26,1-25,-1 24,0-24,0 25,0-25,0 24,25-24,-24 0,-1-25,25 25,-25-25,0 0,25-25,0 0</inkml:trace>
  <inkml:trace contextRef="#ctx0" brushRef="#br0" timeOffset="268087.8988">23912 7392,'25'0,"-25"25,24-1,1 1,0 25,-25-1,25-24,0 25,-25-1,24 1,-24-25,25 24,-25 1,25-25,-25 24,0-24,25 25,-25-25,0 0</inkml:trace>
  <inkml:trace contextRef="#ctx0" brushRef="#br0" timeOffset="268279.6388">24234 7689,'25'0,"0"0,0 0,24-24,-24 24,0 0,0 0,-1 24,1-24,0 0,0 0,0 25,-50-25</inkml:trace>
  <inkml:trace contextRef="#ctx0" brushRef="#br0" timeOffset="268484.4049">24383 7466,'0'25,"0"0,0 0,-25 24,25-24,0 25,0-26,-25 26,25-25,0 24,-24 1,24-25,0 0,0-1,0 1,0-50</inkml:trace>
  <inkml:trace contextRef="#ctx0" brushRef="#br0" timeOffset="268875.7391">24532 7541,'25'0,"-1"0,1 24,0-24,-25 25,25-25,-25 25,0 0,25-25,-50 25,25-1,-25 1,0 0,0-25,1 25,-1-25,0 25,25-50,25 25,0 0,-1 0,1 0,0 0,0 25,0-25,-25 24,0 1,0 0,0 0,0 0,0-1,-25 1,0 0,0 0,0 0,1-25,-1 25,0-25,0 0,0 0,1-25</inkml:trace>
  <inkml:trace contextRef="#ctx0" brushRef="#br0" timeOffset="269115.8509">24755 7293,'25'0,"-25"24,25-24,-25 25,24 0,-24 0,25 0,0-1,-25 26,25 0,-25-26,0 26,25 0,-25-1,0 1,-25-1,25 26,0-26,-25 1,25 25,-25-1,0-24,-24 24,-1-24,-24-1</inkml:trace>
  <inkml:trace contextRef="#ctx0" brushRef="#br0" timeOffset="270251.4762">11757 11137,'-24'-25,"48"50,1-25,0-25,0 25,0 0,-1 0,1 0,0 0,0 0,0-24,-1 24,1 0,0 0,-50 0,0 24,1-24</inkml:trace>
  <inkml:trace contextRef="#ctx0" brushRef="#br0" timeOffset="270499.6374">11708 11286,'25'0,"-1"0,26 0,-25 25,0-25,-1 0,1 0,25 0,-25 0,-1 0,1 0,0 0,0 0,-50 0,0 0</inkml:trace>
  <inkml:trace contextRef="#ctx0" brushRef="#br0" timeOffset="272340.2963">12948 10964,'-25'24,"0"26,25 0,-24-1,-1 1,0 0,-25-1,26 1,-1-1,25-24,-25 0,25 0,-25-25,25 25,-25-50,25 0,0 0</inkml:trace>
  <inkml:trace contextRef="#ctx0" brushRef="#br0" timeOffset="272563.6424">12799 10716,'25'0,"0"0,0 24,-1 1,-24 0,25 25,0-26,-25 26,25 0,-25-1,25 26,-1-26,-24 26,25-26,0 1,-25 0,25-26,0 26,-25-25,24 0,-24-1,25-24,-25-24,0-1,0 0</inkml:trace>
  <inkml:trace contextRef="#ctx0" brushRef="#br0" timeOffset="273019.869">13271 10468,'24'0,"1"0,0 0,0 0,-25 24,25-24,-25 25,0 0,-25 0,0 0,0-1,0-24,1 25,48-25,1 0,0 0,0 25,0-25,-25 25,24-25,-24 25,0-1,0 1,-24 0,-1 0,0 0,0-25,25 24,-25-24,1 25,-1-25</inkml:trace>
  <inkml:trace contextRef="#ctx0" brushRef="#br0" timeOffset="273451.6448">13419 11212,'25'0,"0"0,0 0,0 0,-1 0,26 0,-25 0,24 0,1-25,-25 25,0 0,-1 0,1 0,0 0,-50 0,0 0,1 0,-1 0</inkml:trace>
  <inkml:trace contextRef="#ctx0" brushRef="#br0" timeOffset="273624.0331">13643 10964,'0'24,"0"1,0 25,0-25,0 24,0-24,0 25,0-1,0 1,0-25,0 24,0-24,0 0,24 0,-24 0,0-50</inkml:trace>
  <inkml:trace contextRef="#ctx0" brushRef="#br0" timeOffset="273988.7843">13891 10988,'24'0,"1"0,-25 25,25-25,0 25,-25 0,0 0,0-1,-25 1,25 0,-25 0,0 0,1 0,-1-25,25 24,25-48,-1-1,1 25,0 0,0 0,0 0,-1 0,-24 25,25-25,0 24,-25 1,0 0,-25 0,25 0,-25-1,25 1,-24-25,-1 25,25 0,-25-25,25-25,-25 0</inkml:trace>
  <inkml:trace contextRef="#ctx0" brushRef="#br0" timeOffset="274208.3302">14436 10939,'-24'25,"-1"-1,25 1,0 0,-25 0,25 0,-25-1,25 1,-25 25,0 0,1-26,24 26,-25 0,25-26,-25 1,25 0,-25-25,25-25,0 0</inkml:trace>
  <inkml:trace contextRef="#ctx0" brushRef="#br0" timeOffset="274428.1516">14287 10790,'25'0,"-25"25,25-25,-25 25,25 24,0-24,0 25,-1-1,-24 1,25-25,0 24,0 26,0-50,-25 24,24 1,-24-25,25 24,-25-24,0 0,0-50,0 0,-25-24</inkml:trace>
  <inkml:trace contextRef="#ctx0" brushRef="#br0" timeOffset="274732.4828">14635 10542,'25'0,"-1"25,1-25,-25 25,25-25,-25 24,0 1,25-25,-25 25,0 0,-25 0,25-1,-25 1,0 0,1 0,-1 0,0-1,0-24,25 25,25-25,0 0,0 0,-1 0,1 0,0-25,0 25,0 0,-50-74,50 74</inkml:trace>
  <inkml:trace contextRef="#ctx0" brushRef="#br0" timeOffset="274963.6283">14908 11063,'24'25,"1"-25,0 0,0 0,0 0,-1 0,1 0,0 0,0 0,0 0,-1 0,-24-25,-49-25</inkml:trace>
  <inkml:trace contextRef="#ctx0" brushRef="#br0" timeOffset="275123.6427">15081 10889,'0'0,"-25"0,25 25,0 0,0 0,0-1,0 26,0 0,0-26,0 26,0 0,0-25,0 24,0-24,0 0,0 0,25-25,-25-25</inkml:trace>
  <inkml:trace contextRef="#ctx0" brushRef="#br0" timeOffset="275472.0779">15354 10864,'25'25,"0"-25,-25 25,25 0,-25 0,24-1,-24 1,-24 0,24 0,-25 0,0-1,0 1,25 25,-25-25,0 0,1-25,24 24,0-48,24 24,1 0,0-25,0 25,0 0,0 25,-1-25,1 24,0-24,-25 25,0 0,0 0,0 0,-25-1,25 1,-25-25,1 25,-1 0,0-25,0-25</inkml:trace>
  <inkml:trace contextRef="#ctx0" brushRef="#br0" timeOffset="275683.9289">15850 10988,'0'25,"-25"0,1 0,24 0,-25-25,25 24,-25 1,25 25,-25-25,0 24,1-24,-1 0,25 0,-25-25,25 25,-25-25,0 0,1-75,24 50,0 1</inkml:trace>
  <inkml:trace contextRef="#ctx0" brushRef="#br0" timeOffset="275860.5307">15701 10716,'25'24,"0"1,-25 0,25 0,0 24,-1-24,-24 25,25 24,0-24,-25-1,25 1,0 0,-1-1,-24 1,25 0,0-1,-25-24,25 0,0-25,-25 25,24-25,-24-25</inkml:trace>
  <inkml:trace contextRef="#ctx0" brushRef="#br0" timeOffset="276255.967">16173 11137,'24'0,"1"0,0 0,0 0,24 0,-24 0,25 0,-25 0,24 0,-24 0,0 0,0 0,-50 0,0 0,0 0,1 0,-1-25,25 1,-25-1,25 0,-25 0,25 0,0 1,-25 24,25-25,0 50,0-1,0 26,0-25,0 24,25 1,-25 0,0-1,0 1,0-25,0 24,0-24,0 0,0 0,25-25,-25-25</inkml:trace>
  <inkml:trace contextRef="#ctx0" brushRef="#br0" timeOffset="276475.702">16818 10815,'-25'25,"25"-1,0 1,0 0,0 25,0-26,0 26,0 0,0 24,0-24,25-1,-25 1,0 0,0-1,0-24,0 0,0 0,0-1,-25-24</inkml:trace>
  <inkml:trace contextRef="#ctx0" brushRef="#br0" timeOffset="279200.5637">17785 10964,'0'0,"0"24,25-24,0 0,-1 0,1 0,25 0,-25 0,-1 0,1 0,0 0,0 0,0 0,-25-24,0 48,-25-24,0 0,0 0</inkml:trace>
  <inkml:trace contextRef="#ctx0" brushRef="#br0" timeOffset="279368.162">17785 11162,'25'0,"0"0,-1 0,26 0,-25 0,0-25,24 25,-24 0,0 0,0 0,-1 0,1 0,0 0,0 0,0-25</inkml:trace>
  <inkml:trace contextRef="#ctx0" brushRef="#br0" timeOffset="279624.2709">18802 10790,'-25'25,"25"0,0-1,-25 26,25-25,-24 24,24-24,-25 25,0-1,0-24,0 25,1-25,-1 0,0-1,25 1,-25-25,0 0,25-25</inkml:trace>
  <inkml:trace contextRef="#ctx0" brushRef="#br0" timeOffset="279823.5913">18653 10542,'0'25,"25"-25,0 25,0-1,-25 1,49 0,-24 0,0 24,0 1,-1-25,1 24,0 1,0-25,0 24,-1 1,-24-25,25 24,-25-24,25 0,-25 0,25 0</inkml:trace>
  <inkml:trace contextRef="#ctx0" brushRef="#br0" timeOffset="280035.8679">19075 10939,'25'0,"-1"0,26 0,-25 0,0-25,24 25,-24 0,0 0,0 0,-1 0,1-25,0 25,-25 25,-25-25,0 0</inkml:trace>
  <inkml:trace contextRef="#ctx0" brushRef="#br0" timeOffset="280228.1295">19248 10691,'0'25,"0"-1,0 1,0 0,0 0,0 24,0-24,0 25,0-1,0-24,0 25,0-25,0 24,0-24,0 0,0 0,0 0,25-50,-25 0</inkml:trace>
  <inkml:trace contextRef="#ctx0" brushRef="#br0" timeOffset="280727.8125">19496 10666,'0'25,"25"-25,-25 25,0-1,0 26,0-25,25 24,-25-24,0 25,0-25,0 24,0-24,0 25,0-26,0 1,0 0,-25-25</inkml:trace>
  <inkml:trace contextRef="#ctx0" brushRef="#br0" timeOffset="281124.0972">18554 10443,'-25'25,"25"-1,-25 1,0 25,25 24,-24 1,-1-1,25 0,-25 1,25-1,0 1,25-26,-25 26,25-26,-1 1,1 0,25-26,-25-24,24 0</inkml:trace>
  <inkml:trace contextRef="#ctx0" brushRef="#br0" timeOffset="281504.3817">19745 10492,'24'0,"-24"25,25 0,-25 0,25 0,0 24,-25 1,25-1,-25 1,0 0,0-26,24 26,-24 0,0-1,-24-24,24 25,-25-1,25-24,-25 0,0 0,25 0,-25-1,25 1,-24-25,-1-49,25 24</inkml:trace>
  <inkml:trace contextRef="#ctx0" brushRef="#br0" timeOffset="281967.8765">20067 10269,'25'0,"0"0,-25 25,24-25,1 0,0 0,0 25,-25 0,0-1,-25 1,0 0,0-25,25 25,-24-25,24 25,-25-25,50 0,-1 0,1 0,0 0,-25 24,25-24,-25 25,0 0,0 0,0 0,-25-25,25 24,0 1,-25-25,25 25,0 0,-25-25,25 25,-24-25,-1 0</inkml:trace>
  <inkml:trace contextRef="#ctx0" brushRef="#br0" timeOffset="285047.8743">12799 12774,'-25'-24,"25"48,-24 1,24 0,-25 25,25-26,-25 26,25-25,-25 24,0-24,25 25,-24-25,-1-1,0 26,25-25,-25-25,25 25,-25-25,1 0,24-25,0 0</inkml:trace>
  <inkml:trace contextRef="#ctx0" brushRef="#br0" timeOffset="285268.1478">12601 12526,'25'-24,"-1"48,1 1,0 0,-25 25,25-26,0 26,-1 0,-24-1,25 26,0-26,0 1,0 24,-25-24,24-1,-24-24,25 0,-25 0,25 0,-25 0,0-1,0-48</inkml:trace>
  <inkml:trace contextRef="#ctx0" brushRef="#br0" timeOffset="285468.6051">13122 12923,'0'25,"0"0,0 0,0-1,0 1,0 0,0 0,0 0,0 24,0-24,0 25,0-25,0-1,0 1,24-50</inkml:trace>
  <inkml:trace contextRef="#ctx0" brushRef="#br0" timeOffset="285755.3086">13370 12898,'25'0,"-1"0,1 0,0 0,0 0,0 0,-1 0,1 0,0 0,0 0,0 0,-50 0,0 0</inkml:trace>
  <inkml:trace contextRef="#ctx0" brushRef="#br0" timeOffset="285955.6957">13370 13022,'0'25,"25"-25,-1 0,1 0,0 0,25-25,-26 25,1 0,0 0,0 0,0 0,-1 0,-24-24,25 24,-25 24</inkml:trace>
  <inkml:trace contextRef="#ctx0" brushRef="#br0" timeOffset="286259.3846">14039 12700,'0'25,"0"0,-24-1,24 26,0-25,-25 24,25 1,-25 0,0-1,0 1,1-1,24-24,-25 0,0 0,0-25,25-25,-25 0</inkml:trace>
  <inkml:trace contextRef="#ctx0" brushRef="#br0" timeOffset="286464.0056">13891 12452,'24'25,"1"0,0-1,0 1,-25 25,25-25,-1 24,1 1,0-1,0 1,0 0,-1-1,-24 1,25-25,0 24,-25-24,25 0,-25 0,0-1</inkml:trace>
  <inkml:trace contextRef="#ctx0" brushRef="#br0" timeOffset="286795.7555">14362 12898,'25'0,"0"0,-1 25,1 0,-25 0,0 0,-25-25,25 24,-24 1,24 0,-25 0,0 0,0-1,25 1,-25-25,25 25,0-50,25 25,0 0,0 0,0 0,-1 0,1 0,0 25,0-25,0 0,-1 0</inkml:trace>
  <inkml:trace contextRef="#ctx0" brushRef="#br0" timeOffset="287103.3143">14734 12750,'25'0,"0"0,-1 0,1 0,25 0,-25 0,-1 0,1 0,0 0,0 0</inkml:trace>
  <inkml:trace contextRef="#ctx0" brushRef="#br0" timeOffset="287283.6611">14734 12923,'25'25,"0"-25,-1 0,1 0,25 0,-25 0,-1-25,26 25,-25 0,0 0,-1 0,1 0,0 0</inkml:trace>
  <inkml:trace contextRef="#ctx0" brushRef="#br0" timeOffset="287751.6876">15528 12601,'-25'0,"25"25,0-1,-25 1,25 0,0 0,-25 0,1 24,24-24,-25 0,0 0,25-1,-25 26,0-25,25 24,-25-24,25 0,-24-25,24 25,-25-25,0-25,25-25</inkml:trace>
  <inkml:trace contextRef="#ctx0" brushRef="#br0" timeOffset="287975.9243">15304 12353,'25'0,"0"25,0-25,-25 24,25 1,0 0,-1 25,1-1,0 1,25-1,-26 1,1 0,0-1,0 1,0-1,-1-24,1 25,-25-25,25 24,0-49,-25 25,25-25</inkml:trace>
  <inkml:trace contextRef="#ctx0" brushRef="#br0" timeOffset="288439.5479">15900 12750,'25'0,"-1"24,1-24,0 0,0 25,0-25,-1 25,-24 0,-24-25,24 25,-25-1,0 1,0-25,0 25,25 0,-24-25,48-25,1 25,0 0,0 0,0 25,-1-25,1 25,-25-1,0 1,-25 0,25 0,0 0,-24-1,24 1,-25-25,0 25,0-25</inkml:trace>
  <inkml:trace contextRef="#ctx0" brushRef="#br0" timeOffset="289943.6222">16446 12725,'24'0,"1"0,0 25,0-25,24 0,-24-25,0 25,25 0,-26 0,1 0,0 0,-50 0,0 0,1 0,24 25</inkml:trace>
  <inkml:trace contextRef="#ctx0" brushRef="#br0" timeOffset="290147.6439">16495 12898,'25'0,"0"0,0 0,-1 0,26 0,-25 0,0 0,-1 0,1 0,0 0,0 0,0 0,-50 25</inkml:trace>
  <inkml:trace contextRef="#ctx0" brushRef="#br0" timeOffset="290631.65">17090 12700,'-24'0,"48"0,1 25,0-25,0 0,24 0,-24 0,25 0,-1-25,1 25,-25-25,0 25,-1 0,1 0,0-25,0 25,-50 25</inkml:trace>
  <inkml:trace contextRef="#ctx0" brushRef="#br0" timeOffset="290876.4417">17686 12402,'-25'0,"50"25,-25 0,0 25,0-26,0 51,-25-26,25 26,0-26,0 1,0 24,0-24,0-25,0 24,25-24,-25 0,0-50</inkml:trace>
  <inkml:trace contextRef="#ctx0" brushRef="#br0" timeOffset="291875.7041">18827 12229,'-25'0,"0"25,0-1,25 1,-24 25,-1 24,25-24,-25 24,25 1,0-1,0-24,0 24,0-24,25-1,-25 1,25-1,-25 1,24-25,-24 0,25-1,0-24,0 25,0-25</inkml:trace>
  <inkml:trace contextRef="#ctx0" brushRef="#br0" timeOffset="293479.7721">19248 12303,'0'25,"0"0,25-25,0 0,0 0,0 0,-1 0,1 0,0 0,0 0,-25 25,-50-50,25 25</inkml:trace>
  <inkml:trace contextRef="#ctx0" brushRef="#br0" timeOffset="293631.6915">19248 12551,'25'0,"0"0,0 0,0 0,-1 0,1-25,0 25,0 0</inkml:trace>
  <inkml:trace contextRef="#ctx0" brushRef="#br0" timeOffset="293824.0242">19149 12750,'25'0,"0"0,0 0,-1 0,1-25,25 25,-25 0,24 0,-24 0,0-25,24 25,-24 0,0 0,0 0,0-25</inkml:trace>
  <inkml:trace contextRef="#ctx0" brushRef="#br0" timeOffset="294068.1023">19745 12129,'24'0,"1"0,0 0,0 0,0-24,24 24,-24 0,0 0,0 0,-1 0,1 0,0 0,-50 24,0-24,1 25</inkml:trace>
  <inkml:trace contextRef="#ctx0" brushRef="#br0" timeOffset="294251.9654">19720 12303,'-25'0,"50"25,0-25,-1-25,1 25,0 0,25 0,-1-25,-24 25,25-24,-26 24,1 0,0 0,0-25,0 25,-50 25,25-1</inkml:trace>
  <inkml:trace contextRef="#ctx0" brushRef="#br0" timeOffset="294407.9165">19893 12378,'-24'0,"24"24,0 1,0 0,0 0,-25 24,25-24,0 25,0-25,0-1,0 26,0-25,0 0,-25-50</inkml:trace>
  <inkml:trace contextRef="#ctx0" brushRef="#br0" timeOffset="294655.8116">19943 12402,'25'0,"0"0,-1-24,1 24,0 0,0 0,0 0,-1 0,1 24,-25 1,-25 0,25 0,0 0,0-1,-24 1,24 0,0 0,-25 0,0-1</inkml:trace>
  <inkml:trace contextRef="#ctx0" brushRef="#br0" timeOffset="294956.5561">19918 12526,'25'0,"0"0,0 0,-1 0,1-24,-25 48,0 1,-25-25,1 25,24 0,-25-25,25 25,-25-25,50 0,-25-25,25 25,-25-25,24 0,1 0,0 1,-25-1,0 0,25 25,-25-25,0 0</inkml:trace>
  <inkml:trace contextRef="#ctx0" brushRef="#br0" timeOffset="295148.2187">20017 12179,'0'0,"-24"-25,24 50,0 0,0 0,0 24,0 1,0 0,24-1,-24 1,-24-1,24 1,0 0,0-1,0-24,0 25,0-26,0 1,0 0,-25 0</inkml:trace>
  <inkml:trace contextRef="#ctx0" brushRef="#br0" timeOffset="295524.8836">19869 12725,'24'0,"1"0,0 0,0 0,0 0,-1 0,1 0,0-25,0 25,0 0,-1 0,-48 25,-1 0,25-1,-25 1,0 0,0 0,1 24,-1-24,0 0,0 0,0 0,1-1,-1-24,25 25,0-50,25 25,-1 0,26-24,-25 24,0 0,24-25,-24 25,0-25,0 25,24-25,-24 25,0 0,0 0,-1 0,1 0,-25-25</inkml:trace>
  <inkml:trace contextRef="#ctx0" brushRef="#br0" timeOffset="295836.3731">20489 12129,'24'0,"-24"25,25-25,-25 25,25 0,0 25,-25-26,25 26,-1 0,1-26,0 26,-25 0,0-26,25 26,-25-25,0 24,-25 1,25-25,0 24,-25-24,25 25,-25-1,1-24,-1 0,-25 25</inkml:trace>
  <inkml:trace contextRef="#ctx0" brushRef="#br0" timeOffset="318116.0028">1488 12229,'25'0,"0"25,0-25,-1 0,1 24,0-24,25 0,-25 0,-1 0,1 0,25 0,-25 0,24 0,-24 0,25 0,-1 0,-24 0,25 0,-1-24,1 24,-1 0,-24 0,25 0,-1 0,1-25,-25 25,24 0,1 0,-25 0,24 0,-24-25,25 25,0 0,-26 0,1 0,25 0,-25 0,-1 0,26 0,-25 0,0 0,24 0,-24 0,0 0,24 0,-24 0,0 0,25 0,-26-25,1 25,25 0,-25 0,-1 0,1 0,25 0,-25 0,-1 0,26 0,-25 0,0 0,24 0,-24 0,0 0,25 0,-26 0,26 0,-25 0,0 0,24 25,-24-25,25 0,-1 0,-24 0,25 0,-1 0,-24 0,25 0,-1 0,1 0,-1 0,1 0,-25 0,24 0,1 0,-25 0,24 0,1 0,0 0,-1 0,1 0,-25 0,24 0,1 0,0 0,-1 0,1-25,-1 25,1 0,0 0,-1 0,1 0,-1 0,1 0,0 0,-1 0,1 0,-25 0,24 0,1 0,-1 0,1 0,-25 0,25 0,-1 0,1 0,-1 0,1 0,0 0,-1 0,1 0,-25 0,24 0,1 0,-1 0,1 0,0 0,-1 0,1 0,-1 0,1-25,0 25,-1 0,1 0,0 0,-1 0,1 0,-25 0,24 0,1 0,-1 0,26 0,-26 0,1 0,0 0,-1 0,1-25,-1 25,1 0,0 0,-1 0,26 0,-26 0,1 0,-1 0,1 0,25 0,-26 0,1 0,24 0,-24-24,24 24,-24 0,24 0,1 0,-26 0,26 0,-26 0,26 0,-26 0,26 0,-1 0,-24 0,24 0,-24 24,24-24,-24 0,24 0,1 0,-1 0,-24 0,24 0,0 0,1 0,-26 0,26 0,-26 0,26-24,-1 24,-24 0,24 0,-24 0,24 0,1 0,-26 0,1 0,24 0,-24 0,0 0,24 0,-24 0,-26 0,26 0,-25 0,24 0,-24 0,0 0,0 0</inkml:trace>
  <inkml:trace contextRef="#ctx0" brushRef="#br0" timeOffset="319268.5696">11311 12229,'0'25,"0"-1,0 1,0 0,0 0,0 0,0 24,0-24,0 0,25 0,-25-1,0 1,0 25,0-25,25-1,-25 1,0 25,0-25,24 24,-24-24,0 0,0 0,25 24,-25-24,0 0,0 24,0-24,0 0,25 25,-25-26,0 26,0-25,0 0,0 24,0-24,0 25,0-1,0-24,0 25,25-25,-25 24,0-24,0 25,0-26,0 1,25 25,-25-1,0-24,0 25,0-25,0 24,0-24,0 25,0-1,0-24,24 25,-24-1,0-24,0 25,0-1,0-24,0 25,0-25,0 24,0-24,0 0,0 24,0-24,0 25,0-1,-24-24,24 25,0-25,0 24,0 1,0-25,0 24,0 1,0-1,0-24,0 25,0-1,0-24,0 25,0-1,0 1,0-25,0 25,0-1,0-24,24 25,-24-26,0 26,0 0,0-26,0 26,0 0,0-26,0 26,0-25,0 24,0 1,0-25,0 24,0-24,0 0,0 25,0-26,25 26,-25-25,0 24,0-24,0 25,0 0,0-26,0 26,0-25,0 0,0 24,0-24,0 25,0-26,0 26,0-25,0 24,25-24,-25 25,0-1,0-24,0 25,0-25,0 24,0-24,0 25,0-26,0 26,0-25,0 24,25 1,-25-25,0 24,0 1,0-25,0 25,0-1,25 1,-25-1,0 1,0 0,0-1,0 1,0-25,0 24,0 1,-25-1,25 1,0 0</inkml:trace>
  <inkml:trace contextRef="#ctx0" brushRef="#br0" timeOffset="321428.4779">3969 12725,'-25'-25,"25"50,-25 0,25-1,-25 1,1 25,-1-1,0 26,0-26,0 26,1-26,24 26,-25-50,0 24,25-24,-25 25,25-25,0-1,25-48,-25-1,25-25,-25-24,25 24</inkml:trace>
  <inkml:trace contextRef="#ctx0" brushRef="#br0" timeOffset="321728.6453">3969 12601,'0'-25,"-25"25,50 0,-25 25,0 0,25-1,-25 26,0 0,24-1,-24 26,25-1,-25-24,25 24,-25 0,25-24,-25 0,0-1,25 1,-25 0,0-26,0 1,0 0,-25-50,25 0,-25 1,25-26,-25 25,0-24</inkml:trace>
  <inkml:trace contextRef="#ctx0" brushRef="#br0" timeOffset="321899.2007">3795 13146,'25'0,"0"0,0 0,-1 0,26 0,-25 0,24-24,-24 24,0 0,0-25,0 25,-1 0</inkml:trace>
  <inkml:trace contextRef="#ctx0" brushRef="#br0" timeOffset="323552.545">4762 12874,'-24'24,"48"-24,-24 25,0 0,-24 0,24 0,0-1,0 1,-25 0,25 0,0 0,-25-1,25 1,-25 0,25 0,-25 0,1 0,24-1,-25 1,0 0,0 0,0-25,1 0,-1-25,0 0,25 0,-25 25,25-24,0-1,0 0,0 0,0 0,0 0,25 25,-25-24,0-1,25 25,-25-25,25 25,-25-25,24 25,-24-25,25 25,0 0,-25 25,25-25,0 0,-1 25,1 0,-25 0,25-1,0 1,0 0,-25 0,24 0,1 0,0-1,-25 1,0-50,-25 25,25-24,-25-1,1 0</inkml:trace>
  <inkml:trace contextRef="#ctx0" brushRef="#br0" timeOffset="324108.2653">4440 12774,'0'0,"-25"0,50-24,0 24,0 24,-1-24,1 0,0 0,0 0,24 0,-24 0,0 0,25 0,-26 0,26 0,-25 0,0-24,0 24,-1 0,1 0,0 0,-50-25,0 25,25-25,-24 25,24-25,-25 25,25-25,-25 1,0-1,-25-25</inkml:trace>
  <inkml:trace contextRef="#ctx0" brushRef="#br0" timeOffset="324659.0275">5234 13022,'0'0,"0"-24,25 24,-1 24,1-24,0 0,0 0,24 0,-24 0,0 0,0-24,0 24,-1 0,1 0,0 0,-50 0,0 24,1-24,-1 25</inkml:trace>
  <inkml:trace contextRef="#ctx0" brushRef="#br0" timeOffset="324968.4775">5209 13221,'25'0,"-25"-25,25 25,-1 0,26 0,0 0,-26 0,26 0,-25-25,24 25,-24 0,0 0,0 0,0 0,-50 0,0 0,0 0</inkml:trace>
  <inkml:trace contextRef="#ctx0" brushRef="#br0" timeOffset="326412.5592">6152 12898,'0'0,"-25"0,0 25,25 0,0 0,0 0,0-1,-25 1,25 0,0 0,-25 0,25-1,-24 1,-1 0,25 0,-25 0,0 0,25-1,-25 1,1-25,24 25,-25-25,0 0,-25-25,25 0,25-24</inkml:trace>
  <inkml:trace contextRef="#ctx0" brushRef="#br0" timeOffset="326715.6246">5928 12626,'25'-25,"-25"50,25-1,0 1,-25 0,25-25,-1 25,-24 24,25-24,-25 0,25 0,0 24,-25 1,25-25,-25 24,24-24,-24 25,25-25,0-1,-25 1,25 25,-25-25,25 0,-1-1,1 1,0-25,0 0</inkml:trace>
  <inkml:trace contextRef="#ctx0" brushRef="#br0" timeOffset="327355.9291">6896 12774,'0'25,"0"0,0 0,0 24,0-24,-25 25,25-25,-25 24,0-24,25 25,-25-26,1 26,-1-25,0 0,0 0,0-1,25 1,-24-25,-1 0,25 25,-25-50,0 25,0 0,25-25,-24 1,24-1,0 0,0 0,0 0,0-24,24 24,-24 0,25 0,-25 0,25 25,-25-24,25 24,0 0,-1 0,1 0,0 24,0-24,0 25,-1 0,1 0,0 0,0-1,0 1,0-25,-25 25,24-25,1 25,-50-25,25-25,-24 0,-1 0</inkml:trace>
  <inkml:trace contextRef="#ctx0" brushRef="#br0" timeOffset="327719.9331">6524 12601,'-25'0,"50"0,-1 0,1 25,25-25,-25 0,24 0,-24 0,25 0,-1 0,1 0,-25 0,24 0,1 0,0 0,-26 0,26 24,-25-24,0 0,-25-24,-25 24,0-25,0 0,0 0,1 25,-1-25,25 1,-25-1,0 0,25 0</inkml:trace>
  <inkml:trace contextRef="#ctx0" brushRef="#br0" timeOffset="328219.7244">7813 12526,'0'-24,"-24"24,24 24,-25 1,25 0,-25 25,0 24,0 0,1 1,-1-1,25 1,0-1,0 0,25-24,-25 0,24-1,1 1,-25 0,25-26,0 1,0-25,-1 25,1-25,-25-25</inkml:trace>
  <inkml:trace contextRef="#ctx0" brushRef="#br0" timeOffset="329459.8217">8384 12774,'0'0,"0"25,0 0,0 0,0 0,0-1,-25 26,25-25,-25 24,25 1,-24-25,-1 24,0 1,0-25,25 0,-25 0,1-1,-1-24,0 0,0 0,0-24,25-1,-24 0,24-25,-25 25,25 1,0-26,0 25,25 0,-25 1,24 24,1 0,0 0,0 0,0 24,-1 1,1 0,0 0,25 0,-26-1,1-24,0 25,0 0,0 0,-1 0,1-25,-50 0,1-50,24 25,-25 25,0-49</inkml:trace>
  <inkml:trace contextRef="#ctx0" brushRef="#br0" timeOffset="329783.2417">8037 12601,'25'0,"-1"25,1-25,0 0,25 0,-26 0,26 24,-25-24,49 0,-24 0,-1 25,1-25,-25 0,24 0,-24 0,0 0,0 0,-50 0,25-25,-25 25,25-24,-25 24,1-25,24 0,-25 0,25 0,-25 1,25-1</inkml:trace>
  <inkml:trace contextRef="#ctx0" brushRef="#br0" timeOffset="330091.5656">8731 12948,'25'0,"0"0,0 0,24 0,-24 0,0-25,0 25,-1 0,1 0,0 0,0 0,-50 0,25 25</inkml:trace>
  <inkml:trace contextRef="#ctx0" brushRef="#br0" timeOffset="330287.6041">8682 13122,'24'0,"1"0,0 0,0 0,0 0,24 0,1 0,-25-25,24 25,-24 0,0 0,0 0,0 0</inkml:trace>
  <inkml:trace contextRef="#ctx0" brushRef="#br0" timeOffset="330467.5563">8930 12700,'0'25,"0"0,0 24,0 1,-25-1,25 1,0 0,0-1,0 1,0-1,0 1,0 0,0-25,0-1</inkml:trace>
  <inkml:trace contextRef="#ctx0" brushRef="#br0" timeOffset="330831.4898">9401 12849,'-25'0,"25"25,-25-1,25 26,0-25,-24 24,24 1,0 0,0-1,24-24,-24 0,25 0,-25 0,25-25,0 24,0-48,-1 24,1-25,-25 0,25 0,0 0,0-24,-25 24,24-25,-24 25,0 1,0-1,0 0,-24 0,24 0,-25 1,25-1,-25 25,25-25,-25 25,0 0,1 0,24 25,-25-25,0 25,0-25</inkml:trace>
  <inkml:trace contextRef="#ctx0" brushRef="#br0" timeOffset="331196.5908">9227 12650,'-24'0,"48"0,1 0,0 25,0-25,24 0,1 0,0 0,-26 25,26-25,0 0,-26 0,26 0,-25 0,0 0,-1 0,1 0,0 0,-25-25,-25 25,25-25,-25 1,25-1,-24 25,24-25,-25 0,25 0,-25 1,25-1,0 0</inkml:trace>
  <inkml:trace contextRef="#ctx0" brushRef="#br0" timeOffset="331504.1024">9872 12402,'25'25,"0"0,-25 0,25 0,-25-1,24 1,1 25,-25-1,25 1,0 0,-25-1,0 1,25-1,-25 1,0 0,0-1,0-24,-25 25,25-1,-25 1,0-25,25 24,-49 1,24 0,0-1,0-24,0 25</inkml:trace>
  <inkml:trace contextRef="#ctx0" brushRef="#br0" timeOffset="334511.9553">6127 13494,'0'25,"0"-50,25 25,-25 25,-25-25,25 24,-25-48,25-1,0 0,25 25,-25 25,0 0,-25-25,25-25,0 0,25 25,-25 25,-25-50</inkml:trace>
  <inkml:trace contextRef="#ctx0" brushRef="#br0" timeOffset="342948.0077">3373 14436,'-24'0,"24"25,0 0,-25 0,25 0,0-1,-25 1,25 0,-25 25,25-26,-25 1,1 0,-1 0,0 0,0-1,25 1,-25-25,1 0,-1 0,0 0,25-25,-25 1,25-26,-25 0</inkml:trace>
  <inkml:trace contextRef="#ctx0" brushRef="#br0" timeOffset="343203.7247">3175 14089,'25'25,"0"-25,-25 25,24-1,1-24,-25 25,25 0,0 0,-25 0,25 24,-1-24,-24 25,25-1,-25 1,25 24,-25-49,25 25,-25-1,25-24,-25 0,24 0,-24 0,25-1,0 1,-25 0,25-25</inkml:trace>
  <inkml:trace contextRef="#ctx0" brushRef="#br0" timeOffset="350739.8166">3746 14263,'-25'-25,"25"74,0-24,-25 25,25 0,0-1,0 26,0-26,0 1,0-1,-25 1,25-25,0 0,0-1,0-48,25 24,0-25,0 25,-1 0,1 0,25 0,-25 0,-1 0,1 0,0 0,0 0,0 0,-1 0,-48-25,-1 0</inkml:trace>
  <inkml:trace contextRef="#ctx0" brushRef="#br0" timeOffset="350935.6813">3671 14213,'25'0,"0"0,0 0,24 0,-24 0,0 0,24 0,-24 0,0 0,0 0,0-25</inkml:trace>
  <inkml:trace contextRef="#ctx0" brushRef="#br0" timeOffset="351123.515">3721 14461,'25'0,"-1"0,1 0,0 0,0 0,24-25,-24 25,0 0,0 0,0 0</inkml:trace>
  <inkml:trace contextRef="#ctx0" brushRef="#br0" timeOffset="351344.2103">4068 14436,'25'-24,"0"24,-1 0,1 0,25 0,-25-25,24 25,-24 0,25-25,-1 25,-24 0,0 0,0 0,-1 0</inkml:trace>
  <inkml:trace contextRef="#ctx0" brushRef="#br0" timeOffset="351584.0009">4663 14139,'-25'24,"1"1,24 0,0 25,-25-1,0-24,25 25,-25-1,0 1,25 0,-24-1,24 1,0-25,-25-1,25 1,0 0,-25-99,25 49</inkml:trace>
  <inkml:trace contextRef="#ctx0" brushRef="#br0" timeOffset="351803.9982">4614 14163,'24'0,"-24"25,0 0,25 25,-25-26,25 26,-25 0,25-1,-25 1,0 0,25-1,-25 1,24-25,-24 24,0-24,0 0,0 0,-24-25,-1-25</inkml:trace>
  <inkml:trace contextRef="#ctx0" brushRef="#br0" timeOffset="351947.6525">4539 14536,'0'24,"25"-24,0 0,0 0,-1 0,1 0,0-24,0 24,0-25,-1 25,-24-25</inkml:trace>
  <inkml:trace contextRef="#ctx0" brushRef="#br0" timeOffset="352356.4525">3076 13816,'-25'0,"0"0,25 25,-25 0,1 24,-1 1,0 24,0 1,0-1,25 25,-24-24,24 24,0-24,24 24,-24-25,25 1,25-26,-25 26,49-51,-24 26,49-50,-25 0</inkml:trace>
  <inkml:trace contextRef="#ctx0" brushRef="#br0" timeOffset="352727.9118">4738 13915,'24'0,"1"25,-25 0,25 0,0 0,0 24,0-24,-1 25,1 24,0-24,-25-1,0 1,25 0,-25-1,-25 1,25-1,0 1,-25 0,0-1,25 1,-24-25,-1 24,25-24,-25-25</inkml:trace>
  <inkml:trace contextRef="#ctx0" brushRef="#br0" timeOffset="353160.6083">5556 14139,'0'24,"0"1,-25 0,25 0,-24 24,24 1,-25 0,0-25,25 24,-25-24,0 0,25 24,-24-24,-1 0,0-25,0 0,0 0,25-25,-24 0,24 1,0-1,-25 0,25 0,25-24,-25 24,0 0,24 0,1 0,0 25,0 0,0 0,-1 25,1-25,0 25,0 0,0 0,-1-25,1 24,-25 1,25 0,0-25,-25 25,-25-25,0-25</inkml:trace>
  <inkml:trace contextRef="#ctx0" brushRef="#br0" timeOffset="353467.7077">5135 13866,'24'0,"1"0,25 0,-25 25,24-25,1 0,-1 0,1 24,0-24,-1 0,1 0,-25 0,-1 0,1 0,0 0,0 0,-25-24,-25 24,25-25,-25 0,0 0,25 0,-24 25,-1-49,0 24,0 0,0 0,25 1</inkml:trace>
  <inkml:trace contextRef="#ctx0" brushRef="#br0" timeOffset="353779.9487">5928 14263,'25'0,"0"0,0 0,0 0,-1 0,1 24,0-24,25 0,-26 0,1 0,0 0,-50 0</inkml:trace>
  <inkml:trace contextRef="#ctx0" brushRef="#br0" timeOffset="353936.5537">5928 14412,'25'0,"0"0,0 0,24 0,-24 0,25 0,-25 0,24 0,1 0,-25 0,-1 0,1 0,0 0,25-25</inkml:trace>
  <inkml:trace contextRef="#ctx0" brushRef="#br0" timeOffset="354264.4059">6598 14163,'-25'0,"0"0,25 25,-24-25,24 25,-25 0,25 0,0-1,0 26,0 0,0-1,0-24,25 25,-25-25,24-1,1 1,-25 0,25-25,0 0,0 0,-1 0,-24-25,25 0,0 1,-25-1,25-25,-25 25,25 1,-25-26,0 25,0 0,0-24,-25 24,25 0,-25 0,25 0,-25 25,0-24,1 24,-1 0,0 24,0-24,-24 25,24 0,0 0,0-25,0 0</inkml:trace>
  <inkml:trace contextRef="#ctx0" brushRef="#br0" timeOffset="354587.9428">6325 13816,'25'0,"0"25,0-25,24 0,-24 0,25 0,-1 0,1 0,-1 0,-24 0,25 0,-25 0,-1 0,1 0,0 0,0 0,-50-25,0 25,25-25,-25 1,1-1,-1 0,0 0,-25 0,26 1,-1-1,25 0,-25 25</inkml:trace>
  <inkml:trace contextRef="#ctx0" brushRef="#br0" timeOffset="354956.563">7640 13841,'-25'0,"25"25,-25 0,25-1,-25 26,1 0,24-1,-25 1,25 24,-25-24,25 24,25-24,-25 24,25-24,-1 0,1-26,25 26,-25-50,49 0</inkml:trace>
  <inkml:trace contextRef="#ctx0" brushRef="#br0" timeOffset="355384.656">8235 14064,'0'25,"0"0,0 0,0 24,-25-24,25 25,0-26,0 1,-24 25,24-25,-25 0,0-1,0-24,25 25,-25-25,1 0,-1-25,0 25,25-24,-25-1,25 0,0 0,0-25,0 26,0-1,0 0,25 25,0-25,0 25,-1 0,1 25,0 0,0-25,0 25,-1-1,1 1,0 0,0 0,0 0,-25 0,24-25,-24 24,0-48,-24-1,-1 0,0 0</inkml:trace>
  <inkml:trace contextRef="#ctx0" brushRef="#br0" timeOffset="355663.4998">7937 13891,'-24'-25,"48"25,1 0,0 0,25 0,-1 25,-24-25,25 0,-1 0,1 0,0 0,-1 0,-24 0,25 0,-26-25,1 25,0 0,-50-25,0 0,1 0,-1 1,0-1,0 0,25 0,-25 0,25 1</inkml:trace>
  <inkml:trace contextRef="#ctx0" brushRef="#br0" timeOffset="355955.9489">8682 14114,'24'0,"1"0,0 0,0 0,0 0,-1 0,26 0,-25 0,0 0,-1 0,1 0</inkml:trace>
  <inkml:trace contextRef="#ctx0" brushRef="#br0" timeOffset="356148.5305">8607 14312,'0'-25,"25"25,0 0,24 0,-24 0,25 0,-25 0,24 0,1-24,-25 24,24 0,-24 0,0 0,0 0,-50 0</inkml:trace>
  <inkml:trace contextRef="#ctx0" brushRef="#br0" timeOffset="356328.1178">8880 13915,'0'25,"0"0,0 0,0 0,0 24,0 1,0-1,0 1,-25 24,25-24,-25 0,25-1,0 1,0 0,0-26,0 1,25-25</inkml:trace>
  <inkml:trace contextRef="#ctx0" brushRef="#br0" timeOffset="356643.9639">9302 14139,'-25'24,"25"1,-25 0,25 0,0 0,0-1,0 26,0 0,0-25,0 24,25-24,-25 0,25 0,0-25,-1 24,-24-48,25 24,0 0,0-25,0 0,-1-25,-24 26,25-1,-25 0,0-25,0 25,0 1,0-1,-25 0,25 0,-24 0,24 1,-25 24,0 0,0-25,0 50,1-25,-1 24,0-24,0 25,0-25</inkml:trace>
  <inkml:trace contextRef="#ctx0" brushRef="#br0" timeOffset="356975.4282">9079 13940,'0'25,"24"-25,1 25,0-25,25 0,-1 0,1 25,-1-25,1 0,-25-25,24 25,-24 0,0 0,25 0,-26 0,1 0,-50-25,25 0,-24 0,-1 1,25-1,-25 0,0 0,0 0,1 1,24-1,-25 0,25 0</inkml:trace>
  <inkml:trace contextRef="#ctx0" brushRef="#br0" timeOffset="357260.2422">9773 13742,'25'25,"0"-1,-25 1,0 0,24 0,-24 24,25-24,-25 0,0 25,25-1,-25 1,0-1,0-24,25 0,-25 25,-25-26,25 26,0-25,-25 25,25-26,-25 26,1-25,-1 24,0-24,0 0,-24 25</inkml:trace>
  <inkml:trace contextRef="#ctx0" brushRef="#br0" timeOffset="367540.6365">1935 15354,'-25'0,"50"0,-25 25,25-25,-1 0,-24 25,25-25,0 0,-25 25,25-25,0 24,-50 1,0 0,0 0</inkml:trace>
  <inkml:trace contextRef="#ctx0" brushRef="#br0" timeOffset="367780.5423">1885 15602,'-25'0,"50"0,-25-25,25 25,0 0,0-24,-1 24,1 24,0-24,-25 25,0 0,0 0,0 24,0 1,0 0,0-26,-25 26,25 0,0-26,0 1,0-50,0 1,25-26,-25 0,25 1,-25-26,0 1,25 24,-25-24,0 0</inkml:trace>
  <inkml:trace contextRef="#ctx0" brushRef="#br0" timeOffset="367912.1674">2158 15032,'0'24,"0"1,0 0,25 25,-25-26,25 1,-1 0,-24 0,25-25,0 0,0-25</inkml:trace>
  <inkml:trace contextRef="#ctx0" brushRef="#br0" timeOffset="368052.4823">2381 15007,'-25'25,"50"-50,-50 74,1-24,24 0,0 0,0 0,-25-1,25 1,-25 25,25-25,0-1,-25 1,0 0,25 0,-24-25</inkml:trace>
  <inkml:trace contextRef="#ctx0" brushRef="#br0" timeOffset="368207.9021">2108 15354,'0'0,"0"25,0 0,25 0,-25-1,0 1,0 0,25 0,-25 0,25-1,-25 1,0 0,0 0</inkml:trace>
  <inkml:trace contextRef="#ctx0" brushRef="#br0" timeOffset="368699.6394">2183 15453,'25'-49,"-50"98,74-98,-49 24,25 25,0 0,-25 25,25-25,0 25,-25-1,0 1,0 0,-25 0,0 0,0-1,25 26,-25-25,1-25,-1 25,0-1,0-24,50-24,0-1,0 0,-1 25,1-25,0 25,0 0,0 0,-1 0,1 0,-25 25,0 0,0 0,-25-25,25 24,-24 1,-1 0,25 0,-25 0,-25-1,26 1,-1 0,-25 0,25-25,1 25,-1-25,50 0,-1 0,26 0,-25 0,0 0,-1 24,1-24,0 0,0 25,0-25,-1 0,1 0,0 0,0 0,0-25,-1 25,1-24,0 24,0-25,-25 0,25 0,-1 0,-24 1,0-26</inkml:trace>
  <inkml:trace contextRef="#ctx0" brushRef="#br0" timeOffset="368859.6259">2629 15453,'-25'0,"50"0,-50 25,25 0,0 0,0 24,0-24,0 25,0-25,0-1,0 1,0 0,0 0,0 0,0-50,0-25,0 25</inkml:trace>
  <inkml:trace contextRef="#ctx0" brushRef="#br0" timeOffset="369512.6863">2654 15379,'0'0,"25"-25,0 25,0 25,-1-25,-48 0,24 25,0 0,0-1,0 1,0 0,0 0,0 0,0-1,0 1,0 0,0 0,-25 0,25-1,0 1,0 0,-25-25,0 0,0-25,25 0,0 1,0-1,0 0,0 0,0 0,0 1,25-1,0 0,0 50,-25 0,0 24,0-24,0 0,0 24,0-24,-25 0,25 0,0 0,0-1,0-48,0-26,25 25,-25-24,0-26,25 26,-25-1,24 0,-24 26,25-26,-25 25,25 25,0 25,-25 0,0 0,0-1,0 26,0 0,0-1,0 1,0-1,-25 1,25 0,0-26,0 26,-25-25,0-50,25 0,0 0,0 1</inkml:trace>
  <inkml:trace contextRef="#ctx0" brushRef="#br0" timeOffset="370055.979">2902 15205,'25'0,"0"0,0 0,-50 25,25 0,0 0,0-1,0 1,0 0,0 0,0 25,0-26,0 26,0 0,0-1,0 1,25-1,-25 1,0 24,0-24,0 0,24-1,-24-24,0 25,0-26,0 1,0 0,-24-50,-1 0,25 1,-25-1,25 0,-25-25,0 26,25-26,-24 0,24 1,-25-1,25 25,0-24,0 24,25 0,-1 25,1 0,0 25,-25 0,0 0,0-1,-25 1,25 0,-25 0,1 0,48-25,1-25,0 25,0-25,0 0,-1 0,1 1,0-1</inkml:trace>
  <inkml:trace contextRef="#ctx0" brushRef="#br0" timeOffset="371312.4714">4539 15553,'-25'-25,"25"50,-24-1,24 1,0 0,-25 0,25 24,-25-24,0 25,25-25,-25-1,1 26,-1-25,0-25,0 25,0-1,1-24,-1 0,0 0,25-24,-25-1,0-25,25 1,-49-75,49 74,0-24</inkml:trace>
  <inkml:trace contextRef="#ctx0" brushRef="#br0" timeOffset="371464.0545">4192 15379,'223'-25,"-446"50,471 0,-223 49,0-24,24 24,-24-24,0 24,0-24,-1-1,1 1,0-25,0 24,-25-24,25-25,-1-25</inkml:trace>
  <inkml:trace contextRef="#ctx0" brushRef="#br0" timeOffset="371756.2499">4862 15354,'0'25,"25"0,-50 24,25-24,0 50,0-26,0 1,-25-1,25 1,0 0,-25-1,25 1,0-25,0-1,25-24,0 0,0 0,-1 0,1 0,25 0,-25 0,-1 0,1 0,25 0,-25 0,-25-24,0-1</inkml:trace>
  <inkml:trace contextRef="#ctx0" brushRef="#br0" timeOffset="371943.305">4812 15329,'25'0,"-25"25,25-25,0 0,-1 0,1 0,0 25,0-25,0 0,-1 0,1 0</inkml:trace>
  <inkml:trace contextRef="#ctx0" brushRef="#br0" timeOffset="372111.4497">4787 15652,'25'25,"0"-25,0 0,0 0,-1-25,1 25,0 0,25 0,-26 0,-24-25,25 25</inkml:trace>
  <inkml:trace contextRef="#ctx0" brushRef="#br0" timeOffset="372331.7672">5159 15602,'25'0,"0"0,0 0,0 0,-1 0,1-25,0 25,25 0,-26 0,1 0,0 0,0 0</inkml:trace>
  <inkml:trace contextRef="#ctx0" brushRef="#br0" timeOffset="372580.2881">5804 15230,'-25'0,"25"25,-24 0,-1-1,25 26,-25-25,0 25,0-1,1 26,24-26,-25 1,0-1,25 1,0 0,-25-1,25-24,0 0,0-50,0-25,25 26</inkml:trace>
  <inkml:trace contextRef="#ctx0" brushRef="#br0" timeOffset="372824.5081">5755 15230,'0'25,"0"0,24-25,-24 49,0-24,25 25,-25-1,0 1,25 0,-25-1,0 1,25-1,-25-24,0 25,0-25,0-1,0 1,0 0,-25-25,-25-74,26 49</inkml:trace>
  <inkml:trace contextRef="#ctx0" brushRef="#br0" timeOffset="372987.7398">5606 15652,'0'25,"25"-25,-1 0,1-25,0 25,0 0,0 0,24 0,-24 0,0 0</inkml:trace>
  <inkml:trace contextRef="#ctx0" brushRef="#br0" timeOffset="373868.4258">4142 15056,'-24'0,"24"-24,-25 48,25 1,-25 25,25-1,-25 26,0-1,1 1,24 24,-25 0,25 0,0-24,0-1,0 1,0-26,25 1,-1-1,1 1,25-25,-25 0,24-1,-24-24</inkml:trace>
  <inkml:trace contextRef="#ctx0" brushRef="#br0" timeOffset="374283.6776">5854 15106,'25'25,"0"0,-1-1,26 1,-25 25,0-25,-1 24,1 1,0 24,-25-24,25 0,-25-1,0 1,0-1,-25 26,0-26,25 1,-25 0,-24-1,49 1,-25-25,0-1,0-48</inkml:trace>
  <inkml:trace contextRef="#ctx0" brushRef="#br0" timeOffset="374608.3602">6201 15156,'25'0,"-25"24,25-24,0 25,-25 25,24-25,1 24,0 1,0 0,0-1,-1 1,1-1,0 1,0 0,-25-26,25 1,-25 25,24-25,-24-1,25 1,-50-50,25 1,-24-1</inkml:trace>
  <inkml:trace contextRef="#ctx0" brushRef="#br0" timeOffset="374791.3341">6548 15081,'0'0,"-24"25,24 0,0 0,0 24,-25 26,0-26,0 1,0 24,1 1,-1-26,25 26,-25-26,0 1,25-25,-25 24,25-24,0 0,-24-25</inkml:trace>
  <inkml:trace contextRef="#ctx0" brushRef="#br0" timeOffset="375075.4987">6672 15379,'25'0,"0"25,0-25,0 0,24-25,-24 25,0 0,0 0,0 0,-50 0,25 25</inkml:trace>
  <inkml:trace contextRef="#ctx0" brushRef="#br0" timeOffset="375239.5921">6672 15627,'0'0,"25"0,25 0,-25 0,-1-25,26 25,-25 0,0-25,24 25,-24 0,0 0,0 0,0 0</inkml:trace>
  <inkml:trace contextRef="#ctx0" brushRef="#br0" timeOffset="375568.4842">7218 15280,'-25'0,"25"24,-24 1,24 25,0-25,0 24,-25 26,25-26,0 1,25 0,-25-26,0 26,24-25,-24 0,25-25,0 0,0 0,0 0,-25-25,24-25,1 25,0-24,0 24,-25-25,25 26,-25-26,0 0,0 26,0-26,0 0,-25 1,25 24,-25 0,25 0,-25 25,0 0,1 25,-1-25,-25 25,25 24</inkml:trace>
  <inkml:trace contextRef="#ctx0" brushRef="#br0" timeOffset="377217.0541">7987 14833,'0'-25,"0"50,0 0,0 25,0-1,-25 1,25-1,-25 1,25 0,-24 24,-1-24,25-1,-25-24,0 25,0-1,1-24,24 0,-25-25,-25 0,25-25,1 0</inkml:trace>
  <inkml:trace contextRef="#ctx0" brushRef="#br0" timeOffset="377428.4782">7640 15007,'25'0,"-1"0,1 0,0 0,25 0,-1 0,1 0,-1 0,1 0,0 0,-1 0,1 0,-25-25,24 25,-24 0,0 0,-25 25,25-25,-50 25,0-25,0 24,1-24,-1 25</inkml:trace>
  <inkml:trace contextRef="#ctx0" brushRef="#br0" timeOffset="377616.1619">8037 15106,'-25'50,"50"-100,-25 124,0-49,0 0,0 25,0-1,0 1,-25 0,25-1,0 26,-25-26,25-24,0 0,0 24,0-24,0-50,0 1,0-26,25 25,-25-24</inkml:trace>
  <inkml:trace contextRef="#ctx0" brushRef="#br0" timeOffset="377920.288">8086 15180,'0'-24,"0"48,25-48,0 24,0 24,0-24,-25 25,0 0,0 0,0 0,0-1,0 1,0 0,0 0,0 0,0 24,0 1,0-25,0 24,0 1,0-25,0 24,24-24,-24 0,0 25,0-26,0 1,-24-25,24-25,-25 1,0-1,0 0,25-25</inkml:trace>
  <inkml:trace contextRef="#ctx0" brushRef="#br0" timeOffset="378055.5145">7987 15478,'50'-49,"-100"98,125-98,-51 49,1-25,0 25,0 25,-25-1,-25 1</inkml:trace>
  <inkml:trace contextRef="#ctx0" brushRef="#br0" timeOffset="378156.2623">7987 15602,'0'0,"25"0,0 0,24-25,-24 1,0 24,25-25</inkml:trace>
  <inkml:trace contextRef="#ctx0" brushRef="#br0" timeOffset="378428.5871">8508 15007,'0'25,"0"-1,25 26,-25 0,0-1,0 1,0-1,0 1,0 0,0-1,0 1,0 0,0-26,0 26,0-25,0 0,0-50,-25 0,25 0</inkml:trace>
  <inkml:trace contextRef="#ctx0" brushRef="#br0" timeOffset="378592.5843">8334 15280,'0'-25,"25"25,0 0,0 0,0 0,-1 0,1 25,-50-25</inkml:trace>
  <inkml:trace contextRef="#ctx0" brushRef="#br0" timeOffset="378723.5458">8334 15379,'0'0,"25"-25,0 25,0 0,0 0,-1 0,-24 25,-24-50</inkml:trace>
  <inkml:trace contextRef="#ctx0" brushRef="#br0" timeOffset="378839.7023">8409 15503,'-75'74,"150"-148,-150 173,75-124,25 25,0-24,-25-1,25 0,24 0,-24-24,0-1,25 25,-26-25,1 26,0-1</inkml:trace>
  <inkml:trace contextRef="#ctx0" brushRef="#br0" timeOffset="379092.4346">8657 14932,'0'25,"0"0,0 0,0 0,0 24,0 1,25-1,-25 1,0 24,0 1,0-1,0 1,0-1,0-24,0 24,0-24,24-1,-24 1,0-25,0 0,0-1,0-48,0-1,0 0,0 0,0-24,0-1</inkml:trace>
  <inkml:trace contextRef="#ctx0" brushRef="#br0" timeOffset="379247.6376">8706 15205,'0'0,"25"0,0 0,0 0,0 0,-1 0,-48 25,24 0</inkml:trace>
  <inkml:trace contextRef="#ctx0" brushRef="#br0" timeOffset="379395.7739">8682 15354,'49'0,"-98"0,123 0,-49-25,0 25,-1 0,1 0,-25 25,25-25,-50 0,25 25</inkml:trace>
  <inkml:trace contextRef="#ctx0" brushRef="#br0" timeOffset="379507.8599">8706 15503,'0'0,"25"0,0 0,0 0,0 0,-1 0,1 0,25 0,-1-25,-24 25</inkml:trace>
  <inkml:trace contextRef="#ctx0" brushRef="#br0" timeOffset="379723.7654">9103 14908,'0'-25,"25"25,0 0,0 0,0 0,-1 0,26 0,-25 0,0-25,-1 25,1 0</inkml:trace>
  <inkml:trace contextRef="#ctx0" brushRef="#br0" timeOffset="379871.8229">9302 14908,'0'0,"-25"24,25 1,0 0,0 25,0-26,0 1,0 25,0-25,0-1,0 1,0 0,0 0,0 0,-25-25,0 0,1-25</inkml:trace>
  <inkml:trace contextRef="#ctx0" brushRef="#br0" timeOffset="380039.9892">8979 14957,'0'25,"25"25,-25-26,25 1,-25 25,0-1,25-24,-25 25,25-25,-25 24,0-24,24-25,-24 25,-24-25,24-25,0 0</inkml:trace>
  <inkml:trace contextRef="#ctx0" brushRef="#br0" timeOffset="380256.4221">9079 15106,'24'-25,"-48"50,48-75,1 50,0-24,0 24,0 0,24-25,-24 25,25 0,-26 0,26 0,-25 0,24 0,-24 0,0 0,0 25,0-25,-25 24,-25 1,25 0,-25-25,0 25,0 0,1-1,-1-24,0 25,0-25,-24 0</inkml:trace>
  <inkml:trace contextRef="#ctx0" brushRef="#br0" timeOffset="380412.6008">9128 15007,'0'0,"0"25,25-1,-25 1,0 0,25 0,-25 0,0 24,25-24,-25 0,24-25,1 25,-25-50,25 0,0 0,-25-24,25-1</inkml:trace>
  <inkml:trace contextRef="#ctx0" brushRef="#br0" timeOffset="380595.7755">9451 14883,'0'0,"0"25,0-1,-25 1,25 0,-25 0,0 24,25-24,-25 0,-24 49,24-24,0 0,-24 24,-1-24,0 24,26-24,-26-1,0 26,25-26,1-24,24 25,-25-50,25-25,0 0</inkml:trace>
  <inkml:trace contextRef="#ctx0" brushRef="#br0" timeOffset="380772.0741">9302 15280,'25'24,"-50"-48,74 48,-24-24,0 25,0-25,0 25,-1-25,1 25,0-25,0 25,0 0,-25-1,-25-24,0 25,0-25,-24 0</inkml:trace>
  <inkml:trace contextRef="#ctx0" brushRef="#br0" timeOffset="381183.7814">9252 15478,'0'-25,"0"50,25-25,0 0,0 0,-1 25,-24 0,25-25,-50 25,25-1,-24-24,-1 25,0-25,0 0,25-25,0 1,25 24,0 0,0 0,-1 0,1 0,0 0,0 24,-25 1,0 0,-25-25,25 25,-25-25,0 25,1-1,-1-24,0 25,25 0,25-25,0 0,-1 0,1 25,0-25,0-25,0 25,-1 0,1-25,0-24,25 24</inkml:trace>
  <inkml:trace contextRef="#ctx0" brushRef="#br0" timeOffset="381787.5994">9773 14957,'0'0,"-25"0,25 25,25 0,0 0,0-25,-1 0,1 0,0 0,-25-25,25 25,0 0,-1-25,-48 50,24 0,-25-25,0 24,25 1,-25 25,0-1,1 1,-1 0,0-1,25 26,-25-26,25 1,-25 0,25-1,0 1,0-25,0-1,25 1,-25-50,25 1,-25-1,25-25,-25 25,25-24,-25-1,0 1,24 24,-24-25,25 25,-25-24,25 24,-25 0,25 25,0-25,-1 25,1-25,0 25,0 0,0 0,0 0,-1 25,-24 0,0 0,0 24,-24-24,24 0,0 25,0-25,0 24,0 1,0-1,0-24,0 0,0 25,0-26,0 1,0 0,0 0,-25-50,25 0,-25 25,25-25,-25 1</inkml:trace>
  <inkml:trace contextRef="#ctx0" brushRef="#br0" timeOffset="381943.9092">9847 15429,'0'0,"25"-25,0 25,0-25,0 25,-1 0,1 0,-50 0,1 0</inkml:trace>
  <inkml:trace contextRef="#ctx0" brushRef="#br0" timeOffset="382216.504">9823 15577,'24'0,"-48"0,73-24,-24-1,0 0,0 0,-1 0,1 25,-25-24,25-1,-25 0,0 0,0 0,0 0,0 1,-25 48,25 1,-25 0,25 0,0 0,-24 24,24-24,0 25,-25-25,25 24,0 1,0-25,0 24,0-24,0 0,0-50,0-25,25 26,-25-26,24 0</inkml:trace>
  <inkml:trace contextRef="#ctx0" brushRef="#br0" timeOffset="382840.7846">10220 15007,'0'0,"24"-25,1 50,0 0,-50-1,25 1,0 25,-25-25,1-1,24 1,-25 0,25 0,25-25,-1 0,-24-25,25 25,0 0,0-25,0 25,-1 0,1 0,0 25,-50 0,0 0,25-1,-24 1,-26 0,25 25,0-25,-24 24,24-24,0 0,25 0,-25-1,50-48,0 24,0 0,0-25,-1 0,26 0,-25 0,24 1,1-1,-25 0,24 0,-24 0,0 25,0-25,0 1,-25-1,0 0,-25 0,0 0,25 1,-25 24,0-25,25 0,-24 25,-1-25,25 50,0 0,0 0,0-1,0 1,0 25,0-1,0 1,0 25,0-26,0 26,0-26,0 26,0-1,0 0,0 1,0-26,0 1,0 0,-25-1,25-24,0 25,0-26,-25 1</inkml:trace>
  <inkml:trace contextRef="#ctx0" brushRef="#br0" timeOffset="387468.0228">4539 16470,'0'-24,"-25"24,50 24,-25 26,0-25,0 24,-25 26,25-26,25 26,-25-26,0 26,0-26,0 1,0 0,0-26,0 26,0-25,0 0,0-1,25-48,-25-26</inkml:trace>
  <inkml:trace contextRef="#ctx0" brushRef="#br0" timeOffset="387751.6325">4986 16718,'-25'25,"25"0,0 0,0 0,-25 24,25-24,-25 25,25-26,-24 26,-1-25,25 0,-25 24,0-24,25 0,-25-25,25 25,-25-25,1-25,24 0,-25-25,25 26</inkml:trace>
  <inkml:trace contextRef="#ctx0" brushRef="#br0" timeOffset="387919.7248">4762 16545,'0'-25,"25"25,0 25,0-25,0 25,-25 24,49-24,-24 25,0-1,0 1,0-1,-25 1,24 0,1-1,0-24,0 25,0-26,-25 1,24 0</inkml:trace>
  <inkml:trace contextRef="#ctx0" brushRef="#br0" timeOffset="388272.7851">5308 16545,'0'25,"0"-1,-25 26,25 0,0-1,0 26,0-26,0 26,0-1,0-24,0-1,0-24,0 25,0-26,-24-24,24-24,24-1,1 0,0 25,25 0,-1 0,-24 0,25 0,-26 0,26 0,-25-25,0 25,-1 0,1 0,-25-25,-25 1,1 24,-1-25</inkml:trace>
  <inkml:trace contextRef="#ctx0" brushRef="#br0" timeOffset="388480.622">5308 16594,'25'0,"0"0,0 0,24 0,-24 0,0 25,0-25,-1 0,1 0,-50 0,25 25</inkml:trace>
  <inkml:trace contextRef="#ctx0" brushRef="#br0" timeOffset="388648.1702">5283 16842,'25'25,"0"-25,0 0,0 0,-1 0,1-25,25 25,-25 0,-1 0,1-24,0 24,0 0</inkml:trace>
  <inkml:trace contextRef="#ctx0" brushRef="#br0" timeOffset="388939.7878">5755 16768,'0'0,"0"-25,24 25,1 0,0 0,25 0,-25 0,24 0,-24 0,25 0,-26 0,26 0,-25 0,0 0,-1 0,-73-25</inkml:trace>
  <inkml:trace contextRef="#ctx0" brushRef="#br0" timeOffset="389196.2373">6424 16446,'-24'0,"24"24,-25 1,25 25,-25-1,0 1,25 24,-25-24,1 24,-1-24,25 0,0-1,-25 1,25-25,0-1,0 1,0-50,25 1,-25-1,0-25</inkml:trace>
  <inkml:trace contextRef="#ctx0" brushRef="#br0" timeOffset="389423.9851">6375 16396,'25'25,"-1"0,-24-1,0 1,25 0,0 0,-25 24,25 1,0 0,-25-26,24 26,-24 0,0-1,25-24,-25 25,0-26,0 1,0 0,0 0,-25-25,1-25</inkml:trace>
  <inkml:trace contextRef="#ctx0" brushRef="#br0" timeOffset="389608.3113">6276 16892,'24'0,"1"0,0-25,0 25,0 0,-1 0,26-25,-25 25,0 0,-1 0,1 0,0-24</inkml:trace>
  <inkml:trace contextRef="#ctx0" brushRef="#br0" timeOffset="389864.5949">6697 16346,'0'25,"0"0,0 0,0 0,0-1,25 26,-25 0,0-1,0 26,0-1,0-24,0 24,0 0,0-24,0 24,0-49,0 25,25-25,-25-50</inkml:trace>
  <inkml:trace contextRef="#ctx0" brushRef="#br0" timeOffset="390236.9285">6970 16718,'25'0,"0"0,0 0,-1 0,1 0,0 0,0 0,0 0,-1 0,26 0,-25-24,0 48,-25 1,-25-25</inkml:trace>
  <inkml:trace contextRef="#ctx0" brushRef="#br0" timeOffset="390431.9476">6995 16867,'25'0,"0"0,-1 0,1 0,0 0,25 0,-26-25,26 25,-25 0,0 0,-1 0,1 0,0 0,0 0,0 0,-25-24</inkml:trace>
  <inkml:trace contextRef="#ctx0" brushRef="#br0" timeOffset="390783.5412">7615 16570,'0'24,"0"1,-25 0,25 0,0 24,0 1,0 0,0-26,0 26,0 0,25-26,-25 1,25 0,0-25,-25 25,24-25,1-25,0 25,0-25,0 0,-25-24,24 24,-24 0,25-24,-25 24,0 0,0-25,0 26,0-1,0 0,-25 0,25 0,-24 1,24-1,-25 0,0 25,0 0,0 0,1 0,24 25,-25 0,0-1,25 1</inkml:trace>
  <inkml:trace contextRef="#ctx0" brushRef="#br0" timeOffset="394923.7346">4961 17314,'25'24,"-50"-48,50 24,-25 24,-25-24,25-24</inkml:trace>
  <inkml:trace contextRef="#ctx0" brushRef="#br0" timeOffset="408435.6874">5531 14734</inkml:trace>
  <inkml:trace contextRef="#ctx0" brushRef="#br0" timeOffset="412603.8102">3597 16123,'24'25,"1"-25,0 25,0-25,0 0,0 0,-1 0,1 24,0-24,0 25,0 0,-1-25,1 25,0-25,0 0,0 0,-1-25,1 25,0-25,0 25,0 25,-1-25,1 0,0 0,0 0,0 0,-1 0,1 0,0 0,0-25,0 25,-1 0,1 0,-25 25,25-25,0 0,0 0,-1 0,1 0,0 0,0 0,-25-25,25 25,-1 0,-24-25,25 25,0 0,0 0,0 0,-1 0,-24 25,25-25,0 25,0-25,0 0,0 0,-1 0,1 0,0 0,0 0,0 0,-1 0,1-25,0 25,0-25,0 25,-1 0,1 0,0 0,0 0,0 25,-1-25,1 0,0 25,0-25,0 0,-1 25,1-25,0 0,0 0,0 0,-1 0,1-25,0 25,0 0,-25-25,25 25,-1 0,1-25,0 25,0 0,0 0,-25 25,24-25,1 0,0 25,0-25,0 0,0 25,-1-25,1 0,0 0,0-25,0 25,-1 0,-24-25,25 25,0-25,0 25,-25-24,25 24,-1 0,1 0,0 0,0 24,0-24,-1 25,1-25,0 0,0 0,0 0,-1 0,1 0,0-25,0 25,0-24,-1 24,1-25,0 25,-25-25,25 25,0-25,-1 25,1 0,0 0,0 25,0-25,-1 25,1-25,0 0,0 25,0-25,0 0,-25-25,24 25,1 0,0 0,-25-25,25 25,0-25,-1 25,-24-25,25 25,0 0,0 0,0 0,-1 25,1 0,0-25,0 25,0-25,-1-25,1 25,0-25,0 25,0 0,-1 25,1-25,-25 25,25-25,-25 25,25-25,0 24,-1-24,1 0,0 0,0 0,0-24,-1 24,-48 0</inkml:trace>
  <inkml:trace contextRef="#ctx0" brushRef="#br0" timeOffset="423316.5782">13345 13816,'-25'0,"0"25,1-25,-1 25,0 0,0 24,0-24,-24 25,24-26,0 26,0-25,0 0,1-1,-1 1,25 0,0-50,25 25,-1-25,1 1,0-1,0 0,24 0,-24 25,25-25,-25 25,24 0,-24 0,0 0,0 0,0 0,-1 0,-24 25,-24-25,-1 25,0-25,0 25,0 0,-24-25,24 24,0 1,0 0,25 0,-25-25,25 25,0 24,0-24,0 0,0 25,0-1,0 1,0-1,-24-24,24 25,0-25,0 24,0-24,0 0,0 0,0-50,0 0,0 0</inkml:trace>
  <inkml:trace contextRef="#ctx0" brushRef="#br0" timeOffset="423596.9494">13196 14337,'50'-74,"-100"148,125-173,-51 99,1 0,-25-25,25 25,0 0,0 0,-1 0,1 0,-25 25,25 0,-25-1,0 1,0 0,0 25,0-1,-25 1,25 0,0-1,25-24,-25 25,0-26,0 26,0-25,0 0,0-1,-25-24,25-24,-25-1,25 0</inkml:trace>
  <inkml:trace contextRef="#ctx0" brushRef="#br0" timeOffset="423760.5623">13221 14412,'25'0,"0"0,-1 0,1 0,0 0,0 0,0 0,-25 24</inkml:trace>
  <inkml:trace contextRef="#ctx0" brushRef="#br0" timeOffset="423911.5231">13196 14660,'25'-25,"0"25,-25-25,25 25,-1-25,1 25,0-25,0 1,0 24,-25-25,24 25,-48-50</inkml:trace>
  <inkml:trace contextRef="#ctx0" brushRef="#br0" timeOffset="424091.813">13320 14337,'0'-25,"-25"50,25 0,25 0,-25 0,0 24,-25 1,25-25,0 24,0-24,0 25,0-26,0 26,0-25,0 0,25-25,-25-25</inkml:trace>
  <inkml:trace contextRef="#ctx0" brushRef="#br0" timeOffset="424768.4597">13543 14039,'25'0,"0"25,0 0,0 0,-25 0,0-1,0 1,-25-25,25 50,-25-25,0-25,25 24,-25 1,50-25,0-25,0 25,0 0,-1 0,-24 25,-24 0,24 0,-25 0,25 24,-25-24,0 0,0 25,1-26,-1 1,25 0,-25 0,50-25,0-25,-1 0,1 25,0-25,0 1,0-1,24 0,-24 0,0 0,24 1,-24-1,0 0,0 25,-50 0,0 0,0 0,25-25,-24 25,-1 0,25-25,0 0,-25 1,25-1,0 0,0 0,0 50,0 0,0 24,0 1,0 25,0-26,0 26,0-1,0 0,-25 1,25-1,0-24,0 24,0-24,0-1,0 1,0 0,0-26,25 26,-50-25</inkml:trace>
  <inkml:trace contextRef="#ctx0" brushRef="#br0" timeOffset="427316.0392">15230 14263,'0'-25</inkml:trace>
  <inkml:trace contextRef="#ctx0" brushRef="#br0" timeOffset="440039.7685">14784 14287,'0'0,"-25"0,50 0,-1 0,1 0,25 0,-25 0,-1 0,1 0,0 0,0 0,0 0,-1 0,1 0,0 0,0 0,-25 25</inkml:trace>
  <inkml:trace contextRef="#ctx0" brushRef="#br0" timeOffset="440592.6569">15453 14015,'0'-25,"-24"25,24 25,0-1,0 1,-25 25,25-1,0 1,-25 24,25-24,-25 25,25-26,-25 1,25-1,-25 1,25-25,0 0,-24-1,24 1,24-50,1 25,-25-24,25 24,0 0,25 0,-26 0,1-25,0 25,0 0,24 0,-24 0,0 0,0 0,0 0,-25 25,-25-25,0-25,0 0,0 0</inkml:trace>
  <inkml:trace contextRef="#ctx0" brushRef="#br0" timeOffset="440823.3205">15404 14039,'25'0,"-1"0,1 0,0 0,25 0,-26 0,1 0,0 0,0 0,0 0,-50 25</inkml:trace>
  <inkml:trace contextRef="#ctx0" brushRef="#br0" timeOffset="441011.832">15379 14337,'25'0,"0"0,-1 0,1 0,0 0,0 0,0 0,-1 0,1 0,0 0,0 0,-25 25</inkml:trace>
  <inkml:trace contextRef="#ctx0" brushRef="#br0" timeOffset="441337.0485">15825 14312,'25'0,"0"0,0 0,24 0,-24 25,0-50,0 25,0 0,-1 0,1 0,0 0,0 0,-25-25</inkml:trace>
  <inkml:trace contextRef="#ctx0" brushRef="#br0" timeOffset="441672.0064">16644 13965,'-25'-25,"25"50,0 0,-25 0,25 24,-24 1,-1-1,0 26,-25-1,26 1,-1-1,0-24,25-1,-25 1,0 0,25-1,0-24,-25 0,25 0,25-50,-25 0,25-25,-25 1,0-1,25 1</inkml:trace>
  <inkml:trace contextRef="#ctx0" brushRef="#br0" timeOffset="441972.2743">16619 13915,'0'-24,"0"48,25-48,-25 48,25 1,-25 0,25 0,-25 0,24-1,-24 1,25 25,-25-25,25 24,-25 1,0-1,0 26,25-50,-25 24,0 1,0 0,0-26,0 26,0-25,0 0,0-1,25 1,-50-50,0 1,25-1,-25 0</inkml:trace>
  <inkml:trace contextRef="#ctx0" brushRef="#br0" timeOffset="442247.7844">16446 14412,'24'0,"1"0,0 0,25 0,-26 0,26 0,-25 0,0 0,-1 0,1 0,0 0,0-25,-25 50,-25-25</inkml:trace>
  <inkml:trace contextRef="#ctx0" brushRef="#br0" timeOffset="446180.4614">14883 13667,'0'0,"0"-24,-25 24,25 24,-25 1,25 25,-25-1,25 1,-24 24,24 1,-25 24,25-25,0 1,0-1,0-24,0 24,0-24,0 24,25-24,-1 0,1-1,0-24,25-25,-1 25</inkml:trace>
  <inkml:trace contextRef="#ctx0" brushRef="#br0" timeOffset="446624.5642">17140 13742,'0'25,"0"-1,0 1,25 0,-25 25,25-1,-1 26,-24-26,25 26,-25-1,0-24,0 24,0-24,0 24,0-49,0 25,-25-1,25 1,0-25,-24 24,24-24,-25 0,0 0,25-50,-25 0,25 0</inkml:trace>
  <inkml:trace contextRef="#ctx0" brushRef="#br0" timeOffset="446887.8087">17388 13990,'25'0,"-25"25,25-1,-1 1,1 0,0 0,0 0,0 24,0-24,-1 25,1-26,0 26,0-25,0 25,-1-26,1 1,-25 0,25 0,0 0,-25-1,25-24,-25 25,0-50,-25 1,25-26</inkml:trace>
  <inkml:trace contextRef="#ctx0" brushRef="#br0" timeOffset="447120.0647">17785 13866,'0'25,"0"-1,-25-24,25 25,0 25,-25-25,1 24,-1 1,25-1,-50 1,25 24,25-24,-24 0,-1-25,25 24,-25-24,0 25,25-26,-25 1,25 0,0-50</inkml:trace>
  <inkml:trace contextRef="#ctx0" brushRef="#br0" timeOffset="447480.626">18182 14188,'25'0,"-1"0,1 0,0 0,0 0,0-25,-1 25,1 0,0 0,0 0,0 0,-1 0,-48 25,-1-25</inkml:trace>
  <inkml:trace contextRef="#ctx0" brushRef="#br0" timeOffset="447691.7739">18182 14337,'25'25,"-1"-25,1 0,25 0,-25 0,-1 0,26 0,-25 0,0 0,-1-25,1 25,0 0,0 25,0-25,-50-50</inkml:trace>
  <inkml:trace contextRef="#ctx0" brushRef="#br0" timeOffset="448383.8477">19100 13990,'0'-25,"-25"50,25 0,-25-1,25 1,0 0,0 0,-25 0,25-1,0 1,0 0,0 0,0 0,25-1,-25 1,0 0,0 0,25-25,0 25,-1 0,1-25,0 0,0 0,0 0,-1 0,-24-25,25 25,-25-25,25 0,-25 0,25 0,-25 1,0-1,0 0,0 0,0 0,0 1,25 24,-25-25,-25 0,25 0,0 0,0 1,-25-1,25 0,-25 25,0-25,1 25,-1 0,0 0,0 0,0 0,1 0,24 25,-25-25,0 25,25 0,-25-1</inkml:trace>
  <inkml:trace contextRef="#ctx0" brushRef="#br0" timeOffset="511820.1893">15453 5804,'0'0,"0"25,25-25,0 0,0 0,0-25,-1 25,1 0,0-25,0 25,0 0,-1 0,1 0,0 0,0 0,0 0,-1 0,-24 25,25-25,0 0,0 0,0 0,-1 0,1-25,0 1,0 24,0-25,24 25,-24-25,0 25,0 0,-1 25,1-25,0 0,0 25,0-25,-1 0,1 0,0 0,0 0,0 0,0-25,-1 25,1 0,-25-25,25 25,0 0,0 0,-1 0,1 25,0 0,0-25,0 24,-1 1,1-25,0 0,-25 25,25-25,0 0,-1 0,1-25,0 25,0 0,0-25,-1 25,1 0,0-24,0 24,0 0,-1 0,1 24,0-24,0 25,0-25,-1 0,1 0,0 0,-25-25,25 25,0 0,-1-24,1-1,0 25,0 0,0 0,-1 25,1-25,-25 24,25-24,0 0,0 0,0 0,-1 0,1 0,0-24,0-1,0 25,-1 0,1-25,0 25,0 25,0-25,-1 25,1-25,-25 24,25-24,0 0,0 0,-1 0,1 0,0-24,0 24,0-25,-1 25,1 0,0 0,0 0,0 0,-1 25,1-1,0-24,-25 25,25-25,0 0,-1 0,1-25,0 1,0 24,0-25,-1 25,1 0,0-25,0 50,0-25,0 0,-25 25,24-25,-24 24,25-24,-25 25,25-25,0 25,0-50,-1 25,1 0,0-25,0 1,0 24,-1 0,1-25,0 25,0 0,0 0,-1 25,1-25,0 0,0 0,0 0,-1-25,1 0,0 25,0 0,0-25,-1 25,1 0,0 0,0 0,0 0,-1 0,1 0,0 0,0 0,0 0</inkml:trace>
  <inkml:trace contextRef="#ctx0" brushRef="#br0" timeOffset="512460.3314">20067 5779,'25'25,"0"0,-1-25,1 0,0-25,0 25,0 0,-1 0,-24 25,25-25,0 0,0 0,-25-25,25 25,-1 0,-24-25,25 25,0-24,0 24,0 0,-25 24,24-24,1 0,-25 25,25-25,-25 25,25-25,0 0,-1 0,1 0,0-25,0 25,0 0,0-25,-1 25,1-24,0 24,0 0,0 0,-1 24,1-24,25 0,-50 25,25-25,-25 25,24-25,1 0,0-25,-25 0,0 1</inkml:trace>
  <inkml:trace contextRef="#ctx0" brushRef="#br0" timeOffset="515791.8345">12427 15627,'-25'-25,"50"25,0 0,0 25,0-25,-1 0,1 0,0 25,0-25,0 0,-1 0,-24 25,-24-25,-1 0</inkml:trace>
  <inkml:trace contextRef="#ctx0" brushRef="#br0" timeOffset="516688.7864">12849 15404,'0'-25,"25"0,-1 25,1 0,0 25,0 0,0-25,-1 25,-24-1,25-24,-25 25,0 0,0 0,-25 0,25-1,0 1,-24 0,-1 0,0 0,25-1,-25-24,25 25,-25-25,1 0,-1 0,50-25,-1 25,1 0,0 0,0 0,0 0,-25 25,24-25,1 25,-25 0,0 0,0-1,0 1,-25 0,25 0,-24 0,-1-1,25 1,-25-25,25 25,-25-25,0 0,25-25,0 0,0 1,0-1</inkml:trace>
  <inkml:trace contextRef="#ctx0" brushRef="#br0" timeOffset="517392.1515">13891 15404,'0'25,"0"-1,0 1,0 0,0 0,0 0,0 24,-25-24,25 25,0-26,0 26,0-25,0 0,0-1,0 1,-25-25,25 25,25-25,-25-25,0 0,0 1,0-26</inkml:trace>
  <inkml:trace contextRef="#ctx0" brushRef="#br0" timeOffset="518332.6482">14486 15577,'0'-24,"25"24,0 0,-1 0,1 0,0-25,0 25,0 0,-1 0,1 0,0 0,0 0,-25 25,-25-50</inkml:trace>
  <inkml:trace contextRef="#ctx0" brushRef="#br0" timeOffset="518835.9831">14833 15329,'25'0,"0"0,0 0,-1 0,1 0,0 25,0 0,-25 0,25 0,-50-1,25 1,-25 25,25-25,-25-1,0 1,1 25,-1-25,0-1,0 26,25-25,-25 0,1-25,24 24,-25-24,25 25,-25-25,50 0,0-25,-1 25,1 0,0 25,0-25,0 0,-1 0,1 0,0 0,-25 25,25-25,-100-50,51 50</inkml:trace>
  <inkml:trace contextRef="#ctx0" brushRef="#br0" timeOffset="519672.8137">12303 16470,'25'0,"0"0,0 0,-1 0,1 0,0 0,0 0,0 0,-1 0,1 0,0 0,-25-24,25 24,-25 24,0 1,0 0</inkml:trace>
  <inkml:trace contextRef="#ctx0" brushRef="#br0" timeOffset="520077.0848">12774 16272,'0'25,"0"-1,0 1,0 0,0 0,0 0,-24 0,24 24,0-24,-25 0,25 0,25-25,-1 0,1 0,0 0,0 0,0 24,-1 1,-24 0,0 0,0 0,0-1,0 1,-24 0,24 0,-25 0,0-25,0 24,0-24,1 0,-1 0,0-24,25-1,-25 0,0 0,25-24</inkml:trace>
  <inkml:trace contextRef="#ctx0" brushRef="#br0" timeOffset="520283.7951">12750 16371,'24'0,"1"0,0 0,0 0,0 0,-1 0,1 0,0 0,0 0,0 0,-1 0,-48 25</inkml:trace>
  <inkml:trace contextRef="#ctx0" brushRef="#br0" timeOffset="522639.9879">13717 16346,'0'-25,"0"1,25 24,0 0,-1 0,1 0,0 0,0 24,0-24,-25 25,24 0,1-25,-25 25,0 0,0 0,0-1,0 1,0 0,0 0,-25-25,25 25,-24-1,-1 1,0 0,25 0,-25-25,0 25,1-25,-1 24,0-24,0 0,50 0,0-24,0 24,-1 0,1 0,0 0,0 0,0 0,24 0,-24 0,0 0,0 0,-1 0,1 0,-50 0,1-25</inkml:trace>
  <inkml:trace contextRef="#ctx0" brushRef="#br0" timeOffset="523324.0252">14610 16421,'-25'-25,"50"25,0 0,0 0,-1 0,26 0,-25 0,0 0,-1 0,1 0,0 25,0-25,0 0</inkml:trace>
  <inkml:trace contextRef="#ctx0" brushRef="#br0" timeOffset="523732.7089">14932 16247,'0'-25,"25"25,0 0,0 0,0 25,-1-25,-24 25,25 0,-25-1,0 1,-25-25,25 25,0 0,-24 0,24 0,-25-1,0 1,0-25,25 25,0-50,25 25,-25-25,25 25,0 0,-1 0,-24 25,25-25,0 25,-25 0,0 0,-25-1,25 26,0-25,-25 0,25-1,-24 1,24 0,-25-25,25 25,0-50,0 0,0 0</inkml:trace>
  <inkml:trace contextRef="#ctx0" brushRef="#br0" timeOffset="524452.1628">12700 17239,'-25'25,"25"0,0 0,0-1,-25 26,25 0,0-1,-24-24,24 25,0-25,0-1,0 1,-25 0,50-25,-25-25,0 0,24 1</inkml:trace>
  <inkml:trace contextRef="#ctx0" brushRef="#br0" timeOffset="525284.4026">13940 17314,'-25'0,"1"24,-1-24,25 25,0 0,-25 0,25 0,0-1,0 26,-25-25,25 0,0 0,25-1,-25 1,0 0,25 0,0-25,-1 25,1-50,0 25,0-25,0 0,-25 0,0 1,24-1,-24 0,0 0,0 0,0 0,0 1,0-1,-24 0,24 0,-25 0,0 1,0 24,0 0,25 24,0 1</inkml:trace>
  <inkml:trace contextRef="#ctx0" brushRef="#br0" timeOffset="526224.7054">15007 17214,'0'-24,"0"48,0 1,0 0,0 0,0 24,-25-24,25 25,0-1,0-24,0 0,0 25,0-25,0-1,25-24,-25 25,0 0,0 0,0-50,0 0,-25-24,25 24,0-25</inkml:trace>
  <inkml:trace contextRef="#ctx0" brushRef="#br0" timeOffset="527195.7202">12229 15230,'-25'-25,"0"0,25 50,-25 0,25 0,-25 0,25 24,-24 1,24 0,-25-1,0 1,25 24,-25-24,0 24,25 1,-24-1,24 0,-25 1,25-1,0 1,0 24,0-25,0 26,25-26,-25 0,0 1,24-1,1 1,0-1,0-24,0 24,-1 0,1-24,-25 0,25 24</inkml:trace>
  <inkml:trace contextRef="#ctx0" brushRef="#br0" timeOffset="528016.735">15354 15106,'-25'0,"25"25,25-25,-25 25,25-1,-25 1,25 0,-25 0,25 24,-25-24,24 0,-24 25,25-1,-25-24,25 25,-25-1,0 1,0-25,25 24,-25 1,0 0,0-1,25 1,-25-1,0 1,0 24,0-24,0 0,0-1,0 1,0-1,0 26,-25-25,25-1,0 26,0-26,-25 1,25 24,-25-24,25-1,-25 26,25-26,-24 1,24 24,-25-24,0 0,25 24,-25-24</inkml:trace>
  <inkml:trace contextRef="#ctx0" brushRef="#br0" timeOffset="532596.1373">15825 16421,'0'-25,"25"25,-25-25,25 0,0 0,0 1,-1-1,1 25,0 0,0 0,0 0,-1 0,1 25,0-25,0 24,0 1,-25 0,24-25,-24 25,25-25,-25 25,25-25,0 0,-25 25,25-25,-1 0,1 0,-25-25,25 25,0-25,0 0,0 0,-25 0</inkml:trace>
  <inkml:trace contextRef="#ctx0" brushRef="#br0" timeOffset="536332.7153">17016 15230,'-25'25,"25"0,0-1,0 1,0 0,-25 0,25 0,0 0,-24-1,24 1,0 0,-25 0,25 0,0 24,-25-24,25 0,0 0,0-1,0 1,0 0,-25 25,25-26,0 26,0-25,0 0,-25 24,25-24,0 25,0-26,0 26,0-25,-24 24,24-24,0 0,0 25,0-26,0 26,0-25,0 25,0-26,0 1,0 25,0-25,0 24,0-24,0 0,0 24,0-24,0 0,24 25,-24-26,0 1,0 25,0-25,0 24,25-24,-25 0,0 24,25-24,-25 25,0-25,25 24,-25-24,0 0,0 24,25-24,-25 0,0 0,24 0,-24-1,0 1,25 25,-25-25,0 0,0-1</inkml:trace>
  <inkml:trace contextRef="#ctx0" brushRef="#br0" timeOffset="537039.9497">17413 15156,'-25'-25,"25"50,0-1,0 1,0 25,0-25,0-1,0 26,0-25,0 25,0-26,0 1,0 0,0 0,0 0,25-25</inkml:trace>
  <inkml:trace contextRef="#ctx0" brushRef="#br0" timeOffset="537612.2636">18207 15255,'-25'0,"25"-25,-25 50,25 0,0-1,0 1,0 0,25 0,-25 0,25 0,-25-1,24 1,1-25,0 0,0 0,0-25,-25 1,24 24,-24-25,25 0,-25 0,0 0,25 0,-25 1,0-1,-25 0,25 0,-25 0,1 25,24-24,-25 24,0 0,0 0,25 24,-25 1,25 0</inkml:trace>
  <inkml:trace contextRef="#ctx0" brushRef="#br0" timeOffset="538336.1554">19224 15056,'-25'-24,"25"48,0 1,0 25,-25-25,25-1,0 26,0-25,0 24,0-24,0 25,0-25,0 0,0-1,0 1,0 0,25-25,-25 25,0-50,0 0</inkml:trace>
  <inkml:trace contextRef="#ctx0" brushRef="#br0" timeOffset="542656.5503">17363 16148,'-25'0,"25"-25,-24 50,-1 0,25-1,0 1,-25-25,25 25,0 0,0 0,0 24,0-24,0 0,25-25,-25 25,25-25,-25 25,24-25,-24 24,25-24,0 0,0-24,0 24,-1-25,1 0,-25 0,0 0,0 0,25 1,-25-1,0 0,0 0,0 0,0 1,0-1,0 0,-25 0,25 0,-25 1,25-1,-24 25,-1 0,0 0,0 25,25-1,0 1,-25-25,25 25</inkml:trace>
  <inkml:trace contextRef="#ctx0" brushRef="#br0" timeOffset="543564.7699">18281 15925,'-25'-25,"25"50,0-1,0 1,0 0,0 25,0-26,0 26,0-25,0 24,0-24,0 25,0-25,0-1,0 1,0 0,0 0,0-75,0 25</inkml:trace>
  <inkml:trace contextRef="#ctx0" brushRef="#br0" timeOffset="545068.6268">19199 15949,'0'-24,"0"-1,-25 25,25 25,0-1,0 1,-25 25,25-25,0 24,0 1,0-25,0 24,0-24,0 25,0-26,0 26,0-25,0 0,0 0,25-25,-25-25,-25 0,25 0</inkml:trace>
  <inkml:trace contextRef="#ctx0" brushRef="#br0" timeOffset="548639.96">17388 17140,'0'0,"0"-25,-25 0,0 25,1 25,24 0,0 25,0-26,-25 1,25 25,0-25,0-1,0 1,0 0,25 0,-25 0,0-1,0 1,24-25,-24 25,25-25,0 0,0-25,0 25,-25-25,24 25,-24-24,25-1,-25 0,0 0,25 0,-25 1,0-1,0 0,0 0,0 0,-25 1,25-1,0-25,-25 25,25 1,-24-1,-1 25,0 0,0 0,25 25,-25-25,25 24</inkml:trace>
  <inkml:trace contextRef="#ctx0" brushRef="#br0" timeOffset="550011.7418">18231 17066,'0'-25,"-24"0,48 25,-24-25,25 25,0 0,0 0,0 0,-1 0,1 25,-25 0,0 0,0-1,0 1,0 0,0 0,-25 24,1-24,24 25,-25-25,25-1,-25 1,0 0,25 0,-25-25,25 25,-24-25,-1 0,50 0,-1 0,1-25,0 25,0 0,0 0,-1 0,1 0,-25 25,25-25,0 0,-50 0</inkml:trace>
  <inkml:trace contextRef="#ctx0" brushRef="#br0" timeOffset="551329.0551">19075 16991,'0'-25,"0"1,25 24,-1 0,1 0,0 24,0-24,0 0,-25 25,0 0,24-25,-24 25,-24 0,24-1,0 1,0 0,-25 0,25 0,-25-1,0 1,25 0,-25 0,1 0,-1-1,0-24,0 25,0-25,1 25,48-50,1 25,25 0,-25 0,-1-25,1 25,25 0,-25 0,-1 0,1 25,0-25,0 0,0 0,-1 0,-48-25</inkml:trace>
  <inkml:trace contextRef="#ctx0" brushRef="#br0" timeOffset="552039.8114">19447 14957,'-25'0,"50"0,-25 25,25 0,-25 0,24 24,1 1,0-1,-25 26,25-26,0 26,0-1,-1 1,-24-1,25 1,0 24,-25 0,25-25,-25 26,0-26,0 25,0 0,0-24,0 24,-25-24,25 24,0-25,-25 1,25-1,-25 0,1 1,24-1,-25 1,0-1,25-24,0-1,-25 1,0-25,25-1</inkml:trace>
  <inkml:trace contextRef="#ctx0" brushRef="#br0" timeOffset="552492.4655">19893 16297,'0'-25,"25"0,0 25,0-25,0 25,-1-25,1 25,0 0,0 0,0 25,-1 0,1 0,-25 0,25-1,-25 1,0 0,25 0,-25 0,25 0,-1-25,-24 24,25-24,0 0,-25-24,25 24,0-25,-25 0,24 0,1 0,-25 0,25 1,-25-1</inkml:trace>
  <inkml:trace contextRef="#ctx0" brushRef="#br0" timeOffset="552979.9526">20762 15180,'-25'-24,"25"48,-25 1,25 25,-25-1,0 1,25 25,-25-1,1 0,24 1,-25 24,0-25,25 26,-25-1,0 0,25 0,0 0,0 1,0-1,0-25,0 26,0-26,25 0,-25 1,25-1,0-24,-25 24,25-24,-1-1,1 1,0 0,-25-1,25-24,-25 0,25 0,-75-50</inkml:trace>
  <inkml:trace contextRef="#ctx0" brushRef="#br0" timeOffset="553700.3144">21134 14957,'-25'0,"25"25,0 0,-25 24,25 26,-25-26,25 1,0 0,0-26,-25 26,25-25,0 0,0 0,25-25,-25 24,25 1</inkml:trace>
  <inkml:trace contextRef="#ctx0" brushRef="#br0" timeOffset="554436.33">21555 15156,'-25'-25,"25"50,0-1,-24 1,24 0,0 0,24 0,-24-1,25 1,-25 0,25 0,0-25,-25 25,25-25,-1-25,1 25,0-25,-25 0,25 0,0 1,-25-1,0 0,0 0,25 0,-50 1,25-1,0 0,-25 0,25 0,-25 25,0-24,0 24,1 0,-1 0,0 24,25 1,-25 0,25 0,0 0,-25-1,25 1</inkml:trace>
  <inkml:trace contextRef="#ctx0" brushRef="#br0" timeOffset="554840.3676">22324 14932,'0'25,"0"0,0 0,0 0,0 24,-25-24,25 25,0-1,0 1,0-25,0-1,0 26,0-25,0 0,0 0,0-1,25 1,-50-50</inkml:trace>
  <inkml:trace contextRef="#ctx0" brushRef="#br0" timeOffset="555992.8951">20960 16098,'-25'0,"0"0,25 25,-24 0,-1 0,25-1,0 1,0 0,0 0,0 0,0-1,25 1,-25 0,24-25,1 25,0-25,0 0,0 0,-1-25,1 25,0-25,-25 0,25 1,-25-1,25 25,-25-25,0 0,0 0,0 1,0-1,0 0,0 0,-25 0,0 1,25-1,-25 25,0 0,25 25,0-1</inkml:trace>
  <inkml:trace contextRef="#ctx0" brushRef="#br0" timeOffset="556808.2856">21630 15999,'0'-25,"-25"25,25 25,0 0,0 24,-25-24,25 0,0 25,0-26,0 1,-25 0,25 0,0 0,0-1,0 1,0 0,25-25,0-25</inkml:trace>
  <inkml:trace contextRef="#ctx0" brushRef="#br0" timeOffset="557164.5231">22275 15949,'-25'25,"25"0,0 25,0-26,0 1,0 25,-25-25,25-1,0 26,0-25,0 0,0-1,0 1,0 0,0 0,0 0</inkml:trace>
  <inkml:trace contextRef="#ctx0" brushRef="#br0" timeOffset="557860.1251">20861 17016,'0'-25,"0"50,-25 0,25 0,0 24,25-24,-25 0,0 24,25-49,-25 25,0 0,24-25,1 0,-25 25,25-25,-25-25,25 25,0-25,-1 0,-24 1,25-1,-25 0,25 0,-25 0,-25 1,25-1,0 0,-25 0,25 0,-24 25,24-24,-25 24,25 24,0 1</inkml:trace>
  <inkml:trace contextRef="#ctx0" brushRef="#br0" timeOffset="558271.6709">21555 17041,'-25'0,"25"25,-24-1,24 1,24 0,-24 0,0 0,0-1,25 1,0 0,0-25,0-25,-1 25,1-25,-25 1,25-1,-25 0,0 0,25 0,-25 1,0-1,-25 0,25 0,-25 25,25-25,-25 1,1 48,24 1,0 0,0 0</inkml:trace>
  <inkml:trace contextRef="#ctx0" brushRef="#br0" timeOffset="558652.8988">22151 17041,'-25'0,"25"25,0-1,0 1,0 0,0 0,0 0,0-1,0 1,25-25,-1 25,1-25,0 0,-25-25,25 25,0-25,-1 1,1-1,-25 0,0 0,25 0,-25 1,-25-1,25 0,0 0,-25-24,25 24,-24 0,24 0,-25 0,0 1,0-1</inkml:trace>
  <inkml:trace contextRef="#ctx0" brushRef="#br0" timeOffset="559492.4686">22597 14883,'-25'0,"50"0,-25 25,0 24,25-24,-25 25,0-26,25 26,-25 0,24 24,1-24,-25-1,25 1,0 24,0-24,-25 24,25-24,-1 24,-24-24,25 24,-25-24,0 24,0 1,0-1,0 1,0-1,-25 0,25 26,0-1,-24-25,-1 26,25-26,-25 0,25 1,-25-1,0 1,25-1,-25 0,25-24,-24 0,24-1,-25 1,0-1</inkml:trace>
  <inkml:trace contextRef="#ctx0" brushRef="#br0" timeOffset="563828.0312">20712 14957,'0'25,"0"25,0-26,0 26,0 0,0 24,0-24,-25-1,25 26,0-26,0 1,0-25,0 24,0-24,0 0,-25 0,25 0,25-25,0 0,0 0,0-25,-1 25,1 0,0 0,0-25,24 25,-24 0,25 0,-25 0,24-25,-24 25,0 0,24 0,-24 0,0 0,0 0,0 0,-1 25,1-25,0 0,-25 25,-25 0,25-1,0 1,0 25,0-25,0-1,0 1,0 25,0-25,0-1,0 26,0-25,0 24,-25 1,25-25,0 24,0-24,0 25,25-25,-25-1,0 26,-25-25,25 0,0 0,0-1,0 1,25-25,0 0,0 0,0 0,-1 0,-24-25,25 25,0 25,0-25,0 0,-1 0,1 0,0 0,0 0,0 0,-1 0,1 0,0 0,0 0,0 0,0 0,-1 0,1 0,0 0,0 0,0 0,-1 0,1 0,0 0,0 0,0 0,-1 0,1 0,0 0,0 0,0 0,-1 0,1 0,0 0,0 0,0 0,-1 0,1 0,0 0,0 0,0 0,-25-25,24 25,1 0,0 0,0 0,0-24,-1 24,1 0,0 0,0 0,0 0,-50-25</inkml:trace>
  <inkml:trace contextRef="#ctx0" brushRef="#br0" timeOffset="572804.1953">20886 13891,'0'0,"-25"0,0 0,25 24,0 1,0 0,0 25,-25-1,25-24,0 25,0-26,0 1,0 0,25 25,-25-26,0 1,25-25,-25 25,25-25,-25-25,24 0,1 1</inkml:trace>
  <inkml:trace contextRef="#ctx0" brushRef="#br0" timeOffset="573216.3598">21183 13791,'-25'0,"25"25,-24-25,24 25,0 0,-25-25,25 25,-25-1,0 1,25 0,0 0,0-50,25 0,0 25,0 0,-1 0,-24 25,-24-25,24 25,0 0,-25-1,25 1,-25 0,25 0,-25-25,25 25,0-50,25 0,0 0,0 25,-25 25,24-25,-24 25,0 0,-24-1,24 1,0 0,0 0,0 0,-25-25,25 24,0 1,0-50</inkml:trace>
  <inkml:trace contextRef="#ctx0" brushRef="#br0" timeOffset="573400.802">21307 13717,'0'-25,"25"50,0-25,0 0,-1 0,1 25,-25 0,-25-1</inkml:trace>
  <inkml:trace contextRef="#ctx0" brushRef="#br0" timeOffset="573532.3531">21258 13965,'0'0,"24"0,1 0,0-25,0 25,0 0,-1 0,-24-25,25 25,0 0,0-24,0 24</inkml:trace>
  <inkml:trace contextRef="#ctx0" brushRef="#br0" timeOffset="573724.3397">21456 13915,'0'0,"-25"174,25-124,25-26,-25 26,0-25,0 24,0-24,0 0,0 0,-25 0,25 0,-25-25,1 24,-1-48,0-1,0 0</inkml:trace>
  <inkml:trace contextRef="#ctx0" brushRef="#br0" timeOffset="574192.7958">21779 13568,'24'25,"-24"0,0 0,0-1,25 1,-25 0,0 0,0 0,0-1,0 1,0 0,0-50,0 0,0 1,0-1,0-25,0 25,0 1,0-1,25 0,0 0,0 25,-1 0,1 0,0 0,0 0,-25 25,0 0,0 0,0-1,0 1,0 0,0 0,0 0,0-1,-25-24,0 25</inkml:trace>
  <inkml:trace contextRef="#ctx0" brushRef="#br0" timeOffset="574328.0126">21878 13692,'25'0,"-1"0</inkml:trace>
  <inkml:trace contextRef="#ctx0" brushRef="#br0" timeOffset="574472.4994">21853 13767,'0'0,"25"0,0 0,-1-25,1 25,0 0,-50 0</inkml:trace>
  <inkml:trace contextRef="#ctx0" brushRef="#br0" timeOffset="574672.1831">21630 13990,'0'0,"24"-25,1 25,0 0,0-25,25 0,-26 25,26-24,0 24,-26-25,26 25,-25-25,24 25,-24 0,0-25,0 25,0 0,-50 25</inkml:trace>
  <inkml:trace contextRef="#ctx0" brushRef="#br0" timeOffset="574840.3701">21779 14015,'0'24,"0"1,0 0,0 0,0 0,0-1,0 1,0 0,0 0,0 0,0-1,0 1,0-50,0 1,24 24</inkml:trace>
  <inkml:trace contextRef="#ctx0" brushRef="#br0" timeOffset="575300.9064">21878 13965,'25'0,"-50"0,50 25,-25 0,24-1,-24 1,0 25,0-25,-24 24,24 1,0-1,0-24,0 25,0-25,0 0,-25-1,25 1,0 0,-25-25,25-25,-25 25,25-25,0 1,0-1,0-25,0 25,0-24,25 24,-25-25,25 25,0 1,-1-1,1 0,-25 0,25 25,0 0,0 0,-1 0,1 25,-25 0,0 0,-25-1,1 1,-1 0,0-25,0 0,0 0,1 25,-1-25,50 0,-25-25,24 25,1 0,0 0,0 0,0 0,-25 25,24-25,1 0,-25 25,25-25,0 0,-25 24,25-24,-1 0</inkml:trace>
  <inkml:trace contextRef="#ctx0" brushRef="#br0" timeOffset="575640.2089">22324 13643,'25'24,"-25"1,0 0,0 0,0 0,-25-25,25 24,0 1,-25 0,50-25,-25-25,25 25,-25-25,25 25,0-24,-1 24,1-25,0 25,-50 25,0-1</inkml:trace>
  <inkml:trace contextRef="#ctx0" brushRef="#br0" timeOffset="575764.4643">22349 13816,'25'50,"-50"-100,75 125,-50-51,24 1,-24-50</inkml:trace>
  <inkml:trace contextRef="#ctx0" brushRef="#br0" timeOffset="576136.325">22597 13593,'0'0,"0"25,-25 0,25-1,0 1,-25 0,25 0,25-25,-25-25,25 25,0 0,-25-25,25 25,-1 0,-24 25,-24-25,-1 25,0 0,0-25,25 24,0 1,25 0,0-25,-50 0</inkml:trace>
  <inkml:trace contextRef="#ctx0" brushRef="#br0" timeOffset="576884.8226">22349 13990,'-25'25,"50"-50,-50 99,50-49,-25 0,0 0,0-1,0 26,0-25,0 0,0-1,0 1,0 0,0 0,0-50,0 0,0 0,0 1,0-1,25 0,-25 0,0 0,25 25,-1-24,-24-1,25 0,0 0,0 25,0-25,-1 1,1-1,0 25,0-25,0 25,-1-25,1 25,0 0,0 25,-25 0,0 0,-25-25,25 24,0 1,0 0,0 0,0 0,-25 24,25 1,0-25,0 24,0-24,0 0,0 25,0-26,0 1,0 0,-25-25,1 0,24-25,-25 25,0-25,0 1,0-1,25 0,-24 0,24-25,-25 26,25-1,0 0,0 0,0 0,25 25,-1 0,-24 25,25-25,-25-25,25 25,0 0,-25 25,0 0,0 0,-25-25,25 25,-25-1,0 1,1-25,24-25,0 1,0-1,0 0,0 0</inkml:trace>
  <inkml:trace contextRef="#ctx0" brushRef="#br0" timeOffset="577081.1302">22498 13990,'25'0,"-25"25,24-1,1 1,0 0</inkml:trace>
  <inkml:trace contextRef="#ctx0" brushRef="#br0" timeOffset="577540.7528">22895 13767,'25'0,"-1"0,-24 24,25-24,0 0,0 25,0-25,-1 25,-24 0,0 0,-24-25,-1 24,0 1,0 0,0 0,1 0,-26-1,25-24,25 25,-25-25,1 25,48-25,1 0,0 0,0-25,0 25,24 0,-24-25,0 25,0 0,-1-24,1-1,-50 25,1-25,-1 25,-25 0</inkml:trace>
  <inkml:trace contextRef="#ctx0" brushRef="#br0" timeOffset="577684.1283">22920 13940,'-25'174,"25"-149,0-1,-25 1,25 0,0 0,0 0,0-50,-25 0,50 0,-25 0</inkml:trace>
  <inkml:trace contextRef="#ctx0" brushRef="#br0" timeOffset="577852.3632">23019 13891,'0'198,"0"-396,0 421,0-174,0 1,0-25,0 24,0-24,0 0,0 0,0 0,0-50,0 0,0 0,25 0,-25 1,0-1</inkml:trace>
  <inkml:trace contextRef="#ctx0" brushRef="#br0" timeOffset="578347.8239">23217 13742,'0'-25,"0"50,0-25,0 25,0-1,-25 1,25 0,0 0,-24 0,24-1,24-24,-24 25,25 0,-25 0,-25 0,25-1,-24 1,24 0,-25 0,25 0,-25-1,25 1,25-25,0 25,-1 0,1 0,-25-1,0 1,0 0,0 0,0 0,-25 0,25-1,-24 26,24-25,-25-25,25 25,-25-1,25-48</inkml:trace>
  <inkml:trace contextRef="#ctx0" brushRef="#br0" timeOffset="578628.4454">23440 13742,'0'25,"25"-1,-25 1,0 0,25 0,-25 24,0-24,0 25,25-1,-25 1,25 0,-25-1,0 26,0-26,-25 26,25-26,-25 26,0-1,0 1,-49-75,49 74,-24-24</inkml:trace>
  <inkml:trace contextRef="#ctx0" brushRef="#br0" timeOffset="582264.3129">23068 15255,'0'0,"-24"0,48 0,1 0,0 0,0 0,0 0,24-25,-24 25,0 0,24 0,-24-25,0 25,0 0,0 0,-1-25,1 25,-25 25,-25-25,1 0,-1 25,-25-25,25 25,1-25</inkml:trace>
  <inkml:trace contextRef="#ctx0" brushRef="#br0" timeOffset="582464.3077">23192 15131,'0'-25,"0"50,0-25,0 25,0-1,0 1,0 25,0-25,0 24,0 1,0 0,0-26,0 26,0 0,0-26,0 1,0 0,0-50,0 0,25 1,-25-26,0 25</inkml:trace>
  <inkml:trace contextRef="#ctx0" brushRef="#br0" timeOffset="582680.8251">23292 15081,'0'0,"24"-25,-24 50,0 0,0 0,25 24,-25-24,0 25,0-25,0 24,0 1,0-25,0 24,25-24,-25 0,0 0,0 0,0-1,-25-24</inkml:trace>
  <inkml:trace contextRef="#ctx0" brushRef="#br0" timeOffset="582823.9989">23267 15354,'25'0</inkml:trace>
  <inkml:trace contextRef="#ctx0" brushRef="#br0" timeOffset="582936.6194">23267 15404,'49'-25,"-98"50,123-50,-49 25,-50 25,0 0</inkml:trace>
  <inkml:trace contextRef="#ctx0" brushRef="#br0" timeOffset="583212.3024">23068 15627,'0'-25,"0"50,25-50,0 25,0-25,0 25,-1-24,26-1,-25 25,0-25,-1 25,26 0,-25-25,0 25,-1 25,-48 0,-1-25,0 25,0-1,0 1,1 25,-26-25,25 24,-24-24,24 25,0-26,0 1,25 0,-25 0,1-75,-1 25</inkml:trace>
  <inkml:trace contextRef="#ctx0" brushRef="#br0" timeOffset="583384.3528">23341 15577,'25'25,"0"0,0-25,-1 25,1-25,0 25,0-25,0 24,-1-24,-24 25,25-25,-25 25,-25 0,1-25,-1 0</inkml:trace>
  <inkml:trace contextRef="#ctx0" brushRef="#br0" timeOffset="583532.5645">23192 15776,'75'0,"-150"0,175 0,-76 0,1-25,0 25,0 0,0 0,-1 0,1-25,-50 25</inkml:trace>
  <inkml:trace contextRef="#ctx0" brushRef="#br0" timeOffset="583708.3605">23341 15751,'-25'149,"50"-298,-50 323,25-150,25-48,-25-1,25 25,-25-25,25 0,0 25,-1-25,1 1,0-1,0 0</inkml:trace>
  <inkml:trace contextRef="#ctx0" brushRef="#br0" timeOffset="583991.5539">23564 15329,'25'0,"0"0,-25-25,25 25,0 0,-1 0,1 0,0 0,0 0,0 0,-50 25,0 0,25 0,-25 0,0 0,1-1,-1 1,0 25,0-25,25-1,-25 1,25 0,-24 0,24 0,0-1,-25-24</inkml:trace>
  <inkml:trace contextRef="#ctx0" brushRef="#br0" timeOffset="584368.4945">23639 15503,'25'0,"-25"25,0 0,0-1,0 1,0 0,0 0,0 0,0-1,0 1,-25 0,25-50,0 0,25 1,-25-1,24 0,-24 0,25 0,-25 1,25 24,-25 24,0 1,0 0,-25 0,25 0,0-1,0 1,0 0,0-50,0 0,0 1,25-1,-25-25,25 25,-25 1,25-26</inkml:trace>
  <inkml:trace contextRef="#ctx0" brushRef="#br0" timeOffset="584640.5591">23837 15379,'-25'149,"25"-124,0-1,0-48,25 24,-25-25,0 0,25 0,0 0,0 1,0-1,-25 0,24 25,1 25,-25 0,25-1,-25 1,0 0,0 0,-25-50,25 0,-25 25</inkml:trace>
  <inkml:trace contextRef="#ctx0" brushRef="#br0" timeOffset="584804.6459">23961 15156,'0'0,"0"24,0 1,25 0,-25 25,-25-26,25 26,0-25,0 25,0-26,0 26,-24-25,24 0,0-1,-25 1,25 0</inkml:trace>
  <inkml:trace contextRef="#ctx0" brushRef="#br0" timeOffset="585076.8558">23862 15602,'-74'149,"148"-298,-148 323,74-149,24-1,1-48,0-1,0 0,0-25,0 26,-25-1,24 25,1-25,0 0,-25 50,0 0,0 0,0-1,25 1,0 0,-25 0,24-25,-24 25,25-25,0-25,-25 0,0 0,0 0</inkml:trace>
  <inkml:trace contextRef="#ctx0" brushRef="#br0" timeOffset="585692.8636">24209 15081,'-24'25,"24"0,0 0,0-1,0 1,24 0,1-25,0-25,0 25,0 0,-25-25,24 25,-48 25,-1 0,0 25,25-26,-25 26,0 0,25-1,-24 1,-1 0,25-1,0 26,-25-51,25 26,0-25,0 0,0-1,25-24,-25-24,0-1,0 0,0 0,0-24,25 24,-25-25,24 25,-24-24,0 24,25 0,-25 0,25 1,-25-1,25 0,0 25,-25-25,24 0,1 25,0 0,0-25,-25 50,0 0,-25 0,25 0,0 0,0-1,0 1,0 25,0-25,0 24,0-24,25 0,-25 0,0-1,0 1,0 0,0 0,-25 0,0-25,0-25,1 0</inkml:trace>
  <inkml:trace contextRef="#ctx0" brushRef="#br0" timeOffset="586539.8104">24234 15528,'0'0,"0"25,25-25,-25 24,25 1,-50 0,25 0,0 0,-25-1,25-48,0-1,0 0,25 0,-25 0,0 1,25-26,-25 25,25 0,-25 1,0 48,0 1,-25-25,25 25,-25 25,25-26,0 1,0 0,25-50,-25 0,25 1,-1-1,1 0,0-25,-25 26,25-1,0 0,-25 0,-25 50,25 0,-25 0,25-1,0 1,25-25,0 0,-1 0,1-25,0 25,0 0,-25 25,-25 0,0 0,0 0,1 24,-26-24,25 25,0-26,25 1,-24-25,48 25,1-25,-25-25,25 25,25-25,-26 1,26-1,-25 0,24 0,-24 25,0-25,0 1,0 24,-50-25,0 25,0 0,25-25,-25 25,25-25,-24 25,24-25,0 1,-25-1,50 25,-25-25,0 50,0 0,0-1,24 26,-24 0,0-26,-24 51,24-26,0 26,0-26,0 26,0-26,-25 1,25 0,0-26,0 1,-25-25</inkml:trace>
  <inkml:trace contextRef="#ctx0" brushRef="#br0" timeOffset="586979.9677">24805 15230,'0'25,"-25"-25,25 25,-25-25,0 24,0 1,1 0,24 0,24-25,1-25,0 25,0-25,0 25,-1 0,1 0,-25 25,0 0,-25 0,25 0,-49-1,24 1,0 25,0-25,1-1,24 1,-25-25,50 0,-1-25,1 1,0 24,0-25,24 0,-24 0,0 25,-25-25,25 25,-25 25,0 0,-25-25,0 0,-24-74,49 49</inkml:trace>
  <inkml:trace contextRef="#ctx0" brushRef="#br0" timeOffset="587328.208">24904 15478,'-25'298,"25"-273,0 24,0-24,0 0,0 0,0-1,0-48,-25 24,25-25,-25 0,25 0,0 0,-24 1,24-1,-25 25,0 0,0 25,0-25,25 24,-24-24,24 25,-25-25,50-25,-1 1,1 24,25-25,-1 0,1 0,-25 0,25 25,-26-24,1 24,0-25,25 25,-26 0,-73 0,24 0,-25 0</inkml:trace>
  <inkml:trace contextRef="#ctx0" brushRef="#br0" timeOffset="587504.1376">24904 15404,'0'25,"25"-25,-25 24,25-24,-1 0,1 25,0-25,-25 25,0 0</inkml:trace>
  <inkml:trace contextRef="#ctx0" brushRef="#br0" timeOffset="587724.4438">24929 15081,'0'25,"-25"-25,0 25,0 0,-24-1,-1 1,0 25,-24-1</inkml:trace>
  <inkml:trace contextRef="#ctx0" brushRef="#br0" timeOffset="589440.0025">23093 16694,'0'24,"0"1,25-25,0 25,0-25,-1 0,1 0,0 0,0 0,24-25,-24 25,0-25,0 25,0 0,-25-24,24 24,-24-25,0 0,-24 25,-1 0,0 25,25 0,-25-1,50 1,-25 0,25-25,-25 25,0 0,0-1,-25-24,25 25,0 0,-25 0,25 0,0-1,0 1,25-25,0 25,0-25,-25 25,24 0,-24-1,0 1,0 0,0 0,0 0,-24-25,24 24,0 1,0 0,-25-25,25 25,-25 0,25-50,-25 25,25-25</inkml:trace>
  <inkml:trace contextRef="#ctx0" brushRef="#br0" timeOffset="589760.7649">23143 16470,'25'0,"-1"0,1 0,0 0,0 0,24 0,-24 0,25 0,-25 0,-1 0,1 0,0 0,0 0,-50-24,0 24,25-25,-25 25,25-25,-24 0,24 0,-25 0,0 1,0-1,0 0</inkml:trace>
  <inkml:trace contextRef="#ctx0" brushRef="#br0" timeOffset="590904.8503">23614 16892,'0'25,"25"-25,0 0,-1 0,1 0,0 0,0 0,0 0,-1 0,1 0,-50 0,1 0</inkml:trace>
  <inkml:trace contextRef="#ctx0" brushRef="#br0" timeOffset="591108.874">23614 17041,'25'0,"0"0,-1 0,1 0,-25 25,25-25,0 0,0 0,-1 0</inkml:trace>
  <inkml:trace contextRef="#ctx0" brushRef="#br0" timeOffset="592156.3641">24284 16098,'0'25,"-25"-25,25 25,0 0,0-1,-25 26,25-25,0 0,-25 24,25-24,-24 25,24-25,0 24,0-24,-25 0,25 24,0-24,-25 0,25 25,0-26,0 26,0-25,0 24,0-24,0 25,0-25,0-1,0 1,0 0,0 25,0-26,0 1,0 0,0 25,0-26,0 1,0 0,0 0,0 0,0-1,0 1,0 0,0 0,0 0,0-1,0 1,0 0,0 0,0 0,25 0,-25-1,0 1,0 0,0 0,0 0,0-1,0 1,25 0,-25 0,0 0,0-1,24 1,-24 0,0 0,0 0,25-25,-25 24,25 1</inkml:trace>
  <inkml:trace contextRef="#ctx0" brushRef="#br0" timeOffset="593287.8891">24805 16123,'0'0,"0"25,24 0,-24-1,25 1,-25 25,25-25,-25-1,0 1,0 0,25 0,-25 25,25-26,-25 1,0 25,0-25,0-1,0 1,25 0,-25 0,0 0,0-1,0 26,24-25,-24 0,0-1,0 1,0 0,0 0,0 0,0-1,0 1,0 0,0 0,0 0,0-1,0 1,0 0,0 0,25 0,-25-1,0 1,0 0,0 0,0 0,-25-1,25 1,0 0,0 0,0 0,0-1,0 1,0 0,-24 25,24-25,0-1,0 1,-25 0,25 0,0 0,0-1,-25 1,25 0,0 0,0 0,0 24,-25-24,25 0,-25-25,0 25</inkml:trace>
  <inkml:trace contextRef="#ctx0" brushRef="#br0" timeOffset="608752.3877">24606 17611,'25'25,"0"-25,-50 0,25 25,0 0,0 0,0-1,0 1,-25 0,25 0,0 0,0-1,0 1,0 0,0 0,0 0,0-1,0 1,0 0,0 0,0 0,0-1,0 1,-25 0,50-25,-25-25,-25 0,25-24,0-1</inkml:trace>
  <inkml:trace contextRef="#ctx0" brushRef="#br0" timeOffset="619368.0405">24284 16470,'25'25,"-1"-25,1 0,0 0,0 0,0 0,-1 0,1 0,0 0,0-25,0 25,-1 0</inkml:trace>
  <inkml:trace contextRef="#ctx0" brushRef="#br0" timeOffset="619772.2997">24705 16247,'-24'0,"24"25,24 0,-24-1,0 1,0 0,0 25,0-25,25-1,-25 26,-25-25,1 0</inkml:trace>
  <inkml:trace contextRef="#ctx0" brushRef="#br0" timeOffset="620312.5965">24333 17115,'0'-25,"25"25,0 0,0 0,0-24,-1 24,1 0,0 0,25 0,-26 0,-24-25,25 25,0 0,-50 0</inkml:trace>
  <inkml:trace contextRef="#ctx0" brushRef="#br0" timeOffset="620624.7328">24681 16867,'0'25,"0"0,0 0,0-1,0 1,0 0,0 0,0 0,0-1,0 1,-25 0,25 25,0-26,0 1,0 25,-25-25,25 24,0-24</inkml:trace>
  <inkml:trace contextRef="#ctx0" brushRef="#br0" timeOffset="641119.776">20662 9227,'0'-24,"0"48,25 1,0 0,0-25,-25 25,-25-25</inkml:trace>
  <inkml:trace contextRef="#ctx0" brushRef="#br0" timeOffset="641260.2726">20513 9451,'-24'24,"24"1,24 0,-24 0,25 0,-25-1</inkml:trace>
  <inkml:trace contextRef="#ctx0" brushRef="#br0" timeOffset="641396.1047">20786 9500,'0'0,"25"0,0 0,-25 25,25-25</inkml:trace>
  <inkml:trace contextRef="#ctx0" brushRef="#br0" timeOffset="643740.2891">21183 8855,'-25'0,"50"0,0 0,0 0,0-25,24 25,-24 0,0-24,0 24,-1 0,1-25,-25 50,0-1,-25 1,1 0,-1 25,0-26,-25 1,26 25,-1-25,0 0,0-1,25 1,0-50,25 25,0 0,0-24,24 24,-24-25,0 25,0-25,-1 25,-24-25,25 25,-50 0,1 0,24-25,-25 25,0 0,0 0,0-25,1 25,-1-24,0 24,0-25,25 50,0-1,0 26,0 0,0-1,0 1,0 0,0-1,-25 26,25-1,-24 0,24 1,-25-26,0 1,25 0,-25-26,25 1,0 0,-25-50</inkml:trace>
  <inkml:trace contextRef="#ctx0" brushRef="#br0" timeOffset="644184.1498">21332 9079,'0'0,"0"24,-25-24,25 25,-25-25,1 25,-1-25,25 25,-25 0,0-25,0 24,25-48,25-1,0 25,-25 25,25-25,-25 24,0 1,25 0,-25 0,0 0,0-1,0 1,24-25,-24 25,0-50,0 0,25 25,-25-49,25 24,-25 0,25 0,-25 1,25 24,-25-25,24 25,1 25,-25-1,0 1,0 0,-25 0,25 0,-24-1,-1-24</inkml:trace>
  <inkml:trace contextRef="#ctx0" brushRef="#br0" timeOffset="644551.9397">21183 9376,'-25'124,"50"-248,-25 273,0-124,0 0,25-1,-25 1,0 0,25-25,-25 25,0 0,25-50,-25 0,0 0,0 0,0 1,24-1,-24 0,0 0,25 0,0 1,0-1,0 25,-1-25,1 0,0 25,0-25,0 25,-1 0,1 0,0 0,0 0,0 0,-1 0,-24 25,25 0,-25 0,0 0,0-1,-25 1,25 0,-24 0,-1 0,0-1,0 1,-24-25,24 0,0 0,0 0</inkml:trace>
  <inkml:trace contextRef="#ctx0" brushRef="#br0" timeOffset="644804.0596">21406 9302,'0'99,"0"-198,-24 223,24-75,0-24,0 0,0 25,0-26,0 1,0 0,0-50,24 0,-24 1,0-1,25 0,-25-25,25 26,-25-1,25 0,0 25,-25 25,0 0,24-1,-24 1,0 0,0 0,25 0,-25-50</inkml:trace>
  <inkml:trace contextRef="#ctx0" brushRef="#br0" timeOffset="645000.719">21754 9004,'0'0,"0"-25,25 50,-1-25,1 0,0 0,0 0,0 0,-25 25,-25-25,25 25,-25 0,0-1</inkml:trace>
  <inkml:trace contextRef="#ctx0" brushRef="#br0" timeOffset="645384.5858">21679 9302,'100'-25,"-200"50,224-75,-99 25,0 25,0-24,0 24,-1-25,1 25,0 0,-25-25,-25 25,25 25,-25-50,1 25,-1 0,0-25,25 50,0 0,0 24,0-24,25 25,-25-1,0 1,0 0,0-1,0 1,0-1,25 1,-25-25,0 24,0-24,0 0,-25-25,0 0,0 0,0-25,1 0,-1 1,-25-1,0 0,26-25</inkml:trace>
  <inkml:trace contextRef="#ctx0" brushRef="#br0" timeOffset="646344.9123">22200 9277,'-25'0,"1"0,48 0,1 0,0 0,0 0,24 0,-24 0,0-25,0 25,0 0,-1 0,1 0,0 0,-50 0,0 0</inkml:trace>
  <inkml:trace contextRef="#ctx0" brushRef="#br0" timeOffset="646572.8239">22523 8979,'0'25,"0"0,0 0,0 24,0-24,0 50,0-26,24 1,-24 24,0-24,0-1,0 1,0 24,0-49,0 0,0 0,0 0,0-50,0 50,0-50,0-25</inkml:trace>
  <inkml:trace contextRef="#ctx0" brushRef="#br0" timeOffset="646800.1812">22796 9004,'24'25,"1"-25,0 0,0 25,0-25,-1 25,-48-25</inkml:trace>
  <inkml:trace contextRef="#ctx0" brushRef="#br0" timeOffset="647412.8772">22746 9103,'25'25,"-25"0,0 0,25-25,-25 25,0-1,0 1,0 0,0 0,0 0,0-1,0 1,0 0,0 0,0 0,0-1,0 1,0-50,0 1,24-1,-24-25,25 25,-25 1,25-26,0 25,0 25,-25-25,24 25,-24 25,0 0,0 0,-24 0,24-1,-25 1,25 0,25-50,-25 0,24 25,1-24,0-1,0 25,0 0,-1 0,1 0,-25 25,0-1,0 1,0 0,-25 0,25 0,-24-1,-1 1,25 0,-25 0,0 0,0-25,25-25,0 0,0 0,0 0,0 1,25-26,-25 25,25 0,0 1,-25-1</inkml:trace>
  <inkml:trace contextRef="#ctx0" brushRef="#br0" timeOffset="647992.5595">23391 8830,'0'0,"-25"0,25 25,-25 0,25 25,-25-26,1 26,-1 0,25-1,-25-24,-25 25,50-25,-24-1,24 26,0-25,0-50,0 50,0-50,0 0,24 0</inkml:trace>
  <inkml:trace contextRef="#ctx0" brushRef="#br0" timeOffset="648136.5184">23391 8905,'124'99,"-248"-198,273 223,-125-99,-24 0,25-1,0 1,-25 0,-25 0</inkml:trace>
  <inkml:trace contextRef="#ctx0" brushRef="#br0" timeOffset="648508.0616">23316 9178,'0'-25,"0"50,25-50,0 50,0-25,0 25,-25-1,0 1,0 0,0 0,-25-25,25 25,-25-1,-25 1,50 0,-24-25,24-25,0 0,24 1,1-1,0 25,0 0,0 25,-1-25,-24 24,25 1,-25 0,0 0,-25 24,25-24,-24 0,24 0,-25-25,25 25,0-50,25 0,-25 0,24-24,1 24,0-25,0 1,0-1</inkml:trace>
  <inkml:trace contextRef="#ctx0" brushRef="#br0" timeOffset="649068.5679">23812 8731,'0'0,"25"0,0 25,-25 0,0 0,0-1,0 1,-25 0,0 0,1-25,-1 25,25-50,25 25,-1 0,1 0,0 25,-50-1,25 1,0 0,-25 0,1 0,-1 0,25-50,25 25,-1-25,1 0,0 0,0 25,0-25,0 25,-1 0,-24 25,-24 0,-1 0,0 0,0 0,0-1,-24 1,24 0,-25 0,25 0,1-1,-1 1,0-25,50 0,0-25,-1 25,1-24,0 24,25-25,-26 25,26-25,-25 25,0 0,24 0,-24 0,0 0,0 0,-50 0,25 25</inkml:trace>
  <inkml:trace contextRef="#ctx0" brushRef="#br0" timeOffset="649796.0772">23763 9227,'0'0,"0"25,0 0,0 0,0 0,0-1,0 1,0 0,0 0,0 0,25-1,-25 1,0-50,0 1,24-1,-24 0,25 0,-25 0,25 1,0-1,-25 0,25 25,0 25,-25 0,-25-1,25 1,0 0,-25 0,50-50,-25 0,25-24,-1 24,1 0,0-25,0 1,0 24,24 0,-24 0,0 1,0 24,-25 24,24 1,-24 0,0 0,25-25,0 0,0 0,0 0,-1 0,-24-25,25 25,0 0,-25 25,0 0,-25-1,25 1,-25 0,1 0,-1 0,0-1,0-24,0 25,1-25,24-25,-25 25,25-24,0-1,0 0,25 0,-25 0,0 1,0-1,0 0,24 25,-24 25,0 0,0-1,0 1,0 0,0 25,0-1,0 1,0 24,0-24,0 24,0 1,0-26,0 1,25 24,-25-49,-25 0,25 24</inkml:trace>
  <inkml:trace contextRef="#ctx0" brushRef="#br0" timeOffset="651648.3784">21183 10492,'0'-24,"0"48,0 1,0 0,0 25,0-26,0 1,0 0,0 0,25-25,0 0,0-25,-25 0,24 25,26-25,-25 1,0-1,-1 0,1 0,0 0,0 25,-25-24,-25 24,0 0,0-25,1 25,-1 0,25-25,-25 25,25 25,0 0,0-1,0 26,0-25,0 24,25 1,-25 24,0-24,0 0,-25-1,25-24,0 25,0-26,0 1,0 0,-25-25,25-25,-25 25,25-25,-24 1,24-1,-25-25,0 25,25 1,0-1,25 25,0-25,-1 25,26-25,-25 25,0-25,-1 25,1-24,-50-26,25 25,25 0</inkml:trace>
  <inkml:trace contextRef="#ctx0" brushRef="#br0" timeOffset="652436.9128">21456 10294,'25'0,"0"0,-1-25,1 25,0 0,-25-25,25 25,0-24,-25-1,-25 50,25-1,-25 1,25 0,-25 25,25-1,-25-24,25 0,0 0,0 24,0-24,0 0,0-50,25 25,-25-25,25 25,0-25,0 25,-1-24,1 24,-25 24,-25 1,25 0,-24 0,-1 0,0-1,0 1,-24 25,24-25,0 24,0-24,0 0,50-25,0-25,0 25,0-25,-1 0,1 1,0-1,0 25,24-25,-24 25,0-25,0 25,0-25,-25 1,-25 24,0 0,25-25,-25 25,0 0,25 25,0-1,0 1,25 0,-25 25,0-26,0 26,0-25,0 24,0-24,0 0,0 0,0 0,0-1,-25 1,25 0,-24-50,-1 25,25-25,-25 25,0 0,25-24,-25 24,25-25,-24 25,48-25,-24 0,25 25,0-25,0 1,0-1,24 0,-24-25,0 26,0-26,24 25</inkml:trace>
  <inkml:trace contextRef="#ctx0" brushRef="#br0" timeOffset="652880.0741">22002 10344,'0'-25,"0"50,-25-1,0 1,25 0,-25 0,25 0,25-25,0 0,0 24,-25 1,-25 0,25 0,-25 0,0-1,1 1,48-25,1 0,0 0,-25 25,25-25,-25 25,0 0,0-1,0 1,0 0,0 0,-25 0,25-1,-25 1,25 0,0 0,-25 0,25-50</inkml:trace>
  <inkml:trace contextRef="#ctx0" brushRef="#br0" timeOffset="653076.069">22151 10344,'24'0,"1"0,0 0,0 0,0 0,-1-25,-48-25</inkml:trace>
  <inkml:trace contextRef="#ctx0" brushRef="#br0" timeOffset="653279.9428">22299 10344,'-49'223,"98"-446,-98 495,49-247,0 25,0-25,25-25,-1-25,-24 0,25 25,-25-25,0 0,25 1,-25-1,0 0,-25 25</inkml:trace>
  <inkml:trace contextRef="#ctx0" brushRef="#br0" timeOffset="653416.2246">22200 10592,'-25'173,"50"-346,-25 371,0-173,25 0,0-1,0-24,-25-24,24 24,-24-50,50 25</inkml:trace>
  <inkml:trace contextRef="#ctx0" brushRef="#br0" timeOffset="653679.9376">22647 10319,'-75'25,"150"-50,-175 50,76-25,-1 24,0-24,0 25,0-25,50-25,-25 1,25-1,0 25,0 0,-25 25,24-1,-24 1,0 25,0-1,0 1,0 0,-24-1,24 1,0-1,-25 1,25-25,0 24,0-24,0 0,0-50,0 0</inkml:trace>
  <inkml:trace contextRef="#ctx0" brushRef="#br0" timeOffset="653984.1345">22647 10443,'0'-25,"24"0,-48 75,73-100,-24 50,0 0,0-25,0 25,24-24,-24 24,0-25,0 25,-1 0,-24 25,0-1,0 1,0 0,-24 0,24 24,0 1,0 0,0-1,0 1,0-25,0 24,0 1,0-25,0-1,0 1,0 0,-25-25,0 0,25-25,-25 0,0 1,1-1,-1 0</inkml:trace>
  <inkml:trace contextRef="#ctx0" brushRef="#br0" timeOffset="654256.8178">22721 10468,'0'99,"0"-198,0 223,0-100,0 1,-25 0,25 0,25-50,-25 0,0 0,25 1,-25-1,25 0,0 25,-25-25,24 50,1-25,-25 25,0 0,-25-1,25 1,-24 0,24 0,-25-25,25 25,-25-25,25 24,-25-24,0 0,25-24</inkml:trace>
  <inkml:trace contextRef="#ctx0" brushRef="#br0" timeOffset="654948.1107">23143 10120,'0'25,"0"0,-25-25,50 25,-25 0,25-25,-25-25,24 25,1-25,0 25,-25-25,25 50,-25 0,-25-25,25 25,-25-1,0 1,25 0,-24 0,-1 0,0-1,25 1,25-50,0 25,-1-24,1 24,0 0,-25 24,-25-24,25 25,-25 0,25 0,-24 0,-1-1,0-24,0 25,25 0,-25-25,50 0,0 0,0-25,0 25,-1 0,1 0,0 0,-25 25,0 0,0 0,-25-25,0 24,1 1,-1 0,0 0,25 0,-25-1,0 1,1-25,48 0,1 0,0 0,0 0,0 0,-1 0,1 0,0 0,25 0,-26 0,1 0,0 0,0 0,0-25</inkml:trace>
  <inkml:trace contextRef="#ctx0" brushRef="#br0" timeOffset="655119.956">23540 10220,'0'24,"24"1,-24 0,25 0,-25 0,25-1,-25 1,25-50</inkml:trace>
  <inkml:trace contextRef="#ctx0" brushRef="#br0" timeOffset="655296.1004">23763 10170,'-25'-25,"50"50,-50-25,0 0,25 25,0 0,-25-1,25 26,-24-25,24 24,-25 1,25-25,-25 24,25-24,-25 25,25-25,-25-1,25 1,-24-25,-1 25</inkml:trace>
  <inkml:trace contextRef="#ctx0" brushRef="#br0" timeOffset="655556.3537">23440 10517,'25'-49,"-50"98,75-98,-25 24,24 25,-24-25,0 0,25 25,-26-25,26 25,-25 0,24-24,-24 24,25 0,-25 24,0-24,-25 25,24-25,-24 25,0 0,0 24,0-24,-24 0,24 0,-25 24,0-24,0 0,0 25,0-26,1 1,-1 0,0-25,0 25,0-25,1 0,-1-25</inkml:trace>
  <inkml:trace contextRef="#ctx0" brushRef="#br0" timeOffset="655676.0865">23738 10542,'50'50,"-100"-100,124 100,-49-26,0 1,-50-74</inkml:trace>
  <inkml:trace contextRef="#ctx0" brushRef="#br0" timeOffset="656572.3765">22895 11187,'0'-25,"-25"25,25 25,0 0,0 24,0 1,-25 0,25 24,0-24,0 24,-25 0,25-24,-24 24,24-24,0 0,0-1,0-24,0 25,-25-50,50 0,-25-25,0 0,0-25,0 26,0-26,0 0,24 1,-24 24,25-25,-25 1,25 24,-25 0,25 0,0 1,-1 24,1 0,0 0,-25 24,25-24,-25 25,0 0,0 0,0 0,0-1,-25 1,25 0,-25-25,0 25,-24 0,74-25,-50 0,0 0,0 0,0 0,1 0,24-25,0 50,24-25,1 24,-25 1,25-25,-25 25,25 0,0-25,-1 25,1-25,0 0,0 24,0-24,-1 0,1-24,0-1,0 25</inkml:trace>
  <inkml:trace contextRef="#ctx0" brushRef="#br0" timeOffset="657192.4544">23242 11584,'-25'0,"50"25,0-25,0 24,-1-24,1-24,0 24,0 0,0 0,-1-25,1 25,0-25,-25 0,25 25,-25-25,25 1,-50 24,0 0,0 0,0 24,25 1,-24 0,24 0,-25 0,25-1,0 1,25 0,-1 0,1-25,-50 25,1-1,24 1,-25 0,25 0,25-25,-25 25,24-25,1 0,-25 24,25-24,-25 25,0 0,0 0,0 0,0-1,0 1,0 0,-25 0,25 0,-25-1,25 1,-24-25,24 25,-25-25,0 25,0-50,-49-49,74 49,-25 0</inkml:trace>
  <inkml:trace contextRef="#ctx0" brushRef="#br0" timeOffset="657503.9138">23217 11336,'25'0,"0"0,0 0,24 0,-24 0,25 0,-26 0,26 0,0 0,-50 0,49 25,1-25,-25 0,-1 0,-24-25,-24 0,-1 0,25 0,-25 1,0-1,25 0,-49-25,49 25</inkml:trace>
  <inkml:trace contextRef="#ctx0" brushRef="#br0" timeOffset="659855.857">23912 11485,'-25'-25,"0"25,0 25,25-1,0 1,-25 25,25-1,-24 1,24 0,0-1,0 1,0-1,0 1,0 0,0-1,24-24,-24 25,25-26,-25 1,25-25,0 0</inkml:trace>
  <inkml:trace contextRef="#ctx0" brushRef="#br0" timeOffset="660660.8852">24110 11509,'0'-24,"0"-1,0 50,0-1,0 1,0 0,0 25,-25-1,25 26,0-26,-24 1,24-1,0 1,0 0,0-26,0 26,0-25,0 0,0-50,0 0,0 0,0-24,0-1,24 25,-24-24,0-1,25 0,0 26,-25-1,25-25,0 50,-1-25,1 1,-25 48,25-24,0 25,-25 0,0 0,0 0,0-1,0 1,-25 0,25 0,-25 0,0-1,1-24,-1 0,0 25,0-50,0 25,1 0,24 25,24-25,1 25,0 0,0 0,0-25,-1 24,1-24,0 0,0 0,0 0,-1 0,1 0</inkml:trace>
  <inkml:trace contextRef="#ctx0" brushRef="#br0" timeOffset="660980.4836">24358 11757,'25'-24,"0"24,0 0,-1 0,1 0,0 0,0 0,0 0,-1 0,1 0,-25 24,-25-24,1 0</inkml:trace>
  <inkml:trace contextRef="#ctx0" brushRef="#br0" timeOffset="661168.3105">24358 11906,'25'25,"-50"-50,75 50,-25-25,-1 0,1 0,0 0,0 0,0 0,-1 0,1 0,0 0,0-25,-50 25</inkml:trace>
  <inkml:trace contextRef="#ctx0" brushRef="#br0" timeOffset="661364.0839">24507 11559,'0'25,"0"0,0 24,0-24,0 0,-25 24,25 1,0-25,0 24,0 1,0-25,-25 24,25-24,0 0,0 0</inkml:trace>
  <inkml:trace contextRef="#ctx0" brushRef="#br0" timeOffset="661716.0865">24755 11733,'-25'-25,"25"50,0-1,0 1,0 0,0 0,0 0,0-1,25 1,-25 0,25-25,0 0,-25-25,24 25,-24-25,25 25,0-24,-25-1,25 0,-25 0,0 0,0 1,0-1,-25 0,0 25,25-25,-25 25,1 25,-1 0,-25-25</inkml:trace>
  <inkml:trace contextRef="#ctx0" brushRef="#br0" timeOffset="662016.1755">24904 11485,'25'24,"-25"1,25-25,-25 25,0 0,24 0,1 24,0-24,-25 0,25 24,0-24,-25 25,0-25,0 24,0-24,0 25,0-1,-25 1,-25-25,1 24,-1-24</inkml:trace>
  <inkml:trace contextRef="#ctx0" brushRef="#br0" timeOffset="665496.3148">20216 9004,'0'25,"0"0,0 0,0-1,0 26,0-25,0 24,-25-24,25 25,25-1,-25 1,0 0,0 24,0-24,0-1,25 1,-25-1,24 1,-24 0,25 24,-25-24,0-1,25 1,-25 0,25-1,-25 1,25-1,-25 1,0 0,24-1,-24 1,25-1,-25 1,25 0,-25-1,25-24,-25 25,25-1,-1 1,-24-25,25 24,-25-24,25 25,0-26,0 1,-1 25,1-25,-25-1,25 1,25 25,-25-25,-1 0,1-1,0 1,0 0,0 0,-1 0,1-1,0 1,0 0,0 0,-1 0,1-1,0 1,25 0,-26 0,1 0,0-1,25 1,-26 0,26-25,-25 25,24 0,-24-1,0-24,25 25,-26 0,1-25,0 25,25-25,-26 25,26-25,-25 24,0-24,24 25,-24-25,25 25,-25-25,24 0,1 0,-25 25,24-25,-24 0,25 0,-26 25,26-25,-25 0,24 24,-24-24,25 0,-25 25,24-25,-24 0,0 25,0-25,24 25,-24-25,0 25,0-25,-1 24,26-24,-25 25,0-25,0 25,-1-25,1 25,0 0,25-25,-26 25,1-1,0-24,0 25,0-25,24 25,-24-25,0 25,0-25,24 25,-24-25,0 24,0-24,24 0,-24 25,0-25,0 25,-1-25,26 25,-25-25,0 25,-1-25,1 24,0-24,0 25,24-25,-24 25,0-25,0 25,0 0,-1-25,1 24,0-24,0 25,0 0,0-25,-1 25,1-25,0 25,0-1,0-24,-1 25,1-25,0 25,-25 0,25-25,0 25,-1-25,1 24,0 1,0-25,-25 25,25-25,-25 25,24 0,1-25,-25 24,25 1,0-25,-25 25,25-25,-25 25,24-25,-24 25,25-1,0 1,0 0,0 0,-1-25,1 25,0 0,0-1,0 1,-25 0,24-25,-24 25,25 0,-25-1,25 1,0 0,-25 0,25 0,-1-1,-24 1,0 0,25-25,-25 25,25 0,-25-1,0 1,25 0,-25 0,25 0,-25-1,0 1,25-25,-25 25,0 0,49 0,-24-1,0 1,0 0,-1 0,1 0,0 24,-25-24,0 0,25 0,-25 24,25-24,-25 0,0 0,24-1,-24 26,0-25,0 0,25 0,-25-1,0 26,0-25,0 0,25-1,-25 1,0 0,0 25,0-26,0 1,0 0,0 25,0-26,0 1,25 25,-25-25,0-1,0 26,0-25,-25 0,25-1,0 26,0-25,0 0,25-1,-25 26,0-25,0 0,0-1,0 1,0 0,0 25,0-25,0-1,0 1,0 0,0 0,0 0,0 24,0-24,0 0,0 24,-25-24,25 0,0 25,0-26,-25 1,25 25,0-25,0 24,0-24,-25 25,25-26,0 26,0-25,0 24,0-24,0 25,0-25,25 24,-25-24,0 0,0 25,0-26,-25-48,1 24,-26-25</inkml:trace>
  <inkml:trace contextRef="#ctx0" brushRef="#br0" timeOffset="666204.7689">25102 16247,'0'0,"-24"0,48 25,1 0,-25-1,0 26,25-25,-25 25,25-26,-25 1,25 0,-25 0,24 0,-24-1,25-48,0-26,-25 25,25 0,0-24,-25-1,24 0,-24 1,25-1,-25 25,0-24,0-1,0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1:40:55.6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1662 719,'0'-24,"0"-26,-25 75,25 0,25-1,-25 1,0 25,0 24,0-24,0 24,0-24,0 24,25-24,-25-1,0 1,0-25,0 24,25-24,-25 0,0-50,0-24,0 24,-25-25</inkml:trace>
  <inkml:trace contextRef="#ctx0" brushRef="#br0" timeOffset="232.0256">1687 744,'0'-25,"0"1,25 24,-25-25,24 25,1 0,0 0,0 25,0-25,-25 24,24-24,1 25,0 0,-25 0,0 0,0-1,0 1,0 0,0 0,-25 0,25-1,-25-24,1 25,-1 0,0 0,0-25,0 25,1-25,-1 0,25-25,-25 25,0-25,25-74,0 74</inkml:trace>
  <inkml:trace contextRef="#ctx0" brushRef="#br0" timeOffset="940.5135">2059 868,'0'0,"-25"0,50 0,0 25,-1-25,1 25,0 0,0-25,-25 24,25 1,-25 0,-25 0,25 0,-25-1,0-24,0 25,1 0,-1-25,0 0,25 25,-25-25,50 0,-25-25,25 25,0 0,-1-25,1 25,0-25,25 25,-26-24,1 24,0-25,-25 0,25 0,0-24,-25 24,24 0,-24 0,25 0,-25 1,0-1,0 0,-25 25,25 25,25-25,-25 25,0-1,-25 1,25 25,0-25,0 24,0-24,0 0,0 0,0 24,0-24,0 0,25-25,-25 25,25-25,0 0,0 0,-25 24,24-24,-24 25,-24 0,-1 0,0-25,25 25,-25-25,0 24,1-24,-1 0,0-24,0-1,0 0</inkml:trace>
  <inkml:trace contextRef="#ctx0" brushRef="#br0" timeOffset="1072.7507">2480 868,'0'0,"25"0,0 0,0 25,0-25,-1 0,-24 25</inkml:trace>
  <inkml:trace contextRef="#ctx0" brushRef="#br0" timeOffset="1196.2527">2704 1141,'0'-25</inkml:trace>
  <inkml:trace contextRef="#ctx0" brushRef="#br0" timeOffset="1868.3977">3522 769,'-25'0,"25"25,0 0,0 24,0 1,0-1,25 1,-25 0,0-1,0 1,25-1,-25 1,0-25,0 0,25-1,-25 1,-50-74,50 24</inkml:trace>
  <inkml:trace contextRef="#ctx0" brushRef="#br0" timeOffset="2169.0757">3597 819,'0'0,"0"-25,24 25,1 0,0-25,0 25,0 0,0 0,-1 0,26 0,0-25,-26 25,1 0,25 0,-25 0,-1 0,1 25,0-25,-25 25,25 0,-25-1,0 1,0 0,-25 0,25 24,-25-24,25 25,-25-1,25-24,-24 0,24 25,0-26,-25 1,25 0,-25 0,0 0,0-25,25-25,-24 25,-26-25,25 0</inkml:trace>
  <inkml:trace contextRef="#ctx0" brushRef="#br0" timeOffset="2584.3978">3721 918,'0'0,"0"-25,-25 0,25 0,0 50,25 0,-25 0,0 0,0-1,25 26,-25-25,0 0,0 24,24-24,-24 0,0-50,25 0,-25 0,0 1,25-26,-25 0,25 26,-25-26,25 25,-25 0,24 25,-24 25,0 0,-24 0,24 0,-25 24,25-24,-25 0,25 24,-25-24,0 0,1 0,-1 0,0-1,0-24,25 25,25-50,0 25,0 0,-1-24,1 24,0 0,0-25,24 25,-24 0,0 0,0 0,0-25,-1 25,1 0,0 0,0 0</inkml:trace>
  <inkml:trace contextRef="#ctx0" brushRef="#br0" timeOffset="2700.9208">4291 1215,'0'25,"25"-25,-50 0,0 0</inkml:trace>
  <inkml:trace contextRef="#ctx0" brushRef="#br0" timeOffset="3708.5781">5308 695,'0'-25,"-25"25,25 25,0-1,0 1,0 25,0 24,0 1,0 24,0-25,0 1,25-1,-25 0,0-24,0 0,25-26,-25 26,0-25,0 0,25-1,-25-48,0-1,0-25</inkml:trace>
  <inkml:trace contextRef="#ctx0" brushRef="#br0" timeOffset="3964.9075">5779 1141,'0'0,"-24"0,24-25,-25 25,25 25,-25-25,25 25,-25 0,25-1,-25 1,1 25,24-25,-25 24,0-24,25 0,-25 24,25-24,-25-25,25 25,-24-25,-1-25,25 0,-75-49,75 49,0-24</inkml:trace>
  <inkml:trace contextRef="#ctx0" brushRef="#br0" timeOffset="4132.0233">5581 918,'0'0,"0"-25,25 0,0 25,-25 25,24 0,1-25,0 49,0-24,-25 25,25-1,-1 1,1-25,0 24,-25 1,25 0,0-26,-25 26,25-25,-25 0,24-25</inkml:trace>
  <inkml:trace contextRef="#ctx0" brushRef="#br0" timeOffset="4444.4506">6052 918,'0'-25,"0"50,25-25,-25 49,0-24,0 25,0-1,0 1,0 0,0-26,0 26,-25 0,25-1,0-24,0 0,-24 0,24-1,24-48,1-1,0 25,0 0,0 0,24 0,-24 0,0 0,0 0,24-25,-24 25,0 0,0 0,-50 0,25-25,-25 25</inkml:trace>
  <inkml:trace contextRef="#ctx0" brushRef="#br0" timeOffset="4652.9467">6077 943,'0'-25,"25"0,0 25,0 0,-1 0,1 0,0 0,0 0,0 0,-1 25,1-25,0 25,-50-1</inkml:trace>
  <inkml:trace contextRef="#ctx0" brushRef="#br0" timeOffset="4795.6808">6077 1215,'25'0,"0"0,24 0,-24 0,0 0,0-24,24 24,-24 0,0 0</inkml:trace>
  <inkml:trace contextRef="#ctx0" brushRef="#br0" timeOffset="5012.0974">6375 1191,'25'0,"-1"0,-24-25,25 25,0 0,0 0,24 0,-24 0,0 0,0 0,0 0,-1 0,1 0,0 0,0 0</inkml:trace>
  <inkml:trace contextRef="#ctx0" brushRef="#br0" timeOffset="5248.0558">6995 918,'0'0,"-25"25,25-1,0 1,-25 0,25 25,-24-1,-1 26,0-26,0 1,0-1,0 1,25-25,-24 24,24-24,0 0,24-50,-24-24,0 24</inkml:trace>
  <inkml:trace contextRef="#ctx0" brushRef="#br0" timeOffset="5460.8358">6970 843,'0'-24,"0"48,25-24,-25 50,25-25,-25 0,25 24,-1 1,-24-1,25 26,-25-26,25 1,-25 0,0-1,25-24,-25 25,0-26,0 1,-25 0,0-25,0-25,1 0</inkml:trace>
  <inkml:trace contextRef="#ctx0" brushRef="#br0" timeOffset="5616.804">6846 1240,'25'0,"0"-25,0 25,-1 0,1 0,25-24,-25 24,-1 0,1 0,0-25,0 25,-25-50,25 25</inkml:trace>
  <inkml:trace contextRef="#ctx0" brushRef="#br0" timeOffset="5840.3102">7243 695,'0'0,"0"-25,0 50,0-1,25 1,-25 0,0 49,25-24,-25 24,0 1,0-1,0 1,0-26,24 26,-24-1,0-24,0-1,0 1,25-1,-25-24,0 0,-25 0,25 0</inkml:trace>
  <inkml:trace contextRef="#ctx0" brushRef="#br0" timeOffset="6401.0267">7739 1141,'-25'0,"0"0,50 0,0 0,0 0,0 0,-1 0,1-25,0 25,0 0,0 0,-1 0,1 0,0-25,0 25,-50 0,25 25,-25-25,0 0</inkml:trace>
  <inkml:trace contextRef="#ctx0" brushRef="#br0" timeOffset="6595.9986">7689 1339,'-24'0,"24"-24,24 24,1 0,0 0,0-25,0 25,-1 0,1-25,25 25,-25 0,-1 0,1 0,0 0,0 0,0 0,0 0,-25 25,24-25</inkml:trace>
  <inkml:trace contextRef="#ctx0" brushRef="#br0" timeOffset="7147.9101">8384 695,'0'0,"0"-25,0-25,0 25,25 75,-25-25,0 0,0 24,0 1,0 24,0-24,-25 24,25 1,0-26,0 1,0 24,0-24,0 24,0 1,0-26,0 26,0-1,0-24,0 24,0 1,0-26,0 26,0-26,0 26,0-26,0 26,0-26,0 1,0 24,-25-24,25-1,0 26,0-26,0 1,0 0,0-1,0-24,0 25,0-1,0-24,25 25,-25-25,0-1,0 1,0 0,0 0,-25-50,25 0,-25-24,1 24,24-25</inkml:trace>
  <inkml:trace contextRef="#ctx0" brushRef="#br0" timeOffset="9076.8302">8979 843,'-25'-24,"1"24,-1 0,25 49,-25-24,25 0,-25 24,25-24,-25 25,1-1,24-24,-25 0,0 0,25 0,-25-1,25 1,-25-25,25-25,0 1,0-1,0-25,25 1</inkml:trace>
  <inkml:trace contextRef="#ctx0" brushRef="#br0" timeOffset="9261.1584">8781 695,'25'-25,"-25"0,49 25,-49 25,25 0,-25-1,25 26,0 0,-25-1,24 1,1-25,-25 24,25 1,0-25,0 24,-25-24,25 0,-25 0,24-25</inkml:trace>
  <inkml:trace contextRef="#ctx0" brushRef="#br0" timeOffset="9540.5495">9178 943,'0'0,"-25"0,50 0,0 0,-1-25,1 25,0 0,0 0,0 0,-1 0,1 0,0 0,0 0,0 0,-1 0,1 25,-50-50,1 50</inkml:trace>
  <inkml:trace contextRef="#ctx0" brushRef="#br0" timeOffset="9731.9185">9351 769,'-24'0,"-1"-25,50 50,-25 0,0 24,0-24,0 25,0-25,0 24,0-24,0 0,0 24,0-24,0 0,0 0,24-25</inkml:trace>
  <inkml:trace contextRef="#ctx0" brushRef="#br0" timeOffset="10052.8794">9798 719,'-25'0,"0"0,25 25,-25-25,1 25,24 0,-25-25,25 49,-25-24,0 0,-24 25,24-1,0-24,25 0,-25 0,25-1,-25-24,25 25,25-25,0 0,0 0,0 0,-1-25,1 25,0 0,0 0,0 0,-1 0,1 0,0 0,-25 25,25-25,-50 25</inkml:trace>
  <inkml:trace contextRef="#ctx0" brushRef="#br0" timeOffset="10240.1172">9699 794,'0'0,"-25"0,25 25,0-1,0 1,0 0,0 0,0 24,25 1,-50 0,25-1,0 1,0-1,0 1,0-25,0 24,0 1,0-25</inkml:trace>
  <inkml:trace contextRef="#ctx0" brushRef="#br0" timeOffset="10700.1773">10740 1736,'-24'0,"-1"-24,0 48,0 1,25 0,-25 0,1 0,-1 24,0-24,0 25,0-26,1 1,-1 25,0-50,0 25,0-25,25-25,-24 0,24 0,0 0</inkml:trace>
  <inkml:trace contextRef="#ctx0" brushRef="#br0" timeOffset="10868.8673">10492 1538,'25'0,"0"0,-25 25,25-1,-25 1,25 0,-1 0,1 25,-25-1,25 1,0-25,0 24,-25 1,24-25,1-1,-25 1,25 0,-25 0,25-25,-25-25</inkml:trace>
  <inkml:trace contextRef="#ctx0" brushRef="#br0" timeOffset="11072.051">10864 1786,'0'25,"25"-25,0 0,0 0,0 0,-1 0,1 0,0 0,0 0,0 0</inkml:trace>
  <inkml:trace contextRef="#ctx0" brushRef="#br0" timeOffset="11527.8004">11187 1637,'0'0,"0"-25,25 25,0 0,-1 0,1 25,0-25,0 0,-25 25,25-25,-25 25,0 0,0-1,-25 1,0 0,0 0,0-25,1 25,-1-1,0 1,25-50,25 25,0 0,-25-24,24 24,1 0,0 0,0 0,-25 24,25 1,-25 0,-25 0,25 24,0-24,-25 0,0 0,25 0,-25-1,1 1,24 0,-25 0,25-50,0 0</inkml:trace>
  <inkml:trace contextRef="#ctx0" brushRef="#br0" timeOffset="12240.485">12204 2877,'-25'-24,"0"24,25 24,0 1,-25-25,1 50,24-25,-25 24,0-24,0 25,0-26,1 26,24 0,-25-26,0 1,25 0,-25 0,0-25,1-50,24 25,0-24</inkml:trace>
  <inkml:trace contextRef="#ctx0" brushRef="#br0" timeOffset="12432.1154">12055 2679,'-25'-25,"50"25,0 25,-25 0,25 0,-25-1,24 26,1 0,0-1,-25 1,25-1,-25-24,25 25,-25-1,25-24,-25 25,0-25,24-1,-24 1,25-25</inkml:trace>
  <inkml:trace contextRef="#ctx0" brushRef="#br0" timeOffset="12689.227">12378 2977,'0'24,"24"-24,-24 25,25-25,0 0,0 0,0 0,-1 0,1 0,0 0,0 0,0 0,-1 0,1 0,-25 25,-25-25,1 0</inkml:trace>
  <inkml:trace contextRef="#ctx0" brushRef="#br0" timeOffset="13008.3189">12774 2729,'0'24,"0"1,0 0,0 25,0-1,0 1,0-1,0 1,0 0,-24-1,24-24,0 25,0-26,0 1,24 0,-24 0,0 0,0-50,0 0,-24 0,24 0,-25 1</inkml:trace>
  <inkml:trace contextRef="#ctx0" brushRef="#br0" timeOffset="14220.8472">13494 471,'0'-25,"25"1,-50-1,25 0,0 50,0 24,0-24,25 25,-25 0,0-1,0 1,0 24,24-24,-24 24,0-24,0-1,0 26,25-26,-25 26,0-26,0 1,0 24,0-24,0 0,0-1,0 26,25-26,-25 1,0 0,0-1,0-24,0 25,0-1,0 1,0-25,0 24,0 1,0-25,0 24,0 1,0-25,0 24,0-24,0 25,0-26,0 1,0 25,0-25,0 24,0-24,0 0,0 0,25 24,-25-24,0 0,0 0,0 0,0-1,0 1,0 0,0 0,0 0,0-1,0 1,0 0,0 0,0 0,0-1,0 1,0 0,0 0,0 0,0-1,0 1,0 0,0 0,0 0,0-1,0 1,0 0,0 0,0 0,0-1,0 1,0 0,0 0,0 0,-25-50,25 0,-25 0,25 0,-25-24,1-1</inkml:trace>
  <inkml:trace contextRef="#ctx0" brushRef="#br0" timeOffset="14908.0549">8384 2952,'-25'0,"25"25,0-1,0 1,0 0,0 25,0-26,0 26,0-25,0 24,0-24,0 25,0-25,0 24,0-24,0 0,25 0</inkml:trace>
  <inkml:trace contextRef="#ctx0" brushRef="#br0" timeOffset="15533.1658">10939 670,'-25'-25,"0"50,25 0,0-1,0 1,0 0,0 25,0-26,0 26,0-25,0 0,0-1,0 1,0 0,0-50</inkml:trace>
  <inkml:trace contextRef="#ctx0" brushRef="#br0" timeOffset="15847.9034">11088 719,'0'25,"-25"-25,25 25,0 25,25-26,-25 1,0 0,24 0,1 0,0-1,0-24,0 0,0-24,-1-1,-24 0,25 0,0 0,-25 1,0-1,0 0,25 0,-50 25,25-25,-25 1,-24 24,24 0,0 0,0 24,0 1,25 0,-25 0</inkml:trace>
  <inkml:trace contextRef="#ctx0" brushRef="#br0" timeOffset="16600.9729">12502 918,'24'-25,"-48"0,-1 25,0 25,25 0,0 0,0-1,0 1,0 0,0 0,0 0,0-1,25 1,-25 0,25-25,-1 25,1-25,0 0,0 0,0 0,-1 0,1-25,-25 0,25 0,0 1,-25-1,0 0,25 0,-25 0,0 1,0-1,0 0,0-25,0 26,-25-1,25 0,-25 25,0-25,0 25,1 0,-1 25,0 0,25 0,-25-1,0 1,1 0,-1-25,0 25,0 0</inkml:trace>
  <inkml:trace contextRef="#ctx0" brushRef="#br0" timeOffset="17536.1164">8905 1960,'-25'0,"25"24,25-24,0 0,-1 0,1 0,0 0,0 0,0 0,0 0,-1 0,1 0,0 0,0 0,-25-24,0-1</inkml:trace>
  <inkml:trace contextRef="#ctx0" brushRef="#br0" timeOffset="17795.8631">9327 1712,'0'-25,"0"50,0-1,0 1,0 0,0 25,0-26,0 26,-25 0,25-26,0 1,0 25,0-25,0-1,0 1,0 0,0 0</inkml:trace>
  <inkml:trace contextRef="#ctx0" brushRef="#br0" timeOffset="18700.3872">12551 1885,'0'-25,"-25"1,1 24,24 24,-25-24,25 25,-25 0,25 0,0 24,0-24,0 0,0 0,0 0,0-1,25 1,0 0,-1-25,-24 25,25-25,0-25,0 25,0 0,-1-25,1 0,0 1,0-26,-25 25,25 0,-1 1,-24-26,0 25,0 0,0 1,0-1,-24 0,-1 0,0 25,0 0,0 0,1 25,24 0,-25 0,0-1,0 1,0-25</inkml:trace>
  <inkml:trace contextRef="#ctx0" brushRef="#br0" timeOffset="19487.9024">8830 3026,'-24'0,"48"0,1 0,0 0,0 0,24 0,-24 0,0 25,0-25,0 0,0 0,-1 0</inkml:trace>
  <inkml:trace contextRef="#ctx0" brushRef="#br0" timeOffset="19832.7658">9103 2828,'25'0,"-25"25,25-25,0 24,-25 1,25-25,-25 25,0 0,0 0,0-1,0 1,0 0,-25 0,0 0,25-1,-25-24,0 25,1-25,48-25,1 25,0 0,0-24,0 24,-1 0,1 24,0-24,-25 25,25-25,-25 25,25 0,-25 0,0-1,-25 1,25 0,-25 0,25 0,-25-1,0 1,25 0,-24-25,24 25,-25-25,0 0</inkml:trace>
  <inkml:trace contextRef="#ctx0" brushRef="#br0" timeOffset="20336.7681">10492 3026,'0'-25,"25"25,0 0,25 0,-26 0,1 0,25 0,-25 0,-1 0,1 0,0 0,0 25,-50-25</inkml:trace>
  <inkml:trace contextRef="#ctx0" brushRef="#br0" timeOffset="20725.0031">11088 2604,'-25'25,"25"0,0 0,0 0,0 24,-25 1,25 0,0-1,0 1,0-1,0 1,0 0,0-1,0-24,0 0,25 0,-25-1,25 1,-1-25,1 0,0 0,0-25,-25 1,25 24,-25-25,25 0,-25 0,0 0,24 1,-24-1,-24 25,24-25,-25 0,0 25,0 0,0 25,0 0,1 0,24-1,-25 26,0-25,0 0</inkml:trace>
  <inkml:trace contextRef="#ctx0" brushRef="#br0" timeOffset="23571.8927">13990 1860,'-25'-24,"50"-1,0 25,-1 0,1 0,0 0,0 0,0 0,-1 0,1 0,0 0,0 0,-50 0,25 25,-25-25,0 0,1 0,-1 24</inkml:trace>
  <inkml:trace contextRef="#ctx0" brushRef="#br0" timeOffset="23739.6577">13940 1984,'-25'0,"50"25,0-25,0 0,0 0,-1-25,1 25,0 0,0-24,24 24,-24 0,0 0,0 0,0-25</inkml:trace>
  <inkml:trace contextRef="#ctx0" brushRef="#br0" timeOffset="24016.3061">14808 1761,'0'0,"-24"-25,24 50,0 0,-25 0,25 24,-25 1,0-25,0 24,1-24,-1 25,0-25,0-1,0 1,1 0,-1-25,25-25,-25 25,25-49,0 24,0-25</inkml:trace>
  <inkml:trace contextRef="#ctx0" brushRef="#br0" timeOffset="24203.5734">14610 1587,'0'0,"0"-24,25-1,0 50,-1-1,1 1,-25 0,25 0,0 25,0-26,-1 26,-24-25,25 24,0 1,-25-25,25 0,-25-1,25 26,-25-25,24-25,-24 25,0-50</inkml:trace>
  <inkml:trace contextRef="#ctx0" brushRef="#br0" timeOffset="24400.1913">14957 1836,'25'0,"0"0,0 0,-1-25,1 25,0 0,25 0,-26 0,1 0,0 0,0 0,0 0,-1 0,-48 25</inkml:trace>
  <inkml:trace contextRef="#ctx0" brushRef="#br0" timeOffset="24632.4342">15329 1612,'0'0,"0"25,0 0,0 0,0 0,0 24,0-24,0 25,0-1,0 1,0-1,0 1,0-25,0 24,0-24,-49-50,49 50</inkml:trace>
  <inkml:trace contextRef="#ctx0" brushRef="#br0" timeOffset="25088.668">14684 1364,'-24'0,"-1"0,0 25,0-25,25 25,-25 24,25-24,0 50,-24-26,24 1,0 24,0 1,0-26,0 26,0-26,24 1,-24 24,25-24,0-25,0 24,0-24,-1 0,1-25,0 25</inkml:trace>
  <inkml:trace contextRef="#ctx0" brushRef="#br0" timeOffset="25404.8898">15528 1389,'25'25,"-25"0,24-1,-24 1,25 0,0 25,-25-26,25 26,-25 0,25-1,-25 1,0 0,0-1,0 1,0-1,-25 1,25 0,-25-1,0 1,0-1,1 1,-26 0,25-26</inkml:trace>
  <inkml:trace contextRef="#ctx0" brushRef="#br0" timeOffset="27944.3939">16049 1191,'0'0,"0"-25,24 25,1 0,0 25,0-25,0 0,-1 0,1 0,0 0,-25 24,-25-24,25 25,-25-25,1 0,24 25,-25-25,0 0,0 25,0-25,25 25,-24-25,24 24,-25-24,25 25,0 0,0 25,0-1,0 1,0-1,0 26,-25-1,25 1,0-1,0 1,0-26,0 1,0-1,0 1,25-25,-25 0,0-1,0 1,25-25,-1 0,1 0,0 0,0 0,0 0,-1 0,1 0,0 0,0 0</inkml:trace>
  <inkml:trace contextRef="#ctx0" brushRef="#br0" timeOffset="28232.8311">16768 1736,'0'-24,"-25"24,25 24,-25 1,25 0,-24 0,24 24,-25-24,0 0,0 25,0-26,1 1,-1 0,0 0,0-25,0 0,1 0,24-25,0 0,0-24,0 24</inkml:trace>
  <inkml:trace contextRef="#ctx0" brushRef="#br0" timeOffset="28395.8254">16594 1488,'25'-25,"0"50,0 0,0 0,-25 0,24 24,1 1,0-25,0 24,0 1,-25 0,24-1,1 1,-25-25,25 24,-25-24,0 0,0 0</inkml:trace>
  <inkml:trace contextRef="#ctx0" brushRef="#br0" timeOffset="28580.281">16892 1786,'25'0,"0"0,24 0,-24 0,0 0,0 0,-1 0,26 0,-25 0,0 0,-50 0</inkml:trace>
  <inkml:trace contextRef="#ctx0" brushRef="#br0" timeOffset="28764.9781">17090 1587,'-24'-24,"24"48,0 1,24-25,-24 50,0-25,0 24,0-24,0 25,0-1,0 1,0-25,0 24,0-24,0 0,25-50</inkml:trace>
  <inkml:trace contextRef="#ctx0" brushRef="#br0" timeOffset="29056.7209">17487 1587,'-25'0,"25"25,-24 0,24 0,-25 0,0 0,25-1,-25 26,0-25,1 0,24-1,-25 26,0-25,25 0,25-50,0 25,-1 0,1 0,25 0,-25 0,-1 0,1 0,0 0,0 0,0 0,0 0,-1 0,-48 0,24-25</inkml:trace>
  <inkml:trace contextRef="#ctx0" brushRef="#br0" timeOffset="29228.8042">17512 1662,'-25'-25,"0"25,25 25,0 0,0 0,0-1,0 26,0-25,0 49,-24-49,24 25,0-1,0 1,0-25,0-1,0 1,0 0,-50-75,25 50</inkml:trace>
  <inkml:trace contextRef="#ctx0" brushRef="#br0" timeOffset="29600.2903">16570 1439,'0'-25,"-25"25,0 0,0 25,25-1,-25 1,25 0,-24 25,24-1,-25 1,25 0,0 24,0-24,0-1,0 1,0 24,25-24,-1-1,-24-24,25 25,0-25,25-25,-26 24</inkml:trace>
  <inkml:trace contextRef="#ctx0" brushRef="#br0" timeOffset="29996.5736">17835 1513,'-25'-25,"25"50,25 0,-1 0,-24-1,25 1,-25 0,25 25,-25-25,0 24,0-24,0 0,0 24,0-24,-25 0,25 25,-25-26,1 1,-1 0,0 0,0 0,0-25,1 0,-1-25,25 0</inkml:trace>
  <inkml:trace contextRef="#ctx0" brushRef="#br0" timeOffset="30208.2799">18058 1463,'-25'0,"25"25,0 0,-25 0,25 24,0-24,-25 25,25 0,0-1,-24 26,24-26,0 1,0-1,24 1,-24-25,0 0,25-1,0 1,0-25,-25-25,25 1,24-1,-24 0</inkml:trace>
  <inkml:trace contextRef="#ctx0" brushRef="#br0" timeOffset="30384.6959">18331 1736,'-25'0,"0"0,0 0,25 25,-25 0,25 0,-24 0,-1 24,25-24,-25 0,0 24,0-24,1 0,-1 0,25 0,0-1,-25-24,25-24,0-1,0 0</inkml:trace>
  <inkml:trace contextRef="#ctx0" brushRef="#br0" timeOffset="30560.1807">18207 1513,'24'0,"-24"25,25 0,-25-1,25 26,-25-25,25 25,-25-26,25 26,-25 0,24-26,-24 26,25-25,-25 0,25-1,-25 1,0 0,25-25,-50 0</inkml:trace>
  <inkml:trace contextRef="#ctx0" brushRef="#br0" timeOffset="30744.3459">18380 1910,'-25'-25,"50"25,0 0,0 0,0 0,-1 0,1 0,0 0,0 0,0 0,-25-25,0 1</inkml:trace>
  <inkml:trace contextRef="#ctx0" brushRef="#br0" timeOffset="31120.8259">18703 1637,'0'25,"25"0,-1 0,-24-1,25 1,-25 0,0 0,-25 0,1-1,-1-24,25 25,-25-25,0 0,0-25,50 25,-25-24,25 24,0 0,0 0,-1 0,1 0,0 0,-25 24,25-24,-25 25,25 0,-25 0,-25 0,25-1,-25 1,0 0,0 0,1-25,-1 25,0-25,0 24,25-48,-25 24,25-25,-24 0</inkml:trace>
  <inkml:trace contextRef="#ctx0" brushRef="#br0" timeOffset="31364.3775">18951 1463,'25'25,"-25"0,24 0,-24 0,25-1,-25 26,25-25,-25 25,0-26,0 26,0-25,0 24,0 1,0-25,-25 24,25-24,-25 25,1-25,-1 24,0-24,-25 0,26 0,-26-25,25 0</inkml:trace>
  <inkml:trace contextRef="#ctx0" brushRef="#br0" timeOffset="31840.8176">19372 1811,'0'0,"-24"0,48 0,1-25,0 25,25 0,-26 0,26 0,-25 0,0 0,24 0,-24 0,0 0,-50 0,0 0,1 0</inkml:trace>
  <inkml:trace contextRef="#ctx0" brushRef="#br0" timeOffset="32028.4214">19521 1637,'-25'0,"25"25,0 0,0 0,0-1,0 26,0 0,0-1,0 1,0-25,0 24,0 1,0-25,0 24,0-24,0 0,-49-75,74 25</inkml:trace>
  <inkml:trace contextRef="#ctx0" brushRef="#br0" timeOffset="32212.0533">19869 1662,'0'25,"-25"-25,0 25,25-1,0 1,0 0,0 0,-25 0,25-1,0 26,0-25,0 0,0-1,0 1,0 0,25-25,-25-25,25 0,0 1</inkml:trace>
  <inkml:trace contextRef="#ctx0" brushRef="#br0" timeOffset="32512.9768">20092 1662,'-25'25,"25"0,-25-1,25 1,-25 0,25 0,0 24,0 1,0-25,0 0,25-1,-25 1,25 0,0-25,-25 25,25-50,-1 25,1-25,0 25,0-25,-25 1,25-26,-1 25,-24 0,25 1,-25-1,0 0,0 0,-25 0,25 1,-24-1,24 0,-25 25,0 0,0 0,0 0,25 25,-24 0,-1-1,25 1,-25-25,0 0,25-25,25 1</inkml:trace>
  <inkml:trace contextRef="#ctx0" brushRef="#br0" timeOffset="32916.9091">20414 1166,'-25'0,"50"0,0 0,0 0,0 0,-1 0,1 0,0 0,0 0,0 0,-1 25,1-25,-25 24,0 1,0 0,0 0,0 0,-25-1,25 1,0 25,-24-25,24-1,0 26,0 0,-25-1,25 1,0 0,0-1,0 1,0-1,0 26,0-26,0-24,0 25,0-25,0 24,-25-24,25 0,-25 0,0-1,1 1,-1-25,0 0,0 0,0 0,-24 0,-1 0,1 0</inkml:trace>
  <inkml:trace contextRef="#ctx0" brushRef="#br0" timeOffset="38588.4556">14536 3547,'24'25,"1"-25,0 0,0 0,0 0,-1 0,1 0,0 0,0 0,0 0,-50 0,0 25</inkml:trace>
  <inkml:trace contextRef="#ctx0" brushRef="#br0" timeOffset="38748.0667">14536 3746,'0'0,"24"0,1 0,0 0,25-25,-26 25,1 0,25 0,-25-25,-1 25,1 0,25 0,-25 0,-1-25,1 25</inkml:trace>
  <inkml:trace contextRef="#ctx0" brushRef="#br0" timeOffset="38972.8">15379 3522,'-25'25,"25"0,0 0,0-1,-25 1,25 0,-25 0,1 25,24-26,-25 1,0 25,25-25,-25-25,25 24,-25-24,1 0,24-24</inkml:trace>
  <inkml:trace contextRef="#ctx0" brushRef="#br0" timeOffset="39152.4314">15255 3299,'25'0,"-1"25,-24 0,25 24,0-24,-25 25,25-26,0 26,0 0,-1-26,1 26,0-25,-25 0,25 0,0-1,-25 1,24 0</inkml:trace>
  <inkml:trace contextRef="#ctx0" brushRef="#br0" timeOffset="39339.7701">15553 3597,'24'0,"1"0,0 0,0 0,0 0,24-25,-24 25,0 0,24 0,-24 0,0 0,0 0,0 0</inkml:trace>
  <inkml:trace contextRef="#ctx0" brushRef="#br0" timeOffset="39544.8756">15949 3349,'0'24,"0"1,0 0,0 0,0 24,0 1,0 0,25-1,-25-24,0 25,0-25,0 24,0-24,25 0,-25 0,-25-25,0 24</inkml:trace>
  <inkml:trace contextRef="#ctx0" brushRef="#br0" timeOffset="39889.2167">15255 3150,'-25'-25,"0"50,0 0,25 0,-24 24,-1-24,0 25,25 24,-25-24,25-1,0 26,-25-26,25 26,25-25,-25-1,25 1,0-1,0-24,-1 0,26 0,-25 0,24-25</inkml:trace>
  <inkml:trace contextRef="#ctx0" brushRef="#br0" timeOffset="40316.273">16098 3175,'0'-25,"0"50,25 0,0 0,-25-1,0 1,25 0,-25 0,24 24,-24-24,25 0,-25 25,0-26,25 26,-25-25,0 24,0-24,0 25,0 0,-25-26,25 26,-25-25,25 0,-24 24,-1-24,0 0,0-25</inkml:trace>
  <inkml:trace contextRef="#ctx0" brushRef="#br0" timeOffset="40915.94">16371 2977,'0'-25,"0"0,25 25,0 25,0 0,-1-1,1 1,-25 0,-25 0,1-25,24 25,-25-1,0 1,0-25,0 25,0-25,25 25,-24-25,-1 0,50 0,-1 0,1 0,0-25,0 25,0 0,0 0,-1 0,1-25,0 25,0 0,-50 25,0-25</inkml:trace>
  <inkml:trace contextRef="#ctx0" brushRef="#br0" timeOffset="41768.0748">16942 3200,'0'0,"-25"0,0 0,0 25,0-25,25 49,-24-24,-1 49,0-24,25 0,0 24,-25-24,25 24,25-24,-25-25,0 24,25 1,-25-25,25-25,-1 24,1-24,0 0,0 0,0-24,-1-1,1 0,0 0</inkml:trace>
  <inkml:trace contextRef="#ctx0" brushRef="#br0" timeOffset="41992.2185">17264 3373,'-25'0,"25"25,0 0,-25 0,25 0,-24 24,24 1,-25-25,25 24,-25-24,0 25,0-1,1-24,-1 25,0-25,0-1,25-48,-25-1,25-25</inkml:trace>
  <inkml:trace contextRef="#ctx0" brushRef="#br0" timeOffset="42188.5798">17140 3200,'25'0,"-25"25,25-1,-25 1,24 0,1 25,0-26,-25 26,25-25,-25 24,25 1,-25 0,24-26,-24 26,25-25,-25 0,25 24,-25-24</inkml:trace>
  <inkml:trace contextRef="#ctx0" brushRef="#br0" timeOffset="42516.9366">17462 3497,'25'0,"0"0,0 0,0 0,0 0,-1 0,1 0,0 0,0 0,0 0,-1 0,-48 0,24-24</inkml:trace>
  <inkml:trace contextRef="#ctx0" brushRef="#br0" timeOffset="43707.9094">17636 3299,'0'-25,"-25"50,25 0,0 0,25-1,-25 1,0 25,0-25,0 24,0-24,0 0,0 0,0 24,0-24,0 0,0 0,0 0,0-1</inkml:trace>
  <inkml:trace contextRef="#ctx0" brushRef="#br0" timeOffset="44164.5294">17909 3373,'25'0,"0"0,-1 0,1 25,0-25,-25 25,25 0,0 0,-25-1,0 1,0 0,-25-25,0 25,0 0,0 24,1-24,-1 0,0 0,0-25,0 25,25-1,-24-24,24 25,24-50,1 25,0 0,0-24,0 24,-1-25,1 25,0 0,0 0,0 0,-1 0,-24-25</inkml:trace>
  <inkml:trace contextRef="#ctx0" brushRef="#br0" timeOffset="44648.4206">18281 3175,'25'25,"-25"0,25-25,-25 24,0 1,0 0,24 0,-24 0,25-1,-25 1,0 0,25 0,-25 0,0-1,0 1,25 0,-25 0,0 0,0-1,-25 1,25 25,-25-25,25 0,-25 24,25-24,-24 25,-1-26,0 1,0 25,0-25,-24-1</inkml:trace>
  <inkml:trace contextRef="#ctx0" brushRef="#br0" timeOffset="49312.5146">3522 5035,'25'25,"0"0,0-25,-1 25,1-25,-50 25</inkml:trace>
  <inkml:trace contextRef="#ctx0" brushRef="#br0" timeOffset="49448.2306">3373 5333,'0'25,"-24"-25,24 25,24-25,-24 24,0 1,25-25</inkml:trace>
  <inkml:trace contextRef="#ctx0" brushRef="#br0" timeOffset="49580.3026">3721 5358,'25'25,"-1"-1,1-24,0 25,-25-50,0 1</inkml:trace>
  <inkml:trace contextRef="#ctx0" brushRef="#br0" timeOffset="50865.13">4812 4638,'-25'0,"25"25,0 0,-25 0,1 24,24 26,-25-25,0 49,0-25,0 1,1-1,24-24,-25-1,25 1,0-1,0-24,0 0,0 0,25-50,-25 0,0-24,0-1,24 0</inkml:trace>
  <inkml:trace contextRef="#ctx0" brushRef="#br0" timeOffset="51064.6998">4837 4638,'0'25,"25"0,-25 0,25 24,-25 1,24 0,-24-1,25 1,0 24,-25-24,25 0,-25-1,25 1,-25-1,0 1,24-25,-24 0,0-1,0 1,-24-25,-1 0,0-25</inkml:trace>
  <inkml:trace contextRef="#ctx0" brushRef="#br0" timeOffset="51220.9146">4713 5184,'-25'-25,"50"25,0 0,-1 0,1-24,0 24,0 0,25-25,-26 0,26 25,-25-25,0 25,24-25,-24 25,0-24</inkml:trace>
  <inkml:trace contextRef="#ctx0" brushRef="#br0" timeOffset="51416.3654">5283 4688,'0'25,"25"-25,0 25,0-25,-25 24,25-24,-1 0,1 25,0 0,-25 0</inkml:trace>
  <inkml:trace contextRef="#ctx0" brushRef="#br0" timeOffset="52092.3535">5234 4887,'0'-25,"25"50,-25-1,0 1,24 0,-24 0,0 0,0-1,0 1,0 0,0 0,25 0,-25-1,0 1,0 0,0 0,0 0,0-50,0 0,0 0,25 0,-25-24,25 24,-25 0,25 0,-1 1,-24-1,25 0,-25 0,25 0,0 1,0 48,-25 1,0 0,0 0,0 0,0 24,0-24,-25 25,25-26,0 1,-25 0,25 0,0 0,0-50,0 0,25 0,-25 0,25 1,-1-26,-24 25,25 25,0-25,0 1,0 24,-1 0,1 24,-25 1,0 25,0-25,0-1,0 1,-25 0,25 0,-24 24,-1-24,25 0,-25-25,25-25,0 0,0 1,0-26,0 25,25 0,-25-24,25 24,-25-25</inkml:trace>
  <inkml:trace contextRef="#ctx0" brushRef="#br0" timeOffset="52688.4528">5829 4738,'0'24,"0"1,0 0,0 0,0 0,25 0,-25-1,0 1,25 0,-25 0,25-25,-1 0,1-25,0 25,0-25,0 25,24-25,-24 1,0 24,0-25,-1 25,-24-25,-24 25,-1-25,0 25,0-25,0 25,1-25,-1 1,0-1,25 0,0 50,0 0,25-25,-25 49,0-24,0 25,25-1,-25 1,0 0,0 24,0-24,0-1,0 26,0-26,0-24,0 25,0-26,0 1,-25-25,25 25,-25-50,0 0,0 1,1-1,24 0,-25 0,0 0,25 1,25 24,-25-25,25 25,-1-25,1 0,0 25,0-25,24 1,-24-1,0 0,0 0,0 0,-1-24,26 24,-25 0</inkml:trace>
  <inkml:trace contextRef="#ctx0" brushRef="#br0" timeOffset="52879.786">6176 4614,'25'0,"0"24,0-24,0 0,-1 0,1 0,0-24,0 24,0-25,-25 0</inkml:trace>
  <inkml:trace contextRef="#ctx0" brushRef="#br0" timeOffset="53612.2375">6350 4539,'0'0,"-25"0,25 25,-25-25,25 25,0 0,0-1,0 1,-24 25,24-25,0 24,0-24,0 0,0 25,0-26,0 1,0 0,24-50,1 25,-25-25,25 25,0-24,0 24,-1-25,1 25,0 0,-25 25,-25-25,25 24,-25-24,25 25,-24 0,-1 0,-25 0,25-1,1 1,-26 0,25 0,0 0,1-25,24 24,24-24,1-24,0 24,0-25,24 25,-24-25,0 25,25-25,-26 25,26-25,-25 25,0-24,-1 24,1 0,-50 0,1 0,-1 24,0-24,25-24,-25 24,0 0,25-25,-24 25,24-25,0 0,0 50,0 0,0 0,0-1,24 26,-24-25,0 24,0 1,0 24,0-49,0 25,0-1,0 1,0-25,0 0,0-1,-24 1,24 0,-25-50,0 25,0-25,0 1,1-1,-1 0,0 0,25 0,-25 1,50-1,0 25,0-25,-1 25,1-25,0 25,25-25,-26 25,1-24,0 24,0-25,-25 0,25 0</inkml:trace>
  <inkml:trace contextRef="#ctx0" brushRef="#br0" timeOffset="54856.311">6921 4688,'0'-25,"24"25,-24 25,-24 0,24 0,-25-1,0 1,25 0,-25 25,0-25,0-1,25 1,-24 0,48-25,-24-25,25 25,0 0,0-25,0 25,0 0,-1 0,1 0,-25 25,25 0,-50 0,25 0,0-1,-25 1,25 0,-24-25,24 25,0 0,0-1,24-24,-24 25,0 0,0 25,0-26,-24 1,24 25,0-25,0-1,0 1,0 0,0 0,0-50</inkml:trace>
  <inkml:trace contextRef="#ctx0" brushRef="#br0" timeOffset="55228.6219">7119 4762,'25'0,"0"0,-1 0,1 0,25 0,-25 0,-1 0,1 0,0 0,0 0,-25 25,-25-25,0 0,0 0,1 0,-1 25,0 0,25 0,0 24,0-24,0 0,0 25,0-26,0 26,0-25,0 24,0-24,0 0,25 0,0-50,-1 0,1 0,0 1,-25-1,25 0,0 0,-25 0,24 25,-48-24,-1 24</inkml:trace>
  <inkml:trace contextRef="#ctx0" brushRef="#br0" timeOffset="55451.9975">7169 5011,'0'0,"-25"24,25 1,0 0,0 0,0 0,0-1,0 1,0 25,0-1,0-24,0 25,0-25,0-1,0 1,0 0,25-25,-1 25,1-50,0 25,0 0,0-25,-1 0,1 1,0 24,0-25,0 0,-1 0,1 0,0-24,0 24</inkml:trace>
  <inkml:trace contextRef="#ctx0" brushRef="#br0" timeOffset="55736.5177">7640 4762,'-25'0,"25"25,-25 0,25 0,0 0,-25 24,25-24,-24 25,24-25,0-1,-25-24,50 0,-25-24,0-1,24 25,-24 25,25-1,-25 26,0-25,0 24,0-24,0 25,0-1,0-24,0 0,0 25,0-26,0 1,-49-99,49 49</inkml:trace>
  <inkml:trace contextRef="#ctx0" brushRef="#br0" timeOffset="55908.8218">7689 4638,'25'0,"0"0,0 0,24 0,-24 0,0 0,0 0,24 0,-24 0,0 0,0 0,0 0,-25-24,-25-1</inkml:trace>
  <inkml:trace contextRef="#ctx0" brushRef="#br0" timeOffset="56188.8807">7937 4514,'0'0,"-24"0,24 25,-25 0,25 0,0 0,0 24,-25-24,25 25,-25-1,25 1,0-25,-25 24,25-24,0-50,0 1,25-1,-25 0,0 50,25-25,-25 49,0-24,0 25,-25 24,25-24,0-1,0 1,-25 0,25-26,0 26,0-25,0-50,0 0</inkml:trace>
  <inkml:trace contextRef="#ctx0" brushRef="#br0" timeOffset="56436.0911">7913 4862,'0'-25,"24"0,1 25,0 0,0 25,-25 0,0 0,0-1,0 1,0 0,-25 25,25-26,0 26,0 0,0-1,0-24,0 25,25-26,-25 26,0-25,0 0,0-1,0 1,0-50,-25 1</inkml:trace>
  <inkml:trace contextRef="#ctx0" brushRef="#br0" timeOffset="56624.0915">7838 5035,'25'0,"0"0,0 0,-1 0,1-24,0 24,0 0</inkml:trace>
  <inkml:trace contextRef="#ctx0" brushRef="#br0" timeOffset="56735.8492">7888 5085,'25'25,"-1"-25,1-25</inkml:trace>
  <inkml:trace contextRef="#ctx0" brushRef="#br0" timeOffset="56880.1159">7838 5259,'25'0,"0"0,0 0,-1 0,-24-25,25 25,0-25</inkml:trace>
  <inkml:trace contextRef="#ctx0" brushRef="#br0" timeOffset="57092.3399">7714 5432,'25'0,"0"0,0 0,24 0,-24 0,0 0,24-25,-24 25,25 0,-25 0,24-24,-24 24,25 0,-25 0,-1 0,1 0,-25-25</inkml:trace>
  <inkml:trace contextRef="#ctx0" brushRef="#br0" timeOffset="57884.0925">8806 4986,'0'25,"-25"-25,25 24,0 1,0 0,-25 25,0-26,25 26,-25-25,1 24,-1-24,25 0,-25 0,0-25,0 25,1-25,-1-25</inkml:trace>
  <inkml:trace contextRef="#ctx0" brushRef="#br0" timeOffset="58096.9032">8657 4663,'25'0,"-25"25,24 0,-24 0,25-1,0 26,0 0,0-1,-1 1,1 0,0 24,0-24,0-1,-1 1,1-1,-25-24,25 0,0 0,-25 0,0-1,25-24,-25-24,0-1</inkml:trace>
  <inkml:trace contextRef="#ctx0" brushRef="#br0" timeOffset="58260.193">9203 5035,'0'25,"0"0,0 0,0 0,0-1,0 1,0 25,0-25,0-1,0 1,0 0,24 25,-24-26,0 1,25-50</inkml:trace>
  <inkml:trace contextRef="#ctx0" brushRef="#br0" timeOffset="58480.9978">9401 4961,'25'0,"0"0,-1 0,1 0,0 0,25 0,-26 0,1 0,25 0,-25 0,-1 0,-48 25,-1-25,0 25</inkml:trace>
  <inkml:trace contextRef="#ctx0" brushRef="#br0" timeOffset="58635.8015">9401 5159,'25'25,"0"-50,-1 25,26 0,-25 0,0-24,24 24,-24 0,0 0,24 0,-24 0,0 0,0-25</inkml:trace>
  <inkml:trace contextRef="#ctx0" brushRef="#br0" timeOffset="58844.4198">10021 4911,'-25'25,"25"0,0 0,-25 24,25-24,-24 0,24 25,-25-1,0 1,0-25,0 24,25-24,-24 0,24 0,-25-1,25-48,-25-1</inkml:trace>
  <inkml:trace contextRef="#ctx0" brushRef="#br0" timeOffset="59036.7503">9897 4638,'25'25,"0"-25,-25 25,24 25,1-26,0 26,0 0,0-1,0 1,-1 0,1-1,0-24,-25 25,25-26,-25 26,0-25,25 0,-25-1,-25-24</inkml:trace>
  <inkml:trace contextRef="#ctx0" brushRef="#br0" timeOffset="59316.0878">10220 5011,'24'0,"1"24,0-24,0 0,-25 25,25-25,-25 25,24 0,-24 0,0-1,0 1,-24 0,24 0,-25 0,0-1,0 1,0-25,25 25,-24-25,48 0,1 0,0 0,0 0,0 0,-1 0,1-25,0 25,0 0,0-25,-25 1,24 24</inkml:trace>
  <inkml:trace contextRef="#ctx0" brushRef="#br0" timeOffset="59524.905">10517 4986,'25'0,"0"0,0 0,-1 0,1 0,0 0,25 0,-26 0,1 0,0 0,-25 25,-74-50,49 25,0 25</inkml:trace>
  <inkml:trace contextRef="#ctx0" brushRef="#br0" timeOffset="59688.971">10517 5184,'-25'25,"50"-25,0 0,0 0,0 0,-1-25,26 25,-25 0,0 0,24 0,-24-25,0 25,0 0,-1 0,1-24</inkml:trace>
  <inkml:trace contextRef="#ctx0" brushRef="#br0" timeOffset="59915.9654">10964 4713,'-25'25,"25"-1,0 1,0 25,0 0,25-26,-25 26,0 0,0 24,24-24,-24 24,0-24,0-1,0 1,0-25,0-1,0 1,-24 0</inkml:trace>
  <inkml:trace contextRef="#ctx0" brushRef="#br0" timeOffset="61372.6394">11683 5110,'0'0,"-25"0,25 25,0-1,0 1,0 0,0 0,0 0,0-1,0 1,0 0,-25 0,25 0</inkml:trace>
  <inkml:trace contextRef="#ctx0" brushRef="#br0" timeOffset="62164.3539">12477 4862,'-25'-25,"25"50,-25 0,25-1,-25 1,1 0,-1 25,0-1,0 1,0-1,1 1,-1 0,0-1,-25 1,50-25,-25-1,25 1,-24 0,24-50,0 0,0 1</inkml:trace>
  <inkml:trace contextRef="#ctx0" brushRef="#br0" timeOffset="62356.4921">12278 4638,'25'0,"-25"25,25 0,-25 0,25 0,0 24,-1 1,1 0,0-1,0 1,0-1,-1 1,-24 0,25-26,0 26,0-25,-25 24,25-24,-1 0,-48-50</inkml:trace>
  <inkml:trace contextRef="#ctx0" brushRef="#br0" timeOffset="62740.8557">12725 4986,'0'0,"25"25,-1-25,-24 24,25-24,0 25,0 0,-25 0,0 0,-25-25,25 24,-25-24,0 25,1-25,-1 25,50-50,-1 25,1 0,0 0,0 0,0 0,-25 25,24-25,-24 25,0 0,0-1,0 1,-24 0,-1 0,25 0,-25-25,0 24,25 1,-25-25,1 0,24-25,-25 1</inkml:trace>
  <inkml:trace contextRef="#ctx0" brushRef="#br0" timeOffset="63564.9215">13171 4986,'0'0,"-25"0,50 25,0-25,0 0,0 0,0-25,-1 25,1 0,0 0,0 0,0 0,-100 0,50 25</inkml:trace>
  <inkml:trace contextRef="#ctx0" brushRef="#br0" timeOffset="63728.6033">13146 5159,'-24'0,"48"25,1-50,0 25,0 0,0 0,0 0,-1 0,26 0,-25 0,0 0,-1 0,1 0,0 0</inkml:trace>
  <inkml:trace contextRef="#ctx0" brushRef="#br0" timeOffset="63940.6344">13593 5060,'0'0,"0"-25,25 25,0 0,-1 0,1 0,0-24,0 24,0 0,24 0,-24-25,0 25,0 0,-75 0,50-25</inkml:trace>
  <inkml:trace contextRef="#ctx0" brushRef="#br0" timeOffset="64336.7522">14015 4762,'24'0,"-24"25,25-25,0 0,0 25,0-25,-25 25,24 0,-24 0,0-1,0 1,0 0,-24 25,-1-26,0 1,0 25,-24-1,24-24,-25 25,25-25,1-1,-1 1,0-25,25 25,-25-25,50 0,0 0,0 0,-1 0,1-25,0 25,25 0,-26 0,1-25,25 25,-1 0,-24 0,25 0,-25 0,24 0,-24 0,0 0,-50 0,0 0,0 0</inkml:trace>
  <inkml:trace contextRef="#ctx0" brushRef="#br0" timeOffset="65544.2037">2332 6325,'0'25,"0"0,0 0,0-1,0 26,-25 0,25-1,0-24,0 25,0-26,0 26,0-25,-50-50</inkml:trace>
  <inkml:trace contextRef="#ctx0" brushRef="#br0" timeOffset="65696.4826">2084 6499,'-25'0,"25"25,25-1,-1 1,1 0,-25 25,25-26,0 1,0 0,-1-25,1 25,0-25,-25-25</inkml:trace>
  <inkml:trace contextRef="#ctx0" brushRef="#br0" timeOffset="65860.248">2456 6499,'-25'0,"25"25,0-1,-25 1,25 0,0 0,-25 24,0-24,25 0,-24 25,24-26,-25 1,0 0,0 0,0-25,1 25,-1-25,0 25</inkml:trace>
  <inkml:trace contextRef="#ctx0" brushRef="#br0" timeOffset="66117.0496">2059 6921,'0'0,"-25"0,50-25,0 25,-1 0,1 0,25 0,-25 0,24-25,1 25,-25 0,24-25,-24 25,25 0,-26-25,1 25,0 0,0 0,0 25,-25 0,-25 0,25 0,0 24,-25-24,25 25,-25-26,25 26,-25-25,25 24,-24-24,24 0,0 0,0 0,-25-1,0-48</inkml:trace>
  <inkml:trace contextRef="#ctx0" brushRef="#br0" timeOffset="66292.0045">2158 7094,'25'0,"0"0,-1 0,26 0,-25 0,0 0,-1 0,1 0,-25-25,25 25</inkml:trace>
  <inkml:trace contextRef="#ctx0" brushRef="#br0" timeOffset="66448.8766">2158 7342,'25'0,"0"0,-1-25,1 25,0 0,25-24,-26 24,26 0,-25 0,24 0,-24-25,25 25,-25 0,-1-25</inkml:trace>
  <inkml:trace contextRef="#ctx0" brushRef="#br0" timeOffset="66648.2388">3051 6821,'-25'25,"25"0,0 0,-25 0,25-1,-24 26,24-25,-25 24,0 1,25 0,-25-26,0 1,1 0,24 0,-25 0,0-25,0-25</inkml:trace>
  <inkml:trace contextRef="#ctx0" brushRef="#br0" timeOffset="66851.7812">2902 6623,'0'25,"25"-1,-25 1,25 0,0 25,-1-1,1 1,0 0,0-1,0-24,-1 25,1-1,0 1,-25-1,25-24,0 0,-1 0,1 0</inkml:trace>
  <inkml:trace contextRef="#ctx0" brushRef="#br0" timeOffset="67068.1083">3373 6945,'25'0,"0"0,0 0,0 0,-1 0,1 0,0 0,0-24,0 24,-1 0</inkml:trace>
  <inkml:trace contextRef="#ctx0" brushRef="#br0" timeOffset="67232.9301">3398 7094,'25'0,"0"0,0 0,24 0,-24 0,0 0,0 0,-1 0,1 0,0 0,0 0,0 0,-25-25</inkml:trace>
  <inkml:trace contextRef="#ctx0" brushRef="#br0" timeOffset="68308.4178">4118 6598,'0'0,"0"-25,24 25,-24 25,0 25,0-26,0 51,0-26,0 1,0 25,0-1,0 0,0 1,0-26,0 1,0-25,25 0,-25-1,0 1,0-50,0 1,0-1,25 0</inkml:trace>
  <inkml:trace contextRef="#ctx0" brushRef="#br0" timeOffset="69140.1445">4390 6722,'0'0,"0"25,0 24,0-24,0 25,0 0,0-1,0 1,0-1,0-24,0 25,0-25,25-1,-25-48,0-1,0-25,0 25,0-24,25 24,-25-25,25 1,-25 24,25 0,-25 0,24 25,1 0,-25 25,25 0,-25 0,0 0,0-1,25 26,-50-25,25 0,0 24,0-24,0 0,-25 0,25-50,0 0,0 0,0-24,25 24,0-25,-25 25,25 1,-1-1,26 0,-25 0,24 25,-24-25,25 25,-25-25,24 25,-24 0,0 0,0 0,0 0,-1 0,-48 25,-1-25,0 0,25-25,-25 25,0-24,25-1,-24 0,24 0,-25-24,25 24,0 0,-25 25,25-25,0 0,0 50,0 0,0 0,25 0,-25 24,0 26,0-26,25 1,-25 24,0-24,0 24,0-24,0 24,0-24,0 0,0-1,0-24,0 0,-25-25,0 0,0-25,25 0,-25 25,0-25,1 1,-1-1,25 0,-25 25,25-25,25 25,0-25,-1 25,1-24,0 24,0-25,25 0,-26 25,1-25,0 25,0-25,0 25,-1-24</inkml:trace>
  <inkml:trace contextRef="#ctx0" brushRef="#br0" timeOffset="69276.9175">5259 7045,'0'24,"0"1,0 0,0 0,0 0,0-1,0 1,-25 0,25 0,-25 0</inkml:trace>
  <inkml:trace contextRef="#ctx0" brushRef="#br0" timeOffset="69736.9361">6648 6375,'-25'25,"0"-25,25 24,-25 1,0 0,25 25,-24 24,24-24,-25 24,25 0,0 1,0-1,0 1,25-26,-25 1,24 0,1-1,0-24,0 0,0 0,-1-25,1 0,0 0</inkml:trace>
  <inkml:trace contextRef="#ctx0" brushRef="#br0" timeOffset="70756.2653">7218 6548,'-25'0,"1"25,24 0,0 0,0 24,0 1,-25 0,25 24,0-49,0 25,0-26,-25 26,25-25,0 0,0-1,25-48,0-1,-1 25,1 0,0 0,0-25,24 25,-24 0,0 0,0 25,0-25,-1 0,1 0,0 0,-50 0,0 0,25-25</inkml:trace>
  <inkml:trace contextRef="#ctx0" brushRef="#br0" timeOffset="70948.2183">7193 6548,'25'25,"0"-25,0 0,0 0,-1 0,1 0,0 0,0 0,-50-25</inkml:trace>
  <inkml:trace contextRef="#ctx0" brushRef="#br0" timeOffset="71104.951">7144 6796,'25'25,"-1"-25,1 0,25 0,-25 0,-1 0,1 0,0 0,0 0,0 0,-50-49,50 49</inkml:trace>
  <inkml:trace contextRef="#ctx0" brushRef="#br0" timeOffset="71312.6196">7590 6821,'0'-25,"25"25,0 0,0 0,-1 0,1 0,0 0,25 0,-26 0,1 0,0 0,0 0,0 0,-1 0</inkml:trace>
  <inkml:trace contextRef="#ctx0" brushRef="#br0" timeOffset="71551.9031">8260 6474,'-25'0,"0"25,25 24,-24-24,-1 50,0-26,0 1,0 24,1-24,24 0,-25 24,25-49,-25 24,25 1,0-25,25-25,-25-25,25-25,-25 26</inkml:trace>
  <inkml:trace contextRef="#ctx0" brushRef="#br0" timeOffset="71764.3879">8210 6474,'25'0,"-25"25,0 0,25 24,-25-24,25 25,-25-1,25 1,-25-1,24 1,-24 0,25-1,-25-24,25 25,-25-1,0-24,25 0,-25 0,-25-25,25-25,-25 25,0 0</inkml:trace>
  <inkml:trace contextRef="#ctx0" brushRef="#br0" timeOffset="71903.937">8111 6921,'25'0,"0"0,0-25,-1 25,1 0,25-25,-25 25,-1-25,-24-25,25 26,0 24</inkml:trace>
  <inkml:trace contextRef="#ctx0" brushRef="#br0" timeOffset="72120.4109">8458 6400,'25'0,"-25"24,25 1,0 0,-25 0,25 24,-1-24,1 25,0-25,-25 24,25 1,-25-25,0 24,0 1,0-25,0 24,-25 1,0 0,25-1,-25-24,1 0,-1 0</inkml:trace>
  <inkml:trace contextRef="#ctx0" brushRef="#br0" timeOffset="72520.9381">8954 6400,'0'24,"25"1,0 25,0-1,0 1,-25 0,25 24,-1-24,1-1,0 1,0 0,0-26,-1 26,1-25,-25 24,25-24,0 0,-50-50,25 0,-25 1</inkml:trace>
  <inkml:trace contextRef="#ctx0" brushRef="#br0" timeOffset="72731.642">9277 6350,'-25'25,"0"0,25-1,-24 1,-1 0,0 25,0-1,0 26,1-26,-1 26,0-26,0 1,0 0,0-1,1 1,24-25,0-1,0 1</inkml:trace>
  <inkml:trace contextRef="#ctx0" brushRef="#br0" timeOffset="73043.9453">9599 6648,'-24'0,"48"0,1 0,0-25,0 25,0 0,-1 0,1 0,0 0,0 0,0 0,-1 0,1 0,-50 0</inkml:trace>
  <inkml:trace contextRef="#ctx0" brushRef="#br0" timeOffset="73237.1072">9575 6821,'24'0,"1"0,0 0,25 0,-26 0,1-25,25 25,-25 0,-1 0,1 0,0-24,25 24,-26 0,1 0,-25-25</inkml:trace>
  <inkml:trace contextRef="#ctx0" brushRef="#br0" timeOffset="73612.3319">10368 6499,'0'0,"-24"0,-1 25,0-25,25 24,0 1,0 0,-25 25,25-1,0 1,0-25,25 24,-25 1,25-25,0 0,-25-1,24 1,1-25,0 25,0-50,0 25,-1-25,1 1,0-1,0 0,0-25,-25 25,24-24,1 24,-25-25,0 26,0-1,0-25,0 25,0 1,0-1,-25 0,1 0,-1 25,0 0,25 25,-25-25,0 25,1-25,-1 25,0-1</inkml:trace>
  <inkml:trace contextRef="#ctx0" brushRef="#br0" timeOffset="75992.4986">12204 6276,'-25'0,"25"-25,-25 25,25 25,0-1,0 1,0 0,0 0,0 24,0-24,-25 25,25-1,0 1,0 0,0-1,0-24,0 25,-24-26,24 1,0 0,0 0,24-50,1 25,0 0,25 0,-25 0,-1 0,1 0,0 0,0 0,0 0,-1-25,1 25,0 0,-50 0,25-25,-25 1,1 24,24-25</inkml:trace>
  <inkml:trace contextRef="#ctx0" brushRef="#br0" timeOffset="76175.8546">12129 6300,'0'-24,"25"24,0 24,0-24,0 0,0 0,-1 0,1 0,0 0,0 0,0 25</inkml:trace>
  <inkml:trace contextRef="#ctx0" brushRef="#br0" timeOffset="76348.9975">12105 6573,'0'25,"24"-25,1 0,0 0,0 0,0 0,0 0,-1-25,1 25,0 0,0 0,0 0,-1 0,1-25,0 25</inkml:trace>
  <inkml:trace contextRef="#ctx0" brushRef="#br0" timeOffset="76541.0899">12477 6474,'25'0,"-1"0,1 0,0 0,0 0,0 0,24-25,-24 25,0 0,0 0,-1 0,1 0,0-25</inkml:trace>
  <inkml:trace contextRef="#ctx0" brushRef="#br0" timeOffset="76764.6023">13022 6226,'-24'0,"-1"0,0 25,25 0,0-1,-25 1,25 25,-25 24,1-24,-1 24,0-24,0-1,25 1,-25 0,25-1,0-24,0 0,0 0,25-50,-25 0,0 0,25 0</inkml:trace>
  <inkml:trace contextRef="#ctx0" brushRef="#br0" timeOffset="76984.322">12998 6176,'0'25,"0"0,24 25,-24-26,0 26,25 0,-25-1,25 1,-25-1,25 1,-25 0,25-1,-25 1,24-1,-24 1,0-25,0 0,0 0,-24-25,-1-25,0 25</inkml:trace>
  <inkml:trace contextRef="#ctx0" brushRef="#br0" timeOffset="77128.7605">12849 6648,'25'0,"-25"-25,24 25,1 0,0 0,0-25,0 25,-1 0,1-25,0 25,0 0,-25-25</inkml:trace>
  <inkml:trace contextRef="#ctx0" brushRef="#br0" timeOffset="77363.8268">13221 6524,'25'0,"0"-25,-1 25,1 0,0 0,0-25,0 25,-1 0,26 0,-25 0,0 0,-25 25,-25-25,0 25</inkml:trace>
  <inkml:trace contextRef="#ctx0" brushRef="#br0" timeOffset="77524.1117">13246 6648,'-25'24,"50"-24,0 0,-1-24,1 24,0 0,0 0,0 0,24-25,-24 25,0 0,0 0,-1 0,1-25,0 25,0-25</inkml:trace>
  <inkml:trace contextRef="#ctx0" brushRef="#br0" timeOffset="77916.2788">14114 5928,'0'0,"0"-24,-25 24,25 24,0 1,-25-25,25 25,-25 0,25 24,-24-24,24 25,-25-1,0 1,25 24,-25-24,0 24,25 1,-24-1,-1 1,25 24,0-25,0 26,-25-1,25 0,25 0,-25 0,0 1,25-26,-1 0,1-24,0 24,0-24,-25 0,25-1,-1 1,1-25,-25-1,25 1,-50-50</inkml:trace>
  <inkml:trace contextRef="#ctx0" brushRef="#br0" timeOffset="79612.52">14436 5854,'0'-25,"0"50,0 0,0 0,0-1,-24 1,24 0,0 25,-25-26,25 1,0 0,-25-25,25 25,25-25,0 0,-1-25,1 25,0 0,0 0,0 0,-1 25,1 0,-25-1,0 1,-25-25,25 25,-24 0,24 0,-25-1,0-24,25 25,-25-25,0 25,1-25,-1 25,0-25,0-25,0 25,25-25,-25 0,25-24,0 24</inkml:trace>
  <inkml:trace contextRef="#ctx0" brushRef="#br0" timeOffset="79764.1265">14436 5928,'25'-24,"0"24,0 0,0 0,-1 0,1-25,0 25,0 0,0 0,-1 0,1 25,0-25,0 0</inkml:trace>
  <inkml:trace contextRef="#ctx0" brushRef="#br0" timeOffset="80132.1118">15453 5904,'-24'0,"-1"-25,0 50,25-1,0 1,-25 0,25 0,-25 24,25-24,0 0,-25 0,25 24,0-24,0 0,25-25,0 0,0-25,0 0</inkml:trace>
  <inkml:trace contextRef="#ctx0" brushRef="#br0" timeOffset="80433.2125">15652 5953,'0'0,"-25"25,25 0,-25 0,25-1,25-24,-25 25,0 0,25 0,-25 0,25-25,-25 24,24-24,1 0,0 0,0-24,0-1,-25 0,24 25,-24-25,0 0,25 1,-25-1,0 0,0 0,-25 25,25-25,-24 25,24-24,-25 24,0 24,0-24,25 25,-25 0,25 0,0 0,-24-25,48 24</inkml:trace>
  <inkml:trace contextRef="#ctx0" brushRef="#br0" timeOffset="80920.9485">16669 5978,'25'0,"-25"-25,-25 25,25 25,-25 0,25 0,25-1,-25 1,0 0,25 0,-1 0,1-25,0-25,0 0,-25 0,25 0,-1 25,-24-24,0-1,25 0,-25 0,0 0,-25 25,25-24,-24 24,24-25,-25 25,0 0,0 0,0 25,1-25,-1 0,0 24,0-24,0 0</inkml:trace>
  <inkml:trace contextRef="#ctx0" brushRef="#br0" timeOffset="81660.128">14213 6945,'0'0,"-25"0,50 0,0 0,0-24,-1 24,1 0,0 0,0 0,0 0,0 0,-1 0,1 0</inkml:trace>
  <inkml:trace contextRef="#ctx0" brushRef="#br0" timeOffset="82100.6061">14610 6722,'-25'-25,"25"50,0 0,0 0,0-1,0 1,0 0,0 0,0 0,0 0,0-1,0 1,0 25,0-25,0-1,0 26,0-25,0 0,0 24,0-24,-25 0,25 24</inkml:trace>
  <inkml:trace contextRef="#ctx0" brushRef="#br0" timeOffset="82779.794">15354 6921,'-25'0,"50"0,0-25,0 25,0 0,-1 0,1 0,0 0,0 0,0 0</inkml:trace>
  <inkml:trace contextRef="#ctx0" brushRef="#br0" timeOffset="83100.9284">15652 6747,'25'0,"-1"25,-24-1,25-24,0 25,-25 0,0 0,0 0,0 0,-25-1,25 1,-25 0,1 0,-1 0,0-1,0 1,0 0,1-25,48-25,1 25,0 0,0 0,0 0,-1 0,1 0,0-25,25 25,-26 0,26 0,-25 0,0 0,-1 0,1 0,0 0</inkml:trace>
  <inkml:trace contextRef="#ctx0" brushRef="#br0" timeOffset="83608.9499">16669 6821,'-25'-25,"0"25,25 25,0 0,0 0,-25 0,25 0,25-1,-25 1,25 0,-25 0,25-25,0 0,-1 0,1 0,0-25,0 0,-25 0,25 1,-1-1,-24 0,0 0,0 0,0 0,-24 1,-1 24,25-25,-25 25,0 0,0 0,1 25,-1-25,0 0,0 24,0-24</inkml:trace>
  <inkml:trace contextRef="#ctx0" brushRef="#br0" timeOffset="84372.0176">14238 7689,'-25'0,"50"-24,0 48,-1-24,1 0,0 0,0 0,0 25,0-25,-1 0,-24-25</inkml:trace>
  <inkml:trace contextRef="#ctx0" brushRef="#br0" timeOffset="84724.4376">14536 7516,'24'25,"-24"-1,25 1,-25 0,0 0,-25 0,25-1,-24 1,-1 0,0 0,0-25,50 0,0-25,0 25,-1 0,1 25,0-25,0 0,-25 25,25-25,-25 24,24 1,-24 0,0 0,-24 0,24-1,-25-24,25 25,-25 0,0 0,0-25,1 0</inkml:trace>
  <inkml:trace contextRef="#ctx0" brushRef="#br0" timeOffset="85136.3458">15354 7739,'-25'0,"25"25,25-50,0 25,0 0,0 0,-1 0,1 0,0 0,0 0,0 0,-1 0,1 0</inkml:trace>
  <inkml:trace contextRef="#ctx0" brushRef="#br0" timeOffset="85897.0469">15801 7491,'0'-25,"0"50,-25 0,25 0,0-1,0 1,0 0,0 0,-25 0,25-1,0 1,0 25,0-25,0-1,0 1,0 0,0 0,25 0,-25-1,25 1,-1-25,1 0,0 0,-25-25,25 25,-25-24,25-1,-25 0,0 0,0 0,0 1,-25 24,25-25,-25 25,0 0,0 25,1-1,-1 1,0-25,0 25</inkml:trace>
  <inkml:trace contextRef="#ctx0" brushRef="#br0" timeOffset="86464.2395">16793 7565,'-25'0,"0"0,0 0,25 25,-24-25,24 25,0 0,-25 0,50-1,-25 1,0 0,0 0,24 0,-24-1,25-24,-25 25,25-25,0 0,0-25,-1 25,1-24,-25-1,25 0,0-25,-25 26,0-1,0 0,0 0,0 0,0 1,-25 24,25-25,-25 25,0-25,1 25,-1 0,0 0,0 25</inkml:trace>
  <inkml:trace contextRef="#ctx0" brushRef="#br0" timeOffset="86988.8532">17190 5680,'-25'0,"25"25,25 0,-25 0,24-1,-24 26,25 25,0-26,-25 26,25-1,0 25,-1-24,-24 24,25 0,0 0,-25 0,0 1,0 24,0-25,0 0,0 0,-25 1,25-26,-25 25,1 0,-1-24,0 24,-25-25,26 1,-26-1,25-24,-24 0,-1-1</inkml:trace>
  <inkml:trace contextRef="#ctx0" brushRef="#br0" timeOffset="87868.0168">17810 6846,'-25'0,"0"0,25-25,25 25,0-25,0 1,-1 24,1-25,0 0,0 25,0-25,-1 25,1 0,0 0,0 25,0 0,-25 0,24-1,-24 1,0 0,25-25,0 0,0 0,0 0,-25-25,24 25,1-25,0 25,-25-24,25 24,-25-25</inkml:trace>
  <inkml:trace contextRef="#ctx0" brushRef="#br0" timeOffset="88336.1184">18926 6028,'0'-25,"-25"25,25-25,-25 50,25 0,-24-1,24 26,-25-25,0 24,25 1,-25 24,0-24,25 24,-24 1,-1-1,25 25,0-24,0 24,0 0,0-24,0 24,0 0,25-24,-25 24,24-25,1 1,0-1,0-24,-25-1,25 26,-1-26,-24-24,25 25</inkml:trace>
  <inkml:trace contextRef="#ctx0" brushRef="#br0" timeOffset="90471.9732">19372 5854,'-24'0,"-1"-25,0 50,25 0,0 0,0-1,0 1,0 25,-25-25,25-1,0 1,-25 25,25-25,0-1,0 1,25 0,-25-50,-49-49,73 49,1-25</inkml:trace>
  <inkml:trace contextRef="#ctx0" brushRef="#br0" timeOffset="90983.9826">20191 5904,'0'-25,"0"0,-25 25,25-25,25 25,0 0,0 0,-1 0,1 25,0-25,-25 25,25-25,-25 25,25-25,-25 24,-25 1,25 0,-25-25,25 25,-25 0,-24-1,24 1,0 0,0-25,0 0,1 25,-1-25,0 0,25-25,25 25,0 0,-1 0,1-25,0 25,0 0,0 0,24-25,-24 25,0 0,0 0,-1 0,-24-24,25 24,0 0,0-25</inkml:trace>
  <inkml:trace contextRef="#ctx0" brushRef="#br0" timeOffset="91335.9549">21084 5879,'-25'0,"0"-25,25 75,0-26,0 1,25 0,-25 0,25 0,-25-1,25-24,0 0,-1 0,1 0,0-24,0-1,0 0,-1 0,1 0,-25 1,25-1,-25 0,0 0,-25 0,25 0,-25 25,1 0,24-24,-25 48,-25-24,25 0,-74-24,50 24</inkml:trace>
  <inkml:trace contextRef="#ctx0" brushRef="#br0" timeOffset="91893.0351">19323 6697,'-25'0,"0"0,0 25,25 0,-24 0,24-1,0 1,0 0,0 0,24-25,-24 25,25-25,0 0,0 0,0-25,-1 0,1 0,-25 0,25 1,-25-1,0 0,0 0,-25 0,0 25,25-24,-24 24,24 24,-25 1,25 0,25 0,-1-25</inkml:trace>
  <inkml:trace contextRef="#ctx0" brushRef="#br0" timeOffset="92296.0567">20216 6648,'-25'-25,"0"25,0 25,25-1,0 1,-24 0,24 0,0 0,0-1,24 1,-24 0,25-25,0 25,0-25,0-25,-1 25,1-25,0 0,0 1,-25-1,25 0,-25 0,0 0,0 1,-25-1,0 0,0 25,25 25,0 0,0-1</inkml:trace>
  <inkml:trace contextRef="#ctx0" brushRef="#br0" timeOffset="92681.1852">21183 6697,'-25'-25,"1"1,24 48,0 1,0 0,0 0,0 0,0-1,0 1,24-25,-24 25,25-25,0 0,0-25,0 0,-1 1,-24-1,25 25,-25-25,0 0,0 0,25 25,-50-24,25-1,-25 0,1 0,-1 25,0 0,0 0,-24 25,-1-25</inkml:trace>
  <inkml:trace contextRef="#ctx0" brushRef="#br0" timeOffset="93200.1316">19372 7565,'-24'0,"-1"25,25 0,0 0,25 0,-25-1,24 1,-24 0,25-25,0 0,-25-25,25 25,0-25,-1 1,1-1,-25-25,25 25,-25 1,25-1,-25 0,0 0,-25 0,0 1,0 24,25-25,-24 25,24 25,-25-25,25 24,-25 1,25 0,0 0,0 0,25-1,0 1</inkml:trace>
  <inkml:trace contextRef="#ctx0" brushRef="#br0" timeOffset="93547.9666">20216 7541,'0'0,"-25"0,0 24,25 1,0 0,25 0,0-25,0 25,-1-25,1 0,0-25,0 25,-25-25,25 25,-1-25,-24 0,25 1,-25-1,0 0,0 0,-25 25,25-25,-24 1,-1 24,0 24,25 1,0 0,25-25</inkml:trace>
  <inkml:trace contextRef="#ctx0" brushRef="#br0" timeOffset="93915.8061">21059 7441,'-25'25,"25"0,0 0,25 0,-25-1,0 1,25 0,0 0,0-25,-1 0,1-25,0 0,0 0,0 1,-25-1,24 0,-24 0,0 0,0 1,0-1,-24 0,24 0,-25 0,0 1,50 48,-75-48,100 48,-100-24,50 25,25 0,-75-75</inkml:trace>
  <inkml:trace contextRef="#ctx0" brushRef="#br0" timeOffset="94296.9913">21754 6003,'0'0,"0"-25,-25 0,25 0,0 1,0 48,25 1,-25 0,25 25,-1-1,-24 1,25 24,-25-24,25 24,-25 1,0-1,25 25,-25-24,0-1,0 25,0-24,-25 24,25-25,-25 1,0 24,1-25,-1 26,-25-26,25 0,-24 1,24-1,-25-24,1-1</inkml:trace>
  <inkml:trace contextRef="#ctx0" brushRef="#br0" timeOffset="96692.9436">5011 9252,'-25'0,"50"25,-1-25,1 0,25 0,-25 0,24 0,-24-25,25 25,-1-25,1 25,-1-24,1 24,-25-25,0 25,-1 0,1 0,-50 25,1-25,-1 24,0-24,0 25,-24-25,-1-25,25 25,0 25</inkml:trace>
  <inkml:trace contextRef="#ctx0" brushRef="#br0" timeOffset="96899.9466">5184 9054,'25'25,"-25"-1,0 1,0 0,25 25,-25-1,0 1,0-1,0 1,-25 0,25-1,0 1,0-1,0-24,0 0,0 0,0 0,25-25,-25-25,0 0,25 0,-25 0</inkml:trace>
  <inkml:trace contextRef="#ctx0" brushRef="#br0" timeOffset="97128.1398">5432 8979,'-25'0,"25"25,0 0,0 0,0 0,0 24,0 1,0-25,0 24,25 1,-25-25,0 24,0 1,0-25,0 24,0-24,0 0,0 0,0-1,0 1,-25 0</inkml:trace>
  <inkml:trace contextRef="#ctx0" brushRef="#br0" timeOffset="97340.5572">5234 9401,'25'0,"-1"-25,1 25,0 0,0 0</inkml:trace>
  <inkml:trace contextRef="#ctx0" brushRef="#br0" timeOffset="97469.1262">5209 9500,'25'0,"0"0,-1 0,1 0,-25-25,25 25,0-24,0-1</inkml:trace>
  <inkml:trace contextRef="#ctx0" brushRef="#br0" timeOffset="97788.6681">4986 9773,'0'0,"-25"25,0-25,50 0,0 0,0-25,-1 0,1 0,25 25,-1-24,-24-1,25 0,-25 0,24 0,-24 1,0 24,0-25,-1 25,-24 25,-24-1,24 1,-25 0,0 0,0 24,0-24,1 25,-1-25,-25 24,25 1,-24-25,24 24,0 1,0-25,1 24,-1-49,0 25,0-25,0-25,25 1</inkml:trace>
  <inkml:trace contextRef="#ctx0" brushRef="#br0" timeOffset="97948.9857">5383 9773,'0'0,"24"0,1 25,0 0,0-1,-25 1,25-25,-1 25,1 0,-25 0,-74-75</inkml:trace>
  <inkml:trace contextRef="#ctx0" brushRef="#br0" timeOffset="98096.3594">5209 9947,'25'0,"0"0,-1 0,1 0,0 0,0 0,24-25,-24 25,0 0</inkml:trace>
  <inkml:trace contextRef="#ctx0" brushRef="#br0" timeOffset="98348.9691">5308 9872,'0'0,"0"25,-25-25,25 25,0 0,0-1,0 1,0 0,0 0,0 0,0 0,-24-1,-1 1,0-25,50-25,0 25,-1 0,1-24,0 24,0 0,0-25,-1 25,1 0,0-25,0 0,0 25,-25-25</inkml:trace>
  <inkml:trace contextRef="#ctx0" brushRef="#br0" timeOffset="98652.8975">5705 9376,'0'-25,"25"25,0-24,-1 24,1 0,0-25,25 25,-25 0,-1 0,1 0,-25 25,-25-1,25 1,-24 0,-1 0,0 0,0 24,0-24,0 25,1-1,-1-24,0 0,0 24,25-24,-25 0,25 0,0 0,0-50</inkml:trace>
  <inkml:trace contextRef="#ctx0" brushRef="#br0" timeOffset="98856.8284">5779 9599,'0'25,"0"0,0 0,0 0,0-1,0 1,0 0,0 25,0-26,0 1,0 0,0 0,0 0,0-1,-24-48</inkml:trace>
  <inkml:trace contextRef="#ctx0" brushRef="#br0" timeOffset="99535.9005">5829 9649,'0'0,"25"25,0-25,0 25,-25-1,0 1,-25 0,25 0,-25 0,25-1,0 1,-25-25,25 25,0-50,25 0,0 1,-25-1,25-25,-25 25,24 1,-24-1,0 0,25-25,-25 26,25-1,-25 0,25 0,-25 50,0 0,0 0,0-1,0 1,0 0,0 0,0 0,25-50,-1 0,-24 0,25-24,0 24,0-25,-25 25,25-24,-25 24,24 25,-24-25,0 50,0 0,-24 0,24-1,0 1,0 0,0 25,24-26,-24 1,25 0,0-25,0 0,0-25,-25 0,24 1,1 24,0-25,0 0,0 0,-1 25,1 0,-50 0,25 25,0 0,-24 0,24-1,-25 1,0-25,25 25,-25 0,0 0,1-25,-1-25</inkml:trace>
  <inkml:trace contextRef="#ctx0" brushRef="#br0" timeOffset="100196.5249">6102 9302,'-25'0,"25"25,0-1,0 1,-25 0,25 25,0-1,-24-24,24 25,-25-1,25-24,0 0,-25 24,25-24,25-25,0 0,-1-25,1 1,0 24,0-25,24 0,-24 25,0-25,0 25,0-25,-1 25,1 0,0-24,0 24,-50 0,25-25,-25 25,25-25,0 0,0 50,0 0,25 0,-25-1,0 1,0 0,0 0,-25-25,25-25,-25 0</inkml:trace>
  <inkml:trace contextRef="#ctx0" brushRef="#br0" timeOffset="100684.9185">6176 9203,'0'24,"0"1,0 25,0-25,0 24,0 26,0-26,0 1,0-1,0 26,0-26,0 1,0-25,0 24,0-24,0 0,0 0,0-50,-24 0,24 0,0 1,-25 24,25-25,-25 25,0 0,0 0,1 25,24-1,-25 1,25 0,-25 25,25-26,0 1,0 0,0 0,25-25,0-25,-1 25,1-25,0 0,0 1,0-1,-25 0,24 0,1 0,0 1,-25-1,25 25,-25-25,25 0,-1 50,-24 0,0 0,25-25,0 24,0 1,-25 25,25-25,-1-25,1 24,-25 1,25-25,0 25,-75-99,50 49,25 0</inkml:trace>
  <inkml:trace contextRef="#ctx0" brushRef="#br0" timeOffset="101032.5226">6623 9128,'-25'0,"25"25,-25 0,25 0,0-1,0 1,25 0,0-25,0 0,-1 0,-24-25,25 25,0 0,-25-25,0 50,-25-25,0 25,25 0,-24 24,24-24,-25 25,0-1,25 26,-25-26,25 1,0 24,-25-24,25 0,0-1,0-24,0 25,0-26,0-48,0-1,0 0,0-25</inkml:trace>
  <inkml:trace contextRef="#ctx0" brushRef="#br0" timeOffset="101296.2009">6648 9451,'0'0,"0"-25,24 0,1 0,0 25,0 0,0 0,-1 0,1 0,-25 25,0 0,25-25,-50 25,25-1,0 1,0 25,0-25,0 24,0-24,0 25,0-1,0-24,0 25,0-26,0 1,0 0,0 0,0 0,-25-25,1-50,-1 50,25-25</inkml:trace>
  <inkml:trace contextRef="#ctx0" brushRef="#br0" timeOffset="101484.1466">6598 9599,'25'-24,"0"24,-1 0,1 0,0 0,0 0,0 0,-25 24,-25 1</inkml:trace>
  <inkml:trace contextRef="#ctx0" brushRef="#br0" timeOffset="101592.1392">6672 9748,'-24'25,"48"-50,-24 50,25-25,0-25,0 25,-25-25,25 1,-1-1,-24 0,25 0</inkml:trace>
  <inkml:trace contextRef="#ctx0" brushRef="#br0" timeOffset="101776.5234">6772 9475,'0'0,"-25"25,25 0,0 0,0 24,0-24,0 25,0-25,0 24,-25 1,25-25,0-1,0 1,0 0,0 0,25-25,-75-50,50 25,0 1</inkml:trace>
  <inkml:trace contextRef="#ctx0" brushRef="#br0" timeOffset="102400.1435">6945 9227,'25'25,"-25"0,0 0,0 0,0-1,0 1,-25 0,25 0,-24 0,24-1,24-24,1 0,0 0,0 0,0 0,-25 25,-25 0,25 0,-25 0,0-1,25 1,-25 25,1-25,-1-1,0 1,25 0,-25 0,25 0,25-25,0-25,0 25,-1-25,1 25,25-25,-25 0,-1 1,26 24,-25-25,0 0,-1 25,1-25,-25 0,0 1,-25-1,25 0,0 0,-24 0,24 1,0-1,0 0,-25 0,25 0,-25 1,25 48,0 1,0 0,0 0,0 0,0 24,0 1,0 24,0-24,0 24,0-24,0 24,0 1,0-26,25 26,-25-1,0 1,0-26,0 1,0-1,0-24,0 0</inkml:trace>
  <inkml:trace contextRef="#ctx0" brushRef="#br0" timeOffset="103008.1414">7516 9079,'-25'0,"25"24,-25-24,25 25,0 0,-25-25,25 25,0 0,25-1,-25-48,25 24,0 0,0-25,-1 25,1 25,-25-1,-25 1,25 0,-24 0,-1 0,25-1,-25 1,0 0,25 0,25-50,0 0,0 25,-25-25,24 25,1 0,-25 25,25-25,-25 25,-25 0,25 0,0-1,-25 1,25 0,-24 0,-1 0,50-50,-25 0,24 0,1 0,0 1,0 24,0 0,-1 0,1 0,0 0,0 0,-25 24,25 1,-50 0,25 0,0 0,-25-25,0 24,0-24</inkml:trace>
  <inkml:trace contextRef="#ctx0" brushRef="#br0" timeOffset="103291.7448">7640 9550,'-25'0,"25"25,0-1,0 26,0-25,0 24,25-24,-25 25,0-1,-25-24,25 25,0-25,0-1,0 1,-25-25,25-25,0 1,-25-1,25-25,0 1,0 24,-24-25,24 1,0 24,-25 0,25 0,-25 25,25 25,-25 0,25 0,0-1,-25 1,25 0,-24 25,24-26,-25 1</inkml:trace>
  <inkml:trace contextRef="#ctx0" brushRef="#br0" timeOffset="103432.407">7714 9699,'25'24,"0"-24,0 0,-1 25,1 0,0-25,0 25,0-25,-1 25,-48-50,24 0</inkml:trace>
  <inkml:trace contextRef="#ctx0" brushRef="#br0" timeOffset="106260.135">8806 9252,'0'25,"0"0,0 0,0 24,0-24,-25 25,25-1,-25 1,25-25,-25 24,0-24,1 25,-26-26,25 1,0 0,1 0,-26-25,25 0,0 0,1 0,24-25,-25 0,25 0,0 1,25-1,-25 0,24 0,-24 0,25 1,25 24,-25-25,-1 25,26 0,-25 25,0-25,-1 24,1-24,0 25,0 0,0 0,-1 0,1-1,0 1</inkml:trace>
  <inkml:trace contextRef="#ctx0" brushRef="#br0" timeOffset="106420.1483">8954 9575,'-24'24,"48"1,-24 0,0 0,0 24,0-24,0 25,0-25,0-1,0 1,0 0,0 0</inkml:trace>
  <inkml:trace contextRef="#ctx0" brushRef="#br0" timeOffset="106772.509">8409 9103,'-25'0,"50"0,0 0,24 0,-24 0,25 0,-1 0,-24 0,25 0,-1 0,-24 0,25 0,-1 0,-24 0,25 0,-26 0,1 0,0-24,-50-1,25 0,-25 0,1 0,-1 0,25-24,-25 24,0 0</inkml:trace>
  <inkml:trace contextRef="#ctx0" brushRef="#br0" timeOffset="107121.089">9252 9376,'25'0,"0"0,0 0,-1 0,1 0,0 0,0 0,0 0,-1 0,-24 25</inkml:trace>
  <inkml:trace contextRef="#ctx0" brushRef="#br0" timeOffset="107311.6144">9227 9575,'25'0,"0"0,0 0,0 0,-1 0,1 0,25 0,-25 0,-1 0,1 0,0 0,0 0,-50 0</inkml:trace>
  <inkml:trace contextRef="#ctx0" brushRef="#br0" timeOffset="108472.1684">12353 9203,'0'0,"0"24,0 1,0 0,0 0,-25 0,25 24,0 1,-25-25,0 24,25 1,-24-25,-1-1,0 26,0-25,-25-25,50 25,-24-25,-1 0,0 0,0-25,0 0,25 0,-24 0,24 1,0-1,0 0,0 0,24 0,-24 1,25 24,0 0,0-25,0 25,-1 0,1 25,0-25,0 24,0-24,0 25,-1 0,1-25,0 25,0-25,-25 25,25-25</inkml:trace>
  <inkml:trace contextRef="#ctx0" brushRef="#br0" timeOffset="108764.4809">12452 9475,'25'0,"-25"25,25 0,-1 0,-24 0,0-1,0 1,-24 0,-1-25,25 25,-25 0,0-25,25 24,-25-24,50 0,-25-24,25 24,0 0,0 0,-1-25,1 25,0 0,0 0,-25-25</inkml:trace>
  <inkml:trace contextRef="#ctx0" brushRef="#br0" timeOffset="109120.5161">12030 9079,'0'-25,"25"25,0 0,0 0,-1 0,26 0,-25 0,25 0,-1 0,1 25,-25-25,24 0,1 0,-25 0,24-25,-24 25,0 0,0 0,-50-25,0 0,0 0,0 0,25 1,-24 24,-1-25,0 0</inkml:trace>
  <inkml:trace contextRef="#ctx0" brushRef="#br0" timeOffset="109480.1567">12874 9401,'0'-25,"24"25,1 0,0 0,0 0,0 0,-1-25,1 25,0 0,-25 25,25-25,-50 0,0 25</inkml:trace>
  <inkml:trace contextRef="#ctx0" brushRef="#br0" timeOffset="109636.6511">12849 9550,'-25'0,"50"25,0-25,-1 0,1-25,25 25,-25 0,-1 0,1 0,0 0,0 0,0 0,-25-25,24 25</inkml:trace>
  <inkml:trace contextRef="#ctx0" brushRef="#br0" timeOffset="110556.5808">10120 8285,'-24'-25,"24"50,-25 0,25-1,0 1,-25 25,25-25,-25 24,0 26,25-26,-25 26,25-1,-24 0,-1 1,25 24,-25 0,25-24,-25 24,25 0,-25 25,25-25,0 1,0 24,0-25,0 0,0 0,25 1,-25-1,25-25,-25 25,25-24,0-1,-1-24,1 24,-25 1,25-26,-25 1,0-1</inkml:trace>
  <inkml:trace contextRef="#ctx0" brushRef="#br0" timeOffset="112096.0249">10145 8682,'0'0,"-25"0,50 24,0-24,0 0,0 0,-1 0,-24-24,25 24,0 0,0 0,0 0,-25-25</inkml:trace>
  <inkml:trace contextRef="#ctx0" brushRef="#br0" timeOffset="112401.2551">10418 8483,'-25'0,"50"0,0 25,0-25,-25 25,24-25,-24 25,25-25,-25 24,0 1,0 0,0 0,-25 0,25-1,-24 1,-1 0,0-25,0 25,0 0,1-25,48 24,1-24,-25-24,25 24,0 0,0 0,-1-25,1 25,0 0,0 0,0 0,-1 0</inkml:trace>
  <inkml:trace contextRef="#ctx0" brushRef="#br0" timeOffset="112748.9758">10344 9475,'0'25,"0"0,0 0,0 0,0-1,0 1,0 0,0 0,0 0,0-1,-25 26,50-25,-50 0,25-1,0 1,0 0</inkml:trace>
  <inkml:trace contextRef="#ctx0" brushRef="#br0" timeOffset="113180.154">10393 10294,'-25'0,"25"25,-24 0,24-1,0 1,-25 0,25 0,0 0,25 24,-25-24,0 0,0 0,0-1,24 1,-24 0,25-25,0 0,0-25,0 0,-25 1,24-1,-24 0,0 0,0 0,0 1,0-1,0 0,0 0,-24 0,-1 1,0-1,0 25,0 0,1 25</inkml:trace>
  <inkml:trace contextRef="#ctx0" brushRef="#br0" timeOffset="113632.641">10716 8508,'-25'-25,"25"50,25-25,-1 50,-24-26,25 26,-25 24,25 1,0-1,-25 25,25 1,-1-1,-24 0,0 0,25 25,-25-24,0 24,0 0,0-25,0 0,0 25,-25-25,25 1,-24-26,-1 0,25 1,-25-1,0 1,0-26,1 1,-1-25</inkml:trace>
  <inkml:trace contextRef="#ctx0" brushRef="#br0" timeOffset="114164.3877">11584 9723,'25'25,"-25"0,0 0,0 0,0-1,0 1,0 0,0 0,0 0,0-1,-25-24,-25-24,50 48</inkml:trace>
  <inkml:trace contextRef="#ctx0" brushRef="#br0" timeOffset="114920.5688">13593 8682,'0'-25,"0"0,-25 25,25 25,-25 0,1-1,24 1,0 0,-25 0,25 24,-25 1,25 0,0-1,0 1,-25 0,25 24,0 0,0 1,0-1,0 25,0-24,0 24,0 0,0 0,25 1,-25-1,0-25,25 26,-25-26,25 0,-1 1,-24-1,25 1,0-26,0 26,-25-26,-25-24,50 0,-25 0</inkml:trace>
  <inkml:trace contextRef="#ctx0" brushRef="#br0" timeOffset="116560.9294">13965 8607,'0'-25,"-25"25,25 25,-25 0,25 0,0 0,-24-1,24 1,0 25,0-25,0-1,24 1,-24 0,0 0,25-25,-25 25,25-25,0 0,0 0,-1 0,-24-25,25 0,0 0,-25 0,25 1,-25-1,0 0,25 0,-25 0,0 1,0-1,0 0,-25 0,25 0,-25 1,0 24,0 0,25 24,-24 1,-1-25,0 50,0-25</inkml:trace>
  <inkml:trace contextRef="#ctx0" brushRef="#br0" timeOffset="117504.2059">13990 9575,'-25'-25,"0"25,25 25,0-1,-25 1,25 0,0 0,0 0,25-1,-25 1,25 0,-25 0,25-25,-25 25,25-25,-1 0,1-25,0 25,-25-25,25 0,0 0,-25 1,0-1,24 0,-24 0,0 0,0 1,0-1,-24 25,24-25,-25 25,25-25,-25 25,0 0,0 25,1 0,-1 0,25-1,-25 26</inkml:trace>
  <inkml:trace contextRef="#ctx0" brushRef="#br0" timeOffset="117832.1619">13990 10170,'0'25,"0"0,25-1,-25 1,-25 0,25 25,0-1,25 1,-25-1,0 1,0 0,0-26,0 26,0 0,0-26,0 26,0-25,24 0</inkml:trace>
  <inkml:trace contextRef="#ctx0" brushRef="#br0" timeOffset="118328.4805">14362 8508,'0'-25,"0"50,0 0,0 0,25-1,-25 26,25 0,-1-1,1 1,0 24,-25 1,25 24,0-25,-1 26,-24-1,25-25,-25 25,0 1,0-1,0 0,0-25,0 26,-25-26,25 25,-24-24,-1-1,0 1,0-1,0 0,1 1,-1-26</inkml:trace>
  <inkml:trace contextRef="#ctx0" brushRef="#br0" timeOffset="122572.5859">15825 9178,'25'25,"0"-1,0 1,-25 0,-50-50,25 25</inkml:trace>
  <inkml:trace contextRef="#ctx0" brushRef="#br0" timeOffset="122712.1649">15652 9525,'0'25,"0"0,25-1,-1-24,1-24,-25-1</inkml:trace>
  <inkml:trace contextRef="#ctx0" brushRef="#br0" timeOffset="122836.3165">15999 9525,'25'0,"-25"25,25-25,-1 25,-24-50,0 0</inkml:trace>
  <inkml:trace contextRef="#ctx0" brushRef="#br0" timeOffset="123696.4135">16818 9004,'0'-25,"-25"0,0 50,25 0,0 0,-25 25,0 24,1-24,-1 24,0-24,0 24,0-24,25-1,-24-24,24 25,0-26,-25 1,50-25,-25-49,0-1</inkml:trace>
  <inkml:trace contextRef="#ctx0" brushRef="#br0" timeOffset="123911.9513">16818 8830,'0'0,"24"-24,-24 48,25 1,-25 25,0-1,25 1,-25 0,0 24,25-24,-25-1,0 26,0-26,25 1,-25 0,0-26,0 1,0 0,0 0,-25 0,0-25,0 0</inkml:trace>
  <inkml:trace contextRef="#ctx0" brushRef="#br0" timeOffset="124060.011">16694 9351,'-25'0,"50"0,-1-24,1 24,25 0,-25-25,-1 25,26-25,-25 0,0 25,-1-25,1 1</inkml:trace>
  <inkml:trace contextRef="#ctx0" brushRef="#br0" timeOffset="124276.4928">17264 8880,'25'0,"0"0,-25 25,24-25,1 25,0-25,-25 24,-25-24,25 25</inkml:trace>
  <inkml:trace contextRef="#ctx0" brushRef="#br0" timeOffset="124916.2393">17214 9004,'-24'0,"24"25,24-25,-24 25,0 0,0-1,25 1,-25 0,0 0,0 0,0-1,0 1,-25 25,25-25,0-1,0 1,0 0,0 0,0-50,0 0,25 25,-25-25,0-24,0 24,25 0,-25 0,25-24,-25 24,25 0,-1 0,1 25,-25-24,25 24,0 0,0 0,-25 24,0 1,0 0,0 0,-25 0,25-1,0 1,-25 0,25 0,0-50,0 0,25 0,-25 1,25 24,-1-25,-24 0,25 25,0 0,0 0,0 25,-25 0,0-1,0 1,0 0,-25 0,25 0,-25-1,0 1,0 0,1-50,24 0,0 1,24-1,-24 0,25 0,-25-24,25 24,0-25,0 25,0 1</inkml:trace>
  <inkml:trace contextRef="#ctx0" brushRef="#br0" timeOffset="125400.1518">17859 8706,'0'0,"25"0,0 0,0 25,0-25,-1 0,1 0,-25 25,0 0,-25 0,1-1,-1 1,0 0,0 0,0-25,1 25,24-1,0 1,24-25,1-25,0 25,0-24,0 24,-25-25,24 25,-24-25,0 0,-24 25,24-25,-25 25,0 0,0 0,0-24,1 24,-1 0,0 24,25 1,-25 25,25-25,0 24,0 1,0 0,-25-1,25 26,0-26,-24 26,24-26,0 26,-25-26,25 1,-25-1,25 1,-25 0,25-26,0-48,0-1</inkml:trace>
  <inkml:trace contextRef="#ctx0" brushRef="#br0" timeOffset="125900.3855">18033 8954,'-25'25,"0"-25,1 0,24 25,-25-25,0 25,0-25,0 25,1-50,48 25,1 25,-25 0,0-1,0 1,25 0,-25 0,0 0,-25-1,25 1,0 0,25-50,-25 0,0 1,25-1,-25 0,25 0,-25 0,24 1,-24-1,25 25,0 0,0 25,-25-1,0 1,0 0,-25 0,0-25,0 0</inkml:trace>
  <inkml:trace contextRef="#ctx0" brushRef="#br0" timeOffset="126276.2249">17711 9302,'0'0,"-25"0,25 25,25-1,-1 1,-24 0,0 0,25 0,-25-1,25 1,-25 0,25-25,-25 25,0 0,0-50,0 0,25 0,-25 0,0 1,0-1,24 0,1 0,-25 0,25 25,0-24,0-1,-1 25,1-25,25 0,-1 25,-24-25,25 25,-25 0,24 0,-24 0,-25 25,25-25,0 0,-25 25,0 0,-25-25,25 25,-25-1,0 1,0 0,1 0,-1 0,-25-1,25 1,-24 0,24-25,0 0</inkml:trace>
  <inkml:trace contextRef="#ctx0" brushRef="#br0" timeOffset="126525.0489">18008 9153,'0'0,"-25"0,25 25,0 0,0 24,-24-24,24 25,0-26,0 1,0 0,0 0,0 0,0-1,24-48,-24-1,25 0,-25 0,25-24,0 24,0 0,-25 0,24 50,1-25,-25 25,25-25,-25 25,0-1,0 1,0 25,25-25,-25-50</inkml:trace>
  <inkml:trace contextRef="#ctx0" brushRef="#br0" timeOffset="126736.6502">18430 8855,'0'-25,"25"25,-1 0,1 0,0 25,0-25,0 0,0 0,-1 0,-24 25,0 0,-24-25,-1 25,0-1,-25 1,25 0,-24 0</inkml:trace>
  <inkml:trace contextRef="#ctx0" brushRef="#br0" timeOffset="127124.2432">18355 9128,'0'0,"-24"25,48-25,1 0,-25-25,50 25,-25 0,-1-25,1 25,25-24,-25 24,24-25,-24 25,0 0,0 0,-50 0,0 0,0 0,1 0,24-25,-25 25,25-25,0 0,-25 25,25-25,0 50,0 25,0-25,0 24,0 1,0 0,0-1,0 26,0-26,0 1,0-1,0 1,0 0,0-26,0 26,0-25,-25-25,0 0,0-25,1 25,-26-25,25 25,-24-25,-1 1</inkml:trace>
  <inkml:trace contextRef="#ctx0" brushRef="#br0" timeOffset="127844.5677">19050 8806,'-25'24,"25"26,0-25,0 24,0 26,0-25,0 24,0 0,0-24,0 24,0-24,0 24,0-49,0 25,0-25,0-1,25-24,-25-24,0-1,-25 0,25-25,0 26</inkml:trace>
  <inkml:trace contextRef="#ctx0" brushRef="#br0" timeOffset="128096.4353">19348 8905,'0'-25,"0"50,24-25,1 0,0 0,0 25,0-25,-1 24,1 1,-50 0,1-25</inkml:trace>
  <inkml:trace contextRef="#ctx0" brushRef="#br0" timeOffset="128853.0595">19273 9029,'25'0,"-25"25,25-25,-25 25,0-1,25 1,-25 0,0 0,0 0,0-1,0 1,0 0,0 0,0 0,0-1,0 1,0 0,0-50,24 25,-24-25,0 1,0-1,0 0,0 0,25 0,-25 1,25-1,0 0,-25 0,25 0,-1 1,1-1,0 25,0 25,-25-1,0 1,0 25,0-25,0-1,0 1,-25 25,25-25,0-1,-25 1,25 0,0-50,0 0,25 25,-25-49,25 24,-25 0,25 0,-25 1,25-1,-1 0,1 25,0 0,0 0,0 25,-1 0,-24-1,0 1,0 0,0 0,-24 0,24-1,-25 1,0 0,25 0,-25 0,0-25,1 0,24-25,0 0,0 0,0 0,0 1,24-1,1 0,0 0,0 25,-25-25,25 1,-1 24,1-25,0 0</inkml:trace>
  <inkml:trace contextRef="#ctx0" brushRef="#br0" timeOffset="129289.1737">19943 8880,'0'0,"25"0,0 25,-25 0,24-1,-24 1,0 0,0 0,0 0,0 0,0-1,0 1,25-25,0-25,0 25,0-24,-1-1,1 0,0 25,0-25,0 25,-1-25,1 25,-25 25,-25-25,1 0,24 25,-25-25,0 0,0 0</inkml:trace>
  <inkml:trace contextRef="#ctx0" brushRef="#br0" timeOffset="129543.8325">20141 8607,'0'-25,"-24"50,24 0,0 25,-25-1,0 1,0-1,0 1,1 0,-1 24,0-24,0-1,25 1,-25-25</inkml:trace>
  <inkml:trace contextRef="#ctx0" brushRef="#br0" timeOffset="129745.0149">20265 8731,'25'25,"0"0,0 0,0-1,-1 1,1 0,0 0,0 0,0-1,-25 1,-25 0,0-25</inkml:trace>
  <inkml:trace contextRef="#ctx0" brushRef="#br0" timeOffset="130132.1334">20092 8880,'25'-25,"-1"25,1 0,0 0,0 0,0 0,-1 0,1 0,0 25</inkml:trace>
  <inkml:trace contextRef="#ctx0" brushRef="#br0" timeOffset="130372.2859">20191 8905,'0'25,"0"-1,0 1,25 0,-25 0,0 0,0 24,0-24,0 0,0 25,0-26,0 1,0 0,0 0,0 0,-25-25,25 24</inkml:trace>
  <inkml:trace contextRef="#ctx0" brushRef="#br0" timeOffset="130568.0976">20067 9376,'-25'25,"50"-25,0 0,0-25,-1 25,26 0,-25-25,24 25,-24 0,0 0,0 0,0 0,-1 0,1 0,0 0</inkml:trace>
  <inkml:trace contextRef="#ctx0" brushRef="#br0" timeOffset="131220.0746">20662 8508,'25'25,"0"-25,-25 25,25-25,-25 24,0 1,25 0,-50 0,25 0,-25-1,0 1,25 0,-25-25,0 25,25-50,25 25,-25-25,25 25,0 0,-25 25,0 0,0 0,0-1,-25 1,25 0,-25 0,25 0,0-1,0-48,25-1,0 0,0 0,0 25,-1-25,1 1,0 24,0-25,-25 50,-25-1,0 1,0 0,1 0,-1 24,0-24,0 0,0 0,0 25,1-26,-1 1,0 0,0-25,0 25,50-50,0 25,0-25,0 25,-1-25,26 25,-25-24,0 24,24-25,-24 25,0-25,0 25,0 0,-1 0,-48 0</inkml:trace>
  <inkml:trace contextRef="#ctx0" brushRef="#br0" timeOffset="131948.2225">20737 9054,'-25'25,"0"-25,25 24,0 1,0 0,0 0,0 0,0-1,0 1,0 0,0 0,0 0,25-50,-25 0,0 0,25 25,-25-25,0 1,25-1,-25 0,24 0,-24 0,25 25,0 0,-25 25,0 0,0 0,0 0,0-1,0 1,0-50,25 1,0-1,-1-25,1 25,0-24,0-1,24 25,-24-24,0 24,0 0,0 0,-1 25,-24 25,0 0,0 0,0-1,0 1,25 0,0-25,-25 25,25-25,0 0,-1 0,-24 25,-24 0,-1-1,0 1,25 0,-25-25,0 25,1 0,-1-25,0 0,0 0,0-25,25 0,0 0,0 0,0 1,0-1,0 0,0 0,25 50,-25 25,0-26,0 26,0-25,0 24,0 1,0 0,-25 24,25-24,0 24,0 0,0-49,0 25,0-1</inkml:trace>
  <inkml:trace contextRef="#ctx0" brushRef="#br0" timeOffset="132568.7749">21406 8855,'25'-25,"0"50,-25 0,0 0,25 0,-25-1,0 1,25-25,-25 25,24-25,1 25,0-50,0 25,0 0,-1-25,1 0,0 25,0-24,-25-1,25 0,-50 0,25 0,-25 25,0-24,0 24,1 0,24 24,0 1,0 0,0 0,0 24,0 1,0-25,0 25,-25-1,25 1,0-1,0 1,0 0,0-1,0-24,0 0,-25 0,25-1,0-48,-25-1,0 0,25 0,-24 0,24 1,-25 24,25-25,25 0,-1 25,1 0,-25-25,25 25,25-25,-26 1,1-1,0 0,0 0,0 0,0 1</inkml:trace>
  <inkml:trace contextRef="#ctx0" brushRef="#br0" timeOffset="133408.8768">21754 8706,'25'0,"-1"0,1 0,0 0,0-24,0 24,-1-25,-48 0,-1 50,25 0,0-1,0 1,0 0,-25 0,25 0,0-1,0 26,0-25,0 0,0-1,25-24,0-24,-1 24,-24-25,25 25,0-25,0 25,-25-25,0 50,0 0,-25-25,0 25,0-1,1 1,-1 0,0 0,-25 0,26 0,-1-1,25 1,-25 0,0 0,50-25,0 0,0 0,-1-25,1 25,25-25,-25 25,-1 0,26-25,-25 25,0-24,-1 24,1 0,0 0,-25-25,-25 25,0 0,25-25,-24 25,-1 0,0-25,0 0,25 50,0 0,0 0,25 24,-25-24,0 25,0-25,0 24,0 1,0-1,25-24,-50 25,25-25,0-1,0 1,0 0,-25-25,0 0,25-25,-24 25,24-25,-25 25,25-24,-25-1,0 0,0 0,25 0,25 1,0 24,25-25,-26 0,26 25,-25-25,-25-49,49 24</inkml:trace>
  <inkml:trace contextRef="#ctx0" brushRef="#br0" timeOffset="133992.8127">22374 8756,'25'0,"-50"0,25 25,-25 0,25-1,25 1,-25 0,0 0,0 0,-25-1,25 1,0 0,-25-25,25 25,0 0,0 0,25-1,-25 1,0 0,25 0,-25 0,0-1,0 1,0 25,-25-25,25-1,0 1,0 0,0 0,0 0,0-1,0-48,0-1,25 0,-25 0,0 0</inkml:trace>
  <inkml:trace contextRef="#ctx0" brushRef="#br0" timeOffset="134525.01">22572 8880,'25'-25,"0"25,0 0,-1-25,1 25,0 0,-50 0,25 25,-25-25,25 25,-24 0,24 0,0 24,0-24,0 0,0 0,0 0,0-1,0 1,0 0,24-25,1 0,-25-25,25 25,-25-25,25 25,-25-24,0-1,0 0,-25 0,0 0,0 25,1 0,-1 25,0 0,0 0,0 0,1 24,24-24,-25 0,25 24,0-24,-25 0,25 0,0 0,0-1,25 1,0-25,-1 0,1 0,0-25,0 25,0-24,24-1,-24 25,25-25,-25 0,-1 0,26 1,-25-1,0 0,-1 0</inkml:trace>
  <inkml:trace contextRef="#ctx0" brushRef="#br0" timeOffset="134833.0306">23118 8855,'0'0,"0"-25,-25 25,25-24,-25 24,1 0,-1 0,0 24,0-24,0 25,1-25,-1 25,0-25,0 0,50-25,-25 0,25 25,0 25,-25 0,0 0,0 0,0 24,0 1,0 0,0-26,0 26,0 0,-25-26,25 26,0 0,0-26,0 1,0 0,25-50,-25 0,0 1,24-1</inkml:trace>
  <inkml:trace contextRef="#ctx0" brushRef="#br0" timeOffset="135132.892">23019 9004,'0'0,"0"-25,25 25,-25-25,24 25,1-24,0 24,0-25,0 25,24-25,-24 25,0 0,0 0,24-25,-24 25,0 25,0-25,-25 25,0 0,0-1,0 1,0 0,0 0,0 0,0 24,0-24,0 25,0-25,0-1,0 26,0-25,0 24,-25-24,25 0,0 0,0 0,-25-1,0-24,25-24,-25 24,1-25,-1 0,0 0</inkml:trace>
  <inkml:trace contextRef="#ctx0" brushRef="#br0" timeOffset="135420.0797">23143 9029,'-25'0,"25"25,0 0,0-1,0 1,0 0,0 0,0 0,0-1,25-48,-25-1,25 0,-1 0,1 0,0 1,0 24,0 0,-25 24,0 1,0 0,0 0,-25-25,25 25,-25-1,0-24</inkml:trace>
  <inkml:trace contextRef="#ctx0" brushRef="#br0" timeOffset="136176.0321">23664 8632,'0'25,"0"0,0-1,0 1,-25 0,25 0,0 0,0-50,25 0,-1 25,1-25,0 0,0 25,0 0,-25-24,24 48,-24 1,0 0,-24 0,24 0,-25-1,0 1,0 0,0 0,1 0,-1-25,25 24,-25-24,50 0,0 0,-1 0,1 25,0 0,-50 0,0 0,25 0,-24-25,-1 24,0 1,0-25,0 25,1 0,48-50,1 25,0 0,0 0,0 0,-1 0,1 0,0 0,-25 25,-25 0,0-25,1 24,-1-24,0 25,0 0,0 0,1-25,24 25,0-1,0 1,24-25,1 0,0 25,0-25,0 0,24 0,-24-25,0 25,0 0,-1-25,1 25,0-24,-25-1,25 0</inkml:trace>
  <inkml:trace contextRef="#ctx0" brushRef="#br0" timeOffset="136356.6955">24135 8756,'0'25,"25"0,-25-1,0 1,0 0,0 0,0 0,25-50,-1 0,-24 0</inkml:trace>
  <inkml:trace contextRef="#ctx0" brushRef="#br0" timeOffset="136516.333">24309 8657,'0'25,"0"-1,-25 1,25 0,0 0,-25 24,25 1,-25 0,0-26,25 26,-24 0,-1-25,0 24,25-24,-25 0,0 0,25-1,-24 1,-1-25,0 0</inkml:trace>
  <inkml:trace contextRef="#ctx0" brushRef="#br0" timeOffset="136792.398">23937 9079,'24'-25,"1"25,0-25,25 25,-26 0,26-25,0 25,-1-25,-24 25,25-25,-26 25,26 0,-25 0,0 25,-1 0,1 0,-25 0,0 0,0-1,0 1,-25 0,25 25,0-26,-24 1,24 0,-25 0,0 0,0-1,0 1,1-25,-1 25,0 0,0-25,0 0,25-25,-24 25</inkml:trace>
  <inkml:trace contextRef="#ctx0" brushRef="#br0" timeOffset="136920.4297">24259 9227,'25'25,"0"0,-25-50</inkml:trace>
  <inkml:trace contextRef="#ctx0" brushRef="#br0" timeOffset="138580.1681">18653 10046,'-25'-25,"25"50,0 0,0 0,0-1,0 51,-24-26,24 26,0-26,-25 26,25-1,0 1,-25-26,25 1,0-1,0 1,0-25,0 0,0-50,0 0,0 0,0 0,0-24,0 24,25-25,-25 1,25-1,-25 1,24-1,1 0,0 26,0-1,0 25,24 0,-49-25,25 50,0-25,0 25,-25-1,24 1,-24 0,0 0,-24 0,24-1,-25-24,25 25,-25 0,0-25,25 25,-25-25,1 25,-1-25,0 0,0 0,0 0,1 0,-1 0,50 24,-25 1,24 0,1 0,0 0,0-1,0 1,-1 0,1-25,0 0,0-25,0 25,-1-25,1 1,0-1,0 0,-25 0,25 0,-1 1,-24-1,25 25,-25-25,0 0,0 50,0 0,0 0,0-1,-25 26,25 0,0-26,0 1,0 25,0-25,25-1,-25 1,25-25,-25-25,25 1</inkml:trace>
  <inkml:trace contextRef="#ctx0" brushRef="#br0" timeOffset="139088.5994">19546 10195,'0'25,"0"-1,0 1,-25 0,25 0,0 24,0-24,0 25,-25-1,25-24,-24 25,24-25,-25 24,0-24,25 0,-25 0,0-1,1 1,-1-25,0 0,0-25,0 1,25-1,0 0,0 0,0 0,0 1,25-1,0 0,0 25,0 25,-1-25,1 25,0-25,0 24,0-24,-1 25,1 0,0-25,0 25,0-50,-25 0,25 0,-25 1,24-1,-24 0,0 0,25 50,-25 0,0 0,0-1,0 26,0-25,0 24,0-24,0 0,0 0,0 0,0-1,-25-24,25-24,-24 24,24-25</inkml:trace>
  <inkml:trace contextRef="#ctx0" brushRef="#br0" timeOffset="139400.3316">19273 10120,'-25'0,"50"0,0 0,0 0,24 0,-24 0,25 0,-1 0,1 0,-25 0,25 0,-1 0,-24 0,25 0,-26 25,1-25,0 0,-25-25,-25 25,0-24,25-1,-24 0,-1 0,25 0,-25 0,25 1,-25-26,25 25</inkml:trace>
  <inkml:trace contextRef="#ctx0" brushRef="#br0" timeOffset="139724.1978">20017 10393,'-24'0,"48"0,1 0,0 0,0 0,0 0,-1 0,26 0,-25 0,0 0,-1 0,1 0,0 0,0 0,0 0,-50 0</inkml:trace>
  <inkml:trace contextRef="#ctx0" brushRef="#br0" timeOffset="139896.5042">20191 10244,'0'-24,"0"48,0 1,0 0,0 0,0 24,0 1,0 0,0-1,0 1,0-1,0 1,0 0,0-26,0 26,0-25</inkml:trace>
  <inkml:trace contextRef="#ctx0" brushRef="#br0" timeOffset="140700.7957">20687 9971,'0'0,"-25"0,25 25,0 0,0 25,-25-1,25 1,0 24,-24 1,24-1,-25 25,25-24,-25-26,25 26,-25-26,25 1,0-25,0 0,0-1,0-48,0-1,0 0,0-25,25 1,-25-1,25 1,-25-1,25 0,-25 1,24 24,1 0,-25 0,25 1,0 24,0 0,0 0,-1 0,-24 24,25 1,-25 0,0 0,0 0,-25-1,1 1,-1 0,0 0,0 0,0-25,0 0,25 24,-24-24,-1 0,0 0,25 25,25 0,0-25,-25 25,24 0,1-25,0 24,0-24,0 0,0 0,-1 0,1-24,0 24,-25-25,25 0,0 0,-1 0,-24 1,25 24,-25-25,25 25,-25-25,25 25,0 0,-1 25,-24 0,25-25,-25 24,0 1,0 0,0 0,0 0,-25-1,25 1,-24 0,24 0,-25-25,0 25,25-1,25-24,0 0,-1-24,1 24,25-25,-1 0,-24 0,25 0,-1 1,-49-26,50 25,-25-24</inkml:trace>
  <inkml:trace contextRef="#ctx0" brushRef="#br0" timeOffset="141252.327">21729 10244,'-25'0,"25"25,0 0,-25 0,25 0,0 24,-25 1,25-25,-24 24,-1 1,0-25,0-1,0 26,25-25,-24 0,-1-1,0-24,0 0,25-24,-25 24,25-25,0 0,0 0,0 0,25-24,-25 24,25 25,0-25,0 25,-1 0,1 0,0 0,0 25,0-25,-25 25,24 0,1-1,0-24,-25-24,25-1,0 25,-25 25,25-1,-50 1,25 0,0 0,0 0,0-1,0 1,-25-25,25 25,0 0,25-50,0 25,-1-25,1 25,-25-25,25 1,0 24,-25-25,25 0</inkml:trace>
  <inkml:trace contextRef="#ctx0" brushRef="#br0" timeOffset="141580.1427">21382 10145,'24'-25,"1"25,0 0,0 25,24-25,-24 0,25 0,-1 0,1 25,25-25,-51 0,26 0,0 25,-26-25,1 0,0 0,0 0,-25-25,-25 0,0 0,25 1,-25-1,25 0,-24 0,-1 0,25-24,-25 24,25 0,-25 0</inkml:trace>
  <inkml:trace contextRef="#ctx0" brushRef="#br0" timeOffset="141888.0579">22523 10220,'-25'-25,"25"0,-25 0,0 25,25 25,-25-25,1 25,-1 24,0 1,0 0,0 24,1 0,24 1,-25-1,25-24,0 24,0-24,25-25,-25 24,24-49,26 25,-25-25,24-25</inkml:trace>
  <inkml:trace contextRef="#ctx0" brushRef="#br0" timeOffset="142756.2812">21754 10567,'-25'-25,"50"25,0 0,-1 0,-24 25,25-25,0 0,0 25,0-25,-25 24,-25 1,0 0,0-25,0 25,25 0,-24-1,-1 1,0-25,25 25,-25-25,0 25,0 0,50-25,0-25,0 25,0 0,0 0,-1 0,1 0,0 0,0-25,0 25,-1 0,1 0,0 0,0 0,0 0</inkml:trace>
  <inkml:trace contextRef="#ctx0" brushRef="#br0" timeOffset="143684.0356">22845 10046,'-25'-25,"25"50,0 25,-24-26,24 26,0 0,0-1,-25 26,0-1,25 0,-25 1,0-1,0 1,25-26,-24 1,24-1,0-24,0-50,0 1,0-1,24-25,-24 1,25 24,-25-25,25 1,0 24,-25-25,25 25,0 1,-1 24,1-25,0 25,0 25,0-25,-25 24,24 1,-24 0,0 0,0 0,-24-25,24 24,-25 1,0 0,0 0,0-25,1 25,-1-25,0 24,0-24,0 0,0 0,1 0,24 25,0 0,24-25,-24 25,25-25,0 25,0-25,0 0,0 24,-1-24,1 0,0 0,25-24,-26-1,1 25,0-25,0 0,0 25,-25-25,0 1,24 24,-24-25,0 0,0 50,-24-25,24 25,0-1,0 1,0 0,0 0,0 0,0-1,0 1,0 0,0 0,0 0,0-1,24-48</inkml:trace>
  <inkml:trace contextRef="#ctx0" brushRef="#br0" timeOffset="144696.4568">23217 10765,'25'0,"-25"25,0 0,0 0,0-1,0 1,0 0,-25-25,25 25,-25-25</inkml:trace>
  <inkml:trace contextRef="#ctx0" brushRef="#br0" timeOffset="145264.0714">23540 10170,'0'25,"0"24,0-24,0 0,-25 25,25-1,0 26,-25-26,25 26,0-26,-25 1,25-1,0 1,0 0,0-26,-25 1,50-50,-25 1,0-1,0 0,25-25,-25 26,0-26,25 25,0 0,-25-24,24 24,1 25,0-25,0 25,0-25,-1 50,-24 0,25-25,-25 25,0 0,0-1,0 1,-25-25,25 25,-24 0,-1-25,0 25,0-1,0-24,1 0,-1 0,0 0,0 0,25 25,25-25,-25 25,25 0,0-25,-25 25,24-25,1 24,0-24,-25 25,25-25,0 0,-1 0,-73-49,74 24</inkml:trace>
  <inkml:trace contextRef="#ctx0" brushRef="#br0" timeOffset="145524.4214">23812 10691,'25'0,"-25"25,25-1,0-24,-25 25,25-25,-25 25,0 0,-25 0,0-25,0 24,0-24,1 0,48 0,1 0,0 0,0 0,0-24,24 24,-24-25,0 0,25 25</inkml:trace>
  <inkml:trace contextRef="#ctx0" brushRef="#br0" timeOffset="145876.768">24110 10195,'25'0,"0"25,0-25,-1 0,-24 24,25-24,0 0,0 0,0 0,-25 25,-25-25,0 25,0 0,0 0,25-1,-24 1,-1 0,0 0,0 0,25 24,-25-24,1 25,-1-26,0 1,25 0,-25 0,25 0,-25-25,25-25</inkml:trace>
  <inkml:trace contextRef="#ctx0" brushRef="#br0" timeOffset="146024.1872">24185 10443,'0'25,"0"-1,0 1,0 0,0 0,0 0,0-1,0 1,-25 0,25 0,-25-25</inkml:trace>
  <inkml:trace contextRef="#ctx0" brushRef="#br0" timeOffset="146172.9657">24309 10542,'24'0,"-24"25,25-25,0 25,0-1,-25 1,25-50,-1 1</inkml:trace>
  <inkml:trace contextRef="#ctx0" brushRef="#br0" timeOffset="146360.6182">24681 10096,'-25'0,"25"24,-25 1,0 25,0-25,1-1,-1 1,0 0,0 0,25 0,0-1,-25-24,25 25,-24-50</inkml:trace>
  <inkml:trace contextRef="#ctx0" brushRef="#br0" timeOffset="146508.959">24681 10220,'24'0,"-24"24,25-24,0 25,0-25,0 25,-1 0,1 0,-25-1,-25 1,1-25,-1 0</inkml:trace>
  <inkml:trace contextRef="#ctx0" brushRef="#br0" timeOffset="146861.0709">24557 10418,'0'0,"24"0,1 0,0 0,-25 25,25-25,-25 25,0-1,0 1,0 0,0 0,-25-25,0 25,0-25,25-25,0 0,25 25,0 0,0 0,0 25,-25 0,0-1,-25 1,25 0,0 0,-25 0,0-1,25 1,0 0,-25-25,25 25,25-25,0-25,0 0,0 0,24-24,-24 24,0-25,0 1,-1-1,1 1</inkml:trace>
  <inkml:trace contextRef="#ctx0" brushRef="#br0" timeOffset="146996.096">24904 10269,'0'0,"-25"-25,50 50,-25 0,25 0,-25 0,0-1,25-24,-100-24</inkml:trace>
  <inkml:trace contextRef="#ctx0" brushRef="#br0" timeOffset="147428.7015">25053 10220,'0'0,"-25"24,0 26,0 0,25-26,-24 26,24-25,-25 24,25-24,0 25,-25-25,25-1,-25 1,25 0,-25 0,0-50,1 25,24-25,0 0,-25 1,25-1,25 0,-25 0,0 0,24 25,1-24,0-1,0 25,25 0,-26 0,1 0,0 0,0 25,24-1,-49 26,0-25,0 0,-24 24,24-24,-25 0,0 0,0-1,0 1,1-25,-1 25,0-25,25-25,0 0,25 1,0-1,24 25,-24 0</inkml:trace>
  <inkml:trace contextRef="#ctx0" brushRef="#br0" timeOffset="147808.5289">24333 11212,'0'25,"0"-1,0 1,-24-25,24 25,0 0,0 0,0-1,24 1,-24 0,25-25,0 0,0-25,0 25,-1-25,1 1,0 24,0-25,0 0,-1 0,-24 0,0 1,0-1,-24 25,24-25,-25 25,25-25,-25 25,0 0,0 0,25 25,-24 0,-26-75</inkml:trace>
  <inkml:trace contextRef="#ctx0" brushRef="#br0" timeOffset="148021.0583">24805 10964,'24'0,"-24"24,25-24,0 25,-25 0,25 0,-25 24,25-24,-25 25,0-25,0 0,0 24,0-24,0 25,-25-1,25 1,-25-1,0 1,0 0,1-1,-26 1,25-25,-49 24,24-24</inkml:trace>
  <inkml:trace contextRef="#ctx0" brushRef="#br0" timeOffset="150644.4785">2059 11336,'0'0,"-25"0,50 0,-25 25,25-1,-25 1,0 25,0-25,0-1,0 26,0-25,0 0,0-1,0 1,0 0,-25 0,0-25,0 0</inkml:trace>
  <inkml:trace contextRef="#ctx0" brushRef="#br0" timeOffset="150784.6437">1860 11559,'0'-25,"0"50,25 0,0 0,-25-1,0 1,25 0,0 0,-1 0,1-25,-25-25,25 25,0-50</inkml:trace>
  <inkml:trace contextRef="#ctx0" brushRef="#br0" timeOffset="151180.9751">2232 11460,'0'25,"0"-1,-24-24,24 25,-25 25,25-25,-25-1,0 1,25 25,-25-25,1-1,-1 1,0 0,0 0,0 0,1-1,-26-24,25 0,25 25,-25-25,1 0,24-25,-25 25,50 0,-1-24,1 24,25-25,-25 25,24-25,-24 0,25 25,-26-25,1 25,25 0,-25 0,-1 0,1 0,0 0,0 0,-25 25,25 0,-25 0,0 0,-25-1,25 1,0 25,-25-25,25-1,0 26,-25-25,25 0,-25-1,25 1,-24 0,-1-25,0 0,25-25</inkml:trace>
  <inkml:trace contextRef="#ctx0" brushRef="#br0" timeOffset="151336.1497">1984 12005,'-24'-24,"48"24,1 0,0 0,0 0,0 0,-1 0,1 0,0 0,0 0,0 0</inkml:trace>
  <inkml:trace contextRef="#ctx0" brushRef="#br0" timeOffset="151488.2034">1960 12179,'24'0,"1"0,0 0,25 0,-26 0,26-25,-25 25,24-25,1 25,-25-24,0-1,-1 25</inkml:trace>
  <inkml:trace contextRef="#ctx0" brushRef="#br0" timeOffset="151724.1395">2828 11757,'-25'25,"25"0,-25 0,25 0,-25-1,25 1,-24 25,-1-25,0 24,25-24,-25 0,0 0,0-1,1-24,24 25,-25-50,25 1,-25-1</inkml:trace>
  <inkml:trace contextRef="#ctx0" brushRef="#br0" timeOffset="151924.5334">2704 11410,'0'25,"25"-25,-1 25,-24 0,25-1,0 26,0-25,0 24,-1 1,1 0,-25 24,25-24,0-1,-25 1,25-25,-1 24,-24 1,25-25,0-1,-25 1</inkml:trace>
  <inkml:trace contextRef="#ctx0" brushRef="#br0" timeOffset="152201.0183">3150 11782,'25'0,"0"0,0 0,-1 0,1 25,0-25,0 0,0 0,-1 0,-24-25,25 25,-50 25,1-25,24 25,-25-25</inkml:trace>
  <inkml:trace contextRef="#ctx0" brushRef="#br0" timeOffset="152376.1412">3150 11956,'-25'0,"50"0,-25 25,25-25,0 0,0 0,-1 0,1 0,0 0,0 0,0-25,-1 25,1 0</inkml:trace>
  <inkml:trace contextRef="#ctx0" brushRef="#br0" timeOffset="152728.4528">3547 11832,'25'-25,"0"25,-1 0,1 0,0 0,0 0,0 0,0 0,24 0,-24-25,0 25,0 25</inkml:trace>
  <inkml:trace contextRef="#ctx0" brushRef="#br0" timeOffset="153048.5525">3919 11609,'25'0,"0"0,0 24,-25 1,24-25,1 25,-25 0,25 0,-25-1,25 1,-25 0,0 0,0 0,-25 24,0-24,0 0,1 0,-1 24,0-24,0 0,0-25,1 25,-1-25,0 0,50-25,0 25,-1 0,26-25,-25 25,0 0,-1 0,26 0,0 0,-26 0,1 0,25-25,-25 25,-1 0,1-25</inkml:trace>
  <inkml:trace contextRef="#ctx0" brushRef="#br0" timeOffset="153911.9587">4465 11609,'0'24,"0"1,0 0,0 0,0 24,0-24,0 0,0 0,0 24,0-24,0 0,0 0,0-50,0 0,0 0,0 1,25-26,-25 25,0-24,24 24,1 25,-25-25,25 25,-25 25,25-25,0 25,-25-1,0 1,24 0,-24 0,0 0,0 24,0-24,0 0,-24 0,-1-1,0-24,25-24,0-1,0-25,25 25,-25-24,25 24,24 0,-24-24,0 49,24-25,-24 0,25 25,0 0,-26-25,26 25,-25 0,24 0,-24 0,0 0,-25 25,-25-25,0 0,1 0,-1 0,0-25,0 0,25 1,-25-1,25 0,0 0,0 0,-24 1,24-1,0 0,0 0,0 50,24 0,-24 0,0-1,0 26,0 0,0-1,0 1,0-1,0 26,0-26,0 26,0-26,0 26,-24-26,24 1,0 0,0-25,-25 24,25-24,-25-25,25-25,-25 25,0-25,0 1,25-1,-24 0,24 0,0 0,0 0,24 1,1-1,-25 0,25 25,0-25,0 0,0 1,-1 24,26-25,-25 25,0 0,-1 0,-48-50</inkml:trace>
  <inkml:trace contextRef="#ctx0" brushRef="#br0" timeOffset="154048.1702">5308 12154,'0'25,"-25"0,25 0,0 0,0-1,0 1,-24 0,24 0,-25 0,0-1</inkml:trace>
  <inkml:trace contextRef="#ctx0" brushRef="#br0" timeOffset="160676.138">6127 11435,'-25'25,"25"0,-25-1,0 1,25 25,-24-1,24 1,-25 24,25 1,-25-1,25-24,0 24,0-24,0 24,0-24,0 0,25-26,-25 1,25 25,-1-25,-24-1,25-24,0 25</inkml:trace>
  <inkml:trace contextRef="#ctx0" brushRef="#br0" timeOffset="161199.8984">6226 11956,'0'-25,"25"25,0 0,24 0,-24-25,0 25,0 0,-1 25,1-25,0 0,0 0</inkml:trace>
  <inkml:trace contextRef="#ctx0" brushRef="#br0" timeOffset="161521.1853">6548 11733,'25'24,"0"-24,-25 25,25 0,0 0,-1 0,-24-1,25 1,-25 0,0 0,0 24,0-24,-25 0,25 0,-24 0,-1 24,-25-24,25 0,1 0,-1 0,0-1,0-24,0 0,50 0,-25-24,25 24,0 0,24-25,-24 25,0 0,0-25,0 25,24 0,-24-25,25 25,-26 0,1 0,0-25,0 25</inkml:trace>
  <inkml:trace contextRef="#ctx0" brushRef="#br0" timeOffset="161820.6075">6995 11683,'-25'0,"25"25,0 0,0-1,0 26,0-25,-25 24,25 1,0 0,0-1,-24 1,24-1,0 1,-25-25,25 0,0 0,25-25,-1 0,1 0,0 0,0 0,0 0,24 0,-24 0,25 0,-26 0,1 0,0-25,0 25,0 0,-75-75</inkml:trace>
  <inkml:trace contextRef="#ctx0" brushRef="#br0" timeOffset="162023.977">6945 11559,'25'25,"0"-25,0 0,0 25,24-25,-24 0,0 0,0 24,-1-24,1 0,0 25</inkml:trace>
  <inkml:trace contextRef="#ctx0" brushRef="#br0" timeOffset="162200.4926">6945 11931,'25'0,"0"0,-25 25,25-25,24 0,-24 0,0 0,25 0,-26 0,1 0,0 0,0 0</inkml:trace>
  <inkml:trace contextRef="#ctx0" brushRef="#br0" timeOffset="162424.4257">7317 11857,'25'0,"0"0,0 24,0-24,24-24,-24 24,25 0,-26 0,26 0,-25 0,0 0,-1 24,1-24</inkml:trace>
  <inkml:trace contextRef="#ctx0" brushRef="#br0" timeOffset="162656.0761">7913 11509,'0'25,"0"0,0 0,-25 0,25-1,0 26,-25 0,0 24,25-24,-25-1,1 26,-1-26,0 26,0-26,25 1,0-25,0 0,0-1,25-48,-25-1,0 0,25-25</inkml:trace>
  <inkml:trace contextRef="#ctx0" brushRef="#br0" timeOffset="162852.2281">7937 11584,'25'25,"-25"-1,0 1,25 0,-25 25,25-1,-25 1,25-1,-25 1,25 0,-25-1,24 1,-24-1,0-24,0 25,0-25,0 0,-24-25,-1 0</inkml:trace>
  <inkml:trace contextRef="#ctx0" brushRef="#br0" timeOffset="162996.6518">7838 12030,'0'0,"25"0,0-25,0 25,-1 0,1-24,0 24,25-25,-25 25,-1-25,1 25,-25-50,25 26</inkml:trace>
  <inkml:trace contextRef="#ctx0" brushRef="#br0" timeOffset="163192.7">8210 11534,'0'25,"25"0,-25 0,25-1,-25 26,25 0,0-1,-1 1,1-1,0 1,-25 0,0-1,25 26,-50-26,25 1,0-25,-25 24,25 1,-25 0,1-26,-1 1,0-25</inkml:trace>
  <inkml:trace contextRef="#ctx0" brushRef="#br0" timeOffset="163532.1097">8657 11733,'0'-25,"0"50,25-1,-1 26,-24-25,25 24,0 1,0 0,0-1,-1-24,1 25,0-26,0 1,0 0,-1 0,-24 0,25-25,-25-25,0 0</inkml:trace>
  <inkml:trace contextRef="#ctx0" brushRef="#br0" timeOffset="163728.2255">8979 11609,'-25'0,"1"24,24 1,-25 25,0-1,0 1,0 0,1 24,-1-24,0 24,-25-24,26-1,24-24,-25 25,25-25,0 24</inkml:trace>
  <inkml:trace contextRef="#ctx0" brushRef="#br0" timeOffset="163976.3086">9079 11807,'0'25,"24"-25,1 0,25 0,-25 0,-1 0,26 0,-25 0,0-25,-1 50,1-25,0 0</inkml:trace>
  <inkml:trace contextRef="#ctx0" brushRef="#br0" timeOffset="164140.7276">9054 12005,'25'25,"-1"-25,1 0,25-25,-25 25,24 0,1 0,-25 0,24 0,-24 0,0-24,0 24,24 0,-24 0</inkml:trace>
  <inkml:trace contextRef="#ctx0" brushRef="#br0" timeOffset="164444.4944">9699 11832,'-25'0,"0"25,0-25,25 24,0 1,0 0,0 25,25-26,-25 26,25-25,-25 0,25-1,-1 1,1 0,0-25,0-25,0 25,-1-25,1 1,0-1,0-25,-25 25,25 1,-25-26,0 25,0 0,0 1,0-1,0-25,-25 25,25 1,-25-1,0 0,0 0,1 25,-1 0,25 25,-25-25,25 25,-25 0,25-1,0 1,0 0,0 0</inkml:trace>
  <inkml:trace contextRef="#ctx0" brushRef="#br0" timeOffset="164612.7768">10294 12030,'0'25,"0"0,0 0,0-1,-25-24,25 25,0 0,-25-25,1 25,-1-25</inkml:trace>
  <inkml:trace contextRef="#ctx0" brushRef="#br0" timeOffset="165140.4253">11311 11782,'-25'0,"50"0,0 25,0-25,24 0,-24 0,0 0,24 0,-24-25,0 25,0 0,0 0,-1 0</inkml:trace>
  <inkml:trace contextRef="#ctx0" brushRef="#br0" timeOffset="165472.6203">11733 11584,'0'25,"24"-25,1 24,0 1,0 0,0 0,-1-25,-24 25,25-1,-25 1,0 0,0 25,-25-26,1 1,-1 0,-25 25,1-26,24 1,0 0,-25 0,26-25,-1 25,50-25,-1-25,1 25,0 0,25 0,-26-25,26 25,-25 0,24 0,-24-25,25 25,-25-25,-1 1,1 24</inkml:trace>
  <inkml:trace contextRef="#ctx0" brushRef="#br0" timeOffset="165772.4234">12229 11559,'0'25,"-25"-25,25 25,0 24,-25-24,25 25,-25-1,25 1,-25-1,25 26,-24-26,-1 1,25 0,-25-1,25-24,-25 0,25 0,25-25,0 0,-25-25,25 25,24 0,-24 0,25-25,-25 25,24 0,-24-25,25 25,-26 0,1 0,0-25,-25 1,-25-26,0 25,25 0</inkml:trace>
  <inkml:trace contextRef="#ctx0" brushRef="#br0" timeOffset="165952.4812">12204 11534,'25'0,"0"0,-1 25,1-25,0 0,0 0,0 0,-1 25,1-25,0 0,-50 0</inkml:trace>
  <inkml:trace contextRef="#ctx0" brushRef="#br0" timeOffset="166124.089">12105 11881,'24'0,"-24"25,25-25,0-25,0 25,0 0,24 0,-24 0,25-24,-25 24,-1 0,1 0,0 0,0 0</inkml:trace>
  <inkml:trace contextRef="#ctx0" brushRef="#br0" timeOffset="166328.0667">12526 11881,'25'0,"0"0,0-24,0 24,-1 0,1 0,25 0,-1 0,-24 0,0 0,0 0</inkml:trace>
  <inkml:trace contextRef="#ctx0" brushRef="#br0" timeOffset="166576.0632">13146 11460,'-24'25,"24"-1,-25 1,25 0,-25 25,0-1,0 26,1-26,-1 26,0-26,0 26,0-1,1-24,24-1,-25-24,25 0,0 0,0 0,25-50,-25 0,0 0,24-25,-24 26</inkml:trace>
  <inkml:trace contextRef="#ctx0" brushRef="#br0" timeOffset="166853.105">13171 11385,'0'25,"25"0,-25 0,0 0,0 24,0-24,25 25,-25-1,25 1,-25 24,0-24,25-1,-25 26,0-26,0 1,24-25,-24 24,0 1,0-25,0 0,-24-25,-1-25,25 0,-25 0,0 0</inkml:trace>
  <inkml:trace contextRef="#ctx0" brushRef="#br0" timeOffset="167004.2368">13022 11881,'0'25,"25"-25,0 0,0 0,0 0,-1-25,1 25,0 0,0 0,0 0,0 0</inkml:trace>
  <inkml:trace contextRef="#ctx0" brushRef="#br0" timeOffset="167376.9582">13444 11857,'25'0,"0"0,0 0,-1 0,1 0,0 0,0 0,0 0,-1-25,1 25,-25 25</inkml:trace>
  <inkml:trace contextRef="#ctx0" brushRef="#br0" timeOffset="167568.3576">13444 12005,'25'0,"0"0,0 0,-1 0,1 0,0 0,0 0,24 0,-24 0,0 0,0 0,0 0,-1 0,1 0,-50-24</inkml:trace>
  <inkml:trace contextRef="#ctx0" brushRef="#br0" timeOffset="168513.0909">14536 11187,'0'0,"-25"0,25-25,-25 25,25 25,-25-25,25 25,-25 24,1-24,-1 50,0-1,0 0,25 1,-25 24,0 0,1 0,-1 25,25-24,-25-1,25 0,0-24,0-1,25 0,-25 1,25-26,-1-24,-24 25,25-25,-25-1,25 1,-25 0</inkml:trace>
  <inkml:trace contextRef="#ctx0" brushRef="#br0" timeOffset="174803.9769">14560 11485,'-24'24,"24"1,-25-25</inkml:trace>
  <inkml:trace contextRef="#ctx0" brushRef="#br0" timeOffset="175948.1002">14560 11509,'-24'0,"48"-24,1-1,-25 0,25 0,0 25,0-25,-1 25,1-24,0 24,0 0,0-25,-25 50,24-25,-24 24,25 1,-25 0,0 0,0 0,-25-1,1 1,24 0,-25 0,25 0,-25-25,25 24,-25-24,25 25,-25 0,1-25,-1 25,25 0,-25-25,0 0,25 24,-25-24,50 0,0 0,0-24,0 24,-1 0,1 0,0 0,0 0,0 0,-1 0,1 0,0 0,-50 24</inkml:trace>
  <inkml:trace contextRef="#ctx0" brushRef="#br0" timeOffset="176692.5562">15850 11286,'0'25,"-25"-25,25 25,0 0,-24 24,24-24,-25 25,25-26,0 26,-25-25,25 0,0-1,0 26,0-25,25-25</inkml:trace>
  <inkml:trace contextRef="#ctx0" brushRef="#br0" timeOffset="176952.2668">16024 11435,'-25'25,"25"0,-25 24,25-24,0 0,0 0,0-1,25-24,-25 25,25-25,0 0,-1 0,1 0,-25-25,25 1,0-1,0 0,-25 0,24 0,-24 1,0-1,-24 0,24 0,-25 25,25-25,-25 25,0 0,25 25,-25-25,1-25</inkml:trace>
  <inkml:trace contextRef="#ctx0" brushRef="#br0" timeOffset="177464.1368">17041 11410,'0'0,"0"25,0 0,0 0,0-1,0 1,0 0,0 0,0 0,25-1,-1-24,1 0,-25-24,25 24,0-25,0 0,-25 0,24 0,-24 1,25 24,-25-25,0 0,0 0,0 0,0 1,-25-1,1 25,-1 0,-25 0,25 25,-24-25</inkml:trace>
  <inkml:trace contextRef="#ctx0" brushRef="#br0" timeOffset="178096.2339">14412 12278,'-25'-24,"50"48,-1-24,1 0,0 0,25 0,-26 0,26 0,-25-24,0 24,-1 0,1 0,0 0,0-25</inkml:trace>
  <inkml:trace contextRef="#ctx0" brushRef="#br0" timeOffset="178297.3017">14858 12055,'0'25,"0"0,0-1,-25 1,25 0,0 25,0-25,-25 24,25-24,0 25,0-26,0 1,0 25,0-25,0-1,0 1,-24-25</inkml:trace>
  <inkml:trace contextRef="#ctx0" brushRef="#br0" timeOffset="179756.127">15577 12154,'25'0,"0"0,0 25,0-25,-1-25,26 25,-25 0,0 0,-1 0,1 0,0 0,0 0,0 0</inkml:trace>
  <inkml:trace contextRef="#ctx0" brushRef="#br0" timeOffset="180061.0006">16073 12030,'-24'25,"24"0,0 0,0-1,0 1,0 0,0 0,24 0,-24 0,0-1,0 1,25 0,-25 0,25 0,-25-1,0 1,25-25,-25 25,-25-25,25 25,-25-25,25 25,-25-25,1 24,-1-24,0 0,0 25,0-50,1 25,-1-24,25-1</inkml:trace>
  <inkml:trace contextRef="#ctx0" brushRef="#br0" timeOffset="180207.9971">16073 12154,'25'0,"0"0,-25-25,25 25,0 0,-1 0,26 0,-25 0,0 0,-1 0,26 0,-25 0</inkml:trace>
  <inkml:trace contextRef="#ctx0" brushRef="#br0" timeOffset="180776.4537">17066 12204,'0'-25,"-25"50,25 0,-25-25,25 25,0-1,0 1,0 0,0 0,0 0,25-1,0-24,-1 0,1 0,0 0,-25-24,25 24,-25-25,25 0,-1 25,-24-25,25 0,-25 1,0-1,0 0,0 0,0 0,0 0,0 1,0-1,-25 25,1 0,-1 0,0 0,0 25,-24-25,24 24,0-24</inkml:trace>
  <inkml:trace contextRef="#ctx0" brushRef="#br0" timeOffset="181560.9911">14337 13022,'25'0,"0"0,0 0,-1 25,1-25,0 0,0 0,0 0,-1 0,1 0,0 0,0 0,-50-49,25 24</inkml:trace>
  <inkml:trace contextRef="#ctx0" brushRef="#br0" timeOffset="181928.3361">14684 12874,'0'0,"25"24,0-24,0 25,0 0,-1 0,-24 0,0-1,0 1,0 0,-24 0,-1 0,0-1,0-24,50 0,0-24,0 24,-1 0,1 24,0-24,0 0,0 25,-1-25,-24 25,25 0,-25 0,0 0,-25-25,25 24,-24 1,24 0,-25 0,0 0,0-50</inkml:trace>
  <inkml:trace contextRef="#ctx0" brushRef="#br0" timeOffset="182376.4811">15602 13122,'-25'0,"50"0,0 0,0 0,0 0,-1 0,1 0,0 0,0 24,0-24,-1-24,1 24,0 24,-50-24,25-24</inkml:trace>
  <inkml:trace contextRef="#ctx0" brushRef="#br0" timeOffset="182760.5439">16123 12849,'0'-25,"0"50,0 0,0-1,-25 26,25-25,0 24,-25-24,25 25,0-25,0 24,-24-24,48 25,-24-25,0-1,25 1,0-25,0 0,0-25,-1 1,1-1,-25 0,0 0,0 0,0 0,-25 25,1 0,-1 0,25 25,-25-25,0 25,0 0</inkml:trace>
  <inkml:trace contextRef="#ctx0" brushRef="#br0" timeOffset="184729.1725">16892 13047,'25'0,"0"0,-1 0,1 0,0 0,0 0,0 0,-1 0,1 0,0-25,0 25,0 0,-1 0,-24-24,0-1</inkml:trace>
  <inkml:trace contextRef="#ctx0" brushRef="#br0" timeOffset="185109.4427">17264 12799,'25'0,"0"25,-1-25,-24 25,25-25,0 25,0-25,-25 24,25 1,-50-25,25 25,-25 0,25 0,-25-1,0-24,1 25,-1 0,0-25,50 0,0 0,-1-25,1 25,0 0,0 25,0-25,-1 0,1 0,-25 25,25 0,-25-1,-25-24,25 25,-25-25,25 25,-24 0,-1 0,0-25,0 0,25-25</inkml:trace>
  <inkml:trace contextRef="#ctx0" brushRef="#br0" timeOffset="185525.192">17636 11361,'25'0,"0"24,0 1,-1 25,1-1,0 1,0 24,24 1,-24-1,0 1,0 24,0-25,-1 25,1-24,-25 24,0 0,0-24,0 24,-25-25,1 26,-1-26,0 0,-25 1,26-1,-26-24,25 24,-24-49</inkml:trace>
  <inkml:trace contextRef="#ctx0" brushRef="#br0" timeOffset="186064.2194">18231 12477,'0'-25,"25"0,0 25,-25-25,50 1,-26 24,1-25,25 0,-25 25,-1-25,1 25,0 0,0 25,0-25,0 25,-25 0,0-1,24 1,-24 0,0 0,0 0,25-1,0-24,-25 25,25-25,0-25,-1 25,1 0,0-24,0-1,0 0,-1 0,1 0,0 1,-25-1,0 0</inkml:trace>
  <inkml:trace contextRef="#ctx0" brushRef="#br0" timeOffset="186852.1433">19695 11509,'0'0,"-25"-24,0 24,25 24,-24 26,-1 0,0 24,0 0,0 26,0-1,1 0,-1 0,0 1,25 24,-25-25,25 0,0 0,0-24,0-1,25 0,-25 1,25-26,0 1,-25-25,24 24,1-24,0 0,-25 0</inkml:trace>
  <inkml:trace contextRef="#ctx0" brushRef="#br0" timeOffset="190116.2304">20117 11385,'0'0,"-25"0,25 25,0 0,0 0,-25 24,25-24,0 0,0 0,0 0,0-1,0 1,0 0,0 0,0 0,-25-25,25-25</inkml:trace>
  <inkml:trace contextRef="#ctx0" brushRef="#br0" timeOffset="190544.5084">20811 11361,'0'-25,"0"50,0-1,0 1,0 0,0 0,0 0,0-1,0 1,0 0,25 0,-25 0,25-1,0-24,-25 25,24-25,1 0,0 25,-50 0,0-25,25 25,-24-25,24 24,-25-24,0 25,0 0,0-25,1 25,-1-25,0-25,25 0,0 0</inkml:trace>
  <inkml:trace contextRef="#ctx0" brushRef="#br0" timeOffset="190720.2452">20861 11410,'25'0,"-1"0,1 0,0 0,0 0,0 0,-1 0,-24-25,25 25,0 0,0 0,0 0,-1 0</inkml:trace>
  <inkml:trace contextRef="#ctx0" brushRef="#br0" timeOffset="191176.397">22002 11534,'-25'-25,"25"50,0 0,0 0,0 0,0-1,0 1,25 0,0-25,-1 0,1-25,0 25,0-25,0 1,-1-1,1 0,-25 0,0 0,0 1,0-1,-25 0,1 25,-1 0,0 25,-25-25,26 25</inkml:trace>
  <inkml:trace contextRef="#ctx0" brushRef="#br0" timeOffset="191872.8014">19918 13221,'-25'0,"25"25,0 0,25-1,0 1,0-25,0 0,-1 0,1-25,0 25,0-24,0 24,-25-25,24 0,-24 0,0 0,25 0,-50 1,1-1,-1 0,25 50,25 0,-25-1,24-24</inkml:trace>
  <inkml:trace contextRef="#ctx0" brushRef="#br0" timeOffset="192184.3464">20836 13146,'0'0,"0"-24,-25 48,50 1,-25 0,0 0,25-25,0 25,-1-25,1 0,0 0,0 0,0-25,-1 0,1 25,-25-25,25 0,-25 1,25 24,-25-25,0 0,0 0,0 0,-25 25,0-24,0 24</inkml:trace>
  <inkml:trace contextRef="#ctx0" brushRef="#br0" timeOffset="192552.1212">21878 13022,'-25'0,"25"25,25-25,-25 25,25 0,-1 0,1-25,0 0,0-25,0 25,-25-25,24 25,1-25,-25 0,25 1,-25-1,0 0,0 0,-25 0,0 1,1 24,-1 24,0-24,0 25</inkml:trace>
  <inkml:trace contextRef="#ctx0" brushRef="#br0" timeOffset="196949.0261">19968 12452,'0'0,"-25"0,25-25,-25 50,0-25,25 25,-24-25,24 25,-25-1,0 1,25 0,-25 0,25 0,0-1,25-24,-25 25,0 0,25-25,0 0,-1 0,1 0,0-25,0 25,-25-25,25 1,-1-1,1 25,-25-25,25 0,-25 0,0 1,0-1,0 0,-25 0,25 0,-25 25,1 0,-1 25</inkml:trace>
  <inkml:trace contextRef="#ctx0" brushRef="#br0" timeOffset="201576.6529">20811 12353,'-25'0,"1"25,24-1,24 1,1-25,0 0,0-25,0 1,-1 24,1-25,0 0,-25 0,25 0,-25 1,25-1,-25 0,0 0,-25 0,0 25,0 0,0 0,-24 0,24 25,0 0,0-25,1 25,-1 0,25-1,-25 1,25 0,-25-25,25 25,25 0,0-1,0-24,-1 0,1 0,0-24,0 24,0 0,-1-25,1 25,0-25,-50 50,25 0,-25-25,25 24,-24 1,24 0,0 0,0 0,-25-1,25 1,-25 0,25 0,0 0,-25-1,25 26,0-25,-25 0,1-1,24 1</inkml:trace>
  <inkml:trace contextRef="#ctx0" brushRef="#br0" timeOffset="202104.2575">21555 12328,'0'-25,"25"25,0 0,0 0,-1 0,26 0,-25 0,0 0,0 0,-1 0,1-25,0 25,0 0</inkml:trace>
  <inkml:trace contextRef="#ctx0" brushRef="#br0" timeOffset="202460.5522">21977 12080,'25'0,"0"25,-1-1,1-24,-25 25,-25 0,1 0,-1-25,0 25,50-25,0 0,-1 0,1 25,0-25,-25 24,25-24,-25 25,25-25,-25 25,0 0,0 0,0-1,-25-24,25 25,-25 0,0-25,25 25,-25 0,1-25,-1 24,0-24</inkml:trace>
  <inkml:trace contextRef="#ctx0" brushRef="#br0" timeOffset="202920.2616">22647 11509,'0'-24,"0"48,24 1,-24 0,25 25,0 24,0-24,0-1,0 26,-1-1,1 0,0 26,-25-26,0 1,0 24,0-25,-25 1,25-1,-25 0,25-24,-24 24,-1-24,-25 0,25-1,-24 26,-1-26,0 1,1-1,-1 1,-24 0</inkml:trace>
  <inkml:trace contextRef="#ctx0" brushRef="#br0" timeOffset="203969.1113">2803 14833,'-25'0,"25"-25,25 1,0-1,0 25,-1-25,1 0,0 25,0 0,0-25,-1 25,1 0,0-24,0 24,-25 24,25-24,-1 25,-24 0,25 0,-25 0,25-1,0-24,0 0,-1-24,1 24,0-25,0 0,0 0,-1 0,1 1,-25-1</inkml:trace>
  <inkml:trace contextRef="#ctx0" brushRef="#br0" timeOffset="204508.7113">4043 13915,'0'-24,"-25"-1,1 25,24 25,-25-25,25 49,-25-24,0 25,0 24,25 0,-24 1,-1 24,0 0,0 25,25 0,-25-24,25 24,0-25,0-25,0 25,25 1,-25-26,25 25,0-49,0 0,-1-1,1-24,0 25,0-26,-25 1</inkml:trace>
  <inkml:trace contextRef="#ctx0" brushRef="#br0" timeOffset="206232.2031">4490 14784,'0'-25,"-25"25,25 25,-25-25,25 24,0 1,0 0,-25 0,25 0,0-1,25 1,-25 0,0 0,25-25,-25 25,25-25,-1 0,1 0,0-25,0 0,-25 0,25 25,-25-25,0 1,0-1,0 0,0 0,0 0,-25 1,0-1,25 0,-25 25,0 0,1 0,-1 25,25 0</inkml:trace>
  <inkml:trace contextRef="#ctx0" brushRef="#br0" timeOffset="206964.272">5705 14684,'25'0,"-50"-24,25 48,0 1,0 0,0 0,0 0,0-1,0 1,0 0,0 0,0 24,0-24,-25 0,25 0,0 0,25-50,-25 0,0 0,0 0,0 1</inkml:trace>
  <inkml:trace contextRef="#ctx0" brushRef="#br0" timeOffset="207803.9317">6871 14858,'-25'0,"50"0,0 0,0 0,-1 0,1 0,0 25,0-25,0 0,-50-25,25 0</inkml:trace>
  <inkml:trace contextRef="#ctx0" brushRef="#br0" timeOffset="208128.3873">7317 14808,'25'0,"0"-24,25 24,-26 0,1 0,0 0,0-25,0 25,-1 0,1 0,0 0,-50 0,25 25</inkml:trace>
  <inkml:trace contextRef="#ctx0" brushRef="#br0" timeOffset="208484.3921">7392 14908,'0'0,"25"0,-1 0,-24 24,25-24,0 0,-25 25,25-25,-25 25,0 0,-25 0,25-1,-25-24,0 25,1 0,48-50,1 25,0 0,0-25,0 25,-1 0,1 25,-25 0,0 0,-25-25,25 25,-24-1,-1 1,0-25,25 25,-25-25,25 25,-25-25,1 0,24-25,-25 25</inkml:trace>
  <inkml:trace contextRef="#ctx0" brushRef="#br0" timeOffset="208748.9729">7565 14114,'-24'0,"24"25,0-1,0 1,0 25,0-1,0-24,0 25,0 0,0-1,0 1,0-1,-25 1,25 0,0-1,0-24</inkml:trace>
  <inkml:trace contextRef="#ctx0" brushRef="#br0" timeOffset="209412.4711">4589 15627,'0'0,"-25"25,0-25,0 25,25-1,-24-24,24 25,0 0,0 0,0 0,0-1,0 1,24 0,-24 0,25-25,-25 25,25-25,0 0,0 0,-1-25,1 25,-25-25,25 0,-25 0,0 1,0-1,0 0,0 0,0 0,0 1,-25-1,0 0,1 25</inkml:trace>
  <inkml:trace contextRef="#ctx0" brushRef="#br0" timeOffset="209816.2817">5779 15677,'0'24,"-24"-24,24 25,0 0,0 0,0 0,0-1,24 1,-24 0,0 0,25-25,-25 25,25-25,0 0,0 0,-25-25,25 0,-1 0,-24 0,0 1,25-1,-50 0,25 0,0 0,-24 1,-1 24,25-25,-25 50</inkml:trace>
  <inkml:trace contextRef="#ctx0" brushRef="#br0" timeOffset="210220.3585">7293 15776,'0'25,"0"-1,0 1,24-25,-24 25,25-25,0 0,0 0,0 0,-1 0,1-25,0 0,-25 1,25-1,-25 0,0 0,0 0,0 1,0-1,-25 0,0 25,0 0,25-25,-24 25,-1 0,-50-49</inkml:trace>
  <inkml:trace contextRef="#ctx0" brushRef="#br0" timeOffset="210672.9628">8037 14015,'25'24,"-25"1,24 0,-24 0,25 24,0 1,0 0,0 24,-1 1,1-1,0 0,0 26,0-1,-1 0,1-25,-25 26,0-1,0 0,0-25,0 26,-25-1,1-25,-1 1,25-1,-50 25,25-49,1 24,-26-24,25 0</inkml:trace>
  <inkml:trace contextRef="#ctx0" brushRef="#br0" timeOffset="212099.9121">4490 13643,'-25'-25,"25"50,0-1,0 1,0 0,-25 25,25-1,0 1,0-1,0 1,0 0,-25-26,25 26,0-25,0 24,0-24,25 0,-25 0,0 0</inkml:trace>
  <inkml:trace contextRef="#ctx0" brushRef="#br0" timeOffset="213344.6617">5655 13742,'0'-25,"-24"25,24 25,-25 0,25-1,0 1,0 0,25 25,-25-26,0 1,0 0,24-25,-24 25,25 0,0-25,0 0,0-25,-1 0,-24 0,25 0,-25 1,0-1,0-25,0 25,25 1,-25-1,-25 0,25 0,-25 0,1 1,-1 24,0 0</inkml:trace>
  <inkml:trace contextRef="#ctx0" brushRef="#br0" timeOffset="216176.0676">6772 13692,'-25'0,"50"0,-1 0,1 0,0 0,0 0,0 0,0 0,-1 0,-48 0,-1 0</inkml:trace>
  <inkml:trace contextRef="#ctx0" brushRef="#br0" timeOffset="234485.1723">6772 13692,'-25'0,"50"0,-1 0,1 0,0 0,0 0,25 0,-26 0,26 0,-25-25,0 25,24 0,-24 0,0 0,24 0,-24 0,0 0,0 0,0 0,-50 25,0-25,0 0,0 25</inkml:trace>
  <inkml:trace contextRef="#ctx0" brushRef="#br0" timeOffset="234837.0089">6896 13816,'0'25,"25"-25,-1 25,1-25,0 0,0 25,0-25,-25 24,0 1,0 0,-25-25,25 25,-25 0,0-25,0 24,1-24,24 25,24-50,1 25,0 25,0-25,0 0,-1 0,-24 25,25 0,-25 0,0-1,0 1,0 0,-25-25,25 25,-24-25,-1 25,25-1,-25-24,0 0,0 0,1-24,-1-26</inkml:trace>
  <inkml:trace contextRef="#ctx0" brushRef="#br0" timeOffset="235180.6896">6871 13072,'0'0,"0"25,25 0,-25-1,0 1,0 0,25 0,-25 0,0 0,24-1,1 1,-25 0,25-25,-25 25,0 0,0-1,0 1,-25 0,25 0,-25-25,1 25,-1-1,0-24,0 0,0 0,0-24,1 24,24-25</inkml:trace>
  <inkml:trace contextRef="#ctx0" brushRef="#br0" timeOffset="235340.5168">6896 13196,'25'0,"-1"-25,1 25,0 0,0 0,0 0,24-25,-24 25,0 0,0 0,-1 0,1 0</inkml:trace>
  <inkml:trace contextRef="#ctx0" brushRef="#br0" timeOffset="236456.8948">9426 14808,'25'0,"-1"0,-24 25,25-25,-25 25,0 0,-25-25</inkml:trace>
  <inkml:trace contextRef="#ctx0" brushRef="#br0" timeOffset="236588.3111">9203 15156,'24'24,"1"-24,0 0</inkml:trace>
  <inkml:trace contextRef="#ctx0" brushRef="#br0" timeOffset="236704.3621">9475 15156,'0'0,"25"24,0-24,0 0,0-24,-50-26,25 25,25 25</inkml:trace>
  <inkml:trace contextRef="#ctx0" brushRef="#br0" timeOffset="237396.8892">9128 14536,'25'0,"0"0,0 0,-1 0,26 24,-25-24,24-24,-24 24,25 0,-1-25,-24 25,25 0,-25-25,-1 25,1 0,-50 0,1 0,-1 0</inkml:trace>
  <inkml:trace contextRef="#ctx0" brushRef="#br0" timeOffset="237581.078">9302 14387,'0'25,"0"-1,0 26,0 0,0-1,25 1,-25-25,0 24,0 1,0-1,0 1,0-25,0 0,0-1,24-48,-24-1,0 0</inkml:trace>
  <inkml:trace contextRef="#ctx0" brushRef="#br0" timeOffset="237788.7702">9550 14263,'-25'24,"25"1,0 25,0-25,0 24,0 1,0 0,0 24,0-24,-25 24,25-24,0-1,0-24,0 25,0-26,0 1,-25-50</inkml:trace>
  <inkml:trace contextRef="#ctx0" brushRef="#br0" timeOffset="237904.5816">9401 14684,'25'0,"0"25,-25-50,0 50</inkml:trace>
  <inkml:trace contextRef="#ctx0" brushRef="#br0" timeOffset="238033.1358">9426 14784,'25'-25,"-50"50,74-50,-49 0,25 25,-50 25</inkml:trace>
  <inkml:trace contextRef="#ctx0" brushRef="#br0" timeOffset="238304.1807">9103 15056,'-49'25,"98"-50,-73 50,48-50,1 25,0-24,25-1,-1 0,1 0,-1 0,-24 1,25-1,-1 0,1 0,-25 0,0 25,-1 0,-24 25,-24-25,-1 25,25 0,-25 0,-25-1,26 1,-1 25,-25-25,1 24,-1 1,25-1,-24 1,-1 0,0-1,26-24,-1 0,0 0,25-50</inkml:trace>
  <inkml:trace contextRef="#ctx0" brushRef="#br0" timeOffset="238480.5336">9451 14932,'24'25,"1"-25,-25 25,25-25,0 25,0 0,-1-25,-24 24,25 1,0 0,0 0,0 0,-25-1,-50-48,25 24</inkml:trace>
  <inkml:trace contextRef="#ctx0" brushRef="#br0" timeOffset="238636.2782">9327 15230,'24'-25,"1"25,0 0,0-25,0 25,-1 0,1 0,0-24,0 24,0 0,-1-25</inkml:trace>
  <inkml:trace contextRef="#ctx0" brushRef="#br0" timeOffset="238872.9525">9500 15131,'-25'49,"50"-98,-50 123,25-49,0 0,-24 0,24 24,0-24,0 0,0 0,-25-25,25 25,-25-1,0-24,0-24,50 24,0-25,0 25,0 0,-1 0,1-25,0 25,0 0,24 0,-24-25,0 25,0-25,0 0,-25 1</inkml:trace>
  <inkml:trace contextRef="#ctx0" brushRef="#br0" timeOffset="239156.3727">9897 14734,'25'0,"-25"-25,25 25,-1 0,1 0,0 0,0 0,0 0,0 0,-50 50,0-25,0 24,0-24,0 49,-24-24,24 0,-25-26,50 26,-24-25,-1 0,25-1,0 1,0-50,25 1,-25-1,0 0</inkml:trace>
  <inkml:trace contextRef="#ctx0" brushRef="#br0" timeOffset="239316.6877">10046 14858,'0'0,"-25"25,25 0,0 24,0-24,0 0,0 24,0-24,0 0,0 25,0-26,0 1,-50-99,50 49,0 0</inkml:trace>
  <inkml:trace contextRef="#ctx0" brushRef="#br0" timeOffset="239764.2948">10120 14883,'25'0,"-50"0,50 25,-25-1,0 26,0-25,0 24,0-24,-25 0,25 0,0 0,0-1,0-48,25-1,-25 0,0-25,25 1,0-1,-25-24,25 24,-1 1,1-1,0 0,0 26,0-1,-25 50,0 24,0-24,-25 25,25-26,0 1,-25 25,25-25,25-1,-25-48,25-1,-1 0,-24 0,25 0,0 1,0-1,0 0,-1 0,1 25,0-25,0 50,0-25,-25 25,0 0,24 0,-24-1,0 1,-24 0,24 0,0 0,0-1,-25 1,0-25,25-25,0 1,-25-26,25 25,0-24</inkml:trace>
  <inkml:trace contextRef="#ctx0" brushRef="#br0" timeOffset="240160.5193">10492 14436,'-24'0,"48"0,-48 25,24 0,0 0,0 24,0 1,0 0,-25-1,25 1,0 24,0-24,0-1,-25-24,25 25,0-25,0 24,-25-49,0-25,1 25,-1 0,25 25,-25 25,0-25,25-1,0 26,0-25,-25 0,50-1,-25 1,25-25,-25-25,25 1,0-1,-1 0,1-25,0 26,25-26,-26 25,1 25,0-25,0 25,0 0,-1 25,1-25,-25 25,25 0,-25 0,25-25,-25 24,25-24,-25 25,24-25,1 0,-25-25,25 1,-25-1</inkml:trace>
  <inkml:trace contextRef="#ctx0" brushRef="#br0" timeOffset="240800.8992">10914 14238,'-25'0,"25"25,0-1,0 1,25-25,-25 25,25-25,0 0,-1 0,1 0,0 0,-50 25,0 0,25 0,-24-1,-1 26,0 0,-25 24,26 0,-1 1,0-1,25-24,-25 24,25-24,0-1,0 1,25-25,-25 0,25-25,0-25,-25 0,24-25,-24 26,25-26,0 0,-25 1,25-26,0 26,-25-1,0 25,24-24,-24 24,0 0,25 0,-25 1,25-1,0 25,0 0,-1 0,1 0,-25 25,0-1,25 1,-25 0,0 0,0 24,0 1,-25 0,25-1,0 1,0-1,0 1,0-25,0 24,0 1,0-25,0 0,0-1,-25-24,25-24,-24-1,-1 0,25 0,-25 0</inkml:trace>
  <inkml:trace contextRef="#ctx0" brushRef="#br0" timeOffset="241636.2131">10889 14808,'0'0,"25"-24,0 24,0 0,-1 0,1-25,0 50,-25-1,0 1,-25 0,25 0,-25 0,1-1,-1 26,25-25,-25-25,25 25,0-50,25 0,-25 0,25-24,-1 24,-24-25,25 1,0 24,-25 0,25 0,-25 0,0 50,0 0,-25 25,25-26,-25 26,25-25,0 0,0-1,0 1,25-25,0-25,-25-24,25 24,-1-25,1 1,0-1,0 1,0 24,0 0,-25 0,24 0,1 50,-25 0,0 0,0 0,-25-1,25 1,0 0,0 0,25-25,0 0,0-25,0 25,-1 25,-48 0,24-1,-25 1,0 25,0-25,0-1,1 26,24-25,-25 0,50-25,-1-25,1 0,0 0,0 0,24 1,1-1,-25 0,24 0,-24 0,0 1,0 24,0-25,-1 0,-48 25,-1-25,0 0,0 25,25-24,-25-1,1 0,24 50,0 24,0-24,0 25,0 24,0-24,0 24,0 1,0-1,0 25,0-24,0-1,0 1,0-1,0-24,0-26,0 1</inkml:trace>
  <inkml:trace contextRef="#ctx0" brushRef="#br0" timeOffset="242432.2155">11807 14387,'0'0,"-25"25,25-1,-25 1,25 0,0 0,-24 0,24-1,0 1,24-25,1 0,0 0,0 0,-25-25,25 50,-25 0,0 0,-25 0,25-1,-25 1,0 25,0-25,1-1,24 1,-25-25,0 25,25-50,25 25,-25-25,25 1,-1 24,1-25,0 25,0 0,0 0,-1 0,-24 25,0-1,0 1,-24-50,24 1,24-1,-24 0,50 0,-50 0,25 25,0 0,-1-24,-24 48,25-24,0 25,-25 0,0 0,0 0,0-1,0 1,-25 0,25 25,-25-26,25 1,-24 0,-1-25,0 0,0 0,0 0,25-25,0 0,0 1,25 48,-25 1,0 25,0-25,0 24,0 1,0-25,-25 24,25 1,0-25,0-1,0 1,0 0,-24-50,24 0,0 1,0-26,0 25,0-24,0-1,0 0,-25 26,25-1,0 0,-25 25,0 25,0 0,25-1,-24 1,-1 0,0 25,25-26,-25-24</inkml:trace>
  <inkml:trace contextRef="#ctx0" brushRef="#br0" timeOffset="242580.4858">11981 15032,'0'0,"24"0,1 0,0 0,0 0,24 0,-24 0,0 0,0 0,0 0,-50-25,0 25</inkml:trace>
  <inkml:trace contextRef="#ctx0" brushRef="#br0" timeOffset="243589.0666">12973 14858,'0'25,"0"24,0-24,0 25,-25-25,25 24,-25 1,25-1,-25-24,1 25,24-25,-25 24,0-49,0 25,0-25,1 0,-1 0,0 0,0-25,0 0,1-24,24 24,0 0,0 0,0 1,0-1,24 25,1-25,0 25,0 0,0 25,-1-25,1 25,25-25,-25 24,-1-24,-24 25,25-25,0 25,0-25,0-25</inkml:trace>
  <inkml:trace contextRef="#ctx0" brushRef="#br0" timeOffset="243873.0173">13072 15056,'0'0,"25"0,0 25,-25 0,0 0,0 0,0-1,0 1,0 0,0 0,0 0,-25-25,25 24,25-24,-1 0,1 25,-25 0,-25 0,25 0,-24-25,24 25,-25-1,0-24,0 25,-24-50,-1 25,25 0</inkml:trace>
  <inkml:trace contextRef="#ctx0" brushRef="#br0" timeOffset="244156.5305">12526 14759,'0'25,"25"-25,0 0,0 0,24 0,-24 24,25-24,-1 0,1 0,24 0,-24 0,0 0,-1-24,1 24,-25 0,24-25,-24 25,0 0,-50-25,0 25,25-25,-25 0,1 1,-1-1,0 0,0-25,0 26</inkml:trace>
  <inkml:trace contextRef="#ctx0" brushRef="#br0" timeOffset="245085.0817">13494 14932,'25'0,"-1"0,1 0,0 0,0 0,0 0,-1 25,1-25,0-25,0 25,0 0,-25-24,-25 24</inkml:trace>
  <inkml:trace contextRef="#ctx0" brushRef="#br0" timeOffset="245288.6287">13469 15081,'25'0,"0"0,-1 0,1 0,0 0,25 0,-26-25,1 25,25 0,-25 0,-1 0,1 0,0 25</inkml:trace>
  <inkml:trace contextRef="#ctx0" brushRef="#br0" timeOffset="245881.2329">14486 13915,'0'0,"-25"25,25 0,-25 0,25 0,0-1,0 1,-24 0,24 0,-25 24,0-24,25 25,-25-1,0 1,25 0,-25-1,25 1,-24 0,24 24,0-24,-25-1,25 26,0-1,-25-24,25 24,-25 0,25 1,0-1,0 1,0-1,0-24,0 24,0 1,0-26,25 26,-25-26,25 26,-25-26,25 1,-25-1,0 1,24 0,-24-26,0 26,25-25,-25 0,0-1,0 1,0 0</inkml:trace>
  <inkml:trace contextRef="#ctx0" brushRef="#br0" timeOffset="246720.3012">14684 15776,'-24'25,"24"-1,0 1,0 0,0 0,0 0,0 24,0 1,0-1,0 1,24 0,-24-26,0 1,0 0,0 0,0-50,0 0,0-24,0-26,0 1,-24 24</inkml:trace>
  <inkml:trace contextRef="#ctx0" brushRef="#br0" timeOffset="247577.1148">14536 14263,'-25'0,"50"0,-1 0,1 24,0-24,0 0,0 0,-1 0,1 0,0 0,-25-24,-25 24</inkml:trace>
  <inkml:trace contextRef="#ctx0" brushRef="#br0" timeOffset="247784.7632">14833 14114,'25'25,"0"-25,0 0,-1 0,1 0,0 0,0 0,0 0,-1 0,1 0,0 0,-25 24,-25-24,0 25,1-25</inkml:trace>
  <inkml:trace contextRef="#ctx0" brushRef="#br0" timeOffset="248108.6516">14833 14287,'0'0,"25"0,0 0,-25 25,25-25,-1 0,1 25,0 0,-50-25,25 25,-25 0,1-1,-1 1,0 0,50-25,0 0,-1 0,1 0,0 25,0-25,-25 25,0-1,-25-24,25 25,-25 0,0 0,25 0,-24-25,-1 24,0-24,0 0,25-24,-25-1</inkml:trace>
  <inkml:trace contextRef="#ctx0" brushRef="#br0" timeOffset="248424.2414">14932 13667,'-24'0,"24"25,0 0,0 0,0 0,0-1,0 1,24 0,-24 0,25 0,0-1,-25 1,0 0,0 0,0 0,0-1,-25 1,0 0,25 0,-24 0,-1-25,25 24,-25-24,0 0,0-24,-24-26,49 25</inkml:trace>
  <inkml:trace contextRef="#ctx0" brushRef="#br0" timeOffset="248608.5955">14908 13767,'0'0,"24"0,1 0,0 0,0 0,0 0,-1 0,1-25,0 25,-99-25</inkml:trace>
  <inkml:trace contextRef="#ctx0" brushRef="#br0" timeOffset="250065.003">14486 15156,'-25'0,"50"0,0 0,0 0,-1 0,1 0,0 0,0 0,0 0,-1-25,1 25,0-25,0 25,-25 25,-25-25,0 25</inkml:trace>
  <inkml:trace contextRef="#ctx0" brushRef="#br0" timeOffset="250452.4125">14511 15304,'25'0,"-1"0,1 0,0 0,0 0,0 0,-25 25,0 0,-25 0,0 0,0 0,25-1,-25-24,25 25,25-50,0 25,0 0,0 0,-1 0,1 0,0 0,0 0,-25 25,0 0,0 0,-25 0,0-1,25 1,-25-25,25 25,-24-25,24 25,-25-25,25 25,-25-25,0-25,25 0,-25 0,25-24</inkml:trace>
  <inkml:trace contextRef="#ctx0" brushRef="#br0" timeOffset="250652.4426">14610 14833,'0'25,"0"0,0 0,0 24,-25-24,25 0,0 0,0 24,0-24,0 0,0 0,0-1</inkml:trace>
  <inkml:trace contextRef="#ctx0" brushRef="#br0" timeOffset="251161.192">15230 13866,'0'25,"0"-1,0 1,0 0,25 25,-25-1,0 26,25-1,-25 0,24 26,-24-26,25 1,-25 24,0 0,25-25,-25 26,-25-1,25 0,0 0,-25 0,25 1,-24-1,-1 0,0 0,0-24,25-1,-25 1,1-1,-1-24,0-1</inkml:trace>
  <inkml:trace contextRef="#ctx0" brushRef="#br0" timeOffset="265153.6141">16297 14585,'0'25,"24"-25,1 0,-25 25,-25 0</inkml:trace>
  <inkml:trace contextRef="#ctx0" brushRef="#br0" timeOffset="265288.0925">16098 14957,'0'25,"25"0,0-25</inkml:trace>
  <inkml:trace contextRef="#ctx0" brushRef="#br0" timeOffset="265405.0391">16421 14932,'0'0,"0"25,25 0,-1-25,1 25,0-50</inkml:trace>
  <inkml:trace contextRef="#ctx0" brushRef="#br0" timeOffset="265716.7417">17165 14387,'0'0,"0"-25,0 0,0 0,0 0,-25 50,0 0,25 25,-25-1,1 1,-26 24,25 1,0-1,1-24,-1 24,0-24,25-1,0 1,0-25,0 0,-50-75</inkml:trace>
  <inkml:trace contextRef="#ctx0" brushRef="#br0" timeOffset="265916.7948">17140 14312,'0'25,"25"25,-25-25,25 24,-25 1,0-1,24 26,-24-26,0 26,25-26,-25 1,0 0,0-26,0 26,0-25,0 0,0-1,0 1,-25-50,1 25</inkml:trace>
  <inkml:trace contextRef="#ctx0" brushRef="#br0" timeOffset="266060.6249">16966 14808,'0'0,"25"0,0-24,25 24,-26-25,26 25,-25-25,24 0,-24 0,0 1</inkml:trace>
  <inkml:trace contextRef="#ctx0" brushRef="#br0" timeOffset="266272.7672">17438 14387,'24'0,"1"0,0 0,0 25,0-25,0 0,-25 24,24-24,1 25</inkml:trace>
  <inkml:trace contextRef="#ctx0" brushRef="#br0" timeOffset="266785.1646">17438 14511,'-25'0,"50"25,-25-1,0 1,0 0,0 0,24 0,-48-1,24 1,0 0,0 0,0 0,0-1,24-24,-24-24,0-1,25 0,0 0,0-24,0 24,0 0,-1 0,-24 0,25 25,0 25,-25 0,-25 0,25 0,0-1,-25 26,25-25,0 0,25-50,0 25,0-25,0 0,-1 25,1 0,0 0,0 0,-50 25,25 0,-25 0,0-1,1 1,-1 0,0-25,-25-50,26 26,24-1</inkml:trace>
  <inkml:trace contextRef="#ctx0" brushRef="#br0" timeOffset="267264.2779">18058 14238,'25'0,"-1"0,1 0,0 25,0-25,0 24,-25 1,-25 0,25 0,-25 25,0-26,0 1,1 0,24 0,-25 0,50-25,-1-25,-24 0,25 25,0-25,0 0,0 25,-25-24,24 24,-24-25,-24 0,-1 25,0 0,25-25,-25 25,0 0,1 0,-1 0,0 0,0 0,25 25,0 0,0 0,-25 24,25 1,0-1,0 26,0-26,-24 26,24-1,-25 1,0-1,25 0,-25-24,0 24,25-24,-24-25,24 0,0-1,0-73,24-1</inkml:trace>
  <inkml:trace contextRef="#ctx0" brushRef="#br0" timeOffset="267716.3312">18231 14536,'-24'0,"-1"0,25 24,-25-24,0 25,0 0,1-25,24 25,-25-25,0 0,50-25,-25 50,25 0,-25-1,24 1,-24 0,0 0,0 0,0-1,25-24,-25-24,25-1,0-25,0 25,-1 1,1-1,0 25,-25-25,25 50,0 0,-25-1,0 1,-25-25,25 25,-25 0,0-25,0 0,-24-25,24 50</inkml:trace>
  <inkml:trace contextRef="#ctx0" brushRef="#br0" timeOffset="268040.9157">17983 14883,'0'74,"0"-148,0 173,25-74,-25 0,25-50,0 0,-25 0,25 0,-1 25,26-24,-25-1,0 0,-1 25,26 0,-25-25,0 25,24 0,-24 0,0 0,0 0,-1 25,1-25,-25 25,25-25,-25 25,0-1,-25 1,0 0,1 0,-26-25,25 25,0-1,-24-24,24 0,0-24,0-1,1 25</inkml:trace>
  <inkml:trace contextRef="#ctx0" brushRef="#br0" timeOffset="268301.0697">18207 14709,'0'25,"0"-50,0 75,-25-25,25 24,0 1,0-1,-25 1,25 0,0-26,0 26,0-25,25 0,0-50,-25 0,24-25,-24 26,25-26,-25 25,25 0,0 1,-25-1,25 25,-1 25,1-1,-25 1,0 0,0 0,0 0,25-25,-25-25,0 0,25 0</inkml:trace>
  <inkml:trace contextRef="#ctx0" brushRef="#br0" timeOffset="268828.9634">18554 14511,'25'0,"-50"0,50-25,0 25,-1 0,1-25,0 25,0 0,0 0,-1 0,1 0,0 0,0 25,0-25,-50 25,25 0,-25-25,0 24,-24 1,-1 25,25-25,-24-1,24 1,0 0,0 0,0 0,50-1,0-48,0 24,0-25,24 25,-24-25,0 0,24 25,-24 0,0-25,0 25,0-24,-1 24,1 0,-50-25,1 25,-1 0,0 0,0-25,0 0,25 50,0 0,0 0,0-1,0 26,0 0,0-1,-24 1,24-1,0 1,0 0,0-26,0 26,0-25,0 24,-25-24,25 0,0 0,-25-25,0-25,0 25,-24-25,24 0,-25-24</inkml:trace>
  <inkml:trace contextRef="#ctx0" brushRef="#br0" timeOffset="270709.0935">19174 14858,'-25'0,"50"0,0 0,0 0,24 0,-24 0,25 0,-26 0,1 0,0-25,0 25,0 0,-50 0</inkml:trace>
  <inkml:trace contextRef="#ctx0" brushRef="#br0" timeOffset="271064.4754">19472 14684,'0'0,"0"-24,24 24,1 0,0 0,0 24,0-24,0 25,-1-25,1 25,-25 0,0 0,0-1,0 1,0 0,-25 0,1 24,-26-24,25 0,0 25,0-26,1 1,-1 0,0 0,0-25,50 0,0 0,0-25,-1 25,1 0,0 0,0 0,25 0,-26 0,1-25,0 25,0 0,0 0,-25-25</inkml:trace>
  <inkml:trace contextRef="#ctx0" brushRef="#br0" timeOffset="271288.5584">20017 14511,'25'0,"0"0,-25 25,25-25,0 24,-1-24,1 25,-25 0,-25-25</inkml:trace>
  <inkml:trace contextRef="#ctx0" brushRef="#br0" timeOffset="271821.0328">19943 14684,'0'25,"25"0,-25 0,0 0,0-1,0 1,0 0,0 0,0 0,0-1,0 1,0 0,25-50,-25 0,24 1,1-1,0-25,0 1,24 24,-24-25,0 25,0 25,-25-24,25 24,-1 24,-24 1,0 0,0 0,-24 0,24-1,-25 1,25 0,-25 0,25 0,25-50,0 25,-25-25,24 25,1-25,0 25,0 0,0 0,-25 25,24-25,-24 25,0 0,-24-1,-1 1,0-25,0 25,0-25,1 25,-1-25,0 0,25-25,0 0,0 0</inkml:trace>
  <inkml:trace contextRef="#ctx0" brushRef="#br0" timeOffset="272036.5938">20811 14139,'-25'24,"1"1,-1 0,0 25,0-1,-25 1,26 0,-26-1,25 1,0-1,1-24,24 0,-25 0</inkml:trace>
  <inkml:trace contextRef="#ctx0" brushRef="#br0" timeOffset="272196.6114">20811 14287,'0'0,"25"0,0 25,0 0,24-25,-24 25,0 0,0 0,-1-1,-24 1,25 0,-25 0,0 0,0-1,-25 1,1-25,-1 0</inkml:trace>
  <inkml:trace contextRef="#ctx0" brushRef="#br0" timeOffset="272536.4748">20712 14560,'0'0,"25"0,0 25,-1 0,-24 0,25-25,-25 25,0-1,0 1,-25 0,25 0,-24 0,-1-1,0-24,50-24,-25-1,25 25,-1 0,1 0,0 25,-25-1,25-24,-25 25,0 25,0-25,-25-1,25 1,-25 0,25 0,0 0,-25-1,50-48,-25-1,25 0,0-25,0 1,-25-1,24 1,26-26,-25 26</inkml:trace>
  <inkml:trace contextRef="#ctx0" brushRef="#br0" timeOffset="273105.2662">21258 14114,'24'0,"-24"25,25-25,-25 24,0 1,0 0,0 0,0 0,-25-1,1 1,-1 0,0 0,0-25,50-25,0 25,0-25,-1 25,-24 25,0 0,0 0,-24 0,24-1,-25-24,0 25,25 0,-25-25,50 0,0-25,-25 0,25 25,-1-24,1 24,0 0,0-25,0 25,-1 0,1 25,-50-25,25 24,-24-24,-1 25,0 0,0 0,-24 24,24-24,-25 0,25 25,-24-26,24 1,0-25,25 25,25-25,-25-25,25 25,0-25,24 25,-24 0,0-24,24-1,-24 25,25-25,-25 25,24 0,-24-25,-50 50,0-25,1 25</inkml:trace>
  <inkml:trace contextRef="#ctx0" brushRef="#br0" timeOffset="273688.3413">21183 14684,'0'25,"0"0,0 0,0 0,0-1,0 1,0 0,0 0,0 0,0-1,25-24,0 0,-25-24,25-26,-1 25,26-24,-25 24,0 0,-1-25,1 50,0-24,0-1,-25 50,25-25,-25 24,24-24,1 0,0-24,0 24,24-25,-24 0,0 25,25 0,-25-25,-1 25,-24 25,25-25,0 25,-50 0,25-1,0 1,-25-25,25 25,-24 0,-1 0,0-25,0 24,0-48,0 24,1-25,-1 25,25-25,-25 25,25-25,0 0,-25 25,25 25,0 0,0 0,0 0,0 24,-25 1,25-1,0 1,-24 0,24 24,0-24,-25-1,25 1,0 24,0-24,0-25,0 0</inkml:trace>
  <inkml:trace contextRef="#ctx0" brushRef="#br0" timeOffset="274260.7519">21903 14387,'0'25,"24"-1,1 1,0 0,0 0,0-25,-1 0,1 0,0 0,0 0,0 0,-1-25,1 0,-25 0,0 1,0-1,-25 25,25-25,-24 0,-1 0,0 25,25 25,0 0,0 0,0 24,-25 1,25 0,0-1,0 1,0 24,0-24,0-1,-25-24,25 25,0-25,0-1,0 1,-24 0,24-50,-25 0,0 1,0-1,25 0,0 0,-25 25,25-25,25 1,0-1,0 25,0 0,-1-25,1 25,0-25,0 25,-25-25,25 1,-1 24,-24-25,25 0,-25 0,25 0,-25 1</inkml:trace>
  <inkml:trace contextRef="#ctx0" brushRef="#br0" timeOffset="275612.5558">22250 14263,'25'0,"-1"0,1-25,0 25,0 0,0 0,-1 0,-48 0,-1 0,0 25,0-1,25 1,0 0,0 0,-25 0,25 0,0-1,25-24,-25 25,25-25,-25-25,25 25,0 0,-50 25,0 0,0 0,-24 0,24-1,0 1,0 0,0 0,1 0,-1-1,25 1,25-25,-1 0,1 0,0 0,0-25,0 25,24-24,-24 24,0-25,0 25,-1 0,1-25,0 25,-50-25,25 0,-25 25,1 0,24-24,-25 24,25 24,0 1,0 0,0 0,0 24,0-24,0 25,0-25,0 24,0-24,0 25,0-1,0-24,-25 0,25 0,0-1,-25 1,25 0,-25-25,1 0,24-25,-25 25,25-25,0 1,0-1,0 0,0 0,25-24,-25 24,24-25,1 25,25-24,-25-1,24 25,-24-24,25-1,-26 25,26-24,-25 24,0 0,-1 0,1 1,-50 24,25 24,0 1,0 0,0 0,0 0,0-1,0 26,0-25,0 24,0-24,-24 25,24-25,0 24,-25 1,25-25,0-1,0 1,0-50,25 1,-25-1,24 0,-24-25,25 1,0 24,0-25,0 1,0-1,-1 1,-24-1,25 25,0 25,0-25,0 25,-25 25,0 0,0 0,0 0,-25 24,25 1,-25-25,25 24,-25 1,25-25,-25 24,25-24,0 0,25-25,0 0,0 0,0-25,24 0,-24 0,0 1,24-1,-24 0,0 0,0-24,-25 24,25 0,-25 0,0 0,0 1,-25-1,0 25,0 0,0 25,1-1,24 1,-25 0,25 0,0 0,0-1,0 1,25-25,-1 25,1-25,0 0,0-25,0 25,-1-25,1 25,0-24,0-1,0 0</inkml:trace>
  <inkml:trace contextRef="#ctx0" brushRef="#br0" timeOffset="276480.0936">23391 14213,'-25'0,"0"25,0 0,1-1,-1 1,0 0,0 0,0 0,50-25,-25 49,0-24,25 0,-25 0,0 24,0 1,25 0,-25-1,0-24,0 25,0-26,0 26,0-25,0 0,0-1,25-48,-25-1,0 0,0 0,24-24,-24 24,25-25,0 1,-25-1,25 25,0-24,-1 24,1 0,-25 0,25 0,0 25,0-24,-1 24,1-25,0 25,0-25,0 25,-1 0,1 0,0 0,0 0,0 0,-1 0,-24 25,0 0,0-1,-24 1,24 0,0 0,-25 24,25 1,-25 0,25-1,0 1,-25-25,25 24,0-24,0 25,-25-26,25 1,0 0,-24-25,24 25,-25-25,0-25,0 25,0-25,1 0,24 1,-25-26,0 25,25-24,0-1,0 0,-25 26,25-26,0 25,0 0,25 50,-50 0,25 0,0 0,0-1,0 1,25-50,0 25,0-24,-1 24,1 0,0 0,-25 24,0 1,0 0,-25-25,25 25,-25 0,1-1,24-48,0-1,0-25,24 25,-24 1,25-26,0 0</inkml:trace>
  <inkml:trace contextRef="#ctx0" brushRef="#br0" timeOffset="277073.1561">23986 14139,'25'0,"-50"0,50 24,-25 1,25 0,0 0,-25 0,0-1,-25 1,25 0,-25-25,0 25,0 0,25 0,-24-1,-1-24,50 0,-1 0,1 0,0 0,0 0,0 0,-25 25,24-25,-24 25,-24 0,-1-25,25 25,-25-1,0 1,0 0,1-25,-1 25,0-25,25 25,25-25,0-25,-1 25,1 0,25-25,-25 25,-1 0,1 0,-25 25,0 0,-25-25,25 24,-24 1,-1 0,-25 0,25 0,1-25,-1 24,0 1,25 0,-25-25,25 25,25-25,0 0,0 0,-1 0,1 0,0 0,25-25,-26 25,1-25,0 25,0 0,0-25,-1 25,-24-24,25-1,-25 0,0 0</inkml:trace>
  <inkml:trace contextRef="#ctx0" brushRef="#br0" timeOffset="277237.1393">24408 14263,'0'24,"25"-24,-25 25,0 0,0 0,0 25,0-26,0 1,0 0,0 0,0 0,24-50,-24 0</inkml:trace>
  <inkml:trace contextRef="#ctx0" brushRef="#br0" timeOffset="277412.3269">24557 14238,'-25'49,"50"-98,-50 123,25-49,-25 0,25 0,-25 24,25-24,-25 25,1-1,24-24,-25 25,0-25,25 24,-25-24,25 0,-25 0,1-1,-51-73,50 49</inkml:trace>
  <inkml:trace contextRef="#ctx0" brushRef="#br0" timeOffset="277760.6943">24160 14610,'0'0,"25"-25,-1 25,1-25,0 25,0 0,0-24,24 24,1 0,-25-25,24 25,1 0,-25 0,24 0,-24 25,0-25,0 24,-1 1,-24 0,0 0,0 0,0-1,0 26,-24-25,24 0,-25 24,0-24,0 0,0 0,1-1,-1 1,0-25,0 25,0-25,25-25,-24 0,24 1,0-1,0 0,24 0,1 0,0 25,-25-24,25 24,0 0,-1 0,1 0,0 0</inkml:trace>
  <inkml:trace contextRef="#ctx0" brushRef="#br0" timeOffset="279603.9604">19794 15478,'-25'0,"25"25,0 25,-24-26,24 26,-25 24,25-24,-25 24,25 1,-25-1,0-24,25-1,0 1,-24 0,24-26,0 1,0-50,24 25,-24-49,0 24,25-25,-25 26,0-26,25 0,0 1,0 24,-1 0,1 0,0 1,0 24,-25-25,25 25,-1 0,1 0,0 0,-25 25,25-1,-25 1,0 0,-25-25,25 25,-25-25,25 25,-25-1,1-24,-1 25,0-25,-25 25,26-25,-1 25,0-25,25 25,-25-25,0 0,25 24,0 1,0 0,25-25,0 25,-25 0,25-25,0 24,-1-24,1 25,0-25,0 0,0 0,-1-25,1 25,-25-24,25 24,-25-25,25 0,-25 0,25 0,-25 1,24-1,1 0,-25 0,25 0,0 25,-25 25,25-25,-25 25,0 0,0 0,0-1,-25 1,0 0,25 0,-25-25,25 25,25-25,0 24,0-24,-1 25,-24 0,0 0,0 0,-24-25,24 24,-25-24,25 25,-25-25,0 0</inkml:trace>
  <inkml:trace contextRef="#ctx0" brushRef="#br0" timeOffset="279988.6956">20588 15801,'-25'0,"25"24,0 1,0 0,0 0,0 0,-25 24,25-24,-25 25,1-26,24 1,-25 0,0 0,25 0,-25-1,0-24,1 0,-1 0,25-24,-25 24,25-25,0 0,-25 0,25 0,0 1,25-1,-25 0,25 25,0-25,-1 25,1 25,0-25,0 0,0 25,-1-25,1 25,0-25,-25 24,25-24,0 25,-1 0</inkml:trace>
  <inkml:trace contextRef="#ctx0" brushRef="#br0" timeOffset="280264.6067">20762 15974,'0'0,"24"25,1 0,-25 0,0-1,0 1,-25 0,25 0,-24-25,48 25,1-25,0 0,-25 24,25-24,-25 25,0 0,-25 0,0 0,0-1,1 1,-1-25,-25 25,25-25</inkml:trace>
  <inkml:trace contextRef="#ctx0" brushRef="#br0" timeOffset="280892.2202">20489 15602,'24'0,"1"0,0 0,25 0,-26 25,26-25,0 0,-1 0,1 0,-25 0,0 0,-1 0,1 0,0 0,0 0,-50-25,0 25,25-25,-25 25,1-24,24-1,-25 0,0 0,25 0,0 1</inkml:trace>
  <inkml:trace contextRef="#ctx0" brushRef="#br0" timeOffset="281448.6781">21729 15577,'-25'-24,"0"24,25 24,-25-24,25 25,-24 25,-1-1,0 1,0 0,25 24,-25-24,25-1,0 1,0-1,25 1,-25 0,25-26,0 1,0 0,-1-25,1 0,25 0,-25 0</inkml:trace>
  <inkml:trace contextRef="#ctx0" brushRef="#br0" timeOffset="282164.4">22002 15478,'0'25,"0"0,0 0,0 24,-25 1,25 24,-25-24,25 24,-25-24,25-1,-24 26,24-26,-25 1,25-25,0 0,0-50,0-25,25 25,-25-24,24 24,-24-25,25 1,0 24,0-25,0 50,-1-24,1 24,0 0,0 0,0 24,-25 1,0 0,0 0,-25 0,0-1,0-24,25 25,-25-25,1 25,-1-25,0 0,0 25,0-25,1 0,48 0,1 25,0-25,0 0,24 0,-24 0,0 0,0 0,0 0,-1 0,1-25,0 25,-25-25,25 25,-25-25,0 50,0 0,25-25,-25 25,0-1,0 1,24-25,-24 25,0 0,0 0,-24-1,24 1,0 0,0 0,-25-25,25 25,-25-25,25 24,-25-24,0 0,25-24</inkml:trace>
  <inkml:trace contextRef="#ctx0" brushRef="#br0" timeOffset="282556.1951">22547 15825,'25'25,"0"-50,0 25,0 0,-1 0,1 0,25 0,-25 0,0 0,-1 0,-24 25,-24 0,-1-25,-25 25,25 0,-24-1,-1-24,25 25,0 0,1-25,24 25,-25-25,25 25,25-25,-1 0,1 0,0-25,25 25,-26 0,26 0,-25-25,0 25,0 0,-1 0,1 0,0 0,0-25,-50 25,25-25,-25 25</inkml:trace>
  <inkml:trace contextRef="#ctx0" brushRef="#br0" timeOffset="282716.1785">22746 15553,'0'24,"-25"1,25 0,0 0,0 24,-25 26,25-26,-25 1,1 0,-1 24,25-24,-25 24,0-24,25-1,-49-24,24 0</inkml:trace>
  <inkml:trace contextRef="#ctx0" brushRef="#br0" timeOffset="283060.6007">22200 15850,'25'-25,"0"25,0 25,-1-25,1 0,-25 25,25-25,-25 25,0 0,0-1,0 1,-25-25,25 25,-25 0,1 0,-1-1,0-24</inkml:trace>
  <inkml:trace contextRef="#ctx0" brushRef="#br0" timeOffset="283668.9052">23168 15701,'-25'0,"25"25,0 0,0 25,0-26,0 26,-25-25,50 0,-25 24,25-24,-25 0,24-25,1 0,-25-25,25 25,0-25,0 0,-1 1,-24-1,25 0,-25 0,0 0,25 1,-25-1,0 0,0 0,-25 0,25 1,-25 24,25-25,-24 25,-1 0,0 0,-25 25,26-25,-1 24,25 1,-25 0,25 0,25-25,0-25</inkml:trace>
  <inkml:trace contextRef="#ctx0" brushRef="#br0" timeOffset="283897.1846">23589 15528,'25'0,"-25"25,0-1,25 1,-25 0,25 0,-25 24,24-24,-24 25,25-1,-25-24,0 25,0-25,0 24,0-24,0 25,0-26,-25 1,1 25,-1-25,0-1,0 26,-24-25,-26-50,26 50,-1-25</inkml:trace>
  <inkml:trace contextRef="#ctx0" brushRef="#br0" timeOffset="307640.8151">5209 17462,'25'0,"0"-24,-25-1,0 0,0 0,0 0,-25 25,25-24,0-1,-25 25,25-25,-25 25,25-25,-25 25,1 0,-1 0,0 0,0 25,0 0,1 0,-1 24,25 1,-25-1,25 1,0 0,0-25,25 24,-25 1,25-25,-25-1,24-24,1 25,0-50,0 25,0-24,-1-26,1 0,0 1,-25-26,25 1,0-1,-1 1,-24 0,25 24,-25-24,0 24,0 0,0 1,0 24,0-25,0 75,0 0,-25 0,25 24,0 1,-24 0,24 24,0 0,0 1,0-1,0 1,0-1,0-24,24-1,-24 1,25-25,-25 0,25-1,0-24,0-24,-1-1,-24 0,25 0,0-24,0-1,0 0,-1 1,-24-1,25 0,-25 1,25 24,-25 0,0 50,0 0,0 0,0 24,0 1,-25-25,25 24,0 1,0-25,0 0,0 24,0-24,-25-50</inkml:trace>
  <inkml:trace contextRef="#ctx0" brushRef="#br0" timeOffset="307748.5648">5581 17140,'25'25,"-25"0,25-1</inkml:trace>
  <inkml:trace contextRef="#ctx0" brushRef="#br0" timeOffset="308213.0964">5804 17314,'0'24,"0"1,-25 0,25 0,0 0,0 24,0-24,0 0,0 0,-24 0,24-1,0 1,0-50,0 1,24-1,-24-25,0 25,25-24,-25 24,25-25,-25 25,25 1,0-1,0 50,-1-1,-24 1,0 25,0-25,0-1,0 1,0 0,0 0,25-25,-25-25,0 0,25 0,-25-24,25 24,-25-25,25 26,-25-26,24 50,1-25,-25 50,0 0,0 24,0-24,0 25,25-1,-25-24,0 25,25-25,-25 0,25-1,-1 1,1-25,0 0,0-25,24 1,-24-26,25 25</inkml:trace>
  <inkml:trace contextRef="#ctx0" brushRef="#br0" timeOffset="308713.0006">6598 16793,'-25'0,"25"-25,-25 25,1 25,24 0,-25-1,0 1,0 25,0-1,25 26,-24-1,24 1,0-1,0 25,0-24,24-1,-24 1,25-1,0-24,0-1,0 1,-1-50,26 25,-75-75,50 25,25 0</inkml:trace>
  <inkml:trace contextRef="#ctx0" brushRef="#br0" timeOffset="309264.3854">6970 16991,'0'0,"0"-25,0 1,0 48,0 1,0 0,0 25,25-1,-25 1,0 24,0-24,25 24,-25-24,0 24,0-24,0-25,25 24,-25-24,24 0,-24-50,25 0,-25-24,25-1,0 0,0-24,-1 0,1-1,0 26,0-26,0 26,-25-1,24 0,1 26,-25-26,25 25,-25 0,25 25,-25-24,0 48,-50-48</inkml:trace>
  <inkml:trace contextRef="#ctx0" brushRef="#br0" timeOffset="310333.2527">7392 17388,'25'25,"-25"0,0-1,0 26,0-25,0 0,0 24,0-24,0 0,0 0,0 0,0-1,0-48,0-1,0 0,0-25,0 26</inkml:trace>
  <inkml:trace contextRef="#ctx0" brushRef="#br0" timeOffset="310880.9636">7714 16793,'0'25,"25"-25,0 49,-25-24,25 25,-1-1,-24 1,25-1,0 1,-25 24,25-24,-25 0,25-1,-25-24,0 25,0-1,-25 1,25-25,-25 24,0 1,25 0,-25-26,1 26,-26-25,25 0</inkml:trace>
  <inkml:trace contextRef="#ctx0" brushRef="#br0" timeOffset="311376.7903">8235 17214,'0'-24,"25"24,0 0,0 0,-1 0,1 24,0-24,0 0,0 0,24-24,-24 24,0 0,0 0,-1 0,-48 0</inkml:trace>
  <inkml:trace contextRef="#ctx0" brushRef="#br0" timeOffset="311596.2742">8434 16966,'0'25,"0"0,0 25,0-1,0 1,0-1,0 26,0-26,0 1,0 24,0-24,0 0,0-25,0 24,24-24,-24 0,25-25,0 0</inkml:trace>
  <inkml:trace contextRef="#ctx0" brushRef="#br0" timeOffset="312292.9864">9178 17165,'0'0,"-25"0,25-25,-25 0,25 0,-25 1,25-1,-24 25,-1-25,0 25,0 0,0 25,0 0,1-1,-1 26,0 24,0-24,0 0,1 24,24-24,0-1,24-24,-24 25,25-50,-25 25,25-25,0 0,24-25,-24 0,0-25,25 25,-25-49,-1 24,1-24,0 24,0-24,0 0,-25-1,24 1,-24 24,0-24,25 24,-25 1,0 24,-25 0,25 0,-24 75,24-25,0-1,0 26,-25 24,25 1,-25-1,25 1,0-1,0 0,0 1,0-1,0-24,25-1,-25-24,25 0,-1 0,1-25,0-25,0 0,0 0,24-24,-24-1,0 1,-25-1,25 0,-1 1,-24 24,25-25,-25 75,0 0,-25 0,25 24,0-24,0 25,0-1,0-24,0 25,-24-1,24-24,0 0,0 0,0 0,24-50,-48 0,24 0,0-24</inkml:trace>
  <inkml:trace contextRef="#ctx0" brushRef="#br0" timeOffset="312420.1983">9475 16917,'25'0,"-50"0,50 25,0-25,-25 24,25-24,-25 25,25-25</inkml:trace>
  <inkml:trace contextRef="#ctx0" brushRef="#br0" timeOffset="312908.3786">9674 17140,'0'0,"0"25,0 0,0-1,0 1,0 25,0-25,0-1,0 26,-25-25,25 0,0-1,0 1,0-50,0 1,25-1,-25-25,0 25,0-24,25-1,-25 1,24 24,-24 0,25 0,-25 0,25 25,-25 25,0 0,25 0,-25 0,-25-1,25 26,0-25,0 0,0-1,0 1,0 0,25 0,-25-50,25 0,-25 0,0-24,24 24,1-25,-25 26,25-26,0 25,-25 0,25 1,-1 48,-24 1,0 25,0-25,0 24,0-24,25 25,-25-1,25-24,-25 0,25 0,0-25,0 0,-1-25,26 0,-25 0,24 0</inkml:trace>
  <inkml:trace contextRef="#ctx0" brushRef="#br0" timeOffset="313136.7972">10443 16619,'-25'-25,"0"50,0 25,1-25,-1 49,0-24,0 24,25 25,-25-24,25-1,0 25,0-24,0-1,25 0,0-24,-25 0,50-25,-26-1,1-24,25 0,-1-49,1 24</inkml:trace>
  <inkml:trace contextRef="#ctx0" brushRef="#br0" timeOffset="313536.2424">10716 16743,'0'0,"0"-25,0 50,0 0,0 0,0 24,0 1,0 0,0 24,24 0,-24 26,0-26,0 25,0-24,0-26,0 1,0-25,0 24,25-49,-25-24,0-1,25-25,-25 0,25-24,0 0,-1-1,1-24,0 25,0-1,0 26,-1-26,1 50,-25-24,25 24,-25 0,25 0,-25 50</inkml:trace>
  <inkml:trace contextRef="#ctx0" brushRef="#br0" timeOffset="313929.1804">10939 17338,'25'0,"-1"0,1 0,0 0,0 0,0 0,-1 0,1-24,0 24,-25-25</inkml:trace>
  <inkml:trace contextRef="#ctx0" brushRef="#br0" timeOffset="314236.2428">11187 17190,'25'0,"0"0,-25 24,24 1,1 0,-25 0,25-25,-25 25,0-1,-25 1,25 0,0 0,-25 0,1-1,-1 1,25 0,-25-25,0 25,0 0,50-50,0 25,0 0,0 0,-1 0,1-25,0 25,0 0,0 0,-1-25,1 25,-25-25</inkml:trace>
  <inkml:trace contextRef="#ctx0" brushRef="#br0" timeOffset="314548.5961">11559 16594,'25'0,"-25"25,25 0,-25 0,24 24,1-24,0 50,0-26,0 1,-1-1,1 26,0-26,0 26,0-26,-25 26,24-26,-48 1,24 0,0 24,-25-24,0 24,0-24,0 24,-24-24,-1-25</inkml:trace>
  <inkml:trace contextRef="#ctx0" brushRef="#br0" timeOffset="315040.9987">12353 17190,'0'0,"0"-25,-25 25,50 0,0 25,-1-25,1 0,0 0,0 0,0 0,24 0,-24 0,0 0,0 0,-50 0</inkml:trace>
  <inkml:trace contextRef="#ctx0" brushRef="#br0" timeOffset="315228.6071">12303 17388,'25'0,"0"0,0 0,24 0,-24 0,0 0,0 0,-1 0,1 0,0 0,0 0,0 0,-1-25,1 25</inkml:trace>
  <inkml:trace contextRef="#ctx0" brushRef="#br0" timeOffset="315609.0816">12898 17041,'25'25,"0"-25,0 24,0 1,-25 0,24 0,-24 0,0 24,0-24,0 0,0 24,-24-24,-1 25,0-25,0 24,0-24,1 0,-1 0,0 0,0-25,0 24,25-48,-24 24,48 0,1 0,0 0,0-25,24 25,-24 0,0 0,0 25,0-50,-1 25,-48-50,48 25,26 0</inkml:trace>
  <inkml:trace contextRef="#ctx0" brushRef="#br0" timeOffset="315836.5518">13271 17214,'24'-24,"-24"48,25-24,25 0,-25 0,-1 0,26 0,-25 25,0-25,-1 0,1 0,0 0,0 0,0 25,-50-50</inkml:trace>
  <inkml:trace contextRef="#ctx0" brushRef="#br0" timeOffset="316008.2267">13444 17041,'0'25,"25"-1,-25 1,0 25,0-1,0 1,-25 0,25-1,0 1,0-1,0 26,0-50,0 24,0-24,0 0</inkml:trace>
  <inkml:trace contextRef="#ctx0" brushRef="#br0" timeOffset="316220.4202">13742 17016,'0'25,"25"0,-25-1,0 1,0 25,0-25,0 24,0 1,0-1,-25 1,25 24,0-24,0 0,0-1,0-24,0 0,0 0</inkml:trace>
  <inkml:trace contextRef="#ctx0" brushRef="#br0" timeOffset="316516.2121">14064 17214,'25'0,"0"0,0 0,24 0,-24 0,0 0,0-24,24 24,-24 0,0 0,-50 0,0 0</inkml:trace>
  <inkml:trace contextRef="#ctx0" brushRef="#br0" timeOffset="316681.2489">13990 17438,'25'0,"-1"0,1 0,0 0,25 0,-26 0,1 0,25 0,-25-25,-1 25,1 0,0-25,0 0</inkml:trace>
  <inkml:trace contextRef="#ctx0" brushRef="#br0" timeOffset="317208.3791">14784 16842,'24'0,"-24"25,25-25,-25 25,25 0,0-25,-25 25,25-1,-1 1,-24 0,0 0,0 0,0-1,-24 1,24 0,-25 0,0 0,0 24,0-24,1 0,-1 0,0-1,0-24,25-24,25 24,0-25,0 25,-25-25,24 25,1 0,0 0,0 0,0 25,-1-25,-24 25,25-25,-25 24,0 1,25 0,-25 0,-25 0,25-1,0 1,-25 0,1 25,24-25,-25-1,0 1,0 0,0 25,25-26,-24 1,-1 0,0-25,0 0</inkml:trace>
  <inkml:trace contextRef="#ctx0" brushRef="#br0" timeOffset="318433.3886">16222 17338,'25'0,"0"0,0 25,-1-25,1 25,-25 0,-25-25</inkml:trace>
  <inkml:trace contextRef="#ctx0" brushRef="#br0" timeOffset="318556.3757">15974 17562,'0'0,"0"25,0-1,25-24,0 25</inkml:trace>
  <inkml:trace contextRef="#ctx0" brushRef="#br0" timeOffset="318660.7006">16197 17611,'149'75,"-298"-150,323 150,-149-75,0 0,0 0</inkml:trace>
  <inkml:trace contextRef="#ctx0" brushRef="#br0" timeOffset="318941.2132">17140 17115,'-25'-25,"0"50,25 0,-24 25,24-1,-25 26,0-1,-25 0,50-24,-24 25,-1-26,25 1,-25-25,25 24,0-24,25-50,-25 0,0-24,25-1</inkml:trace>
  <inkml:trace contextRef="#ctx0" brushRef="#br0" timeOffset="319156.6924">17165 16991,'0'25,"25"0,-25 0,24 24,-24 1,0-1,25 1,-25 24,0-24,25 24,-25 1,25-25,-25-1,25 1,-25-1,0-24,24 0,-24 0,0 0,-24-50</inkml:trace>
  <inkml:trace contextRef="#ctx0" brushRef="#br0" timeOffset="319292.6422">17090 17512,'0'0,"25"25,0-25,0 0,0 0,-1 0,26 0,-25-25,0 25,-1-25,1 0</inkml:trace>
  <inkml:trace contextRef="#ctx0" brushRef="#br0" timeOffset="319560.1298">17661 17066,'25'0,"0"0,24 0,-24 0,25 0,-1 0,1 0,-1 0,26 0,-26 0,-24 0,25 0,-1 24,-24-24,0 0,0 0,-50 0,0 25,-49-74,49 73</inkml:trace>
  <inkml:trace contextRef="#ctx0" brushRef="#br0" timeOffset="320096.3969">17735 17314,'25'0,"-25"24,0 1,0 0,0 0,-25 0,25-1,0 26,0-25,0 0,0 0,25-25,0-25,-25-25,25 25,0-24,-1-1,-24 25,25-24,0 24,0 25,-25-25,0 50,0 0,0-1,0 1,0 25,0-25,0 24,0-24,0 0,0 0,25-25,-25-25,0 0,24 0,1-24,-25 24,25-25,0 25,-25 1,25-1,-1 50,-24-1,0 1,0 25,0-1,0 1,0 0,-24 24,24-24,-25-1,25 1,0 0,0-1,0 1,25-25</inkml:trace>
  <inkml:trace contextRef="#ctx0" brushRef="#br0" timeOffset="321532.2764">18455 17140,'24'0,"1"0,0 0,0 0,-25 25,25 0,-25-1,0 1,0 0,0 0,-25 0,25 24,-25-24,0 25,0-26,25 26,-24-25,-1 0,0-25,0-25,25 0,0-25,0 26,0-26,0 0,0 26,0-1,25 0,0 25,0 0,-1 25,-24 24,25-24,-25 0,0 0,0 24,25-24,-25 0,25-50,-25 0,0 1,25-1,0-25,-1 25,1-24,0 24,0 0,24 0,1 25,-25-24,24 24,1 0,0 0,-26 0,1 0,0 24,0-24,0 25,-50 0,0-25,0 0,0 0,1-25,-1 0,25 1,-25-1,25-25,0 25,0 1,-25 24,25-25,0 50,25-1,-25 26,0 0,0-1,0-24,0 49,-25-24,25 0,0-1,0 1,-25-25,25 24,0-24,0 0,-24 0,24 0,-25-25,0 0,0-25,0 25,25-25,-24 0,-1 0,0 1,25-1,0 0,25 0,0 0,-1 0,1 1,25-1,-25 0,24 0,1-24,-25 24,24-25,1 1,-1 24,-24-25,25 1,-25 24,-1 0,1 0,0 0,-25 1,0 48,0 1,25-25,-25 25,25-25,-1 25,1-25,0 0,0 0,24-25,-24 25,0 0,0 0,-50 0,0 0,0 25,1-25,-26 25,25-1,0 1,1 25,-1-25,0 24,0 1,0-1,1 1,24 0,-25-1,25 1,0 0,0-1,0-24,0 0,0 0,25-25,-25-25,0 0,0 0,24 0,-24-24,25-1,-25 0,25 1,0-1,-25 1,25 24,-1-25,1 25,0 1,0-1,0 25,-1-25,1 25,0 0,0 0,0-25,0 25,-1 0,1 0,0 0,-25 25,25-25,-25 25,-25 0,25-1,0 1,-25 0,25 0,0 0,0 24,-25-24,25 25,0-26,0 26,0-25,0 0,0 0,0 24,0-24,0 0,0 0,0-1,-24-48,-1 24,25-25,-25 25,0-25</inkml:trace>
  <inkml:trace contextRef="#ctx0" brushRef="#br0" timeOffset="321952.349">19323 17363,'0'0,"25"-25,-1 25,1 0,0 0,0 0,0 0,24 0,-24 0,0 25,-25 0,0 0,-25 0,0-1,-24 1,24 0,0 0,0 0,0-25,25 25,25-50,0 0,0 25,0-25,-1 0,1 0,0 1,0-1,-25 0,25 0,-25 0,0 1,-25-1,25 0,0 0,-25 25,0 0,0 25,25 0,0 24,0-24,-24 25,24-1,0 1,0 0,0 24,0-24,0-1,0 1,0-25,0 24,0-24</inkml:trace>
  <inkml:trace contextRef="#ctx0" brushRef="#br0" timeOffset="322140.7538">19918 17041,'-25'25,"25"-1,0 1,0 0,-24 25,24-1,-25-24,25 25,0-1,-25-24,25 25,0-26,-25-73,25 74</inkml:trace>
  <inkml:trace contextRef="#ctx0" brushRef="#br0" timeOffset="322276.6388">19893 17264,'0'0,"0"25,0 0,0-1,0 1,-24 25,24-1,0-24,24 25,-24-25,0 0,25-1</inkml:trace>
  <inkml:trace contextRef="#ctx0" brushRef="#br0" timeOffset="322456.7335">20265 17115,'-24'25,"-1"0,25 0,-25-1,25 1,-25 0,0 0,1 24,-1 1,0-25,0 24,25-24,-25 0,1-25,24-25</inkml:trace>
  <inkml:trace contextRef="#ctx0" brushRef="#br0" timeOffset="322712.3404">20092 17090,'0'25,"0"-50,0 75,0-25,0 0,0 24,0-24,0 25,0-1,0 1,0-1,0 1,0-25,25 25,-1-26,1 1,25-25,-25 0,24-25,1 25,-1-24,1 24,0-25,-1 0,-24 25,25-25,-1 0,-24 25,0-25,0 25,0-24,-25-1,0 0,-25 0</inkml:trace>
  <inkml:trace contextRef="#ctx0" brushRef="#br0" timeOffset="322852.4096">20910 17512,'0'25,"0"-50,0 0</inkml:trace>
  <inkml:trace contextRef="#ctx0" brushRef="#br0" timeOffset="546292.8914">20241 4093,'0'0,"0"-25,0 0,0 0,0 1,24-1,-24 0,0 0,25 0,0 1,-25-1,-25 25,0 0,1 25,-1-1,0 1,0-25,25 25,-25-25,1 0,-1 25,0-50</inkml:trace>
  <inkml:trace contextRef="#ctx0" brushRef="#br0" timeOffset="548646.0546">19571 3621,'-25'0,"25"-24,0 48,0 1,0 0,0 25,0-1,0 1,0 0,0 24,0-24,0 24,0 0,0 1,0-26,0 1,0 24,0-24,0 0,0-26,0 1,0 0,0 0,25-50,-25 0,-25 0,25-24,0-26</inkml:trace>
  <inkml:trace contextRef="#ctx0" brushRef="#br0" timeOffset="548981.5356">19472 3597,'-25'-25,"25"0,25 25,-1-25,1 25,0 0,0-25,0 25,24 0,-24 0,0 25,0-25,0 25,-1-25,1 25,0 0,-25-1,0 26,25-25,-25 0,0 0,0 24,-25-24,25 0,-25 0,25 24,-25-24,1 25,-1-26,0 1,0 0,0 0,1-25,-1 25,0-25,0 24,25-48,-25-1,0 0,25 0,25 0,-25 1</inkml:trace>
  <inkml:trace contextRef="#ctx0" brushRef="#br0" timeOffset="549300.6561">19968 3646,'-25'0,"50"0,0 0,-1 0,1 0,25 0,-25 0,-1 0,1 0,0 0,0 0,0 0,-50 0,0 25,0 0,0 0</inkml:trace>
  <inkml:trace contextRef="#ctx0" brushRef="#br0" timeOffset="549500.6521">19968 3944,'25'0,"24"0,-24 0,0 0,0 0,-1-25,26 25,-25 0,0 0,-1 0,1 0,0 0,-25 25</inkml:trace>
  <inkml:trace contextRef="#ctx0" brushRef="#br0" timeOffset="549732.4971">20414 3473,'-25'0,"25"24,0 1,-24 0,24 0,0 24,-25 1,25 25,0-26,0 1,0 24,0-24,25-1,-25 1,0 0,24-26,1 1,0 0,0-25,0 0,-1 0,1-25</inkml:trace>
  <inkml:trace contextRef="#ctx0" brushRef="#br0" timeOffset="550164.6534">20960 3423,'0'-25,"0"50,0 0,0 0,0-1,0 26,0 0,0-1,0 1,-25 0,25-26,-25 26,1 0,-1-26,25 1,-25 25,0-50,0 25,1-1,-1-24,25-24,-25 24,0-25,25 0,0-25,0 26,-25-1,25 0,25 0,-25 0,0 1,25-1,0 25,0 0,-1 0,1 25,0-25,-25 24,25-24,0 25,-1-25,-24 25,25-25,0 25,0 0</inkml:trace>
  <inkml:trace contextRef="#ctx0" brushRef="#br0" timeOffset="550441.4327">21282 3746,'0'0,"-24"-25,24 50,0-1,0 26,0-25,0 0,0 24,0-24,0 25,0-26,0 26,0-25,0 0,0-1,0 1,0-50,0 1</inkml:trace>
  <inkml:trace contextRef="#ctx0" brushRef="#br0" timeOffset="551368.5716">22225 3473,'0'-25,"0"0,0 50,25 0,-25 24,0-24,-25 25,25-1,0 1,0-25,-25 24,0 1,25 0,-24-1,-1-24,25 0,-25 0,0-1,0 1,1-25,-1-25,0 1,25-1,-25 0,25 0,0 0,-25-24,25 24,0 0,25 25,-25-25,25 1,0 24,0 0,-1 0,1 24,0 1,0 0,0-25,-1 25,1 0,0-1,0-24</inkml:trace>
  <inkml:trace contextRef="#ctx0" brushRef="#br0" timeOffset="551732.6461">22448 3795,'-25'0,"50"0,0 0,-25 25,25-25,-25 25,0 0,0-1,-25 1,25 0,-25 0,0 0,25-1,-24 1,-1 0,50-25,-1 0,1 0,0-25,0 25,0 0,-1-25,1 25,0 0,0 0,0 0</inkml:trace>
  <inkml:trace contextRef="#ctx0" brushRef="#br0" timeOffset="552400.938">23416 3373,'0'-24,"0"48,0 1,0 0,0 25,-25-1,25-24,-25 25,0-1,25 1,-25 0,1-1,-1-24,0 25,0-26,0 1,1 0,-1 0,0-25,0 0,0 0,25-25,-24 25,24-25,0 0,0 1,0-1,0 0,0 0,0 0,24 25,-24-24,25 24,0 0,0 0,0 0,-1 0,1 0,0 24,0-24,0 25,-1-25,-24 25,25-25,0 0,-25 25,25-25,-25 25</inkml:trace>
  <inkml:trace contextRef="#ctx0" brushRef="#br0" timeOffset="552753.5204">23564 3746,'25'0,"0"24,-25 1,0 0,0 0,-25 0,0-25,25 24,-24 1,-1-25,25 25,-25-25,50-25,0 25,-1 0,1 0,0 0,0 25,0 0,-25 0,0-1,0 1,0 0,-25-25,25 25,-25 0,0-1,0-24,1 0,24-24,0-1</inkml:trace>
  <inkml:trace contextRef="#ctx0" brushRef="#br0" timeOffset="553060.8009">23887 3175,'25'0,"0"25,-25 0,24-1,-24 1,25 25,-25-25,25 24,-25 1,25-1,-25 1,25 0,-25-1,0 1,0 24,0-24,-25 24,25 1,-25-1,0 1,0-1,-24 0,-1 26,0-26,-24 0</inkml:trace>
  <inkml:trace contextRef="#ctx0" brushRef="#br0" timeOffset="554417.2116">20960 4862,'-25'-25,"0"50,25 0,0-1,0 1,-24 0,24 0,0 0,0-1,0 26,0-25,-25 0,25-1,0 26,0-25,-25 0,25-1,0 1,0 0,-25 0,25 0,0-50,0-50,0 51</inkml:trace>
  <inkml:trace contextRef="#ctx0" brushRef="#br0" timeOffset="554825.143">20960 4812,'0'-25,"25"25,-25 25,25 0,-25 0,24 0,-24-1,25 1,-25 25,25-25,-25-1,25 26,-25 0,25-26,-25 1,0 25,24-25,-24-1,0 1,25 0,-25 0,0-50,0 0,-25 0</inkml:trace>
  <inkml:trace contextRef="#ctx0" brushRef="#br0" timeOffset="557969.1901">21555 5110,'25'0,"0"0,0 0,-1-25,1 25,0 0,0 0,0 0,0 0,-1 0,1 0,0 0,0 0,-25 25,-25-25,0 0</inkml:trace>
  <inkml:trace contextRef="#ctx0" brushRef="#br0" timeOffset="558449.4281">21605 5308,'25'0,"-1"0,1 0,0 0,0 0,0-25,0 25,-1 0,1 0,0 0,0 0,0 0,-1 0,-24 25,-24-25,-1 25</inkml:trace>
  <inkml:trace contextRef="#ctx0" brushRef="#br0" timeOffset="561124.89">22721 4663,'-25'25,"0"-25,25 25,0 0,-24-25,24 24,0 1,0 0,-25 0,25 0,0 0,-25-1,25 1,0 0,0 0,-25 0,25 24,0-24,-25 0,25 0,0-1,-24 1,24 25,0-25,0-1,-25 1,25 0,0 0,0 24,0-24,0 0,0 25,0-26,0 1,0 25,-25-25,25 24,0 1,0-25,0-1,0 26,0-25,0 25,0-26,0 26,0-25,0 0,0-1,25 1,-25 0,0 25,0-26,25-24,-25 25,0 0,24-25,-24 25</inkml:trace>
  <inkml:trace contextRef="#ctx0" brushRef="#br0" timeOffset="562112.7021">22969 4887,'0'24,"-25"-24,25 25,0 0,-24 0,24 0,-25-1,25 1,-25 0,25 0,-25 0,25-1,-25-24,25 25,-24 0,24 0,-25 0,25-1,-25-24,0 25,0-25,-49-49,74 24</inkml:trace>
  <inkml:trace contextRef="#ctx0" brushRef="#br0" timeOffset="567252.7883">22969 4738,'-25'-25,"25"50,0-1,-24-24,24 25,0 0,-25 0,25 0,0 0,-25-1,25 26,0-25,-25 0,25-1,0 26,-25-25,25 0,0 24,-24-24,24 0,0 0,0-1,-25-24,25 25,25-50,-25 1,0-1,0 0</inkml:trace>
  <inkml:trace contextRef="#ctx0" brushRef="#br0" timeOffset="567956.9976">23366 5507,'-25'24,"25"1,0 0,0 0,-25 0,25-1,0 1,0 25,-24-25,24-1,0 1,0 0,-25 0,25 0,0 0,0-1,0-48,0-1</inkml:trace>
  <inkml:trace contextRef="#ctx0" brushRef="#br0" timeOffset="570160.8077">23887 6449,'-25'0,"50"25,0-25,-25-25,25 25,-1 0,1 0,0 0,0 0</inkml:trace>
  <inkml:trace contextRef="#ctx0" brushRef="#br0" timeOffset="570961.6907">24085 6276,'0'-25,"25"25,0-25,0 25,0 0,-1 0,1 25,0-25,-25 25,0-1,25 1,-50-25,25 25,0 0,0 0,-25-1,25 1,-25 0,25 0,-24-25,-1 25,25-1,-25 1,0 0,0 0,1 0,-1-25,25 24,-25-24,25 25,-25-25,50 0,0 0,0-25,-1 25,1 0,0 0,0 0,0 0,-1 25,1-25,0 0,0 0,0 0,-1 0,1 0,-50 0,1-25</inkml:trace>
  <inkml:trace contextRef="#ctx0" brushRef="#br0" timeOffset="571889.5768">24557 4862,'0'-25,"24"25,1 0,-25 25,25 0,-25-1,25 1,-25 0,25 0,-25 0,24-1,-24 1,0 0,25 0,-25 0,0-1,0 1,0 0,0 0,25 0,-25-1,0 1,0 0,0 0,0 0,0-1,0 1,0 0,0 0,25 0,-25-1,0 1,0 0,0 0,0 0,0-1,0 1,0 0,0 0,0 0,0-1,0 1,0 0,0 0,0 0,0 0,0-1,0 1,-25-25,25 25,0 0,0 0,0-1,0 1,0 0,0 0,-25-25,25 25,0-1,0 1,0 0,-25 0,25 0,0-1,-24 1,24 0,0 0,-25 0,25-1,0 1,-25 0,25 25,-25-26,25 1,-25 0,1 0,-1 0</inkml:trace>
  <inkml:trace contextRef="#ctx0" brushRef="#br0" timeOffset="573136.6587">22572 6077,'-25'25,"25"0,0 0,0-1,0 1,25-25,-25 25,0 0,25 0,-25-1,0 1,25 0,-25 0,0 0,25-1,-25 1,0 0,0 0,0 0,24-1,-24 1,25 0,-25 0,25 0,0-25</inkml:trace>
  <inkml:trace contextRef="#ctx0" brushRef="#br0" timeOffset="583641.3351">17934 4440,'0'0,"0"-25,0 0,-25 25,50 0,-25 25,0 0,0 0,0 0,25-1,-25 1,0 25,0-25,24-1,-24 1,0 25,0-25,0-1,0 1,25 0,-25 0,0 0,-25-50</inkml:trace>
  <inkml:trace contextRef="#ctx0" brushRef="#br0" timeOffset="583940.7177">18033 4465,'-25'-25,"50"0,0 25,0-25,-1 25,1-24,0 24,0-25,0 0,-1 25,1 0,0-25,0 50,-25 0,0 0,0-1,0 1,0 0,0 0,0 0,0-1,0 1,0 0,0 25,0-26,0 1,0 0,-25 0,25 0,0-1,-25-24</inkml:trace>
  <inkml:trace contextRef="#ctx0" brushRef="#br0" timeOffset="584525.6636">18182 4465,'25'-25,"-25"50,0 0,0-1,0 26,0-25,-25 0,25-1,0 1,0 25,-25-25,25-1,-25 1,25 25,-25-25,25 0,-24-1,24 1,-25-25,25 25,-25-50,25 0,0 1,0-1,25 0,-25 0,25 0,-1 25,1 0,0 0,0 0,0 25,-1-25,1-25,0 25,-25-25,25 1,0-1,-1 0,-24 0,25 0,0-24,-25 24,0 0,25 0,-25 50,25 0,-25 0,0 0,0 24,0-24,0 0,0 0,0-1,0 1,0 0,24-25,-24-25,0 0</inkml:trace>
  <inkml:trace contextRef="#ctx0" brushRef="#br0" timeOffset="584768.927">18579 4192,'0'-25,"0"50,0-75,0 75,0 0,0 0,0 24,0 1,25 0,-25-1,0 26,0-1,0 0,0 1,0-1,0 1,0-1,24-24,-24-1,0 1,0-25,0 24,0-24,0 0,-24-25</inkml:trace>
  <inkml:trace contextRef="#ctx0" brushRef="#br0" timeOffset="587556.9102">22944 2679,'-24'0,"24"-25,-25 25,0-25,0 0,0 1,1 24,-1 0,0 0,50 0,-25-25,25 25,-1 0,-24-25,25 0,0 25,0-25,0 1,-1 24,-24-25,25 25,0-25,0 25,-25-25,25 25,-1-25,-24 50,-24-25,24 25,-25-75,0 75,25 0</inkml:trace>
  <inkml:trace contextRef="#ctx0" brushRef="#br0" timeOffset="587988.9172">22870 2803,'25'0,"0"0,-25-25,24 25,1-25,0 25,-25-24,25 24,0-25,-1 25,1-25,-25 0,25 25,0-25,0 25,-25-25,24 25,1 0,-25-24,25 24,0-25,-25 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2:11:44.2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2729 893,'0'-25,"0"50,0 0,-25 0,25 24,0-24,0 25,-25-1,25 1,-25-1,0 1,0 0,1-1,-1 1,0-25,25 24,-25 1,0-25,25-1,0 1,-24-25,24 25,-25-50,25 0</inkml:trace>
  <inkml:trace contextRef="#ctx0" brushRef="#br0" timeOffset="216.6559">2679 1042,'25'25,"0"-25,-25 24,24-24,1 25,0 0,0 0,0 0,-1-1,1 1,0 0,0 0,0 0,-1-1,1 1,0 0,-25 0,25-25,-50 0,0 0,25-25,-25 25</inkml:trace>
  <inkml:trace contextRef="#ctx0" brushRef="#br0" timeOffset="408.1413">2704 1290,'0'25,"25"-25,-1 24,-24 1,25-25,0 25,0-25,-25 25,25-25,-1 25,1-1,-25 1,-25-25</inkml:trace>
  <inkml:trace contextRef="#ctx0" brushRef="#br0" timeOffset="784.2859">2679 1563,'-25'0,"50"0,0 0,0 0,-1 0,1 0,25 0,-25 0,-1 0,1 0,-25 24,25-24,-25 25,-25 0,0 0,1 0,-1-25,25 25,-50-25,25 0,1 24,-1-24,0 0,0 0,0 0,50 0,-25 25,25-25,0 0,0 25,-1-25,1 0,0 25,0-25,0 0,-1 0,1 0,0 0,0 0,0 0,-1 0,-24-25,25 25,0-25,0 25</inkml:trace>
  <inkml:trace contextRef="#ctx0" brushRef="#br0" timeOffset="1395.7773">3696 1191,'-25'-25,"25"0,0 50,0 0,0 24,0-24,25 49,-25-24,0 24,-25 1,25-1,0 1,0-26,0 26,0-26,0 1,0 0,0-26,0 1,25 0,-25-50,0 0,0 1,0-26,0 0,0 1,0-1,-25-24,25 24,0-24,0-1,0 26,0-1,0 0,0 26,-25-1,25 0,0 0,25 0,0 25,0 0,0 0,-1 0,1 0,0 25,0-25,0 25,-1 0,1 0,0-1,0 1,-25 0,0 0,0 0,-25-1,25 1,-25 0,25 0,-25 0,1-25,-1 24,0 1,0-25,0 25,1-25,-1 0,0 0,25-25,0-24,25 49</inkml:trace>
  <inkml:trace contextRef="#ctx0" brushRef="#br0" timeOffset="1680.0076">4142 1414,'0'-25,"25"25,0 0,0 0,0 0,-1 0,1 0,0 0,0 0,-25 25,25-25,-50 0,25 25,-25-25,0 0</inkml:trace>
  <inkml:trace contextRef="#ctx0" brushRef="#br0" timeOffset="1867.9966">4118 1563,'-25'0,"50"24,-1-24,1 0,0 0,0 0,0 0,-1 0,1 0,0 0,0 0,0 0,-1 0,1 0,0-24</inkml:trace>
  <inkml:trace contextRef="#ctx0" brushRef="#br0" timeOffset="2064.208">4514 1290,'-24'0,"-1"25,25-1,0 1,0 0,0 0,0 24,0 1,0 0,25-1,-25 1,0-25,24 24,-24-24,25 25,-25-25,25-25,0 24,0-24,-1 0,1-24,0-1</inkml:trace>
  <inkml:trace contextRef="#ctx0" brushRef="#br0" timeOffset="2460.0047">5060 1315,'-25'0,"25"24,-24 1,24 0,0 25,0-26,0 1,-25 25,25-1,-25-24,0 25,0 0,25-26,-24 1,-1 0,25 0,-25-25,25 25,-25-25,0-25,25 0,-25 0,25-24,0 24,0-25,0 25,0-24,0 24,25 0,-25 0,25 25,0 0,0 0,0 25,-1 0,-24 0,25-1,0 1,-25 0,25-25,0 25,-25 0,24 0,-24-1,25-24,-25 25,25-25,-25 25,-50-99,75 49,-25 0</inkml:trace>
  <inkml:trace contextRef="#ctx0" brushRef="#br0" timeOffset="2619.9935">5209 1513,'-25'25,"25"0,0-1,0 1,0 0,0 0,0 0,0 0,0-1,0 1,0 0,0 0,0 0,-25-1,1-48</inkml:trace>
  <inkml:trace contextRef="#ctx0" brushRef="#br0" timeOffset="2927.468">4787 1240,'-25'0,"25"-25,25 25,0 0,0-24,0 24,0 0,-1 0,1 0,25 24,-25-24,-1 0,26 0,-25 0,0 25,-1-25,1 0,0 0,-25-25,-25 1,0 24,25-25,-24 0,-1 0,0 0,0 1</inkml:trace>
  <inkml:trace contextRef="#ctx0" brushRef="#br0" timeOffset="3671.8298">6152 1339,'24'-24,"-24"48,0 1,25 0,-25 0,-25 24,25-24,-24 0,24 25,-25-26,0 26,0-25,0 0,1 0,-1 24,0-49,0 25,0-25,1 25,-1-25,0-25,0 0,25 0,-25 1,25-26,0 25,0 0,0 0,0 1,25-1,0 25,-25-25,25 25,0 25,-1-25,1 0,0 25,0-1,0-24,-1 25,-24 0,25 0,0 0,0-25,-25 25,25-1,-1-48,1-1,-25 0,0 0,25 0,0 0,0 25,-1 25,1 0,-25 0,25 0,-50 0,25-1,0 1,-25-25,25 25,-24-25,24 25,-25-25,50 0,-1 0,1 0,-25-25,25 25,0-25,0 25,-25-25,24 1,-24-1,25 0,-25 0</inkml:trace>
  <inkml:trace contextRef="#ctx0" brushRef="#br0" timeOffset="4008.8463">5928 1240,'-24'0,"48"0,1 0,0 0,25 0,-26 0,1 0,0 0,25 25,-26-25,1 0,0 0,25 0,-50 25,24-25,1 0,0 0,-25-25,-25 0,25 0,0 1,-25-1,25 0,-24 0,-1 0,25 1,25 24,-1 0</inkml:trace>
  <inkml:trace contextRef="#ctx0" brushRef="#br0" timeOffset="4467.7868">7268 1315,'0'24,"0"1,0 0,0 25,0-26,-25 1,25 25,-25-25,25-1,-25 26,1-25,-1 0,0 0,0-1,0 1,1-25,-1 25,0-25,0 0,25-25,-25 25,25-25,-24 1,24-1,0 0,0 0,0-25,0 26,24-1,-24 0,25 25,0 0,0 0,0 0,-1 25,1-25,0 25,0-1,0-24,-1 25,1-25,0 25,0-50,0 0</inkml:trace>
  <inkml:trace contextRef="#ctx0" brushRef="#br0" timeOffset="4763.776">7342 1513,'25'0,"-25"25,25-25,-25 25,0-1,25-24,-25 25,0 0,0 0,-25 0,25 0,-25-25,50 0,-25 24,25-24,-25 25,24-25,-24 25,0 0,-24-25,24 25,-25-25,25 24,-25-24,0 0,25 25,-49-25,24 0,0 0,-25-25,26 25,-1-24</inkml:trace>
  <inkml:trace contextRef="#ctx0" brushRef="#br0" timeOffset="5100.1448">6970 1215,'25'0,"0"0,0 25,-1-25,1 0,0 0,25 0,-26 0,26 0,-25 0,24 0,-24 0,0 0,0 0,0 0,-1 0,-24-25,-24 1,24-1,-25 0,25 0,-25 0,25 1,0-1,-25 25,25-25,25 25,-25 25,0 0</inkml:trace>
  <inkml:trace contextRef="#ctx0" brushRef="#br0" timeOffset="5380.6725">7689 1141,'25'25,"-25"0,0-1,25 1,-25 25,25-25,0 24,-25 1,0-25,24 24,-24 1,0-25,-24 24,24 1,-25 0,0-1,25-24,-25 25,0-1,1-24,-26 25,25-26,-24 1,-1 0</inkml:trace>
  <inkml:trace contextRef="#ctx0" brushRef="#br0" timeOffset="10663.3679">8880 1637,'25'25,"-25"0,25 0,-25-1,0 1,-25 0,25 0,0 0,-25-1,0 1,0-25</inkml:trace>
  <inkml:trace contextRef="#ctx0" brushRef="#br0" timeOffset="11944.2432">9971 1141,'0'0,"0"-25,0 0,0 1,-24 24,24 24,0 1,0 25,0-25,0 49,0-24,24 24,-24 0,0 1,0 24,0-24,0-26,0 26,0-26,0 1,0-25,0-1,0 1,25 0,-25-50,0 0,0 1,0-1,0-25,0 1,0-26,-25 1,25-1</inkml:trace>
  <inkml:trace contextRef="#ctx0" brushRef="#br0" timeOffset="12680.3672">10468 1265,'0'-25,"0"0,-25 1,25 48,0 1,0 0,0 0,0 0,0 24,-25 26,25-26,0 1,0 24,0-24,0 24,0-24,0-25,0 24,25-24,-25 0,0 0,25-25,-25-25,-25 0,25-24,0-1,-50-49,50 49,0 0</inkml:trace>
  <inkml:trace contextRef="#ctx0" brushRef="#br0" timeOffset="13031.9437">10468 1265,'-25'0,"25"-25,25 25,-25-25,24 25,1 0,0 0,0 0,0 0,-1 25,1-25,-25 25,25-25,0 25,0 0,-25-1,0 1,0 0,0 0,0 0,0-1,-25-24,25 25,-25 0,0 0,0-25,1 25,-1-25,0 0,0 0,0 0,25-25,-24 25,48-25</inkml:trace>
  <inkml:trace contextRef="#ctx0" brushRef="#br0" timeOffset="13487.8023">10964 1166,'0'-25,"0"0,0 50,0 0,0 0,0-1,0 26,0 0,0-1,0 26,0-26,0 1,0 24,0-24,0 0,24-1,-24-24,0 25,0-26,0 1,0 0,0 0,0-50,0 0,0 0,-24-24,24-1,-25 1</inkml:trace>
  <inkml:trace contextRef="#ctx0" brushRef="#br0" timeOffset="17120.0528">11509 1463,'0'0,"0"-24,-24 24,48 0,1 0,0 0,0 0,0 0,-1 0,1 24,0-24,0 0,0 0,-1 0,1 0,0 0,-25-24,25 24,-50 0,0 0,0 0</inkml:trace>
  <inkml:trace contextRef="#ctx0" brushRef="#br0" timeOffset="17356.0529">11460 1662,'0'0,"-25"0,50 0,0-25,-1 25,1 0,0 0,25 0,-26 0,26 25,-25-25,0 0,-1 0,26 0,-25 0,0 0,-1 0,1 0,-50-25,1 25,-1-25</inkml:trace>
  <inkml:trace contextRef="#ctx0" brushRef="#br0" timeOffset="17600.1842">11708 1265,'-25'0,"25"25,0 0,0-1,0 1,0 25,0-25,0 24,0 26,0-26,-25 1,25 0,0-1,0-24,0 25,0-26,0 26,0-25,25-25,0-25</inkml:trace>
  <inkml:trace contextRef="#ctx0" brushRef="#br0" timeOffset="17991.674">12129 1389,'-24'0,"-1"0,0 25,25 0,0-1,0 1,0 25,0-25,0-1,0 26,25-25,-25 25,25-26,-25 1,0 0,24-25,1 0,0 0,-25-25,25 25,0-25,-25 1,25-1,-25 0,24 0,-24 0,0 0,0-24,25 24,-25 0,0 0,-25-24,25 24,0 0,-24 25,24-25,-25 25,25-24,-25 24,0 24,0 1,0 0,1 25,24-26,0 1,-25 0,25 0,0 0,-50-50</inkml:trace>
  <inkml:trace contextRef="#ctx0" brushRef="#br0" timeOffset="18155.8812">12526 1687,'0'25,"0"-1,0 1,0 0,-24-25,-1 0</inkml:trace>
  <inkml:trace contextRef="#ctx0" brushRef="#br0" timeOffset="19560.2493">13643 1215,'-25'-24,"25"-1,0 0,0 0,0 0,0 1,0-1,25 50,-25-50,24 25,1 0,0-25,0 25,0-25,24 25,-24-25,0 25,0-24,-1 24,1 0,-25 24,-25-24,1 25,-1-25,0 0,0 0,25-25,-25 1,25-1,0 0,0 0,0 0,0 1,25-1,-50 0,50 50,-25 0,0-1,0 26,0-25,0 24,0 1,0-25,0 24,0 1,0-25,0 0,0 24,-25-24,25 0,0 0,0-1,0 1,0 0,-24-25,-1 0</inkml:trace>
  <inkml:trace contextRef="#ctx0" brushRef="#br0" timeOffset="20620.6161">13717 1240,'0'25,"0"0,0 0,0-1,0 1,0 0,25 0,-25 0,0-1,0 1,-25 0,25 0,0 0,25-1,-25-48,0-1,0 0,0 0,0 0,0 1,0-1,25 0,-25 0,0 0,24 1,1-1,-25 0,25 25,0 0,-25-25,25 25,-1 0,1 25,0-25,-25 25,0 0,0-1,-25 1,25 0,-25 0,1 0,-1-1,25 1,-25 0,0-25,0 25,25 0,-24-25,-1 24,25-48,25-1,-1 25,-24-25,25 0,0 0,0 1,0-1,-1 0,1 0,0-24,0-1,0 25,-1-24,1-1,-25 0,25 26,0-26,-25 0,0 26,25-1,-25 0,0 50,-25-25,25 25,0-1,-25 1,25 0,0 0,0 0,0-1,0 1,0 0,25-25,0 0,-1 0,1 0,0 0,0 0,0-25,-1 25,1 0,-25-25,25 25,-50 0,0 25,1-25,24 25,-25-25,25 25,-25 0,0-1,25 1,0 0,-25 0,25 0,0-1,-24 1,24 25,0-25,-25-1,0 26,25-25,-25 0,0-1,25 1,-24-25,24 25,-25-25,0 0,0-25,25 0,0 1,0-1,0-25,0 25,0-24</inkml:trace>
  <inkml:trace contextRef="#ctx0" brushRef="#br0" timeOffset="20768.0936">13940 1315,'0'0,"25"-25,0 50,-25-1,0 1,25 0,-1 0,1 0,-25-1,25 26,0-25,0 0,-1-1,1 1,25 0,-25 0,-1-25,26 25,-25-25,25 0,-1 0,-24-25,25 0</inkml:trace>
  <inkml:trace contextRef="#ctx0" brushRef="#br0" timeOffset="21387.8945">14957 1067,'0'0,"25"-25,-50 0,25 50,0 0,25 24,-25-24,0 25,0-1,0 26,0-26,0 26,-25-26,25 26,0-26,0 1,0 0,0-26,0 1,0 0,0 0,0-50,0 0,0 0,0-24,0-1,0 25,0-24,0-26,0 26,0-1,0-24,0 24,0 0,0 1,0 24,-25 0,25 0,0 1,0-1,0 0,25 25,0-25,0 25,0 0,-1 0,1 0,0 25,0 0,0-25,-25 25,24-1,-24 1,25 0,-25 0,0 0,0-1,0 1,-25 0,1 0,24 0,-25-1,0 1,0 0,0-25,1 25,24 0,-25-25,0 0,0 0,0 0,1-25,24 0,24 0</inkml:trace>
  <inkml:trace contextRef="#ctx0" brushRef="#br0" timeOffset="21684.951">15354 1067,'-25'0,"50"0,0 0,0 0,0 0,24 0,-24 0,25 0,-26 0,26-25,-25 25,24 0,-24 0,0 0,0 0,-25 25,-25-25,0 0,0 0,1 0,-1 24,0-24,0 25,0-25</inkml:trace>
  <inkml:trace contextRef="#ctx0" brushRef="#br0" timeOffset="22284.5597">15453 1141,'0'25,"0"0,0-1,0 1,0 0,0 0,0 0,0-1,-24 1,24 0,0 0,0 0,0-50,24 25,-24-25,0 0,25 0,0 1,-25-1,25 0,-25 0,25 25,-1-25,1 25,-25 25,0 0,0 0,0 0,-25-25,25 24,0 1,-24 0,24 0,24-50,-24 0,25 0,-25 1,0-1,25 0,-25 0,25 0,0 1,-1 48,-24 1,0 0,0 0,0 24,-24-24,24 25,0-25,0 24,-25-24,25 0,0 24,0-24,0 0,-25 0,25 0,-25-25,25-25,0 0,0 0,-49-49,73 49</inkml:trace>
  <inkml:trace contextRef="#ctx0" brushRef="#br0" timeOffset="23219.9373">16123 843,'0'0,"0"25,0 0,0 0,0 0,0-1,0 1,0 0,25 0,0 0,-1-25,1-25,-25 0,25 25,-25-25,25 0,0 1,-1-1,1 0,-25 0,25 25,-50 0,25 25,-25-25,25 25,-24 0,-1-1,25 1,-25 0,0 0,0 24,1-24,-1 0,0 0,0-25,0 25,25-1,-24-24,-1 25,50-50,-1 25,-24-24,25 24,0-25,0 0,0 25,-1 0,-24 25,0 0,-24-25,24 24,-25 1,25 0,-25 0,25 0,-25-1,0 1,25 0,-24 0,48-25,1 0,0-25,0 0,0 0,-1 1,1-1,0 0,0 0,0 0,-1 25,1-24,0 24,-25 24,0 1,-25 0,25 0,0 0,0-1,0 1,0 0,-25 0,25 0,-24-1,24 1,-25-25,0-25,25 1,0-1,0 0,0-25,0 26,-25-1,25 0,0 0,0 0,0 1,0 48,0 1,0 0,0 0,0 0,0-1,0 26,0-25,-25 0,25-1,0 1,0 0,-24 0,24 0,-25-1,0-24,0-24,25-1,-25 25,1-25</inkml:trace>
  <inkml:trace contextRef="#ctx0" brushRef="#br0" timeOffset="23576.5918">15925 1339,'0'-24,"24"24,1 24,-25 1,25 0,-25 0,25 0,-25-1,25 1,-25 0,0 0,0 0,0-1,-25-24,0 25,0-25,0 0,1 0,-1 0,0 0,0 0,0 0,1 0,48 25,1-25,0 0,0 25,0-25,24 25,1-25,-25 25,24-25,1 24,-1-24,1 25,0-25,-1 0,1 0,0 0,-1 0,1 0,-25 0,-1 0,1 0,0 0,-50-25</inkml:trace>
  <inkml:trace contextRef="#ctx0" brushRef="#br0" timeOffset="30492.6632">5928 3274,'0'0,"0"-25,-24 25,24 25,0 0,-25 0,25 0,0 24,-25-24,0 49,25-24,-25 24,0-24,1 25,24-26,-25 26,0-26,25 1,0-25,-25 24,25-24,0 0,0-50,25 25,-25-50,0 26,0-26,25 0,-25 1,25-26,-25 26,24-1,-24-24</inkml:trace>
  <inkml:trace contextRef="#ctx0" brushRef="#br0" timeOffset="30775.8854">5928 3274,'0'-25,"0"50,25 0,-25 0,25 0,-25-1,0 1,25 0,-25 25,25-26,-25 26,24 0,-24-1,0 1,25-25,-25 24,25 1,-25-25,0 24,25-24,-25 0,0 0,0-50,-25 0,0 0,0-24,1 24</inkml:trace>
  <inkml:trace contextRef="#ctx0" brushRef="#br0" timeOffset="31007.727">5779 3696,'-24'0,"48"25,1-25,0 0,25 0,-25-25,-1 25,1 0,0 0,0 0,0 0,-1-25,1 25,0 0,-25 25,-25-25,25-25</inkml:trace>
  <inkml:trace contextRef="#ctx0" brushRef="#br0" timeOffset="31808.6617">6152 3845,'-25'-25,"25"50,0 0,0-1,25 1,-25 0,0 0,0 0,24-25,-24 24,25 1,-25 0,25-25,-25-25,-25 0</inkml:trace>
  <inkml:trace contextRef="#ctx0" brushRef="#br0" timeOffset="32600.8978">6449 3299,'-25'0,"25"25,25 0,-25-1,0 1,25 25,-25-1,0 1,25 0,-25 24,0 1,0-1,0 0,0-24,-25 24,25-24,0 0,0-1,0-24,0 25,25-26,-25-48,0-1,0 0,0 0,0-24,-25 24,25-50,0 26,-25-26,25 26,-25-26,25 26,0-26,-24 26,24-1,0 25,-25-24,25 24,0 0,0 0,0 0,0 1,25 24,-1-25,1 25,0 0,0 0,0 0,-1 25,1-25,0 24,0 1,0-25,-25 25,24 0,-24 0,25-1,-25 1,25 0,-25 0,0 0,-25-1,25 1,0 0,-25-25,25 25,-24 0,-1 0,0-25,0 24,0-24,1 0,-1 0,0 0,0-24,0-1,50 25</inkml:trace>
  <inkml:trace contextRef="#ctx0" brushRef="#br0" timeOffset="32976.3351">6970 3522,'-25'0,"50"0,0 0,0 0,0 0,-1 0,1 25,0-25,0 0,0 0,-1 0,1 0,0 0,-50 0,25 25,-25-25,1 0</inkml:trace>
  <inkml:trace contextRef="#ctx0" brushRef="#br0" timeOffset="33208.6855">6970 3721,'-25'25,"50"-25,0 0,0 0,0 0,-1 0,1 0,0 0,0 0,0 0,-25 24,24-24,1 0,-25 25,-25-25</inkml:trace>
  <inkml:trace contextRef="#ctx0" brushRef="#br0" timeOffset="34508.0451">8186 3249,'-25'0,"0"0,0 25,25 0,-25 0,25 0,-24 24,24 1,-25 24,25-24,0 24,0 1,0-1,0-24,0-1,0 1,0 0,25-1,-25-24,0 0,24 0,-24-1,25-24,-25 25,25-25,0 0,-25-25,25 1</inkml:trace>
  <inkml:trace contextRef="#ctx0" brushRef="#br0" timeOffset="34808.1995">8558 3373,'0'0,"-25"0,25-24,-25 24,25 24,-25-24,25 50,-25-25,1 24,24 26,-25-26,0 26,0-1,0 1,1-26,24 26,-25-50,25 24,0-24,0 0,0 0,25-25,-25-25,0 0,24-25,-24 1,25-1,-25 1,25-26</inkml:trace>
  <inkml:trace contextRef="#ctx0" brushRef="#br0" timeOffset="35007.967">8508 3373,'0'0,"0"-24,25 24,-25 24,25-24,-25 25,24 25,-24-25,25 24,-25 1,25-1,-25 1,0 0,0-1,0 1,25 0,-25-1,0-24,0 0,0 0,0-1,25 1,-50-25,0 0,25-25</inkml:trace>
  <inkml:trace contextRef="#ctx0" brushRef="#br0" timeOffset="35184.6525">8409 3770,'-25'-24,"50"24,0 0,-1-25,1 25,0 0,25 0,-26-25,26 25,-25 0,0-25,-1 25,26 0,-25-25,0 25</inkml:trace>
  <inkml:trace contextRef="#ctx0" brushRef="#br0" timeOffset="35576.3048">9178 3547,'0'0,"-25"25,0 0,25-1,-25 1,25 0,-24 0,24 25,-25-26,25 1,-25 25,0-25,0-1,25 1,-25 0,1 0,24 0,-25-25,0 0,0-25,25 0,0 0,-25-24,25 24,0-25,0 25,25 1,-25-1,25 25,-25-25,25 25,0 0,-1 0,1 25,0-25,0 25,25-1,-26 1,1 0,0 0,-25 0,25-1,0-24,-25 25,24 0,-24-50,-24 0,24 1,-25-1</inkml:trace>
  <inkml:trace contextRef="#ctx0" brushRef="#br0" timeOffset="35867.75">8830 3373,'0'0,"25"-24,0 24,0 24,0-24,-1 0,1 0,25 0,-25 0,0 0,24 25,-24-25,0 0,0 0,-1 0,1 25,0-25,-25-25,-25 0,25 1,-25-1,25 0,-24 0,-1 0,25 1,-25-1,25-25,-25 25</inkml:trace>
  <inkml:trace contextRef="#ctx0" brushRef="#br0" timeOffset="36603.8271">9451 3696,'-25'0,"0"0,25 25,0 0,-25-25,25 24,0 1,0 0,0 0,0 24,0-24,0 0,0 25,0-26,0 1,25 0,-25 0,25 0,0-50</inkml:trace>
  <inkml:trace contextRef="#ctx0" brushRef="#br0" timeOffset="36956.3577">10641 3249,'0'0,"0"-24,-25-1,1 50,24-1,-25 26,0 24,0-24,0 0,25 24,-24-24,-1 24,0-24,0-1,0 1,25 0,-24-26,24 1,0 0,0 0,0-50,24 0,-24 0,0-24,0-1,25-24,0 24</inkml:trace>
  <inkml:trace contextRef="#ctx0" brushRef="#br0" timeOffset="37152.5193">10517 3398,'0'0,"0"-49,25-1,-25 25,25 0,-25 1,25 24,-1 24,-24 1,25 0,-25 25,25-26,0 26,-25 0,25-1,-25 1,0-1,24 1,-24 0,0-25,0 24,0-24,0 0,0 0,0-1,0 1,-24-25,-1 0,0-25</inkml:trace>
  <inkml:trace contextRef="#ctx0" brushRef="#br0" timeOffset="37308.9673">10443 3621,'25'0,"-1"0,1 0,0-24,0 24,0 0,24 0,1 0,-25 0,24 0,-24-25,25 25,-26 0,1-25,25 25</inkml:trace>
  <inkml:trace contextRef="#ctx0" brushRef="#br0" timeOffset="37680.316">11162 3398,'-25'25,"25"0,0 0,-25-1,25 1,0 25,0-25,-24 24,24-24,-25 25,25-25,-25-1,0 26,25-25,-25 0,1-25,24 24,-25-24,0 0,0-24,25-1,0 0,-25 0,25 0,0 1,0-1,25 0,-25 0,25 0,0 25,0-25,-1 50,1-25,0 0,0 0,0 25,-1-25,1 25,0-25,0 0,0 25,0-25,-25-25</inkml:trace>
  <inkml:trace contextRef="#ctx0" brushRef="#br0" timeOffset="37916.8907">11286 3621,'25'0,"-25"25,25-25,-25 25,25-25,-25 25,0 0,0 0,-25-1,25 1,-25-25,25 25,-25-25,0 25,1 0,48-1,-24-48,25 24,0 0,0-25,0 25,-1-25,1 0,-25 0,0 1</inkml:trace>
  <inkml:trace contextRef="#ctx0" brushRef="#br0" timeOffset="38220.6373">10914 3349,'0'-25,"0"0,25 25,0 0,24 0,-24 0,0 25,24-25,-24 25,25-25,-25 0,24 0,-24 24,0-24,0 0,0 25,-25-50,-25 1,25-1,0 0,-25 0,25 0,-25 1,25-1,-25-25,1 25,24-24,0 24,-25 0</inkml:trace>
  <inkml:trace contextRef="#ctx0" brushRef="#br0" timeOffset="38811.8364">12626 3200,'0'-25,"-25"50,25 0,-25 24,0 1,0-1,1 26,-1-1,0 1,0-26,0 26,1-26,-1 1,25 0,-25-1,25-24,0 0,25-25,-25-25,0 0,25-24,-25-1,24 0,-24 1,25-1,-25 0,25 1,-25-26,25 26,0-26,-25 26,24-1,-24 25,25 1,-25-1,25 25,-25 25,25-25,0 49,-25-24,0 25,24-1,-24 1,0-1,25 1,-25 0,0-1,0 1,0 0,25-1,-25-24,0 0,0 24,0-24,0 0,-25-25,25-25,-25 25,1-25</inkml:trace>
  <inkml:trace contextRef="#ctx0" brushRef="#br0" timeOffset="38963.968">12427 3671,'0'0,"0"-25,0 0,25 25,0 0,0 0,24 0,-24-24,25 24,-26 0,26-25,0 25,-26-25,1 0,25 0,-1 1</inkml:trace>
  <inkml:trace contextRef="#ctx0" brushRef="#br0" timeOffset="39612.7655">13246 3299,'0'0,"-25"0,25 25,0 0,0-1,0 26,-25-25,25 0,0 24,-25 1,25-1,-25-24,25 25,-24-25,24 0,-25-1,0 1,25 0,-25 0,0-50,1 25,-1-25,25 0,0 1,-25-1,25 0,0 0,0 0,25 0,-25 1,25 24,-25-25,24 25,1 0,0 0,-25 25,25-25,0 0,-1 24,1-24,0 25,0-25,0-25,-25 1,25 24,-25-25,24 25,1-25,0 25,0 25,-25 0,25-25,-25 24,0 1,-25-25,25 25,-25 0,25 0,-25-25,50 25,0-1,-25 1,25 0,-25 0,0 0,-25-1,0-24,25 25,-25-25,0 0,25 25,-24-25,-1-25,0 25,-25 0,25-25</inkml:trace>
  <inkml:trace contextRef="#ctx0" brushRef="#br0" timeOffset="39931.8875">12898 3175,'25'-25,"0"50,0-25,0 0,-1 25,1-25,25 25,-25-25,24 0,-24 0,0 24,25-24,-26 0,1 0,0 0,0 0,-25-24,25 24,-25-25,0 0,-25 0,25 0,0 1,-25-1,25 0,-25 0,25 0,0-24,-25 24,25 0,0 0</inkml:trace>
  <inkml:trace contextRef="#ctx0" brushRef="#br0" timeOffset="40328.1603">13717 3001,'25'0,"-25"25,25 0,-1 0,-24 24,25-24,-25 25,25-1,-25 1,25 0,-25-1,0 1,0-25,0 24,0 1,0-25,0 24,-25 1,25-25,-25 24,0 1,1-25,-1 24,0-24,-25 0,1 0</inkml:trace>
  <inkml:trace contextRef="#ctx0" brushRef="#br0" timeOffset="41039.8311">14734 3274,'-25'0,"0"0,50 0,0 0,0 0,0 0,24 0,-24 0,0-25,0 25,24 0,-24 0,0 0,0 0,-1 0,1 0,-50 25,1-25,-1 0</inkml:trace>
  <inkml:trace contextRef="#ctx0" brushRef="#br0" timeOffset="41299.8296">14684 3522,'0'-25,"25"25,0 0,0 0,0 0,24 0,-24 0,0 0,24-24,-24 24,25 0,-25 0,-1 0,1 0,0 0,0 0,0 0,-1 0,-48 0</inkml:trace>
  <inkml:trace contextRef="#ctx0" brushRef="#br0" timeOffset="45527.9167">15875 2828,'-25'-25,"0"0,25 50,-24-25,24 25,-25 0,25-1,-25 26,0 0,25-1,0 26,-25-26,25 1,0-1,0 1,0 0,0 24,0-49,0 24,25-24,-25 0,0 0,25 0,-25-1,25-24,-25 25,25-25,-25 25,24-25,-24-25</inkml:trace>
  <inkml:trace contextRef="#ctx0" brushRef="#br0" timeOffset="50419.5933">16272 3125,'0'0,"25"-24,-25-1,0 50,24-1,-24 1,0 0,0 0,0 24,-24-24,24 0,-25 0,25 0,-25-1,0 1,0 0,25 0,-24 0,-1-25,0 24,0 1,0-25,1 0,-1-25,25 1,0-1,-25 0,25 0,0 0,0 1,0-1,0 0,25 0,0 0,-1 25,1 25,0 0,0-25,0 25,-1 0,1-1,0 1,-25 0,25-25,0 25,-1 0</inkml:trace>
  <inkml:trace contextRef="#ctx0" brushRef="#br0" timeOffset="50752.5482">16470 3299,'0'0,"-24"0,24 25,0 0,0-1,0 1,0 0,0 0,-25-25,25 25,0-1,0 1,0 0,0 0,0 0,0-1,0 1,25-25,-25-25,0 1,0-1,0 0</inkml:trace>
  <inkml:trace contextRef="#ctx0" brushRef="#br0" timeOffset="51367.836">16123 2952,'0'0,"0"-25,25 25,0 0,-1-25,1 25,0 0,0 0,0 0,24 0,-24 0,0 25,0-25,0 0,-1 0,1 0,0 0,-50-25,25 0,-25 1,1-1,24 0,-25 0,25 0,-25 1,25-1,0 0,-25 25,25-25,-74-25</inkml:trace>
  <inkml:trace contextRef="#ctx0" brushRef="#br0" timeOffset="58772.1367">17835 3150,'0'0,"0"-25,0 50,0 0,0 0,0 0,0 24,-25-24,25 0,-25 24,25-24,-25 0,0 0,1 0,24-1,-25 26,0-50,0 25,0 0,25-1,-24-24,-1 25,0-25,0 0,25-25,-25 1,25-1,0 0,-25 0,25 0,0 1,0-1,0 0,25 0,-25 0,25 25,-25-24,25 24,0 0,0 0,-1 0,1 24,0-24,-25 25,25 0,0-25,-1 25,1 0,0-1,0 1,-25-50</inkml:trace>
  <inkml:trace contextRef="#ctx0" brushRef="#br0" timeOffset="59160.2187">17934 3398,'25'0,"-1"25,1 0,-25 0,0-1,0 1,0 0,-25-25,25 25,-24 0,-1-1,0-24,0 25,0 0,1-25,48 0,1-25,0 25,0-25,0 25,-1 0,1 0,0 0,0 0,0 0,-1 0,1-24,-50-1,1 0</inkml:trace>
  <inkml:trace contextRef="#ctx0" brushRef="#br0" timeOffset="60579.5184">17562 3051,'-25'-25,"50"25,0 0,24 0,-24 0,0 0,24 0,-24 0,25 0,-25 0,-1 0,1-25,25 25,-25 0,-1 0,1-24,0 24,0 0,0-25,-1 25,-48-25,-1 0,25 0,-25 1,0-1,0 25,1 0</inkml:trace>
  <inkml:trace contextRef="#ctx0" brushRef="#br0" timeOffset="71360.6985">19000 3448,'-24'0,"-1"-25,50 25,-1 0,1 0,0 0,0-25,0 25,-1 0,1 0,0 0,0 0,0 0,-1 0,1 0,-25-25</inkml:trace>
  <inkml:trace contextRef="#ctx0" brushRef="#br0" timeOffset="71704.6693">19323 3125,'0'-24,"25"24,-1 24,1-24,0 25,0 0,0-25,-25 25,0 0,24-25,-24 24,0 1,-24 0,24 0,-25 0,25-1,-25-24,0 25,0 0,1 0,-1 0,0-25,25 24,25-24,0 0,-1-24,1 24,0 0,0-25,0 25,-1 0,26-25,-25 0,0 0,0 25</inkml:trace>
  <inkml:trace contextRef="#ctx0" brushRef="#br0" timeOffset="72083.8745">19943 2952,'0'25,"0"-1,0 1,0 0,0 0,0 0,0-1,0 26,0 0,0-26,-25 26,0-25,25 0,-24-1,-1 26,0-25,0 0,0-25,1 24,-1-24,0 0,25 25,-25-25,25-25,-25 25,25-24,-24 24,24-25,0 0,0 0,24 0,-24 1,25-1,0 0,0 25,0 0,-1 0,1 0,0 25,0-25,0 25,-1-25,1 24,0 1,0-25,0 25,-1-25,-24 25,25-50</inkml:trace>
  <inkml:trace contextRef="#ctx0" brushRef="#br0" timeOffset="72440.1894">20117 3249,'24'25,"-24"0,0 0,25-25,-25 25,0-1,0 1,0 0,-25-25,1 25,-1-25,0 0,50 0,0 0,-1 0,-24 25,25-25,0 24,-25 1,25 0,-50 0,0-25,25 25,-25-25,1 24,-26-24,25 0,-24 0</inkml:trace>
  <inkml:trace contextRef="#ctx0" brushRef="#br0" timeOffset="72872.0022">19670 2853,'-25'0,"25"-25,25 25,0 25,0-25,0 0,-1 0,26 0,-25 0,24 0,-24 0,25 0,-25 0,-1-25,1 25,0 0,0-25,0 0,-25 0,0 1,0-1,0 0,-25 0,25 0,-25 0,0 1,-24 24,49 24</inkml:trace>
  <inkml:trace contextRef="#ctx0" brushRef="#br0" timeOffset="73168.0693">20439 2778,'0'25,"25"-25,-25 25,25 24,-25 1,24 0,-24-1,25-24,0 25,-25-1,25 1,-25-1,25 1,-25-25,0 24,-25-24,25 25,-25-25,0 24,0-24,-24 25,-1-1,-24-49,-1 50,-24-25</inkml:trace>
  <inkml:trace contextRef="#ctx0" brushRef="#br0" timeOffset="74000.689">14784 4862,'24'0,"1"0,0 0,0-25,24 25,-24 0,0-25,0 25,0 0,-1 0,1 0,0 0,0-25,-25 50,-50-50,25 25</inkml:trace>
  <inkml:trace contextRef="#ctx0" brushRef="#br0" timeOffset="74279.9218">14784 5035,'24'0,"1"0,0 0,0-24,0 24,24 0,-24 0,25 0,-26-25,26 25,-25 0,0 0,-1 0,1 0,0 0,0 0,-50 0,0 0</inkml:trace>
  <inkml:trace contextRef="#ctx0" brushRef="#br0" timeOffset="82931.8752">16024 4638,'-25'0,"0"0,0 25,25 0,-24 0,-1 24,25-24,-25 25,0 0,25-1,0 1,-25-25,25 24,0-24,25 0,-25 0,25-1,-25 1,25-25,-25 25,25-25,-25 25,24-25,-24-25,0 0,25 25</inkml:trace>
  <inkml:trace contextRef="#ctx0" brushRef="#br0" timeOffset="83519.8789">16520 4762,'25'0,"-25"25,25-25,-25 25,0 0,0 0,0 0,0-1,0 1,-25 0,25 0,-25 0,25-1,-25 1,25 0,-25 0,1-25,-1 25,0-25,25 24,-25-24,0 0,0 0,1 0,24-24,-25-1,25 0,0 0,0 0,0 1,25-1,-25 0,24 25,-24-25,25 25,0 0,0 0,0 0,0 25,-1-25,1 0,0 25,0-25,-25 25,25-25,-1 24,-24 1,25-25,-25 25,-25-50</inkml:trace>
  <inkml:trace contextRef="#ctx0" brushRef="#br0" timeOffset="83736.7413">16793 4862,'-25'0,"25"25,0-1,0 1,0 0,0 0,0 0,0-1,0 1,0 0,0 0,0 0,0-1,0 1,-25-25,25-25</inkml:trace>
  <inkml:trace contextRef="#ctx0" brushRef="#br0" timeOffset="84088.0126">16247 4614,'-25'0,"50"0,0 0,0 0,-1 0,1 0,0 0,0 0,25 0,-26 0,26 24,-25-24,24 0,-24 25,25-25,-25 0,-1 25,1-25,0 0,0 0,-25-25,0 0,0 1,-25 24,25-25,0 0,0 0,-25 0,25 1,-25 24</inkml:trace>
  <inkml:trace contextRef="#ctx0" brushRef="#br0" timeOffset="84596.3831">17884 4787,'-25'-25,"50"50,-25 0,0 0,0 0,0 0,0 24,-25-24,25 0,-24 24,-1-24,25 0,-25 0,0 0,0-1,1-24,-1 25,0-25,0 0,0 0,1 0,-1-25,0 1,25-1,0 0,-25 0,25 0,25 1,-25-1,25 0,0 25,-1 0,1 0,0 0,0 0,0 0,-1 0,1 25,0-25,25 25,-26-25,1 24,0 1,0-25,0 0</inkml:trace>
  <inkml:trace contextRef="#ctx0" brushRef="#br0" timeOffset="84839.9387">18058 4986,'0'-25,"0"50,0 0,25-25,-25 24,24 1,-24 0,0 0,-24 0,24-1,-25-24,0 25,0-25,50 0,0 0,0 0,-1 0,1-25,0 25,0-24,0 24,-25-25</inkml:trace>
  <inkml:trace contextRef="#ctx0" brushRef="#br0" timeOffset="85160.1035">17611 4713,'0'0,"25"0,0 0,0 25,0-25,-1 0,26 0,-25 0,24 0,-24 0,0 0,25 0,-26 24,1-24,0 0,0 0,0 0,-25-24,0-1,-25 25,25-25,-25 0,0 0,25 1,0-1,0 0</inkml:trace>
  <inkml:trace contextRef="#ctx0" brushRef="#br0" timeOffset="85656.0963">19273 4762,'0'25,"0"0,25 0,-50 0,25 0,0-1,0 1,-25 25,1-25,24-1,-25 26,0-25,0 0,0-1,1-24,24 25,-25-25,0 0,0 25,0-50,1 25,24-25,0 1,0-1,-25 0,50 0,-25 0,0 1,0-1,24 0,1 0,0 25,0 0,0 0,-1 25,1-25,25 25,-25-25,-1 0,1 25,0-25,0 0,-25 24,25-48</inkml:trace>
  <inkml:trace contextRef="#ctx0" brushRef="#br0" timeOffset="85924.282">19472 4911,'24'0,"-24"25,25-25,-25 25,-25 0,25 0,-24-1,-1 1,25 0,0 0,25 0,-1-25,-24 24,25-24,-25 25,0 0,-25-25,25 25,-24-25,-1 25,0-25,-25 0,26-25,-1 25</inkml:trace>
  <inkml:trace contextRef="#ctx0" brushRef="#br0" timeOffset="86256.157">18951 4663,'25'0,"-1"0,1 0,0 0,0 25,24-25,-24 0,25 0,-1 25,-24-25,25 0,-1 0,-24 0,25 0,-25 0,-1 0,1 0,0-25,-25 0,-25 0,25 1,-25-1,1 0,24 0,-25 0</inkml:trace>
  <inkml:trace contextRef="#ctx0" brushRef="#br0" timeOffset="86512.817">19819 4614,'25'24,"0"1,-25 0,24 25,1-26,-25 26,25 0,-25-1,25-24,-25 25,0-25,0 24,-25 1,25-25,-25 24,0 1,1-1,-1-24,-25 25,1-25</inkml:trace>
  <inkml:trace contextRef="#ctx0" brushRef="#br0" timeOffset="87132.5996">20637 4291,'-24'0,"-1"0,0 0,25 25,-25-25,25 25,-25 0,25-1,-24 1,24 25,-25-25,25 24,-25 1,0-1,25 1,-25 0,25-1,-24 26,24-26,-25 26,25-1,0 1,-25-1,25 0,0 1,0-1,0 1,0 24,25-50,-25 26,0-1,0-24,25 24,-25-24,0 0,0-1,0-24,24 25,-24-26,0 1,25 0,-25-50,0 0,25 1,-25-26</inkml:trace>
  <inkml:trace contextRef="#ctx0" brushRef="#br0" timeOffset="87904.4104">21059 4093,'0'25,"0"-1,0 1,0 0,0 25,0-26,-25 26,25-25,0 0,0-1,0 1,0 0,-24 0,24 0,24-1,-24-48,25 24,-25-25</inkml:trace>
  <inkml:trace contextRef="#ctx0" brushRef="#br0" timeOffset="88520.0265">22002 5159,'0'25,"0"-50,0 50,0 0,0 0,0 0,-25 24,25-24,0 0,0 0,0-1,0 1,0 0,0 0,0 0,0-50,25 0,-25 0</inkml:trace>
  <inkml:trace contextRef="#ctx0" brushRef="#br0" timeOffset="89048.8082">22647 6152,'24'0,"1"0,0 0,0 0,0 0,0 0,-1 0,1 0,0 0,0 0,0 0,-25-25,0 0</inkml:trace>
  <inkml:trace contextRef="#ctx0" brushRef="#br0" timeOffset="89459.8903">23068 5928,'25'0,"-25"25,25-25,0 25,-25 0,25-25,-25 25,0-1,-25-24,25 25,0 0,-25 0,0 0,0-1,1 1,-1 0,0 0,0 0,0-1,25 1,-24 0,-1-25,25 25,25-25,-1-25,1 25,0 0,0 0,0 0,-1 0,1 0,0 0,0 0,0-25,-1 25,1 0,-50-25,25 1</inkml:trace>
  <inkml:trace contextRef="#ctx0" brushRef="#br0" timeOffset="90156.4353">23490 4341,'0'-25,"25"25,0 25,-1 0,-24-1,25 1,0 0,-25 0,25 0,0-1,-25 1,24 0,-24 25,25-26,0 1,-25 25,0-25,25 24,-25 1,0-25,0 24,25 1,-25 0,0-1,0 1,0-1,0 1,0 0,-25-1,25 1,0-1,0 1,0 24,0-24,0 24,0-24,-25 0,25-1,0 1,0 24,-25-24,25 0,-25-1,25-24,-24 25,24-1,-25 1,25-25,-25 24,0-24,25 25,-25-26,1 1,-26 0,0-25</inkml:trace>
  <inkml:trace contextRef="#ctx0" brushRef="#br0" timeOffset="101064.4086">15007 7094,'25'0,"-1"0,1 0,0 0,0 0,0 0,-1 0,1 0,0-25,0 25,0 25,-50-25,0 25</inkml:trace>
  <inkml:trace contextRef="#ctx0" brushRef="#br0" timeOffset="101240.8824">15056 7243,'-24'0,"48"0,1 0,0 0,0 0,0 0,-1-25,1 25,0 0,0 0,0 0,-1 0,26 0,-25 0,0 0,0 0,-1 0,1 0</inkml:trace>
  <inkml:trace contextRef="#ctx0" brushRef="#br0" timeOffset="101676.053">16098 6945,'-25'-24,"25"48,-24-24,24 25,0 0,0 25,0-26,0 51,0-26,0 26,-25-26,25 26,0-1,0-24,0-1,0 1,0 0,0-1,0-24,0 0,0 0,0-1,0 1,0-50,0 1,0-1,0 0,0-25,0 26,0-26,25 0,-25 1,0-1,0 1</inkml:trace>
  <inkml:trace contextRef="#ctx0" brushRef="#br0" timeOffset="101972.2741">16049 6970,'-25'-25,"25"1,0-1,25 25,-1-25,1 25,0 0,0 0,0 0,-1 0,1 25,0-25,0 25,0-25,-25 24,24 1,1 0,-25 0,25 0,-25-1,0 1,-25 0,25 0,-25 0,25-1,-24 1,-1 0,0-25,0 25,0 0,1-25,-1 24,0-24,0 0,0-24,-24 24,24-25,0 0</inkml:trace>
  <inkml:trace contextRef="#ctx0" brushRef="#br0" timeOffset="102748.125">17041 6871,'0'-25,"-25"0,0 25,0 0,1 25,-1 0,0 0,0 24,0 1,1 24,-1 1,25-1,-25 1,25 24,-25-25,25 25,0 1,0-26,25 0,-25 1,25-26,0 1,-1 0,1-25,0 24,0-24,0 0,24 0,-24-25,25 0,-26-25</inkml:trace>
  <inkml:trace contextRef="#ctx0" brushRef="#br0" timeOffset="103339.8896">17438 6449,'-25'0,"25"25,0 0,0 0,0-1,0 26,0-25,-25 0,25 24,0-24,0 0,-25 0,25-1,0 1,0 0,25-25,-25-25</inkml:trace>
  <inkml:trace contextRef="#ctx0" brushRef="#br0" timeOffset="103956.2874">17760 7268,'-25'25,"25"-1,0 1,0 0,0 0,0 0,-24-1,24 1,0 0,0 0,24-25,-24 25</inkml:trace>
  <inkml:trace contextRef="#ctx0" brushRef="#br0" timeOffset="104632.1188">17959 7937,'0'0,"-25"0,50 0,-1 0,1 0,0 0,0 0,0 0,-1 0,1-24,-25 48,25-24,0-24</inkml:trace>
  <inkml:trace contextRef="#ctx0" brushRef="#br0" timeOffset="105067.8273">18331 7789,'-25'-25,"50"25,-1 0,-24 25,25-25,-25 24,25-24,-25 25,0 0,0 0,0 0,-25-1,0 1,1 0,24 0,-25 0,0 0,0-1,0 1,1-25,48 0,1 0,0 0,0 0,0 0,-1 0,1 0,0 0,0 0,0 0,-1 0,-48-25</inkml:trace>
  <inkml:trace contextRef="#ctx0" brushRef="#br0" timeOffset="105513.0576">18628 6772,'0'-25,"0"0,0 50,25 0,0 24,0-24,-25 0,25 25,-1-1,-24 1,25-1,0 1,-25 24,25-24,-25 24,25-24,-1 24,-24 1,0-1,0-24,0 24,0 1,0-1,0 0,-24-24,24 25,-25-26,0 26,0-26,0 1,1-1,-26 1,0 0</inkml:trace>
  <inkml:trace contextRef="#ctx0" brushRef="#br0" timeOffset="111291.7752">5531 9302,'0'-25,"0"0,-24 25,24-25,0 50,0 0,0 0,24 0,-24 24,0 1,0-1,0 1,0 0,0 24,0-24,0 24,0-24,0-1,0 1,0-1,0 1,0-25,0 0,0 0,0-1,0 1,0-50,0 1,0-1,-24-25,24 0,0 1,0-1,0 1,0-1</inkml:trace>
  <inkml:trace contextRef="#ctx0" brushRef="#br0" timeOffset="111660.6079">5531 9252,'0'-25,"-24"25,48-24,1 24,0-25,0 25,0 0,-1 0,1 0,0 0,0 0,0 25,-1-25,1 24,0 1,0 0,-25 0,0 0,0-1,0 1,0 0,-25 0,25 24,-25-24,0 0,1 0,-1 0,0-1,0-24,0 0,1 0,-1 0,0-24,0 24,25-25,-25-25,25 25,0-24</inkml:trace>
  <inkml:trace contextRef="#ctx0" brushRef="#br0" timeOffset="112028.7082">5779 8979,'0'0,"0"-25,25 25,0 0,0 0,0 0,0 0,-1 0,1 0,25 0,-25 0,-1 0,1-24,0 48,-50-48,0-1</inkml:trace>
  <inkml:trace contextRef="#ctx0" brushRef="#br0" timeOffset="112244.68">6102 8682,'0'24,"0"1,25 0,-25 0,0 24,0-24,0 0,0 0,0 24,0-24,0 25,0-25,0 24,25-24,-25 0,0 25</inkml:trace>
  <inkml:trace contextRef="#ctx0" brushRef="#br0" timeOffset="112768.7911">4266 9525,'25'0,"0"0,0 0,0 0,24 0,-24 0,0 25,24-25,1 0,0-25,-1 25,-24 0,25 0,-1-25,-24 25,0 0,0 0,0 0,-50 0</inkml:trace>
  <inkml:trace contextRef="#ctx0" brushRef="#br0" timeOffset="112996.8151">4341 9699,'25'0,"-1"0,1 0,0 0,25 0,-26 0,26 0,-25 0,24 0,1 0,0-25,-26 25,26 0,0-25,-25 25,-1 0,1 0,-25-25,25 25,-50-25</inkml:trace>
  <inkml:trace contextRef="#ctx0" brushRef="#br0" timeOffset="113304.6648">4663 9277,'0'25,"25"-25,-25 25,25-25,0 24,-1 1,1 0,0 0,0 0,25-25,-26 24,1 1,25-25,-25 25,24-25,-24 25,0-25,0 0,-1 25,1-1,-25 1,0 0,-25-25,1 25,-1 0,0-1,0 26,-24-25,-1 24,0-24,26 0,-26-25</inkml:trace>
  <inkml:trace contextRef="#ctx0" brushRef="#br0" timeOffset="113812.7705">6598 9302,'-25'-25,"0"25,1 25,-1 0,0-1,0 26,0 0,1 24,-26 0,25-24,0 0,1-1,-1 1,25-1,-25-24,25 0,0 0,0 0,25-50,-25 0,0 0,25-24,-1-1,1-24,0 24</inkml:trace>
  <inkml:trace contextRef="#ctx0" brushRef="#br0" timeOffset="113996.3799">6548 9203,'0'0,"25"0,-25 24,25 1,-25 0,0 25,25-26,-25 26,0 0,0-26,0 26,25 0,-25-26,0 26,0-25,0 24,0-24,0 0,0 0,-25-25</inkml:trace>
  <inkml:trace contextRef="#ctx0" brushRef="#br0" timeOffset="114147.826">6350 9599,'25'0,"0"0,-1 0,1 0,0 0,25-24,-26 24,1-25,25 25,-25-25,-1 0</inkml:trace>
  <inkml:trace contextRef="#ctx0" brushRef="#br0" timeOffset="114448.3015">6995 9153,'0'0,"-25"0,25 25,0 0,0-1,0 1,0 25,0-1,0 1,0 0,0 24,0-24,0 24,0 0,0 1,0-26,0 26,0-26,0 1,0-25,0 25,0-26,25 1,-25-50,-25 25,25-49,0 24,0-25,0-24,-25 24</inkml:trace>
  <inkml:trace contextRef="#ctx0" brushRef="#br0" timeOffset="114716.354">6871 9178,'0'0,"0"-25,25 0,0 25,24 0,-24 0,0 0,0 0,-1 0,26 25,-25 0,0-25,-25 25,24-1,1-24,-25 25,0 0,25 0,-25 0,-25-1,25 1,0 0,-25 0,1 0,-1-1,0 1,0-25,0 25,25 0,-24-25,-1 0,0 0,0 0,25-25</inkml:trace>
  <inkml:trace contextRef="#ctx0" brushRef="#br0" timeOffset="115020.1387">7392 9426,'-25'-25,"50"50,0-25,-1 0,1 0,0 0,0 0,0 0,-1 0,1 0,0 0,0 0,0 0,-50 0</inkml:trace>
  <inkml:trace contextRef="#ctx0" brushRef="#br0" timeOffset="115207.8538">7317 9599,'0'25,"25"-25,0 0,0 0,0 0,-1 0,1 0,0-25,25 25,-26 0,1 0,25-24,-25 24,-1 0,1-25,-50 0</inkml:trace>
  <inkml:trace contextRef="#ctx0" brushRef="#br0" timeOffset="115656.0636">8186 8756,'0'0,"-25"0,0 25,25 0,-25-1,25 1,-25 25,25 24,-24-24,-1 24,25 1,-25-1,25 1,0 24,0 0,-25 0,50-24,-25 24,0-25,0 1,25-1,-25 1,25-26,-25 1,24-1,1-24,-25 0,25 0,0 0,0-25,-50-75,50 50</inkml:trace>
  <inkml:trace contextRef="#ctx0" brushRef="#br0" timeOffset="116063.6719">8632 8607,'0'-25,"0"50,0 0,0 0,25 0,-25-1,0 26,0-25,0 24,0 1,0 0,-25-1,25-24,0 0,0 0,25-25,-25 25,25-50,-25 0</inkml:trace>
  <inkml:trace contextRef="#ctx0" brushRef="#br0" timeOffset="116459.9165">9128 9575,'0'24,"0"1,0 0,0 0,0 24,0-24,0 0,0 0,0 0,0 24,0-24,0 0,0 0,0-50</inkml:trace>
  <inkml:trace contextRef="#ctx0" brushRef="#br0" timeOffset="117160.2815">9277 10294,'25'0,"0"0,-1 0,1 0,0 0,0 0,0 0,-1-25,1 25,0 0,0 0,0-25,-1 25,-48 0</inkml:trace>
  <inkml:trace contextRef="#ctx0" brushRef="#br0" timeOffset="117592.1091">9723 10046,'25'25,"0"-25,-25 25,25-25,0 0,-25 24,24-24,-24 25,25-25,-25 25,25 0,-25 0,0-1,-25 1,25 0,-25 0,1 0,-1-1,0 1,0 0,0 0,1-25,-1 25,25-1,-25-24,0 0,50 0,0 0,0-24,-1 24,1 0,0 0,0 0,0 0,-1 0,1 0,0 0,0 0,0-25,-1 25,-24-25</inkml:trace>
  <inkml:trace contextRef="#ctx0" brushRef="#br0" timeOffset="118056.3161">10120 8558,'25'24,"0"1,0 25,0-25,-1 24,1-24,0 25,0 24,0-24,-1 24,1 1,0-26,0 26,-25-1,25 0,-25 1,24-1,-24 25,0-24,0-1,0 1,0-1,-24 0,24 1,0-1,-25 1,0-26,25 26,-25-26,0 1,1 0,24-1,-25-49,0 25,0 0</inkml:trace>
  <inkml:trace contextRef="#ctx0" brushRef="#br0" timeOffset="123619.8658">5432 11782,'25'25,"0"-25,0 0,-1 0,1 0,0 0,0 0,0-25,24 25,-24 0,0-25,0 25,-1 0,1-24,0 24,0 0,-50-25,0 0,0 25,1-25,-1 25</inkml:trace>
  <inkml:trace contextRef="#ctx0" brushRef="#br0" timeOffset="123776.6739">5655 11534,'0'0,"-24"-25,24 50,24-25,-24 25,0 25,0-26,0 1,0 25,0-1,0 1,0 0,0-26,-24 26,24 0,0-26,0 1,-25 25,25-25,-25-1</inkml:trace>
  <inkml:trace contextRef="#ctx0" brushRef="#br0" timeOffset="123975.7685">5531 12030,'0'25,"0"0,0 0,0-1,25 1,-25 0,0 0,0 0,0 24,0-24,0 25,0-25,0-1,0 1,0 0,0 0,0-50,0 0</inkml:trace>
  <inkml:trace contextRef="#ctx0" brushRef="#br0" timeOffset="124556.7267">5581 12204,'0'-25,"0"0,25 25,0-25,-1 25,1 0,0 0,-25 25,25-25,-25 25,25 0,-25 0,0 24,-25-24,25 0,-25 0,25 0,0-1,-25 1,25 0,0-50,0 0,25-24,0-1,-25 1,25-1,-25-25,24 26,1-26,-25 26,25-1,0 1,-25-1,25 25,-25 0,25 25,-25-24,0 48,24 1,-24 0,0 0,25-25,-25 25,25-25,-25 24,25-24,0 0,-1 0,1 0,0-24,0 24,-50 0,0 24,25 1,-25-25,25 25,-24 0,24 24,-25-24,25 25,-25-25,25 24,-25 1,25 0,-25-1,1 1,24-1,-25-24,0 0,25 0,-25-25,0 0,0-25,25-25,0 26,-24-51</inkml:trace>
  <inkml:trace contextRef="#ctx0" brushRef="#br0" timeOffset="124716.2883">5829 12005,'0'25,"25"0,0 0,0 24,-25-24,24 0,1 25,0-25,0 24,24-24,-24 0,0 0,25-1,-26-24,26 25,0-50,-26 25,26-24,0-1,-1 0</inkml:trace>
  <inkml:trace contextRef="#ctx0" brushRef="#br0" timeOffset="125207.7141">6623 11708,'0'25,"0"-1,0 26,0 0,0 24,0-24,25 24,-25 0,0 1,0-1,0 1,0-26,0 1,0-25,0 0,0-1,0-48,0-1,0-25,0 1,0-1,-25 0,25-24,0 24,-25-24,25 24,-25-24,25 24,0 1,0 24,0 0,0 0,25 0,-25 1,25-1,0 25,-1 0,1 0,0 0,0 0,24 25,-24-1,0-24,-25 25,25 0,0 0,-25 0,0 24,0-24,0 0,-25 0,25-1,-25 1,25 0,-25 25,-24-26,24 1,25 0,-25 0,0-25,0 0,25-25</inkml:trace>
  <inkml:trace contextRef="#ctx0" brushRef="#br0" timeOffset="125544.0183">7243 11733,'25'-25,"0"25,-1 0,1 0,0 0,0-25,0 25,-1 25,1-25,-25 25,0-1,0 1,0 0,0 0,0 0,0-1,-25 1,25 0,0 0,0 0,-24-1,24 1,-25-25,0 0</inkml:trace>
  <inkml:trace contextRef="#ctx0" brushRef="#br0" timeOffset="126536.1631">7243 11906,'25'0,"0"0,-1 0,1 0,0 0,0 25,-50 0,25 0,-25-1,25 1,-25 0,25 0,-24-25,24 25,0-50,24 25,-24-25,25 25,0-25,-25 0,25 25,-25-24,25-1,-25 0,0 0,0 0,-25 25,25-24,-25 24,0 0,0 0,25 24,0 1,0 0,0 25,0-26,0 26,0 0,0-1,0 1,0 0,0-1,0-24,0 0,0 0,0-1,25-48,-25-26,25 25,0-49,-25 24,25 0,-25 1,24 24,1 0,-25 0,25 1,0 48,-25 1,25 0,-25 25,0-26,0 1,0 0,0 0,0 0,0-50,24 25,-24-25,0 0,25-24,-25 24,25 0,0-25,0 26,-1-1,1 0,0 0,0 25,0 0,-1 0,1 0,0 0,0 25,0 0,-25 0,0-1,0 1,0 25,-25-25,25 24,-25-24,0 25,0-25,1 24,24-24,-25 0,0 0,0-25,25-25,-25 0,25 0,0 0,0-24,-24 24,24-25,0 25,0 1,0-1,0 0,0 0,24 50,-24 0,0 0,0 24,0 1,0 0,25-1,-25 1,0 24,0-24,0 24,0 25,0-24,0-1,0-24,0 24,0-49</inkml:trace>
  <inkml:trace contextRef="#ctx0" brushRef="#br0" timeOffset="126817.0267">8285 11658,'0'25,"0"0,25 0,-25-1,24 1,1-25,-25 25,25 0,0-25,-25 25,25-25,-25-25,24 25,-24-25,25 0</inkml:trace>
  <inkml:trace contextRef="#ctx0" brushRef="#br0" timeOffset="126984.2498">8558 11509,'-25'0,"0"25,25 0,0 0,0 24,0 1,-25 0,0-1,25 26,-24-26,-1 26,0-1,0-24,0-1,1 1,24-25,0 24,-25-49,0 0</inkml:trace>
  <inkml:trace contextRef="#ctx0" brushRef="#br0" timeOffset="127288.9478">8161 11906,'25'0,"-1"0,1 0,0 0,0 0,24-25,1 25,0 0,-1-24,-24 24,25 0,-26 0,26 0,-25 0,0 0,-1 0,-24 24,25 1,-25 0,0 0,0 0,0 24,0-24,-25 25,1-26,24 26,-25 0,0-25,0 24,0-24,1 25,24-26,-25-24,0 25,25-50,-25 25,25-24,-25-1</inkml:trace>
  <inkml:trace contextRef="#ctx0" brushRef="#br0" timeOffset="127428.2197">8434 11981,'24'24,"1"1,0-25,0 25,0 0,-1 0,1-25,0 0,-75-25,75 0,0 25</inkml:trace>
  <inkml:trace contextRef="#ctx0" brushRef="#br0" timeOffset="127788.8254">9376 11559,'-25'0,"1"0,-1 0,0 0,0 0,0 0,1 25,-1-25,0 0,0 25,0-25,50 0,-25 24,25 1,-25 0,25 25,-25-26,0 26,0 0,0-26,0 26,0 0,0-1,0 1,0-1,0 1,0-25,0 0,0-50,0 0,0 0</inkml:trace>
  <inkml:trace contextRef="#ctx0" brushRef="#br0" timeOffset="128559.6642">9203 11857,'0'-25,"0"50,24-50,1 0,0 25,0 0,0 0,-1 0,1 0,0 0,0 0,-25 25,0 0,0-1,-25 1,25 0,-25 0,-24 0,24-1,0 1,25 0,-25-25,25 25,0-50,25 0,0 0,0-24,24 24,-24-25,0 26,24-1,-24 0,25 0,-25 0,24 1,-24-1,0 25,-25-25,25 25,-25-25,0 0,-25 25,0-24,0 24,0 0,1 0,-1 0,25 24,25 1,-25 25,0-25,0-1,0 26,0 0,0-1,0 1,-25-1,25 1,0 0,0-26,-25 26,25-25,0 0,0-50,0 0,0 0,25 0,-25-24,25 24,-25-25,0 26,24-1,1 25,-25-25,25 0,0 0,0 25,-1-24,1 24,0-25,25 0,-26 25,1 0,0-25,0 25,-50 25,0-25,0 25,1-25,-1 0,0 0,25 25,-25-25,25 24,0 1,0 0,0 0,0 0,0 24,0 1,25-1,-25 1,0 25,0-1,0-24,0 24,0 0,0-24,0 0,0-1,0-24,25 0</inkml:trace>
  <inkml:trace contextRef="#ctx0" brushRef="#br0" timeOffset="129624.4695">10220 11782,'24'-25,"1"25,0-24,25 24,-1-25,-24 25,25-25,-1 25,-24-25,0 25,24-25,-24 25,0 0,-50 0,0 0,1 0,-1 0,0 0,0 0,0-24,1-1,24 0,-25 25,25-25,0 0,0 1,0-1,0 0,0 0,0 0,-25 25,50 0,-25 25,0 0,0 0,0 24,0 1,0 0,0-1,0 1,0-1,0 26,0-26,0 26,0-1,0-24,0-1,0 1,0 0,0-1,0-24,0 25,0-25,-25-25,25-25,-25 0,0 0,25 0,-24-24,24-1,-25 25,25-24,-25-1,25 0,-25 1,25 24,0 0,-25 0,25 50,0 0,-24-25,24 25,0 0,0-1,0 1,24 0,1-25,0-25,25 25,-1-25,1-24,-1 24,-24 0,25 0,-25 1,24-1,-24 0,0 25,0-25,-50 50,0-25,0 25,0 0,1-1,-1-24,0 25,0 0,0 0,1-25,24 25,24-1,1 1,0-25,0 25,0-25,-1 25,26-25,-25 25,0-1,24-24,-24 25,0-25,0 0,-1 25,-48-50,-1 0,0 25,0-24,0-26,1 0,-1 1,25-1</inkml:trace>
  <inkml:trace contextRef="#ctx0" brushRef="#br0" timeOffset="129828.2435">10641 11286,'0'25,"25"-25,0 25,0-25,-1 25,1-1,0-24,0 25,0 0,-1-25,1 25,0-25,-50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2:16:03.7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7417 1811,'0'-25,"-25"25,0 25,0 0,0 24,1 1,-1-1,0 1,0 24,0-24,1 24,-1 1,0-26,0 1,0 24,25-24,-24 0,24-1,0-24,-25 0,25 0,0 0,0-1,0-48,0-1,25 0,-25-25,24 1,-24-1,25 0,-25 1,25-1,0 1</inkml:trace>
  <inkml:trace contextRef="#ctx0" brushRef="#br0" timeOffset="327.9722">7367 1811,'25'-25,"-25"0,25 25,-1 25,-24 0,25 0,-25 24,25-24,-25 0,0 24,0 1,25 0,-25 24,0-24,25-1,-25 26,24-26,-24 1,25-1,-25 1,0-25,25 24,-25-24,0 25,0-25,25-25,-25 25,0-1,-25-48,25-1,-25 0,25 0,-25 0,1 0,-1 1,0-26</inkml:trace>
  <inkml:trace contextRef="#ctx0" brushRef="#br0" timeOffset="520.427">7218 2381,'-25'0,"50"0,0 0,0 0,0 0,-1 0,1-25,0 25,0 0,0 0,-1 0,1 0,25-24,-25 24,-1 0,1 0,0 0</inkml:trace>
  <inkml:trace contextRef="#ctx0" brushRef="#br0" timeOffset="924.1193">8384 2158,'25'-25,"0"25,-1 0,1 0,0 0,0 0,24 0,-24 0,25 0,-1 0,1 0,0 25,-1-25,1 0,-1 0,1 0,0 0,-25 25,24-25,-24 0,0 25,0-25,-1 0,1 0,-50 0,1 0,-1 0,0 0,-25 0</inkml:trace>
  <inkml:trace contextRef="#ctx0" brushRef="#br0" timeOffset="1235.9179">8285 2406,'25'-25,"-1"25,1 0,0 0,0 0,0 0,24 0,1-25,-25 25,24 0,26 0,-26 0,1 0,-1 0,1 0,0 0,-1 0,1 0,-25 0,24 25,-24-25,25 0,-25 0,-1 0,1 0,0 0,-50 0,25-25,-25 25,1-24</inkml:trace>
  <inkml:trace contextRef="#ctx0" brushRef="#br0" timeOffset="1539.6885">9079 1960,'0'24,"24"-24,-24 25,25-25,0 25,0 0,0 0,-1-1,1 1,0 0,0-25,0 25,-1 0,1-1,0 1,0 0,0 0,-50 0,25-1,-25-24,0 25,0 0,1 0,-26 24,0 1,26-25,-26 24,25-24,0 0,1 0</inkml:trace>
  <inkml:trace contextRef="#ctx0" brushRef="#br0" timeOffset="2411.7347">9971 1885,'0'25,"25"0,-25 0,25-1,-25 1,0 0,0 0,0 0,0-1,0 1,0 0,0 0,0-50,25 25,0-25,0 0,-25 1,24 24,26-25,-25 25,0-25,-1 25,1-25,0 25,25-25,-26 25,1 0,0-24,-50 24,0-25,1 25,-1-25,0 0,0 0,25 1,-25 24,25-25,-24 25,24 25,24 24,-24-24,0 25,0-1,-24 26,24-26,0 26,0-26,0 26,0-26,0 1,0-1,0 1,0-25,-25 0,25-1,0 1,0-50,-25 1,25-1,-25 25,0-25,1 0,24 0,-25 1,0-1,25 0,-25 0,50 25,-25-25,25 25,0-24,-1 24,1-25,0 0,0 25,24-25,-24 0,0 1,0-1,0 0,-1 0,1 0</inkml:trace>
  <inkml:trace contextRef="#ctx0" brushRef="#br0" timeOffset="3423.833">10517 1761,'25'0,"0"0,0 0,-1 0,1 0,0 0,0 0,0 0,-1-25,1 25,0 0,0 0,-25-24,0-1,-25 25,0-25,0 25,1 0,-1 0,0 0,25 25,0 0,-25-1,25 1,0 0,0 0,0 24,-25-24,25 0,0 0,0 0,0-1,25-24,0-24,0 24,0-25,-1 25,1 0,0 0,-50 25,25-1,-25-24,1 25,-26 0,25 0,0 24,1-24,-26 0,50 0,-25 0,0-25,25 24,-24-24,48 0,1 0,0 0,-25-24,50 24,-26 0,1-25,25 25,-25-25,24 25,-24-25,0 25,24-25,-24 25,0 0,-50 0,0 0,1 0,-1-24,0 24,0-25,0 25,25 25,0 24,0-24,25 25,-25-1,0 1,0-1,0 1,0 0,0-1,0-24,0 25,25-26,-25 1,0 0,0 0,-25 0,0-25,1-25,-1 25,0-25,0 0,0 0,1 1,-1-1,0 25,0-25,0 0,1 25,48-25,1 25,25-24,-25 24,24-25,-24 0,25 0,-1 0,1 1,-1-26,1 25,0-24,-1 24</inkml:trace>
  <inkml:trace contextRef="#ctx0" brushRef="#br0" timeOffset="4064.1904">11286 1811,'-25'25,"1"-1,-1 1,0 0,0 0,0-25,0 25,1-25,24 24,-25-24,50 0,-1 0,1 0,0-24,0 24,0 0,0 0,-25 24,24-24,-24 25,0 0,0 0,-24 0,-1-1,0 1,0-25,25 25,-25-25,25-25,25 25,0 0,-25 25,25 0,0 24,-25-24,0 0,0 0,0 24,0-24,0 25,0-25,0 24,0-24,-25 0,25 0,0-1,25-24,-25-24,0-1,0 0,0 0,0 0,24 1</inkml:trace>
  <inkml:trace contextRef="#ctx0" brushRef="#br0" timeOffset="4484.131">11460 1910,'25'0,"-1"0,1 0,0 25,0-25,0-25,-1 25,1 0,0 0,0 0,0 0,-1 0,-48 0,-1 25,0-25,0 0,25 25,-25-25,1 0,-1 24,25 1,-25-25,25 25,0 0,0 0,0-1,0 26,0-25,0 0,0 24,0-24,0 0,0 0,0-1,25-48,0-1,-25 0,24 25,1-25,0 0,0 1,-25-1,25 25,-25-25,-25-25,0 50</inkml:trace>
  <inkml:trace contextRef="#ctx0" brushRef="#br0" timeOffset="4716.7223">11509 2158,'0'0,"-24"0,-1 25,0 0,25-1,0 1,-25 0,25 0,0 0,-25-1,25 1,0 25,0-25,0-1,25-24,-25 25,25-25,0 0,0 0,-1-25,1 25,0 0,25 0,-26-24,1 24,25 0,-25-25,-1 25,26 0,-25-25,0 25,-1-25,-73-49,74 49</inkml:trace>
  <inkml:trace contextRef="#ctx0" brushRef="#br0" timeOffset="4883.5694">12055 1836,'-25'24,"0"1,25 0,0 0,-24 0,24 24,0-24,-25 0,25 0,-25-1,25 1,0 0,-25-25,25-25</inkml:trace>
  <inkml:trace contextRef="#ctx0" brushRef="#br0" timeOffset="5035.941">11956 2059,'0'25,"0"-1,0 1,0 25,25-25,-25 49,0-24,0-1,0 1,0-1,0 1,0-25,0 24,0-24,0 0,0 0,0 0,24-50,-24 0,0-25,0 1</inkml:trace>
  <inkml:trace contextRef="#ctx0" brushRef="#br0" timeOffset="5483.7049">12154 1712,'25'0,"0"0,0 0,0 24,-1-24,1 0,0 0,25 25,-26-25,1 0,0 0,0 0,0 0,-25-25,-25 25,25-24,-25-1,0 25,25-25,-25 25,1-25,-1 25,25 25,-25-25,25 25,-25 0,25 24,-25-24,25 25,-24-26,-1 26,25 0,-25-26,25 1,0 0,-25-25,50 0,-25-25,25 25,-25 25,25 0,-25 0,0 24,0 1,-25-1,25 1,0 0,0-1,-25-24,25 25,0-26,0 1,0 0,25-25,-25-25,0-24,0 24,0-25,25 25</inkml:trace>
  <inkml:trace contextRef="#ctx0" brushRef="#br0" timeOffset="5755.8141">12353 1960,'25'-25,"-1"25,1 0,-25 25,0-1,0 1,0 0,0 0,0 24,0 1,0-25,0 24,-25 1,25-25,0 24,0-24,0 25,0-25,0 24,0-24,25-25,-25 25,0-50,-25 0,25-24,0 24,-24 0</inkml:trace>
  <inkml:trace contextRef="#ctx0" brushRef="#br0" timeOffset="5939.6827">12278 2084,'25'24,"0"-24,0 0,0 0,-1 0,1 0</inkml:trace>
  <inkml:trace contextRef="#ctx0" brushRef="#br0" timeOffset="6399.654">12254 2232,'24'0,"1"25,-25 0,-25-25,1 25,48-25,1 0,0 0,0 0,0 0,-1 0,1 0,0 0,-50 25,0-1,1-24,24 25,-25 0,-25 0,25 0,-24-1,24 1,0 0,0-25,0 25,1-25,24 25,24-25,1 0,0 0,0 0,0 0,0 0,24 0,-24 0,0-25,24 25,-24 0,0 0,0 0,0 25,-1-25,1 0,0 0</inkml:trace>
  <inkml:trace contextRef="#ctx0" brushRef="#br0" timeOffset="6544.5769">12725 2456,'0'24,"25"1,-1-25,-24 25,25-25,0 0,0-25,-25 0</inkml:trace>
  <inkml:trace contextRef="#ctx0" brushRef="#br0" timeOffset="7659.5384">13419 1761,'-24'0,"24"25,-25-25,0 25,50-25,-25 25,25-1,-25 1,0 0,0 0,0 0,0-1,0 1,0 0,-25-25,25 25,0-50,25 0,-1 0,-24 1,25 24,25-25,-25 25,-1 0,1 0,25 0,-25-25,-1 25,26 0,-25 0,0 0,-1 0,1 0,-25-25,-25 25,25-25,-24 25,-1 0,0-24,0 24,0 0,1-25,-1 0,0 0,0 0,50 50,-25 0,0 0,0 24,0 1,0 0,0 24,0-24,0 24,0-24,0-1,0 1,0-1,0-24,0 25,0-25,-25-1,0-48,1-1,-1 0,0 0,0 0,0 1,25-1,-24 25,24-25,0 0,24 25,1 0,0 0,0-25,0 25,-1-24,1 24,0-25,25 0,-26 25,1-25,0 0,0 1,0-1,-1 0,-24 0</inkml:trace>
  <inkml:trace contextRef="#ctx0" brushRef="#br0" timeOffset="9080.3978">13841 1712,'25'0,"0"24,-1-24,1 0,0 25,0-25,0 0,-1 0,1 0,-25-25,25 25,-25-24,0-1,-25 0,25 0,-25 25,1-25,-1 25,0 0,0 25,25 0,0 0,-25 0,25-1,0 26,-24-25,24 0,0 24,-25-24,25 0,0 0,0-1,0 1,25-25,-1 0,1-25,0 25,0 0,-25-24,25 24,-1 0,-24 24,-24-24,-1 25,0 0,-25 0,26 24,-1-24,-25 0,25 0,1 0,-1-1,0 1,50-25,0 0,-1 0,1-25,0 25,25-24,-26 24,1-25,25 25,-25-25,24 25,-24-25,0 25,0-25,-1 25,-48 0,24-24,-25 24,0 0,0-25,0 50,25-1,0 1,0 25,0-25,0 24,0 1,0-1,0-24,0 25,0-25,0 24,0-24,0 0,0 0,-24-1,24-48,-25 24,25-25,-25 25,0-25,0 0,1 0,-1 1,0-1,25 0,25 0,0 25,24-25,1 1,-25-1,24 0,1 0,-25-24,24 24,1 0,-1-25,1 1,0 24,-1-25,-24 26,0-1,0 0,0 0,-25 0,-25 25,0 0,0 0,0 25,1 0,-1 0,25 0,25-25,-1 24,1-24,-25 25,25 0,-25 0,-25 0,25-1,-25 1,25 25,-24-25,24-1,-25 1,25 0,0 0,0 0,0-1,0 1,0 0,25 0,-25 0,0-1,0 1,0 0,0 0,0 0,-25-1,25-48,0-1,0 0,0 0,25-24</inkml:trace>
  <inkml:trace contextRef="#ctx0" brushRef="#br0" timeOffset="9551.3968">14709 1885,'25'0,"-25"25,25-25,0 0,-1 0,-48 25,-1 0,25-1,-25 1,0 25,0-1,1 1,-1 24,25-24,0 0,-25-26,25 26,0-25,25 0,0-1,-1-24,1 0,-25-24,25 24,25-25,-26 0,1 0,0 0,0 1,0-1,-1 0,1 0,-25 0,0 1,0-1,0 0,0 0,-25 0,1 25,-1 0,25 25,-25-25,25 25,-25-25,25 25,0 0,0-1,0 1,0 0,0 0,25-25,-25 25,25-25,-25 24,25-24,-1 0,1 0,0-24,25 24,-26-25,-24-25,25 1,0 24</inkml:trace>
  <inkml:trace contextRef="#ctx0" brushRef="#br0" timeOffset="9876.4409">15304 1662,'-24'25,"-1"-25,25 25,-25-1,25 1,-25 0,0-25,25 25,0 0,0-1,0 26,25 0,-25-1,0 1,0-1,0 1,0 0,0-1,0 1,0-1,0-24,25 0,-25 0,0 0,25-75,-25 25,0 0,0 1,25-26,-25 0,24-24</inkml:trace>
  <inkml:trace contextRef="#ctx0" brushRef="#br0" timeOffset="10243.5584">15354 1910,'0'-25,"0"0,25 25,0 0,0 0,-1 0,1 0,0 0,0 0,0-24,-1 24,26 0,-25 0,0 0,-1 0,1 0,0 0,0 0,-25 24,0 1,-25-25,25 50,0-25,0-1,0 1,0 25,-25-1,25 1,0 0,0-1,0-24,0 25,0-26,0 1,0 0,0 0,0 0,0-1,-25-48,1-1,24 0,-25 25,0-25,0 0,0-24,1 24,-1-25,25 26,-25-26,25 25</inkml:trace>
  <inkml:trace contextRef="#ctx0" brushRef="#br0" timeOffset="10555.7499">15478 1960,'0'-25,"-25"50,25-1,0 1,0 0,0 0,0 24,0-24,0 0,0 0,0 0,0-1,25-48,-25-1,0 0,25 0,-25-24,25 24,0 0,-1 0,-24 0,25 25,-25-24,25 48,-25 1,0 0,0 0,0 0,-25-1,25 1,-25 0,1 0,24-75,0 1</inkml:trace>
  <inkml:trace contextRef="#ctx0" brushRef="#br0" timeOffset="11403.9278">16049 1463,'-25'25,"25"0,0 0,0 0,0 24,0-24,0 0,0 0,25-25,-25 25,0-1,24-24,1-49,0-1,0 25,0 0,-1 25,-24-24,25 24,-25 24,0 1,-25 0,25 0,-24 0,24 0,-25-1,0 1,0 0,0 0,50-25,0 0,0 25,-50-1,25 1,0 0,-25 0,0 0,1-1,-1 1,0 0,0 0,0 0,25-1,-24-24,24 25,24-50,1 25,0 0,0-24,0 24,-1 0,1-25,0 25,0 0,0 0,-1 0,-24 25,0-1,-24-24,24 25,-25 0,0 0,0 0,0-1,1 1,-1 0,0-25,25 25,25-25,0-25,-1 0,1 25,0 0,0 0,0 0,-1 0,-24 25,-24-25,24 25,-25 0,0-1,0-24,0 25,1 0,-1 0,0 0,0-1,0-24,25 25,25-25,0 0,0 0,0 0,24 0,-24-25,0 25,24 0,-24 25,25-25,-25 0,-1 0,26 0,-25 0,0 0,-25-25,25 25</inkml:trace>
  <inkml:trace contextRef="#ctx0" brushRef="#br0" timeOffset="11539.7067">16644 2456,'0'-50,"0"25</inkml:trace>
  <inkml:trace contextRef="#ctx0" brushRef="#br0" timeOffset="16200.2691">8260 3051,'0'0,"-25"0,50 0,0 0,0 0,-1 0,26 0,0-25,-1 25,1 0,-1 0,26 0,-26-25,1 25,0 0,24 0,-24 0,-1-24,1 24,0 0,-1 0,-24 0,25 0,-26 0,1-25,-50 50,1-25,-1 0,-25 24,25-24,-24 0,-1 25</inkml:trace>
  <inkml:trace contextRef="#ctx0" brushRef="#br0" timeOffset="16544.6455">8136 3225,'0'-25,"25"25,0 0,-1 0,1 0,25 0,-25 0,24 0,26 0,-26 0,26 0,-26-25,26 25,-26 0,1 0,-1-25,1 25,0 0,-1 0,-24 0,25 0,-25 0,-1 0,1 0,-50 0,1 0,-1 0,-25 0,25 0,-24 0</inkml:trace>
  <inkml:trace contextRef="#ctx0" brushRef="#br0" timeOffset="17060.3131">8483 2828,'0'-25,"-25"25,25 25,-24-25,-1 25,0-1,0-24,0 25,1 0,-1 0,0 0,0-1,0 1,1 0,-1-25,0 25,0-25,25 25,-25-25,25 24,-24-24,-1 0,50 25,-1 0,1-25,0 25,0 0,0-1,-1 1,1 0,25 0,-25 0,-1-1,26 1,-25 0,24 0,-24 0,25-25,-25 24</inkml:trace>
  <inkml:trace contextRef="#ctx0" brushRef="#br0" timeOffset="41560.4177">16669 4539,'0'0,"-25"-25,0 25,25 25,0 0,0 0,0 24,0 1,0 0,0-26,-25 51,25-25,0-1,0 1,0-1,0 1,0 0,0-1,0-24,-24 25,24-26,0 1,0 0,0-50,24 25,-24-25,0 1,0-1,0-25,0 1,0 24,0-25,0 1,0-1,25 25,-25-24</inkml:trace>
  <inkml:trace contextRef="#ctx0" brushRef="#br0" timeOffset="41880.1367">16594 4564,'-24'-25,"24"0,24 25,-24-24,25 24,0 0,0 0,0 0,-1 0,1 0,0 0,0 0,0 24,-1-24,1 0,-25 25,25-25,-25 25,25-25,-25 25,0 0,0-1,0 1,-25 0,25 0,-25-25,25 25,-25-1,1 1,-1-25,0 25,0-25,0 25,1-25,-1 25,0-50,0 25,0-25,1 0</inkml:trace>
  <inkml:trace contextRef="#ctx0" brushRef="#br0" timeOffset="44835.6521">16842 4242,'25'0,"0"0,0 0,0 0,24 0,-24 0,0-25,0 25,-1 0,1 0,0 0,-50 0,25-25</inkml:trace>
  <inkml:trace contextRef="#ctx0" brushRef="#br0" timeOffset="45024.5428">17264 3944,'0'25,"-25"0,25-1,0 26,0-25,0 0,0-1,0 26,0-25,0 0,0-1,0 26,0 0,0-26,0 26,25 0,-25-26,0 26</inkml:trace>
  <inkml:trace contextRef="#ctx0" brushRef="#br0" timeOffset="45380.1781">17785 4440,'0'0,"0"-25,-25 25,25 25,0 0,-25 0,1 24,-1 1,0-1,0 1,-24 0,24-1,0 1,0 24,0-24,0 0,25-26,-24 1,24 0,0 0,0 0,0-1,0-48,24-1,-24 0,25 0,-25-24,25-1,0 0,0 1</inkml:trace>
  <inkml:trace contextRef="#ctx0" brushRef="#br0" timeOffset="45659.5799">17735 4490,'0'0,"25"0,-25-25,0 0,0 50,25 0,-25-1,0 1,25 0,-25 0,0 0,0 24,0 1,0-25,0 24,0 1,0 0,0-1,25 1,-25-25,0 24,0-24,0 0,0 0,0-1,0-48,-25 24,25-25,-25 0,25 0,-25 0,0-24</inkml:trace>
  <inkml:trace contextRef="#ctx0" brushRef="#br0" timeOffset="45824.5883">17587 4911,'-25'-24,"0"24,50 0,0 0,-1-25,1 25,0 0,25-25,-1 25,-24-25,25 25,-26 0,1-25,25 25,-25-25</inkml:trace>
  <inkml:trace contextRef="#ctx0" brushRef="#br0" timeOffset="46500.0425">18430 4514,'0'-24,"0"-1,0 50,0-1,0 1,0 25,0-1,0 1,0 24,0-24,-25 25,25-1,0-24,0 24,-25-24,25-1,0-24,0 25,0-26,0 1,0 0,25-50,-25 0,0 1,0-1,0-25,0 1,0-1,0-24,0-1,0 26,25-26,-25 25,0-24,0 24,0 26,-25-26,25 25,0 0,0 1,-25-1,25 0,25 0,0 25,0 0,-1 0,1 0,0 0,25 25,-25 0,-1 0,1-1,-25 1,25 0,-25 0,0 0,0-1,0 1,-25 0,25 0,-25 0,1-25,-1 24,0 1,0 0,0-25,0 25,1-25,-1 0,0-25,25 0</inkml:trace>
  <inkml:trace contextRef="#ctx0" brushRef="#br0" timeOffset="46752.0782">18852 4688,'24'0,"1"0,0 0,0 0,0 0,24 0,-24 0,0 0,0 0,-50 0,0 25</inkml:trace>
  <inkml:trace contextRef="#ctx0" brushRef="#br0" timeOffset="46940.2302">18728 4887,'24'0,"1"0,0 0,0-25,0 25,-1 0,26 0,-25 0,0 0,-1 0,1-25,25 25,-25 0,-1 0,1 0,0-25</inkml:trace>
  <inkml:trace contextRef="#ctx0" brushRef="#br0" timeOffset="47255.7457">19844 4316,'-25'-25,"0"0,0 25,1 0,24 25,-25 0,0 25,0-1,0 1,1-1,24 26,-25-1,0-24,25 24,0 1,0-1,0 1,0-26,0 1,25-1,-25-24,25 25,-1-25,-24-1,25 1,0-25,0 0,0 0,-1-25,1 1,0-26,0 25</inkml:trace>
  <inkml:trace contextRef="#ctx0" brushRef="#br0" timeOffset="47552.4683">20265 4068,'-24'0,"24"25,-25 0,0-1,0 1,0 25,1-25,-1-1,0 1,0 25,0-25,1-1,24 1,-25 0,0 0,25-50,0 0,0 0,0 1,25-26,-25 0</inkml:trace>
  <inkml:trace contextRef="#ctx0" brushRef="#br0" timeOffset="47755.693">20092 3894,'0'-24,"0"-1,25 25,-1 0,1 0,-25 25,25-1,-25 1,25 0,-25 25,25-26,-25 26,24-25,-24 24,25-24,-25 0,0 0,25 0,-25 24,25-24,-25 0,25 0</inkml:trace>
  <inkml:trace contextRef="#ctx0" brushRef="#br0" timeOffset="47924.4023">20538 4192,'-25'0,"25"25,0 0,-24-25,24 24,0 1,0 0,0 0,0 0,0-1,0 1,0 0,0 0,0 0,24-1</inkml:trace>
  <inkml:trace contextRef="#ctx0" brushRef="#br0" timeOffset="48219.7851">20985 4762,'-25'25,"25"0,-25 0,25 0,-25 0,1-1,24 1,-25 0,0 0,25 0,-25-1,0 1,25 0,-24-50,24 0,0 1</inkml:trace>
  <inkml:trace contextRef="#ctx0" brushRef="#br0" timeOffset="48399.7123">20910 4564,'0'0,"25"25,0 0,0-1,-25 1,25 0,-25 0,0 0,24 24,-24-24,25 0,-25 0,0 0,25-25,-25 24,0 1</inkml:trace>
  <inkml:trace contextRef="#ctx0" brushRef="#br0" timeOffset="48691.5015">21233 4837,'0'25,"25"-25,-25 25,0-1,24-24,-24 25,25 0,-25 0,-25 0,25-1,-24-24,24 25,-25-25,0 25,50-25,0 0,-1 0,1 0,0 0,0 0,24 0,-24 0,0 0,0 0,0 25,-1-25</inkml:trace>
  <inkml:trace contextRef="#ctx0" brushRef="#br0" timeOffset="48955.7535">21754 5333,'-25'0,"25"25,0 0,-25-1,25 1,-25 0,0 0,25 0,-24-1,-1 1,0 25,25-25,-25-25,25 24,-25 1,-49-99</inkml:trace>
  <inkml:trace contextRef="#ctx0" brushRef="#br0" timeOffset="49156.6375">21729 5035,'0'25,"0"0,25-25,-25 25,25 24,-25-24,0 0,24 25,-24-26,25 1,-25 25,25-25,-25-1,25 1,-25 0,0 0,25 0,-25-1,0 1,0-50</inkml:trace>
  <inkml:trace contextRef="#ctx0" brushRef="#br0" timeOffset="49523.8551">22076 5283,'25'25,"0"0,-25 0,25-25,-25 25,0-1,-25 1,0-25,25 25,-25-25,50-25,0 25,-25 25,25-25,-25 25,24 0,-24-1,0 1,0 0,-24 0,-1 0,0-1,0 1,0-25,1 25,-1-25,25-25,0 0</inkml:trace>
  <inkml:trace contextRef="#ctx0" brushRef="#br0" timeOffset="49956.1318">22572 4366,'-25'-25,"25"50,0-1,25-24,0 25,-25 0,25 0,0 24,-25-24,24 0,1 25,-25-1,25-24,0 25,-25 24,0-24,25-1,-25 1,0 0,0-1,-25 26,25-26,-25 1,25-1,-25 26,0-26,1 1,-1 0,25-1,-25 1,0-1,-24-24,24 0</inkml:trace>
  <inkml:trace contextRef="#ctx0" brushRef="#br0" timeOffset="54543.7427">17636 5631,'-25'0,"25"24,-24-24,24-24,24-1,1 50,-25-1,-25 1,1 0,-1-25,25-25,0 0,25 1,-1 24,1 24,-25 1,-25-25,25 25,-24-50</inkml:trace>
  <inkml:trace contextRef="#ctx0" brushRef="#br0" timeOffset="56800.0214">17686 6325,'0'-25,"-25"25,25 25,-25 0,0 25,1-26,-1 51,-25-26,25 26,-24-26,24 26,0-26,0 26,0-25,25-1,-24-24,24 0,0 0,0-1,24-48,-24-1,0 0,25-25,0 1,-50-26,50 26,0-1</inkml:trace>
  <inkml:trace contextRef="#ctx0" brushRef="#br0" timeOffset="57044.4602">17636 6325,'0'0,"25"0,-25 25,0 0,25 24,-25-24,0 25,0-1,0 1,25 0,-25 24,0-24,24-1,-24 1,0-25,25 24,-25 1,0-25,0 0,25-1,-25 1,0 0,-25-50,0 0,1 1,-1-1</inkml:trace>
  <inkml:trace contextRef="#ctx0" brushRef="#br0" timeOffset="57195.9048">17462 6821,'0'-25,"-24"25,48-24,1 24,0 0,0 0,0 0,24 0,-24 0,25-25,-1 25,-24 0,25-25,-1 25,1-25</inkml:trace>
  <inkml:trace contextRef="#ctx0" brushRef="#br0" timeOffset="57504.5638">18678 6573,'-25'0,"50"0,0 0,0 0,-1 0,1 0,0 0,25 0,-26 0,1 0,0 0,0 0,0 0,-1 0,-48 0</inkml:trace>
  <inkml:trace contextRef="#ctx0" brushRef="#br0" timeOffset="57695.885">18653 6747,'25'0,"-25"25,25-25,0 0,-1 0,26 0,-25 0,0 0,24 0,-24 0,0 0,0 0,-1 24,1-24,0 0,-25-24</inkml:trace>
  <inkml:trace contextRef="#ctx0" brushRef="#br0" timeOffset="59903.982">19496 6499,'0'0,"0"-25,-24 25,24 25,0 0,0 24,0 1,-25 24,25-24,0-1,0 26,0-25,-25-1,25 1,0-1,0 1,0-25,0 0,0-1,0 1,25-25,-25-25,0 1,0-1,0-25,0 1,0-1</inkml:trace>
  <inkml:trace contextRef="#ctx0" brushRef="#br0" timeOffset="60207.6609">19472 6474,'-25'-25,"25"0,0 1,25 24,-1 0,1 0,0 0,0 0,25 0,-26 24,1-24,0 25,0 0,0 0,-25 0,0-1,0 1,0 0,0 0,-25-25,25 25,-25-1,0-24,0 25,1 0,-1-25,0 25,0 0,0-25,0 0,1 0,-1 0,25-25,0 0</inkml:trace>
  <inkml:trace contextRef="#ctx0" brushRef="#br0" timeOffset="60524.707">20241 6325,'0'-25,"-25"1,0 24,0 24,0 1,25 0,-24 25,-1-26,0 26,25 0,-25-1,25 1,-25 24,25-24,-24 24,24-24,0 0,0-1,24 1,-24-1,25-24,0 25,0-25,0-1,-1 26,26-50,-25 25,24-25</inkml:trace>
  <inkml:trace contextRef="#ctx0" brushRef="#br0" timeOffset="61116.7802">22423 6375,'0'0,"25"0,0 25,0-1,-25 1,25 0,-1 25,-24-1,25 1,0-1,-25 1,25 24,-25-24,0 0,0-1,-25-24,25 25,0-25,25-25,-75 24,50 26,0-25,-25-25,25 49,-49-49,-1 25,25 0,50 49,-99-123,49 49</inkml:trace>
  <inkml:trace contextRef="#ctx0" brushRef="#br0" timeOffset="62824.9081">22994 6400,'0'0,"0"-25,-25 50,25 24,0-24,0 49,0-24,0 24,0 1,-25-1,25 1,-24-1,24-24,0 24,-25-24,25-1,0 1,0 0,0-26,0 1,0 0,0 0,0-50,0 0,0 0,25 1,-25-26,0-24,0 24,24-24</inkml:trace>
  <inkml:trace contextRef="#ctx0" brushRef="#br0" timeOffset="63100.6121">22994 6424,'0'0,"0"-24,0-1,25 25,0 0,-1 0,1 0,0 25,0-25,0 0,-1 24,1 1,0 0,0 0,-25 0,0-1,0 1,0 0,0 0,0 0,0-1,-25-24,0 25,25 0,-49 0,24-25,0 25,0-25,0 0,1 24,-1-24,0-24,25-1,0 0,0 0</inkml:trace>
  <inkml:trace contextRef="#ctx0" brushRef="#br0" timeOffset="63403.9204">23341 6226,'0'-25,"25"25,0 0,0 0,-1 0,1-25,0 25,0 0,0 0,-1 0,1 0,0 0,0 0,0 0,-1 0,-24-24</inkml:trace>
  <inkml:trace contextRef="#ctx0" brushRef="#br0" timeOffset="63707.9688">23812 5978,'0'0,"-24"0,24 25,0 0,0-1,0 1,0 0,0 0,0 0,0-1,0 1,-25 25,25-25,0-1,0 26,-25-25,25 24,0-24,0 25,0-25,0-1,-25 1</inkml:trace>
  <inkml:trace contextRef="#ctx0" brushRef="#br0" timeOffset="74736.4787">15900 5879,'25'0,"-1"0,1 25,0-25,0 0,0 0,-1 0,1 0,25 0,-25 0,-1-25,26 25,0-25,-26 25,26 0,0 0,-25 0,24 0,-24 0,0 25,24-25,-24 0,0 0,0 25,0-25,-1 0,1 0,0 0,25-25,-26 25,1 0,0-25,25 25,-26 0,1 0,0 0,0 0,0 0,-1 0,1 0,0 25,0-25,0 0,-1 25,1-25,25 0,-25 0,-1 0,26-25,-25 25,24-25,1 25,0-25,-1 0,-24 25,25 0,-25 0,24 0,-24 0,0 0,0 25,-1-25,1 25,0-25,-25 25,25-25,0 0,24 0,-24 0,0 0,24 0,1-25,0 25,-1-25,1 0,-25 25,24-25,1 1,-1 24,1 0,0 0,-25 0,-1 0,1 0,0 24,0-24,24 0,-24 0,0 25,25-25,-26 0,1 0,25 0,-25-25,24 25,1 0,-1-24,1 24,0-25,-26 25,26-25,0 25,-26 0,1 0,0 25,25-25,-26 0,1 0,0 25,0-25,0 0,24 0,-24 0,0 0,25 0,-26 0,26 0,0-25,-26 25,26-25,0 25,-1-25,1 25,-25 0,-1 0,1 0,25 25,-25-25,-1 25,1-25,-25 25,25-25,0 24,0-24,-1 0,1 25,0-25,25 0,-26-25,1 25,25 0,-25 0,-1-24,26 24,-25 0,0 0,24 0,-24 0,0 0,0 0,0 24,-1-24,1 25,0-25,0 25,0-25,-1 0,1 25,0-25,0 0,0 0,24-25,-24 25,0 0,24-25,-24 25,25 0,-25 0,24-25,-24 50,0-25,0 0,-1 0,-24 25,25 0,0-25,0 25,0-25,-1 0,1 0,25 0,-25 0,0 0,24 0,-24 0,25-25,-26 25,26 0,-25-25,0 25,24 0,-24 0,0 0,0 0,-25 25,24-25,1 0,0 25,0-25,24 25,-24-25,0 0,25 0,-1-25,1 25,-1 0,1-25,-25 25,24-25,-24 25</inkml:trace>
  <inkml:trace contextRef="#ctx0" brushRef="#br0" timeOffset="82355.5856">4440 5308,'-25'0,"0"0,25 25,0 0,-24 0,24-1,-25 26,0 0,25-1,-25 26,0-26,1 1,-1 24,0-24,0 0,25-26,-25 26,25-25,0 0,0-1,0 1,0-50,25 1,-25-1,-25-74,25 49</inkml:trace>
  <inkml:trace contextRef="#ctx0" brushRef="#br0" timeOffset="82604.5626">4415 5308,'0'-25,"0"1,0 48,25 1,0 0,-25 0,25 24,-25-24,24 25,-24-1,25 26,-25-26,0 1,0 0,25-26,-25 26,0 0,25-25,-25-1,0 1,0 0,0-50,-25 0,0 25,0-24</inkml:trace>
  <inkml:trace contextRef="#ctx0" brushRef="#br0" timeOffset="82776.0478">4242 5730,'24'0,"1"0,0-25,25 25,-26 0,1-25,25 25,-25 0,-1-25,1 25,0 0,0 0,0-24</inkml:trace>
  <inkml:trace contextRef="#ctx0" brushRef="#br0" timeOffset="83032.7325">4961 5234,'-25'0,"25"25,-25-25,25 24,0 1,-24 0,24 25,-25-1,25 26,0-26,0 26,0-1,0 0,0-24,25 25,-25-26,24 26,-24-26,25-24,0 25,0-26,0 1,-1-25,26-25</inkml:trace>
  <inkml:trace contextRef="#ctx0" brushRef="#br0" timeOffset="83488.4045">5209 5804,'0'-25,"25"25,0-24,-25-1,24 0,1-25,0 26,0-26,-25 25,25 0,-1 1,-24-1,25 0,-25 0,25 25,-25 25,0 0,-25 0,25 24,0 1,0-1,0 1,0 24,0-24,0 0,0 24,0 1,0-26,0 1,0-1,0 1,0 0,0-26,25 1,-25 0,0-75,0 1,0 24,0-25,-25 1,25-26,0 1,0 24</inkml:trace>
  <inkml:trace contextRef="#ctx0" brushRef="#br0" timeOffset="83743.4166">5457 5531,'0'0,"0"-24,0-1,0 0,25 0,0 25,-1 0,1 0,0 0,0 0,0 25,-1 0,-24 0,25-25,-25 24,0 1,0 0,0 0,-25 0,25-1,-24 1,24 0,-25 0,0 0,0-25,25 24,-25 1,1-25,-1 0,0-25</inkml:trace>
  <inkml:trace contextRef="#ctx0" brushRef="#br0" timeOffset="83908.1144">5779 5655,'0'25,"0"0,0 0,0 0,-24-1,24 1,0 0,0 0,0 0,0 0,24-1,-24 1,0 0</inkml:trace>
  <inkml:trace contextRef="#ctx0" brushRef="#br0" timeOffset="84416.0833">6350 5829,'25'-25,"0"25,-1-25,1 1,0-1,0 0,0 0,-1-24,-24 24,25 0,0 0,-25 0,25 1,-25-1,0 50,-25-25,25 49,0-24,-25 0,25 24,0 1,0 0,0 24,-25-24,25 24,0 1,0-1,-24-24,24 24,0-24,0-1,0 1,0-25,0-1,24 1,-24-50,0 1,0-1,0 0,-24-25,24 1,0-1,0 1,0-26</inkml:trace>
  <inkml:trace contextRef="#ctx0" brushRef="#br0" timeOffset="84631.2626">6598 5556,'0'-25,"25"25,-25-24,25 24,-1 24,1-24,-25 25,25-25,-25 25,25 0,-25 0,0-1,0 1,0 0,-25 0,25 0,-25 24,0-24,1 0,-1 0,25 0,-25-1,0 1</inkml:trace>
  <inkml:trace contextRef="#ctx0" brushRef="#br0" timeOffset="84935.4655">6796 5755,'25'24,"0"-24,-25 25,25-25,0 25,-25 0,0 0,-25-25,25 25,-25-1,25 1,-25 0,0 0,1-25,24 25,-25-25,25 24,25-48,-1 24,1 0,-25-25,25 25,0 0,0 0,0 0,-1 0</inkml:trace>
  <inkml:trace contextRef="#ctx0" brushRef="#br0" timeOffset="85719.7904">7689 5904,'0'-25,"0"0,25 0,0 0,0 0,0 1,-1-26,-24 25,25 0,0 1,0-1,-25-25,25 25,-25 1,-25 24,25 24,0 1,0 25,0-1,-25 1,25 0,0 24,0 1,0-1,0 0,0 1,-25-26,25 26,0-1,0-24,0-25,25 24,-25-24,0 0,0 0,0-1,0-48,0-1,0 0,0-25,0 1,0-1,0-24,0-1,0 1</inkml:trace>
  <inkml:trace contextRef="#ctx0" brushRef="#br0" timeOffset="85936.5686">7937 5507,'0'0,"0"-25,0 0,25 0,0 25,0 0,0 0,0 0,-1 0,-24 25,25 0,0-25,-25 25,25-1,-25 1,0 0,0 0,0 0,0-1,-25 1,25 0,-25 0,0 0,1-1,24 1,-25 0,0 0,0 0,0-25,0 0,25-25</inkml:trace>
  <inkml:trace contextRef="#ctx0" brushRef="#br0" timeOffset="86312.0388">8235 5680,'25'25,"0"0,0 0,-25-1,24-24,-48 25,24 0,-25-25,0 25,0 0,0 0,1-25,24 24,0-48,24 24,1-25,0 25,0 0,0 0,-1 0,1 0,-25 25,0-1,0 1,0 0,-25 0,1 0,24-1,-25-24,0 25,0 0,0-25,1 0,24-25</inkml:trace>
  <inkml:trace contextRef="#ctx0" brushRef="#br0" timeOffset="86576.5827">8409 5333,'25'0,"-1"0,-24 25,25 0,0-1,0 1,0 0,-25 25,24-26,1 26,0 0,-25-26,0 26,0 0,0-26,0 26,0 0,0-1,-25-24,0 25,1-1,-1 1,0-25,-25 0,26-1</inkml:trace>
  <inkml:trace contextRef="#ctx0" brushRef="#br0" timeOffset="91831.7182">3026 8458,'0'25,"25"-25,0 0,0 0,-1 0,1 0,25 0,-25 0,-1 0,1 0,0-25,0 25,0 0,-1 0,-48 0,-1 0</inkml:trace>
  <inkml:trace contextRef="#ctx0" brushRef="#br0" timeOffset="92020.1438">3026 8682,'25'0,"0"0,24 0,-24 0,25-25,-1 25,1 0,-25 0,24-25,-24 25,25 0,-25 0,24 0,-24 0,0 0,0 0</inkml:trace>
  <inkml:trace contextRef="#ctx0" brushRef="#br0" timeOffset="93480.7999">4192 7937,'-25'0,"0"0,25 25,-24 0,-1 25,25-25,-25 24,0 26,25-1,-25 0,25 1,0-26,0 26,25-1,-25-24,25 24,0-49,0 25,-1-26,1 1,0 0,0 0,0-25,-1-25,26 25</inkml:trace>
  <inkml:trace contextRef="#ctx0" brushRef="#br0" timeOffset="93735.8077">4663 8062,'-25'0,"1"24,24 1,-25 0,25 25,-25-26,25 51,-25-26,25 1,-25 24,1-24,24 0,-25-1,25 1,0-25,0 24,0-24,0 0,0-50,25 0</inkml:trace>
  <inkml:trace contextRef="#ctx0" brushRef="#br0" timeOffset="93955.7956">4688 8037,'25'-25,"-25"50,0 0,25-1,-25 1,24 25,-24-25,0 24,0 26,0-26,25 1,-25-1,0 1,0 24,25-49,-25 25,0-1,0-24,0 0,0 0,-25-50</inkml:trace>
  <inkml:trace contextRef="#ctx0" brushRef="#br0" timeOffset="94108.3721">4564 8458,'25'0,"0"0,-1 0,1 0,25-24,-25 24,24 0,-24-25,0 25,25-25,-26 25</inkml:trace>
  <inkml:trace contextRef="#ctx0" brushRef="#br0" timeOffset="94675.8226">5035 8458,'0'-24,"25"24,-25-25,25 0,0 0,0 0,-1 1,1-26,0 25,0 0,-25 1,25 24,-25-25,0 50,0-1,-25 26,25 0,-25-1,25 1,0 24,-25-24,25 24,0 1,0-26,0 26,0-26,0 1,0-1,0-24,0 25,0-25,0-50,0 0,0 0,-25 0,25-24,0-26,0 26,0-26,0 26,0-26,0 26,0-26,0 26,0-1,0 25,0-24,0 24,25 0,0 0,0 1,0 24,-1 0,1 24,0-24,0 25,0-25,-25 25,24 0,-24 0,0-1,0 1,0 0,-24 0,24 24,-25-24,25 0,-25 0,0 0,0-1,1-24,24 25,-25-25,0 0,0-25</inkml:trace>
  <inkml:trace contextRef="#ctx0" brushRef="#br0" timeOffset="94839.8004">5531 8458,'0'0,"0"25,25 0,-25 0,0 0,0-1,0 26,0-25,0 0,0-1,0 1,0 0,0 0</inkml:trace>
  <inkml:trace contextRef="#ctx0" brushRef="#br0" timeOffset="95159.7994">6548 8062,'0'0,"-24"0,-1 0,25 24,0 1,-25 0,25 25,-25-1,25 26,-25-26,1 1,-1 24,25-24,-25-1,25 1,0-25,0 0,0-1,0 1,0-50,25 1,-25-1</inkml:trace>
  <inkml:trace contextRef="#ctx0" brushRef="#br0" timeOffset="95380.3126">6548 7962,'25'0,"0"25,0 25,-25-25,25 24,-25 1,24-1,-24 1,0 24,25-24,-25 0,0-1,0 26,25-26,-25-24,0 25,0-26,0 1,-25-25</inkml:trace>
  <inkml:trace contextRef="#ctx0" brushRef="#br0" timeOffset="95527.8425">6474 8409,'25'0,"0"0,-1 0,1-25,0 25,25 0,-26 0,1 0,0-25,0 25,0-25,-1 25</inkml:trace>
  <inkml:trace contextRef="#ctx0" brushRef="#br0" timeOffset="95879.811">6846 8384,'0'-25,"25"25,0-25,-25 1,25 24,-1-25,1 0,0 0,0 0,0 1,-1-1,-24 50,-24-1,24 26,-25 0,25-1,-25 1,25-1,0 26,-25-1,25 1,0-26,0 26,0-26,0 1,0-1,0 1,25-25,-25 0,0 0,0-50,0 0,0 0,0-25,0 26,0-51,0 26</inkml:trace>
  <inkml:trace contextRef="#ctx0" brushRef="#br0" timeOffset="96104.5409">7020 8235,'0'0,"0"-25,25 25,-1-24,-24 48,25-24,0 0,0 25,0 0,-25 0,0 0,24-1,-24 1,0 0,-24 0,24 0,-25-1,0 1,25 0,-25 0,0 0,1-1,-1-24,0 25,0-25,0 0,25-25,-24 25</inkml:trace>
  <inkml:trace contextRef="#ctx0" brushRef="#br0" timeOffset="96392.3341">7243 8458,'25'0,"-25"25,25-25,-25 25,24-25,-24 25,0 0,0-1,-24-24,-1 25,0 0,0-25,0 0,25 25,25-25,0 0,0 0,0 0,-1 0,26 0,-25 0,0-25,24 25,-24 0,25-25</inkml:trace>
  <inkml:trace contextRef="#ctx0" brushRef="#br0" timeOffset="96692.3119">8210 8062,'0'0,"-24"-25,24 50,-25-1,25 26,-25 0,0 24,0-24,25 24,-24-24,-1 24,0-24,0 24,25-24,0-26,0 1,25-25,-25 25,0-50,0 0,25 1,-25-26</inkml:trace>
  <inkml:trace contextRef="#ctx0" brushRef="#br0" timeOffset="96912.1518">8186 7937,'24'25,"-24"0,25 0,-25 0,0 24,0 1,25 0,-25-1,0 1,25-1,-25 1,0 0,0-1,0 1,0-1,0-24,0 25,0-25,0-1,-25-24,25-24,-25-1</inkml:trace>
  <inkml:trace contextRef="#ctx0" brushRef="#br0" timeOffset="97052.0406">8037 8359,'25'0,"-1"-25,1 25,0 0,0 0,24 0,-24-24,0 24,0 0,0-25</inkml:trace>
  <inkml:trace contextRef="#ctx0" brushRef="#br0" timeOffset="97403.6786">8384 8434,'25'-25,"-25"0,25 25,-25-25,24 0,1 1,0-1,0 0,0 0,-1 0,-24 1,25-1,0 0,-50 50,25 0,-25-1,25 26,-24 0,24-1,-25 1,25 24,0 1,-25-26,25 26,0-1,0-24,0 24,0-24,0-1,25 1,-25-25,0 0,0-1,25-48,-25-1,0 0,0-25,0 1,0-1,0 0</inkml:trace>
  <inkml:trace contextRef="#ctx0" brushRef="#br0" timeOffset="97627.7309">8582 8210,'25'-24,"-25"-1,25 50,0-25,0 24,-1-24,-24 25,25 0,-25 0,0 0,0-1,-25 1,25 0,0 0,-24-25,24 25,-25-1,0 1,0 0,0 0,1-25,24 25,-25-50,0 25</inkml:trace>
  <inkml:trace contextRef="#ctx0" brushRef="#br0" timeOffset="97992.1536">8781 8384,'25'25,"-1"0,-24-1,-24 1,24 0,-25-25,25 25,-25-25,50 25,0-25,-1 0,1 0,0 24,-25 1,-25 0,25 0,-25-25,25 25,-24-1,-1-24,25 25,-25-25,0 25,0-25,-24-50,49 26,0-1</inkml:trace>
  <inkml:trace contextRef="#ctx0" brushRef="#br0" timeOffset="98263.808">8954 7913,'25'24,"0"1,0 0,-25 0,25 0,0 0,-1 24,-24 1,25-25,-25 24,25 1,-25-1,0 1,0 0,0-1,0 1,0 24,-25-24,0-1,1 26,-1-26,0 1,0 0,0-1,-24 1,-1-25</inkml:trace>
  <inkml:trace contextRef="#ctx0" brushRef="#br0" timeOffset="99479.9078">9699 8310,'24'0,"1"0,0 0,0 0,24 0,-24-25,0 25,25 0,-26 0,1 0,0 0,-25-25,25 25,0 0,0 0,-50 0,0 0,25 25,-25-25,-49-50,49 50</inkml:trace>
  <inkml:trace contextRef="#ctx0" brushRef="#br0" timeOffset="99763.7877">9674 8458,'-25'0,"50"0,0 0,-1 0,1 0,0 0,0-24,24 24,-24 0,25 0,-25 0,24 0,-24 0,0 0,0 0,0 0,-1 0,-48 0,-1 0</inkml:trace>
  <inkml:trace contextRef="#ctx0" brushRef="#br0" timeOffset="105464.3971">10840 7888,'-25'0,"25"-25,-25 25,25 25,-25-25,25 25,-25-1,1 51,-1-25,25 24,-25 0,0 1,25-1,0-24,0 24,0 1,0-26,25 1,-25-1,25 1,0-25,-1 0,1-1,0 1,-25 0,25-25,0 0,24-25</inkml:trace>
  <inkml:trace contextRef="#ctx0" brushRef="#br0" timeOffset="105848.7189">11237 8359,'0'-25,"-25"50,25 0,-25 0,25 0,-25-1,0 26,25-25,-25 0,1-1,-1 26,0-25,0 0,0-1,1-24,24 25,-25-25,25-25,0-24,0 24</inkml:trace>
  <inkml:trace contextRef="#ctx0" brushRef="#br0" timeOffset="106064.6754">11088 8062,'24'0,"1"0,-25 24,25 1,0 0,-25 0,25 0,-25 24,25 1,-25-1,0-24,24 25,-24-1,0 1,25-25,-25 24,25-24,-25 0,25 0,-25 0,25-25,-25 24,24-48</inkml:trace>
  <inkml:trace contextRef="#ctx0" brushRef="#br0" timeOffset="106264.6207">11509 8359,'0'50,"0"-1,0-24,0 0,0 0,0 24,-24-24,24 0,0 0,24 0,-24-1,0 1,25-50</inkml:trace>
  <inkml:trace contextRef="#ctx0" brushRef="#br0" timeOffset="106636.5703">11683 8434,'25'-25,"0"0,-1 0,1 0,-25 1,25 24,0-25,-25 0,25 0,-25 0,0 50,-25 0,25 0,0 24,-25 1,25 0,0-1,-25 1,25-1,0 26,0-1,0-24,-25 24,25 1,0-26,0-24,0 25,0-25,0-1,25-48,-25-1,0-25,0 25,-49-74,49 49,0 1</inkml:trace>
  <inkml:trace contextRef="#ctx0" brushRef="#br0" timeOffset="106880.0363">11857 8235,'0'-25,"24"25,1 0,0 0,0 25,0-25,-25 25,24-25,-24 25,0 0,25-25,-25 24,0 1,-25 0,25 0,-24 0,24-1,-25 1,0-25,0 25,0 0,1 0,-1-1,0-24,25-24,25-1</inkml:trace>
  <inkml:trace contextRef="#ctx0" brushRef="#br0" timeOffset="107096.038">12154 8434,'0'24,"0"1,0 0,-25 0,25 0,0 24,0-24,0 0,0 0,0 24,0-24,25-25,-25 25,0 0,0-1,0-48,0-1</inkml:trace>
  <inkml:trace contextRef="#ctx0" brushRef="#br0" timeOffset="121332.5521">13494 8334,'-25'0,"25"25,-25 0,0 0,25 0,-24 24,24-24,-25 0,0 24,0-24,0 0,1 0,24 24,-25-24,0-25,25 25,-25 0,0-50</inkml:trace>
  <inkml:trace contextRef="#ctx0" brushRef="#br0" timeOffset="121608.1523">13345 8037,'0'-25,"25"25,0 0,-1 0,-24 25,25 0,-25-1,25 1,0 25,-25-1,25 1,-25 0,0-1,24-24,-24 25,0-1,0-24,25 25,-25-26,0 1,0 0,0 0,25-25,-25 25,-25-25</inkml:trace>
  <inkml:trace contextRef="#ctx0" brushRef="#br0" timeOffset="122360.7096">13742 8508,'25'0,"-1"25,1-25,-25 25,25-25,-25 24,0 1,0 0,0 0,0 0,-25-25,25 24,-25 1,1-25,-1 25,0 0,0-25,0 0,25 25,25-25,0-25,0 25,24 0,-24-25,0 0,0 25,0-25</inkml:trace>
  <inkml:trace contextRef="#ctx0" brushRef="#br0" timeOffset="122699.8334">13940 8483,'25'0,"-25"-25,25 1,0-1,-1 25,-24-25,25 0,0 0,0 1,-25-1,25 0,-25 0,24 25,-24-25,0 50,-24-25,24 50,0-25,-25 49,25-24,-25 24,25 0,-25 1,25-1,0 1,-25-1,25-24,0 24,0-24,0-1,0 1,0-25,0 0,0-1,0-48,0-1,0 0,0-25</inkml:trace>
  <inkml:trace contextRef="#ctx0" brushRef="#br0" timeOffset="122936.723">14089 8310,'0'-25,"25"0,0 25,-1 0,1 0,0 0,0 25,0 0,-1-1,-24 1,0 0,0 0,0 0,0-1,0 1,-24 0,24 0,-25 0,0 24,0-24,0 0,1 0,-1-1,0 1,0-25,25 25,-25-50,1 0</inkml:trace>
  <inkml:trace contextRef="#ctx0" brushRef="#br0" timeOffset="123291.8398">14362 8607,'25'25,"0"-25,-25 25,24-25,-24 25,0-1,0 1,-24-25,24 25,-25-25,0 25,25 0,-25-25,25 24,25-24,0 0,0-24,-1 24,1 0,0 0,0 0,0-25,-1 25,1 0,0 25</inkml:trace>
  <inkml:trace contextRef="#ctx0" brushRef="#br0" timeOffset="124048.2527">15999 8384,'0'-25,"0"0,0 50,-25 0,25 0,-25 0,1 24,-1 1,-25-1,25 1,1-25,-1 0,0 24,0-24,0 0,1-25,24 25,-25-25,25-25,-25 0,25 0,0-24</inkml:trace>
  <inkml:trace contextRef="#ctx0" brushRef="#br0" timeOffset="124284.5586">15801 7987,'0'0,"24"-25,1 25,0 0,-25 25,25 0,0 0,-1 0,1 24,0 1,0 24,0-24,-25-1,24 1,-24 0,25-1,-25 26,25-26,-25-24,0 25,0-26,25 1,-25 0,0 0,0-50,0 0</inkml:trace>
  <inkml:trace contextRef="#ctx0" brushRef="#br0" timeOffset="124588.1556">16247 8434,'25'24,"0"-24,-25 25,24-25,1 0,-25 25,0 0,25-25,-25 25,-25-1,25 1,-25 0,1-25,24 25,-25 0,0-25,50 0,0 0,-1 0,1 24,-25 1,-25 0,25 0,-24 0,24-1,-25-24,25 25,-25-25,25 25,-25-25,0-25,25 0</inkml:trace>
  <inkml:trace contextRef="#ctx0" brushRef="#br0" timeOffset="125012.2337">16545 8483,'0'-25,"0"1,25-1,-1 0,1 0,0 0,0-24,0 24,-1 0,1 0,0 1,0-1,-25 0,25 25,-25 25,0 0,-25-1,25 26,0 24,-25-24,25 0,0 24,-25 0,0-24,25 24,-24 1,24-26,-25 26,25-26,0 1,0-25,-25 25,25-26,25-48,-25-1,0 0,0-25,0 25,0-49</inkml:trace>
  <inkml:trace contextRef="#ctx0" brushRef="#br0" timeOffset="125243.6071">16768 8210,'0'-24,"0"-1,25 25,0-25,-1 25,1 25,0-25,0 25,-25-1,25 1,-25 0,0 0,0 0,0-1,0 1,-25 0,25 0,-25 24,25-24,-25 0,0 0,1 0,-1-1,0 1,0 0,0 0,1-75</inkml:trace>
  <inkml:trace contextRef="#ctx0" brushRef="#br0" timeOffset="125571.8384">17016 8434,'0'24,"25"-24,-25 25,25-25,-1 25,-24 0,0 0,-24-25,24 24,-25-24,25 25,-25-25,25 25,-25-25,50 0,0 0,0 0,-1 25,1 0,-25-1,0 1,-25 0,25 0,-24-25,-1 25,25-1,-25-24,0 0,25 25,-25-25,25-25,-24 1</inkml:trace>
  <inkml:trace contextRef="#ctx0" brushRef="#br0" timeOffset="125864.6126">17338 8012,'0'25,"25"-25,-25 25,25-1,-25 26,25 0,-25-26,25 26,-25 0,24-1,1 1,-25-1,0 1,25 0,-25-1,0 1,0-1,0 1,-25 0,25-1,-25 1,1-1,-1 1,-25 0,25-1,-24-24</inkml:trace>
  <inkml:trace contextRef="#ctx0" brushRef="#br0" timeOffset="127056.3829">9525 10393,'25'0,"-25"-25,25 25,-1 0,1 0,0 0,0 0,0-24,-1 24,1 0,0 0,0 0,0 0,-1 0,-48 24,-1-24</inkml:trace>
  <inkml:trace contextRef="#ctx0" brushRef="#br0" timeOffset="127296.3528">9575 10517,'24'0,"1"0,0 0,0 0,0 0,-1 0,1 0,0 0,0 0,0 0,-1 0,1 0,0 0,-50 0,25 25</inkml:trace>
  <inkml:trace contextRef="#ctx0" brushRef="#br0" timeOffset="128492.5437">10691 10096,'-25'0,"0"0,0 24,25 1,-24 0,-1 25,0-1,25 1,-25 24,25 1,-25-26,25 26,0-26,0 1,0-1,25-24,-25 0,25 0,-25 0,25-1,0-24,-1 0,1-24,0-1,25 0</inkml:trace>
  <inkml:trace contextRef="#ctx0" brushRef="#br0" timeOffset="128843.8649">10889 10195,'25'0,"0"0,-25 25,25-25,-1 0,1 24,0 1,-25 0,0 0,0 0,-25-1,25 26,-25-25,1 0,-1-1,-25 1,25 0,1 0,-1-25,0 25,0-25,0 0,50 0,0-25,0 25,0 0,-1-25,1 25,25 0,-25 0,-1-25,1 25,25 0,-25 0,-1-25,1 25</inkml:trace>
  <inkml:trace contextRef="#ctx0" brushRef="#br0" timeOffset="129208.1758">11237 10492,'0'-24,"24"24,-24-25,25 0,0 0,0 0,0 1,-25-1,24 0,1 0,0 0,-25 50,-25 0,25 0,0 24,-25 1,25 24,-24-24,24 24,0-24,0 24,-25 1,25-26,0 1,0 0,0-1,25-24,-25 0,0 0,0-50,0 0,0-25,0 1,0-1,0 1,0-26</inkml:trace>
  <inkml:trace contextRef="#ctx0" brushRef="#br0" timeOffset="129435.5319">11385 10269,'0'0,"25"0,-25-25,25 1,0 24,0-25,-1 25,1 0,0 25,0-25,0 24,-25 1,24-25,-24 25,25 0,-25 0,0-1,-25-24,25 25,-24 0,24 0,-25 0,0-1,0 1,0 0,1-25,24 25,-25-25,0 0,25-25</inkml:trace>
  <inkml:trace contextRef="#ctx0" brushRef="#br0" timeOffset="129639.9302">11782 10468,'0'24,"0"1,0 0,0 0,0 0,0-1,0 1,0 25,0-25,0-1,0 1,0 0,0 0,0 0</inkml:trace>
  <inkml:trace contextRef="#ctx0" brushRef="#br0" timeOffset="130943.8202">12898 10418,'-24'0,"-1"0,50 0,-1 0,26 0,-25 0,0 0,-1 0,1 0,0 0,0 0,0 0,-1 0,-24 25</inkml:trace>
  <inkml:trace contextRef="#ctx0" brushRef="#br0" timeOffset="131252.2212">13271 10269,'0'25,"24"-25,1 25,0 0,0-1,-25 1,25 0,-25 0,0 0,0-1,-25 1,25 0,-25 0,0 0,0-1,1-24,-1 25,0-25,0 25,0-25,0 0,50-25,0 25,0 0,0 0,0 0,-1 0,1 0,0 0,25 0,-26-25,1 25,25-24,-25-1</inkml:trace>
  <inkml:trace contextRef="#ctx0" brushRef="#br0" timeOffset="131612.7413">13618 10468,'0'-25,"25"0,-1 0,1 0,-25 1,25-26,0 25,0 0,-1 1,1-1,0 0,-25 0,0 50,-25-25,25 25,-25 0,25 24,0 1,-24-1,24 1,-25 24,25 1,0-26,-25 26,25-1,0 1,0-1,0 0,-25-24,25 0,0-1,0 1,0-25,0 0,0-50,0 0,0 0,0-25,-49-74,49 75,0-26</inkml:trace>
  <inkml:trace contextRef="#ctx0" brushRef="#br0" timeOffset="131839.9481">13767 10244,'24'-24,"1"24,0 0,0 0,0 24,-1-24,1 25,-25 0,25-25,-25 25,25 0,-25-1,0 1,0 0,-25 0,25 0,-25-1,0 1,1 0,-1 0,0 0,0-1,0-24,1 25,-1-25,25-25,-25 25</inkml:trace>
  <inkml:trace contextRef="#ctx0" brushRef="#br0" timeOffset="132139.9727">14064 10468,'25'0,"0"24,0 1,-1 0,1 0,-25 0,-25-25,25 24,-24-24,24 25,-25 0,0-25,0 25,0-25,1 25,48-25,1 0,0 0,0 0,0 0,-1 0,1 0,0 0,25 0,-26 0,1 0,0 0</inkml:trace>
  <inkml:trace contextRef="#ctx0" brushRef="#br0" timeOffset="138148.6497">15503 10319,'0'-25,"-25"50,25 0,-25-1,25 1,25-25,0 0,0 0,0-25,-1 1,1-1,25 0,-25 0,-1 0,1 1,0-1,0 25,0-25,-25 0,0 50,-25-25,25 25,-25 0,0-1,25 26,-25 0,25 24,-24 0,-1 1,25-1,0 1,-25-26,25 1,0 24,0-49,0 25,0-26,-25 1,25 0,0 0,25-50,-25 0,0 0,0-24,0 24</inkml:trace>
  <inkml:trace contextRef="#ctx0" brushRef="#br0" timeOffset="138384.422">15701 10244,'25'-24,"0"24,-25-25,25 25,0 0,-1 0,1 25,0-1,-25 1,25-25,-25 25,0 0,25-25,-25 25,0-1,-25 1,0 0,25 0,-25 0,0-1,1 1,-1 0,0 0,25 0,-25-25,0 0,25-25</inkml:trace>
  <inkml:trace contextRef="#ctx0" brushRef="#br0" timeOffset="138732.4419">16024 10344,'25'24,"-1"1,1 0,0-25,-25 25,25 0,-25-1,0 1,-25-25,0 25,0 0,1-25,-1 25,0-25,50 0,0-25,-1 25,1 0,0 25,0-25,-25 24,25-24,-25 25,0 0,-25 0,0 0,25-1,-25-24,25 25,-25 0,1-25,-1 0,0-25</inkml:trace>
  <inkml:trace contextRef="#ctx0" brushRef="#br0" timeOffset="138968.7014">16321 10021,'25'0,"0"0,-25 25,25-25,0 25,0 0,-25 24,24-24,1 25,0-26,-25 26,25 0,-25-1,0 1,0-25,0 24,-25 1,25-1,-25 1,0 0,1-1,-26 1,25-25,-25 24,26 1,-26-25</inkml:trace>
  <inkml:trace contextRef="#ctx0" brushRef="#br0" timeOffset="139715.8827">9575 12378,'-25'0,"50"0,-1 0,1 0,0-25,0 25,0 0,-1 0,1 0,0 0,0 0</inkml:trace>
  <inkml:trace contextRef="#ctx0" brushRef="#br0" timeOffset="139884.6449">9500 12551,'25'0,"0"0,0 0,-1 0,1 0,0 0,0-25,24 25,-24 0,0 0,25 0,-26-24,1 24,0 0</inkml:trace>
  <inkml:trace contextRef="#ctx0" brushRef="#br0" timeOffset="140123.7113">10542 12204,'-25'25,"0"-25,1 25,-1-1,0 26,0 0,25-1,-25 26,1-26,24 26,0-26,0 26,24-26,-24 1,25-25,0 24,25-24,-26-25,26 0</inkml:trace>
  <inkml:trace contextRef="#ctx0" brushRef="#br0" timeOffset="140552.6964">10914 12601,'-25'0,"25"-25,25 0,0 0,0-24,-1 24,1 0,25 0,-25-24,-1 24,1 0,-25 0,25 1,0-1,-25 50,0-1,-25 26,25 0,0-1,-25 26,25-1,-25 0,25 1,0-1,-24 25,24-24,0-1,0 1,0-26,0 1,0-25,0 0,24-1,-24-48,0-26,0 25,0-25,0-24,0 0</inkml:trace>
  <inkml:trace contextRef="#ctx0" brushRef="#br0" timeOffset="140772.4032">11212 12303,'0'-25,"25"25,-1 0,1 0,-25 25,25-25,0 25,0 0,-25 0,24-1,-24 1,25-25,-25 25,0 0,0 0,-25-1,25 1,-24 0,-1 0,0 0,0-1,0 1,1 0,-1-25,25 25,-25-25,0 0,25-25</inkml:trace>
  <inkml:trace contextRef="#ctx0" brushRef="#br0" timeOffset="140927.7778">11509 12526,'0'25,"25"0,-25 0,0 0,0-1,0 1,-25 0,25 0,0 24,0-24,0 0,0 0</inkml:trace>
  <inkml:trace contextRef="#ctx0" brushRef="#br0" timeOffset="141372.3038">12427 12675,'-25'0,"25"-25,0 1,25-1,-25 0,25 0,25 0,-26-24,1 24,25 0,-25-24,-1 24,1 0,0 0,0 25,-25 25,0 0,-25 24,25 1,0 0,-25 24,25 0,-25 1,25-1,0 1,-24-1,24 0,0 1,0-26,0 1,0 0,0-1,0-24,0 0,0-50,0-24,0 24,0-25,24 0,-24 1,0-1</inkml:trace>
  <inkml:trace contextRef="#ctx0" brushRef="#br0" timeOffset="141583.504">12725 12402,'0'-24,"0"-1,25 0,-1 25,1 0,0 0,0 25,-25 0,25-25,-1 24,-24 1,0 0,25 0,-25 0,0-1,0 1,-25 0,25 0,-24 0,-1-1,0 1,0 0,0-25,25 25,-24 0,24-50,-25 25</inkml:trace>
  <inkml:trace contextRef="#ctx0" brushRef="#br0" timeOffset="141831.5496">12998 12502,'24'24,"1"-24,0 25,0 0,-25 0,0 0,-25-25,25 24,-25 1,0-25,25 25,-24 0,-1-25,50 25,-1-25,1-25,0 25,0 0,24 0,1-25,-25 0,25 25</inkml:trace>
  <inkml:trace contextRef="#ctx0" brushRef="#br0" timeOffset="142292.0941">14114 12675,'-25'0,"25"-25,25 1,0-1,-1 0,1 0,0 0,0 1,0-1,-1 0,1 0,0 0,0 1,-25-1,0 50,-25-25,25 24,0 1,-25 0,0 25,25 24,-24-24,24 24,-25 0,25 26,0-26,-25 0,25 1,0-1,0 1,0-26,0 1,0 0,0-26,0 1,0 0,0-50,0 0,0 1,0-26,0 25,0-49,0 24,0 0</inkml:trace>
  <inkml:trace contextRef="#ctx0" brushRef="#br0" timeOffset="142516.1057">14287 12402,'0'0,"0"-24,25 24,0-25,0 25,0 0,-25 25,25-25,-1 0,1 24,-25 1,25 0,-25 0,0 0,25-1,-25 1,-25-25,25 25,0 25,-25-26,0 1,25 0,-24 0,-1 0,0-1,25 1,-25-25</inkml:trace>
  <inkml:trace contextRef="#ctx0" brushRef="#br0" timeOffset="142863.9993">14585 12576,'25'25,"-25"0,25-25,-25 24,25-24,-1 25,-24 0,0 0,-24-25,-1 25,0-1,0-24,50 0,0 0,0 0,-1 0,1 25,0-25,-25 25,25-25,-25 25,0 0,-25-1,25 1,-25-25,0 25,25 0,-24-25,-1 25,0-25,0 0</inkml:trace>
  <inkml:trace contextRef="#ctx0" brushRef="#br0" timeOffset="143164.7189">14982 12328,'25'0,"0"0,-25 25,24 0,1-1,0 1,0 25,-25-25,25 24,-1-24,-24 25,0-26,25 26,-25-25,0 0,-25-1,25 26,0-25,-24 24,-1-24,0 0,0 25,0-26,1 1</inkml:trace>
  <inkml:trace contextRef="#ctx0" brushRef="#br0" timeOffset="144304.6503">16024 11931,'-25'-25,"25"50,-25-25,25 25,-25 0,25-1,-24 1,-1 0,25 0,-25 24,0-24,25 25,-25 0,1 24,24-24,0 24,-25 0,25 1,0-1,0 1,0-1,25 0,-25-24,24 24,-24-24,25 24,-25-24,25-25,0 25,-25-26,25 1,-25 0,24 0,1-25,-25-25,0 0,25 0,-25-24</inkml:trace>
  <inkml:trace contextRef="#ctx0" brushRef="#br0" timeOffset="144780.1774">16396 11658,'25'-25,"0"25,-1 25,1-25,0 25,-25 0,25-25,-25 25,0-1,0 1,-25-25,25 25,-25 0,0 0,1-1,-1 1,0 0,0-25,0 0,0 25,50-25,-25-25,25 25,0 0,25 0,-26-25,1 25,25-25,-25 25,24 0,-24 0,0 0,0 0,-1 0</inkml:trace>
  <inkml:trace contextRef="#ctx0" brushRef="#br0" timeOffset="145092.2386">16991 12576,'25'0,"0"0,0 0,24 0,-24 0,0 25,0-25,-1 0,1 0,0 0,-25 25,25-25</inkml:trace>
  <inkml:trace contextRef="#ctx0" brushRef="#br0" timeOffset="145439.5093">17413 12502,'25'0,"-1"24,1-24,0 25,0-25,0 25,-25 0,25-25,-25 25,0-1,0 1,0 0,-25-25,0 50,0-26,0 1,-24 25,24-25,0-1,0-24,25 25,-25-25,50 25,0-50,0 25,0 0,-1 0,1-25,0 25,25 0,-25 0,-1 0,1 0,0 0,0 0,-25 25</inkml:trace>
  <inkml:trace contextRef="#ctx0" brushRef="#br0" timeOffset="145804.172">18256 13171,'0'-25,"0"1,0 48,0 1,0 0,0 0,0 0,0 24,0 1,-25-25,25 24,0 1,0-25,0 0,0-1,0 1,25-50,-25 1,0-1,25 0,-25-25,25 1</inkml:trace>
  <inkml:trace contextRef="#ctx0" brushRef="#br0" timeOffset="146248.512">18752 11782,'0'25,"25"0,-25 0,25-1,0 26,-25 0,25-1,-1 26,-24-26,25 51,-25-26,25 0,0 1,-25-1,25 1,-25-1,0 25,0-24,-25-1,25 0,0-24,-25 24,0 1,0-25,1 24,-1-24,0-1,0 1,-24 24,24-24,-25-25,25 24</inkml:trace>
  <inkml:trace contextRef="#ctx0" brushRef="#br0" timeOffset="155491.9694">3894 6449,'25'-25,"0"25,0 0,0 0,-1-24,1 24,0 0,0 0,24 0,-24 0,0 0,25 0,-26 0,1 0,25-25,-25 25,-1 0,1 0,0 0,0 0,0 0,-50 0,0 0,0 0</inkml:trace>
  <inkml:trace contextRef="#ctx0" brushRef="#br0" timeOffset="155867.3253">3870 6499,'24'0,"1"0,0 0,0 0,0 0,-1 0,26 0,-25 0,0 0,24 0,-24 0,0 0,24 0,-24 0,0 0,25 0,-26-25,1 25,0 0,0 0,0 0,-1 0,1 0,-25-25</inkml:trace>
  <inkml:trace contextRef="#ctx0" brushRef="#br0" timeOffset="157827.8065">4514 14412,'-24'0,"24"24,-25 1,25 0,-25 0,25 0,-25 24,25 1,-25-1,1 1,-1 24,0-24,0 0,25 24,-25-24,1-1,-1 26,25-26,-25-24,25 25,-25-26,25 1,0 0,0 0,0-50,0 0,25-24,-25-1,25 0,-25-24,25 24</inkml:trace>
  <inkml:trace contextRef="#ctx0" brushRef="#br0" timeOffset="158135.8673">4490 14337,'0'25,"0"0,24 0,-24-1,0 1,0 25,25-25,-25 24,0 1,25 24,-25-24,0-1,25 1,-25 24,0-24,0 24,0-24,0 0,0-1,0-24,0 25,0-26,0 1,0 0,0 0,0 0,0-50,0 0,-25 0,25 0,-25-24,0 24</inkml:trace>
  <inkml:trace contextRef="#ctx0" brushRef="#br0" timeOffset="158336.7906">4217 14957,'25'0,"-1"0,1 0,0 0,0 0,24 0,-24 0,0-25,0 25,0 0,-1 0,26 0,-50-24,25 24,0-25,-50-25,25 25,0 1</inkml:trace>
  <inkml:trace contextRef="#ctx0" brushRef="#br0" timeOffset="159508.4607">3448 7094,'25'25,"-1"-25,-24 25,25-25,0 25,0-1,0-24,-1 25,26-25,-25 0,25 0,-1 0,1 0,-1-25,1 25,0-24,-1-1,1 0,24 0,-24 25,-25 0,24 0,1 0,-1 0,-24 25,25 0,-25-25,24 25,-24-1,25-24,-26 25,26-25,0 0,-1 0,1-25,0 25,-1-24,1 24,-1-25,1 25,0-25,-1 25,1 0,-1 0,1 25,0-25,-1 25,1-25,-1 24,-24-24,25 25,-1-25,1 0,0 0,-1 0,1 0,0 0,-1-25,1 25,-1-24,1-1,0 25,-1-25,1 25,-1 0,1 0,0 0,-1 0,1 0,-1 25,1-25,-25 25,24-25,1 24,0-24,-26 0,26 25,0-25,-1 0,1-25,0 25,-1 0,1-24,-1-1,1 25,0-25,-26 0,26 25,0 0,-1-25,-24 25,25 0,-26 25,1-25,0 0,0 25,0-25,-1 25,1-25,25 0,-25 0,-1-25,26 25,-25 0,0-25,24 0,-24 25,25-24,-1-1,-24 25,25 0,-1 0,-24 0,25 0,-1 0,1 25,-25-25,24 24,1-24,-25 25,24-25,1 0,0 0,-26 0,26 0,-25 0,24 0,-24 0</inkml:trace>
  <inkml:trace contextRef="#ctx0" brushRef="#br0" timeOffset="160779.8182">9624 13990,'0'0,"25"25,0-25,0 24,-1 1,26 0,-25-25,24 25,1 0,0-25,-1 0,26 0,-26-25,26 0,-1 0,25-24,-24 24,-1-25,25 25,-24 1,-1-1,1 25,-26 0,26 0,-26 0,1 25,-1-25,1 24,0 1,24-25,-24 25,-1-25,1 0,24 0,-24 0,24-25,-24 25,24-25,1 1,-26-1,26 0,-1 25,-24-25,24 25,-24-25,24 25,-24 0,0 25,24-25,-24 0,-1 25,26-25,-26 0,26 25,-26-25,26-25,-1 25,0 0,1-25,-1 0,1 1,-1-1,25 0,-24 0,-1 0,-24 25,24-24,1 24,-26 0,1 0,-1 24,26-24,-26 25,-24-25,25 25,24 0,-24-25,-1 25,1-25,0 24,24-24,-24 0,24 0,-24-24,24 24,-24 0,24-25,1 0,-26 25,26 0,-26-25,1 25,-1 0,1 25,0-25,-1 25,-24-25,25 25,-25-1,24-24,1 25,-25-25,24 25,1-25,-25 0,24 0,1 0,-1 0,1-25,24 25,-24 0,0-25,-1 25,1 0,-1-24,1 24,0 0,-1 24,1-24,0 25,-1 0,1-25,-1 25,1 0,24-1,-24-24,24 25,-24-25,24 25,1-25,-1 0,1 0,24 0,-25 0,25 0,-24-25,24 25,0 0,-24 0,24 0,-25 25,26-25,-26 0,0 25,1-25,-26 25,26-25,-26 24,1-24,-25 0,25 25,-26-25</inkml:trace>
  <inkml:trace contextRef="#ctx0" brushRef="#br0" timeOffset="170712.8442">20265 9500,'0'0,"-24"-25,24 1,0 48,0 1,0 0,0 0,0 24,0 26,0-1,0 1,-25 24,25 0,0 0,0 1,0-26,-25 25,25-24,0-1,0-24,0-1,0-24,0 0,0 0,0-1,0-48,0-1,0 0,25 0,-25-24,0-26</inkml:trace>
  <inkml:trace contextRef="#ctx0" brushRef="#br0" timeOffset="171196.7061">20513 10120,'25'-24,"-25"-1,25 0,0 0,0 0,-1 0,1-24,-25 24,25 0,-25 0,25 25,-25-24,0 48,-25-24,25 25,0 25,0-25,0 24,-25 26,25-1,0 1,0-1,0 0,-25 1,25-26,0 26,0-26,0 26,0-50,0-1,0 1,0 0,0 0,0-50,0 0,0-24,0-1,0 0,0 1</inkml:trace>
  <inkml:trace contextRef="#ctx0" brushRef="#br0" timeOffset="171423.6031">20662 9872,'0'0,"0"-25,0 1,25 24,0 0,-25-25,25 25,0 0,-1 25,1-25,0 24,0-24,-25 25,25 0,-25 0,0 0,0-1,0 1,0 0,-25 0,25 0,-25 0,0-1,25 1,-25 0,1 0,-26 0,25-25,25 24,-25-24,0-24</inkml:trace>
  <inkml:trace contextRef="#ctx0" brushRef="#br0" timeOffset="171587.8984">20985 10120,'0'25,"0"0,0 0,0 0,0-1,0 1,0 0,0 0,0 0,0-1,0 1,25 0</inkml:trace>
  <inkml:trace contextRef="#ctx0" brushRef="#br0" timeOffset="172032.1392">21506 10071,'0'-25,"24"0,1 0,0 0,0 25,0-24,-1-1,1 0,0 0,0 0,0 1,0-1,-25 50,-25-1,25 26,0 0,0 24,-25-24,25 24,0 1,0-1,-25 0,25 1,0-1,0-24,0-1,0 1,0-25,0 0,0-1,0-48,0-1,25 0,-25-25,0 1,0-1,0 1</inkml:trace>
  <inkml:trace contextRef="#ctx0" brushRef="#br0" timeOffset="172263.5591">21779 9798,'0'0,"24"-25,1 0,0 25,0 0,0 25,-1 0,1 0,0-25,-25 24,25 1,-25 0,0 0,0 0,0-1,0 1,-25-25,25 25,-25 0,0 0,1 0,-26-1,25 1,0 0,1-25,-1 25,0-25,25-25</inkml:trace>
  <inkml:trace contextRef="#ctx0" brushRef="#br0" timeOffset="174764.7468">19918 10096,'0'-25,"25"25,0 0,0 0,-1-25,1 25,25 0,-25 0,24 25,1-25,24 0,-24 25,24-25,1 0,-1 24,0-24,26 0,-1 25,0-25,0 25,1-25,-1 0,0 25,0-25,0 25,1-25,-1 0,-25 24,1-24,-1 25,1-25,-26 0,1 25,-1-25,-24 25,0-25,0 0,0 0,-50 0,0 0</inkml:trace>
  <inkml:trace contextRef="#ctx0" brushRef="#br0" timeOffset="180800.053">20861 11857,'0'-25,"0"0,0 0,25 0,-1-24,1 24,0-25,-25 1,25 24,0 0,-1 0,-24 1,25 24,-25 24,0 1,0 0,0 25,0 24,0-24,0 24,0 0,0 1,0-1,0 1,25-26,-25 26,0-26,0-24,0 0,0 0,0 0,25-50,-25 0,0-25,0 1,0-1,0-24,25 24,-25-24,0-1,0 1,-25-1,25 26,0-1,0 1,0-1,0 25,25 25,-25-25,0 1,24 24,1 0,0 0,0 24,0-24,-1 25,1 0,0-25,-25 25,0 0,25-1,-25 1,0 0,-25 0,25 0,-25-1,0 1,1 0,-1 0,0 0,0-1,0 1,1-25,24 25,-25-25,25-25,0 0,25 1</inkml:trace>
  <inkml:trace contextRef="#ctx0" brushRef="#br0" timeOffset="180935.8663">21481 11832,'0'0,"0"25,25-1,-25 1,0 25,-25-25,25-1,0 1,0 0,0 0</inkml:trace>
  <inkml:trace contextRef="#ctx0" brushRef="#br0" timeOffset="181063.8693">21729 11881,'0'25,"0"0,0 0,25 0,-25-1,0 1,25 0</inkml:trace>
  <inkml:trace contextRef="#ctx0" brushRef="#br0" timeOffset="181407.798">21927 11633,'25'-24,"0"-1,0 25,-25-25,25 0,-1 25,1-25,0 1,0-1,0 25,-25 25,0-1,0 26,-25 0,25-1,0 26,-25-1,25 0,-25 1,25-1,0 1,0-1,0-24,0-1,0 1,0-25,0 0,0-1,0-48,0-26,0 25,0-49,0 24,0 0</inkml:trace>
  <inkml:trace contextRef="#ctx0" brushRef="#br0" timeOffset="181604.7913">22101 11534,'0'0,"0"-25,0 1,25-1,0 25,-25-25,24 25,1 25,0-25,-25 25,25-1,-25 1,0 0,25 0,-25 0,-25-1,25 1,0 25,-25-25,25-1,-25 1,0 25,1-25,-1-1,0 1,0-25,0 0</inkml:trace>
  <inkml:trace contextRef="#ctx0" brushRef="#br0" timeOffset="181856.0647">22399 11708,'0'25,"24"-1,1 1,0 0,-25 0,0 0,0-1,-25-24,25 25,-25-25,1 25,-1-25,50 0,-1 0,1 0,0 0,0 0,0 0,-1 0,1 0,0 0</inkml:trace>
  <inkml:trace contextRef="#ctx0" brushRef="#br0" timeOffset="181991.8828">22696 11906,'-25'25,"25"0,0 0,-24-1,24 1,0 0,-25 0,25 0,25-1</inkml:trace>
  <inkml:trace contextRef="#ctx0" brushRef="#br0" timeOffset="182392.2297">22920 11658,'0'0,"24"-25,1 25,0-24,0 24,0 0,-1-25,1 0,0 25,0-25,0 0,-1 25,-24-24,-24 24,24 24,-25-24,25 50,-25-25,25 24,-25 1,25 24,0 1,-25-1,25 1,-24-1,24 0,0 1,0-25,0-1,0 1,0-1,0-24,0 0,0 0,0-50,0 0,0-24,0 24,0-25</inkml:trace>
  <inkml:trace contextRef="#ctx0" brushRef="#br0" timeOffset="182596.0688">23093 11485,'25'-25,"0"50,0-25,-1 24,1 1,-25 0,25 0,-25 0,0-1,0 1,-25 0,25 0,-25 0,25-1,-24 1,-1 0</inkml:trace>
  <inkml:trace contextRef="#ctx0" brushRef="#br0" timeOffset="182880.6075">23316 11708,'0'0,"0"25,25-25,0 0,0 24,0 1,-25 0,0 0,0 0,-25-1,25 1,-25-25,0 25,25 0,-25-25,25 25,25-25,0 0,-25 24,25 1,-25 0,25-25,-25 25,0 0,0-1,0 1,0 0,-25 0,25 0,0 0,-25-1,0 1,0 0,-24-25</inkml:trace>
  <inkml:trace contextRef="#ctx0" brushRef="#br0" timeOffset="183316.4713">20513 13146,'0'25,"-24"0,24 0,0 0,-25 0,25-1,0 1,0 0,0 0,25 0,-1-1,-24 1,25 0,-25 0,25 0,-25-1,25 1,-25 0,0 0,0 0,0-1,-25 1,25 0,0 0,0-50,0 0,25-24,-25-1</inkml:trace>
  <inkml:trace contextRef="#ctx0" brushRef="#br0" timeOffset="183636.7245">20712 13221,'25'-25,"0"25,-1 0,1 0,0-25,0 25,24 0,-24 0,0 0,-25-25,25 25,-25 25,-25 0,0-25,0 25,1 0,-1 24,-25-24,25 0,-24 0,24 0,0-1,25 1,-25-25,50 0,0 0,0-25,0 25,24-24,-24-1,25 0,-26 0,1 0,0 25,0-24,-25-1,25 25,-50-25,25 0,-25 0,0 25,25-25,-25 1</inkml:trace>
  <inkml:trace contextRef="#ctx0" brushRef="#br0" timeOffset="183792.2697">20811 12998,'0'0,"-25"0,25 24,0 1,25 0,-25 0,25 24,0 1,-25 25,25-26,-1 26,1-1,-25 0,25-24,-25 0,0-1,25 1,-25-25,25-1,-1-24,-24-49,0 24,25-25</inkml:trace>
  <inkml:trace contextRef="#ctx0" brushRef="#br0" timeOffset="183919.9106">21109 13370,'-25'0,"25"25,-25-25,0 24,1 26,-1-25,0 0,-25 24,26-24,-1 25,0-26,0 1,0-25,1-25,24 1</inkml:trace>
  <inkml:trace contextRef="#ctx0" brushRef="#br0" timeOffset="184376.7875">20910 12948,'0'0,"25"0,0 0,0 0,-25 25,25-25,-1 25,1-25,-25 24,25 1,0-25,-25 25,25-25,-1 25,-24 0,25-1,-25 1,25 0,0 0,0-25,-1 25,1-25,0 0,0-25,0 25,-1-25,1 0,-25 0,0 1,-25 24,25-25,-24 25,24-25,-25 25,0-25,25 50,-25 0,25 0,0 24,-25 1,25-25,0 24,0 26,0-26,0 1,0 24,-24-24,24 0,0-1,0 1,0-25,0-1,24-48,-24-1,0 0,25-25</inkml:trace>
  <inkml:trace contextRef="#ctx0" brushRef="#br0" timeOffset="184976.0694">21481 13072,'-25'0,"50"0,-25 25,25 0,-1-25,1 24,0-24,0 25,0-25,-1 0,1 0,0-25,0 25,0-24,0-1,-25 0,-25 25,25-25,-25 0,0 1,0 24,0 0,25 24,0 1,0 0,-24 25,24-1,0 1,0-25,0 24,0 1,0-25,0 24,0-24,0 0,0 0,-25 0,25-50,-25 0,25 0,-25 0,25 1,-25-1,25 0,25 0,0 25,0 0,0 0,-1 0,1 0,0 25,0-25,0 0,0 25,-50 0,25-1,-25 1,0 0,-25 0,26 0,-1-1,0 1,0 0,0-25,1 25,48-25,1 0,0 0,0 0,0 0,24-25,1 25,0-25,-1 0,26 25,-26-24,1-1</inkml:trace>
  <inkml:trace contextRef="#ctx0" brushRef="#br0" timeOffset="185212.6435">22076 13022,'25'0,"0"0,-25 25,25-25,-1 0,1 0,0 0,0 25,0-25,-1 25,-48-25,-1 25,-25-25,25 24,1-24</inkml:trace>
  <inkml:trace contextRef="#ctx0" brushRef="#br0" timeOffset="185344.7189">21952 13271,'0'0,"0"24,25-24,25 0,-26 0,1 0,25 0,-1-24,-24 24,25 0,-25 0,-1-25,1 0</inkml:trace>
  <inkml:trace contextRef="#ctx0" brushRef="#br0" timeOffset="185484.069">22151 13196,'-25'0,"0"25,0 0,25 0,0-1,0 26,-25 0,25-26,-24 26,24 0,0-26,-25 1,25 0,0 0,-25-75</inkml:trace>
  <inkml:trace contextRef="#ctx0" brushRef="#br0" timeOffset="185664.8413">22175 13419,'-24'0,"24"25,0 0,0 0,0 0,0-1,24 1,-24 0,0 0,0 0,25-1,0-24,0 0,0 0,-1 0,1 0,0-24,0 24,0-25,-1 0,1 0,-25 0,25 1,-25-1</inkml:trace>
  <inkml:trace contextRef="#ctx0" brushRef="#br0" timeOffset="186163.5683">22498 12998,'25'24,"-25"1,24-25,-24 25,25-25,0 25,0-25,0 0,-25-25,24 25,1-25,-25 0,25 1,-25-1,-25 25,0 25,25-1,-24 1,-1 0,0 0,0 0,0 24,1-24,-1-25,25 25,0 0,25-50,-1 25,1 0,0-25,0 25,0 0,-1 0,-48 25,-1-25,0 25,0 0,0-1,-24 1,24 0,25 0,-25 0,0-1,25 1,25-25,0 0,0 0,0-25,-1 25,1-24,0 24,0-25,0 25,-1-25,1 0,-50 0</inkml:trace>
  <inkml:trace contextRef="#ctx0" brushRef="#br0" timeOffset="186292.3006">22622 13295,'0'0,"-25"25,0-25,25 25,-25 25,25-26,-24 1,-1 25,25-1,-25 1,0-25,-24 24,49-24,-25 0,0 0,25 0,-25-1,0-24,25-24</inkml:trace>
  <inkml:trace contextRef="#ctx0" brushRef="#br0" timeOffset="186440.3658">22572 13543,'25'25,"0"-25,0 25,-1 0,1-25,0 25,25-25,-25 24,24 1,-24-25,25 25,-26-25,-24 25,25-25</inkml:trace>
  <inkml:trace contextRef="#ctx0" brushRef="#br0" timeOffset="187532.7423">6846 4043,'0'25,"0"25,25-26,-25 51,0-26,0 26,0-1,0 25,-25-24,25-1,0 1,0-26,0 1,25 0,-25-1,0-24,0 0,0-50,0 0,0 0,0-24,25-1,-25 0,0 1</inkml:trace>
  <inkml:trace contextRef="#ctx0" brushRef="#br0" timeOffset="187788.6778">6846 4018,'0'0,"0"-24,0-1,25 25,0-25,0 25,-1 0,26 0,-25 0,24 0,1 0,0 25,-1-25,-24 25,25-1,-26 1,1 0,0 0,-25 0,25-1,-25 1,0 0,0 0,0 0,-25 24,0-24,0 25,-24-26,24 26,-25-25,26 0,-26-1,25-24,-24 25,24-25,-25 0,25 0,1-25,-1 25</inkml:trace>
  <inkml:trace contextRef="#ctx0" brushRef="#br0" timeOffset="189040.3118">12874 13990,'0'25,"0"-1,0 1,-25 25,25 24,0 1,0-1,-25 1,25 24,0-25,0 1,0-1,0-24,0-1,0 1,0-25,25 24,-25-24,25-25,-25-25,0-24,0-1,24 0,-24-24,0 24</inkml:trace>
  <inkml:trace contextRef="#ctx0" brushRef="#br0" timeOffset="189252.5344">12799 14163,'0'0,"0"-24,0-1,25 0,-25 0,0 0,25 25,0-24,-1-1,1 25,25 0,-25 25,-1-1,26 1,-25 0,0 0,24 0,-24-1,-25 1,25 0,-25 25,0-26,0 1,0 0,0 0,-25 0,0 0,0-1,1 1,-1-25,-25 25,25 0,1-25,-51-25,50 0</inkml:trace>
  <inkml:trace contextRef="#ctx0" brushRef="#br0" timeOffset="190068.6639">23267 13791,'0'25,"25"-25</inkml:trace>
  <inkml:trace contextRef="#ctx0" brushRef="#br0" timeOffset="190416.7551">23044 13271,'24'0,"1"0,25 0,-25 0,-1 0,26-25,0 25,-26 0,26 0,0 0,-1-25,-24 25,0 0,0 0,-1 0,-48 0,-1 25,0-25</inkml:trace>
  <inkml:trace contextRef="#ctx0" brushRef="#br0" timeOffset="190587.9172">23093 13419,'-25'0,"50"0,0 0,0 0,24-24,-24 24,25 0,-1 0,1-25,24 25,-24 0,-25-25,24 25,-24 0,0-25,0 25,0-25</inkml:trace>
  <inkml:trace contextRef="#ctx0" brushRef="#br0" timeOffset="190819.8267">23366 12998,'25'24,"-25"1,25-25,-1 25,26 0,-25 24,24-24,1 0,-25 0,0 0,24 0,-24-25,0 24,0 1,-25 0,0 0,-25 0,25-1,-50 1,25 0,-24 25,-1-1,-24-24,-1 25</inkml:trace>
  <inkml:trace contextRef="#ctx0" brushRef="#br0" timeOffset="191245.0097">21828 14387,'0'25,"0"-1,0 1,0 0,0 25,0 24,0-24,0-1,0 26,0-26,0 1,0-1,0 1,0-25,0 0,25-1,-25 1,0-50</inkml:trace>
  <inkml:trace contextRef="#ctx0" brushRef="#br0" timeOffset="191465.0647">21828 14287,'25'0,"0"-24,0 24,-1 24,1-24,0 25,0-25,0 25,-1 0,1 0,0 0,-25-1,0 1,0 0,0 0,-25 0,0-1,25 1,-24 0,-1 0,0 0,-25-1,26 1,-1-25,0 0,-25-49,50-1</inkml:trace>
  <inkml:trace contextRef="#ctx0" brushRef="#br0" timeOffset="191700.4913">22374 14263,'25'0,"-1"0,1 0,0 0,0 0,0 0,-1-25,26 25,-25 0,0-25,24 25,-24 0,0 0,0 0,0 0,-25 25,-25-25,0 25,-50-75,51 75,-26 0</inkml:trace>
  <inkml:trace contextRef="#ctx0" brushRef="#br0" timeOffset="192175.7991">22349 14486,'0'25,"25"-25,-25 25,0-1,0 1,0 0,0 0,0 0,0-1,0 1,25-50,-1 1,1-26,-25 25,25 0,0 1,-25-1,25 25,-25 25,0-1,0 1,0 0,0 0,-25 0,25-1,0 1,0 0,0 0,0-50,25 0,-25 0,24 1,-24-1,25 0,-25 0,25 0,0 1,-25 48,0 1,25 0,-25 0,0 24,0-24,0 25,0-1,0 1,0 0,0-1,0-24,0 25,0-1,0-24,0 0,-25-25,25-25,0 0,0-24</inkml:trace>
  <inkml:trace contextRef="#ctx0" brushRef="#br0" timeOffset="192787.5349">23019 14213,'25'25,"-25"0,24-25,-24 24,25-24,0-24,0 24,0-25,24 0,-24 0,0 25,0-25,-1 25,-24-24,0 48,-24-24,-1 25,0 0,0 0,0 0,1-1,-26 1,25 0,-24 0,24 0,0 0,0-1,50-48,0 24,0 0,-1-25,1 25,0 0,0 0,0 0,-25 25,0-1,-25 1,0 0,25 0,-25 0,0 24,1-24,-1 0,0 0,25-1,25-24,0-24,-1 24,1-25,0 0,0 0,0 25,-1-25,1 1,0-1,0 25,0-25,-25 50,-25 0,25-1,0 26,-25-25,25 0,0-1,0 1,0 0,-25 0,25 0</inkml:trace>
  <inkml:trace contextRef="#ctx0" brushRef="#br0" timeOffset="192952.5945">23143 14486,'-25'0,"25"25,0 0,0-1,0 26,0 0,0-26,0 26,0-25,-25 0,25-1,0 26,0-25,-25-25,25 25,-49-25,24 0</inkml:trace>
  <inkml:trace contextRef="#ctx0" brushRef="#br0" timeOffset="193291.9149">22796 14511,'0'25,"24"-1,-24 1,0 0,25 0,-25 0,25-1,-25 1,0 0,0 0,0 0,-25-1,25 1,-25-25,1 25,-1 0,0-25,0 0,0 25,0-25,1 0,48 0,1 0,0 24,0-24,25 0,-1 25,1-25,-1 0,26 25,-26-25,26 0,-26 0,26 0,-26 0,1 0,0 0,24 0,-49 0,24 0,1 0,-25 25,0-25,-1 0</inkml:trace>
  <inkml:trace contextRef="#ctx0" brushRef="#br0" timeOffset="194568.7234">4018 16570,'0'-25,"-24"25,48-25,1 25,0 0,0 0,0-25,-1 25,26 0,-25 0,0 0,-1 0,1 0,0 0,0 0,0 0,-1 0,-48 0,-26-25,25 50,0-25</inkml:trace>
  <inkml:trace contextRef="#ctx0" brushRef="#br0" timeOffset="194799.921">4018 16743,'25'-25,"0"25,0-24,0 24,-1 0,26 0,-25-25,24 25,1 0,-25 0,24 0,-24 0,0 0,0 0,0 0,-1 0,-48 0,-1 0</inkml:trace>
  <inkml:trace contextRef="#ctx0" brushRef="#br0" timeOffset="195280.6199">5432 16123,'0'0,"-25"0,1 0,-1 25,25 0,-25-1,25 26,-25 0,25-1,0 1,0 0,0-1,25 1,-25-1,25 1,0 0,-1-26,1 26,0-25,25-25,-26 0,1 0,25 0</inkml:trace>
  <inkml:trace contextRef="#ctx0" brushRef="#br0" timeOffset="195904.4624">5705 16470,'0'-24,"0"-1,25 25,0-25,-1 0,1-25,0 26,0-1,0-25,0 25,-1 1,-24-1,0 50,-24-1,24 26,0-25,0 24,0 26,-25-25,25 24,0 25,0-24,0-1,0 0,0-24,0 24,0-24,0-25,0 0,0-1,25-24,-25-24,0-1,0-25,0 1,0-1,24-24,-24 24,0-24,0 24,0-24,0 24,-24-24,24 24,0 0,0 25,0-24,24 24,-24 0,0 0,25 1,0 24,0 0,0 0,-1 0,1 24,0-24,0 25,0 0,-25 0,24 0,-24-1,0 1,0 0,0 0,-24 0,24 0,-25-1,0 1,0 0,0 0,1 0,-1-1,0-24,25 25,-25-25,0-25,25 1,0-1,0 0</inkml:trace>
  <inkml:trace contextRef="#ctx0" brushRef="#br0" timeOffset="196052.0634">6226 16446,'0'0,"25"24,-25 1,0 0,0 0,0 0,0-1,0 1,0 25,0-25,0-1,0 1,-25-25</inkml:trace>
  <inkml:trace contextRef="#ctx0" brushRef="#br0" timeOffset="196468.0124">6672 16470,'-24'-24,"48"-1,1 0,0 0,0-25,24 26,-24-1,0-25,0 25,0 1,0 24,-25-25,0 50,0-1,0 26,0 0,0-1,0 26,-25-1,25 1,0-1,0 25,-25-24,25-1,0 0,0-24,0 0,25-26,-25 1,0 0,0-50,0 0,0-24,0-1,0 1,25-26,-25 1</inkml:trace>
  <inkml:trace contextRef="#ctx0" brushRef="#br0" timeOffset="196687.6669">6945 16173,'0'0,"0"-25,25 25,0 0,0 0,0 0,-1 0,1 25,-25-1,25 1,0-25,-25 25,0 0,0 0,0-1,0 1,0 0,0 0,-25 0,0 0,0-1,25 1,-24 0,-1-25,0 25,25 0,-25-25,0 0</inkml:trace>
  <inkml:trace contextRef="#ctx0" brushRef="#br0" timeOffset="197444.6788">5060 16247,'0'-25,"25"25,0 0,24 0,1 0,49 25,-24 0,24 0,25-1,-25 1,25 0,-25 0,25 0,-24 0,24-1,-25 1,0-25,0 25,0 0,-24-25,-1 25,1-25,-1 24,-24-24,-1 25,-24-25,0 0,0 0,0 25,-25-50</inkml:trace>
  <inkml:trace contextRef="#ctx0" brushRef="#br0" timeOffset="197888.6817">8037 16247,'-25'25,"25"0,0-1,0 1,0 50,0-26,0 51,0-26,-25 25,25 0,0-24,0 24,-25-25,25 1,0-1,0-24,0-1,25-24,-25 0,0 0,0-50,0 0,0-24,25-1,-25 0,-50-74,75 50</inkml:trace>
  <inkml:trace contextRef="#ctx0" brushRef="#br0" timeOffset="198124.7089">7863 16272,'0'0,"25"-25,0 25,-1 0,26 0,0 25,-25-25,24 25,1-25,-1 24,-24 1,0 0,0 0,0 0,-1 0,-24-1,0 1,0 0,0 0,-24 0,-1-1,0 1,0 0,0 0,1 0,-26-1,25-24,0 25,1-25,-1 0,25-25</inkml:trace>
  <inkml:trace contextRef="#ctx0" brushRef="#br0" timeOffset="198464.2984">8855 16173,'0'0,"-25"-25,1 25,24 25,0-1,-25 1,25 25,-25-1,25 1,-25 25,25-1,-25 0,25 1,-24-1,24 1,0-1,0 0,0-24,24 0,1-1,-25-24,50 25,-25-26,-1 1,26-25,-25 0,24-25</inkml:trace>
  <inkml:trace contextRef="#ctx0" brushRef="#br0" timeOffset="199060.2798">9252 15801,'0'0,"0"-25,25 25,0 0,0 0,-1 25,1-25,0 24,0 1,0 0,-25 0,0 0,-25-1,0 1,0 0,0 0,1 0,-1-25,25 24,-25-24,0 0,0 0,50 0,0-24,25 24,-26 0,26 0,-25 0,24-25,-24 25,25 0,-50-50,25 50</inkml:trace>
  <inkml:trace contextRef="#ctx0" brushRef="#br0" timeOffset="199407.7943">9922 16619,'25'0,"-1"0,1 0,0 0,0 0,0 0,0 0,-1 0,1 0,0 0,0 0,0-25</inkml:trace>
  <inkml:trace contextRef="#ctx0" brushRef="#br0" timeOffset="199704.0591">10294 16470,'0'0,"25"0,0 0,-1 25,1-25,-25 25,25-25,-25 25,0 0,0-1,0 1,0 0,-25 0,25 0,-25-25,1 24,-1 1,25 0,-25-25,0 25,50-25,-25-25,25 25,0 0,-1 0,1 0,0 0,25 0,-26-25,26 25,-25 0,24 0</inkml:trace>
  <inkml:trace contextRef="#ctx0" brushRef="#br0" timeOffset="200344.5804">11038 17016,'0'25,"0"0,0-1,0 1,-25 0,25 25,0-26,0 26,0-25,0 0,0-1,0 1,0 0,0-50,25-24,-25 24,0-25,0 25</inkml:trace>
  <inkml:trace contextRef="#ctx0" brushRef="#br0" timeOffset="200791.473">11410 15925,'25'0,"0"24,0-24,-1 25,1 25,25-25,-25 24,24 1,-24 24,0-24,24 24,-24 1,-25-1,25 1,0-1,-25 0,0 1,0-1,-25 1,25-1,-25 0,0-24,1 0,24-1,-25 1,0-25,0 24,0-24,25 0,-24-25</inkml:trace>
  <inkml:trace contextRef="#ctx0" brushRef="#br0" timeOffset="201296.8062">12080 16594,'25'-24,"-25"-1</inkml:trace>
  <inkml:trace contextRef="#ctx0" brushRef="#br0" timeOffset="201595.9314">12179 16148,'0'25,"-25"-1,25 1,0 0,0 25,0 24,0 1,0 24,-25 0,25 0,-24 0,24 1,-25-26,25 0,0 1,-25-1,25-24,0-25,0-1,0 1,0 0,0-50,0 0,25 1,-25-26,25-24,-1-1,-48-49,48 25</inkml:trace>
  <inkml:trace contextRef="#ctx0" brushRef="#br0" timeOffset="201832.6885">12204 16173,'0'-25,"25"0,0 0,-1 25,1 0,0 25,0-25,24 25,-24 0,0-25,0 24,0 26,-1-25,-24 0,25-1,-25 1,0 0,0 25,-25-25,25-1,-24 1,-1 0,0 25,0-26,0 1,-24 25,24-25,0-1,-24 1,24 0,0-25,0 0</inkml:trace>
  <inkml:trace contextRef="#ctx0" brushRef="#br0" timeOffset="202179.8337">12626 15974,'24'0,"1"0,25 0,-25 0,-1 0,1 0,25 0,-25 0,-1 0,1-25,0 25,0 0,-25 25</inkml:trace>
  <inkml:trace contextRef="#ctx0" brushRef="#br0" timeOffset="202412.5573">13072 15726,'0'25,"0"0,0 0,25-1,-25 26,0-25,0 24,0 1,25 0,-25-1,0 1,0-1,0 1,0 0,0-26,0 26,0-25,-25 0</inkml:trace>
  <inkml:trace contextRef="#ctx0" brushRef="#br0" timeOffset="204016.2606">5531 16073,'0'0,"-24"-24,-1-1,0 25,25-25,-25 25,25-25,-25 25,50 0,0-25,0 25,24 0,-24 0,0 0,25 0,-1 0,-24 25,49-25,-24 0,0 25,-1-25,26 25,-26-25,26 25,-26-1,1-24,24 25,-24-25,0 25,-1-25,1 25,-25-25,24 0,-24 25,0-25,0 0,-1 0,-48 0,-1 0,0 0</inkml:trace>
  <inkml:trace contextRef="#ctx0" brushRef="#br0" timeOffset="204391.9277">5283 16743,'25'0,"0"0,0 0,24 0,1 0,0 0,24 0,-24 25,24-25,0 0,1 25,-1 0,1-25,-1 24,1 1,-1-25,-24 25,24 0,0-25,-24 25,0-25,-1 24,1-24,-25 0,24 0,-24 0,0 25,0-25,-1 0</inkml:trace>
  <inkml:trace contextRef="#ctx0" brushRef="#br0" timeOffset="208419.9361">15429 3770,'0'-24,"24"-1,-24 0,0 50,0 0,0-1,0 1,0 25,0-1,0 1,0 24,0 1,0-1,0 1,0 24,-24-25,24 25,0 1,-25-1,25 0,-25 0,25-24,0 24,0-25,0 1,25-1,-25 25,25-24,-1-1,-24 1,25-1,-25 0,25 1,0-1,-25 1,25-26,-25 26,0-1,0 1,0-1,0 0,0 1,0-1,0 1,0-1,24 0,-24-24,0 25,0-26,0 1,0 24,25-24,-25-25,25 24,0 1,-25-25,25-1,-25 26,24-25,1 0,-25-1,25-24,-25 25,25 0,-25 0,25 0,-25-1,24-24,1 25,-25 0,25 0,0-25,-25 25,25-25,-1 24,1 1,0-25,25 0,-26 0,1 25,25-25,-1-25,-24 25,25 0,-1 0,-24 0,25-25,0 25,-1 0,1 0,-1 0,-24 0,25 0,-1 0,-24 0,25 25,-1-25,-24 0,25 0,-1 0,1 0,0 0,-1 0,1 0,-1 0,1 0,0 0,-1 0,1 0,-1 0,1 0,0 0,-1 0,26 0,-26 0,1 0,0 0,24 0,-24 0,-1 0,1 0,24 0,-24 0,-1 0,26 0,-26 0,1 0,0 0,24 0,-24 0,24 0,-24 0,24 0,1 0,-26 0,26 0,-1 0,-24-25,24 25,0 0,1 0,-26 0,26 25,-26-25,26 0,-1 0,-24 0,24-25,1 25,-26 0,26 0,-1 0,-24 0,24 0,1 0,-26 0,26 0,-1 0,-24 0,24 0,-24 0,24 0,-24 0,-1 0,26 0,-26 0,26-24,-26 24,1 0,24 0,-24 0,24 0,-24 0,24-25,-24 25,0 0,-1 0,26 0,-26 0,1 0,0 0,-1 0,1 0,24 25,-24-25,-1 0,1 0,0 0,-1 0,1 0,24 0,-24 0,-1 0,1 0,0 0,-1-25,1 25,-1 0,1 0,0 0,-1 25,1-25,0 0,-1 0,1 0,-1 0,1-25,0 25,-1 0,1 0,-1 0,1 0,0 0,-1 0,-24 0,25-25,-1 25,1 0,-25 0,24 0,-24 0,25 0,-1 0,1 0,0 0,-1 0,1 0,24 0,-24 0,-1 0,1-25,0 25,-26 0,1 0,25 0,-25 0,-1 0,1 0,0-25</inkml:trace>
  <inkml:trace contextRef="#ctx0" brushRef="#br0" timeOffset="220880.812">19521 1240,'0'0,"0"-25,-25 50,25 0,-24 25,24-1,-25 26,0-1,0 0,0 1,1-1,-1 1,0-26,25 1,-25 0,25-1,0-24,0 0,0-50,25 0,-25 0,25-24,-25-1,25 1,-1-26</inkml:trace>
  <inkml:trace contextRef="#ctx0" brushRef="#br0" timeOffset="221068.0947">19546 1215,'25'-49,"-50"98,75-73,-25 48,-25 1,24 25,-24-1,0 1,25 24,-25 1,25-26,-25 26,0-25,25-1,-25 1,0-1,0-24,0 25,0-25,0-1,-25-24,0 0,0 0,1-24</inkml:trace>
  <inkml:trace contextRef="#ctx0" brushRef="#br0" timeOffset="221212.4439">19422 1712,'-25'0,"0"-25,50 50,0-25,0 0,24-25,1 25,0 0,-1 0,1-25,0 25,-1-25,-24 25,25-25</inkml:trace>
  <inkml:trace contextRef="#ctx0" brushRef="#br0" timeOffset="221480.0703">20117 1240,'0'0,"-25"0,0 25,25 0,0 0,0 24,-25 26,25 24,0-25,-25 26,25-1,-24 0,24 0,-25-24,25-1,0 0,0-24,0 0,0-1,0-24,0 0,0-50,25-25,-25 1,0-1,24 1,-24-26,0 26</inkml:trace>
  <inkml:trace contextRef="#ctx0" brushRef="#br0" timeOffset="221724.4444">20067 1414,'0'-25,"0"50,0-100,-25 51,50-1,-25 0,25 0,0 25,-1 0,1-25,0 25,25 0,-26 0,26 25,-25-25,0 25,-1 0,1 0,-25-1,0 1,25 25,-50-25,25-1,-25 1,25 0,-24 0,-1 0,-25-1,25 26,-24-25,24 0,-25 0,26-1,-1 1,0-25,0 0,0-25,25 1,0-1,25 0</inkml:trace>
  <inkml:trace contextRef="#ctx0" brushRef="#br0" timeOffset="222115.9912">20613 1439,'24'0,"1"0,0 0,0 0,0 0,0 0,-1 0,1 0,0 0,0 0,-25 24,-25-24,0 25,0-25,1 25,-1 0,0 0,0-25,0 24,0 1,1 0,-1 0,0 0,25 0,25-25,0 0,24 0,-24 0,0-25,25 25,-26 0,26 0,-25 0,0 0,24 0,-24 25,0-25,24 0,-49-25,50 25</inkml:trace>
  <inkml:trace contextRef="#ctx0" brushRef="#br0" timeOffset="222636.0393">21506 1290,'-25'0,"0"-25,25 50,0 0,0-1,-25 26,25 24,0 1,-25-1,25 26,-24-1,24-25,0 25,-25-24,25-1,0-24,-25-1,25 1,0-25,0 0,0-1,0-48,25-1,-25 0,0-25,0 1,0-1,25 1,-25-26,0 1,0 24,0-24,0-25,0 24,0 1,0 24,24 0,-24 1,-24 24,24 0,0 0,0 1,24 24,1 0,0 0,0 0,0 0,-1 24,26-24,-25 25,0 0,-1 0,26 0,-50-1,25 1,0 0,-25 0,0 0,-25-1,25 1,-25-25,0 25,0 0,1 0,-1 0,0-25,-25 24,26 1,-1-25,25 25,-25-50,0 25,25-25,0 1,25-1</inkml:trace>
  <inkml:trace contextRef="#ctx0" brushRef="#br0" timeOffset="222920.8885">22448 1439,'0'0,"-25"-25,1 25,-1 0,0 25,0-1,0 1,1 25,-1 24,-25-24,25 24,1 1,-1-26,0 26,0-26,0 26,25-50,-24 24,24-24,0 0,24-25,-24-25,0 0,0-24,25 24,0-25,-25 1</inkml:trace>
  <inkml:trace contextRef="#ctx0" brushRef="#br0" timeOffset="223136.2036">22349 1439,'0'0,"0"-25,25 25,0 0,-1 25,1-1,0 26,0 0,-25-1,25 1,-1 24,1-24,-25 0,25-1,0 1,0-1,-25 1,24-25,-24 0,0-1,0 1,-24-50,-1 1,0-1,0 0</inkml:trace>
  <inkml:trace contextRef="#ctx0" brushRef="#br0" timeOffset="227563.6069">19323 2332,'25'0,"-1"24,-24 1,-24 0,24-50,24 0,1 1,0 48,-25 1,0 0,0 0,0 0,-25-1,0-24,25-24,0-1,0 0,25 0,-25 0,25 25,0 0,-50 25,25 0,-25-25,0 0,25-25</inkml:trace>
  <inkml:trace contextRef="#ctx0" brushRef="#br0" timeOffset="238663.4541">8037 17735,'25'-24</inkml:trace>
  <inkml:trace contextRef="#ctx0" brushRef="#br0" timeOffset="239431.5153">10344 17859,'24'25,"1"-50</inkml:trace>
  <inkml:trace contextRef="#ctx0" brushRef="#br0" timeOffset="249484.8572">16842 14957,'-24'-25,"-1"25,25 25,-25-25,0 25,0 25,1-1,-1 1,0 24,0 1,25 24,-25-25,25 1,0-1,25-24,-25-1,25 1,0 0,0-26,24 26,-24-50,25 25,-1-25,-24-25</inkml:trace>
  <inkml:trace contextRef="#ctx0" brushRef="#br0" timeOffset="250625.0796">17314 15131,'-25'-25,"25"50,0 0,0-1,0 26,0 24,0-24,0 25,-25-1,25 25,0-24,0-26,0 26,0-26,0 1,0-1,0-24,0 0,25 0,-25 0,0-50,0 0,0-25,0 1,0-1,0-24</inkml:trace>
  <inkml:trace contextRef="#ctx0" brushRef="#br0" timeOffset="250867.9704">17239 15156,'0'-25,"25"0,0 25,0 0,-1 0,1 0,0 0,0 25,0-25,-1 25,1-25,0 24,0 1,0-25,-25 25,0 0,0 0,0-1,0 1,-25 0,25 0,-25 0,0 24,0-24,-24-25,24 25,0 0,0-25,1 0,-1 0,0-25,0 0,25 0</inkml:trace>
  <inkml:trace contextRef="#ctx0" brushRef="#br0" timeOffset="251120.2451">17735 14982,'0'25,"0"0,0 24,0 1,0-1,0 1,-24 24,24 1,0-1,0-24,0 24,0-24,0 0,24-26,-24 1,25 0,-25 0,25-25</inkml:trace>
  <inkml:trace contextRef="#ctx0" brushRef="#br0" timeOffset="251524.0804">18083 15032,'-25'24,"25"1,0 0,0 25,0-1,0 1,0-1,-25 26,25-25,0 24,0-24,0-1,-25-24,25 25,0-26,25-48,0-1,0 25,24 0,-24-25,25 25,-26 0,1 0,25 0,-25 25,-1-25,-24-25,25 25,0 0,-50-25,25 0,-25 1,1-1</inkml:trace>
  <inkml:trace contextRef="#ctx0" brushRef="#br0" timeOffset="251716.7104">18083 15131,'24'25,"1"-25,0 0,0 0,0 0,-1 0,1 0,0 0,0 0,0 0,-1 0,-48 0</inkml:trace>
  <inkml:trace contextRef="#ctx0" brushRef="#br0" timeOffset="251900.7308">18058 15329,'25'0,"-1"0,26 0,-25 0,0 0,24 0,-24 0,0 0,0 0,-1 0,1 0,0 0,0-25</inkml:trace>
  <inkml:trace contextRef="#ctx0" brushRef="#br0" timeOffset="252140.5942">18455 14932,'24'25,"1"0,0 0,-25 0,25-1,0 26,0 0,-1-26,1 26,-25 0,25-1,-25 1,0 0,0-1,0 1,-25-1,25 1,-25 24,1-24,-1 24,0-24,-25 0</inkml:trace>
  <inkml:trace contextRef="#ctx0" brushRef="#br0" timeOffset="253312.3309">15701 16942,'-24'0,"-1"-25,50 25,-1-25,1 25,25 0,-1-25,26 25,-26-25,26 25,-1-24,1 24,-26 0,26-25,-26 25,26 0,-26 0,1 0,24 0,-24 0,-25 0,24 0,-24 0,0 0,0 0,0 0,-50 0,0 0,0-25,0 25,1-25</inkml:trace>
  <inkml:trace contextRef="#ctx0" brushRef="#br0" timeOffset="253568.1938">16570 16619,'24'0,"1"25,0-25,0 25,0 0,-1-25,1 24,0 1,0-25,0 25,-1 0,1 0,-25-1,-25 1,1 0,-1 0,0 0,0-1,-24 1,-26 0,1 0</inkml:trace>
  <inkml:trace contextRef="#ctx0" brushRef="#br0" timeOffset="254216.2125">15652 16123,'0'25,"0"0,-25-25,25 24,-25 1,25 0,-25 0,1 0,-1-1,25 1,-25-25,25 25,0-50,25 0,0 1,-1-1,1 0,25 0,-25 25,-1 0,1-25,0 50,-25 0,0 0,0 0,-25 24,25-24,-25 0,1 0,-1 0,25-1,-25-24,25-24,25 24,-25-25,25 25,-1 25,-24-1,0 26,0-25,0 0,-24-1,24 1,0 0,0 0,0-50</inkml:trace>
  <inkml:trace contextRef="#ctx0" brushRef="#br0" timeOffset="254395.808">15850 16073,'25'0,"0"0,-25 25,25-25,-1 0,1 0,0 0,0 25,0-25,-1 25,-24 0,-24-1</inkml:trace>
  <inkml:trace contextRef="#ctx0" brushRef="#br0" timeOffset="254735.8908">15825 16371,'0'0,"25"-25,0 25,0-25,0 25,24 0,-24-24,0 24,0 0,-1 0,1-25,0 25,-25 25,-25-25,0 24,1-24,-1 25,0-25,25 25,0 0,0 0,0 0,0-1,25 1,-25 0,0 25,0-26,0 26,25-25,-25 0,0-1,-25-24,25 25,0 0,-25 0,0-50,0 25,1 0,-1 0,0-25,0 0,-24 1,-1-1</inkml:trace>
  <inkml:trace contextRef="#ctx0" brushRef="#br0" timeOffset="255187.9901">17487 16545,'0'0,"-25"-25,1 25,-1 0,25 25,-25-25,0 25,0-1,25 26,-24 0,-1 24,25 0,0-24,0 24,0 1,25-26,-1 1,1 0,0-26,25 1,-26 0,1-25,0 0,25 0,-25 0</inkml:trace>
  <inkml:trace contextRef="#ctx0" brushRef="#br0" timeOffset="255888.6194">17884 16594,'-25'25,"25"0,0 0,0 0,0 24,0 26,0-26,-24 26,24-26,0 1,-25-25,25 24,0-24,0 0,0-50,25 25,-1-25,1 25,25 0,-25-25,24 25,-24 0,25 0,-26 0,1 0,0 0,0 0,0 0,-50 0,0 0,0 0,0-24</inkml:trace>
  <inkml:trace contextRef="#ctx0" brushRef="#br0" timeOffset="256064.4316">17859 16644,'0'-25,"25"25,0 0,0 0,0 0,-1 0,26 0,-25 0,0 0,-1 0,-24 25,-24-25,24 25</inkml:trace>
  <inkml:trace contextRef="#ctx0" brushRef="#br0" timeOffset="256231.9866">17835 16842,'24'0,"1"0,0 0,0 0,24 0,-24 0,0 0,25-24,-26 24,1 0,0 0,0 24</inkml:trace>
  <inkml:trace contextRef="#ctx0" brushRef="#br0" timeOffset="256807.8525">18380 16421,'0'25,"0"-1,0 26,0 0,25-1,-25 26,0-1,0 25,-25-24,25 24,0-25,0 1,0-1,0-24,0-1,0-24,0 0,0 0,25-50,-25-25,25 25,-25-24</inkml:trace>
  <inkml:trace contextRef="#ctx0" brushRef="#br0" timeOffset="257464.0227">18827 16644,'0'25,"0"0,0-1,25 26,-25 0,0-1,0 26,0-1,-25-24,25 24,0-24,0 24,0-24,0-26,0 1,0 0,0 0,0-50,0 0,0 0,0-24,0-1,-25 1,25-26,-25 26,25-1,0-24,-25 24,25 0,0 1,0-1,0 25,0 1,0-1,25 0,-25 0,25 25,0 0,0-25,-1 25,1 0,0 0,0 25,0 0,-1-25,1 25,-25 0,25-1,-25 1,0 0,0 0,0 0,0-1,0 1,-25 25,0-25,25-1,-24 1,-1 0,0 0,0-25,0 25,1-25,-1 0,25-25,-25 0,25 0,-25-24,25-1,0 25</inkml:trace>
  <inkml:trace contextRef="#ctx0" brushRef="#br0" timeOffset="257668.4393">19100 16594,'24'0,"1"-24,0 24,0 0,0 0,-1 0,1 0,0 0,0 0,-25 24,-25-24</inkml:trace>
  <inkml:trace contextRef="#ctx0" brushRef="#br0" timeOffset="257840.0857">19323 16421,'0'25,"0"-1,0 1,0 0,0 0,0 0,0-1,0 26,25-25,-25 24,0-24,0 0,0 0</inkml:trace>
  <inkml:trace contextRef="#ctx0" brushRef="#br0" timeOffset="258195.8954">19621 16371,'0'25,"24"0,1 0,-25 24,25-24,-25 0,25 24,0-24,-25 25,24-1,-24 1,0 0,0-1,0 26,0-26,0 1,-24-1,24 1,-25 0,0-1,0 26,0-26,25 1,-74-25,49 24,-25-24</inkml:trace>
  <inkml:trace contextRef="#ctx0" brushRef="#br0" timeOffset="263812.7725">20687 16346,'0'-25,"-25"25,25 25,0 25,0 0,0-1,0 26,0 24,-25-25,25 1,0-1,0 0,25 1,-25-26,0 1,0 0,0-26,0 1,0 0,25-50,-25 0,0-24,-25-1,25 1</inkml:trace>
  <inkml:trace contextRef="#ctx0" brushRef="#br0" timeOffset="264056.1918">20613 16446,'0'0,"0"-25,0 0,0 0,0 0,24 25,-24-25,25 25,0 0,0 0,0 25,0-25,-1 25,1 0,0-25,-25 25,25 0,-25-1,0 1,0 25,0-25,0-1,-25 1,0 0,25 0,-25 0,1-1,-1 1,0 0,0-25,25-25,-25 25,25-25,-25 1,25-26,0 0</inkml:trace>
  <inkml:trace contextRef="#ctx0" brushRef="#br0" timeOffset="264296.2177">20861 16024,'0'25,"25"-25,-1 0,1 0,0 0,0 0,0 0,-1 0,-24-25,25 25,0 0,0 0,0 0</inkml:trace>
  <inkml:trace contextRef="#ctx0" brushRef="#br0" timeOffset="264492.7326">21158 15801,'0'24,"0"1,0 0,-24 0,24 0,0 24,0-24,0 25,0-1,0 1,0-1,0 1,0 0,0-26,24 26,-24 0</inkml:trace>
  <inkml:trace contextRef="#ctx0" brushRef="#br0" timeOffset="264771.9305">21357 16421,'25'-25,"-1"25,1 0,0 0,0 0,0 0,-1 0,1 0,0 0</inkml:trace>
  <inkml:trace contextRef="#ctx0" brushRef="#br0" timeOffset="264936.1945">21332 16570,'25'0,"0"0,-1-25,1 25,25 0,-25 0,-1 0,1 0,0 0,0 0,0 0,-1-25</inkml:trace>
  <inkml:trace contextRef="#ctx0" brushRef="#br0" timeOffset="265252.7565">22076 16024,'-25'-25,"1"25,-1 0,25 25,-25 0,0 24,0 1,1 24,-1-24,0 49,0-24,0 24,1 0,24 0,0 25,0-25,0-24,0 24,24-49,-24 24,25-24,0-1,-25 1,25-25,0-1,-1 1,1-50</inkml:trace>
  <inkml:trace contextRef="#ctx0" brushRef="#br0" timeOffset="265652.3841">22473 15900,'-25'-25,"25"50,-25 0,25 24,0-24,-24 0,24 24,0-24,0 0,0 0,0 0,24-1,-24 1,-49-74</inkml:trace>
  <inkml:trace contextRef="#ctx0" brushRef="#br0" timeOffset="265943.9718">23044 15850,'0'25,"0"0,0 0,-25 24,25-24,0 0,-25 0,25 24,0-24,0 0,0 0,0-1,0 1</inkml:trace>
  <inkml:trace contextRef="#ctx0" brushRef="#br0" timeOffset="266432.7105">23738 16024,'0'-25,"-25"25,25 25,-25-25,25 25,0-1,0 1,0 0,0 0,0 0,25-25,-25 24,25 1,0-25,0 0,-1 0,1 0,-25-25,25 25,-25-24,25 24,-25-25,0 0,25 0,-25 0,0 1,0-1,0 0,-25 0,25 0,-25 1,0 24,-24 24,24-24,0 25</inkml:trace>
  <inkml:trace contextRef="#ctx0" brushRef="#br0" timeOffset="267020.0801">22175 16694,'0'24,"0"1,0 0,0 25,-24-26,24 1,0 0,0 0,0 0,-25-25,25 24,25-24,-1 0,-24-24</inkml:trace>
  <inkml:trace contextRef="#ctx0" brushRef="#br0" timeOffset="267332.2841">22771 16818,'25'0,"-1"0,1 0,0 0,25-25,-26 25,1 0,0 0,0 0,0 0,-1 25</inkml:trace>
  <inkml:trace contextRef="#ctx0" brushRef="#br0" timeOffset="267508.1552">23217 16619,'0'25,"0"0,0 0,0-1,-25 1,25 0,0 0,0 0,-24 24,24-24,0 25,0-26,24 1,-24 0,0 0</inkml:trace>
  <inkml:trace contextRef="#ctx0" brushRef="#br0" timeOffset="267851.9792">23862 16644,'0'25,"-25"-25,25 25,0-1,0 1,-25 0,25 0,0 0,0-1,0 1,0 0,0 0,0 0,0-1,0 1,-24-25,24 25</inkml:trace>
  <inkml:trace contextRef="#ctx0" brushRef="#br0" timeOffset="268524.4974">22101 17413,'-25'0,"25"25,-25-1,25 1,0 25,0-25,0 0,0-1,0 1,25 0,0 0,-25 0,25-25,0 24,-1-48,1 24,0-25,0 0,-25 0,25 0,-25 1,24-1,-24 0,0 0,0 0,-24 0,24 1,0-1,-25 25,25-25,-25 25,25-25,-25 50,25 0,0 0</inkml:trace>
  <inkml:trace contextRef="#ctx0" brushRef="#br0" timeOffset="268756.3165">22969 17388,'25'25,"-50"0,25-1,0 1,0 25,-25-25,25 0,0 24,0-24,0 25,0-26,-24-24,24 25</inkml:trace>
  <inkml:trace contextRef="#ctx0" brushRef="#br0" timeOffset="269016.4202">23465 17512,'25'-25,"0"25,0 0,-1 0,1 0,0-25,0 25,0 25,-1-25,1 0,0 0,0 0</inkml:trace>
  <inkml:trace contextRef="#ctx0" brushRef="#br0" timeOffset="269211.8747">23862 17289,'-25'25,"25"-1,0 1,0 0,0 0,0 0,0 24,0-24,0 25,0-25,0 24,0-24,0 0,0 0,25-1</inkml:trace>
  <inkml:trace contextRef="#ctx0" brushRef="#br0" timeOffset="269544.6512">24259 15974,'0'0,"25"25,-25 0,25 0,-25 24,0-24,24 25,-24 24,25-24,-25 24,25-24,-25 24,0 1,25 24,-25-25,0 1,0 24,-25-25,25 25,-25-24,25 24,-25 0,-24 0,24 1,-25-1,1 0,-26 0,-24-24</inkml:trace>
  <inkml:trace contextRef="#ctx0" brushRef="#br0" timeOffset="270587.7571">20315 18058,'25'0,"0"25,-1-25,1 24,-25 1,25-25,25 25,-26 0,1-25,0 25,25-25,-26 0,26 0,0 0,-25-25,24 25,1-25,-1 0,1 0,-25 25,24-24,-24 24,25 0,-25-25,-1 50,26-25,-25 0,0 0,-1 0,26 24,-25-24,0 0,24 0,1 0,-25-24,24-1,1 0,24 0,-24 0,0 25,-1-24,1 24,-1-25,1 25,-25 25,24-25,1 24,-25-24,24 25,-24 0,25-25,-1 25,-24-25,25 25,-1-25,1 0,0 0,-26 0,26 0,0-25,-1 25,1-25,-25 0,24 25,1 0,-25 0,0 0,24 0,-24 0,0 25,0-25,24 25,-24-25,0 25,0-25,24 24,-24-24,25 0,-26 0,26 0,0 0,-1 0,1-24,-1 24,-24-25,25 25,-1-25,1 25,-25 0,24 0,-24 0,0 0,0 25,25-25,-26 25,26-25,-25 24,24 1,1-25,0 25,-1-25,1 0,-1 0,26 0,-26 0,1-25,0 25,-1-25,1 25,-25-24,-1 24,1 0</inkml:trace>
  <inkml:trace contextRef="#ctx0" brushRef="#br0" timeOffset="281936.7552">10195 4192,'0'-25,"0"0,-25 25,0 25,25 0,-25 25,1-1,-1 26,0-26,-25 26,25-26,1 26,-1-26,0 1,25-1,-25 1,25-25,0 0,0 0,25-25,-25-25,-25-75,50 51</inkml:trace>
  <inkml:trace contextRef="#ctx0" brushRef="#br0" timeOffset="282155.8092">10170 4093,'0'0,"25"-25,0 25,-25 25,24 0,-24 24,0 1,25-1,-25 1,0 24,25-24,-25 24,0 1,0-26,25 1,-25 0,0-1,0-24,25 25,-25-25,0-1,-25-24,0-24,25-1</inkml:trace>
  <inkml:trace contextRef="#ctx0" brushRef="#br0" timeOffset="282308.3578">10046 4514,'-25'0,"50"0,0 0,0 0,-1 0,1 0,0 0,25 0,-26 0,1 0,0-24,0 24</inkml:trace>
  <inkml:trace contextRef="#ctx0" brushRef="#br0" timeOffset="282676.6583">10418 4539,'25'0,"0"-25,-1 25,-24-24,25-1,0 0,0 0,0 25,-25-25,24 1,-24-1,25 25,-25-25,0 50,-25-25,25 25,0 24,-24-24,24 49,-25-24,25 24,0 1,0-1,0 1,0-1,-25 1,25-26,25 1,-25-1,0-24,0 25,0-25,25-50,-50-25,25 25,0-24,0-1,0 1</inkml:trace>
  <inkml:trace contextRef="#ctx0" brushRef="#br0" timeOffset="282871.7592">10641 4341,'0'0,"0"-25,25 0,0 25,0 0,-1 25,1-25,0 25,-25 0,25-25,-25 24,25 1,-25 0,0 0,0 0,0-1,0 1,-25 0,25 0,-25 0,0-1,0 26,1-25,-1 0,0-25,0 0,0 0</inkml:trace>
  <inkml:trace contextRef="#ctx0" brushRef="#br0" timeOffset="283160.3927">10864 4564,'25'0,"0"-25,0 25,0 0,-1 0,1 25,-50 0,25 0,0-1,-24 1,24 25,-25-25,25 24,0-24,0 0,0 0,0 0,25-1,-25-48,24 24,-24-25,25 0,-25 0,0 0,25 0,-25 1,0-26,25 25,-25 0</inkml:trace>
  <inkml:trace contextRef="#ctx0" brushRef="#br0" timeOffset="283296.7948">11038 4341,'-25'25,"50"-25,-25 24,0 1,0 0,25-25,-25 25,25 0,-1-25,1 0</inkml:trace>
  <inkml:trace contextRef="#ctx0" brushRef="#br0" timeOffset="283516.8273">11187 4539,'25'0,"0"0,-1 0,1-25,0 25,0 0,0-24,-1 24,1 0,0 0,0 0,-50 24</inkml:trace>
  <inkml:trace contextRef="#ctx0" brushRef="#br0" timeOffset="283668.7834">11212 4713,'25'0,"-1"0,1 0,0 0,0-25,0 25,-1 0,26-25,-25 25,0-25,24 25,-24 0,0-24,0 24</inkml:trace>
  <inkml:trace contextRef="#ctx0" brushRef="#br0" timeOffset="283884.7023">11931 4316,'-25'25,"0"0,25-1,0 1,-24 0,24 0,-25 24,0-24,0 25,25-25,-25 24,1-24,-1 25,25-26,-25 1,25 0,-25-25,0-25,1 0</inkml:trace>
  <inkml:trace contextRef="#ctx0" brushRef="#br0" timeOffset="284067.9513">11757 4018,'25'0,"0"0,0 25,0 0,-1 0,1 24,-25 1,25 0,0-1,0 26,-25-26,24 1,1 24,-25-24,25-1,-25-24,25 25,-25-25,25-1</inkml:trace>
  <inkml:trace contextRef="#ctx0" brushRef="#br0" timeOffset="284320.691">12204 4465,'0'25,"0"-1,0 1,0 0,0 0,0 24,-25-24,25 0,0 0,0 0,0-1,0 1,0 0,0-50,0 0,-25 1</inkml:trace>
  <inkml:trace contextRef="#ctx0" brushRef="#br0" timeOffset="284479.9312">12179 4291,'0'0,"-25"0,50 0,0 0,0 25,0 0</inkml:trace>
  <inkml:trace contextRef="#ctx0" brushRef="#br0" timeOffset="285184.2852">12402 4514,'25'-24,"-25"-1,25 0,0 0,0 0,-25-24,24 24,1 0,0 0,0 1,-25-1,0 50,0-1,0 1,0 25,0-1,-25 26,25-26,-25 26,25-1,0 1,-25 24,25-49,-24 24,24 0,0-24,0 0,0-26,0 1,0 0,0-50,0 0,0-24,24 24,-24-25,0-24,0 24,0-24,0-1,0 1,0 0,25 24,-25-24,0-1,0 26,0-1,0 25,0 0,25 1,0 24,0 0,-1 0,1 24,0 1,0 0,0 0,-25 0,24-1,-24 1,0 0,0 25,0-26,0 1,-24 0,24 0,-25 0,0-1,0 1,0 25,1-25,-1-25,0 24,0-24,0 0</inkml:trace>
  <inkml:trace contextRef="#ctx0" brushRef="#br0" timeOffset="285472.2824">12774 4638,'25'0,"0"0,0-24,0 24,-1-25,1 0,-25 50,0 0,0-1,0 1,-25 0,25 0,0 0,0-1,0 1,25 0,-25 0,25 0,-25-50,25 25,0-25,-25 0,24 0,-24 1,0-1,25-25,-25 25</inkml:trace>
  <inkml:trace contextRef="#ctx0" brushRef="#br0" timeOffset="285628.1568">13072 4390,'0'25,"25"0,-25 0,25-25,-25 25,24-1,1 1,0 0,-25 0,-25-25</inkml:trace>
  <inkml:trace contextRef="#ctx0" brushRef="#br0" timeOffset="286420.7553">9897 5482,'0'25,"25"-25,0 0,-1 24,1-24,0 0,0 25,0-25,24 0,-24 0,25-25,-25 25,24-24,1-1,-1 0,1-25,0 26,-1 24,1-25,-1 0,1 25,0 0,-1 25,1-25,-25 25,-1-25,1 24,0-24,0 25,24-25,-24 0,0 0,0 0,24 0,-24-25,25 1,-25 24,24-25,1 25,0-25,-1 25,1 0,-1 0,-24 0,25 0,-1 0,1 25,0-25,-1 0,-24 0,25 0,-26 0,26 0,-25 0,24-25,-24 25,25-25,-25 0,24 1,-24-1,25 25,-1-25,-24 0,25 25,-25 0,24 0,-24 25,25-25,-26 0,1 25,25-25,-25 25,24-25,-24 24,25-24,-26 0,26 0,0 0,-26 0,26 0,0 0,-26-24,26 24,-25 0,0 0,24 24,-24-24,0 0,25 0,-26 0,1 0,0 25,0-25,0 0,-1 0,-24-25,0 1</inkml:trace>
  <inkml:trace contextRef="#ctx0" brushRef="#br0" timeOffset="294432.8612">6052 967,'25'0,"-25"-24,0 48,0 1,25 0,-25 25,0-26,0 26,0 24,0 1,0-1,0 1,0 24,0 0,0 25,-25-25,25 1,0-1,0 0,0 0,0-24,0-1,0 0,0 26,0-26,0 1,25-1,-25 0,0 1,0-1,0 1,0-1,0-24,0 24,0-24,0-1,0 1,0-25,25 24,-25-24,0 0,0 0,0-1,0 1,25 0,-25-50,24 25,1 0,0 0,0 0,0 0,-1 0,1 0,0 0,0 0,24 0,-24 0,0 0,0 0,0 0,24 0,-24 0,0 0,0 0,-1 0,26 0,-25 0,0 0,-1 0,1 0,25 25,-25-25,0 0,-1 0,1 0,0 0,0 0,0 0,24 0,-24 0,0 0,0 0,-1-25,1 25,0 0,0 0,0 0,-1 0,1 25,0-25,25 0,-26 0,1 0,25 0,-25 0,-1 0,26 0,-25-25,0 25,-1 0,26 0,-25 0,0 25,24-25,-24 0,25-25,-26 25,26 0,0 0,-25 0,24 0,1 0,-25 0,24 0,1 0,-25 0,24 0,1 25,-1-25,-24 0,25 0,-1 0,1 0,-25 0,24 0,1 25,-25-25,24 0,1 0,0 0,-26-25,26 25,0 0,-1 0,1 0,0-25,-1 25,1 0,-1 0,-24-25,25 25,-1 0,1 0,0 0,-1 0,-24-24,25 24,-1 0,1 0,-25 0,24 0,1 0,-1 0,1 0,0-25,-1 25,1 0,-25 0,24 0,1 0,0 0,-1 0,1 25,-1-25,26 0,-26 0,1-25,0 25,24 0,-24 0,-1-25,1 25,24 0,-24 0,-1 0,26-25,-25 25,-1 0,1 25,24-25,-24 0,-1 0,1 0,0 0,24 0,-24 0,-1 0,26 0,-26 0,1 0,-1 0,1 0,24 0,-24-25,0 25,-1 0,1 0,0 25,-1-25,1 0,-1 0,1 0,0 25,-1-25,1 0,-1 0,1 25,0-25,-1 0,1 0,24 0,-24 0,24 0,-24 0,24 0,1 0,-26 0,26-25,-1 25,1 0,-1 0,0-25,1 25,-1 0,1 0,-1-25,0 25,1 0,-26 0,26 0,-1 0,1 0,-26-25,26 25,-1 0,-24 0,24 0,-24 0,24 0,-24 0,-1 0,26 0,-26 0,1 0,0 0,24 0,-24 0,-1 0,26-24,-26 24,1 0,24 0,-24 0,0 0,-1 0,1 0,-1-25,1 25,0 0,-1 0,1 25,-1-25,1 0,-25-25,24 25,1 0,-25 0,0 0,0 0,-1 0,-24-25,-24 0,-1 0,-25 1</inkml:trace>
  <inkml:trace contextRef="#ctx0" brushRef="#br0" timeOffset="296392.7901">6375 1191,'25'0,"-1"0,1 0,0 0,25 0,-26 0,26 0,0 0,-1 0,1 0,-1 0,1 0,25 0,-26-25,26 25,-1 0,-24 0,24 0,-24-25,24 25,-24 0,24 0,-24 0,24 0,-24 0,-1 0,26 0,-26 0,1 0,24 0,-24 0,0 0,24 0,-24 0,24 0,-24 0,-1 0,26 0,-26 0,1 0,24 0,-24 0,-1 0,26 0,-26 0,26 0,-1 0,-24 0,24 0,1 0,-1-25,-24 25,24 0,1 0,-26 0,26 0,-1 0,-24 0,24 0,-24 0,24 0,-24 0,24 0,1 0,-26 0,26 0,-1 0,-24 0,24 0,0 0,-24 0,24 0,1-25,-1 25,-24 0,24 25,-24-25,24 0,-24 0,-1 0,26 0,-25 0,-1 25,26-25,-26 0,26 0,-26 0,26 0,-1 0,-24 0,24 0,0-25,-24 25,24 0,-24 0,24 0,1 0,-25 0,24 0,-24 0,24 0,-24 0,-1 0,26 0,-26 0,1 0,24 0,-24 0,24 0,1 0,-26-25,26 25,-1 0,1 0,-1-24,0 24,1 0,-1-25,-24 25,24 0,1-25,-1 25,0 0,1 0,-26 0,26-25,-1 25,-24 0,24 0,-24 0,24 0,-24 0,24 0,-24 25,0-25,24 0,-24 0,24 25,0-25,-24 0,24 0,-24 0,24 25,1-25,-26 0,26 0,-25 0,24 0,-24 24,24-24,-24 0,-1 0,26 0,-26 0,1 0,-1 25,26-25,-26 0,1 0,0 0,-1 0,1 0,-1 0,1 25,0-25,-1 0,1 0,0 0,-26 0,26 0,-25 0,24 0,-24 0,0 0,0 0,-25 25,25-25,-1 0,-24 25,0-1,0 1,25 0,-25 25,0-26,0 1,25 0,-25 25,0-26,0 26,25-25,-25 24,0 1,0-25,0 25,0-26,0 26,0 0,0-1,0 1,0-1,-25 1,50-25,-25 24,0 1,0 0,0-26,-25 26,25 0,0-1,0 1,0-1,0-24,0 25,0-1,0-24,0 25,0-25,0 24,-25-24,25 0,0 25,0-26,0 1,0 0,0 25,0-26,0 1,0 0,0 25,0-26,0 26,0-25,0 0,0 24,0-24,0 25,-25-26,25 1,0 0,0 0,0 0,0-1,0 1,0 0,0 0,0 0,-24-25,24-25,-25 25,25-25,-25 0,0 25,25-25,-25 25,1 0,24-24</inkml:trace>
  <inkml:trace contextRef="#ctx0" brushRef="#br0" timeOffset="296575.7976">16520 3398,'-25'-25,"50"50,0-25,0 25,-1-25,1 0,0 0,0 0,0 0,24-25,-24 25,25-25,-26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2:21:33.6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918 1141,'25'-25,"-1"25,1 0,0 0,0 0,24-25,1 25,-25 0,24-24,-24 24,25 0,-25 0,-1 0,1-25,0 25,0 0,-50 0,0 0,0 0</inkml:trace>
  <inkml:trace contextRef="#ctx0" brushRef="#br0" timeOffset="339.9152">1166 769,'0'25,"0"0,0 24,0-24,0 25,0-1,0 1,0-1,0 1,0-25,-25 24,25-24,0 25,0-25,0-1,25 1,0 0,-1-25,1 0,0 0,25 0,-26 0,1-25,0 25,25-25,-26 25,1-24,0 24,0 0,0-25,-1 25,1 0,0 0,-25-25,25 25,-50 25</inkml:trace>
  <inkml:trace contextRef="#ctx0" brushRef="#br0" timeOffset="484.5323">1836 1339,'24'25,"-24"-50</inkml:trace>
  <inkml:trace contextRef="#ctx0" brushRef="#br0" timeOffset="3804.587">3299 843,'0'-24,"-25"48,25 1,-25 25,1-1,-1 26,0-1,25-24,-25 24,0-24,1 24,-1-24,25-1,-25 1,25 0,0-26,0 1,0 0,0 0,0-50,-25-49,25 24,0 0</inkml:trace>
  <inkml:trace contextRef="#ctx0" brushRef="#br0" timeOffset="4028.0349">3225 794,'0'0,"24"0,-24 25,0-1,25 1,-25 0,25 25,-25-1,25 1,-25-1,25 1,-25 0,24-1,-24 1,25-1,-25 1,25 0,-25-26,0 1,25 25,-25-25,0-1,-25-24,25-24</inkml:trace>
  <inkml:trace contextRef="#ctx0" brushRef="#br0" timeOffset="4200.3305">3150 1166,'25'0,"0"0,0 0,24 0,-24 0,0-25,0 25,-1 0,1-25,0 25,0-25</inkml:trace>
  <inkml:trace contextRef="#ctx0" brushRef="#br0" timeOffset="4411.954">3621 1141,'25'0,"0"0,0 0,0-25,0 25,-1 0,1 0,0 0,0 0,-25-25,-25 50</inkml:trace>
  <inkml:trace contextRef="#ctx0" brushRef="#br0" timeOffset="4559.5979">3621 1290,'-24'0,"48"0,1 0,0 0,0-25,25 25,-26 0,1 0,0 0,0 0,0 0,-1-25,1 25</inkml:trace>
  <inkml:trace contextRef="#ctx0" brushRef="#br0" timeOffset="4827.6615">4465 744,'0'0,"-25"0,0 0,0 25,25 0,-24 49,-1-24,0 24,0 25,25-24,0 24,-25 0,50 0,-25-24,0 24,25-24,-25-1,25 0,0-24,-1 0,-24-26,25 1,0 0,0 0,-25 0,25-25,-1-25,-24 0,25 0</inkml:trace>
  <inkml:trace contextRef="#ctx0" brushRef="#br0" timeOffset="5235.5598">4911 695,'0'-50,"0"75,25 0,-25-1,0 1,0 25,0-25,0-1,0 26,0-25,0 0,0-1,-25-24,25 25,0 0,0 0,25-25,-25-25,25 0,-25 0</inkml:trace>
  <inkml:trace contextRef="#ctx0" brushRef="#br0" timeOffset="5915.3455">6028 620,'0'-25,"-25"50,25 0,0 0,0 0,0 24,0 1,0-1,0 1,0 0,0-1,0-24,0 25,25-26,-25 1,0 0,-25 0,25 0,-25-25,0 0</inkml:trace>
  <inkml:trace contextRef="#ctx0" brushRef="#br0" timeOffset="6416.4997">4837 1662,'25'25,"0"0,-25-1,24-24,1 25,0-25,-25 25,25 0,0 0,-25-1,-25 1,0 0,0 0,0 0,1-25,-1 24,0-24,-25 25,25-25,1 0,-1 0,0 0,50 0,0 0,24 0,-24 0,0 0,0 0,24 0,-24 0,0 0,25 0,-1 0,-24 0,-25-25,50 1</inkml:trace>
  <inkml:trace contextRef="#ctx0" brushRef="#br0" timeOffset="6843.0607">5879 1736,'25'25,"-1"-25,1 25,0-25,-25 25,25-25,-25 25,25-25,-25 24,-25 1,25 0,-25 0,0 0,0-1,1-24,-1 25,0 0,0 0,0-25,0 25,50-25,0-25,0 25,0 0,0 0,-1 0,1-25,0 25,0 0,24 0,-24 0,0 0,25 0,-26 0,1 0,0 0</inkml:trace>
  <inkml:trace contextRef="#ctx0" brushRef="#br0" timeOffset="7216.0463">6449 670,'0'-50,"0"25,25 50,-25 0,25 0,0 24,-25 1,24 24,1 1,0-1,0 1,-25-1,25 0,-1-24,-24 24,25 1,-25-26,0 26,25-1,-25-24,0 24,-25 1,25-26,-25 26,1-26,24 26,-50-26,25 1,-24 0</inkml:trace>
  <inkml:trace contextRef="#ctx0" brushRef="#br0" timeOffset="8424.5352">7119 1389,'0'25,"25"0,-25-1,0 1,-25 0,25 0,0 0,0-1,-25 1</inkml:trace>
  <inkml:trace contextRef="#ctx0" brushRef="#br0" timeOffset="8747.3795">7789 967,'0'0,"-25"0,50 0,-1 0,1 0,25 0,-25 0,-1 0,26 0,-25 0,0-24,0 24,-1 0,1 0,0 0,0-25,0 25,-50 0,0 0,0-25,0 25</inkml:trace>
  <inkml:trace contextRef="#ctx0" brushRef="#br0" timeOffset="8991.2169">7937 719,'0'25,"0"0,0 25,0-26,0 26,0 24,0-24,0 0,0 24,0-24,0 24,0-24,0 24,0-24,0-1,0 1,0-25,0-1,0 1,0 0,-24-50</inkml:trace>
  <inkml:trace contextRef="#ctx0" brushRef="#br0" timeOffset="9439.7809">7764 1191,'0'24,"0"1,0 0,0 0,0 0,-25-1,25 1,0 0,0 0,0 0,25-25,0-25,-1 0,26 0,-25 0,24-24,1 24,-25 0,25 0,-26 1,1-1,25 25,-25-25,-1 25,-48 25,-1-25,0 25,0-1,0 1,1-25,24 25,24 0,1 0,0-1,25-24,-26 25,1 0,0-25,0 25,-25 0,25-25,-1 24,1-24,-25 25,0-50,0 1,-25-1,25 0</inkml:trace>
  <inkml:trace contextRef="#ctx0" brushRef="#br0" timeOffset="9571.6916">8111 645,'0'0,"25"25,0-25,24 25,-24-25,0 0,0 0,0 24,24-24,-24 0,0 25,24-25</inkml:trace>
  <inkml:trace contextRef="#ctx0" brushRef="#br0" timeOffset="9780.2949">8930 769,'-25'0,"0"0,0 25,25 0,-25-25,1 24,24 26,-25 0,25-1,-25 1,0 24,0-24,1 24,24-24,-25 24,25-24,-25-1,25 1,0-25,0 0,0-50,0 0,25 0</inkml:trace>
  <inkml:trace contextRef="#ctx0" brushRef="#br0" timeOffset="10008.4378">8855 819,'0'-25,"0"50,25-1,-25 26,0-25,25 24,-25 1,0 0,25 24,-25-24,0-1,0 26,24-26,-24 1,0-1,0 1,0-25,0 0,0-1,0 1,0 0,-49-25,49-25,-25 25</inkml:trace>
  <inkml:trace contextRef="#ctx0" brushRef="#br0" timeOffset="10155.5646">8657 1339,'25'0,"-1"-24,1 24,0 0,0 0,24 0,-24-25,0 25,0-50,0 25</inkml:trace>
  <inkml:trace contextRef="#ctx0" brushRef="#br0" timeOffset="10551.7728">9203 695,'-25'-25,"50"25,-25 25,0-1,0 26,0-25,0 0,0-1,0 1,0 0,0 0,0 0,24-50,1 0,-25 0,25-24,-25 24,25 0,-25 0,25 25,-1-25,-24 50,0 0,0 0,0 24,0-24,0 25,0-25,0-1,0 1,25 0,0 0,0-25,0 0,-1 0,-24-25,25 25,-25-25,25 0</inkml:trace>
  <inkml:trace contextRef="#ctx0" brushRef="#br0" timeOffset="43588.5381">13767 1141,'0'0,"-25"-25,25 50,-25 0,25 0,-25 24,0 26,25-26,-24 26,24 24,0 0,-25-24,25-1,0 0,0-24,25 24,-25-24,0-25,0 24,24-24,-24 0,0 0,25-25,-50-75,25 51</inkml:trace>
  <inkml:trace contextRef="#ctx0" brushRef="#br0" timeOffset="43847.9011">14114 943,'0'24,"0"1,25-25,-25 50,0-25,-25-1,25 1,0 0,0 0,0 0,0-1,0 1,0 0,0 0,0 0,0-1,-25 1</inkml:trace>
  <inkml:trace contextRef="#ctx0" brushRef="#br0" timeOffset="44247.9334">13940 1786,'25'-25,"0"25,0 0,-1 0,1 0,0 25,0-25,0 25,-1 0,-48-1,24 1,-25 0,25 0,-25 0,0-1,0 1,1-25,-1 25,0 0,0 0,50-25,0 0,0 0,-1 0,1 0,0-25,0 50,0-25,-1 0,26 0,-25 0,0-25,-1 25,1-25</inkml:trace>
  <inkml:trace contextRef="#ctx0" brushRef="#br0" timeOffset="44555.5411">14436 1042,'25'25,"0"-1,-25 1,25 25,0 24,-25 1,24-1,-24 0,25 1,-25-1,0 1,-25-26,25 26,0-1,-24-24,24-1,-25 1,0 0,0-1,0-24,1 25,-1-26</inkml:trace>
  <inkml:trace contextRef="#ctx0" brushRef="#br0" timeOffset="44851.5875">14982 1439,'0'0,"-25"0,0 24,25 1,-24 25,24-25,-25 24,25 1,0 0,0-26,0 26,0-25,0 0,25-25,-25 24,24-24,-24 25,25-25,0-25,0 25,-25-24</inkml:trace>
  <inkml:trace contextRef="#ctx0" brushRef="#br0" timeOffset="45208.1979">15453 1488,'-24'25,"24"0,0 0,0-1,0 26,0-25,0 0,0 0,0-1,0 1,0 0,0 0,24 0,-24-50</inkml:trace>
  <inkml:trace contextRef="#ctx0" brushRef="#br0" timeOffset="45659.1928">16346 1488,'0'25,"0"0,0 0,0-1,0 1,0 0,0 25,0-25,0-1,0 1,0 0,0 0</inkml:trace>
  <inkml:trace contextRef="#ctx0" brushRef="#br0" timeOffset="45992.1647">16818 1339,'0'-24,"24"48,1 1,-25 0,25 0,-25 0,0-1,25 1,-25 25,0-25,0-1,0 26,0-25,0 0,0 0,0-1,0 26,-25-25,25 0,-25-1,0 26,1-25,-1 0,-25 24,1-24</inkml:trace>
  <inkml:trace contextRef="#ctx0" brushRef="#br0" timeOffset="66555.9112">4787 3373,'0'0,"0"-24,25 24,0 0,-25 24,0 1,0 25,-25-25,25-1,-25 26,25-25,-25 0,25-1,-24-24,48 0,1-24,0-1,-25 0,50 25,-25-25,-1 25,1 0,0 0,0 0,0 0,-1 0,1 0,0 0,-25-25,-25 1,0-1,1 0,-1 0,0-24,25 24,-25 25,25-25,0 50,0 0,25 24,-25-24,0 49,0-24,0 24,0-24,0 25,0-1,0-24,0 24,0-24,0-1,0-24,0 0,0 0,0-1,-25-24,0-24,1-1,24 0,-25 0,0 0,25 1,0-1,0 0,0 0,0 0,25 25,0-24,-25-1,24 25,1-25,25 0,-25 0,-1 1,1 24,0-25,0 0,0-25,-1 25,1 1,-25-1</inkml:trace>
  <inkml:trace contextRef="#ctx0" brushRef="#br0" timeOffset="67428.0214">5209 3200,'0'25,"25"-25,0 0,-1 0,26 24,-25-24,0 0,-1 0,1-24,0 24,0 0,-25-25,-25 0,0 0,0 25,1 0,24 25,-25-25,25 25,-25 24,25-24,0 0,-25 25,25-26,-25 26,25-25,0 0,25-25,0 0,0 0,0 0,-1-25,1 25,0 0,0 0,0 0,-25 25,-25-1,0 1,0 0,0-25,1 25,-26 0,25-1,-24 1,24 0,0 0,0-25,0 0,50 25,0-25,-25-25,25 25,24 0,-24 0,25-25,-25 25,24-25,-24 25,25 0,-26-25,1 25,0 0,0 0,0 0,-50 0,0-24,0 24,0 0,1-25,-1 25,25-25,-25 50,25 0,0 24,0-24,0 25,0-1,0 1,0 0,0-1,0 1,25-1,-25-24,0 25,0-25,-25-1,25 1,0 0,-25 0,25-50,-25 25,1 0,-1-25,0 0,0 25,-24-24,49-1,-25 25,0-25,50 25,0-25,-1 25,1-25,0 1,25 24,-26-25,1 0,25 25,-50-25,25 0,-25 1</inkml:trace>
  <inkml:trace contextRef="#ctx0" brushRef="#br0" timeOffset="67708.2908">3696 3721,'0'-25,"25"25,0 0,-1 0,1 0,25 0,-1 0,-24 0,25 0,-25 0,-1-25,26 25,-25 0,0 0,-1 0,-24-25,-24 25</inkml:trace>
  <inkml:trace contextRef="#ctx0" brushRef="#br0" timeOffset="67952.0819">3894 3324,'0'0,"25"25,-25-1,0 1,0 25,25-1,-25 1,0 24,0-24,0 25,25-1,-25 0,0-24,0 24,0-24,0 0,0-1,0 1,25-25,-25-1,-25 1,0-25,0 0</inkml:trace>
  <inkml:trace contextRef="#ctx0" brushRef="#br0" timeOffset="68355.6618">3696 3969,'0'25,"0"-1,0 1,0 0,0 25,-25-26,25 26,0-25,0 0,0-1,25-48,0 24,0-50,-1 25,26-24,0-1,-1 0,-24 1,25-1,-1 25,-24 1,0-1,0 25,-1 0,-48 0,24 25,-25-25,25 24,-25 1,0-25,25 25,-25 0,25 0,25-25,0 24,0-24,0 0,-1 0,1 25,0-25,0 0,0 0,-1 25,1-25,-50 0,25-25,-24 25,-1-25</inkml:trace>
  <inkml:trace contextRef="#ctx0" brushRef="#br0" timeOffset="68500.1694">3994 3324,'24'0,"1"25,0-25,0 24,0-24,-1 25,26-25,-25 0,0 25,24-25,1 0</inkml:trace>
  <inkml:trace contextRef="#ctx0" brushRef="#br0" timeOffset="69208.304">5953 3274,'-25'25,"1"-25,24 25,-25-25,0 25,0-1,0 1,0 0,25 0,-24-25,48 0,1 0,0-25,0 25,0 0,0 0,-1 25,-24 0,0-1,0 1,0 0,-24 0,24 0,-25-1,0 1,25 0,-25 0,0 0,50-25,-25 25,0-1,25 1,-25 0,0 0,0 0,0-1,0 1,25 0,-25 25,-25-26,25 1,0 25,25-25,-25-1,0 1,0-74</inkml:trace>
  <inkml:trace contextRef="#ctx0" brushRef="#br0" timeOffset="69403.4733">6077 3324,'25'0,"0"0,0 0,-1 0,1 0,0 0,0 0,0 0,-1 0,1 0</inkml:trace>
  <inkml:trace contextRef="#ctx0" brushRef="#br0" timeOffset="69587.3588">6201 3423,'-25'25,"25"0,0-1,0 1,0 0,0 0,0 24,0-24,0 0,0 0,0 0,25 0,0-1,0-48,0-1,-25 0,24 25,-24-25,0 0,0 0,0 1,0-1,-24 25</inkml:trace>
  <inkml:trace contextRef="#ctx0" brushRef="#br0" timeOffset="69792.0356">6127 3547,'0'0,"-25"0,0 25,0 0,25-1,0 1,-24 0,24 0,0 0,0 0,0 24,0-24,24 0,-24 0,0-1,0 1,25 0,0 0,0-25,0 0,-1-25,26 25,-25-25,0 0,24 1,-24-1,25 0,-26 0,26-24,-25-1</inkml:trace>
  <inkml:trace contextRef="#ctx0" brushRef="#br0" timeOffset="70075.47">6672 3225,'-24'0,"-1"0,25 24,-25 1,25 0,-25 0,25 0,-25-1,25 1,0 0,-24 0,48-25,-24 25,25-25,-25 49,0-24,0 25,25-26,-25 26,0 25,0-26,0 1,0-1,0 1,0-25,0 24,0-24,25 0,-25-50,0-24,-25 24</inkml:trace>
  <inkml:trace contextRef="#ctx0" brushRef="#br0" timeOffset="70235.3562">6722 3200,'25'0,"0"0,-1 0,1 0,0 0,0 0,0 0,24 0,-24 0,0 0,25 0,-26 0,1 0,0 0,-25-25,0 0,0 0</inkml:trace>
  <inkml:trace contextRef="#ctx0" brushRef="#br0" timeOffset="70492.3972">7045 3051,'0'0,"-25"0,0 25,25 0,0-1,0 1,-25 25,25-1,-25-24,1 25,24-1,-25-24,25 0,0 0,0 0,0-50,0 0,25 25,-25 25,0 0,0 24,0-24,0 49,0-24,0 0,-25-1,25 26,0-50,0 24,-25 1,25-25,0-1,0-48,0-1,0-25</inkml:trace>
  <inkml:trace contextRef="#ctx0" brushRef="#br0" timeOffset="70763.559">6970 3423,'0'0,"25"-25,0 0,0 25,-25 25,24-25,-24 25,0 0,0 0,0-1,0 1,-24 25,24-1,0 1,0 0,0-1,0 1,0 0,24-26,-24 26,0 0,0-26,0 1,0 0,0-50,-24 25,24-25,-25 1</inkml:trace>
  <inkml:trace contextRef="#ctx0" brushRef="#br0" timeOffset="70927.6202">6896 3621,'25'0,"-1"0,1 0,0 0,0 0,0 0</inkml:trace>
  <inkml:trace contextRef="#ctx0" brushRef="#br0" timeOffset="71331.8478">6921 3746,'24'0,"1"0,-25 24,-25 1,1-25,-1 25,25 0,25-25,-1 0,1 0,0 0,0 0,0 0,-1 0,-24 25,-24-25,24 24,-25-24,0 25,0 0,0 0,-24-25,24 25,-25-1,25-24,1 25,-1-25,25 25,25-25,24 25,-24-25,0 0,0 0,0 0,24 0,-24 0,25 0,-26 0,26 0,-25 0,24 0,-24 0,0-25,0 25</inkml:trace>
  <inkml:trace contextRef="#ctx0" brushRef="#br0" timeOffset="71464.6747">7516 3944,'0'0,"0"25,0 0,25-25,-25 24,24-24,1 0,0-24</inkml:trace>
  <inkml:trace contextRef="#ctx0" brushRef="#br0" timeOffset="71779.6233">8086 3225,'-24'24,"-1"1,0-25,-25 25,25 0,1 0,-26-1,25-24,25 25,-25-25,50-25,-25 1,25 24,0-25,0 25,-25 25,24-1,-24 1,0 0,25 25,-25-1,0 1,0 24,0-24,0 0,0-1,-25 1,25-1,0 1,0-25,0 0</inkml:trace>
  <inkml:trace contextRef="#ctx0" brushRef="#br0" timeOffset="72103.7191">8037 3497,'25'0,"-1"-24,1 24,0 0,0-25,0 25,24-25,-24 25,25-25,-26 25,26 0,-25 0,0 25,-1 0,-24 0,0-1,0 26,0-25,-24 24,24 1,0 0,0-1,-25 1,25 0,0-26,0 26,0 0,0-1,0-24,-25 0,25 0,-25-50,0 0,25-25,-24 26,-26-26,25 0,0 1</inkml:trace>
  <inkml:trace contextRef="#ctx0" brushRef="#br0" timeOffset="72400.3151">8136 3597,'0'0,"0"-25,0 50,0-1,25 1,-25 0,0 0,0 25,0-26,-25 26,25-25,0-50,25 25,-25-50,0 26,25-26,-25 25,24 0,1 0,-25 1,25 24,0 0,-25 24,0 1,0 0,25-25,-50 25,25 0,0 0,0-1,-25 1,0 0,0 0,1-25,24-25,0 0,0 0,0-24</inkml:trace>
  <inkml:trace contextRef="#ctx0" brushRef="#br0" timeOffset="73203.8775">8781 2952,'0'25,"0"-1,0 26,0-25,-25 0,25 24,0-24,25 25,-25-26,0 1,0 0,25 0,-25-50,0 0,24 25,-24-49,25 24,0 0,-25 0,25 0,-25 1,0 48,0 1,-25 0,25 0,-25 24,0-24,1 0,-1 25,0-26,50-24,0 0,-1 0,1 0,0 0,-25 25,0 0,-25 0,25 0,-25-1,1 1,-1 0,0 0,0 0,25-1,-25-24,50 0,0 0,0-24,0 24,-1 0,1-25,0 25,0 0,0 25,-50-1,25 1,-25-25,25 25,-25 25,0-25,1-1,-1 1,0-25,0 25,50-25,-25-25,25 25,0-25,-1 25,1-24,0 24,0 0,0 0,-1 0,1 24,-50-24,25 25,-24-25,24 25,-25 0,0 0,-25-1,26 1,-1 0,0 0,0-25,25 25,25-25,0 24,0-24,-1 0,1 0,25 0,-25 25,-1-25,1 0,25 0,-75-49,50 49,0 0</inkml:trace>
  <inkml:trace contextRef="#ctx0" brushRef="#br0" timeOffset="73332.7734">9401 3944,'0'25,"0"0,0-50,-25 0</inkml:trace>
  <inkml:trace contextRef="#ctx0" brushRef="#br0" timeOffset="73952.4261">9575 3522,'0'25,"24"-25,1 0,0 0,25 0,-26 0,26 0,0-25,-1 25,1 0,-1 0,1-25,-25 25,0 0,0 0,-1 0,-48 25,-1 0,-25-25,25 25,-49-25,49 25</inkml:trace>
  <inkml:trace contextRef="#ctx0" brushRef="#br0" timeOffset="74131.6723">9575 3721,'0'0,"-25"0,50-25,-1 25,1 0,0 0,25-25,-26 25,26 0,0 0,-1 0,-24-25,25 25,-1 0,1 0,-25 0,0 0,-1 0,1 0,0 0</inkml:trace>
  <inkml:trace contextRef="#ctx0" brushRef="#br0" timeOffset="74387.6894">9996 3225,'0'24,"0"1,25-25,0 25,0 0,0 0,-1-1,1 1,0 0,0 0,0 0,-1-1,-24 1,25-25,-25 25,0 0,-25 0,25-1,-24 1,24 0,-50 25,25-25,0 24,-24 1,24-1,0-24,0 0,25 0,0 0</inkml:trace>
  <inkml:trace contextRef="#ctx0" brushRef="#br0" timeOffset="74639.3587">11038 3274,'0'0,"-25"0,0 0,1 25,24 0,-25 24,0 1,0 24,0 1,1-26,-1 26,25-1,-25-24,25 0,0-1,0-24,0 0,25-75,-25 25,0-24</inkml:trace>
  <inkml:trace contextRef="#ctx0" brushRef="#br0" timeOffset="74855.9688">10964 3225,'0'0,"0"-25,0 50,24-25,-24 24,0 1,25 25,0-25,-25 49,25-24,-25-1,0 26,25-26,-25 26,24-26,-24 26,0-26,0-24,0 25,0-25,0-1,0 1,-24-25,-1-25,-25 1,25-1</inkml:trace>
  <inkml:trace contextRef="#ctx0" brushRef="#br0" timeOffset="74992.0521">10815 3770,'0'0,"-25"0,25-24,25 24,0 0,-1 0,26-25,-25 25,0 0,-1-25,1 0,25 0,-25 0,-1 1</inkml:trace>
  <inkml:trace contextRef="#ctx0" brushRef="#br0" timeOffset="75811.8469">11485 3349,'-25'24,"25"-48,25 24,24 0,-24-25,25 25,-1-25,-24 0,25 0,-26 25,1 0,0-24,0 48,-50 1,25 0,0 0,0 0,25-1,0 1</inkml:trace>
  <inkml:trace contextRef="#ctx0" brushRef="#br0" timeOffset="76351.8531">11460 3448,'0'0,"0"25,0-1,0 1,0 0,0 0,0 0,0 24,25-49,-25 25,-25 0,25 0,25-25,-25-25,24 0,1 0,-25 0,25 1,0-1,-25 0,25 25,-1 0,-24 25,0 0,0-1,0 26,-24-25,24 0,0 0,0-1,0-48,24-1,-24 0,25-25,0 25,0 1,-25-1,25 0,-1 0,1 25,-25 25,0 0,0 0,0 24,0 1,0-25,0 24,0 1,0 0,0-1,-25 1,25-25,0 24,-24-24,24 0,0 0,-25-25,25 24,-25-24,0 25,0-25,1-25,-1 1,0-1,0-25</inkml:trace>
  <inkml:trace contextRef="#ctx0" brushRef="#br0" timeOffset="76671.9891">11782 3249,'-25'0,"1"0,48 0,1 0,0 0,0 0,0 0,24 0,-24 0,0 0,24-24,-24 24,0 0,0 0,0 0,-50 24,0-24</inkml:trace>
  <inkml:trace contextRef="#ctx0" brushRef="#br0" timeOffset="78099.6316">12229 3398,'0'0,"0"-25,0 1,0-1,25 25,-1-25,1 25,0 25,0-25,-25 25,25-1,-25 1,0 0,0 25,-25-26,25 26,-25-25,0 24,25-24,-25 25,-24-25,49 0,-25-25,0 24,0-24,25-24,0-1,-25-25,25 25,25-24,-25 24,0-25,0 25,25 1,-25-1,25 0,0 50,0 0,-25-1,0 1,0 0,0 0,0 0,24-25,1 0,0-25,-25 0,50 0,-26 0,1 1,25-1,-25 25,24-25,1 0,-1 25,-24 0,25 0,-1 0,-24 0,0 0,0 25,-25 0,-25-25,0 0,0 0,1 0,-1-25,0 25,0-25,25 0,-25 1,25-1,0-25,-24 25,24 1,0-1,0 50,0-1,24 1,-24 0,0 25,0-1,25 1,-25-1,0 1,-25 0,25-1,0 1,0 0,0-1,-24-24,24 25,-25-26,0 1,0-50,0 1,1-1,-1 0,25 0,-25 0,0 1,25-1,0 0,0 0,25 0,0 0,0-24,24 24,-24 0,25-24,-1-1,1 0,-1 1,1-26,0 26,-1-26,1 26,-25-1,-1 1,1 24,0 0,-25 0,-25 25,25 25,0 0,0 0,25-1,0 1,0-25,24 0,-24 0,0 0,0-25,24 25,-24 0,0 0,0 0,-50 0,25 25,-25-25,0 25,-24-25,24 25,0 0,-25 24,26-24,-26 25,25-1,0 1,25-1,-24 26,24-26,-25 26,25-26,-25 26,25-25,0-1,0 1,0-25,0 24,0-24,25-25,-25-25,0 0,25 1,-25-26,24 0,1 1,-25-1,25 0,0-24,-25 24,25 1,-1-1,1 1,0 24,-25 0,25 25,0-25,0 25,-1-25,1 25,0-24,0 24,0 0,-1 0,1 0,0 0,-25 24,0 1,0 0,0 0,-25 0,25-1,0 1,0 0,0 25,0-26,0 26,0 0,0-1,0-24,0 25,0-1,0 1,25-25,-25 24,0-24,0 0,-25 0,0-25,25-25,-24 25,-26-25</inkml:trace>
  <inkml:trace contextRef="#ctx0" brushRef="#br0" timeOffset="78515.759">13072 3547,'25'0,"-25"-25,25 25,-1 0,1 0,0 0,0 0,0 0,0 25,-50 0,25 0,-25-1,0 1,0 0,25 0,-25 0,1 0,24-50,24 0,1 0,-25 0,25-24,0 24,0-25,0 25,-25 1,0-1,24-25,-24 25,0 1,-24 48,-1 1,25 25,0-1,-25 1,25 0,0-1,0 26,0-26,0 1,0 0,0-1,0 1,25-25,-25-1,25-24,-25-24</inkml:trace>
  <inkml:trace contextRef="#ctx0" brushRef="#br0" timeOffset="78676.1346">13767 3274,'0'25,"-25"-25,25 25,-25 0,0-1,0 1,1 0,-1 0,25 0,-25-1</inkml:trace>
  <inkml:trace contextRef="#ctx0" brushRef="#br0" timeOffset="78803.505">13667 3423,'0'25,"25"0,-25-1,0 1,0 25,0-25,0-1,-25 26,25-25,0 0,0 0,0-1,0 1,-49-74,74 49</inkml:trace>
  <inkml:trace contextRef="#ctx0" brushRef="#br0" timeOffset="78967.3748">14064 3324,'0'25,"0"-1,-25-24,25 25,-24 0,-1 0,0 24,0-24,0 0,1 25,-1-26,0 1,0 0,0 0,1-50</inkml:trace>
  <inkml:trace contextRef="#ctx0" brushRef="#br0" timeOffset="79219.5086">13891 3373,'0'0,"0"-24,0-1,0 50,0-1,0 1,0 25,-25-25,25 24,0 1,0-1,0 1,0-25,0 25,0-26,25-24,-1 25,1-25,0 25,25-25,-26-25,1 25,25 0,-25-25,-1 25,1 0,0-24,0 24,0 0,-1-25,-24 0,0 0,0-25</inkml:trace>
  <inkml:trace contextRef="#ctx0" brushRef="#br0" timeOffset="79359.5285">14511 3746,'0'0,"0"24,0-48,0-1</inkml:trace>
  <inkml:trace contextRef="#ctx0" brushRef="#br0" timeOffset="95664.0574">14858 3621,'-25'-24,"50"24,25-25,-26 25,26 0,0 0,-1 0,-24 0,25 0,-26 0,26 0,-25 0,24 0,-24 0,0 0,0 0,0 0,-25 25,-25-25,0 0,-25 0,26 0,-26 0</inkml:trace>
  <inkml:trace contextRef="#ctx0" brushRef="#br0" timeOffset="95907.8007">14858 3746,'-25'24,"50"-48,0 24,0 0,24 0,1 0,-1 0,1 0,-25 0,24 0,1 0,-25 0,24 0,-24 0,0 0,0 0,0 0,0 0,-1 0,-48-25,-1 25</inkml:trace>
  <inkml:trace contextRef="#ctx0" brushRef="#br0" timeOffset="96176.3009">15255 3324,'25'25,"-25"-1,24-24,1 25,0 0,0 0,25 0,-26-1,1 1,0 0,0 0,0-25,-25 25,24-1,-24 1,0 0,0 0,-24-25,24 25,-25 24,0-24,-25 0,1 25,-1-1,0 1,-24-1,24 1,26-25</inkml:trace>
  <inkml:trace contextRef="#ctx0" brushRef="#br0" timeOffset="96676.2652">16619 3373,'-25'0,"50"0,0 0,0 0,0 0,24 0,-24-24,25 24,-26 0,1 0,0 0,0 0,0 24,-25 1,0 0,0 0,-25 0,25-1,0 1,0 25,-25-25,25 24,0-24,0 0,0 0,0 0,0-1,0 1,0 0,-25-25</inkml:trace>
  <inkml:trace contextRef="#ctx0" brushRef="#br0" timeOffset="96855.5359">16520 3597,'0'24,"25"-24,0 25,-1-25,1 0,0 0,25 0,-26 0,1 0,0 0,0 0,0 0</inkml:trace>
  <inkml:trace contextRef="#ctx0" brushRef="#br0" timeOffset="97036.0855">16470 3870,'0'24,"25"-24,0 0,25 0,-26 0,26 0,-25 0,24 0,-24 0,25 0,-1-24,-24 48,25-24,-25-24,-1 24,1 0</inkml:trace>
  <inkml:trace contextRef="#ctx0" brushRef="#br0" timeOffset="97332.3339">17413 3249,'25'0,"-1"0,1 0,0 0,0 0,25 0,-1 0,-24 0,25 0,-26 0,26 0,-25 0,0 0,-1 0,-48 0</inkml:trace>
  <inkml:trace contextRef="#ctx0" brushRef="#br0" timeOffset="97951.7906">17438 3373,'-25'25,"25"0,0 0,0 0,0-1,0 1,0 0,0 0,0 0,0-1,0 1,0 0,-25-25,50 0,-25-25,0 0,25 1,-25-1,24 0,1 0,0 0,-25 1,25-1,0 0,0 25,-25-25,24 25,-24 25,0 0,0 0,0-1,0 1,-24 0,24 0,0 0,0-1,-25 1,50-25,-25-25,0 1,0-1,24 0,-24 0,0 0,25 1,-25 48,25-24,-25 25,25-50,0 25,-25-24,24-1</inkml:trace>
  <inkml:trace contextRef="#ctx0" brushRef="#br0" timeOffset="98180.2717">17785 3349,'0'24,"0"1,0 0,0 0,0 24,0 1,0 0,0-1,-25 1,25 0,0 24,0-24,-25-26,25 26,0-25,0 0,-24-1,24 1,0 0,-25-25,25-25,-25 0,25-24,0-1</inkml:trace>
  <inkml:trace contextRef="#ctx0" brushRef="#br0" timeOffset="98735.959">18157 3001,'0'25,"25"0,-25 0,25 0,-1-25,1 0,0-25,0 0,0 0,-1 0,1 1,0 24,0-25,-25 50,-25-1,0 1,0 0,1 25,-1-1,-25 1,25-1,-24 1,-1 0,1-26,24 26,0-25,0-25,50 0,0 0,0-25,-1 0,1 25,0-25,0 25,0 0,-1 0,-24 25,0 0,-24 0,24 0,-25-1,0 1,0 0,0 0,25 0,-24-1,48-48,1-1,0 0,0 0,24 0,-24 1,0 24,0-25,0 25,-25 25,24-1,-48 1,24 0,0 0,0 0,-25 24,25-24,-25 0,0 0,25 0,0-1,-25-24,25 25,-24-50</inkml:trace>
  <inkml:trace contextRef="#ctx0" brushRef="#br0" timeOffset="98904.2019">18207 3423,'0'25,"0"0,0 24,0-24,0 0,0 24,-25 1,25-25,0 25,-25-26,25 1,-25 0,0 0,1-25,-1 0</inkml:trace>
  <inkml:trace contextRef="#ctx0" brushRef="#br0" timeOffset="99095.4679">17735 3547,'0'0,"-24"0,48 25,-24 24,25-24,0 25,0-25,0 24,-1 1,1-25,25 24,-25-24,-1 0,26 0,-25 0,24-25,1 24,0-24,-26 0,26-24,0 24,-26-25,26 0,-25 0,24-24,-24 24</inkml:trace>
  <inkml:trace contextRef="#ctx0" brushRef="#br0" timeOffset="99299.8586">18752 3299,'0'25,"0"0,0-1,0 26,-24 24,24-24,0 24,0-24,-25 25,25-1,0-24,0-1,0 1,0-1,0-24,0 0,0-50,0-74,0 49</inkml:trace>
  <inkml:trace contextRef="#ctx0" brushRef="#br0" timeOffset="99523.7374">18728 3200,'0'0,"0"-25,24 25,1 0,0 25,0-25,24 0,-24 25,0-1,0 1,0 0,-1 25,-24-26,25 1,-25 25,0-25,0-1,-25 26,1-25,-1 0,0 24,0-24,0 0,-24 0,-1 0,25-25,1 24,-1-24,0 0,0-24,25-1</inkml:trace>
  <inkml:trace contextRef="#ctx0" brushRef="#br0" timeOffset="99659.936">19149 3746,'0'24,"0"1,25-25,-50 0</inkml:trace>
  <inkml:trace contextRef="#ctx0" brushRef="#br0" timeOffset="100448.4855">20439 3249,'-25'-24,"0"48,25 1,0 0,0 0,0 24,-24 26,24-1,0 1,0-1,0 1,0-1,0 0,-25-24,25 0,0-26,0 26,0-25,-25-75,25 25,-25-24,25-1</inkml:trace>
  <inkml:trace contextRef="#ctx0" brushRef="#br0" timeOffset="100675.6519">20290 3398,'0'0,"0"-25,0 1,25-1,0 0,0 25,-1 0,1 0,0 0,0 0,0 25,-1-25,26 25,-25-1,-25 1,25 0,-25 0,0 0,0-1,0 1,-25 0,0 0,0 24,0-24,1-25,-1 25,0 0,0 0,0-25,1 0,-1 0,0-25,25 0</inkml:trace>
  <inkml:trace contextRef="#ctx0" brushRef="#br0" timeOffset="101004.2399">20613 3175,'24'-25,"1"25,0 0,0 0,0 0,0 0,-1 0,1 0,0 0,0 0,0 0,-75-49,25 49</inkml:trace>
  <inkml:trace contextRef="#ctx0" brushRef="#br0" timeOffset="101188.4253">20935 2877,'0'25,"0"0,0 0,0 0,0-1,0 26,-25-25,25 24,0-24,0 25,0-25,0 24,0 1,0-25,0 24,-24-24,24 0</inkml:trace>
  <inkml:trace contextRef="#ctx0" brushRef="#br0" timeOffset="101540.5352">21307 3274,'0'0,"0"-25,25 1,-50 24,25 24,0 1,-25 0,1 25,-1-1,0 26,0-26,0 26,1-26,-1 1,0 24,0-49,25 25,0-25,0-1,0 1,25-50,-25-24,-25-1,50 1</inkml:trace>
  <inkml:trace contextRef="#ctx0" brushRef="#br0" timeOffset="101732.0246">21282 3200,'0'0,"25"25,0-1,-25 1,0 25,25-25,-25 24,0 1,25-1,-25 1,0 0,24-26,-24 26,0-25,0 25,0-26,0 1,0 0,0 0,0 0,-24-25,24-25</inkml:trace>
  <inkml:trace contextRef="#ctx0" brushRef="#br0" timeOffset="101879.662">21084 3646,'25'25,"0"-25,-1 0,1 0,25 0,-25 0,24-25,1 25,-1-25,1 25,-25-24</inkml:trace>
  <inkml:trace contextRef="#ctx0" brushRef="#br0" timeOffset="102168.3947">21853 3274,'0'-25,"0"50,0 25,0-25,0 24,-25 26,25-1,0 0,-25 1,25-1,0 1,-24-1,24 1,0-26,-25 1,25-25,0 24,0-24,25-50,-25 0,0-24,-50-1,50 1,0-1</inkml:trace>
  <inkml:trace contextRef="#ctx0" brushRef="#br0" timeOffset="102404.7387">21779 3349,'0'0,"0"-25,24 0,-24-25,25 26,-25-1,25 25,0 0,0-25,-1 25,1 25,25-25,-25 25,-1-25,1 49,0-24,-25 0,25 0,-25-1,0 26,0-25,0 0,0-1,-25 1,0 0,0 0,1 0,-1-1,-25-24,25 25,1 0,-26-25,25 0,0 0</inkml:trace>
  <inkml:trace contextRef="#ctx0" brushRef="#br0" timeOffset="102623.5135">22200 3497,'25'25,"-25"-50,25 25,0 0,-1 0,1 0,25 0,-25 0,-1 0,1 0,0 0,-50 25,0-25</inkml:trace>
  <inkml:trace contextRef="#ctx0" brushRef="#br0" timeOffset="102784.7988">22175 3671,'-24'0,"48"0,1 25,0-25,0 0,0 0,-1 0,1-25,0 25,0 0,24 0,-24-25,0 25,0 0,0 0,-25-25,24 25</inkml:trace>
  <inkml:trace contextRef="#ctx0" brushRef="#br0" timeOffset="105163.8829">22870 3101,'0'0,"-25"0,25-25,-25 25,25 25,-24-25,24 24,-25 1,0 0,25 25,-25 24,0-24,25 49,-25-25,25 1,0-1,0-24,0 24,25-24,-25-1,25 1,-25-25,25 24,-25-24,25 0,0-25,-25 25,24-25,1 0,0 0,0 0,0-25,-1 0,1 0</inkml:trace>
  <inkml:trace contextRef="#ctx0" brushRef="#br0" timeOffset="105431.6654">23316 2927,'-24'25,"24"0,-25-1,25 1,-25 0,0 0,0 24,1-24,-1 25,0-25,25-1,-25 1,0 0,1 0,24 0,-25-25,25-25,0 0</inkml:trace>
  <inkml:trace contextRef="#ctx0" brushRef="#br0" timeOffset="105607.522">23168 2753,'24'0,"1"0,0 0,-25 25,25 0,0 0,-1 0,-24 24,25-24,-25 25,25-26,-25 1,25 25,-25-25,0-1,25 1,-25 25,0-25</inkml:trace>
  <inkml:trace contextRef="#ctx0" brushRef="#br0" timeOffset="105759.647">23564 3001,'-24'25,"24"0,0 0,0 0,0-1,0 1,0 0,0 0,0 0,0-1,0 1,0 0,0 0</inkml:trace>
  <inkml:trace contextRef="#ctx0" brushRef="#br0" timeOffset="106104.0422">23837 3696,'-25'0,"25"25,-24 0,-1-1,0 26,0-25,0 0,25 24,-24-24,-1 0,0 0,25-1,-25 1,0 0,25 0,-24-25,24-25,-25 25,50-50</inkml:trace>
  <inkml:trace contextRef="#ctx0" brushRef="#br0" timeOffset="106279.6544">23738 3473,'0'0,"25"0,0 0,-25 24,24-24,1 25,-25 0,25 0,0 24,-25-24,25 25,-25-25,25 24,-25-24,0 25,24-25,-24 24,-24-24</inkml:trace>
  <inkml:trace contextRef="#ctx0" brushRef="#br0" timeOffset="106571.8068">23986 3820,'25'0,"0"0,0 0,-1 0,-24 25,25-25,-25 25,0-1,0 1,-25 0,25 0,-24 0,-1-1,0 1,0 0,0 0,50-25,0-25,0 25,0 0,-1 0,1-25,25 25,-25 0,-1 0,1-25,0 1</inkml:trace>
  <inkml:trace contextRef="#ctx0" brushRef="#br0" timeOffset="106879.9509">24383 3101,'25'-25,"-25"50,25-1,-25 1,24 25,1-25,-25 24,25 1,0 24,-25-24,0-1,0 26,0-1,0 1,-25-1,25 1,-25-26,0 26,1-1,-1-24,-25 24,25-24,-24-1,-1 26,1-26,-1-24</inkml:trace>
  <inkml:trace contextRef="#ctx0" brushRef="#br0" timeOffset="108300.1786">19769 2927,'0'-25,"0"50,0 0,0 0,0-1,0 1,25 25,-25-1,-25 26,25-1,0 1,0-1,-24 25,24-24,0 24,0 0,0 0,0 1,0-1,0-25,0 1,0-1,0 0,0-24,0 0,0-1,0-24,0 25,0-26,0 1,24-50,-24 1</inkml:trace>
  <inkml:trace contextRef="#ctx0" brushRef="#br0" timeOffset="108932.431">19745 4688,'24'-25,"1"0,0 25,0 0,0 0,-1 0,26 0,-25 0,24 0,1 0,0 0,-1 0,26 0,-26 0,26 0,-1 0,-24 0,24 0,0 0,1 0,-1-24,-24 24,24 0,1 24,-1-24,-24 0,24 0,1 0,-1 0,-24 0,24 0,-24 0,24 25,0-25,-24 0,25 0,-26 0,26 0,-26 25,26-25,-26 0,26 0,-26 0,26 0,-26 0,26 0,-26 0,26 0,-26 0,1 0,24 0,-24 0,24-25,1 25,-26 0,26 0,-1 0,1 0,-26 0,26-25,-1 25,-24 0,24 0,-24 0,24 0,-24 0,24-24,0 24,-24 0,25 0,-1 0,-24-25,-1 25,1 0,-1 0,1 0,0 0,-26 0,1 0,0 0,0 0,0 0,-1-25,1 25,0 0,0 0,0 0,-1-25,-24 0,-24 1,-1-1</inkml:trace>
  <inkml:trace contextRef="#ctx0" brushRef="#br0" timeOffset="109807.3771">20042 2679,'25'0,"0"25,0-25,24 0,-24 0,25 25,-1-25,1 0,24 0,1 0,-26 0,26 0,-1 0,1-25,24 25,-25 0,25 0,1 0,-26 0,25 0,0 0,1 0,-1-25,0 25,0 0,1 0,-26 0,25 0,0 0,-24 0,24 0,0 0,-24 0,24 0,-25 0,-74-25,75 50,-1-25,1 0,-1 25,0-25,1 0,-1 0,-24 0,-1 25,26-50,-1 50,-24-25,-1 0,1 0,49 0,-74 24,0-48,24 24,1 0,25 0,-26 0,26 0,-1 0,0 0,1 0,-50 0,49 0,-24 0,-26 0,1 0,25 0,-1 0,1 0,24 24,-49-24,0 0,25 0,-26 0,26 0,-25 0,0 0,0 0,-1 0,1 0,-25-24</inkml:trace>
  <inkml:trace contextRef="#ctx0" brushRef="#br0" timeOffset="110307.3688">24978 2778,'-24'0,"24"25,0 0,0 0,0-1,0 1,0 25,0-25,-25-1,25 26,0-25,0 24,0 1,0-25,0 24,0-24,0 25,0-1,0-24,0 25,0-25,0 24,0-24,-25 25,25-26,0 26,0-25,0 0,0 24,0-24,0 0,25 0,-25 0,0-1,0 1,0 0,0 0,0 24,0-24,0 0,0 0,0 0,25-1,-25 1,-25 0,25 0,0 0,0-1,0 1,0 0,0 0,0 0,0-1,0 1,0 0,25-25,-50 0</inkml:trace>
  <inkml:trace contextRef="#ctx0" brushRef="#br0" timeOffset="110611.1964">24457 4638,'25'0,"0"0,0 0,0 0,-1 0,1 0,25 0,-25 0,-1 0,1 0,0 0,0 0,0 0,-1 0,1 0</inkml:trace>
  <inkml:trace contextRef="#ctx0" brushRef="#br0" timeOffset="118395.8857">3696 6226,'0'25,"0"0,0-1,0 26,-25 0,25 24,0 0,-25 1,25-1,0 1,0-1,0-24,0-1,0 1,0 0,25-26,-25 1,0-50,0 1,0-1,0-25,0-24</inkml:trace>
  <inkml:trace contextRef="#ctx0" brushRef="#br0" timeOffset="118668.3897">3646 6201,'0'-25,"25"25,0 0,0 0,0 0,24 0,-24 25,0-25,0 25,-1-25,1 25,0 0,0-1,-25 1,0 0,-25-25,25 25,0 0,-25-1,0 1,1 0,-1 0,0 0,0-25,0 24,1-24,-1 0,25-24,0-1</inkml:trace>
  <inkml:trace contextRef="#ctx0" brushRef="#br0" timeOffset="118875.6723">3944 6052,'25'0,"0"0,-1 0,1 0,0 0,0 0,0 0,-1 0,1 0,0 25,0-25,0 0,-1 25</inkml:trace>
  <inkml:trace contextRef="#ctx0" brushRef="#br0" timeOffset="119055.8146">4266 5804,'0'25,"-24"-25,24 25,0 0,0 0,0-1,24 26,-24-25,-24 24,24 1,0 0,0-1,0 1,0-1,0-24</inkml:trace>
  <inkml:trace contextRef="#ctx0" brushRef="#br0" timeOffset="119475.6742">4713 6350,'0'-25,"-25"25,25 25,-25 0,0 24,1 1,-1 0,0 24,0-24,0-1,1 1,24-1,-25 1,0 0,25-25,0-1,25-24,-25-24,0-1</inkml:trace>
  <inkml:trace contextRef="#ctx0" brushRef="#br0" timeOffset="119687.7135">4663 6251,'0'25,"25"-1,-25 1,0 0,25 25,-25-1,0 1,25-1,-25 1,24-25,-24 24,0 1,0 0,25-1,-25-24,0 25,0-25,0-1,0 1,-25-25,1-25</inkml:trace>
  <inkml:trace contextRef="#ctx0" brushRef="#br0" timeOffset="119832.3926">4539 6722,'25'0,"0"0,0 0,-1 0,1 0,25 0,-25-25,-1 25,1-25</inkml:trace>
  <inkml:trace contextRef="#ctx0" brushRef="#br0" timeOffset="120116.663">5135 6300,'0'25,"0"0,0 0,0 49,0 1,0-1,0 0,0 1,0-1,0 26,0-26,0 0,0 1,0-26,0 1,24-25,-24 24,0-24,0-50,0 1,0-1,0-25,0 1,-24-26</inkml:trace>
  <inkml:trace contextRef="#ctx0" brushRef="#br0" timeOffset="120335.506">5110 6400,'25'-25,"-25"0,24 25,1-25,0 25,0 0,0 25,-1-25,1 0,0 25,0-25,0 25,-25-1,24 1,-24 0,0 0,0 0,0-1,-24 1,-1 25,0-25,0-1,0 26,-49-75,49 50,-24 0</inkml:trace>
  <inkml:trace contextRef="#ctx0" brushRef="#br0" timeOffset="120779.396">3448 5779,'0'0,"-25"0,0 25,0-25,25 25,-24 25,-1-1,0 26,0-1,0 1,1 24,24-25,-25 25,25 1,0-1,0 0,0-25,25 26,24-26,-24-24,0-1,24 1</inkml:trace>
  <inkml:trace contextRef="#ctx0" brushRef="#br0" timeOffset="121280.4964">5531 5854,'0'-25,"0"50,25 0,0 0,-25-1,25 26,0 0,-1-1,1 1,0 24,-25-24,25 24,0-24,-25 24,24-24,-24 24,0-24,0 24,-24-24,24-1,0 1,-25 0,0-1,0 1,0 0,1-26</inkml:trace>
  <inkml:trace contextRef="#ctx0" brushRef="#br0" timeOffset="123759.6507">5978 5432,'-25'-25,"50"50,-25 0,0 0,0 0,0-1,0 26,0-25,0 24,0-24,-25 25,25-25,0-1,0 1,0 0,0-50,25 0,-25 1,0-26,25 25,-25 0,25-24,-25 24,24 0,-24 0,25 1,-25-1,25 25,-25-25,25 25,0 25,-25 0,0-1,0 1,0 0,0 0,0 0,0 24,0-24,0 0,0 0,0-1,24-24,-24 25,0 0,25-25,0 0,0-25,0 0,-1 1,1-1,-25 0,25 25,-25-25</inkml:trace>
  <inkml:trace contextRef="#ctx0" brushRef="#br0" timeOffset="125832.0945">6846 6400,'-25'0,"50"0,0 0,0 0,0 0,-1-25,1 25,25 0,-25 0,-1 0,1 0,0 0,0 0,-50 25,0-50,0 25,1 0</inkml:trace>
  <inkml:trace contextRef="#ctx0" brushRef="#br0" timeOffset="126023.6334">6871 6548,'-25'0,"50"0,0-24,0 24,-1 0,1 0,25 0,-25 0,-1 0,1 0,0 0,0 0,0 0,-1 0,1 0</inkml:trace>
  <inkml:trace contextRef="#ctx0" brushRef="#br0" timeOffset="126363.6134">8012 5904,'-25'-25,"0"25,0 25,25-1,-24 1,-26 50,25-26,0 26,1 24,24 0,-25 0,25 0,-25 1,25-26,0 25,0-49,25 0,0-1,-25 1,24-1,1-24,0 0,0 0,0-25,-1 25,1-25,0 0,25-25,-50 0</inkml:trace>
  <inkml:trace contextRef="#ctx0" brushRef="#br0" timeOffset="126707.5979">8533 5755,'-25'0,"25"24,-25-24,0 50,25-25,-24 0,-1 0,0-1,25 1,-25 0,0 25,1-26,-1 1,0 0,25 0,-25-25,25 25,-25-25,1-25,24 0,0 0</inkml:trace>
  <inkml:trace contextRef="#ctx0" brushRef="#br0" timeOffset="126931.7438">8384 5507,'25'0,"0"24,-25 1,24 0,1 0,-25 0,25 24,-25 1,25-25,-25 24,25 1,-25-25,24 24,-24-24,0 25,25-25,-25-1,0 1,25 0,-75-25</inkml:trace>
  <inkml:trace contextRef="#ctx0" brushRef="#br0" timeOffset="127111.6585">8781 5779,'0'25,"-25"-25,25 25,0 0,0 0,0 0,25-1,-25 1,0 0,0 25,0-26,0 1,0 0,0 0,0 0</inkml:trace>
  <inkml:trace contextRef="#ctx0" brushRef="#br0" timeOffset="127531.8383">9451 6573,'-25'0,"25"-25,0 50,-25-25,25 50,-25-25,25 24,-25-24,1 25,-1-26,0 1,25 25,-25-25,0 0,1-1,24 1,-25 0,0-25,0-25,25-24</inkml:trace>
  <inkml:trace contextRef="#ctx0" brushRef="#br0" timeOffset="127731.9085">9227 6251,'25'25,"0"-25,-25 24,25 1,0 0,-1 25,1-1,0 1,-25-1,25 1,0 0,-25-1,0 1,24-1,-24-24,25 25,-25-25,25 24,-25-24,25 0</inkml:trace>
  <inkml:trace contextRef="#ctx0" brushRef="#br0" timeOffset="128147.9002">9723 6722,'25'-25,"-25"50,25-25,0 0,0 25,-25 0,0-1,-25-24,25 25,-25 0,0 0,25 0,-25-25,1 25,-1-1,0-24,50-24,0 24,-1 0,1 0,0 0,0 0,0 0,-1 0,1 0,0 0,0-25</inkml:trace>
  <inkml:trace contextRef="#ctx0" brushRef="#br0" timeOffset="128503.9434">9996 5680,'0'-25,"0"50,25-25,0 25,-25 0,25 24,0 1,-1 0,-24-1,25 26,0-1,0 1,-25-1,25 0,-25 1,0-1,0 1,0-1,0-24,0 24,-25-24,25 24,-25-24,25-25,-25 24,0 1,1-25,-1-1,25 1,-25-25,0 0</inkml:trace>
  <inkml:trace contextRef="#ctx0" brushRef="#br0" timeOffset="128955.25">10418 5631,'0'24,"0"1,0 0,0 0,0 0,25-1,-25 1,0 0,0-50,25 0,-25 1,0-1,24 0,-24 0,25 0,0 1,-25 48,0 1,25 0,-25 0,0 0,0 24,0-24,0 0,0 0,25 0,-25-1,0 1,0 0,24-25,-24 25,25-25,-25 25</inkml:trace>
  <inkml:trace contextRef="#ctx0" brushRef="#br0" timeOffset="129372.411">11361 6300,'24'0,"1"0,0 0,0 0,24-24,-24 24,0 0,0 0,0 0,-1 0,1 0,0 0,0 0,0 0,-50 0,0 24,0-24</inkml:trace>
  <inkml:trace contextRef="#ctx0" brushRef="#br0" timeOffset="129636.4455">11336 6573,'25'0,"-1"0,1 0,25 0,-25 0,24-25,-24 25,0 0,24 0,-24 0,0 0,0-24,24 24,-24 0,0 0,0 0,-50 0,0 24,0-24</inkml:trace>
  <inkml:trace contextRef="#ctx0" brushRef="#br0" timeOffset="132364.1428">12874 5755,'-25'-25,"0"25,0 25,0 24,1 1,-26 24,25 1,0-1,1 25,24-24,-25 24,25-25,0 26,0-26,0 0,0 1,25-1,-1-24,1 0,0-26,0 26,0-25,-1 0,1-1,0-24,25 25,-26-25,1 0,25-25,-25 1,-1-1</inkml:trace>
  <inkml:trace contextRef="#ctx0" brushRef="#br0" timeOffset="132940.6133">13444 5705,'0'25,"0"0,-25-25,25 24,0 1,-24 0,-1 25,0-25,25 24,-25-24,0 0,1 0,-1-1,0 1,25 0,-25-25,0 25,0-25,1-25,24 0</inkml:trace>
  <inkml:trace contextRef="#ctx0" brushRef="#br0" timeOffset="133139.3407">13320 5432,'25'0,"0"25,0 0,-1 0,-24 24,25 1,0-25,-25 24,25 1,-25-1,25-24,-25 25,24-25,-24 24,0-24,25 0,-25 0,0 0,25-1,-25 1</inkml:trace>
  <inkml:trace contextRef="#ctx0" brushRef="#br0" timeOffset="133352.2112">13742 5779,'0'25,"0"0,0 0,0 0,0 0,0-1,0 1,0 25,0-25,0 24,0-24,0 0,0 0,0-50,0 0</inkml:trace>
  <inkml:trace contextRef="#ctx0" brushRef="#br0" timeOffset="133708.2652">13767 5209,'24'25,"-24"0,0-1,25 1,-25 25,0-25,0-1,0 1,0 0,0 0,0-50,0 0,25 25,-25-25,25-24,-25 24,25 0,-25 0,24 25,-24-24,25 48,-25 1,0 0,0 0,0 0,0 24,0-24,0 0,0 0,0 24,25-24,-25 0,0 0,25-1,-25 1,0 0</inkml:trace>
  <inkml:trace contextRef="#ctx0" brushRef="#br0" timeOffset="134111.6969">14461 6623,'0'25,"-25"-1,25 1,-24 25,-1-25,25-1,-25 26,0 0,0-25,0 24,1-24,-1 0,25 0,-25-1,25 1,-25-25,25-25,-25 1,25-1,0-25</inkml:trace>
  <inkml:trace contextRef="#ctx0" brushRef="#br0" timeOffset="134315.8077">14287 6300,'25'25,"0"-25,-25 25,25 0,0 0,0-1,-1 26,1 0,-25-1,25 1,0-1,-25 26,25-26,-1 1,-24 0,25-25,-25 24,25-24,0 25,-25-26,25 1</inkml:trace>
  <inkml:trace contextRef="#ctx0" brushRef="#br0" timeOffset="134660.4261">14784 6871,'0'25,"24"-25,-24 25,25-25,0 24,-25 1,0 0,0 0,-25 0,0-1,1 1,-1 0,0-25,0 0,25 25,0-50,25 25,0 0,0 0,-1 0,1 0,0-25,0 25,0 0,24 0,-24-25,0 25,0-24,-25-1</inkml:trace>
  <inkml:trace contextRef="#ctx0" brushRef="#br0" timeOffset="135047.7535">14833 6325,'0'25,"0"0,0 0,0-1,0 1,0 0,0 0,0 0,0-1,0 1,0-50,25 25,-25-24,0-1,25 25,-25-25,25 0,-25 0,24 1,-24-1,25 25,-25-25,25 50,-25 0,0-1,0 1,0 0,0 0,0 0,0 24,0-24,0 0,25 0,-25-1,25 1,-1-25,1 0</inkml:trace>
  <inkml:trace contextRef="#ctx0" brushRef="#br0" timeOffset="135596.7165">15280 5457,'0'-25,"24"50,1 0,-25 24,25-24,0 25,0-1,0 1,-1 24,1 1,0-25,0 49,0-25,-1 1,-24-1,25 0,-25 26,0-26,-25 0,25 26,-24-26,-1 0,25 1,-25-25,0 24,0-24,1-1,-26 1,25-1,0-24</inkml:trace>
  <inkml:trace contextRef="#ctx0" brushRef="#br0" timeOffset="141160.5022">4614 8012,'0'-25,"0"50,-25 0,25 0,-25 24,25 1,-25-1,0-24,25 25,-24-1,24 1,-25 0,0-26,25 1,0 0,0 0,-25-25,25 25,0-1,25-48,-25-1,25-25,-25 25,25-24</inkml:trace>
  <inkml:trace contextRef="#ctx0" brushRef="#br0" timeOffset="141487.7269">4812 8062,'-25'0,"25"24,0 1,-25 0,25 0,-24 24,-1-24,0 25,0-1,0 1,25-25,-24 24,24-24,-25 0,25 25,-25-26,25 1,0 0,0-50</inkml:trace>
  <inkml:trace contextRef="#ctx0" brushRef="#br0" timeOffset="142728.1638">3423 9500,'-25'-25,"25"50,-25 25,25-25,0 49,0-24,0 24,0 25,0-24,0-1,0 1,-24-1,48 0,-24-24,0 0,0-26,0 1,0 0,0 0,0 0,0-50,0 0,25-25,-25 1,0-1,0 1,-25-1</inkml:trace>
  <inkml:trace contextRef="#ctx0" brushRef="#br0" timeOffset="142960.1328">3349 9475,'0'0,"0"-24,24 24,-24-25,25 25,0 0,0 0,0 25,-1-25,1 0,0 24,0-24,-25 25,25 0,-1 0,-24 0,0-1,0 1,0 0,-24 0,24 0,-25-1,0 1,0-25,25 25,-25 0,1-25,24 25,-25-25,0 0,25-25,-25 25</inkml:trace>
  <inkml:trace contextRef="#ctx0" brushRef="#br0" timeOffset="143211.3615">3597 9327,'0'0,"24"0,1-25,0 25,0 0,0 0,0 0,-1 0,1 0,0 0,0 0,0 0</inkml:trace>
  <inkml:trace contextRef="#ctx0" brushRef="#br0" timeOffset="143412.3687">3894 9079,'0'24,"0"1,0 0,0 0,0 0,0 24,0-24,0 25,0-26,0 26,-24 0,24-1,0-24,0 25,-50-50,50 49,0 1</inkml:trace>
  <inkml:trace contextRef="#ctx0" brushRef="#br0" timeOffset="143692.3542">4291 9451,'-25'0,"1"24,24 1,-25 25,0-1,0 1,25 0,-25-1,1 1,-1 24,25-24,-25-25,25 24,-25-24,25 0,0 0,25-50,-25 0</inkml:trace>
  <inkml:trace contextRef="#ctx0" brushRef="#br0" timeOffset="143888.6661">4242 9426,'24'25,"-24"-1,25 1,-25 0,0 0,25 24,-25 1,25-25,-25 24,0 1,0 0,25-1,-25 1,0-1,24-24,-24 0,0 0,0 0,0 0,-24-25,-1 0</inkml:trace>
  <inkml:trace contextRef="#ctx0" brushRef="#br0" timeOffset="144039.5717">4118 9897,'0'-25,"24"25,1 0,0 0,0-25,0 25,24-24,-24 24,0 0,-50-75,50 75,0-25</inkml:trace>
  <inkml:trace contextRef="#ctx0" brushRef="#br0" timeOffset="144291.6941">4539 9500,'-25'25,"25"0,0 0,0-1,0 26,25 24,-25-24,0 24,0 1,0-1,0 1,0-1,0-24,0-1,0 1,25 0,-25-26,0 1,0 0,0-50,0 0,0 1,0-26,0 0</inkml:trace>
  <inkml:trace contextRef="#ctx0" brushRef="#br0" timeOffset="144516.4541">4539 9575,'0'-25,"0"0,25 25,-25-25,25 25,0 0,-1 0,26 0,-25 0,0 0,-1 25,1 0,0 0,-25-1,25-24,-25 25,0 0,0 0,0 0,-25-1,25 1,-25 25,0-25,1-1,-1 1,0 0,-25 25,26-50,-26 24</inkml:trace>
  <inkml:trace contextRef="#ctx0" brushRef="#br0" timeOffset="144879.9541">3101 9227,'-25'0,"0"0,25 25,-25 0,0 25,1-1,24 1,-25 24,0 1,0-1,25 25,0-24,0 24,0 0,25 0,0-24,24-1,-24 1,25-1,24-24,-24-26</inkml:trace>
  <inkml:trace contextRef="#ctx0" brushRef="#br0" timeOffset="145256.7527">5110 9227,'0'0,"0"25,25-25,-1 25,-24 0,25 24,0-24,0 25,-25-1,25 1,-25 0,0-1,0 26,0-26,0 1,0-1,0 1,-25 0,0-1,0 1,25 0,-25-26,1 1,-1 0,0-25,0 0</inkml:trace>
  <inkml:trace contextRef="#ctx0" brushRef="#br0" timeOffset="145492.0545">5457 9227,'0'25,"-25"0,25 0,-25 24,1 1,24 0,-25 24,0 25,0-24,25-1,0 25,0-24,0-1,25 1,-25-26,25 26,0-51,-1 26,1-25,25-25,-25 0</inkml:trace>
  <inkml:trace contextRef="#ctx0" brushRef="#br0" timeOffset="145803.5625">5928 9426,'-24'0,"24"-25,0 50,0 0,0-1,0 1,0 50,0-26,0 26,0 24,0-25,0 1,0-1,0 1,0-1,0-24,0-1,0-24,0 0,0 0,0-1,0-48,0-1,0 0,-25-25,25 26</inkml:trace>
  <inkml:trace contextRef="#ctx0" brushRef="#br0" timeOffset="146024.2395">5779 9525,'0'0,"0"-25,25 0,-25 1,25 24,0-25,0 0,0 25,24 0,-24 25,0-25,0 25,-1-1,1 1,-25 0,25 25,-25-26,0 1,0 0,0 0,0 24,-25-24,0 0,25 25,-24-26,-1 1,0 0,0-25,0 0,1 0,-1-25</inkml:trace>
  <inkml:trace contextRef="#ctx0" brushRef="#br0" timeOffset="146255.818">6077 9252,'0'-25,"25"25,0 0,0 0,-1 0,1 0,0 0,0 0,0 0,-1 0,1 0,0 0</inkml:trace>
  <inkml:trace contextRef="#ctx0" brushRef="#br0" timeOffset="146427.7865">6400 9029,'-25'0,"25"25,25 0,-25-1,0 1,0 25,0-25,0 24,0 1,0-1,0 1,0 0,0-1,0 1</inkml:trace>
  <inkml:trace contextRef="#ctx0" brushRef="#br0" timeOffset="146959.7639">6846 9401,'-25'0,"25"25,-25-25,25 25,-24 24,-1-24,0 25,25 24,-25-24,0 24,1 0,24-24,-25 24,0-24,25 0,0-1,0-24,0 0,0 0,0 0,0-50,0 0,0 0,25 0</inkml:trace>
  <inkml:trace contextRef="#ctx0" brushRef="#br0" timeOffset="147220.4697">6796 9401,'0'25,"0"0,25-25,-25 49,0-24,25 0,-25 24,25 26,-25-26,25 1,-25 24,0-24,25 0,-25-1,0 1,0-25,24 0,-24-1,0 1,0 0,0 0,-24-25,24-25,-25 25,25-25</inkml:trace>
  <inkml:trace contextRef="#ctx0" brushRef="#br0" timeOffset="147515.6614">6648 9872,'0'0,"24"0,1 0,0-25,0 25,24 0,-24 0,0 0,0 0,0 0,0 0,-1 0</inkml:trace>
  <inkml:trace contextRef="#ctx0" brushRef="#br0" timeOffset="147900.5044">7317 9451,'0'0,"0"-25,-24 25,24 25,24 24,-24 26,0-26,0 50,0-24,0-1,0 25,0-24,0-1,0 1,0-26,0 1,-24 0,24-26,0 1,24 0,-24-50,0 0,0 1,0-26,0 0,0 1</inkml:trace>
  <inkml:trace contextRef="#ctx0" brushRef="#br0" timeOffset="148144.5756">7193 9475,'0'0,"0"-24,0-1,0 0,25 25,-25-25,25 25,0 0,0-25,-1 25,26 25,0-25,-26 25,1 0,0 0,0-1,0 1,-1 0,1 0,-25 0,0-1,0 26,-25-25,25 0,-24-1,-1 26,0-25,0 24,0-24,1 0,-1-25,0 25,0-25,0 0,1-25,-1 0</inkml:trace>
  <inkml:trace contextRef="#ctx0" brushRef="#br0" timeOffset="148384.5454">7541 9178,'24'25,"1"-1,0 1,0 0,24 0,-24 24,0 1,0-25,0 24,-25 1,24 0,1-1,-25 26,0-26,0 1,0 24,-25-24,25 24,-24-24,-1 0,0-1,0 1,0-25,1-1,-1 1,0-25,25-25</inkml:trace>
  <inkml:trace contextRef="#ctx0" brushRef="#br0" timeOffset="148572.0039">8136 9748,'25'0,"-25"25,25-25,-1-25,-24 0,25 25,-25-24</inkml:trace>
  <inkml:trace contextRef="#ctx0" brushRef="#br0" timeOffset="148663.73">8409 9723,'0'25,"0"-50,25 50,-1-25,1 0,-25-25,0 1</inkml:trace>
  <inkml:trace contextRef="#ctx0" brushRef="#br0" timeOffset="148759.74">8781 9699,'0'0,"25"0,-1 24,1-24,0 0,0 0,0 0,-1 0,1 0</inkml:trace>
  <inkml:trace contextRef="#ctx0" brushRef="#br0" timeOffset="149032.4731">9327 9277,'0'0,"-25"0,25-25,-25 25,0 25,0 25,1-26,-1 51,0-26,0 26,0 24,1-25,24 1,-25-1,25 25,0-49,25 25,-25-26,24-24,1 0,25 0,-25-25,-1 0,26 0,-25-25</inkml:trace>
  <inkml:trace contextRef="#ctx0" brushRef="#br0" timeOffset="149335.737">9525 9451,'0'-25,"-25"25,25 25,0-1,0 26,0 0,0-1,0 26,0 24,0-25,0 1,0-1,0 1,0-1,0 0,0-24,0 0,0-1,25-24,-25 0,0 0,0-50,0 0,0 0,0-24,0-1,0 0</inkml:trace>
  <inkml:trace contextRef="#ctx0" brushRef="#br0" timeOffset="149544.8321">9550 9475,'0'0,"0"-24,0-1,25 0,-1 25,1 0,0 0,0 0,0 25,-1 0,1-1,0 1,-25 0,0 0,25 0,-25-1,0 1,0 0,-25 0,25 0,-25-1,0 1,1-25,-1 25,0-25,0 0,0 0,1 0,24-25,-25 0</inkml:trace>
  <inkml:trace contextRef="#ctx0" brushRef="#br0" timeOffset="149723.411">9798 9178,'25'0,"-1"0,1 0,0 0,0 0,0 0,-1 0,1 0,-50-50</inkml:trace>
  <inkml:trace contextRef="#ctx0" brushRef="#br0" timeOffset="149887.5032">10071 9004,'0'25,"0"0,0 0,0-1,0 1,0 25,0-25,0 24,0 1,0-1,0 1,0 0,25-26</inkml:trace>
  <inkml:trace contextRef="#ctx0" brushRef="#br0" timeOffset="150143.5502">10393 9451,'-25'0,"1"0,24 24,-25 1,0 25,25-1,-25 1,0 0,1-1,-1 26,25-26,-25 1,0 24,25-49,0 25,-25-25,50-1,-25-73,0 24</inkml:trace>
  <inkml:trace contextRef="#ctx0" brushRef="#br0" timeOffset="150361.1007">10368 9426,'25'25,"-25"-1,25 1,-25 25,25-1,-25 1,0-25,25 49,-25-24,0-1,24-24,-24 25,0-1,0-24,25 0,-25 0,0 0,-25-25,1-25</inkml:trace>
  <inkml:trace contextRef="#ctx0" brushRef="#br0" timeOffset="150511.7011">10244 9823,'25'0,"0"-25,0 25,0 0,24-25,-24 0,25 25,-26-25,-24 1,50-1,-25 25</inkml:trace>
  <inkml:trace contextRef="#ctx0" brushRef="#br0" timeOffset="150772.2326">10815 9401,'-25'0,"25"25,0 0,0-1,0 26,-25 0,25-1,0 26,0-1,0 0,0 1,0 24,0-24,0-1,-25 0,25 1,0-26,25 26,-25-50,0 24,0-24,0-50,0 0,0 1,0-26,0 25,0-24,0-26</inkml:trace>
  <inkml:trace contextRef="#ctx0" brushRef="#br0" timeOffset="151039.6471">10740 9475,'0'0,"0"-24,0-1,0 0,25 0,0 0,0 25,0 0,-1 0,1 0,0 0,25 25,-26 0,1-25,-25 25,25 0,-25-1,25 26,-25-25,0 0,0-1,-25 1,25 0,-25 25,0-26,1 1,-1 0,0 0,0 0,0-1,1-24,-1 0,0 0,0 0,25-24</inkml:trace>
  <inkml:trace contextRef="#ctx0" brushRef="#br0" timeOffset="151296.8821">11112 9029,'25'0,"0"25,0 0,0 24,0-24,-1 25,26-26,-25 26,0 0,-1-1,26 26,-25-26,-25 1,25 24,-25-24,0-1,0 26,-25-1,25 1,-50-26,25 26,1-1,-26 1,0-26,1 26,-1-26,-24 1</inkml:trace>
  <inkml:trace contextRef="#ctx0" brushRef="#br0" timeOffset="152192.5879">4415 10790,'0'0,"0"-25,25 25,0 0,-25-25,25 25,-1 0,1 0,0 0,0 0,24 0,-24 0,25 0,-25 0,-1 0,26 0,-25 0,25 0,-26 0,26 0,-25 0,0 0,24 0,-24-24,25 24,-26 0,26 0,0-25,-26 25,26 0,0 0,-26 0,26 0,-25 0,24 0,-24 0,25 0,-25 0,24 0,-24 0,25 0,-1 0,-24 0,25 0,-25 0,24 0,-24-25,25 25,-1 0,1-25,-25 25,24 0,-24 0,0-25,0 25,-1 0,1 0,0 0,0 0,-50-49,0 49,0 25</inkml:trace>
  <inkml:trace contextRef="#ctx0" brushRef="#br0" timeOffset="153179.7097">7268 10616,'0'0,"-25"0,50-24,0 24,-1 0,1 0,25 0,-1 0,1 0,0 0,-1 0,-24 0,25 0,-1 0,-24 0,0 0,24 0,-24 0,-25-25,25 25,0 0,0 0,-50 0</inkml:trace>
  <inkml:trace contextRef="#ctx0" brushRef="#br0" timeOffset="153672.4235">8930 10616,'0'0,"24"-24,1 24,0 0,0 0,25 0,-26 0,26-25,0 25,-1 0,1 0,-1 0,1 0,0 0,-1 0,1 0,-25 25,24-25,-24-25,0 25,0 0,-1 0,1 0,-50 0,1 0,-1 0</inkml:trace>
  <inkml:trace contextRef="#ctx0" brushRef="#br0" timeOffset="154356.4025">4366 11931,'-25'0,"25"25,0 0,0-1,0 26,0 24,0-24,0 49,0-24,0-1,0 25,0-24,0-1,0-24,25-1,-25 1,0-25,24 0,-24-50,0-25,0 25,0-24</inkml:trace>
  <inkml:trace contextRef="#ctx0" brushRef="#br0" timeOffset="154596.4198">4266 11931,'0'0,"0"-25,25 0,-25 1,25 24,0-25,0 25,-1 0,1 25,0-25,0 24,24 1,-24 0,-25 0,25 0,0-1,-25 1,0 25,0-25,0-1,0 1,-25 0,25 0,-25 0,0 0,1-1,-1 1,25 0,-25-25,0 0,0-25,1 0</inkml:trace>
  <inkml:trace contextRef="#ctx0" brushRef="#br0" timeOffset="154807.6889">4589 11683,'25'0,"-1"0,1 0,0 0,0 0,0 0,-1-25,1 25,0 0,0 0,0 0,0 25,-1-25</inkml:trace>
  <inkml:trace contextRef="#ctx0" brushRef="#br0" timeOffset="154983.6587">4936 11410,'0'25,"0"0,0 0,0 24,0-24,0 25,0-1,0 1,0-1,0 1,25 24,-25-24,0 0,0-1,25 1,-25-1</inkml:trace>
  <inkml:trace contextRef="#ctx0" brushRef="#br0" timeOffset="155283.6358">5531 11782,'0'0,"-24"0,24-25,-25 50,0 0,25 25,-25-1,0 26,1-26,-26 26,25-1,0 1,1-1,-1 0,25 1,-25-26,25 1,0-25,0 0,0-1,25-48,-25-26,25 0,-1 1,-24-1</inkml:trace>
  <inkml:trace contextRef="#ctx0" brushRef="#br0" timeOffset="155516.2181">5507 11733,'24'24,"-24"1,0 0,25 0,-25 24,25 26,-25-26,25 1,-25 24,25-24,-1 25,-24-1,25-24,-25-1,25 1,-25-1,25-24,-25 25,0-25,0-1,0-48,-25 24,0-25</inkml:trace>
  <inkml:trace contextRef="#ctx0" brushRef="#br0" timeOffset="155723.9415">5259 12303,'24'-25,"1"25,0 0,25 0,-26 0,26 0,-25-24,24 24,-24 0,0 0,0-25,0 25,-1 0,1-25</inkml:trace>
  <inkml:trace contextRef="#ctx0" brushRef="#br0" timeOffset="156160.1692">5904 11559,'0'0,"0"-25,0 0,0 50,0 0,0 0,0 24,0 1,0 0,-25-1,25 1,0-25,0 24,0-24,25-25,-25-25,0 0,24 1,-24-1,25-25,0 1,0-1,-25 0,25 26,-25-1,24 0,-24 0,25 25,-25 25,25 0,-25 0,0-1,0 26,0 0,0-26,0 26,0 0,25-26,-25 26,25-25,-25 0,0-1,0 1</inkml:trace>
  <inkml:trace contextRef="#ctx0" brushRef="#br0" timeOffset="157092.2884">6424 11807,'-24'-25,"24"50,0 0,-25 0,25-1,0 1,0 0,0 0,0 24,0-24,0 50,0-26,0 1,0 24,0-24,25 24,-25 1,0-26,0 1,0 0,0-26,0 1,0 0,24 0,-24 0,-24-50,24 0,0 0,0 0,0-24,0 24,0-25,0 1,0-1,0 1,0-1</inkml:trace>
  <inkml:trace contextRef="#ctx0" brushRef="#br0" timeOffset="157440.4989">6350 11733,'0'0,"0"-25,25 25,-25-25,25 25,-1-25,1 25,25 0,-25-25,-1 25,26 25,-25-25,0 25,-1-25,1 25,0 0,0-1,0 1,-25 0,24 0,-24 0,0 24,0-24,0 0,-24 24,-1-24,25 0,-25 0,0 0,0-1,1 1,-1 0,0-25,0 25,0-25,1 0,-1 0,0 0,0-25,0 0</inkml:trace>
  <inkml:trace contextRef="#ctx0" brushRef="#br0" timeOffset="159800.5274">12254 7913,'0'-25,"24"25,1 0,0 0,0 0,0 0,24 25,-24-25,0 0,24 24,1-24,0 0,-1 0,1 0,24-24,-24 24,-1-25,26 25,-26-25,1 0,24 25,-24 0,25-25,-26 25,1 0,24 0,-24 25,-1-25,1 0,0 0,-1 0,1 0,-25 0,24 0,1 0,-1-25,-24 25,25 0,-1-24,-24 24,25-25,-25 25,24 0,1 0,-25 0,-1 0,26 0,-25 0,25 0,-26 25,26-25,-25 24,0-24,24 0,1 0,-25 0,24 0,1 0,-1 0,1 0,0 0,-1-24,26 24,-26 0,-24 24,25-24,-1 0,-24 25,0-25,0 0,-1 25,1-25,0 0,0 0,-25 25,-25-25</inkml:trace>
  <inkml:trace contextRef="#ctx0" brushRef="#br0" timeOffset="161607.9447">3994 13543,'24'0,"1"25,0-25,0 0,0 25,-1-25,26 25,-25-25,24 0,1 0,-25-25,24 25,1-25,-25 0,0 25,24-24,-24 24,0 0,0 0,-1 0,1 0,0 0,0 0,0 24,-1-24,1 0,0 0,0 0,0 0,24 0,-24-24,25-1,-1 0,-24 0,25 0,-1 1,-24-1,25 0,-25 0,24 25,-24 0,25 0,-26 0,26 0,-25 0,24 25,-24-25,25 25,-25-25,-1 25,26-25,0 0,-26 0,26 0,0 0,-1 0,1 0,0 0,-1 0,1-25,-1 25,1 0,0 0,-1 25,1-25,-1 0,1 24,0-24,-26 25,26-25,-25 0,0 25,-1-25,1 0,0-25,0 0,-25-24</inkml:trace>
  <inkml:trace contextRef="#ctx0" brushRef="#br0" timeOffset="162716.1199">10443 12129,'-25'0,"25"-24,25-1,0 0,-1 0,26 0,0 1,-1-26,26 0,-1 1,0-1,1 1,24-26,0 26,1-1,-1-24,0 24,0 0,0 26,1-26,-26 25,0-24,-24 24,0 0,-1 0,-24 0,0 0,0 25,-25-24,-25 24,0 24,0-24,0 25</inkml:trace>
  <inkml:trace contextRef="#ctx0" brushRef="#br0" timeOffset="163032.683">10765 12303,'0'0,"-25"-25,50 25,-25-24,25-1,0 0,24 0,-24 0,25 0,-1 1,1-26,24 25,-24-24,25 24,-1-25,0 25,1-24,24-1,-25 1,26 24,-26-25,25 25,-24-24,-26 24,26 0,-26 0,1 1,0-1,-26 0,1 25,0 0,0-25,-50 25</inkml:trace>
  <inkml:trace contextRef="#ctx0" brushRef="#br0" timeOffset="164304.3522">7193 14635,'-24'-25,"-1"50,0 0,25 24,-25-24,-24 49,24-24,0 24,0-24,0 24,1 26,-26-26,25 0,-25 1,26-25,-1 24,25-24,-25-26,25 1,0 0,0 0,25-75,-25 1,0-26</inkml:trace>
  <inkml:trace contextRef="#ctx0" brushRef="#br0" timeOffset="164556.8186">7119 14635,'25'0,"-25"25,0-1,0 26,25-25,-25 24,24 1,-24 24,25 1,-25-1,25 1,-25-26,25 26,-25-1,0-24,25-1,-25 1,0-25,0 0,0 24,0-24,-25-25,0 0,0-25</inkml:trace>
  <inkml:trace contextRef="#ctx0" brushRef="#br0" timeOffset="164732.517">6796 15255,'0'0,"25"0,0 0,25-25,-1 25,-24-25,25 25,-25-25,24 25,1-24,-25 24,24-25,-24 0,0 0,-25 0</inkml:trace>
  <inkml:trace contextRef="#ctx0" brushRef="#br0" timeOffset="165112.0966">7491 14362,'25'0,"-25"25,0 24,0-24,0 25,0-25,0 24,0-24,0 25,0-26,0 1,0 0,25-25,-25-25,0 0,24 1,-24-26,25 0,0 1,-25 24,25-25,-25 26,25-1,-25 0,24 25,-24 25,0 0,0-1,0 1,0 0,0 25,25-1,-25-24,0 25,0-1,0-24,25 0,-25 24,0-24,25-25,-25 25,25 0</inkml:trace>
  <inkml:trace contextRef="#ctx0" brushRef="#br0" timeOffset="165584.4484">8533 15032,'0'-25,"25"25,-1 0,1 0,25-25,-25 25,24 0,-24 0,25-25,-1 25,-24 0,25 0,-26 25,1-25,0 0,0 0,0 0,-50 0,0 0,0 0,0-25</inkml:trace>
  <inkml:trace contextRef="#ctx0" brushRef="#br0" timeOffset="165875.8484">8434 15230,'24'0,"1"0,0 0,0 0,24 0,1 0,-25 0,24 0,1 0,0 0,-1 0,-24-25,0 25,0 0,-1 0,1 0,-25 25</inkml:trace>
  <inkml:trace contextRef="#ctx0" brushRef="#br0" timeOffset="170392.4954">9922 14337,'-25'0,"25"25,0 0,0 24,0-24,0 0,0 25,0 24,0-24,0 24,0 0,0 1,0-1,0 25,0-24,0-26,0 26,-25-26,25 1,25 0,-25-1,0-24,0 0,0 0,0-50,0 0,0 0,0-24,0-1,0 0,-25 1,25-1,0-24</inkml:trace>
  <inkml:trace contextRef="#ctx0" brushRef="#br0" timeOffset="170751.5819">9823 14362,'0'0,"0"-25,24 25,1-25,0 25,0 25,0-25,-1 0,1 0,25 0,-25 25,0-25,-1 25,1 0,0-25,-25 24,25 1,0 0,-25 0,0 0,0-1,0 1,0 0,-25 0,25 0,-25-1,25 1,-25 0,0 0,1 0,-1-25,0 24,0 1,0-25,0 0,1 0,-1 0,0-49,25-1</inkml:trace>
  <inkml:trace contextRef="#ctx0" brushRef="#br0" timeOffset="171163.9557">10964 14163,'-25'0,"0"0,25 25,-25 0,0 0,25 0,-24 24,-1 1,0 24,25 26,-25-1,25 0,-25 0,25 0,0 1,0-1,25 0,-25-25,25 1,0-1,0-24,24 0,-24-1,0-24,24 0,-24-25,25 0,-25-50</inkml:trace>
  <inkml:trace contextRef="#ctx0" brushRef="#br0" timeOffset="171436.6259">11485 14089,'-25'0,"25"25,0 0,-25-1,0 1,0 25,1-1,-1 1,0 0,0-1,0-24,1 25,-1-25,0-1,25 1,-25 0,25 0,-25-25,25-25,0-25</inkml:trace>
  <inkml:trace contextRef="#ctx0" brushRef="#br0" timeOffset="171627.7241">11286 13742,'25'25,"0"-1,0 1,-1 0,1 25,0 24,0-24,24-1,-24 26,0-26,0 26,0-26,-1 1,1-25,0 24,-25-24,25 0</inkml:trace>
  <inkml:trace contextRef="#ctx0" brushRef="#br0" timeOffset="171927.7132">11832 14188,'0'25,"0"0,0 0,0-1,0 26,0-25,0 25,0-26,0 26,0-25,0 0,0-1,25-48,-25-1,0 0,24 0,-24-24,25-1,-25 25,25-25,-25 26,25-1,-25 0,25 50,-25 0,0-1,0 1,0 25,0-25,0 24,0 1,0-25,0 24,24-24,-24 0,-49-50</inkml:trace>
  <inkml:trace contextRef="#ctx0" brushRef="#br0" timeOffset="173211.8795">11906 14139,'0'0,"0"24,0 1,0 0,0 0,0 24,-25 1,25-25,0 25,0-26,-24 1,24 0,0 0,0 0,0-50,24 0,-24-25,25 26,-25-26,0 0,0 25,25-24,-25 24,0 0,0 0,0 50,0 25,0-25,0 24,0 1,0 0,0-26,0 1,0 25,0-25,0-1,0-48,25-1,-25 0,0 0,0-24,0-1,0 0,25 1,-25-1,0 0,0 26,0-1,0 0,0 50,24 0,-24-1,0 26,-24 0,24-1,0 1,0 0,0-1,0 1,0-25,0-1,0 1,0-50,0 1,0-1,-25 0,25 0,0-24,0-1</inkml:trace>
  <inkml:trace contextRef="#ctx0" brushRef="#br0" timeOffset="173531.4828">11832 13320,'-25'25,"25"0,25 0,-25 24,0-24,0 25,-25-1,50-24,-25 0,0 0,0-1,0 1,25-25,-25-49,24 24,1 0,-25-25,25 1,0-1,-25 25,25-24,-25 24,24 25,1 25,-25 0,0-1,0 26,0 0,0-1,0 1,0-1,0 1,25 0,-25 24,0-24,25-1,-25 1,25-1,-25-24</inkml:trace>
  <inkml:trace contextRef="#ctx0" brushRef="#br0" timeOffset="173880.2132">12551 15205,'-25'25,"25"0,-24-25,24 25,-25 24,0 1,0-25,0 24,1 1,-1 0,0-1,0 1,25-25,-25-1,1 1,24 0,-25-25,0 25,25-50,-25 0,25-24</inkml:trace>
  <inkml:trace contextRef="#ctx0" brushRef="#br0" timeOffset="174043.9456">12278 14932,'25'0,"0"0,0 25,0 0,24 25,-24-26,0 26,0 0,24 24,-24-24,0 24,0-24,-1 24,1-24,0-1,-25 1,25-25,-25 0,0-1</inkml:trace>
  <inkml:trace contextRef="#ctx0" brushRef="#br0" timeOffset="174336.5952">12849 15453,'25'25,"-1"0,-24 0,25-25,-25 25,25-1,-25 1,0 0,0 0,0 0,-25-1,0 1,25 0,-24-25,-1 25,0-25,0 25,0-25,50 0,0 24,0-24,0 0,-1 0,1 0,0 0,0 0,0 0,-1-24,1-1</inkml:trace>
  <inkml:trace contextRef="#ctx0" brushRef="#br0" timeOffset="174639.7368">12948 14932,'0'25,"0"0,0 25,0-26,0 26,0-25,25 0,-25-1,25 1,-25-50,24 1,-24-1,25 0,-25-25,25 26,-25-26,25 25,-25 0,25 1,-1 24,-24 24,0 1,0 0,0 25,0-1,0-24,0 25,0-1,25-24,-25 0</inkml:trace>
  <inkml:trace contextRef="#ctx0" brushRef="#br0" timeOffset="174996.6242">13444 13816,'25'25,"-25"0,25 0,0 24,-25 1,49-1,-24 26,0 24,0-25,24 26,-24 24,0-25,0 25,-1-25,-24 0,0 1,0 24,0-25,0 0,-24-24,-1 24,0-25,0 1,0-26,1 1,-1-1,-25-24,25-25</inkml:trace>
  <inkml:trace contextRef="#ctx0" brushRef="#br0" timeOffset="175376.5918">14213 14213,'0'25,"0"0,25 24,-25 1,0 24,0 26,0-1,0 0,0 0,0 25,-25-25,25 1,0-1,0-25,0 1,0-26,0 1,0-25,0 0,0-1,25-48,-25-26,0 0,0 1,0-1,0-49</inkml:trace>
  <inkml:trace contextRef="#ctx0" brushRef="#br0" timeOffset="175616.0678">14213 14287,'0'-24,"0"-1,25 25,0 0,-1 0,26 0,-25 25,0-1,24 1,-24 0,0 0,0 0,0 24,-1-24,-24 0,0 0,0 0,0-1,0 1,-24 0,-1 0,0 0,0-1,-24 1,24 0,0 0,0-25,0 0,0 0,1-25,24 0</inkml:trace>
  <inkml:trace contextRef="#ctx0" brushRef="#br0" timeOffset="175904.4729">14635 14015,'25'0,"-1"0,1 0,0 0,0 0,24 0,-24 0,25 24,-25-24,-1 0,1 0,0 0,0 0,0 25,-25-50</inkml:trace>
  <inkml:trace contextRef="#ctx0" brushRef="#br0" timeOffset="176144.7958">15180 13767,'0'24,"0"1,0 0,0 0,0 24,0 1,0 0,0-1,0 1,0 24,0-24,0-1,0 1,-24 0,24-1</inkml:trace>
  <inkml:trace contextRef="#ctx0" brushRef="#br0" timeOffset="186051.6418">18678 4490,'-25'24,"25"-48,25 48,-50-24,25-24,25 24</inkml:trace>
  <inkml:trace contextRef="#ctx0" brushRef="#br0" timeOffset="192740.2482">14039 15850,'0'25,"25"-25,0 25,0-25,-25 25,25-25,-1 0,1-25,0 25,0-25,0 25,-1-25,1 0,0 25,0 0,0 0,0 0,-1 0,-24 25,25-25,-25 25,25-25,0 25,0-25,-1 0,-24-25,25 25,-25-25,25 25,-25-25,25 25,0 0,-1 0,1 25,0-25,-25 25,25-25,0 0,-1-25,1 0,0 25,0-24,24-1,-24 0,0 25,0-25,0 50,-1-25,1 25,-25 0,25-25,-25 24,25 1,0-25,-1-25,-24 1,0-1</inkml:trace>
  <inkml:trace contextRef="#ctx0" brushRef="#br0" timeOffset="199280.5476">15974 14709,'-25'0,"1"0,24-25,-25 25,50 25,-1-25,26 0,-25 0,0 0,24 0,-24 0,0 0,0 0,-1 0,1 0,0 0,0 0,-50 0,0 25,0-25</inkml:trace>
  <inkml:trace contextRef="#ctx0" brushRef="#br0" timeOffset="199495.684">15850 14932,'25'25,"0"-25,0 0,24 0,1 0,-25 25,24-25,1-25,-25 25,-1 0,26 0,-25 0,0 0,-1 0,1 25,0-25</inkml:trace>
  <inkml:trace contextRef="#ctx0" brushRef="#br0" timeOffset="199900.8093">16942 13990,'0'-25,"-25"50,0 0,0-1,0 26,1 0,-1 24,0 0,0 26,0-1,25 25,-24-25,-1 25,25 0,-25 25,25-25,0 0,25-25,-25 1,25-1,-25-25,24 1,1-1,0-49,0 24,0-24,-1 0,1 0,-25-50</inkml:trace>
  <inkml:trace contextRef="#ctx0" brushRef="#br0" timeOffset="205819.8762">5432 4465,'-25'0,"1"25,-1-1,25 1,-25 0,25 25,0-26,0 1,0 0,0 25,0-26,0 1,0 0,25 0,0 0,-1-25,1 25,0-50,0 25,0-25</inkml:trace>
  <inkml:trace contextRef="#ctx0" brushRef="#br0" timeOffset="206212.319">5730 4589,'-25'0,"0"0,25 25,0-1,0 1,0 25,0-25,25-1,-25 1,0 0,25 0,-25 0,25 0,-1-1,1-48,0 24,-25-25,25 25,-25-25,25 0,-25 0,0 0,25 1,-25-1,0 0,0 0,-25 0,25 1,-25-1,0 0,0 0,0 25,1 0,24 25,-25 0,25 0,-25-25,25 24,0 1,25 0</inkml:trace>
  <inkml:trace contextRef="#ctx0" brushRef="#br0" timeOffset="206427.7037">6102 4638,'0'25,"25"0,-25 0,0 0,0-1,0 1,-25 0,25 25,0-25,0-1,-25 1,25 0,0 0</inkml:trace>
  <inkml:trace contextRef="#ctx0" brushRef="#br0" timeOffset="206891.9952">6375 4465,'25'25,"-1"-25,1 0,0 24,0 1,-25 0,25-25,-25 25,0 0,-25-1,25 1,-25-25,25 25,-25 0,0 0,25-50,25 25,-25-25,25 25,0-25,0 25,-1 0,1 0,0 25,0 0,-25 0,25-1,-50 1,25 0,0 0,-25 0,25 0,-25-1,25 1,0 0,-49 0,24 0,50-25,-50 0,0-25,25 0</inkml:trace>
  <inkml:trace contextRef="#ctx0" brushRef="#br0" timeOffset="207135.9231">6722 4415,'0'25,"25"0,0 0,-1-1,-24 1,25 0,0 0,0 0,0-1,0 1,-25 0,24 0,-24 0,0 24,0-24,0 0,0 25,-24-1,73-49,-98 50,49-1,-75-24</inkml:trace>
  <inkml:trace contextRef="#ctx0" brushRef="#br0" timeOffset="211776.869">16991 14387,'0'0,"-25"-25,1 50,48-25,1 0,0 0,0 0,0 0,-1 0,1 0,0 0,0 0,0 0,-1-25,1 50,0-25,0 0,-25 25,0-50,0 0,25 25</inkml:trace>
  <inkml:trace contextRef="#ctx0" brushRef="#br0" timeOffset="212060.8257">17562 13990,'0'25,"0"-1,0 1,0 25,-25-25,25-1,0 26,0-25,0 0,0-1,0 1,0 0,0 0,0 0,0 0,0-1,-25 1,0-25</inkml:trace>
  <inkml:trace contextRef="#ctx0" brushRef="#br0" timeOffset="213200.5441">17264 15379,'25'0,"0"0,-25-25,0 0,0 50,0 0,0 0,0 0,0-1,0 1,0 0,0 0,0 0,0 24,-25-24,25 0,0 0,25-25,-25 24,0 1,0 0,0 0,-25 0,25-1,0 1,0 0,25-25,-25-25,0 0,-25 1,25-1,0 0</inkml:trace>
  <inkml:trace contextRef="#ctx0" brushRef="#br0" timeOffset="214660.0865">18083 14263,'0'0,"24"0,1 0,0 0,25 0,-26 0,1 0,0 0,0 0,0 0,-1 0,1 0,0 0,-50 0,-49-50,74 75,-25-25</inkml:trace>
  <inkml:trace contextRef="#ctx0" brushRef="#br0" timeOffset="215012.7204">18132 14387,'-25'0,"50"0,0 0,0 0,0 25,-1-25,1 24,0-24,0 0,0 25,-25 0,-25-25,25 25,-25 0,0-25,0 24,1 1,-26 0,25 0,0 0,1-25,-1 0,25 24,-25-24,50 0,0 0,-1 0,1 0,0 0,0 0,0 0,24 0,-24 0,0 0,0-24,-1 24,1 0,0 0,0-25,-25 0,-25 0</inkml:trace>
  <inkml:trace contextRef="#ctx0" brushRef="#br0" timeOffset="215244.1771">18331 13593,'0'25,"0"0,24-25,-24 24,0 1,0 0,0 25,-24-26,24 1,0 25,0-1,-25 1,25 0,0-1,0 1,0-1,0 26</inkml:trace>
  <inkml:trace contextRef="#ctx0" brushRef="#br0" timeOffset="215624.2189">18231 15205,'-24'0,"24"25,0 0,0 0,0-1,0 26,0-25,0 49,0-24,0 0,0-1,0 26,0-51,0 26,0 0,0-1,0-24,0 0,0 0,0-50,0 0,0 0</inkml:trace>
  <inkml:trace contextRef="#ctx0" brushRef="#br0" timeOffset="216067.794">18628 14015,'-24'-25,"48"50,1-25,0 24,0 26,0-25,-25 24,24 26,1-1,0 1,-25 24,25-25,-25 26,25-26,-25 25,0 0,0-24,0 24,-25 0,25-24,-25-1,0 1,25-1,-25 0,1-24,-1 24,0-24,0 0,25-26,-25 1,-24 0</inkml:trace>
  <inkml:trace contextRef="#ctx0" brushRef="#br0" timeOffset="216859.614">19298 13915,'0'-24,"-25"24,0 0,25 24,-24-24,-1 25,25 0,-25 25,0-1,0 1,1 24,-1 1,0-1,25 25,-25 1,0-1,25 0,0 0,-24 0,48 1,-24-1,0 0,25 0,-25 1,25-1,0-25,0 1,-25-1,24-24,1-1,0 1,0-25,0 24,-25-24,24 0,-24 0,25-25,-50 0,25-25</inkml:trace>
  <inkml:trace contextRef="#ctx0" brushRef="#br0" timeOffset="218935.8369">17512 14163,'0'-24,"0"-1,25 50,-25-1,0 1,0 0,0 0,0 0,0-1,0 26,0-25,0 0,0 0,0-1,0 1,0 0,0 0,-25 0,25-1,0 1,0 0,0 0,0 0,0-50,0 0,0 0,0 0,0 1</inkml:trace>
  <inkml:trace contextRef="#ctx0" brushRef="#br0" timeOffset="222023.9952">19546 14312,'0'-25,"-25"1,25 48,-25-24,25 25,-24 0,24 0,-25 0,25 0,0-1,0 1,0 0,25 0,-25 0,0-1,24 1,1-25,-25 25,25-25,0 0,0 0,0 0,-25-25,24 25,-24-25,25 1,-25-1,0 0,25 25,-25-25,0 0,0 1,0-26,0 25,0 0,0 0,0 1,0-1,-25 0,25 0,-25 0,25 1,-24 24,-1-25,0 25,0 0,0 0,25 25,-25-25,25 24,-24-24,24 25,0 0,0 0</inkml:trace>
  <inkml:trace contextRef="#ctx0" brushRef="#br0" timeOffset="222519.7241">20613 15627,'-25'0</inkml:trace>
  <inkml:trace contextRef="#ctx0" brushRef="#br0" timeOffset="223040.3357">20513 15553,'0'-25,"0"0,-24 25,24-25,24 25,1 25,0-25,0 0,24 25,-24 0,0-1,0-24,-25 25,25-25,-25 25,-25 0,25 0,-25-1,0 1,0 0,1 0,-1 0,0-25,0 24,0-24,1 0,-1 0,0 0,50 0,0 0,-1-24,1 24,0 0,0 0,24 24,-24-24,0 25,0 0,0 0,-25 0,0-1,0 26,0-25,0 0,-25-1,0 26,25-25,-25 0,0 24,1-49,24 25,-25-25,0 25,0-25,25-25,-25 0,25 0,0-24,0-1,0-24,0 24,25 1</inkml:trace>
  <inkml:trace contextRef="#ctx0" brushRef="#br0" timeOffset="223411.9002">20836 15205,'0'25,"0"0,0 0,0-1,0 1,0 0,0 0,0 25,0-26,0 1,25-50,-25 1,25-26,-25 25,24 0,-24-24,25 24,0 25,-25 25,0-1,0 1,0 0,25 0,-25 25,0-26,25 1,-25 0,0 0,0 0,24-25,-24 24,25-24,-25-24</inkml:trace>
  <inkml:trace contextRef="#ctx0" brushRef="#br0" timeOffset="224128.4382">21183 13990,'0'-25,"-25"0,50 50,0 0,-25 0,25-1,0 1,-1 0,-24 25,25-26,0 26,0 0,-25-1,25 26,-1-26,-24 26,25-1,-25-24,25 24,-25 1,25-1,-25 0,0 1,25-1,-25 1,0-1,0 0,0 1,0 24,-25-24,25-1,0 0,-25 1,25-1,-25-24,0 24,25-24,-24-1,-1 1,25 0,-25-26,25 26,0-25,-25-25,0 0,1 0</inkml:trace>
  <inkml:trace contextRef="#ctx0" brushRef="#br0" timeOffset="226900.8443">21903 13891,'0'-25,"-25"25,25 25,0-1,-25 1,25 0,-25 25,25-26,-25 26,25 24,-24-24,24 24,-25 1,0-1,0 26,25-26,-25 25,25 0,0 1,0 24,0-25,0 0,0 0,25 1,-25-1,25-25,-25 25,25-24,0-1,-1 1,-24-26,25 26,-25-26,25 1,0-25,-25 24,0-24,25 0,-25 0,24-1,-24 1,-24-50,24 1</inkml:trace>
  <inkml:trace contextRef="#ctx0" brushRef="#br0" timeOffset="228371.7335">22002 14312,'0'0,"25"0,-25 25,24-25,1 0,0 0,0 0,0 0,-1 0,1 0,0 0,0 0,0 0</inkml:trace>
  <inkml:trace contextRef="#ctx0" brushRef="#br0" timeOffset="228584.6569">22399 14163,'24'0,"1"0,0 0,0 0,24 0,-24 0,0 0,0 0,0 0,-1 0,-48 0</inkml:trace>
  <inkml:trace contextRef="#ctx0" brushRef="#br0" timeOffset="228900.0282">22423 14337,'0'0,"25"25,0-25,0 0,0 0,-1 25,-24 0,0-1,-24 1,-1 0,0 0,-25 0,26-1,-1-24,0 25,50-25,0 25,24-25,-24-25,0 25,0 0,-1 0,1-25,0 25,0 0,0 0,-1-24,-24-1,0 0</inkml:trace>
  <inkml:trace contextRef="#ctx0" brushRef="#br0" timeOffset="229403.7125">22448 13370,'0'-25,"25"25,-25 25,25 0,0-25,-25 24,24 1,1 0,0 0,-25 0,0-1,-25 1,0 0,1-25,-1 25,0 0,0-25,0 0,1 0,48 24,1-24,0 0,0 0,24 25,-24-25,0 25,0-25,-25 25,25 0,-25-1,0 1,-25 0,25 0,-25 0,0-25,25 24,-25 1,1 0,-1-25,25 25,-25-25,0 0,0 0</inkml:trace>
  <inkml:trace contextRef="#ctx0" brushRef="#br0" timeOffset="230067.4274">23192 14337,'0'25,"25"-25,0-25,0 25,0 0,-1 0,1 0,0 0,25 0,-26 0,1 0,0 0,0 0,0 0,-1 0</inkml:trace>
  <inkml:trace contextRef="#ctx0" brushRef="#br0" timeOffset="230455.7246">23788 14163,'24'0,"-24"-24,25 24,0 0,0 0,25 0,-26 0,1 0,0 0,25 0,-26 0,-24 24,-24 1,-1 0,0 0,-25 0,1-1,-1 26,0-25,1 0,24 0,0-1,0 1,1-25,24 25,24-25,1 0,25-25,-25 25,-1 0,1 0,0-25,25 25,-25 0,-1 0,1 0,0 0,0 0,-50-74</inkml:trace>
  <inkml:trace contextRef="#ctx0" brushRef="#br0" timeOffset="230664.4957">23937 14263,'-25'24,"25"1,0 25,0-25,0 0,-25 24,25 1,0-25,0-1,0 26,0-25,0 0,0-1,0 1,0 0,0-50,0 0</inkml:trace>
  <inkml:trace contextRef="#ctx0" brushRef="#br0" timeOffset="231084.2525">23837 13196,'25'0,"-25"25,25-25,0 0,-25 25,25-25,-1 25,1-1,-25 1,25-25,-25 25,0 0,-25 0,0-1,1 1,-1 0,0 0,0-25,0 25,50-25,0 0,-25 24,25-24,0 0,24 0,-24 0,-25 25,25-25,-25 25,0 0,25-25,-50 25,25-1,-25 1,0 0,0 0,1 0,-1-1,0 1,0 0,0 0,-24 0,24-1,0-24</inkml:trace>
  <inkml:trace contextRef="#ctx0" brushRef="#br0" timeOffset="232359.803">21952 15949,'25'0,"0"0,0 0,-1 0,1 0,0 0,0 0,0 0,-1 0,1 0,0 0,-25-24,25 24</inkml:trace>
  <inkml:trace contextRef="#ctx0" brushRef="#br0" timeOffset="232512.5996">22349 15825,'0'0,"0"-24,25 24,0 0,-1 0,1 0,0 0,0 0,24 0,-24 0,0 0,0 0,0 0,-25 24,-25-24</inkml:trace>
  <inkml:trace contextRef="#ctx0" brushRef="#br0" timeOffset="232839.9478">22324 15999,'25'25,"0"-25,0 0,-1 25,1-25,0 0,0 0,0 24,-25 1,-25-25,0 25,25 0,-25 0,0-25,1 24,-1-24,0 25,50-25,0 0,-1 0,1 25,0-25,0 0,0 0,-25-25,24 25,1 0,0 0,0-25,-25 1,0-1,0 0</inkml:trace>
  <inkml:trace contextRef="#ctx0" brushRef="#br0" timeOffset="233295.799">22473 15156,'25'0,"-25"-25,25 50,-1-25,1 0,-25 24,25 1,-25 0,0 0,0 0,-25-25,25 24,-25 1,1-25,-1 25,0 0,0-25,50 0,0 25,0-25,-1 0,1 0,0 25,0-25,-25 24,25-24,-25 25,24 0,-24 0,-24-25,24 25,-25-1,25 1,-25-25,25 25,-25 0,0-25,1 25,-1-1,-50-73</inkml:trace>
  <inkml:trace contextRef="#ctx0" brushRef="#br0" timeOffset="233840.0684">23540 15949,'-25'-24,"50"24,-1-25,1 25,0 0,0 0,0 0,-1 0,26 0,-25 25,0-25,-1 0,-24 24,-24 1,-1-25,0 25,0-25</inkml:trace>
  <inkml:trace contextRef="#ctx0" brushRef="#br0" timeOffset="234141.1037">23540 16073,'0'0,"-25"0,50 0,-1 0,1 0,0 0,0 0,0 25,-1 0,1-25,-25 25,-25 0,25-1,-24 1,-1 0,-25 0,25 0,1-25,-26 24,25-24,0 25,50-25,0 0,0-25,0 25,-1 0,1 0,25 0,-25-24,-1 24,1 0,0 0,0-25,0 25,-1 0,-24-25,0 0,-24 0,24 1</inkml:trace>
  <inkml:trace contextRef="#ctx0" brushRef="#br0" timeOffset="234531.7573">23688 15304,'25'0,"-25"25,25-25,0 0,0 25,-1-25,-24 25,25-25,-25 25,0 0,0-1,-25 1,1 0,-1-25,0 0,0 0,25 25,-25-25,1 0,48-25,-24 50,25-25,0 0,0 0,0 0,-1 25,1-1,0 1,-25 0,0 0,-25-25,25 25,-25-1,1 1,24 0,-25 0,0 0,0-25,0 24,1-48</inkml:trace>
  <inkml:trace contextRef="#ctx0" brushRef="#br0" timeOffset="235144.3506">24234 13643,'0'-25,"25"50,-25-1,25 1,-25 0,25 0,-25 24,24 1,1 0,-25-1,25 1,0 24,0-24,-25 24,24 1,-24 24,25-25,-25 26,0-26,0 25,25 0,-25-24,25 24,-25 0,25-24,-25 24,0-25,24 26,-24-1,0-25,-24 25,24 1,-25-1,0-25,0 25,0 1,-24-26,24 25,-25-24,-49-75,50 74,-1-24</inkml:trace>
  <inkml:trace contextRef="#ctx0" brushRef="#br0" timeOffset="237131.9741">15925 17711,'0'24,"24"-24,1 0,0 0,0 0,0 0,-1 0,26 0,-25 0,0 0,-1 0,1 0,0 0,0 0,-50 0,0 0</inkml:trace>
  <inkml:trace contextRef="#ctx0" brushRef="#br0" timeOffset="237308.0267">15974 17934,'25'0,"0"0,0 0,-1 0,1 0,0 0,25 0,-26 0,1 0,0 0,25 0,-26 0,1 0,0 0,25-25,-25 25</inkml:trace>
  <inkml:trace contextRef="#ctx0" brushRef="#br0" timeOffset="237672.0369">17190 17735,'0'0,"24"25,1-25,-25 25,25-25,0 0,0 0,-25-25,24 25,1 0,0-25</inkml:trace>
  <inkml:trace contextRef="#ctx0" brushRef="#br0" timeOffset="237875.9141">17810 17711,'25'24,"-1"-24,1 0,0 0,0 0,0 0,-1-24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2:26:07.4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1116 1017,'0'-25,"0"0,0 50,0 0,-25 0,25 0,0-1,-24 1,24 25,-25-25,25 24,-25 1,25-25,0-1,-25 26,25-25,25-50,-25 0</inkml:trace>
  <inkml:trace contextRef="#ctx0" brushRef="#br0" timeOffset="244.115">1290 794,'0'25,"0"-1,25 1,-25 0,0 25,0-26,24 26,-24-25,25 24,-25 1,25-25,0 24,-25-24,25 0,-1 25,-24-26,25 1,0 0,0 0,0-25</inkml:trace>
  <inkml:trace contextRef="#ctx0" brushRef="#br0" timeOffset="407.6691">1860 1339,'0'25,"25"-25,0 0,-25 25,-25-75</inkml:trace>
  <inkml:trace contextRef="#ctx0" brushRef="#br0" timeOffset="31800.4179">3423 1067,'0'-25,"0"0,-25 50,25 0,0-1,25-24,-25 25,0 0,0 0,0 0,0-1,0 1,0 0,0 0,0 0,0-1,-25-24,25-24</inkml:trace>
  <inkml:trace contextRef="#ctx0" brushRef="#br0" timeOffset="32012.3844">3225 1091,'-25'0,"0"25,25 0,0 0,0 0,0-1,25 1,-25 0,0 0,25-25,-25 25,24-1,1-24,0-24</inkml:trace>
  <inkml:trace contextRef="#ctx0" brushRef="#br0" timeOffset="32224.0403">3597 1042,'0'0,"-25"-25,50 50,-25 0,24-1,-24 1,25-25,-25 25,0 0,25-25,-25 25,0-1,0 1,0 0,0 0,0 0,-25-1,25 1,-25 0,1 0,-1 0,0-1</inkml:trace>
  <inkml:trace contextRef="#ctx0" brushRef="#br0" timeOffset="33692.324">5978 1017,'0'0,"-25"-25,25 50,0 0,-25 0,25 24,-24 1,-1-1,0 26,0-26,25 1,-25 0,0-1,1 1,24-1,0 1,-25-25,25 25,0-26,0 1,0 0,0-50,25-24,-25 24,0-25,24 0</inkml:trace>
  <inkml:trace contextRef="#ctx0" brushRef="#br0" timeOffset="33931.5563">5928 1042,'0'-25,"25"25,-25 25,0 0,25-1,-25 1,25 25,-25-25,25 24,-25 1,24-1,-24 1,25 0,-25-1,25 1,-25-1,25 1,-25-25,0 25,0-26,25 1,-25 0,-25-25,0 0,0-25,0 0</inkml:trace>
  <inkml:trace contextRef="#ctx0" brushRef="#br0" timeOffset="34100.3234">5779 1488,'25'-25,"0"25,0 0,0 0,0-24,-1 24,1 0,0 0,0-25,0 25,-1 0,1-25,0 25</inkml:trace>
  <inkml:trace contextRef="#ctx0" brushRef="#br0" timeOffset="34328.3895">6375 1166,'-25'0,"0"0,25 25,-25-1,25 1,-24 25,24-1,0 1,0 0,0-1,24 1,-24-1,0 1,25-25,0 25,0-26,24 1,-24-25,0 0,0-25,24 1</inkml:trace>
  <inkml:trace contextRef="#ctx0" brushRef="#br0" timeOffset="34711.5724">6846 1141,'0'25,"-25"0,25-1,0 1,-25 25,25-25,0 24,-24 1,24-1,0 1,-25 0,0-26,25 26,-25-50,25 25,0 0,-25 0,1-25,-1-25,0 0,25 0,0-25,-25 26,25-26,0 25,0 0,0 1,25-1,0 25,0 0,-25 25,24-25,1 24,0 1,-25 0,25-25,0 25,-25 0,24-25,-24 24,25-24,-25 25,25-25,0 0</inkml:trace>
  <inkml:trace contextRef="#ctx0" brushRef="#br0" timeOffset="34892.2648">6970 1439,'-25'24,"25"1,0 0,0 0,0 0,0-1,0 1,0 0,0 25,0-25,25-1,-25 1,0 0,25 0,0-25</inkml:trace>
  <inkml:trace contextRef="#ctx0" brushRef="#br0" timeOffset="35439.4808">7913 1290,'0'25,"0"-1,0 1,-25-25,25 25,0 0,0 0,-25-1,25 1,0 0,-25 0,0 24,25-24,-24 0,-1 0,0 0,25 0,-25-25,0 0,25-25,-24 0,24 0,0-25,0 26,0-1,0 0,0 0,0 0,0 1,24 24,1 0,0 24,0-24,-25 25,25 0,-1 0,1 0,-25-1,25 1,0 0,-25 0,0 0,25-25,-25 25</inkml:trace>
  <inkml:trace contextRef="#ctx0" brushRef="#br0" timeOffset="35735.7707">8012 1463,'0'25,"0"0,25 0,-25 0,25-1,-1 1,-24 0,0 0,-24-25,24 25,-25 0,0-25,25 24,-25-24,25 25,-25-25,50 0,0 0,0 0,0 0,-1 0,1 0,0 0,0 0,0 0,-1 0</inkml:trace>
  <inkml:trace contextRef="#ctx0" brushRef="#br0" timeOffset="36723.4972">9054 1290,'0'-25,"-25"0,50 50,-25 0,0 0,0-1,0 26,-25 0,0-26,25 26,-25 0,0-26,25 1,-24 0,24 0,-25 0,25 0,-25-25,25 24,-25-24,0-24,1-1,24 0,0 0,-25 0,25 0,0 1,-25-26,25 25,0 0,25 25,-25-24,25 24,-1 0,1-25,-25 50,25-25,0 0,0 24,-1-24,1 25,0 0,0-25,0 25,0 0,-25-1</inkml:trace>
  <inkml:trace contextRef="#ctx0" brushRef="#br0" timeOffset="37031.7096">9178 1439,'25'0,"-25"24,24 1,1 0,-25 0,0 0,0-1,-25 1,25 0,-24-25,48 0,-24-25,25 25,0 0,-25 25,0 0,-25 0,25 0,-25-1,25 1,-24 0,24 0,-25-25,25 25,0-1,-25-24</inkml:trace>
  <inkml:trace contextRef="#ctx0" brushRef="#br0" timeOffset="37319.572">9550 1141,'-25'-25,"50"50,-25 0,25 0,-1-1,1 26,0-25,0 0,-25-1,25 26,-25-25,0 0,0 24,0-24,0 0,0 24,-25-24,25 25,-25 0,-25-1,26-24,-26 0,25 0</inkml:trace>
  <inkml:trace contextRef="#ctx0" brushRef="#br0" timeOffset="38743.9724">10344 1364,'-25'-25,"50"25,-1 0,1 0,0 0,25 0,-26-24,1 24,0 0,0 0,0-25,-1 25,1 0,0 0,0 0,0 0,-25-25,0 50,-25-25,0 25,0-25,0 24,1-24</inkml:trace>
  <inkml:trace contextRef="#ctx0" brushRef="#br0" timeOffset="39019.8352">10393 1488,'-25'0,"50"0,0 0,0 0,24 0,-24 0,25 0,-25 0,-1 0,1 0,0 0,0 0,0 0,24 0,-24-25,0 25,-25 25,-25-25,0 0,0 0,-24 0</inkml:trace>
  <inkml:trace contextRef="#ctx0" brushRef="#br0" timeOffset="39908.0706">11584 1067,'0'-25,"0"0,0 0,-25 25,25 25,-25-25,25 25,-25-25,1 25,-1 24,25 1,-25-25,0 24,25 1,-25-1,25 26,0-26,0 1,0-25,25 24,-25-24,0 25,0-25,25 24,-25-24,25 0,-25 0,25-25,-1 25,-24-1,25-24,0 0</inkml:trace>
  <inkml:trace contextRef="#ctx0" brushRef="#br0" timeOffset="40735.9277">12105 1091,'0'-24,"0"-1,-25 25,25-25,0 50,-25-25,25 25,-25-1,0 1,25 25,-24-1,-1 1,0 0,0-1,0 1,1-1,24 1,-25 0,0-26,25 1,0 0,-25 0,25 0,0 0,25-1,-25-48,0-1,25-25,-25 25,25-24</inkml:trace>
  <inkml:trace contextRef="#ctx0" brushRef="#br0" timeOffset="40976.0347">12030 1042,'0'0,"25"-25,-25 0,0 50,0 0,25 0,-25-1,0 1,0 25,25-1,-25 1,0 0,0 24,24-24,-24-1,0 1,0-1,0 1,0-25,25 25,-25-26,0 1,0 0,0 0,-25-25,1 0,24-25</inkml:trace>
  <inkml:trace contextRef="#ctx0" brushRef="#br0" timeOffset="41155.678">11881 1463,'0'0,"-24"-24,48 24,1 0,0 0,0 0,0-25,-1 25,1 0,0 0,0 0,0 0,-1 0,1-25</inkml:trace>
  <inkml:trace contextRef="#ctx0" brushRef="#br0" timeOffset="41547.8119">12551 1240,'0'25,"-25"-25,25 25,0 0,0-1,-24 1,24 25,0-25,-25-1,25 26,-25-25,0 0,25-1,-25 1,1 0,24 0,-25 0,0-25,0 0,0-25,25 0,-24 0,24 0,0 1,0-1,24 0,-24 0,25 0,0 25,0 0,0 0,-1 25,1 0,0 0,0 0,0-1,-25 1,24-25,-24 25,25 0,-74-50</inkml:trace>
  <inkml:trace contextRef="#ctx0" brushRef="#br0" timeOffset="41760.6713">12725 1488,'-25'25,"25"0,0 0,25-1,-25 1,0 0,0 0,0 0,0 0,0-1,0 1,0 0,0-50</inkml:trace>
  <inkml:trace contextRef="#ctx0" brushRef="#br0" timeOffset="42544.3038">13915 1067,'0'0,"0"-25,-24 0,-1 25,0 25,25 0,-25 24,0 1,1-1,-1 26,0-26,0 26,0-26,25 1,-24 0,24-1,0-24,-25 25,25-25,0-1,25 1,-25-50,0 1,24-26,-24 25,25-25,-25 1,25-1,-25 1,25-26,0 26,-1-1,1 0,-25 1,25-1,0 25,-25 1,0-1,0 0,0 50,0 0,25-25,-25 49,0-24,24 25,-24-26,0 26,25 0,-25-1,0 26,0-26,25 1,-25-1,0 1,0-25,0 0,0 24,0-24,0 0,-25 0,25-50,-25 25,1-25,-1 0</inkml:trace>
  <inkml:trace contextRef="#ctx0" brushRef="#br0" timeOffset="42691.7259">13717 1463,'-25'0,"25"-24,0 48,25-24,0 0,0 0,-1 0,26 0,-25 0,24 0,-24-24,0 24,0 0,0-25,-1 25,26-25</inkml:trace>
  <inkml:trace contextRef="#ctx0" brushRef="#br0" timeOffset="43035.4449">14387 1191,'-25'24,"25"1,0 0,0 0,-25 0,25 24,-25-24,25 25,-25-26,25 26,-24-25,-1 0,0 24,0-24,0-25,25 25,-24-25,-1 0,0-25,25 0,0 0,0 1,0-1,0 0,0-25,0 26,25 24,-25-25,25 25,-1 0,1 0,0 25,0-25,0 24,-25 1,24-25,-24 25,25-25,0 25,-25 0</inkml:trace>
  <inkml:trace contextRef="#ctx0" brushRef="#br0" timeOffset="43323.5798">14486 1414,'0'25,"0"-1,25 1,0-25,-25 25,0 0,0 0,0-1,-25 1,0 0,0 0,0-25,50 0,0 0,0 0,0 0,-1 0,1 0,0 0,25 0,-50-25,24 25,1 0</inkml:trace>
  <inkml:trace contextRef="#ctx0" brushRef="#br0" timeOffset="43819.5789">15577 1042,'25'0,"-50"-25,25 0,-24 25,-1 25,25 0,-25 24,0 1,0 0,-24-1,24 26,0-26,25 26,-25-26,0 1,25-1,0 1,0-25,0 0,0 0,0-50,-24 0,24 0,24-25</inkml:trace>
  <inkml:trace contextRef="#ctx0" brushRef="#br0" timeOffset="44051.9993">15528 992,'0'25,"0"0,25 0,-25-1,0 26,0 0,0-1,24 1,-24-1,25 1,-25 0,0-1,0 1,0-25,0 24,0-24,0 0,0 0,0 0,-25-1,25 1,-24-25,-1 0,0-25</inkml:trace>
  <inkml:trace contextRef="#ctx0" brushRef="#br0" timeOffset="44200.4164">15329 1488,'0'-25,"25"25,0 0,0 0,0 0,-1 0,26 0,-25 0,24-24,-24 24,0-25,25 25,-26-25</inkml:trace>
  <inkml:trace contextRef="#ctx0" brushRef="#br0" timeOffset="44567.413">16123 1116,'-25'25,"25"0,0 0,0-1,0 1,-25 0,25 0,0 24,-24-24,-1 25,25-25,-25-1,0 1,0 0,1 0,-1 0,25-1,-25-24,0 25,0-25,1-25,24 1,0-1,0 0,0 0,0-24,0 24,24 0,-24 0,25 25,0-25,0 25,0 25,-1-25,1 0,0 25,-25 0,25-25,0 25,-25-1,24-24,-24 25,25-25,-25 25</inkml:trace>
  <inkml:trace contextRef="#ctx0" brushRef="#br0" timeOffset="44920.6499">16197 1364,'25'25,"0"-25,-25 25,25-25,-25 25,25-25,-25 24,0 1,-25-25,0 25,0-25,0 25,1-25,48 0,1-25,0 25,-25 25,25-25,0 25,-25-1,0 1,0 0,-25-25,25 25,-25 0,0-25,0 25,25-1,-24-24,-1 0,25-24</inkml:trace>
  <inkml:trace contextRef="#ctx0" brushRef="#br0" timeOffset="45200.283">16495 967,'0'-24,"25"48,-25 1,25 0,-25 0,25 0,-25-1,24 26,-24-25,25 24,0-24,-25 25,0-1,0-24,0 25,0-1,0 1,-25-25,25 24,-25 26,1-25,-1-1,-25 1,1-1,-26-24</inkml:trace>
  <inkml:trace contextRef="#ctx0" brushRef="#br0" timeOffset="47411.5819">10319 3175,'25'0,"-1"0,1 0,0 0,0 0,0 0,-1 0,1 0,0 0,0-25,0 25,-1 0,-24 25,-24-25,-1 0,0 25</inkml:trace>
  <inkml:trace contextRef="#ctx0" brushRef="#br0" timeOffset="47575.5939">10368 3324,'-24'0,"48"0,1 0,0-25,0 25,0 0,-1 0,1 0,0 0,0 0,0 0,-1 0,1 0,0 0</inkml:trace>
  <inkml:trace contextRef="#ctx0" brushRef="#br0" timeOffset="47927.0621">11162 2927,'0'-25,"-25"25,25 25,-25-25,25 25,-24-25,-1 49,25-24,-25 25,0-1,25 1,-25 0,25-1,0 26,25-26,-25-24,0 25,0-1,25-24,-25 0,25 0,-25-1,25 1,-1-25,-24 25,25-25,-25 25,25-25</inkml:trace>
  <inkml:trace contextRef="#ctx0" brushRef="#br0" timeOffset="48775.337">11757 3001,'0'-24,"-24"48,24 1,0 0,0 0,-25 24,25-24,0 25,-25-1,0 1,0 0,1-26,-1 26,25-25,-25 0,0-1,0 1,1-25,-1 25,0-25,0-25,25 0,-25-24,25 24,0 0,0 0,0 1,0-1,25 0,0 25,0 0,0 0,-1 0,1 0,0 25,0-25,-25 25,25-1,-1-24,1 25,0 0,-25 0,25-25,-75-25</inkml:trace>
  <inkml:trace contextRef="#ctx0" brushRef="#br0" timeOffset="49059.9439">11956 3299,'-25'-25,"25"50,0 0,0 0,0-1,0 1,0 0,0 0,0 0,0-1,0 1,0 0,0 0,0 0,0-50,25 0</inkml:trace>
  <inkml:trace contextRef="#ctx0" brushRef="#br0" timeOffset="49432.3941">12254 3150,'-25'0,"50"0,-1 0,26 0,-25-25,0 25,-1 0,1 0,0 0,0 0,0 0,-1 25,1-25,0 0,-50 0,0 0,1 0,-1 25</inkml:trace>
  <inkml:trace contextRef="#ctx0" brushRef="#br0" timeOffset="49608.4464">12402 2927,'0'0,"0"25,0 0,0-1,0 1,0 0,0 25,0-26,0 26,0 0,0-1,0 1,0-25,25-1,-25 26,0-25,25 0,-75-75,75 50</inkml:trace>
  <inkml:trace contextRef="#ctx0" brushRef="#br0" timeOffset="49979.735">13097 2927,'-25'0,"25"25,0 0,0-1,0 26,-25-25,25 24,0 1,0-25,-25 24,25 1,-24 0,-1-1,25-24,-25 25,0-26,0 1,1 0,-1-25,0-25,25 0,0 1,-25-1,25 0,0 0,0-24,0 24,25 0,-25 0,25 0,0 1,-1 24,1 24,0-24,0 25,0 0,-1 0,1 0,0-1,0-24,-25 25,25 0</inkml:trace>
  <inkml:trace contextRef="#ctx0" brushRef="#br0" timeOffset="50272.4258">13271 3249,'24'0,"-24"25,25-25,0 25,-25 0,0 0,0-1,0 1,-25-25,25 25,-25 0,1 0,-1-25,0 24,0-24,50 0,0 0,0 0,-1 0,1 0,0 0,0-24,0 24,-1 0,1-25,0 25,-25-25,25 25</inkml:trace>
  <inkml:trace contextRef="#ctx0" brushRef="#br0" timeOffset="50491.8041">13519 3150,'24'0,"1"25,0-25,0 0,0 0,24 0,-24 0,0 0,24 0,-24 0,0 0,0 0,0 0,-50 0,0 0</inkml:trace>
  <inkml:trace contextRef="#ctx0" brushRef="#br0" timeOffset="50667.5651">13742 2952,'-25'25,"25"-1,0 1,0 0,0 25,0-26,0 26,0 0,0-1,0 1,0-25,0 24,0-24,0 0,25 0,-25-1</inkml:trace>
  <inkml:trace contextRef="#ctx0" brushRef="#br0" timeOffset="51055.6855">14387 2927,'0'25,"-25"24,25-24,-25 0,25 25,-25-26,25 26,-25-25,25 24,-24 1,-1-25,0 24,0-24,25 0,-25-25,25 25,-24-25,-1 0,0 0,25-25,0 0,-25 0,25 1,0-1,0 0,0-25,25 26,-25-1,25 25,0 0,-1 0,1 0,0 25,0-25,0 24,-1-24,-24 25,25-25,0 25,0-25,-25 25</inkml:trace>
  <inkml:trace contextRef="#ctx0" brushRef="#br0" timeOffset="51408.346">14536 3150,'24'0,"1"0,-25 25,25 0,0-25,-25 25,0-1,0 1,-25-25,0 25,0 0,1-25,-1 25,0-25,50 0,0-25,-1 25,1 0,-25 25,25-1,0-24,-25 25,0 0,0 0,-25-25,25 25,0-1,-25-24,0 25,1-25,-1 25,0-25</inkml:trace>
  <inkml:trace contextRef="#ctx0" brushRef="#br0" timeOffset="53855.7922">16098 3101,'0'-25,"25"25,0 0,0 25,-1-25,1 24,0-24,0 25,-25 0,0 0,0 0,0-1,-25 1,25 0,-25 0,0-25,1 25,-26-25,25 24,0-24,1 0,-1 0,0 0,50 0,0 0,-1 0,1 0,25 0,-25 0,-1 0,26 0,-25 0,0 0,24 0,-24 0,0 0,25-24,-26 24,1-25</inkml:trace>
  <inkml:trace contextRef="#ctx0" brushRef="#br0" timeOffset="54260.0135">16917 2853,'0'24,"0"1,0 0,0 0,0 24,0-24,0 25,0-25,-25 24,25-24,-25 25,25-26,-25 26,1-25,-1 0,0-1,25 1,-25 0,0-25,1 0,-1 0,0-25,25 0,0 1,0-1,0 0,0 0,0 0,0 1,25-1,0 25,-25-25,24 25,1 0,0 0,0 0,0 25,-1-25,1 25,0-1,0 1,0 0,-1-25,-24 25,25-25</inkml:trace>
  <inkml:trace contextRef="#ctx0" brushRef="#br0" timeOffset="54951.8924">17165 3249,'25'-24,"-1"24,1 24,0 1,-25 0,0 0,-25 0,0-1,1 1,-1-25,25 25,-25-25,0 25,0-25,1 0,-1 0,25 25,-25-25,50 0,0 0,-1 0,1 0,0 0,0 0,0 0,-1 0,1-25</inkml:trace>
  <inkml:trace contextRef="#ctx0" brushRef="#br0" timeOffset="55212.3699">17413 3150,'25'0,"-1"0,1 0,0 0,0 0,0 0,0 0,-1 0,26 25,-25-25,0 0,-1 0,1 0,-50-25,1 25</inkml:trace>
  <inkml:trace contextRef="#ctx0" brushRef="#br0" timeOffset="55379.9488">17636 2977,'-25'0,"25"24,0 1,0 0,0 25,0-1,0 1,0-25,0 24,0 1,-24-25,24 24,24-24,-24 0,0 0,25-25</inkml:trace>
  <inkml:trace contextRef="#ctx0" brushRef="#br0" timeOffset="55751.046">18207 2828,'0'25,"0"-1,0 26,0-25,0 24,0-24,0 25,-25-1,25-24,-25 25,0-1,0-24,25 25,-24-25,-1-1,0-24,25 25,-25-25,0 0,1-25,-1 1,25-1,0 0,0 0,0-24,0 24,25 25,-25-25,24 25,-24-25,25 25,0 0,0 0,0 0,-1 25,1-25,0 25,0-25,0 25,-1-25,-24 24,25-24</inkml:trace>
  <inkml:trace contextRef="#ctx0" brushRef="#br0" timeOffset="56128.4396">18430 3125,'0'0,"25"25,-25 0,24-25,-24 25,0 0,0-1,-24 1,-1 0,0 0,0-25,25 25,-25-25,25-25,25 25,0 0,-25-25,25 25,0 0,-1 25,1-25,-25 25,0-1,0 1,-25 0,25 0,-24 0,-1-1,25 1,-25-25,25-25</inkml:trace>
  <inkml:trace contextRef="#ctx0" brushRef="#br0" timeOffset="57687.4526">19769 2952,'-24'-25,"24"0,24 25,1 0,0 0,25 0,-26 25,-24 0,25-25,0 25,-25-1,0 1,25-25,-25 25,0 0,-25 0,25-1,-25-24,0 50,1-25,-26 0,25-1,0 1,-24 0,24-25,0 25,0-25,1 25,48-25,1 0,0 0,0 0,0 0,-1 0,1 0,25 0,-25-25,-1 25,1 0,25 0,-25 0,-1 0,1-25,0 25,0-25,0 25</inkml:trace>
  <inkml:trace contextRef="#ctx0" brushRef="#br0" timeOffset="58224.3023">20613 2778,'0'-25,"0"50,0 0,-25 0,25 0,0 24,-25-24,25 25,-25-26,25 26,-25-25,1 24,24-24,-25 25,0-25,0-1,0 1,25 0,-24-25,-1 25,25 0,-25-25,0 0,0 24,1-48,24-1,0 0,-25-25,25 26,0-1,25-25,-25 25,0 1,24-1,1 0,-25 0,25 25,0 0,0 0,-1 0,-24 25,25 0,0 0,0-1,0 1,-1 0,-24 0,25 0,-25-1,25 1,-25-50,0 1</inkml:trace>
  <inkml:trace contextRef="#ctx0" brushRef="#br0" timeOffset="58615.7996">20811 3051,'25'25,"-25"0,0-1,0 1,0 0,0 0,-25 0,25-1,-25 1,1 0,-1 0,0-25,25 25,-25-25,0 0,50 24,0-24,0 0,0 0,-1 0,-24-24,25 24,0 0,0-25,0 0</inkml:trace>
  <inkml:trace contextRef="#ctx0" brushRef="#br0" timeOffset="58859.8026">21158 2927,'0'0,"25"0,0 0,0 0,0 0,24 0,-24 0,0 0,0 0,-1 0,1 0,0 0,0 0,-50 0,0 0,25-25</inkml:trace>
  <inkml:trace contextRef="#ctx0" brushRef="#br0" timeOffset="59104.1073">21382 2729,'0'-25,"-25"25,25 25,0-1,0 1,0 25,0-25,0 24,-25-24,25 25,0-26,0 26,0-25,-25 24,25-24,0 0,0 0,25-50,-75-49,50 49,25 0</inkml:trace>
  <inkml:trace contextRef="#ctx0" brushRef="#br0" timeOffset="59508.348">21754 2679,'25'0,"-1"0,-24 25,25 0,-25-1,0 1,0 0,-25-25,25 25,-24 0,-1-1,0-24,0 25,0 0,0-25,1 25,48-50,1 25,0-25,0 25,0 0,0 0,-1 0,1 25,-25 0,0 0,0-1,0 1,0 0,-25 0,1 0,24-1,-25 1,0 0,0 0,25 0,-25-25,0 24,1-24,24-24,24-1,-24 0</inkml:trace>
  <inkml:trace contextRef="#ctx0" brushRef="#br0" timeOffset="59964.4427">22572 2530,'25'25,"-50"-25,25 25,-25-1,25 1,-24 0,-1 25,0-1,0 1,0-25,1 24,-26 1,25 0,25-1,-25-24,1 25,-1-26,0 1,0 0,0-25,1 0,24-25,-25 25,25-25,0 1,0-1,0 0,0-25,0 26,25-1,-25 0,24 0,1 25,0-25,0 25,0 0,-1 25,1-25,-25 25,25 0,0-25,-25 25,25-25,-25 24,0 1,24-25,-24 25,25-25,-25 25,0-50,25 0,-25 0</inkml:trace>
  <inkml:trace contextRef="#ctx0" brushRef="#br0" timeOffset="60376.3042">22721 2952,'25'0,"-25"25,25-1,-25 1,-25 0,0 0,0-25,25 25,-25-25,50-25,0 50,0-25,0 0,-25 24,25-24,-25 25,24 0,-24 0,0 0,0-1,0 1,-24 0,24 0,-25 0,25-1,-25-24,0 0,25 25,-25-25,25 25,-25-50,1 25,24-25,0 1,0-1</inkml:trace>
  <inkml:trace contextRef="#ctx0" brushRef="#br0" timeOffset="60704.1575">23192 2604,'25'0,"0"25,0 0,-25 0,0 0,25 24,-25 1,0-25,0 24,24 1,-24 0,0-26,0 26,-24 0,24-1,-25 1,25-1,-25 1,0 0,0-1,1 1,-1-25,-25 24,25-24,-24 0,-26-25</inkml:trace>
  <inkml:trace contextRef="#ctx0" brushRef="#br0" timeOffset="62012.4097">10294 4911,'-25'0,"50"0,0 0,0 0,24 0,-24 0,0 0,0 0,-1-24,1 24,0 0,0 0,-50 24,0-24,0 25</inkml:trace>
  <inkml:trace contextRef="#ctx0" brushRef="#br0" timeOffset="62203.9073">10294 5110,'25'0,"0"0,-1 0,1 0,0 0,0 0,0 0,-1-25,1 25,0 0,0 0,-25 25,25-25</inkml:trace>
  <inkml:trace contextRef="#ctx0" brushRef="#br0" timeOffset="62567.6613">11187 4713,'0'0,"0"-25,-25 25,0 25,0 0,1-25,-1 49,0-24,0 25,25-1,-25-24,1 25,24-1,0 1,0 0,0-1,0 1,24-1,-24-24,25 25,-25-25,25-1,0 1,-25 0,25-25,-1 25,1-25,0 0</inkml:trace>
  <inkml:trace contextRef="#ctx0" brushRef="#br0" timeOffset="63523.4034">11708 4911,'0'0,"-25"0,25 25,0 0,0 25,-25-26,25 26,0 0,-25-1,1 1,24-1,-25 1,0-25,25 0,-25-1,25 1,-25-25,1 0,-1 0,25-25,-25 1,25-26,-25 25,25 0,0-24,0 24,0 0,0 0,0 1,25-1,0 25,0 0,-1 25,1-25,0 24,0-24,0 25,-1 0,-24 0,25-25,0 25,-25-1,25-24,-25 25,25-25</inkml:trace>
  <inkml:trace contextRef="#ctx0" brushRef="#br0" timeOffset="63795.602">11906 5110,'0'25,"-25"-1,25 1,0 0,0 0,0 0,0-1,0 1,0 0,0 0,0 0,0-1,25-24,-74-49,49 24</inkml:trace>
  <inkml:trace contextRef="#ctx0" brushRef="#br0" timeOffset="64527.5597">12973 4862,'-25'0,"25"25,-25-1,25 26,0-25,-25 24,25 1,-24-25,24 24,-25 1,0-25,25 24,-25-24,0 0,1 0,-1 0,0-25,25 24,-25-24,0 0,1 0,-1 0,0-24,25-1,0 0,0 0,0 0,0 1,25-1,-25 0,25 0,-1 25,1 0,0 0,0 0,0 0,-1 25,1-25,-25 25,25 0,0-25,-25 24,25 1,-25 0,24 0,-24 0</inkml:trace>
  <inkml:trace contextRef="#ctx0" brushRef="#br0" timeOffset="64811.8654">13047 5184,'0'25,"0"0,25-25,-25 25,25-1,0 1,-25 0,0 0,0 0,-25-25,25 24,-25-24,0 25,0-25,25 25,-24-25,48 0,1 0,0 0,0 0,0 0,-1 0,26-25,-25 25,25 0,-26-25,26 25</inkml:trace>
  <inkml:trace contextRef="#ctx0" brushRef="#br0" timeOffset="65263.4561">14213 4986,'0'25,"0"-1,0 1,0 0,0 0,-25 24,25-24,-25 0,25 25,-24-26,-1 1,0 0,0 0,25 0,-25-25,1 24,-1-24,0 0,25-24,-25 24,25-25,0 0,0 0,0-24,0 24,0 0,0 0,25 0,0 25,0 0,-1 25,1-25,0 0,-25 25,25 0,0-25,-25 25,24-25,1 0,-25 24,25-24</inkml:trace>
  <inkml:trace contextRef="#ctx0" brushRef="#br0" timeOffset="65591.8289">14337 5184,'25'25,"0"-25,-25 25,25 0,-1-25,-24 24,-24-24,24 25,-25-25,0 25,50-25,0 0,-1 25,-24 0,25-25,-50 24,25 1,0 0,-24 0,-1-25,25 25,-25-25,25 24,-25-48</inkml:trace>
  <inkml:trace contextRef="#ctx0" brushRef="#br0" timeOffset="65888.4976">14684 4862,'25'25,"0"-1,0 1,0 0,-25 0,24 0,-24-1,25 26,-25-25,25 0,-25-1,25 26,-25-25,0 24,-25-24,25 0,-25 25,25-26,-25 26,1 0,-51-75,50 74</inkml:trace>
  <inkml:trace contextRef="#ctx0" brushRef="#br0" timeOffset="67903.6241">15577 4217,'0'-25,"0"0,-24 50,-1-25,25 50,-25-50,25 24,-25 1,0 0,25 0,0 0,0-1,-24 1,24 0,-25 0,25 0,0 24,-25-24,25 0,0 24,0-24,-25 25,25-25,0-1,0 26,0 0,0-25,0 24,0-24,0 25,-25-26,25 26,0 0,0-26,0 26,0-25,0 0,0 24,0-24,0 25,0-26,0 1,0 0,0 25,0-26,0 1,25 25,-25-25,0 24,0-24,0 0,0 24,0-24,0 25,0-25,0 24,0-24,0 25,25-25,-25 24,0-24,25 0,-25 24,25-24,-25 25,24-25,-24 24,0-24,25 25,-25-26,25 1,-25 0,0 0,25 0,-25-1,25 1,-25 0,24 0,-24 0</inkml:trace>
  <inkml:trace contextRef="#ctx0" brushRef="#br0" timeOffset="68975.4786">18876 4192,'0'-25,"-24"0,48 50,-24 0,25-25,-25 25,25 0,-25-1,0 1,25 0,-25 25,25-26,-25 1,24 25,-24-25,25 24,-25-24,0 25,0-26,25 1,-25 25,0-25,0-1,25 26,-25-25,0 25,25-26,-25 1,0 25,24-25,-24 24,0-24,0 25,0-26,0 1,0 0,0 0,0 24,0-24,0 0,0 0,0 0,0 24,0-24,-24 25,24-26,0 1,0 25,0-25,0-1,-25 1,25 0,0 0,0 0,-25 24,25-24,0 25,0-25,-25-1,25 1,0 25,-25-25,25 24,0-24,-24 0,24 24,-25-24,25 0,-25 25,25-26,0 1,-25 25,25-25,-25-1,25 1,0 0,-24 0,-1 0</inkml:trace>
  <inkml:trace contextRef="#ctx0" brushRef="#br0" timeOffset="75499.491">15974 4068,'-25'0,"25"25,0 0,0-1,0 26,0-25,0 24,0-24,0 25,0-25,0-1,0 1,0 0,-24 0,24 0,0-1,0 1</inkml:trace>
  <inkml:trace contextRef="#ctx0" brushRef="#br0" timeOffset="75895.714">15974 4961,'0'25,"-25"-25,25 25,0-1,0 1,0 0,0 25,0-26,0 1,0 0,0 25,-24-26,24 1,0 0,0 0</inkml:trace>
  <inkml:trace contextRef="#ctx0" brushRef="#br0" timeOffset="76068.4903">15949 6201,'0'0,"-24"0,24-25,-25 25,25-24</inkml:trace>
  <inkml:trace contextRef="#ctx0" brushRef="#br0" timeOffset="76352.4211">15949 6028,'0'24,"0"1,0 0,0 0,0 24,0 1,0-25,0 24,0-24,0 25,0-1,-24-24,24 25,0-25,0 24,0-24,0 0,0 0,0-1,24-24,-48-49,-1 24,25 0</inkml:trace>
  <inkml:trace contextRef="#ctx0" brushRef="#br0" timeOffset="79207.606">16917 4217,'-25'0,"25"-25,-25 25,0 0,25 25,-24-25,24 25,-25-1,25 1,-25 0,25 0,0 0,0 24,0-24,0 0,0 0,0-1,25 1,0 0,-1 0,1-25,0 0,0 0,0-25,-1 0,1 25,0-25,-25 1,25-1,0 0,-25 0,24 0,-24 1,25-1,-25 0,0 0,0 0,0 1,0-1,-25 0,25 0,-24 25,-1-25,0 1,0 24,0 0,1 24,-1-24,0 25,25 0,-25 0,0 0,25-1,-24 1</inkml:trace>
  <inkml:trace contextRef="#ctx0" brushRef="#br0" timeOffset="79996.4857">16768 5159,'0'-24,"-25"24,25-25,25 25,-25-25,25 25,0 0,-1 0,1 0,0 25,0-25,0 0,-25 25,24-25,-24 24,0 1,0 0,0 0,0 0,-24-25,-1 24,0 1,0 0,0-25,1 25,-26-25,25 25,0-25,1 0,-1 24,0-24,0 0,0 0,50 0,0 0,25 0,-26-24,1 24,0 0,25 0,-26 0,1 0,0 0,25 0,-26 0,1 0,0 24,0-24,0 0,-1 0,-48 0,24 25</inkml:trace>
  <inkml:trace contextRef="#ctx0" brushRef="#br0" timeOffset="80375.5572">16867 6077,'0'0,"0"25,0 0,0 0,0-1,0 26,-25 0,25-1,0 1,0-1,0 1,0 0,-24-26,24 26,0 0,0-26,24 1,-24 0,0 0,-24-75,-1 25</inkml:trace>
  <inkml:trace contextRef="#ctx0" brushRef="#br0" timeOffset="81824.0709">17983 4192,'-24'0,"24"-25,-25 0,0 25,25 25,-25 0,25 25,0-26,0 26,0 0,0-1,0-24,25 0,-25 0,25-1,0-24,-1 0,1 0,0 0,0-24,0-1,-25 0,24-25,1 26,-25-1,25-25,-25 25,0 1,0-1,0 0,-25 0,25 0,-25 1,25-1,-24 25,-1 0,25 25,-25-1,0 1,25 0,-25 0,1 0,24 24,-25 1</inkml:trace>
  <inkml:trace contextRef="#ctx0" brushRef="#br0" timeOffset="82311.2531">17859 5135,'0'-25,"25"25,0 25,0-25,0 0,-1 0,1 24,0-24,0 25,-25 0,0 0,0 0,-25-1,0 1,0 0,1 0,-1 0,0-1,0 1,0-25,1 25,-1-25,50 0,-1 0,1 0,0-25,0 25,0 0,-1 0,1-25,0 25,0 0,0 0,-1 0,1 0,0 0</inkml:trace>
  <inkml:trace contextRef="#ctx0" brushRef="#br0" timeOffset="82847.479">17835 6028,'24'-25,"1"25,0 25,0-25,0 0,-1 24,1-24,0 25,-25 0,0 0,0 0,0-1,0 1,-25 0,25 0,-25 0,1-1,-1 1,0-25,0 25,0 0,50-50,0 25,0-25,0 0,-1 25,1 0,0 0,0 25,0-25,-1 25,-24 0,25 0,-50-25,25 24,0 26,-24-25,24 0,-25 24,0-24,0 0,0 24,1-49,24 25,0 0,-25-50,0 0,25 1</inkml:trace>
  <inkml:trace contextRef="#ctx0" brushRef="#br0" timeOffset="84847.1906">15255 7218,'0'25,"25"-25,-25 25,24 0,-24-1,25-24,0 0,0 0,0 0,24 0,1-24,0-1,-1 25,1-50,-1 25,1 1,0 24,-1-25,1 25,-1 0,1 0,0 25,-1-25,-24 0,25 0,-26 24,1-24,0 0,0 25,24-25,-24 0,0 0,25-25,-25 25,-1 0,26-24,0 24,-26 0,26 0,0-25,-1 50,-24-25,25 0,-1 24,1 1,-25-25,24 25,1-25,-1 0,1 25,-25-25,24 0,1 0,0 0,-26-25,26 25,0-25,-1 25,1-25,0 1,-1 24,1-25,-1 25,1 0,-25 0,24 0,1 25,-25-25,24 0,1 24,-25-24,24 25,1-25,0 0,-1 0,-24 0,25-25,-1 25,1-24,-1-1,1 25,0-25,-1 25,1 0,0 0,-1 0,1 0,-1 25,1-25,0 25,-1-25,1 0,-1 24,1-24,-25 0,24 0,-24 0,25 0,-25 0,-50-49</inkml:trace>
  <inkml:trace contextRef="#ctx0" brushRef="#br0" timeOffset="85323.8901">20092 6276,'-25'-25,"0"50,25-1,0 1,-25 25,25-1,0 1,0 24,0-24,-24 24,24 1,0-26,0 1,-25 0,25-1,0-24,0 25,0-25,25-1,-25 1,0-50,0 1,24-26,-24 25,0-24,0-1,25-25,-25 26</inkml:trace>
  <inkml:trace contextRef="#ctx0" brushRef="#br0" timeOffset="85803.9763">20117 6325,'-25'-25,"25"1,25 24,-1 0,1 0,0 0,0 0,0 0,24 0,-24 24,0 1,0-25,-25 25,24 0,-24 0,0-1,0 1,-24-25,24 25,-25 0,0 24,-25-24,26 0,-26 0,25 0,0-1,1-24,-1 0,0 0,25 25,-25-50,50 25,-25-24,25 24,0 0,-1-25,1 25,0-25,0 25,24 0,-24 0,25 0,-1 0,-24 0,0 25,0-25,0 25,-1-1,1 1,-25 0,0 0,0 0,0-1,0 26,-25-25,1 0,-26 24,25-24,-24 0,24 0,-25 0,1-1,24 1,0-25,0 0,25 25,-25-25,25-25,-24 25,-1-25</inkml:trace>
  <inkml:trace contextRef="#ctx0" brushRef="#br0" timeOffset="97172.2694">2332 8210,'-25'-24,"0"24,25 24,-25-24,25 25,0 25,0-25,0 24,-25-24,25 25,0-1,0-24,0 0,0 24,25-24,-25 0,25-25,-25-25</inkml:trace>
  <inkml:trace contextRef="#ctx0" brushRef="#br0" timeOffset="97495.6367">2406 8260,'25'0,"0"0,-1 25,1-25,0 0,-25 25,-25-1,0 1,25 0,-24 0,-1-25,25 25,-25-25,25 24,25-48,0 24,-1 0,1 0,-25-25,25 25,0-25,0 25,-1 0,-24-25</inkml:trace>
  <inkml:trace contextRef="#ctx0" brushRef="#br0" timeOffset="97719.5898">2604 8086,'0'25,"0"0,25-25,-25 25,25-25,-25 25,25-1,0 1,-25 0,25 0,-25 0,0-1,24 1,-24 0,-24 0,24 0,0-1,-25 26,25-25,-25 0,0 24,0-24,0 0</inkml:trace>
  <inkml:trace contextRef="#ctx0" brushRef="#br0" timeOffset="123503.5966">4614 8111,'0'-25,"0"50,24-25,-24 25,0 0,0 0,0-1,0 26,-24 0,-1-1,25 26,-25-26,-25 1,26-1,-1 1,0 0,0-26,0 1,1 0,-1-25,0 0,0-25,0 0,1-24,24 24,0 0,-25-24,25 24,0 0,0 0,25 0,-1 1,1 24,0 0,25 0,-26 24,1 1,0-25,0 25,0 0,-1 0,1-1,0 1,0 0,-25 25,25-26,-1 1,-24 0</inkml:trace>
  <inkml:trace contextRef="#ctx0" brushRef="#br0" timeOffset="123663.5197">4713 8508,'25'25,"-25"0,0-1,0 26,0-25,0 0,0-1,0 1,0 25,0-25</inkml:trace>
  <inkml:trace contextRef="#ctx0" brushRef="#br0" timeOffset="123867.5981">5159 8607,'0'25,"0"0,0 0,0-1,0 1,0 0,0 25,0-26,0 1,0 0</inkml:trace>
  <inkml:trace contextRef="#ctx0" brushRef="#br0" timeOffset="124260.1586">5755 8111,'0'25,"0"0,0 0,0-1,0 1,0 25,0 24,-25-24,0-1,25 1,-25-25,0 24,1 1,-1 0,25-26,-25 1,0 0,0-25,1-25,24 0,-25 1,25-1,-25-25,25 1,0 24,25-25,-25 25,25 1,-25-1,24 25,1 0,0 25,0-25,-25 24,25-24,-1 25,1 0,0-25,0 25,-25 0,25-1,-1-24,-24 25,25-25,-25 25</inkml:trace>
  <inkml:trace contextRef="#ctx0" brushRef="#br0" timeOffset="124508.1864">5879 8483,'25'25,"-1"-25,-24 25,25-25,-25 25,25-25,-25 24,25 1,-50 0,25 0,-25 0,0-1,1 1,-1 0,50-25,-1 0,1 0,0 0,0 0,0-25,-1 25,1-25,0 25,0-24</inkml:trace>
  <inkml:trace contextRef="#ctx0" brushRef="#br0" timeOffset="124636.3556">6251 8632,'25'0,"-25"25,0 0,0-1,0 1,0 0,0 0,0 0,-25-1</inkml:trace>
  <inkml:trace contextRef="#ctx0" brushRef="#br0" timeOffset="125027.6463">6945 8136,'0'0,"0"25,0 0,0-1,0 26,0-25,-24 24,24 1,-25 0,0-1,0 1,0-25,0 24,1-24,24 0,-25 0,0-25,0 0,0 0,25-25,-24 0,24 0,-25 0,25-24,0 24,0 0,0 0,25 1,-1-1,1 25,0 0,0 0,0 25,24-25,-24 24,0 1,0-25,0 25,-25 0,24-25,1 25,0-25</inkml:trace>
  <inkml:trace contextRef="#ctx0" brushRef="#br0" timeOffset="125292.4029">7069 8458,'25'0,"0"25,0 0,-25 0,0 0,0-1,-25 1,25 0,-25-25,25 25,0 0,25-25,-25 24,25-24,0 0,-25 25,24-25,-24 25,0 0,0 0,-24-25,24 24,-25 26,0-25,25 0,-25-25,0 24,1-24</inkml:trace>
  <inkml:trace contextRef="#ctx0" brushRef="#br0" timeOffset="126111.8434">7615 8012,'25'0,"-25"25,0 0,-25-1,25 1,-25 25,0-25,25-1,-24 1,24 0,0 0,-25-25,50 0,-1 0,1 0,0 0,-25 25,0-1,0 1,0 0,0 0,0 24,-25-24,25 25,0-1,0-24,0 25,0-25,0-1,0 1,0 0,0 0,25 0,-25-1,0 1,0 0,0 0,0 0,0-50,0 0,-25 0</inkml:trace>
  <inkml:trace contextRef="#ctx0" brushRef="#br0" timeOffset="126447.6614">7714 8310,'25'0,"0"0,0 0,-1 0,1-25,0 25,25 0,-26 0,1-25,0 25,0 0,0 0,0 25,-50-25,0 25,0-1,0 1,0 0,1 0,-26 0,25-1,0 1,1 0,24 0,-25-25,50 0,-1 0,1 0,25-25,-25 25,-1-25,1 25,0-25,0 1,0 24,-25-25,25 0,-25 0,-25 25,25-25</inkml:trace>
  <inkml:trace contextRef="#ctx0" brushRef="#br0" timeOffset="126635.8694">7863 8086,'0'25,"0"0,25 0,-25 0,25 24,-1 1,-24-1,25 26,-25-26,25 26,0-1,-25 1,25-26,0 1,-25-1,24 1,-24-25,25 0,0-1,-25-48,0-1,25 0</inkml:trace>
  <inkml:trace contextRef="#ctx0" brushRef="#br0" timeOffset="126775.7272">8186 8558,'-25'24,"0"1,0 0,25 0,-25 0,1-1,-1-24,0 25,0 0,0-25,0 0,25-25,-24-24</inkml:trace>
  <inkml:trace contextRef="#ctx0" brushRef="#br0" timeOffset="127271.8603">7987 8012,'25'0,"0"25,0-25,-1 25,-24-1,25 1,0 0,0 0,0-25,-1 25,1-1,0 1,0-25,0 25,-1 0,-24 0,0-1,0 1,0 0,0 0,0 0,25-1,0-24,-25-24,25 24,0-25,-1 0,1 0,0 0,-25 1,25-1,0 0,-1 0,-24 0,0 1,0-1,-24 25,24-25,-25 25,0 0,25-25,-25 50,25 0,0 0,0 24,0 1,0-1,0 26,0-1,0 1,0 24,0-25,0 1,0-1,0-24,25-1,-25-24,0 0,0 0,25-50,-25-25,0 1,25-1,-25-24,24 24,-24-24,25-26</inkml:trace>
  <inkml:trace contextRef="#ctx0" brushRef="#br0" timeOffset="127911.6739">8632 8235,'0'0,"0"-25,25 1,-25 48,25-24,-1 25,1-25,0 0,0 0,0 0,-1 0,1 0,0-25,0 25,0-24,-25-1,0 0,-25 0,0 0,0 1,0 24,1 24,24 1,0 0,0 0,0 24,0-24,0 25,0-1,0 1,-25 0,25-1,0-24,0 25,0-26,0 1,-25-25,0-25,25 1,-25 24,25-25,-24 25,24-25,-25 25,25-25,-25 25,50 0,0 0,-1 0,1 0,25 0,-25 0,-1-25,1 25,0 0,0 0,0 25,-1-25,-24 25,-24-25,24 25,-25 0,0-1,0 1,-24 25,24-25,0-1,0 1,0-25,25 25,0 0,25-25,0 0,0 0,0 0,-1 0,26 0,-25-25,0 25,-1 0,1 0,0 0,0 0,0-25</inkml:trace>
  <inkml:trace contextRef="#ctx0" brushRef="#br0" timeOffset="128167.8898">9227 8186,'25'-25,"0"25,0 0,0 0,-1 0,1 0,0 0,0 0,0 0,-1 0,-24 25,25-25,-50 24,1 1,-1-25,0 25</inkml:trace>
  <inkml:trace contextRef="#ctx0" brushRef="#br0" timeOffset="128316.1498">9128 8458,'0'25,"25"-25,0 0,0 0,24-25,-24 25,25-24,-26 24,26-25,-25 25,0 0,24-25,-24 25,0 0,-50 0</inkml:trace>
  <inkml:trace contextRef="#ctx0" brushRef="#br0" timeOffset="128464.1584">9351 8310,'0'24,"0"1,0 0,0 25,-24-26,24 26,0 0,-25-26,25 26,0-25,-25 24,25-24,0-50</inkml:trace>
  <inkml:trace contextRef="#ctx0" brushRef="#br0" timeOffset="128675.828">9426 8434,'0'24,"0"1,0 0,0 25,0-26,0 26,0-25,0 24,0-24,25 0,-25 0,24-25,1 0,0 0,0 0,0 0,-1 0,1-25,25 25,-25-25,-1 0,1 25,0-24,-25-1,25 25,-25-25,0 0,0 0,0 1,-25-26</inkml:trace>
  <inkml:trace contextRef="#ctx0" brushRef="#br0" timeOffset="129235.7535">9897 7987,'0'25,"0"0,25-25,-25 25,0-1,25-24,-25 25,24-25,1-25,0 1,0-1,0 0,0 0,-1 0,1 0,0 1,-25-1,0 50,0-1,-25 1,25 0,-25 0,1 0,-1 24,-25-24,25 0,0 25,1-50,24 24,-25-24,50 0,-1-24,1 24,0-25,0 25,-25-25,25 25,0 0,-1 0,1 0,-25 25,-25-25,25 25,-24-1,-1 1,-25 25,25-25,-24 24,-1-24,25 0,0 0,1-1,24 1,24-25,1 0,0 0,0-25,24 25,-24-24,25-1,-25 25,24-25,1 25,-25-25,24 25,-24 0,0-25,-50 25,0 0</inkml:trace>
  <inkml:trace contextRef="#ctx0" brushRef="#br0" timeOffset="129411.7873">10120 8260,'25'0,"-25"25,0 0,0-1,0 1,0 0,0 25,0-26,-25 1,25 25,-24-25,-1 24,0-24,25 0,-25 24,0-24,0-25,1 0,24-25</inkml:trace>
  <inkml:trace contextRef="#ctx0" brushRef="#br0" timeOffset="129579.596">10170 8558,'0'0,"25"24,0 1,-1 0,1 0,0 0,0-1,0 1,-1-25,1 25,0 0,0-25,-25 25</inkml:trace>
  <inkml:trace contextRef="#ctx0" brushRef="#br0" timeOffset="130096.4569">10864 8731,'0'25,"0"0,0 0,0-1,-24-24,24 25</inkml:trace>
  <inkml:trace contextRef="#ctx0" brushRef="#br0" timeOffset="140184.9431">12055 8136,'-25'0,"0"0,25 25,-24-25,24 49,-25-24,0 25,0-1,25 26,-25-1,1 1,24-1,0-24,0 24,0-24,24-1,-24-24,25 25,0-26,0 1,0 0,-1-25,26 25,-25-50,0 25,24-25,-24 0</inkml:trace>
  <inkml:trace contextRef="#ctx0" brushRef="#br0" timeOffset="140559.7921">12626 8235,'0'25,"-25"0,25 0,0 24,0-24,-25 25,25-1,-25 1,25-1,-25 1,25 0,-24-26,-1 26,0-25,0 0,25-1,-25 1,1-25,-1 0,0 0,25-25,-25 25,0-24,25-26,-24 25,24 0,0-24,0 24,0 0,24 0,1 1,0 24,0 0,0 0,24 24,-24-24,0 25,0-25,-1 25,26 0,-25 0,0-1,-1 1,-24 0,25 0,-25 0</inkml:trace>
  <inkml:trace contextRef="#ctx0" brushRef="#br0" timeOffset="140716.5963">12799 8607,'-25'25,"25"0,0 0,0-1,0 1,0 0,0 0,0 0,0-1,25 1,-25 0,25 0,0 0,-25-50</inkml:trace>
  <inkml:trace contextRef="#ctx0" brushRef="#br0" timeOffset="141135.5814">13791 8260,'0'25,"0"0,-24 24,24-24,0 25,0-26,0 26,-25 0,25-1,-25-24,0 25,25-26,-25 26,1-25,-1-25,25 25,-25-25,0 0,0 0,1-25,-1 0,25 0,-25 0,25 1,0-1,0 0,0 0,0 0,25 25,0 0,-1 0,1 25,0-25,0 25,0-25,-1 25,1-25,0 25,0-25,-25 24,25 1,-1-25,-24 25,25-25</inkml:trace>
  <inkml:trace contextRef="#ctx0" brushRef="#br0" timeOffset="141404.4876">13990 8582,'0'25,"0"0,25-25,-25 25,0 0,24-25,-24 24,0 1,0 0,0 0,-24 0,24-1,-25 1,0-25,50 0,0 0,-1 0,1 0,0 0,25 0,-26 0,1 0,25 0,-25-25,-1 25</inkml:trace>
  <inkml:trace contextRef="#ctx0" brushRef="#br0" timeOffset="141839.5973">15156 8260,'-25'-25,"25"50,0 0,0 0,0 24,-25-24,25 25,-25-1,0 1,1-1,-1 1,0-25,-25 24,26-24,-1 0,0-25,0 25,0-25,1 0,24-25,-25 25,25-25,-25 0,25 1,-25-26,25 0,0 26,0-1,25 0,-25 0,0 0,25 25,0 0,-1 0,1 0,0 25,0 0,24-25,-24 25,0 0,0-1,-25 1,25 0,-1-25,-24 25,25 0,-25-1,25-24</inkml:trace>
  <inkml:trace contextRef="#ctx0" brushRef="#br0" timeOffset="142147.8251">15230 8533,'25'25,"0"-1,-1-24,-24 25,0 0,0 0,-24 0,-1-1,0-24,50 0,0 25,-1 0,-24 0,0 0,-24-1,24 1,-25-25,25 25,-25-25,0 0,0 0</inkml:trace>
  <inkml:trace contextRef="#ctx0" brushRef="#br0" timeOffset="142480.694">15553 8086,'0'-24,"24"48,1 1,0 0,0 0,-25 24,25-24,-1 25,1-25,-25 24,25-24,0 25,-25-1,0-24,25 25,-50-1,25-24,-25 25,0-1,0 1,1-1,-26-24</inkml:trace>
  <inkml:trace contextRef="#ctx0" brushRef="#br0" timeOffset="143180.0774">16148 7987,'25'0,"-1"0,1 0,25 0,-1 0,1 0,0 0,-1 0,26-25,-26 25,1 0,24 0,-49 0,25 0,-25 0,-1 0,1 0,0 0,-50 25,0-25,1 0,-26 25,25-25,-49-25,24 25</inkml:trace>
  <inkml:trace contextRef="#ctx0" brushRef="#br0" timeOffset="143732.4521">16346 8186,'0'24,"0"1,0 0,0 0,0 0,0-1,0 26,-25-25,25 24,0-24,0 0,-24 0,48-50,-24 0,25 0,0-24,0-1,0 1,0 24,-1-25,1 25,0 25,-25 25,-25 0,25 0,0 0,0-1,-25 26,1-25,24 0,0-1,0-48,24-1,1 0,0 0,0-24,-25 24,25 0,-1 0,-24 0,25 25,-25 25,0 0,0 25,0-1,0 1,0-1,-25 1,25 0,0 24,-24-24,24-1,0 1,0-25,0-1,-25 1,25-50,0 1,0-1,0-25</inkml:trace>
  <inkml:trace contextRef="#ctx0" brushRef="#br0" timeOffset="144371.2425">17140 7838,'0'25,"25"0,-25 0,0-1,25-24,-1 0,-24-24,25 24,0-25,0 0,24 0,-49 0,25 1,0 24,-25-25,-25 50,25-1,-25 1,1-25,-1 50,0-25,0-1,-24 1,24 25,-25-25,25 0,1-1,-26 1,25 0,50-50,0 25,0-25,-1 1,1 24,0-25,0 25,0 0,-1 0,1 0,0 0,-25 25,0-1,-25 1,25 0,-25 0,1 0,-1 24,0-24,0 0,0 0,1-1,48-24,1-24,25-1,-25 0,-1 0,1 0,25 1,-25 24,-1-25,1 25,0-25,0 25,-25 25,0 0,0-1,0 26,0-25,-25 0,25-1,0 1,-25 0,25 0,0 0,0-1,0 1,-25-50</inkml:trace>
  <inkml:trace contextRef="#ctx0" brushRef="#br0" timeOffset="144543.6863">17314 8136,'-25'-25,"25"50,0 0,0 0,0-1,0 26,-25-25,25 24,0 1,0 0,-25-1,25 1,0-1,-25 1,25-25,0 0,0-1,-24-24</inkml:trace>
  <inkml:trace contextRef="#ctx0" brushRef="#br0" timeOffset="144740.3019">16942 8285,'0'25,"24"-25,1 24,-25 1,25 0,0 0,-25 0,25-1,-1 1,-24 0,25 0,-25 0,-25-1,1-24,-1 0,-25 0,1 0,24 25</inkml:trace>
  <inkml:trace contextRef="#ctx0" brushRef="#br0" timeOffset="144907.915">16743 8632,'0'0,"-25"-25,50 50,0-25,0 0,24 0,1 25,-25-25,24 25,1-25,0 24,-1 1,1-25,-1 25,1-25,0 25,-26-25,26 25,-25-25,0 24,-1-24,1 0</inkml:trace>
  <inkml:trace contextRef="#ctx0" brushRef="#br0" timeOffset="145067.9521">17785 8756,'0'-25,"-25"0</inkml:trace>
  <inkml:trace contextRef="#ctx0" brushRef="#br0" timeOffset="164575.8089">5135 9897,'-25'0,"25"25,0 0,0 24,-25 1,25 0,0-1,-25 26,25-1,-25 0,25 26,-24-51,24 26,0-26,0 1,24-25,-24-1,0 1,0-50,0-24,0-26,0 1,0 0</inkml:trace>
  <inkml:trace contextRef="#ctx0" brushRef="#br0" timeOffset="165039.7056">5035 9971,'0'-24,"25"24,0 0,-25 24,25-24,0 0,-1 0,1 0,0 25,0-25,0 0,-25 25,24-25,1 25,-25 0,0 0,-25-1,25 1,-24 25,-26-25,25-1,0 1,1 0,-26 0,25 0,0-25,1 24,-1-24,50-24,-1-1,1 25,0-25,25 25,-26 0,1 0,25 0,-25 0,-1 25,1-25,0 25,0-1,0 1,-25 0,24 0,-24 0,0-1,0 1,-24 25,-1-25,25 24,-25-24,0 0,0 0,1-1,-1-24,0 25,0-25,0 0,25 25,-24-50,-1 25,0-25,25 1,0-1,0 0,25-25</inkml:trace>
  <inkml:trace contextRef="#ctx0" brushRef="#br0" timeOffset="165308.5233">5631 10319,'24'0,"1"0,0 0,0 0,0 0,-1 0,1 0,0 0,0 0,0 0,0 0,-50 0,0 25,0-25</inkml:trace>
  <inkml:trace contextRef="#ctx0" brushRef="#br0" timeOffset="165487.7605">5581 10517,'25'0,"0"0,-1 0,1 0,25 0,-25 0,-1-25,1 25,0 0,0 0,0-24,0 24,-1 0,-48 0,-1 0</inkml:trace>
  <inkml:trace contextRef="#ctx0" brushRef="#br0" timeOffset="168832.4549">6697 10021,'-25'25,"1"0,-1 24,0-24,25 25,-25-1,25 1,-25 0,25-26,0 26,25 0,-25-1,0-24,25 25,-25-26,25 1,0 0,-1 0,-24 0,25-1,0-24,0 0,0 0,-1-24</inkml:trace>
  <inkml:trace contextRef="#ctx0" brushRef="#br0" timeOffset="169239.602">7218 10046,'0'25,"0"0,0-1,0 26,-25 0,25-26,-24 51,24-26,-25 1,0 0,25-26,-25 26,0-25,25 0,-24-1,24 1,-25-25,0 0,0-25,0 1,25-1,-24 0,24-25,-25 26,25-1,0 0,0 0,25 0,-1 1,1 48,0-24,0 0,0 25,-1 0,1 0,0 0,0-25,-25 24,25 1,-1 0,-24 0,25-25,-25 25</inkml:trace>
  <inkml:trace contextRef="#ctx0" brushRef="#br0" timeOffset="169411.564">7367 10418,'0'25,"0"0,0-1,0 1,0 0,0 0,25 0,-25-1,0 1,0 0,0 0,0 0</inkml:trace>
  <inkml:trace contextRef="#ctx0" brushRef="#br0" timeOffset="169903.4711">8334 10096,'0'-25,"0"50,25-1,-25 1,0 0,0 0,0 0,0 24,0-24,-25 25,25-1,-24-24,-1 25,0-26,0 1,0 25,1-50,24 25,-25-25,0 0,0-25,0 25,25-25,-24 0,24 0,-25 1,25-26,0 25,25 0,-25 1,24 24,1-25,0 25,0 0,0 25,-1-25,1 24,0 1,-25 0,25-25,0 25,-25 0,0-1,24 1,1 0,-25 0,0 0,25-25</inkml:trace>
  <inkml:trace contextRef="#ctx0" brushRef="#br0" timeOffset="170179.9639">8508 10418,'25'0,"0"25,-1 0,1-25,-25 24,25-24,-25 25,0 0,0 0,-25 0,0-1,1-24,-1 25,0 0,50-50,0 25,-1 0,1 0,0-25,0 25,0 0,-1-24,26 24,-25-25,0 25</inkml:trace>
  <inkml:trace contextRef="#ctx0" brushRef="#br0" timeOffset="170651.9494">9599 10071,'0'-25,"25"50,-25 0,0-1,0 26,0 0,0-1,-25 1,1-1,-1 1,0-25,0 24,0 1,25-25,-24 0,-1-1,0-24,0 0,0-24,1-1,24 0,-25 0,25 0,0-24,0 24,0-25,0 26,25-1,-1 0,1 25,0 0,0 0,0 0,-1 25,1 0,0-25,0 24,0 1,-1-25,-24 25,25 0,0 0,-25-1,25 1,-25 0</inkml:trace>
  <inkml:trace contextRef="#ctx0" brushRef="#br0" timeOffset="170952.5637">9773 10368,'25'0,"0"25,-1-25,-24 25,25 0,-25 0,-25-1,25 1,-24-25,-1 0,25 25,25-25,-1 0,1 0,0 25,-25 0,0-1,0 1,-25 0,0 0,25 0,-74-75,49 75,0-25</inkml:trace>
  <inkml:trace contextRef="#ctx0" brushRef="#br0" timeOffset="171740.4473">10071 9922,'0'25,"0"-1,25 1,-25 0,24 25,1-25,0-1,-25 26,25-25,0 24,-1 1,-24-25,0 0,25 24,-25 1,0-1,0-24,-25 25,25-1,-24 1,-1 24,0-24,0 0,0-26</inkml:trace>
  <inkml:trace contextRef="#ctx0" brushRef="#br0" timeOffset="172679.5735">10046 9674,'-25'-25,"50"25,0 0,0 0,-1 0,1 0,0 0,0-25,0 25,-1 0,1 0,0 0,0 0,0 0,-1 0,1 0,-50 0,1 0,-1 0</inkml:trace>
  <inkml:trace contextRef="#ctx0" brushRef="#br0" timeOffset="172911.8762">10443 9376,'0'25,"25"0,-25 0,0-1,0 1,0 25,24-25,-24 24,0 1,0-25,0-1,0 1,0 0,0 0,0 0,25-1,-25 1</inkml:trace>
  <inkml:trace contextRef="#ctx0" brushRef="#br0" timeOffset="173600.4962">11137 9823,'0'-25,"0"50,-25-1,25 1,-24 25,-1-1,0 1,0 25,0-26,1 26,-1-26,25 26,-25-26,25 1,0-25,-25 24,25-24,0 0,0 0,0-1,0-48,0-26,0 0,0 1</inkml:trace>
  <inkml:trace contextRef="#ctx0" brushRef="#br0" timeOffset="173896.5625">11137 9748,'0'-25,"25"50,-25 0,25-25,-25 25,0 24,25-24,-25 25,0-1,25 1,-25 0,0 24,0-24,24 24,-24-24,0-1,25 26,-25-26,25 1,-25 0,0-26,25 1,-25 0,0 0,0 0,0-50,0 0,0 0,-25-24,25 24,-25-25,0 25</inkml:trace>
  <inkml:trace contextRef="#ctx0" brushRef="#br0" timeOffset="174083.9465">10964 10294,'-25'-25,"50"25,-1 0,1 0,0 0,0 0,24 0,1 0,-25 0,25 25,-26-25,1 0,0 0</inkml:trace>
  <inkml:trace contextRef="#ctx0" brushRef="#br0" timeOffset="174355.8447">12005 9922,'-24'-25,"-1"50,0 0,0-1,25 51,-25-25,25 24,-24-24,24 24,0 0,24-24,-24 0,25-1,-25 1,25-25,25 24,-26-49,1 25,25-25,-25-25,24 25</inkml:trace>
  <inkml:trace contextRef="#ctx0" brushRef="#br0" timeOffset="174727.6071">12576 9971,'0'25,"0"0,0 25,0-25,-25 24,25 1,-25-1,1 26,-1-26,0 1,0 0,0-26,25 1,-24 0,-1 0,25 0,-25-25,0 0,0-25,25 0,-24 0,24 0,-25 1,25-26,0 25,0-24,0 24,0 0,25 0,-1 25,-24 25,25-25,0 0,25 25,-1 0,-49-1,25 1,0 0,0-25,-1 25,1 0,0-1,0-24</inkml:trace>
  <inkml:trace contextRef="#ctx0" brushRef="#br0" timeOffset="175091.8671">12824 10319,'-25'0,"25"25,0-1,0 1,0 0,0 0,0 0,0-1,0 1,0 0,0 0,0 0,0-1,25-24</inkml:trace>
  <inkml:trace contextRef="#ctx0" brushRef="#br0" timeOffset="175519.7816">13816 9996,'0'25,"-25"0,25 25,-24-26,24 26,-25 0,0-1,0 1,0-1,1 1,-1-25,0 0,0-1,0 1,1-25,-1 0,25-25,-25 25,25-49,-25 24,25 0,-25-24,25 24,0 0,25 0,-25 0,0 1,25 24,0 0,0 0,-1 24,1-24,25 25,-25 0,-1 0,1-25,0 25,0-25,0 24,-25 1,24-25,1 25</inkml:trace>
  <inkml:trace contextRef="#ctx0" brushRef="#br0" timeOffset="175779.518">13965 10269,'0'25,"25"-25,-25 25,25 0,-1-1,-24 1,0 0,0 0,-24 0,-1-25,25 24,-25-24,0 0,50 0,0 0,0 0,-1-24,1 24,0 0,0 0,24-25,-24 25</inkml:trace>
  <inkml:trace contextRef="#ctx0" brushRef="#br0" timeOffset="176208.054">15081 9847,'0'-24,"-25"48,25 1,0 25,-24-1,24 1,-25 0,0-1,0 1,0 0,-24-1,24 1,0-25,25 24,-25-24,1-25,24 25,-25-25,0-25,0 0,0 0,25 1,-24-26,24 25,0 0,0-24,0 24,0 0,24 0,1 25,0 0,0 0,0 0,24 25,-24 0,0 0,0-25,-1 25,1-1,0-24,-25 25,25 0,0 0,-25 0</inkml:trace>
  <inkml:trace contextRef="#ctx0" brushRef="#br0" timeOffset="176515.8428">15180 10170,'0'0,"25"25,0-25,-25 25,0-1,-25 1,0 0,1 0,-1-25,50 25,-1-25,1 0,0 24,-25 1,0 0,0 0,-25 0,25-1,-25-24,1 25,-1-25,0 0</inkml:trace>
  <inkml:trace contextRef="#ctx0" brushRef="#br0" timeOffset="176851.6734">15577 9674,'25'25,"-25"-1,25 1,-25 0,25 0,0 24,-1-24,1 25,-25-1,25 1,0-25,-25 25,25-1,-25-24,0 25,0-26,0 26,0 0,-25-1,0 1,0-1,0 1,1 0,-26-1</inkml:trace>
  <inkml:trace contextRef="#ctx0" brushRef="#br0" timeOffset="189511.6999">5953 11683,'25'0,"0"0,24 0,-24 0,0 0,25 0,-1-25,-24 25,25 0,-26-25,1 25,25-24,-25 24,-1 0,-48-25,-1 50,0-25,0 0</inkml:trace>
  <inkml:trace contextRef="#ctx0" brushRef="#br0" timeOffset="189687.7584">6176 11485,'0'24,"0"1,0 0,0 0,0 24,0-24,0 25,0-1,-24-24,24 25,0-25,0 24,0 1,-25-25,25 24,0-24</inkml:trace>
  <inkml:trace contextRef="#ctx0" brushRef="#br0" timeOffset="189883.5019">6077 11931,'0'25,"0"0,0-1,0 1,0 0,25 0,-25 24,0-24,0 0,0 25,0-25,0-1,0 1,0 0,0-50</inkml:trace>
  <inkml:trace contextRef="#ctx0" brushRef="#br0" timeOffset="190395.7503">6152 12055,'0'0,"0"-25,0 0,24 25,1 0,0 0,-25 25,0 0,25-25,-25 25,0 0,0 24,0-24,0 0,0 0,0 0,0-1,0-48,0-26,25 25,-25-25,0 1,24-26,1 26,0-26,0 1,-25 24,25 1,-1 24,1 0,0 25,-25 25,0 0,0 0,0-1,25 1,0-25,-1 0,1-25,0 25,-25-24,25 24,0-25,-1 0,-24 50,-24-25,24 25,-25-1,25 1,-25 0,0 0,25 0,-25 24,25 1,-24-25,24 24,0-24,-25 25,25-26,0 1,-25-25,25 25,-25 0,0 0,1 0,-1-25,25 24,-25-24,25-24,-25 24,25-25,-25 0</inkml:trace>
  <inkml:trace contextRef="#ctx0" brushRef="#br0" timeOffset="190555.9578">6325 11981,'25'24,"0"1,0 25,-1-25,1-1,-25 1,50 25,-25-25,-1 0,1-1,0-24,25 25,-26 0,1-25,0 25,0-25,0 0,-1 0,-48-50,48 50</inkml:trace>
  <inkml:trace contextRef="#ctx0" brushRef="#br0" timeOffset="191147.9295">7838 11460,'0'-25,"0"50,-25 0,25 24,0 1,-24 24,-1 1,0 24,0 0,0-25,1 26,24-26,-25-24,0 24,25-24,0-25,0-1,25 1,-25-50,0 1,0-26,25 0,-25-24,24 24</inkml:trace>
  <inkml:trace contextRef="#ctx0" brushRef="#br0" timeOffset="191351.7427">7813 11460,'0'-25,"0"50,25 0,-25 24,25-24,-25 25,25 24,0-24,-25 24,24 0,-24 1,25-1,-25 1,25-26,-25 1,0 0,25-1,-25 1,0-25,0-1,-25-24,0 0,0-24</inkml:trace>
  <inkml:trace contextRef="#ctx0" brushRef="#br0" timeOffset="191491.71">7714 12080,'0'-25,"25"25,0-25,0 25,-1 0,26 0,-25 0,24 0,-24-25,25 25,-25-24,0 24,-1-25,26 0</inkml:trace>
  <inkml:trace contextRef="#ctx0" brushRef="#br0" timeOffset="191660.5513">8285 11658,'25'0,"-1"-25,1 25,0 0,25 0,-26 0,26 0,-25 0,0 0,24 0,-49-24,25 24,-50 0</inkml:trace>
  <inkml:trace contextRef="#ctx0" brushRef="#br0" timeOffset="192136.478">8409 11559,'-25'0,"25"25,0 0,0 24,0-24,0 0,0 24,0-24,0 25,0-1,0-24,0 25,0-25,0-1,0-48,25-1,0 0,-1 0,1 0,0 25,0-24,0 24,-1 0,1 0,0 24,-25 1,0 0,25 0,-25 0,0 24,-25 1,25-1,0-24,-25 25,25-25,-25 24,25-24,-24 0,24 0,-25-25,0 25,0-25,0-25,1 0,-1 25,0-25,0 0,0 1,1 24,-1-25,0 25,25-25,25 50,-25-50,25 25,-1 0,1 0,0-25,25 25,-26-25,26 0,-25 25,24-24,1-1,-25 0,0 0</inkml:trace>
  <inkml:trace contextRef="#ctx0" brushRef="#br0" timeOffset="192783.8891">9029 11559,'-25'25,"0"-25,25 25,0 24,0-24,-25 25,25 24,0-24,0 24,0 0,0-24,0 24,0-24,0 0,25-25,-25-1,0 1,0-50,0 1,0-26,0 25,0-25,0-24,0 24,0 1,0-26,0 26,0-26,0 26,0-1,0 25,0 1,25-1,0 25,0 0,0 0,-1 25,1-25,0 24,-25 1,25-25,-25 25,25 0,-25 0,0-1,0 1,-25 0,25 25,-25-26,0 1,0 0,1 0,-1 0,0-1,0-24,0 0,0-24,50-1,-25 0,25 25,0-25,25 25,-26-25,26 25,-25 25,24-25,-24 0,0 25,0 0,0-25,-25 25,24-1,-24 1,0 0,0 0,-24 0,24-1,-25 1,0 0,-25 0,26 0,-26 0,25-1,0 1,1-25,-1 0,0 0,0-25,25 1</inkml:trace>
  <inkml:trace contextRef="#ctx0" brushRef="#br0" timeOffset="193084.0335">9699 11633,'-25'-24,"50"24,-1 0,26 0,-25 0,0 0,24 0,-24 0,0 0,0-25,-1 25,1 0,0 0,-50-25</inkml:trace>
  <inkml:trace contextRef="#ctx0" brushRef="#br0" timeOffset="193303.8436">9872 11311,'0'25,"0"0,0-1,0 26,0 24,0-24,0 24,0 26,0-26,0 25,0-24,0-1,0 0,0 1,0-25,0-1,0 1,0-75,0 0</inkml:trace>
  <inkml:trace contextRef="#ctx0" brushRef="#br0" timeOffset="193663.8713">9872 11757,'-25'0,"1"25,-1 25,25-1,-25 1,0 0,0-1,25 1,-24-1,24-24,0 0,-25 0,50-50,-1 0,1 0,0-24,0-1,0 1,24-1,-24-24,25 24,-26 25,1-24,0-1,0 25,0 0,0 1,-1 24,-24-25,25 25,-50 25,25 24,0-24,0 49,0-24,-24 0,24 24,0-24,0 24,0-24,0-26,0 26,-25-25,25 0,25 0,-25-50,0 0,0 0</inkml:trace>
  <inkml:trace contextRef="#ctx0" brushRef="#br0" timeOffset="193931.8672">10195 11609,'0'-25,"25"25,-25-25,24 25,1 0,0 25,-25 0,0-1,0 1,0 25,0-1,-25-24,25 50,0-26,0 1,0-1,0 1,0 0,0-1,0 1,0-25,0 24,0-24,0 0,0 0,25 0,-50-50,0 0,25 0</inkml:trace>
  <inkml:trace contextRef="#ctx0" brushRef="#br0" timeOffset="194111.6835">10096 11881,'24'0,"-24"25,25-25,0 0,0 0,0 0,-1 0</inkml:trace>
  <inkml:trace contextRef="#ctx0" brushRef="#br0" timeOffset="194236.5232">10120 12030,'25'0,"0"0,0 0,0 0,-1 0,1 0</inkml:trace>
  <inkml:trace contextRef="#ctx0" brushRef="#br0" timeOffset="194383.9159">10021 12254,'-25'0,"50"0,0 0,0-25,0 25,-1 0,26 0,0-25,-26 25,26-25,0 0,-1 25</inkml:trace>
  <inkml:trace contextRef="#ctx0" brushRef="#br0" timeOffset="194591.5279">10790 11534,'0'25,"-25"-25,25 25,-25 0,1-1,-1 26,0 0,0-1,0 1,1-1,-1 1,0 0,25-26,0 1,-25 0</inkml:trace>
  <inkml:trace contextRef="#ctx0" brushRef="#br0" timeOffset="195172.6776">10716 11733,'0'24,"0"1,24 25,-24-1,0-24,0 25,0-1,0-24,0 25,-24-25,24-1,24 1,-24 0,0-50,0-24,25 24,-25-25,25 1,-25-1,25 25,0-24,-25 24,24 25,-24 25,25-1,-25 26,0-25,0 0,-25 24,25-24,0 0,25 0,0-50,-25 0,0-25,25 26,0-26,-25 0,24 26,-24-26,25 25,-25 50,0 0,0 0,-25 24,25-24,0 0,0 24,0-24,0 0,0-50,25 0,-25 1,25-26,0 25,-25-24,25-1,-1 0,1 26,0-26,0 25,0 25,0 25,-25 0,0 0,0 24,0 1,-25-1,0 1,0 24,0-24,0 0,1-1,-1-24,0 25,0-25,0-1,25-48,-49-51,49 50,0 0</inkml:trace>
  <inkml:trace contextRef="#ctx0" brushRef="#br0" timeOffset="195283.6526">11187 12055,'25'0,"0"25,-1 0,1-1,0 1,0 0,0 0,-1 0,-24 0,25-1,-25 1</inkml:trace>
  <inkml:trace contextRef="#ctx0" brushRef="#br0" timeOffset="195444.0143">11733 12129,'24'25,"-24"0,25 0,-25 0,0 0,0-1,0 1</inkml:trace>
  <inkml:trace contextRef="#ctx0" brushRef="#br0" timeOffset="195699.754">12328 11559,'-25'0,"25"25,0 0,0-1,0 26,-25 0,25-1,-24 1,24-1,-25-24,25 25,-25-25,25-1,-25-24</inkml:trace>
  <inkml:trace contextRef="#ctx0" brushRef="#br0" timeOffset="195815.3467">12229 11782,'25'0,"-50"0,74 0,-49 25,25 0,0 0,0-1,0 1,-1 0,1 25,0-26,-25 1,25 0</inkml:trace>
  <inkml:trace contextRef="#ctx0" brushRef="#br0" timeOffset="195991.8316">12626 11485,'-25'24,"25"1,0 0,0 0,0 0,0 24,-25 1,25 24,-25-24,0-1,1 26,-1-26,25 1,-25-25,0 24,0-24</inkml:trace>
  <inkml:trace contextRef="#ctx0" brushRef="#br0" timeOffset="196139.7321">12551 11807,'25'25,"0"0,0-1,-1 1,1 0,0 0,0 24,0-24,24 0,-24 0,0 0,0-1,-25 1,24-25,-24-25</inkml:trace>
  <inkml:trace contextRef="#ctx0" brushRef="#br0" timeOffset="196511.9639">13122 11336,'24'0,"1"0,0 0,0 0,0 25,0-25,-1 24,1-24,0 25,0 0,-25 0,-25-25,25 25,-25-1,0 1,1 0,-26 0,0 0,1-1,24 1,-25-25,25 0,1 0,-1-25,25 1,-25 24,50 24,-25 1,0 25,25-1,-25-24,0 25,0-1,0 1,0 0,0-26,0 1,0 0,0 0,0-50,0 0,24-24</inkml:trace>
  <inkml:trace contextRef="#ctx0" brushRef="#br0" timeOffset="196840.0567">13047 11733,'25'-25,"-50"50,50-75,0 50,-25-25,25 25,-1-25,1 25,25-24,-25 24,0 0,24-25,1 25,-25 0,24 0,1 0,-25 0,-1 25,1-25,0 0,-25 24,0 1,0 0,-25 0,0 0,1-1,-26 1,25 0,-24 0,-26 0,26-1,-1 1,0-25,25 0,1 0,24-25,0 1,0-1,0-25,0 25,0 1,24 24,-24 24,25 1,-25 0,0 0,0 0,0 24,0-24,0 25,0-26,-25 26,1-50,24-25</inkml:trace>
  <inkml:trace contextRef="#ctx0" brushRef="#br0" timeOffset="196987.7489">13320 11658,'0'0,"0"25,25 0,-25 0,0 24,25 1,-25-1,0 26,0-26,0 26,-25-1,25 26,-25-26,25 0,0-24,0 0,0-1</inkml:trace>
  <inkml:trace contextRef="#ctx0" brushRef="#br0" timeOffset="197284.0104">13915 11212,'0'25,"25"-1,-25 26,0 0,0-1,0 26,0-26,0 26,0-1,-25-24,25 24,0-49,0 24,0-24,0-50,0 1,25-26</inkml:trace>
  <inkml:trace contextRef="#ctx0" brushRef="#br0" timeOffset="197528.4608">14064 11237,'0'-25,"0"0,25 25,0 25,0 0,-25-1,0 1,0 0,0 0,0 24,0-24,0 25,0-1,0 26,-25-26,25 1,0 0,0-1,0-24,0 25,25-26,-25 1,0 0,-75-75,75 26</inkml:trace>
  <inkml:trace contextRef="#ctx0" brushRef="#br0" timeOffset="197683.8991">13965 11485,'0'0,"25"0,0 0,-1 0,1 0,0 0,0 0</inkml:trace>
  <inkml:trace contextRef="#ctx0" brushRef="#br0" timeOffset="197819.7456">14015 11609,'24'0,"1"0,0 0,-25 24</inkml:trace>
  <inkml:trace contextRef="#ctx0" brushRef="#br0" timeOffset="197943.7206">13965 11757,'25'0,"0"-24,-1 24,1-25,0 25,-25-25,25 25</inkml:trace>
  <inkml:trace contextRef="#ctx0" brushRef="#br0" timeOffset="198311.494">13791 11956,'0'0,"0"25,-24-25,-1 0,50 0,-1 0,1-25,25 0,-1 0,-24 0,25 25,-1-24,-24 24,25-25,-25 25,-1 25,1-25,0 0,-25 24,0 1,-25 0,0 0,25 0,-49 24,24-24,0 25,-24-26,24 1,0 0,-25 0,26-25,-1-25,50 0,-25 0,0 1,24 24,-24-25,25 0,0 25,0 0,0 0,-1 0,1 25,0-25,0 25,0-25,-1 24,1 1,0-25,0 0,0 25,-1-50,1 0</inkml:trace>
  <inkml:trace contextRef="#ctx0" brushRef="#br0" timeOffset="198511.9687">14660 11162,'0'25,"0"0,0 0,-25 24,25 1,0-1,0 1,-25 24,0-24,0 24,1-24,-26 0,25-1,0 1,1-25,-1-1,0-24,0 0,0-24</inkml:trace>
  <inkml:trace contextRef="#ctx0" brushRef="#br0" timeOffset="198707.8701">14387 11435,'0'0,"0"-25,25 0,-1 1,1-1,0 0,25 25,-1 0,1 0,-1-25,1 25,0 0,-1 0,1 0,-1 25,1-50,0 50,-26-25,1 0,0 0,-25 25,-25-25,0 25,1-25,-1 24,0 1,-25-25,1 25</inkml:trace>
  <inkml:trace contextRef="#ctx0" brushRef="#br0" timeOffset="199379.8191">14784 11460,'-50'25,"100"-50,-125 74,75-24,0 0,25 25,-25-1,0 1,0-1,-25 1,25 24,0-24,0 0,-25-1,25-24,0 0,0 0,0-50,25 0,-25 0,0-24,0-1,25 0,-25 1,25-1,-25-24,25 24,-25 1,24-1,1 0,-25 26,25-1,-25 0,25 25,-25-25,25 25,-25 25,24-25,-24 25,0 0,25-1,-25 1,0 0,-25 0,25 24,0-24,0 25,0-1,0-24,0 25,0-1,0 1,25 0,-25-1,0 1,0-25,25-1,-25 1,0 0,-25-25,25-25,-25 0,25 1,-24-1,-1 0,0 0,0-24,0-1,25 25,-24-24,24-1,-25 0,25 26,0-1,25 0,-1 25,1 0,0 0,0 25,0-25,-1 25,-24-1,0 1,0 0,-24 0,24 24,-25-24,0 0,0 0,-24 0,24-25,0 0,25-25,25 0,0 25,-1-25,1 0,25 1,-25 24,-1-25,1 25,0-25,0 0,-25 0</inkml:trace>
  <inkml:trace contextRef="#ctx0" brushRef="#br0" timeOffset="201091.6401">15354 11509,'25'0,"0"0,24 0,-24-24,0 24,25 0,-26-25,1 25,0 0,0 0,0 0,-1 0,-48-25,-1 25,0 0,0-25</inkml:trace>
  <inkml:trace contextRef="#ctx0" brushRef="#br0" timeOffset="201288.1835">15503 11063,'0'0,"0"-25,0 50,25-25,-25 25,0 24,25 1,-25 24,0-24,0 49,0-24,0 24,0 0,0 0,-25 0,25 1,0-26,0 0,0-24,0 0,0-25,0-50,0 0,0-25</inkml:trace>
  <inkml:trace contextRef="#ctx0" brushRef="#br0" timeOffset="201628.1078">15553 11609,'-25'0,"0"24,0 26,25-25,-25 24,1 1,-1-25,25 24,-25-24,25 0,25-25,0-25,-1-24,1-1,0 0,25 1,-26-1,26 1,-25-1,0 0,-1 1,1 24,0 0,0 0,-25 1,25 24,-50 0,25 24,0 1,0 25,-25-1,25 26,0-26,0 26,0-26,-25 26,25-26,0 1,0 0,0-26,0 1,0 0,0-50,0 0</inkml:trace>
  <inkml:trace contextRef="#ctx0" brushRef="#br0" timeOffset="201916.2364">15900 11286,'0'0,"-25"0,50-25,0 25,-1 0,-24 25,25-25,-25 25,0 0,0 0,0-1,0 26,-25-25,25 24,0 1,25 0,-25 24,0-24,0-1,25 1,-25-1,0 26,0-26,25-24,-25 25,0-25,0-1,25 1,-50-25,25-25,-75-49,51 49</inkml:trace>
  <inkml:trace contextRef="#ctx0" brushRef="#br0" timeOffset="202072.4125">15751 11559,'0'0,"25"0,0 0,-1 0,1 0,0 25,0-25,0 0,-1 25,-48-25</inkml:trace>
  <inkml:trace contextRef="#ctx0" brushRef="#br0" timeOffset="202176.2283">15825 11733,'25'0,"0"-25,0 25,0 0,-1 0,1 0</inkml:trace>
  <inkml:trace contextRef="#ctx0" brushRef="#br0" timeOffset="202327.7594">15701 12030,'-24'25,"48"-25,1 0,-25-25,25 25,0-25,24 1,-24-1,0 0,25 0,-26 0,26 1,-25-1,0 0</inkml:trace>
  <inkml:trace contextRef="#ctx0" brushRef="#br0" timeOffset="202528.559">16197 11311,'0'25,"0"0,0-1,0 26,0 0,0 24,0 0,0-24,0 24,0 1,0-26,0 26,0-26,0-24,0 0,0-50,0 0</inkml:trace>
  <inkml:trace contextRef="#ctx0" brushRef="#br0" timeOffset="202883.882">16346 11261,'25'0,"-25"-24,25 24,0-25,0 25,-1 0,26-25,-25 25,0-25,24 25,-24 0,0 0,0 0,-1 0,-24 25,0 0,0 0,0 24,0-24,-24 0,24 24,0 1,0 0,0-1,0 26,24-1,-24-24,0 24,25-24,-25-1,0 26,25-26,-25-24,0 25,0-26,0 1,25-25,-50 0,0-25,0 1,1-1,-1 0,0-25,0 1,0-1</inkml:trace>
  <inkml:trace contextRef="#ctx0" brushRef="#br0" timeOffset="203272.7256">16297 11509,'0'0,"0"-24,24 24,1 0,0-25,0 25,0-25,0 25,-1 0,1 0,-25 25,0 0,0-1,-25 1,1 25,24-25,-25-1,0 1,0 0,0 0,25-50,25 25,-25-25,25 0,0 25,0-24,-1-1,1 25,0 0,0 0,0 25,-1-25,-24 24,25-24,-25 25,0 0,-25 0,25 0,0-1,-24 1,-1 0,0-25,25 25,-25-25,0 0,1 0,-1 25,25-50,-25 25,0-25,25 0,-25 0,50-24</inkml:trace>
  <inkml:trace contextRef="#ctx0" brushRef="#br0" timeOffset="203527.4718">17090 11261,'0'-24,"25"24,0 0,0 24,0-24,-1 0,-24 25,25-25,0 25,-25 0</inkml:trace>
  <inkml:trace contextRef="#ctx0" brushRef="#br0" timeOffset="203975.7573">17016 11485,'-25'0,"25"24,0 1,25 0,-25 0,0 0,0-1,0 1,0 0,0-50,25 0,0 1,-1-1,26 0,-25 0,0 0,-1 25,1 0,0 0,-25 25,0 0,0 0,0 0,-25-1,25 26,-25-25,25 0,-24-25,48-25,1 25,-25-25,25 0,0 0,0 25,-1-24,1 24,0 0,0 24,-25 1,0 0,-25-25,25 25,-25 0,0-1,25 1,-24-25,24 25,-25 0,0-50</inkml:trace>
  <inkml:trace contextRef="#ctx0" brushRef="#br0" timeOffset="204488.4815">17562 11261,'0'25,"0"0,25 0,-25 0,24-1,1 1,0-25,0 0,0 0,-1 0,26 0,-25-25,0 1,-1 24,1-25,0 0,0 0,-50 0,0 1,0 24,25-25,-24 25,-1-25,0 25,0 25,25 0,0-1,0 26,0 0,0-1,0 1,0 24,0 1,0-1,0-24,-25 24,25-24,0-1,0-24,0 0,0 0,-24-25,24-25,-25 0,25 0,-25 0,25 1,-25-1,0 0,25-25,-24 26,24-1,0 0,24 25,1-25,0 25,0-25,0 25,-1-24,26-1,-25 25,0-25,-1 0,1 25,0-25,-25 1,25-1</inkml:trace>
  <inkml:trace contextRef="#ctx0" brushRef="#br0" timeOffset="205356.322">17959 11137,'24'-25,"1"25,0 0,0 0,0 0,-1 0,1 0,25 0,-25 0,-1 0,1 0,-25-24,-25-1,1 25,-1 0,0 0,0 0,25 25,-25-25,25 24,-24 26,24 0,-25-25,25 24,-25 1,25-25,0 24,0-24,25 0,0-25,-1-25,1 25,0-25,0 25,-25-25,25 25,-1 0,-24-24,25 24,-50 24,1 1,-1 0,0 0,-25 0,26-1,-26 1,25 0,0 0,1-25,-1 25,25-1,0 1,25-25,-1 0,26 0,-25-25,24 1,1 24,0-25,-26 0,26 25,-25-25,24 25,-24-25,0 25,-50 0,0 0,1-24,-1 24,0-25,0 0,0 50,50 0,-25-1,0 26,0 0,0-1,0 1,0 24,0-24,0-1,0 26,-25-26,25 1,0-25,0 0,0-1,0 1,-24-25,24-25,-25 25,0-24,25-1,-25 0,0 0,1 0,-1 1,0-26,25 25,0 0,25 25,0 0,-1-24,1 24,0-25,0 25,24-25,-24 0,0 0,0 25,-25-24,25-1,-25 0</inkml:trace>
  <inkml:trace contextRef="#ctx0" brushRef="#br0" timeOffset="211396.1283">18827 11187,'0'25,"-25"0,25-1,-25 1,25 0,-25 0,25 0,-49-1,24 1,0 0,-24-50,24 75,25-25,-25-25,50 0,-25-25,25 25,-1-25,1 25,0 0,0 0,0-25,-1 50,1-25,-25 25,0 0,-25-1,1 1,24 0,-25 0,0 0,25-1,-25-24,25 25,25-25,0 25,-25 0,25 0,-25 24,0-24,0 0,0 24,0-24,0 25,-25-25,25-1,0 26,0-25,0-50</inkml:trace>
  <inkml:trace contextRef="#ctx0" brushRef="#br0" timeOffset="211775.9886">18951 11311,'25'0,"-1"0,1 0,0 25,0-25,0 0,24 0,-24 0,0 25,-50-25,0 0,0 0,1 24,24 1,-25 0,25 0,0 0,0 24,0-24,0 25,0-1,-25-24,25 25,0-26,0 1,0 0,25 0,0-50,-1 0,1 0,0 25,-25-24,25-1,-25 0,25 25,-25-25</inkml:trace>
  <inkml:trace contextRef="#ctx0" brushRef="#br0" timeOffset="211992.1581">19000 11584,'0'0,"-24"0,24 25,-25-1,25 1,0 0,0 25,-25-1,25-24,0 25,0-26,-25 26,25-25,0 0,25-25,-25 24,25-24,0 0,-1 0,1 0,0-24,0 24,24-25,-24 0,25 25,-25-25,-1-24,26 24,-25 0</inkml:trace>
  <inkml:trace contextRef="#ctx0" brushRef="#br0" timeOffset="212139.9189">19521 11187,'0'0,"-25"25,25 0,-24 24,-1-24,0 25,0-1,25 1,-25-25,1 24,24-24,-25 0</inkml:trace>
  <inkml:trace contextRef="#ctx0" brushRef="#br0" timeOffset="212284.6299">19372 11460,'25'25,"-25"-1,0 26,0 0,0-1,0 1,0 24,0-24,-25-1,25 26,0-26,0 1,0-25,25 24,-74-98,49 24</inkml:trace>
  <inkml:trace contextRef="#ctx0" brushRef="#br0" timeOffset="212440.0773">19571 11137,'25'-25,"0"50,-1-25,1 0,0 0,0 25,0 0,24-25,-24 25,0-25,0 0,-1 0,1-25</inkml:trace>
  <inkml:trace contextRef="#ctx0" brushRef="#br0" timeOffset="212584.8184">19794 11063,'-25'25,"25"-1,-24-24,24 50,0-25,-25 25,25-26,0 1,-25 0,25 25,-25-26,25 1,-25-25,25 25</inkml:trace>
  <inkml:trace contextRef="#ctx0" brushRef="#br0" timeOffset="212719.823">19670 11385,'0'25,"0"25,0-25,0 24,-25 1,25-1,0 1,-24 0,24-1,0 1,0-25,0 24,0-24</inkml:trace>
  <inkml:trace contextRef="#ctx0" brushRef="#br0" timeOffset="213007.7588">19720 11385,'0'0,"0"-24,25 24,-1 0,-24-25,25 25,0 0,-25 25,0-1,0 1,0 0,0 0,0 24,0-24,0 25,0-1,0 1,0-25,0 24,0 1,0-25,0 24,0-24,0 0,0 0,0 0,0-50,0 0,0 0</inkml:trace>
  <inkml:trace contextRef="#ctx0" brushRef="#br0" timeOffset="213204.5707">19670 11559,'25'0,"0"0,0 0,-1 0</inkml:trace>
  <inkml:trace contextRef="#ctx0" brushRef="#br0" timeOffset="213335.723">19720 11658,'25'25</inkml:trace>
  <inkml:trace contextRef="#ctx0" brushRef="#br0" timeOffset="213459.4707">19670 11782,'25'-25,"0"25,0 0,-1 0,1 0,0 0</inkml:trace>
  <inkml:trace contextRef="#ctx0" brushRef="#br0" timeOffset="213695.7653">19447 12005,'25'0,"-1"0,1 0,25 0,-25 0,24 0,-24-24,25 24,-25 0,24 0,-24 0,25 0,-26 0,26 24,-25-24,0 0,-1 0,-24 25,25-25,-50 0</inkml:trace>
  <inkml:trace contextRef="#ctx0" brushRef="#br0" timeOffset="213848.7106">20340 12005,'0'25,"-25"-50,0 25</inkml:trace>
  <inkml:trace contextRef="#ctx0" brushRef="#br0" timeOffset="226632.5591">3373 13246,'0'-25,"-24"25,24 25,0 0,0 24,0 26,0-1,-25 0,25 1,0 24,0-25,0 1,0-26,0 1,0 0,0-26,0 1,0 0,0 0,0-50,0 0,-50-49,50 24</inkml:trace>
  <inkml:trace contextRef="#ctx0" brushRef="#br0" timeOffset="227000.8826">3870 13519,'0'24,"-25"1,25 0,0 0,0 0,-25 24,0 1,25-1,-25-24,1 25,-1-25,0 24,0-24,0 0,25 0,-25-1,1-24,-1-24,25-1,-25-25,25 1</inkml:trace>
  <inkml:trace contextRef="#ctx0" brushRef="#br0" timeOffset="227159.8284">3696 13320,'0'0,"25"0,0 25,-25 25,24-26,1 26,0 24,0-24,0 0,-1 24,1-24,0 24,0-24,-25-1,25 1,-1-1,-24-24</inkml:trace>
  <inkml:trace contextRef="#ctx0" brushRef="#br0" timeOffset="227496.5791">4242 13370,'-25'0,"25"25,0 24,0-24,0 25,0-1,0 26,-25-26,25 1,0-1,-25 1,25 0,0-26,0 26,-25-50,25 25,25-50,0 25,0 25,0-25,24 0,-24 0,25 0,-26 0,26 0,-25 0,0 0,-1 0,1 0,-50-25,1 0</inkml:trace>
  <inkml:trace contextRef="#ctx0" brushRef="#br0" timeOffset="227667.5927">4242 13395,'-25'-25,"50"25,-1 0,26 0,-25 25,0-25,-1 0,1 0,0 0,0 0,0 24,-50-48,0 24</inkml:trace>
  <inkml:trace contextRef="#ctx0" brushRef="#br0" timeOffset="227824.6697">4192 13667,'25'0,"0"0,-1 0,1-24,25 24,-25 0,24 0,-24 0,0 0,0 0,-1 0,1 0</inkml:trace>
  <inkml:trace contextRef="#ctx0" brushRef="#br0" timeOffset="228059.5303">4514 13667,'25'0,"0"0,0-24,0 24,-1 0,26 0,-25-25,24 25,1 0,-25 0,0 0,0 0,-1 0</inkml:trace>
  <inkml:trace contextRef="#ctx0" brushRef="#br0" timeOffset="228392.7081">5184 13370,'0'0,"0"-25,0 50,0 0,0 24,0 1,0-1,0 26,0-26,0 1,0 0,-25-1,25 1,0-25,25-1,-25-48,0-1,0 0,0-25</inkml:trace>
  <inkml:trace contextRef="#ctx0" brushRef="#br0" timeOffset="228784.7259">5184 13320,'25'0,"0"0,0 0,-25 25,24-25,1 25,0-25,0 25,0-1,-25 1,24 0,-24 0,0 0,0-1,-24 1,-1-25,0 25,0 0,0 0,1-1,-1-24,0 25,0-25,0 0,1 0,24-25,0 1,24 24,1-25,0 25,0-25,24 25,-24 0,25-25,-25 25,24 25,-24-25,0 25,0-25,-25 25,0-1,0 1,0 0,0 0,-25 0,0 24,25-24,-50 0,26 0,-1-1,0 1,0 0,0-25,1 0,-1 0,25-25,-25 0,25-24</inkml:trace>
  <inkml:trace contextRef="#ctx0" brushRef="#br0" timeOffset="229144.4709">5680 13146,'0'25,"0"0,0 0,0 25,25-1,-25 1,0 24,0 1,0-1,0 0,0 1,0-1,-25-24,25 24,0-49,0 25,0-26,25 1,-25-50,0 1,-25-26,25 25,0-24</inkml:trace>
  <inkml:trace contextRef="#ctx0" brushRef="#br0" timeOffset="229764.6902">6127 13667,'0'0,"25"0,-1 0,1 0,0 0,0 0,0 0,-1 0,26-24,-25 24,0 0,-1 0,1 0,0 0,0 0,-50 0,0 0,0 24</inkml:trace>
  <inkml:trace contextRef="#ctx0" brushRef="#br0" timeOffset="229939.2961">6152 13841,'24'0,"1"0,0 0,0 0,0-25,24 25,-24 0,0 0,24 0,-24-25,25 25,-25 0,-1 0,1 0,0 0,-25-24</inkml:trace>
  <inkml:trace contextRef="#ctx0" brushRef="#br0" timeOffset="230439.6978">7169 13171,'0'0,"-25"-25,25 1,0 48,0 1,0 0,0 0,0 25,0 24,-25 0,25 1,0 24,0 0,0 0,0 1,0 24,-25 0,25-25,0 25,0 0,0-25,0 0,0 1,0-26,25 0,-25-24,0 24,0-24,0-25,0 24,0-24,0 0,0 0,-25-50,25 0,-25 0,25-49,-24 0</inkml:trace>
  <inkml:trace contextRef="#ctx0" brushRef="#br0" timeOffset="233512.7691">7665 13171,'0'25,"-25"-25,0 25,25 0,-25 0,25-1,-25 26,1 0,24-1,-25 1,0-25,0 24,25-24,-25 0,25 0,-24-1,24 1,-25-25,0-25,25 1,0-26,0 0</inkml:trace>
  <inkml:trace contextRef="#ctx0" brushRef="#br0" timeOffset="233708.3056">7441 12998,'25'0,"0"0,0 24,0 1,-25 25,24-25,1 24,0 1,0 0,-25-1,25 1,-1-1,-24 1,25 0,-25-26,25 1,-25 0,0 0,25-25,-25-25</inkml:trace>
  <inkml:trace contextRef="#ctx0" brushRef="#br0" timeOffset="233984.1823">7764 13345,'25'0,"-1"0,1 25,25-25,-25 0,-1 0,1 0,0 0,0 0,0 0,0 0,-1 0,-48 0,-1 0,25-25</inkml:trace>
  <inkml:trace contextRef="#ctx0" brushRef="#br0" timeOffset="234191.7991">8186 13097,'0'25,"0"-1,0 1,0 25,0-25,0 24,24-24,-24 25,0-1,0 1,0-25,0 24,0-24,25 0,-25 0,0 0,0-1</inkml:trace>
  <inkml:trace contextRef="#ctx0" brushRef="#br0" timeOffset="234535.8962">8830 14015,'-24'0,"-1"24,25 1,-25 0,25 0,-25 24,0-24,1 25,24-25,-25 24,0-24,25 0,-25 0,25 0,0-1,-25-24,1 0</inkml:trace>
  <inkml:trace contextRef="#ctx0" brushRef="#br0" timeOffset="234700.5431">8607 13841,'0'-25,"25"25,0 0,0 25,-1 0,1 0,25-1,-25 26,-1 0,1-1,0-24,0 25,0-1,-1-24,-24 0,25 0,-25-1</inkml:trace>
  <inkml:trace contextRef="#ctx0" brushRef="#br0" timeOffset="234995.6241">9054 13990,'25'25,"-1"-1,1-24,0 25,0-25,0 25,-1 0,-24 0,0-1,0 1,-24 25,-1-25,0-1,0 26,0-25,1-25,-1 25,50-25,-1 0,1 0,0 0,25 0,-26 0,1 0,0 0,25 0,-26 0,1 0,0 0</inkml:trace>
  <inkml:trace contextRef="#ctx0" brushRef="#br0" timeOffset="235340.6072">10195 14833,'-25'0,"25"25,-25-25,25 25,-25 24,1-24,-1 25,0-1,0 1,0 0,0-26,1 26,24-25,-25 0,25-1,-25-24,0-49</inkml:trace>
  <inkml:trace contextRef="#ctx0" brushRef="#br0" timeOffset="235511.882">9971 14610,'25'25,"0"0,0-1,0 26,0-25,-1 24,1 1,25 0,-25 24,-1-24,1-26,0 26,0 0,0-26,-25 1,24 0,-24 0</inkml:trace>
  <inkml:trace contextRef="#ctx0" brushRef="#br0" timeOffset="235679.7669">10344 14957,'24'25,"1"-25,0 25,0-25,24 0,-24 0,25 0,-25 0,24 0,-24 0,-25-25</inkml:trace>
  <inkml:trace contextRef="#ctx0" brushRef="#br0" timeOffset="236044.6504">10641 14808,'25'0,"0"0,0 25,-1-25,1 25,-25 0,25-25,-25 25,25-1,-50 1,25 0,0 0,-25 0,0-1,1 1,-1-25,50-25,-1 25,1-24,0 24,0 0,0 24,-1-24,-24 25,25-25,-25 25,0 0,0 0,-25-1,25 1,0 0,-24 0,-1 0,0-1,25 1,-25 0,0 0,25-50,-24 25,24-25</inkml:trace>
  <inkml:trace contextRef="#ctx0" brushRef="#br0" timeOffset="236631.778">11361 13221,'-25'-25,"25"0,0 50,0 0,0 25,25-1,-25 1,0 24,0 1,24 24,-24 0,0 0,0 25,0 0,0 0,25 0,-25 0,0-24,25-1,-25 0,0 0,0-24,25-1,-25-24,0-1,0 1,0-1,0 1,0-25,-25 0,25-1,0 1,-25-50,25 1,0-1,0-25,-49-24,49 24,0 1</inkml:trace>
  <inkml:trace contextRef="#ctx0" brushRef="#br0" timeOffset="237627.8939">9054 13047,'0'0,"0"-25,-25 25,0 25,25 0,0 0,-25 0,25-1,0 1,0 0,0 0,0 0,0 0,0 24,0-24,25 0,-25 0,25-25,0 24,0-24,-1 0,1 0,0 0,0-24,0-1,-1 0,-24 0,25 0,-25 1,25-26,-25 25,0 0,0 0,-25 1,25-1,-25 0,1 0,-1 25,25-25,-25 25,0 0,25 25,-25 0,25 0</inkml:trace>
  <inkml:trace contextRef="#ctx0" brushRef="#br0" timeOffset="238311.8999">10443 13246,'-25'-25,"0"25,25 25,-25 0,25-1,0 1,0 0,0 0,0 0,0 24,0-24,25-25,0 25,0 0,0-25,-1 0,1-25,0 25,-25-25,25 0,0 0,-25 1,24-1,-24 0,0 0,0 0,0 1,0-1,0 0,-24 0,24 0,-25 25,25-25,-25 25,0-24,0 48,1-24,-1 25,0 0,25 0</inkml:trace>
  <inkml:trace contextRef="#ctx0" brushRef="#br0" timeOffset="238808.5345">10269 14089,'-25'-25,"50"50,0-25,0 0,0 0,-1 0,26 25,-25-25,0 0,-1 0,1 0,0 0,0-25,-25 0</inkml:trace>
  <inkml:trace contextRef="#ctx0" brushRef="#br0" timeOffset="239072.2765">10616 13940,'0'0,"25"0,0 0,0 25,0-25,-25 25,24 0,-24-1,25-24,-25 25,0 0,0 0,-25 0,1-1,24 26,-25-25,-25 0,25-1,1-24,-1 25,25 0,-25-25,50 0,0 0,-1 0,1 0,0 0,0 0,24 0,-24 0,0-25,0 25,-25-25</inkml:trace>
  <inkml:trace contextRef="#ctx0" brushRef="#br0" timeOffset="239560.0458">7342 14287,'25'0,"0"0,24 0,1 0,-25 0,24 0,1 0,-25 0,24 0,-24 0,0 0,0 0,0 0,-1 25</inkml:trace>
  <inkml:trace contextRef="#ctx0" brushRef="#br0" timeOffset="239723.6269">7838 14163,'0'25,"0"0,0 0,0 0,0-1,0 1,0 25,0 0,0-1,-25-24,25 25,0-1,0 1,-24-25,24 24,-25 1</inkml:trace>
  <inkml:trace contextRef="#ctx0" brushRef="#br0" timeOffset="239943.6532">7342 15131,'25'0,"0"0,0 0,-1-25,1 25,25 0,-1 0,1 0,-25 0,24 0,-24 25,0-25,0 0,0 25</inkml:trace>
  <inkml:trace contextRef="#ctx0" brushRef="#br0" timeOffset="240095.9182">7789 14932,'-25'25,"25"0,0 0,0 24,25-24,-25 25,0-1,0 1,0 0,24-1,-24 1,0 0,25-26</inkml:trace>
  <inkml:trace contextRef="#ctx0" brushRef="#br0" timeOffset="240395.7944">8582 15131,'-24'-25,"48"25,1 0,0 0,0 0,0 25,24-25,-24 0,25-25,-26 25,1 0,0 0,0 25,0-25</inkml:trace>
  <inkml:trace contextRef="#ctx0" brushRef="#br0" timeOffset="240700.73">9004 14908,'0'24,"0"1,0 0,-25 0,25 0,0-1,0 1,0 0,0 0,0 0,0-1,0 1,25 25,-25-25,0 24,0-24,0 25,0-1,0 1,0-25</inkml:trace>
  <inkml:trace contextRef="#ctx0" brushRef="#br0" timeOffset="241912.0315">11807 13990,'0'25,"25"-25,0 0,-1 0,1 0,0 0,0 0,0 0,-1 0,1 0,0 0,-25-25,25 25,-50 25,0-1</inkml:trace>
  <inkml:trace contextRef="#ctx0" brushRef="#br0" timeOffset="242084.2696">11807 14188,'-25'0,"50"0,0 25,0-25,-1 0,1 0,0 0,25 0,-26 0,1 0,0 0,0 0,0 0,-1 0</inkml:trace>
  <inkml:trace contextRef="#ctx0" brushRef="#br0" timeOffset="243384.1771">13246 13742,'-25'0,"25"25,-25 24,0-24,25 25,-25-1,1 1,-1-1,0 1,0-25,0 24,1-24,-1 0,0 0,0-50,25 0,0 0,-25-24,25-26</inkml:trace>
  <inkml:trace contextRef="#ctx0" brushRef="#br0" timeOffset="243547.8048">12998 13494,'0'0,"24"-25,1 0,0 25,0 0,0 25,-1 0,1 24,0-24,25 25,-25-1,-1 26,1-26,0 1,0 24,0-24,-1-25,-24 24,25-24,-25 0,25 0,-25 0</inkml:trace>
  <inkml:trace contextRef="#ctx0" brushRef="#br0" timeOffset="243715.6491">13494 13841,'25'0,"-25"25,24-25,1 0,0 0,0 0,0 0,24-25,-24 25,25 0,-26 0,1 0,0 0,0 0</inkml:trace>
  <inkml:trace contextRef="#ctx0" brushRef="#br0" timeOffset="243940.0242">13866 13618,'0'25,"0"-1,0 1,0 0,0 25,0-1,0 1,0-1,-25 1,25 0,0-1,0 1,0-25,0 24,0-24,0 0,-25 0</inkml:trace>
  <inkml:trace contextRef="#ctx0" brushRef="#br0" timeOffset="244227.884">12799 13320,'-25'0,"1"0,-1 50,25-25,-25 24,25 26,-25 24,0-25,25 25,0 1,25-1,-25 0,25-25,25 1,-26-1,26-24,24-25,-24 0</inkml:trace>
  <inkml:trace contextRef="#ctx0" brushRef="#br0" timeOffset="244587.8267">14064 13419,'0'25,"0"0,25 25,-25-26,0 26,25 24,-25-24,25 0,-25-1,0 26,24-26,-24 1,0-1,0-24,-24 25,24-1,0 1,-25-25,0 24,25-24,-25 0,25 0,-25-25,1-25</inkml:trace>
  <inkml:trace contextRef="#ctx0" brushRef="#br0" timeOffset="244896.2186">14312 13122,'25'24,"0"1,0-25,-25 25,25-25,-1 25,-24 0,0 0,0-1,0 1,-24 0,-1 0,0 0,0-1,0 1,0 0,1 0,48-25,1 0,0 0,0 0,0 0,0 0,-1 0,1 0,0 0,0-25</inkml:trace>
  <inkml:trace contextRef="#ctx0" brushRef="#br0" timeOffset="245152.5449">14759 13494,'-25'0,"25"25,0-1,-25 1,25 25,0-1,-25 26,25-1,-24 1,24 24,0-25,0 1,24-26,-24 1,25-1,0-24,0 25,0-50,-1 0,26 0,-25-25</inkml:trace>
  <inkml:trace contextRef="#ctx0" brushRef="#br0" timeOffset="245384.4223">15180 13742,'-24'25,"24"-1,0 1,-25 25,25-25,-25 24,0 1,25-1,-25 1,1 0,-1-1,0-24,0 25,0-26,1-24,24 25,-25-25,25-25,0-24,0-1,0 1</inkml:trace>
  <inkml:trace contextRef="#ctx0" brushRef="#br0" timeOffset="245543.7995">14982 13568,'25'-25,"-50"50,75-50,-26 25,1 25,0 0,0 25,0-26,-1 26,1 0,0 24,0-24,0-1,-25 1,24-1,1 1,0-25,0 24,-25-24,25 0</inkml:trace>
  <inkml:trace contextRef="#ctx0" brushRef="#br0" timeOffset="245715.9799">15453 13866,'25'0,"0"0,0 25,0-25,24 0,-24 0,25 0,-1 0,-24 0,25 0,-26-25,1 25,0 0,0 0</inkml:trace>
  <inkml:trace contextRef="#ctx0" brushRef="#br0" timeOffset="246036.0158">16173 13667,'-25'0,"25"25,-25 0,0 0,25 0,-25-1,1 26,-26 0,25-26,0 26,-24-25,24 0,0-1,25 1,-25-25,50 0,0 0,0 0,0 0,24 0,1-25,-1 25,1 0,-25 0,24 0,-24 0,0 0,0 0,0 0,-1 0,-48 0,-1-24,0 24</inkml:trace>
  <inkml:trace contextRef="#ctx0" brushRef="#br0" timeOffset="246212.0405">16173 13667,'-25'0,"25"25,-25 0,25 0,0 24,0 1,0 0,0 24,0-24,-25 24,25-24,0-1,0 1,0-1,0 1,0-25,25-25,-25-50</inkml:trace>
  <inkml:trace contextRef="#ctx0" brushRef="#br0" timeOffset="246464.7975">16396 13370,'25'25,"0"-1,-25 1,24 0,1 0,0 24,0 1,0 0,-1-1,1 1,0-1,0 1,-25 24,25-24,-25 24,-25-24,25 0,-25 24,0-24,0 24,1 1,-1-26,0 1,0-1</inkml:trace>
  <inkml:trace contextRef="#ctx0" brushRef="#br0" timeOffset="247712.2235">3349 16669,'0'0,"0"-25,0 0,24 25,-48 0,24 25,0 0,0 0,-25 24,0-24,0 25,25-26,-25 26,1-25,-1 24,0-24,0 0,0 0,1-25,-1-25,25 0,-25 0,25-24</inkml:trace>
  <inkml:trace contextRef="#ctx0" brushRef="#br0" timeOffset="247879.8721">3101 16297,'24'0,"-24"-25,25 25,0 25,0-25,0 24,-1 26,1-25,0 25,0-1,0 1,-1-1,1 1,0 0,0-1,24 1,-24-1,0-24,0 0,0 0,-1-25,-24 25</inkml:trace>
  <inkml:trace contextRef="#ctx0" brushRef="#br0" timeOffset="248080.586">3646 16545,'0'25,"25"-25,0 0,0 24,0-24,-1 0,1 0,0 0,0 0,0 0,-25 25</inkml:trace>
  <inkml:trace contextRef="#ctx0" brushRef="#br0" timeOffset="248252.2069">3621 16768,'25'0,"0"0,0-25,0 25,24 0,-24 0,0-25,25 25,-26 0,26 0,-25 0,0 0,-1 0,1 25,0-25,0-25</inkml:trace>
  <inkml:trace contextRef="#ctx0" brushRef="#br0" timeOffset="248516.5952">4118 16297,'0'24,"0"1,0 0,0 0,0 25,0-1,0 26,0-26,0 26,0-26,24 26,-24-26,0 1,25-1,-25-24,25 0,-25 0,0 0,0-1,25-24,-25-24,-75-51,75 50</inkml:trace>
  <inkml:trace contextRef="#ctx0" brushRef="#br0" timeOffset="248687.6367">4514 16818,'0'0,"0"24,0 1,0 0,25 0,-25 0,0-1,-25 1,-24-25,24 25</inkml:trace>
  <inkml:trace contextRef="#ctx0" brushRef="#br0" timeOffset="253195.8146">6300 16321,'0'25,"0"25,0-25,0 24,0 1,0 24,0-24,-24 24,24-24,0 0,0-1,0-24,0 0,0 0,-25-1,25-48,25-1,-1 25,1-25,0 25,25 0,-26 0,26 0,0-25,-26 25,26 0,-25 0,0 0,-1 0,1-25,0 25,-50 0,0 0,1 0,-1 0,0-24,0 24</inkml:trace>
  <inkml:trace contextRef="#ctx0" brushRef="#br0" timeOffset="253495.8023">6226 16321,'25'0,"0"0,-1 0,1 0,0 0,0 0,0 0,-1 0,1 0,0 0,0-24,0 24,-25 24,-25-24</inkml:trace>
  <inkml:trace contextRef="#ctx0" brushRef="#br0" timeOffset="254091.5448">6300 16570,'25'0,"0"24,0-24,24 0,-24-24,25 24,-25 0,-1 0,1 0,0-25,0 25,-25 25,-50-75,25 50</inkml:trace>
  <inkml:trace contextRef="#ctx0" brushRef="#br0" timeOffset="254644.6039">6747 16570,'25'0,"-1"0,1 0,25 0,-25 0,0 0,24-25,-24 25,0 0,0 0,-1-25,1 25,-25 25,-25-25</inkml:trace>
  <inkml:trace contextRef="#ctx0" brushRef="#br0" timeOffset="254940.2253">7218 16247,'0'25,"0"0,-25 24,25 1,0 0,0-1,0 26,0-26,0 1,0-1,0-24,0 25,0-25,0-1,25 1,-25-50,0 1,0-26,0 0,0 26</inkml:trace>
  <inkml:trace contextRef="#ctx0" brushRef="#br0" timeOffset="255287.8134">7218 16346,'0'-74,"0"148,25-173,0 99,0 0,-1 25,1-25,0 25,-25-1,25-24,0 25,-25 0,24-25,-24 25,0 0,0 0,-24-1,24 1,-25 0,0-25,0 25,0-25,25 25,-24-25,-1 0,0 0,0 0,25-25,25 25,0 0,0 0,-1 0,1 0,25 0,-25 25,-1-25,1 24,-25 1,25-25,-25 25,25 0,-25 0,0-1,-25 1,25 0,-25 0,0 0,1-25,-1 24,0 1,0 0,-24-25,-1 0,0 0</inkml:trace>
  <inkml:trace contextRef="#ctx0" brushRef="#br0" timeOffset="255567.8015">6127 16098,'-25'25,"0"0,0 0,25-1,-24 26,-1 0,0-1,25 26,-25-1,25 1,0-1,25-24,-25 24,25 0,24-24,1 24,0-49,-26-25,51 0,-1 25</inkml:trace>
  <inkml:trace contextRef="#ctx0" brushRef="#br0" timeOffset="255880.0522">7838 16123,'25'25,"-25"24,25 1,0 0,-1-1,-24 1,25 0,-25-1,0 1,0-1,0 1,0 0,0-26,-25 26,1 0,-1-26,0 26,0-25,25 0,-25-25,1 0,-1 0,0-25,25-25</inkml:trace>
  <inkml:trace contextRef="#ctx0" brushRef="#br0" timeOffset="256104.5497">8062 16272,'24'25,"-24"-1,25 1,0 0,0 0,0 25,-25-26,24 26,1-25,0 24,25 1,-26-25,1 24,-25-24,25 25,0-25,-25-1,0 1,0 0,-25-50</inkml:trace>
  <inkml:trace contextRef="#ctx0" brushRef="#br0" timeOffset="256303.9338">8384 16197,'-25'25,"0"0,25 0,-24 24,24 1,-25 0,0-1,0 1,0 24,1-24,-1 0,0-1,25-24,0 25,0-26,-25 1,25 0</inkml:trace>
  <inkml:trace contextRef="#ctx0" brushRef="#br0" timeOffset="256564.168">8731 16446,'-25'-25,"50"50,0-25,0 0,0 0,24 0,-24 0,25 0,-26 0,1 0,0 0,0 0</inkml:trace>
  <inkml:trace contextRef="#ctx0" brushRef="#br0" timeOffset="256748.2044">8682 16619,'24'25,"-24"-50,25 25,0 0,25 0,-26 0,26 0,0 0,-26 0,26 0,0 0,-25 0,-1 0,1 0,0 0</inkml:trace>
  <inkml:trace contextRef="#ctx0" brushRef="#br0" timeOffset="257087.6747">9327 16346,'-25'-25,"0"75,25-25,0 25,0-26,0 51,0-50,25 24,-25 1,25-25,-1-1,1 1,0 0,0-25,0 0,-1 0,1-25,0 0,-25 1,25-1,0 0,-25 0,0-24,24 24,-24-25,0 25,-24 1,24-1,0-25,-25 25,0-24,25 24,-25 0,0 25,1-25,-1 25,0 0,-25 0,50 25,-24-25,-1 25,25 0,0 24,0-24,-50-50,50 50</inkml:trace>
  <inkml:trace contextRef="#ctx0" brushRef="#br0" timeOffset="257243.7569">9897 16694</inkml:trace>
  <inkml:trace contextRef="#ctx0" brushRef="#br0" timeOffset="258444.1426">11286 15999,'-25'25,"25"24,0 1,0 0,-24 24,24-24,0 24,-25 1,25-1,-25-24,25 24,0-24,-25-26,25 1,0 0,0-50,0 0,25 1,-25-1,25 25,0 0,-1-25,26 25,-25 0,24 0,-24 0,25 25,-25-25,-1 0,1 25,0-25,-50 0,25-25,-25 25</inkml:trace>
  <inkml:trace contextRef="#ctx0" brushRef="#br0" timeOffset="258620.1675">11187 16098,'25'0,"0"0,-1 0,26 0,-25 0,0 25,24-25,-24 0,0 0,0 0,-1 0</inkml:trace>
  <inkml:trace contextRef="#ctx0" brushRef="#br0" timeOffset="258780.6604">11187 16421,'25'0,"0"0,-1 0,1 0,0-25,25 25,-1 0,-24 0,25 0,-26 0,1 0,0 0,-25-25</inkml:trace>
  <inkml:trace contextRef="#ctx0" brushRef="#br0" timeOffset="258955.7452">11609 16321,'24'0,"1"0,0 0,25-24,-26 24,26 0,-25-25,24 25,-24 0,25 0,-25 0</inkml:trace>
  <inkml:trace contextRef="#ctx0" brushRef="#br0" timeOffset="259168.2274">12005 15974,'0'25,"0"0,0 24,0-24,0 25,0-1,0 1,25 0,-25-1,0 1,0 0,0-1,0 1,0-25,0-1,0 1,0-50</inkml:trace>
  <inkml:trace contextRef="#ctx0" brushRef="#br0" timeOffset="259544.6776">12080 16024,'25'0,"-1"0,1 0,-25 25,25-25,0 0,-25 24,25 1,-25 0,0 0,0 0,0-1,0 1,0 0,-25 0,0 0,0-1,25 1,-25 0,1-25,-1 25,0-25,0 0,25-25,0 0,25 25,0-25,0 25,24 0,-24 0,0 0,0 0,0 25,-1-25,1 25,0 0,-25 0,0 0,25-1,-50-24,25 25,0 0,-25 0,25 0,-25-1,1 1,-1 0,0 0,0-25,0 25,0-25,-24-25,24 25,0 0</inkml:trace>
  <inkml:trace contextRef="#ctx0" brushRef="#br0" timeOffset="264260.286">12923 16247,'25'-25,"0"25,0-25,-1 1,1 24,25-25,-25 0,24 0,-24 25,0 0,25 0,-26 0,1 0,0 25,0 0,0 0,-25-1,24 1,-24 0,25 0,0 0,0-25,0 0,-1 0,1 0,0-25,0 25,0-25,-1 25,1-25,0 25,0 0,0-25,-1 25,1 0</inkml:trace>
  <inkml:trace contextRef="#ctx0" brushRef="#br0" timeOffset="264692.7774">14337 15553,'0'0,"0"-25,0 0,-25 25,25 25,-25 0,25-1,-24 26,-1 24,0 1,0-1,25 25,-25 1,1-1,-1 25,25 0,-25-25,25 25,0-25,25-24,-25-1,25 1,-25-1,24-24,1-1,0 1,-25-25,25 24,0-24,-25 0,24-50,-24 0,-24 0</inkml:trace>
  <inkml:trace contextRef="#ctx0" brushRef="#br0" timeOffset="265216.6701">14908 15478,'0'25,"0"0,0 0,0 24,0 1,0-1,0-24,0 25,0-25,0 24,-25-24,25 0,25-25,-1-25</inkml:trace>
  <inkml:trace contextRef="#ctx0" brushRef="#br0" timeOffset="265551.8297">15875 15453,'0'25,"0"0,0 0,0 0,0-1,0 26,0-25,0 0,0-1,0 1,0 0,0 0,-25 0,25-1,25 1,-50-50</inkml:trace>
  <inkml:trace contextRef="#ctx0" brushRef="#br0" timeOffset="266076.1732">16768 15478,'25'-25,"0"25,-1-24,1 24,0 24,0-24,0 25,-25 0,24-25,-24 25,0 0,-24-25,24 24,-25 1,25 0,-25 0,0 0,-24-1,24 26,0-25,0 0,0-1,1 1,-1 0,0-25,50 0,0 0,-1 0,1 0,0 25,0-25,0 0,-1 0,1 0,25 0,-25-25,-1 25,1 0,0-25,0 25,0 0,-50 0,0 0</inkml:trace>
  <inkml:trace contextRef="#ctx0" brushRef="#br0" timeOffset="266659.7847">14784 16272,'-25'25,"25"-1,-25 1,25 0,0 0,0 0,0 24,25-24,-25 0,25 0,-1-25,1 0,25-25,-25 0,-1 25,-24-25,25 1,-25-1,0 0,0 0,0 0,0 0,-25 1,1-1,-1 50</inkml:trace>
  <inkml:trace contextRef="#ctx0" brushRef="#br0" timeOffset="266988.2877">15825 16321,'-24'0,"24"25,24 0,-24 0,25 0,-25 0,25-1,-25 1,25 0,0-25,-1 0,1 0,0-25,-25 0,25 1,-25-1,0 0,-25 0,25 0,-25 0,25 1,-25 24,25-25</inkml:trace>
  <inkml:trace contextRef="#ctx0" brushRef="#br0" timeOffset="267292.3867">16842 16421,'0'25,"0"-1,25-24,-25 25,25 0,0-25,-25 25,25-25,-1 0,1-25,0 25,-25-25,25 0,-25 1,25 24,-25-25,0 0,0 0,-25 0,25 0,-25 25,0-24,0-1,1 25,-26 0,-49-25,24 50</inkml:trace>
  <inkml:trace contextRef="#ctx0" brushRef="#br0" timeOffset="267696.6724">14610 16991,'-25'0,"25"25,0 0,0 24,0-24,25 25,0-25,0-1,-1 1,1 0,0-25,0 0,0 0,-1 0,-24-25,25 0,0 25,-25-24,0-1,25 0,-25 0,-25 0,25 1,-25 24,25-25,-25 0,1 25,24 25,0 0</inkml:trace>
  <inkml:trace contextRef="#ctx0" brushRef="#br0" timeOffset="268011.6759">15825 17090,'-24'0,"-1"0,0 25,25 0,0 0,25 0,-25-1,25 1,-25 0,24 0,1 0,0-25,0 0,0 0,-1 0,1-25,0 0,-25 0,25 0,-25 1,0-1,0 0,0 0,0 0,0 1,-25-1,25 0,-25 25</inkml:trace>
  <inkml:trace contextRef="#ctx0" brushRef="#br0" timeOffset="268339.7508">16942 17140,'0'0,"-25"0,25 25,0 0,0-1,25 1,-25 0,24-25,1 25,0 0,0-25,0 0,-25-25,24 25,1-25,0 0,-25 0,25 1,-25-26,0 25,0 0,0 1,-25-1,25 0,-25 0,25 0,-25 25,1-24,-1-1,0 25,0-25,0 0,1 25</inkml:trace>
  <inkml:trace contextRef="#ctx0" brushRef="#br0" timeOffset="268740.3443">17314 15329,'0'25,"0"0,24 25,1-1,0 1,0 24,0 1,24-1,-24 0,0 1,25-1,-26 25,1-24,-25 24,25-25,-25 1,25 24,-25-24,-25-1,25 0,-25 1,0 24,1-25,-26 26,25-26,-25 0,26 26,-26-26,0 0,-24-24</inkml:trace>
  <inkml:trace contextRef="#ctx0" brushRef="#br0" timeOffset="273667.4454">18157 15627,'-25'25,"50"0,0-1,0-24,-1 0</inkml:trace>
  <inkml:trace contextRef="#ctx0" brushRef="#br0" timeOffset="274163.6578">18182 15627,'-25'0,"50"0,-25 25,25-25,-1 0,1 0,25 0,-25 0,24-25,-24 25,25-25,-1 0,1 25,-25 0,0 0,-1 0,1 0,-50 0,1 25,-1-25,25 25,-25-25,0 25,-25-25,26 25,-1-25,0 0,0 0</inkml:trace>
  <inkml:trace contextRef="#ctx0" brushRef="#br0" timeOffset="274368.1179">18306 15503,'0'0,"0"-25,25 25,-25 25,0 0,24 0,-24 24,0-24,0 25,0 24,0-24,0-1,-24 1,24-1,0 1,0-25,0 0,0-1,0 1,24-25,-24-25,0 1,0-26,25 25,-25-24</inkml:trace>
  <inkml:trace contextRef="#ctx0" brushRef="#br0" timeOffset="274575.8095">18504 15404,'0'25,"0"-1,0 1,25 25,-25-25,0 24,0-24,0 25,0-1,0 1,0-1,0-24,0 0,0 0,0 0,0-1,0 1,-50-74</inkml:trace>
  <inkml:trace contextRef="#ctx0" brushRef="#br0" timeOffset="274736.5743">18380 15751,'25'0,"0"0,0 0,-1 25,-48-25</inkml:trace>
  <inkml:trace contextRef="#ctx0" brushRef="#br0" timeOffset="275144.2732">18331 15875,'24'0,"1"0,0 0,0 0,0-25,-1 25,1 0,-50 25,1 0,-1 0,0-1,0 1,0 0,1 0,-1 0,0-1,-25 1,26 0,-26-25,50 25,-25-25,0 0,50 0,0 0,0-25,0 0,24 25,-24-25,25 1,-26-1,26 0,-25 0,0 25,-1-25,1 25,0 0,-50 25,25 0,-25 0,1 0,24-1,-25 26,0-25,-25 24,26-24,-1 25,0-1,-25-24,26 25,-1-25,0 0,0-1,0-24,25-24,0-1</inkml:trace>
  <inkml:trace contextRef="#ctx0" brushRef="#br0" timeOffset="275331.6998">18554 15999,'0'0,"0"25,25-25,0 25,-1-1,1 1,0 0,0 0,-25 0,0-1,-25 1,0-25,0 25</inkml:trace>
  <inkml:trace contextRef="#ctx0" brushRef="#br0" timeOffset="275700.918">18380 16297,'0'-25,"25"25,0 0,0 0,-1 0,1 0,0 0,0 0,0-25,0 25,-50 0,0 0,0-25,0 25,25 25,25-25,-25 25,0 0,-25-1,25 26,0-25,-25 0,25 0,-24-25,24 24,-25-24,0 0,25 25,-25-25,0 0,50 0,0 0,0-25,0 25,-1 0,1 0,0 0,0-24,25 24,-26 0,1-25,-25 0,25 25,0-25</inkml:trace>
  <inkml:trace contextRef="#ctx0" brushRef="#br0" timeOffset="275991.8171">18752 15825,'25'-24,"0"24,0 0,24-25,-24 25,0 0,0 0,0 0,-1 0,-48 25,24-1,-25 1,0 0,25 0,-25 0,0 24,1-24,-1 25,0-26,25 1,-25 25,25-25,-25-1,25 1,0 0</inkml:trace>
  <inkml:trace contextRef="#ctx0" brushRef="#br0" timeOffset="276232.2654">18876 15974,'0'25,"0"0,0 0,0-1,25 1,-25 0,0 0,0 0,0-1,0 1,0 0,-25-25,25 25,0 0,0-50,0 0</inkml:trace>
  <inkml:trace contextRef="#ctx0" brushRef="#br0" timeOffset="276700.5772">18926 16049,'25'0,"0"0,-25 24,0 1,0 0,0 0,0 0,0-1,-25 1,25 0,25-50,-25 0,0-24,24 24,-24-25,25 26,-25-26,25 0,0 26,-25-26,25 25,-25 0,24 25,-24 25,0 0,-24 25,24-26,0 26,0-25,0 0,0-1,24-24,-24-24,0-1,25 0,0 0,0 0,0 1,-1-1,1 0,0 0,0 25,0 0,-25 25,24 0,-24 0,0-1,0 1,-24 25,24-25,0-1,-25 1,25-50,-25 25,25-49,0 24,0 0,0 0</inkml:trace>
  <inkml:trace contextRef="#ctx0" brushRef="#br0" timeOffset="277124.6053">19273 15553,'0'0,"0"24,0 1,0 25,0-1,0 1,-25 0,25-1,0 1,0-1,0 1,-24 0,24-1,0-24,0 0,0 0,0-1,-25-48,0 24,0 0,0 0,25 24,-24 1,-1 0,25 25,-25-26,25 1,0 25,0-25,25-25,0-25,-1 0,1 0,25 0,-25 1,-1-1,1 0,0 0,-25 0,25 1,0-1,-1 50,-24-1,0 1,0 0,0 0,25 0,-25-1,0 1,25-25,-25 25,25-25,0 0,-1-25,-24 0</inkml:trace>
  <inkml:trace contextRef="#ctx0" brushRef="#br0" timeOffset="277720.1661">19645 15528,'0'0,"-24"0,24 25,-25-1,25 1,0 0,0 0,0 0,25-25,-25 24,24-24,1 0,0-24,0 24,0-25,-1 25,-24-25,25 25,-25-25,-25 50,25 0,-24 0,-1 24,25 1,-25-1,0 26,0-26,1 26,-1-26,0 26,25-26,0 1,-25 0,25-26,0 1,0 0,25-25,-25-25,0 0,25 1,-25-1,25-25,-25 25,24-24,-24 24,25-25,-25 26,25-26,-25 25,25 0,-25 1,25-1,-1 0,1 25,0 0,0 0,0 0,-1 0,1 25,-50 0,25-1,0 1,0 0,0 25,-24-26,24 1,0 25,0-25,0 24,0-24,0 25,0-26,0 1,0 0,0 0,-25-50,0 0</inkml:trace>
  <inkml:trace contextRef="#ctx0" brushRef="#br0" timeOffset="278596.6021">19621 16073,'0'-24,"24"-1,1 25,0 0,0 0,0 0,-1 0,1 0,-25 25,0-1,-25 1,25 0,-24 0,-1 0,0-1,25 1,-25-25,25 25,-25 0,50-50,0 0,0 0,-25 1,25-1,-1 0,-24-25,25 26,0-1,-25 0,0 0,0 50,-25-25,25 50,-25-26,25 26,0 0,-24-26,24 26,0-25,0 0,0-1,0 1,0-50,24 1,1-1,0-25,0 1,0-1,-1-24,1 24,0 0,0 1,0-1,-1 25,1 1,-25-1,25 25,-25 25,0-1,-25 1,25 0,0 0,0 0,0-1,25-24,0-24,0 24,-1 0,-24 24,-24 1,24 0,-25 25,0-26,0 26,0-25,25 24,-24-24,24 0,-25-25,50 0,-1-25,1 0,0 25,25-24,-26-1,26 0,-25 0,0 0,-1 25,1-24,0 24,-25-25,0 0,-25 0,0 25,1 0,24-25,-25 1,25-1,-25 0,25 50,0 0,0 24,0 1,0 24,-25 1,25-1,0 25,0-24,0-1,0 1,-25-1,25 0,25-24,-25 0,25-50</inkml:trace>
  <inkml:trace contextRef="#ctx0" brushRef="#br0" timeOffset="279028.5676">20588 15577,'0'25,"0"0,-25-25,25 25,-25 0,25-1,-25-24,25 25,0 0,25-25,0-25,-25 50,25-25,-25 25,-25 0,25-1,0 1,-25 0,0 0,1 24,24-24,-25 0,0 0,25 0,-25-25,50 0,-25-25,25 25,0-25,-1 25,1-25,0 25,0 0,0 25,-1-25,-24 25,0-50</inkml:trace>
  <inkml:trace contextRef="#ctx0" brushRef="#br0" timeOffset="279620.6528">20737 15900,'25'0,"-50"0,50 25,-25-1,0 1,0 0,0 25,0-26,-25 1,25 25,0-25,-25-1,0 26,25-25,-25 0,0-1,1-24,-1-24,25-1,0 0,0 0,0 50,25-25,-25 25,0 0,0-1,0 26,0-25,0 0,0 0,0-1,-25-24,25-24,-25-1,25 0,-25 0,25 0,-25-24,25 24,-24-25,-1 25,0 25,0 0,25 25,-25 25,1-25,-1-1,0 26,25-25,-25 0,25 0,25-25,0 0,-25-25,25 25,-1-25,1 0,0 0,0 0,0 1,-1-1,1 0,25 25,-25 0,-1-25,1 25,0 0,0 0,0 0,0 0,-1 0,1 25,-50-25,1 0,-1 0,25-25</inkml:trace>
  <inkml:trace contextRef="#ctx0" brushRef="#br0" timeOffset="280139.7852">21282 15850,'0'25,"0"0,0 0,0-1,0 26,0 0,-24-1,-1 1,0-1,25 1,-25-25,0 24,-24 1,24-25,0 0,0 0,1-25,-1 24,0-24,0-24,0 24,1-25,24 0,-25 0,25-25,0 26,0-26,0 0,25 26,-1-1,1 0,0 25,0-25,0 25,-1 25,1-25,25 25,-25 0,-1-1,26 1,-25 0,0 0,-25 0,24-1,1 1,0-25</inkml:trace>
  <inkml:trace contextRef="#ctx0" brushRef="#br0" timeOffset="280287.8487">21406 16148,'0'25,"0"-1,0 1,0 25,0-25,0-1,0 26,0-25,0 0,0 0,0-1,0 1,0 0,-24-25</inkml:trace>
  <inkml:trace contextRef="#ctx0" brushRef="#br0" timeOffset="281020.3221">21034 15577,'0'0,"0"25,25-25,0 0,0 25,0-25,24 0,-24 0,25 0,-26 0,26 0,-25 0,24 0,-24 0,0 0,-25-25,-25 0,0 1,1-1,-1 0,25 0,-25 25,25-25</inkml:trace>
  <inkml:trace contextRef="#ctx0" brushRef="#br0" timeOffset="281415.941">21580 15999,'25'0,"-25"-25,25 25,-1 0,26 0,-25 0,0 0,24-25,-24 25,0 0,0 0,-75-24,25 24</inkml:trace>
  <inkml:trace contextRef="#ctx0" brushRef="#br0" timeOffset="281584.0851">21555 16173,'25'24,"0"-48,0 24,-1 0,1 0,25 0,-25 0,24 0,-24-25,0 25,0 0,0 0,-1 0</inkml:trace>
  <inkml:trace contextRef="#ctx0" brushRef="#br0" timeOffset="286392.2945">22299 15180,'-24'0,"24"-24,-25 24,25 49,-25-24,25 25,-25-1,25 26,-25-1,25 25,-24 1,24 24,-25-25,0 25,25 0,0 0,0 0,0-25,0 25,25-25,-25-24,0-1,25 1,-1-1,-24-24,25-1,-25-24,25 0,-25 0,0-1,25-24,-25-24,0-1,0 0</inkml:trace>
  <inkml:trace contextRef="#ctx0" brushRef="#br0" timeOffset="287044.1902">22572 16098,'0'25,"0"0,0 24,0-24,0 25,0-25,0-1,0 1,0 0,0 0,0 0,0 0,0-1,0 1</inkml:trace>
  <inkml:trace contextRef="#ctx0" brushRef="#br0" timeOffset="287487.732">22547 16892,'0'0,"0"25,-24-25,24 25,0-1,0 1,0 0,-25 0,25 24,0-24,25 0,-25 0,0 0,24-25,-24 24,25-24,0 0,0 0,-25-24,25-1,-1 0,-24 0,0 0,25 1,-25-26,0 25,0 0,0 1,0-1,0 0,-25 0,25 0,-24 1,-1 24,0 0,0 0,-24-25,24 25</inkml:trace>
  <inkml:trace contextRef="#ctx0" brushRef="#br0" timeOffset="287971.7014">22796 15280,'24'49,"1"-24,-25 0,25 25,0-1,0 1,-1 24,1 1,0-1,-25 25,25-24,0 24,-25-25,0 25,24 1,-24-1,-24 0,24-24,-25 24,25-25,-25 1,0-1,25 0,-25 1,1-26,24 1,-25 0,0-26,25 1</inkml:trace>
  <inkml:trace contextRef="#ctx0" brushRef="#br0" timeOffset="290496.8041">22299 15478,'25'0,"0"0,0 0,0 0,-1 0,1 0,0 0,0 0,-50 0</inkml:trace>
  <inkml:trace contextRef="#ctx0" brushRef="#br0" timeOffset="290752.0848">22547 15156,'0'24,"0"1,0 0,0 0,0 24,0-24,0 0,-24 25,24-1,0-24,0 25,0-1,0 1,0-25,0 24,0-24,0 0,0 0</inkml:trace>
  <inkml:trace contextRef="#ctx0" brushRef="#br0" timeOffset="291523.8366">23267 16371,'25'25,"-25"0,0 0,0-1,0 1,0 0,-25-25,25 25,0 0,-25-1,0 1</inkml:trace>
  <inkml:trace contextRef="#ctx0" brushRef="#br0" timeOffset="292027.867">23639 15875,'25'0,"-25"50,0-26,0 1,-25 0,25 0,0 24,0-24,-25 0,25 25,-25-26,0 1,1 25,24-25,-25-25,0 24,0-24,25 25,-25-25,1-25,-1 25,25-24,-25 24,0-25,25 0,-25-25,25 26,0-1,0 0,0 0,0 0,25 25,0 0,25 0,-26 25,1 0,0 0,0 0,24-25,-24 24,0 1,0 0,0-25,-1 25,1 0</inkml:trace>
  <inkml:trace contextRef="#ctx0" brushRef="#br0" timeOffset="292316.4072">23763 16148,'25'0,"-1"25,1-1,-25 1,0 0,-25 0,25 0,-24-25,-1 24,0 1,0 0,0-25,50 25,0-25,0 0,0 0,-1 0,1 0,0 0,-25-25,25 25,-25-25</inkml:trace>
  <inkml:trace contextRef="#ctx0" brushRef="#br0" timeOffset="292708.183">23937 15974,'24'0,"1"0,0 0,0 0,0 0,24 0,-24 0,0 0,0 0,-1 0,1 0,-50 0,-24-49,24 49,0 24</inkml:trace>
  <inkml:trace contextRef="#ctx0" brushRef="#br0" timeOffset="292847.8309">23862 16123,'0'0,"25"0,0 0,0 0,-1 0,26 0,-25 0,24 0,-24-25,25 25,-25 0,-1 0,1 0,-25-25</inkml:trace>
  <inkml:trace contextRef="#ctx0" brushRef="#br0" timeOffset="293200.2699">24606 15230,'0'25,"0"-50,-49 50,73-50,-24 50,-24-25,24 25,-25-1,25 26,-25-25,0 25,0-1,1 26,-1-1,0 0,0 26,0-1,1 0,-1 0,25-74,0 49,0 100,-25-149,50 99,-50-74,99 98,-123-148,49 100,25-76,-25 51,24-75,-24 25,0 24,25-24,0 0,-25 0,25-25</inkml:trace>
  <inkml:trace contextRef="#ctx0" brushRef="#br0" timeOffset="293740.2974">24631 16272,'0'-25,"-25"25,25 25,-25 0,25-1,0 1,0 0,0 0,0 0,25 0,-25-1,25-24,0 0,0 0,-25-24,24-1,-24 0,0 0,25 0,-25 0,-25 1,25-1,0 0,0 0,0 0,-24 1,24-1,-25 50,25-1,-25 1,25 0,-25 0,-24-25,49 25,-25-1</inkml:trace>
  <inkml:trace contextRef="#ctx0" brushRef="#br0" timeOffset="294044.317">24730 16743,'0'25,"0"0,0 0,-25-1,25 1,0 0,0 0,0 24,0-24,0 25,0-25,-24 24,24-24,0 0,24 0,-24-50,0 0,0 0,-24-24,24 24,0-25</inkml:trace>
  <inkml:trace contextRef="#ctx0" brushRef="#br0" timeOffset="294595.5943">24904 15304,'25'25,"0"0,-25 0,24 0,1 24,-50-49,25 25,50 0,-100-75,100 150,-50-125,25 50,-25 24,25 1,24-50,-74 49,50 1,50 24,-125-49,75 50,-50-75,124 124,-124-100,-24-24,98 124,-98-148,98 123,-98-124,49 75,-25-1,25 1,0 0,0-1,-25 1,25-1,-25 1,25 0,-24-1,-1 1,0-1,0 1,0 0,25-1,-24 1,24-25,-25 24,0-24,0 0,25 0,-50-25,26 0,-1 0</inkml:trace>
  <inkml:trace contextRef="#ctx0" brushRef="#br0" timeOffset="295887.8113">24433 15701,'0'0,"24"25,1-25,-25 25,25-25,0 0,0 0,-1 25,1-25,0 0,0 0,0 0,-50-25,25 0</inkml:trace>
  <inkml:trace contextRef="#ctx0" brushRef="#br0" timeOffset="296664.4795">24681 15553,'0'-25,"24"25,1 0,0 0,0 0,0 0,-1 0,-24 25,25-1,-25 1,-25 0,25 0,0 0,-24-25,24 24,0 1,-25-25,25 25,-25 0,0 0,25-1,-25-24,25 25,-24 0,24 0,24-50,1 25,0 0,0 0,0 0,-1 0,1 0,0 0,0 0,0 0,-50 25,0-25,0 0,0 0</inkml:trace>
  <inkml:trace contextRef="#ctx0" brushRef="#br0" timeOffset="300048.4546">10468 18083,'24'0,"1"24,0 1,0 0,-50 0,0-25</inkml:trace>
  <inkml:trace contextRef="#ctx0" brushRef="#br0" timeOffset="300168.4015">10244 18430,'-24'25,"48"-25,-24 24,25 1,0-25,0-25</inkml:trace>
  <inkml:trace contextRef="#ctx0" brushRef="#br0" timeOffset="300287.8279">10542 18380,'0'0,"25"0,0 25,-1-25,1 0,0 0,0 0</inkml:trace>
  <inkml:trace contextRef="#ctx0" brushRef="#br0" timeOffset="300599.7538">11485 18331,'24'24,"1"-24,0 0,0 0,0 0,-25-24,24 24</inkml:trace>
  <inkml:trace contextRef="#ctx0" brushRef="#br0" timeOffset="300715.9577">11708 18331,'0'0,"25"0,-1-25,1 0</inkml:trace>
  <inkml:trace contextRef="#ctx0" brushRef="#br0" timeOffset="301147.7133">12502 18008,'0'25,"0"0,0 24,0-24,0 50,0-26,0 1,0-1,0 1,0 0,0-26,24 26,-24-25,0 0,0-50,0 0</inkml:trace>
  <inkml:trace contextRef="#ctx0" brushRef="#br0" timeOffset="301443.8607">12998 17983,'-25'-24,"25"48,25-24,-1 0,-24 25,25-25,0 25,0-25,0 25,-1-25,-24 25,25-25,-74-50</inkml:trace>
  <inkml:trace contextRef="#ctx0" brushRef="#br0" timeOffset="301847.8291">12898 18207,'0'0,"25"24,-25 1,0 0,0 0,0 0,25-1,-25 1,0 0,25-25,0 0,-25-25,24 0,1 1,0-1,0 0,0 0,-1 0,-24 1,25 24,0 0,-25 24,0 1,0 0,0 25,-25-26,25 1,-25 0,50-25,-25-25,25 0,0 25,-25-24,25-1,0 25,-1 0,1 0,-25 25,0-1,0 1,0 0,0 0,-25-25,25 25</inkml:trace>
  <inkml:trace contextRef="#ctx0" brushRef="#br0" timeOffset="302408.7133">13816 17983,'25'0,"-25"25,25 0,-25 0,25 0,-25-1,24 1,26-25,-25 0,0 0,-1 0,-24-25,25 25,0-24,-25-1,25 25,-25-25,0 0,-25 0,25 1,-25 24,25-25,-25 25,1-25,-1 50,25 0,0-1,0 1,0 25,0-1,25-24,-25 25,0-1,0 1,0 0,0-1,0-24,0 0,0 0,0-1,-25 1,0-25,25-25,-25 25,0 0,25-24,-24-1,-1 0,0 0,50 25,-25-25,25 25,-1-24,1 24,0 0,0-25,-25-50,25 51,-1-1</inkml:trace>
  <inkml:trace contextRef="#ctx0" brushRef="#br0" timeOffset="302591.8627">14263 17785,'0'25,"24"-25,1 0,0 25,0-25,0 0</inkml:trace>
  <inkml:trace contextRef="#ctx0" brushRef="#br0" timeOffset="303228.6583">14287 17810,'-24'25,"24"-1,0 1,0 0,0 0,0 0,0-1,0 1,24 0,1-50,0 25,0 0,0-25,0 25,-1 0,-24 25,0 0,-24 0,-1 0,25-1,-25 1,0 0,0-25,-24 25,24 0,0-1,0 1,0-25,1 25,48-25,1 0,0 0,0 0,0-25,24 25,-24-25,25 25,-25-24,24 24,-24-25,0 25,0-25,-1 25,1-25,-50 25,1 0,24-25,-25 25,0 0,0 0,0-24,1 24,24 24,0 1,0 0,0 0,0 24,24-24,-24 25,0-1,0-24,0 25,0-25,0-1,0 26,-24-25,-1 0,0-25,0 0,25-25,-25 25,25-25,0 0,25 0,-25 1,50-1,-25 0,-25-25,24 26</inkml:trace>
  <inkml:trace contextRef="#ctx0" brushRef="#br0" timeOffset="303740.2072">14808 17934,'-24'25,"24"-1,0 1,-25 0,25 0,0 0,-25-25,25 24,25-24,0 0,-1 25,-24 0,0 0,0 0,0-1,0 26,0-25,0 24,0-24,0 0,0 0,0 0,0-1,0 1,25-50,-25 1</inkml:trace>
  <inkml:trace contextRef="#ctx0" brushRef="#br0" timeOffset="304148.7825">14982 18008,'0'-25,"25"25,0 0,-1 25,1 0,-25 0,0 0,0-1,-25 1,25 25,-24-1,-1 1,25 0,-25-26,25 1,0 0,0 0,25 0,-25-1,25-24,-1 0,-24-24,25 24,0-25,0 0,0 0,-25 0,24-24,-24 24,25 0,-25 0,0 1,0-1,0 0,-25 25,1 0,24 25,-25 0,25-1,0 1,0 0,25 0,-1 0,-24-1,25-24,0 0,0 0,24 0,-24-24</inkml:trace>
  <inkml:trace contextRef="#ctx0" brushRef="#br0" timeOffset="304511.9954">15602 17785,'0'25,"-25"0,1-25,-1 49,0-24,0 0,25 0,-25-1,1-24,24 25,-25-25,25-25,25 25,-25-24,24 24,-24 24,25-24,-25 50,0-25,25 24,-25-24,0 25,0-1,0 1,0-25,0 24,0-24,0 25,25-25,-25-50,0 0,25 0</inkml:trace>
  <inkml:trace contextRef="#ctx0" brushRef="#br0" timeOffset="304812.3808">15627 18033,'25'-50,"-50"100,75-100,-26 50,1-24,0 24,0 0,24 0,-24-25,0 25,0 0,0 0,-1 25,-24-1,0 1,-24 0,24 25,0-26,0 1,0 25,0-25,0 24,0-24,0 25,0-26,0 1,0 0,0 0,0 0,0-1,-25 1,0-25,0-25,0-49,1 74,-1-25</inkml:trace>
  <inkml:trace contextRef="#ctx0" brushRef="#br0" timeOffset="305092.089">15602 18132,'25'0,"-25"25,25 0,-25 0,0-1,0 1,0 0,0 0,0 0,0-50,0 0,25 0,-25 0,24 1,1-1,0 25,0 0,0 25,-25-1,-25 1,25 0,-25 0,25 0,-25-1,25-48</inkml:trace>
  <inkml:trace contextRef="#ctx0" brushRef="#br0" timeOffset="305780.7483">16073 17735,'0'25,"25"0,-25 0,0 0,0-1,0 1,25-25,0 0,-25-25,25 25,-25-24,24 24,1 0,0 0,-25 49,-25-49,25 25,-25 25,25-26,-24 1,-1 0,25 0,-25 0,0-25,25 24,0-48,25 24,0 0,0 0,-1 0,-24 24,0 1,0 0,-24 0,24 0,-25-1,0 1,0 0,0-25,25 25,25-50,0 0,0 25,0-25,-1 25,1 25,-25 0,-25 0,25 0,-24-1,-1 1,0 0,0 0,0 0,1-25,-1 24,0 1,50-25,0 0,-1 0,26 0,-25-25,24 25,-24 0,25 0,-1 0,1-24,0-1</inkml:trace>
  <inkml:trace contextRef="#ctx0" brushRef="#br0" timeOffset="306492.0653">17041 17760,'0'25,"0"0,0 0,0 24,-25 1,25 24,0-24,-25 49,25-25,0 1,-25-1,25-24,0-25,0 24,0-24,0 0,0-50,0 0,0-24,0 24,25-25,-25 1,25-1,-25 0,25 1,0 24,-1 0,1 0,0 25,0 0,0 0,-1 25,-24 0,0 0,0 0,0-1,-24 1,-1 0,25 0,-25 0,0-1,0 1,1-25,-1 25,0-25,0 0,0 0,50 0,0 25,0-25,0 25,24-1,-24-24,-25 25,25-25,0 25,-1-25,1 0,0 0,-25-25,25 25,-25-25,25 1,-25-1,24 0,-24 0,0 0,0 1,0 48,0 1,0 0,0 0,0 0,25-1,-25 1,0 0,0 0,0 0,0 24,0-98</inkml:trace>
  <inkml:trace contextRef="#ctx0" brushRef="#br0" timeOffset="307084.0773">17884 17884,'0'25,"25"0,-25 0,0 24,-25 1,25 24,0-24,-25-1,1 1,24 24,-25-49,0 25,25-25,-25-1,0-24,25 25,-24-25,-1-25,0 1,25-1,0 0,0-25,0 1,0-1,0 25,0 1,25-1,0 25,-1 0,1 0,0 25,0-1,0 1,-1 0,1 25,0-26,-25 1,25 0,0 0,-1 0,-73-125</inkml:trace>
  <inkml:trace contextRef="#ctx0" brushRef="#br0" timeOffset="307232.0002">18107 18256,'-24'0,"24"25,0 0,0 0,0-1,0 1,0 0,0 0,24 0,-24-1,0 1,0 25,-24-50</inkml:trace>
  <inkml:trace contextRef="#ctx0" brushRef="#br0" timeOffset="307772.1546">18306 18107,'-25'0,"50"0,0 0,-1 0,1 0,25 0,-1 0,-24 0,25 0,-25 0,24 0,-24 0,0 0,-50 0,0-24,1 24</inkml:trace>
  <inkml:trace contextRef="#ctx0" brushRef="#br0" timeOffset="307943.3451">18479 17859,'-24'25,"24"0,0 25,0-26,0 26,0 24,0-24,0 0,0 24,0-24,0-1,24 1,-24-25,0 24</inkml:trace>
  <inkml:trace contextRef="#ctx0" brushRef="#br0" timeOffset="308511.6436">19075 17661,'0'25,"0"0,0 24,-25 1,25 24,0 1,-25-1,25 0,-25 1,25-1,0 1,-24-26,24 1,0-1,24-24,-24-50,0 1,0-1,0-25,0 1,25-1,-25 0,25 1,-25-1,25 25,0-24,-25 24,24 0,1 25,0-25,0 25,0 25,-1 0,-24 0,0 0,0-1,0 1,0 0,-24 0,24 0,-25-1,0 1,0 0,0 0,1-25,-1 25,0-25,0 0,0 0,1 0,48 24,1-24,-25 25,25-25,0 25,0-25,-1 25,1 0,0-25,0 24,0-24,-1 0,-24-24</inkml:trace>
  <inkml:trace contextRef="#ctx0" brushRef="#br0" timeOffset="308744.2745">19298 18256,'25'0,"0"25,-1 0,-24 0,0-1,0 1,-24-25,24 25,-25 0,25 0,-25-1,0-24,25 25,25-25,0 0,0 0,-1 0,1-25,0 1,25 24,-26-25</inkml:trace>
  <inkml:trace contextRef="#ctx0" brushRef="#br0" timeOffset="309103.824">19769 17909,'0'25,"0"0,0 24,0-24,0 25,-24-1,24 1,-25 24,25-24,-25-1,0-24,25 25,-25-25,25-1,-24 1,-1-25,0 0,0 0,25-25,-25 1,25-1,0 0,-25-25,25 26,25-26,-25 25,25 0,0 25,0 0,0 0,24 25,-24 0,0 0,0 0,-1-1,1 1,-25 0,-49-75</inkml:trace>
  <inkml:trace contextRef="#ctx0" brushRef="#br0" timeOffset="309328.09">19869 18281,'24'25,"1"-25,-25 25,25-1,-25 1,25 0,-25 0,-25 0,25-1,0 1,-25-25,25 25,-25-25,50 0,0 0,0 0,0 0,-1 0,26-25,-25 0,0 25,24-49</inkml:trace>
  <inkml:trace contextRef="#ctx0" brushRef="#br0" timeOffset="309671.9572">20662 18033,'-25'-25,"25"50,-24 0,24 0,-25-1,25 26,-25 0,25-1,-25 1,25 24,0-24,0-1,0 1,25 0,0-1,0-24</inkml:trace>
  <inkml:trace contextRef="#ctx0" brushRef="#br0" timeOffset="312980.0948">21059 17909,'25'25,"-50"0,25-1,0 26,0 0,-25 24,25-24,0 24,0-24,0 24,0-24,0-1,0 1,0-25,0 0,0-1,0-73,0 24,0 0,0-25,0 26,0-26,0 25,25 0,-25 1,25-1,-25 0,25 25,0-25,-1 25,1 0,-25 25,25-25,-25 25,0 0,0-1,0 1,-25-25,25 25,-25-25,1 0,24 25,-25-25,0 0,0 25,0-25,25 24,25 1,0-25,-25 25,25-25,0 0,24 25,1 0,-50-50,0 0</inkml:trace>
  <inkml:trace contextRef="#ctx0" brushRef="#br0" timeOffset="314715.7168">21332 18430,'0'-25,"25"50,-25 0,0-1,0 1,0 0,0 0,0 0,0 0,25-75,-25 25</inkml:trace>
  <inkml:trace contextRef="#ctx0" brushRef="#br0" timeOffset="314911.5903">21654 18405,'0'25,"-24"-25,24 25,0-1,0 1,0 25,0 0,0-26,-25-24</inkml:trace>
  <inkml:trace contextRef="#ctx0" brushRef="#br0" timeOffset="315487.7212">21977 17909,'25'-25,"-25"50,25 0,-25 0,0 24,-25 26,25-26,0 26,-25-1,25 0,-25 1,25-26,-25 1,25 0,0-25,0-1,0-48,0-1,0-25,25 25,-25-24,0-1,25 0,-25 1,25-1,0 25,-25 1,24-1,1 25,0 0,0 0,-25 25,25-1,-25 1,0 0,0 0,-25 0,25-1,-25 1,25 0,-25 0,0-25,1 0,-1 25,0-25,0 0,0 0,1 0,24 24,24 1,1 25,25-25,-1 0,-24-25,0 24,0-24,0-24,-25-26</inkml:trace>
  <inkml:trace contextRef="#ctx0" brushRef="#br0" timeOffset="315700.2592">22225 18355,'0'0,"0"25,0 0,25-25,-25 25,0 0,0-1,0 1,-25 0,25 0,-25-25,0 50,75-50,0-25,-26 0,1 0,25 0,-25-24</inkml:trace>
  <inkml:trace contextRef="#ctx0" brushRef="#br0" timeOffset="315995.8363">22696 18033,'0'0,"0"25,-25 0,25-1,-24 1,24 0,-25 0,0 0,0 24,0-24,1 25,-1-26,0 1,0 25,0-25,1-1,24 1,-25-25,25-25</inkml:trace>
  <inkml:trace contextRef="#ctx0" brushRef="#br0" timeOffset="316144.3506">22572 18231,'0'0,"0"25,0 0,25 25,-25-26,0 26,0-25,-25 0,25 24,0-24,0 0,0 0,-25-25</inkml:trace>
  <inkml:trace contextRef="#ctx0" brushRef="#br0" timeOffset="316275.9057">22696 18331,'25'0,"-25"24,0 1,25 0,-25 0,25 0,0-1,-25 1</inkml:trace>
  <inkml:trace contextRef="#ctx0" brushRef="#br0" timeOffset="316499.8858">23044 17785,'0'25,"24"0,-48-1,24 1,-25 25,0-25,0 24,0-24,-24 25,49-26,-25 1,0 0,0-25,1 0</inkml:trace>
  <inkml:trace contextRef="#ctx0" brushRef="#br0" timeOffset="316651.8066">23093 17983,'0'0,"25"0,0 25,0 0,-1 0,1 0,0-1,0-24,-25 25,25 0,-25 0,-25-25,0 0,0 0</inkml:trace>
  <inkml:trace contextRef="#ctx0" brushRef="#br0" timeOffset="317019.8926">22969 18157,'25'0,"-25"25,25-25,0 25,-1-1,-24 1,25 0,-25 0,0 0,0-1,0 1,-25 0,25 0,-24 0,-1-25,0 24,0-48,25-1,0 0,0 0,25 0,0 25,0 0,-25 25,24-25,-24 25,0 0,0 0,0-1,0 26,0-25,-24 25,24-26,24-48,1-1,0 0,0 0,0 0,-1 0,1-24,0 24,0 0</inkml:trace>
  <inkml:trace contextRef="#ctx0" brushRef="#br0" timeOffset="317176.2041">23366 18083,'0'0,"25"24,-25 1,25 0,-1 0,1 0,-25-1,25-48,-25-1</inkml:trace>
  <inkml:trace contextRef="#ctx0" brushRef="#br0" timeOffset="317332.2665">23564 17983,'0'25,"0"0,0 0,-24 0,24-1,0 26,-25-25,0 24,25-24,-25 25,0-1,25-24,-24 25,-1-25,25-1,-25-24,0 25,-24-25,24-25</inkml:trace>
  <inkml:trace contextRef="#ctx0" brushRef="#br0" timeOffset="317672.5853">23217 18306,'0'-25,"25"25,0 0,0-25,-1 25,1 0,25-25,-1 25,-24-24,25 24,-1 0,-24 0,25 0,-25 0,-1 24,1 1,-25 0,25 0,-25 0,-25 24,25-24,-25 0,25 24,-24-24,-1 0,0 0,-25 0,26 0,-1-25,0 24,-25-48,50-1,0 0,0 0,0 0,25 0,-25 1,25-1,0 0,0 25,-1-25,1 25,0 0,0 0,0 0,-1 0,1 0,0-25,0 1,0 24,-1-50</inkml:trace>
  <inkml:trace contextRef="#ctx0" brushRef="#br0" timeOffset="317939.6294">24011 17934,'0'0,"25"0,0 0,-1 0,1 0,-25 25,25-25,-50-25,0 25,1 0,-1 25,25-1,0 1,0 25,0-25,0-1,0 1,0 0,-25-25,25 25,0 0,-25-25,0 0,1 0</inkml:trace>
  <inkml:trace contextRef="#ctx0" brushRef="#br0" timeOffset="318228.6475">23738 18083,'0'24,"25"1,-25 0,25 0,-25 0,24-1,1 1,-25 0,25 0,-25-50,25 0,0 0,-25 1,25-1,-1 0,26 0,-25 0,0 25,-1-24,26 24,-25 0,0 0,-1 0,1 24,0-24,0 25,0-25,-1 25,-24 0,-24-25,-1 0,0 0,-25 0,26 0,-26 0</inkml:trace>
  <inkml:trace contextRef="#ctx0" brushRef="#br0" timeOffset="318815.8775">23937 18107,'0'0,"0"25,24 0,-24 0,0 0,25-25,0 24,-25-48,25 24,0-25,-1 25,1-25,25 0,-25 0,-1 25,-24-24,25 24,-50 0,1 24,-1-24,0 25,0 0,0 25,-24-26,24 26,-25-25,26 24,-26-24,25 25,0-25,0-1,25 1,0 0,0-50,25 25,-25-25,50 1,-25 24,0-25,-1 0,26 25,-25 0,0 0,-1 0,1 0,-25 25,25-25,-25 25,0-1,-25-24,25 25,-25 0,1-25,-1 0,0 0,0 25,25-50,25 0,0 25,-25 25,25-25,-25 25,0 25,-25-26,25 1,-25 0,25 25,0-26,25-48,24-1,-24 0,25 0,-25 25,24-25,-24 1,25 24,-50-25,24 0,1 0,-25 0,0 0,25 1</inkml:trace>
  <inkml:trace contextRef="#ctx0" brushRef="#br0" timeOffset="318999.8632">24581 18033,'0'0,"25"0,-25 25,25 24,-25-24,25 25,0-25,-25 24,24-24,-24 49,25-24,-25 0,0-1,0 1,-25 0,1 24,-1 0,0-24,-49 24,24-24,-49-25</inkml:trace>
  <inkml:trace contextRef="#ctx0" brushRef="#br0" timeOffset="371627.7941">20886 15949,'-25'25,"50"0,-1-25,-24 25,25-25,0 0,0 25,0-25,-1 0,1 0,0 0,0 0,0-25,-1 25,1 0,0 0,0 0,0-25,-1 25,1-25,-25 0,0 1,-25 24,1 0,-1 0,0 24,0-24,0 25,1 0,-1 0,25 0,-25-1,25 1,25 0,-25 0,0 0,25-25,-25 24,0 1,0 0,0 0,0 0,-25-1,0 1,25 0,-25 0,0 0,25 0,-24-1,24 1,24 0,-24 0,25 0,-25-1,0 1,-25-25,25 25,0 0,0 0,0-1,0 1,0 0,0 0,0 0,0-1,25-24,-25 25,0 0,25 0,-25 0,0-1,-25 1,25 0,0 0,-25 0,1-1,24 1,-25-25,25 25,0-50,-25 25,25-25</inkml:trace>
  <inkml:trace contextRef="#ctx0" brushRef="#br0" timeOffset="372983.9971">23341 16024,'0'25,"-25"-25,25 24,25-24,0 0,0 25,0-25,-1 0,1 0,0 0,0 0,0 25,-1-50,1 25,0 0,0 0,0 0,-1 0,1-25,0 1,-50 24,25-25,-25 25,1 0,-1 0,0 25,0-25,0 24,1 1,-1 0,0-25,25 25,0 0,0-1,0 1,0 0,25-25,-25 25,25-25,-25 25,24-1,-24 1,0 0,-24 0,-1 0,25 0,-25-1,25 1,-25-25,25 25,0 0,25 0,-25-1,25-24,-25 25,0 0,0 0,0 0,0-1,0 1,0 0,-25 0,25 0,-25-1,25 26,0-25,-25 0,25-1,-24-24,24-24,0-1</inkml:trace>
  <inkml:trace contextRef="#ctx0" brushRef="#br0" timeOffset="373396.3428">23465 15652,'-25'0,"50"0,0 0,0 25,24-25,-24 0,25 24,-25-24,24 0,-24 0,25 25,-26-25,1 0,0 25,0-25,-50 0,25-25,-25 0,0-24,25 24,-24 0,24 0,-25 1,25-1,-25 0,25 0</inkml:trace>
  <inkml:trace contextRef="#ctx0" brushRef="#br0" timeOffset="375263.9991">17636 17959,'-25'0,"1"24,48 1,1-25,0 25,0-25,0 0,-1 0,26-25,-25 25,0 0,24-25,-24 25,0-24,0 24,-1-25,1 25,-25-25,25 25,-25-25,-25 25,0 0,1 0,24 25,-25-25,0 25,0 0,0-1,1 26,-1-25,25 24,-25-24,25 0,0 25,0-26,0 1,0 0,0 0,0 0,0-1,0 1,0 0,0 0,0 0,0-1,0 1,-25 25,50-25,0 0,0-1,-1 1,-48 0,24 0,-25 24,25-24,-25 25,0-50,0-50,1 25,-1 1</inkml:trace>
  <inkml:trace contextRef="#ctx0" brushRef="#br0" timeOffset="375684.0413">17611 17512,'-24'-25,"48"50,1-25,0 0,0 25,0-25,24 0,1 0,-25 0,24 0,1 0,-25 0,24 0,-24 0,0 0,0 0,-1 0,-24 25,25-25,-50 0,1-25,-1 25,25-25,-25 0,0 0,25 1,0-1,-25 0,25 0,0 0,0 1</inkml:trace>
  <inkml:trace contextRef="#ctx0" brushRef="#br0" timeOffset="377119.9498">19447 17760,'25'0,"-1"0,1 0,25 0,-25 0,0 0,24-25,-24 25,25 0,-26 0,1 0,0 0,0 0,0 0,-1 0,-24-24,-24-1,-1 0,25 0,-25 0,0 1,0-1,25 0,-24 0,-1 25,0-25</inkml:trace>
  <inkml:trace contextRef="#ctx0" brushRef="#br0" timeOffset="377775.725">19496 18157,'25'25,"0"-50,0 25,0 0,0-25,-1 25,1-25,0 25,0-24,0 24,-50 0,0 24,0 1,0-25,1 25,-1 0,25 0,-25-25,25 24,-25 1,25 0,25 0,-25 0,0-1,0 1,0 0,0 0,0 0,0-1,-25 26,25-25,0 0,25 0,25-1,-26 1,1 0,-25 0,0 0,0 24,0 1,0-25,-25-1,25 26,-24-50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2:31:46.2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2753 1414,'0'0,"0"-25,0 50,0 0,0-1,-24 26,24 0,-25-1,0 1,0 0,0-26,0 26,1-25,24 24,-25-49,0 25,0-50,25 1,-25-1,25-25,0 1,0-1</inkml:trace>
  <inkml:trace contextRef="#ctx0" brushRef="#br0" timeOffset="164.3172">2580 1191,'24'-25,"1"25,-25 25,25-25,0 24,0 26,0-25,-1 24,1 1,0 0,0 24,0-24,-1-1,1 1,0-25,0 24,-25-24,25 25,-1-25,-24-1,25-24</inkml:trace>
  <inkml:trace contextRef="#ctx0" brushRef="#br0" timeOffset="335.7663">2952 1463,'25'0,"-1"0,1 25,0-50,0 25,24 0,-24 0,0 0,0 0,0 0,-1 0</inkml:trace>
  <inkml:trace contextRef="#ctx0" brushRef="#br0" timeOffset="484.5542">3026 1662,'25'0,"0"0,0 0,-1 0,26 0,-25 0,0 0,24 0,-24 0,25-25,-26 25,1 0,0-25</inkml:trace>
  <inkml:trace contextRef="#ctx0" brushRef="#br0" timeOffset="831.8863">3894 1191,'0'0,"-24"0,-1 0,25 24,-25 1,0-25,0 50,1-25,-1-1,0 26,0-25,0 24,-24-24,24 25,0-25,25-1,-25 1,50-25,0 0,0 0,-1 0,26 0,-25 0,25-25,-1 25,1 0,-25 0,24 0,-24 0,0 0,0 0,-1-24,1 24,-25-25,-25 25,1-25,-1 25,0-25</inkml:trace>
  <inkml:trace contextRef="#ctx0" brushRef="#br0" timeOffset="992.0942">3870 1191,'-25'0,"25"24,0 1,0 0,0 0,0 24,0 1,0 24,0-24,0 24,0-24,0 0,0-1,0 1,0 0,0-1,0-24,25-25,-25 25,0-50</inkml:trace>
  <inkml:trace contextRef="#ctx0" brushRef="#br0" timeOffset="1132.0535">4266 1687,'0'0,"25"0,-25 25,0-1,0 1,-25-25,25 25,0 0,-24-25,-1 25</inkml:trace>
  <inkml:trace contextRef="#ctx0" brushRef="#br0" timeOffset="4691.7142">6573 1191,'0'-25,"0"0,-25 25,1 25,-1 0,0 24,0-24,0 25,1-26,-1 26,-25-25,25 0,1-1,-1 1,25 0,-25 0,50-25,0-25,-1 25,1 0,25-25,-1 25,-24 0,25 0,-25-25,24 25,-24 0,0 0,0 0,-1 0,1 0,-25-24,-25-1,1 25,-1-25,-25 0,25 0</inkml:trace>
  <inkml:trace contextRef="#ctx0" brushRef="#br0" timeOffset="4847.7054">6524 1215,'0'-24,"0"48,0 1,0 0,24 25,-24-1,0 1,0-1,0 1,0 0,0-1,0 1,0 0,0-26,0 1,25-25,-25-25</inkml:trace>
  <inkml:trace contextRef="#ctx0" brushRef="#br0" timeOffset="5116.0327">6921 1067,'0'0,"0"24,0 1,-25 0,25 25,-25 24,0-24,25-1,-25 26,0-51,25 26,0 0,-24-26,24 1,24-25,1 0,0 0,0 0,0 0,0 0,24 0,-24 0,0 25,0-25,-1 0,1 0,0 0,-25-25,-50-24,26 24</inkml:trace>
  <inkml:trace contextRef="#ctx0" brushRef="#br0" timeOffset="5304.0134">6921 1091,'24'0,"1"0,0 0,0 25,0-25,-1 0,1 0,-25 25,0 0,-25-25</inkml:trace>
  <inkml:trace contextRef="#ctx0" brushRef="#br0" timeOffset="5456.7409">6871 1339,'0'25,"25"-25,0 0,-1 0,1 0,0-25,0 25,24 0,-24 0,0 0,0 0,-25-24</inkml:trace>
  <inkml:trace contextRef="#ctx0" brushRef="#br0" timeOffset="5623.873">7193 1315,'0'0,"-24"0,48 0,1 0,0 0,0 0,24 0,-24 0,0 0,0 0,0 0,-1 0,1 0</inkml:trace>
  <inkml:trace contextRef="#ctx0" brushRef="#br0" timeOffset="6128.1347">7516 1166,'0'0,"-25"0,0 25,25-1,-25-24,25 50,0-25,0 24,0 1,0 0,0-26,0 26,0 0,0-1,0-24,0 25,0-25,25-1,-25-48,0-1,0-25,0 25,25-24,-25-1,0-24,25 24,-25 0,25 1,-25 24,0 0,0 0,0 1,24 24,1 0,0 24,0 1,-25 0,0 0,0 0,0-1,-25 1,0 0,0 0,1-25,48 0,1 0,-25 25,25-25,0 0,-25 24,25 1,-1 0,-24 0,0 0,0-1,0 1,0 0,-24-25,24 25,-25 0,0 0,0-25,-24 0,-1 0,0 0,1 0</inkml:trace>
  <inkml:trace contextRef="#ctx0" brushRef="#br0" timeOffset="6423.9757">6375 943,'-25'-25,"0"25,0 0,1 25,-1-1,0 26,0 0,0-1,1 26,-1-1,0-24,25 24,0 0,0 1,0 24,25-49,0 24,-1-24,26-1,0-24,-1 0</inkml:trace>
  <inkml:trace contextRef="#ctx0" brushRef="#br0" timeOffset="6724.5116">7714 992,'0'-25,"25"50,0 25,0-25,-1 24,1-24,0 25,0-1,-25-24,25 25,-25-1,0-24,0 25,0-1,-25 1,0-1,0 1,0-25,1 25,-1-26,-25 1,25-25,1 0</inkml:trace>
  <inkml:trace contextRef="#ctx0" brushRef="#br0" timeOffset="6964.8731">8086 1091,'-24'25,"48"0,-24 0,0 0,25-1,0 26,0-25,0 24,-1 1,1 0,0-1,-25-24,25 25,0-1,-1-24,1 0,-25 0,0 0,0-50</inkml:trace>
  <inkml:trace contextRef="#ctx0" brushRef="#br0" timeOffset="7143.8463">8384 1017,'0'0,"-25"0,25 25,-25 24,25-24,-24 0,-1 25,0 24,0-24,0 24,1-24,-1-1,-25 26,50-51,-25 26,25 0,0-25</inkml:trace>
  <inkml:trace contextRef="#ctx0" brushRef="#br0" timeOffset="7347.8674">8533 1215,'25'0,"-25"25,24-25,1 0,0 0,0 0,0 0,-1 0,1 0,0 0,0 0</inkml:trace>
  <inkml:trace contextRef="#ctx0" brushRef="#br0" timeOffset="7504.0122">8558 1364,'24'25,"1"-25,0 0,25 0,-26 0,1 0,0 0,0 0,24 0,-24 0,0 0,0 0,0 0,-1 0</inkml:trace>
  <inkml:trace contextRef="#ctx0" brushRef="#br0" timeOffset="7792.7129">9178 1215,'0'0,"-25"0,0 25,25 0,-25 0,25 0,0-1,0 26,0-25,0 24,25 1,-25-25,25 0,0-1,0-24,-1 0,1 0,0-24,0-1,0-25,-1 25,-24 1,25-26,-25 25,0-24,25 24,-50 0,25-25,0 26,-25-1,25 0,-24 25,-1-25,0 25,0 0,0 25,1-25,-26 25,25 0,-24-1,-1 1</inkml:trace>
  <inkml:trace contextRef="#ctx0" brushRef="#br0" timeOffset="8907.9184">5184 2877,'-25'0,"1"25,-1-25,0 25,0 25,0-26,1 26,-1-25,-25 24,25-24,1 0,-1 0,0 0,50-25,0 0,-1-25,1 25,25 0,-25-25,-1 25,26 0,-25 0,24-25,-24 25,0 0,0 0,0 0,-1 0,-24-25</inkml:trace>
  <inkml:trace contextRef="#ctx0" brushRef="#br0" timeOffset="9056.0294">5110 2927,'0'25,"0"0,0-1,25 26,-25 0,0-26,0 26,24 0,-24-1,0 1,0-25,-24-50,48 25</inkml:trace>
  <inkml:trace contextRef="#ctx0" brushRef="#br0" timeOffset="9343.7131">5531 2853,'0'0,"0"24,0 1,0 25,-24-25,24 24,0 1,-25-1,25-24,-25 25,25-25,0 24,-25-24,50-25,0 0,0 0,-1 0,1 0,0 0,0 0,24 0,-24 0,0 0,0 0,0 25,-1-25,1 0,0 0,-25-25,-25 0</inkml:trace>
  <inkml:trace contextRef="#ctx0" brushRef="#br0" timeOffset="9503.9952">5531 2877,'25'0,"0"25,0-25,0 0,-1 0,1 0,0 0,0 0,0 25</inkml:trace>
  <inkml:trace contextRef="#ctx0" brushRef="#br0" timeOffset="9672.1174">5556 3101,'25'0,"0"0,0 0,-1 0,1 0,0 0,0 0,0 0,-1 0,1 0,0 0,0 0</inkml:trace>
  <inkml:trace contextRef="#ctx0" brushRef="#br0" timeOffset="9863.4563">6077 3051,'25'0,"0"0,0 0,-1 0,1 0,0 0,25 0,-26-25,26 25,-25 0,0 0,-1 0</inkml:trace>
  <inkml:trace contextRef="#ctx0" brushRef="#br0" timeOffset="10084.7327">6499 2778,'-25'0,"25"25,0 0,0 0,0-1,-25 26,25 0,0-1,0 1,0 24,0-24,0-1,0 1,0-25,25 24,-25-24,0-50,0 1,0-26,25 0</inkml:trace>
  <inkml:trace contextRef="#ctx0" brushRef="#br0" timeOffset="10412.2674">6524 2803,'0'0,"0"-25,24 0,1 25,0 0,0 0,0 25,-1 0,-24 0,25 0,-25-1,0 1,0 0,-25 0,25 0,-24-1,-1 1,25 0,-25-25,0 0,0 25,1-25,-1-25,50 0,-1 25,1 0,0 0,0 0,0 0,-1 0,1 25,0-25,0 25,-25 0,25-25,-25 24,24 1,-24 0,0 0,-24 0,24-1,-25 1,0 25,-25-25,26-1,-26 1,0-25</inkml:trace>
  <inkml:trace contextRef="#ctx0" brushRef="#br0" timeOffset="11556.3782">7516 3175,'0'-25,"25"0,-1 1,1-1,0 25,0-25,24 25,-24-25,0 25,0 25,0-25,-1 25,1-25,-25 25,25-1,-25 1,0 0,25 0,-25 0,25-1,-1-24,1 0,0-24,25 24,-25-25,-1 0,26 0,-25 0,24 25,-24-24,-25-1,25 0</inkml:trace>
  <inkml:trace contextRef="#ctx0" brushRef="#br0" timeOffset="12152.5915">9103 2356,'0'0,"-24"0,24-24,-25 24,0 0,25 24,-25 26,0 0,0 24,1 25,-26 1,25 24,0 0,25 24,-24-24,24 25,-25-25,25 0,25-24,-25-1,24-25,-24 25,25-49,0 24,0-24,0-25,-1 24,1-24,-25 0</inkml:trace>
  <inkml:trace contextRef="#ctx0" brushRef="#br0" timeOffset="14067.6194">9475 2183,'0'0,"-24"0,-1 25,25-1,0 1,-25 0,25 0,0 0,-25 24,25-24,0 0,0 0,0-1,0 1,25 0,-25-50,25 0</inkml:trace>
  <inkml:trace contextRef="#ctx0" brushRef="#br0" timeOffset="14635.6866">10368 2257,'0'-25,"-24"25,24 25,-25 0,25 0,0 0,-25 24,25-24,0 0,25 0,-25-1,25 1,-1-25,1 0,0 0,0-25,0 25,-25-24,24-1,-24 0,25 0,-25 0,0 1,0-1,0 0,-25 0,1 0,-1 1,0 24,0 0,0 24,1 1,24 0,0 0</inkml:trace>
  <inkml:trace contextRef="#ctx0" brushRef="#br0" timeOffset="15360.5073">11261 2307,'-24'0,"24"-25,-25 50,25 0,0-1,0 1,0 0,0 0,25 0,-25-1,24-24,1 25,0-25,0-25,0 1,-1-1,1 25,0-25,-25 0,25 0,-25 1,0-1,0 0,0 0,0 0,-25 25,0-24,0 24,1 24,-26-24,25 25,-24-25,24 25</inkml:trace>
  <inkml:trace contextRef="#ctx0" brushRef="#br0" timeOffset="16215.7997">9426 3150,'-25'0,"0"0,25 25,-25-25,1 25,24 0,-25-1,25 1,0 0,0 0,0 0,0-1,25 1,-25 0,0 0,24 0,1-25,0 0,0 0,0-25,-1 0,1 0,0-24,0 24,-25 0,25-25,-25 26,0-1,0 0,0 0,0 0,-25 25,25-24,-25-1,0 25,0 0,1 0,24 25,-25-25,25 24,0 1,0 0</inkml:trace>
  <inkml:trace contextRef="#ctx0" brushRef="#br0" timeOffset="16619.8384">10443 3001,'0'-24,"0"48,0 1,0 0,0 0,0 0,0-1,0 26,0-25,0 0,0 24,0-24,0 0,0 0,0-1</inkml:trace>
  <inkml:trace contextRef="#ctx0" brushRef="#br0" timeOffset="16963.8821">11187 3125,'25'0,"0"0,-1 0,1 0,0 0,0 0,0 0,-1 0,1 0,0 0,0 0,0 0,-1 0,1 0</inkml:trace>
  <inkml:trace contextRef="#ctx0" brushRef="#br0" timeOffset="17164.2643">11683 2902,'-25'0,"25"25,0 0,0 0,0-1,0 26,0 0,0-26,0 26,0 0,0-1,0 1,0-1,0-24,0 25,0-25,-25-1</inkml:trace>
  <inkml:trace contextRef="#ctx0" brushRef="#br0" timeOffset="17711.9508">9475 3845,'0'0,"-24"0,-1 0,0 0,25 25,-25-25,25 24,-25 1,25 0,-24 0,24 24,0-24,0 25,0-25,0-1,24 1,1-25,0 25,0-50,0 25,-1-25,-24-24,25 24,0-25,-25 26,0-1,0 0,0 0,0 0,0 1,-25 24,25 24,0 1,0 0,25 0,0 0,-25-1</inkml:trace>
  <inkml:trace contextRef="#ctx0" brushRef="#br0" timeOffset="18051.4592">10294 4018,'-25'0,"0"0,25 25,0 0,0 0,0 0,25-1,-25 1,25 0,0 0,0-25,-1 0,1-25,0 25,0-25,0 0,-1 1,-24-1,25 0,-25 0,25 0,-25 1,-25-1,25 0,-25 25,1 0,-1 0,0 25,0-25</inkml:trace>
  <inkml:trace contextRef="#ctx0" brushRef="#br0" timeOffset="19619.7585">11410 3919,'0'25,"0"0,0 0,0-1,0 1,25 0,-25 0,25 0,0-1,-1-24,1 25,0-25,0-25,0 1,-25-1,24 25,-24-25,0 0,25 0,-25 1,0-1,0 0,0 0,0 0,0 1,-25 24,25-25,-24 25,24-25,-25 25,0 25,0-25,0 25,1-1,-1 1,25 0,-25 0</inkml:trace>
  <inkml:trace contextRef="#ctx0" brushRef="#br0" timeOffset="20296.6139">12005 2059,'0'25,"25"-25,-25 24,25 26,-25-25,25 49,0 1,-25-1,24 0,1 26,0-1,-25 25,25-25,-25 0,0 25,0 0,0-24,0 24,-25 0,0-25,0 0,1 25,-1-25,-25 1,25-26,1 25</inkml:trace>
  <inkml:trace contextRef="#ctx0" brushRef="#br0" timeOffset="21996.2462">13891 2282,'0'0,"-25"25,25-50,0 50,25-25,-1 0,1 0,25 0,-25 0,-1 0,26-25,0 25,-26-25,26 25,-25-25,0 25,-1 0,1 0,0-24,-50 48,0-24,1 25,-1-25,0 0,0 0,0 25,1-25,-1 0,25-25,-25 25,25-25,0 1,-25-1,25 0,0 0,0 0,0 50,0 0,0 0,0 24,0 1,0 0,0-1,0 1,0-1,0 1,0 0,0-1,0-24,0 0,0 0,25-25,-25-25,0-25,0 25,25 1</inkml:trace>
  <inkml:trace contextRef="#ctx0" brushRef="#br0" timeOffset="22187.9389">14188 2059,'0'-25,"0"0,0 50,0 0,25 0,-25-1,0 26,0 0,0-1,0 1,0-1,0 1,0 0,0-26,0 26,0 0,0-26,0 1,0 0,0 0,0 0,0-50</inkml:trace>
  <inkml:trace contextRef="#ctx0" brushRef="#br0" timeOffset="22332.638">14139 2381,'0'25,"0"0,0 0,-25-1</inkml:trace>
  <inkml:trace contextRef="#ctx0" brushRef="#br0" timeOffset="22708.3639">14139 2555,'-50'-50,"75"25,0 25,-1 0,1 0,0 0,-50 25,0-25,25 25,-24 0,-1-25,0 25,-25-1,26 1,-1 0,-25 0,1 0,24 0,0-25,0 0,0 24,50-48,0 24,0 0,0-25,24 0,1 0,-1 25,-24-25,25 0,-1 25,1-24,-25 24,0 0,-1 0,-24 24,-24-24,24 25,-25 0,0 0,-25 0,26 0,-26 24,25 1,-24-25,-1 24,0 1,1-1,-1-24,25 25,1-25,-1-1,0-24,25-24,0-1</inkml:trace>
  <inkml:trace contextRef="#ctx0" brushRef="#br0" timeOffset="22875.804">14188 2729,'25'0,"0"0,-25 24,25-24,-1 25,1-25,0 25,0-25,0 25,0-25,-50 25,0-25,0 24</inkml:trace>
  <inkml:trace contextRef="#ctx0" brushRef="#br0" timeOffset="23212.8389">14064 3001,'25'0,"0"0,0-24,-1 24,1 0,0 0,0 0,0-25,-1 25,-24-25,-24 25,24-25,-25 25,0 0,0 0,0 0,25 25,0 0,0 0,0-1,0 1,0 0,0 0,-24 0,24-1,0 1,0 0,0 0,24-50,1 25,0-25,0 0,0 1,-1 24,1-50,0 25,-25-24,50 24,-25-25</inkml:trace>
  <inkml:trace contextRef="#ctx0" brushRef="#br0" timeOffset="23484.1153">14585 2456,'0'-25,"25"25,0 0,24-25,-24 25,0 0,0 0,0 0,-1 25,-24 0,-24-1,-1 26,0-25,0 0,0 24,-24 1,24-25,0 24,0-24,1 25,24-25,-25-1,25 1,25-50</inkml:trace>
  <inkml:trace contextRef="#ctx0" brushRef="#br0" timeOffset="24055.9116">14660 2629,'0'25,"0"0,24 0,-24 0,0-1,0 26,0-25,-24 0,24-1,0 1,24-25,-24-25,0 1,25-1,0-25,-25 25,25-24,0 24,-25 0,24 25,-24 25,0 0,0 0,-24-1,24 1,0 25,-25-25,25-1,25-24,-25-24,0-1,24 0,1-25,-25 1,25 24,0-25,0 1,-1-1,1 25,-25 0,25 1,-25 48,0 1,0 0,0 0,0 0,0-1,0 1,0 0,25-25,0 0,-1 0,-24-25,25 0,0 1,0-1,0 0,-1 0,1 25,0-25,-25 50,0 0,0 0,0 0,-25-1,25 1,0 0,0 0,-25-25,1-25,-1 0,25 0,0 1</inkml:trace>
  <inkml:trace contextRef="#ctx0" brushRef="#br0" timeOffset="24551.9244">15131 2332,'0'-25,"-25"25,25 25,0-1,0 1,0 25,0 24,0-24,0 24,0-24,-25 24,25 1,0-26,-25 1,25 0,0-1,-24-24,24-50,0 0,0 1,0-26,0 25,0 0,0 1,-25 24,25-25,-25 25,0 0,25 25,-25-1,1 1,24 0,-25 25,25-26,0 1,-25 0,50 0,-25 0,25-25,-1-25,26 25,-25-25,0 0,-1 0,1 1,0-1,0 0,0 25,-1-25,1 25,-25-25,25 25,-25 25,0 0,25 0,-25 0,25-25,-25 24,0 1,24 0,-48-25,-1-25,0 0,0 25,25-24</inkml:trace>
  <inkml:trace contextRef="#ctx0" brushRef="#br0" timeOffset="26676.3798">15602 2133,'0'0,"0"-25,-25 25,1 0,-1 25,0-25,25 25,-25 0,0 24,1-24,-1 0,25 25,0-26,25 1,-1-25,1 0,0 0,0-25,24 25,-24-24,0 24,0-25,0 0,-1 25,1 0,-25-25,0 50,-25-25,25 25,-24-25,-1 25,0-25,0 24,0 1,1 25,24-25,-25-1,0 26,25-25,-25 24,25 1,0 25,0-26,-25 1,25-1,0-24,0 25,0-25,0-1,0 1,25-25,-25-25,0 1,25-1,-25-25,25 25,-25-24,25-1,-25 25,24-24,-24-1,0 25,25-24,-25 24,25 0,0 0,0 25,-25-25,24 25,-24-24,25 24,0 0,0 0,0-25,-1 25,-24 25,-24-25,24 24,0 1,0 0,0 0,-25 0,25-1,0 1,0 0,0 0,0 0,25 0,-25-1,0 1,0 25,0-25,0-1,0 1,0 0,0 0,0 0,0-1,-25-24,0-24,25-1,-25 0,0 0,1 0,-1 1,25-1,-25 0,25 0,-25 0,25 1,0-1,0 0,25 0,0 50,-25 0,0 0,25-25,-50 24,25 1,0 0,0 0,0-50,0 0,25-24,-25 24,24-25,1 0,0 26,0-26,0 25,-1 0,1 25,-25 25,0 0,0 0,-25 0,25-1,25-24,0 0,0 0,0-24,-1 24,1-25,0 25,0 0,0 0,-25 25,-25-1,0 1,0 0,0 0,1 0,-1 24,0-24,0 0,25 0,0 0,25-50,0 25,0-25,-1 25,1-25,25 0,-1 1,-24-1,25 0,-25 0,-1 25,-24-25,25 25,-25-25,-25 1,25-1,-24 25,-1-25,25 0,-25 25,25-25,-25 1,25-1,0 50,-25-1,25 26,0 0,0-1,-24 26,24-1,0 1,0-1,-25 0,25 1,0-1,0 1,0-26,25 1,-25-1,-25-98,50 24,-25 0</inkml:trace>
  <inkml:trace contextRef="#ctx0" brushRef="#br0" timeOffset="27627.8774">16545 2133,'0'0,"-25"25,0 25,0-26,25 1,-24 0,-1 0,0 0,25-1,0 1,25-25,0-25,-1 25,1-24,0 24,-25 24,0 1,-25 0,25 0,-25 0,1-1,-1 1,25 0,-25 0,0 0,50-25,0-25,0 0,-1 25,1 0,0 0,0 0,0 25,-25 0,0-1,0-48,24 24,1-50,-25 25,25 0,0 1,0 24,-25-25,24 25,1 25,-25-1,0 1,0 0,0 0,-25 0,25 24,0-24,-24 0,24 25,-25-26,25 1,-25 0,0 0,0-25,1-25,24 0,0 0,-25 25,25-24,0 48,0 1,0 0,25 0,-25 24,0 1,0 0,0-1,0 1,0-25,0 24,0-24,0 0,-25-50,25 0,0-24,0 24,25-25,-25 1,0-1,0 0,0 26,-25-1,0 50,0-25,0 49,1-24,-1 0,-25 24,25-24,0 0,1 0,-1-25,25 25,0-50,25 0,-1 0,1-24,25 24,0 0,-26 0,26 0,-25 1,24 24,-24 0,0 0,0 0,0 24,-1-24,1 25,0-25,0 0,0 25,-1-25,1 0,-50-25</inkml:trace>
  <inkml:trace contextRef="#ctx0" brushRef="#br0" timeOffset="42756.3406">17438 2654,'0'25,"-25"-25,50 25,-25 0,24-25,1 24,0 1,0-25,0 0,24 0,1-25,-25 1,24 24,-24-25,0 0,0-25,0 50,-1-25,-24 1,0-1,-24 25,-1 0,0 25,0-1,0 1,-24 25,49-25,-25 0,0-1,25 1,0 0,25 0,0-25,-25 25,0-1,0 1,-25 0,25 25,-25-26,0 1,25 0,25 0,0-25,0 0,0 0,-1 0,-24 25,25-1,-25 1,0 0,0 0,0 24,-25-24,25 0,-24 0,24 24,-25-24,0 0,0 0,0-50,25 0</inkml:trace>
  <inkml:trace contextRef="#ctx0" brushRef="#br0" timeOffset="43091.9471">18033 3001,'0'25,"25"-25,-25 25,0 0,0 0,0-1,-25-24,25 25,-25 0,25 0,-25-25,25 25,25-25,0 0,0 0,-25 24,25-24,-25 25,0 0,0 0,0 0,-25-1,0 1,0 0,0 0,-24 0,24-25,0 0,-24 0</inkml:trace>
  <inkml:trace contextRef="#ctx0" brushRef="#br0" timeOffset="43460.1824">17462 2307,'-24'-25,"-1"25,50 0,-1 25,1-25,25 0,0 0,24 0,-24 25,24-25,-24 0,-1 0,26 0,-26 0,1 0,-25 0,-1 0,1 0,0-25,-50 25,0-25,1 0,-1 0,0 1,25-1,-25-25,25 25,-25 1,25-1,0 0,0 0</inkml:trace>
  <inkml:trace contextRef="#ctx0" brushRef="#br0" timeOffset="43772.3586">18455 2729,'0'24,"24"-24,1 0,0 0,0 0,0 0,0 0,-1 0,1 0,0 0,0-24,-75 24,25 0</inkml:trace>
  <inkml:trace contextRef="#ctx0" brushRef="#br0" timeOffset="43944.1632">18430 2902,'-25'0,"50"25,0-25,-1 0,26 0,-25 0,0 0,24 0,-24 0,0 0,0 0,0 0,-1 0</inkml:trace>
  <inkml:trace contextRef="#ctx0" brushRef="#br0" timeOffset="44264.9182">19472 1885,'-25'0,"0"0,0 25,25 0,-25 0,1 24,-1 1,25 24,-25 1,0 24,0 25,25 0,-24 0,24 0,-25 25,25-25,0 25,0-25,25-25,-25 25,24-50,-24 26,25-26,-25 25,25-49,-25-1,25 1,-25-25,0 0</inkml:trace>
  <inkml:trace contextRef="#ctx0" brushRef="#br0" timeOffset="47075.7533">19745 3547,'-25'0,"0"-25,25 50,0 0,0 0,0-1,0 1,0 0,0 25,-25-25,25 24,0 1,0-25,-25 24,25 1,0-25,0-1,0 1,0 0,0 0,0-50,0 0,0 0,0 1,25-1,-25 0,0 0,0 0,0 1,0-1</inkml:trace>
  <inkml:trace contextRef="#ctx0" brushRef="#br0" timeOffset="47835.9419">20117 2009,'0'-25,"24"50,1 0,-25 0,25 0,-25 24,25-24,-25 25,25-26,-1 26,1 0,-25-1,25 1,-25-1,25 1,-25 0,0 24,25 1,-25-26,0 50,0-24,0-1,-25 1,25-1,0 25,0-24,0-1,0-24,-25 24,25 0,-25-24,25 25,-25-26,1 1,24-1,-25-24,25 0,-25-25,0 25</inkml:trace>
  <inkml:trace contextRef="#ctx0" brushRef="#br0" timeOffset="49207.9388">19695 2009,'-25'25,"25"-50,-25 25,1 25,24 0,0 0,-25-1,25 1,0 25,0-25,0 24,0-24,0 0,25-25,-25 25,24-1,1-24,0-24,0 24,0-25,-1 0,-24 0,25 0,-25 1,25 24,-25-50,0 25,25 25,-25-25,0 1,-25 24,25-25,0 0,-25 25,0-25,1 25,-1 0,0 25,0 0,0 0,1-1,24 26,-25-50,25 50</inkml:trace>
  <inkml:trace contextRef="#ctx0" brushRef="#br0" timeOffset="49652.7717">19745 2729,'-25'-25,"25"50,0-1,0 1,-25 0,25 0,0 0,0-1,0 26,-25-25,25 24,0-24,0 0,0 0,-25 0,25-1,0 1,25 0,-25 0,0 0,0-50,0 0,0-25,0 26,0-1,0 0</inkml:trace>
  <inkml:trace contextRef="#ctx0" brushRef="#br0" timeOffset="55696.4178">12675 5407,'0'0,"0"-24,-25-1,25-25,0 25,-24-24,24-1,0 1,24-1,-24 25,0-24,0-1,0 25,0 0,0-24,0 24,-24 0,24 0,-25 0,0 50,25 0,0 25,0 24,-25 1,25-1,-25 25,25-24,0 24,-24-25,24-24,0-1,0 1,0 0,0-26,0 1,0-50,0 1,0-1,0 0,0-25,0 1,24-26,-24 26,0-1,25 1,-25 24,25 0,0 0,0 25,-1 0,-24-25,25 50,0-25,0 0,-25 25,25-25,-25 25,0 0,0-1,0 1,-25 0,0-25,0 25,0-25,1 25,-1-25,0 24,0-24,0 0,25 25,-24-25,48 25,-24 0,25 0,-25-1,25-24,0 25,-25 0,25-25,-1 0,1 25,0-25,0 0,0 0,-1 0,1 0,0-25,0 25,-50-50,50 26</inkml:trace>
  <inkml:trace contextRef="#ctx0" brushRef="#br0" timeOffset="56020.0955">12948 5333,'0'25,"25"-25,0 25,-1-1,-24 1,0 0,-24 0,24 0,-25-25,0 24,0-24,50 0,0 25,0-25,-1 25,-24 0,0 0,-24-1,24 1,-25 0,0 0,0-25,25 25,-25-25,1 0,24-25,0 0</inkml:trace>
  <inkml:trace contextRef="#ctx0" brushRef="#br0" timeOffset="56568.1878">13345 5060,'-25'25,"50"0,0 0,0-25,-1 0,26 0,-25-25,0 25,-1 0,1-25,0 0,0 25,-25-25,25 25,-25-24,-25 24,0 0,0 0,0 24,1 1,-1 0,25 0,0 0,0-1,25 1,-25 0,0 0,0 0,0-1,-25 26,25-25,-25 0,25-1,0 1,25-25,0 0,-1 0,-24 25,25 0,-25 0,0 24,0-24,0 0,0 0,0-1,-25 26,25-25,-24 0,24-1,-25 1,0 0,25 0,0-50,-25 25,25-50</inkml:trace>
  <inkml:trace contextRef="#ctx0" brushRef="#br0" timeOffset="56903.9513">13841 5407,'0'0,"25"0,-25 25,0 0,25-25,-50 25,25 0,-25-1,25 1,-25-25,0 25,50-25,0 0,0 0,0 0,-1 25,1 0,-25-1,0 1,-25 0,1 0,-1 0,0-1,0-24,0 25,1 0,-1-25,-25 0,25 0,1-25</inkml:trace>
  <inkml:trace contextRef="#ctx0" brushRef="#br0" timeOffset="57231.911">13246 4862,'-25'-25,"50"25,0 0,-1 0,1 0,0 0,25 0,-1 0,1 0,-1 0,1-25,0 25,-1 0,-24 0,25 0,-26 0,1 0,0-25,-50 0,0 25,25-24,-24-1,24 0,-25 0,0 0,25 1,0-1,0 0</inkml:trace>
  <inkml:trace contextRef="#ctx0" brushRef="#br0" timeOffset="57508.1313">14461 4887,'-25'0,"1"24,24 1,-25 0,25 25,-25 24,25-24,0 24,0 0,0 1,0-1,0 1,25-26,0 26,-1-51,1 1,0 0,0-25</inkml:trace>
  <inkml:trace contextRef="#ctx0" brushRef="#br0" timeOffset="58116.3584">14957 4812,'-25'-25,"25"50,0 0,25 0,-50 24,25 26,0-1,0 1,-24 24,24-25,0 1,0-1,0-24,0-1,0 1,0-25,0-1,0-48,0-1,0 0,0 0,0-24,0-1,24 0,-24 1,0-1,25 1,-25 24,25-25,0 25,0 1,-1-1,1 25,0 25,0-25,-25 24,0 1,25 0,-25 0,-25 0,25-1,0 1,-25-25,25 25,-25-25,0 25,1-25,-1 25,0-25,0 0,0 0,25 24,25 1,0 0,0-25,0 25,-25 0,24-25,1 24,0-24,0 0,0 0,-1 0,1 0,0-24,-25-1,25 0,-25 0,25 0</inkml:trace>
  <inkml:trace contextRef="#ctx0" brushRef="#br0" timeOffset="58368.707">15329 5333,'0'-25,"0"50,25-50,-25 50,0 0,0 0,0-1,0 1,-25-25,25 25,-25 0,25 0,25-25,0 24,0 1,0 0,-25 0,0 0,-25-1,0 1,0-25,0 0,1 0,-1-25,25 1</inkml:trace>
  <inkml:trace contextRef="#ctx0" brushRef="#br0" timeOffset="58580.3345">15553 5209,'24'0,"1"0,0 0,25 0,-26 0,1 0,0 0,0 0,0 0,-1 0,1 0,-50 0,25 25,-49-25,24 25,0-25</inkml:trace>
  <inkml:trace contextRef="#ctx0" brushRef="#br0" timeOffset="58728.9381">15577 5358,'-24'0,"48"25,1-1,0-24,0 0,0 0,24 0,-24-24,0 24,0 0,-1 0,1-25,0 25,0 0,-25-25,-25 25</inkml:trace>
  <inkml:trace contextRef="#ctx0" brushRef="#br0" timeOffset="58896.3031">15751 4936,'0'25,"0"0,0 0,0 24,0 1,-25-1,25 1,0 0,0 24,-25-24,25-1,0 26,0-26,0 1,0-25,0-1,25-24,0-24</inkml:trace>
  <inkml:trace contextRef="#ctx0" brushRef="#br0" timeOffset="59171.8266">16098 5234,'0'25,"-25"-1,25 1,0 0,0 0,0 0,0-1,25 1,0-25,0 0,0 0,-1 0,1-25,-25 1,25-1,-25 0,25 0,-25 0,0 1,25-1,-25 0,-25 25,25-25,0 0,-25 1,0-1,0 25,1 0,24 25,-25-25,0 24,25 1,-25 0,0-25</inkml:trace>
  <inkml:trace contextRef="#ctx0" brushRef="#br0" timeOffset="59412.7558">16346 4837,'25'25,"0"0,0-1,0 1,-25 0,24 0,1 0,25 24,-25-24,-1 25,-24-1,25 1,0-1,-25 1,0 0,-25-1,0 1,1-1,-1 1,0 0,-25-1,1-24,-1 25,0-50</inkml:trace>
  <inkml:trace contextRef="#ctx0" brushRef="#br0" timeOffset="106303.8049">5234 6896,'0'0,"-25"25,50-25,0 24,-1-24,1 0,25 0,-1 0,-24 0,25 0,-1 0,26 0,-26-24,1 24,0 0,-26 0,26 0,0 0,-25 0,-1 0,1 0,0 0,-25 24,-25-24,0 25,1-25,-1 25,0 0</inkml:trace>
  <inkml:trace contextRef="#ctx0" brushRef="#br0" timeOffset="106868.9193">5482 7169,'0'24,"0"1,0 0,0 0,0 24,0 1,0-25,0 49,0-24,0-1,-25-24,25 25,0-25,25-25,-25-25,25 0,-1-25,1 1,0-26,0 26,-25-26,25 26,-1 24,1 0,0 50,-50-25,25 50,0-26,0 26,-25-25,25 24,-24 1,24-25,-25 24,25-24,25-25,-25-25,24 1,-24-26,25 25,0-24,-25 24,25 0,0 0,-25 0,24 25,-24 50,25-25,-25 0,0 24,0 1,0-1,0 1,0 24,-25-24,25 0,0 24,0-24,0-26,-24 1,24 0,0 0,-25 0,0-50,25 0,0-25,-25-24,25 0,0-1</inkml:trace>
  <inkml:trace contextRef="#ctx0" brushRef="#br0" timeOffset="107032.2185">6201 6846,'25'25,"-25"0,0 0,25-1,0-24,-1 0,1 0,0-24,0-1</inkml:trace>
  <inkml:trace contextRef="#ctx0" brushRef="#br0" timeOffset="107444.0109">6499 6846,'-25'25,"0"0,0 0,1-1,-1 26,0-25,-25 24,26-24,-1 25,-25-1,25-24,1 0,-1 0,50-50,-1 0,1 25,0-25,0 1,0 24,-1-25,1 25,-25 25,25-25,-50 24,25 1,0 0,-25 0,1 0,-1-1,25 26,-25-25,0 0,25-1,-25 1,50-25,-25-25,25 25,0-24,0-1,-1 0,1 0,25 0,-25 25,-1 0,1 0,0 0,0 0,0 25,-1 0,-24 0,0 0,0-1,0 1,0 0,-24 0,-1 0,25-50,-25 25,25-25,-25 25,25-25</inkml:trace>
  <inkml:trace contextRef="#ctx0" brushRef="#br0" timeOffset="107592.8441">6400 7243,'0'25,"0"0,0-1,0 26,0 0,0-1,0 1,-25-1,25 1,0 0,0-1,0-24,0 25,-25-26,25 1,-25-25,0-25,25 1</inkml:trace>
  <inkml:trace contextRef="#ctx0" brushRef="#br0" timeOffset="107743.948">6176 7392,'0'25,"25"-1,-25 1,25 0,-25 0,0 0,0 24,25-24,-25 0,0 0,-25-25,25 24,0 1,-25-25,-24 0,24 0,0 0</inkml:trace>
  <inkml:trace contextRef="#ctx0" brushRef="#br0" timeOffset="107904.6359">5879 7615,'0'0,"-25"0,50 25,0 0,-1-25,1 49,0-24,25 0,-26 0,26-1,0 26,-1-50,1 25,-1 0,1-25,24 24,-24-24,0 0,-1 0,1 0,-1-24,1-1</inkml:trace>
  <inkml:trace contextRef="#ctx0" brushRef="#br0" timeOffset="108252.0255">7069 7218,'0'0,"-24"0,-1 0,25 25,-25 0,25 0,-25 24,25 26,0-26,0 26,0-1,0-24,0 24,25-24,0-1,-25-24,25-25,-1 25,1-25,0-25,0 25,0-25,-1-24,1-1,0 0,0 1,-25-1,25-24,-25 24,0-24,0 24,0-24,0 24,-25-24,0 24,0 25,0 1,1-1,-1 25,0 0,-25 0,26 49,-26-24,25 25,-24-1,49 1,-25 0,0-1,25-24,0 0,0 0,25-1,-25 1,25-25</inkml:trace>
  <inkml:trace contextRef="#ctx0" brushRef="#br0" timeOffset="108388.1425">7045 7466,'0'0,"24"25,1-25,0 25,-25 0,25-25,0 24,-1 1,-24 0,25 0,0 0,0-1,0 1,-1-25,1 25,0-25,0 25,0 0,-1-25</inkml:trace>
  <inkml:trace contextRef="#ctx0" brushRef="#br0" timeOffset="108532.3364">7714 7789,'0'24,"0"1,0 0,25 0,-50-25</inkml:trace>
  <inkml:trace contextRef="#ctx0" brushRef="#br0" timeOffset="108992.5353">8781 7417,'0'-25,"0"0,-25 0,25 0,-25 25,0 0,1 25,-1-25,0 0,0 25,0-25,1 25,24 0,0-1,24 1,-24 0,25-25,0 25,0 0,-25-1,25-24,-1 25,-24 0,0 0,0 0,0 24,0-24,-24-25,24 25,0 0,-25-25,25-25,0-25</inkml:trace>
  <inkml:trace contextRef="#ctx0" brushRef="#br0" timeOffset="109160.9665">8930 7169,'0'49,"0"-24,0 0,0 24,0 1,24 0,-24 24,0-24,0-1,0 1,0-1,0 1,0 0,0-26,25 1,-50-25</inkml:trace>
  <inkml:trace contextRef="#ctx0" brushRef="#br0" timeOffset="109304.9168">8806 7491,'24'0,"1"0,0 0,0 0,0 0,24 0,-24 0,0 0,0 0,0-25,-1 25</inkml:trace>
  <inkml:trace contextRef="#ctx0" brushRef="#br0" timeOffset="109456.2363">9351 7640,'-24'0,"48"0,-24-25,0 0</inkml:trace>
  <inkml:trace contextRef="#ctx0" brushRef="#br0" timeOffset="110208.8468">10443 7094,'0'0,"-25"0,0 0,0 0,1 0,-1 25,0 25,0-1,-24 1,24 24,0 1,0 24,0-25,25 1,0-1,25-24,0-1,0 1,0-25,-1-25,26 0,-25 0,24-25,-24 0,25 0,-25-24,-1-1,1-24,0 24,0 0,-25 1,25-26,-25 26,0-1,0 1,-25-1,25 0,-25 1,0 24,0 25,1-25,-1 25,0 0,-25 25,26 0,-1 0,-25 24,25 1,1-25,-1 24,25 1,-25-25,25-1,0 1,25-25,0 25,-1-25,1 0,0 0,0 0,0 25,-1-25,26 25,-25-25,0 24,-1 26,1-25,0 0,0-1,0 1,-1 0,1 0,0 0,25-1,-50 1,24-25,1 0,-25-25,-25 1,25-1</inkml:trace>
  <inkml:trace contextRef="#ctx0" brushRef="#br0" timeOffset="110431.988">10542 6995,'0'-25,"25"25,0 0,24 0,-24 0,0-25,0 25,-1 0,1 0,0 0,-25 25,25-25</inkml:trace>
  <inkml:trace contextRef="#ctx0" brushRef="#br0" timeOffset="110636.2128">10864 6697,'0'25,"0"0,0 0,0-1,0 26,0-25,0 0,0 24,0-24,0 25,0-1,0 1,0-25,0 24,0 1</inkml:trace>
  <inkml:trace contextRef="#ctx0" brushRef="#br0" timeOffset="111044.106">11187 7094,'0'-25,"-25"50,25 0,0 25,0-1,0 1,-25 24,25 25,-25-24,25-1,0-24,-24 24,24-24,0-25,0 24,0-24,24-25,-24-25,0-24,0-1</inkml:trace>
  <inkml:trace contextRef="#ctx0" brushRef="#br0" timeOffset="111427.8883">11088 7144,'0'0,"0"-25,0 0,24 25,1 0,0 0,0 0,0 25,0-25,-1 25,26-25,-25 25,0-1,-25 1,24 0,-24 0,-24 0,24-1,-25 1,0 25,0-25,-24-1,24 1,-25-25,25 25,0-25,1 0,-1 0,50-25,-1 0,1 25,0-24,25 24,-25 0,24 0,-24 0,25 24,-26-24,26 25,-25 0,-25 0,25 0,-25-1,24 26,-48-25,24 0,-25 24,0-24,-25 25,26-1,-26-24,0 0,1 0,24-1,-25-24,25 0,25-24,0-26,0 0,25-24</inkml:trace>
  <inkml:trace contextRef="#ctx0" brushRef="#br0" timeOffset="111776.8121">11857 7193,'-25'0,"25"25,-25 0,0 0,0 24,1 1,-1 24,0-24,0 24,25 1,0-1,0 1,0-26,25 1,0-25,0-25,-1 24,1-24,0-24,0 24,0-25,-1-25,1 1,25-1,-25 0,-25 1,24-1,1-24,-25 24,0-24,25 24,-50-24,25 24,-25-24,25 49,-24-25,-1 26,0 24,0 0,0 0,-24 0,24 24,-25 26,26 0,-26-26,25 26,25 0,-25-1,25-24,-24 0,48 0,-24-1</inkml:trace>
  <inkml:trace contextRef="#ctx0" brushRef="#br0" timeOffset="111952.8214">11807 7516,'0'25,"25"-25,-25 24,25 1,-25 0,24 0,1 0,0-1,0 26,0-25,-1 0,1-1,0 1,0 0,0-25,-1 25,1 0,-50-25,-24-50,24 25,0 0</inkml:trace>
  <inkml:trace contextRef="#ctx0" brushRef="#br0" timeOffset="112244.8836">12452 7441,'25'-24,"0"24,-1 0,1 0,0 24,0-24,0 0,-1 0,1 0,0 0,-25-24,25 24,-50 24,-25-24,26 0,-1 25</inkml:trace>
  <inkml:trace contextRef="#ctx0" brushRef="#br0" timeOffset="112424.3276">12427 7590,'25'25,"0"-25,0 0,-1 0,1-25,25 25,-25 0,-1 0,1-25,0 25,0 0,0 0,-1 25,-48-25,-1 0</inkml:trace>
  <inkml:trace contextRef="#ctx0" brushRef="#br0" timeOffset="113348.8553">13742 7094,'-25'25,"25"0,-25 0,0-1,1 26,-1 0,0 24,-25-24,26 24,-1-24,0 24,25-24,-25-1,25 1,-25-25,25-1,0 1,25-25,-25-25,0 1,25-26,-25 0,25 1,-25-1</inkml:trace>
  <inkml:trace contextRef="#ctx0" brushRef="#br0" timeOffset="113580.0807">13643 7243,'0'0,"0"-25,0 0,24 25,-24-24,0-1,25 25,0 25,-25-1,25 26,-25-25,25 24,-1 1,-24 0,0-1,25 1,-25-1,25-24,-25 0,25 25,-25-26,25 1,-25 0,0-50,-25 25,25-25,-25-24,0 24</inkml:trace>
  <inkml:trace contextRef="#ctx0" brushRef="#br0" timeOffset="120400.9662">10939 8086,'-25'0,"25"25,0 0,25-25,0 0,-1 0,1 0,-25-25,25 25,0 25,0 0,-1-25,1 0,0 0,0-25,-25 0,25 25,0-25,-1 50,1 0,0 0,0 0,0-25,-25-25,24 25,1 0,0 0,0 25,-25-50</inkml:trace>
  <inkml:trace contextRef="#ctx0" brushRef="#br0" timeOffset="123867.8043">6921 9674,'-25'-25,"0"0,0 25,25 25,-25 25,25-1,0 1,-25 24,25-24,0 24,0 1,0-1,0-24,-24 24,48-49,-24 25,0-26,0 1,0 0,0 0,25-25,-25-25,0 0,0-24,0-1</inkml:trace>
  <inkml:trace contextRef="#ctx0" brushRef="#br0" timeOffset="124364.9037">6821 9649,'0'0,"25"0,0 0,0 0,0 25,-1-25,1 0,0 0,0 0,0 25,-1-25,1 24,0 1,-25 0,0 0,-25 24,0-24,1 0,-1 25,0-26,0 1,-24 0,24 0,0 0,0 0,0-25,0 24,1-24,48-24,1-1,-25 0,25 25,25 0,-25-25,-1 25,26-25,-25 25,0 0,24 25,-24-25,0 25,0-25,-1 25,1 0,-25-1,0 1,25 0,-50 0,25 0,0 24,-25-24,1 0,-1 0,0-1,0 1,0 0,1-25,-1 25,0-25,0 25,0-25,1 0,24-25,-25 25,25-25,-25 0,25-24,25 24</inkml:trace>
  <inkml:trace contextRef="#ctx0" brushRef="#br0" timeOffset="124619.9812">7615 9922,'0'-25,"0"50,25-25,0 0,-1 0,1 0,0 0,0-25,0 25,-1 0,1 0,-74-25,24 25</inkml:trace>
  <inkml:trace contextRef="#ctx0" brushRef="#br0" timeOffset="124799.7975">7590 10120,'25'0,"0"0,0 0,-1 0,1 0,0 0,0-24,0 24,-1 0,1 0,0 0,0 0</inkml:trace>
  <inkml:trace contextRef="#ctx0" brushRef="#br0" timeOffset="125312.1639">8682 9674,'0'0,"-25"0,0 25,0 24,0 1,1-1,24 26,0-1,0 1,0-1,0-24,0-1,24 1,1-25,0 0,0-25,0 24,24-48,-24 24,25-25,-26-25</inkml:trace>
  <inkml:trace contextRef="#ctx0" brushRef="#br0" timeOffset="125653.026">9153 9674,'-25'0,"25"25,-25-1,25 1,0 25,-24-1,24 1,-25 0,25-1,-25 1,25 0,-25-1,0 1,25-25,-25-1,25 1,-24-25,-1-25,0 1,25-1,-25 0,25-25,-25 26,25-26,0 25,0 0,0 0,25 25,0 0,0 0,0 25,-1 0,1 0,0 0,0 0,0-1,0 1,-1 0,1-25,-25 25,25-25,0 0</inkml:trace>
  <inkml:trace contextRef="#ctx0" brushRef="#br0" timeOffset="125828.8291">9401 10071,'-25'25,"25"-1,0 1,0 0,0 0,0 0,0-1,0 1,0 0,25 0,-25 0,0-1,25-24</inkml:trace>
  <inkml:trace contextRef="#ctx0" brushRef="#br0" timeOffset="126232.5473">10393 9798,'-25'0,"1"25,24-1,-25 1,25 0,-25 25,0-1,0 1,1-25,-1 24,25-24,-25 25,0-25,0-25,25 24,-24-24,-1 0,25-24,-25 24,0-25,25 0,-25 0,0-24,25 24,0-25,0 25,0-24,25 24,0 25,0 0,0 25,0-1,-1 1,26 0,-25 0,0 0,-1 0,1-1,0 1,0-25,-25 25,25-25</inkml:trace>
  <inkml:trace contextRef="#ctx0" brushRef="#br0" timeOffset="126460.6398">10418 9996,'25'-25,"0"50,-1-25,-24 25,25-25,-25 25,0 0,25-25,-25 25,-25-1,25 1,-25 0,1-25,24 25,-25-25,0 25,50-25,0 0,-1 0,1 0,0 0,0 0,24-25,-24 25,25-25,-1 0,1 0</inkml:trace>
  <inkml:trace contextRef="#ctx0" brushRef="#br0" timeOffset="126820.8903">11410 9674,'0'25,"-25"-1,25 1,0 0,-24 25,24-26,0 26,-25 0,0-26,0 26,0-25,1 25,24-26,-25 1,0 0,0-25,0 0,0 0,1-25,24 0,0 1,-25-26,50 0,-25 25,0 1,0-1,24 25,1 0,0 0,0 0,0 0,0 25,-1-1,26-24,-25 25,0 0,-1-25,1 25,0 0,0-25,-25-25,25 0</inkml:trace>
  <inkml:trace contextRef="#ctx0" brushRef="#br0" timeOffset="127064.8227">11534 9947,'0'0,"25"-25,0 25,0 25,-25-1,0 1,0 0,0 0,0 0,0 0,-25-1,25 1,-25 0,50-25,0 0,-1 0,-24 25,25-25,0 25,-25-1,-25 1,25 0,-25-25,1 25,24 0,-25-25,0 0,0 0,0 0</inkml:trace>
  <inkml:trace contextRef="#ctx0" brushRef="#br0" timeOffset="127296.3721">11807 9649,'25'25,"0"-25,-25 25,24-1,1 1,0 0,0 25,-25-26,25 26,-1-25,-24 24,0 1,0-25,0 25,0-1,-24 1,-1-1,25 1,-50-25,25 24,1-24</inkml:trace>
  <inkml:trace contextRef="#ctx0" brushRef="#br0" timeOffset="127807.5376">11956 9252,'-25'0,"50"0,0 0,-1 0,1 25,0-25,0 0,0 0,-1 0,1 0,0 0,-25-25</inkml:trace>
  <inkml:trace contextRef="#ctx0" brushRef="#br0" timeOffset="128024.0154">12278 9029,'-24'25,"24"0,0-1,0 1,0 0,0 0,0 0,0 24,0-24,24 25,-24-1,0-24,0 25,0-1,0 1,0-1,-24-49,24 25</inkml:trace>
  <inkml:trace contextRef="#ctx0" brushRef="#br0" timeOffset="128484.8336">13047 9426,'-25'0,"1"25,24 24,-25-24,0 49,0-24,0 49,1-24,-26-1,50 0,-25 1,0-1,1 1,24-26,-25 1,25-25,0 0,0-1,25-48,-25-1,0 0,24-25,-73-49,74 50</inkml:trace>
  <inkml:trace contextRef="#ctx0" brushRef="#br0" timeOffset="128720.7461">12973 9475,'0'-24,"25"24,-25 24,0 1,0 25,24-25,-24 24,0 1,25 24,-25-24,25 24,-25-24,25-1,-25 1,25 25,-25-51,0 26,0 0,24-26,-24 1,0 0,-24-25,-1-25,0 0,0 25</inkml:trace>
  <inkml:trace contextRef="#ctx0" brushRef="#br0" timeOffset="128875.9121">12824 10046,'0'0,"25"0,0 0,24 0,-24 0,0 0,24 0,-24 0,0-25,0 25,0 0,-1 0,1 0</inkml:trace>
  <inkml:trace contextRef="#ctx0" brushRef="#br0" timeOffset="129612.8297">14263 9699,'0'-25,"-25"0,0 0,0 0,0 25,1 0,-1 25,25 0,-50 25,25-1,25 26,-24-26,24 26,0-26,0 1,0 0,0-1,0 1,24-25,-24 24,25-24,0-25,0 25,0-25,-1 0,26-25,-25 0</inkml:trace>
  <inkml:trace contextRef="#ctx0" brushRef="#br0" timeOffset="130012.0158">14684 9575,'0'24,"0"1,0 25,0-25,0 24,0 1,-24-1,24 1,-25-25,25 24,-25-24,0 25,0-25,1 0,-1-1,25 1,-25-25,0 0,0 0,1 0,24-25,-25 1,25-1,-25 0,25-25,0 25,0-24,0 24,25 25,-25-25,25 25,-1 0,1 0,0 25,25-25,-26 25,1 0,0-1,0-24,0 25,-25 0,24-25,-24 25,25-25</inkml:trace>
  <inkml:trace contextRef="#ctx0" brushRef="#br0" timeOffset="130140.0438">14833 9922,'-25'25,"25"-1,0 26,25-25,-25 0,0 0,0-1,0 1,0 0,0 0,25-25</inkml:trace>
  <inkml:trace contextRef="#ctx0" brushRef="#br0" timeOffset="130520.3641">15875 9674,'-25'0,"25"49,0-24,-25 0,1 0,-1 24,0 1,0 0,0-26,25 26,-24-25,-1 0,0 0,0-1,0-24,1 0,-1 0,25-24,-25-1,25 0,0-25,0 25,0 1,0-26,0 25,25 0,0 25,-25 25,24-25,1 0,0 25,25 0,-26-25,1 25,0-1,0 1,0-25,-1 25,1-25,-50-25</inkml:trace>
  <inkml:trace contextRef="#ctx0" brushRef="#br0" timeOffset="130752.4318">15949 9897,'25'25,"-25"0,25-1,0 1,-25 0,0 0,0 0,-25-25,25 25,-25-1,0-24,25 25,25-25,0 0,25 0,-26-25,26 25,0-24,-1 24,1-25,-1 0,1 0,0 0</inkml:trace>
  <inkml:trace contextRef="#ctx0" brushRef="#br0" timeOffset="131119.9785">17214 9475,'-24'25,"24"0,-25 0,25 0,-25 24,0 1,0-1,1 1,-1 0,-25-1,25 1,1-1,-1 1,25-25,-25 0,0-25,0 0,25-25,-24 25,24-25,-25 0,25 0,0-24,0-1,0 25,25-24,-25 24,24 0,1 0,0 25,0 0,0 25,-1-25,1 25,0 0,0 0,0-25,-1 24,1 1,-25 0,25-25,-25 25</inkml:trace>
  <inkml:trace contextRef="#ctx0" brushRef="#br0" timeOffset="131388.8582">17289 9773,'25'0,"-1"25,-24 0,25-25,-25 24,25-24,-25 25,0 0,0 0,-25 0,0-25,25 24,25-24,0 25,-25 0,25 0,-50-25,25 25,0 0,-25-25,25 24,-25 1,1 0,-1-25,0 0,0-25</inkml:trace>
  <inkml:trace contextRef="#ctx0" brushRef="#br0" timeOffset="131628.7288">17686 9475,'25'25,"-25"0,24 0,-24 0,25-1,-25 1,25 25,0-1,0 1,-1 0,-24-1,25 1,-25-1,0 1,0 0,-25-1,25 1,-24 0,-26-1,25 1,-24 24,-1-24,0-25,-24 24</inkml:trace>
  <inkml:trace contextRef="#ctx0" brushRef="#br0" timeOffset="133940.5001">11038 9277,'0'-25,"0"0,0 1,0-1,0 0,25 0,-25 0,0-24,25 24,-25-25,0 25,0-24,24-1,-24 25,0 1,0-1,0 0,0 0,0 0,0 1,0-1,0 0,0 0,0 0,25 1,-25-1,0 0,-25 25,1 25,-1 0,0-1,0-24,0 50,1-25,-1 0,0-1,0 1,0 0,25-50,0 0,25 1</inkml:trace>
  <inkml:trace contextRef="#ctx0" brushRef="#br0" timeOffset="134136.5227">11137 8434,'25'0,"-25"24,25-24,-25 25,25 0,-25 0,25 0,-25-1,24 1,1 0,-25 0,25 0,0-1,0 1,24 0,-24-25,0 25,-25 0,25-25,-25 24</inkml:trace>
  <inkml:trace contextRef="#ctx0" brushRef="#br0" timeOffset="152139.3108">4514 6672,'0'25,"0"0,0 0,0 24,0 1,0 25,0-26,-24 50,24-24,0 24,0 0,0 25,0 0,0-25,0 50,0-25,0 0,0 0,0 25,24-25,-24 25,25-25,-25 25,25-25,-25 0,25 0,-25 0,25 0,-1 0,-24 0,25 0,-25 0,25-25,-25 25,0-24,0-26,0 25,25-24,-25-1,0-24,0-1,0 1,0-25</inkml:trace>
  <inkml:trace contextRef="#ctx0" brushRef="#br0" timeOffset="153344.8882">4787 11137,'25'0,"0"0,0-25,0 25,24 25,-24-25,25 0,-26 0,26 0,0 0,-1 0,26 0,-26 0,1 0,24 0,-24 0,-1 0,26 0,-26 0,26 0,-1 0,1-25,-1 25,1 0,-1-24,0 24,1 0,-1-25,25 25,-24 0,-1 0,1-25,-1 25,0 0,1 0,-1 0,1 0,-1 0,1 0,-1 0,0 0,1 0,-1 0,1 0,-1 0,0 0,1 0,-1 0,1 0,-1 0,-24 25,24-25,1 0,-1 0,0 0,1 0,-1 0,1 0,-26 0,26 0,-1-25,0 25,-24 0,24 0,1 0,-1 0,-24 0,24 0,1 0,-1 0,1 0,-1 0,-24-25,24 25,0 0,1 0,-26 0,26 0,-1 0,1 0,-1 0,1-25,-1 25,0 0,1 0,-1 0,25 0,-24-24,-1 24,1 0,-1 0,0 0,1 0,-1 0,26 0,-26 0,0 0,1 0,24 0,-25 0,1 0,24 0,-25 0,1 0,24 0,-25 0,1 0,24 0,-24 0,24 0,-25 0,1 0,24 0,-25 0,25 0,-24 0,-1 0,1 0,-1 24,25-24,-24 0,-1 0,25 0,-24 0,-1 0,25 0,1 0,-26 0,25 0,-24 0,24 0,-25 0,26 0,-1 0,-25 0,25 0,1 0,-26 0,25 0,0 0,1 0,-26 0,25 0,1 0,-1 0,0 0,0 0,0 0,1 0,-1 0,0 25,0-25,0 0,1 0,24 0,-25 0,0 0,0 0,1 0,-1 0,0 0,0 0,-24 0,24 0,-25-25,1 25,-1-24,-24 24,-1-50</inkml:trace>
  <inkml:trace contextRef="#ctx0" brushRef="#br0" timeOffset="154771.9666">5283 6499,'25'0,"0"0,0 25,0-25,-1 0,1 0,0 24,25-24,-26 0,26 0,0 0,-1 0,1 0,24 0,-24-24,24 24,1 0,-26 0,26 0,-1 0,1 0,-1-25,0 25,1 0,24 0,-25 0,1 0,-1 0,1 0,24 0,-25 0,26 0,-26 0,25 0,-24 0,24 0,-25-25,25 25,-24 0,24 0,-25 0,26 0,-26 0,25 0,-24 0,24 0,0 0,-24 0,24 0,-25 0,25 0,1 0,-26 0,25 0,1 0,-1 0,0 0,-25 0,26 0,-1-25,0 25,0 0,-24 0,24 0,0 0,0 0,1 0,-1-25,0 25,0 0,0 0,-24 0,24 0,0-24,0 24,1 0,-26 0,25 0,1 0,-1 0,-25-25,25 25,1 0,-26 0,0 0,26 0,-26 0,1 0,24 0,-25 0,1 0,24 0,-25 0,1 0,24 0,-25 0,1 0,-1 0,0 0,1 0,-1 0,26 0,-26 0,0 0,26 0,-26 0,0 0,26-25,-26 25,25 0,-24 0,-1 0,0 0,26 0,-26 0,25 0,-24 0,24 0,-25 25,1-25,24 0,-25 0,1 0,24 0,-25 0,1 25,24-25,-24 0,-1 0,0 0,26 24,-26-24,0 0,1 0,24 25,-25-25,1 0,-1 0,1 0,24 0,-25 25,1-25,24 0,-25 0,1 0,24 0,-25 0,1 25,-1-25,1 0,-1 0,0 25,-24-25,25 0,-1 0,-24 24,24-24,-24 0,24 25,-24-25,24 0,-24 0,24 25,-24-25,-1 0,1 0,-1 0,-24 0,25 25,-25-25,24 0,-24 0,0 0,0-25</inkml:trace>
  <inkml:trace contextRef="#ctx0" brushRef="#br0" timeOffset="155464.0048">18579 6623,'0'25,"0"-1,0 1,0 0,0 0,25 0,-25-1,0 1,0 25,0-25,0 24,0-24,0 25,0-1,0-24,0 25,0-1,0 1,0-25,0 24,0 1,0 0,-25-1,25-24,0 25,0-1,0-24,0 25,0-1,0 1,0-25,0 24,0 1,0-1,0-24,0 25,0-25,0 24,0-24,0 25,0-25,0 24,0-24,0 25,0-1,0-24,0 25,0-1,0-24,0 25,0-26,0 26,0 0,0-26,0 26,0-25,25 0,-25 24,0 1,0-1,0-24,0 25,0-25,0 24,0 1,0-25,0 24,0 1,0-25,0 24,0 1,0-25,0 24,0 1,0 0,0-26,0 26,0 0,0-1,0 1,0-25,0 24,0 1,0-25,0 24,0 1,0 0,24-26,-24 26,0 0,0-1,0-24,0 25,0-26,0 26,0 0,0-26,0 1,25 25,-25-25,0-1,0 26,0-25,0 0,0-1,0 1,-25 0</inkml:trace>
  <inkml:trace contextRef="#ctx0" brushRef="#br0" timeOffset="155916.9851">17661 10864,'25'0,"0"0,-1 0,1 0,0 0,0 0,0 0,-1 0,1 0,25 0,-25 0,24 0,1 0,-1 0,1 0,24 0,-24 0,0 0,-1 0,1 0,-1 0,1 0,0 0,-25 0,24 0,-24 25,0-25,0 0,-50 25,25-50</inkml:trace>
  <inkml:trace contextRef="#ctx0" brushRef="#br0" timeOffset="160088.5329">3547 12080,'0'-25,"0"0,0 0,-25 25,0 25,25 25,-24-25,-1 24,0 26,0-26,0 1,25 0,-24 24,-1-24,25-1,0 1,0-1,0 1,0 0,25-1,-25-24,24 25,-24-26,25-24,0 25,0 0,0-25,-1 0,1-25,0 0,0 1,0-1,-1 0,-24 0,25-24,-25 24,25 0,-25-25,25 26,-25-1,0 0,0 0,-25 0,0 25,50 0,-25-24,25 24,-25-25,25 0,0 0,-25 0,24 1,-24-1,25 0,-25 0,0 0,0 1,0-1,0-25,0 25,0 0,-25 1,25-1,-24 0,-1 0,0 0,25 1,-25 24,0-25,0 25,1 0,-1 0,0 0,25 25,-25-1,0-24,25 25,-24 0,-1 0,25 0,0-1,0 1,0 0,0 0,-25 0,25 0,25-1,-25 1,0 0,25 0,-25 0,0-1,24-24,-24 25</inkml:trace>
  <inkml:trace contextRef="#ctx0" brushRef="#br0" timeOffset="160352.4066">3547 12427,'0'-25,"0"50,0 0,25-25,0 50,-1-26,1 1,0 25,0-25,0 24,0 1,-1-25,1-1,0 1,0 0,0 0,-1-25,-24 25,25-25,-25 24,-25-48,1-1,24 0,-25 0,0 0,25 1,0-1</inkml:trace>
  <inkml:trace contextRef="#ctx0" brushRef="#br0" timeOffset="160676.3576">4192 12402,'-25'0,"50"25,0-25,0 0,24-25,-24 25,0 0,0 0,-1 0,1 0,0 0,0 0,-50 25,0-25,0 25</inkml:trace>
  <inkml:trace contextRef="#ctx0" brushRef="#br0" timeOffset="160871.8551">4167 12576,'25'0,"0"25,0-25,-1 0,26 0,-25 0,0 25,-1-25,1 0,0 0,0 24,0-24,-1 0</inkml:trace>
  <inkml:trace contextRef="#ctx0" brushRef="#br0" timeOffset="161720.2839">5035 12005,'-24'0,"-1"0,0 0,25 25,-25 0,0 0,1 24,24 1,-25 0,25 24,-25 1,25-1,-25 0,25 26,0-1,0-25,0 25,0 1,0-26,25 0,0 1,-25-1,25-24,-1 24,1-24,0 0,0-1,0-24</inkml:trace>
  <inkml:trace contextRef="#ctx0" brushRef="#br0" timeOffset="169244.8111">5184 12477,'0'0,"0"25,25-25,0 24,0-24,-1 25,1-25,0 0,0 0,0-25,-1 25,26 0,-25-24,0 24,-1-25,-24 0,25 25,0-25,-25 0,0 1,-25 24,0 0,1 24,-1 1,25 0,-25-25,25 25,0 0,-25-25,50 24,-25 1,25-25,-25 25,25 0,-50 0,25-1,0 1,0 0,25-25,-1 0,-24 25,25-25,-25 25,0-1,25-24,-50 25,25 0,0 25,0-26,0 1,-25 0,25 0,-24 0,24-1,0 1,0 0,-25-25,25-25</inkml:trace>
  <inkml:trace contextRef="#ctx0" brushRef="#br0" timeOffset="169424.3671">5655 12725,'-24'25,"24"-1,0 1,0 0,0 25,0-26,0 1,0 0,0 0,0 0,0-1,-25-24,25-24</inkml:trace>
  <inkml:trace contextRef="#ctx0" brushRef="#br0" timeOffset="169728.7031">5234 12105,'25'0,"-1"0,26 0,-25 24,24-24,1 0,0 0,-26 0,26 0,0 0,-26 0,1 0,0 0,0 0,0 0,-50-24,0 24,0-25,0 0,25 0,-24-24,-1 24,25 0,-25 0</inkml:trace>
  <inkml:trace contextRef="#ctx0" brushRef="#br0" timeOffset="170704.6476">6474 12427,'-25'0,"25"25,25 0,0 0,0-25,-1 0,1 24,0-24,0 0,0-24,-1 24,1-25,0 25,-25-25,25 0,0 0,-25 1,24 24,-24-25,0 0,-24 0,-1 25,0 25,0-25,25 25,-25 0,25-1,0 1,0 0,0 0,25 0,0-1,0 1,0 0,-25 0,0 0,0-1,0 1,-25 0,25 0,0 0,0-1,0 1,25-25,-1 25,-24 0,25 0,-25-1,0 1,0 0,0 0,-25 24,25-24,-24 0,24 0,-25-25,25 25,0-1,-25-24,25-24,0-1</inkml:trace>
  <inkml:trace contextRef="#ctx0" brushRef="#br0" timeOffset="171015.8544">6945 12774,'25'0,"-25"25,25-25,-25 25,25-25,-25 25,0 0,0-1,0 1,-25-25,0 25,25 0,-25-25,25 25,-24-1,48-24,1-24,0 24,0 0,0 0,-1 0,1-25,0 25,0 0,0-25,-50 0,0 0</inkml:trace>
  <inkml:trace contextRef="#ctx0" brushRef="#br0" timeOffset="171312.0863">6424 12154,'25'-25,"0"25,25 25,-26-25,26 0,-25 0,24 0,1 0,-25 0,24 0,-24 0,0 0,0 0,0 0,0 0,-25-25,-25 1,0-1,25 0,-25 0,0 0,0 1</inkml:trace>
  <inkml:trace contextRef="#ctx0" brushRef="#br0" timeOffset="172500.8893">7665 12328,'0'25,"0"0,24-25,-24 24,25-24,0 25,0-25,0 0,-1 0,1 0,0 0,0 0,24-25,-24 1,0 24,0-25,-25 0,25 0,0 0,-25 1,0-1,-25 0,0 25,0 25,0 0,0-1,25 1,0 0,0 0,0 0,0-1,25 1,-25 0,25 0,0 0,-25-1,0 1,0 0,0 0,-25-25,25 25,0-1,0 1,25 0,0 0,-25 0,25-25,-25 24,0 1,0 0,0 0,0 0,0-1,0 1,0 0,-25 0,25 0,0-1,-25 1,25 0,-25-25,25-50,0 26</inkml:trace>
  <inkml:trace contextRef="#ctx0" brushRef="#br0" timeOffset="172872.4948">8285 12675,'25'0,"-25"25,24-25,-24 25,25 0,0-1,-50 1,25 0,-25-25,1 25,-1-25,25 25,25-50,-1 25,1 25,0-25,-25 24,25-24,-25 25,0 0,-25 0,25 0,0-1,-25 1,25 0,-25 0,1 0,-1-1,25 1,-25-25,25 25,-25-25,0 0,25-25,-24 0,-1-24</inkml:trace>
  <inkml:trace contextRef="#ctx0" brushRef="#br0" timeOffset="173268.3839">7789 12005,'0'0,"-25"0,50 0,24 0,-24 25,25-25,-1 0,1 0,0 0,-1 0,1 0,-1 0,-24 0,0-25,0 25,0 0,-50 0,25-24,-25 24,0-25,0 0,25 0,-24 0,-1 25,25-24,0-1,0 0</inkml:trace>
  <inkml:trace contextRef="#ctx0" brushRef="#br0" timeOffset="173776.355">8706 12105,'0'-25,"0"50,0-1,25 1,-25 0,25 25,0-1,0 1,-1 0,1 24,0-24,0-1,0 1,-25-1,0 26,0-26,0 26,-25-1,25-24,-25 24,0 1,0 24,-24-25,24 1,-25-1</inkml:trace>
  <inkml:trace contextRef="#ctx0" brushRef="#br0" timeOffset="174784.6577">9525 12973,'0'25,"0"-1,25-24,0 25</inkml:trace>
  <inkml:trace contextRef="#ctx0" brushRef="#br0" timeOffset="176692.4632">11658 12353,'0'-25,"-25"0,25 0,0 1,-24 24,-1 0,0 0,0 0,0 49,1-24,-1 25,0-26,25 26,-25 0,25-1,-25 1,25 24,0 1,0-26,0 1,0-1,25-24,-25 25,25-50,0 25,0-25,-1 0,1 0,25 0,-25-50,-1 25,26-24,-25-1,0 0,-1 1,1-1,0-24,0 49,-25-25,25 1,-25-1,0 1,-25-1,25 25,-25-24,25 24,-25 0,0 25,1-25,-1 25,0 0,0 25,-24 0,24 0,-25-1,25 26,-24-25,24 24,25-24,-25 0,25 0,0 0,0-1,25-24,0 0,0 0,-1 25,1-25,0 25,0-25,0 25,24 0,-24-1,0 26,24-25,-24 0,25-1,-25 26,-1-25,1 0,0-1,0 1,0-25,-25 25,24-25,-48 0,24-25,-25 25,25-25,-25 1,0-26,0 0,25-24</inkml:trace>
  <inkml:trace contextRef="#ctx0" brushRef="#br0" timeOffset="176923.9836">11782 11931,'25'0,"0"0,0 0,24 0,-24 0,0 0,0 0,-1 0,1 0,0 0,0 0,0 0,-25 25</inkml:trace>
  <inkml:trace contextRef="#ctx0" brushRef="#br0" timeOffset="177112.6942">12179 11708,'0'0,"0"25,0-1,0 1,0 25,0-25,0 24,0-24,0 25,0-1,0-24,0 25,0 24,-25-74,25 50</inkml:trace>
  <inkml:trace contextRef="#ctx0" brushRef="#br0" timeOffset="177956.2083">12626 12278,'0'0,"-25"0,25-24,-25 24,25-25,-25 25,25 25,0-1,0 26,0-25,-25 24,25 1,0-25,0 24,0 1,-24 0,24 24,0-24,-25-1,25 1,0-25,0-1,0 1,0 0,0 0,0-50,0 0,0 0,25-24,-25 24,0-25,0 1,0-1,0-24,0 24,0 1,0 24,0-25,0 1,0 24,0-25,0 25,-25 1,50 24,-25-25,24 0,1 25,0-25,0 25,0 0,24 0,-24 0,25 0,-26 0,1 25,25-25,-25 25,-1 0,1-1,-25 1,0 0,0 0,-25 0,25 24,-24-24,-1 0,0 0,-25 24,26-24,-26 0,25 0,-24-1,24-24,0 25,0-25,0 0,1 0,24-25,24 1,1 24,0-25,0 25,0 0,24-25,-24 25,25 0,-26 25,26-25,-25 0,24 25,-24-25,0 24,-25 1,25-25,-25 25,0 0,0 0,0-1,0 1,-25 0,0 0,0 0,1 24,-26-24,25 0,-24 0,-1-1,25 1,0-25,1 0,-1 0,0-25,25 1,-25-26,50 25</inkml:trace>
  <inkml:trace contextRef="#ctx0" brushRef="#br0" timeOffset="178412.9882">13419 12353,'0'-25,"0"0,-24 25,24-25,-25 25,0 0,25 25,-25 25,0-1,25 1,-24 0,-1 24,25 0,0 1,0-26,0 1,25 0,-25-1,24-24,1 0,0 0,0-25,0-25,-1 25,26-25,-25 0,0-24,-1-1,-24 0,25 1,0 24,-25-25,25-24,-25 24,0 1,0-1,0 1,-25-1,25 0,-25 1,25 24,-25 0,1 0,-1 25,0 25,-25-25,26 25,-1 25,0-26,0 26,25-25,0 0,-25-1,25 1,0 0,25 0</inkml:trace>
  <inkml:trace contextRef="#ctx0" brushRef="#br0" timeOffset="178660.0905">13395 12551,'24'25,"1"0,-25 0,25-1,0 1,0 0,-1 0,1 0,25-1,-25 1,-1 0,1-25,0 25,0 0,0-1,-1 1,1 0,0 0,-25 0,-25-25,0 0,1 0,-1-25,25 0,-25 0</inkml:trace>
  <inkml:trace contextRef="#ctx0" brushRef="#br0" timeOffset="179088.1759">14089 12477,'25'0,"0"0,24 0,-24 0,25 0,-1 0,-24-25,0 25,0 0,24 0,-24 0,0 0,-50 0,25 25,-25-25,1 0,-1 25,-25-25</inkml:trace>
  <inkml:trace contextRef="#ctx0" brushRef="#br0" timeOffset="179372.3095">14089 12700,'25'0,"0"0,-1 0,1 0,25 0,-25 0,24-25,1 25,-25 0,0 0,-1 0,1 25,0-25,0 0,0 0,-50 0</inkml:trace>
  <inkml:trace contextRef="#ctx0" brushRef="#br0" timeOffset="181872.4365">15205 12378,'0'0,"0"-25,0 0,0 0,-25 25,25 25,0 25,-24-26,-1 26,25 0,-25 24,0-24,0-1,1 1,-1-1,25 1,-25 0,25-26,0 1,0 0,25-50,-25 0,-50-74,50 50</inkml:trace>
  <inkml:trace contextRef="#ctx0" brushRef="#br0" timeOffset="182132.811">15205 12204,'0'-25,"25"25,-25 25,25 0,-25 24,25 1,-1 0,1-1,0 1,0-1,0 1,-25 0,25-1,-25 26,24-26,-24-24,25 25,-25-26,0 1,0 0,25 0,-25-50,-25 0,25 0,0-24</inkml:trace>
  <inkml:trace contextRef="#ctx0" brushRef="#br0" timeOffset="182512.9006">15801 12502,'24'0,"1"0,0 0,25 0,-26-25,1 25,0 0,0 0,24 0,-24-25,0 25,0 0,0 0,-50 0,0 0,-25 25</inkml:trace>
  <inkml:trace contextRef="#ctx0" brushRef="#br0" timeOffset="182752.8039">15801 12650,'0'25,"24"-25,1 0,0 0,0 0,24 0,-24-25,25 25,-1 0,-24 0,25 0,-25 0,-1 0,1 0,0 0,-50 0,0-24</inkml:trace>
  <inkml:trace contextRef="#ctx0" brushRef="#br0" timeOffset="183332.4437">17090 11609,'0'0,"-24"0,-1 0,25 24,-25-24,25 25,-25 25,0-25,1 24,-1 1,0-1,0 1,25 24,-25 1,1-26,-26 51,50-26,-25-24,25 24,-25-24,25 24,0 1,25-1,-25 0,0-24,0 24,0 1,25-1,-25 1,25-26,0 1,-25 0,24-1,-24 1,25-1,0 1,-25-25,25 0,-25 24,25-49,-25 25</inkml:trace>
  <inkml:trace contextRef="#ctx0" brushRef="#br0" timeOffset="184068.4317">19968 11757,'-25'-24,"50"48,0 1,-25 0,24 25,1-1,0 1,0-1,0 1,-1 0,1 24,0-24,0 24,0 1,-1-1,1 0,-25-24,25 24,-25 1,0-1,0-24,0 24,0 1,0-1,-25 0,25-24,-25 25,1-1,24-24,-25 24,0-24,25-1,-25 1,0-1,1 1,-1 0,0-26</inkml:trace>
  <inkml:trace contextRef="#ctx0" brushRef="#br0" timeOffset="190192.8612">17388 11534,'0'-25,"0"1,25 48,-25 1,0 0,0 25,0-1,0 1,0-1,0 1,0-25,0 24,0 1,0-25,0 0,0-50,25 25</inkml:trace>
  <inkml:trace contextRef="#ctx0" brushRef="#br0" timeOffset="191308.0989">17959 12551,'0'0,"0"-25,0 50,0 0,0 25,0-26,0 1,0 25,0-25,0-1,0 26,0-25,0 0,0-1,0 1</inkml:trace>
  <inkml:trace contextRef="#ctx0" brushRef="#br0" timeOffset="191912.8976">18876 13072,'0'25,"0"0,0-1,-24 1,24 25,0-25,-25 24,25-24,0 25,0-25,-25-1,50 1,-25 0,0 0,25-25,-1 0,1 0,0 0,0 25,24-25,-24 0,25-25,-25 25,-1 25,26-25,-25 0,24 0,-24 0,0-25,0 25,-25 25,-25-25,0 0,0-25,1 25,-1 0,0 0</inkml:trace>
  <inkml:trace contextRef="#ctx0" brushRef="#br0" timeOffset="192192.329">19174 13097,'-25'25,"0"24,25-24,-24 25,24 24,-25-24,0-1,0 26,25-26,-25 1,25-25,-24 24,24 1,0 0,-25-26,25 1,0 0,0 0,25 0</inkml:trace>
  <inkml:trace contextRef="#ctx0" brushRef="#br0" timeOffset="204243.9114">12650 13271,'0'-25,"-24"25</inkml:trace>
  <inkml:trace contextRef="#ctx0" brushRef="#br0" timeOffset="207048.4256">5507 14585,'0'0,"0"-25,0 1,0-1,0 0,0 0,-25 25,0-25,0 25,25 25,-25-25,1 25,-1 0,-25 24,25-24,1 25,-26-1,25 1,0-25,25 24,-24 1,24 0,0-1,0-24,24 25,-24-26,25 1,0 25,0-25,-25-1,25-24,-1 25,1-25,0 0,0 0,0 0,-1-25,1 1,0-26,0 25,0-24,-1-1,-24 0,25 1,-25 24,0-25,0 1,0 24,0-25,0 26,-25-1,1 0,24 0,-25 0,0 1,0 24,0 0,25 24,-24-24,-1 25,25 0,-25 0,0 0,25-1,0 1,25-25,-25 25,25 0,0 0,-25-1,24-24,1 25,0 25,0-25,0-1,-1 1,1 0,0 25,0-26,0 1,-1-25,-24 25,25 0,0-25,-25 25,25-25,-50 0,25-25,-25 0,25 0,-25-24,25 24</inkml:trace>
  <inkml:trace contextRef="#ctx0" brushRef="#br0" timeOffset="207308.9585">5655 14387,'0'-25,"25"50,0-25,0 0,0 0,-1 0,1 0,0 0,0 0,0 0,-25 25,-25-25</inkml:trace>
  <inkml:trace contextRef="#ctx0" brushRef="#br0" timeOffset="207532.4004">5953 14163,'0'25,"0"0,-25 0,25 0,0-1,0 1,0 0,0 0,0 0,0 24,-24-24,24 0,0 25,0-1,24 1,-24-1,0 1,0 0</inkml:trace>
  <inkml:trace contextRef="#ctx0" brushRef="#br0" timeOffset="208384.635">6449 14511,'0'0,"-25"0,25-25,-24 25,-1 0,0 25,0 24,0-24,1 50,24-26,-25 1,25 24,-25-24,25 24,0-24,25-1,-25-24,0 25,25-1,-1-24,1 0,0 0,0 0,24-1,-24-24,0 0,-25-74,25 49,0 0</inkml:trace>
  <inkml:trace contextRef="#ctx0" brushRef="#br0" timeOffset="208805.0074">6821 14610,'0'25,"0"0,0-1,0 1,-25 25,25-25,-24 24,24 1,-25-1,0 1,0 0,0-1,25-24,-24 0,-1 0,0-25,25 24,-25-24,0-24,1-1,24 0,-25 0,25-24,-25-1,25 25,0-24,0 24,0 0,25 0,-25 0,25 25,-1 0,1 0,0 0,0 25,-25 0,25 0,-1 0,1-1,0 1,-25 0,25 0,0-25,-25 25,24-1,-24 1,25-25,-25 25,25 0,-25-50</inkml:trace>
  <inkml:trace contextRef="#ctx0" brushRef="#br0" timeOffset="208964.3395">6995 14908,'0'24,"0"1,0 0,0 0,0 0,0-1,0 1,0 0,0 0,0 24,25-24,-25 0,0-50</inkml:trace>
  <inkml:trace contextRef="#ctx0" brushRef="#br0" timeOffset="209423.8805">7714 14610,'-25'0,"25"-25,0 50,0 0,0 0,0-1,0 26,0 0,0-1,-24 1,24-1,-25 1,0-25,25 24,-25-24,0 0,25 0,-24-25,24 25,-25-25,0 0,0-25,0 0,1 0,-1 0,0-24,25 24,-25-25,25 1,0 24,25 0,-25 0,0 1,25 24,0 0,-1 0,1 0,0 24,0 1,0-25,-1 25,1 0,0 0,0-1,0 1,-25 0,24 0,1 0,0-1,-25 1</inkml:trace>
  <inkml:trace contextRef="#ctx0" brushRef="#br0" timeOffset="209705.1943">7863 14932,'25'0,"-25"25,25 0,-1 0,-24 0,0-1,-24-24,24 25,-25 0,0-25,0 25,25 0,-25-25,25 24,25-24,-25-24,25 24,0 0,0 0,-1-25,26 25,-25-25,25 25,-26-25,26 0,-25 1</inkml:trace>
  <inkml:trace contextRef="#ctx0" brushRef="#br0" timeOffset="210132.9412">8706 14560,'0'25,"0"0,0 0,0 0,0-1,0 26,0 0,-24-1,-1 1,25-1,-25 1,0 0,0-1,25-24,-24 0,-1-25,0 0,0 0,25-25,-25 0,1 0,24 1,-25-26,25 0,0 26,0-26,0 25,0 0,25 25,-25-24,24 24,1 0,0 0,0 0,0 24,-1 1,26 0,-25 0,0 0,-1-1,1-24,-25 25,25 0,0 0,-25 0,25-25</inkml:trace>
  <inkml:trace contextRef="#ctx0" brushRef="#br0" timeOffset="210392.2641">8905 14858,'25'0,"-25"25,24 0,1-1,-25 1,0 0,-25-25,25 25,-24 0,24-1,-25-24,50 0,-1 25,1-25,-25 25,0 0,0 0,-25-1,1 1,-1 0,0-25,25 25,-25-50</inkml:trace>
  <inkml:trace contextRef="#ctx0" brushRef="#br0" timeOffset="210656.5944">9103 14511,'25'25,"0"-1,-25 1,25 0,0 0,-1 24,1-24,-25 25,25-25,0 24,-25 1,25-1,-25 1,-25 24,25-24,-25 0,0-1,0 26,1-26,-1-24,0 25,0-50,25 25,-25-25</inkml:trace>
  <inkml:trace contextRef="#ctx0" brushRef="#br0" timeOffset="210992.3675">9302 14287,'0'-24,"-25"24,50 0,0 0,-1 0,1 0,0 0,0 0,0 0,-1 0,1 0,0 0,0 0,0 0,-50-25</inkml:trace>
  <inkml:trace contextRef="#ctx0" brushRef="#br0" timeOffset="211204.879">9674 14015,'0'24,"0"1,0 0,0 0,0 24,25 1,-25 0,0-1,0 26,0-26,0 26,0 24,-25-25,25 1,-25-1</inkml:trace>
  <inkml:trace contextRef="#ctx0" brushRef="#br0" timeOffset="212488.3416">10691 14312,'-25'-25,"0"50,25 0,0 0,-25 0,1 24,24 1,-25-25,0 49,0-24,0-1,1 1,24 0,-25-26,0 26,25-25,-25 24,25 1,-25-25,25 0,0-1,-24 1,48-25,-24-25,-24-49,24 49</inkml:trace>
  <inkml:trace contextRef="#ctx0" brushRef="#br0" timeOffset="212848.8554">10691 14337,'-25'-25,"25"0,25 50,-25 0,25-25,-25 25,0 0,0 0,24-1,-24 1,0 0,25 0,-25 0,0 24,25 1,-25-25,0 24,0 26,0-26,25 1,-25-1,0 1,25 0,-25-1,0-24,24 25,-24-26,0 1,0 0,0 0,0 0,0-50,-24 0,24 0,-25 0,0-24,25 24,-25-25</inkml:trace>
  <inkml:trace contextRef="#ctx0" brushRef="#br0" timeOffset="213040.501">10468 14833,'0'0,"-25"0,50 0,-1 0,1 0,25 0,-25 0,-1 0,26-25,-25 25,0 0,-1 0,1 0,0 0,0 0,0 0</inkml:trace>
  <inkml:trace contextRef="#ctx0" brushRef="#br0" timeOffset="213941.2801">11658 14511,'0'0,"-25"0,1 0,-1 0,25 25,0-1,-25 26,25-25,0 24,-25-24,25 0,0 25,-25-1,25-24,0 25,0-1,0 1,0-25,0 24,25-24,-25 0,0 24,25-24,0 0,0 0,-1 0,1-25,-25 24,25-24,0 0</inkml:trace>
  <inkml:trace contextRef="#ctx0" brushRef="#br0" timeOffset="216456.339">12204 14684,'-25'-24,"50"48,-25 1,0 0,0 0,-25 0,25 24,-25-24,25 0,-25 24,1-24,-1 0,0 0,0 24,0-24,1 0,-1-25,0 25,0-25,0 0,25-25,-24 25,-1-25,25 0,-25 1,25-1,0 0,0 0,0 0,0 1,0-1,25 0,0 50,-1-25,1 0,0 25,0-1,-25 1,25-25,-1 25,1 0,0 0,-25-1,25-24,-25 25,25-25,-25 25,24-25,-24 25</inkml:trace>
  <inkml:trace contextRef="#ctx0" brushRef="#br0" timeOffset="216668.0424">12402 14957,'0'25,"0"0,0 0,0-1,0 1,0 0,0 0,0 0,0-1,0 1,0 0,0 0,0 0</inkml:trace>
  <inkml:trace contextRef="#ctx0" brushRef="#br0" timeOffset="217212.356">13221 14660,'-25'-25,"50"25,-25 25,0-1,0 1,0 25,-25-1,25-24,0 25,-25-1,25 1,-25-25,25 24,-24-24,-1 25,0-25,25-1,-25-24,25 25,-25-25,1 0,24-25,-25 25,0-24,0 24,0-25,25-25,-24 25,24 1,-25-26,25 25,0 0,25 1,-25-1,24 25,1-25,0 25,0 25,0-25,-1 25,1-1,0 1,0 0,0-25,-1 25,1 0,0-25,0 24,0 1,0-25,-1 0</inkml:trace>
  <inkml:trace contextRef="#ctx0" brushRef="#br0" timeOffset="217468.4131">13419 14957,'25'25,"-25"0,25-25,-25 25,25-25,-25 24,0 1,-25 0,25 0,-25 0,0-25,1 24,24 1,-25-25,25 25,25-25,-1 0,1 0,0-25,25 25,-26 0,1-25,25 25</inkml:trace>
  <inkml:trace contextRef="#ctx0" brushRef="#br0" timeOffset="217864.1136">14064 14635,'0'25,"0"24,-25-24,25 0,0 24,-24 1,-1 0,25-26,-25 26,0 0,0-26,1 26,-1-25,0-25,0 0,25 25,-25-25,1-25,-1 25,0-25,25 0,-25 0,25-24,0 24,0 0,0 0,25 1,-25-1,25 25,0-25,-1 25,1 0,0 0,25 0,-26 25,1-25,0 25,0-1,0-24,-1 25,1 0</inkml:trace>
  <inkml:trace contextRef="#ctx0" brushRef="#br0" timeOffset="218172.1585">14213 14883,'25'25,"0"-25,-25 24,0 1,24-25,-24 25,0 0,-24 0,-1-1,25 1,-25-25,0 25,0-25,50-25,0 25,0 0,0 25,-1-25,1 0,0 25,-25 0,0-1,0 1,0 0,-25-25,25 25,-25 0,1-1,-1 1,0-25,0 0</inkml:trace>
  <inkml:trace contextRef="#ctx0" brushRef="#br0" timeOffset="218460.1065">14511 14461,'25'0,"-1"25,1 0,-25 0,25 24,0 1,-25-1,25-24,-1 50,1-51,0 26,-25 0,25-1,-25 1,0-1,0-24,-25 25,0-1,25 1,-25 0,-24-26,24 26,-25-25</inkml:trace>
  <inkml:trace contextRef="#ctx0" brushRef="#br0" timeOffset="219376.5147">15528 14461,'0'0,"0"-25,-25 25,0 0,0 0,1 0,-1 25,0 0,0 25,0 24,0-24,1 24,-1 0,25 1,-25-1,25-24,25 24,-25-24,25-25,-25 24,24-24,1 0,25-25,-25 25,0-25,-1-25,26 25,-25-25,0 0,24-24,-24 24,25-25,-26 1,1-1,0 0,-25 1,25-1,-25 1,0-1,0 0,0 1,-25-1,25 1,-25-1,0 0,1 26,-1-1,-25 25,25 0,1 0,-1 0,-25 25,25-25,1 24,-26 1,25 0,25 0,-25 0,0-1,1 1,24 0,0 0,24-25,-24 25,25-25,-25 24,25 1,0 0,-25 0,25 0,0-1,-1 1,26 0,-25 25,24-26,-24 26,25-25,-1 24,1 1,-25-25,24 0,-24 24,0-24,0 0,0 0,-1-25,-24 24,-24-48,-1-1,0 25,0-25,0 25</inkml:trace>
  <inkml:trace contextRef="#ctx0" brushRef="#br0" timeOffset="219928.5429">16297 14734,'-25'-25,"50"25,-1 0,1 0,0 0,0 0,25 0,-1 0,-24 0,25 0,-1 0,-24 0,25 0,-26 0,1 0,0 0,-50 0,0 0,-24-49,24 49</inkml:trace>
  <inkml:trace contextRef="#ctx0" brushRef="#br0" timeOffset="220128.0326">16272 14957,'25'0,"-1"0,1 0,25 0,-25 0,24 0,1-25,-25 25,24 0,1 0,0-24,-1 24,-24 0,0 0,0 0,-1 0</inkml:trace>
  <inkml:trace contextRef="#ctx0" brushRef="#br0" timeOffset="220521.0607">17487 14337,'-25'-25,"25"0,-24 25,-1 25,0 25,0 0,0-1,-24 50,24-24,0-1,-24 25,24-24,0 24,25-25,-25 26,25-26,0 0,25 1,-25-1,25-24,0 0,-25-1,24 1,1-1,0-24,0 25,0-25,-1-25,1-25,0 0</inkml:trace>
  <inkml:trace contextRef="#ctx0" brushRef="#br0" timeOffset="220839.6687">18033 14213,'-25'0,"25"25,0 0,-25-1,25 26,0 0,-24-25,24 24,0 1,0-1,-25-24,25 0,0 0,0 0,0-1,25 1</inkml:trace>
  <inkml:trace contextRef="#ctx0" brushRef="#br0" timeOffset="221172.1269">18504 14932,'0'25,"-25"-25,25 25,0 25,0-26,0 1,0 25,0-25,-24-1,24 1,0 0,0 0,0 0,0-1,0 1</inkml:trace>
  <inkml:trace contextRef="#ctx0" brushRef="#br0" timeOffset="221635.9289">19248 15404,'-24'0,"24"25,0-1,-25 26,0-25,25 24,-50-24,26 25,-1-25,25-1,-25 1,0 0,25 0,25-25,0 0,0 0,-1 0,26 0,-25-25,24 25,1 0,0 0,-26 0,26 0,-25 0,24 25,-24-25,0 0,0 25,-50-25,0 0,0-25,1 25</inkml:trace>
  <inkml:trace contextRef="#ctx0" brushRef="#br0" timeOffset="221856.1372">19397 15404,'-25'0,"25"25,-24-1,24 26,0-25,-25 24,25 26,0-26,0 26,-25-26,25 1,0 0,0-1,-25-24,25 0,25 0,-25-1,0 1</inkml:trace>
  <inkml:trace contextRef="#ctx0" brushRef="#br0" timeOffset="222308.49">19918 14188,'0'0,"-25"-25,50 75,0-25,0 24,0 1,24 25,-24-26,0 50,0-24,-1 24,1-25,0 26,-25-1,25 0,-25-25,0 26,-25-1,0 0,25-24,-25 24,1-25,-26 25,25 1,0-26,-24 0,-1 26,1-51</inkml:trace>
  <inkml:trace contextRef="#ctx0" brushRef="#br0" timeOffset="229840.9766">6548 15751,'-24'0,"24"25,-25 0,25-1,-25-24,25 25,-25 0,0 0,1 0,24-1,-25-24,0 25,25 0,-25-25,0 25,1 0,24-1,-25 1,0 0,0 0,0 0,50-25,0-25,0 0,-25 0,25 25</inkml:trace>
  <inkml:trace contextRef="#ctx0" brushRef="#br0" timeOffset="230295.9418">6747 15776,'0'-25,"-25"25,25 25,-25 0,25-1,-25 1,1 0,24 0,-25 0,0-1,0 1,25 0,-25 0,1 0,24-1,-25 1,0 0,25 0,-25 0,0-1,25 1,-24 0,48-50,-24 0,-24 1</inkml:trace>
  <inkml:trace contextRef="#ctx0" brushRef="#br0" timeOffset="233185.0475">3423 16173,'-25'-25,"50"25,0 25,0-25,-1 0,1 0,0 0,0 0,0 0,-1-25,1 25,-50 25,1-25,-1 24</inkml:trace>
  <inkml:trace contextRef="#ctx0" brushRef="#br0" timeOffset="233660.1884">3398 16247,'-25'-25,"25"50,0 0,0 0,0-1,0 1,0 25,0 0,0-26,0 26,0 0,-24 24,24-24,0-1,0 1,0 24,0-24,0-1,0 26,-25-26,25 1,0-25,0 0,0-1,0 1,0 0,0 0,25-25,-1 0,-24 25,25-25,-25-25,25 25,0 0,0 0,-1 0,1 0,0 0,0 0,0 0</inkml:trace>
  <inkml:trace contextRef="#ctx0" brushRef="#br0" timeOffset="235052.7628">4093 16619,'0'-25,"0"1,-25 48,0 1,25 0,-25 0,25 0,-24 24,24-24,-25 25,25-1,0-24,-25 25,25-1,0-24,0 25,0-26,25 1,-25 25,25-25,-25-1,24 1,26-25,-25 0,0 0,24-25</inkml:trace>
  <inkml:trace contextRef="#ctx0" brushRef="#br0" timeOffset="235591.9794">4539 16644,'0'-25,"-25"25,50 25,-25 0,0 0,-25-1,25 26,0-25,0 24,-24 1,24-25,-25 0,25 24,-25-24,25 0,-25 0,0-1,1-24,-1 25,0-25,0 0,0-25,1 25,24-24,-25 24,25-50,-25 25,25 0,0 1,0-1,0 0,25 0,-25 0,25 25,-25-24,24 24,1 0,0 24,0-24,0 25,-1 0,-24 0,25 0,0-1,-25 1,25 0,0-25,-25 25,24-25,-24 25,25-1</inkml:trace>
  <inkml:trace contextRef="#ctx0" brushRef="#br0" timeOffset="235779.9191">4688 16917,'0'25,"0"-1,0 1,0 0,25 0,-25 0,0-1,0 1,0 0,0 0,0 0</inkml:trace>
  <inkml:trace contextRef="#ctx0" brushRef="#br0" timeOffset="236255.9059">5507 16644,'0'25,"0"0,0-1,0 1,0 0,0 0,0 24,0 1,-25-25,25 24,-25-24,25 25,-25-25,0-1,1 1,-1 0,0-25,0 0,0-25,1 25,-1-25,0 1,25-1,-25 0,25 0,0-24,0 24,0 0,25 25,0-25,0 25,-1 25,1-25,0 25,0-25,24 25,-24-1,0-24,0 25,-25 0,25-25,-1 25,1-25</inkml:trace>
  <inkml:trace contextRef="#ctx0" brushRef="#br0" timeOffset="236544.0962">5680 16942,'0'24,"25"-24,-25 25,25 0,0-25,-25 25,0 0,0-1,-25-24,25 25,-25 0,0 0,0-25,50 0,0 0,0 0,0 0,-1 0,1 0,0-25,0 25</inkml:trace>
  <inkml:trace contextRef="#ctx0" brushRef="#br0" timeOffset="236984.4161">6548 16644,'0'25,"0"0,0 24,0-24,0 25,-24-1,24-24,-25 25,25-1,-25-24,0 0,25 0,-25-1,1 1,-1-25,0 25,0-50,0 0,1 25,24-24,-25-1,25 0,0 0,0 0,0 1,0-1,25 0,-1 25,-24-25,25 25,0 0,0 25,24-25,-24 25,0 0,0-25,0 24,-1 1,1-25,0 25</inkml:trace>
  <inkml:trace contextRef="#ctx0" brushRef="#br0" timeOffset="237256.805">6697 16842,'25'0,"-25"25,25 0,0 0,-25 0,0-1,0 1,-25-25,0 25,50-25,0 0,-1 0,1 25,0-25,-25 25,25-25,-25 24,0 1,-25 0,0 0,0 0,1-25,-1 0,0-25</inkml:trace>
  <inkml:trace contextRef="#ctx0" brushRef="#br0" timeOffset="237500.3975">6896 16570,'25'0,"-1"24,1-24,-25 25,25 0,0 25,0-26,-1 1,1 25,0-25,0 24,0 1,-25-25,0 24,0 1,0-25,0 24,-25 1,25-25,-25 24,0-24,0 0,1 0,-1-1</inkml:trace>
  <inkml:trace contextRef="#ctx0" brushRef="#br0" timeOffset="238093.1278">7739 16446,'0'0,"-25"0,25-25,0 0,-25 25,25 25,-24 0,-1-1,0 26,0 0,0-1,1 1,24 24,-25-24,0 24,25-24,-25 24,25-24,0-1,25 26,-25-50,25 24,-25-24,25 0,-1 0,1-1,0-24,0 0,0-24,-1 24,26-50,-25 25,0-24,-1-1,1 0,-25 1,25 24,0-25,-25 1,0-1,0 1,0-1,0 0,0 1,-25-1,25 1,-25 24,25 0,-25 0,1 0,-1 25,0-24,0 24,-24 24,24-24,0 25,0 0,0 0,25 0,-24-1,24 1,-25 0,25 0,0 0,0-1</inkml:trace>
  <inkml:trace contextRef="#ctx0" brushRef="#br0" timeOffset="238365.1051">7640 16842,'0'25,"25"0,-1 0,1 0,0-1,-25 1,50 0,-26 0,1 0,0-1,0 1,0 0,-1 0,1 0,0-25,0 24,-25 1,25-25,-50 0,0-49,0 49,0-25</inkml:trace>
  <inkml:trace contextRef="#ctx0" brushRef="#br0" timeOffset="238960.4704">8235 16197,'25'0,"0"0,0 0,-1 0,1 0,0 0,0 25,0-25,-1 0,1 0,0 0,0 25,-25 0,-25-25,0 0,25 25,0-1,-25-24,25 25,0 0,0 0,0 0,0 0,0 24,0 1,0-1,0 1,0 0,0-1,0 26,0-1,25-24,-25 24,0-24,0-1,0 1,0-1,0-24,0 0,0 0,0 0,0-1,-25-24,1 0,-1 0,25-24,-25 24,-25-25,26 25,-1-25,-25 0,1 0,24-24</inkml:trace>
  <inkml:trace contextRef="#ctx0" brushRef="#br0" timeOffset="239348.0552">8781 16173,'-25'0,"50"0,0 24,-1-24,1 0,0 0,0 0,0 0,-1 0,1-24,0 24,-50 0,0 0</inkml:trace>
  <inkml:trace contextRef="#ctx0" brushRef="#br0" timeOffset="239689.2575">9128 15949,'0'25,"0"0,0 0,0 0,0-1,0 1,0 0,0 0,0 0,0-1,0 1,0 0,0 0,0 0,0 24,0-24,0 0,0 0,0 0,0-1,-49-24,24 25</inkml:trace>
  <inkml:trace contextRef="#ctx0" brushRef="#br0" timeOffset="244149.2459">11187 14263,'25'0,"0"0,-1 24,1-24,0 0,25 0,-26 0,1 0,0 0,0-24,0 24,-50 0,0 0</inkml:trace>
  <inkml:trace contextRef="#ctx0" brushRef="#br0" timeOffset="244544.4728">11286 14312,'-25'0,"25"25,0 0,-24 0,24 0,0-1,-25 1,25 25,0-25,0 24,-25-24,25 25,0-1,0-24,0 25,0-1,0 1,0-1,0 1,0 0,0 24,0-24,0-1,0 1,0-1,0 1,0-25,-25 25,25-1,0-24,0 25,0-26,0 1,0 0,25 0,0-25,0 0,-1 0,1 0,25 0,-25 0,24 0,1 0,-1 0,1 0</inkml:trace>
  <inkml:trace contextRef="#ctx0" brushRef="#br0" timeOffset="245892.3977">15776 14039,'-25'0,"50"0,0 0,-1 0,1 25,0-25,0 0,0 0,-1 0,26 0,-50 25,25-25,0 0,-50 25,25 0,0-1,0 1,0 0,0 0,0 0,0-1,0 1,0 0,0 0,0 0,0 24,0-24,0 0,0 0,0 0,0-1,-25 1,25 25,0-25,0-1,0 1,-25 0,25 0,0 0,0-1,0 1,0 0,0 0,0 0,25-1,-25 1,0 0,0 0,0 0,0-1,0 1,0 0,0 0,0 0,0-1,0 1,0 0,0 0,0 0,0-1,0 1,0 0,0 0,0 0,0 0,0-1,-25-24,25 25,-25 0,25 0,-24 0,-1-1,-25 1,25 25,-24-1,-26 1,1 0,0-1</inkml:trace>
  <inkml:trace contextRef="#ctx0" brushRef="#br0" timeOffset="249092.0816">11088 16371,'-25'-25,"25"50,0 25,0-25,0 24,0 1,0 24,0 1,0-1,0-24,0 24,0 0,0 1,0-1,0-24,0-1,0 1,0-25,0 0,0-1,0 1,0 0,0-50,0 0,0-24,0-1,-25-24,25 24,-25-24</inkml:trace>
  <inkml:trace contextRef="#ctx0" brushRef="#br0" timeOffset="249376.8987">10988 16396,'0'0,"-24"0,24-25,24 25,-24-25,25 25,0-25,25 25,-26 0,1 25,0-25,0 25,0-25,24 25,-24 0,0 0,0-1,0 1,-25 0,24 0,-24 0,0-1,-24 1,24 0,-25 0,0 0,25 24,-25-24,0-25,1 25,-1 0,-25-1,25-24,0 0,1 0,24-24,-25-1,25 0,0 0</inkml:trace>
  <inkml:trace contextRef="#ctx0" brushRef="#br0" timeOffset="249660.7208">11509 16619,'25'25,"0"-25,0 0,0 0,24 0,-24 0,0 0,0-25,-1 25,1 25,-50-25,1 0,-1 25</inkml:trace>
  <inkml:trace contextRef="#ctx0" brushRef="#br0" timeOffset="249835.9095">11485 16818,'24'0,"1"0,0 0,0 0,0 0,-1 0,1 0,25 0,-25 0,-1 0,1 0,0 0,0 0,0 0</inkml:trace>
  <inkml:trace contextRef="#ctx0" brushRef="#br0" timeOffset="250117.0411">12204 16446,'-25'24,"0"26,25-25,-25 24,25 1,0 0,0-1,0 1,0-1,0 1,25 0,0-26,0 1,0 0,0 0,-1-25,1 0,0-25,0 25</inkml:trace>
  <inkml:trace contextRef="#ctx0" brushRef="#br0" timeOffset="250512.1414">12626 16421,'24'25,"-24"-1,0 1,0 25,0-25,0 24,-24-24,24 25,-25-26,25 26,-25-25,0 0,25-1,-25 1,1-25,-1 0,0 0,0 0,25-25,-25 1,25-1,-24 0,24 0,0 0,0 1,24-1,1 25,0-25,-25 50,25-25,0 0,-1 25,1-25,0 24,0 1,0-25,-1 25,-24 0,25-25,-25 25,25-1,-25 1</inkml:trace>
  <inkml:trace contextRef="#ctx0" brushRef="#br0" timeOffset="250687.852">12898 16718,'-24'25,"48"0,-24 0,0 0,0-1,0 1,0 0,0 0,25 0,-25-1,0 1,0 0,0 0</inkml:trace>
  <inkml:trace contextRef="#ctx0" brushRef="#br0" timeOffset="251140.3792">13692 16470,'0'25,"0"0,-25 25,25-26,0 26,-24 0,24-26,-25 26,0 0,0-26,0 26,1-25,24 0,-25-1,0-24,0 0,0 0,1-24,-1-1,25-25,-25 25,25 1,0-26,0 25,0 0,25 1,0 24,-1 0,1 0,0 0,0 24,0-24,-1 25,1 0,0 0,0-25,0 25,-1-1,1-24,-25 25,25-25</inkml:trace>
  <inkml:trace contextRef="#ctx0" brushRef="#br0" timeOffset="251404.8588">13767 16743,'24'25,"1"-25,0 25,0-25,-25 25,0-1,-25 1,0 0,0 0,1 0,48-25,1 0,0 0,0 0,24 0,-24 0,25-25,-25 25</inkml:trace>
  <inkml:trace contextRef="#ctx0" brushRef="#br0" timeOffset="251808.0939">14635 16421,'0'25,"0"-1,-25 1,25 0,0 25,0-26,-25 26,25 0,-25-26,1 26,24-25,-25 0,0-1,0 1,0-25,1 0,-1-25,0 1,0 24,0-25,25-25,-25 25,25 1,0-1,0 0,25 0,0 25,0 0,0 0,0 25,-1-25,26 25,-25 0,0-1,24-24,-24 25,0-25,-25 25,25 0,-1-25</inkml:trace>
  <inkml:trace contextRef="#ctx0" brushRef="#br0" timeOffset="252096.1452">14734 16619,'25'0,"0"0,-25 25,24 0,-24 0,0-1,0 1,-24 0,24 0,-25-25,50 0,-1 25,1-25,-25 24,25 1,-50 0,25 0,-25-25,25 25,-24-25,24 24,-25-24,0 0,0 0</inkml:trace>
  <inkml:trace contextRef="#ctx0" brushRef="#br0" timeOffset="252340.3934">14982 16346,'0'0,"25"25,0 0,-1 0,1 0,0-1,0 26,0-25,-1 24,-24-24,25 25,-25-25,0 24,0-24,-25 25,25-26,-24 26,-1 0,0-26,-25 1,1 0</inkml:trace>
  <inkml:trace contextRef="#ctx0" brushRef="#br0" timeOffset="253536.2856">15801 16346,'0'0,"0"-25,0 1,0-1,-25 0,25 0,-25 25,0 25,0 0,1 0,-1-1,0 1,0 25,0 0,1 24,24-24,-25 24,0-24,25 24,-25 0,25-24,0 24,0-24,25-25,-25 24,25-24,0 0,-1 0,26-25,-25 0,24 0,-24 0,25-25,-25 0,24 0,1-24,-25-1,24 1,-24-1,25 0,-26 1,1-1,-25 1,25-1,-25 0,0 1,0-1,0 1,-25-1,25 0,0 25,-25 1,1-1,-1 0,0 0,0 25,0 0,1 0,-26 0,25 0,-24 25,24-25,-25 25,1 0,24-1,0 1,0 0,0-25,25 25,-24-25,24 25,-25-25,25 25,25-25,-25 24,0 1,24-25,-24 25,25-25,-25 25,25-25,0 25,0-1,-1 1,26 25,-25-25,24-1,1 26,0-25,-1 24,1 1,-1-25,1 24,-25-24,24 0,-24 0,0-25,-25 25,0-1,25-24,-50 25,0-25</inkml:trace>
  <inkml:trace contextRef="#ctx0" brushRef="#br0" timeOffset="259237.0438">16570 16743,'24'0,"1"0,0 0,0 0,24 0,1-25,-25 25,24 0,-24 0,0-24,0 24,0 0,-50 24,-50-48,51 24,-26 24</inkml:trace>
  <inkml:trace contextRef="#ctx0" brushRef="#br0" timeOffset="259396.237">16594 16892,'0'0,"25"0,0 0,0 0,0 0,-1 25,1-25,0 0,0 0,24 0,-24 0,0 0,0 25,0-25,-1 0</inkml:trace>
  <inkml:trace contextRef="#ctx0" brushRef="#br0" timeOffset="259636.3948">17264 16570,'-25'0,"25"24,-25 1,25 0,-24 25,24-1,-25 1,25 24,0-24,0 24,25-24,-25-1,24 1,1-25,0 0,25-1,-26-24,26 0,-25 0,24-24</inkml:trace>
  <inkml:trace contextRef="#ctx0" brushRef="#br0" timeOffset="260015.8157">17785 16619,'0'-25,"0"50,0 0,0 0,0 0,0 24,0 1,-25-25,25 24,-25 1,25-25,-24 24,-1-24,0 0,0 0,25-1,-25-24,1 0,-1 0,0-24,0-1,25 0,-25 0,25 0,0-24,0 24,0 0,0 0,25 25,-25-24,25 24,0 0,0 0,-1 24,1-24,0 25,0 0,0-25,24 25,-24 0,0-1,0-24,-25 25</inkml:trace>
  <inkml:trace contextRef="#ctx0" brushRef="#br0" timeOffset="260176.1871">17909 16892,'-25'0,"25"25,0 0,0-1,0 1,0 0,25 0,-25 0,0-1,0 1,0 25,25-25,-25-1</inkml:trace>
  <inkml:trace contextRef="#ctx0" brushRef="#br0" timeOffset="260584.3992">18579 16594,'0'-24,"25"48,-25 1,0 0,0 0,-25 0,25 24,-25-24,0 25,25-1,-25-24,0 0,1 0,-1-1,0-24,0 25,0-25,25-25,-24 25,-1-24,25-1,-25 0,25 0,0 0,-25 1,50-1,0 25,-25-25,25 50,-1-25,1 0,25 25,-25-1,-1-24,1 25,25 0,-25-25,0 25,-1-25,-24-25</inkml:trace>
  <inkml:trace contextRef="#ctx0" brushRef="#br0" timeOffset="261132.1698">18678 16793,'25'25,"0"-25,-1 24,-24 1,25-25,-25 25,0 0,-25 0,1-1,-1 1,0-25,0 25,50-25,0 0,0 0,-25 25,24-25,1-25,0 25,0 0,0 0,-1 0,1 0,0 0</inkml:trace>
  <inkml:trace contextRef="#ctx0" brushRef="#br0" timeOffset="261584.0954">19472 16545,'24'0,"-24"-25,0 50,0 0,0-1,0 1,-24 0,24 25,0-1,-25-24,0 25,0-1,0-24,25 25,-24-26,-1-24,25 25,-25-25,0 0,0-25,1 1,24-1,-25-25,25 25,0 1,0-1,25 0,-25 0,24 25,1 0,0 0,0 25,0-25,-1 25,1 0,0-25,0 24,0 1,-1 0,1-25,-25 25,-25-75</inkml:trace>
  <inkml:trace contextRef="#ctx0" brushRef="#br0" timeOffset="261880.8999">19621 16768,'24'0,"1"25,-25 0,0-1,0 1,-25 0,1 0,-1-25,25 25,25-25,-1 0,1 24,-25 1,25-25,-50 25,25 0,-25 0,1-25,-1 24,25 1,-25-25,0 25,0-25,0 0</inkml:trace>
  <inkml:trace contextRef="#ctx0" brushRef="#br0" timeOffset="262156.726">19819 16421,'25'0,"0"25,-1-1,1 1,0 0,-25 0,25 24,0 1,-25-25,0 24,0 1,0 0,0-1,0 1,-25-1,25 1,-25-25,0 24,0-24,1 25,-26-1,0-24,1 0</inkml:trace>
  <inkml:trace contextRef="#ctx0" brushRef="#br0" timeOffset="266312.1915">20811 15379,'-25'0,"25"-25,-24 25,-1 25,25 0,-25 0,25-1,-25 1,0 25,25-25,-25-1,25 26,-24-25,-1 24,25 1,-25 0,25-1,-25 1,25-1,-25 1,25 0,-24-1,24 26,0-1,-25 0,25 1,-25-1,25 1,0-1,-25 1,25-1,0 0,0 1,0-1,25 1,-25-26,25 26,-25-26,25 1,-25 24,24-49,1 25,-25-1,25 1,0-25,0 0,-25 24,24-24,-24 0,25 0,-25-1,25-24</inkml:trace>
  <inkml:trace contextRef="#ctx0" brushRef="#br0" timeOffset="269704.1288">21010 15652,'0'0,"-25"-25,25 50,-25-25,50 0,0 0,-1 0,1 0,0 0,0 0,0 0,-1 0,1 0,0 0,-25 25</inkml:trace>
  <inkml:trace contextRef="#ctx0" brushRef="#br0" timeOffset="270000.3598">21481 15329,'-25'-25,"25"50,-25 0,25 0,0 0,0 0,0-1,0 1,0 0,0 0,-25 0,25-1,0 1,0 0,0 0,0 0,0-1,0 26,0-25,0 0,0-1,0 1,0 0,-24-25</inkml:trace>
  <inkml:trace contextRef="#ctx0" brushRef="#br0" timeOffset="270611.6527">21109 16321,'0'25,"0"25,0-25,0 0,0 24,0-24,0 25,0-1,0-24,0 0,0 0,0-1,0 1,0 0,0 0,0 0,0-1,0 1</inkml:trace>
  <inkml:trace contextRef="#ctx0" brushRef="#br0" timeOffset="271192.9469">21084 17338,'-25'0,"25"25,0 0,-25 0,25 0,-24-1,24 1,0 0,0 25,0-25,0-1,0 26,0-25,0 0,0-1,24 1,1 0,0-25,0 0,0 0,-1 0,-24-25,25 25,-25-25,0 1,25-1,-25-25,0 25,0 1,25-1,-25-25,0 25,0 0,0-24,-25 24,0 0,25 0,-25 25,1 0,-1 0,0 0,0 25,0 0</inkml:trace>
  <inkml:trace contextRef="#ctx0" brushRef="#br0" timeOffset="272848.197">21878 15627,'-25'0,"50"0,0 0,-1 0,1 0,0 0,0 0,0 0,-1 0,1 0,0 0,0 0</inkml:trace>
  <inkml:trace contextRef="#ctx0" brushRef="#br0" timeOffset="273192.6718">22200 15379,'25'0,"0"0,0 0,-25 25,24-25,1 0,0 25,-25-1,25-24,-25 25,0 0,0 0,-25 0,0-1,0 1,1 0,-1 0,-25 24,25-24,1 0,-1-25,25 25,25 0,-1-25,1 0,0 0,0 0,0 0,-1 0,1-25,0 25,0 0,-25-25</inkml:trace>
  <inkml:trace contextRef="#ctx0" brushRef="#br0" timeOffset="273724.9906">22101 16446,'0'0,"-25"-25,25 50,-25-1,25 1,0 0,-24 0,24 0,0 24,0-24,0 0,24 0,-24-1,25 1,0 0,0-25,0 0,-1-25,1 0,0 1,0-1,-25 0,25 0,-25-24,0 24,0 0,0-25,0 26,0-1,0 0,-25 0,25 0,-25 0,0 1,0 24,25 24,-24 1,-1 0,0 25,25-1,-25 1,25 0</inkml:trace>
  <inkml:trace contextRef="#ctx0" brushRef="#br0" timeOffset="274140.7578">22200 17115,'0'25,"-25"-25,25 25,0 0,0-1,0 1,0 25,0-25,0 24,-24-24,24 25,0-26,0 26,0 0,0-25,0-1,0 1,0 0,24-50,-24 0,0-24,0 24,0-25</inkml:trace>
  <inkml:trace contextRef="#ctx0" brushRef="#br0" timeOffset="276056.0604">23093 15453,'-25'-24,"25"48,-24 1,24 25,-25-25,25 24,0-24,0 25,0-26,25 1,-25 25,24-25,1-1,0-24,0 0,0 0,-1 0,1 0,0-24,0-1,-25 0,25 0,-1 0,-24-24,25 24,-25 0,0 0,0 1,0-1,0 0,0 0,-25 0,25 1,-24-1,24 0,-25 25,0 0,25-25,-25 50,0-25,1 0,-1 25,0 0,0-1,25 26,0-25,-25 24,25-24</inkml:trace>
  <inkml:trace contextRef="#ctx0" brushRef="#br0" timeOffset="276488.4836">23267 16222,'0'-25,"0"50,0 0,-25 0,50 0,-25 24,0-24,-25 25,25-1,0 1,0-25,0 24,0-24,0 0,-25 0,25 0,0-1,0 1</inkml:trace>
  <inkml:trace contextRef="#ctx0" brushRef="#br0" timeOffset="277016.5592">23217 17264,'-25'-25,"1"25,24 25,0 0,0 24,0 1,0 0,0-1,-25 1,25 0,0-1,0 1,0-1,-25-24,25 0,25 0,-25 0,25-50,-25 0,0-25,24 1</inkml:trace>
  <inkml:trace contextRef="#ctx0" brushRef="#br0" timeOffset="277605.0533">23664 15404,'0'-25,"0"0,24 50,-24 0,25 0,0 24,-25 26,25-26,0 26,-1-1,-24 0,25 1,-25-1,25 1,-25-1,25 25,-25-24,0 24,0-25,0 26,0-1,0-25,0 25,0 1,0-1,-25-25,25 25,-25-24,25 24,-25-25,1 1,24 24,-25-24,0-1,0-24,0 24,1-24,-26-1,0 1</inkml:trace>
  <inkml:trace contextRef="#ctx0" brushRef="#br0" timeOffset="281025.296">11832 18430,'-25'0,"25"-25,25 25,0 0,-1 0,1 0,0 0,0 0,0 0,24 0,-24 0,25-25,-1 25,-24 0,0 0,0 0,0 0,-1 0,-24 25,-24-25,-1 0,0 0,0 0</inkml:trace>
  <inkml:trace contextRef="#ctx0" brushRef="#br0" timeOffset="281388.4694">11906 18604,'-25'-25,"25"0,25 0,25 25,-25 0,-1 0,26 0,-25 0,0 0,-1 0,1 0,0 0,0 0,0 0,24 0,-24 0,25 0,-25 0,-25 25,-50-25</inkml:trace>
  <inkml:trace contextRef="#ctx0" brushRef="#br0" timeOffset="287901.088">12725 18058,'0'0,"0"-25,25 25,-25 25,-25 0,25 24,-25-24,25 0,-25 24,25 1,-25 0,25-1,0 1,-24-1,24 1,0-25,24 25,-24-1,0 1,25-25,-25-1,25 1,-25 0,50 25,-26-1,1-24,0 0,-50-75,25 25</inkml:trace>
  <inkml:trace contextRef="#ctx0" brushRef="#br0" timeOffset="291328.4404">12824 18628,'0'-49,"25"24,0 25,-1 25,26-25,-25 0,0 0,-1-25,1 25,0 0,0 0,0 0,-1 0,-24-25,25 25,-25 25,-49 0,24-50</inkml:trace>
  <inkml:trace contextRef="#ctx0" brushRef="#br0" timeOffset="292056.4449">13568 18380,'0'-25,"0"50,0 0,25 0,-25 0,-25-1,25 1,0 0,0 0,-25 25,25-26,-24 26,24-25,-25 0,0 24,0-24,-24 0,24-25,-25 0,25-25,1 0,-1 0,25-24,0 24,0 0,49-24,-24 49,0 24,25-24,-26 25,26 0,-25 0,0 0,-1-1,-24 1,25 0</inkml:trace>
  <inkml:trace contextRef="#ctx0" brushRef="#br0" timeOffset="292349.0035">13717 18653,'0'25,"0"25,0-1,0-24,0 25,0-26,0-48,-25-1</inkml:trace>
  <inkml:trace contextRef="#ctx0" brushRef="#br0" timeOffset="293545.2266">13915 18554,'0'-25,"25"25,0 0,0 0,0 0,-1 0,1 0,0 0,0 0,0 0,-1 0,1 0,0 0,-50 0,0 0</inkml:trace>
  <inkml:trace contextRef="#ctx0" brushRef="#br0" timeOffset="293724.5923">14039 18355,'-24'25,"24"0,0 0,0 0,0 24,0 1,0-25,0 24,0-24,24 25,-24-1,0-24,-49-74</inkml:trace>
  <inkml:trace contextRef="#ctx0" brushRef="#br0" timeOffset="294244.3139">14635 18256,'0'25,"0"0,0 0,0-1,0 1,0 0,0 25,0-26,-25 1,25 25,-25-25,25 24,-25-24,1 0,24 0,-50 24,25-24,-24 0,-1-25,25 0,0-25,0-24,1 24,24 0,24 0,-24 0,0-24,25 24,-25 0,25 0,0 25,0 0,0 0,-1 25,26 25,-25-1,0-24,-1 25,1-25,-25 24,25-24,0 0</inkml:trace>
  <inkml:trace contextRef="#ctx0" brushRef="#br0" timeOffset="294700.2146">14784 18703,'24'-25,"1"25,0 25,0 0,-25 24,-25-24,0 0,0 0,1-1,48 1,1-25,25 0,-25 0,24-25,-24 25</inkml:trace>
  <inkml:trace contextRef="#ctx0" brushRef="#br0" timeOffset="297700.6543">15801 18703,'0'-50,"0"25,0 1,49 24,-24 0,0 0,0 0,24 0,1 0,-25 0,-1 24</inkml:trace>
  <inkml:trace contextRef="#ctx0" brushRef="#br0" timeOffset="298049.0764">16148 18504,'25'0,"-1"0,1 25,0-25,0 25,0 0,-25 24,0-24,-25 25,-25-1,1 1,24-25,0-25,50 0,24 0,-24 0,0 0,0 0,0 0,-1 0,1-149,0 124</inkml:trace>
  <inkml:trace contextRef="#ctx0" brushRef="#br0" timeOffset="298460.0513">16718 18405,'25'0,"0"0,-25 25,0 0,0-1,0 1,0 25,0-25,-25 24,25-24,-25 25,1-1,24 1,-25-25,0 0,0 24,-24-24,24-25,0 0,-25-25,26-24,24-1,0 25,24 0,1 25,0-24,25 48,-26 1,26 0,0 0,-26 0,1-1,0 1,-50-124</inkml:trace>
  <inkml:trace contextRef="#ctx0" brushRef="#br0" timeOffset="298668.5203">16917 18777,'25'25,"-25"25,0-26,0 1,0 0,0 25,0-26,0 1,-25-25,0-25</inkml:trace>
  <inkml:trace contextRef="#ctx0" brushRef="#br0" timeOffset="299452.3824">17016 18604,'0'-25,"0"0,25 0,0 25,-1 25,26-25,-25 0,0 0,24 0,-24 0,0 0,0 0,-1-25,1 25,0 0,-50 0,0-25,1 25</inkml:trace>
  <inkml:trace contextRef="#ctx0" brushRef="#br0" timeOffset="299617.046">17214 18331,'0'0,"0"24,0 1,0 25,0-25,0-1,0 26,0 0,0-25,0 24,0 1,0-25,25 24,-25-24,25-50</inkml:trace>
  <inkml:trace contextRef="#ctx0" brushRef="#br0" timeOffset="300024.4722">17909 18207,'25'0,"-25"24,0 1,0 25,-25-25,25 24,-25 1,25-1,-25 1,25 0,-24-25,24 24,-25-24,0 0,25 0,-50 24,26-49,-1 0,-25-25,25 1,1-1,24-25,-25 25,25 1,0-26,0 25,25 25,-25-25,24 25,1 0,0 0,0 25,0-25,24 50,-24-25,0-1,0 1,-1-25,26 50,-25-25</inkml:trace>
  <inkml:trace contextRef="#ctx0" brushRef="#br0" timeOffset="300429.3563">18058 18529,'0'0,"25"0,-1 25,1 0,-25 0,0-1,-25 26,1-25,-1-25,0 25,50-50,0 25,24 25,-24-1,-25 26,0-25,-25 24,25 1,-25-25,1 0,-1-50,-25-99,1 49</inkml:trace>
  <inkml:trace contextRef="#ctx0" brushRef="#br0" timeOffset="303340.4659">19422 18306,'-25'-25,"50"50,-25 0,0-1,0 1,0 0,-25 25,25-26,0 1,-25 0,25 0,-24 0,-1 24,0-24,0 0,0-25,-24 25,24-25,0 0,0-25,-24 25,24-25,0 0,0 1,1-1,-1 0,25 0,0 0,0 0,0 1,25 24,-1 0,1 0,0 0,0 0,24 24,-24-24,25 25,-25-25,-1 25,26 0,-25-25,0 25,-1 0,26 24,-25-74</inkml:trace>
  <inkml:trace contextRef="#ctx0" brushRef="#br0" timeOffset="303608.1674">19596 18479,'0'25,"25"-25,-1 0,-24 25,25 25,-25-25,-25-1,1 1,-26 0,25 0,75-25,-25-25,-1 25,1 25,0-25,25 0,-26-25,1 25</inkml:trace>
  <inkml:trace contextRef="#ctx0" brushRef="#br0" timeOffset="303861.2359">19869 18455,'24'0,"1"0,0 0,0 0,0 0,24 24,-24-24,25 25,-26-25,1 0,0 0,0 0,-25 25,0-50,-25 25,25-25</inkml:trace>
  <inkml:trace contextRef="#ctx0" brushRef="#br0" timeOffset="304040.0587">20017 18231,'0'25,"25"0,-25 0,0 24,0 1,0 0,0-1,25 1,-25 0,0-1,0 1,0-1,0 1</inkml:trace>
  <inkml:trace contextRef="#ctx0" brushRef="#br0" timeOffset="304448.0369">20613 18182,'0'25,"0"-1,0 26,0-25,0 24,0 1,0 0,-25-1,25 1,-25 0,0-26,25 26,-25-25,1 0,-1 24,-25-49,25 0,1-25,-1-24,0 24,25-25,0 26,0-1,0 0,25 0,0 25,-1 0,1 0,0 0,0 25,0-25,-1 25,26 24,0-24,-26 25</inkml:trace>
  <inkml:trace contextRef="#ctx0" brushRef="#br0" timeOffset="304968.9594">20786 18554,'0'-25,"25"0,0 25,0 0,0 25,-1 0,1 25,-25-26,-25 1,1 0,-26 0,0-25,26-25,48 0,1 25,25 25,-1 0,-24 0,-25-1,0 26,0-25,-25 24,1-24,-1 0,0 0,0-75</inkml:trace>
  <inkml:trace contextRef="#ctx0" brushRef="#br0" timeOffset="305388.9401">21332 18058,'0'0,"25"0,-25 25,25-1,-25 1,24 0,-24 25,25-1,0 1,0 24,0-24,-1-1,-24 1,25 0,-25-1,0 1,0 0,0-1,0 1,0-1,-25 1,25 0,-24-26,24 1,-50-25,0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2:38:27.9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8880 918,'0'0,"0"-25,0 0,25 50,-25 0,0 24,25 1,-25 0,0-1,0 1,0 24,24-24,-24-1,0-24,0 25,0-25,0-1,0 1,0 0,0-50</inkml:trace>
  <inkml:trace contextRef="#ctx0" brushRef="#br0" timeOffset="344.1665">8979 1067,'0'-25,"25"25,0 0,0-25,0 25,24-25,-24 25,25-25,-26 1,26 24,0-25,-26 25,1 0,0-25,0 25,0 25,-1 0,-24-1,0 1,0 0,0 25,0-1,0-24,0 25,0-1,0 1,0-1,0 1,0 0,0-26,0 26,0-25,0 0,0-1,0 1,-24 0,-1-50,25 0,-25 1,0-26,0 25,25-24</inkml:trace>
  <inkml:trace contextRef="#ctx0" brushRef="#br0" timeOffset="563.7106">9252 595,'0'25,"25"0,-25 0,0 24,-25 26,25-1,0 1,-25-1,25 0,-24 1,-1-26,25 1,-25-25,0 24,25-24,-25 0,25 0,-24-25,-1-25</inkml:trace>
  <inkml:trace contextRef="#ctx0" brushRef="#br0" timeOffset="680.2539">9203 1191,'0'0,"24"0,1 24,-25 1,25-25,0 25,0-25,-1 0,-24 25,25-25,0 0,-75-25,75 25</inkml:trace>
  <inkml:trace contextRef="#ctx0" brushRef="#br0" timeOffset="944.2226">9773 719,'25'0,"0"0,-1 0,1 0,0 25,0-25,0 0,-1 0,1 0,-25 25,-25 0,1-25,24 25</inkml:trace>
  <inkml:trace contextRef="#ctx0" brushRef="#br0" timeOffset="1136.15">9674 1067,'25'0,"-1"0,1-25,0 25,0 0,0-25,24 25,-24-25,25 25,-26 0,26 0,-25-25,0 25,0 0,-50 25,0-25,0 0</inkml:trace>
  <inkml:trace contextRef="#ctx0" brushRef="#br0" timeOffset="1380.1809">9897 819,'0'0,"0"-25,0 50,0-1,0 1,0 25,25-25,-25 24,0 26,0-26,0 1,0-1,0 26,0-26,0 26,0-26,0 1,0-25,0 24,0-24,0 25,0-25,-25-25,25-25,0 0</inkml:trace>
  <inkml:trace contextRef="#ctx0" brushRef="#br0" timeOffset="1755.8622">9897 1067,'0'0,"-25"24,25 1,-25 25,1-1,24 1,-25 0,0-1,25 1,-25-25,25 24,25-74,-25 1,25-1,0 0,-1-25,1 26,0-26,25 0,-26 26,26-26,-25 25,0-24,0-1,-1 25,1 0,-25 1,0-1,0 0,0 0,0 0,0 1,0 48,0 1,0 25,0-1,0 1,0 0,0-1,0-24,0 25,0-26,0 26,0-25,0 0,0-50,0 0</inkml:trace>
  <inkml:trace contextRef="#ctx0" brushRef="#br0" timeOffset="2108.2158">10195 868,'0'0,"0"-25,25 1,-1 24,1 0,0 0,-25 24,25-24,-25 25,25-25,-25 25,0 0,0 0,0-1,-25 1,25 0,-25 0,0 0,0 24,1-24,-1 0,0 24,0-24,0-25,1 25,48-25,1-25,0 0,0 1,0 24,-1-25,1 0,0 25,0-25,0 25,-1 0,1 0,0 25,-25 0,-25-25,25 49,-25-24,25 0,-24 0,-1 24,-25 1,25-25,-24 24,24 1,0-25,0-25,25 25,-24-50</inkml:trace>
  <inkml:trace contextRef="#ctx0" brushRef="#br0" timeOffset="2244.3275">10319 1339,'25'25,"-1"-25,-24 25,25 0,0 0,0-25,0 24,-25 1,24 0,1 0,-50-25</inkml:trace>
  <inkml:trace contextRef="#ctx0" brushRef="#br0" timeOffset="2520.326">10740 943,'0'-25,"25"25,0 0,0 0,0 0,-1 0,26 0,-25 0,0 0,-1 0,1 0,0-25,0 25,-50-25,0 25</inkml:trace>
  <inkml:trace contextRef="#ctx0" brushRef="#br0" timeOffset="3032.0811">10864 744,'-24'0,"24"25,0 25,24-26,-24 26,0 0,0-1,0-24,-24 25,24-1,0-24,0 0,-25 0,25-1,0 1,25-50,-1 1,1 24,0-25,0 25,0 0,-1-25,1 25,0 0,0-25,0 50,-1-25,-24 25,25 0,-50-1,25 1,0 0,0 0,-24 0,24-1,-25 1,25 0,0 25,-25-50,25 49,-25-24,0 0,25 0,-24-1,-1-24,0 25,0-25,0 0,1-25,-1 25,0-24,0-1,0 25,1-25,-1 0,25 0,-25 25,0-24,50 24,0 0,0 0,-1-25,1 25,0 0,0-25,24 25,-24 0,0-25,0 25,0 0,-1 0,1-25,0 25</inkml:trace>
  <inkml:trace contextRef="#ctx0" brushRef="#br0" timeOffset="3363.5608">11361 893,'24'0,"1"0,0 0,0 0,0 0,24-25,-24 25,25 0,-1 0,-24 0,25-25,-26 25,1 0,0 25,-50-25,25 25</inkml:trace>
  <inkml:trace contextRef="#ctx0" brushRef="#br0" timeOffset="3608.0052">11559 967,'0'25,"0"0,25 0,-25 0,0 24,0-24,25 0,-25 24,0 1,-25-25,25 24,0-24,-25 0,25 0,25-50,0 0,-1 25,1-25,0 1,-25-1,25 25,0-25,-1 25,-24-25,-24 25</inkml:trace>
  <inkml:trace contextRef="#ctx0" brushRef="#br0" timeOffset="3871.6303">11435 1141,'0'25,"0"0,0-1,0 26,0-25,0 24,0 1,0 0,-25-1,25 1,0-1,-25-24,25 0,25-25,-25-25,25 25,0 0,0 0,-1-25,1 25,0 0,0 0,0 0,-1 0,1-24,0 24,25 0,-26 0,26 0,-25 0,-50-25,50 0</inkml:trace>
  <inkml:trace contextRef="#ctx0" brushRef="#br0" timeOffset="4075.5579">12055 595,'0'50,"50"-50,-26 0,1 25,0-25,-25 25,25-25,0 24,0-24,-25 25,-25 0,0 0,25 0,-50-1,25 1</inkml:trace>
  <inkml:trace contextRef="#ctx0" brushRef="#br0" timeOffset="4380.357">11956 967,'25'-24,"-1"24,1-25,0 25,25-25,-26 25,1 0,0 0,0 0,0 25,-25 0,-25-1,25 1,0 0,-25 25,0-26,0 26,-24 0,24-1,-25-24,50 25,-24-50,-1 24,50-48,-1 24,-24-25,50 25,-25-25,0 25,24-25,-24 0,25 25,-25-24,-1 24,26-25,-25 25,0 0,-50 0,0 25,0-25</inkml:trace>
  <inkml:trace contextRef="#ctx0" brushRef="#br0" timeOffset="4524.296">12204 1240,'0'0,"-25"0,25 25,-25-25,25 25,0 0,0-1,0 26,0-25,0 0,0-1,-25 26,25-25,0 0,-24-1,-1 1,25 0,-25 0,0 0,0-25,1 0,-1 0,0-25</inkml:trace>
  <inkml:trace contextRef="#ctx0" brushRef="#br0" timeOffset="4667.909">11956 1339,'25'0,"-1"25,1 0,0 0,0 0,0 24,24-24,-24 0,25 24,-25-24,24 0,-24 0,25 0,-26 0,26-25,-100-50,75 50</inkml:trace>
  <inkml:trace contextRef="#ctx0" brushRef="#br0" timeOffset="5335.5344">12477 744,'0'-25,"25"25,-1 0,-24 25,25 0,0 25,-25-26,25 26,-25-25,0 24,0-24,0 0,25 0,-25-50,24 25,1-25,0 0,0 1,0-1,-1 25,1-25,0 25,0 0,-50 25,0 0,0-1,1 1,-1 0,-25 25,25-26,1 26,-26-25,25 0,0-1,1 1,24 0,24-25,1 0,0 0,25-25,-26 25,1-25,0 25,25-24,-26 24,1-25,0 25,0-25,0 25,-25-25,24 0,-48 25,24-24,-25 24,0-25,25 0,-25 25,0-25,1 25,-1 0,0 25,25 0,0 24,0-24,0 25,0-25,0 24,-25 1,25-25,0 24,-25 1,25-25,-24 24,-1 1,25-25,-25-1,0-24,25-24,0-1</inkml:trace>
  <inkml:trace contextRef="#ctx0" brushRef="#br0" timeOffset="5471.7516">12650 1339,'0'25,"25"-25,0 25,-25 0,25 0,0-1,-1 26,1-25,0 0,25-1,-50 1,24-25,1 25,0-25,-25-25</inkml:trace>
  <inkml:trace contextRef="#ctx0" brushRef="#br0" timeOffset="5668.4036">12973 943,'25'0,"-1"0,1 0,0 0,0 24,0-24,-1 0,1 0,0 25,-50-25,0 0,1 25</inkml:trace>
  <inkml:trace contextRef="#ctx0" brushRef="#br0" timeOffset="5963.002">12923 1166,'25'0,"0"0,0 0,-1 0,1 0,0 25,0-25,0 0,-1 0,-48 24,24 1,-25 0,0 0,0 0,0-1,1 1,-1-25,0 25,50-25,0 0,-1 0,1 0,0-25,0 25,0 0,-1 0,1 0,0-25,0 25,0 0,-50-24</inkml:trace>
  <inkml:trace contextRef="#ctx0" brushRef="#br0" timeOffset="6600.3144">12923 1141,'0'-25,"0"0,0 50,25-25,-25 25,25 25,-25-26,0 26,0-25,0 24,0 1,0 0,0-1,0-24,25 25,-25-26,0 1,24-25,1 0,-25-25,25 25,25-24,-26-1,26 0,0 0,-1 0,1 1,0-26,-1 25,1-24,-25 24,24-25,-24 1,0-1,0 0,-25 26,24-26,-24 25,0 0,0 1,0 48,25 1,-25 0,25 0,-25 0,25-25,-25 24,25-24,-1 25,1-25,-25 25,-25-25,25 25,-24-25,-1 25,0-1,0 1,0-25,1 25,-1-25,0 0,0 0,0 0,25-25,-24 25,24-25,0 1,0-1,0 0,24 0,1 0,0 50,-25 0,0 25,0-26,0 26,0-25,0 24,0 1,0 0,0-26,0 26,0-25,0 0,25-50,-25 0,0 0,0 0</inkml:trace>
  <inkml:trace contextRef="#ctx0" brushRef="#br0" timeOffset="7368.3997">13866 819,'25'0,"-1"0,1 0,0 0,0 0,0 0,-1 0,1 0,0 0,0 0,0-25,-50 0,25 0,-25 25,25-25,-25 25,25-24,-25 24,1 24,24 26,0-25,-25 24,25 1,0 0,-25-1,25 1,0-1,0-24,-25 0,50 0,0-25,0 0,24-25,-24 25,0-25,0 0,24 25,-24-24,0 24,0 0,-25-25,-25 25,0 0,0-25,0 25,1-25,24 50,0 25,0-26,24 26,-24 0,0-1,0 1,0-1,0 26,0-1,0-24,0-1,25 1,-25 0,0-25,0 24,0-24,-25-25,25-25,-24 25,-1-25,25 1,-25-1,0-25,0 25,1-24,-1 24,0 0,0 0,0 0,1 25,-1 0,25-24,25 24,-1 0,1 0,25 0,-25-25,24 25,1-25,-1 25,1-25,0 25,-1-25,-24 25,25 0,-25-24,-1 24,1 0,-25 24,-25-24,-24-49,24 49</inkml:trace>
  <inkml:trace contextRef="#ctx0" brushRef="#br0" timeOffset="12087.6374">1439 2902,'24'0,"1"0,0 25,0-25,0 0,24-25,-24 25,0 0,25 0,-26 0,1-25,25 25,-25 0,-1-24,1 24,0 24</inkml:trace>
  <inkml:trace contextRef="#ctx0" brushRef="#br0" timeOffset="12239.1714">2183 2927,'25'25,"-25"0,24-25</inkml:trace>
  <inkml:trace contextRef="#ctx0" brushRef="#br0" timeOffset="15556.3589">2729 2456,'0'24,"0"1,0 25,0-1,24 1,-24 25,0-26,0 26,0-1,0-24,0-1,0 1,0-25,0-1,0 1,25-50,-25 1</inkml:trace>
  <inkml:trace contextRef="#ctx0" brushRef="#br0" timeOffset="15868.252">2803 2580,'25'-25,"-25"0,25 25,-1 0,1-25,0 25,0 0,0-25,-1 25,26-24,-25 24,24-25,-24 25,0 0,25 0,-26 0,1 0,0 25,-25-1,0 26,0-25,0 24,0 1,0 0,0 24,0-24,0 24,0-24,0-1,0 1,0 0,0-26,0 1,0 0,0 0,-25-25,0-25,1 0,24 0,-25 1,0-26,-25 0,26 1</inkml:trace>
  <inkml:trace contextRef="#ctx0" brushRef="#br0" timeOffset="16027.5012">2977 2257,'0'25,"0"0,24 0,-24 24,0 1,0-1,-24 26,24-1,0-24,-25 0,25 24,-25-24,25-1,-25-24,25 0,-25-25</inkml:trace>
  <inkml:trace contextRef="#ctx0" brushRef="#br0" timeOffset="16136.3938">2952 2679,'25'0,"-1"25,1-25,0 25,0-1,0 1,-1 0,1-25,0 25,0-25,0 25,-1-25,1-25</inkml:trace>
  <inkml:trace contextRef="#ctx0" brushRef="#br0" timeOffset="16323.3571">3547 2257,'25'0,"0"25,-1-25,1 0,0 0,0 0,0 0</inkml:trace>
  <inkml:trace contextRef="#ctx0" brushRef="#br0" timeOffset="16523.5115">3448 2580,'25'24,"-1"-48,1 24,0-25,25 25,-26-25,26 25,-25-25,25 25,-26-25,1 25,0 0,0 0,-25 25,-25-25,-49-49,49 73,0-24</inkml:trace>
  <inkml:trace contextRef="#ctx0" brushRef="#br0" timeOffset="16707.8524">3621 2381,'0'25,"0"0,25 24,-25 1,0 0,0-1,25 26,-25-1,0 1,0-1,0 0,0 1,0-26,0 1,0 0,0-26,-25-48,25-1</inkml:trace>
  <inkml:trace contextRef="#ctx0" brushRef="#br0" timeOffset="16920.3244">3572 2704,'0'0,"0"25,-25 24,25 1,-25-1,0 1,25 0,0-26,0 1,25-50,0 1,-25-1,25-25,0 1,24-1,-24 0,0 1,0 24,0-25,-1 1,1-1,0 25,0-24,0 24</inkml:trace>
  <inkml:trace contextRef="#ctx0" brushRef="#br0" timeOffset="17067.7075">3870 2332,'-25'-25,"25"50,0-1,25 26,-25 0,0-1,24-24,-24 25,0-26,0 26,0-25,25 0,-25 0,-25-25,25-25</inkml:trace>
  <inkml:trace contextRef="#ctx0" brushRef="#br0" timeOffset="17427.6032">3919 2406,'0'0,"0"-25,25 25,-25-25,25 25,0 0,-1-24,1 24,-25 24,25-24,0 0,-25 25,25 0,-50 0,25 0,-25-1,25 26,-25-25,-24 24,24-24,0 25,0-25,25 0,-25-25,50 0,0-25,-25 0,25 25,0-25,-1 0,1 0,0 25,0-24,0 48,-1-24,-24 25,-24 0,24 0,0 0,-25 24,0-24,0 25,0-25,1 24,-1 1,-25-1,25-24,1 25,-1-50,-25 0,50-25,0 0</inkml:trace>
  <inkml:trace contextRef="#ctx0" brushRef="#br0" timeOffset="17564.1788">4018 2877,'25'25,"0"-25,0 50,0-25,-1-1,1 1,0 0,0 0,0 0,-1-25,-24 24,-49-48,24 24</inkml:trace>
  <inkml:trace contextRef="#ctx0" brushRef="#br0" timeOffset="17816.276">4415 2356,'25'0,"-25"25,25-25,0 0,-1 25,1-25,0 0,0 25,0-25,-1 0,-24 25</inkml:trace>
  <inkml:trace contextRef="#ctx0" brushRef="#br0" timeOffset="18495.7431">4390 2530,'25'0,"0"0,-25 25,0 0,0-1,25-24,-25 25,0 0,0 0,0 0,0 0,0-1,0 1,0 0,0 0,0 0,0-1,0 1,0 0,0 0,0-50,0 0,0 0,0 1,25-1,-25 0,0-25,24 26,1-1,-25-25,25 25,0 0,0 1,-1 24,-24-25,25 25,0 49,-25-24,0 25,0-25,-25 0,25 24,0-24,-25 25,25-26,-24 1,48-50,-24 1,25-1,0 0,-25 0,25 0,0 1,-1 24,1-25,0 25,0 25,0-1,-25 1,0 0,0 0,0 0,-25-1,25 1,-25 0,0 25,0-26,1 1,-1-25,25-25,0 1,0-1,0 0,25 0,-25-24,24-1,1 25,-25-24,25-1,0 25,0-25,0 1</inkml:trace>
  <inkml:trace contextRef="#ctx0" brushRef="#br0" timeOffset="18687.8474">5209 1935,'25'25,"-25"-1,25-24,-1 25,-24 0,25 0,0 0,-25-1,25-24,-25 25,0 0,-25-25,25 25,-25-25</inkml:trace>
  <inkml:trace contextRef="#ctx0" brushRef="#br0" timeOffset="19399.9407">5085 2183,'-25'0,"25"25,0-1,0 1,0 0,0 25,0-26,0 1,0 0,-25 25,25-26,0 1,0 0,-24-25,48-25,-24 0,25 1,-25-1,25 0,0 0,0 0,-1 25,1-24,0-1,25 0,-26 25,1-25,0 25,25 0,-26-25,1 25,25 0,-25 0,-1 0,1 25,-25 0,0 0,-25 0,1-1,-1 1,0 25,-25-25,1-1,24 26,0-50,0 25,1-25,-1 0,25-25,25 0,-25 0,24 25,-24-24,25 24,0 0,0 0,-25 24,25-24,-25 25,0 0,0 0,-25 0,25-1,-25 1,25 0,-25 0,25 0,25-50,0 25,-25-25,25 0,-1 0,1 1,0 24,-25-25,25 0,0 25,-25-25,-25 25,0 0,0 25,-24-25,24 0,0 25,0-25,-24 25,49-1,-25 1,0 0,0 0,25 0,-25 0,25-1,-24 26,24-25,-25 0,25 24,-25-24,25 0,-25 0,25-1,-25-24,25-24,0-1</inkml:trace>
  <inkml:trace contextRef="#ctx0" brushRef="#br0" timeOffset="19551.3595">5159 2629,'0'25,"25"-25,0 25,0-25,0 25,-1 0,1 24,0-24,25 0,-26 24,1-24,25 0,-25-25,-1 25,26-25,-25 0,0 0,-25-25,24 0,1 0</inkml:trace>
  <inkml:trace contextRef="#ctx0" brushRef="#br0" timeOffset="19892.3854">5755 2356,'0'25,"24"-25,-24 25,25 25,-25-26,25 1,0 25,-25-25,25-1,-25 1,0 0,25-25,-25-25,0 0,0 1,0-26,24 0,-24 26,0-26,0-24,0 49,25-25,-25 25,0 1,0 48,0 1,0 0,0 25,-25-1,25 1,-24 24,-1 1,0-26,0 26,0-26,0 26,-24-26,24-24,0 25,0-25,1-25,-1 0,25-25,-25 0,25 0,0-24,-25-1</inkml:trace>
  <inkml:trace contextRef="#ctx0" brushRef="#br0" timeOffset="20035.2526">5606 2530,'25'0,"-1"0,1 25,0 24,0-24,0 25,-1-25,1 24,25-24,-25 25,24-25,-24-1,0 1,25 0,-26-25,26 25,-25-25,-25 25,25-25</inkml:trace>
  <inkml:trace contextRef="#ctx0" brushRef="#br0" timeOffset="21048.4327">6251 2332,'25'0,"-1"0,1 0,0 0,0 0,24 0,-24 0,0 0,0 0,0 0,-1 0,1 0,0-25,-50 0,25 0,-25 0,1 1,-1-1,0 0,0 0,0 0,25 50,0 0,0 0,0 0,0 24,25-24,-50 25,25-1,0-24,0 25,0-1,0-24,0 0,0 0,0-1,0-48,0-1,25 25,0-25,0 0,0 0,-25 1,24 24,1-25,0 25,0 0,0 0,-1 0,-24 25,25-1,-25 1,25 25,-25-25,0-1,0 26,0 0,0-25,0 24,-25 1,0-25,25-1,-24 1,-1 0,0 0,0-25,0 0,1-25,-1 25,0-25,0 0,0 25,1-24,-1-1,0 0,0 25,25-25,25 25,0 0,0-25,-1 25,26 0,-25-24,24 24,-24-25,25 0,-25 0,-1 0,1 0,25 1,-25-26,24 25,-24 0</inkml:trace>
  <inkml:trace contextRef="#ctx0" brushRef="#br0" timeOffset="22087.5117">6921 2356,'0'0,"24"-24,-24 48,0 1,-24 0,24 0,0 24,0-24,0 0,0 0,0 0,24-25,1 0,0-25,0 25,0-25,-1 0,1 0,25 25,-25-24,-1-1,1 0,0 25,-50 0,0 0,1 0,-1-25,0 25,0-25,0 1,25-1,-24 0,24 0,0 0,0 1,24 48,-24 1,0 0,25 0,-25 24,0 1,25 24,-25 1,-25-1,25-24,0 24,0 1,0-1,0-24,0-1,25-24,-25-50,25-24,-25-1,0-24,25 24,-25-24,24-1,-24 1,25-1,-25 1,0 24,25 26,-25-1,0 0,25 25,-25 25,25-25,-25 25,24-25,-24 24,25-24,0 0,0 25,0-25,24 0,-24-25,0 25,24-24,-24-1,0 25,-25-25,0 0,25 25,-50-25,25 1,-25-1,0 0,1 25,24-25,-25 25,0-25,0 25,25 25,0 0,0 25,0-26,0 26,0 0,0-1,0 26,0-26,0 1,0-1,0-24,0 25,-25-25,25 0,-24-50,-1 0,0 25,25-25,-25 0,25 0,-25 1,25-1,25 25,0 0,0 0,0-25,-1 25,26 0,-25 0,0-25,-1 25,1 0,0 25,0-25,-25 25,-25 0,25-1,-25 1,0 0,1 0,-26 0,25 0,-24-1,24 1,0 0,0 0,50-25,0 0,24 0,-24 0,25 0,-25-25,24 25,-24 0,25 0,-26-25,1 25,25 0,-25-25,-25 1,24 24,-24-25</inkml:trace>
  <inkml:trace contextRef="#ctx0" brushRef="#br0" timeOffset="22436.4429">7789 2034,'24'0,"1"25,0-25,25 0,-26 0,26 0,-25 25,25-25,-26 0,1 0,0 0,0 24,-50-24,0 0,0 0,1 0,-1 0,0 0,0 0,0 0,0 25,1 0,24 25,0-26,0 26,-25 0,25-1,0 26,0-1,-25-24,25 24,-25 1,25-1,0-24,-25-1,25 1,0-25,0-1,0-73,0 24,0-25,0 1</inkml:trace>
  <inkml:trace contextRef="#ctx0" brushRef="#br0" timeOffset="22940.0436">7937 2332,'25'0,"-25"-25,25 25,0 0,0 0,0 0,-1 0,-24-25,25 25,0 0,0 0,0 0,-25-25,-25 25,0 25,0-25,25 25,-25-25,25 25,-24-1,24 1,-25 25,25-25,0 24,-25 1,25-25,-25 24,25-24,0 25,-25-25,25-1,0-48,25 24,0-25,0-25,0 25,-1 0,1 1,0-1,25 0,-26 25,1 0,-25 25,0 0,0-1,-25 1,1 0,24 25,-25-25,0-1,0 1,0 25,1-50,-1 25,25-1,25-24,-1 25,1-25,0 0,0 0,0 25,-1-25,1 0,0 0,0 0,-25-25</inkml:trace>
  <inkml:trace contextRef="#ctx0" brushRef="#br0" timeOffset="40147.325">2059 4316,'-25'25,"25"0,25-1,-25 26,0-25,-25 0,25 24,0 1,0-1,0 1,0-25,0 24,0-24,0 0,0 0,-25-50</inkml:trace>
  <inkml:trace contextRef="#ctx0" brushRef="#br0" timeOffset="40280.2452">2133 4589,'25'25,"0"-25,0 0,-1-25</inkml:trace>
  <inkml:trace contextRef="#ctx0" brushRef="#br0" timeOffset="40511.544">2704 3919,'25'0,"-1"0,1 0,0 25,0-25,0 25,-1 0,1-1,-50-24</inkml:trace>
  <inkml:trace contextRef="#ctx0" brushRef="#br0" timeOffset="41388.5327">2629 4068,'-25'25,"25"0,0-1,0 1,25 0,-50 25,25-26,0 26,0-25,0 24,0 1,0-25,0 0,0-1,-24-24,24-24,24-1,-24 0,0 0,0 0,0 1,25-1,-25 0,0 0,25 25,-25-25,25 25,0-24,0-1,-1 25,1 0,0-25,0 25,0 0,-1 0,1-25,0 25,0 0,0 0,-1 0,-24 25,25-25,-25 25,-25-25,25 25,-24-1,-1 26,0-25,0 24,0-24,-24 0,24 25,0-26,0-48,50 24,0-25,-25 0,25 25,0-25,-1 50,1 0,-25 0,0-1,-25 1,25 0,0 25,0-26,-24 1,24 0,0 0,24-50,1 0,-25 0,25 1,-25-1,25 0,-25 0,0 0,-25 1,0 24,0-25,1 25,-1 0,0 0,0 25,0-1,1 26,-1-25,25 24,-25 1,0 0,0 24,0-24,1-1,-1 1,0 0,25-1,-25-24,25 0,0-75,25 25,-25-49,0 24,25-24,0 24,-25-24,24 24,-24 25,25 1,-25-1,25 25,0 0,0 0,0 25,-1-1,1 26,25-25,-25 0,-1 24,26-24,-25 0,0 25,24-50,-24 24,0 1,0 0,-1-25,1 0,0-25,0 0,-25-24</inkml:trace>
  <inkml:trace contextRef="#ctx0" brushRef="#br0" timeOffset="41891.1993">3225 4366,'24'24,"-24"1,25 0,-25 25,25-26,-25 26,25-25,0 24,-25-24,24 0,-24 0,25-25,-25 25,25-50,-25 0,0 0,0 0,0-24,0-1,25 1,-25-1,0 0,0 1,0-1,0 1,0 73,0 1,0 25,0-1,0 1,-25 0,25-1,-25 26,0-26,1 26,24-26,-25-24,0 25,0-25,0-1,1 1,-1-25,0 25,25-50,-25 25,25-25,-25 1,25-26,0 25,-24-25,24 1,0-1,0 25,24 1,1 24,0 24,0 1,0 0,-1 0,1 0,0 24,0-24,0 25,24-25,-24-1,0 1,0 0,-1-25,1 25,0-25,0 25,0-25,-50-25</inkml:trace>
  <inkml:trace contextRef="#ctx0" brushRef="#br0" timeOffset="42015.8194">3721 4961,'25'0,"-25"25,-25-25</inkml:trace>
  <inkml:trace contextRef="#ctx0" brushRef="#br0" timeOffset="44728.0904">5035 4341,'0'25,"0"-1,0 1,0 0,0 25,-24-26,24 26,0-25,-25 24,0 1,25-25,-25 24,0-24,1 0,-1 0,0 0,0-25,0 25,0-25,1-25,24 0,-25 25,25-50,0 25,-25 1,25-26,25 25,-25 0,25 1,-1 24,1 0,0 0,0 0,0 24,0 1,-1 0,26 0,-25 0,0-25,-25 24,24 1,1-25,0 25,0 0,-50-50,0 0,0 0,25 1</inkml:trace>
  <inkml:trace contextRef="#ctx0" brushRef="#br0" timeOffset="45015.6117">4638 4316,'-24'-25,"48"0,1 25,0 0,25 0,-26 0,26 0,0 25,-1-25,-24 0,25 0,-1 0,-24 0,25 0,-25 0,24 0,-24 0,0-25,-50 25,25-24,-25-1,0 25,25-25,-24 0,-1 0,0 25,25-24,-25 24</inkml:trace>
  <inkml:trace contextRef="#ctx0" brushRef="#br0" timeOffset="45335.7216">5333 4514,'25'0,"0"0,-1 0,26-24,-25 24,0 0,-1 0,1 0,0 0,-25-25,25 25,-50 25,0-1,0-24</inkml:trace>
  <inkml:trace contextRef="#ctx0" brushRef="#br0" timeOffset="45508.2746">5358 4638,'25'0,"-1"25,1-25,0 0,0 0,24 0,-24-25,0 25,0 0,0 0,-1 0,1 0,0 0,-50 0</inkml:trace>
  <inkml:trace contextRef="#ctx0" brushRef="#br0" timeOffset="47235.3857">6350 3423,'0'0,"-25"25,25 0,0-1,-25 1,25 25,-24-1,24 26,-25-25,25 24,-25 0,25 1,-25-1,25 25,-25-24,25 24,0 0,-24 0,24 1,0 24,0-25,0 0,0 0,0 1,0-1,0 0,24-25,-24 1,25-1,0 1,-25-26,25 1,-25-1,25-24,-25 25,24-25,-24 0,0-1,0-48,-24-1</inkml:trace>
  <inkml:trace contextRef="#ctx0" brushRef="#br0" timeOffset="47839.5424">6821 3448,'-25'-25,"1"25,24-25,-25 0,0 1,0 24,0 0,25 24,-24 1,24 0,-25 0,25 24,0-24,-25 25,25-1,0-24,0 25,25-25,-25 0,25-25,-1-25,-24 0,0 0,25 0,-25 0,25 1,-25-26,25 25,-25 0,0 1,25 24,-25-25,0 50,0-1,0 1,24 0,-24 25,0-26,0 1,25 0,-25 0,0 0,0 0,25-1,0-24</inkml:trace>
  <inkml:trace contextRef="#ctx0" brushRef="#br0" timeOffset="48011.5368">6995 3547,'0'0,"0"25,0 0,0-1,0 1,0 0,0 0,0 0,0 0,25-25,-25 24,0 1,0 0,0 0,0 0,-25-1</inkml:trace>
  <inkml:trace contextRef="#ctx0" brushRef="#br0" timeOffset="48495.5318">6722 4490,'0'0,"0"-25,0 0,0 0,25 0,-25 1,0-26,0 25,0-24,0 24,0 0,-25 0,0 50,0-25,25 25,-24 24,-1-24,25 25,-25 24,0-24,25-1,0 1,0 0,0-26,0 1,0 0,25-25,-25 25,25-25,0-25,-1 0,1-24,-25 24,25 0,-25-25,25 26,-25-26,0 25,0 0,25 1,-50 24,25 24,0 1,0 0,25 25,-25-26,0 1,0 0,0 0,0 0,24-1,-24 1,0 0,25 0</inkml:trace>
  <inkml:trace contextRef="#ctx0" brushRef="#br0" timeOffset="48743.5036">6921 4490,'0'-25,"24"25,-24 25,25-25,-25 24,25-24,-25 25,0 0,0 0,0 0,-25-1,25 1,-25 0,25 0,0 0,0-50,25 25,0 0,-25-25,25 25,0 0,-25-25,24 25</inkml:trace>
  <inkml:trace contextRef="#ctx0" brushRef="#br0" timeOffset="48899.54">6821 4961,'-25'25,"50"-25,-25 25,25-1,-50-24,25 25,0 0</inkml:trace>
  <inkml:trace contextRef="#ctx0" brushRef="#br0" timeOffset="49027.8653">6821 5259,'0'24,"0"1,0 0,0 0,0 0,0-1,0 1,0 0</inkml:trace>
  <inkml:trace contextRef="#ctx0" brushRef="#br0" timeOffset="49623.5288">6697 5730,'0'0,"0"-25,0 0,-25 25,25-25,-24 1,-1-1,0 25,0 25,25-1,-25 1,1 0,-1 25,0-1,25 1,-25 0,25-1,0-24,25 0,-25 0,0-1,0 1,25-25,-25 25,25-25,-25-25,24 25,1-25,0 1,0-26,-25 0,25 1,-1 24,-24-25,25 1,-25 24,0 0,0 0,0 50,0 0,0 24,0-24,0 25,25 0,-25-26,0 26,25-25,-25 0,25 24,-25-24,24-25,1 0</inkml:trace>
  <inkml:trace contextRef="#ctx0" brushRef="#br0" timeOffset="49944.3813">6921 5779,'0'25,"-25"0,25 0,0 0,0 24,0-24,0 25,0-25,0-1,0 26,0-25,0 0,0-50,0 0,25 0,-25-24,0 24,24-25,-24 1,25 24,-25 0,25 0,0 25,-25 25,0 0,0 0,0-1,0 26,0-25,0 24,25-24,-25 0,0 0,24-25,-24 25,0-75,25 25</inkml:trace>
  <inkml:trace contextRef="#ctx0" brushRef="#br0" timeOffset="50467.5791">7243 3448,'0'25,"25"-25,-25 49,25 1,-25-1,24 26,1 24,-25 0,25 1,0 24,-25 0,25 0,-25 0,24 24,-24-24,0 25,0-25,0 0,0 0,0 0,0-24,0-1,-24 0,24-25,0 1,-25-1,25 1,0-26,-25 1,25 0,0-26,-25 1,0-25,1-25</inkml:trace>
  <inkml:trace contextRef="#ctx0" brushRef="#br0" timeOffset="50699.6243">7937 4663,'0'25,"0"0,25 0,-25-1,0 1,0 0,0 0,0 0,-25 0</inkml:trace>
  <inkml:trace contextRef="#ctx0" brushRef="#br0" timeOffset="51520.0412">8706 4043,'0'25,"25"0,-25 24,0 1,0 0,0 24,0-24,0 24,0-24,0-1,0 1,0-25,0-1,0 1,0-50,0 1,0-1,25 0,-25-25,0 26,0-26,0 25,25 0,-25 1,25 24,-1 0,1 0,0 0,-25 24,25 1,0-25,-25 25,0 0,0 0,0-1,0 1,0 0,0 0,-25 0,25-1,-25-24,0 25,0 0,1-25,-1 0,0-25,0 25,0-25,25 1,-24-26</inkml:trace>
  <inkml:trace contextRef="#ctx0" brushRef="#br0" timeOffset="51819.9217">8434 3919,'0'-25,"24"25,1 0,0 0,25 0,-1-24,-24 24,25 0,-1 0,-24 0,25-25,-1 25,1 0,-1-25,-24 25,0 0,0 0,0 0,0 0,-50-25,0 25,0-25,25 1,-25-1,0 25,1-25,24 0,-25 0</inkml:trace>
  <inkml:trace contextRef="#ctx0" brushRef="#br0" timeOffset="52096.2928">9277 4118,'-25'0,"50"0,0 0,0 0,-1 0,1 0,0-25,0 25,0 0,-1 0,-48 0</inkml:trace>
  <inkml:trace contextRef="#ctx0" brushRef="#br0" timeOffset="52259.2253">9227 4266,'25'0,"0"0,0 0,0 0,-1 0,26-24,-25 24,0 0,-1 0,1 0,0-25,0 25,0 0</inkml:trace>
  <inkml:trace contextRef="#ctx0" brushRef="#br0" timeOffset="52579.7695">10046 3200,'-25'0,"25"25,-25 24,25-24,-25 49,25 1,-24-1,24 25,-25 26,25-1,-25 0,0 24,25 1,0 0,-25 0,25 0,0-25,0 25,25-50,-25 25,25-50,0 25,-25-49,25 0,-1-1,1 1,0-25,0-50,-25 0</inkml:trace>
  <inkml:trace contextRef="#ctx0" brushRef="#br0" timeOffset="53088.0399">10368 3026,'0'0,"25"0,-25 25,0 0,25 24,-25 1,0 0,0-1,-25 1,25-1,0 1,0-25,0 0,0-1,0-48,0-1,0 0,25-25,-25 26,0-1,25 0,-25 0,25 25,-1 0,1 0,0 25,0 0,0 0,-25-1,0 1,-25-25,25 25,-25 0,0 0,0-25,25 24,-24-24,-1 0,0-24,50-1,-25 0</inkml:trace>
  <inkml:trace contextRef="#ctx0" brushRef="#br0" timeOffset="53280.0174">10790 3299,'-25'25,"25"0,0-1,0 1,0 0,0 25,-25-26,50 1,-25 0,0 0,0 24,0-24,25 0,-25 0,-50-50,50 50,-24 0</inkml:trace>
  <inkml:trace contextRef="#ctx0" brushRef="#br0" timeOffset="53679.8449">10468 3795,'-25'25,"25"0,0 0,0-1,0 26,0 0,0-1,0 1,0-1,0 1,0 0,0-26,0 1,0 0,0-50,0 0,0-24,0 24,25 0,-25-24,0 24,24 0,-24 0,25 25,0-25,0 25,0 25,-1 0,-24 0,0 0,0-1,-24 1,24 0,-25 0,25 0,-25-1,0 1,0 0,1 0,-1-25,25-25,0 0</inkml:trace>
  <inkml:trace contextRef="#ctx0" brushRef="#br0" timeOffset="53907.8185">10691 4118,'25'0,"-1"0,-24 24,25 1,-50-25,25 25,0 0,-24 0,24-1,-25 1,25 0,25-25,-1-25,1 25,0 0,0-25,0 25,-1 0,1-24,0 24</inkml:trace>
  <inkml:trace contextRef="#ctx0" brushRef="#br0" timeOffset="54048.2919">10666 4490,'-25'0,"50"24,-25 1,0 0,0 0,-50-50,26 50</inkml:trace>
  <inkml:trace contextRef="#ctx0" brushRef="#br0" timeOffset="54187.7039">10641 4837,'0'25,"0"0,0-1,0 1,0 0,0 0,0 0,-25-25</inkml:trace>
  <inkml:trace contextRef="#ctx0" brushRef="#br0" timeOffset="54835.4017">10418 5159,'-25'25,"25"0,25 25,-25-1,0 26,0 24,0-25,0 25,0-24,0-26,0 1,0 0,0-25,-25-1,25-48,0-1,25-25,-25 0,0 1,0-1,0 1,0 24,0-25,25 1,-25 24,25 25,-25-25,24 25,1 0,0 25,0 0,-25-1,25 1,-25 0,0 25,0-26,0 1,0 0,-25 0,25 0,-25 24,0-49,25 25,-25 0,1-25,-1 0,0 0,0-25,25 0,0-24</inkml:trace>
  <inkml:trace contextRef="#ctx0" brushRef="#br0" timeOffset="55171.7457">10790 5581,'-25'25,"25"0,0-1,0 1,0 25,0-25,0-1,0 1,0 0,-25 0,25 0,0 0,25-50,-25 0,0-25,25 25,-25-24,25 24,-25-25,25 26,-1-1,1 0,0 50,-25 0,0-1,0 1,0 0,0 25,0-26,25 1,-25 25,0-25,0 0,0-1,25-24,-1-24,-24-26</inkml:trace>
  <inkml:trace contextRef="#ctx0" brushRef="#br0" timeOffset="55644.384">11088 3249,'-25'-24,"25"-1,25 25,-1 25,-24-1,25 1,0 25,0 24,0 1,-25-1,25 50,-1-25,1 25,0 0,-25 25,25 0,-25-25,25 25,-25-25,0 25,0-25,-25 0,0-25,25 0,-25 0,25 1,-25-26,1 0,-1-24,0 0,0-1</inkml:trace>
  <inkml:trace contextRef="#ctx0" brushRef="#br0" timeOffset="58336.2034">12105 3870,'-25'0,"50"0,-1 0,1 0,0 0,25-25,-25 25,24 0,-24-25,0 25,0 0,-1-25,1 25,-25 25,-25-25,1 25,-1-25,-25 25,25-25,1 24</inkml:trace>
  <inkml:trace contextRef="#ctx0" brushRef="#br0" timeOffset="58499.7654">12030 3969,'0'0,"-25"0,1 0,-1 25,25-1,0 1,25 0,-25 25,0-26,24 26,-24 0,0-1,0 1,0-1,0-24,0 0,25 0,-25 0,0-1,0 1,-25-50,25 1,0-1</inkml:trace>
  <inkml:trace contextRef="#ctx0" brushRef="#br0" timeOffset="58788.1961">12080 4192,'-25'-25,"50"25,0 0,-1 0,1-25,25 25,-25-24,24 24,1-25,0 25,-26 0,26-25,-25 25,24 0,-24 25,0-25,0 0,-25 25,25-1,-25 1,0 0,-25 0,25 0,-25-1,25 1,-25 25,25-25,-25-1,25 1,-24 0,24 0,-25 0,25-1,-25-24,0 0,0 0,1-24,-1 24</inkml:trace>
  <inkml:trace contextRef="#ctx0" brushRef="#br0" timeOffset="59199.7672">12229 4018,'0'-24,"0"-1,0 50,0-1,0 26,0 0,0-1,0-24,0 25,-25-1,25-24,0 0,0 0,25-1,-25-48,25-1,-1 0,1-25,0 26,0-26,0 0,-1 26,-24-26,25 25,0 0,-25 1,25-1,-25 50,0-1,-25 1,25 0,-25 0,25 0,-25-1,1 1,24 0,-25 0,0 0,25-1,-25 1,0-25,50 0,0 0,-25 25,25-25,0 0,-1 25,1-25,0 0,0 0,0 0,-1 0,1-25,0 25,0-25</inkml:trace>
  <inkml:trace contextRef="#ctx0" brushRef="#br0" timeOffset="59687.8278">13072 3746,'-25'24,"0"1,1 0,-1 0,0 0,0-1,0 1,1 0,24 0,24-50,1 25,0-25,25 25,-26-25,26 25,-25-24,24 24,1 0,-25-25,25 25,-26 0,1 0,-25 25,-25-25,1 24,-1-24,0 25,0-25,0 0,0 0,1 0,-1 0,25 25,0 0,0 0,0-1,0 1,0 25,-25-1,25 1,0 0,0-1,0 1,0-1,0 1,0-25,0 24,0-24,0 0,25 25,-50-26</inkml:trace>
  <inkml:trace contextRef="#ctx0" brushRef="#br0" timeOffset="60136.5593">13593 3870,'25'24,"-25"1,25 25,-25-25,0 24,0 1,0-1,-25-24,25 25,0-25,0-1,0 1,0-50,0 1,0-1,25 0,-25-25,24 1,1 24,-25-25,25 26,0-1,-25 0,25 25,-1 0,-24 25,25 0,-25 24,-25 1,25-25,0 24,0 1,0-1,0-24,25 0,-25 0,25-25,-25 25,25-25,0-25,-1 0,-48-25,73 1,-24 24</inkml:trace>
  <inkml:trace contextRef="#ctx0" brushRef="#br0" timeOffset="60539.8722">14238 3696,'-25'0,"25"25,-25-25,25 25,0-1,-25 1,25 0,-24 0,24 0,24-25,-24 24,25 1,-25 0,-25 0,25 0,0-1,-24 1,24 25,-25-50,25 25,0-1,25-24,-1 0,1 25,-25 0,0 0,0 0,-25-1,25 1,0 0,-24 0,24 0,0-1,0-48,24-26,-24 0,0-24,25 24</inkml:trace>
  <inkml:trace contextRef="#ctx0" brushRef="#br0" timeOffset="60843.6967">14387 3721,'-25'0,"0"25,25-1,-25-24,25 25,0 0,-25-25,50 0,-25-25,25 25,-25 25,25 25,-25-26,0 26,0 0,0-1,-25 1,25 24,0 1,0-1,0 0,-25-24,25 24,0 1,0-26,0 1,0-25,0 0,0-1,25-48,-25-1,0-25,0 25,25-49,-25 24</inkml:trace>
  <inkml:trace contextRef="#ctx0" brushRef="#br0" timeOffset="61008.0424">14635 3473,'0'24,"25"1,-1 0,-24 0,25 0,-25-1,0 1,-25-25,25 25,-24-25</inkml:trace>
  <inkml:trace contextRef="#ctx0" brushRef="#br0" timeOffset="61763.9464">14511 3795,'0'0,"-25"25,50-50,0 25,-1 0,1 0,0-25,0 25,0 0,-1-24,1 24,0 0,-25 24,0 1,-25 0,25 0,-25 0,25-1,0 1,0 0,0 25,-24-26,24 1,0 25,0-25,0-1,0 1,0 0,0 0,24 0,-24-50,-24 25,24-25,-25 0,0 0,0 1,0 24,25-25,-24 25,24-25,0 0,24 0,1 25,0 0,0 0,0 0,-1 0,1 0,-25 25,-25 0,1 0,24 0,-25-1,0 1,0-25,25 25,0-50,25 25,0 0,0 0,-1 0,1 0,0 25,-25 0,-25 0,0-1,25 1,-24 0,-1 0,0 0,-25-1,26 1,-1 0,0-25,0 25,50-25,0-25,0 25,-1 0,26 0,-25-25,0 25,24 0,-24 0,25-25,-26 25,1 0,0 0,0 0,-25-24,25-1</inkml:trace>
  <inkml:trace contextRef="#ctx0" brushRef="#br0" timeOffset="61951.5397">15106 3522,'25'0,"0"0,-1 0,1 0,-25 25</inkml:trace>
  <inkml:trace contextRef="#ctx0" brushRef="#br0" timeOffset="62256.192">15007 3646,'-25'25,"25"0,0 0,0 0,0-1,0 1,0 0,0 0,0 0,0-1,0 1,0-50,25 25,0-24,-1-1,1 0,0 0,25 0,-26 1,26-1,-25 25,0 0,-1 0,1 0,0 0,0 25,0-1,-50 1,25 0,-25-25,0 25,0 0,-24-25,24 24,0-24</inkml:trace>
  <inkml:trace contextRef="#ctx0" brushRef="#br0" timeOffset="62639.2739">15131 3870,'0'-25,"0"50,0-1,0 1,0 0,0 0,-25-25,50 0,0 0,-1 0,1 0,0 0,-25 25,-25-1,25 1,-25-25,1 25,-1 0,-25 0,25-1,1 1,-26 0,25 0,0-25,50 0,0 0,0 0,0-25,-1 25,1-25,25 25,-25-25,24 1,-24 24,0-25,24 25,-24-25,0 25</inkml:trace>
  <inkml:trace contextRef="#ctx0" brushRef="#br0" timeOffset="62812.2909">15255 3845,'0'25,"0"-1,0 1,0 0,-25 25,25-1,-25 1,25-25,-25 24,25 1,-24-25,-1 24,0-24,25 25,-25-26,0 1,1 0,-1-50,25 0</inkml:trace>
  <inkml:trace contextRef="#ctx0" brushRef="#br0" timeOffset="62959.5519">15329 4217,'25'25,"0"-1,0 1,0 0,-1 0,1-25,0 25,0-25,-25 24,0-48,-25-1</inkml:trace>
  <inkml:trace contextRef="#ctx0" brushRef="#br0" timeOffset="63752.3333">15900 3671,'-25'0,"0"25,0 0,1 0,-1-1,-25 1,25 25,1-25,-26-1,25 1,25-50,0 1,25-1,-25 0,25 25,0 0,-1 25,-24 0,25 24,-25-24,0 49,0-24,0 0,0 24,0-24,0-1,-25-24,25 25,0-26,25 1,-25 0,0-50,0 0,25 1,-25-1</inkml:trace>
  <inkml:trace contextRef="#ctx0" brushRef="#br0" timeOffset="64400.0533">15825 3894,'0'0,"25"-24,-25-1,25 25,-25-25,25 25,0 0,24-25,-24 25,0-25,24 25,-24-24,25 24,-25 0,-1 0,1 0,0 0,0 24,-25 1,0 0,0 0,0 24,-25-24,25 25,0-1,0 1,-25 0,25-1,0 1,0-1,0-24,0 25,25-25,-25-1,0 1,0 0,0 0,-25-25,0-25,25 0,-24 25,-1-25,0 1,0-1,0-25,1 25,-26 1,25-26,0 25,1 0,24-24,-25 24,0 0,25 0,0 1,-25 24,50 0,0 24,-25 1,0 0,0 0,0 0,25-1,-50 1,25 0,0 0,0-50,25 0,-25 0,0 1,24-1,-24 0,25 0,-25 0,25 25,-25-24,25 24,0 24,-1 1,-24 0,-24 0,24 0,0-1,-25 1,25 0,-25-25,0 25,0-50,1 0,24 0,24 1</inkml:trace>
  <inkml:trace contextRef="#ctx0" brushRef="#br0" timeOffset="65439.5826">16545 3497,'0'0,"0"25,0 0,0 25,0-26,0 1,0 25,0-25,0 0,0-1,0 1,0 0,0-50,0 0,0 1,0-1,25 0,-25 0,0 0,24 0,-24 1,25-1,0 0,0 25,0 0,-1 25,-24 0,0-1,0 1,-24 0,-1 0,25 0,-25-25,0 0,25 25,-25-25,25-25,25 25,0 0,0 0,-25 25,25-25,-25 24,0 1,-25 0,0 0,0 0,0-1,1-24,-1 25,0 0,0-25,50-25,0 25,0 0,-1-25,1 25,0 0,0 0,0 0,-1 25,-24 0,-24-25,24 25,-25 0,0-1,0 1,0-25,1 25,-1 0,0 0,50-25,0-25,-1 25,1 0,0 0,0-25,0 25,-1 0,-24 25,0 0,-24-1,-1 1,0 0,0 0,0-25,1 25,24-1,24-24,1 0,0 0,0 0,0 0,-1 0,1 0,-25 25,-25-25,25 25,-24-25,-1 25,0-25,0 25,-24-1,24-24,0 25,0-25,25 25,0-50,25 25,0 0,0 0,24-25,-24 25,25-24,-26 24,26-25,0 25,-26-25,26 25,0 0,-26 0,26 0,-50-25,25 25</inkml:trace>
  <inkml:trace contextRef="#ctx0" brushRef="#br0" timeOffset="65888.4313">17314 4291,'24'0,"-24"25,25-25,-25 25,0 0,0-1,0 1,-25 0,25 0,-24 24,-1-24,-25 0</inkml:trace>
  <inkml:trace contextRef="#ctx0" brushRef="#br0" timeOffset="68635.8216">4366 7218,'-25'-25,"25"50,-25-25,0 25,25 25,-25-1,1 1,24 24,-25 1,25-1,0 25,0-24,0-1,0-24,0-1,25 1,-25 0,24-26,1 26,-25-25,25 0,0-1,0-24,-1 25,1-25,0 0,0-25,0 1</inkml:trace>
  <inkml:trace contextRef="#ctx0" brushRef="#br0" timeOffset="69060.071">4812 7516,'0'25,"0"-1,0 1,0 0,0 0,0 24,0-24,0 25,0-1,-25-24,25 25,-25-1,25-24,-24 25,-1-25,0-25,25 25,-25-25,0 24,1-24,-1-24,0-1,25 0,0-25,0 25,0-24,0 24,0 0,25 0,0 1,-1 24,1 0,0 0,0 24,0-24,-1 25,1 0,0 0,0 0,0-1,0-24,-1 25,-24 0,25-25,-25 25,25-25,-50 0,-24-50,24 50</inkml:trace>
  <inkml:trace contextRef="#ctx0" brushRef="#br0" timeOffset="69391.5115">4465 7367,'-25'0,"50"0,0 0,-1-25,1 25,25 0,-25-25,24 25,1 0,-1 0,1 0,0 0,-25 0,24 0,-24 0,25 0,-26 0,1 25,-50-50,1 25,-1 0,0-24,0-1,0 0,1 0,24 0,-25 25,25-24,-25 24</inkml:trace>
  <inkml:trace contextRef="#ctx0" brushRef="#br0" timeOffset="69807.5597">5259 7913,'0'24,"0"1,0 0,24-25,-24 25,0 0,-24 0,24-1</inkml:trace>
  <inkml:trace contextRef="#ctx0" brushRef="#br0" timeOffset="70419.4391">5755 8285,'0'25,"0"-1,0 1,0 0,0 0,0 0,-25-25,25-25,0 0,-25 0,25 0,-25-24,25-1,0 1,-25-26,25 26,0-26,0 1,0-1,0 1,25-1,-25 26,25-1,-25 25,25 1,0-1,-1 0,1 25,0 0,0 0,-25 25,25 0,-25-1,0 1,0 0,-25 0,25 0,-25 24,25-24,-25 0,25 0,-25-1,50 1,0-25,0 25,0-25,0 25,-1 0,-24-1,0 1,-24-25,24 25,-25-25,25 25,-25 0,0-25,0 25,0-25,1 0,-1-25,0 0,0 25</inkml:trace>
  <inkml:trace contextRef="#ctx0" brushRef="#br0" timeOffset="70775.573">5457 7367,'-25'0,"50"0,0 0,0 0,-1-25,26 25,-25 0,24 0,1 0,0 0,-26 0,26 0,-25 0,25-25,-26 50,1-25,0 0,-50 0,0-25,1 1,-1 24,25-25,-25 0,25 0,0 0,-25 1,25-1,0 0</inkml:trace>
  <inkml:trace contextRef="#ctx0" brushRef="#br0" timeOffset="71140.242">6201 7268,'25'0,"-25"25,0-1,25 1,-25 0,25 25,-1-26,-24 26,25 0,0-26,-25 26,25 0,-25-26,0 26,25 0,-50-1,25 26,-25-26,25 1,-25 0,0-1,25 1,-24-1,-26-24</inkml:trace>
  <inkml:trace contextRef="#ctx0" brushRef="#br0" timeOffset="72960.4951">6772 7689,'-25'0,"50"0,-1 0,1 0,0 0,0 0,0 0,0 0,-1 0,1 0,0 0,0 0,0 25,-1-25,1 0,-50 0,1 0,24 25,-25-25</inkml:trace>
  <inkml:trace contextRef="#ctx0" brushRef="#br0" timeOffset="73303.5751">6747 7863,'-25'0,"50"25,0-25,-1 0,1 0,0 0,0 0,0 0,0-25,-1 25,1 0,0 0,0 0,0 25,-1-25,-48 0,-1 25</inkml:trace>
  <inkml:trace contextRef="#ctx0" brushRef="#br0" timeOffset="74520.0082">5259 7987,'0'-25,"0"50,24-25,1 25,0 0,-25 0,-25-1,25 1,-25 0,25 25,-24-26,24 1,-25 0</inkml:trace>
  <inkml:trace contextRef="#ctx0" brushRef="#br0" timeOffset="79964.3954">7813 7689,'0'-24,"0"-1,0 0,-24 25,24-25,0 0,0 1,-25-1,25 0,-25 0,0 25,0 0,1 25,-1 0,0 0,25 24,-25 1,0-1,25 1,-24 24,24-24,0 0,0-1,0-24,0 0,24 0,1 0,0-25,-25-25,25 0,-25 0,25 0,-1 0,1-24,0-1,-25 25,25-24,-25-1,25 25,-25-24,0 24,24 0,-24 0,-24 25,24 25,0 0,0 25,-25-1,25 1,0-1,0-24,0 25,0-25,25-1,-25 1,0 0,24 0,-24 0,25-25,0 0,-25-25,25 0</inkml:trace>
  <inkml:trace contextRef="#ctx0" brushRef="#br0" timeOffset="80155.6806">8012 7739,'0'25,"0"0,0-1,0 1,0 0,0 0,0 0,0-1,0 1,0 0,0 0,0 0,0 0,25-25</inkml:trace>
  <inkml:trace contextRef="#ctx0" brushRef="#br0" timeOffset="80835.402">8310 7293,'0'24,"0"1,0 25,0-1,0 1,0 24,0-24,0 24,0 1,0-1,0 1,0-26,0 1,-25 0,25-26,0 1,0 0,0-50,0 0,0 1,0-1,0 0,0-25,0 25,0-24,25 24,-25-25,0 26,24-1,-24-25,25 50,-25-25,25 25,0 0,0 0,-25 25,24-25,1 25,-25 0,25-25,-25 49,0-24,0 0,0 0,0 0,0-1,-25 1,25 0,-25 0,1 0,-1 0,0-25,25 24,-25-24,0 0,1 0,-1-24,25-1,-25 0,25 0,25 25,-25-25</inkml:trace>
  <inkml:trace contextRef="#ctx0" brushRef="#br0" timeOffset="81067.0553">8706 7714,'-24'25,"24"0,0 0,0-1,0 1,0 0,0 0,0 0,0-1,0 26,0-25,0 0,0 0,0-1,0 1,0-50</inkml:trace>
  <inkml:trace contextRef="#ctx0" brushRef="#br0" timeOffset="81424.2732">8806 7739,'24'0,"1"0,0-25,0 25,0 0,-1 0,26 0,-25-25,0 25,0 0,-1 0,26 0,-25 0,0-24,-25 48,-25-24,0 0</inkml:trace>
  <inkml:trace contextRef="#ctx0" brushRef="#br0" timeOffset="81624.1469">9054 7417,'0'24,"0"1,0 0,0 25,0-26,0 26,0 0,0-1,0 1,0-1,-25 1,25-25,0 24,0 1,0-25,25 0,-25 0,0-1,25-24</inkml:trace>
  <inkml:trace contextRef="#ctx0" brushRef="#br0" timeOffset="82059.5348">9699 7541,'0'-25,"-25"25,0-25,25 0,-25 0,25 1,-25-1,1 25,-1 0,0 25,0-1,0 1,1 25,24 24,-25-24,25 24,-25-24,25 24,0-24,25-25,-25 24,25-24,-1-25,1 0,0-25,-25 0,25-24,0 24,-1-25,-24 1,25-1,-25 1,25 24,-25-25,0 25,0 1,0-1,0 50,0 24,0-24,0 25,0-26,0 26,0 0,0-26,25 26,-25-25,0 0,25-1,-25 1,24-25,1-25</inkml:trace>
  <inkml:trace contextRef="#ctx0" brushRef="#br0" timeOffset="82323.8526">9847 7689,'25'25,"0"-25,-25 25,25-25,-25 25,0 0,0-1,-25 1,25 0,-25-25,0 25,25 0,-24-25,48 0,1 0,0 0,0 0,0 0,-1-25,1 25,0 0,0-25,0 0</inkml:trace>
  <inkml:trace contextRef="#ctx0" brushRef="#br0" timeOffset="82791.5722">10170 7193,'0'-24,"0"48,0 1,0 0,0 25,25-1,-25 26,0-1,0 0,-25 1,25-1,0 1,0-1,0-24,-25-1,25 1,0-25,0 0,0-50,0 0,0 0,0 0,0-24,0-1,0 0,25 1,-25-1,25 25,-25 1,0-1,25 0,-1 25,1 0,0 0,-25 25,25-25,0 25,-25-1,0 26,0-25,0 0,0 24,0-24,-25 25,25-26,-25 26,25-25,-25 0,0 0,1-1,-1-24,0 0,25-24,0-1,0 0</inkml:trace>
  <inkml:trace contextRef="#ctx0" brushRef="#br0" timeOffset="83067.5923">10517 7739,'25'25,"-25"0,25-1,-25 1,0 0,-25-25,25 25,-25 0,0-1,25 1,-24-25,-1 25,50-25,-25-25,24 25,1-25,0 25,0 0,0-24,24 24,-24 0,0-25,0 25,-1 0,1 0,0-25</inkml:trace>
  <inkml:trace contextRef="#ctx0" brushRef="#br0" timeOffset="83332.203">10790 7640,'25'0,"0"0,24 0,-24 0,0 0,0 0,-1 0,26 0,-25 0,0 0,-1 0,1 0,-50-25,1 25</inkml:trace>
  <inkml:trace contextRef="#ctx0" brushRef="#br0" timeOffset="83496.095">11013 7417,'-25'-25,"25"50,0-1,0 1,-24 25,24-1,0-24,0 50,0-26,0 1,0-1,0 1,0 0,0-26,0 1,0 0,0 0,24-25,-24-25,25 0</inkml:trace>
  <inkml:trace contextRef="#ctx0" brushRef="#br0" timeOffset="83635.6137">11361 7665,'24'24,"1"1,0 0,0-25,-25-25</inkml:trace>
  <inkml:trace contextRef="#ctx0" brushRef="#br0" timeOffset="83727.965">11559 7714,'0'25,"25"0,0-25</inkml:trace>
  <inkml:trace contextRef="#ctx0" brushRef="#br0" timeOffset="83816.0293">11832 7739,'0'0,"25"0,-25 25,24-25,1 25,0-25,0 0</inkml:trace>
  <inkml:trace contextRef="#ctx0" brushRef="#br0" timeOffset="84051.2916">12030 7590,'25'0,"0"0,0 0,24 0,-24 0,25 0,-1-25,-24 25,25 0,-25 0,24 0,-24 0,0 0,-50 0,0 0</inkml:trace>
  <inkml:trace contextRef="#ctx0" brushRef="#br0" timeOffset="84215.8196">12303 7293,'-25'0,"25"24,0 1,0 0,0 25,0-1,0 1,0-1,0 26,-24-26,24 1,24 0,-24-1,0 1,0-25,25-1,-25 1</inkml:trace>
  <inkml:trace contextRef="#ctx0" brushRef="#br0" timeOffset="84696.3464">13047 7317,'0'0,"0"-24,-25-26,25 25,0 0,-24 25,24-24,-25-1,25 50,-25-25,0 24,-24 26,24 0,0-1,-25 26,26-1,-1-24,25 24,0-24,0-1,0-24,0 0,25 0,-1-25,1 0,0-25,0 0,0 0,-1 0,1-24,0-1,0 25,-25-24,25-1,-25 25,24-24,-24 24,0 0,0 50,0 0,0 0,0-1,0 26,0 0,0-1,0-24,0 25,0-1,0-24,25 0,-25 0,0-1,25 1,0-25,0-25</inkml:trace>
  <inkml:trace contextRef="#ctx0" brushRef="#br0" timeOffset="84991.7937">13246 7541,'0'0,"0"24,-25 1,25 0,0 0,-25 24,25-24,0 0,0 25,0-26,0 1,25-25,-25-25,25 1,-25-1,25 0,-25-25,24 26,1-1,0 0,-25 0,25 0,0 50,-25 0,0 0,0 24,24-24,-24 0,0 0,0 0,0-1,25 1,0-25,-25-49,0 24,25 0</inkml:trace>
  <inkml:trace contextRef="#ctx0" brushRef="#br0" timeOffset="85384.4256">13593 6995,'0'25,"0"0,0 24,0 1,0 24,-25-24,25 24,0 1,0-1,0 0,0-24,0 0,0-1,-25 1,25-25,0-1,0-48,25-1,-25 0,0 0,0-24,25-1,-25 25,25-24,-25 24,25-25,-1 25,1 25,0 0,0 25,-25 0,0 0,0 0,0-1,0 1,0 0,0 0,0 0,-25-1,25 1,-25 0,0 0,1 0,-1-25,0 0,0 0,25-25,0 0,0 0</inkml:trace>
  <inkml:trace contextRef="#ctx0" brushRef="#br0" timeOffset="85763.6798">13990 7466,'0'25,"-25"0,25 0,0-1,0 1,-25 25,25-25,0-1,0 26,0-25,0 0,0-1,25-48,-25-26,25 25,0-24,-1 24,1-25,0 1,-25 24,25 0,0 25,-25-25,0 50,0 0,0 0,0 24,0-24,0 0,0 24,0-24,0 0,0 0,24 0,-24-1,25 1,0-25,0-25,-25 1,0-1</inkml:trace>
  <inkml:trace contextRef="#ctx0" brushRef="#br0" timeOffset="88580.4098">14858 7367,'-25'0,"50"0,0 25,0-25,-1 0,1 0,0 0,0 0,0 0,-1 0,1 0,25 0,-25 0,-1 0,1 0,0 0,-50-25,25 50,-25-25,1 0,-1 0</inkml:trace>
  <inkml:trace contextRef="#ctx0" brushRef="#br0" timeOffset="88935.9626">14833 7565,'-25'-24,"50"48,0-24,0 0,0 0,-1 0,1 0,0 0,0 0,0 25,-1-25,1 0,0 0,0 0,0 0,-1 0,1 0,0 0,-50 0,0 0</inkml:trace>
  <inkml:trace contextRef="#ctx0" brushRef="#br0" timeOffset="110264.3004">15602 7069,'-25'-24,"1"24,-1 24,25 1,-25 0,25 25,-25-1,25 1,0-1,-25 1,25 0,0 24,0-24,0-1,0 1,25-1,-25-24,25 25,-25-25,25-1,-25 1,25 0,-1 0,-24 0,25-25,0 0,0 0</inkml:trace>
  <inkml:trace contextRef="#ctx0" brushRef="#br0" timeOffset="111059.6176">16247 7317,'0'0,"-25"-24,25-1,0 0,-25 25,25-25,-24 0,24 1,-25-1,0 25,0 0,0 25,1-1,-1 1,0 0,0 25,0-1,1 1,-1-1,25 1,-25 0,25-26,0 26,25-25,-25 0,25-25,-25 24,24-24,-24-24,25 24,0 0,0-25,-25 0,25 0,-1 0,1-24,0 24,0-25,-25 26,0-1,25-25,-25 25,0 1,0-1,0 0,0 50,0 0,0-1,-25 26,25-25,0 24,0 1,-25-25,50 24,-25-24,0 0,0 0,0 0,0-1,25 1,-25 0,24 0,-48-100</inkml:trace>
  <inkml:trace contextRef="#ctx0" brushRef="#br0" timeOffset="111252.4171">16421 7466,'-25'25,"25"0,0 0,0-1,0 1,0 0,0 0,0 0,0-1,0 1,0 0,0 0,0 0,0-1</inkml:trace>
  <inkml:trace contextRef="#ctx0" brushRef="#br0" timeOffset="112167.6216">17314 7367,'-25'-25,"25"0,0 1,0-1,0 0,0 0,0 0,-25 1,0 24,0 0,1 24,-1-24,25 25,-25-25,0 25,25 25,-25-26,1 26,24-25,-25 0,25-1,0 26,0-25,0 0,0-1,0 1,25 0,-1 0,1-25,0 0,0 0,0-25,-1 0,-24 0,25 1,0-1,0 0,-25-25,25 26,-25-1,0 0,24 0,-24 0,-24 1,24-1,0 0,-25 50,25 0,0 24,0-24,0 25,0-1,0 1,0-25,0-1,0 26,0-25,0 0,25-1,-25 1,24-50</inkml:trace>
  <inkml:trace contextRef="#ctx0" brushRef="#br0" timeOffset="112480.475">17462 7441,'25'25,"0"0,0 0,0 0,0-25,-25 24,24 1,-24 0,0 0,-24 0,24-1,-25 1,0-25,0 25,0-25,0 0,50 0,0 0,0 0,0 0,0 0,-1 0,1 0,0 0,0 0,0 0,-1-25</inkml:trace>
  <inkml:trace contextRef="#ctx0" brushRef="#br0" timeOffset="112676.0182">18008 7516,'25'0,"0"25,0-50,-1 25,-24-25,25 25</inkml:trace>
  <inkml:trace contextRef="#ctx0" brushRef="#br0" timeOffset="112763.5851">18306 7491,'0'25,"25"-25</inkml:trace>
  <inkml:trace contextRef="#ctx0" brushRef="#br0" timeOffset="112863.6397">18529 7491,'0'25,"25"-25,0 25</inkml:trace>
  <inkml:trace contextRef="#ctx0" brushRef="#br0" timeOffset="113616.307">19050 6921,'0'0,"0"-25,0 50,0 24,25 1,-25 24,0 1,0-1,-25 0,25 1,0-1,-25 1,25-26,0 1,0-25,0-1,0 1,0-50,0-24,0 24,0-25,25 26,-25-26,0 0,0 26,25-1,-25 0,25 0,-1 0,1 25,0 0,-25 25,25 0,0-25,-25 25,24 0,-24 24,25-24,-25 0,-25 0,25-1,0 1,-24-25,24 25,-25-25,0 25,0 0,0-25,1 0,24 24,-25-24,25-24,-25 24,25-25</inkml:trace>
  <inkml:trace contextRef="#ctx0" brushRef="#br0" timeOffset="114627.5565">19323 7268,'0'-25,"0"0,0 0,0 1,0-1,0 0,0 0,-25 25,25-25,-25 25,0 0,1 0,-1 0,0 25,0 0,0 25,1-26,-1 51,0-50,25 49,-25-49,25 24,0 1,0 0,0-1,0-24,0 0,0 0,0-1,25-24,0 0,-25-24,25 24,-1-25,1 0,0-25,0 26,0-26,-1 0,-24 26,25-1,-25-25,0 25,25-24,-25 24,0 0,0 0,0 1,-25 48,25 1,0 25,-25-1,25 1,-24 0,24-1,0-24,0 25,0-26,24 26,-24-25,0 0,25-1,-25 1,0 0,25-25,-25 25,25-25,0 0,-1-25</inkml:trace>
  <inkml:trace contextRef="#ctx0" brushRef="#br0" timeOffset="114996.1913">19447 7392,'0'25,"0"-1,0 1,0 0,25 0,-25 24,0-24,-25 0,25 0,0 0,0-50,25 0,-25 0,0-24,24 24,-24 0,25 0,0 0,-25 1,25 24,-25 24,0 1,0 0,0 0,0 24,25-24,-25 0,0 0,0 0,0-1,25 1,-25 0,24-25,1 0,-25-25,25 25,0-25</inkml:trace>
  <inkml:trace contextRef="#ctx0" brushRef="#br0" timeOffset="115411.9935">19819 6921,'25'24,"-25"1,25 25,-1-25,-24 24,25 1,-25-1,25 1,-25 0,0-1,25 1,-25-1,0-24,-25 25,25-1,0 1,-25 0,0-1,1 1,-1-1,-25 1</inkml:trace>
  <inkml:trace contextRef="#ctx0" brushRef="#br0" timeOffset="117340.2457">20712 5556,'-25'-25,"25"50,-25 0,25 0,0 0,-25-1,25 1,-24 0,24 0,-25 0,25 24,0-24,-25 0,25 25,0-26,0 1,0 0,-25 0,25 0,0 24,0 1,-25-25,25 24,0-24,0 25,0-26,-24 1,24 25,0-1,0-24,-25 25,25-25,0 24,0 1,0-1,-25 1,25-25,0 24,0-24,0 25,0-25,0 24,0 1,0-25,-25 24,25 1,0-25,0 24,0-24,0 25,0-1,-25 1,25 0,0-1,0 1,0-1,0 1,25 0,-25-1,0-24,0 25,0 24,0-24,25-1,0 26,-25-26,0 1,0 24,25-24,-25 0,24-1,-24 1,0-1,25-24,-25 25,0-25,0-1,25-24,-25 25,0-50,0 1,-25-26,25 0,0-24</inkml:trace>
  <inkml:trace contextRef="#ctx0" brushRef="#br0" timeOffset="118240.3535">21034 5407,'-24'-24,"24"-1,-25 0,25 0,0 0,0 50,25-25,-25 25,0 25,0-1,0 1,0 24,0-24,0 24,0-24,0-1,-25 1,25 0,0-25,0-1,0 1,25-25,-50-25,25 1,25-1,-25-25,0 25,0 0,24 1,-24-1,25 0,0 25,0 0,0 25,-25 0,0-1,0 1,0 0,0 0,-25 0,0 0,25-1,-25-24,25 25,-25-25,1 0,-1 0,0 0,0 0,25-25,0 1,0-26</inkml:trace>
  <inkml:trace contextRef="#ctx0" brushRef="#br0" timeOffset="118455.2171">21382 5705,'-25'25,"25"0,0-1,0 1,0 0,0 0,0 0,0 0,0-1,0 1,0 0,0 0,0 0,0-1,0 1,0 0</inkml:trace>
  <inkml:trace contextRef="#ctx0" brushRef="#br0" timeOffset="119083.9052">21034 6350,'0'25,"0"0,25-1,-25 26,0-25,0 24,0-24,-25 25,25-1,0 1,0-25,-24 24,24-24,0 0,-25 0,25-50,0 0,25 0,-25 1,0-1,24 0,-24 0,25 0,-25 1,25-1,-25 0,25 0,0 25,-25-25,24 25,-24 25,25 0,0 0,-25 0,0-1,0 1,-25 0,25 0,0 0,-25-25,25 24,-24 1,-1-25,0 25,0 0,0-25,1 0,-1-25,25 0,0 0</inkml:trace>
  <inkml:trace contextRef="#ctx0" brushRef="#br0" timeOffset="119339.8475">21332 6623,'25'25,"-25"-1,-25 1,25 0,-25-25,50 25,0-25,0 0,-1 0,1 0,0 0,0 0,0-25,-1 25,1 0</inkml:trace>
  <inkml:trace contextRef="#ctx0" brushRef="#br0" timeOffset="119504.4975">21233 7069,'-25'25,"50"-25,-25 25,0 0,0 0,0-1</inkml:trace>
  <inkml:trace contextRef="#ctx0" brushRef="#br0" timeOffset="119596.1001">21208 7541,'0'24</inkml:trace>
  <inkml:trace contextRef="#ctx0" brushRef="#br0" timeOffset="119691.7776">21233 7739,'0'25,"0"0,25-1,-50-24</inkml:trace>
  <inkml:trace contextRef="#ctx0" brushRef="#br0" timeOffset="120296.3613">21109 8062,'-25'-25,"25"50,0-1,0 1,0 25,0-1,0 1,0 24,0-24,-25 24,25-24,0 0,0-1,0 1,0-25,0-50,0 0,0 0,0 0,25-24,-25-1,0 1,0 24,25-25,-25 25,0 1,25-1,-25 0,24 25,1 0,0 0,-25 25,25 0,-25-1,25 1,-25 0,0 0,0 0,0-1,-25 1,25 25,-25-25,25-1,-25 1,0-25,1 25,24 0,-25 0,0-25,0 0,0-25,25 0</inkml:trace>
  <inkml:trace contextRef="#ctx0" brushRef="#br0" timeOffset="120640.034">21431 8310,'0'24,"0"1,0 0,25 0,-25 0,0-1,0 1,-25 0,25 0,0 0,0-1,0 1,25-50,-25 1,0-1,25 0,-25 0,25-24,-1 24,-24 0,25 0,-25 0,25 50,-25 0,-25 0,25 24,0-24,0 25,0-25,0-1,0 1,0 25,25-25,-25-1,25-48,-25-1</inkml:trace>
  <inkml:trace contextRef="#ctx0" brushRef="#br0" timeOffset="121340.6223">21853 5531,'-25'-24,"25"48,25 1,-25 25,25-25,-25-1,25 26,-25-25,24 24,-24 1,25 0,0 24,-25-24,25 24,-25 25,25-24,-25-1,24 25,-24-24,0 24,25-25,-25 26,0-26,0 1,0 24,0-25,50 1,-100 24,50-25,0 1,0-1,0 25,0-24,-25-1,25 0,0 26,-24-26,24 1,-25-1,0 25,0-24,0-1,1 25,-1 0,0-24,-25 24,26 0,-26-24,25-1</inkml:trace>
  <inkml:trace contextRef="#ctx0" brushRef="#br0" timeOffset="134315.4913">22324 7392,'-25'0,"50"0,0 0,0 25,0-25,-1 0,1 0,0-25,25 25,-26 0,1 0,0 0,0 0,-25-25,0 50,-25-25,0 0,0 25</inkml:trace>
  <inkml:trace contextRef="#ctx0" brushRef="#br0" timeOffset="134568.5541">22299 7590,'25'0,"0"0,0 0,0 0,-1 0,1 0,0 0,0 0,0 0,-1 0,1 0,0 0,0 0,0 0,-1 0,-48 0</inkml:trace>
  <inkml:trace contextRef="#ctx0" brushRef="#br0" timeOffset="135451.6422">23242 7293,'25'-25,"0"50,-25-1,0 1,0 0,0 25,-25-26,25 26,-25-25,25 0,-25 24,0-24,1 25,-1-26,0 1,0 0,0 0,25 0,-24-25,-1 24,0-24,0 0,0-24,25-1,0 0,0-25,0 26,0-1,0 0,0 0,0 0,25 25,-25-24,25-1,0 25,0 0,-1 0,1 0,0 0,0 25,0-25,-1 24,1 1,0-25,-25 25,25 0,0-25,-1 25,1-25,-25 24,25-24,-50 0,-24-49,24 24</inkml:trace>
  <inkml:trace contextRef="#ctx0" brushRef="#br0" timeOffset="136148.3516">22920 7169,'0'-25,"24"25,1 0,0 0,25 0,-26 0,26 0,-25 0,24 0,-24 0,25 25,-25-25,-1 0,1 0,0 0,0 0,-25-25,25 25,-1 0,-48-25,24 0,-25 25,0-25,0 1,0-1,1 0,-1 25,0-25,0 0,0 25</inkml:trace>
  <inkml:trace contextRef="#ctx0" brushRef="#br0" timeOffset="136560.5428">23316 6722,'0'0,"0"-25,25 50,0-25,0 0,24 0,-24 0,0 0,25 0,-26 0,1 0,0 0,0 0,0-25,-1 25,1 0,-25 25,-25-25,1 0</inkml:trace>
  <inkml:trace contextRef="#ctx0" brushRef="#br0" timeOffset="136899.9238">23589 6772,'0'-25,"-25"25,50 25,-25-1,0 1,-25 0,25 0,0 25,0-26,0 1,0 0,0 0,-24 0,24-1,0 1,-25-74</inkml:trace>
  <inkml:trace contextRef="#ctx0" brushRef="#br0" timeOffset="144324.5839">8582 5159,'0'25,"-24"-50,24 1,-25-1,25 0,0 0,0 0,0 1,-25-1,25 0,0 0,0 0,0 1,0-1,0 0,-25 0,25 0,0 0,0 1,0-1,0 0,0 0,0 0,0 1,0-1,0 0,0 0,0 0,25 25,-25-24,0-1,0 0,0 0,0 0,0 1,0-1,0 0,25 25,-25-25,0 0,0 1,25 24,-25-25,24 25,1 0,0 0,0 25,0-25,-1 24,1 1,-25 0,-25 0,25 0,-24-25,24 24,-25 1,25 0,-25-25,25 25,-25-25,25 25,-25-25,1 24,24 1,24 0,1-25,-25 25,25-25,0 0,0 0,-1-25,1 25,0 25,0-25,-25 25,0-1,0 1,-25-25,25 25,0 0,-25-25,0 25,25-1,-24 1,-1 0,25 0,-25-25,25 25,-25-25,0 0,25 25,-24-50,24 0</inkml:trace>
  <inkml:trace contextRef="#ctx0" brushRef="#br0" timeOffset="146136.1674">23862 8235,'-25'0,"0"0,25-25,0 1,-24-1,24 0,0 0,0 0,0 1,0-1,-25 0,25 0,0 0,0 0,0 1,0-1,0-25,0 1,0 24,25 0,-25 0,0-49,0 49,0 0,24-24,-24 24,0 0,25 25,-25-25,25 0,0 25,-25-24,25 24,-25-25,25 25,-1 0,1 0,0 0,0 0,0 0,-25 25,24-25,1 24,0-24,-25 25,0 0,-25 0,25 0,-25-25,25 24,-24-24,-1 25,0-25,0 25,0 0,50-50,-25 50,25-25,0 0,0 0,-1 0,-24 25,25-25,0 24,0 1,-25 0,0 0,-25-25,25 25,-25-1,0-24,1 25,-1-25,0 25,0-25,0 0,1 0,-1 0,0 0</inkml:trace>
  <inkml:trace contextRef="#ctx0" brushRef="#br0" timeOffset="146836.5927">23812 7193,'-24'0,"48"0,1 0,-25 25,25-25,0 0,0 0,0 0,-1 0,1 0,0-25,0 25,0 0,-1 0,1 0,0 0,0 0,0 0,-1 0,1 0,0 0,0 0,-50-24,0 24,25-25,-25 25,25-25,-24 0,24 0,-25 1,0-1,0 0,0 0</inkml:trace>
  <inkml:trace contextRef="#ctx0" brushRef="#br0" timeOffset="150279.4086">23639 6722,'25'0,"-1"0,1 0,0-25,0 25,0 0,-1 0,1 0,0-25,0 25,-50 0,0 25,0 0,-24-25,49 25</inkml:trace>
  <inkml:trace contextRef="#ctx0" brushRef="#br0" timeOffset="150811.7834">23614 6796,'0'-24,"0"48,-25 1,25 0,0 0,0 0,0 0,0-1,0 1,0 0,0 0,0 0,0-1,0 1,-25 0,50-25,-25 25,0 0,0-1,-49-98</inkml:trace>
  <inkml:trace contextRef="#ctx0" brushRef="#br0" timeOffset="160308.5406">2480 7169,'-24'0,"48"24,1-24,0 0,0 0,0 25,-1-25,1 0,0 25,0-25,0 25,-50-25,0 25</inkml:trace>
  <inkml:trace contextRef="#ctx0" brushRef="#br0" timeOffset="160515.6767">2332 7615,'0'0,"-25"0,25 25,25-25,-1 0,1-25,25 25,-25-25,24 25,-24-25,25 25,-1-24,-24 24,0 0,0-25,0 25,-1 25,-48-25,-1 24,0-24</inkml:trace>
  <inkml:trace contextRef="#ctx0" brushRef="#br0" timeOffset="160707.7199">2580 7417,'-25'24,"50"-24,-25 50,0-25,0 49,0-24,0 24,24-24,-24 24,0 1,-24-1,24 1,0-26,0 1,0-1,0-24,0 0,-25-50,25-24</inkml:trace>
  <inkml:trace contextRef="#ctx0" brushRef="#br0" timeOffset="161259.3852">2530 7689,'0'25,"-25"-25,25 25,0 25,-25-26,1 26,24 0,-25-1,25 1,-25-25,25 24,25-49,-25-24,25-1,-1-25,1 0,0 1,25-26,-26 1,26 0,0-26,-25 26,24 0,1 24,-25 0,-1 26,1-1,-50 50,25-1,-24 1,24 0,24-25,1 25,0-25,0-25,0 25,-1 0,1 0,0 0,0 0,0 0,-25 25,24-25,-24 25,-24-1,24 1,0 0,-25 0,0 0,25-1,-25-24,0 25,1-25,-1 0,25 25,0 0,25 0,-25 24,0-24,0 49,24-24,-24 24,0-24,0 0,0 24,0-24,0 24,0-49,0 25,0-26,0 1,-24-25,-1-25,25-24,-25 24</inkml:trace>
  <inkml:trace contextRef="#ctx0" brushRef="#br0" timeOffset="161367.7455">2877 7863,'-24'0,"24"25,0 0,-25-1,25 1,0 25,-25-25,25 0,-25 24,25-24</inkml:trace>
  <inkml:trace contextRef="#ctx0" brushRef="#br0" timeOffset="161495.6729">3051 7913,'25'24,"-25"1,25-25,-1 25,1 0,0-25,0 25,0-25</inkml:trace>
  <inkml:trace contextRef="#ctx0" brushRef="#br0" timeOffset="162023.6114">2431 9203,'0'24,"25"1,-1 25,-24-25,25-1,0 1,-25 0,25 0,-25 0,25-1,-25 1,0 0,24-25</inkml:trace>
  <inkml:trace contextRef="#ctx0" brushRef="#br0" timeOffset="162215.9829">2654 9079,'0'0,"0"49,0-24,0 25,-25-26,25 51,-25-26,1 26,24-1,-25-24,0 24,25 1,-25-26,0 1,1 24,24-49,-25 25,25-26,-25 1</inkml:trace>
  <inkml:trace contextRef="#ctx0" brushRef="#br0" timeOffset="162496.0048">2282 9575,'25'-25,"0"25,-1 0,1-25,0 25,25-25,-26 25,26-25,-25 25,24-24,-24 24,25-25,-25 25,0 0,-1 25,1-25,0 24,-25 1,0 0,25 0,-25 24,0-24,0 25,-25-1,25 1,-25 0,0-1,1 1,24-1,-25-24,0 0,25 0,-25 0,0-25,0 0,25-25</inkml:trace>
  <inkml:trace contextRef="#ctx0" brushRef="#br0" timeOffset="162627.6694">2580 9624,'0'25,"24"-25,1 25,0-25,0 25,-25-1,25-24,24 25,-24 0,0-25,0 0,0 0</inkml:trace>
  <inkml:trace contextRef="#ctx0" brushRef="#br0" timeOffset="162996.1787">3621 9376,'-24'25,"24"0,-25 0,25-1,-25 26,25-25,-25 24,0 1,1-25,-1 24,0-24,0 0,0 0,1 0,24-1,-25-24,25-24,-25 24,25-25,-25 0,25 0,0-24,0 24,0-25,0 25,0 1,25 24,-25-25,25 25,0 0,-25 25,49-25,-24 24,0 1,0 0,-1 0,1 24,0-24,0 0,0 0,-1-25,-24 25,25-25,-50-25,1 25</inkml:trace>
  <inkml:trace contextRef="#ctx0" brushRef="#br0" timeOffset="163299.7075">3200 9252,'25'0,"-1"0,26-25,-25 50,24-25,1 0,0 0,-26 25,26-25,-25 25,24-25,-24 0,0 0,0 0,0 0,0 0,-50-25,25 0,-25 25,25-25,-25 1,0-1,0 0,25 0,-24 0,24 50</inkml:trace>
  <inkml:trace contextRef="#ctx0" brushRef="#br0" timeOffset="163471.4467">4018 9723,'-24'25,"24"0,24 0,-24 0,0-1,0 1,-24 0,24 25,0-26,-25 1,25 0</inkml:trace>
  <inkml:trace contextRef="#ctx0" brushRef="#br0" timeOffset="164052.5076">4514 10195,'0'25,"-24"-50,24 0,-25 0,25-24,0-1,-25 0,25 1,0-1,0-24,-25 24,25-24,0 24,0-24,25 24,-25 0,25 26,-25-1,25 0,-25 0,24 25,1-25,0 50,0-25,-25 25,25 0,-25 0,0-1,0 1,0 0,0 25,-25-26,25 1,0 0,0 0,25-25,-1 0,1 0,-25 25,25-25,-25 24,0 1,-25 0,0 0,25 0,-24-25,-1 0,25 24,-25-24,0-24,0 24,1-50</inkml:trace>
  <inkml:trace contextRef="#ctx0" brushRef="#br0" timeOffset="164343.8906">4291 9128,'25'25,"0"-25,0 0,-1 0,1 0,0 0,25 0,-26 0,26 0,-25 0,24 0,-24 0,0-25,0 25,0 0,-1 0,1 0,-50 0,1-25,-1 1,0 24,0-25,0 25,1-25,-1 0,0 0,0 25</inkml:trace>
  <inkml:trace contextRef="#ctx0" brushRef="#br0" timeOffset="164660.4528">5085 9203,'25'0,"0"0,-1 0,26 24,-25-24,0 25,-1-25,1 0,0 0,0 25,0-25,-75-25,25 25</inkml:trace>
  <inkml:trace contextRef="#ctx0" brushRef="#br0" timeOffset="165312.4241">5085 9376,'25'0,"-25"25,0 0,25-25,-25 25,0-1,0 1,0 0,0 0,24 0,-24 24,0-24,-24 0,24 0,0 24,0-24,0 0,0 0,0-1,0-48,0-1,0-25,24 25,-24-24,25-1,-25 1,25 24,0 0,0 0,-1 0,1 1,0 24,0 24,-25 1,0 0,0 0,0 0,-25 24,25-24,0 0,-25 0,25-1,25-24,0-24,0 24,-25-25,24 25,1 0,0-25,0 25,0 0,-25 25,24-25,-24 25,0-1,0 1,0 0,-24 0,24 0,-25-1,0 1,0-25,0-25,25 1,0-1,-24 0,48-25,-24 26,0-26,25 25,0 0,0 1,-50-51,50 50</inkml:trace>
  <inkml:trace contextRef="#ctx0" brushRef="#br0" timeOffset="165568.4179">5705 9302,'0'0,"0"-25,-25 0,50 50,0 0,-25 24,25 1,-25 0,0-1,0 26,0-26,0 1,0 24,0-24,0-25,0-1,0 1,0-50,0 1</inkml:trace>
  <inkml:trace contextRef="#ctx0" brushRef="#br0" timeOffset="165896.1114">5829 9252,'0'-25,"25"1,0 24,0 0,-1 0,1-25,0 25,25 0,-26 0,1 0,25-25,-25 50,-1-25,1 0,0 0,-25 25,25-1,-25 1,0 0,0 0,0 24,-25 1,25 0,0-1,0 1,0-1,0 26,0-26,0-24,0 25,0-1,0-24,0 0,0 0,0-50,-25 25,0-25,25 0,-24 1,-1-1,0-25,0-24</inkml:trace>
  <inkml:trace contextRef="#ctx0" brushRef="#br0" timeOffset="166167.8042">6003 8954,'0'25,"0"0,25 0,-25 25,0-1,-25 1,25 24,0-24,-25-1,25 1,-25 0,0-1,25 1,0-25,-24-1,-1 1,25-50,0 1,25-1,-25 0,0 0,24-24,-24 24,25 25,0-25,0 50,0-25,-1 25,1-1,0 1,0 0,0-25,-1 25,1-25,0 0</inkml:trace>
  <inkml:trace contextRef="#ctx0" brushRef="#br0" timeOffset="166387.6527">6499 8979,'25'0,"-25"25,24-25,1 0,0 0,0 0,0 0,-1 0,1 25,-50-25</inkml:trace>
  <inkml:trace contextRef="#ctx0" brushRef="#br0" timeOffset="166571.9217">6400 9277,'0'25,"24"-25,1 0,0-25,25 25,-26 0,1-25,0 25,25 0,-26 0,1-25,0 25,0 0,0 0,-50 0,0 0,0 0</inkml:trace>
  <inkml:trace contextRef="#ctx0" brushRef="#br0" timeOffset="166767.6265">6598 9079,'0'24,"0"1,0 0,25 0,-25 24,0 1,0 0,0 24,0-24,0 24,0 0,0-24,0 24,0-24,0 0,0-1,0-24,0 0,0-50,0 0,0 0</inkml:trace>
  <inkml:trace contextRef="#ctx0" brushRef="#br0" timeOffset="167116.0975">6623 9351,'0'0,"-25"0,25 50,-25-25,0 24,1 1,24 0,-25-1,0 1,25-25,0-1,0-48,25-1,0 0,-1-25,1 1,0-1,25 1,-26-1,1 0,0 1,25-1,-26 1,1 24,-25 0,25 0,-25 0,25 1,-25-1,-25 25,25-25,0 50,0 0,0-1,0 26,0 0,0-26,0 26,0 0,0-1,0 1,0-25,0 24,0-24,0-50,0 0</inkml:trace>
  <inkml:trace contextRef="#ctx0" brushRef="#br0" timeOffset="167511.5031">6871 9153,'0'-25,"25"25,0-25,-1 25,1 0,0 0,0 0,0 0,-1 0,-24 25,25 0,-50 0,25 0,-24 24,-1-24,0 25,0-26,0 26,-24-25,24 24,0-24,0 0,50-50,0 0,0 1,0-1,-1 0,1 0,0 25,0-25,0 25,-1-24,1 24,0 24,0-24,-25 25,0 0,0 0,-25 0,0-1,0 26,1-25,-1 24,0 1,-25 0,26-26,-1 26,25-25,-25 0,-25-50,50 0</inkml:trace>
  <inkml:trace contextRef="#ctx0" brushRef="#br0" timeOffset="167695.6372">7169 9624,'0'0,"24"0,-24 25,25 0,0 0,0 24,0-24,-1 0,1 0,0-1,-25 1,25-25,-25 25,-25-50,-25 0</inkml:trace>
  <inkml:trace contextRef="#ctx0" brushRef="#br0" timeOffset="198343.6934">7813 9847,'0'25,"25"-25,-25 25,0-50,0 0</inkml:trace>
  <inkml:trace contextRef="#ctx0" brushRef="#br0" timeOffset="199172.2375">3423 10964,'-25'0,"25"24,-25 1,25 25,-24-1,24-24,0 25,0 0,0-1,0 1,0-1,0-24,24 25,-24-1,25-24,-25 0,25 0,-25 0,25-1,0 1,-1-25,1 25</inkml:trace>
  <inkml:trace contextRef="#ctx0" brushRef="#br0" timeOffset="199876.0421">4192 11038,'-25'-25,"25"50,25 0,-25 0,0-1,0 1,0 25,0 0,-25-1,25-24,0 25,-25-26,25 26,-24-25,24 0,-25-1,0 1,0 0,25 0,-25-25,25 25,-24-25,-1 0,0-25,0 0,25 0,-25-24,25 24,0 0,0 0,0 0,0 1,0-1,25 0,0 25,-25-25,25 50,0-25,-1 0,26 25,-25-25,0 25,-1-1,1 1,0 0,0 0,0-25,-1 25,-24-1,25-24,-25 25,25 0,-50-50,0 0,1 25,-1-24,0-1</inkml:trace>
  <inkml:trace contextRef="#ctx0" brushRef="#br0" timeOffset="200239.8412">3746 10864,'0'-24,"24"24,1 0,0 24,0-24,24 0,1 0,0 0,-26 25,26-25,0 0,-26 0,26 0,0 0,-1 0,-24 0,0 0,0 0,-1 0,-48-25,-1 25,25-24,-25-1,0 25,0-25,1 0,-1 0,25 1</inkml:trace>
  <inkml:trace contextRef="#ctx0" brushRef="#br0" timeOffset="200471.7084">4514 11385,'0'25,"0"0,0 0,0 0,0-1,0 1,0 0,0 0,-24 0</inkml:trace>
  <inkml:trace contextRef="#ctx0" brushRef="#br0" timeOffset="201131.5719">5060 11906,'0'0,"0"25,-25-25,25 25,0 0,-24-25,24-50,0 25,-25 0,25 1,0-26,-25 0,25 1,-25-26,25 26,0-26,0 26,0-1,0-24,0 49,25-25,-25 26,0-26,25 25,-25 0,25 25,-1-25,1 25,0 0,-25 25,25-25,0 25,-1 0,-24 0,0 0,0-1,0 1,-24 0,24 0,0 0,0-1,0 1,24-25,-24 25,25-25,0 25,-25 0,-25-1,0-24,25 25,-24-25,-1 0,0 0,25-25,-25 25,0-24,1-26,-1 25</inkml:trace>
  <inkml:trace contextRef="#ctx0" brushRef="#br0" timeOffset="201475.8655">4787 11063,'-25'0,"25"-25,25 25,0 0,0 0,25 0,-26 0,26 0,0 0,-1 0,-24 0,25 0,-1 0,1-25,-1 25,-24 25,0-25,0 0,0 0,-25-25,-25 25,0-25,0 25,0-24,1-1,-1 25,0-25,0 0,50 25</inkml:trace>
  <inkml:trace contextRef="#ctx0" brushRef="#br0" timeOffset="201804.6638">5531 10815,'-24'0,"48"25,-24-1,25 1,0 0,-25 25,25-26,0 26,-1 0,-24-26,25 26,-25 0,25-25,-25 24,0-24,0 0,-25 24,25-24,-25 25,1-1,-1-24,0 25,0-1,0 1,1-25,-1-25</inkml:trace>
  <inkml:trace contextRef="#ctx0" brushRef="#br0" timeOffset="202248.1812">6003 11212,'-25'-25,"50"50,0-25,-1 0,1 0,0 0,25 0,-26 0,1 0,0 0,0 0,0 0,-1-25,1 25,-50 25,1-25,-1 0,0 0,0 25</inkml:trace>
  <inkml:trace contextRef="#ctx0" brushRef="#br0" timeOffset="202499.8488">6003 11385,'0'0,"-25"0,50 0,0 25,-1-25,1 0,0 0,25 0,-26 0,26 0,-25 0,0 0,-1 0,1 0,0 0,-50 0,0 0,1-25</inkml:trace>
  <inkml:trace contextRef="#ctx0" brushRef="#br0" timeOffset="204076.0238">6945 11063,'-24'0,"24"-25,-25 25,0 0,0 25,25 0,-25-1,25 1,-25 0,25 0,-24 25,24-26,0 26,-25-25,25 0,0-1,0 1,0 25,25-25,-25-1,24 1,-24 0,25-25,0 25,0-25,0 0,0 0,-1 0,1-25,0 0,0 25,0-25,-25 1,24-1,-24-25,25 25,-25 1,0-1,0 0,0-25,0 26,-25-26,25 25,-24-25,24 26,-25-1,0 25,25-25,-25 25,0 0,1 0,-1 25,0 0</inkml:trace>
  <inkml:trace contextRef="#ctx0" brushRef="#br0" timeOffset="212948.2279">7714 11385,'25'25,"-25"0,0 0,0 0,0-1,0 1,-25 0,25 0,0 24,-25-24,25 25,-24-25</inkml:trace>
  <inkml:trace contextRef="#ctx0" brushRef="#br0" timeOffset="213264.5273">8136 10815,'25'-25,"0"25,-1 0,1 0,0 0,0 0,0 0,-1-25,1 25,0 0,-25 25</inkml:trace>
  <inkml:trace contextRef="#ctx0" brushRef="#br0" timeOffset="213484.6097">8086 11063,'-24'0,"48"0,1 0,0-25,0 25,0 0,-1 0,1-25,25 25,-25 0,-1-25,1 25,0 0,0 0,0 0,-50 0,0 0</inkml:trace>
  <inkml:trace contextRef="#ctx0" brushRef="#br0" timeOffset="213731.5364">8285 10840,'0'0,"0"24,0 1,0 25,0-25,0 24,25-24,-25 25,0-1,0 1,0 0,0-1,0 1,0-25,0 24,0-24,0 0,0 0,0-1,0 1,-25-25,25-25</inkml:trace>
  <inkml:trace contextRef="#ctx0" brushRef="#br0" timeOffset="214532.3384">8285 11038,'-25'-25,"25"50,0 0,0 0,-25 24,25 1,0-25,-25 24,1 1,24-25,-25 24,25-24,-25 0,25 0,25-50,-25 0,25 0,-1-24,1-1,-25 1,25-1,0-25,0 26,-1-1,1-24,0 24,0 25,0-24,-1-1,-24 25,25 1,-25-1,25 25,-25 25,-25-1,25 1,0 0,0 0,0 0,0-1,0 1,25-25,0 0,0 0,-1-25,1 25,25-24,-25 24,-25-25,24 25,1 0,0 0,-25 25,-25-25,25 24,-25 1,1 0,24 0,-25-25,0 25,0-1,0-24,50 25,-25 0,0 0,0 24,25 1,-25 0,0 24,0-24,0-1,0 1,0 0,0-1,0 1,0-25,0-1,0 1,-25 0,0-25,25-25,-24 0,-1 1,25-26,-25 0,25 1,-25-26,25 1,0 24,-25 1,25-1,0 25,25 0,-25 50,0 0,0 0,0 25,-25-1,25-24,-24 25,24-1,-25-24,25 0,0 24,-25-49,25 25,0-50</inkml:trace>
  <inkml:trace contextRef="#ctx0" brushRef="#br0" timeOffset="214688.6427">8756 11237,'25'24,"0"-24,-1 25,1 0,0-25,0 25,0-25,-1 25,1-25,0 24,-50-24,0 0,1-24</inkml:trace>
  <inkml:trace contextRef="#ctx0" brushRef="#br0" timeOffset="216404.2446">9748 10914,'0'0,"-25"-25,50 50,-25 0,0 0,0 24,0-24,0 25,0-26,-25 26,25 0,-24-1,24-24,-25 25,0-25,25-1,-25 1,0 0,1-25,-1 25,0-25,0-25,0 0,25-24,-24 24,24-25,0 25,0 1,0-26,24 25,-24 0,25 25,0 0,0 0,0 0,24 0,-24 25,0 0,24 0,-24 0,0-25,-25 24,25 1,0-25,-25 25,24-25,-48-25,-1 0</inkml:trace>
  <inkml:trace contextRef="#ctx0" brushRef="#br0" timeOffset="216704.8433">9376 10765,'25'0,"0"0,0 25,-1-25,1 0,0 25,25-25,-1 0,1 0,-1 0,1 0,-25 0,24 0,-24 0,0 0,-25-25,25 25,-50-25,0 0,0 1,1-1,-1 0,0 0,25 0,-25 1,25-1</inkml:trace>
  <inkml:trace contextRef="#ctx0" brushRef="#br0" timeOffset="217004.7067">10319 10864,'-25'-24,"50"24,0 0,-1 0,26 0,-25-25,0 25,24 0,-24 0,0 0,0 0,-50 0,0 0,0 0</inkml:trace>
  <inkml:trace contextRef="#ctx0" brushRef="#br0" timeOffset="217536.0603">10319 10691,'0'0,"-25"0,50 0,-25 25,0-1,25 1,-25 25,0-25,0 24,0 1,0-25,0 24,0-24,-25 0,25 0,0-1,25-24,-25-24,24 24,1-25,0 25,0-25,24 25,-24 0,0-25,25 25,-26 0,1 25,0-25,0 25,0-25,-25 25,0-1,0 1,0 0,0 25,-25-25,25 24,-25-24,25 25,-25-26,25 1,-25 0,1 0,24 0,-25-1,25 1,-25-25,0 0,0-25,1 25,-1-24,0-1,0 0,-24 0,24 0,0 1,0 24,0-25,1 0,-1 25,0-25,50 25,0 0,-1 0,1 0,0 0,0 0,24-25,-24 25,25-24,-1 24,-24 0,25-25,-25 25,-1-25,1 25</inkml:trace>
  <inkml:trace contextRef="#ctx0" brushRef="#br0" timeOffset="218136.1662">11237 11609,'-25'0,"25"24,0 1,-25-25,25 25,0 0,-25-50,25 0,-25 0,25 1,-25-26,25 0,0 1,-24-26,24 26,0-26,0 26,-25-1,50-24,-25 24,0 0,0 26,24-1,1 0,-25 0,25 25,-25-25,25 25,0 0,-25 25,25-25,-1 25,1 0,-25 0,0-1,0 1,-25 0,25 0,0 24,-24-24,24 0,0 0,0 0,24 0,1-25,0 24,-25 1,0 0,-25 0,0 0,1-25,24 24,-25-24,0 0,0 0,0 0,-49-74,49 49,0 0</inkml:trace>
  <inkml:trace contextRef="#ctx0" brushRef="#br0" timeOffset="218452.0857">10864 10716,'25'0,"0"0,0 0,24 0,-24 0,25 0,-1 0,-24 0,25 0,0 0,-1 0,1 0,-25 0,-1 24,1-24,0 0,-50-24,0 24,1-25,-1 0,0 25,0-25,0 0,25 1,-24 24,-1-25</inkml:trace>
  <inkml:trace contextRef="#ctx0" brushRef="#br0" timeOffset="218931.7312">11658 10790,'25'0,"0"0,-25 25,25-25,-1 0,1 0,0 0,25 0,-26-25,26 25,-25 0,24-25,-24 25,0 0,0 0,-50 0,25 25,-25-25,0 25</inkml:trace>
  <inkml:trace contextRef="#ctx0" brushRef="#br0" timeOffset="219324.3543">11906 10864,'-25'-24,"25"48,25 1,-25 25,0-1,0-24,0 25,0-1,0 1,0 0,0-1,0 1,0-25,0 0,0-1,0 1,0-50,0 1,0-1,25 0,-25-25,0 26,25-1,-25 0,25 25,-1-25,-24 0,25 25,0-25,0 25,-25-24,25 24,-1 0,-48 0,24 24,-25-24,0 0</inkml:trace>
  <inkml:trace contextRef="#ctx0" brushRef="#br0" timeOffset="219499.7418">11708 11013,'-25'0,"50"25,-25 0,25 0,-25 24,0 1,24-25,-24 24,0-24,0 25,0-25,0 24,0-24,0 0,0 0,-24-25</inkml:trace>
  <inkml:trace contextRef="#ctx0" brushRef="#br0" timeOffset="219647.8317">11683 11410,'0'0,"-25"-25,50 25,0 0,-25 25,25-25,-1 0,26 0,-25 25,0-25,24 0,-24 0,0 0,24 0,-24 0,0-25,0 25,0 0,-25-25</inkml:trace>
  <inkml:trace contextRef="#ctx0" brushRef="#br0" timeOffset="219868.535">12402 10468,'0'24,"25"-24,-25 25,25-25,0 0,0 25,-1 0,1-25,-25 25,0-1,-25 1,1-25,-1 25</inkml:trace>
  <inkml:trace contextRef="#ctx0" brushRef="#br0" timeOffset="220164.4548">12278 10815,'0'-25,"25"25,0-25,0 25,0-25,24 1,-24 24,0-25,0 25,-1 0,1 0,-25 25,25-1,-50 1,25 0,-25 25,1-26,-26 26,25 0,0-1,-24 1,24-25,25-1,-25-24,50 0,0 0,-25-24,25-1,-1 0,26 25,-25-25,0 0,24 1,-24 24,0-25,24 0,-24 25,0-25,0 25,-50 0</inkml:trace>
  <inkml:trace contextRef="#ctx0" brushRef="#br0" timeOffset="220316.1381">12601 10988,'-25'25,"0"0,25 0,0 0,0 24,0-24,-25 0,25 25,-24-26,24 1,-25 25,0-25,25-1,-25 26,0-25,1 0,-1-1,0-24,-25 25,50-50,-24 25</inkml:trace>
  <inkml:trace contextRef="#ctx0" brushRef="#br0" timeOffset="220623.7322">12278 11137,'25'25,"0"-25,0 25,-25 0,25 0,-1-1,1-24,0 25,-25 0,25 0,0-25,-25 25,24-25,1 24,-25 1,25-25,0 0,0 25,-1-25,1 25,0-25,0 0,0 25,24-25,-24 0,0 0,0 0,-1 0,1 0,0 0,-25-25</inkml:trace>
  <inkml:trace contextRef="#ctx0" brushRef="#br0" timeOffset="220800.6517">13295 11485,'0'24,"0"1,-24-25,-1-25</inkml:trace>
  <inkml:trace contextRef="#ctx0" brushRef="#br0" timeOffset="242255.7733">3299 12799,'0'0,"-25"0,50 0,0 0,0 0,-1 0,1 0,25 0,-25 0,24 0,1 0,-25-25,24 25,-24 0,0-24,0 24,0 0,-50 0,0 24,0-24,-25 25,26-25,-26 25</inkml:trace>
  <inkml:trace contextRef="#ctx0" brushRef="#br0" timeOffset="242423.6856">3225 12948,'-25'0,"50"25,-25 0,24-1,-24 1,25 25,-25-25,0 24,0 1,0 0,0-1,0 1,0-1,0-24,0 0,0 0</inkml:trace>
  <inkml:trace contextRef="#ctx0" brushRef="#br0" timeOffset="242728.8524">3324 13097,'25'0,"-1"-25,1 25,0 0,25 0,-26-25,26 25,0-25,-1 1,1 24,-25-25,24 25,1 0,-25 0,0 0,-1 25,1-25,-25 24,25-24,-25 25,0 0,0 0,0 24,-25-24,25 25,-25-25,25 24,-24 1,24-25,0 24,-25-24,25 0,0 25,-25-50,25 24,-25-24,0 0,1-24,-1 24,0-50,0 25</inkml:trace>
  <inkml:trace contextRef="#ctx0" brushRef="#br0" timeOffset="243019.7626">3473 12849,'0'-25,"0"50,0 24,0-24,0 25,0-1,0 1,-25 0,25 24,0-49,-25 25,25-1,-25-24,25 0,0-50,0 0,25 0,0 1,0 24,-1-25,1 25,0 0,0 0,0 0,-1 0,1 0,0 0,0 0,-25-25</inkml:trace>
  <inkml:trace contextRef="#ctx0" brushRef="#br0" timeOffset="243287.7585">3671 12824,'0'25,"0"0,0 24,0-24,-25 25,25-1,0 1,-25-25,25 24,-24 1,24 0,0-26,-25 1,25-50,0 1,25 24,-25-25,0 0,24 25,1 0,0 0,0 25,0 0,0-1,-1 1,1 0,0 0,0-25,0 25,-1-25,1-25</inkml:trace>
  <inkml:trace contextRef="#ctx0" brushRef="#br0" timeOffset="243512.5359">4068 12700,'0'-25,"25"25,0 25,-1-25,1 0,0 0,0 0,0 0,24 0,-24 0,0 0,0 0,-25 25,-25-25,0 25,0-25,-24 24,24-24</inkml:trace>
  <inkml:trace contextRef="#ctx0" brushRef="#br0" timeOffset="243652.0683">4043 12849,'0'0,"0"25,0-1,0 1,0 25,0-1,0 1,0 0,0-1,0 1,0 0,0-26,25 26,-25 0,0-26,0 1,0-50</inkml:trace>
  <inkml:trace contextRef="#ctx0" brushRef="#br0" timeOffset="243951.4939">4118 12973,'24'0,"1"-25,0 25,0 0,0 0,24 0,-24-25,25 25,-1-25,-24 25,25 0,-26-24,1 24,0 0,0 0,0 0,-1 24,-24 1,25-25,-25 25,0 25,0-26,0 26,-25 0,25-26,-24 26,24 0,0-1,-25-24,25 25,0-25,-25-1,25 1,0 0,-25 0,25 0,-25-25,25-25,-24 25,-1-25,0 0,0-24,0-1</inkml:trace>
  <inkml:trace contextRef="#ctx0" brushRef="#br0" timeOffset="244400.0175">4266 12700,'0'25,"0"24,0-24,0 25,-24-1,24 1,0-25,0 24,-25 1,25 0,0-26,0 1,25 0,-1-50,1 25,0-25,0 25,0-24,-1-1,26 25,-25-25,0 0,-25 0,24 1,-24-1,25 0,-25 0,0 0,0 1,0-26,0 25,0 0,0 1,-25 24,25 24,0 1,0 0,-24 25,24-26,0 26,-25-25,25 24,-25-24,25 25,-25-25,25-1,25-24,0 25,0-25,-1 0,1 25,0-25,0 25,0 0,-1-25,-24 25,25-25,0 0</inkml:trace>
  <inkml:trace contextRef="#ctx0" brushRef="#br0" timeOffset="245048.3729">5035 12675,'25'25,"0"-25,0 0,0 0,-1 0,26 0,0 0,-26 0,1-25,0 25,0 0,-50 25,0-25,0 25,1-25,24 25,-25-1,25 1,0 0,0 25,0-26,0 26,0-25,0 24,0-24,25 0,-25 0,0 0,24-25,1 0,-25-25,25 25,-25-25,25 0,0 0,-25 1,0-1,-25 25,25-25,-25 0,0 25,25-25,-25 25,1 0,-1 0,0 0,0 0,0 25,25 0,-24-25,24 25,0 0,-25 24,25-24,0 0,0 24,0-24,-25 25,25-25,0 24,-25-24,25 0,0 0,25-25,0 0,0-25,-1 25,1 0,0 0,0 0,0-25,24 25,-24 0,0 0,0 0,24 0,-24 0,0 0,0-25,-25 1,24-1</inkml:trace>
  <inkml:trace contextRef="#ctx0" brushRef="#br0" timeOffset="245683.9127">5730 12452,'25'0,"-25"25,24-25,1 25,-25-1,25-24,-25 25,0 0,0 0,0 0,-25-1,0 26,1-25,-1 0,0-1,25 1,-25-25,0 0,50-25,0 1,0-1,24 0,-24 25,0-25,0 25,0 0,0 0,-1 0,-24 25,-24 0,24 0,-25-1,0 26,0-25,0 24,0-24,1 25,-1-1,0-24,25 0,25-50,0 25,-1-25,1 1,0-1,25 0,-25 0,24 25,-24-25,0 25,0-24,-1 24,1 0,-50 0,1 24,-1-24,0 25,0-25,25 25,-25-25,25 25,-24-25,24 25,-25-1,25 1,0 0,0 0,-25 0,25-1,0 26,-25-25,25 0,-25 24,0-24,25 0,-24 0,-1 0,0-1,0 1,0 0,1-25,-1 0,25-25,-50-49,25 49,1-25</inkml:trace>
  <inkml:trace contextRef="#ctx0" brushRef="#br0" timeOffset="245828.6496">5606 13097,'0'0,"0"25,25-25,-25 24,24 1,1 0,0 0,25 0,-26 0,1-1,25 1,-25 0,0 0,24 0,-24-1,25-24,-26 25,1-25,-25-49,25 49</inkml:trace>
  <inkml:trace contextRef="#ctx0" brushRef="#br0" timeOffset="246095.8829">6474 12650,'25'0,"0"0,-25 25,24-25,1 0,0 25,0-25,-25 25</inkml:trace>
  <inkml:trace contextRef="#ctx0" brushRef="#br0" timeOffset="246751.6123">6375 12824,'25'0,"-25"25,0 0,0-1,0 1,24 0,-24 0,-24 0,24 24,0-24,0 0,0 0,0 24,0-24,0 0,0 0,24-50,-24-25,0 25,25 1,-25-26,25 25,0-24,0 24,-1 0,1 0,0 0,0 25,-25 25,25-25,-25 25,0 0,0 0,0-1,-25 26,25-25,0 0,25-25,-1-25,1 0,0 0,0 25,0 0,-1 0,1 0,0 0,-25 25,0 0,0 0,0-1,-25 1,25 0,-25 0,1 0,24 0,-25-25,0 0,25-25,0 0,0 0,0 0,0-24,25 24,-25 0,25 0,-1 0,1 1,-50-1</inkml:trace>
  <inkml:trace contextRef="#ctx0" brushRef="#br0" timeOffset="248364.5956">7342 12477,'-25'0,"25"25,-24-25,-1 24,0-24,0 25,0 0,1 0,-26 0,25-1,0-24,1 25,-1-25,25-25,0 1,25 24,-1 0,-24 24,25 26,-25-25,25 24,-25 1,0 0,25-1,-25 26,0-26,0 1,0 24,0-49,0 25,0-25,0-1,25-24,-25-24</inkml:trace>
  <inkml:trace contextRef="#ctx0" brushRef="#br0" timeOffset="248679.6529">7243 12750,'25'0,"0"-25,-1 25,1 0,0 0,25 0,-26 0,26-25,0 25,-26 0,26 0,-25-25,0 25,-1 25,1-25,0 25,-25 0,0-1,0 1,0 25,0-25,-25 24,25 1,0-1,0 1,0 24,-25-24,25 0,0-1,0-24,0 0,0 25,-24-26,24 1,-25-25,0-25,0 1,0-1,1 0,-26 0</inkml:trace>
  <inkml:trace contextRef="#ctx0" brushRef="#br0" timeOffset="249012.6899">7293 12849,'0'25,"0"24,0-24,0 0,24 0,-24 24,0-24,0 0,0 0,0-1,0-48,0-1,0 0,0-25,25 26,-25-1,25 0,0 0,-25 0,25 25,-1 0,1 0,0 25,-25 0,25 0,-25 0,0-1,0 1,0 0,0 0,0 0,-25-1,0 1,0-25,1 0,-1 0,0-25,0-24</inkml:trace>
  <inkml:trace contextRef="#ctx0" brushRef="#br0" timeOffset="249288.258">8086 12353,'0'25,"25"-1,-25 1,0 0,25 0,-25 24,0-24,0 0,0 25,0-26,0 1,0-50</inkml:trace>
  <inkml:trace contextRef="#ctx0" brushRef="#br0" timeOffset="249532.1142">8161 12328,'0'0,"0"-25,25 0,-1 25,1 0,0 0,0 0,0 0,-1 0,1 25,-25 0,0 0,-25 0,25-1,0 1,0 0,0 0,25 0,-25-1,0 1,0 0,0 0,0 0,-25-25</inkml:trace>
  <inkml:trace contextRef="#ctx0" brushRef="#br0" timeOffset="249680.0443">8161 12452,'0'0,"25"0,-1 0,1 0,-25 25</inkml:trace>
  <inkml:trace contextRef="#ctx0" brushRef="#br0" timeOffset="249815.4266">8136 12576,'0'25,"25"-25,0-25,-1 25,1 0,0 0,0-25,0 25,-1-25</inkml:trace>
  <inkml:trace contextRef="#ctx0" brushRef="#br0" timeOffset="250040.7003">7838 12824,'25'-25,"0"25,0 0,24-25,1 25,24-24,-24-1,24 25,-24-25,24 25,-24-25,24 25,-24-25,-25 25,24 0,-24 0,0 0,-25 25,-25-25,-24 25,24-25,0 25,-25-25</inkml:trace>
  <inkml:trace contextRef="#ctx0" brushRef="#br0" timeOffset="250192.1353">8111 12799,'0'25,"25"0,-25 0,0-1,0 1,0 0,0 25,0-26,0 26,0-25,0 0,0-1,-50-48</inkml:trace>
  <inkml:trace contextRef="#ctx0" brushRef="#br0" timeOffset="250427.7469">8161 12923,'0'0,"0"-25,0 1,25 24,-25-25,24 25,1-25,0 0,0 25,0 0,-1-25,26 25,-25 0,0 0,-1 0,-24 25,-24 0,24 0,0 0,0-1,-25 1,25 0,0 0,0 0,0-1,-25 1</inkml:trace>
  <inkml:trace contextRef="#ctx0" brushRef="#br0" timeOffset="251240.1823">8186 12898,'24'0,"1"0,0 0,0 0,0 0,-1 25,-24 0,-24 0,24 0,-25-1,0 1,0 0,25-50,25 0,0 1,-25-1,25 0,-1 0,1 25,-25-25,25 1,-25-1,0 0,0 0,-25 0,25 50,-25-25,25 25,-24 0,24 0,0 24,-25 1,25-25,0 24,0 1,0-25,-25 24,25-24,0 0,0 0,25 0,-50-25,0-25,25 0,-25 0,25 0,-24 0,24 1,-25-1,50 25,-1 0,1 0,0 0,0 0,0 0,-1 0,1 0,0-25,0 25,0 25,-50 0,0-25,0 24,0 1,1 0,-26 0,25 0,0 0,1-1,-26 1,25-25,25 25,-25-25,1 0,48 0,1 0,0 0,25 0,-26-25,26 25,0 0,-26 0,26 0,0-25,-26 25,26 0,-25-24,24 24,-24 0,0 0,0 0,-75-50,25 25</inkml:trace>
  <inkml:trace contextRef="#ctx0" brushRef="#br0" timeOffset="251828.3612">9128 12477,'0'-25,"-25"50,25 0,-24-1,-1 1,0 0,0 0,0 0,0-1,1 1,48-50,1 25,0 0,0 0,0 25,0-25,-25 25,0 0,0 0,0-1,0 1,0 0,-25 0,25 24,-25-24,25 0,-25-25,25 25,25 0,-25-1,0 1,25-25,-25 25,0 25,0-26,0 1,0 25,0-25,-25 0,25 24,0-24,0 0,0-75,25 25,-25-24,25-26</inkml:trace>
  <inkml:trace contextRef="#ctx0" brushRef="#br0" timeOffset="252004.3443">9351 12551,'0'25,"25"0,-25 0,0 24,-25 1,25-1,0 26,0-26,-24 26,24-1,-25 1,25-26,-25 1,25 0,0-26,25-24,-25-49,0 24,0-25</inkml:trace>
  <inkml:trace contextRef="#ctx0" brushRef="#br0" timeOffset="252280.4056">9475 12576,'0'-25,"25"0,0 25,0 25,-25 0,0 0,0 0,0-1,0 1,0 0,-25 25,25-26,0 26,0 0,0-1,0 1,0-1,0 1,0 0,0-26,0 26,0-25,0 0,0 0,0-1,0 1,0-50,-25 25,25-24,-25-1</inkml:trace>
  <inkml:trace contextRef="#ctx0" brushRef="#br0" timeOffset="252435.7776">9351 12874,'25'0,"0"0,0 0,0 0,-1 24,-73-24,49 25</inkml:trace>
  <inkml:trace contextRef="#ctx0" brushRef="#br0" timeOffset="252551.6345">9401 12998,'0'0,"25"0,0 0,-1 0,1 0,0-25,0 25,-25 25</inkml:trace>
  <inkml:trace contextRef="#ctx0" brushRef="#br0" timeOffset="252728.1629">9203 13246,'-25'0,"50"0,-1 0,1 0,0 0,0 0,0 0,-1 25,26-25,-25 0,0 0,24-25,-24 25,25 0,-26 0,1 0,-50-50,50 50,0-25</inkml:trace>
  <inkml:trace contextRef="#ctx0" brushRef="#br0" timeOffset="253208.2579">9748 12626,'25'0,"-25"-25,25 25,0 0,-1 0,26 0,-25 0,24 0,-24 0,0 0,-25 25,-25-25,-24 24,24-24,0 25,0 0,25 0,-25-25,25 49,0-24,0 25,0-25,0 24,-24 1,24-1,0 1,0-25,0 0,0-1,0 1,0-50,0-24,0 24,24-25,-24 26,25-26,0 25,-25 0,25 25,0 0,-1 0,1 25,-25 0,0 0,0 0,-25 24,25-24,-24 0,24 24,-25-24,0 0,0 0,0 0,1-25,-1-25,25 0,-25 0,0-24,25-1</inkml:trace>
  <inkml:trace contextRef="#ctx0" brushRef="#br0" timeOffset="253400.1791">9823 12353,'24'0,"1"25,0-1,0 26,0 0,-1 24,26 0,-25 1,25-1,-26 1,1-1,25 0,-25 1,-1-26,1 1,0 0,0-1,-25-24,0 0,0-50,-25 25</inkml:trace>
  <inkml:trace contextRef="#ctx0" brushRef="#br0" timeOffset="253556.292">10269 12824,'-25'25,"1"0,-1-25,0 49,0-24,0 0,1 0,-1-1,0 1,-25 0,50 0,-25-25,1-25,24 0</inkml:trace>
  <inkml:trace contextRef="#ctx0" brushRef="#br0" timeOffset="253700.1209">10120 12278,'0'25,"25"-25,0 25,0-25,0 25,-1 0,1-1,0 1,0 0</inkml:trace>
  <inkml:trace contextRef="#ctx0" brushRef="#br0" timeOffset="254708.8952">10691 12526,'25'0,"-1"0,1 0,0 0,0 25,0-25,-1 0,1 0,-25 25,25-25,-50 0,25 25,-25-25</inkml:trace>
  <inkml:trace contextRef="#ctx0" brushRef="#br0" timeOffset="255352.4669">10616 12700,'25'25,"-25"0,0-1,0 1,0 0,0 0,0 0,0-1,0 1,0 0,0 0,0 24,0-24,0 0,0 0,0 0,0-50,0 0,0 0,25 0,-25 1,25-26,0 0,-1 1,1 24,0-25,0 26,0-1,-1 0,1 25,0 0,0 25,-25 0,0-1,0 26,0-25,-25 0,25 24,-25-24,25 0,0 0,-25-1,50-48,0-1,0 25,-25-25,25 25,-1 0,1 0,0 0,0 0,-25 25,25-25,-25 25,0-1,-25 1,25 0,-25 0,25 0,-25-1,0-24,25 25,-24-25,24 25,-25-50,25 0,0 1,0-26,0 25,0-24,25 24,-1-25,1 25,0-24</inkml:trace>
  <inkml:trace contextRef="#ctx0" brushRef="#br0" timeOffset="255711.918">11410 12353,'-25'25,"1"-25,-1 24,0 1,0 0,0 25,1-26,-1 1,0-25,25 25,0-50,0 0,25 25,-25-24,25 24,-1 0,-24 24,0 1,25 0,-25 0,0 24,25 1,-25 0,0 24,0-24,0-1,-25 1,25 24,0-49,0 25,0-26,0 1,0-50</inkml:trace>
  <inkml:trace contextRef="#ctx0" brushRef="#br0" timeOffset="256051.8491">11435 12626,'0'-25,"25"25,0-25,-1 25,1-25,25 25,-1 0,-24-25,25 25,-1-24,1 24,-25-25,0 25,-1 0,1 25,0-25,-25 24,0 1,0 0,0 0,-25 0,25 24,0 1,-25-1,25 1,0 24,0-24,-24 24,24-24,0 24,0-24,0 0,-25-1,25-24,0 0,0 0,0 0,-25-25,25-25,-25 0,0-25,1 26,-1-1,-25-50,1 26,24-1,-25-24</inkml:trace>
  <inkml:trace contextRef="#ctx0" brushRef="#br0" timeOffset="256344.4822">11460 12700,'0'0,"0"25,0 0,0-1,0 26,0-25,0 24,0-24,0 0,0 0,0 0,0-50,0 0,25-25,-25 26,24-26,1 25,0-24,-25 24,25 0,0 25,-1 0,1 0,0 25,-25 0,0-1,0 26,0-25,0 0,0-1,-25 1,25 0,-25 0,25 0,-24-1,-1 1,0-25,0-25,0-24</inkml:trace>
  <inkml:trace contextRef="#ctx0" brushRef="#br0" timeOffset="256619.8557">12229 12229,'25'25,"-25"-1,0 1,24 25,-24-25,0 24,0-24,0 0,0 24,0-24,0 0,-24-25,24-25,24 0</inkml:trace>
  <inkml:trace contextRef="#ctx0" brushRef="#br0" timeOffset="256863.8283">12328 12254,'0'0,"0"-25,25 25,0-25,-1 25,1 0,0 0,0 0,0 0,-1 0,1 0,-25 25,0 0,0-1,0 1,-25-25,25 25,0 0,0 0,0-1,0 1,0 0,0 0,0 0,-24-1,24 1,-25-25,25 25</inkml:trace>
  <inkml:trace contextRef="#ctx0" brushRef="#br0" timeOffset="256999.779">12378 12378,'24'24,"-24"1</inkml:trace>
  <inkml:trace contextRef="#ctx0" brushRef="#br0" timeOffset="257332.694">12378 12477,'24'0,"1"-25,0 25,0 0,-25-25,25 25,-1 0,-48 0,-1 25,0 0,0-25,-24 25,24-1,0-24,-25 25,1 0,-1 0,0 0,26-25,-1 24,0-24,0 0,50 0,0 0,24-24,-24 24,25-25,0 25,-1-25,26 25,-26-25,1 25,-1-25,1 25,0-24,-1 24,-24 0,0 0,0 0,-50 0,0 24,0-24,0 25,-24 0,24-25</inkml:trace>
  <inkml:trace contextRef="#ctx0" brushRef="#br0" timeOffset="257480.5503">12278 12650,'0'0,"0"25,0 0,0 0,0 0,0 24,0-24,0 25,0-26,0 26,0-25,0 0,0-1,0 1,0-50</inkml:trace>
  <inkml:trace contextRef="#ctx0" brushRef="#br0" timeOffset="257739.5894">12328 12774,'0'-24,"0"-1,25 25,-25-25,25 25,-1 0,1-25,0 25,0 0,0-25,-1 25,1 0,0 0,0 0,0 25,-25 0,-25 0,25 0,0-1,0 1,-25 0,25 0,0 0,0-1,0 1,-25-25,25 25,-49-50,24 25</inkml:trace>
  <inkml:trace contextRef="#ctx0" brushRef="#br0" timeOffset="258435.6997">12353 12799,'25'0,"-1"0,1 0,0 0,0 25,-25 0,0 0,-25-25,25 24,0 1,-25 0,25 0,-25-25,50-25,-25 0,0 0,25-24,-25 24,25-25,-25 26,0-1,0 0,0 0,0 50,0 0,-25 24,25 1,0 0,-25-1,25 1,0-1,0-24,0 25,0-25,0-1,-25 1,25 0,0-50,-24 0,24 1,-25-1,0 0,25 0,0 0,25 25,0 0,24 0,-24 0,0 0,0 0,-1 0,-24 25,25-25,-50 25,25 0,-24-25,-26 25,25-1,0 1,1 0,-26 0,25 0,0 0,1-25,-1 0,25 24,25-24,-1 0,1 0,0 0,25 0,-26 0,26-24,-25 24,24 0,1 0,-25-25,24 25,-24 0,25 0,-25-25,-25 0,24 25,-24-25</inkml:trace>
  <inkml:trace contextRef="#ctx0" brushRef="#br0" timeOffset="258896.5542">13171 12477,'-25'0,"25"25,-24-25,24 24,-25 1,25 0,-25 0,0 0,25-1,25-24,-25 25,25-25,-25 25,25 0,-25 0,0-1,0 1,0 0,0 0,0 0,0-1,0 1,0 0,0 0,0 0,24-1,-24 1,0 0,0 0,0 0,0-1,0 1,-24 0,24 0,0 0,-25-25,0-50,25 25</inkml:trace>
  <inkml:trace contextRef="#ctx0" brushRef="#br0" timeOffset="259100.6032">13345 12452,'0'25,"0"0,25-1,-25 1,0 25,0-1,0 1,0 24,0-24,0 0,0 24,-25-24,25-1,0-24,0 0,0 0,0-50,0 0,0 0,25-24,-25-1</inkml:trace>
  <inkml:trace contextRef="#ctx0" brushRef="#br0" timeOffset="259360.6105">13469 12477,'25'-25,"0"0,-1 25,1 25,0-25,-25 25,0 0,0-1,0 1,0 0,0 0,0 0,0-1,0 26,-25-25,25 24,0 1,0 0,0-1,0-24,0 25,0-1,0 1,0-25,0-1,0 1,0 0,0 0,-25-50,25 0,-24-24</inkml:trace>
  <inkml:trace contextRef="#ctx0" brushRef="#br0" timeOffset="259503.4891">13419 12774,'-24'0,"48"0,1 0,0 0,0 0,0 0</inkml:trace>
  <inkml:trace contextRef="#ctx0" brushRef="#br0" timeOffset="259635.7591">13395 12874,'24'0,"1"0,0 0,0 0,0 0,-1 0,-73-25,49 50,-25-25</inkml:trace>
  <inkml:trace contextRef="#ctx0" brushRef="#br0" timeOffset="259811.7849">13246 13146,'-25'0,"50"25,0-25,-1 0,1 0,25 0,-25 0,24-25,-24 25,25 0,-26 0,1 0,25 0,-25 0,-1 0,-24 25,-24-74</inkml:trace>
  <inkml:trace contextRef="#ctx0" brushRef="#br0" timeOffset="260456.4795">14039 12452,'-24'0,"48"25,1 0,-25-1,25 1,0 0,0 0,-25 0,24-25,1 24,0-24,-25 25,25-25,-25-25</inkml:trace>
  <inkml:trace contextRef="#ctx0" brushRef="#br0" timeOffset="260651.9943">14337 12278,'0'-24,"-25"48,25 1,0 25,0-25,-25 49,25-24,-24-1,-1 26,0-1,0 0,0 1,1-26,-1 26,0-26,0 1,0 0,25-26,0 1,-24-25,-1 0,25-25</inkml:trace>
  <inkml:trace contextRef="#ctx0" brushRef="#br0" timeOffset="260952.5372">13891 12750,'24'0,"1"-25,0 25,0 0,24 0,-24-25,25 25,24-25,-24 0,-1 25,1-24,-25 24,25 0,-26 0,1 0,0 24,0-24,-25 25,0 0,25 0,-50 24,25-24,0 25,0-25,-25 24,0 1,0-1,25 1,-24 0,-1-1,0-24,0 0,25 0,-25 0,0-25,1-25,-1-25,25 25,0-24</inkml:trace>
  <inkml:trace contextRef="#ctx0" brushRef="#br0" timeOffset="261060.0002">14238 12849,'25'0,"-50"0,50 25,-1-1,1 1,-25 0,25-25,-25 25,-25-50,50 25</inkml:trace>
  <inkml:trace contextRef="#ctx0" brushRef="#br0" timeOffset="261403.6362">14784 12427,'24'0,"1"0,25 0,-25-25,24 25,1-24,-25 24,24-25,-24 25,0 0,-25 25,-25-25,0 24</inkml:trace>
  <inkml:trace contextRef="#ctx0" brushRef="#br0" timeOffset="261616.2575">15007 12477,'-25'49,"50"-98,-50 148,25-74,0 0,0 24,0 1,0-25,0 24,0-24,-25 0,25 0,25-1,-25-48,25 24,0-25,-1 0,1 0,0 0,0 1,0-1,-1 25,-48 0,-1 0,0 0,0 0</inkml:trace>
  <inkml:trace contextRef="#ctx0" brushRef="#br0" timeOffset="261880.2154">14858 12650,'0'0,"-25"0,25 25,0 0,0 0,0 24,0-24,-25 25,25-1,0 1,-24 0,24-1,-25-24,25 25,0-26,25-48,-1 24,1 0,0-25,0 25,0 0,24-25,-24 25,25 0,-26 0,1 0,0 0,0 0,0 0,-1 0,1 0,0-25,0 25,0-25</inkml:trace>
  <inkml:trace contextRef="#ctx0" brushRef="#br0" timeOffset="262532.317">15528 12129,'25'0,"-25"25,24-25,1 25,0-25,0 25,24 0,-24 0,-25-1,0 1,-25 0,1 0,-1 0,0-1,0 1,-24-25,24 25,-25-25,25 0,1 0,48-25,1 0,0 25,0-24,0 24,-1 0,26 0,-25 0,0 0,-1 24,-24 1,-24 0,-1 25,25-26,-25 1,0 0,-24 25,24-26,0 1,25 0,-25-25,50-25,0 25,0-25,-1 1,1 24,25-25,-25 0,24 25,-24-25,25 25,-26 0,1-25,0 25,-50 0,25 25,-25-25,1 0,-1 25,0-25,0 0,25 25,-25 0,25-1,-24 1,24 0,0 0,-25 24,25 1,-25-25,25 24,-25 1,0 0,25-26,-24 26,-1-25,0 0,25-1,-25 1,0-25,1 25,-1-25,0 0,0 0,0-25,25 0,-25 1,-24-51,24 26,25-1</inkml:trace>
  <inkml:trace contextRef="#ctx0" brushRef="#br0" timeOffset="262715.991">15329 12750,'0'0,"25"24,0 1,0 0,-25 0,25 0,-1-1,1 1,0 0,25 0,-26 0,1-1,0 1,0 0,0 0,-1-25,1 25,0-1,0-24,0 0,-1 25,1-50,0 25,0-24,0 24</inkml:trace>
  <inkml:trace contextRef="#ctx0" brushRef="#br0" timeOffset="263092.0002">15553 12601,'-25'25,"25"-1,-25-24,25 25,-25 0,0-25,25 25,-24 0,-1-1,0 26,0-25,0 0,0-25,25 24,0-48</inkml:trace>
  <inkml:trace contextRef="#ctx0" brushRef="#br0" timeOffset="263724.5414">16396 12402,'-25'0,"0"-24,0 24,1 0,-1 24,0-24,0 0,0 25,1 0,-1-25,0 25,0-25,25-25,25 25,-25 25,25 0,-25-1,0 26,0-25,25 24,-50 1,25 0,0-1,0 1,0 24,0-24,0-25,0 24,0-24,25-25</inkml:trace>
  <inkml:trace contextRef="#ctx0" brushRef="#br0" timeOffset="264356.4863">16321 12650,'0'-24,"25"-1,0 25,0 0,0-25,24 25,-24 0,25-25,-1 25,1 0,0-25,-1 25,-24 0,0 0,0 0,-25 25,24 0,-24 0,-24 0,24-1,0 26,0-25,-25 24,25 1,-25 0,25-1,0 1,-25-1,25 26,-25-50,25 24,0-24,0 0,-24-25,24 25,-25-50,0 25,25-25,-25 0,0 0,1 1,-1-26,0 0,0 1,0-1,1 1,-1-1,0 0,25 1,-25 24,25 0,25 50,-25 0,0 24,0-24,0 0,0 25,-25-26,25 1,0-50,25 1,-25-1,25-25,-25 25,25 1,-1-1,1 0,0 25,0 0,0 25,-25 0,24-1,-24 1,0 0,0 0,-24 0,24-1,0 1,-25 0,25 0,-25-25,0 25,0-25,1-25,-1 0,25 0</inkml:trace>
  <inkml:trace contextRef="#ctx0" brushRef="#br0" timeOffset="264612.979">17140 12055,'0'25,"25"0,-25-1,0 1,0 25,0-25,0 24,0-24,0 0,0 0,0 0,0-50,0 0,0 0</inkml:trace>
  <inkml:trace contextRef="#ctx0" brushRef="#br0" timeOffset="264857.1265">17190 12179,'0'-74,"0"148,24-173,1 74,0 25,0 0,0 0,-1 0,1 0,0 0,0 0,0 0,-1 0,-48 0,24 25,0 0,0-1,-25 1,25 0,0 0,0 0,0 0,0-1,-25 1,25 0,0 0,-25-25</inkml:trace>
  <inkml:trace contextRef="#ctx0" brushRef="#br0" timeOffset="265011.811">17239 12204,'25'-25,"0"25,0 25,-1-25</inkml:trace>
  <inkml:trace contextRef="#ctx0" brushRef="#br0" timeOffset="265131.4399">17239 12303,'0'0,"-25"-25,50 25,0 0,0 0,0 0,-1 0,1 0</inkml:trace>
  <inkml:trace contextRef="#ctx0" brushRef="#br0" timeOffset="265355.9106">16966 12477,'-24'0,"48"0,1 0,0-25,25 25,-1-25,1 25,-1-25,1 25,0 0,-1-24,1 24,24 0,-24 0,-25 0,24 0,-24 0,-50 0,1 24,-1-24,-75-24,76 24</inkml:trace>
  <inkml:trace contextRef="#ctx0" brushRef="#br0" timeOffset="265508.1381">17165 12477,'-25'25,"25"-1,0 1,0 0,0 0,0 0,0 24,0-24,0 25,0-26,-25 1,25 0,25 0,-25-50</inkml:trace>
  <inkml:trace contextRef="#ctx0" brushRef="#br0" timeOffset="265755.9401">17190 12601,'24'-25,"-24"0,25 25,-25-25,25 25,0 0,0 0,-1-24,1 24,0 0,0 0,0 0,-1 0,1 0,0 0,-25 24,0 1,0 0,-25-25,25 25,0 0,-25-1,25 26,-24-25,-1 0,25-1,0 1,-25 0,0-25</inkml:trace>
  <inkml:trace contextRef="#ctx0" brushRef="#br0" timeOffset="266611.7297">17264 12650,'25'0,"-25"-24,25 24,-1 0,1 0,0 0,0 0,-50 24,0-24,25 25,-25 0,1 0,-1-25,0 25,0-25,25 24,-25-24,50 0,0 0,0 0,0 0,-1-24,1 24,0-25,0 25,0-25,-25 0,-25 25,25-25,-25 25,25-24,-25 24,0-25,1 0,-1 25,25 25,0 0,0-1,0 26,0 0,0-26,0 26,0 0,-25-1,25-24,0 25,0-26,-25 1,25 0,-25-25,25-25,-24 25,24-25,-25 1,25-1,-25 0,0 0,50 0,0 25,0 0,-1 0,1-24,0 24,0 0,0 0,-1 0,1 0,0 0,-25 24,0 1,-25-25,0 25,1 0,-1 24,0-24,0 0,-24 0,24 0,0-1,-25 1,26-25,-1 25,0-25,50 0,0 0,-1 0,1 0,25-25,-25 25,24 0,1 0,-25 0,24 0,1-25,-25 25,24 0,-24 0,-25-24,25 24,-25 24,0-48,-25 24</inkml:trace>
  <inkml:trace contextRef="#ctx0" brushRef="#br0" timeOffset="267208.6519">18058 12378,'0'-25,"-25"50,0-25,0 24,1 1,-1 0,0 0,0-25,25 25,-25-25,50 24,0-24,0 25,0-25,-1 25,1-25,-25 25,0 0,0-1,-25 26,25-25,-24 0,24-1,-25 1,0 0,25 0,0 0,25-1,-25 1,25 0,-25 0,0 0,0-1,0 1,0 25,0-25,-25 24,25-24,0 0,0 0,0 0,0-50,0 0,25-25,-25 25</inkml:trace>
  <inkml:trace contextRef="#ctx0" brushRef="#br0" timeOffset="267404.1485">18306 12402,'0'25,"0"0,0 25,0-1,0 1,0-1,-25 26,25-26,-25 26,25-1,-25-24,25-1,0 1,-24-25,24 24,0-73,0-1,0 0</inkml:trace>
  <inkml:trace contextRef="#ctx0" brushRef="#br0" timeOffset="267667.9306">18430 12402,'0'-24,"0"-1,25 25,-1 0,-24 25,25-25,-25 24,0 1,0 0,0 0,0 0,0-1,-25 1,25 25,0-25,0 24,0 1,0-1,-24 1,24 0,0-1,0 1,0-1,0 1,0 0,0-26,0 1,0 0,-50-99,25 49,25 0</inkml:trace>
  <inkml:trace contextRef="#ctx0" brushRef="#br0" timeOffset="267827.177">18306 12700,'0'-25,"25"25,-1 0,1 0,0 25,0-25,0 0</inkml:trace>
  <inkml:trace contextRef="#ctx0" brushRef="#br0" timeOffset="268007.9456">18256 12849,'25'0,"0"0,0 0,-1 0,1 0,0 0,0 0,0 0,-1 0,-24 25,-24-25,-1 24,0-24</inkml:trace>
  <inkml:trace contextRef="#ctx0" brushRef="#br0" timeOffset="268228.6458">18033 13171,'25'0,"0"0,-1 0,1 0,25 0,-25 0,24 0,1-25,-1 25,-24 0,25 0,-1 0,1-24,0 24,-25 0,24 0,-24 0,0-25,0 50,-25-50</inkml:trace>
  <inkml:trace contextRef="#ctx0" brushRef="#br0" timeOffset="268372.6246">19050 13196,'25'25,"-25"0,-50-75,25 50</inkml:trace>
  <inkml:trace contextRef="#ctx0" brushRef="#br0" timeOffset="285987.8246">1836 14660,'-25'0,"50"0,-1 24,1-24,0 25,0-25,-25 25,25 0,-1-25,-24 25,0-1,0 1,0 0,0 0,-24-25,-1 25,0-1,0 1,0-25,1 25,-1-25,0 0,0 0,50 0,0 0,0 0,-1 0,1 0,0 0,0 0,0 0,-1 0</inkml:trace>
  <inkml:trace contextRef="#ctx0" brushRef="#br0" timeOffset="286124.5913">2208 14932,'0'25,"24"-25,1 0,-25-25,0 1,25 24</inkml:trace>
  <inkml:trace contextRef="#ctx0" brushRef="#br0" timeOffset="286708.3502">2580 14610,'0'25,"0"0,0-1,0 1,0 0,0 0,-25 24,25-24,0 0,0-50,25 0,-1 1,1 24,0 0,25 0,-25 0,-1 0,1 0,0 0,25 0,-26 0,1 24,0-48,-50-1,0 25,1-25,24 0,-25 0,0 1,0-26,0 25,1-24,-1-1,25 25,0 0,-25 25,25 25,25 0,-25 0,0 24,0 26,0-26,0 26,0-1,0 1,0-1,0 0,0-24,25 0,-25-1,0-24,0-50,0-24,0-1</inkml:trace>
  <inkml:trace contextRef="#ctx0" brushRef="#br0" timeOffset="287387.9744">2828 14486,'0'0,"25"0,-25 25,24 0,-24-1,0 1,25 0,-25 0,25 0,-25-1,25 1,0-25,-1 0,1-25,0 25,0-24,0-1,-1 0,1 0,0 0,0 1,-25-1,0 0,-25 25,0-25,0 25,25-25,-24 25,-1 0,25 25,0 0,0 25,0-1,0 1,0 24,0-24,0-1,0 1,0 0,0-26,0 26,0-25,0 0,-25-25,25-25,-25 25,0-25,25 0,-24 25,-1-25,25 1,-25-1,25 0,25 25,-25-25,25 25,-1 0,1 0,0 0,0 0,0 0,-1 0,1 0,0 0,-25 25,0 0,0 0,-25-1,0-24,25 25,-24 0,-1 0,-25 0,25-1,1 1,-1 0,0-25,0 25,50-25,0 0,0 0,-1 0,26 0,-25 0,24 0,-24 0,25 0,-25 0,24-25,-24 25,25-25,-26 25,1-25,0 1,-25-1,25 0</inkml:trace>
  <inkml:trace contextRef="#ctx0" brushRef="#br0" timeOffset="287736.7045">3423 14312,'25'0,"0"0,-1 25,26-25,-25 0,24 0,1 25,-25-25,25 0,-26 0,1 0,0 0,-50 0,0 25,1-25,-1 25,0-25,0 0,0 24,0-24,1 0,-1 25,0 0,25 0,0 24,-25 1,25 0,0-1,0 1,0 24,0-24,0-1,0 1,0 0,0-1,0 1,0-25,0-1,0 1,-25-50,25 1</inkml:trace>
  <inkml:trace contextRef="#ctx0" brushRef="#br0" timeOffset="288239.9351">3621 14684,'25'-24,"-50"48,75-48,-25-1,0 25,0 0,-1 0,1-25,0 25,-25-25,0 0,-25 25,0 0,1 0,24 25,0 0,0 0,-25 0,25-1,0 26,0-25,0 24,-25-24,25 25,0-25,-25-1,25 1,0 0,0-50,25 0,-25 1,25-1,0 0,-1 0,1 0,0 25,0-24,0 24,-1 0,-24 24,25-24,-25 25,0 0,-25 0,25 0,-24 24,24-24,-25 0,-25 24,25-24,1 25,-1-25,0-25,25 24,-25-24,50 0,0 0,0 0,-1 0,1 0,0 0,0 0,0 0,-1 0,1 0,0 0,0 0,0 0,-25-24,24 24</inkml:trace>
  <inkml:trace contextRef="#ctx0" brushRef="#br0" timeOffset="288380.5387">4217 15156,'25'0,"-50"0,25-25,-25 25</inkml:trace>
  <inkml:trace contextRef="#ctx0" brushRef="#br0" timeOffset="290159.8215">5978 14536,'-25'0,"25"24,25 1,-25 0,0 0,0 24,0-24,0 0,0 0,0 24,0-24,0 0,0 0,-25-25</inkml:trace>
  <inkml:trace contextRef="#ctx0" brushRef="#br0" timeOffset="290287.6837">5779 14660,'0'24,"0"1,0 0,0 0,25 0,-25-1,25 1,-25 0,25-25,0 0,0-25</inkml:trace>
  <inkml:trace contextRef="#ctx0" brushRef="#br0" timeOffset="290440.5887">6226 14560,'0'25,"0"0,0 0,0 0,0-1,0 1,0 0,0 0,0 0,0-1,0 1,0 0,-25 0,0 0</inkml:trace>
  <inkml:trace contextRef="#ctx0" brushRef="#br0" timeOffset="290880.3252">7020 14238,'-25'0,"0"0,25 25,0-1,-25 1,1 25,24 0,-25-1,25 26,-25-1,25 0,25-24,-25 24,0-24,25 0,-1-1,1 1,0-25,0-1,0 1,24-50,-24 25,0-24</inkml:trace>
  <inkml:trace contextRef="#ctx0" brushRef="#br0" timeOffset="291411.7793">7565 14412,'0'24,"0"1,0 0,0 0,0 24,0-24,0 25,0-25,0 24,-24-24,24 25,-25-26,25 1,-25 0,0 0,0 0,1-1,24 1,-25-25,0 0,0 0,0-25,1 1,-1-1,25-25,0 25,-25-24,25 24,25 0,-25 0,25 1,-1 24,-24-25,25 25,25 25,-25-25,-1 24,1 1,25-25,-25 25,-1 0,1 0,0-1,0-24,0 25,-1 0,-48-50</inkml:trace>
  <inkml:trace contextRef="#ctx0" brushRef="#br0" timeOffset="291803.7945">7243 14337,'-25'-25,"50"50,0-25,24 0,-24 0,25 25,-1-25,1 0,0 0,-1 0,1 0,-25 0,24-25,-24 25,0 0,0 0,-25-25,0 0,-25 25,25-24,-25 24,25-25,-25 25,0-25,1 0,-1 0</inkml:trace>
  <inkml:trace contextRef="#ctx0" brushRef="#br0" timeOffset="292240.0972">8012 14784,'-25'24,"25"1,0 0,0 0,-25-25</inkml:trace>
  <inkml:trace contextRef="#ctx0" brushRef="#br0" timeOffset="292856.3562">8483 15106,'0'25,"0"0,0-1,0 1,0 0,0 0,0 0,0-1,0-48,-25-1,25-25,-24 1,24-26,0 1,-25-1,25 1,0 0,0-1,25 1,-25-1,24 26,-24-1,25 25,0 1,-25-1,25 0,0 25,-1 0,1 25,-25 0,25-1,-25 1,0 25,0-25,0-1,-25 26,25-25,0 0,25-1,0-24,-25 25,25-25,-25 25,24 0,-24 0,0-1,0 1,0 0,-24 0,24 0,-25-1,0-24,25 25,-25-50,0 25,1-24,-1-1,0 0,0-25</inkml:trace>
  <inkml:trace contextRef="#ctx0" brushRef="#br0" timeOffset="293171.8092">8210 14263,'-24'0,"48"0,1 0,0 0,25 0,-1 0,-24 24,25-24,-1 0,1 0,-1 0,26 0,-50 0,24 0,-24 0,0 0,0 0,-25-24,-25-1,0 25,25-25,-25 0,0 0,25 1,-24 24,24-25,-25 0,25 0</inkml:trace>
  <inkml:trace contextRef="#ctx0" brushRef="#br0" timeOffset="293467.8129">8905 14213,'25'50,"-1"-26,-24 1,25 25,-25-25,25 0,-25 24,25 1,-25-1,0 1,0-25,0 24,0 1,0 0,-25-26,25 26,-25-25,0 24,1-24,-1 25,0-50,0 0</inkml:trace>
  <inkml:trace contextRef="#ctx0" brushRef="#br0" timeOffset="293771.7595">9252 14560,'25'-24,"-25"48,25-24,0 0,-1 0,1 0,0 0,25-24,-26 24,1 0,0 0,-50 24,0-24,1 25</inkml:trace>
  <inkml:trace contextRef="#ctx0" brushRef="#br0" timeOffset="293956.631">9227 14759,'25'0,"0"0,-25 25,25-25,0 0,24 0,-24 0,25 0,-26-25,1 25,0 25,0-25,0 0,-1 0,-48 0</inkml:trace>
  <inkml:trace contextRef="#ctx0" brushRef="#br0" timeOffset="296788.7033">10195 14312,'0'-25,"-25"1,0 24,0 24,1 26,-1-25,25 25,-25 24,25-24,-25 49,25-25,0 1,0-26,0 1,25-1,-25 1,25-25,-25 0,25 24,-1-24,1 0,0-25,0 0,0 0</inkml:trace>
  <inkml:trace contextRef="#ctx0" brushRef="#br0" timeOffset="297388.6497">10666 15180,'-25'25,"25"0,-25-25,1-25,24 0,-25-24,0-1,25 1,-25-1,25-24,-25 24,25-24,0-1,0 1,0 24,25-24,-25 24,25 25,-25 1,25-1,0 0,-1 25,1 0,-25 25,25-25,-25 25,0-1,25 1,-50 0,25 25,0-26,0 1,0 0,0 0,25 0,0-25,-1 24,1-24,0 25,0 0,-25 0,0 0,0-1,0 1,-25-25,25 25,-25 0,0-25,25 25,-24-25,-1 24,0-24,0 0,0-24,1-1,-1 0,0 0</inkml:trace>
  <inkml:trace contextRef="#ctx0" brushRef="#br0" timeOffset="297704.0346">10393 14213,'25'0,"0"0,0 25,-1-25,26 0,-25 0,24 25,1-25,-25 0,24 0,-24 0,25 0,-25-25,-1 25,1 0,-50-25,1 0,-1 25,25-25,-25 1,25-1,-25 0,25 0</inkml:trace>
  <inkml:trace contextRef="#ctx0" brushRef="#br0" timeOffset="297904.7184">11112 14709,'0'25,"0"0,0 0,-24-25,24 24,0 1,0 0,0 0,0 24,0-24,0 0,-25 0</inkml:trace>
  <inkml:trace contextRef="#ctx0" brushRef="#br0" timeOffset="298320.2276">11956 14412,'-25'24,"25"1,0 0,-25 25,25-1,-25-24,1 49,24-49,-25 25,0-1,0-24,0 0,1-25,-1 25,0-25,0 0,0-25,1 25,-1-25,25 0,-25 1,25-1,0-25,0 25,25 1,-25-1,25 25,-1 0,1 0,0 0,0 0,24 25,-24-1,25 1,-25 0,-1 0,1-25,0 25,0-1,0-24,-50 0,0-24,25-1</inkml:trace>
  <inkml:trace contextRef="#ctx0" brushRef="#br0" timeOffset="298611.5667">11485 14238,'-25'-25,"50"0,-1 25,26 25,-25-25,24 0,1 0,0 25,-1-25,1 0,-1 0,1 0,0 0,-26 0,1-25,0 25,0 0,-50 0,25-25,-25 25,0 0,1-25,-1 1,25-1,-25 0,0 0,25 0</inkml:trace>
  <inkml:trace contextRef="#ctx0" brushRef="#br0" timeOffset="298971.9227">12328 14139,'25'24,"0"1,-25 0,24 0,1 0,0-1,0 26,0 0,-1-1,-24-24,25 25,0-1,-25 1,0 0,0 24,0-24,-25-1,0 1,25-1,-24 1,-1 24,0-24,-25-25,26 0</inkml:trace>
  <inkml:trace contextRef="#ctx0" brushRef="#br0" timeOffset="301440.038">14585 14362,'-25'0,"1"25,24 0,0-1,0 1,-25 25,25-1,0-24,0 25,0-25,25 24,-25-24,0 0,0 0,0-1,24-24,-24 25,25-50,-25 1</inkml:trace>
  <inkml:trace contextRef="#ctx0" brushRef="#br0" timeOffset="301760.0458">14709 14436,'25'25,"0"-25,0 0,-1 25,1-25,0 25,-25 0,-25-1,0 1,25 0,-24 0,-1-25,0 25,0-1,0 1,1-25,-1 0,50 0,-1 0,1 0,0 0,0 0,0 0,-1 0,1 0,-25-25,25 25,0 0</inkml:trace>
  <inkml:trace contextRef="#ctx0" brushRef="#br0" timeOffset="301959.9979">14883 14287,'25'25,"-25"0,24 0,1-25,-25 50,25-26,0 1,0 25,-1-25,-24-1,0 1,25 25,-25-25,-25-1,25 1,0 25,-24-25,24-1,-25 1,-50-25,51 25</inkml:trace>
  <inkml:trace contextRef="#ctx0" brushRef="#br0" timeOffset="302755.9811">15999 14287,'-25'0,"0"0,25 25,0 0,-24 0,24 49,-25-24,0 24,25 1,0-1,0 1,0-26,25 1,-25 24,25-24,-1-25,1 24,0-24,25 0,-26-25,1 0</inkml:trace>
  <inkml:trace contextRef="#ctx0" brushRef="#br0" timeOffset="303756.2211">16520 14238,'0'-25,"-25"25,25 25,0 0,0 24,0 1,0 0,0 24,-25 0,25 1,0 24,-24-25,24 1,0-1,0 1,-25-26,25 1,0-1,0-24,25 0,-25-50,-25 0,25-24,0-1,25 1,-25-1,0 0,0-24,24 24,-24 1,25-1,-25 25,25 1,-25-1,25 0,0 25,-1 0,1-25,-25 50,25-25,0 25,0 0,-25-1,0 1,0 0,0 0,0 0,-25-1,0-24,25 25,-25 0,0-25,1 25,-1-25,0 0,0 25,0-50,1 25,-1 0,0 0,25-25,0 50,25-25,0 25,-1-1,1 1,0 0,0 0,0 0,-1-1,26-24,-25 25,24-25,-24 0,0 0,25-25,-1 25,-24-49,0 24,0 0,24-24</inkml:trace>
  <inkml:trace contextRef="#ctx0" brushRef="#br0" timeOffset="304088.6893">17165 14560,'0'25,"0"0,0 0,-25 0,25 24,0-24,-25 0,25 24,-25-24,25 25,-24-25,-1-1,0 1,0 0,25 0,-25-25,1 0,-1 0,0-25,0 25,25-25,0-24,-25 24,25 0,0 0,0 0,25 25,-25-24,25 24,0 0,0 0,-1 0,1 24,0-24,25 25,-26 0,1 0,0 0,0-1,0 1,-1-25,-24 25,0-50,-24 0,-1 1</inkml:trace>
  <inkml:trace contextRef="#ctx0" brushRef="#br0" timeOffset="304403.3065">16793 14362,'-25'0,"50"0,0 0,-1 0,1 0,25 0,-1 0,-24 25,25-25,-1 0,1 0,-25 0,0 0,-1 0,1 0,0 0,0 0,-25-25,-25 0,0 0,25 0,-25-24,1 24,24 0,-25 0,25 1,0-1</inkml:trace>
  <inkml:trace contextRef="#ctx0" brushRef="#br0" timeOffset="304656.1489">17587 14932,'0'25,"0"0,24-25,-24 25,0 0,0-1,0 1,0 0,-24 0,24 0,0-1</inkml:trace>
  <inkml:trace contextRef="#ctx0" brushRef="#br0" timeOffset="305252.8003">17959 15230,'0'0,"0"25,0 0,0-1,0 1,0 0,0-50,-25 25,25-25,0 1,-25-1,25-25,0 1,-25-26,25 26,0-26,0 1,0 24,25-24,-25 24,25-24,-25 49,25-25,-25 1,24 49,1-25,-25 0,25 25,0 0,-25 25,25-25,-1 25,-24 0,0-1,0 1,0 0,0 0,0 24,0-24,-24-25,24 25,0 0,24 0,1-1,0-24,-25 25,0 0,25-25,-25 25,-25-25,25 25,0-1,-25-24,25 25,-25-25,1 25,-1-25,0 0,0 0,0-25,1 25</inkml:trace>
  <inkml:trace contextRef="#ctx0" brushRef="#br0" timeOffset="305572.0585">17661 14362,'25'0,"0"0,-1 0,1 0,25 0,-1 0,-24 0,25 25,24-25,-24 0,-1 0,-24 0,25 0,-25 0,24 0,-24 25,0-25,-50-25,0 0,25 0,-25 0,1 0,24 1,-25-1,25 0,0 0</inkml:trace>
  <inkml:trace contextRef="#ctx0" brushRef="#br0" timeOffset="305864.5403">18380 14263,'0'24,"25"-24,-25 25,25 25,0-25,-1 24,1 1,0 0,-25-1,25-24,0 25,-25-1,25 1,-25-1,0 1,-25-25,25 24,-25 1,0 0,0-1,0-24,-24 25,24-26,-49 1,24 0,25-25</inkml:trace>
  <inkml:trace contextRef="#ctx0" brushRef="#br0" timeOffset="306288.7108">18852 14585,'-25'0,"50"0,-1 0,-24 25,25-25,25-25,-25 25,-1 0,26 0,-25 0,0-25,-1 25,1 0,-25 25,-49-74,24 73,0-24</inkml:trace>
  <inkml:trace contextRef="#ctx0" brushRef="#br0" timeOffset="306480.6456">18802 14759,'25'0,"0"0,-1 0,1 0,0 0,25 0,-1-25,1 25,-1 0,-24 0,25 0,-25 0,24-25,-24 25,-50 0</inkml:trace>
  <inkml:trace contextRef="#ctx0" brushRef="#br0" timeOffset="311879.9145">19769 14163,'0'-24,"-24"24,24 24,0 26,0 0,-25-1,25 26,0-1,0 1,-25-1,25 0,0 1,-25-26,25 1,0 0,0-1,0-24,-25 0,25 0,0-50,0 0,0 0,0-24,0 24,0-25,0 1,0-1,0 25,25-24,0-1,0 0,-25 26,25-1,-1 25,1 0,0 0,0 0,0 0,-1 25,1-25,-25 24,0 1,0 0,0 0,-25 0,25-1,-24-24,-1 25,25 0,-25-25,0 25,0 0,1-25,-1 0,0 0,0 0,25-25,-25 25,50 0,-25 25,25-1,0-24,-25 25,25 0,-25 0,24 0,1-1,0-24,-25 25,25-25,0 0,-1 0,1 0,0-25,0 1,0-1,-1 0</inkml:trace>
  <inkml:trace contextRef="#ctx0" brushRef="#br0" timeOffset="312088.6386">20241 14312,'-25'0,"25"25,-25 0,25 0,-25 24,25-24,-25 50,25-26,0 26,0-26,0 26,0-26,25 1,-25-25,25 24,0-24,0 0,-1-25,1 25,0-25,0 0,0-25</inkml:trace>
  <inkml:trace contextRef="#ctx0" brushRef="#br0" timeOffset="312471.7701">20588 14436,'0'25,"25"0,-25 0,0 0,-25-1,25 26,0 0,0-26,-25 26,25-25,-25 24,0-24,1 0,-1 0,0 0,0-25,0 0,1 0,-1-25,25 0,-25 0,25 0,0-24,0 24,25 0,-25 0,25 25,-1-24,1 24,0 0,0 0,0 24,-1-24,1 25,25-25,-25 25,-1 0,1 0,0-25,-25 24,0-48,-25 24</inkml:trace>
  <inkml:trace contextRef="#ctx0" brushRef="#br0" timeOffset="312763.8434">20340 14312,'25'0,"-1"0,26 0,-25 25,0-25,24 0,-24 25,25-25,-26 0,26 25,-25-25,0 0,0 0,-50-25,25 0,-25 0,25 0,-25-24,25 24,0 0,0 0,-25-24,25 24,25 25</inkml:trace>
  <inkml:trace contextRef="#ctx0" brushRef="#br0" timeOffset="312987.8701">20935 14808,'0'25,"0"0,0 0,-25 24,25-24,0 0,0 0,-24 0</inkml:trace>
  <inkml:trace contextRef="#ctx0" brushRef="#br0" timeOffset="313608.202">21258 15205,'0'25,"0"0,-25 0,25-1,0 1,0-50,0 1,-25-1,25-25,0 25,0-49,0 24,0 1,0-26,0 26,25-1,-25-24,0 49,0-25,25 1,-25 24,24 0,-24 0,25 25,-25-24,25 24,0 0,0 0,-1 24,1 1,-25 0,0 0,-25 0,25 24,-24-24,24 0,0 0,24-1,-24 1,25-25,-25 25,0 0,0 0,-25-25,1 24,-1 1,0-25,0 0,0-25</inkml:trace>
  <inkml:trace contextRef="#ctx0" brushRef="#br0" timeOffset="313915.6072">21084 14436,'25'0,"0"0,-1 0,26 0,-25 0,24 0,1 25,0-25,-26 0,26 0,0 25,-26-25,1 0,0 0,0 0,-50 0,0 0,25-25,-25 25,1-25,-1 1,0-1,25 0,-25 0,25-25,0 26,0-1</inkml:trace>
  <inkml:trace contextRef="#ctx0" brushRef="#br0" timeOffset="314179.8339">21704 14287,'0'0,"0"25,25-25,-25 25,25 25,-25-25,25-1,-25 26,24 0,-24-26,25 26,-25 0,0-26,0 26,0 0,-25-26,25 26,-24-25,-1 24,0-24,0 25,0-1,-24-24,-1-25,0 25</inkml:trace>
  <inkml:trace contextRef="#ctx0" brushRef="#br0" timeOffset="314539.7905">22051 14660,'25'0,"0"0,0 0,0 0,-1 0,1 0,0 0,0 0,24 0,-24 0,0 0,-25 24,-25-24,0 25</inkml:trace>
  <inkml:trace contextRef="#ctx0" brushRef="#br0" timeOffset="314712.2955">22002 14833,'25'25,"-1"-25,26 0,-25 0,0 0,24 0,-24 0,25 0,-26 0,26 0,-25 0,0 0,-1 0,1-25</inkml:trace>
  <inkml:trace contextRef="#ctx0" brushRef="#br0" timeOffset="314987.6983">22647 14362,'0'25,"0"0,-25-1,0 26,25 24,-25-24,0 49,1-24,-1-26,25 26,0-1,25-24,-25-1,24-24,1 0,0 0,0-1,24-24,-24 0,25-24</inkml:trace>
  <inkml:trace contextRef="#ctx0" brushRef="#br0" timeOffset="315392.5465">23093 14486,'0'25,"0"0,0-1,0 1,0 25,-25-1,1 1,24 0,-25-26,0 26,0 0,0-1,1-24,-26 0,25 0,0-1,1 1,-1-25,0 0,0-25,25 1,-25-1,25 0,0-25,0 26,0-26,0 0,25 26,0-1,-25 0,25 25,0-25,-1 50,1-25,0 0,0 25,0 0,24-1,-24 1,0 0,0 0,-1 0,26-25,-25 24,0-24,-25 25,24-25,1 0,-50-25,1 1</inkml:trace>
  <inkml:trace contextRef="#ctx0" brushRef="#br0" timeOffset="315703.844">22771 14387,'0'-25,"0"50,25-25,-1 0,1 25,0-25,25 0,-26 24,26-24,-25 0,24 0,1 0,-25 0,24 0,-24 0,0 0,0 0,-50-24,25-1,-25 25,25-25,-25 0,1 0,24 0,-25 1,25-1,0 0,0 0,0 0</inkml:trace>
  <inkml:trace contextRef="#ctx0" brushRef="#br0" timeOffset="315932.3271">23515 14858,'-25'25,"25"0,0-1,-25 1,25 0,0 0,-25 0,25-1,-24 1,24 0</inkml:trace>
  <inkml:trace contextRef="#ctx0" brushRef="#br0" timeOffset="316855.7108">23887 14312,'0'25,"0"0,0 25,0-26,-25 26,25 0,0 24,-25-24,25 24,-25-24,25 24,-24-24,24-1,-25 1,25-1,0-24,0 0,-25 0,25 0,25-25,-25-25,0 0,0-25,0 26,25-26,-25 0,24 1,1 24,-25-25,25 1,0 24,0 0,0 0,-1 25,1 0,0 0,0 0,0 25,-25 0,24-25,-24 25,0 0,-24-1,24 1,-25 0,0-25,25 25,-50-25,26 25,-1-25,-25 0,25 0,0 0,1 0,-1 0,0-25,0 0,50 50,0 0,0-25,-1 24,1 1,0 0,25-25,-25 25,-1 0,1-1,0-24,0 0,-25 25,25-25,-1 0,1 0,-50-25</inkml:trace>
  <inkml:trace contextRef="#ctx0" brushRef="#br0" timeOffset="317551.8493">24234 15280,'0'0,"25"24,-25 1,0 0,0 0,0 0,-25-25,25 25,0-1,0 1,0-50,-25 25,25-24,0-1,0 0,0 0,0-25,0 26,0-1,0-25,0 1,25 24,-25-25,0 25,0-24,25-1,-25 25,0-24,25 24,-25-25,25 26,-25-26,0 25,24 0,-24 1,25-1,-25 0,25 25,0 0,0 0,-1 25,-24 0,0-1,0 1,0 0,0 0,-24-25,-1 25,25-1,0 1,0 0,25 0,-1 0,-24-1,25 1,-25 0,0 0,0 0,-25-1,1-24,24 25,-25-25,25 25,-25-25,0 0,0 25,1-50,-1 25</inkml:trace>
  <inkml:trace contextRef="#ctx0" brushRef="#br0" timeOffset="317931.965">24110 14511,'25'0,"74"49,-173-73,173 73,-124-98,50 73,0-48,24 24,-24 24,25-24,-1 0,-24 25,0-25,25 0,-26 0,1 0,0 0,-50 0,25-25,-25 1,25-1,-24 0,-1 0,25 0,-25 1,0-1,25 0,0 0,-25 0</inkml:trace>
  <inkml:trace contextRef="#ctx0" brushRef="#br0" timeOffset="318236.9996">24780 14461,'25'25,"-25"0,24-25,-24 25,25-1,-25 26,0-25,25 24,-25-24,0 25,0-25,0 24,-25 1,25-1,0 1,-25 0,1-1,24 1,-25-1,0 1,0 0,0-1,1 1,-1 0,0-26,-25 1,1 0</inkml:trace>
  <inkml:trace contextRef="#ctx0" brushRef="#br0" timeOffset="326556.7759">5779 16197,'0'0,"-24"-24,24 48,-25 1,25 0,0 0,25 24,-25-24,0 0,0 25,0-25,24-1,-24 1,0 0,25 0,-25 0,25-25,-25-50,0 25,0 0</inkml:trace>
  <inkml:trace contextRef="#ctx0" brushRef="#br0" timeOffset="326880.4464">5904 16222,'24'-25,"1"25,-25 25,25-25,0 0,-25 25,25-25,-25 25,0 0,0-1,-25-24,25 25,-25 0,0-25,0 0,50 0,0 0,0 0,0 25,-1-25,-24 25,0 0,25-25,-50 24,25 1,0 0,-24 0,-1-25,25 25,-25-25,0 0,25-25</inkml:trace>
  <inkml:trace contextRef="#ctx0" brushRef="#br0" timeOffset="327108.4562">6152 16123,'0'25,"24"0,-24-1,25 1,0 0,0 0,-25 0,25-1,-25 1,0 0,24 0,-24 0,0 0,-24-1,24 1,0 0,-25 0,25 0,-25-1,0 1,0 0,1-25,-1 25</inkml:trace>
  <inkml:trace contextRef="#ctx0" brushRef="#br0" timeOffset="328335.7717">6921 16098,'0'0,"0"-25,-25 25,0 0,25 25,-25 0,25 0,-25 24,25 1,0 0,-25 24,50 1,-25-26,25 1,-25-1,25 1,0 0,0-1,-1-24,26-25,-25 25,0-50,24 25</inkml:trace>
  <inkml:trace contextRef="#ctx0" brushRef="#br0" timeOffset="328744.0827">7367 16098,'0'25,"0"25,0-26,0 26,0 0,0-26,-25 26,25 0,-25-1,1-24,-1 25,25-25,-25-1,0-24,25 25,-25-25,1 0,-1 0,0 0,25-25,-25 1,0-1,25 0,0-25,-24 26,48-1,-24-25,0 25,25 0,-25 1,25 24,0 0,0 0,-1 0,1 24,0-24,0 25,0 0,-1 0,1 0,0 0,0-1,-25 1,25-25,-1 25,-24 0,25-25,0 25</inkml:trace>
  <inkml:trace contextRef="#ctx0" brushRef="#br0" timeOffset="329320.8764">7069 15974,'-24'-25,"48"25,1 0,25 25,-25-25,-1 0,26 0,0 0,-26 0,26 0,-25 0,24 0,-24-25,0 25,25 0,-26 0,-24-24,-24-1,-1 0,0 0,0 25,25-25,0 1,-25-1,1 0,24 0</inkml:trace>
  <inkml:trace contextRef="#ctx0" brushRef="#br0" timeOffset="329636.6121">7590 16396,'-25'-25,"50"0,0 25,0-25,0 25,-1 0,1 0,0-24,25 24,-26 0,26 0,-25 0,0 0,-1 0,-73-25,24 25</inkml:trace>
  <inkml:trace contextRef="#ctx0" brushRef="#br0" timeOffset="329792.6483">7764 16123,'0'0,"-25"0,50 25,-25 0,0 24,0-24,0 25,0 24,0-24,0-1,0 1,0 0,-25-50,25 49,0-24</inkml:trace>
  <inkml:trace contextRef="#ctx0" brushRef="#br0" timeOffset="330352.2507">8285 17066,'0'0,"-25"0,0 0,25-25,-25 0,25 0,-24 0,24-24,-25-1,0 1,25-1,0 0,-25-24,25 24,0 1,0-1,0 1,0-1,0 25,25-25,-25 26,25-1,-25 0,25 25,-1 0,1 25,0-25,-25 25,25-25,-25 24,0 1,0 0,0 0,25-25,-25 25,24 0,-24-1,25-24,-25 25,0 0,0 0,0 0,0-1,0 1,-25-25,25 25,-24 0,-1-25,0 0,0 0,0-25,1 0,-1 0</inkml:trace>
  <inkml:trace contextRef="#ctx0" brushRef="#br0" timeOffset="330695.6813">8037 16073,'-25'0,"50"0,0 0,-1 0,1 0,0 25,0-25,0 25,24-25,-24 0,25 0,-26 0,1 0,0 0,0 0,0 0,-1 25,-24-50,-24 0,24 0,-25 1,25-1,-25 0,25 0,0 0,0 1,0-1</inkml:trace>
  <inkml:trace contextRef="#ctx0" brushRef="#br0" timeOffset="331908.677">8806 16570,'0'-25,"24"25,-24 25,25-1,-25 1,0 0,0 0,0 0,0-1,0 26,-25-25,25 0,-24-1,-1 1</inkml:trace>
  <inkml:trace contextRef="#ctx0" brushRef="#br0" timeOffset="332711.8733">9252 16346,'0'0,"0"-25,0 1,0-1,25 25,-25-25,0 0,25 0,0 25,-1 0,-24 25,25-25,-25 25,25-25,-25 25,25 0,-25 24,0-24,0 0,0 25,0-26,0 26,0-25,0 0,-25 24,25-24,0 0,-25 0,25-1,0-48,25 24,-25-25,25 25,-25-25,25 0,-25 0,24 25,-24-24,25-1,-25 0,25 0,-25 0,0 1,25-1,-25 0,0 0,0 0,0 0,0 1,0-26,0 25,-25 0,25 1,0-1,0 0,-25 25,25-25,0 50,-49-50</inkml:trace>
  <inkml:trace contextRef="#ctx0" brushRef="#br0" timeOffset="333095.4522">9079 15974,'-25'0,"50"0,-1 0,1 0,25 0,-25 0,24 0,1 0,24 0,-24 0,-25 0,24 0,1 0,-25 0,24 0,-24 0,0 0,-50-25,25 1,-25-1,25 0,-25-25,25 26,-24-1,24 0,0 0,-25 0</inkml:trace>
  <inkml:trace contextRef="#ctx0" brushRef="#br0" timeOffset="333899.9639">9897 15974,'-25'-25,"50"50,-25 0,25-25,0 25,-25 0,24 24,1-24,-25 25,25-1,0-24,-25 25,25-26,-25 1,0 25,0-25,0 0,0-1,-25 1,25 25,-25-25,25 24,-25-24,25 0,-25 0,1 24,-26-24</inkml:trace>
  <inkml:trace contextRef="#ctx0" brushRef="#br0" timeOffset="335992.686">10517 16247,'25'-25,"0"25,0 0,-1 0,1 0,0 0,0 25,0-25,-25-25,49 25,-24 0,0 0,0 0,-50 0,0 0,0 0,0 0</inkml:trace>
  <inkml:trace contextRef="#ctx0" brushRef="#br0" timeOffset="336260.4018">10517 16371,'-25'0,"50"0,0 0,25 0,-26 0,1 0,25 0,-25 0,24 0,-24 0,25-25,-26 25,1 0,0 0,0-25,-50 50,25-50</inkml:trace>
  <inkml:trace contextRef="#ctx0" brushRef="#br0" timeOffset="340684.272">11435 16049,'-25'24,"0"-24,25 25,-24 0,-1 25,25-26,-25 26,25 24,0-24,-25 25,25-26,25 1,-25-1,0 1,25 0,0-26,-25 1,24 0,1 0,25-25,-25 25,-1-25,-24-50,25 50,0-25</inkml:trace>
  <inkml:trace contextRef="#ctx0" brushRef="#br0" timeOffset="341120.1483">11956 16222,'0'25,"0"0,0 0,0-1,0 1,-25 0,25 25,0-25,-25 24,25-24,0 25,-25-26,25 1,-24 25,-1-25,25-1,-25-24,25 25,-25-25,0 25,1-50,-1 0,25 1,-25-1,25 0,0-25,0 26,0-26,0 0,25 26,-25-1,25 25,-25-25,24 25,1-25,0 25,0 25,0-25,-1 25,1 0,0-1,0 1,0 0,-25 0,24-25,1 25,-25-1,25-24,-25 25,0-50,-25 25,25-24,-25 24</inkml:trace>
  <inkml:trace contextRef="#ctx0" brushRef="#br0" timeOffset="341456.0875">11609 16148,'-25'-25,"50"25,-25 25,24-25,26 0,-25 0,24 25,1-25,0-25,-1 50,-24-25,25 0,-26-25,1 25,0 0,0 0,0 0,-50-25,0 0,0 0,25 1,-25-1,1 0,24 0,0 0,-25 25</inkml:trace>
  <inkml:trace contextRef="#ctx0" brushRef="#br0" timeOffset="342367.7128">12254 16520,'0'25,"24"-25,-24 25,0-1,0 1,0 0,0 0,0 0,0-1,-24 1,24 0,0 0,0 0,-25-1</inkml:trace>
  <inkml:trace contextRef="#ctx0" brushRef="#br0" timeOffset="342936.2917">12675 16321,'0'-24,"25"24,0 24,0 1,-25 0,24 0,-24 25,0-26,0 26,0-25,0 0,0 24,-24-24,24 0,0 0,0-1,-25-24,25-24,25-1,-1 0,-24 0,25 25,-25-25,25 25,0 0,-25-24,25-1,-1 25,-24-25,25 25,-25-25,25 0,-25 1,0-1,25 25,-25-25,0 0,0 0,-25 0,25 1,0-1,0 0,-25 0,25 0,-25 1,1 48</inkml:trace>
  <inkml:trace contextRef="#ctx0" brushRef="#br0" timeOffset="343288.3587">12502 16049,'-25'0,"50"0,-1 0,1 0,25 0,-1 0,1 0,-25 24,49-24,-24-24,-25 24,24 0,-24 0,0 0,0 0,-1 0,-24-25,25 25,-50 0,25-25,0 0,-24 25,-1-25,25 1,-25-1,0 25,25-25,0 0,0 0</inkml:trace>
  <inkml:trace contextRef="#ctx0" brushRef="#br0" timeOffset="343612.568">13146 15925,'0'0,"25"24,-25 1,0 0,25 0,-25 0,25 24,0-24,-25 0,25 24,-1-24,-24 25,0-1,0-24,0 25,0 0,0-26,-24 26,24 0,-25-1,0 1,0-1,25 1,-25 0,0-26,1 26</inkml:trace>
  <inkml:trace contextRef="#ctx0" brushRef="#br0" timeOffset="345415.6264">13667 16421,'0'-25,"25"25,0 0,-25-25,25 50,0-25,24 0,-24 0,25 0,-26 0,1 0,25 0,-25 0,-1 0,1 0,-50 0,-49-50,49 25</inkml:trace>
  <inkml:trace contextRef="#ctx0" brushRef="#br0" timeOffset="345588.6311">13866 16123,'0'25,"0"0,0-1,0 1,0 0,0 25,0-1,0-24,0 50,0-26,0-24,0 25,0-1,0 1,0-25,25-1</inkml:trace>
  <inkml:trace contextRef="#ctx0" brushRef="#br0" timeOffset="345860.3874">14287 15999,'0'0,"-24"0,24 25,-25-25,25 25,-25 24,25 26,-25-1,0 0,25 26,0-26,0 1,0-26,25 26,0-26,0 1,0-25,24-1,-24-24,25 0,-1-24</inkml:trace>
  <inkml:trace contextRef="#ctx0" brushRef="#br0" timeOffset="346408.802">14709 16942,'0'24,"0"1,0 0,0 0,-25-25,1-25,24 0,-25 0,25-24,-25-1,25 1,0-26,-25 1,25 24,0-24,25 24,-25-24,0 24,25 0,-25 1,25 24,-1 0,1 0,0 25,0 0,0 25,-1 0,-24 0,0 0,0-1,0 26,0-25,0 0,-24 0,24-1,-25 1,25 0,-25-25,50 25,0-25,-1 0,-24 25,25-25,-25 24,25 1,-25 0,-25-25,25 25,-25 0,1-1,-1-24,25 25,-25-25,0 0,0 0,-24-25,24 1</inkml:trace>
  <inkml:trace contextRef="#ctx0" brushRef="#br0" timeOffset="346751.7903">14461 15974,'-25'0,"50"25,0-25,0 0,0 25,-1-25,1 25,25-25,-1 0,1 0,0 0,-26 0,26 0,-25 0,0 0,-1 0,1 0,-25 24,25-24,-50-24,0 24,1-25,-1 0,0 0,25 0,-25 1,25-1,0 0,0 0,25 50</inkml:trace>
  <inkml:trace contextRef="#ctx0" brushRef="#br0" timeOffset="346979.9039">15081 16545,'25'25,"-25"-1,25 1,-25 0,0 0,0 0,-25-1,25 1,0 25,-25-25</inkml:trace>
  <inkml:trace contextRef="#ctx0" brushRef="#br0" timeOffset="347520.2998">15453 16197,'25'0,"0"25,-25 0,25 0,-25 0,0-1,25 26,-25-25,0 25,0-1,0 1,0-1,0 1,0 0,-25-1,25-24,0 25,-25-26,25 1,-25-50,25 1,0-1,25 0,-25 0,0-24,25 24,0 0,-25 0,24 0,1 1,-25-1,25 0,0 0,0 0,-1 25,-24-24,25-1,-25 0,0 0,25 0,-25 0,0 1,0-1,-25 0,25 0,0 0,-25 1,1-1,-1 0,-25 0</inkml:trace>
  <inkml:trace contextRef="#ctx0" brushRef="#br0" timeOffset="347900.0085">15354 16024,'25'0,"0"0,0 0,24 0,1 0,-25-25,24 25,1 0,-1 0,-24 0,25 0,-25 0,-1 0,1 0,0 0,-25-25,-25 0,0 1,1-1,-1 0,0 0,25 0,-25 25,25-24,0-1</inkml:trace>
  <inkml:trace contextRef="#ctx0" brushRef="#br0" timeOffset="348312.7695">16123 15925,'-25'-25,"50"50,-25-1,25-24,-25 25,25 25,-1-25,-24 24,25-24,0 25,-25-1,0 1,25-1,-25 1,0 0,-25-1,25 1,0 0,-25-1,25 1,-25-1,1 1,24 0,-25-1,0 1,0-25,0 24,1-24</inkml:trace>
  <inkml:trace contextRef="#ctx0" brushRef="#br0" timeOffset="351016.3698">16966 16669,'-24'0,"48"0,1 25,0-1,-25 1,0 0,0 0,0 0,0-1,-25 1,25 0,-25 0,1 0,-1-25</inkml:trace>
  <inkml:trace contextRef="#ctx0" brushRef="#br0" timeOffset="351572.6473">17636 16073,'-25'0,"1"0,24 25,-25 0,25 0,-25 24,25 1,-25 24,25 1,-25-25,25 24,0 0,25-24,-25 0,25-1,-25 1,25-25,24-1,-24 1,0 0,25-25,-26 0,26 0</inkml:trace>
  <inkml:trace contextRef="#ctx0" brushRef="#br0" timeOffset="352284.4274">18008 16197,'25'0,"-25"25,25 0,-25 0,0 0,0-1,0 1,0 25,0-25,-25 24,25 1,0-25,-25 0,25-1,-25 26,1-25,-1 0,0-1,0-24,0 25,1-25,24-25,-25 25,0 0,0-24,25-1,-25 0,1 0,24 0,-25 1,25-1,0 0,0 0,0 0,25 1,-25-1,24 25,1 0,0 0,0 0,0 0,-1 25,1-25,0 24,-25 1,25-25,0 25,-25 0,24-25,1 25,-25-1,25 1,-25 0,25 0,0 0,-1-1,1 1,-25 0,0-50,-25 25,25-25,-24 1,24-1</inkml:trace>
  <inkml:trace contextRef="#ctx0" brushRef="#br0" timeOffset="353995.824">17686 16049,'-25'-25,"50"25,0 0,-1 0,1 25,25-25,-1 0,1 0,-25 0,24 0,1 24,-25-24,24 0,-24 0,0 0,0 0,-25-24,-25 24,25-25,-25 25,0-25,25 0,-24 0,-1 1,0-1,25 0</inkml:trace>
  <inkml:trace contextRef="#ctx0" brushRef="#br0" timeOffset="354216.1541">18355 16520,'0'25,"25"0,-25-1,-25 26,25-25,0 0,0-1,0 1,-24 0,24 0</inkml:trace>
  <inkml:trace contextRef="#ctx0" brushRef="#br0" timeOffset="354956.6517">18876 17165,'0'-25,"0"0,0 0,-24 1,24-1,0 0,-25-25,25 1,-25-1,25 1,0-1,-25 0,25 1,0-26,0 26,0-1,0 1,0 24,0 0,0 0,25 0,-25 0,25 1,0 24,-1 0,1 0,0 0,0 24,0 1,-25 0,0 0,0 0,0 0,0-1,-25 1,25 0,-25 0,25 0,0-1,25-24,0 25,-1 0,1 0,-25 0,-25-1,1 1,-1-25,25 25,-25 0,0-25,0 0,1 0,-1 0,-25-25</inkml:trace>
  <inkml:trace contextRef="#ctx0" brushRef="#br0" timeOffset="355299.8779">18554 16123,'25'0,"0"0,-1 0,1 25,25-25,-1 0,1 0,0 0,24 0,-24 25,-1-25,-24 0,25 0,-26 24,1-24,0 0,-25 25,25-25,-50-25,25 1,-25 24,25-25,-25 0,1 0,24 0,-25 1,25-1,-25 0</inkml:trace>
  <inkml:trace contextRef="#ctx0" brushRef="#br0" timeOffset="355616.6623">19174 16495,'0'-25,"25"25,0 0,24 0,-24 0,0 0,24 0,-24 0,0 0,0 0,0 0,-1 0,1 0,-50 0,1 0,-1 0</inkml:trace>
  <inkml:trace contextRef="#ctx0" brushRef="#br0" timeOffset="355787.9003">19348 16272,'-25'0,"25"25,0-1,0 1,0 25,25 0,-25-1,-25 1,25-1,0 1,0 0,0-1,0 1,0-1,25-24,-25 0,0 0</inkml:trace>
  <inkml:trace contextRef="#ctx0" brushRef="#br0" timeOffset="356241.1707">19546 16346,'25'25,"0"-25,-25 25,25 0,-1-25,-24 25,25-1,-25 26,25-25,-25 24,0-24,0 25,25-25,-25 24,-25-24,25 25,0-1,0-24,-25 0,25 0,-25-25,1-25,24 0,0 0,0 0,0 1,0-1,24-25,-24 25,25 1,0-1,0 0,-25 0,25 25,-1-25,1 1,0-1,0 0,-25 0,0 0,25 1,-25-1,0 0,0 0,0 0,-25 0,25 1,-25-1,0 0,25 0,-25 25,25-25,-24 25,-1 25</inkml:trace>
  <inkml:trace contextRef="#ctx0" brushRef="#br0" timeOffset="356587.893">19472 16098,'24'0,"-24"25,25-25,0 0,25 0,-25 0,24 25,1-25,-25 0,24 0,-24 0,0 0,0 0,-1 0,1 0,-25-25,-25 25,25-25,-24 0,-1 1,25-1,-25-25,25 25,-25 1,25-1,0 0,0 0</inkml:trace>
  <inkml:trace contextRef="#ctx0" brushRef="#br0" timeOffset="356892.1158">20067 15999,'0'25,"0"0,25-1,-25 1,25 25,-25-1,24 1,1 0,0-1,-25 26,25-26,-25 1,0 0,0-26,0 26,0 0,-25-26,25 26,-25 0,0-1,1-24,-1 25,0-1,0-24,-24 0,-1 0</inkml:trace>
  <inkml:trace contextRef="#ctx0" brushRef="#br0" timeOffset="357709.1509">20439 16470,'-25'-24,"50"24,0 0,0 0,-1 0,1 0,25 0,-25 0,-1 0,1 0,0 24,0-24,0 0,-50 25</inkml:trace>
  <inkml:trace contextRef="#ctx0" brushRef="#br0" timeOffset="357879.8585">20464 16644,'25'0,"-1"0,26-25,-25 25,0 0,24 0,-24 0,0 0,0-25,24 25,-24 0,0 0</inkml:trace>
  <inkml:trace contextRef="#ctx0" brushRef="#br0" timeOffset="358116.4565">21034 16173,'0'0,"-24"0,24 24,-25-24,25 25,-25 0,25 25,-25-1,25 26,-25-26,1 26,24-26,0 26,0-26,24 1,-24 0,25-1,0 1,0-25,-50-75,50 50</inkml:trace>
  <inkml:trace contextRef="#ctx0" brushRef="#br0" timeOffset="358615.9352">21654 16222,'-24'25,"24"25,0-26,0 26,0 0,-25-1,0 1,25-25,-25 24,0 1,25-25,-24 0,-1-25,25 24,-25-24,0 25,0-50,1 25,24-24,-25-1,25-25,-25 25,25 1,0-26,0 25,25 0,0 1,-1 24,1 0,0 24,0 1,24 0,-24 0,0 0,0-1,0-24,-1 25,1-25,0 25,0 0,-50-75</inkml:trace>
  <inkml:trace contextRef="#ctx0" brushRef="#br0" timeOffset="358915.7025">21233 16098,'-25'0,"50"-25,0 25,-1 0,26 0,0 25,-1-25,1 0,-25 0,24 25,1-25,-1 0,-24 0,25 0,-25 0,0 0,-25-25,-25 25,0-25,0 1,25-1,-25 25,0-25,25 0</inkml:trace>
  <inkml:trace contextRef="#ctx0" brushRef="#br0" timeOffset="359119.2799">21927 16669,'25'25,"-25"-1,-25 1,25 0,0 0,-24 0,24 24,-25-24,0 0</inkml:trace>
  <inkml:trace contextRef="#ctx0" brushRef="#br0" timeOffset="360328.8548">22349 17165,'0'0,"-25"25,0-25,1 24,24-48,-25-1,25 0,-25-25,25 26,0-26,0 0,0 1,0-26,0 26,0-26,0 1,0 0,0 24,25 0,-25 26,25-1,-25 0,24 25,1 0,0 25,-25 0,25-25,-25 24,0 1,0 0,0 0,-25 0,25-1,0 1,0 0,25-25,0 0,-1 0,-24 25,25-25,-25 25,25-25,-25 24,0 1,0 0,-25 0,0 0,1-25,-1 0,25 24,-25-24,0-24,0 24,1-25,-1 0</inkml:trace>
  <inkml:trace contextRef="#ctx0" brushRef="#br0" timeOffset="360627.7992">22027 16222,'24'0,"1"0,0 0,25 0,-1 0,-24 0,25 25,-1-25,1 0,-1 0,1 0,-25 0,0 0,-1 25,1-25,-25-25,-25 0,1 25,24-25,-25 1,0-1,0 0,0 0,1 0,24 1,-25-1</inkml:trace>
  <inkml:trace contextRef="#ctx0" brushRef="#br0" timeOffset="360880.3557">22671 16049,'0'24,"0"1,25 0,0 25,-25-26,25 26,0 0,-25-1,25 1,-25 0,24-1,-24 1,0-25,0 24,-24 1,24-1,-25 1,25-25,-25 24,-25-24,25 25,1-25</inkml:trace>
  <inkml:trace contextRef="#ctx0" brushRef="#br0" timeOffset="361251.9216">22994 16520,'25'25,"0"-25,24 0,-24 0,0 0,24 0,-24 0,0 0,0 0,0 0,-1 0,-48 0</inkml:trace>
  <inkml:trace contextRef="#ctx0" brushRef="#br0" timeOffset="361423.4867">23143 16371,'-25'0,"25"25,0 25,0-26,0 1,0 25,0-1,0-24,-25 25,25-1,0 1,0 0,0-26,0 26,25-25</inkml:trace>
  <inkml:trace contextRef="#ctx0" brushRef="#br0" timeOffset="361660.0398">23490 16297,'-25'24,"25"1,-25 0,25 25,-24-1,-1 1,25 0,-25 24,25-24,0-1,0 1,0-1,25 1,0-25,-1 0,100-1,-223-24,397 124,-75 0,-719-372</inkml:trace>
  <inkml:trace contextRef="#ctx0" brushRef="#br0" timeOffset="362032.3641">23912 16446,'0'24,"-25"-24,25 50,-25-25,25 24,-25-24,25 25,-25-25,1 24,-1 1,25-25,-25-1,0 1,25 0,-25-25,1 0,-1 0,25-25,-25 25,0-25,25 1,-25-1,25-25,0 25,0 1,25-26,-25 25,25 25,-25-25,25 25,0 0,-1 0,1 25,25-25,-25 25,-1 0,1 0,0-1,0 1,0 0,-25 0,25-25,-25 25,24-25,-48 0,24-25</inkml:trace>
  <inkml:trace contextRef="#ctx0" brushRef="#br0" timeOffset="362332.2443">23614 16297,'25'0,"-25"24,25-24,-1 25,1-25,0 0,0 0,24 25,1-25,-25 0,0 0,24 0,-24 0,-25 25,25-25,-25-25,-25 0,25 0,-25 1,1-1,24 0,0 0,0 0,0 1,0-1</inkml:trace>
  <inkml:trace contextRef="#ctx0" brushRef="#br0" timeOffset="362576.7752">24061 16743,'0'25,"24"0,-24 0,-24-1,24 1,0 0,24 0,-73 0,98-25,-123 24</inkml:trace>
  <inkml:trace contextRef="#ctx0" brushRef="#br0" timeOffset="363131.8595">24358 16446,'25'0,"0"24,0 1,-25 0,0 0,24 0,-24-1,0 1,0 0,0 25,0-26,0 26,0-25,0 24,-24-24,24 0,0 0,-25 0,25-1,0-48,25-1,-25 0,24 0,1 0,-25 1,25-1,0 0,0 0,-1 0,-24 1,25-26,0 25,-25 0,25 1,-25-1,0 0,0 0,0 0,0 1,0-1,0 0,0 0,-25 25,0-25,0 25,1 0</inkml:trace>
  <inkml:trace contextRef="#ctx0" brushRef="#br0" timeOffset="363499.7484">24185 16247,'0'-25,"24"25,1 0,0 0,0 0,0 0,24 0,1 0,-25 0,24 0,-24 0,25 25,-26-25,26 0,-25-25,0 25,-1 0,1-25,-50 1,25-1,0 0,0 0,0 0,0 1,-24-1,24 0,-25 0,25 0,-25 1</inkml:trace>
  <inkml:trace contextRef="#ctx0" brushRef="#br0" timeOffset="363824.8892">24854 16098,'25'25,"0"-25,99 50,-248-75,273 99,-273-123,124 73,25 1,-1 74,-48-123,48 73,-24-24,0 25,0 24,0-24,-24-1,24 1,-25 0,25-1,0 1,-25-25,0 24,25 1,-25-1,0 1,-74-75,50 50</inkml:trace>
  <inkml:trace contextRef="#ctx0" brushRef="#br0" timeOffset="369051.6887">5829 17636,'-25'-25,"0"1,1 48,-1 1,25 0,-25 25,25-1,-25 1,25-1,0 1,0 0,0-1,25 1,-25-1,25 1,-25-25,25 0,-1-1,1 1,0-50,0-24</inkml:trace>
  <inkml:trace contextRef="#ctx0" brushRef="#br0" timeOffset="369347.9658">6052 17661,'0'25,"0"0,0-1,-24 1,24 0,0 0,-25 0,25-1,-25 1,25 0,-25 0,25 0,-25-25,25 24,0-48,25-1,0 25,0 0,0-25,-1 25,1 0,0 0,25 0,-26 0,1 0,0-25,0 0,-50 25</inkml:trace>
  <inkml:trace contextRef="#ctx0" brushRef="#br0" timeOffset="369523.4893">6127 17711,'0'0,"-25"0,25 24,0 1,0 0,0 0,0 0,0 24,0-24,0 25,25-26,-25 26,0-25,0 0,0-1,-50-73</inkml:trace>
  <inkml:trace contextRef="#ctx0" brushRef="#br0" timeOffset="369712.2096">6276 17611,'0'0,"24"25,1 0,0 25,-25-26,25 1,-25 25,25-25,-1 24,-24-24,0 25,0-26,0 26,0-25,0 24,-24 1,24-25,-25 24,0-24,0 0</inkml:trace>
  <inkml:trace contextRef="#ctx0" brushRef="#br0" timeOffset="370104.7519">7293 17487,'-25'25,"25"0,-25 0,25 24,-25 26,0-1,25 1,-24-1,24 0,0 1,0-26,24 26,-24-26,25 1,0 0,25-26,-26-24,26 0,-25-24,24-1</inkml:trace>
  <inkml:trace contextRef="#ctx0" brushRef="#br0" timeOffset="370576.4088">7838 17636,'25'25,"-25"0,0 24,0-24,0 25,0-25,0 24,-25 1,25-1,0 1,-25 0,1-1,24-24,-25 25,0-26,0-24,0 0,1 0,-1-24,25-1,-25 0,0 0,25-24,0 24,-25-25,25 1,25 24,-25 0,25 0,0 25,0 0,24 0,-24 25,0 0,0-25,-1 25,1 24,0-24,0 0,0 0,-1-25,-24 24,25-24,-25 25,25-50,-50 1,25-1</inkml:trace>
  <inkml:trace contextRef="#ctx0" brushRef="#br0" timeOffset="370927.9114">7541 17512,'24'0,"1"0,25 25,-25-25,24 0,-24 25,25-25,-1 0,-24 0,25 0,-1 0,-24 0,25 0,-25 0,-1 0,1-25,-50 25,25-25,-24 0,-1 0,25 1,-25-1,0 0,25 0,-25 0,25 1</inkml:trace>
  <inkml:trace contextRef="#ctx0" brushRef="#br0" timeOffset="371183.73">8235 17983,'25'0,"0"25,-25 0,0 0,25 0,-25-1,0 1,0 0,-25 0,25 0,0-1,0 1,0 0,-25 0,0 0</inkml:trace>
  <inkml:trace contextRef="#ctx0" brushRef="#br0" timeOffset="371747.634">8905 17587,'-25'0,"50"24,-25 1,0 0,25 0,-25 24,-25 1,25 0,0 24,-25-24,0 24,25-24,-25-1,1 1,-1-1,0 1,25-25,-25-25,0 0,1-25,-1 0,25-24,0-1,-25 0,25 1,0-1,25 1,-25 24,0 0,25 0,-1 0,1 25,0 0,0 0,24 0,-24 25,0-25,0 25,0 0,-1 0,1-25,0 24,0 1,0 0,-25 0,-25-50</inkml:trace>
  <inkml:trace contextRef="#ctx0" brushRef="#br0" timeOffset="372111.952">8533 17562,'-25'0,"25"-25,25 25,0 0,24 0,-24 0,25 25,-1-25,-24 0,25 0,-1 0,1 0,-1 0,1 0,-25-25,0 25,0 0,-1 0,-24-25,25 25,-50-25,1 0,24 1,-25-1,0 0,25 0,-25 0,0 1,25-1,0 0,-25 25,50 0</inkml:trace>
  <inkml:trace contextRef="#ctx0" brushRef="#br0" timeOffset="372448.2932">9327 17462,'0'25,"24"0,1 0,0 0,0 0,-25 24,25-24,-25 25,24-1,-24 1,25-25,-25 24,0-24,0 25,0-1,-25 1,25-1,0-24,-24 25,24-25,-25 24,0 1,0-25,0-1,1-24</inkml:trace>
  <inkml:trace contextRef="#ctx0" brushRef="#br0" timeOffset="375724.1952">9798 17636,'0'-25,"25"50,-1-25,-24 25,25-25,0 25,0-25,0 25,-1-1,26-24,-25 0,25 0,-26 25,1-25,0 0,0 0,0 0,-1 0,-24 25,-24-25,-1 0,25 25,-25-25,-25 0,26 25,-1-1,0-24,0 25,-25-25,26 25,-1-25,0 0,25 25,-25-25,0 0,25 25,-49-75</inkml:trace>
  <inkml:trace contextRef="#ctx0" brushRef="#br0" timeOffset="376044.8606">10319 17983,'0'25,"-25"0,0 0,0 0,1-25,-1 24,0 1,-25-25,26 25,-1 0,-25-25,25 25,-24-1,24-24,0 25,0-25,0 0,25-25,0 1,25-1,-25 0</inkml:trace>
  <inkml:trace contextRef="#ctx0" brushRef="#br0" timeOffset="376615.9162">10790 17760,'-25'0,"25"25,0 0,-25 0,25-1,0 1,0 0,0 0,-24 0,24 24,0-24,24 25,-24-26,0 1,25 0,0 0,0 0,0-25,-1 0,1 0,0-25,0 0,0 0,-25-24,24 24,-24-25,25 25,-25 1,0-26,0 25,0 0,0 1,-25-1,25-25,0 25,-24 1,-1-1,25 0,-25 0,0 25,0 0,1 0,-1 25,25 0,-25 0,25-1,0 1,0 0,0 0,0 0,25-1</inkml:trace>
  <inkml:trace contextRef="#ctx0" brushRef="#br0" timeOffset="376836.2667">11237 18033,'24'0,"-24"25,0 0,25-25,-25 24,0 1,0 0,-25 0,25 0,-24-1,24 1,-25 0</inkml:trace>
  <inkml:trace contextRef="#ctx0" brushRef="#br0" timeOffset="377315.7834">12551 17686,'0'-25,"-25"25,25 25,-24-25,-1 25,25-1,-25 26,0 0,25 24,-25 0,25 1,0-1,0 1,0-1,25 0,0-24,25-25,-26 0,1-75,50 25,-26 0</inkml:trace>
  <inkml:trace contextRef="#ctx0" brushRef="#br0" timeOffset="377800.2262">13146 17661,'0'25,"-24"0,48-1,-24 26,0-25,0 24,-24 1,24 24,-25-24,25 24,-25-24,0 0,25-1,-25-24,1 25,-1-26,25 1,-25-25,0 0,0-25,1 1,24-1,-25-25,0 1,25-1,0 0,0 1,0-1,25 1,-25 24,25 0,-25 0,24 25,1 0,0 25,0 0,0 0,-1-1,1 26,0 0,0-26,24 26,-24-25,0 0,0-1,-25 1,25-25,0 25,-25-50,-25 0,25 1,-25-1,0 0</inkml:trace>
  <inkml:trace contextRef="#ctx0" brushRef="#br0" timeOffset="378112.1565">12774 17611,'25'0,"0"0,25 0,-1 0,1 0,-1 25,26-25,-26 0,1 0,0 0,-1-25,1 25,-25 0,0 0,-1-24,-48 24,-1-25,25 0,-25 25,0-25,25 0,-25 0,25 1,-24 24,24-25</inkml:trace>
  <inkml:trace contextRef="#ctx0" brushRef="#br0" timeOffset="378316.1421">13568 18256,'0'25,"0"0,25 0,-25-1,0 1,0 0,0 25,0-26,-25 1</inkml:trace>
  <inkml:trace contextRef="#ctx0" brushRef="#br0" timeOffset="378792.429">14337 17859,'-25'25,"25"0,0 0,0 24,-25 1,25 24,-24-24,-1 0,0-1,25-24,-25 25,0-1,1-49,24 25,-25 0,0-25,0 0,25-25,-25 25,25-25,-24 0,-1 1,25-26,0 0,0 26,0-26,0 25,0 0,25 1,-1 24,1 0,0 24,25-24,-26 25,1 0,25 0,-25 0,-1-1,1 1,0 0,0-25,0 25,0 0,-50-50,25 0,-25 25,0-25</inkml:trace>
  <inkml:trace contextRef="#ctx0" brushRef="#br0" timeOffset="379071.8732">13940 17760,'25'0,"0"0,0 0,-1 25,1-25,25 0,-1 0,-24 0,25 0,-25 0,24 0,-24 0,0 0,0 0,0 0,-1 0,-48-25,-1 0,25 1,0-1,-25 0,25 0,0-24,-25 24,25 0,25 0</inkml:trace>
  <inkml:trace contextRef="#ctx0" brushRef="#br0" timeOffset="379356.6223">14585 17562,'25'25,"0"-25,-25 24,25-24,-25 25,24 25,1-25,0-1,0 26,0 0,-1-26,1 26,0-25,-25 24,25 1,-25 0,0-26,25 26,-50-25,25 24,-25 1,25-25,-25 24,0 1,1 0,-26-26,25 1,0-25</inkml:trace>
  <inkml:trace contextRef="#ctx0" brushRef="#br0" timeOffset="379748.7303">15131 17983,'0'0,"0"-24,25 24,-1 0,1 0,0 0,25-25,-26 25,1 0,25 0,-25 0,0-25,-1 25,-24 25,-24-25,-1 25,0-25</inkml:trace>
  <inkml:trace contextRef="#ctx0" brushRef="#br0" timeOffset="379960.0221">15106 18182,'25'0,"0"0,-1 0,1 0,0 0,0-25,24 25,-24 0,25 0,-25-25,0 25,-1 0,1 0,0 0,0 0,0 0,-25-25</inkml:trace>
  <inkml:trace contextRef="#ctx0" brushRef="#br0" timeOffset="380308.383">15776 17859,'-25'25,"25"0,-25-25,25 50,-25-26,25 26,-24 0,24-1,0 1,0-25,24 24,-24-24,25 25,0-50,-25 24,25 1,0-25,-1 0,1-25,0 1,0-1,0 0,-1-25,1 26,0-26,0 0,-25 26,25-26,-25 25,0-24,0 24,0-25,0 25,-25-24,0 24,0 0,0 0,1 25,-1 25,0-25,0 25,0 25,-24-50,24 49,0-24</inkml:trace>
  <inkml:trace contextRef="#ctx0" brushRef="#br0" timeOffset="380864.699">16694 17859,'24'0,"1"0,0 0,25 0,-1 0,26 0,-26 25,26-50,-26 25,26 0,-26 0,26 0,-26 0,1 0,-1 0,-24 0,25 0,-25 0,-50 0,0 0,0 25,-49-74,24 49</inkml:trace>
  <inkml:trace contextRef="#ctx0" brushRef="#br0" timeOffset="381236.406">16594 18107,'25'-24,"0"24,0 0,24-25,1 25,0 0,-1 0,26 0,-1 0,-24-25,24 25,-24 0,-1-25,1 25,-1 0,1 0,-25 0,0 25,-1-25,1 0,0 0,-25-25,-25 0</inkml:trace>
  <inkml:trace contextRef="#ctx0" brushRef="#br0" timeOffset="381620.3257">17264 17587,'-25'0,"50"24,0 1,-25 0,25 0,-1 0,1-1,0 1,0-25,24 25,-24 0,0 0,25-25,-25 24,-1 1,1-25,0 25,0-25,-25 25,25-25,-25 25,0-1,0 1,-25 0,0 0,0 0,0-1,1 1,-1 25,-25-25,0-1,26 1,-51 25,26-50</inkml:trace>
  <inkml:trace contextRef="#ctx0" brushRef="#br0" timeOffset="382092.0159">16818 17611,'0'25,"-25"0,25 0,-25 0,25-1,-25 26,0-25,1 24,-1-24,0 0,25 0,-25 0,0 24,1-24,24 0,-25 0,25-1,0 1,25 0,-1 0,1-25,0 25,0-1,24 1,-24 0,25 0,-25 0,24-1,-24 1,25-25,-26 0</inkml:trace>
  <inkml:trace contextRef="#ctx0" brushRef="#br0" timeOffset="383228.2311">18554 17785,'25'25,"-25"0,0-1,0 1,-25 0,25 0,0 0,0 24,-25-24,0 25,25-1,-25-24,1 0,-1 24,25-24,-25-25,0 25,0-25,1 0,-1 0,0-25,0 25,0-25,25 1,-24-26,24 25,0 0,0 1,0-1,0 0,24 25,1 0,0-25,0 50,0-25,24 25,-24 0,25-1,-26 1,26-25,-25 25,0 0,0-25,-1 25,1-1,-50-48,25-1</inkml:trace>
  <inkml:trace contextRef="#ctx0" brushRef="#br0" timeOffset="383528.6787">18157 17611,'25'0,"0"0,-1 0,1 0,0 25,25-25,-1 0,1 0,-1 0,1 0,0 0,-25 0,24 0,1 0,-25 0,-1 0,1 0,-25-25,-25 1,25-1,-24 0,24 0,-25 0,25 0,-25 25,25-24</inkml:trace>
  <inkml:trace contextRef="#ctx0" brushRef="#br0" timeOffset="383912.775">19149 17909,'25'0,"0"0,0 0,-1 0,1 0,0 0,0 0,24 0,-24-25,0 25,0 0,0 0,-1 0,-24 25,-24-25,24 25</inkml:trace>
  <inkml:trace contextRef="#ctx0" brushRef="#br0" timeOffset="384112.0095">19100 18107,'24'0,"1"0,0 0,0 0,0 0,-1 0,1 0,25 0,-25 0,-1 0,1 0,25 0,-25-24,-1 24,1 0,0 0,0 0</inkml:trace>
  <inkml:trace contextRef="#ctx0" brushRef="#br0" timeOffset="384547.6477">19893 17934,'0'25,"0"-1,0 1,-24 0,24 25,-25-1,25 1,0-25,0 24,0-24,0 25,0-26,25 1,-1 0,1-25,0 0,0 0,0 0,-1-25,1 0,-25 1,25-1,0 0,-25-25,25 26,-25-1,0 0,0 0,0 0,0-24,-25 24,25 0,-25 0,25 1,-25 24,0-25,1 25,-1 0,0 0,0 0,0 25,1-25,-1 24</inkml:trace>
  <inkml:trace contextRef="#ctx0" brushRef="#br0" timeOffset="385008.2244">19720 17661,'-25'0,"25"-25,25 25,0 0,-1 0,1 25,25-25,-25 0,24 0,1-25,-1 25,-24 0,25 0,-25 0,24 0,-24 25,0-25,0 0,-1 0,1 0,0 0,-50-25,25 0,0 1,-25-1,25 0,-24 0,-1 0,0-24,25 24,-50 0,50 0,-24 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2:46:42.1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918 992,'0'-25,"0"1,25 24,-1 0,1 0,0 0,0 0,0 0,-1 0,1 0,-25 24,-25 1,1 25,-1-25,0-1,0 1,0 0,1 0,-1 0,0-1,50-24,0-24,-1 24,1 0,0-25,0 25,0 25,-1-25,1 0,0 0,-25 24,25-24,-25 25,0 0,0 0,0 0,-25-1,25 1,-25 0,0 0,1 0,-1-1,0 1,25 0,-25-25,25 25,-74-75</inkml:trace>
  <inkml:trace contextRef="#ctx0" brushRef="#br0" timeOffset="144.0306">1364 1389,'0'25,"25"-25,-25 25,0-50</inkml:trace>
  <inkml:trace contextRef="#ctx0" brushRef="#br0" timeOffset="840.0208">2257 695,'-25'0,"25"24,-24 1,-1 0,0 25,0-1,0 1,1 24,-1-24,0-1,0 1,25 0,-25-26,1 1,24 0,0 0,0-50,0 0,0-24</inkml:trace>
  <inkml:trace contextRef="#ctx0" brushRef="#br0" timeOffset="1015.651">2208 794,'24'0,"1"0,0 25,25-1,-26 1,26 0,-25 0,24 0,-24-1,0 1,25-25,-26 25,1-25,-25 25,25-25,-25 25,-25-25,0 0,-24 0,24 0</inkml:trace>
  <inkml:trace contextRef="#ctx0" brushRef="#br0" timeOffset="1195.9633">2108 1116,'-24'0,"24"-25,24 25,1 0,0 0,0-24,0 24,-1 0,26 0,-25-25,0 25,-1 0,-24-25,25 25,-25 25,-25-25,1 25</inkml:trace>
  <inkml:trace contextRef="#ctx0" brushRef="#br0" timeOffset="1788.036">2084 1191,'-25'0,"25"24,0 1,0 0,25 0,-25 0,0 24,0-24,0 0,0 0,0-1,24 1,-24-50,25 1,-25-1,0 0,25 0,-25-24,25 24,0 0,-1 25,-24 25,0 0,0-1,0 1,0 0,0 0,0-50,25 0,0 0,-25 1,25-1,0 0,-1 0,1 0,0 1,0 24,0 0,-1 0,1 0,0 0,-25 24,25-24,-25 25,0 0,-25 0,25 0,0-1,-25 1,0 0,25 0,-24-25,-1 25,0-25,0 0,25-50,-25 50,25-25,0 0,0 1,0-1,25 0,0 50,-25 0,0-1,0 26,25 0,-25-1,-25 1,25-1,0 26,0-25,0-26,0 26,25-25,-25 0,0-50</inkml:trace>
  <inkml:trace contextRef="#ctx0" brushRef="#br0" timeOffset="2004.54">2902 670,'0'25,"0"-1,0 26,0 0,0 24,0-24,0 24,0-24,0-1,0-24,0 0,0 0,0-50,0 0,25 0,-25 0</inkml:trace>
  <inkml:trace contextRef="#ctx0" brushRef="#br0" timeOffset="2219.874">2952 744,'0'0,"25"-25,-25 1,24 24,1 0,0 0,-25 24,0 1,0 0,0 0,0 24,0-24,0 25,0-25,0 24,0-24,0 25,0-26,0 1,0 0,0 0,-25-25</inkml:trace>
  <inkml:trace contextRef="#ctx0" brushRef="#br0" timeOffset="2356.2229">2977 943,'24'0,"-24"24,0 1,-24 0</inkml:trace>
  <inkml:trace contextRef="#ctx0" brushRef="#br0" timeOffset="2484.2436">2952 1042,'25'0,"-1"-25,1 25,0 0,-50 0,25 25,-25 0,1-1,-1 1,0 0</inkml:trace>
  <inkml:trace contextRef="#ctx0" brushRef="#br0" timeOffset="2884.1086">2803 1240,'25'0,"0"-25,-1 25,1-24,0 24,0-25,0 25,-1-25,1 25,0-25,0 25,-25 25,0 0,-25 0,0-1,25 1,-25 0,1 0,24 0,0-1,24-24,1 0,-25-24,25 24,0-25,0 0,-1 0,-24 0,-24 25,-1-24,0 24,0 0,0 0,1 24,-1-24,0 25,0 0,0 0,25 0,-24-1,-1 1,25 25,-25-25,25-1,-25 1,25 0,-25 0,1-25,24-25</inkml:trace>
  <inkml:trace contextRef="#ctx0" brushRef="#br0" timeOffset="3035.6258">2828 1265,'25'0,"-1"25,1 0,0-1,25 26,-26-25,26 24,0 1,-1-25,1 24,-25-24,24 0,1 0,-25 0,24-25,-24 0,0 0,-25-25,25 0</inkml:trace>
  <inkml:trace contextRef="#ctx0" brushRef="#br0" timeOffset="3439.5314">3200 918,'25'0,"-1"0,1 0,0 0,0 25,0-25,-1 0,-24 24,0 1,0 0,-24 0,24 0,-25-1,0 26,-25-25,26 0,-1-1,0 1,50-50,0 25,-1 0,1 0,0 0,0 25,0 0,-25 0,0 0,0-1,-25 26,25-25,0 0,-25-25,50 0,0 0,-1-25,1 25,25-25,-25 25,-1 0,1-25,0 25,0 0,0 0</inkml:trace>
  <inkml:trace contextRef="#ctx0" brushRef="#br0" timeOffset="3559.7702">3696 1488,'0'25,"25"0,-75-100,25 51</inkml:trace>
  <inkml:trace contextRef="#ctx0" brushRef="#br0" timeOffset="4347.7911">4713 967,'25'0,"-1"0,1 0,0 0,25 0,-25-24,24 24,-24 0,0 0,24 0,-24 0,0 0,0 0</inkml:trace>
  <inkml:trace contextRef="#ctx0" brushRef="#br0" timeOffset="4608.1926">4961 1017,'0'25,"0"0,0-1,0 1,25 0,-25 0,0 0,0 24,0-24,0 25,0-26,-25 1,25 0,0 0,25-25,-25-25,0 0,25 0,-1 25,-24-24,25-1,0 0,0 0,-75-24,25 49</inkml:trace>
  <inkml:trace contextRef="#ctx0" brushRef="#br0" timeOffset="4851.6011">4812 1191,'-25'24,"25"1,0 0,0 25,0-1,0-24,0 25,0-1,0-24,-25 0,25 24,25-24,0-50,0 1,0 24,0 0,-1-25,1 25,25 0,-25-25,-1 25,1 0,0 0,0 0,0 0,-1 0,1-25</inkml:trace>
  <inkml:trace contextRef="#ctx0" brushRef="#br0" timeOffset="5028.5161">5358 670,'0'0,"25"0,-25 25,24-25,1 0,0 24,0 1,-75 0,25 0</inkml:trace>
  <inkml:trace contextRef="#ctx0" brushRef="#br0" timeOffset="5476.3388">5283 967,'0'-24,"25"-1,0 25,0-25,0 25,-1-25,1 25,0-25,0 25,0 0,-1 0,1 0,-25 25,0 0,0 0,-25 24,25 1,-24 0,-1-26,-25 26,25 0,1-26,-1 1,0 0,50-25,-25-25,25 25,-1-25,26 1,-25 24,0-25,-1 25,1-25,25 25,-25-25,-1 25,1 0,-50 0,1 0,-1 25,0-25,0 0,25 25,-25 0,25-1,0 1,0 25,-24-25,24-1,0 26,-25-25,25 0,-25-1,25 26,-25-25,0-25,1 25,24-1,-25-24,0 25,0-25,0 0,1-25,24 1</inkml:trace>
  <inkml:trace contextRef="#ctx0" brushRef="#br0" timeOffset="5632.1196">5234 1265,'25'0,"-1"25,1-25,0 25,0-1,24 1,-24 0,0 25,25-26,-26 1,1 0,0 0,25 0,-26-1,26-24,-25 25,0-25,24 0,-24-25</inkml:trace>
  <inkml:trace contextRef="#ctx0" brushRef="#br0" timeOffset="6351.3211">6028 967,'0'-24,"24"-1,-24 50,0-1,25 1,-25 25,0-25,0 24,25 1,-25-1,0 1,0-25,0 24,0 1,0-25,0 0,0-1,-25 1,25 0,-25 0,1-50</inkml:trace>
  <inkml:trace contextRef="#ctx0" brushRef="#br0" timeOffset="6512.1046">5804 1191,'25'0,"0"0,0 0,0 0,-1 0,1 0,-50-25,25 50,-24-1</inkml:trace>
  <inkml:trace contextRef="#ctx0" brushRef="#br0" timeOffset="6935.6201">5854 1315,'25'0,"0"-25,-1 25,1 0,0 0,-25 25,0-1,-25 1,0 0,25 0,-24 0,-1-1,0 1,25 0,0-50,25 0,0-24,-1 24,1-25,25 1,-25-1,-1 1,26-1,-25 0,0 1,-1-1,1 25,0-24,0 24,-25 0,0 0,0 1,0-1,0 0,0 50,0 0,0-1,0 26,0 0,0-1,25 1,-25 24,0 1,0-1,0 25,24-24,-24 24,0-25,0 1,0-1,0-24,0-1,0 1,0-25,0 0,0-50,0 0,0 0</inkml:trace>
  <inkml:trace contextRef="#ctx0" brushRef="#br0" timeOffset="7099.4811">6276 1067,'24'-25,"1"25,0 0,0 0,0 0,-1 0,1 0,0 0,-25 25,-25-25,25 24,-25 1</inkml:trace>
  <inkml:trace contextRef="#ctx0" brushRef="#br0" timeOffset="7348.0594">6300 1191,'25'-25,"0"25,0 0,0 0,-1 0,1 0,0 0,-25 25,0-1,-25 1,0 0,1 0,-1 0,0-1,0 1,0-25,1 25,48-25,1-25,0 25,0 0,0-25,-1 25,26-24,-25 24,0-25,-1 25,1-25,0 0</inkml:trace>
  <inkml:trace contextRef="#ctx0" brushRef="#br0" timeOffset="7544.4048">6747 719,'25'0,"-1"0,1 0,0 0,0 0,0 0,24 0,-24 0,25 0,-25 0,-25 25</inkml:trace>
  <inkml:trace contextRef="#ctx0" brushRef="#br0" timeOffset="7684.3044">6871 744,'0'25,"0"0,0 0,0-1,25 1,-25 0,0 0,0 24,25-24,-25 0,-25 0,25 0,0-1,-25 1,0-25</inkml:trace>
  <inkml:trace contextRef="#ctx0" brushRef="#br0" timeOffset="7844.0909">6548 819,'0'24,"0"1,0 0,25 0,-25 24,25-24,-25 25,25-1,-25-24,0 0,0 25,25-50,-25 24,0 1</inkml:trace>
  <inkml:trace contextRef="#ctx0" brushRef="#br0" timeOffset="8067.8631">6672 918,'25'0,"0"0,0-25,0 25,24 0,1-25,-25 0,24 25,1-24,0 24,-1 0,-24 0,25 0,-26 0,1 24,0-24,-25 25,0 0,-25-25,25 25,-25 0,1-1,-1 1,0 0,-25 0,26 0,-26-1,0-24,1 0</inkml:trace>
  <inkml:trace contextRef="#ctx0" brushRef="#br0" timeOffset="8228.2424">6747 769,'0'0,"0"-25,0 50,0 0,25 24,-25 1,0 0,0-1,0 1,0-25,0-1,0 26,24-50,-24 25,25-25,-50-124,25 99</inkml:trace>
  <inkml:trace contextRef="#ctx0" brushRef="#br0" timeOffset="8395.5793">7119 719,'0'25,"-25"-25,0 50,25-25,-24 24,-1 1,0-1,-25 1,26 24,-26-24,0 24,25-24,-24 0,-1-1,25-24,1 0,-1 0,0-1,0-48</inkml:trace>
  <inkml:trace contextRef="#ctx0" brushRef="#br0" timeOffset="8559.822">6995 1067,'25'0,"0"24,-1 1,1 0,0 0,0-25,0 25,-1-1,1-24,-25 25,-25 0,1-25,-1 0</inkml:trace>
  <inkml:trace contextRef="#ctx0" brushRef="#br0" timeOffset="8976.2258">6921 1191,'0'24,"24"1,1-25,-25 25,0 0,0 0,-25-1,1-24,24 25,-25-25,0 0,50 0,-25 25,25-25,-1 0,1 0,0 25,0 0,-50-1,0 1,0-25,1 25,-1 0,0-25,0 0,0 0,0 0,1 0,48 25,1-25,0 24,0-24,0 0,0 0,-1 25,1-25,25 0,-25 0,-1 25,1-25,0 0,-50 0</inkml:trace>
  <inkml:trace contextRef="#ctx0" brushRef="#br0" timeOffset="9851.6097">7665 918,'-25'0,"0"25,0-25,0 49,1-24,-26 0,25 24,0-24,1 0,-1-25,25 25,0-50,0 0,25 25,-25-25,24 1,1 24,-25 24,25-24,-25 25,25 0,-25 25,25-26,-25 26,0 24,0-24,-25 0,25-1,0-24,0 25,0-26,0 1</inkml:trace>
  <inkml:trace contextRef="#ctx0" brushRef="#br0" timeOffset="10159.8482">7640 1141,'0'-25,"25"25,-1-25,1 25,0 0,25 0,-26-24,26 24,-25 0,24 0,-24-25,25 25,-25 0,0 0,-1 25,1-25,0 24,-25 1,-25 0,25 0,0 24,-25-24,25 25,0-1,-24 1,24 0,0-26,0 26,-25 0,25-26,0 26,0-25,0 0,0-50,-25 25,0-25,0 0,0-24,1 24,-26-25,25 1</inkml:trace>
  <inkml:trace contextRef="#ctx0" brushRef="#br0" timeOffset="10468.6654">7689 1215,'0'25,"25"0,-25 0,25 0,-25-1,0 1,25 0,-25 0,0 0,-25-50,50-25,-25 25,0 1,0-1,25 0,-1 25,1-25,0 50,0-25,-25 25,0 0,0-1,0 1,0 0,0 0,0 0,-25-25,25 24,-25-24,25 25,-25-25,1 0,-1 0,0-25,25 1,0-1,0-25</inkml:trace>
  <inkml:trace contextRef="#ctx0" brushRef="#br0" timeOffset="10692.2139">8359 695,'0'24,"0"1,25 0,-25 25,0-26,0 26,0-25,0 24,25-24,-25 0,0 0,0-50,0 0</inkml:trace>
  <inkml:trace contextRef="#ctx0" brushRef="#br0" timeOffset="10935.6327">8409 744,'0'0,"0"-25,25 25,-1 0,1 0,0 0,0 0,0 0,-1 0,1 0,0 0,-25 25,0 0,0 0,0 0,0-1,0 1,0 0,0 0,0 0,-25-1,25 1,-49-50,24 25</inkml:trace>
  <inkml:trace contextRef="#ctx0" brushRef="#br0" timeOffset="11223.505">8458 843,'25'0,"0"25,0-25,-25 25,-25-25,25 25,-25-25,0 25,1-1,48-48,1 24,0 0,0 0,0-25,-1 25,1 0,0 0,-50 0,0 25,1-25,24 24,-25-24,-25 25</inkml:trace>
  <inkml:trace contextRef="#ctx0" brushRef="#br0" timeOffset="11412.3442">8186 1141,'-25'0,"50"0,-1-25,1 25,0 0,25-25,-1 25,26-24,-26-1,1 25,-1-25,26 25,-26-25,-24 25,25 0,-1 0,-24 0,0 25,-50-25,0 0,1 25,-1 0,0-25</inkml:trace>
  <inkml:trace contextRef="#ctx0" brushRef="#br0" timeOffset="11543.8299">8334 1166,'0'25,"25"-1,-25 1,25 0,-25 0,0 0,0-1,0 1,0 0,0 0,0 0</inkml:trace>
  <inkml:trace contextRef="#ctx0" brushRef="#br0" timeOffset="11803.9876">8409 1191,'0'-25,"25"25,-1 0,1 0,0 0,0-25,0 25,24 0,-24 0,0 0,0 0,-1 0,-24 25,-24 0,24-1,-25 1,25 0,-25-25,25 25,0 0,0-1,-25-24,25 25,-25-25</inkml:trace>
  <inkml:trace contextRef="#ctx0" brushRef="#br0" timeOffset="12536.2608">8434 1265,'24'0,"1"0,0 0,0 0,0 0,-1 0,-24 25,0 0,0-1,-24-24,24 25,0-50,24 25,-24-24,0-1,25 0,-25 0,0 0,0 1,0-1,0 0,-25 25,1 0,24 25,-25 0,25-1,0 1,0 25,0-25,0 24,0-24,0 25,0-26,0 1,0 0,0 0,0 0,-25-25,0-25,0 25,1-25,-1 0,0 0,25 1,25 24,0-25,24 25,-24 0,0 0,24 0,-24 0,0 0,0 0,0 0,-25 25,0-1,0 1,-25 0,0 0,0-25,0 25,-24-1,24 1,-25 0,26-25,-1 25,0-25,50 0,0 0,-1 0,26-25,-25 25,0 0,24 0,-24-25,25 25,-26 0,26 0,-25 0,0 0,-1-25,1 25,0-24</inkml:trace>
  <inkml:trace contextRef="#ctx0" brushRef="#br0" timeOffset="12896.3599">9153 918,'25'-25,"-25"50,0 0,-25-1,25 1,-25 0,0 0,25 0,-24-25,24 24,24 1,-24 0,0 0,0 0,0-1,0 1,0 0,0 25,-24-26,24 1,24 0,-24 0,0 0,0-1,25 1,-25 0,0 0,0 0,0-1,-25 1,25-50,0 1</inkml:trace>
  <inkml:trace contextRef="#ctx0" brushRef="#br0" timeOffset="13103.7933">9376 794,'0'0,"-25"49,25-24,25 25,-25-1,-25 26,25-26,0 26,0-26,0 1,0 0,0-1,0 1,0-1,0-24,0 0,0 0,0-50,0-25,25 26,-25-26</inkml:trace>
  <inkml:trace contextRef="#ctx0" brushRef="#br0" timeOffset="13363.8645">9500 893,'0'0,"25"-25,-25 0,25 1,0 24,-25 24,24-24,-24 25,0 0,0 0,0 24,0-24,0 0,0 25,0-26,0 26,-24 0,24-26,0 26,0 0,24-26,-24 26,0-25,0 24,0-24,0 0,25 0,-50-50,-24-25,49 26,0-1</inkml:trace>
  <inkml:trace contextRef="#ctx0" brushRef="#br0" timeOffset="13515.5038">9401 1166,'25'0,"0"-25,-1 25,1 0,-25 25</inkml:trace>
  <inkml:trace contextRef="#ctx0" brushRef="#br0" timeOffset="13663.6227">9351 1364,'0'-25,"25"50,0-50,0 25,0 0,-1 0,1 0,0-24,-25 48,0 1,-25-25,0 25,1 0</inkml:trace>
  <inkml:trace contextRef="#ctx0" brushRef="#br0" timeOffset="13839.8575">9203 1587,'0'0,"24"0,1 0,0 0,25 0,-26 0,26 0,0 0,-26 0,26 0,0 0,-1 0,1 0,-25 0,24 0,-49 25,25-25,-50 0</inkml:trace>
  <inkml:trace contextRef="#ctx0" brushRef="#br0" timeOffset="14204.0507">10096 1017,'-25'0,"25"-25,0 50,0 0,0 0,-25-1,25 1,-25 0,25 0,-25 0,25-1,0 1,25 0,-25 0,25 0,-25-1,0 1,0 0,25 0,-25 24,0-24,0 0,0 25,-25-26,25 1,0-50,0-24,0-1</inkml:trace>
  <inkml:trace contextRef="#ctx0" brushRef="#br0" timeOffset="14527.236">10220 1017,'0'0,"24"-25,-24 0,25 25,0 0,0 0,0 25,-1-25,1 0,0-25,0 25,0 25,-1-25,-24 25,-24 0,-1 0,0-1,-25 26,26-25,-26 0,25-1,0 1,1 0,-1 0,50-25,-1-25,1 25,25-25,-25 25,24-25,-24 1,0-1,0 25,-1-25,1 25,0-25,-25 0,-25 25,0 0</inkml:trace>
  <inkml:trace contextRef="#ctx0" brushRef="#br0" timeOffset="14843.7948">10244 744,'0'25,"25"0,-25 24,25 1,0 24,0 1,-25-1,24-24,1 24,-25 1,25-1,0-24,-25-1,25 1,-25-1,0-24,24 0,-24 0,25-50,-25 0,0 0,25-24,-25-1,25 1,-25 24,25-25,-25 1,24 24,-48 25,-1 25,0-1,0 1,0 25,1-25,-1-1,0 1,-25 0,26-25,-1 0,-25 0,25-25,1 0</inkml:trace>
  <inkml:trace contextRef="#ctx0" brushRef="#br0" timeOffset="14987.8348">10393 645,'25'0,"0"25,0 0,-1-1,-24 1,25 25,0-25,0-1,-75-123,75 124,-25 0</inkml:trace>
  <inkml:trace contextRef="#ctx0" brushRef="#br0" timeOffset="16019.6318">10740 1042,'0'25,"0"-1,0 1,0 0,0 0,0 0,25-25,-25 24,25-24,0 0,-25-24,25 24,24-25,-24 0,0 25,0-25,-1 0,1 1,0 24,-25-25,0 0,-25 25,25-25,-25 25,1 0,-1 0,0-25,0 1,0-1,25 0,0 50,0 0,0 24,0 1,0-1,0 26,0-26,0 26,0-1,0 1,0-1,-24-24,24 24,0-24,0-1,0-24,0 0,24-50,-24 0,0-24,25-1,-25 0,25-24,-25 24,25-24,-25 0,25-26,-25 51,24-26,-24 26,0 24,25 0,0 25,0 25,-25 0,25-25,-1 25,26-25,-25 0,0 0,0 0,-1-25,1 0,0 0,0 25,-25-25,0 1,0-1,-25 25,25-25,-25 25,0-25,25 0,-24 25,-1-24,0 24,25 24,0 1,0 25,0-1,-25 1,25 0,0-1,0 1,0-1,0 1,0 0,-25-26,25 1,0 0,0 0,-25-25,25 25,-24-50,24 0,-25 0,0 0,0 1,0-1,50 25,0 0,0-25,24 25,-24 0,25-25,-25 25,0-25,-1 25,1 0,0 0,0 0,-25 25,0 0,-25 0,0 0,25-1,-25 1,-24 25,24-25,-25-1,25 1,1 0,-1 0,0 0,0-25,25 24,25-24,0 0,0 0,-1 0,1 0,0 0,0 0,0 0,24-24,-24 24,0 0,0 0,0 0,-25-25,24 25,-24-25</inkml:trace>
  <inkml:trace contextRef="#ctx0" brushRef="#br0" timeOffset="16284.0821">11534 992,'25'-25,"-25"1,25 24,0 0,-1 0,26 0,-25 0,24-25,-24 25,25 0,-25 0,-1 0,1 25,-50-25,1 24,-1 1,-25 0,1 0,24 0</inkml:trace>
  <inkml:trace contextRef="#ctx0" brushRef="#br0" timeOffset="16404.0654">11509 1191,'0'0,"-24"0,24 24,24-24,1 0,0 0,25-24,-26 24,26-25,0 25,-26-25,26 25,-25-25,0 25,-1-25,1 25,-25-24</inkml:trace>
  <inkml:trace contextRef="#ctx0" brushRef="#br0" timeOffset="16564.0861">11757 1042,'-24'25,"24"-1,0 1,-25 25,25-25,0 24,-25 1,25-1,-25-24,25 25,-25-1,1-24,24 25,-25-25,25-1,0-48,0-1</inkml:trace>
  <inkml:trace contextRef="#ctx0" brushRef="#br0" timeOffset="16828.397">11782 1166,'0'25,"-25"-1,25 1,0 0,0 0,-24 0,24 24,0-24,0 25,0-26,0 1,24 0,1 0,0-25,0 25,0-25,-1 0,1 0,0 0,0 0,24-25,-24 25,0 0,-25-25,25 25,-25-25,0 0,0 1,-25-1,25-25,0 25</inkml:trace>
  <inkml:trace contextRef="#ctx0" brushRef="#br0" timeOffset="17335.4974">12254 719,'0'25,"0"0,0 0,0 0,0-1,24 1,1-25,0 0,0 0,0-25,-1 1,1-26,25 25,-25 0,-25 1,24 24,-24-25,0 50,-24-1,-1 1,0 0,0 25,0-26,1 26,-1-25,0 0,0-1,0 1,25 0,0-50,25 25,0 0,0-25,0 25,-1 0,1-24,0 24,0 0,-50 24,25 1,-25 0,0 0,1 0,-1-1,-25 1,25 25,-24-25,24-1,0 1,0-25,25 25,25-25,0 0,0 0,0-25,-1 25,1-25,25 1,-1 24,1-25,-25 25,24-25,-24 25,0-25,0 0</inkml:trace>
  <inkml:trace contextRef="#ctx0" brushRef="#br0" timeOffset="17516.2735">12402 967,'0'25,"0"0,0 0,0 24,0-24,0 25,0-25,0 24,0 1,-24-1,-1-24,25 25,-25-25,0 24,0-24,1 0,-1 0,0-1,0 1,-25-99,50 49,0 0</inkml:trace>
  <inkml:trace contextRef="#ctx0" brushRef="#br0" timeOffset="17648.0121">12378 1389,'24'0,"-24"25,25 0,0-25,-25 24,25 1,0 0,-1-25,1 25,0 0,0-25,-25 24,25-48,-1 24</inkml:trace>
  <inkml:trace contextRef="#ctx0" brushRef="#br0" timeOffset="17760.2412">12799 1612,'25'0,"-25"25,0 0,0-50,0 0,-25 25</inkml:trace>
  <inkml:trace contextRef="#ctx0" brushRef="#br0" timeOffset="24339.7223">11584 1215,'25'0,"-1"0,1 0,-25-24,25 24,0 0,0 0,-1 0,1 0,0 0,0 0,0-25,-1 25,1 0,0 0,0 0,0 0,-50 0,0 0,0-25</inkml:trace>
  <inkml:trace contextRef="#ctx0" brushRef="#br0" timeOffset="24536.6056">11782 967,'0'0,"0"-24,0 48,0 1,0 25,0-25,0-1,0 1,-25 0,25 25,-24-50</inkml:trace>
  <inkml:trace contextRef="#ctx0" brushRef="#br0" timeOffset="30599.6456">2480 2828,'0'25,"25"-25,0 0,-25 24,25-24,0 0,-1 25,-48-25</inkml:trace>
  <inkml:trace contextRef="#ctx0" brushRef="#br0" timeOffset="30915.5247">2332 3101,'24'0,"1"0,-25-25,25 25,0 0,0 0,-1 0,1 25,0-25,-25 24,0 1,0 0,0 25,0-26,-25 26,25 0,-25-26,25 26,-24-25,24 0,24-50,-24 0,25 0,0 0,-25-24,25 24,0 0,-25 0,24 1,1-1,0 0,0-25,0 26,0-1,-25 0</inkml:trace>
  <inkml:trace contextRef="#ctx0" brushRef="#br0" timeOffset="31095.7409">2753 2778,'25'0,"-25"25,25-50,0 25,0 0,-1 0,1 0,0-25,25 25,-26 0,1 0</inkml:trace>
  <inkml:trace contextRef="#ctx0" brushRef="#br0" timeOffset="31359.7182">2902 2853,'-25'0,"25"24,0 1,0 0,25 0,-25 24,0-24,0 25,0-25,0 24,0 1,0-25,0-1,0 1,0-50,0 1,25-1,0 0,-25 0,25 0,-1 25,1-24,0 24,-25-25,0 50,-25-25</inkml:trace>
  <inkml:trace contextRef="#ctx0" brushRef="#br0" timeOffset="31648.7001">2753 3026,'-24'0,"24"25,0 0,0 24,0-24,24 25,-24-25,0 24,0-24,-24 25,24-26,0 26,0-25,0 0,0-50,24 25,1-25,0 25,0-25,0 25,24-25,-24 25,0 0,0-24,-1 24,1 0,25 0,-25 0,-1 0,1-25,0 0</inkml:trace>
  <inkml:trace contextRef="#ctx0" brushRef="#br0" timeOffset="31788.0346">3349 3225,'24'24</inkml:trace>
  <inkml:trace contextRef="#ctx0" brushRef="#br0" timeOffset="36180.7649">4490 2753,'0'25,"24"0,1 0,0 0,0-25,0 24,-1-24,-24 25</inkml:trace>
  <inkml:trace contextRef="#ctx0" brushRef="#br0" timeOffset="36803.8224">4366 3101,'24'-25,"1"25,0-25,0 25,0 0,-1 0,-24 25,25 0,-25-1,0 26,0-25,0 24,0 1,0 0,0-26,0 26,-25-25,50-50,-25 0,25 0,-25-24,25 24,-25-25,25-24,-25 24,24-24,1 24,-25-24,25 24,-25-24,25 24,-25 1,0 24,25 0,-25 0,0 0,24 25,-24 25,0 25,0-25,0 0,0 24,0 1,0-1,0-24,0 25,0-25,-24-1,24 1,0 0,0-50,0 0,24 1,-24-26,0 25,25-24,-25-1,0 0,25 26,-25-26,25 25,0 25,-25 25,0 0,25 0,-25-1,0 26,0 0,0-26,0 26,0-25,0 0,0-1,0 1,24 0,1-25,0 0,-25-25,25 25,0-25,-1 1,-24-1,0 0,-24 50</inkml:trace>
  <inkml:trace contextRef="#ctx0" brushRef="#br0" timeOffset="37028.5391">4762 3150,'0'0,"0"25,-24-25,48 0,1 0,0-25,0 25,0-25,0 25,-1 0,1 25,-25 0,-25 0,25 0,0-1,-24 1,-1 0,0 0,0 0,0-1,0 1,1 0,-1 0,0-25,0 0,0 0,1-25</inkml:trace>
  <inkml:trace contextRef="#ctx0" brushRef="#br0" timeOffset="37180.5035">4589 3175,'25'0,"-1"0,1 25,0 0,0-1,24 1,-24 0,0 0,0 0,25-1,-26 1,26 0,-25 0,0 0,24-25,-24 24,0-24,24-24,-24 24</inkml:trace>
  <inkml:trace contextRef="#ctx0" brushRef="#br0" timeOffset="37532.0198">5631 2977,'0'0,"-25"0,25 24,0 1,0 0,-25 0,25 0,0 24,-25-24,0 25,25-1,-24 1,-1-25,0-1,0 1,0 0,1-25,24 25,-25-25,0-25,25 0,-25 0,25 1,0-26,0 25,0-24,0-1,25 25,-25 0,25 1,0 24,-1 0,1 24,0 1,0 0,0 0,-1 0,1-1,0 1,0 25,0-25,-1-1,1 1,0-25</inkml:trace>
  <inkml:trace contextRef="#ctx0" brushRef="#br0" timeOffset="37679.6608">5755 3150,'0'25,"0"0,0 0,0-1,0 1,0 25,0-25,0 24,24-24,-24 0,0 0,0-1,-24-24</inkml:trace>
  <inkml:trace contextRef="#ctx0" brushRef="#br0" timeOffset="37995.7927">5283 2778,'25'0,"0"0,25 0,-26 0,1 0,0 0,25 0,-1 0,-24 25,0-25,24 0,-24 25,0-25,0 0,0 0,-1 0,1 25,0-50,-50 25,25-25,-25 0,25 0,-24 1,24-1,-25 0,25 0,-25 25,25-25</inkml:trace>
  <inkml:trace contextRef="#ctx0" brushRef="#br0" timeOffset="38724.101">6350 3373,'-25'0,"25"25,0 0,25 0,-25 0,-25-1,25 1,0 0,0 0,0 0,0-1,-25-24</inkml:trace>
  <inkml:trace contextRef="#ctx0" brushRef="#br0" timeOffset="39095.4889">6970 2902,'0'25,"0"0,0 0,0-1,0 26,0-25,-25 24,25-24,-24 25,-1-1,0 1,0-25,0 0,0-1,1 1,-26-25,25 25,0-25,1-25,-1 25,0-25,25 1,0-1,0 0,0 0,0 0,25 25,0-24,-1 24,1 0,0 0,25 24,-26-24,1 25,25 0,-25 0,0-25,-1 25,1-1,-25-48,0-1</inkml:trace>
  <inkml:trace contextRef="#ctx0" brushRef="#br0" timeOffset="39359.8209">7069 3175,'25'25,"0"0,0-25,-25 24,25 1,-1 0,-24 0,0 0,0-1,0 1,0 0,0 0,-24 0,-1-1,0-24,0 0,50 0,0-24,0 24,-1 0,1 0,0-25,0 25,0 0,-1 0,-24-25,0 0</inkml:trace>
  <inkml:trace contextRef="#ctx0" brushRef="#br0" timeOffset="39675.9275">6648 2753,'0'-24,"24"24,1 24,0-24,25 0,-26 0,26 25,0-25,-1 0,-24 0,25 25,-1-25,1-25,-25 25,0 0,-1 0,1 0,0 0,-25-25,-25 1,25-1,-25 0,25 0,-24 0,24 0,0 1,-25-1,25 0</inkml:trace>
  <inkml:trace contextRef="#ctx0" brushRef="#br0" timeOffset="39876.1331">7516 3274,'0'25,"0"0,-25-25,25 25,0-1,0 1,0 25,0-25</inkml:trace>
  <inkml:trace contextRef="#ctx0" brushRef="#br0" timeOffset="40136.5784">7863 3175,'25'25,"0"-25,-1 0,1-25,0 25,0 0,0-25,0 25,-1 0,1 0,0 25,0-25,0 25,-25 0,0-50</inkml:trace>
  <inkml:trace contextRef="#ctx0" brushRef="#br0" timeOffset="40251.2631">8359 3150,'25'25,"0"0,0-25</inkml:trace>
  <inkml:trace contextRef="#ctx0" brushRef="#br0" timeOffset="40411.9158">8682 3324,'0'25,"0"-1,0 1,0 0,0 0,-25 0,25-1,-25-24</inkml:trace>
  <inkml:trace contextRef="#ctx0" brushRef="#br0" timeOffset="40943.6156">9649 2704,'0'25,"-25"24,25-24,0 25,0-1,-25 1,25-1,-24 26,-1-26,25-24,-25 25,0-1,0-24,1 0,-1 0,0 0,0-25,0 0,1-25,-1 25,0-25,25 0,-25-24,25 24,0 0,0-25,0 26,25-1,0 25,-25-25,25 25,-1 25,26-25,-25 25,0-25,24 24,-24 1,0 0,0 0,24 0,-24-1,0-24,0 25</inkml:trace>
  <inkml:trace contextRef="#ctx0" brushRef="#br0" timeOffset="41248.506">9798 3076,'-25'25,"25"-1,0 1,0 0,0 25,0-26,0 1,0 25,0-25,0-1,0 1,25-50,-25 1,0-1,25-25,-25 25,24-24,-24 24,25 0,-25 0,25 1,-25 48,0 1,0 0,0 0,25 24,-25-24,0 25,0-1,0-24,25 0,-25 0,24-25,-24 25,25-50,-50-50,25 51</inkml:trace>
  <inkml:trace contextRef="#ctx0" brushRef="#br0" timeOffset="41564.2402">9227 2629,'0'-25,"25"1,0 24,0 0,0 0,24 0,-24 24,25-24,-1 0,1 0,-1 25,26-25,-26 25,1-25,0 0,-1 0,-24 0,25 0,-26 0,1 0,0 0,-50-25,0 0,25 1,-24-1,-26 0,25 0,0-24,-24 24</inkml:trace>
  <inkml:trace contextRef="#ctx0" brushRef="#br0" timeOffset="42307.8258">10492 2530,'25'0,"-25"25,25-25,25 0,-26 0,26 0,-25 0,24 0,1 0,-25 0,24 0,-24 0,0-25,0 25,-50 25,0-25,0 25,1-25,-26 24</inkml:trace>
  <inkml:trace contextRef="#ctx0" brushRef="#br0" timeOffset="42496.7714">10344 2803,'-25'0,"50"0,-25 25,0 0,24 24,-24-24,25 25,-25-1,0-24,0 25,0-1,25-24,-25 25,0-26,0 1,0 0,0 0,0-50</inkml:trace>
  <inkml:trace contextRef="#ctx0" brushRef="#br0" timeOffset="42811.619">10468 2902,'0'-25,"24"25,1 0,0-24,25 24,-26-25,26 25,0 0,-1-25,1 25,-1-25,1 25,0 0,-26 0,26 0,-25 0,0 25,-1 0,-24 0,0-1,0 1,-24 0,24 0,-25 0,25 24,-25-24,25 25,-25-26,25 26,-25-25,25 24,-24-24,24 0,0 0,-25 0,25-1,-25-24,0 0,25-24,-25-1,1 0,-1 0</inkml:trace>
  <inkml:trace contextRef="#ctx0" brushRef="#br0" timeOffset="43095.6764">10616 2654,'0'25,"0"0,0 24,0-24,0 25,0-1,-24 1,24-25,0 24,0 1,-25-25,25 0,25-25,-1-25,1 25,0-25,0 25,0 0,-1-25,1 25,0-25,0 1,-25-1</inkml:trace>
  <inkml:trace contextRef="#ctx0" brushRef="#br0" timeOffset="43343.6095">10840 2654,'0'0,"-25"-25,25 50,0 0,0 0,0 0,0 24,0 1,-25-25,25 24,-25-24,25 25,0-26,-25 26,25-25,-24-25,24-25,24 0,-24 0,25 25,-25-24,25 24,0 0,0 24,-1-24,1 25,0 0,0-25,-25 25,25 0,-1-25,1 0,0 0</inkml:trace>
  <inkml:trace contextRef="#ctx0" brushRef="#br0" timeOffset="43567.5867">11435 2530,'25'0,"0"0,-1 25,1-25,0 0,0 0,24 0,-24 0,0 0,0 0,-25 25,25-25,-50 0,0 24</inkml:trace>
  <inkml:trace contextRef="#ctx0" brushRef="#br0" timeOffset="43719.6711">11311 2704,'0'0,"0"25,-25-25,25 24,0 1,0 0,0 25,0-1,0 1,0-1,0 1,0-25,0 24,0 1,0 0,0-26,25 26,-25-25</inkml:trace>
  <inkml:trace contextRef="#ctx0" brushRef="#br0" timeOffset="44019.8041">11385 2853,'0'-25,"25"25,0 0,0 0,0 0,24 0,1 0,-1-25,-24 25,25-25,-1 25,1 0,0 0,-26 0,1 0,0 0,0 0,-25 25,25-25,-25 25,0 0,0-1,0 26,-25-25,25 24,-25 1,25 0,-25-26,25 26,-25 0,25-26,-24 26,24-25,0 0,-25-1,0-24,25 25,-25-50,0 25,1 0,-51-74,50 49</inkml:trace>
  <inkml:trace contextRef="#ctx0" brushRef="#br0" timeOffset="44272.2116">11460 2679,'0'25,"0"0,0 24,0 1,0-25,-25 24,25 1,0-1,-25 1,25-25,0 0,0-1,0 1,25-25,0 0,0-25,-1 1,1-1,0 0,25 0,-26 0,-24 1,25-26,0 25,0 0,0-24</inkml:trace>
  <inkml:trace contextRef="#ctx0" brushRef="#br0" timeOffset="44535.4072">11733 2654,'0'0,"0"-25,-25 25,25 25,0 0,0 0,0 24,0-24,0 25,-25-1,25-24,-25 25,25-1,-25 1,1-25,24 0,-25-1,25 1,-25 0,25-50,0 0,25 1,-25-1,0-25,25 50,-25-25,24 25,1 0,0 0,0 25,0 0,-1 0,1 0,0-25,-25 24,25 1,0-25,-25 25,24-25</inkml:trace>
  <inkml:trace contextRef="#ctx0" brushRef="#br0" timeOffset="44771.8232">12154 2580,'25'0,"-25"24,25-24,0 0,0 0,24 0,-24 0,25 0,-26-24,1 24,0 0,0 0,0 0,-50 24,0-24,0 0</inkml:trace>
  <inkml:trace contextRef="#ctx0" brushRef="#br0" timeOffset="44975.4259">12402 2604,'0'0,"-24"25,24 0,0 0,0 25,-25-26,25 26,0-25,0 24,-25-24,25 25,0-25,-25 24,25-24,25-25,0-25,-25 0,25 25,-1-24,1-1,25 0,-25 0,-1 25,1 0,-50 0,1 0,24 25</inkml:trace>
  <inkml:trace contextRef="#ctx0" brushRef="#br0" timeOffset="45208.1976">12154 2927,'-25'0,"25"25,0 0,25-1,-25 1,0 0,0 25,0-26,0 1,0 25,0-25,0-1,25-24,-25 25,25-25,0 0,0 0,-1-25,1 25,0-24,0 24,0-25,-1 25,26-25,-25 25,0-25,-1 0,1 1,0-1</inkml:trace>
  <inkml:trace contextRef="#ctx0" brushRef="#br0" timeOffset="45799.5076">12799 2332,'25'24,"0"-24,-25 25,25 0,-25 0,0 0,0-1,-25-24,0 25,0 0,0-25,25 25,-24-25,-1 0,0 0,50 0,0 0,-1-25,1 25,0 0,0 0,0 0,-1 0,1 25,-50 0,25-1,-24 26,-1-25,0 0,-25 24,26-24,-1 0,0 0,25 0,25-25,-25-25,25 25,-1-25,26 25,-25-25,0 25,24-25,-24 25,0-24,0 24,-1 0,1 0,-50 0,1 24,-1-24,0 25,0-25,25 25,-25-25,25 25,0 0,0-1,0 1,0 0,0 0,0 24,-24 1,24-25,-25 0,25 24,-25-24,0 0,25 0,-25 24,1-49,-1 25,0 0,0-25,0 0,1-25,-1 0,25 0</inkml:trace>
  <inkml:trace contextRef="#ctx0" brushRef="#br0" timeOffset="45991.9755">12626 2977,'24'0,"1"0,0 24,0 1,0 0,-1 0,1 0,0-1,0 1,0 0,-1 0,1 0,25-1,-25-24,-1 25,1 0,0-25,0 25,0-25,-1 0,1 0,-25-25</inkml:trace>
  <inkml:trace contextRef="#ctx0" brushRef="#br0" timeOffset="46172.4346">13494 3249,'0'25,"0"0,25 0,-25 0,-50-50,25 25</inkml:trace>
  <inkml:trace contextRef="#ctx0" brushRef="#br0" timeOffset="53896.5411">13419 2555,'0'25,"25"-1,-25 26,0-25,0 25,0 24,-25-24,25 24,0-24,0-1,-24 1,24-1,0-24,0 25,0-25,-25-25,25-25</inkml:trace>
  <inkml:trace contextRef="#ctx0" brushRef="#br0" timeOffset="54168.3338">13444 2654,'0'0,"0"-25,25 0,0 25,0-24,-1 24,1-25,0 25,0 25,0-25,-25 24,0 1,0 0,0 0,0 25,-25-26,25 26,0-25,0 24,0 1,0-25,0 24,0 1,0-25,0 0,0-1,0 1,0 0,25 0,-50-50,0 0,25 0</inkml:trace>
  <inkml:trace contextRef="#ctx0" brushRef="#br0" timeOffset="54319.8931">13444 2828,'25'0,"0"0,0 0,-1 0,1 0,0 0,0 0</inkml:trace>
  <inkml:trace contextRef="#ctx0" brushRef="#br0" timeOffset="54451.7915">13494 2927,'25'0,"-1"25,1-25,0 0,0 0,0 0,-1 0</inkml:trace>
  <inkml:trace contextRef="#ctx0" brushRef="#br0" timeOffset="54655.6358">13320 3200,'0'0,"0"25,25-25,0 0,0-25,24 25,-24 0,25 0,-26 0,26 0,0 0,-1 0,-24 0,0 0,24 0,-24 25,0-25</inkml:trace>
  <inkml:trace contextRef="#ctx0" brushRef="#br0" timeOffset="54916.5077">14089 2555,'0'25,"25"-1,-25 1,0 25,0 0,25-1,-25 1,0-1,0 1,0 0,0-26,0 26,0 0,0-26,0 1,0 0,-25-25,0-25</inkml:trace>
  <inkml:trace contextRef="#ctx0" brushRef="#br0" timeOffset="55107.6814">13915 2729,'25'0,"0"0,0 0,0 0,-1 0,1 0</inkml:trace>
  <inkml:trace contextRef="#ctx0" brushRef="#br0" timeOffset="55360.4287">13940 2853,'25'0,"0"0,0 0,-1 0,1 0,0 0,-25 24,0 1,0 0,-25 0,0 0,25-1,-24 1,-1 0,0-25,0 25,25 0,0-50,25 0,0 0,0 0,-1 1,26-26,-25 25,0-24,24 24,-24-25,0 1,0 24</inkml:trace>
  <inkml:trace contextRef="#ctx0" brushRef="#br0" timeOffset="55584.4096">14312 2456,'0'-25,"0"50,0-1,0 26,0 0,0-1,0 26,0-1,0 1,0-1,0 25,0-24,0-1,0 0,0 1,0-50,0 24,0-24,0 0,0 0,0-50,0 0,0 0,-25-24</inkml:trace>
  <inkml:trace contextRef="#ctx0" brushRef="#br0" timeOffset="55740.4905">14362 2629,'0'0,"25"0,0 0,-1 0,1 0,0 0,0 25,0-25,-50 0</inkml:trace>
  <inkml:trace contextRef="#ctx0" brushRef="#br0" timeOffset="55871.6801">14387 2729,'25'24,"-1"-24,1 0,0 0,0 0,0 0,-25 25</inkml:trace>
  <inkml:trace contextRef="#ctx0" brushRef="#br0" timeOffset="56011.7515">14362 2902,'0'25,"25"-25,0-25,-1 25,1 0,0 0,0-25,0 25,-1 0,1-24,0-1,0 0,0 25</inkml:trace>
  <inkml:trace contextRef="#ctx0" brushRef="#br0" timeOffset="56175.5411">14908 2307,'24'0,"1"0,-25 25,25-25,25 0,-26 0,1 0,0 0,0-25</inkml:trace>
  <inkml:trace contextRef="#ctx0" brushRef="#br0" timeOffset="56323.6859">15032 2332,'-25'24,"25"1,0 0,0 0,0 24,0-24,0 0,0 0,0 24,0-24,0 0,0 0,-25-25,25 25,-25-25,0 0</inkml:trace>
  <inkml:trace contextRef="#ctx0" brushRef="#br0" timeOffset="56479.3312">14684 2406,'0'25,"0"0,0-1,0 26,25-25,-25 24,25-24,-25 25,0-25,25 24,-25-24,0 0,0 0</inkml:trace>
  <inkml:trace contextRef="#ctx0" brushRef="#br0" timeOffset="56703.5974">14734 2530,'0'0,"25"0,0-25,-1 25,1 0,25 0,-25 0,24-25,1 25,-1 0,1 0,0 0,-26 0,26 0,-25 0,0 0,-1 25,-24 0,-24-25,24 25,-25 0,0-25,0 24,-24 1,-1 0,-24-50,24 25</inkml:trace>
  <inkml:trace contextRef="#ctx0" brushRef="#br0" timeOffset="56856.3596">14858 2431,'0'-25,"-25"50,50 0,-25-1,0 1,0 25,0-25,0-1,0 26,0-25,0 0,25 0,-25-1,25-24,-25-24,24-1</inkml:trace>
  <inkml:trace contextRef="#ctx0" brushRef="#br0" timeOffset="57044.4902">15205 2381,'0'25,"-25"0,25 0,-24-1,-1 1,25 25,-25-1,0 1,-24 0,24-1,-25 1,1 0,-1-1,25 1,-24-1,-1-24,25 0,0 0,1-25,-1 0,25-25</inkml:trace>
  <inkml:trace contextRef="#ctx0" brushRef="#br0" timeOffset="57192.5528">15032 2679,'24'25,"1"-25,0 25,0-1,0 1,-1 0,1-25,0 25,0 0,-25-1,25-24,-50 25,0-25</inkml:trace>
  <inkml:trace contextRef="#ctx0" brushRef="#br0" timeOffset="57604.0361">14908 2877,'24'0,"1"0,0 25,0-25,0 0,-25 25,24-25,1 25,0 0,-50-1,25 1,-25-25,1 25,-1-25,-25 0,25 25,1-25,24-25,24 25,1 0,0 25,0-25,0 0,-1 0,1 25,0-25,-25 24,0 1,-25-25,0 25,-24 0,24-25,0 25,0-25,-24 0,24 0,50 0,0 0,-1 24,1-24,0 0,25 0,-26 0,26 0,-25 0,0 0,-1 25,1-25,0 0,0-25</inkml:trace>
  <inkml:trace contextRef="#ctx0" brushRef="#br0" timeOffset="57748.6995">15503 3200,'0'25,"0"-1,-25-24,25-24,-25 24</inkml:trace>
  <inkml:trace contextRef="#ctx0" brushRef="#br0" timeOffset="70436.3075">16694 2183,'0'25,"-25"-1,25 1,0 25,-25-1,25 1,-25 24,0-24,1 24,-1 1,-25-25,25-1,1 1,-1-1,0-24,0 0,0 0,0-25,1-25</inkml:trace>
  <inkml:trace contextRef="#ctx0" brushRef="#br0" timeOffset="70795.4261">16346 2431,'25'0,"-25"-25,25 25,25 0,-26 0,26-25,0 25,24 0,-24-25,-1 25,1 0,-1-24,1 24,-25 0,24 0,-24 0,0 0,0 0,-25 24,-25-24,0 25,0-25,1 25,-1 0,-25-25,25 25,1-25,-1 24,0-24,0 0,0 25,25 0,0 0,0 0,0-1,0 26,0 0,0 24,-24-24,24-1,0 26,-25-26,25 1,-25 0,25-1,0 1,0-25,0-1,-50-73,50 24</inkml:trace>
  <inkml:trace contextRef="#ctx0" brushRef="#br0" timeOffset="71068.461">16768 2629,'0'-25,"25"25,0 0,-1 0,1 0,0 0,-25 25,25-25,-25 25,0 0,0 0,0 0,0 24,0 1,0-1,0 1,0 0,0-1,0 1,0-25,0 24,0-24,0 0,0 0,0-1,0 1,0-50,-50-24,25 24</inkml:trace>
  <inkml:trace contextRef="#ctx0" brushRef="#br0" timeOffset="71203.7076">16743 2853,'-25'0,"50"0,0 0,0-25,0 25,-1 25,1-25,0 0</inkml:trace>
  <inkml:trace contextRef="#ctx0" brushRef="#br0" timeOffset="71339.9749">16694 3001,'0'0,"24"0,1 0,0-24,25 24,-26 0,1-25,25 0,-25 25,24-25</inkml:trace>
  <inkml:trace contextRef="#ctx0" brushRef="#br0" timeOffset="71928.5827">17562 2257,'-25'0,"25"25,0 0,0 24,-25 26,25-1,0 1,-25 24,25-25,-25 1,25-1,-24 1,24-1,0-24,0-26,0 1,-25 0,25 0,25-50,-25 0,0-24,0 24,0-25,0 1,24-1,-24-24,0 24,25 0,0 1,0 24,-25 0,25 25,0-25,-1 25,1 0,-25 25,25-25,-25 25,25 0,-25 0,0-1,0 1,-25 0,25 0,-25 0,25-1,-25-24,1 25,-1-25,0 25,0-25,0 25,0-25,1 0,-1-25,25 50,25 0,-1-1,1 1,0-25,-25 25,25 0,0-25,0 0,-1 25,1-25,0 0,25 0,-26 0,1-25,-25 0,25 25</inkml:trace>
  <inkml:trace contextRef="#ctx0" brushRef="#br0" timeOffset="72088.4156">17884 2828,'-25'25,"25"-1,0 1,0 25,0-25,-24-1,24 26,0-25,0 0,0-1,0 1,0 0,0 0,24-25,-24 25,25-50</inkml:trace>
  <inkml:trace contextRef="#ctx0" brushRef="#br0" timeOffset="72483.6969">18331 2530,'0'-25,"24"50,-24 0,0 24,0-24,-24 50,24-26,-25 1,25 0,-25-1,0 1,0-1,1 1,-1-25,0 0,0-1,0 1,1-25,-1 0,0 0,25-25,-25 25,25-24,0-1,0-25,0 25,0-24,0-1,25 25,-25 1,25-1,0 25,-1 0,1 0,0 25,0-1,0 1,-1 0,1 0,0 0,0-1,-25 1,25 0,-1-25,1 25,-25 0</inkml:trace>
  <inkml:trace contextRef="#ctx0" brushRef="#br0" timeOffset="72664.0909">18479 2828,'0'25,"0"-1,0 1,0 25,0-25,-24-1,24 26,0 0,24-26,-24 1,0 0,0 0,0 0,-24-25,-1-25</inkml:trace>
  <inkml:trace contextRef="#ctx0" brushRef="#br0" timeOffset="72975.9556">18008 2356,'-25'-24,"50"24,0 0,0 0,0 24,-1-24,1 0,25 0,-25 0,24 25,1-25,-25 0,-1 0,26 0,-25 0,0 0,-1 0,1 0,0 0,-25-25,0 1,-25-1,0 0,25 0,-24 0,-1 25,25-24</inkml:trace>
  <inkml:trace contextRef="#ctx0" brushRef="#br0" timeOffset="73247.5867">18703 2704,'25'0,"-1"0,1 0,0 0,25 0,-26 0,1 0,25 0,-25 0,-1 0,1 0,0 0,0 25,-75-75</inkml:trace>
  <inkml:trace contextRef="#ctx0" brushRef="#br0" timeOffset="73440.6413">18951 2505,'-25'0,"25"25,0 0,0 24,0 1,0 0,0-1,0 26,0-26,0 1,-25 0,25-1,0 1,0-25,0 24,25-49</inkml:trace>
  <inkml:trace contextRef="#ctx0" brushRef="#br0" timeOffset="73940.1181">19422 2183,'-25'25,"25"-1,0 26,0 0,-25-1,25 26,0-1,-24 0,24 1,-25-1,25 1,-25-1,25-24,-25 24,25-49,0 0,0 0,-25-25,25-25,0 0,0-25,25 26,-25-26,0 0,0 1,25-1,0 1,-25-1,25 25,-1 0,1 25,0 0,0 0,0 25,-1 0,1 0,-25 0,0-1,0 1,0 0,0 0,0 0,-25-1,1-24,-1 25,-25-25,25 25,1-25,-1-25,0 25,50 0,-25 25,25-25,-1 25,1 0,0-1,0-24,0 0,-1 25,1-25,0 0,0-25,-25 1</inkml:trace>
  <inkml:trace contextRef="#ctx0" brushRef="#br0" timeOffset="74199.9111">19645 2828,'0'25,"25"-1,0 1,-25 0,25-25,-25 25,0 0,0-1,-25 1,25 0,-25 0,0-25,25 25,-24-25,48 0,1-25,0 25,0 0,24-25,-24 25,25-25,-25 25,24-25,-24 1,0-1,0 0</inkml:trace>
  <inkml:trace contextRef="#ctx0" brushRef="#br0" timeOffset="74524.511">20241 2530,'0'-25,"0"50,-25-25,25 25,0 0,0 24,-25 1,25 0,-25-1,0 1,1-1,-1 26,0-50,0 24,0-24,1 25,-1-26,0-24,25 25,-25-50,0 25,25-24,-24-1,24 0,0-25,0 1,24 24,-24-25,25 26,0-1,-25 0,25 25,0 0,-1 0,1 0,0 25,0 0,0-1,-1-24,1 25,0 0,-25 0,25 0,0-1,-50-24</inkml:trace>
  <inkml:trace contextRef="#ctx0" brushRef="#br0" timeOffset="74779.7114">20241 2877,'0'-24,"24"24,1 0,-25 24,25-24,-25 25,0 0,25 0,-25 0,0-1,0 1,-25 0,25 0,-25 0,0-1,1 1,48-25,1-25,0 25,0-24,0 24,-1 0,26-25,-25 25,0-25,-1 25,-24-25,25 0</inkml:trace>
  <inkml:trace contextRef="#ctx0" brushRef="#br0" timeOffset="75080.0109">19943 2480,'0'-24,"25"24,0 0,24 0,-24 0,0 0,24 0,-24 24,25-24,-1 0,1 0,0 0,-26 0,26 0,-25 0,0 0,-25-24,0-1,0 0,-25 0,25 0,-25-24,25 24,-25 0,25 0,0 1,-25-1</inkml:trace>
  <inkml:trace contextRef="#ctx0" brushRef="#br0" timeOffset="75336.0766">20712 2679,'-25'0,"50"0,0 0,0 0,24 0,-24 0,0 0,24 0,-24 0,0 0,0 0,0-25,-1 25,1-25</inkml:trace>
  <inkml:trace contextRef="#ctx0" brushRef="#br0" timeOffset="75500.3929">20935 2480,'-25'25,"25"0,0 0,0 24,0-24,0 25,0 0,0-1,-24 1,24-25,0 24,0-24,24 0,1-25</inkml:trace>
  <inkml:trace contextRef="#ctx0" brushRef="#br0" timeOffset="75636.4144">21307 2654,'25'0,"-25"25,25-25,-25 25,0 0,0-1,25-24,-25-24</inkml:trace>
  <inkml:trace contextRef="#ctx0" brushRef="#br0" timeOffset="75732.631">21456 2704,'0'25,"0"-1,0 1,25-25,0 0</inkml:trace>
  <inkml:trace contextRef="#ctx0" brushRef="#br0" timeOffset="75827.8235">21704 2753,'25'0,"-25"25,0 0,25-25,-25 25</inkml:trace>
  <inkml:trace contextRef="#ctx0" brushRef="#br0" timeOffset="76047.705">21853 2704,'25'-25,"0"25,-1 0,1 0,0 0,0-25,24 50,-24-50,0 25,25 0,-26 25,1-25,-50 0,1 0</inkml:trace>
  <inkml:trace contextRef="#ctx0" brushRef="#br0" timeOffset="76223.7021">22076 2406,'-25'0,"25"25,0 0,0 24,0 1,0-1,-24 1,24 25,0-26,-25 1,25 24,-25-24,25-1,0 1,-25-25,25 0,-25-25</inkml:trace>
  <inkml:trace contextRef="#ctx0" brushRef="#br0" timeOffset="77256.0202">22597 2356,'0'-24,"0"-1,0 0,-25 25,25 25,0 0,-25 24,25 26,-24-1,-1 0,25 1,-25-1,0 26,0-26,25 0,-24-24,24 0,-25-1,25-24,0 0,0 0,25-50,-25 0,0-25,0 26,24-26,-24 25,25-24,-25-1,25 0,0 1,-25-1,25 25,-1 1,26-1,-25 25,0 0,-1 0,1 25,0-1,-25 1,0 0,0 0,0 0,-25-25,25 24,-25-24,1 25,-1-25,0 0,0 0,0 25,1-25,-1 0,0 0,25 25,0 0,25-1,0 1,-1 0,1-25,0 25,0-25,0 0,-1 0,1 0,0 0,0 0,0 0,0 0,-25-25,0 0</inkml:trace>
  <inkml:trace contextRef="#ctx0" brushRef="#br0" timeOffset="78143.9526">22895 2877,'-25'25,"25"0,0 0,25 0,-50-1,25 1,0 25,0-25,0-1,0 1,-25 0,25 0,25-50,-25 0,25 0,-25-24,25 24,-1-25,1 26,-25-26,25 25,-25 0,25 25,-25 25,0 0,25 25,-25-26,0 26,0-25,0 0,0-1,0 1,24 0,1-25,0 0,-25-25,25 0,24 1</inkml:trace>
  <inkml:trace contextRef="#ctx0" brushRef="#br0" timeOffset="78495.7166">23614 2530,'0'-25,"-25"50,25 0,0 0,-25 24,25 1,-24 0,-1-1,25 1,-50-1,25 1,1 0,-1-26,0 1,0 0,0 0,25 0,-24-25,-1-25,25 0,-25 0,25 0,0-24,0 24,0-25,25 1,-25 24,25 0,-1 0,1 25,0 0,0 0,0 25,-1-25,1 25,0 0,0 0,-25-1,25 1,-1 0,1 0,0 0</inkml:trace>
  <inkml:trace contextRef="#ctx0" brushRef="#br0" timeOffset="78799.4945">23639 2828,'0'25,"-25"-1,25 1,0 0,0 25,0-26,0 1,0 0,0 0,0 0,0-1,0-48,0-1,25 0,-25 0,25 0,-25 1,24-26,1 25,-25 0,25 1,-25-1,25 50,-25-1,0 1,0 0,0 25,0-26,25 1,-25 0,0 0,0 0,24-1,-24-48</inkml:trace>
  <inkml:trace contextRef="#ctx0" brushRef="#br0" timeOffset="79143.7168">23391 2356,'-25'0,"25"-24,25 24,0 0,-1 0,26 0,-25 0,24 0,1 0,-25 0,24 0,-24 0,0 0,0 0,0 0,-1 0,1 0,-25-25,25 25,-25-25,0 0,0 0,-25 1,0-1,1 0</inkml:trace>
  <inkml:trace contextRef="#ctx0" brushRef="#br0" timeOffset="79415.8349">23912 2604,'25'0,"-1"0,1 0,0 0,25 0,-26 0,1 0,0-24,0 24,0 0</inkml:trace>
  <inkml:trace contextRef="#ctx0" brushRef="#br0" timeOffset="79568.0785">23912 2778,'25'0,"-1"0,1 0,0 0,25-25,-26 25,1-24,25 24,-25 0,-1 0,1-25,0 25</inkml:trace>
  <inkml:trace contextRef="#ctx0" brushRef="#br0" timeOffset="79927.4617">24433 2679,'-25'-25,"25"50,-25 0,25 0,-25-25,25 49,0-24,0 25,-25-26,50 26,-25 0,0-26,0 1,25 0,0 0,-25 0,25-25,-1 0,1-25,0 25,0-25,0 0,-1 0,1 1,0-1,-25 0,25 0,-25 0,0 1,0-1,0 0,-25 0,25 0,-25 1,25-1,-25 25,25-25,-24 25,-1 0,0 0,0 0,0 0,1 25,-1-25,0 0</inkml:trace>
  <inkml:trace contextRef="#ctx0" brushRef="#br0" timeOffset="80248.4161">24309 2431,'-25'0,"25"-25,25 25,-1 0,1 0,0 0,0 0,0 0,24 0,-24 0,25 0,-26 0,26 0,-25 0,0 0,-1 0,1 0,0-25,-25 0,0 1,0-1,0 0,0 0,-25 0,0 25,1-24,-26-1</inkml:trace>
  <inkml:trace contextRef="#ctx0" brushRef="#br0" timeOffset="88043.7968">3026 4539,'-25'0,"50"0,0 0,0 0,24 0,1-25,0 25,-26 0,26-24,0 24,-26 0,1-25,0 25,0 0,0 0,-1 0,-24-25,-24 50,-1-25,0 25,0-1,0-24,1 25,-1-25,0 0,0 0,0 0,25 25,25 0,-25 24,0-24,0 50,0-26,0 1,0 24,-25 1,25-1,0-24,0-1,0 1,0-25,0 24,25-24,-50-50,25 1</inkml:trace>
  <inkml:trace contextRef="#ctx0" brushRef="#br0" timeOffset="88195.711">3299 4738,'0'24,"25"-24,0 25,-1-25,1 25,0-25,-25 25,25 0,0-25,-1 25,1-1</inkml:trace>
  <inkml:trace contextRef="#ctx0" brushRef="#br0" timeOffset="88395.7298">3746 4465,'24'25,"1"-25,0 24,0-24,-25 25,25-25,-25 25</inkml:trace>
  <inkml:trace contextRef="#ctx0" brushRef="#br0" timeOffset="88676.5669">3646 4762,'25'-24,"0"24,0 0,0 0,-25 24,24-24,1 25,-25 0,0 25,0-25,0 24,0 1,0-1,-25 1,25 0,-24-26,24 1,0 0,0-50,24 0,-24 1,25-1,-25 0,25-25,-25 26,25-26,0 25,-25-24,24 24,-24-25,25 25</inkml:trace>
  <inkml:trace contextRef="#ctx0" brushRef="#br0" timeOffset="88827.3815">3969 4564,'25'-25,"-1"50,1-50,0 25,0 0,24 0,-24 0,0 0,25 0,-26 0,1 0</inkml:trace>
  <inkml:trace contextRef="#ctx0" brushRef="#br0" timeOffset="89047.6874">4142 4638,'0'0,"0"25,0 0,0 0,0 0,0-1,0 26,0-25,0 25,0-26,0 26,0-25,0 0,0-1,25-24,-25-24,25-1,-25 0,25 0,0 25,-25-25,24 1,-24-1</inkml:trace>
  <inkml:trace contextRef="#ctx0" brushRef="#br0" timeOffset="89316.459">3969 4812,'-25'0,"25"25,0 0,0 0,0-1,25 26,-25-25,0 24,0 1,-25 0,25-1,0-24,0 0,0 0,25-25,0-25,-1 25,1-25,0 25,0-25,0 25,-1-25,1 25,0-24,0 24,0 0,-1 0,1-25,0 25,0-25,0 25</inkml:trace>
  <inkml:trace contextRef="#ctx0" brushRef="#br0" timeOffset="89428.2054">4589 4862,'0'25,"0"-1</inkml:trace>
  <inkml:trace contextRef="#ctx0" brushRef="#br0" timeOffset="89539.7348">4589 4986,'0'25,"25"-1</inkml:trace>
  <inkml:trace contextRef="#ctx0" brushRef="#br0" timeOffset="90476.0299">5383 4366,'0'-25,"-25"25,25 25,0-1,0 1,0 50,0-1,-25 25,25-24,0 24,-25 0,25-24,0-1,0-24,0-1,0-24,-25 0,25-50,25 25,-25-50,0 26,0-51,0 26,25-1,-25-24,25 24,-25-25,25 26,-1 24,1 0,0 0,0 1,0 24,-1 24,1-24,-25 25,25-25,-25 25,25 0,-25 0,0-1,-25 26,25-25,-25-25,25 25,-25 0,1-1,-1 1,0-25,0 0,0 25,1-25,-1 0,0-25,50 50,0-25,-1 25,1 0,0-1,0 1,0 0,-1 0,1-25,25 25,-25-25,-1 0,1 0,0 0,0-25,0 0,-1 0,1 0,0 1,0-1,-25 0,0-25,25 26,-25-1,0 0,0 50,0 0,0-1,-25 1,25 0,0 25,0-26,0 1,0 25,0-25,0-1,25 1,-25 0,0 0,25-50</inkml:trace>
  <inkml:trace contextRef="#ctx0" brushRef="#br0" timeOffset="90691.5782">6102 4762,'25'0,"0"0,-1 0,1 0,0 0,0 0,0 0,-1 0,1 0</inkml:trace>
  <inkml:trace contextRef="#ctx0" brushRef="#br0" timeOffset="90852.0196">6052 4911,'25'0,"0"0,0 0,0-24,24 24,-24 0,0 0,24 0,-24 0,0 0,0-25,0 25,-1 0,1 0,-25-25</inkml:trace>
  <inkml:trace contextRef="#ctx0" brushRef="#br0" timeOffset="91364.6229">6648 4266,'-25'0,"25"25,0 25,0-1,0 1,0 24,0 1,0-1,0 25,-25-24,25-1,0 1,0-26,0 1,-25-25,25 0,0-50,0 0,25 0,-25 0,0-24,0-1,0 1,25-26,-25 25,25 1,-25 24,24 0,-24 0,25 25,0 0,0 0,0 0,-25 25,0 0,24 0,-24 0,0-1,0 1,-24 0,24 0,-25 0,0-25,25 25,-25-25,0 24,1-24,-1 0,0 0,25 25,25-25,-25 25,25-25,-1 25,-24 0,25-25,0 24,0-24,0 0,-1 0,1 0,-25-24,25 24,-25-25,0 0</inkml:trace>
  <inkml:trace contextRef="#ctx0" brushRef="#br0" timeOffset="91612.1274">6896 4862,'-25'-25,"50"25,0 25,-1-25,-24 25,25-25,-25 24,25-24,-25 25,0 0,0 0,0 0,-25-1,0 1,1 0,-1 0,0-25,50 0,0 0,-1 0,1-25,0 25,0 0,0 0,-25-25,24 25,-24-25,25 1</inkml:trace>
  <inkml:trace contextRef="#ctx0" brushRef="#br0" timeOffset="91800.1425">7268 4738,'25'0,"-1"0,1 0,0 0,0 0,24 0,-24 0,0 0,-50 24,0-24</inkml:trace>
  <inkml:trace contextRef="#ctx0" brushRef="#br0" timeOffset="91947.6285">7218 4887,'0'0,"25"24,0-24,0 0,-1 0,1-24,0 24,0 0,0 0,-1 0,26 0,-25 0,0-25,-1 25</inkml:trace>
  <inkml:trace contextRef="#ctx0" brushRef="#br0" timeOffset="92067.7755">7714 4787,'25'0,"0"0,-50-25,50 1,0 24</inkml:trace>
  <inkml:trace contextRef="#ctx0" brushRef="#br0" timeOffset="92176.8205">7962 4787,'0'0,"25"25,-25 0,25-50,-25 0</inkml:trace>
  <inkml:trace contextRef="#ctx0" brushRef="#br0" timeOffset="92244.2518">8210 4762,'0'25,"0"0</inkml:trace>
  <inkml:trace contextRef="#ctx0" brushRef="#br0" timeOffset="92572.6004">8756 4663,'-25'0,"50"0,0 0,0 0,-1 0,1 0,25 0,-25 0,24-25,-24 25,0 0,0 0,-50 25,0-25,0 25</inkml:trace>
  <inkml:trace contextRef="#ctx0" brushRef="#br0" timeOffset="92732.474">8706 4812,'-24'25,"48"-25,1 0,0 0,0 0,24 0,-24-25,25 25,-1 0,1 0,-25-25,25 25,-26 0,1 0,0 0,-50 0</inkml:trace>
  <inkml:trace contextRef="#ctx0" brushRef="#br0" timeOffset="93920.1037">9525 4341,'0'-25,"0"50,0 0,0-1,-25 51,25-26,0 26,-25-1,25 1,0-1,0 1,0-26,0 1,0-25,0-50,0 0,0-25,0 1,0-1,25 0,-25 1,25-1,-25 1,25 24,0 0,-1 0,1 25,0 0,0 0,0 25,-1 0,-24 0,25-1,-25 1,-25-25,25 25,-24 0,24 0,-25-25,0 24,0 1,-24-25,24 25,0-25,-25 25,26-25,-1 0,50 25,-1 0,1-1,-25 1,25-25,0 25,24-25,-24 25,0-25,0 0,0 25,-1-50,1 25,0 0,0-25,0 0,-25 0,24 1</inkml:trace>
  <inkml:trace contextRef="#ctx0" brushRef="#br0" timeOffset="94207.976">9922 4713,'-25'0,"25"25,0-1,0 1,0 0,-25 25,25-25,0 24,0-24,0 0,0 0,0-1,25-48,-25-26,0 25,25 0,-25-24,25-1,-1 25,-24 0,25 1,0-1,0 50,-25-1,0 1,0 0,25 0,-25 25,25-26,-25 1,24 0,1 0,0-50,0 25,-25-25</inkml:trace>
  <inkml:trace contextRef="#ctx0" brushRef="#br0" timeOffset="94432.4945">10393 4589,'0'25,"25"-25,0 0,0 0,-1 0,1 0,0 0,0 0,0 0,-1 0,1 0,-50 0,1 24</inkml:trace>
  <inkml:trace contextRef="#ctx0" brushRef="#br0" timeOffset="94592.243">10368 4762,'-24'25,"48"-25,1 0,0 0,0 0,0 0,-1 0,26 0,-25 0,0 0,-1 0,1 0,0 0,0-25,0 25</inkml:trace>
  <inkml:trace contextRef="#ctx0" brushRef="#br0" timeOffset="94939.7986">11013 4564,'0'0,"-25"0,1 0,24 25,0 0,-25-1,25 1,0 0,0 25,0-26,0 26,0-25,25 25,-25-26,24 1,1 0,0-25,0 0,0-25,-1 0,1 1,0-1,0 0,-25 0,25-25,-25 26,0-1,0 0,0 0,0 0,0 1,0-1,0-25,0 25,-25 1,0-1,25 0,-25 25,0 0,1 0,-1 25,0-25,0 25,0-25,-24 24,-1 1</inkml:trace>
  <inkml:trace contextRef="#ctx0" brushRef="#br0" timeOffset="106548.5742">2729 6276,'0'24,"24"1,-24 25,0-1,0 1,0 0,0-1,0 26,0-26,0 1,-24-1,24-24,0 25,0-25,0 0,0-1,-25-73</inkml:trace>
  <inkml:trace contextRef="#ctx0" brushRef="#br0" timeOffset="106908.5237">2753 6300,'25'0,"0"-24,0 24,0-25,-1 25,1 0,25-25,-25 25,-1-25,1 25,0 0,0 0,0 0,-1 0,1 0,-25 25,0 0,0 0,0-1,25 26,-25-25,0 24,0 1,0 0,0-1,0 1,0-1,0 1,0 0,0-1,0 1,25-25,-25 24,0-24,0 0,0 0,0 0,-25-25,0-25,25 0,-25 0,1 0,-1 1,0-26</inkml:trace>
  <inkml:trace contextRef="#ctx0" brushRef="#br0" timeOffset="107105.0232">2803 6499,'-25'0,"50"0,0 0,0 0,-1 0,26-25,-25 25,0-25,-1 25,1 0,0-25,0 25,-25 25</inkml:trace>
  <inkml:trace contextRef="#ctx0" brushRef="#br0" timeOffset="107271.7374">2803 6747,'0'25,"-25"-25,50 0,0 0,0 0,-1-25,1 25,25-25,-25 0,-1 25,1-25,0 25,0-24,0 24,-25-25</inkml:trace>
  <inkml:trace contextRef="#ctx0" brushRef="#br0" timeOffset="107479.751">2977 6375,'-25'25,"25"-1,0 1,0 0,0 25,0-26,0 26,25 0,-25-1,0 26,0-26,0 1,0 0,0-1,0-24,0 0,0 24</inkml:trace>
  <inkml:trace contextRef="#ctx0" brushRef="#br0" timeOffset="108040.2008">4043 6350,'0'25,"0"0,0-1,0 1,0 25,0-1,-25 1,25 0,0-1,-24 1,24-1,-25 1,0-25,25 0,-25 0,0-1,1-24,-1 0,0 0,0-24,25-1,-25 0,1 0,24-25,0 26,0-26,0 25,0 0,0 1,24-1,1 0,0 25,0 0,0 25,-1-25,26 25,-25-1,0 1,-1 0,1 0,0 0,0-1,0 1,-1 0,1 0,-25-50</inkml:trace>
  <inkml:trace contextRef="#ctx0" brushRef="#br0" timeOffset="108200.1711">4242 6623,'0'25,"0"-1,-25 1,25 0,25 0,-25 0,0-1,0 1,0 0,0 0,0 0,0 0,0-1,0 1,0 0,-25-25,0-25</inkml:trace>
  <inkml:trace contextRef="#ctx0" brushRef="#br0" timeOffset="108536.1886">3671 6300,'-25'0,"50"0,0 0,25-24,-26 24,26 0,-25 0,24 0,-24 0,25 0,-1 0,1 0,-25 0,24 24,-24-24,0 0,0 0,0 0,-1 0,-48 0,24-24,-25-1,0 0,25 0,-25 0,0 1,1-1,-1 0</inkml:trace>
  <inkml:trace contextRef="#ctx0" brushRef="#br0" timeOffset="109203.8058">4936 6350,'25'0,"0"0,0 0,-1 0,1-25,0 25,0 0,24 0,-24 0,0 0,0 0,-25-25,25 25,-50 25,0-25</inkml:trace>
  <inkml:trace contextRef="#ctx0" brushRef="#br0" timeOffset="109763.952">5035 6226,'0'25,"0"0,0-1,0 26,0-25,0 24,0-24,0 25,-24-1,24-24,0 0,0 0,0 0,24-50,1 0,0 0,0 25,0-25,-1 1,1 24,0 0,-25-25,25 25,0 25,-1-25,1 24,0 1,-25 0,25 0,-25 0,0-1,0 26,-25-25,25 0,0 24,-25-24,25 0,-25 0,25 0,-24-1,24 1,-25-25,0 25,0 0,0-25,1 0,-1 0,0 25,0-50,0 25,1-25,-1 0,0 0,0 1,0-1,1 0,-1 25,25-25,-25 25,25-25,-25 25,50 0,0 0,0-25,-1 25,1 0,25 0,-1 0,-24 0,25-24,-25 24,24 0,-24-25,25 25,-26 0,1-25,0 25,0 0,-50-50</inkml:trace>
  <inkml:trace contextRef="#ctx0" brushRef="#br0" timeOffset="114532.6728">23391 3597,'-25'0,"0"24,0 1,25 0,-24 25,-1-1,25 1,0 0,-25-1,50 1,-25-25,0-1,25 1,-25 0,24 0,1-25,0-25,0 25</inkml:trace>
  <inkml:trace contextRef="#ctx0" brushRef="#br0" timeOffset="114708.1133">23564 3646,'0'25,"25"0,-25 0,0 0,25-1,0 1,-25 25,25-25,-1-1,-24 1,25 0,0 0,0-25,-25 25,25-50</inkml:trace>
  <inkml:trace contextRef="#ctx0" brushRef="#br0" timeOffset="114867.6">23837 3621,'0'0,"0"-24,-25 48,25 1,-24 25,-1-25,25 24,-50-24,25 25,1-1,-1-24,0 0,0 25,0-26,1 1,-51-50,50 25,1 0</inkml:trace>
  <inkml:trace contextRef="#ctx0" brushRef="#br0" timeOffset="115008.4317">23416 3845,'24'-25,"1"25,0 0,25 0,-26 0,1 25,25-25,-25 0,24 0,-24 25,25-25,-26 0,1-25,0 25</inkml:trace>
  <inkml:trace contextRef="#ctx0" brushRef="#br0" timeOffset="115204.4432">24011 3646,'0'-25,"25"50,0 0,-25 0,24 0,-24 24,25-24,-25 25,0-25,0 24,0 1,-25-1,25-24,-24 25,-1-1,0 1,-25 0,26-26,-26 26,-25-25</inkml:trace>
  <inkml:trace contextRef="#ctx0" brushRef="#br0" timeOffset="115952.3253">5804 6449,'0'-25,"-25"25,1 0,24 25,-25 0,0 25,25-1,0 1,0-1,0 1,0 0,25-1,-25-24,25 25,-25-25,24-1,1-24,0 0,0-24,0-1</inkml:trace>
  <inkml:trace contextRef="#ctx0" brushRef="#br0" timeOffset="116119.9688">5953 6424,'0'25,"25"0,-25 0,25 0,0 24,-25-24,24 25,1-26,-25 1,25 25,0-25,-25-1</inkml:trace>
  <inkml:trace contextRef="#ctx0" brushRef="#br0" timeOffset="116296.6286">6176 6375,'-24'0,"24"25,0-1,-25 1,25 25,0-25,-25 24,0 1,25-25,-25 24,1-24,24 0,-25 24,0-24,0-25,25 25,-25-25,1-25</inkml:trace>
  <inkml:trace contextRef="#ctx0" brushRef="#br0" timeOffset="116443.6854">5804 6648,'25'0,"0"0,0-25,0 25,-1 0,26 0,-25 0,24 0,-24-25,25 25,-25 0,-1 0,1 0,-25-25,25 25</inkml:trace>
  <inkml:trace contextRef="#ctx0" brushRef="#br0" timeOffset="116632.6432">6300 6300,'-24'0,"48"25,-24 0,25 25,-25-26,25 1,0 25,-25-25,25 24,-25-24,24 25,-24-26,0 26,-24 0,24-1,-75-49,50 25</inkml:trace>
  <inkml:trace contextRef="#ctx0" brushRef="#br0" timeOffset="117068.1794">6896 6176,'-25'0,"25"25,-25 0,25 25,-25-26,25 1,-25 25,1-25,24 24,-25 1,0-25,25-1,-25 1,50-50,-25 1,0-26,25 25,0 0,-25 1,24 24,-24-25,25 50,-25-1,25 1,-25 0,25 25,-25-1,-25 1,25-1,0 1,0-25,0 24,0-24,0-50,0 1,25-26,-25 0</inkml:trace>
  <inkml:trace contextRef="#ctx0" brushRef="#br0" timeOffset="117411.6447">6995 6127,'0'-25,"0"50,0-75,25 50,-25-25,0 50,25 0,-25 0,0 0,0-1,24-24,-24 25,25 0,0-25,0 0,0 0,24 0,-24-25,25 25,-26-25,1 25,0-24,0 24,-50 24,0 1,0-25,1 25,-1-25,0 25,0 0,0-1,25 26,-24-25,24 24,0 1,0 0,0 24,0-24,24 24,-24 0,0-24,0 25,0-26,0 1,0-1,25-24,-25 0,25-50,-25 0,0-24,25-1</inkml:trace>
  <inkml:trace contextRef="#ctx0" brushRef="#br0" timeOffset="117623.8911">7367 6474,'0'0,"-25"25,0 0,1-1,-1 1,25 0,-25 0,0-25,25 25,-25-1,50-24,0 0,0 0,0 0,-1 0,1 0,0 0,0 0,0 0,-1 25,1-25,0 0,25-25,-26 25</inkml:trace>
  <inkml:trace contextRef="#ctx0" brushRef="#br0" timeOffset="117816.1602">7665 6300,'0'25,"0"0,0 0,0 24,0 1,0 0,0-1,0 1,0-1,0 1,0 0,0-1,0-24,0 0,0 0,24-50,-24 0</inkml:trace>
  <inkml:trace contextRef="#ctx0" brushRef="#br0" timeOffset="118119.5603">7764 6325,'25'-25,"-1"25,1-24,0 24,0 0,0 0,-1 0,1-25,25 25,-25 0,0 0,-1 0,1 0,0 0,0 25,-25-1,0 1,0 0,0 25,0-1,0-24,-25 25,25-1,0 1,0 24,0-24,-25-1,25-24,0 25,0-25,0 0,0-1,-25-48,1-1,-1 0,0-25,0 25,25-24</inkml:trace>
  <inkml:trace contextRef="#ctx0" brushRef="#br0" timeOffset="118267.6795">7813 6102,'0'25,"25"0,-25-1,0 26,0 24,-25-24,25 0,-24 24,24-24,-25-1,25 1,-25-25,25 24,-25-49,-24-49</inkml:trace>
  <inkml:trace contextRef="#ctx0" brushRef="#br0" timeOffset="118372.5506">7764 6524,'25'0,"-1"0,1 24,0-24,-25 25,25-25,0 25,24 0,-24-25,0 0,0 25,0-50</inkml:trace>
  <inkml:trace contextRef="#ctx0" brushRef="#br0" timeOffset="118599.7458">8632 6102,'25'0,"0"0,-1 0,-24 25,25-25,0 0,0 0</inkml:trace>
  <inkml:trace contextRef="#ctx0" brushRef="#br0" timeOffset="118980.1483">8483 6375,'25'25,"0"-25,0-25,-1 25,26 0,0-25,-26 0,1 25,25-25,-25 25,-1 0,1 0,-50 0,1 0,-1 0,0-24,0 24,25-25,0 0,-25 0,25 0,0 1,0 48,0 1,0 0,0 25,0-1,0 26,0-26,0 26,0-1,0 0,-24 1,24-1,0-24,0 0,24-1,-24 1,0-25,0-50,0-25,0 25</inkml:trace>
  <inkml:trace contextRef="#ctx0" brushRef="#br0" timeOffset="119188.6602">8706 6424,'-24'0,"24"25,-25 0,0 0,0 24,25 1,-25 0,1-1,-1-24,25 0,0 0,0-1,25-48,-1-1,1 0,0 0,0-24,24 24,-24-25,0 1,0 24,0-25,-1 1,26 24,-25-25,0 25</inkml:trace>
  <inkml:trace contextRef="#ctx0" brushRef="#br0" timeOffset="119348.2027">8954 6152,'0'0,"-24"-25,24 50,0-1,0 1,0 0,0 25,0-1,0 1,0-1,0 1,0-25,0 0,0 24,0-24,0 0,0-75,0 25</inkml:trace>
  <inkml:trace contextRef="#ctx0" brushRef="#br0" timeOffset="119855.4696">8954 6276,'0'0,"25"-25,-25 0,25 25,0 0,0 0,0 0,-1 0,-24 25,25 0,-25-1,-25 1,25 0,-24 0,24 0,-25-1,0 26,0-25,-25 0,26 24,-1-24,25 0,-25-25,50 0,-25-25,25 25,-1-25,-24 0,25 1,0-1,0 25,0-25,24 25,-24 0,0 0,0 25,-25 0,-25-25,25 24,-25 1,25 25,-25-25,1-1,-26 26,25-25,0 0,-24-1,49 1,-25 0,25-50,0 0,25 1,-1-1,1 25,0-25,0 25,0 0,0 0,-1 25,1-25,0 25,0-1,0-24,-1 25,1-25,0 25</inkml:trace>
  <inkml:trace contextRef="#ctx0" brushRef="#br0" timeOffset="120011.9367">9575 6846,'24'25,"-24"0,25-25,-25 25,25-1,-25 1,25-25,-25 25,-25 0,25 0,-25-25,-24 24,24 1</inkml:trace>
  <inkml:trace contextRef="#ctx0" brushRef="#br0" timeOffset="126051.7527">3423 8086,'0'-24,"25"24,-25-25,-25 0,25 0,0 50,-25-25,25 25,-25-25,1 49,24 1,-25 0,0-1,0 26,25-1,-25-24,25-1,0 1,25-1,-25-24,25 0,-25 0,25 0,0-1,-25 1,24-25,1 25,0-25,0 0,-50-74,50 74,0-25</inkml:trace>
  <inkml:trace contextRef="#ctx0" brushRef="#br0" timeOffset="126695.9828">4018 8161,'0'0,"0"-25,0 50,0 0,0-1,25 1,-25 0,-25 25,25-26,0 26,-24 0,-1-1,25-24,-25 25,0-26,0 1,1 0,-1 0,0 0,0-25,0 0,25-25,-24 25,24-25,-25 0,25 0,0 1,0-1,0 0,25 0,-25 0,24 1,1-1,0 0,25 25,-26 0,1 25,0-25,0 25,0-1,-1 1,1 0,0 0,0 0,0-25</inkml:trace>
  <inkml:trace contextRef="#ctx0" brushRef="#br0" timeOffset="126872.4256">4242 8359,'0'25,"0"0,0 0,0-1,0 1,0 0,0 0,0 0,0-1,0 1,0 0,0 0,0 0,-25-1,25-48,-25 24</inkml:trace>
  <inkml:trace contextRef="#ctx0" brushRef="#br0" timeOffset="127240.3609">3770 8037,'-24'0,"48"0,1 0,25 0,-25-25,-1 25,26 0,0 0,-26 0,26 0,0 0,-26 0,26 0,-25 0,24 0,-24 0,0 0,0 25,-25-50,-25 0,25 0,-25 0,0 1,1-1,-1 0,0 25</inkml:trace>
  <inkml:trace contextRef="#ctx0" brushRef="#br0" timeOffset="127771.9722">4713 8533,'-25'0,"50"25,-25-1,0 1,0 0,0 0,0 0,-50-25,25 24,25 1</inkml:trace>
  <inkml:trace contextRef="#ctx0" brushRef="#br0" timeOffset="130164.6147">5457 8285,'0'-25,"0"0,-25 25,25 25,-25 0,25 0,-24-1,24 26,-25-25,25 0,0 24,0-24,-25 0,25 0,25-1,-25 1,25 0,-25 0,24-25,1 25,-25-1,25-24,0 0,0 0,-1 0,1 0,0-24,0-1,0 0,-25 0,24 0,-24 1,25-1,-25 0,0 0,0-24,0 24,0 0,0 0,-25 0,25 1,-24-1,-1 0,0 25,0 0,0-25,1 25,24 25,-25-25,0 25,25 0,-25-1,25 1</inkml:trace>
  <inkml:trace contextRef="#ctx0" brushRef="#br0" timeOffset="130591.655">5234 8062,'0'0,"25"0,-1 0,1 0,0 0,0 0,24 0,1 0,-25 0,24 0,-24 0,25 0,-1 0,-24 0,0 0,25-25,-26 25,1 0,-50 0,25-25,-24 25,-1-25,25 0,-25 0,0 25,25-24,-25-1,1 0</inkml:trace>
  <inkml:trace contextRef="#ctx0" brushRef="#br0" timeOffset="131948.6611">6052 7937,'0'0,"-24"0,48 0,1 25,-25 0,25 0,-25 0,25 0,-25-1,25 1,-1 0,-24 0,0 0,25-1,-25 1,0 0,0 0,0 0,0 24,0-24,0 25,-25-26,25 26,-24 0,24-1,-25 1,0-1,0-24</inkml:trace>
  <inkml:trace contextRef="#ctx0" brushRef="#br0" timeOffset="133168.8228">6623 8235,'25'0,"-25"25,24-25,1 0,0 0,0 0,0 0,-1 0,1 0,0 0,0 0,-25 25,-25-25,0 0</inkml:trace>
  <inkml:trace contextRef="#ctx0" brushRef="#br0" timeOffset="133371.8227">6573 8434,'25'0,"0"-25,0 25,-1 0,1 0,0 0,0 0,0 0,24 0,-24 0,0 0,0 0,0 0,-25-25</inkml:trace>
  <inkml:trace contextRef="#ctx0" brushRef="#br0" timeOffset="133631.8809">7293 7962,'-25'0,"0"25,25 0,0 25,-25-26,25 26,0 0,-25-1,25 26,0-26,0 1,25-1,-25 1,0 0,25-26,-25 1,25 25,0-25,-1-25,1 0,0 0,25 0,-1-25</inkml:trace>
  <inkml:trace contextRef="#ctx0" brushRef="#br0" timeOffset="134047.7707">8062 8086,'-25'0,"25"25,0 0,0 0,0 0,0-1,0 26,-25-25,25 24,-25 1,0-25,0 24,1-24,24 0,-25 0,0 0,0-1,0-24,1 0,-1 0,25-24,-25 24,25-25,0-25,-25 25,25 1,0-26,25 25,-25 0,25 1,0 24,-1 0,1 0,0 24,0-24,0 25,-1-25,1 25,0-25,0 25,0 0,-25-1,25-24,-1 25,-24 0</inkml:trace>
  <inkml:trace contextRef="#ctx0" brushRef="#br0" timeOffset="134216.5833">8186 8334,'-25'0,"25"25,0 0,-25 0,25 0,0-1,0 26,0-25,0 24,0-24,25 0,-25 25,0-26,0 1,0 0,-25-50</inkml:trace>
  <inkml:trace contextRef="#ctx0" brushRef="#br0" timeOffset="134556.546">7665 7913,'24'0,"1"0,0 0,0 0,24 0,-24 0,25-25,-25 25,24 0,-24 0,25 0,-1 0,-24 0,25 0,-25 0,-1 0,1 0,0 0,-25-25,-25 25,25-25,-25 0,1 25,24-24,-25-1,0 0,0 0,25 0,-25 1</inkml:trace>
  <inkml:trace contextRef="#ctx0" brushRef="#br0" timeOffset="135547.5328">8855 8434,'0'24,"0"1,25-25,-25 25,0 0,0 0,0-1,0 1,0 0,-25 0,25 0,-25-1</inkml:trace>
  <inkml:trace contextRef="#ctx0" brushRef="#br0" timeOffset="136400.6177">9500 7863,'0'0,"0"-25,0 50,0 0,0 0,0 24,25 1,-50 24,25-24,0 24,-25 1,25-1,0-24,-24-1,24 1,0 0,0-26,0 1,-25-25,25-25,0 1,0-1,0-25,0 1,0 24,0-25,0 1,25-1,-1 0,1 1,-25 24,25 0,0 25,0 0,-1 0,1 25,0-25,-25 25,25 0,-25-1,0 1,0 0,0 0,-25-25,25 25,-25-1,0-24,25 25,-24-25,-1 25,0-25,0 0,0 0,1 0,24 25,24-25,1 25,-25-1,25 1,0-25,0 25,-1-25,1 25,0-25,0 0,0 0,-1 0,1-25,0 25,0-25,0 0,-25 1,24-1,1 0,-25 0,25 0,-25 1,0-1,0 0,0 50,0 0,0-1,0 1,0 0,0 0,0 0,0-1,0 1,0 25,0-25,0-1,0 1,25-50</inkml:trace>
  <inkml:trace contextRef="#ctx0" brushRef="#br0" timeOffset="136767.9954">10443 7913,'0'24,"0"1,-25 0,25 0,0 25,-25-1,25 1,-25-1,25-24,-24 25,24-1,-25-24,0 25,25-25,-25-1,0-24,1 0,-1 0,0-24,25-1,-25 0,25 0,0-24,0 24,0 0,0 0,25 0,0 25,0 0,-1 25,1-25,0 25,0 0,0 0,-25-1,24 1,1-25,0 25,-25 0,-25-50</inkml:trace>
  <inkml:trace contextRef="#ctx0" brushRef="#br0" timeOffset="136944.5304">10517 8161,'0'0,"0"25,0-1,0 1,0 0,0 0,0 24,0-24,0 25,0-25,0-1,0 1,0 0,0 0,25 0,-50-25,0-25</inkml:trace>
  <inkml:trace contextRef="#ctx0" brushRef="#br0" timeOffset="137228.1323">10021 7789,'-25'0,"25"-25,25 25,0 0,0 0,0 0,-1 0,26 0,0 0,-1 0,1 0,-1 25,1-25,0 0,-26 24,26-24,-25 0,0 0,-1-24,1 24,0 0,-50-25,25 0,-25 25,25-25,-24 0,-1 1,0-1,25 0,-25 0,-24-24,24 49</inkml:trace>
  <inkml:trace contextRef="#ctx0" brushRef="#br0" timeOffset="137547.9037">10988 8012,'0'0,"-24"0,48 0,1 0,0-25,0 25,0 0,24 0,1 0,-25 0,0 0,-1 0,1-25,0 25,-25 25,-25-25</inkml:trace>
  <inkml:trace contextRef="#ctx0" brushRef="#br0" timeOffset="137723.411">11112 7789,'-24'0,"48"24,-24 1,0 25,0-1,0 1,0 0,0-1,25 1,-25 0,0-1,0 26,0-51,0 26,0-25,25 0</inkml:trace>
  <inkml:trace contextRef="#ctx0" brushRef="#br0" timeOffset="138267.795">11683 7541,'-25'0,"25"24,0 1,0 0,-25 0,25 24,0 26,-24-1,24 1,0-1,-25 1,25-1,0 0,0 1,0-26,-25 1,25-25,0 0,0-1,0-48,0-1,0 0,25-25,-25 1,0-1,0 1,0-1,25 0,-25 1,24 24,-24 0,25 0,0 0,0 25,0 25,-1-25,-24 25,25-25,-25 25,25 0,-25 0,0-1,0 1,-25 0,0 0,1 0,-26-25,25 24,0-24,1 0,-1 0,0 0,0 0,25-24,0 48,25 1,0 0,0 0,-25 0,49-1,-24-24,0 25,0-25,-1 25,1-25,0 0,0 0,0 0,-1-25,1 0,-25 1,0-1</inkml:trace>
  <inkml:trace contextRef="#ctx0" brushRef="#br0" timeOffset="138508.1668">11956 8161,'0'25,"25"-25,-25 24,24 1,-24 0,25 0,-25 0,-25-25,25 24,0 1,-24-25,-1 25,0 0,0-25,25 25,-25-25,50 24,0-24,0 0,0 0,-1-24,1 24,25-25,-25 25,24-25,1 0,-25 0,24 1</inkml:trace>
  <inkml:trace contextRef="#ctx0" brushRef="#br0" timeOffset="138855.2796">12700 7764,'0'25,"-25"-1,25 1,0 0,0 25,0-1,-25 1,25-25,-24 24,24 1,-25 0,0-1,0 1,0-25,1-1,-1 1,25 0,-25 0,0-25,0-25,1 0,24 0,-25 1,25-1,0-25,0 25,0-24,25 24,-1 0,1 25,0 0,0 25,0-25,-1 25,26 0,-50-1,25 1,0 0,-1 0,-24 0,25-1,0 1</inkml:trace>
  <inkml:trace contextRef="#ctx0" brushRef="#br0" timeOffset="139104.5408">12725 8161,'0'-25,"25"25,-25 25,24-25,-24 25,25-1,-25 1,0 0,0 0,0 0,-25-1,25 1,-24 0,-1 0,0 0,50-25,0 0,-1 0,1-25,25 25,-25-25,24 25,-24-25,0 25,24-25,-49 1,25 24,-25-25</inkml:trace>
  <inkml:trace contextRef="#ctx0" brushRef="#br0" timeOffset="139419.779">12278 7739,'0'-25,"25"25,0 0,0 0,24 0,-24 0,25 0,-25 25,24-25,1 0,-1 0,1 0,0 0,-1-25,-24 25,25 0,-26-25,1 1,-50-1,25 0,-24 25,-1-25,0 0,0 1,0-1,1 0,24 0</inkml:trace>
  <inkml:trace contextRef="#ctx0" brushRef="#br0" timeOffset="139727.7749">13221 8037,'-25'0,"50"0,0 0,0 0,-1-25,1 25,25 0,-1 0,1 0,-25 0,24 0,-24-25,0 25,0 0,0 0</inkml:trace>
  <inkml:trace contextRef="#ctx0" brushRef="#br0" timeOffset="139916.7034">13419 7813,'-24'0,"48"25,-24 0,0 25,0-1,0-24,0 25,0-1,0-24,0 25,25-1,-25-24,0 0,25-25</inkml:trace>
  <inkml:trace contextRef="#ctx0" brushRef="#br0" timeOffset="140051.5729">13866 7987,'0'25,"25"-25,-25 25,24 0</inkml:trace>
  <inkml:trace contextRef="#ctx0" brushRef="#br0" timeOffset="140151.966">14114 7987,'0'25,"0"0,25-25,-25 25</inkml:trace>
  <inkml:trace contextRef="#ctx0" brushRef="#br0" timeOffset="140500.2803">14560 7913,'25'0,"0"0,0-25,0 25,-1 0,26 0,0 0,-1 0,1 0,-1-25,1 25,-25 0,24 0,-24 0,0 0,0 0,-50 0,0 0,0 0</inkml:trace>
  <inkml:trace contextRef="#ctx0" brushRef="#br0" timeOffset="140672.2701">14808 7615,'0'25,"0"0,0-1,0 26,0-25,0 24,0 1,0 24,0-49,0 25,0 0,0-1,0-24,25 25,-25-26,0 1</inkml:trace>
  <inkml:trace contextRef="#ctx0" brushRef="#br0" timeOffset="141323.8753">15379 7293,'0'-25,"0"50,0-1,-25 1,25 25,0 24,0 1,-25-1,25 0,-25 26,25-1,-24-25,24 1,-25-1,25-24,0-1,0-24,0 0,0 0,0-50,0 0,0-24,0 24,25-25,-25 1,0-1,24 0,-24 1,25-1,0 0,-25 26,25-26,0 50,0-25,-1 25,-24 25,25-25,-25 25,25 0,-25-1,0 1,0 0,0 0,-25 0,25-1,-25 1,1-25,-1 25,0 0,0 0,0-25,0 0,1 0,-1 0,50 25,-1-1,1-24,0 25,0 0,0 0,0-25,-1 0,1 0,0 0,0 0,0 0,-1 0,26-25,-50 0,25 0</inkml:trace>
  <inkml:trace contextRef="#ctx0" brushRef="#br0" timeOffset="141624.5442">15701 7937,'-24'25,"24"0,0 0,0 0,-25 0,25 24,0-24,-25 0,25 0,0-1,0-48,25-1,-25 0,25-25,-25 1,24 24,1 0,0-25,0 26,-25 48,25 1,-25 0,0 0,0 0,0 24,0-24,0 25,0-25,0-1,24 1,1-25,0 0,0-25,0 1,-25-51,24 50</inkml:trace>
  <inkml:trace contextRef="#ctx0" brushRef="#br0" timeOffset="141948.6008">16396 7590,'-25'25,"25"0,-25 24,0 1,25 0,-24-1,-1 1,0-1,0 1,0 0,1-25,-1-1,0 1,25 0,-25 0,0-25,1 0,24-25,0 0,-25 0,25 1,0-1,0-25,0 25,0 0,25 1,-25-1,24 25,1 0,0 0,0 25,0-1,-1-24,-24 25,25 0,0 0,-25 0,25 0,0-25,-25 24,24-24,1 25,-25-50,0 1</inkml:trace>
  <inkml:trace contextRef="#ctx0" brushRef="#br0" timeOffset="142240.3999">16446 7937,'-25'-24,"50"48,-50-24,25 25,0 0,-25 25,25-25,0-1,0 26,0-25,-25 0,25-1,0 1,0 0,25-25,-25-25,0 0,0-24,25 24,0-25,-25 26,24-1,-24 0,25 0,0 25,-25 25,0 0,0 0,25-1,-25 1,0 25,0-25,0-1,25 1,-25 0,0 0,0-50,-25 0</inkml:trace>
  <inkml:trace contextRef="#ctx0" brushRef="#br0" timeOffset="142548.0713">15949 7516,'25'-25,"0"25,0 25,24-25,-24 0,25 0,-1 0,1 0,0 0,-1 0,1 0,0 0,-26 0,1 0,0 0,0 0,-25-25,-25 0,0 0,25 1,-25-1,25 0,-24 25,-1-25,25 0,0 1,0-1</inkml:trace>
  <inkml:trace contextRef="#ctx0" brushRef="#br0" timeOffset="142848.4284">16818 7317,'0'25,"0"0,24 0,1 24,0-24,-25 25,25-1,0 1,-1 0,1 24,-25-24,25-1,-25 26,0-26,-25 1,25 0,-25-1,1 1,-1-1,0 26,-25-26,26 1,-26 0,-24-1,24 1</inkml:trace>
  <inkml:trace contextRef="#ctx0" brushRef="#br0" timeOffset="147523.9717">6672 9599,'-24'0,"48"-24,1 24,0 0,0 0,24 0,-24 0,0-25,0 25,0 0,0 0,-1 0,1-25,-50 50,1 0,-1-1</inkml:trace>
  <inkml:trace contextRef="#ctx0" brushRef="#br0" timeOffset="147740.1915">6623 9798,'-25'0,"50"0,0 0,-1 0,1 0,0 0,0 0,24 0,-24 0,0-25,25 25,-25 0,-1-25,1 25,-50 25</inkml:trace>
  <inkml:trace contextRef="#ctx0" brushRef="#br0" timeOffset="153015.6785">7516 9426,'0'0,"-25"0,0 25,0-1,1 26,24 0,-25-1,0 1,25 24,-25 1,25-26,0 1,25-1,-25 1,0 0,25-25,-25 24,25-24,-1 0,1-25,0 25,0-25,24 0,-24-25</inkml:trace>
  <inkml:trace contextRef="#ctx0" brushRef="#br0" timeOffset="153548.2746">7987 9575,'-25'-25,"50"25,-25 25,0-1,0 1,0 0,0 25,0-26,0 26,0 0,-25-1,0-24,25 25,-24-26,-1 1,0 25,0-25,0 0,1-25,-1 0,0 0,25-25,-25 0,25 0,-25 0,25 0,-24 1,24-1,0 0,0 0,24 25,-24-25,25 25,0 0,0 0,0 25,24-25,-24 0,0 0,0 25,-1-25,1 25,0-25,0 25,0-25,0 24,-1-24</inkml:trace>
  <inkml:trace contextRef="#ctx0" brushRef="#br0" timeOffset="153743.7895">8161 9798,'0'25,"0"-1,0 1,0 0,0 0,0 24,0-24,0 0,0 0,0 0,0 0,0-50</inkml:trace>
  <inkml:trace contextRef="#ctx0" brushRef="#br0" timeOffset="154268.5448">7789 9451,'-25'0,"0"-25,50 25,0 0,-1 0,1 0,25 0,-25 0,24 0,1 0,-25 0,24 0,-24 0,25 25,-25-25,-1 0,1 0,-25-25,-25 25,25-25,-24 25,-1-25,25 0,-25 1,0-1,25 0,-25 0,25 0</inkml:trace>
  <inkml:trace contextRef="#ctx0" brushRef="#br0" timeOffset="154667.9238">8682 9947,'0'24,"0"1,0 0,0 0,0 0,-25 24,25-24,0 0,-25 0,25 0,-25-1</inkml:trace>
  <inkml:trace contextRef="#ctx0" brushRef="#br0" timeOffset="155455.4193">9153 9351,'-25'0,"25"25,0 0,0 0,0 24,0 1,0 24,0 1,0-1,-25-24,25 24,0 1,-24-26,24 1,0-25,0 0,0-1,0-48,0-26,0 25,0-25,0 26,0-26,0 0,0 1,24 24,-24-25,25 1,0 24,-25 0,25 25,0 0,-1 0,1 0,-25 25,25-25,-25 25,25 0,-25-1,0 1,0 0,0 0,-25 0,25-1,-25-24,0 0,1 25,-1-25,0 0,0 0,0 0,25 25,25-25,0 25,-25 0,25-25,0 24,-1 1,1-25,0 25,0-25,0 0,-1 0,1 0,0-25,0 0,-25 1,25-1,-25 0,0 0,24 0,-24 1,0-1,0 50,0-1,0 1,0 0,0 0,0 0,0-1,0 26,0-25,25 0,-25 0,0-1,25-24,0 0</inkml:trace>
  <inkml:trace contextRef="#ctx0" brushRef="#br0" timeOffset="155823.7938">9922 9475,'0'25,"0"0,0 25,0-26,-25 26,25 0,0-1,0 1,0-1,-25 1,25-25,-25 24,25-24,-24 0,-1 0,0-25,25-25,-25 25,25-25,-25 0,25 1,-24-26,24 25,0-24,0 24,0 0,0 0,24 25,1 0,0 0,0 25,0 0,-1 0,1-1,0 1,0-25,0 25,-1 0,-24 0,25-1,0-24,0 0,-25-24</inkml:trace>
  <inkml:trace contextRef="#ctx0" brushRef="#br0" timeOffset="155983.7926">10120 9748,'-24'25,"24"0,0 0,0-1,0 26,0-25,24 0,-24 24,0-24,0 0,0 0,0 0,0-50</inkml:trace>
  <inkml:trace contextRef="#ctx0" brushRef="#br0" timeOffset="156316.2323">9649 9401,'25'0,"-25"25,49-50,-24 25,25 0,-25 0,24 0,1 0,-25 0,24 0,1 0,-25 0,24 0,-24 25,0-25,0 0,0 0,-1 0,1 25,-50-50,25 0,-24 0,-1 0,25 1,-25-1,0-25,25 25,-25 1,25-1,0 0,-24 0</inkml:trace>
  <inkml:trace contextRef="#ctx0" brushRef="#br0" timeOffset="156592.1343">10393 9203,'0'0,"0"24,25 1,-25 0,25 25,0-26,-1 26,-24 0,25-1,0 1,0-1,-25 1,0 0,25-1,-50 1,25-1,-25 1,0 0,0 24,1-24,-1-1,-25 1,25-25,-24 0</inkml:trace>
  <inkml:trace contextRef="#ctx0" brushRef="#br0" timeOffset="156916.0649">10864 9699,'-24'0,"48"0,1 0,0-25,0 25,24 0,1 0,-25 0,24-25,1 25,0 0,-1 0,-24-25,0 25,0 0,0 0,-50 25,0-25</inkml:trace>
  <inkml:trace contextRef="#ctx0" brushRef="#br0" timeOffset="157104.3297">11112 9401,'0'25,"0"0,0-1,0 26,25 0,-50-1,25 1,0-1,0 1,0 0,0-1,0 1,0-1,0 1,0-25,25 0</inkml:trace>
  <inkml:trace contextRef="#ctx0" brushRef="#br0" timeOffset="157356.1942">11683 9277,'-25'25,"0"0,25 24,-24-24,-1 25,25 24,0-24,-25 24,25 0,0 1,25-26,-25 26,0-26,25 1,-1-25,26 0,-25-25,24 0,1 0,0-25</inkml:trace>
  <inkml:trace contextRef="#ctx0" brushRef="#br0" timeOffset="157724.0345">12353 9351,'-25'0,"25"50,0-25,0 0,-25 24,25 1,0-1,-25 1,25 0,-24-1,-1 1,0-1,25-24,-25 0,0 0,0 0,1-25,24 24,-25-24,25-24,-25-1,0 0,25 0,0 0,-25-24,25 24,0-25,25 26,-25-1,25 0,0 25,0-25,-1 50,1-25,0 25,0-25,0 25,0-1,24 1,-24 0,0 0,0 0,-1-1,-24 1,25-25</inkml:trace>
  <inkml:trace contextRef="#ctx0" brushRef="#br0" timeOffset="157887.6687">12526 9649,'-24'25,"24"0,0-1,-25 26,25-25,0 0,0 24,25-24,-25 0,0 0,0-1,0 1,-25-50</inkml:trace>
  <inkml:trace contextRef="#ctx0" brushRef="#br0" timeOffset="158195.7517">11981 9302,'0'-25,"24"25,1 0,25 0,-25 0,24 0,1 0,0 0,-1 25,1-25,-25 0,24 0,1 0,-25 0,-1 0,1 0,0 0,-25-25,-25 0,0 0,25 1,-24-1,24 0,0 0,-25 0,25 1,-50-26</inkml:trace>
  <inkml:trace contextRef="#ctx0" brushRef="#br0" timeOffset="158400.7266">12923 9798,'0'25,"0"-1,0 1,0 0,0 0,-25-25,25 25,-24-25,24 24,-25-24</inkml:trace>
  <inkml:trace contextRef="#ctx0" brushRef="#br0" timeOffset="159207.4771">13494 9227,'-25'-24,"25"48,0 1,0 25,0-1,0 26,0-1,-25 1,25-1,0 0,-25 1,25-26,0 1,0-25,0 0,0-1,0-48,0-26,0 25,0-24,25-1,-25 0,0 1,25-26,-25 51,25-26,0 25,-1 0,-24 1,25 24,0-25,0 25,-25 25,25-25,-1 24,-24 1,0 0,25 0,-50 0,25-1,0 1,0 0,-24-25,-1 25,25 0,-25-25,0 0,0 0,1 0,-1 0,0 0,0 0,50 0,-25 24,25-24,0 25,-1 0,1-25,0 25,0 0,0-25,-1 0,1 24,0-24,0-24</inkml:trace>
  <inkml:trace contextRef="#ctx0" brushRef="#br0" timeOffset="159467.6331">13866 9649,'0'25,"25"0,-25-1,24 1,-24 0,0 0,0 0,-24-25,24 24,-25 1,0-25,0 25,0-25,25 25,-24-25,48 0,-24 25,25-25,0-25,0 25,0 0,24 0,-24-25,25 25,-1-25,-24 0,25 25,-26-24</inkml:trace>
  <inkml:trace contextRef="#ctx0" brushRef="#br0" timeOffset="159803.7777">14436 9401,'-24'0,"24"25,0 0,0-1,-25 26,25-25,0 24,-25-24,0 25,25-25,-25 24,0 1,1-25,-1-1,-25 1,25 0,1-25,-1-25,0 0,25 1,-25-1,50-25,-25 25,0 1,25-1,0 25,-1 0,1 0,-25 25,25-1,0-24,0 25,-1 0,1-25,0 25,0-25,-25 25,0-75</inkml:trace>
  <inkml:trace contextRef="#ctx0" brushRef="#br0" timeOffset="160064.0202">14486 9649,'25'0,"0"25,-1 0,1-1,-25 1,0 0,0 0,0 0,-25-1,1 1,-1 0,0 0,0-25,50 0,0 0,0-25,-1 25,1 0,0-25,25 25,-26-25,1 25,0-24</inkml:trace>
  <inkml:trace contextRef="#ctx0" brushRef="#br0" timeOffset="160371.7223">14064 9376,'0'-25,"25"25,0 0,0 0,24 25,-24-25,25 0,-1 0,1 0,0 0,-1 25,1-25,-25 0,24 0,-24 0,0 0,-25-25,-25 0,0 25,25-24,-25 24,1-25,-1 0,25 0,-25 0,25 1</inkml:trace>
  <inkml:trace contextRef="#ctx0" brushRef="#br0" timeOffset="160624.5988">14759 9178,'0'25,"25"-1,-25 1,0 0,24 0,1 24,-25 1,25 0,-25-1,25 1,-25-1,0-24,0 25,0-1,-25 1,25 0,-25-26,0 26,1 0,-26-26,25 1,0 0</inkml:trace>
  <inkml:trace contextRef="#ctx0" brushRef="#br0" timeOffset="160927.7052">15081 9550,'0'-25,"25"25,0 0,0 0,-1-25,26 25,0 0,-1 0,1 0,0-25,-26 25,1 0,0 0,0 0,-50 0</inkml:trace>
  <inkml:trace contextRef="#ctx0" brushRef="#br0" timeOffset="161079.4184">15379 9302,'-25'0,"25"25,0-1,0 1,25 0,-25 25,0-26,0 26,0-25,0 24,25-24,-25 0,0 0,0 0,25-1</inkml:trace>
  <inkml:trace contextRef="#ctx0" brushRef="#br0" timeOffset="161199.5929">15875 9475,'25'25,"0"0,-1 0,1 0,-25-50</inkml:trace>
  <inkml:trace contextRef="#ctx0" brushRef="#br0" timeOffset="161308.1654">16173 9525,'24'25,"-24"0,-49-25</inkml:trace>
  <inkml:trace contextRef="#ctx0" brushRef="#br0" timeOffset="161411.8379">16446 9525,'0'0,"24"0,1 0,0 25,0-25,0 25,-1-1,1-24,0 0</inkml:trace>
  <inkml:trace contextRef="#ctx0" brushRef="#br0" timeOffset="161680.1728">16793 9426,'25'-25,"-1"25,1 0,0 0,0 0,24 0,1 0,0-25,-1 25,1 0,-1 0,-24-25,0 25,0 0,0 0,-50 25,0-25</inkml:trace>
  <inkml:trace contextRef="#ctx0" brushRef="#br0" timeOffset="161844.1285">17066 9128,'0'-25,"0"50,0 0,0 0,0 24,0 1,-25 24,25-24,0 24,0 1,-25-26,25 26,0-26,0 1,0 0,0-1</inkml:trace>
  <inkml:trace contextRef="#ctx0" brushRef="#br0" timeOffset="162403.5554">18058 8979,'-25'0,"25"-25,-25 50,25 0,-25 25,1-1,-1 1,25 0,-25-1,25 26,-25-1,25-24,0-1,0 26,0-26,25-24,0 25,-25-26,49 1,-24 0,0 0,25-25,-26 0,26 0</inkml:trace>
  <inkml:trace contextRef="#ctx0" brushRef="#br0" timeOffset="162880.049">18653 9029,'0'25,"0"24,-25-24,25 25,-24-1,24 1,-25 0,25 24,-25-24,0-1,0-24,0 25,1-26,24 1,-25-25,0 25,25-50,-25 25,25-25,-25 1,25-1,-24-25,24 25,0-24,0-1,0 25,0 1,24-1,1 25,-25-25,25 50,0-25,0 0,-1 25,1-1,0 1,0 0,0 0,0 0,-1-1,1-24,0 25,-25 0,25-25,-25-25</inkml:trace>
  <inkml:trace contextRef="#ctx0" brushRef="#br0" timeOffset="163031.5139">18852 9302,'0'25,"0"-1,-25 1,25 0,0 0,0 24,0-24,0 0,0 0,0 0,0-1,0 1,-25-25</inkml:trace>
  <inkml:trace contextRef="#ctx0" brushRef="#br0" timeOffset="163336.5689">18281 8954,'0'-24,"25"24,0 0,-1 0,26 0,0 0,-1 0,1 0,0 0,-1 24,1-24,-1 0,-24 0,25 0,-25 0,-1-24,1 24,-25-25,-25 25,25-25,0 0,-24 25,24-25,-25 25</inkml:trace>
  <inkml:trace contextRef="#ctx0" brushRef="#br0" timeOffset="163512.8712">19199 9525,'0'0,"0"25,0 0,25-1,-25 1,0 0,-25-25,25 25,0 0,0-1,-25-24,25 25,-25 0,0-25</inkml:trace>
  <inkml:trace contextRef="#ctx0" brushRef="#br0" timeOffset="164160.3039">19546 8905,'0'25,"0"-1,0 26,0 0,0-1,-25 26,25-1,-25 1,25-1,-24 0,24 1,0-1,0-24,0-25,0 24,0-24,0-50,0 0,0-24,0 24,0-25,0 1,24-1,-24 1,25-1,-25 0,25 26,0-26,0 25,0 0,-1 1,1 24,0 24,0 1,-25 0,25 0,-50 0,25-1,-25 1,0 0,0 0,1-25,-1 25,0-25,0 0,0 0,0 0,50 24,-25 1,25-25,0 25,25 0,-26-25,1 25,25-25,-25 0,-1 0,1 0,0 0,0 0,0-25</inkml:trace>
  <inkml:trace contextRef="#ctx0" brushRef="#br0" timeOffset="164459.9304">19968 9401,'0'0,"0"25,0 0,0-1,-25 1,25 0,0 0,0 24,-25-24,25 0,0-50,25 25,-25-25,25 1,-25-26,25 25,-1-24,1 24,-25 0,25 0,0 25,-25 25,0 0,0 0,0-1,0 1,0 0,0 25,0-26,0 1,0 0,25 0,-1-25,1-25</inkml:trace>
  <inkml:trace contextRef="#ctx0" brushRef="#br0" timeOffset="164839.9614">20687 9004,'-25'25,"25"0,0 0,-25 24,25 1,-24-25,-1 24,25 1,-25-25,0 24,0 1,1-25,-1-1,0 1,0 0,0-25,25-25,-24 25,-1-25,0 1,0-1,25-25,0 25,0 1,0-1,0 0,0 0,25 25,0-25,0 50,-1-25,1 25,0-25,25 25,-26 0,1-1,0 1,0 0,0-25,-25 25,24-25,-24 25,25-50</inkml:trace>
  <inkml:trace contextRef="#ctx0" brushRef="#br0" timeOffset="165144.5215">20762 9277,'0'25,"0"0,0-1,-25 1,25 25,0-25,0 24,0-24,0 0,-25 0,25-1,25-48,-25-1,25 0,-1-25,-24 26,25-26,0 0,0 26,-25-1,25 25,-1 0,-24 25,0 24,0-24,0 25,0-26,0 26,0-25,0 0,0-1,25 1,-25-50,-25 25,25-24</inkml:trace>
  <inkml:trace contextRef="#ctx0" brushRef="#br0" timeOffset="165464.1094">20365 8954,'-25'-24,"50"24,-1 0,1 0,25 0,-25 0,24 0,-24 0,25 24,-1-24,1 0,-25 0,0 25,-1-25,1 0,0 0,0 0,-25-25,0 1,-25-1,25 0,0 0,-25 0,25 1,0-1,-25 0</inkml:trace>
  <inkml:trace contextRef="#ctx0" brushRef="#br0" timeOffset="165748.3352">21208 8855,'25'25,"-25"0,0 0,25-1,-1 26,-24-25,25 25,0-1,-25 1,25-1,-25 1,0 0,0-1,0 1,-25-25,0 24,0-24,1 25,-1-1,0-24,-25 25,26-26,-26 26,0-25,1 0</inkml:trace>
  <inkml:trace contextRef="#ctx0" brushRef="#br0" timeOffset="170236.0359">6722 11112,'-25'0,"50"0,0 0,0 0,-1 0,1 0,25 0,-25 0,0 0,-1 0,1 0,-25 25</inkml:trace>
  <inkml:trace contextRef="#ctx0" brushRef="#br0" timeOffset="170392.6321">6648 11361,'24'0,"26"0,-25 0,24 0,-24 0,25 0,0-25,-1 25,1 0,-1 0</inkml:trace>
  <inkml:trace contextRef="#ctx0" brushRef="#br0" timeOffset="171016.8672">7565 10864,'0'0,"-24"25,24 0,0 0,0 24,-25 26,25-1,0 1,0-1,-25 1,25 24,-25-25,25-24,0 24,0-49,0 0,0 0,0-1,0-48,0-1,0-25,0 1,0-1,25 0,-25 1,0-1,25 1,0-1,-25 0,24 26,-24-1,25 25,0 0,0 0,0 0,-1 0,1 25,0-1,-25 1,0 0,0 0,0 0,0-1,0 1,-25-25,25 25,-25 0,1 0,-1-25,0 24,0-24,0 0,1 0,-1 0,0 0,0-24,50 48,0-24,-25 25,25-25,-1 25,1 0,0 0,0-25,0 24,-1-24,1 0,0 0,0 0,0 0,-1 0,1-24,0-1,-25 0</inkml:trace>
  <inkml:trace contextRef="#ctx0" brushRef="#br0" timeOffset="171199.4577">7962 11385,'-25'25,"25"0,0 0,0 0,-24-1,24 1,0 0,0 25,0-26,0 1,0 0,-25 0,50 0</inkml:trace>
  <inkml:trace contextRef="#ctx0" brushRef="#br0" timeOffset="171504.6684">8508 11038,'0'-25,"-25"50,0-25,25 25,-24 24,-1 1,0 25,25-26,0 26,0-26,0 26,0-26,0 1,25-1,-25 1,49-25,-24 0,0-1,25-24,-1 0</inkml:trace>
  <inkml:trace contextRef="#ctx0" brushRef="#br0" timeOffset="171896.2447">9079 11063,'0'-25,"0"50,0 24,0-24,-25 25,25 0,0-1,-25 1,0-1,25 1,-25-25,0 24,1-24,24 0,-25-25,0 25,0-25,0 0,1-25,24 0,-25 0,25 1,-25-1,25 0,0 0,0 0,0 1,25-1,0 25,-1 25,1-25,0 24,0-24,0 25,-1 0,1 0,0 0,25-1,-25-24,-1 25,1-25,-25-49,25 49</inkml:trace>
  <inkml:trace contextRef="#ctx0" brushRef="#br0" timeOffset="172052.7289">9252 11311,'-25'25,"25"0,0-1,25 1,-25 25,0-25,0-1,0 1,0 0,0 0,0 0,0-1,-25-48,1-1</inkml:trace>
  <inkml:trace contextRef="#ctx0" brushRef="#br0" timeOffset="172307.6392">8756 11038,'25'-25,"0"25,-1 0,26 0,-25 25,24-25,1 0,0 0,-1 0,1 0,-25 0,24 0,-24 0,0 0,0 0,-25-25,-25 0,25 1,-25 24,25-25,0 0,-25 0,1 0</inkml:trace>
  <inkml:trace contextRef="#ctx0" brushRef="#br0" timeOffset="172516.0561">9699 11435,'0'25,"0"0,0-1,0 1,0 0,0 0,-25 0,25 24,0-24,-25 0</inkml:trace>
  <inkml:trace contextRef="#ctx0" brushRef="#br0" timeOffset="172907.571">10344 11038,'0'25,"-25"0,25 24,0 1,-25 0,25-1,-25 1,0-1,1-24,-1 25,25-25,-25-1,0 1,0 0,1-25,-1-25,0 25,25-25,-25 1,0-1,25 0,-25-25,25 26,25-26,-25 25,25 0,0 25,0 0,0 25,-1-25,26 25,-25 0,0 0,-1-1,26-24,-25 25,0 0,-1-25,1 25,0-25</inkml:trace>
  <inkml:trace contextRef="#ctx0" brushRef="#br0" timeOffset="173164.5885">10567 11336,'-25'25,"25"-1,0 1,0 0,0 0,0 0,0-1,0 1,0 0,0 0,0 0,25-1,-50-24</inkml:trace>
  <inkml:trace contextRef="#ctx0" brushRef="#br0" timeOffset="173484.7567">9996 10988,'0'0,"-25"0,25-24,0-1,25 25,0 0,0 0,0 0,0 0,24 25,1-25,24 0,-24 0,-1 24,26-24,-50 0,24 0,1-24,-25 24,-1 0,-48-25,24 0,-25 0,0 0,0 1,0 24</inkml:trace>
  <inkml:trace contextRef="#ctx0" brushRef="#br0" timeOffset="173756.9436">10815 10914,'25'25,"-25"0,24 24,1-24,-25 25,25-1,-25-24,25 25,0-25,-1 24,-24-24,0 0,25 24,-25-24,0 0,-25 0,25 24,-24 1,-1-25,0 24,0-24,0 0</inkml:trace>
  <inkml:trace contextRef="#ctx0" brushRef="#br0" timeOffset="174240.1362">11336 11261,'0'-24,"-25"24,50 0,0-25,-1 25,26 0,-25 0,0 0,24 0,-24 0,25 0,-26 0,1 0,0 0,0 0,-50 0,-25-50,26 50</inkml:trace>
  <inkml:trace contextRef="#ctx0" brushRef="#br0" timeOffset="174400.5468">11559 10964,'0'24,"0"26,0-25,0 24,0 1,0 0,0-1,0 1,25-25,-25 24,0 1,0-25,0 24</inkml:trace>
  <inkml:trace contextRef="#ctx0" brushRef="#br0" timeOffset="175372.1919">12402 10691,'-24'0,"24"25,0-1,0 1,0 25,0-1,-25 26,25-1,0 1,0-1,-25 1,25-1,0 0,0-24,0 0,0-26,0-48,0-1,0 0,25-25,-25 26,0-26,0 0,0 1,0-1,25 0,-25 1,24 24,1 0,-25 0,25 25,0 0,0 0,-1 25,1 0,-25 0,25 0,-25-1,0 1,0 0,0 0,-25 0,0 0,25-1,-24-24,-1 25,0 0,0-25,0 0,1 0,-1 0,0 0,50 0,0 25,-1-25,1 25,0-25,25 0,-26 24,26-24,-25 0,0 0,-1 0,-24-24,25 24</inkml:trace>
  <inkml:trace contextRef="#ctx0" brushRef="#br0" timeOffset="175616.4595">12750 11212,'0'25,"24"-25,1 24,-25 1,25-25,-25 25,-25 0,25 0,-25-1,1-24,24 25,-25-25,0 25,50-25,0 0,-1 0,1 0,0 0,0 0,0-25,-1 25,1 0,0-25,0 25,0-24</inkml:trace>
  <inkml:trace contextRef="#ctx0" brushRef="#br0" timeOffset="175823.8695">13146 10815,'-24'25,"-1"-1,25 1,0 25,-25-1,25 26,-25-26,25 26,0-25,0 24,25-24,-25-1,25 1,0-25,-1-1,26 1,0-25,-1 0,26-25,-1 1</inkml:trace>
  <inkml:trace contextRef="#ctx0" brushRef="#br0" timeOffset="176155.8043">13841 10939,'-25'0,"25"25,0-1,0 1,0 0,0 0,-25 24,25 1,-24-25,-1 25,25-1,-25-24,0 25,0-26,1 1,-1-25,0 0,0 0,0-25,1 1,24-1,0-25,0 25,0 1,0-1,24 0,1 0,0 25,0 0,0 0,-1 0,1 25,0 0,25 0,-26-25,1 24,0 1,-25 0,25-25,0 0,-1 0</inkml:trace>
  <inkml:trace contextRef="#ctx0" brushRef="#br0" timeOffset="176323.6392">13990 11137,'-25'25,"25"0,0 0,25 0,-25-1,0 1,-25 25,25-25,0-1,0 1,0 0,0 0,0 0,0-50,-25 25</inkml:trace>
  <inkml:trace contextRef="#ctx0" brushRef="#br0" timeOffset="176604.6029">13494 10840,'0'-25,"0"50,25-25,-1 0,1 24,0-24,0 0,24 25,-24-25,25 0,-25 0,24 0,-24 0,0 0,0-25,-1 25,1 0,-25-24,0-1,-25 25,25-25,0 0,-24 0,24 1,-25 24,25-25,0 50</inkml:trace>
  <inkml:trace contextRef="#ctx0" brushRef="#br0" timeOffset="176783.7932">14312 11336,'0'25,"0"-1,0 1,0 0,0 0,-25 0,25-1,0 1,0 0,0 0,-24 0</inkml:trace>
  <inkml:trace contextRef="#ctx0" brushRef="#br0" timeOffset="177151.3647">14709 10914,'25'25,"-25"0,0-1,0 1,0 25,0-25,0 24,-25 1,25 0,-25-26,1 26,-1-25,0 0,0-1,0-24,1 0,-1 0,25-24,-25-1,0 25,25-25,-25 0,25 0,0 1,0-1,25 0,0 0,0 25,0 0,-1 0,1 0,25 0,-25 25,-1-25,1 25,25 0,-25-25,-1 24</inkml:trace>
  <inkml:trace contextRef="#ctx0" brushRef="#br0" timeOffset="177395.804">14908 11088,'0'0,"24"0,-24 24,25 1,-25 0,0 0,0 0,0 0,0-1,0 1,-25-25,25 25,-24-25,-1 25,0 0,50-25,0 0,-1 0,1-25,0 25,0 0,0-25,-1 25,-24-25,-24-24,24 24</inkml:trace>
  <inkml:trace contextRef="#ctx0" brushRef="#br0" timeOffset="177680.9775">14362 10815,'25'-25,"0"50,-1-25,1 0,25 0,-1 0,-24 0,25 0,-1 0,1 0,0 0,-26 0,26 0,-25 0,-25-25,-25 0,25 0,-50-24,50 24</inkml:trace>
  <inkml:trace contextRef="#ctx0" brushRef="#br0" timeOffset="177924.1161">15156 10716,'24'24,"-24"1,25 0,-25 25,0-26,25 26,-25-25,25 24,-25-24,25 25,-25-25,0-1,0 1,0 0,0 25,-25-25,25 24,-25-24,0 0,0 0,1-1</inkml:trace>
  <inkml:trace contextRef="#ctx0" brushRef="#br0" timeOffset="178215.8457">15577 11013,'0'-25,"25"25,0 0,0 0,0-24,24 24,-24 0,25 0,-26 0,1 0,25 0,-25 0,-1 0</inkml:trace>
  <inkml:trace contextRef="#ctx0" brushRef="#br0" timeOffset="178372.3296">15801 10815,'0'25,"0"-1,0 1,0 0,0 0,0 24,0 1,0-25,0 24,24-24,-24 25,0-25,25-25,0 25</inkml:trace>
  <inkml:trace contextRef="#ctx0" brushRef="#br0" timeOffset="178484.1454">16297 11013,'24'25,"-24"0,25-50</inkml:trace>
  <inkml:trace contextRef="#ctx0" brushRef="#br0" timeOffset="178592.693">16495 11013,'25'25,"-25"0,25-25,-50 0,50 0</inkml:trace>
  <inkml:trace contextRef="#ctx0" brushRef="#br0" timeOffset="178915.7815">17165 10964,'0'-25,"25"25,-1 0,1-25,25 25,-25 0,24 0,1 0,-1 0,1 0,-25 0,25 0,-26 0,1 0,-50 0</inkml:trace>
  <inkml:trace contextRef="#ctx0" brushRef="#br0" timeOffset="179075.9953">17438 10666,'0'25,"-25"0,25 24,0-24,0 25,0-1,0 1,0-1,0 26,0-26,0 1,0 0,0-25,0 24,0-24</inkml:trace>
  <inkml:trace contextRef="#ctx0" brushRef="#br0" timeOffset="179748.0422">18380 10443,'0'0,"0"25,0-1,0 1,-25 50,25-26,0 26,-24-1,24 0,-25 1,0-1,25-24,0-1,-25 1,25-25,0 0,0-50,25 0,-25-25,0 26,25-26,-25 0,25 1,-25-1,24 1,1 24,0-25,-25 25,25 25,0 0,-1 0,1 0,0 0,-25 25,25 0,0 0,-25 0,0-1,0 1,0 0,-25 0,0 0,25-1,-25 1,0-25,-24 25,24-25,0 0,0 0,1 0,-1 0,0 0,50 25,0-25,-1 25,1-1,25-24,-25 25,24-25,-24 25,25-25,-25 0,-1 0,26-25,-25 0</inkml:trace>
  <inkml:trace contextRef="#ctx0" brushRef="#br0" timeOffset="180040.025">18777 10939,'0'25,"-25"-1,25 1,0 0,0 25,-24-26,24 1,0 0,0 0,0 0,0-50,24-25,-24 25,25 1,0-26,0 25,0-24,-1 24,-24 0,25 25,0 25,-25 0,0-1,-25 1,25 0,0 25,0-26,0 1,25 0,-25 0,0 0,25-25,0 0,-25-25,49 0</inkml:trace>
  <inkml:trace contextRef="#ctx0" brushRef="#br0" timeOffset="180372.7003">19397 10641,'-25'0,"1"0,24 25,-25 0,0 0,25-1,0 1,-25 0,25 0,0 24,0-24,0 25,0-25,0 24,0-24,0 0,25 24,-25-24,25 0,0 0,-25 0,24-25,1 0,0 0</inkml:trace>
  <inkml:trace contextRef="#ctx0" brushRef="#br0" timeOffset="180756.2077">19968 10641,'0'25,"-25"0,25 0,0-1,0 26,-25-25,0 24,25-24,-24 25,-1-25,25-1,-25 1,0 0,0-25,1 25,-1-25,25-25,-25 25,25-25,-25 25,0-25,25 1,0-1,0 0,0 0,25 0,0 1,0-1,0 25,-1 0,1 25,25-25,-25 24,-1 1,1 0,0 0,0-25,0 25,-1-1,1-24</inkml:trace>
  <inkml:trace contextRef="#ctx0" brushRef="#br0" timeOffset="180924.7552">20141 10790,'0'0,"-24"25,24 0,0-1,0 26,0-25,0 0,-25-1,25 1,0 0,0 0,0 0,0-1,0 1,0-50</inkml:trace>
  <inkml:trace contextRef="#ctx0" brushRef="#br0" timeOffset="181239.6498">19645 10468,'-24'-25,"48"25,1 0,25 0,-25 25,49-25,-24 0,-1 0,1 0,-1 24,1-24,0 0,-26 0,1 0,0 0,0-24,-50-1,0 0,0 0,1 0,-1 1,25-1</inkml:trace>
  <inkml:trace contextRef="#ctx0" brushRef="#br0" timeOffset="181471.8162">20489 10964,'0'24,"-25"1,25 0,0 0,0 0,0-1,-25 1,25 0,-25-25</inkml:trace>
  <inkml:trace contextRef="#ctx0" brushRef="#br0" timeOffset="181855.7449">21010 10542,'0'25,"0"0,-25-1,25 1,0 25,-25-1,25 1,-25 24,0-24,1 0,-1-26,0 1,0 0,0 0,25 0,-24-25,-1-25,25 0,-25 0,25 0,-25 1,25-1,0-25,0 25,25 1,-25-1,25 25,-25-25,25 25,-1 0,26 25,-25 0,0-1,24 1,-24 0,0 0,0 0,-1-1,1 1,0-25,0 25</inkml:trace>
  <inkml:trace contextRef="#ctx0" brushRef="#br0" timeOffset="182144.1338">21183 10840,'0'24,"0"1,0 0,0 0,0 24,-25-24,25 0,0 0,25-50,-25 0,0 0,25 1,-25-1,25 0,-25 0,25 25,-1-25,-24 50,0 0,25 0,-25 24,0-24,0 0,0 25,0-26,0 1,25 0,-25 0,0-50,0 0</inkml:trace>
  <inkml:trace contextRef="#ctx0" brushRef="#br0" timeOffset="182443.8279">20687 10468,'-25'0,"50"0,0 0,25 0,-26 0,26 24,0-24,-1 0,1 25,-1-25,1 25,0-25,-1 0,-24 0,0 0,0 0,-1 0,-24-25,0 0,0 1,-24-1,24 0,0 0,0 0,-25-24</inkml:trace>
  <inkml:trace contextRef="#ctx0" brushRef="#br0" timeOffset="182679.8963">21654 10393,'0'0,"0"25,0 0,0 24,25-24,-25 25,25-1,-25-24,0 25,25-1,-25 1,0 0,0-1,0 1,-25-1,25-24,-25 25,0-1,1 1,-1-25,0 25,0-26,-24 1,-1 0</inkml:trace>
  <inkml:trace contextRef="#ctx0" brushRef="#br0" timeOffset="184323.6344">10393 3721,'0'25,"0"-1,25-24,-25 25,25 0,0-25,-1 0,1 0,0 0,0 0,24-25,-24 25,25-25,-1 1,1 24,0-25,-26 25,26 0,-25 0,0 25,-1-25,1 24,25-24,-25 0,-25 25,24-25,1 0,0 0,0 0,0 0,0-25,-1 25,1 0,0-24,0 24,24 0,-24 0,0 0,25 0,-26 24,26-24,-25 25,24-25,-24 25,25-25,-25 0,24 25,1-25,-25-25,24 25,-24 0,25-25,-26 25,26-25,-25 25,0-24,-1 24,26 0,-25-25,0 25,0 25,-1-25,1 0,0 24,25-24,-26 25,1-25,0 25,25-25,-26 0,1 0,25 0,-25 0,24 0,1 0,-1-25,-24 25,25-25,-1 25,-24 0,25 0,-25 0,-1 0,1 0,0 0,0 25,0 0,-1-25</inkml:trace>
  <inkml:trace contextRef="#ctx0" brushRef="#br0" timeOffset="190120.6162">6697 12626,'-25'0,"1"-25,48 25,1 0,0 0,0 0,0 0,24 0,-24 0,0 0,0 0,0 0,-1 0,1 0,0 0,0 0,-50 25</inkml:trace>
  <inkml:trace contextRef="#ctx0" brushRef="#br0" timeOffset="190303.6453">6672 12774,'25'0,"0"0,0 0,24 0,-24 0,25 0,-25 0,24-24,1 24,0 0,-26 0,26 0,0 0</inkml:trace>
  <inkml:trace contextRef="#ctx0" brushRef="#br0" timeOffset="190952.9175">7689 12229,'-24'0,"24"25,0-1,0 1,0 25,-25-1,25 1,0 24,0 1,0-1,-25 25,25-24,0-26,0 26,-25-26,25-24,0 0,0 0,0-50,0 0,0 0,0-24,0-1,25 1,-25-1,0 0,0-24,25 24,0 1,-25 24,24 0,1 0,0 25,0 0,0 0,-1 0,1 0,-25 25,25 0,-25 0,25-25,-25 25,0-1,0 1,-25 0,0 0,25 0,-25-1,1 1,-1-25,0 25,0-25,0 25,1-25,-1 0,0 0,50 0,0 25,-1-1,1 1,0-25,0 25,0-25,-1 25,1-25,0 0,0 0,0 0,-1-25,1 25,0-25,-25 0</inkml:trace>
  <inkml:trace contextRef="#ctx0" brushRef="#br0" timeOffset="191099.6247">8062 12725,'0'25,"0"-50,-25 74,25-24,0 0,0 0,-25 24,25-24,0 25,0-1,0-24,0 0,25 0,-25 0,0-1,25 1</inkml:trace>
  <inkml:trace contextRef="#ctx0" brushRef="#br0" timeOffset="191363.7078">8508 12452,'-25'25,"0"0,1-1,24 26,-25 0,0 24,25-24,0 24,0-24,0-1,25 26,-25-51,25 26,-1-25,1-25,0 25,0-50,0 25</inkml:trace>
  <inkml:trace contextRef="#ctx0" brushRef="#br0" timeOffset="191692.3601">8930 12502,'0'24,"-25"26,25-25,-25 24,25 1,-25 0,25-1,-25-24,1 25,24-26,-25 1,0 0,0 0,0-25,1-25,-1 0,25 0,-25 1,25-1,0-25,0 25,0 1,0-1,25 25,-25-25,25 25,-1 0,1 25,0 0,0-1,0-24,-1 25,1 0,0 0,0 0,-25-1,25-24,-1 0,-24-24</inkml:trace>
  <inkml:trace contextRef="#ctx0" brushRef="#br0" timeOffset="191843.7971">9054 12675,'-25'25,"25"0,0 0,0 24,0-24,0 25,0-26,0 26,0-25,0 0,0-1,0 1,0 0,0-50,-25 25</inkml:trace>
  <inkml:trace contextRef="#ctx0" brushRef="#br0" timeOffset="192131.6248">8632 12427,'0'25,"25"-25,24 0,-24 0,0 0,25 0,-26 25,26-25,0 0,-26-25,26 25,-25 0,0 0,0 0,-1 0,-24-25,-24 25,24-25,-25 25,25-24,-25 24,25-25,-25 0,25 0,-25 0</inkml:trace>
  <inkml:trace contextRef="#ctx0" brushRef="#br0" timeOffset="192308.6828">9525 12898,'0'0,"0"25,0 0,0 0,0 0,0-1,0 1,-25 0,0-25</inkml:trace>
  <inkml:trace contextRef="#ctx0" brushRef="#br0" timeOffset="192715.8123">10071 12477,'0'25,"-25"-1,25 1,0 25,-25-25,25 49,-25-24,0-1,25 1,-24-1,-1-24,0 25,25-25,-25-1,0-24,1-24,-1 24,25-25,-25 0,25-25,0 26,-25-26,50 25,-25 0,25 1,-25-1,25 25,-25-25,24 50,1-25,0 0,0 25,24-25,-24 24,0-24,0 25,0 0,0 0,-1 0,1-25,-50 0</inkml:trace>
  <inkml:trace contextRef="#ctx0" brushRef="#br0" timeOffset="192963.8152">10195 12774,'0'0,"25"0,-25 25,24 0,-24 0,25 0,-25-1,-25 1,25 0,0 0,-24 0,-1-1,25 1,-25-25,25 25,25-25,0-25,-1 25,1 0,0-25,0 1,0 24,-1-25,1 0,-25 0</inkml:trace>
  <inkml:trace contextRef="#ctx0" brushRef="#br0" timeOffset="193263.6771">9723 12477,'25'-25,"0"25,0 0,24 0,-24 25,25-25,-1 0,1 0,0 0,-1 25,1-25,0 0,-26-25,1 25,0 0,0 0,-50-25,0 25,25-25,-25 25,1-25,-1 1,25-1,-25 0,0 0,25-24,0 24</inkml:trace>
  <inkml:trace contextRef="#ctx0" brushRef="#br0" timeOffset="193480.0708">10616 12328,'0'25,"25"0,-25-1,25 26,0-25,0 24,-1 1,1-25,-25 24,25 1,-25 0,0-1,0 1,0 24,-25-24,0 24,1 1,-51-75,26 49,-26 1</inkml:trace>
  <inkml:trace contextRef="#ctx0" brushRef="#br0" timeOffset="198748.4814">2629 8434,'25'0,"0"0,0 0,0 0,-1 0,1 0,25 0,-25 0,-1 0,1-25,0 25,0 0,0 0,-50 0,0 25,0-1,0-24</inkml:trace>
  <inkml:trace contextRef="#ctx0" brushRef="#br0" timeOffset="199028.3742">2654 8682,'25'0,"0"0,0 0,-1 0,26 0,-25 0,0 0,24 0,-24 0,0-25,0 25,-1 0,-48 0</inkml:trace>
  <inkml:trace contextRef="#ctx0" brushRef="#br0" timeOffset="206708.0817">2108 8384,'-24'-25,"-1"50,0 0,0 0,25-1,-25 1,25 0,-24-25,24 25,0 0,0-1,-25 1,25 0,0 0,0 0,0-1,0 1,0 0,0 0,25 0,-25-1,24 1,1 0,0-25,-25 25,25-25,0 0,-1 0,-24-25,25 25,0 0,0-25,0 0,-1 1,-24-1,25 25,-25-25,0 0,25 25,-25-25,0 1,25 24,-25-25,0 0,0 0,0 0,0 1,0-1,0 0,0 0,-25 25,25-25,0 1,0-1,-25 0,0 0,1 25,-1 0,0 0,0 0,0 0,1 0,-1 0,25 25</inkml:trace>
  <inkml:trace contextRef="#ctx0" brushRef="#br0" timeOffset="214160.0855">14139 3522,'24'25,"-24"0,25-25,0 0,-25-25,25 25,0-25,-1 25,1-25,0 25,-25 25,25-25,0 0,0 25,-1 0,1-25,0 0,0-25,0 25,-1-25,1 25,0 0,0 0,0 25,-1-25,1 0,0 0,0 0,-25-25,25 25,-1-25,1 50,0-25,-25 25,25-25,0 0,-1 0,-24-25,25 25,0 0,0 0,0 0,-1 25,1 0,0-25,0 0,0-25,-1 25,-24-25,25 25,0 0</inkml:trace>
  <inkml:trace contextRef="#ctx0" brushRef="#br0" timeOffset="219380.2443">8458 13345,'0'25,"25"-25,-25 25,25-1,-25 1,25 0,0-25,-1 0,1 0,0 0,0-25,0 25,-25-25,24 25,1 0,0-24,0 24,0 0,-1 0,1 24,0-24,-25 25,25-25,0 0,-1 0,-24-25,25 25,0-24,0 24,-25-25,25 25,0-25,-1 50,1-25,0 25,0-1,0-24,-25 25,24-25,1 0,0 0,0-25,0 1,-1 24,1-25,0 25,0 25,0-25,-25 24,24-24,1 25,0-25,0 0,0 0,-1 0,1-25,0 1,0 24,-25-25,25 25,-1 0,-24 25,25-25,-25 24,25-24,0 25,0 0,-1-25,-24 25,25-25,0 0,0 0,0 0,-1-25,1 0,0 25,0 0,-25 25,25-25,-25 25,25-25,-1 25,1-50,0 25,0-25,0 0,-1 0,1 1,0 24,0-25,0 50,-1-25,-24 24,25-24,0 25,0-25,0 25,-1-25,1 0,-25-25,25 25,0 0,0-25,-1 25,1-24,0 24,0 0,0 0,-1 0,-24 24,25-24,0 0,-25 25,25-50,-50 25</inkml:trace>
  <inkml:trace contextRef="#ctx0" brushRef="#br0" timeOffset="226700.5635">9327 13692,'0'-25,"0"1,0-1,0 50,0-1,0 1,-25 25,25-1,0-24,-25 25,25-1,0 1,-25-25,25 0,0 24,0-24,0 0,0 0,0-1,0-48,0-1,0 0</inkml:trace>
  <inkml:trace contextRef="#ctx0" brushRef="#br0" timeOffset="226933.0004">9525 13543,'0'25,"-25"0,25 0,0 0,0 24,0-24,-25 25,25-1,0 1,-24-1,24-24,0 25,0-25,0 24,-25-24,25 0,0 0,-25-1,0-24</inkml:trace>
  <inkml:trace contextRef="#ctx0" brushRef="#br0" timeOffset="227176.0263">9079 13791,'24'-24,"1"48,0-24,0 25,24 0,1-25,-25 25,24 0,1-25,-25 24,24-24,-24 25,0-25,0 0,0 25,-50-50</inkml:trace>
  <inkml:trace contextRef="#ctx0" brushRef="#br0" timeOffset="227584.0097">9327 14412,'-25'0,"25"24,0 1,0 0,0 0,0 0,0 24,0-24,0 0,0 24,0-24,25 0,-25 0,24 0,1-25,-25 24,25-24,0 0,-25-24,25 24,-1-25,1 0,-25-25,25 26,0-26,-25 0,25 26,-25-26,0 25,0 0,-25 1,25-1,0 0,-25 0,0 25,0-25,1 25,-1 25,0-25,25 25,-25-25,25 25</inkml:trace>
  <inkml:trace contextRef="#ctx0" brushRef="#br0" timeOffset="228451.7486">12774 12849,'0'-25,"25"25,0 0,0 0,0 25,24-25,1 0,-1 0,1 0,0 0,-1 0,1 0,-25 25,24-25,1 0,-25 0,24 0,-24 0,0 0,0 0,-50 0,0-25,0 25,1 0</inkml:trace>
  <inkml:trace contextRef="#ctx0" brushRef="#br0" timeOffset="228847.9708">12774 13146,'-24'0,"48"-24,1 24,0 0,25 0,-1 0,-24-25,25 25,-1 0,1 0,-1 0,1 0,0 0,-1 0,1 0,0 25,-26-25,1 0,25 0,-25 0,-1 24,1-24,0 0,-50 0,0 0,1-24</inkml:trace>
  <inkml:trace contextRef="#ctx0" brushRef="#br0" timeOffset="229171.655">13370 12601,'-25'0,"25"25,25-25,-25 24,25 1,-1 0,1 0,0 0,0 24,24-24,-24 0,0-25,0 25,0-1,-1 1,1-25,0 25,0 0,0-25,-25 25,0-1,0 1,0 0,-25 0,25 0,-25-1,25 1,-25 0,-24 0,24 0,0 24,0-24,0 0,1 0</inkml:trace>
  <inkml:trace contextRef="#ctx0" brushRef="#br0" timeOffset="230352.3622">14461 12427,'-25'0,"25"25,0 0,-24 0,24 49,0-24,0 24,-25 25,25 0,-25-24,25 24,0-25,0 1,-25-25,25-1,0 1,0-25,0-1,-25 1,25-50,0 1,0-1,0-25,0 1,25-1,-25 0,0 1,25-1,0-24,-25 49,25-25,-1 25,1 1,0-1,0 25,0-25,-1 50,1-25,0 0,-25 25,25-25,-25 24,25 1,-25 0,0 0,-25 0,0-1,0-24,0 25,1-25,-1 0,0 25,0-25,0 0,1 0,-1 0,0 0,50 25,0 0,-25-1,24 1,1 0,0-25,0 25,24-25,-24 0,25 0,-25 0,24 0,-24 0,25-25,-26 25,1-25,0 25,0-25,-25 1,25 24,-25-25,24 25,-24-25,-24 25,24 25,0 0,0-1,0 26,0-25,0 25,0-1,0-24,0 25,0-26,0 1,0 0,0 0,24 0,-24-50,0 0,0 0</inkml:trace>
  <inkml:trace contextRef="#ctx0" brushRef="#br0" timeOffset="230744.1644">15329 12923,'-25'-25,"50"25,0 0,0 0,0 0,24 0,-24 0,0 0,0 0,0 0,24 0,-24 0,0 0,-25-24,-50-1,25 50</inkml:trace>
  <inkml:trace contextRef="#ctx0" brushRef="#br0" timeOffset="230980.3425">15304 13097,'25'0,"0"0,0 0,0-25,0 25,-1 0,26 0,-25 0,0 0,-1 0,26 0,-25 0,0 25,-1-25</inkml:trace>
  <inkml:trace contextRef="#ctx0" brushRef="#br0" timeOffset="231440.9946">16197 12923,'0'-25,"-24"50,-1 0,25 0,0 0,0-1,0 26,0-25,0 0,25 24,-25-24,0 0,24 0,1-25,0 25,0-25,0 0,-1 0,1 0,0-25,0 0,-25 0,25 0,-25-24,25 24,-25 0,0 0,0 0,0-24,0 24,-25 0,25 0,-25 1,25-1,-25 0,0 0,0 25,1 25,-1-25,0 25,0-25,0 25,1-1</inkml:trace>
  <inkml:trace contextRef="#ctx0" brushRef="#br0" timeOffset="240744.5711">4539 15553,'0'-25,"0"50,25-1,-25 1,0 0,25 25,-25-26,0 1,25 0,-25 0,24 0,1-25,-25-25,25 0</inkml:trace>
  <inkml:trace contextRef="#ctx0" brushRef="#br0" timeOffset="241068.414">4837 15429,'0'0,"0"24,0 1,-25-25,25 25,0 0,0 24,-25-24,25 25,-25-25,1 24,-1-24,0 25,0-26,0 1,1-25,-1 25,-25 0,25-25,1 25,-1-25,-25 0,25 0,1 0,-1 0,0 0,50-25,0 25,24 0,-24-25,25 25,-1 0,1-25,-1 0,1 25,0-24,-1 24,-24-25,0 25,0 0,0 0,-1 0,-48 0,-1 0</inkml:trace>
  <inkml:trace contextRef="#ctx0" brushRef="#br0" timeOffset="241287.9872">4663 15379,'0'25,"0"0,25-1,-25 26,0 0,25-1,-25 1,0 24,0 1,0-1,0 0,0 1,25-26,-25 1,0 0,0-26,0-48,0-1</inkml:trace>
  <inkml:trace contextRef="#ctx0" brushRef="#br0" timeOffset="241524.6714">4713 15900,'-25'0,"50"0,-75 25,25-1,25 1,-24 0,-1 25,0-26,25 1,-25 0,25 0,25-50,0 0,0 0,-1-24,26 24,-25 0,0 0,24 1,-24 24,0-25,0 25,0 0,-1 0,-48 25,24-1,0 1,-25 0,0 0,0 0,-25 24,-24-74,24 75</inkml:trace>
  <inkml:trace contextRef="#ctx0" brushRef="#br0" timeOffset="241671.8588">4564 16272,'0'25,"0"-50,25 25,0 0,-1-25,26 25,-25-25,24 0,1 1,-25-1,0 0,24 0,-24 0,-25 1,-25 24,1 0,24-25</inkml:trace>
  <inkml:trace contextRef="#ctx0" brushRef="#br0" timeOffset="241800.6978">4812 16049,'-74'124,"148"-248,-148 272,49-98,25-25,0 24,-25-24,25 0,-25 25,25-25,-25-25,1 24,-1-24,0-24,25-1,-25 0</inkml:trace>
  <inkml:trace contextRef="#ctx0" brushRef="#br0" timeOffset="241931.8928">4688 16173,'74'74,"-148"-148,173 173,-49-74,-25 24,24-24,-24 0,25 0,-25 0,-1-1,1-24,0 25</inkml:trace>
  <inkml:trace contextRef="#ctx0" brushRef="#br0" timeOffset="242136.1346">5358 15677,'0'0,"-25"24,0-24,25 25,-25 0,1 25,-1-1,0 1,-25-1,50 26,-24-50,24 24,0-24,0 0</inkml:trace>
  <inkml:trace contextRef="#ctx0" brushRef="#br0" timeOffset="242512.8291">5308 15900,'0'0,"0"25,0 24,0-24,0 0,0 24,0-24,0 25,25-25,-25-1,25-48,-25-26,0 25,25-24,-1-1,-24 0,25 26,-25-1,25 0,-25 0,25 25,-25 25,25 0,-25 0,0-1,0 26,0-25,0 0,24-1,-24 1,0 0,0-50,25 0,-25-24,0 24,25-25,-25 26,25-26,-25 25,25 0,-1 50,-24 25,0-25,-24-1,24 26,0-25,0 0,0-1,0-48,24-26</inkml:trace>
  <inkml:trace contextRef="#ctx0" brushRef="#br0" timeOffset="242636.3527">5755 15801,'24'-25,"-48"50,48-25,-24 24,0 1,0 0,-24 0,24 24,-25-24,0 25,0-1,25-24,-25 0,1 0,24 0,-25-25</inkml:trace>
  <inkml:trace contextRef="#ctx0" brushRef="#br0" timeOffset="242751.7838">5755 15999,'24'25,"1"0,0-1,0 1,0 0,-25 0,0 0</inkml:trace>
  <inkml:trace contextRef="#ctx0" brushRef="#br0" timeOffset="243092.8584">6201 15602,'25'0,"0"-25,0 25,24 0,1 0,-1-24,1 24,0-25,-1 25,1-25,-25 25,-1 0,1 0,0 0,-25 25,-25-25,0 25,1-1,-26-24,25 25,-24 0</inkml:trace>
  <inkml:trace contextRef="#ctx0" brushRef="#br0" timeOffset="243560.4096">6251 15776,'0'25,"0"-1,0 1,0 0,0 25,0-26,0 26,0-25,25 0,-25-1,24-48,-24-1,25 0,-25 0,25-24,-25 24,25-25,-25 25,25 1,-1 24,-24 24,0 1,0 0,0 25,0-26,0 1,0 0,0 0,25-50,0-25,-25 26,25-26,0 25,-25-24,24 24,-24 0,25 25,0 25,-25 0,0 24,25 1,-25-1,0 1,0 24,-25-24,25 24,0-24,0 0,0 24,-25-49,25 25,0-26,-25-24,1-24,-1-1</inkml:trace>
  <inkml:trace contextRef="#ctx0" brushRef="#br0" timeOffset="244027.7527">6970 15602,'0'25,"0"0,0 0,0-1,-25 1,25 0,-24-25,24 25,0-50,24 25,1 0,-25 25,25 0,-25-1,0 1,0 0,0 25,0-26,0 1,0 0,0 0,0 0,0-1,0 1,25-25,-25 25,25 0,-25 0,0-1,0 1,0 0,-25 0,0-50,25 0,0-24</inkml:trace>
  <inkml:trace contextRef="#ctx0" brushRef="#br0" timeOffset="244839.8951">7193 15354,'0'25,"0"0,25 0,-25 24,0-24,25 0,-25 0,0 24,0-24,25 0,-25-50,25 0,-25 0,24-24,-24 24,25 0,0 0,0 25,-25 25,0 0,0 0,0 0,-25-1,25 26,-25-25,0 0,25-1,-24 1,24 0,24-50,1 0,0 1,0 24,0-25,-1 25,-24 25,0-1,-24-24,24 25,-25 25,0-25,-25-1,26 26,-1-25,0 0,0-1,25 1,-25-25,50 0,0 0,0 0,0 0,-1-25,26 1,0-1,-26 25,26-25,0 0,-1 0,1 1,-25 24,-1-25,-48 25,-1 0,0 0,0 0,0 0,1 0,-26-25,25 25,25 25,0 0,0-1,25 1,-25 0,25 25,-25-26,0 26,0-25,25 24,-25 1,0 0,-25-1,25 1,0-25,0-1,-25 1,25 0,-25-25,25-25,-25 25,1-25,-1 25,0-24,0-1,0 0,1 0,24 0,0 1,24 24,1-25,0 0,25 25,-26-25,26 0,-25 1,0 24,-1-25,1 25,0-25</inkml:trace>
  <inkml:trace contextRef="#ctx0" brushRef="#br0" timeOffset="246080.613">8830 15478,'0'-25,"-24"25,24 25,0 25,0-1,0 26,0 24,0-25,0 26,0-26,0 0,0 1,0-26,0 1,0 0,0-26,0-48,0-1,0 0,0-49,0 24,0-24,0-1,0 1,0 24,24 1,1-1,0 25,-25 0,25 1,0 24,-1 0,1 0,0 24,0 1,-25 0,25 0,-25 0,25 24,-25-24,0 0,-25 24,25-24,-25 0,0 0,0 0,0-1,1-24,-1 0,0 0,0 0,0-24,1 24,-1 0,25-25,25 50,-1-1,1 1,0-25,25 25,-26 0,26 0,-25-1,0-24,24 25,-24-25,0 0,-25-25</inkml:trace>
  <inkml:trace contextRef="#ctx0" brushRef="#br0" timeOffset="246340.5608">9252 16024,'25'0,"0"0,0 25,-25-1,24 1,-24 0,0 0,-24 0,24-1,-25-24,25 25,-25 0,0-25,50 0,0 0,-25-25,25 25,-1 0,1 0,0-25,0 25,24-24,-24-1,0 25</inkml:trace>
  <inkml:trace contextRef="#ctx0" brushRef="#br0" timeOffset="246584.2785">9624 15751,'0'0,"25"0,0 0,0 0,-1 0,1 0,0 0,0 0,0 0,-1 0,1 0,-25-25,25 25,-50 25,0-25</inkml:trace>
  <inkml:trace contextRef="#ctx0" brushRef="#br0" timeOffset="246736.651">9575 15949,'0'0,"24"0,1 0,25 0,-25 0,24 0,-24-24,25 24,-26 0,1 0,25 0,-25 0,-1 0,1-25</inkml:trace>
  <inkml:trace contextRef="#ctx0" brushRef="#br0" timeOffset="247292.1409">10319 15503,'0'0,"-25"-25,25 50,0 0,0 24,0 1,0 24,-25 1,25-1,0 25,-25-24,25-1,0 1,0-26,-24 1,24-25,0-1,0-73,24 24,-24-25,0 1,25-26,-25 26,0-26,25 26,0-1,-25 25,25 1,-1-1,1 25,0 0,-25 25,25-1,-25 1,0 0,0 0,0 0,0-1,-25 26,25-25,0 0,-25-1,0-24,25 25,-24-25,-1 0,0-25,50 50,0 0,-1 0,1-25,-25 25,25-25,0 24,0-24,-1 0,1 0,0-24,-25-1,0-25,0 25</inkml:trace>
  <inkml:trace contextRef="#ctx0" brushRef="#br0" timeOffset="247535.903">10616 15974,'100'75,"-200"-150,200 174,-100-74,-25 0,25 0,-25 0,25-1,25-24,-25 25,25-25,-1 0,-24 25,0 0,-24 0,24-1,-25 1,0 0,0-50,0 25</inkml:trace>
  <inkml:trace contextRef="#ctx0" brushRef="#br0" timeOffset="247800.0979">11038 15875,'25'0,"24"-25,-24 25,0 0,25 0,-25 0,-1 0,1 0,0 0,0 0,-50 0</inkml:trace>
  <inkml:trace contextRef="#ctx0" brushRef="#br0" timeOffset="247944.8148">11013 16024,'25'-25,"0"25,0 0,24 0,1 0,-25 0,24 25,1-25,-25 0,24 0,-24 0,0 0</inkml:trace>
  <inkml:trace contextRef="#ctx0" brushRef="#br0" timeOffset="248083.8446">11956 15900,'25'0,"-25"-25</inkml:trace>
  <inkml:trace contextRef="#ctx0" brushRef="#br0" timeOffset="248196.2816">12080 15900,'0'0,"25"25,-50-50,25 0</inkml:trace>
  <inkml:trace contextRef="#ctx0" brushRef="#br0" timeOffset="248683.8988">12502 15825,'24'0,"1"25,0-25</inkml:trace>
  <inkml:trace contextRef="#ctx0" brushRef="#br0" timeOffset="248992.2665">13022 15776,'25'-25,"0"25,0 25,0-25,24 0,-24 0,25 0,-1 0,-24 0,0 0,0 0,0 0,-1 0,-48-25,-1 25</inkml:trace>
  <inkml:trace contextRef="#ctx0" brushRef="#br0" timeOffset="249148.6818">13022 15925,'25'0,"0"0,0 0,0 0,24 0,1 0,0-25,-1 25,-24 0,25 0,-1 0,-24 0,0 0,0 0</inkml:trace>
  <inkml:trace contextRef="#ctx0" brushRef="#br0" timeOffset="249712.7892">13717 15205,'0'-25,"0"50,0 0,0 0,0 24,-25 26,25-1,0 26,-25-1,25 0,-24 0,24 0,0 1,-25-26,25 0,0-24,0-25,0 0,25-25,-25-25,0-25,0 1,0-1,0 0,24-24,1 24,-25-24,25 24,0 1,0-1,-1 25,1 25,0 0,0 0,-25 25,25 0,-1 0,-24 0,-24-1,24 1,-25 0,25 0,-25-25,0 25,0-1,1-24,-1 25,0-25,0 0,0 0,1 0,48 25,-24 0,25 0,0-1,0 1,0-25,-1 25,26-25,-25 0,24 0,-24 0,0 0,0-25,0 25,-1-25,1 1,-74-51,73 50,-24 1</inkml:trace>
  <inkml:trace contextRef="#ctx0" brushRef="#br0" timeOffset="249964.3895">14114 15875,'0'0,"0"0,0 25,0 0,0 24,-25 1,25-25,0 24,0 1,0-25,0-1,0 1,0-50,0 1,25-26,-25 0,25 26,-25-26,24 0,1 26,-25-1,25 0,-25 50,0 0,0-1,0 1,0 25,0-1,0-24,0 25,25-25,-25 24,0-24,25-25,-1 25,1-50</inkml:trace>
  <inkml:trace contextRef="#ctx0" brushRef="#br0" timeOffset="250255.8361">14461 15850,'0'0,"25"0,0 0,24 0,-24 0,0 0,25 0,-26-25,26 25,-25 0,0 0,-1 0,-48 25,-1-25,-25 0</inkml:trace>
  <inkml:trace contextRef="#ctx0" brushRef="#br0" timeOffset="250432.1822">14511 15949,'0'0,"0"25,25-25,-1 0,1 0,0 0,0 0,24 0,-24 0,25 0,-25 0,-1 0,1 0,0-25,0 25,0 0,-1-24</inkml:trace>
  <inkml:trace contextRef="#ctx0" brushRef="#br0" timeOffset="250732.6091">15081 15726,'-25'0,"25"25,0 0,-24 0,24-1,0 26,0-25,24 24,-24-24,25 0,-25 25,25-50,0 24,0-24,-1 0,1 0,-25-24,25-1,-25-25,25 25,-25 1,25-26,-25 25,0 0,0 1,-25-1,25-25,-25 25,25-24,-25 24,25 0,-25 25,1 0,-1 0,0 25,0 0,0 0,-24-1,24 26</inkml:trace>
  <inkml:trace contextRef="#ctx0" brushRef="#br0" timeOffset="252096.6813">5904 17413,'24'0,"1"0,0 0,0 0,24 0,-24-25,25 25,-1 0,-24-25,0 25,0-25,-50-24,0 74</inkml:trace>
  <inkml:trace contextRef="#ctx0" brushRef="#br0" timeOffset="252316.4428">5680 17785,'25'-25,"0"25,0 0,24-25,1 25,0-24,-1 24,1-25,24 0,-24 0,-1 25,-24-25,25 25,-25 0,-1-24,-48 24,-1 0,0-25,0 25,0 0</inkml:trace>
  <inkml:trace contextRef="#ctx0" brushRef="#br0" timeOffset="252480.2539">6102 17487,'25'75,"-50"-150,75 175,-50-26,0-24,24-1,-24 26,0-26,0 26,0-26,-24 1,24-1,-25 1,25-25,-25 0,25-1,-25 1,0-25,25-25,-24-24,-1-1</inkml:trace>
  <inkml:trace contextRef="#ctx0" brushRef="#br0" timeOffset="252740.7618">6524 17165,'0'25,"0"24,0-24,0 25,24-1,-24 1,0-1,0-24,0 25,0-25,0 0,0-1,0-48,0-1,0 0,0 0</inkml:trace>
  <inkml:trace contextRef="#ctx0" brushRef="#br0" timeOffset="252956.3229">6573 17289,'75'-124,"-150"248,150-273,-51 149,1 0,0 0,-25 25,0 0,0-1,0 1,0 0,-25 25,25-26,0 1,0 25,0-25,0 24,0-24,0 0,0 0,0 0,-49-75,49 25</inkml:trace>
  <inkml:trace contextRef="#ctx0" brushRef="#br0" timeOffset="253192.0497">6598 17363,'0'0,"25"0,-25 25,25 0,-25 0,0-1,-25 1,25 0,0 0,0-50,25 25,-1-25,-24 0,0 50</inkml:trace>
  <inkml:trace contextRef="#ctx0" brushRef="#br0" timeOffset="253500.4307">6474 17785,'0'0,"25"-25,0 25,-1-25,1 25,0-24,0-1,0 0,-1 0,1 25,0-25,0 1,0 24,-25 24,-25-24,25 25,-25 0,25 25,-25-26,0 1,25 25,-24-25,24-1,24-24,-24-24,25 24,0 0,-25-25,25 25,-25-25,25 0,-1 0,-24 1,0-1,0 0,-24 25</inkml:trace>
  <inkml:trace contextRef="#ctx0" brushRef="#br0" timeOffset="253643.9627">6672 17611,'-74'75,"148"-150,-148 199,49-99,0 25,25-25,-24 24,-26 1,25-1,0 1,1-25,24 0,-25-1,0-24,0-24,25-1,0 0,-25-25</inkml:trace>
  <inkml:trace contextRef="#ctx0" brushRef="#br0" timeOffset="253799.7696">6350 17810,'74'0,"-148"0,173 25,-74-1,0 1,24 25,-24-25,0-1,25 1,-26 25,1-25,0-25,25 24,-26 1,1-25,0 0,0 25,0-25,0-25,-1 25,1 0,25-25</inkml:trace>
  <inkml:trace contextRef="#ctx0" brushRef="#br0" timeOffset="254439.9191">7913 17487,'0'-25,"0"50,0 0,0 0,-25 25,25-26,-25 26,25 0,-25-1,0 1,1-1,-1-24,0 0,25 0,-25 0,0-25,1 0,-1-25,0 0,0 0,0 0,25-24,-24 24,24-25,0 1,0 24,0 0,24 0,-24 1,25 24,0-25,0 50,24-1,-24 1,0 25,0-25,24 24,-24-24,0 0,0 24,24-24,-49 0,25 0,0 0,0-25</inkml:trace>
  <inkml:trace contextRef="#ctx0" brushRef="#br0" timeOffset="254587.7066">8161 17735,'0'25,"0"0,0 0,25 0,-25-1,0 26,0-25,0 0,0-1,0 1,0 25,0-25</inkml:trace>
  <inkml:trace contextRef="#ctx0" brushRef="#br0" timeOffset="254807.4459">8558 17859,'-25'0,"0"25,25 0,0 0,0 24,0-24,0 25,0-25,0 24,-74-98</inkml:trace>
  <inkml:trace contextRef="#ctx0" brushRef="#br0" timeOffset="255060.6897">9004 17661,'0'25,"25"-25,0 25,0-25,-1 24,1-48,0 24,-25-25</inkml:trace>
  <inkml:trace contextRef="#ctx0" brushRef="#br0" timeOffset="255159.8039">9302 17661,'25'25,"-50"-50,74 50,-24-25,-25-25</inkml:trace>
  <inkml:trace contextRef="#ctx0" brushRef="#br0" timeOffset="255592.7032">7541 17239,'24'0,"1"25,0-25,0 25,24-25,1 25,0-25,-1 0,26 0,-1-25,-24 25,-1-25,26 25,-50-25,24 0,-24 25,0 0,-50-24,0-1,0 25,1-25,-1 0,-25 0,25 1,1-1,-26 0</inkml:trace>
  <inkml:trace contextRef="#ctx0" brushRef="#br0" timeOffset="255939.7287">9649 17587,'25'24,"0"-24,-1 25,1-25,0-25</inkml:trace>
  <inkml:trace contextRef="#ctx0" brushRef="#br0" timeOffset="256115.7235">9971 17611,'25'0,"0"-24,0 24,0 0,0 24,-25 1,0 0</inkml:trace>
  <inkml:trace contextRef="#ctx0" brushRef="#br0" timeOffset="256592.0009">10815 17388,'25'25,"-50"0,25 24,0 1,0 0,0-1,-25 26,0-26,0 1,1 24,-1-24,0-25,25 24,-25-24,0 0,1 0,-1-25,0 0,0 0,25-25,-25 0,1 0,24-24,-25-1,25 0,0 1,0-1,0 25,0-24,25 49,-25-25,24 25,1 0,0 25,25 0,-26-1,1 1,0 25,25-25,-26 24,1-24,25 0,-25 0,-1-25,26 0</inkml:trace>
  <inkml:trace contextRef="#ctx0" brushRef="#br0" timeOffset="256907.9135">11112 17760,'0'25,"0"0,-24 0,24 24,0-24,0 25,0-26,0 1,24 0,-24-50,25 0,-25 1,0-26,25 25,-25 0,25-24,-25 24,25 25,0 0,-25 25,0 0,0-1,24 1,-24 25,0-25,0-1,0 26,0-25,25 0</inkml:trace>
  <inkml:trace contextRef="#ctx0" brushRef="#br0" timeOffset="257248.1234">10468 17190,'0'0,"24"0,1 0,25 24,-1-24,1 0,24 0,-24 25,24-25,1 0,-1 0,-24 0,24 0,-24 0,-25 0,24 0,-24 0,-50-25,25 1,-24 24,-1-50,0 25,-25 0,25-24,1-1,-1 25</inkml:trace>
  <inkml:trace contextRef="#ctx0" brushRef="#br0" timeOffset="257712.6046">11857 17239,'0'25,"0"0,0 0,0-1,0 1,0 0,-25-25,25 25,-25-25,25 25,0-1,0 1,25 0,-25 0,0 0,0 0,0-1,0 1,0 0,0 0,0 24,0-24,0 0,0 0,0 0,0 24,0-24,0 0,0 24,0-24,-25 0,25 0,0-50</inkml:trace>
  <inkml:trace contextRef="#ctx0" brushRef="#br0" timeOffset="257908.9907">11956 17413,'25'0,"-1"0,1 0,0-25,25 25,-26 0,1-25,0 25,0 0,-50 0,0 0,25 25,-25 0</inkml:trace>
  <inkml:trace contextRef="#ctx0" brushRef="#br0" timeOffset="258039.7562">11931 17636,'25'25,"-50"-50,75 50,-26-25,1 0,0 0,0-25,0 25,-1-25,26 25,-25-24,0-1,0 0,-25 0</inkml:trace>
  <inkml:trace contextRef="#ctx0" brushRef="#br0" timeOffset="258260.7217">12030 17115,'0'25,"0"0,25 0,-25 24,25 1,-25-1,25 26,-1-1,-24 1,25-1,0 1,-25-1,25 0,-25 1,0-26,25 26,-25-26,0-24,0 0,25-25,-25-25,0 0</inkml:trace>
  <inkml:trace contextRef="#ctx0" brushRef="#br0" timeOffset="258428.5314">12378 17587,'-25'24,"25"1,-25 0,25 0,-25 0,0-1,1 1,24 0,-25 0,0 0,0-1,0 1,0-25,-24-49,24 24,25 0</inkml:trace>
  <inkml:trace contextRef="#ctx0" brushRef="#br0" timeOffset="258544.7478">12154 17090,'0'0,"25"25,-25 0,25-25,-25 50,25-26,0 1,-1 0,1 0</inkml:trace>
  <inkml:trace contextRef="#ctx0" brushRef="#br0" timeOffset="258984.2568">12502 17413,'0'25,"24"-1,-24 1,25 0,-25 0,25 0,0-25,0 25,-1-25,-24-25,25 25,0-25,0 0,-25 0,25 0,-25 1,-25-1,25 0,0 0,-25 0,25 1,0-1,-25 25,25-25,0 50,0 0,-25 24,25 1,0-1,0 26,0-1,0 1,0 24,0-25,0 1,0 24,25-49,-25-1,0 1,25-25,0-25,-25-25,25 0,-25-25,24 1,1-1,0-24</inkml:trace>
  <inkml:trace contextRef="#ctx0" brushRef="#br0" timeOffset="259640.3727">12898 17363,'0'-25,"0"50,0-25,0 25,0 0,25 0,-25-1,25 1,0-25,0 0,-1 0,26 0,-25 0,0-25,24 1,-24-1,0 25,0-25,-25 0,0 0,-25 1,25-1,-25 25,0-25,25 0,-25 0,1 1,-1 48,25 1,0 0,0 25,-25-26,25 26,0 24,0-24,0 0,-25-1,25 1,0 0,0-26,0 1,0 0,0 0,-25-25,25-25,-24 25,24-25,-25 25,25-25,-25 25,0-24,50 24,0-25,24 25,-24 0,0 0,0-25,0 50,-1-25,-24 25,0-1,0 1,-24 0,24 0,-25 24,0-24,0 0,0 0,1 0,-1-1,25 1,-25-25,25 25,0-50,25 25,0 0,-1 0,1-25,0 25,25-24,-26 24,26-25,0 0,-1 0,1 0</inkml:trace>
  <inkml:trace contextRef="#ctx0" brushRef="#br0" timeOffset="259896.1409">13667 17239,'0'-25,"25"25,0 0,0 0,0 0,-1 0,1 0,0 0,-25 25,25-25,-50 25,0 0</inkml:trace>
  <inkml:trace contextRef="#ctx0" brushRef="#br0" timeOffset="260055.8567">13494 17537,'-25'0,"50"0,-25 25,25-25,24 0,-24 0,25 0,-1-25,1 25,-1-25,1 25,0-25,-26 25,1 0,0-25</inkml:trace>
  <inkml:trace contextRef="#ctx0" brushRef="#br0" timeOffset="260239.9078">13742 17314,'0'24,"0"1,0 0,0 0,0 24,-25 1,25 0,-25-1,25 26,-25-26,1 1,24-25,-25 24,25-24,0-50,25 1</inkml:trace>
  <inkml:trace contextRef="#ctx0" brushRef="#br0" timeOffset="260452.1349">13767 17587,'0'24,"0"-48,0 73,0-24,0 25,-25-26,25 26,0 0,0-1,25-24,-25 0,24 24,1-24,0-25,0 0,0 0,-1 0,1-25,0 25,0-24,-25-1,25 25,-25-25,24 25,-24-25,0 0,-24 25,24-24</inkml:trace>
  <inkml:trace contextRef="#ctx0" brushRef="#br0" timeOffset="260664.8535">14387 17090,'25'25,"-25"0,0 0,24 0,-24-1,25 1,0 0,-25 0,25-25,0 0,-25-25,24 0,1 0,0 1</inkml:trace>
  <inkml:trace contextRef="#ctx0" brushRef="#br0" timeOffset="260885.0618">14635 17066,'-75'148,"150"-296,-174 346,74-173,0 24,0-24,0 0,1 0,-1 0,50-50,-1 25,1-25,0 25,0 0,24 0,-24-25,0 25,0 0,-25 25,-25-25,0 25</inkml:trace>
  <inkml:trace contextRef="#ctx0" brushRef="#br0" timeOffset="261032.0614">14287 17686,'-24'25,"48"-50,-24 50,25-25,0 0,0 0,25-25,-26 25,26-25,-25 0,24 25,-24-25,25 25,-25-24,-1 24,1-25</inkml:trace>
  <inkml:trace contextRef="#ctx0" brushRef="#br0" timeOffset="261224.6504">14536 17487,'0'25,"0"0,0 0,0 24,0-24,0 25,-25-1,25 1,0 0,-25-1,0-24,25 25,-25-1,1-24,-1 25,25-26,-25 1,0-25,0 0,-24-49,24 24</inkml:trace>
  <inkml:trace contextRef="#ctx0" brushRef="#br0" timeOffset="261363.9066">14536 17810,'24'25,"1"-25,0 24,0 1,-25 0,49-25,-49 25,25 0,0-25,0 24,-25 1,25-25</inkml:trace>
  <inkml:trace contextRef="#ctx0" brushRef="#br0" timeOffset="261519.9243">15106 17959,'-25'24,"25"1,0 0</inkml:trace>
  <inkml:trace contextRef="#ctx0" brushRef="#br0" timeOffset="287512.5122">10120 1984,'25'0,"0"0,0 0,0 0,-1 0,1-24,0 24,0 0,0 0,-1 0,1 0,0 0,0 0,0 0,-1 0,1 0,0 0,0 24,0-24,-1 0,1 0,0 0,0 0,0 0,-1 0,1 25,0-25,0 0,0 0,-1 0,-24 25,25-25,0 0,0 0,0 0,-1 0,1 0,0 0,0 0,0 0,-1 0,1 0,0 0,0 0,0 0,0 0,-1 0,1 25,0-25,0 0,0 0,-1 0,1 0,0 0,0 0,0 0,-1 0,1 0,0 0,0-25,0 25,-1 0,1 25,0-25,0-25,0 25,-1 0,1 0,0 0,0 0,0 0,-1 0,1 25,0-25,0 0,0 0,-1 0,1 0,0 0,0 0,0 0,-1 0,1 0,0 0,0 0,0 0,0-25,-1 25,1 0,0 0,0 0,0 0,-1 0,1 0,0-25,0 25,0 0,-1 0,1 0,0 0,25 0,-26 0,1 0,0 0,0 0,0 0,-1 0,1 0,0 0,0 0,0 0,-1 0,-48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2:52:23.3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1612 1017,'-25'0,"1"25,24 0,-25-1,0 1,-25 0,26 25,-1-26,0 1,-25 0,26 25,-1-26,25 1,0-50,25 25,-1-24,1 24,0 0,0-25,24 25,1 0,-25-25,24 25,-24 0,25 0,-25 0,0 0,-1-25,1 25,0 0,0 0,-50 0,0 25,0-50,1 25</inkml:trace>
  <inkml:trace contextRef="#ctx0" brushRef="#br0" timeOffset="168.6613">1637 1017,'0'-25,"-25"25,25 25,0 0,0 0,25 24,-25 1,0-1,0 1,0 0,0 24,0-24,-25-26,25 26,0 0,25-26,-25 1,0 0,-50-50</inkml:trace>
  <inkml:trace contextRef="#ctx0" brushRef="#br0" timeOffset="308.3527">1836 1488,'0'25,"0"0,24-25,-24 25,0-50</inkml:trace>
  <inkml:trace contextRef="#ctx0" brushRef="#br0" timeOffset="3816.5886">3076 1141,'0'-25,"-25"0,0 1,0-1,1 25,-1 0,0 0,0 0,0 0,1 0,-1 25,0-25,0 24,0-24,25 25,-24-25,-1 25,0 0,50 0,0-1,-1 1,1-25,0 25,0-25,0 25,-1-25,1 25,0-1,0 1,0 0,-25 0,0 0,0-1,0 1,0 0,-25 0,0 0,25-1,-25 1,0-25,25 25,-24-25,-1 25,0 0,0-25,0-25,25-25,25 50,-25-25,0 1,25 24</inkml:trace>
  <inkml:trace contextRef="#ctx0" brushRef="#br0" timeOffset="4156.9555">3373 1439,'0'-25,"-24"25,24-25,-25 0,0 25,0 0,0 0,25 25,-24-25,-1 25,25 0,-25-1,0 1,25 0,0 0,0 24,0-24,0 0,25 0,0 0,0 0,-1-25,1-25,0 25,0-25,0 25,-25-25,24 0,1 0,-25 1,25-1,0 0,-25 0</inkml:trace>
  <inkml:trace contextRef="#ctx0" brushRef="#br0" timeOffset="4700.2826">3572 1017,'0'0,"0"-25,0 0,0 1,-25 24,25 24,0 1,0 0,0 25,0-1,-25 1,25 24,0-24,0-1,0 26,0-26,0-24,-25 25,25-25,25-50,-25 0,25 0,-25 0,25-24,-25-1,25 1,-1 24,1 0,0-25,0 50,-25-24,25 48,-25 1,0 25,0-25,0 24,0 1,0-1,0 1,0-25,25 24,-25-24,24 0,-24-50,25 25,0-25,-25 1,25-1,0-25,-25 25,24 1,1-1,0-25,0 25,0 25,-25 25,-25-25,25 25,0 0,0 24,0-24,0 25,0-25,0 24,0-24,25 0,-25 0,0 0,0-1,0 1,-25-50,0 1,25-26,-25 25</inkml:trace>
  <inkml:trace contextRef="#ctx0" brushRef="#br0" timeOffset="4844.7427">3944 1166,'25'25,"0"-25,-1 24,1-24,-25-24,25 48</inkml:trace>
  <inkml:trace contextRef="#ctx0" brushRef="#br0" timeOffset="5533.1366">4217 1290,'0'25,"0"-1,0 1,0 25,0-25,0 24,0-24,0 0,0 0,0-1,0-48,0-1,0-25,0 25,25 1,-25-26,0 25,24-24,1 24,-25 0,25 25,0 0,-25 25,25 0,-25-1,0 1,0 25,0-25,0-1,0 1,0 0,0 0,24-50,-24 0,0 0,25 1,-25-1,25 0,-25 0,25 0,0 25,-25 25,0 0,24 0,-24 0,0 24,0-24,25 0,-25 0,25-25,-25 24,25-24,0 0,-25-24,24 24,-24-25,25 0,-25 0,25-24,0 24,-25 0,25 0,-25 0,0 50,0 0,0 0,0 0,0-1,0 1,0 25,0-25,0-1,24 1,-24 0,0 0,0 0,-24-50,-1 0,25-25,0 26</inkml:trace>
  <inkml:trace contextRef="#ctx0" brushRef="#br0" timeOffset="5653.4226">4738 1141,'24'0,"1"0,-25 25,25 0,0-1,-25 1,25-25,-25 25,25 0</inkml:trace>
  <inkml:trace contextRef="#ctx0" brushRef="#br0" timeOffset="6216.5282">5110 1364,'-25'-25,"0"25,25-24,-25 24,1-25,-1 0,0 50,25 0,-25 24,25 1,0-25,-25 24,25 1,0-1,0-24,25 0,-25 0,25-50,0 0,0-24,-1-1,1 0,0-24,0 24,0 1,-1-26,1 26,-25-26,25 26,-25-1,0 1,25 24,-25 0,-25 50,25 0,0-1,0 26,0 0,-25-1,25 26,0-1,0-24,0-1,0 1,0-1,0-24,25 0,0 0,0-50,-1 25,1-25,-25-24,25 24,0-25,0 25,-1-24,1-1,0 1,0-1,-25 0,25 26,-25-1,24 0,-48 50,24 0,0 24,-25-24,25 25,-25-1,25 26,0-26,-25 26,25-26,0 1,0-1,25 1,-25-25,25 0,0-25,-1-25,-24 0,25 0,-25 0,0-24</inkml:trace>
  <inkml:trace contextRef="#ctx0" brushRef="#br0" timeOffset="6379.8828">5333 1215,'0'25,"25"-25,0 0,-1 0,1 0,0-25,25 25,-26 0,1 0,0 0,0 0,-25-24</inkml:trace>
  <inkml:trace contextRef="#ctx0" brushRef="#br0" timeOffset="7133.0926">6226 967,'-25'0,"50"0,-25 25,25-25,0 0,-1 0,1 25,0-25,25 0,-26-25,26 25,-25 0,24-25,-24 25,0 0,0-24,0 24,-50 0,0 24,0-24,25 25</inkml:trace>
  <inkml:trace contextRef="#ctx0" brushRef="#br0" timeOffset="7447.8614">6424 1042,'0'-25,"0"50,0 0,0-1,25 1,-25 0,0 0,0 24,0-24,0 25,0-1,0-24,0 25,0-25,0-1,0 1,25-50,0 1,0-1,-1 0,-24 0,25 0,0 25,-25-24,25 24,-25-25,-25 0</inkml:trace>
  <inkml:trace contextRef="#ctx0" brushRef="#br0" timeOffset="7712.5052">6251 1265,'0'25,"0"0,0 24,0-24,0 25,-25-1,25 1,0-25,0 24,0-24,0 0,25 0,0-25,-1 0,1 0,-25-25,50 25,-25-25,-1 25,26 0,-25-25,0 25,24 0,-24 0,25-25,-26 25,26 0,-25-24,0 24,-1-25,26 0</inkml:trace>
  <inkml:trace contextRef="#ctx0" brushRef="#br0" timeOffset="7880.6692">7020 546,'25'25,"-1"24,-24-24,25 0,-25 0,0-1,-25-24,25 25,-24 0</inkml:trace>
  <inkml:trace contextRef="#ctx0" brushRef="#br0" timeOffset="8164.363">6896 868,'0'0,"25"-25,-1 25,1-24,0 24,0-25,24 25,-24 0,0 0,0 25,-25-1,0 1,0 0,0 0,-25 24,0 1,0 0,-24-1,24 1,-25-25,26-1,-1 1,0 0,50-25,0 0,-1-25,1 25,0-25,0 1,24 24,-24-25,25 25,-25-25,-1 25,26-25,-25 25</inkml:trace>
  <inkml:trace contextRef="#ctx0" brushRef="#br0" timeOffset="8324.9713">7119 1141,'0'0,"0"25,-25 0,25-1,-25 1,25 0,-24 25,-1-26,25 26,-25-25,25 24,-25-24,0 0,25 25,-24-26,-1 1,0 0,0 0,0-25,0 0,1 0,24-25,-25 0</inkml:trace>
  <inkml:trace contextRef="#ctx0" brushRef="#br0" timeOffset="8476.5938">6796 1240,'25'25,"0"25,0-26,25 26,-26-25,26 24,-25-24,0 25,24-25,-24-1,25 1,-26 0,26-25,-25 25,0-50,-1 25,1-25</inkml:trace>
  <inkml:trace contextRef="#ctx0" brushRef="#br0" timeOffset="8633.2176">7541 943,'-25'24,"25"1,0 0,-25 25,0-1,25 1,-25-1,1 1,-1-25,0 24,25-24,0 0,0-50</inkml:trace>
  <inkml:trace contextRef="#ctx0" brushRef="#br0" timeOffset="8765.19">7491 1141,'0'25,"25"24,-25-24,0 25,0-1,0 1,0 0,-25-1,25 1,25-25,-25-1,0 1,25-25</inkml:trace>
  <inkml:trace contextRef="#ctx0" brushRef="#br0" timeOffset="8919.9752">7838 1067,'-25'0,"25"24,-24 1,24 0,-25 25,0-26,0 26,25 0,-25-26,1 26,-1-25,0 0,25-1,-25-24</inkml:trace>
  <inkml:trace contextRef="#ctx0" brushRef="#br0" timeOffset="9196.668">7665 1042,'0'25,"0"-1,0 1,0 25,0-1,-25 1,25 0,0-1,0 1,0-1,0-24,0 25,25-50,-25 25,24-1,1-24,0 0,0 0,0 0,-1-24,26 24,-25 0,0 0,24-25,-24 25,25 0,-25-25,-1 25,1 0,-25-25,25 25,-25-25,0 1,0-1,-25 0,25-25,-25 1</inkml:trace>
  <inkml:trace contextRef="#ctx0" brushRef="#br0" timeOffset="9724.1227">8434 1017,'0'0,"-25"-25,50 25,-1 0,1 0,25 0,-25 0,24 0,1 0,-1-25,-24 25,25 0,-25-24,-1 24,1 0,0 0,-50 0,0 0,1 0,-1 0,25 24,-25-48,0 24,0 0</inkml:trace>
  <inkml:trace contextRef="#ctx0" brushRef="#br0" timeOffset="10112.4208">8706 769,'0'0,"0"-25,0 50,0 0,0 24,0 1,25 0,-25 24,0-24,25-1,-25 1,0-1,0 1,0 0,0-26,0 26,0 0,0-26,-25 1,25 0,-25-25,1 0,24-25,-25 0,0 1,0-1,25-25,-25 25,1 1,24-1,0 0,0 0,0 0,24 25,1 0,0 0,0 0,0 0,-1 0,1 25,0-25,0 0,0 25,-50-25,0 0,0 0,-24 0,24 0</inkml:trace>
  <inkml:trace contextRef="#ctx0" brushRef="#br0" timeOffset="10376.3916">8285 1067,'0'0,"-25"-25,25 0,25 50,0 0,-1-1,-24 26,25 0,-25-26,0 26,0 0,0-1,0 1,-25-1,25-24,0 0,0 0,0 0,25-1,0-24,0 0,0 25,-1-25,26 0,-25 25,24-25,1 0,-25 0,24-25,-24 25,25 0,-25 0,-1 0,1-25,0 1,25-1,-50 0,24 0</inkml:trace>
  <inkml:trace contextRef="#ctx0" brushRef="#br0" timeOffset="10564.2722">9103 645,'25'25,"0"0,0-25,0 24,-1-24,1 0,0 0,0 25,0-25,-1 0,-24 25,-24 0,-1 0,0-1,0 1</inkml:trace>
  <inkml:trace contextRef="#ctx0" brushRef="#br0" timeOffset="11009.1296">9079 992,'24'0,"1"0,0 0,0-25,0 25,24 0,-24-24,0 24,0 0,-1 0,1 0,-25-25,-25 25,1-25,-1 25,25-25,-25 0,25 1,-25 24,25-25,-25 0,50 50,-25 0,0-1,0 26,0 0,25-1,-25 26,0-26,0 26,0-1,0 0,0-24,0 0,0-1,25 1,-50-25,25-1,0 1,0-50,-25 1,25-1,-25 0,1-25,-1 26,25-1,-25 0,25-25,-25 26,25-1,0 0,25 0,0 25,0-25,-1 1,26 24,-25-25,24-25,1 25,-25-24,0 24,-1-25,1 26</inkml:trace>
  <inkml:trace contextRef="#ctx0" brushRef="#br0" timeOffset="11936.494">9500 670,'-25'-50,"50"75,0 0,-25 0,25-1,-25 1,0 0,0 0,0 0,0-1,0-48,0-1,0 0,0 0,0 0,25 1,-1-26,1 25,0 25,-25 25,25-25,-25 25,25 0,-25-1,-25-24,25 25,-25 0,0 0,0-25,1 25,24-1,24-24,-24 25,25 0,0 0,-25 0,0-1,0 1,0 0,0 0,-25 0,25 24,0-24,0 0,0 0,-25-1,50-24,-25 25,0 0,-25-25,1 0,24-25,-25 25,0 0,0 0,0-25,1 25,24-24,24 24,1 0,0 0,0-25,24 25,-24 0,0 0,0 0,0 0,-1 25,-24-1,0 1,0 0,0 0,-24 0,24-1,-25 1,0 0,0 0,-24 0,24-1,0 1,0 0,0 0,1-25,-1 0,50 0,-1 0,1 0,0-25,0 25,0 0,-1 0,26-25,-25 25,24 0,-24 0,0 0,25 0,-26 0,1 0,-50 0,1 0,-1-25,0 25</inkml:trace>
  <inkml:trace contextRef="#ctx0" brushRef="#br0" timeOffset="12221.1183">9500 992,'0'-25,"25"25,0 0,0 0,-1 0,1 0,0 0,0 0,0 0,-50 25,25 0,-25-25</inkml:trace>
  <inkml:trace contextRef="#ctx0" brushRef="#br0" timeOffset="12905.2097">10939 719,'-25'0,"0"0,0 25,25 0,-24 25,-1 24,0 0,0 1,25-1,0 1,0-1,25 0,-25-24,25 0,0-1,-1 1,1-25,0-1,0 1,0-25,-1-25</inkml:trace>
  <inkml:trace contextRef="#ctx0" brushRef="#br0" timeOffset="14180.2956">11485 744,'24'0,"-24"25,0 0,0 0,-24-1,24 26,-25 0,0-26,25 26,-25-25,25 0,-25-1,50-48,0 24,0 0,0 0,-25 24,24 1,-24 0,0 0,0 0,0-1,0 26,0-25,0 24,0-24,0 0,0 25,0-26,25-24,-25 25,0-50,0 1,0-1</inkml:trace>
  <inkml:trace contextRef="#ctx0" brushRef="#br0" timeOffset="14500.2502">11559 992,'25'0,"-25"-25,25 25,-1 0,1 0,0 0,0-24,0 24,-1 0,1-25,0 25,0 0,0 0,-1 0,-48 25,-1-1,0 26,0-25,0 0,-24 24,24-24,0 0,0-25,25 25,-24-1,48-24,1-24,0 24,0-25,0 25,-1-25,1 0,0 25,0-25,0 1,-1 24,-24-25,25 0,-25 0,-25 0</inkml:trace>
  <inkml:trace contextRef="#ctx0" brushRef="#br0" timeOffset="14676.5169">11683 670,'-25'-25,"25"50,0 0,25-1,0 51,-25-26,25 51,-1-26,1 0,0 1,0-1,0 1,-25-26,24 26,1-26,-25-24,25 0,0-50,-25 0,25 0,-25-24</inkml:trace>
  <inkml:trace contextRef="#ctx0" brushRef="#br0" timeOffset="14804.5043">12030 1067,'-25'-25,"1"50,-1-25,25 49,-25-24,0 0,-24 24,24-24,0 25,0-25,0-25,1 24,-1-24,0-24,25-1</inkml:trace>
  <inkml:trace contextRef="#ctx0" brushRef="#br0" timeOffset="14940.6873">11857 620,'24'25,"1"-25,0 25,-25 0,25-1,0 26,-25-25,0 0,24-1,-24 1,25 0</inkml:trace>
  <inkml:trace contextRef="#ctx0" brushRef="#br0" timeOffset="15268.2201">12080 893,'0'25,"0"0,0-1,25 1,-25 0,0 0,24-25,1 25,0-25,0 0,0 0,0-25,-1 0,1 25,-25-25,25 0,-25 1,25 24,-25-25,-25 25,25-25,-25 0,0 0,1 25,24-24,-25 24,25-25,-25 50,50-25,-25 49,0-24,0 25,0-1,0 26,0-26,0 26,0-1,0-24,0 24,0-24,0-1,0 1,0-25,25-25,-25-25,0 0,0-25</inkml:trace>
  <inkml:trace contextRef="#ctx0" brushRef="#br0" timeOffset="15928.7418">12328 893,'25'25,"0"0,-25-1,24 1,1-25,-25 25,25-25,25 0,-26 0,1-25,0 25,0 0,0-25,-1 1,-24-1,0 0,-24 25,24-25,-25 25,25-25,-25 25,25-24,-25 24,25-25,-25 25,25 25,0-1,0 26,0 0,0-1,0 1,0-1,0 1,0 0,0-26,0 26,0-25,0 0,0-1,-24-24,-1-24,25-1,-25 0,0 25,25-25,-25 25,25-25,25 25,0-24,0 24,0-25,-1 25,1 0,0 0,0 0,0 0,-1 0,-24 25,0-1,-24 1,24 0,-25 0,0 0,0-1,-24 26,24-25,0 0,-25-1,26 1,24 0,-25-25,50 0,-1 0,1 0,0 0,0 0,0 0,24-25,-24 25,25-25,-26 25,1 0,25 0,-25-24,-1 24,-48 0,24-25</inkml:trace>
  <inkml:trace contextRef="#ctx0" brushRef="#br0" timeOffset="16452.5354">13047 843,'25'0,"0"0,0 0,-1 0,1 0,0 25,0-25,-50 25,0 0</inkml:trace>
  <inkml:trace contextRef="#ctx0" brushRef="#br0" timeOffset="16616.7286">12948 1116,'0'0,"-25"0,50 0,0 0,0 0,-1-25,1 25,25 0,-25-24,24 24,1-25,0 25,-26-25,26 25,-25 0,0 0,-75 0,25 25</inkml:trace>
  <inkml:trace contextRef="#ctx0" brushRef="#br0" timeOffset="17001.2684">13146 918,'0'25,"0"-1,0 26,0 0,-24-1,24 1,-25-1,25 1,-25 0,0-1,25 1,0-25,-25-1,50-48,-25-1,0 0,25-25,0 1,-25 24,25-25,-1 26,-24-1,25 0,-25 0,0 0,25 50,-25 0,0 0,0 0,-25 24,25-24,0 25,0-26,0 1,25 0,0 0,0 0,24-25,-24 0,0 0,25-25,-26 25,1-25,0 25,25-25,-26 0,1 1,0 24,0-25,-50 25,0-25,25 0</inkml:trace>
  <inkml:trace contextRef="#ctx0" brushRef="#br0" timeOffset="17540.2997">13667 695,'0'24,"0"1,25 0,-25 0,0 0,25-25,-25 24,25-24,0-24,-1 24,1-25,0 0,0-25,24 26,-24-1,0 0,25-25,-75 75,0 0,0 25,0-26,1 26,-1-25,0 24,-25-24,26 0,-1 0,25 0,-25-25,50-25,0 25,-25-25,24 25,1 0,0-25,0 25,0-25,-1 25,1 0,0 0,0 0,-50 25,0 0,0 0,1 24,-1-24,-25 25,25-25,-24 24,24-24,-25 0,50 0,-24-1,24 1,24-25,1-25,0 25,0-24,0-1,-1 0,26 0,-25 0,0 1,24-1,-24 25,0-25,0 0,-25 0,0 1,-50-100</inkml:trace>
  <inkml:trace contextRef="#ctx0" brushRef="#br0" timeOffset="17689.1773">13891 918,'0'0,"-25"0,25 25,0-1,0 1,25 25,-50-1,25-24,0 25,0-25,-25 24,25-24,-25 25,0-1,1-24,24 0,-25 24,0-49,25 25,-25-25,0 0,25-25</inkml:trace>
  <inkml:trace contextRef="#ctx0" brushRef="#br0" timeOffset="17827.9727">13841 1240,'25'25,"0"-25,-25 25,24 0,1-1,0 1,0 0,0-25,-1 25,1-25,0 25,-25-50</inkml:trace>
  <inkml:trace contextRef="#ctx0" brushRef="#br0" timeOffset="18133.1006">14362 868,'-25'25,"25"0,-25 0,0-1,25 1,-24 0,24 0,-25 0,50-25,-1 24,1 1,-25 0,0 0,25 24,-25-24,-25 0,25 25,0-26,0 1,0 25,0-25,0-1,0-48,25-1,-25-25,0 25</inkml:trace>
  <inkml:trace contextRef="#ctx0" brushRef="#br0" timeOffset="18308.302">14585 769,'0'0,"0"-25,0 50,25 0,-25 24,0 1,0 0,0 24,-25-24,25-1,0 26,0-26,0-24,0 25,0-26,0 1,0 0,0-50,-25 0,25 1</inkml:trace>
  <inkml:trace contextRef="#ctx0" brushRef="#br0" timeOffset="18592.5059">14660 794,'0'0,"24"-25,-24 0,25 25,0 0,0 0,-25 25,25-25,-25 25,0 0,0-1,0 1,0 0,0 0,-25 0,25 24,0 1,0-25,0 24,0 1,0-25,0 24,0-24,0 0,0 0,0-1,0 1,0-50,-25 1,0-1</inkml:trace>
  <inkml:trace contextRef="#ctx0" brushRef="#br0" timeOffset="18873.4181">14610 1042,'0'-25,"25"25,0 0,-1 0,1 25,0 0,-50-1,0 1,1 0,-1-25,25 25,25-25,-1 0,1 25,0-25,0 0,-25 24,-25-24,25 25,-25 0,0-25,1 25</inkml:trace>
  <inkml:trace contextRef="#ctx0" brushRef="#br0" timeOffset="19055.865">14436 1439,'0'0,"0"24,-24-24,-1 0,50 0,-1 0,1 0,0 0,0 0,24-24,-24 24,0 0,25 0,-26 24,1-24,25 0,-25 0,-1 0,1 25,0-25,0 25,0-25</inkml:trace>
  <inkml:trace contextRef="#ctx0" brushRef="#br0" timeOffset="19385.2921">15280 1166,'24'-25,"1"25,0-25,0 25,0 0,24 0,1-25,0 25,24 0,0-24,1 24,-1-25,1 25,-1 0,0 0,-24 0,24 0,-24 0,0 0,-26 0,1 0,-50 25,1-25,-1 0,-25 0,1 0,-1 0,-24 0,24 0</inkml:trace>
  <inkml:trace contextRef="#ctx0" brushRef="#br0" timeOffset="19677.0181">15329 1290,'-25'0,"1"-25,48 25,1 0,0 0,0 0,25 0,-1 0,1 0,-1 0,26-25,-26 25,26 0,-1-25,-24 25,24 0,1-24,-26 24,1 0,-1 0,1 0,-25 0,0 0,-1 0,-48 0,-1 0,0 0,0-25,-49-74,49 74</inkml:trace>
  <inkml:trace contextRef="#ctx0" brushRef="#br0" timeOffset="19912.2699">15999 819,'25'24,"-25"1,25 0,-1-25,1 25,0-25,25 25,-26-1,26-24,0 25,-26 0,1 0,0 0,0-1,-25 1,0 0,0 0,0 0,-25-1,0 1,0 0,-24 25,-1-26,1 26,-1 0,-24-1,-26 1,26-25</inkml:trace>
  <inkml:trace contextRef="#ctx0" brushRef="#br0" timeOffset="22804.723">16942 868,'0'0,"0"-25,-25 1,50 24,-1 24,1-24,25 0,-25-24,-1 24,1 0,25 0,-25 0,-1 0,1 0,0 0,-25 24,0 1,-25-25,0 25,-49-99,49 74</inkml:trace>
  <inkml:trace contextRef="#ctx0" brushRef="#br0" timeOffset="23153.4244">17115 918,'0'25,"0"-1,0 1,0 0,0 0,0 0,0-1,0 1,0 0,0 0,0 0,0-1,0 1,-25 0,25 0,0 0,0-1,0 1,25-50,0 25,-25-24,25-1,-25 0,25 25,-1-25,1 0,0 1,-25-1,-25 25,0 25,1-25,-1 0,0 0</inkml:trace>
  <inkml:trace contextRef="#ctx0" brushRef="#br0" timeOffset="23401.0896">16966 1116,'-24'0,"24"25,0 0,0 0,0-1,0 26,0 0,0-26,-25 26,25-25,0 24,0-24,25 0,-1-25,1-25,0 25,0-25,0 25,-1 0,1-24,0 24,0 0,0-25,-1 25,1 0,0 0,0-25,0 25,-1-25,-24 0</inkml:trace>
  <inkml:trace contextRef="#ctx0" brushRef="#br0" timeOffset="23577.2039">17512 571,'0'74,"25"-49,0 0,0-1,-25 1,0 0,-25-25,25 25,-25 0,0-25</inkml:trace>
  <inkml:trace contextRef="#ctx0" brushRef="#br0" timeOffset="24004.7375">17462 819,'25'-25,"0"25,-25-25,25 25,0 0,0-25,-1 25,-24 25,25 0,-50-25,25 25,-24 24,24-24,-25 25,0-26,0 26,0-25,0 24,1-24,-1 0,50-50,-1 0,1 25,0-24,0-1,0 25,0-25,24 0,-24 25,0-25,24 25,-24-24,0 48,-50-24,25 25,-25-25,1 25,-1 0,0-25,0 25,0-25,25 24,-24 1,24 0,0 0,0 0,0-1,-25 1,25 25,-25-25,25-1,-25 26,25-25,-25 0,0-1,1 1,-1 0,0 0,25 0,-25-25,0 0,1 0,-1-25,25 0</inkml:trace>
  <inkml:trace contextRef="#ctx0" brushRef="#br0" timeOffset="24156.689">17363 1240,'0'25,"25"0,0 0,0-1,24 1,-24 25,25-25,-25-1,24 1,1 0,-1 0,-24-25,25 25,-1-25,1-25,-25 0,0 0</inkml:trace>
  <inkml:trace contextRef="#ctx0" brushRef="#br0" timeOffset="24404.0092">18083 893,'0'0,"-25"0,25 25,25 24,-25-24,0 25,0-1,24 1,-24 0,0-1,0 1,0-1,0 1,0-25,0 24,0-24,-24 0,24 0,-25-25,25-25,-25 0</inkml:trace>
  <inkml:trace contextRef="#ctx0" brushRef="#br0" timeOffset="24995.9171">17835 1116,'0'0,"0"-25,24 25,1-24,0 24,0 0,0 0,-1 0,-48 24,24 1,-25-25,25 25,-25 0,0-25,25 25,-25-25,50 0,0 0,0 24,0 1,-25 0,-25 0,25 0,-25-1,25 1,-25 0,0 0,25 0,0-50,25-25,0 25,0-24,0 24,-1-25,1 1,25-1,-25 1,24-1,-24 25,0-24,0-1,-1 25,-24 0,25 25,-25-24,0-1,-25 0,25 50,0 0,0-1,0 26,-24 0,24 24,0-24,0 24,0 0,0 1,0-26,0 26,0-1,0-24,0-1,0 1,0-25,0 0,0 0,0-1,0-48,0-26,-25 25</inkml:trace>
  <inkml:trace contextRef="#ctx0" brushRef="#br0" timeOffset="25172.4282">18256 1067,'0'0,"25"0,0 0,0 0,-25 24,-25 1</inkml:trace>
  <inkml:trace contextRef="#ctx0" brushRef="#br0" timeOffset="25420.9134">18281 1166,'25'0,"0"0,-25 25,-25-1,25 1,-25-25,25 25,-25-25,25 25,-25 0,50-25,0 0,0-25,0 25,-1 0,1-25,0 25,0 0,-25-25,25 0,-1 1</inkml:trace>
  <inkml:trace contextRef="#ctx0" brushRef="#br0" timeOffset="25724.2516">18628 695,'25'0,"0"0,0 24,0-24,-1 0,1 0,0 0,0 0,0 0,-50 25,0-50,0 25,25 25,-25-25,25 25,0 0,0 0,25-1,-25 1,0 0,0 25,0-26,0 1,-25-25,25 25,-24 0,-1-50</inkml:trace>
  <inkml:trace contextRef="#ctx0" brushRef="#br0" timeOffset="25884.8394">18504 744,'-25'0,"25"25,-24 0,24 24,0 1,24-25,-24 24,0 1,25 0,-25-26,0 26,0-25,0 0,25-1,-25-48,0-1</inkml:trace>
  <inkml:trace contextRef="#ctx0" brushRef="#br0" timeOffset="26076.7594">18604 918,'0'-25,"24"25,-24-25,25 25,0 0,0 0,24 0,-24 0,25 0,-1 0,-24 0,25 0,-25 0,24 0,-24 0,0 25,0 0,-50-25,25 25,-25-25,0 24,0-24,1 25,-1-25,-25 0,1 0,24 0,-25 0</inkml:trace>
  <inkml:trace contextRef="#ctx0" brushRef="#br0" timeOffset="26212.3062">18653 843,'0'0,"0"-24,0 48,0 1,0 0,0 0,25 0,-25 24,0-24,0 0,25 0,-25-1,25-24,-1-24,1-1,0 0,0-25</inkml:trace>
  <inkml:trace contextRef="#ctx0" brushRef="#br0" timeOffset="26392.5318">19000 744,'-24'0,"-1"0,25 25,-25 0,0 24,0 1,1-25,-1 24,-25 1,25 0,1 24,-26-24,0-1,1 1,24-1,-25 1,25-25,1 24,-1-24,25-50,0 1</inkml:trace>
  <inkml:trace contextRef="#ctx0" brushRef="#br0" timeOffset="26533.2392">18827 1042,'0'25,"25"-25,-1 24,1 1,0-25,0 25,0 0,-1-25,-24 25,-24-25,-1 0</inkml:trace>
  <inkml:trace contextRef="#ctx0" brushRef="#br0" timeOffset="26920.7432">18777 1191,'0'24,"25"1,0 0,-25 0,0 0,0-1,-25 1,0-25,0 25,1-25,24-25,24 25,1 0,0 0,0 0,0 25,-1-25,-24 25,0 0,-24-1,-1-24,25 25,-25-25,0 25,0-25,1 0,-1 0,50 0,-1 0,1 0,0 0,0 0,0 0,-1 0,1 0,0-25,25 25,-26-25,1-24</inkml:trace>
  <inkml:trace contextRef="#ctx0" brushRef="#br0" timeOffset="27216.9842">19521 719,'0'0,"-25"0,1 25,-1-25,0 25,0 0,0 0,1-25,-1 49,0-24,0 0,0-25,1 25,48-50,1 25,-25 25,25-1,-25 1,0 0,25 25,-25-1,0 1,0-1,0 1,0 0,-25-1,25-24,0 25,0-26,0 1,0-50,0 1</inkml:trace>
  <inkml:trace contextRef="#ctx0" brushRef="#br0" timeOffset="27816.9445">19472 943,'24'0,"1"0,0-25,0 25,25 0,-26 0,26-25,-25 25,24 0,1 0,-25 0,0 0,-1 0,1 0,-25 25,25-25,-25 25,-25-1,25 1,0 25,-25-25,25 24,0-24,-24 25,24-26,-25 26,25 0,0-1,0-24,0 25,0-26,-25 26,25-25,0 0,-25-50,0 0,1 0,-1 0,0 1,0-26,0 0,-24 1,24-1,0 25,25-24,-25 24,25-25,0 26,-25 24,50 0,-25 24,0 1,0 0,0 0,0 0,0-1,0 1,0 0,0 0,25-50,-25 0,0 0,25 1,-25-1,25 25,0-25,-1 25,1 0,-25 25,25 0,-50-1,25 1,0 0,0 0,-25-25,25 25,-24-1,-1-24,0 0,0 0,0-24,-24-26,49 25,0-24</inkml:trace>
  <inkml:trace contextRef="#ctx0" brushRef="#br0" timeOffset="28857.1376">20265 744,'0'0,"0"-25,0 50,25-25,-25 25,0 0,0 24,0 1,0-25,0 0,0-1,-25 1,25 0,25-50,-25 0,0 1,25-1,-25 0,0-25,25 26,-25-1,25 0,-25 0,24 25,-24-25,25 25,0 25,-25 0,0 0,0 0,0-1,-25-24,25 25,-25 0,1 0,-1-25,25-25,25 25,-25-25,24 50,-24 0,0 0,0-1,0 1,-24 0,24 0,-25 0,0-1,0 1,0-25,1 25,-1-25,0 0,50-25,-25 0,25 25,-1 0,1 0,0-24,0 24,0 0,-25 24,24-24,1 25,-50 0,1 0,-1 0,0-1,-25 1,26-25,-26 25,25-25,0 0,50 0,-25-25,50 25,-25 0,-1 0,1-25,0 25,0 0,0 0,-25 25,24-25,-48 25,24 0,-25 0,0-1,0 1,0 0,1-25,-1 25,-25 0,25-25,50-25,0 25,0 0,0-25,-1 25,1 0,0 0,0 0,-25 25,-25 0,25-1,-25-24,0 25,1 0,-1 0,-25-25,25 25,1-25,48 0,1 0,0 0,0 0,0-25,-1 25,26 0,-25-25,24 25,1 0,0-25,-26 25,26-25,-25 1,0-1</inkml:trace>
  <inkml:trace contextRef="#ctx0" brushRef="#br0" timeOffset="29104.7997">20762 943,'0'0,"0"24,-25-24,25 25,0 25,-25-25,25-1,0 1,0 0,0 0,0 24,25-24,-25 0,0 0,0 24,25-24,-25 0,0 0,0 0,0-1,0 1,0 0,0-50,0-24</inkml:trace>
  <inkml:trace contextRef="#ctx0" brushRef="#br0" timeOffset="29280.28">20960 843,'25'-24,"-25"-1,0 50,0-1,0 1,0 25,0-1,-25 1,25 0,0 24,0-24,-25-1,25 1,0-25,0 24,0-24,0 25,0-75,0 0</inkml:trace>
  <inkml:trace contextRef="#ctx0" brushRef="#br0" timeOffset="29565.1471">21059 918,'0'-25,"25"0,0 25,0 0,-1 0,-24 25,0 0,0 0,0-1,0 1,0 0,-24 25,24-26,0 1,0 25,0-25,0-1,0 26,0-25,0 24,0-24,24 0,-24 0,0 0,0-1,0 1,0-50,0 1,-24-1</inkml:trace>
  <inkml:trace contextRef="#ctx0" brushRef="#br0" timeOffset="29716.8199">20985 1166,'25'0,"-1"0,1 0,0 0,-25-25,-25 50</inkml:trace>
  <inkml:trace contextRef="#ctx0" brushRef="#br0" timeOffset="30015.7295">21010 1315,'-25'-25,"50"25,-1 0,1 0,0-25,0 25,0 0,-1 0,-48 25,-1 0,0-1,0 1,0 0,-24 0,24 0,-25-1,26 1,-1 0,0 0,0-25,0 25,50-25,0 0,0 0,0 0,-1-25,26 25,-25-25,24 25,1-25,-25 25,24 0,-24 0,0-25,0 25,0 0,-1 0,-24-24</inkml:trace>
  <inkml:trace contextRef="#ctx0" brushRef="#br0" timeOffset="30288.1437">21506 571,'0'0,"24"24,1 1,0-25,-25 25,25 0,0 24,-25-24,24 25,1 24,0-24,-25-1,0 26,25-26,-25 1,0 24,-25-24,25 24,-25 1,0-26,-24 26,24-1,0 1,-24-26,-1 26,0-26,1 1,-26-25</inkml:trace>
  <inkml:trace contextRef="#ctx0" brushRef="#br0" timeOffset="31824.513">21258 1513,'24'25,"1"-25,-25 25,25-25,0 0,0 0,-1 0,1 0,0 0,-50 0,0 0,1 0,-1 0</inkml:trace>
  <inkml:trace contextRef="#ctx0" brushRef="#br0" timeOffset="39744.3291">5383 2753,'0'-24,"0"48,24-24,-24 25,0 0,0 0,0 0,0 24,0-24,0 25,-24-26,24 26,-25-25,0 0,0-1,0 1,1 0,-1 0,0-25,0 0,-24 25,24-25,0 0,0-25,0 0,1 25,24-25,0 0,-25 1,25-1,25 0,-25 0,24 0,1 1,0 24,0 0,0 0,24 24,-24-24,25 25,-26 0,26 0,-25 0,0-25,-1 24,1-24,-25 25,25-25,0 25</inkml:trace>
  <inkml:trace contextRef="#ctx0" brushRef="#br0" timeOffset="39937.0342">5556 2952,'0'0,"0"25,0-1,0 1,0 0,0 25,0-26,0 26,0-25,0 24,0-24,0 0,0 0,0 0,0-50,-25 0</inkml:trace>
  <inkml:trace contextRef="#ctx0" brushRef="#br0" timeOffset="40276.038">5035 2629,'-24'0,"48"0,1 0,0 0,0 25,24-25,-24 0,25 0,-1 0,1 25,0-25,-1 0,1 0,-25 25,-1-25,26 0,-25 0,0 0,-1-25,-48 0,24 0,-25 25,25-25,-25 25,0-24,0 24</inkml:trace>
  <inkml:trace contextRef="#ctx0" brushRef="#br0" timeOffset="40471.9832">5978 3150,'-25'0,"25"25,0 0,0 0,0-1,0 1,0 0,-25 25</inkml:trace>
  <inkml:trace contextRef="#ctx0" brushRef="#br0" timeOffset="40933.1248">6921 2729,'0'-25,"0"50,0-1,0 26,0-25,0 24,0-24,0 25,0-1,-25-24,0 25,25-25,-25 24,0-24,0 0,1-25,-1 25,0-25,0 0,0-25,1 0,24 0,-25 0,25 1,0-1,0-25,0 25,0 1,25 24,-25-25,24 25,1 0,0 0,25 25,-26-1,1-24,0 25,0 0,0 0,0-25,-1 25,1-1,0-24,-25 25,25-25</inkml:trace>
  <inkml:trace contextRef="#ctx0" brushRef="#br0" timeOffset="41189.1896">7119 2977,'0'24,"25"1,-25 0,25-25,-25 25,0 0,0-1,0 1,-25-25,25 25,-25 0,0-25,0 25,1-25,48 0,1 0,0 0,0-25,0 25,-1 0,1 0,-25-25,25 25,0-25</inkml:trace>
  <inkml:trace contextRef="#ctx0" brushRef="#br0" timeOffset="41517.1294">6548 2555,'0'-25,"25"25,25 25,-25-25,24 0,-24 0,25 0,24 0,-24 0,-1 25,1-25,0 0,-26 0,26-25,-25 25,0 0,-1 0,1 0,-50-25,1 25,-1 0,25-25,-50 0,25 25,-24-24,24-26</inkml:trace>
  <inkml:trace contextRef="#ctx0" brushRef="#br0" timeOffset="42332.9634">3473 2629,'0'-25,"24"50,1-25,0 25,0-25,0 25,-1 0,1-25,-25 25,25-25,-25 24,-25-24,0 25</inkml:trace>
  <inkml:trace contextRef="#ctx0" brushRef="#br0" timeOffset="42616.6404">3373 2977,'25'-25,"0"25,0-25,0 25,-1 0,1 0,-25 25,25-25,-25 25,0 24,0 1,0-25,0 49,-25-24,25-1,0 1,0-25,0-1,0-48,0-26,25 25,-25-24,25-1,0-24,-25 24,24-24,-24 24,25-24,-25-1</inkml:trace>
  <inkml:trace contextRef="#ctx0" brushRef="#br0" timeOffset="42973.0057">3746 2332,'0'24,"24"1,-24 0,0 25,0-26,0 26,0 0,0-1,0 1,0-25,0 24,0-24,-24-25,24 25,0-50,24 25,-24-25,0 1,25-26,-25 0,0 25,25-24,-25-1,25 25,-25 1,25-1,-1 25,-24 25,0-1,0 1,0 25,0-1,0-24,0 25,25-25,-25 0,0-1,25-24,-25 25,25-25,0 0,-1-25,1 25,-25-24,25 24,-25-25,0 0,0 0</inkml:trace>
  <inkml:trace contextRef="#ctx0" brushRef="#br0" timeOffset="43224.254">3721 3051,'25'0,"-25"-25,24 0,1 1,25-1,-25 25,-1-25,1 0,0 25,0 0,-25 25,0 0,0 0,-25-1,25 1,-25 0,0 0,1 24,-1-24,0 25,0-25,0 24,1-49,-1 25,0-25,0 0,0-25,25 0,-25 1</inkml:trace>
  <inkml:trace contextRef="#ctx0" brushRef="#br0" timeOffset="43364.6793">3597 3001,'24'0,"-24"25,25-25,0 25,0 0,0 0,24-1,-24 1,25 0,-25 0,-1-25,26 25,0-1,-26-24,26 25,-25-25,0 0,24 0</inkml:trace>
  <inkml:trace contextRef="#ctx0" brushRef="#br0" timeOffset="44152.3193">7913 3051,'0'0,"0"25,0 0,0-1,0 1,0 0,0 0,0 0,-25-1,25 1,-25 25,25-25,-25-25,0 24</inkml:trace>
  <inkml:trace contextRef="#ctx0" brushRef="#br0" timeOffset="44692.5317">8855 2580,'0'-25,"0"50,0-1,0 1,0 0,-25 25,25-25,-24 24,-1 1,25-1,-25 1,0-25,0 24,1-24,-1 0,0 0,0 0,0-25,1 0,-1 0,25-25,-25 25,25-25,-25 0,25 0,-25-24,25 24,0-25,0 26,25-1,0 0,0 0,0 25,24 25,-24-25,0 25,0 0,-1-1,1 1,0 0,0 0,0 0,-1-25,-24 24,25 1,-25 0,25-25</inkml:trace>
  <inkml:trace contextRef="#ctx0" brushRef="#br0" timeOffset="44988.03">8979 2828,'25'0,"-25"25,25-1,-25 1,25-25,-25 25,0 0,0 0,0-1,-25 1,0-25,50 0,0 0,0 25,-25 0,0 0,-25-1,25 1,-25 0,0 0,0 0,0-25,1 24,-1-24,0-24</inkml:trace>
  <inkml:trace contextRef="#ctx0" brushRef="#br0" timeOffset="45304.8614">8508 2480,'25'0,"0"0,-1 0,26 0,-25 0,24 0,1 0,0 0,-1 0,1 0,-1 0,1-24,-25 24,25 0,-26 0,1 0,-50-25,25 0,-24 25,-1-25,0 0,0 1,0-1,0-25,1 25,-1 1</inkml:trace>
  <inkml:trace contextRef="#ctx0" brushRef="#br0" timeOffset="45833.1737">9550 2431,'0'25,"0"-1,-25 1,25 0,-25-25,25 25,-25 0,1-25,24 24,0 1,24-25,1 25,0 0,-25 0,0 0,-25-1,25 1,0 25,-25-25,25-1,-24 1,24 0,0 0,0 0,0-1,24-24,-24 25,0 0,25 0,-25 0,0-1,25 1,-50-25,25 25,0 0,0 0,0-50,0 0,0-25</inkml:trace>
  <inkml:trace contextRef="#ctx0" brushRef="#br0" timeOffset="46004.4223">9649 2679,'-25'-25,"50"25,0 0,0 0,24-25,-24 25,0 0,0-25,-1 25,1 0,0 0,-50 0,25 25,-25 0,1 0</inkml:trace>
  <inkml:trace contextRef="#ctx0" brushRef="#br0" timeOffset="46152.8504">9599 2853,'25'0,"0"0,0 0,0-25,24 25,-24-25,0 25,0-25,-1 0,1 25,0-24,0 24,0 0,-1-25,-48 0</inkml:trace>
  <inkml:trace contextRef="#ctx0" brushRef="#br0" timeOffset="46380.646">9699 2332,'-25'24,"25"1,25 0,-25 0,0 24,24 1,-24 0,25 24,0 1,0-1,0-24,-1 24,-24-24,25 24,0-24,0-1,0-24,-25 0,24 0,-24-1,25-24,-25-24,0-1,0-25,0 25</inkml:trace>
  <inkml:trace contextRef="#ctx0" brushRef="#br0" timeOffset="46513.2155">10046 2828,'0'0,"-25"25,0-25,25 24,-25 1,1 0,-1 0,0 0,0-1,0-24,1 25,24 0,-25-25,0 0,-49-50,49 26</inkml:trace>
  <inkml:trace contextRef="#ctx0" brushRef="#br0" timeOffset="47056.8338">9798 2356,'0'25,"25"0,-1 0,1 0,0-1,0-24,0 25,-1 0,1-25,0 0,0 0,0 0,0 0,-1 0,1 0,0 25,-25 0,0-1,0 1,0 0,0 25,0-25,0-1,0 26,0-25,0 0,0-1,25-24,0-24,-1-1,1 0,0 0,0 0,0 25,-1-24,1 24,0-25,0 25,0-25,-50 25,0 0,0 0,25-25,-25 25,25-25,-24 0,24 1,0-1,0 0,0 0,0 0,0 1,0 73,0-24,0 25,0-1,0 1,0 0,0 24,-25 0,25 1,0-26,0 26,0-26,0 1,0 0,0-26,0 1,0-50,25-24,-25 24,0-25,24 1</inkml:trace>
  <inkml:trace contextRef="#ctx0" brushRef="#br0" timeOffset="47729.117">10443 2530,'0'0,"0"-25,25 50,-1 0,1-25,-25 25,25-25,0 0,0 0,-1 0,1 0,0-25,0 25,0-25,-1 25,1 0,-25-25,0 0,-25 1,1 24,24-25,-25 25,25-25,-25 0,0 25,25 25,-25 25,25-1,0 1,0-1,0 1,0 0,-24 24,24-24,0-1,0-24,0 25,0-25,0-1,0-48,-25 24,25-25,-25 0,25 0,-25 25,0-25,25 1,-24 24,24-25,-25 25,50 0,-1 0,1 0,25-25,-25 25,-1 0,1-25,0 25,0 0,0 0,-25 25,0 0,-25-25,25 25,-25-1,0 1,0 0,1 0,-1 0,0-1,0 1,0 0,1-25,48 0,1 0,0 0,0 0,0 0,-1 0,26 0,-25 0,0-25,-1 25,1 0,0 0,0 0,-25 25,0-50</inkml:trace>
  <inkml:trace contextRef="#ctx0" brushRef="#br0" timeOffset="48008.1323">11063 2530,'25'0,"-1"0,1 0,0 0,0 0,0 0,0 0,-1 0,1 0,-25 25,-25-25,1 0,-1 25</inkml:trace>
  <inkml:trace contextRef="#ctx0" brushRef="#br0" timeOffset="48163.9122">10964 2753,'-25'25,"50"-25,-1 0,1 0,0 0,0-25,24 25,-24 0,25 0,-25-24,0 24,24 0,-24 0,-25-25</inkml:trace>
  <inkml:trace contextRef="#ctx0" brushRef="#br0" timeOffset="48332.3282">11162 2654,'0'25,"0"0,-25 24,25-24,0 25,-25-1,25 1,-24 0,-1-1,25 1,-25-25,25-1,-25 1,50-74,-25 24</inkml:trace>
  <inkml:trace contextRef="#ctx0" brushRef="#br0" timeOffset="48548.9497">11187 2828,'25'25,"-25"-1,-25 1,25 0,0 25,0-26,0 26,25-25,-25 0,25-25,-1 24,1 1,0-25,0 0,0 0,24-25,-24 25,25-24,-26 24,1-25,0 25,0-25,-25 0,0 0,0 1,-25 24,0-25,25 0</inkml:trace>
  <inkml:trace contextRef="#ctx0" brushRef="#br0" timeOffset="48736.5513">11832 2282,'-25'0,"25"25,0 0,25-1,-25 1,0 0,25-25,-25 25,24-25,1-25,0 0,0 0</inkml:trace>
  <inkml:trace contextRef="#ctx0" brushRef="#br0" timeOffset="49145.1152">12080 2232,'-25'0,"25"25,-25 0,0 0,1 0,24 24,-25-24,0 0,0 0,25-1,-25 1,1 0,-1 0,50-50,-1 25,-24-25,25 25,0 0,0-25,0 25,-1-24,1 24,0 0,0 0,-50 24,0 1,0 0,-24 0,24 24,-25-24,1 25,-1 0,25-26,-24 26,24-25,25 0,25-25,0 0,-1 0,1-25,0 0,25 0,-1 0,-24 1,25 24,-26-25,26 0,-25 25,0-25,-1 25,-24-25,-24 25,-1 0</inkml:trace>
  <inkml:trace contextRef="#ctx0" brushRef="#br0" timeOffset="49312.8679">11956 2580,'0'-25,"0"50,0-1,25 1,-25 0,0 25,0-25,-25 24,25 1,0-25,-25 24,0-24,25 25,-25-26,1 1,-1 0,0 0,0 0,0-25,-24-75,24 50,50 1</inkml:trace>
  <inkml:trace contextRef="#ctx0" brushRef="#br0" timeOffset="49455.8845">11956 2877,'25'25,"-1"-25,1 25,0-25,-25 25,25 0,0-25,24 24,-24 1,0-25,-25 25,25-25,-25 25</inkml:trace>
  <inkml:trace contextRef="#ctx0" brushRef="#br0" timeOffset="49580.1988">12477 3001,'0'25,"0"-50,-25 1</inkml:trace>
  <inkml:trace contextRef="#ctx0" brushRef="#br0" timeOffset="65012.9972">4961 4217,'0'0,"-25"-25,25 50,0 0,-25-1,25 1,-24 25,-1-1,0 1,0 0,0-1,0 26,1-26,-1 1,-25-1,25 1,25-25,-24 25,-1-26,0-24,25-24,-25-1</inkml:trace>
  <inkml:trace contextRef="#ctx0" brushRef="#br0" timeOffset="65188.8184">4936 4316,'25'25,"0"0,0-1,-1 26,1-25,0 0,25-1,-26 1,1 0,0 0,0 0,0-25,-25 24,24-24,-24 25,-24-25,-1 0</inkml:trace>
  <inkml:trace contextRef="#ctx0" brushRef="#br0" timeOffset="65640.3449">4911 4614,'-24'0,"48"0,-24 24,25-24,0 25,0-25,0 25,-1-25,1 0,-25 25,0 0,-25-25,25 24,-24-24,-1 25,0-25,0 25,0-25,1 0,-1 0,50 25,-1-25,1 0,0 0,0 25,0-25,-1 0,1 25,0-1,-50 1,25 0,-25-25,1 25,-1-25,0 25,-25-25,26 0,-1 0,0 0,0 0,0 0,50 0,0 24,0-24,0 25,24-25,-24 0,0 25,24-25,-24 0,25 0,-25 25,-1-25,1 0,0 0</inkml:trace>
  <inkml:trace contextRef="#ctx0" brushRef="#br0" timeOffset="66244.3526">5928 5407,'-24'25,"24"0,0 0,-25-50,25 0,-25 0,25 1,-25-1,25-25,-25 1,25-1,-25 0,25-24,0 0,0 24,0-24,0 24,0 0,25 1,-25 24,25-25,-25 25,25 25,0-24,0 24,-1 0,1 0,0 24,0 1,-25 0,0 0,0 0,0-1,-25 1,0 0,25 0,-25 0,50-50,0 25,0 25,0-25,-25 25,0-1,24-24,-24 25,-24 0,24 0,0 0,-25-25,25 24,-25 1,0 0,0-25,25-25</inkml:trace>
  <inkml:trace contextRef="#ctx0" brushRef="#br0" timeOffset="66421.0323">6201 4862,'0'0,"0"25,0-1,0 1,0 0,0 0,0 0,0-1,0 1,0 0,0 0,0 0,0-1,-25-24</inkml:trace>
  <inkml:trace contextRef="#ctx0" brushRef="#br0" timeOffset="66776.355">5655 4440,'0'0,"-24"0,24-25,24 50,1-25,0 0,25 0,-1 0,-24 0,25 0,-1 0,1 0,0 0,-26 0,26 0,-25 0,0 0,-1 0,1 0,-50-25,25 0,-24 1,-1-1,0 0,0 0,0 0</inkml:trace>
  <inkml:trace contextRef="#ctx0" brushRef="#br0" timeOffset="67320.5994">6623 4688,'25'0,"-1"0,1 0,0 0,0 0,0 0,-1 0,1 0,0 0,0 0,0 0,-50 0,25 25,-25-25,0 25</inkml:trace>
  <inkml:trace contextRef="#ctx0" brushRef="#br0" timeOffset="67477.4263">6598 4862,'25'0,"0"0,-1 0,1 0,25 0,-25 0,-1 0,26 0,-25-25,0 25,24 25,-24-25,0 0,0 0</inkml:trace>
  <inkml:trace contextRef="#ctx0" brushRef="#br0" timeOffset="67893.2599">7838 4465,'-25'0,"25"25,0-1,-24 26,24-25,-25 24,0 1,25 0,-25 24,-24-24,24-1,0 1,0-25,0 0,1-1,-1 1,0-25,0 0,0 0,25-25,-24 1,24-1,-25 0,25-25,0 1,0-1,0 0,25 26,-25-1,24 0,1 25,0 0,0 0,0 0,-1 25,1 0,0-25,0 24,0 1,-1 0,1 0,0 0,0 0,0-1,-1 1,1-25,0 0</inkml:trace>
  <inkml:trace contextRef="#ctx0" brushRef="#br0" timeOffset="68065.1808">7987 4738,'0'49,"0"-24,0 0,0 0,0 0,0-1,0 1,0 25,0-25,0-1,0 1,0 0,0 0,-25-50</inkml:trace>
  <inkml:trace contextRef="#ctx0" brushRef="#br0" timeOffset="68405.0827">7466 4341,'25'-25,"0"25,24 0,-24 0,0 0,25 0,-26 0,26 0,0 25,-1-25,-24 0,25 0,-26 0,26 0,-25 0,0 0,0 0,-50-25,0 0,0 0,25 1,-25-1,0 0,1 25,-1-25</inkml:trace>
  <inkml:trace contextRef="#ctx0" brushRef="#br0" timeOffset="73280.7524">19124 5407,'-24'-24,"48"24,1 0,0 0,0 0,0 0,-1 0,1 0,0 0,0 0,0 0,-1 0,1 0,0 0,0 0,0 0,-1 0,1 0,0 0,0 0,0 0,0 0,-1 0,1 0,0 0,0 0,0 0,-1 0,-24-25,25 25,0 0,0 0,0 0,-1 0,1 0,0 0,0 0,0 0,-1 0,1 0,0 0,0 0,0 0,-1 0,1 25,0-25,0 0,0 0,-1 0,1 0,0-25,0 25,0 0,-1 0,1 0,0-25,0 25,0 0,-1 0,1 0,0 0,0 0,0-25,-1 25,1 0,0 0,0 0,0 0,0 0,-1 0,1 0,0 0,0 0,0 0,24 0,-24 0,0 0,0 0,-1 0,1 0,0 0,0 0,0 0,-1 0,1 0,0 0,0 0,0 0,-1 0,1 0,0 0,-50 0,0 0,1 0</inkml:trace>
  <inkml:trace contextRef="#ctx0" brushRef="#br0" timeOffset="74164.8901">21134 5184,'-25'-25,"25"50,25-25,-25 25,24-25,1 25,0-25,-25 25,25-25,0 0,-25 24,24-24,1 25,0-25,-50 0,25 25,-25 0,1 0,-1-1,0 1,0 25,-24-25,24 24,0-24,0 0,0 0,1-1</inkml:trace>
  <inkml:trace contextRef="#ctx0" brushRef="#br0" timeOffset="75092.3658">21729 6077,'-25'0,"25"25,-25-25,25-25,-25 25,25-25,0 1,-24 24,24-25,0-25,-25 25,25-24,0-1,0 0,0 1,-25 24,25-25,0 1,25-1,-25 1,0 24,0-25,25 25,-25-24,0 24,24 0,1 0,0 1,0-1,0 0,0 25,-1-25,1 25,0 0,0 25,0-25,-25 25,0 0,0-1,0 1,-25 0,0 0,0 0,0-1,1 1,-1 0,0-25,0 25,50-50,0 25,0 0,-25-25,24 25,1 25,0-25,-25 25,0 0,0-1,0 1,0 0,-25 0,0 0,1-1,-1 1</inkml:trace>
  <inkml:trace contextRef="#ctx0" brushRef="#br0" timeOffset="75296.3738">21952 5556,'0'25,"0"0,-25-25,25 25,0-1,0 1,0 0,0 0,0 0,0-1,-24 1</inkml:trace>
  <inkml:trace contextRef="#ctx0" brushRef="#br0" timeOffset="76344.4843">21605 5011,'-25'0,"50"0,24 24,-24-24,0 0,25 0,-1 0,1 0,-25 0,24 0,-24 0,25 0,-25 0,-1 0,-24-24,-24 24,-1-25,0 0,0 25,25-25,-25 0</inkml:trace>
  <inkml:trace contextRef="#ctx0" brushRef="#br0" timeOffset="77612.6053">22523 5358,'-25'0,"0"0,25 25,-25-1,0 26,25-25,-24 24,24 1,0-25,0 24,0 1,24-25,-24 0,25 24,-25-24,25-25,-25 25,25 0,0 0,-1-25,-24-25,25 25</inkml:trace>
  <inkml:trace contextRef="#ctx0" brushRef="#br0" timeOffset="78012.5964">23019 5407,'-25'0,"25"50,-25 0,25-26,-25 26,1 0,-1-26,25 1,-25 0,25 0,-25 0,25-1,-25-24,25 25,-24-25,-1 0,0 0,25-25,-25 25,25-24,0-1,0 0,0 0,0 0,25 1,-25-1,0 0,25 25,0 0,-1 0,1 0,-25 25,25 0,0-1,0 1,-25 0,24-25,1 25,0-25,-25 25,25-50</inkml:trace>
  <inkml:trace contextRef="#ctx0" brushRef="#br0" timeOffset="78192.8775">23118 5581,'0'25,"0"0,0-1,0 1,-25 0,25 0,0 0,0-1,0 1,0 0,0 0,0 0,-25-25,25-25</inkml:trace>
  <inkml:trace contextRef="#ctx0" brushRef="#br0" timeOffset="78560.2262">22771 5358,'25'0,"-1"0,1 0,0 0,0 0,0 0,24 0,1 0,-25 0,24 0,-24 0,0 0,0 0,-1 0,1 0,-50 0,25-25,-24 0,24 0,-25 25,25-24,0-1,-25 0,25 0,25 25</inkml:trace>
  <inkml:trace contextRef="#ctx0" brushRef="#br0" timeOffset="78836.3265">23341 5234,'0'25,"25"-1,-25 1,0 0,0 0,0 24,25-24,-25 25,0-1,0 1,0 0,0-26,-25 26,25 0,0-26,-25 26,0-25,1 25,-1-26,0 1,-25 0,26 0</inkml:trace>
  <inkml:trace contextRef="#ctx0" brushRef="#br0" timeOffset="89420.3787">19100 5407,'0'-24,"24"24,-24-50,0 75,25-50,-25 0,0 0,25 25,-25-24,25-1,-25 0,25 25,-25-25,0 0,24 25,-24-24,25-1,-25 0,0 0,25 25,-25-25,25 1,0-1,-25 0,24 0,-24 0,25 25,-25-24,0-1,25 0,-25 0,25 25,-25-25,25 0,-25 1,0-1,24 25,-24-25,25 0,-25 0,25 1,-25-1,25 0,-25 0,25 0,0 1,-25-1,24 25,-24-25,0 0,25 0,0 1,-25-1,25 0,-25 0,25 0,-25 1,24 24,-24-25,25 0,-25 0,25 25,-25-25,0 1,25 24,-25-25,25 0,-1 0,1 0,-25 1,25-1,-25 0,25 0,0 0,-25 1,24 24,-24-25,25 0,0 0,-25 0,25 25,-25-24,25-1,-25 0,24 0,-24 0,25 0,-25 1,25-1,-25 0,25 0,-25 0,25 1,-1-1,-24 0,25 25,-25-25,25 0,0 1,-25-1,25 0,-25 0,24 25</inkml:trace>
  <inkml:trace contextRef="#ctx0" brushRef="#br0" timeOffset="90348.8715">20141 3448,'-24'0,"48"0,1 0,-25-25,25 25,-25-25,25 0,0 25,-1-24,1-1,0 0,0 25,-25-25,25 25,-1-25,-24 1,25 24,-25-25,25 0,-25 50,0 0,0-1,25 1,-25 0,0 0,0 0,0-1,0 26,0-25,0 24,-25-24,25 25,0-1,-25-24</inkml:trace>
  <inkml:trace contextRef="#ctx0" brushRef="#br0" timeOffset="91120.926">20960 2654,'0'-25,"0"50,0 0,0 0,0 0,0-1,0 1,-25 0,25 0,-25 24,25-24,-24 0,24 0,-25 24,0-24,25 0,-25 0,0-25,25 25,-24-25,-1 24,0-24,0 0,25-24,-25-1,25 0,0 0,-25 0,25 1,0-26,0 25,25 0,-25 1,0-1,25 25,0 0,0 25,0-1,-1-24,1 25,0 0,0 0,0-25,-25 25,24-1,1 1,-25 0,25-25,-25 25,0 0</inkml:trace>
  <inkml:trace contextRef="#ctx0" brushRef="#br0" timeOffset="91460.3514">21034 3026,'25'0,"0"0,-25 25,25-25,-25 25,0 0,-25-25,25 24,-25 1,0 0,1 0,24 0,-25-25,50 24,-1-24,1 0,0 0,0 0,0 0,-1-24,1 24,0 0,-25-25,0 0</inkml:trace>
  <inkml:trace contextRef="#ctx0" brushRef="#br0" timeOffset="91996.8014">20563 2555,'0'-25,"25"25,0 0,-1 0,1 0,25 0,-25 0,0 0,24 0,-24 0,25 0,-1 0,1 0,-25 0,-1 0,26 0,-25 0,0 0,-1 0,1 0,-50-25,25 0,0 1,-24-1,24 0,-25 0,25 0,-25 1,0 24,25-25,-25 25,1-25</inkml:trace>
  <inkml:trace contextRef="#ctx0" brushRef="#br0" timeOffset="103336.6344">20439 3299</inkml:trace>
  <inkml:trace contextRef="#ctx0" brushRef="#br0" timeOffset="103964.5423">20439 3324,'0'25,"0"-1,0 1,0 0,0 0,0 0,0-1,0 1,25 0,-25 0,0 0,0-1,0 1,0 0,0 0,0 0,0 0,0-1,0 1,0 0,0 0,25 0</inkml:trace>
  <inkml:trace contextRef="#ctx0" brushRef="#br0" timeOffset="104636.3869">20464 3944,'0'25,"0"0,0-1,0 1,0 0,0 0,0 0,0-1,0 1,0 0,0 0,0 0,0-1,0 1,0 0,0 0,0 0,0-1,0 1,0 0,0 0,0 0,0-1,0 1,0 0,0 0,0 0,0-1,0 1,0 0,0 0</inkml:trace>
  <inkml:trace contextRef="#ctx0" brushRef="#br0" timeOffset="105192.5518">20464 4787,'0'25,"0"0,0 0,0 0,0-1,0 1,0 0,0 0,0 0,0-1,0 1,0 0,0 0,0 0,0-1,0 1,0 0,0 0,0 0,0-1,0 1,0-50</inkml:trace>
  <inkml:trace contextRef="#ctx0" brushRef="#br0" timeOffset="108400.7088">20216 5259,'25'24,"-1"1,1 0,0-25,-25 25,25-25,0 0,-1 25,1-25,0 0,0 0,-25 24,-25 1,25 0,-25-25,25 25,-25 0,1-1,-1 1,0 0,25 0,-25 0,0-1,1-24</inkml:trace>
  <inkml:trace contextRef="#ctx0" brushRef="#br0" timeOffset="110164.4546">20166 5283,'0'25,"25"-25,-25 25,25-25,0 0,-25 25,24-25,1 0,0 0,-25 25,25-25,0 24,-1-24,-48 0,-1 0,0 0,0 25</inkml:trace>
  <inkml:trace contextRef="#ctx0" brushRef="#br0" timeOffset="119852.4198">18827 3274,'25'0,"-25"-25,24 25</inkml:trace>
  <inkml:trace contextRef="#ctx0" brushRef="#br0" timeOffset="120088.7732">19025 3249,'25'0,"0"0,0 0,-1 0,1 0,0 0,0-24,0 24,-1 0,1 0,0 0,0 0,-25 24,25-24</inkml:trace>
  <inkml:trace contextRef="#ctx0" brushRef="#br0" timeOffset="120460.0382">19496 3225,'25'0,"0"0,0 0,0 0,0 0,-1 0,1 0,0-25,0 25,0 0,-1 0,1 0,0 0,0 0,0 0,-1 0,1 0,0-25,0 25,0 0,-1 0,1 0,0 0,0 0,0 0,-1 0,1 0,0 0,0 0,0 0,-25-25,24 25,1 0,0 0,0 0,0 0,-1 0,1 0,0 0</inkml:trace>
  <inkml:trace contextRef="#ctx0" brushRef="#br0" timeOffset="121268.4166">19000 3150,'25'0,"0"0,0 0,0 0,-1 0,1 0,0 0,0 0,0 0,24 0,-24 0,0 0,24 0</inkml:trace>
  <inkml:trace contextRef="#ctx0" brushRef="#br0" timeOffset="122925.2972">18976 3349,'0'0,"24"0,-24-25,0 0,-24 25,48 25,-24 0,0-1,0 1,0 0,0 0,0 0,0-1,0 1,25 0,-25 0,0 0,0-1,0 1,0 0,0 0,0 0,0 0,0-1,0 1,0 0,0 0,0 0,0-1,0 1,0 0,0 0,0 0,0-1,0 1,0 0,0 0,0 0,0-1,0 1,0 0,0 0,0 0,0-1,0 1,0 0,0 0,0 0,0-1,0 1,0 0,0 0,0 0,0-1,0 1,0 0,0 0,0 0,0-1,0 1,0 0,0 0,0 0,0-1,0 1,0 0,0 0,0 0,0 0,0-1,0 1,0 0,0 0,0 0,0-1,0 1,0 0,0 0,0 0,0-1,25 1,-25 0,0 0,0 0,0-1,0 1,0 0,0 0,0 0,0-1,0 1,0-50,-25 1,25-26</inkml:trace>
  <inkml:trace contextRef="#ctx0" brushRef="#br0" timeOffset="123581.3602">19075 3225,'0'-25,"0"0,-25 50,25 0,-25-1,0 1,25 0,-24 25,-1-26,25 1,-25 0,0 0,0-25,25 49,-24-24,-1 0,25 0,0 0,-25-1,25-48,25-1</inkml:trace>
  <inkml:trace contextRef="#ctx0" brushRef="#br0" timeOffset="123952.944">19025 3225,'25'0,"-25"24,25 1,-25 0,0 0,25-25,-25 25,24-1,-24 1,25 0,-25 0,25-25,-25 25,0-1,25 1,-25 0,25 0,-25 0,24-1,-24 1,0 0,25 0,-50-25,1 0,-1 25</inkml:trace>
  <inkml:trace contextRef="#ctx0" brushRef="#br0" timeOffset="129789.5331">17760 7193,'0'-24,"0"-1,25 25,-25 25,0-1,0 1,0 0,0 25,0-26,-25 1,25 0,0 0,-25 0,1 24,24-24,-25 0,25 0,-25-1,25 1,-25 0,0 0,1 0,-1-25,0 0,0-25,0 0,0 0,25 0,-24 25,24-24,0-1,-25 0,25 0,0 0,25 1,-25-1,24 0,1 25,0 0,-25-25,25 50,0-25,0 0,-25 25,24-25,1 25,0-25,-25 24,25 1,0 0,-25 0,0 0,24-25,1 24,-25 1,25-25,-25 25,0 0,25-25,-25 25,0-1,0-48</inkml:trace>
  <inkml:trace contextRef="#ctx0" brushRef="#br0" timeOffset="130349.3619">17934 7491,'25'0,"-25"25,24-25,1 0,0 0,0 25,0-25,-25 24,0 1,-25 0,25 0,0 0,-25-25,25 24,-25 1,25 0,-25-25,25 25,-24 0,-1-1,0-24,50-24,0 24,-1 0,1 0,0 0,0 0,0 0,-1 0,1 0,0 0,-50-25,0 25</inkml:trace>
  <inkml:trace contextRef="#ctx0" brushRef="#br0" timeOffset="131220.0946">16520 8111,'-25'25,"0"-50,1 0,24 1,-25-1,25-25,0 25,-25 25,25-25,-25-24,0-1,25-24,-25 24,25 1,0-26,-24 26,24-1,0 0,0 1,0-1,0 1,0 24,24-25,-24 25,0 1,25-1,0 0,-25 0,25 0,0 25,0 0,-25-24,24 24,1 24,0-24,0 25,-25 0,0 0,0 0,0-1,-25 1,25 0,-25 0,25 0,-25-1,1 1,24 0,-25-25,50 0,-1 0,1 0,-25 25,25-25,0 0,0 0,-1 25,-24-1,0 1,-24 0,24 0,-25 0,0-25,25 24,-25 1,0-25,25 25,-24-25,-26-25</inkml:trace>
  <inkml:trace contextRef="#ctx0" brushRef="#br0" timeOffset="131540.2619">16694 7541,'24'24,"1"-24,0 25,-25 0,0 0,0 0,-25-1,0-24,1 25,-1 0,0-25,50 0,0 0,-1 0,1 0,0-25,0 25,0 0,-1 0,1-25,-50 1</inkml:trace>
  <inkml:trace contextRef="#ctx0" brushRef="#br0" timeOffset="131900.359">16098 6772,'25'24,"0"-24,0 0,-1 25,1-25,0 0,25 25,-1-25,1 0,0 25,-26-25,26 0,-25 0,24 0,-24 0,0 0,-50 0,50 0,-25-25,-25 0,0 0,25 1,-24-1,-1 0,25 0,-25 0,50 1</inkml:trace>
  <inkml:trace contextRef="#ctx0" brushRef="#br0" timeOffset="132237.1453">16842 7342,'25'0,"0"0,0 0,0 0,-1-25,1 25,0 0,0 0,0 0,-1 0,-48 25,-1 0</inkml:trace>
  <inkml:trace contextRef="#ctx0" brushRef="#br0" timeOffset="132388.3963">16842 7491,'25'0,"0"0,0 0,0 0,-1 0,1-25,0 25,25 0,-26 0,1 0,0 0,0-25,0 25</inkml:trace>
  <inkml:trace contextRef="#ctx0" brushRef="#br0" timeOffset="133092.9822">17462 6945,'0'0,"-24"0,48-24,1 24,0 0,0 0,0 0,0 0,24 0,-24 0,0 0,24 0,-24 0,25 0,-25 0,-1 0,26 0,-25 0,0 0,-1 0,1 0,0 0,0 0,0 0,-50-25,25 0,-25 25,25-25,-25 25,0-25,1 0,-1 1,0 24,0 0,0-25</inkml:trace>
  <inkml:trace contextRef="#ctx0" brushRef="#br0" timeOffset="133945.2936">18405 7466,'25'0,"0"0,-1 0,1-25,0 25,0 0,0 0,0 0,-1 0,1 0,0 0,0 0,0 0,-1 0,1 0,-25 25,-25-25,25 0,-49 25</inkml:trace>
  <inkml:trace contextRef="#ctx0" brushRef="#br0" timeOffset="142611.849">19993 6871,'-25'0,"25"-25,25 25,-25 25,24 0,-24 0,0-1,0 1,0 25,0-25,-24 24,24-24,-25 25,25-26,-25 26,0-25,0 24,1-24,-1 0,0 0,0-25,0 25,1-25,-1 0,0 0,0 0,0-25,25 0,-24 0,-1 25,25-25,0 1,0-1,0 0,0 0,0 0,25 1,-25-1,24 25,1 0,0-25,0 25,0 25,-1-25,1 25,0-25,25 24,-26 1,1-25,0 25,0 0,0 0</inkml:trace>
  <inkml:trace contextRef="#ctx0" brushRef="#br0" timeOffset="142920.2537">20067 7169,'25'24,"0"1,-1-25,-24 25,25 0,-25 0,-25-1,25 1,-24 0,-1-25,0 25,0 0,50-25,0-25,0 25,-1 0,1 0,0 0,-25-25,25 25,0-25,-25 0</inkml:trace>
  <inkml:trace contextRef="#ctx0" brushRef="#br0" timeOffset="143329.3219">19695 6846,'-25'-25,"50"25,0 0,0 0,-1 0,1 0,0 0,25 0,-26 0,26 0,0 0,-26 0,26 0,-25 0,0 0,-1 0,1 0,0 0,-50-25,25 1,-25 24,25-25,-24 25,24-25,-25 0,0 25,0-25,0 25</inkml:trace>
  <inkml:trace contextRef="#ctx0" brushRef="#br0" timeOffset="143864.5471">19447 6747,'-25'-25,"25"50,0 0,0-1,0 1,0 25,0 0,0 24,0-24,0 24,0-24,0-1,-25 1,25-1,0 1,0-25,0 0,0-1,25 1,-25 0,25-50</inkml:trace>
  <inkml:trace contextRef="#ctx0" brushRef="#br0" timeOffset="144260.0707">20414 6722,'0'-25,"0"50,0 0,0 0,0-1,25 26,-25 0,25-1,-25 1,0 0,0 24,0-24,25-1,-25-24,0 25,0-26,0 26,0-25,0 0,0-1</inkml:trace>
  <inkml:trace contextRef="#ctx0" brushRef="#br0" timeOffset="144897.0831">20836 7020,'0'0,"0"-25,-25 25,25 25,-25-25,25 25,-24 24,24-24,0 25,-25-1,50-24,-25 0,0 0,0-1,24 1,1-25,0 0,0 0,-25-25,25 1,-1-26,1 25,0-24,-25 24,25 0,-25 0,0 0,0 50,0 0,0 0,0 0,0-1,0 1,0 0,25 0,-25 0,24-25,-24 24,25-24,0 0,0-24,-25-1,25 25,-1-50,1 1,-25 24,0 0,0 0,0 0,0 1,0-1,-25 25,1-25,-1 50,0-25,0 0,25 25,0-1,0 1,-25-74,50 49,0-25</inkml:trace>
  <inkml:trace contextRef="#ctx0" brushRef="#br0" timeOffset="145141.3662">21382 6970,'-25'25,"25"0,-25 0,25-1,0 1,0 0,25 0,0 0,-1-25,1 24,0-24,-25 25,25-25,0 25,-50 0,25 0,-25-25,25 24,-25 1,0 0,1 0,-1-25,25 25,-50-1,25-24,1 0,24-24</inkml:trace>
  <inkml:trace contextRef="#ctx0" brushRef="#br0" timeOffset="146597.2001">19372 5011,'25'0,"0"24,-25 1,25-25,0 25,-25 0,24 0,-24-1,25 1,-25 0,25 0,-25 0,0-1,0 1,-25 25,25-25,-25-50,25 74,0 1,-24-50</inkml:trace>
  <inkml:trace contextRef="#ctx0" brushRef="#br0" timeOffset="147209.2183">19695 4961,'0'-25,"-25"25,25 25,0 0,0 24,0-24,0 0,0 25,0-26,0 1,25 0,-25 0,25 0,0-25,-1 0,1-25,0 0,-25 0,25 0,0 1,-25-1,24-25,-24 25,0-24,0 24,0 0,0 0,0 1,-24-1,24 0,-25 0,0 25,0 25,0 0,1 0,-1-1,0 26,0-25,25 0,0-1,0 1,25 0,0 0,0-25,24 0,-24 0,25 0,-50-75,24 75,26-24</inkml:trace>
  <inkml:trace contextRef="#ctx0" brushRef="#br0" timeOffset="148120.1464">21704 7020,'0'-25,"0"0,0 0,-25 50,25 0,-25 0,25 0,-24 24,24-24,-25 0,25 24,0-24,0 0,0 0,0 0,0-1,25 1,-25 0,24-25,-24 25,25-25,0 0,0-25,0 0,0 0,-1 1,-24-1,25 0,0 0,-25-24,25 24,-25 0,0 0,0-24,0 24,0 0,0 0,-25 0,25 1,-25 24,25-25,-25 25,1 0,24 25,-25-25,0 24,0 1,0 0,0 0,25 0,0-1,-24 1,24 0,24 0,-24 0,25-25,0 0,0 0,0 0,0 24,-1-24,26-24,-25 24,0 0,-1-25</inkml:trace>
  <inkml:trace contextRef="#ctx0" brushRef="#br0" timeOffset="158520.9396">22151 7243,'0'25,"0"-50</inkml:trace>
  <inkml:trace contextRef="#ctx0" brushRef="#br0" timeOffset="159516.3239">22622 7516,'-25'0,"25"-25,0 0,-25 25,25-25,0 1,0-1,0 0,-25 0,25-24,0 24,0-25,0 25,0-24,25 24,-25-25,0 26,0-1,0 0,0 0,25 0,-25 1,25-1,0 25,-1 0,1 0,0 0,0 0,0 25,-25-1,0 1,-25 0,25 0,-25 0,0-1,0 1,1 0,48-50,1 25,0 0,0-25,0 25,0 25,-1-25,-24 25,25 0,-50 0,1-1,24 1,-25-25,0 25,25 0,-25 0,0-1,50-24,-50 0</inkml:trace>
  <inkml:trace contextRef="#ctx0" brushRef="#br0" timeOffset="159792.4566">22969 7119,'-25'0,"25"25,0 0,0-1,-24 1,24 0,0 0,0 0,0-1,0 1,0 0,0 0,0 0,0-1,0 1,-25-50</inkml:trace>
  <inkml:trace contextRef="#ctx0" brushRef="#br0" timeOffset="160657.4688">22473 6722,'0'0,"-25"0,25-25,25 25,0 0,24 0,-24 25,25-25,-1 0,1 0,-25 0,25 0,-1 0,-24 0,25 0,-26 0,1 0,0 0,-25-25,-25 0,0 1,25-1,-24 0,24 0,-25 25,25-25,-25 25,25-24,-25 24,0 24</inkml:trace>
  <inkml:trace contextRef="#ctx0" brushRef="#br0" timeOffset="161177.2367">22324 7590,'25'-25,"0"25,0 0,24 0,1 0,-1 0,1-24,0 24,24 0,-24 0,-1-25,26 25,-26 0,1 0,-25 0,24 25,-24-25,0 0,0 0,-50 0,0 0,-49-50,24 50,25 25</inkml:trace>
  <inkml:trace contextRef="#ctx0" brushRef="#br0" timeOffset="161632.5514">22448 7863,'-25'0,"25"25,0 24,0-24,0 25,0 0,0 24,0-24,0-1,0 26,25-51,-25 26,0 0,0-26,0 1,0 0,0 0,0 0,25-25,-25 24,0-48</inkml:trace>
  <inkml:trace contextRef="#ctx0" brushRef="#br0" timeOffset="162151.9794">22671 8632,'-24'0,"24"25,0 0,0-1,0-48,-25 24,25-25,0 0,-25 0,25-24,0-1,-25 0,25 1,0-1,0 1,0-1,0 0,25 1,-25 24,0-25,25 26,-25-1,25 25,-1-25,1 25,0 0,0 0,-25 25,25 0,-50-1,25 1,0 0,0 0,-25-25,50 25,0-1,0 1,-1 0,-48 0,24 0,0-1,-25-24,25 25,-25-25,25 25,-25-25</inkml:trace>
  <inkml:trace contextRef="#ctx0" brushRef="#br0" timeOffset="162340.8149">22920 8235,'0'25,"0"0,0 0,0-1,0 1,-25 0,25 0,0 0,0-1,0 1,0 0,-25-50</inkml:trace>
  <inkml:trace contextRef="#ctx0" brushRef="#br0" timeOffset="162692.8816">22622 7913,'-25'0,"25"-25,25 25,0 0,-1 0,26 0,-25 0,0 0,24 0,-24 25,25-25,-25 0,-1 0,1 0,0 0,-25-25,-25 0,25 0,-25 25,1-25,24 1,-25-1,0 25</inkml:trace>
  <inkml:trace contextRef="#ctx0" brushRef="#br0" timeOffset="162992.4648">23168 7789,'-25'24,"50"-24,-25 25,0 0,0 25,24-50,-48 24,24 26,0 0,0-1,0 1,0 24,0-24,-25 49,25-74,0 25,0-1,0-24,0 25,25-26,-25 1,0 0,-25-25</inkml:trace>
  <inkml:trace contextRef="#ctx0" brushRef="#br0" timeOffset="169864.4783">20464 5283,'0'25,"0"0,0 0,0 0,0-1,-25 1,25 0,0-50,0 0,0 1,0-1,25 0,-25 0,0 50,0 0,0 0,0-1,0 1</inkml:trace>
  <inkml:trace contextRef="#ctx0" brushRef="#br0" timeOffset="176668.4805">16842 9798,'-24'0,"24"-25,0 50,24-25,1 0,0 0,0 0,24 25,-24-25,0 0,0 0,0 0,-1 0,1 0,0 0,-50 0</inkml:trace>
  <inkml:trace contextRef="#ctx0" brushRef="#br0" timeOffset="176848.6054">16793 10071,'0'25,"25"-25,-1 0,1 0,0 0,0 0,24-25,-24 25,0 0,0 0,24 25,-24-25,0 0,0 0</inkml:trace>
  <inkml:trace contextRef="#ctx0" brushRef="#br0" timeOffset="177324.8561">17884 9748,'0'25,"0"0,0 0,0 24,-25-24,25 25,0-26,-24 26,24 0,-25-1,0 1,0-25,25 24,-25-24,1-25,-1 25,0 0,0-25,0 0,1 0,-1-25,0 0,0 0,25 1,-25-26,25 25,0 0,0 1,0-1,25 0,0 25,0 0,0 0,-1 25,26-25,-25 25,0-1,-1 1,26-25,-25 25,0 0,-1 0,1-25,0 24,-25 1,25-25</inkml:trace>
  <inkml:trace contextRef="#ctx0" brushRef="#br0" timeOffset="177629.1603">18008 10170,'0'25,"25"0,0-25,-25 24,0 1,0 0,0 0,-25 0,0-25,25 24,-25 1,1-25,-1 25,50-25,-1 0,1 0,0 0,0 0,0 0,-1 0,1 0,0-25,0 25,-25-25,0 1</inkml:trace>
  <inkml:trace contextRef="#ctx0" brushRef="#br0" timeOffset="177992.4799">17487 9525,'-25'-25,"50"50,0-25,0 0,0 0,24 25,1-25,0 25,-26-25,26 0,0 0,24 0,-24 0,-26 0,26 0,-25 0,24 0,-49-25,25 25,-50-25,1 0,24 0,-25 1,0-1,25-25,-25 25,25 1,25 24</inkml:trace>
  <inkml:trace contextRef="#ctx0" brushRef="#br0" timeOffset="178340.7179">18380 10071,'25'0,"0"0,0 0,-1 0,1 0,25-25,-25 25,0 0,24 0,-24 0,0 0,0 0,-1 0,1 0,-50 0,1 0,-1 0</inkml:trace>
  <inkml:trace contextRef="#ctx0" brushRef="#br0" timeOffset="187021.2367">15404 2530,'0'-25,"-25"0,0 25,0 0,0 25,1 0,24 25,-25-1,25 1,0 0,0 24,0-24,0 24,0-24,25-26,-1 26,-24-25,25 0,0-1,0 1,0-25,0 0,-1 0,1 0,-25-25,25 1</inkml:trace>
  <inkml:trace contextRef="#ctx0" brushRef="#br0" timeOffset="187396.4708">15751 2555,'0'25,"0"-1,0 1,0 25,0-25,-25 24,25-24,0 25,-25-25,1 24,24-24,-25 0,0 0,0-1,0 1,1-25,-1 25,25-50,-25 25,0 0,25-25,-25 1,25-1,0-25,0 25,0 1,25 24,-25-25,25 25,0-25,0 25,-1 0,26 25,-25-25,0 25,-1-25,1 24,0 1,0-25,0 25,-1 0,1-25,-25 25,-25-75</inkml:trace>
  <inkml:trace contextRef="#ctx0" brushRef="#br0" timeOffset="188209.3059">15577 2555,'-24'0,"-1"-25,0 25,50-25,0 25,-1 0,26 0,0 0,-1 0,1 0,-1 0,1 0,0 0,-26 0,26-25,-25 25,0 0,-25-24,-25-1,0 25,0-25,0 25,1-25,-1 25,25 25,0 0</inkml:trace>
  <inkml:trace contextRef="#ctx0" brushRef="#br0" timeOffset="188416.7768">16024 2902,'0'25,"0"0,0 0,0-1,0 1,0 0,0 25,0-26,-25 1,25 0</inkml:trace>
  <inkml:trace contextRef="#ctx0" brushRef="#br0" timeOffset="188908.8998">16297 3200,'0'25,"0"-50,-25 0,25 0,0-24,0-1,-25 0,25 1,0-1,0 1,0-26,25 26,-25-1,25 25,-25 0,24 0,1 25,0 0,0 0,-25 25,0 0,0 0,0 0,0 0,0-1,0 1,0 0,0 0,25-25,0 0,-1 0,1 25,0-25,-25 24,0 1,-25-25,25 25,-25 0,25 0,-24-1,-1 1,25 0,-25-25,0 0,0 0,0 0,25-25,-24 0</inkml:trace>
  <inkml:trace contextRef="#ctx0" brushRef="#br0" timeOffset="189212.9232">16197 2530,'-24'0,"48"0,1 0,0 0,0 25,24-25,-24 0,25 0,-25 0,0 0,24 0,-24 0,0-25,0 25,-1 0,-24-25,0 0,-24 1,24-1,-25 0,0 25,25-25,-25 25,0 25,25 0</inkml:trace>
  <inkml:trace contextRef="#ctx0" brushRef="#br0" timeOffset="189445.4346">16669 2505,'0'25,"25"0,-1 0,-24-1,25 1,0 25,-25-25,25 24,-25 1,25-25,-25 24,0 1,0-25,-25 24,0 1,0 0,0-26,-24 26,-1-25</inkml:trace>
  <inkml:trace contextRef="#ctx0" brushRef="#br0" timeOffset="189797.4998">14883 3671,'25'0,"-1"0,1 0,0 0,0 0,24 0,-24 0,0 0,0 0,0 0,-1 0,-24 25,-24-25,-1 25,0-25</inkml:trace>
  <inkml:trace contextRef="#ctx0" brushRef="#br0" timeOffset="189944.4084">14858 3894,'0'0,"-25"0,50 0,0 0,0 0,24-24,-24 24,25 0,-26 0,1-25,25 25,-25 25,-1-25,1 0,0 0,-25 24</inkml:trace>
  <inkml:trace contextRef="#ctx0" brushRef="#br0" timeOffset="190148.4953">15304 3547,'-24'0,"24"25,0 0,0-1,0 26,0 0,0-1,0 26,0-26,0 26,24-26,-24 26,0-26,0 1,25-25,-25 0,0-1</inkml:trace>
  <inkml:trace contextRef="#ctx0" brushRef="#br0" timeOffset="190512.6255">15751 3770,'-25'25,"25"0,-25 0,25 0,-24-1,24 1,-25 0,0 25,0-26,0 1,1 0,-1 0,0-25,0 0,0 0,25-25,-24 0,24 0,0 1,0-1,0 0,24 0,-24 0,25 25,0 0,0 25,0-25,-1 25,26 0,-25 0,0-1,-1 1,1-25,-25 25,25-25,0 25,-25-50,-25 0</inkml:trace>
  <inkml:trace contextRef="#ctx0" brushRef="#br0" timeOffset="190776.532">15503 3671,'0'-25,"25"50,0-25,-1 0,1 0,25 0,-25 0,24 0,-24 25,25-25,-26 0,1 0,0 0,0-25,-50 0,25 0,-25 25,25-24,-25-1,1 0,-1 0</inkml:trace>
  <inkml:trace contextRef="#ctx0" brushRef="#br0" timeOffset="191177.3687">16049 3522,'-25'-25,"25"50,25-25,-25 25,0 25,0-1,0 1,0 24,0-24,24 24,-24-24,0 24,0-24,0 0,0-26,0 1,0 0,0-50,0 0,0 1</inkml:trace>
  <inkml:trace contextRef="#ctx0" brushRef="#br0" timeOffset="191332.498">16173 3894,'0'25,"24"-50</inkml:trace>
  <inkml:trace contextRef="#ctx0" brushRef="#br0" timeOffset="191616.5161">16470 3547,'0'-25,"0"50,0 0,0 0,25 24,-25 1,0 0,0-1,25 26,-25-26,0 26,0-26,0 1,0-1,25 1,-25-25,-25-50,25 50</inkml:trace>
  <inkml:trace contextRef="#ctx0" brushRef="#br0" timeOffset="192097.3001">16793 4316,'0'-25,"0"0,-25 1,25-1,0-25,-25 25,25-24,0-1,0 1,0-26,0 26,25-1,-25 0,25 26,-25-1,25 0,-25 0,24 25,1 0,-25 25,25 0,-25 0,0-1,0 1,0 0,0 0,0 0,0-1,0 1,25-25,0 0,-25 25,0 0,0 0,0-1,-25 1,0 0,0 0,0-25,1 0,-1-25,0 0</inkml:trace>
  <inkml:trace contextRef="#ctx0" brushRef="#br0" timeOffset="192372.4708">16644 3646,'25'0,"0"0,-1 0,1 0,25 0,-25 0,24-25,-24 25,0 0,0 0,-1 0,1 0,0 0,-25-24,-25 24,0-25,1 0,-1 0,25 0,0 1,0-1,0 0</inkml:trace>
  <inkml:trace contextRef="#ctx0" brushRef="#br0" timeOffset="192605.3235">17066 3448,'0'25,"0"-1,24 26,-24 0,0 24,0-24,0 24,25 1,-25-1,0 0,0-24,0 0,25-26,-25 26,0-25,-25-25,25-25</inkml:trace>
  <inkml:trace contextRef="#ctx0" brushRef="#br0" timeOffset="192760.5217">17239 3820,'-25'0,"50"0,-50 0</inkml:trace>
  <inkml:trace contextRef="#ctx0" brushRef="#br0" timeOffset="193521.2809">17562 3746,'-25'-25,"0"0,0 25,25 25,0 0,0 24,-25 1,25-1,0 1,0 0,0-26,0 1,25 0,-25 0,25-25,0-25,0 0,-25 0,25 1,-1-26,-24 25,25-24,-25 24,25 0,-25 0,0 50,0 0,0 0,0-1,0 1,0 25,25-25,-25-1,25 1,-1-50,1 25,-25-24,25-1,-25 0,25 0,-25 0,0 1,0-1,0 0,0 0,0 0,0 1,-25 24,0-25,25 50,-25-25,25 24,0 1,-24-25,24 25,24-25,1-25,0 25,0-25,0 1,-1-1,1 0,0 0,0 25,0 0,-25 25,-25 0,25 0,0-1,-25 1,50 0,-25 0,25 0,-1-25,1 0,0 0,0 0,-25 24,25-24,-1 0,-48 25,-1 0,25 0,-25 0,0-1,0 1,1 0,-1 0,0-25,25-25,0 0</inkml:trace>
  <inkml:trace contextRef="#ctx0" brushRef="#br0" timeOffset="193900.7223">18182 3671,'0'25,"0"0,-25-25,25 25,0 24,0-24,0 25,-25-26,25 26,25 0,-25-26,0 1,25 0,-25 0,25-25,-1 0,1-25,-25 0,25 0,0-24,-25 24,25-25,-25 26,24-26,-24 0,0 26,0-26,0 25,0 0,-24 0,24 1,-25 24,0 0,0 24,25 1,0 0,-25 25,25-25,0-1,0 1,25 0,0 0,0-25,0 0,-25-25,24 25,-24-25</inkml:trace>
  <inkml:trace contextRef="#ctx0" brushRef="#br0" timeOffset="198445.2244">19348 10120,'-25'0,"50"-24,-1 24,1 0,0 0,0 0,0 0,-1 0,-24-25,25 25,0 0,0 0,0 0,-25 25,25-25,-1 0,1 0,0 0,0 0,0 0,-1 0,1 0,0 0,0 0,0 0,-1 0,-24-25,25 25,0 0,0 0,0 0,-1 0,1 25,0-25,0 0,0 0,-1 0,1 0,0 0,0 0,0-25,-1 25,1 0,0 0,0 0,0 0,-1 0,1 0,0 0,0 25,0-25,-1 0,1 0,0 0,-25-25,25 25,0 0,-1 0,1 0,0 0,0 0,0 0,0 0,-1 0,1 0,0 0,0 0,0 25,-1-50,1 25,0 0,0 0,0 0,-1 0,1 0,0 0,0 0,0 0,-1 0,1 0,0 0,0 0,0 0,-1 25,-48-50,-1 25</inkml:trace>
  <inkml:trace contextRef="#ctx0" brushRef="#br0" timeOffset="205699.9822">19422 9054,'0'25,"0"-1,-25 26,25 0,0-1,0 26,0-26,0 26,0-26,0 26,0-26,0-24,0 25,0-26,0 26,25-25,-25 0,0-1</inkml:trace>
  <inkml:trace contextRef="#ctx0" brushRef="#br0" timeOffset="206224.3806">19794 9351,'0'-24,"0"-1,25 25,-25 25,0-1,0 1,0 0,0 25,0-1,0 1,-25-1,0-24,1 25,-1-1,25-24,-25 0,0 0,0-25,25 25,-24-50,-1 25,0-25,0 0,25-24,0-1,0 25,0-24,0 24,0 0,25 25,-25-25,25 25,0 0,-1 0,1 25,0 0,0 0,0-25,-1 24,1 1,0 25,0-50,0 25,-1-1,-24 1,25 0</inkml:trace>
  <inkml:trace contextRef="#ctx0" brushRef="#br0" timeOffset="206476.515">19943 9649,'25'0,"-25"25,0 0,25-25,-25 24,0 1,0 0,0 0,-25 0,0-1,0-24,50 0,0 0,0 0,-1 0,1 0,0 0,0-24,0 24,-1-25</inkml:trace>
  <inkml:trace contextRef="#ctx0" brushRef="#br0" timeOffset="206808.9638">19571 9153,'25'25,"0"-25,-1 0,1 0,0 0,25 25,-26-25,1 0,25 0,-25 24,24-24,-24 0,0 0,0 0,-50-24,25-1,-25 0,0 25,25-25,-25 0,25 1,0-1,25 0</inkml:trace>
  <inkml:trace contextRef="#ctx0" brushRef="#br0" timeOffset="207080.154">20216 9079,'0'-25,"0"50,0-1,0 26,0 0,0-1,0 1,0 24,0 1,0-1,0 0,0 1,0-1,0-24,0-25,0 24,0-24,0 0,25-25,-25-25,-25 0</inkml:trace>
  <inkml:trace contextRef="#ctx0" brushRef="#br0" timeOffset="207236.5853">20315 9575,'25'0,"0"0,-25-25</inkml:trace>
  <inkml:trace contextRef="#ctx0" brushRef="#br0" timeOffset="207541.3289">20563 9079,'0'24,"-25"1,25 0,0 25,0-1,25 1,-25 24,0 1,0-26,0 26,0-1,0 0,0-24,25 0,-25-1,25 1,-50-75,25 50</inkml:trace>
  <inkml:trace contextRef="#ctx0" brushRef="#br0" timeOffset="208025.4129">20836 9872,'0'25,"-25"-25,25-25,0 0,-25 1,25-26,0 0,0 1,0-1,0 1,0-1,0 0,0 1,25-1,-25 25,25 1,0-1,0 50,-1-1,-24 1,25 0,-25 0,0 0,0-1,0 1,-25-25,25 25,0 0,25-25,0 0,-25 25,25-1,-25 1,0 0,0 0,0 0,0-1,-25 1,25 0,-25-25,25 25,-49-75,49 25</inkml:trace>
  <inkml:trace contextRef="#ctx0" brushRef="#br0" timeOffset="208184.3561">21109 9575,'0'24,"0"1,0 0,0 0,0 0,0-1,0 1,0 0,0 0,0 0,0-1,0 1,-25-25,25-25</inkml:trace>
  <inkml:trace contextRef="#ctx0" brushRef="#br0" timeOffset="208480.4563">20737 9128,'25'0,"-1"0,1 0,25 25,-25-25,24 0,-24 0,25 0,-26 0,26 0,-25 0,-25 25,25-25,-1 0,-48-25,-1 25,25-25,-25 0,0 1,25-1,-25 0,25 0,-24 0,-26-24</inkml:trace>
  <inkml:trace contextRef="#ctx0" brushRef="#br0" timeOffset="208732.8165">21258 9079,'24'0,"-48"0,-1 24,25 1,0 0,25 25,-25-26,0 51,0-26,0 1,0 24,0 1,0-1,-25-24,25-1,0 1,0 0,0-1,-25-49</inkml:trace>
  <inkml:trace contextRef="#ctx0" brushRef="#br0" timeOffset="209308.8388">21158 9996,'-24'0,"48"0,1 0,0 0,0 0,0 0,-1 0,1 0,0 0,0 0,0 0,-1 0,26-25,-25 25,24 0,-24 0,0-24,25 24,24 24,-49 1,-50-74,75 49,-25 0,49 0,-74-25,50 25,-1 0,26 0,49 0,-149 0,74 25,1-50,24 25,-49 0,0 0,49 0,-98 0,73 0,1 0,24 0,-49 0,49 25,-24-50,-25 25,0 0,0 0,24 0,-49 25,0-1,-25-24,1-24,-1 24</inkml:trace>
  <inkml:trace contextRef="#ctx0" brushRef="#br0" timeOffset="210004.7636">21754 9451,'0'0,"-25"-25,0 50,0-25,25 24,0 1,-25 25,25-25,0-1,25 1,-25 0,0 0,25 0,0-25,0 0,-25-25,25 0,-25 0,0 0,24 1,-24-1,0 0,0 50,0 0,0-1,0 1,0 0,25 25,-25-26,25 1,0 0,0-50,-1 25,-24-25,25 1,0-1,-25 0,25 0,-25 0,0 1,0-1,0 0,-25 0,0 25,0 0,1 25,24 0,24-25,1-25,0 25,0-25,24 25,-24 0,0 0,0 0,0 0,-1 0,1 25,-25 0,25-25,-25 25,0-1,0 1,0 0,-25 0,25 0,-25-1,1 1,-1 0,0-50</inkml:trace>
  <inkml:trace contextRef="#ctx0" brushRef="#br0" timeOffset="210433.0265">22399 9376,'0'25,"0"0,-25 24,25-24,0 25,0-1,0 1,0 0,0-1,0 1,0-25,25-1,-1-24,1 25,-25-50,25 25,0-24,-25-26,25 25,-1-24,-24 24,25-25,-25 25,25-24,-25-1,0 25,0-24,0 24,0-25,-25 50,25-24,-25 24,1 0,-1 24,25 1,-25 0,25 0,0 0,-25-1,25 1,0 0,25 0,-25 0,25-25,0 24,-1-24,1 0,0 0,-25-24,25-1,-25 0</inkml:trace>
  <inkml:trace contextRef="#ctx0" brushRef="#br0" timeOffset="211557.2814">19745 10542,'-25'0,"25"25,0 0,-25-1,25 1,0 0,0 0,0 24,0 1,0 0,0-1,0 1,0 24,0-24,0-1,0 1,0 0,25-1,-25-24,0 0,0 0,0 0,25-25,-1 0,-24-25</inkml:trace>
  <inkml:trace contextRef="#ctx0" brushRef="#br0" timeOffset="212017.4032">20191 11534,'-25'25,"0"-50,25 0,-24 25,24-49,-25 24,25-25,0 1,-25-1,25-24,0-1,0 1,0 24,0 1,25-1,-25 0,0 26,25-1,-1 25,1 25,0-1,-25 1,0 0,0 0,0 0,25-1,-25 1,25-25,-1 0,1 0,0 25,-25 0,0 0,0-1,0 1,-25 0,0 0,25 0,-24-25,24 25,-25-25,25-25</inkml:trace>
  <inkml:trace contextRef="#ctx0" brushRef="#br0" timeOffset="212197.2357">20439 11013,'0'25,"0"0,0 0,0 24,0-24,0 0,0 0,0 0,0-1,0 1,-25-74,0 49</inkml:trace>
  <inkml:trace contextRef="#ctx0" brushRef="#br0" timeOffset="212472.8243">19943 10666,'25'0,"0"0,-1 0,1 0,0 0,25-25,-1 25,1 25,-1-25,1 0,0 0,-26 0,1 0,0 0,0 0,0 0,-50-25,0 0,0 1,25-1,-25 0,1 0</inkml:trace>
  <inkml:trace contextRef="#ctx0" brushRef="#br0" timeOffset="212884.7086">20687 10592,'-25'-25,"25"50,0-1,0 1,0 25,0 24,0-24,0 49,25-25,-25 1,0-1,0 1,25-26,-25 1,0 0,0-1,0-24,25 0,-25-50,0-25,0 26,0-26,0 0</inkml:trace>
  <inkml:trace contextRef="#ctx0" brushRef="#br0" timeOffset="213040.6313">20935 11088,'25'0,"-25"-25,25 0</inkml:trace>
  <inkml:trace contextRef="#ctx0" brushRef="#br0" timeOffset="213340.372">21233 10542,'0'25,"0"0,0 24,0 1,0-1,25 26,-25-1,0 1,0-1,0 0,0 1,0-1,0 1,0-26,24-24,-24 0,25 0</inkml:trace>
  <inkml:trace contextRef="#ctx0" brushRef="#br0" timeOffset="213788.5213">21506 11336,'0'0,"0"25,0-1,0 1,0 0,0 0,0 0,0-50,-25 0,25 0,-25 0,25-24,0-1,0-24,0-1,0 1,0 24,25 1,-25-1,25 25,-1 0,1 50,-25 0,0 0,25-25,-25 25,0-1,-25 1,25 0,0 0,25-25,0-25,0 50,-1-25,-24 25,0-1,0 1,0 0,0 0,-24 0,-1 0,25-1,-25-48</inkml:trace>
  <inkml:trace contextRef="#ctx0" brushRef="#br0" timeOffset="213952.9116">21754 11088,'0'24,"0"1,0 0,0 0,0 0,0 0,0-1,0 1,0 0,-25-25</inkml:trace>
  <inkml:trace contextRef="#ctx0" brushRef="#br0" timeOffset="214253.0737">21382 10765,'24'0,"1"0,0 0,25 0,-26 0,26 0,0-25,-1 25,-24 0,25 0,-25 0,-1 0,1 0,-50 0,25-24,-24 24,24-25,-25 25,0-25,0-25,25 26,-25-1,25-25,-25 25,25 1</inkml:trace>
  <inkml:trace contextRef="#ctx0" brushRef="#br0" timeOffset="214564.6391">22027 10517,'24'25,"-24"0,0 0,0 24,0 1,0-1,25 26,-25-1,0 1,0-1,0 0,0 1,0-25,0-1,0 1,25-1,-25-24,0 0,0-50,0-24</inkml:trace>
  <inkml:trace contextRef="#ctx0" brushRef="#br0" timeOffset="216128.7585">23490 10492,'-25'0,"25"25,-25-50,1 1,24-1,0 0,-25 25,25-25,-25-24,0 24,25-25,-25 25,25-24,-24 24,24-25,0 1,0-1,0 25,24-24,-24 24,25-25,0 25,0 1,0-1,-1 0,1 25,0 0,0 0,24 0,-24 25,0-25,-25 25,0-1,25-24,-25 25,-25-25,25 25,-25 0,25 0,-25-25,1 24,-1-24,25 25,25-25,-1 0,1 25,0-25,-25 25,25-25,-25 25,0 0,0-1,-25 1,25 0,-25-25,25 25,-25 0,25-1,-24-48</inkml:trace>
  <inkml:trace contextRef="#ctx0" brushRef="#br0" timeOffset="216308.9631">23763 10021,'0'25,"0"0,0 0,0-1,0 1,-25 0,25 0,0 0,0-1,0 1,0 0,0 0,-25-25,25-25,-25 25</inkml:trace>
  <inkml:trace contextRef="#ctx0" brushRef="#br0" timeOffset="216684.6668">23192 9525,'0'0,"25"0,25 0,-25 0,24 0,1 0,-1 0,1 0,0 0,24 0,-24 0,-1 0,1 0,-25 0,24 25,-24-25,0 0,-25-25,-25 25,25-25,0 0,-25 25,0-24,25-1,-24 25,24-25,-25 25,0-25,0 25</inkml:trace>
  <inkml:trace contextRef="#ctx0" brushRef="#br0" timeOffset="219128.6197">16867 13072,'-25'-25,"1"0,-1 25,50 25,-1-25,1 0,0 0,0 0,0 0,-1 0,1 0,0 0,0-25,0 25,-1 0</inkml:trace>
  <inkml:trace contextRef="#ctx0" brushRef="#br0" timeOffset="219328.9029">16793 13246,'25'0,"-1"0,1 25,0-25,0 0,0 0,24 0,-24 0,0 0,0 0,-1 0,1 0</inkml:trace>
  <inkml:trace contextRef="#ctx0" brushRef="#br0" timeOffset="219941.3398">17884 12849,'0'25,"0"-1,0 1,-25 25,25-1,0-24,-24 25,-1-1,0 1,0 0,0-25,1-1,-1 1,0 0,0-25,0 0,1 0,-1 0,0-25,0 0,25 1,-25-1,25 0,0 0,0 0,0 0,0 1,25-1,0 25,0 0,0 0,-1 0,26 25,-25-1,0-24,24 25,-24 0,0 0,0-25,-1 25,1 0,0-25,0 0,-25 24</inkml:trace>
  <inkml:trace contextRef="#ctx0" brushRef="#br0" timeOffset="220207.9988">18033 13171,'25'0,"0"25,-25 0,24 0,-24 0,0-1,-24 1,24 0,-25-25,0 25,0-25,0 0,50 0,0 0,0 0,0 0,-1-25,1 25,0 0,0 0,0-25,-75-24,75 49</inkml:trace>
  <inkml:trace contextRef="#ctx0" brushRef="#br0" timeOffset="220524.4408">17487 12750,'-25'-25,"50"25,0 0,0 0,25 0,-1 0,1 25,-1-25,1 0,0 24,-1-24,26 0,-26 0,-24 0,25 0,-26 0,1 0,0-24,-50 24,0-50,1 25,24-24,-25 24,25 0,-25 0,25 0,-25 1</inkml:trace>
  <inkml:trace contextRef="#ctx0" brushRef="#br0" timeOffset="220873.0196">18529 13097,'-25'-25,"50"50,0-25,0 0,0 25,-1-25,1 0,25 0,-1 0,-24 0,25-25,-25 25,-1 0,1 0,0 25,-25-50,0 50,-25-25,-24 0</inkml:trace>
  <inkml:trace contextRef="#ctx0" brushRef="#br0" timeOffset="225576.753">19819 12328,'0'0,"0"-25,-25 0,25 50,-25-25,25 25,-24 0,-1 0,0 24,25 1,-25-25,25 24,0 1,0-1,0 1,0-25,0 24,0 1,25-25,-25 24,25-24,-25 0,25 0,-25 0,24-1,1-24,0 25,0-25</inkml:trace>
  <inkml:trace contextRef="#ctx0" brushRef="#br0" timeOffset="228316.6274">20389 12402,'25'25,"-25"0,0 25,0-26,0 26,-25-25,25 24,-24 1,24 0,-25-26,0 26,25-25,-25 0,0-1,1 1,-1-25,0 0,0 0,0 0,1-25,24 1,-25-1,25 0,-25 0,25-24,0 24,0 0,25 25,0-25,-1 25,26 0,-25 0,24 25,-24 0,0-25,25 25,-26-25,1 24,-25 1,25-25,0 25,-75-50</inkml:trace>
  <inkml:trace contextRef="#ctx0" brushRef="#br0" timeOffset="228608.5392">20513 12700,'25'25,"-25"0,25-25,-25 24,25-24,0 25,-25 0,-25-25,25 25,-25-25,25 25,-25-25,25 24,-25-24,25 25,25-25,0 0,0 0,0 0,-1-25,1 25,0-24,0 24,-25-25,0 0,0 0,-25 25</inkml:trace>
  <inkml:trace contextRef="#ctx0" brushRef="#br0" timeOffset="228964.5409">20042 12328,'0'-25,"25"25,0 0,24 0,-24 0,25 0,-1 0,1 0,0 0,-1 0,1 0,-1 0,-24-25,25 25,-25 0,-1 0,1 0,-50-24,1-1,-1 25,25-25,-25 0,0 0,25 0</inkml:trace>
  <inkml:trace contextRef="#ctx0" brushRef="#br0" timeOffset="229208.576">20960 12824,'0'25,"25"0,-25-1,0 1,0 0,-25 0,25 0,-25-1,0 1</inkml:trace>
  <inkml:trace contextRef="#ctx0" brushRef="#br0" timeOffset="229841.3487">21357 13146,'0'25,"0"0,-25-50,0 0,25 1,-25-1,25-25,0 1,-24-1,24 0,-25-24,25 24,0-24,0 24,0 1,0-1,0 25,25 1,-25-1,24 0,1 25,0 0,0 0,0 25,-1 0,-24-1,0 1,0 0,0 0,0 0,-24-25,48 24,1 1,0 0,-25 0,0 0,0-1,-25 1,25 0,-25-25,1 25,-1-50</inkml:trace>
  <inkml:trace contextRef="#ctx0" brushRef="#br0" timeOffset="230016.9478">21555 12700,'0'25,"0"0,25-25,-25 24,0 1,0 0,0 0,0 0,0-1,0 1,0 0,-25-25,25-25</inkml:trace>
  <inkml:trace contextRef="#ctx0" brushRef="#br0" timeOffset="230352.7084">21084 12303,'0'-25,"25"25,0 0,24 0,-24 0,25 0,-1 0,1 25,-1-25,1 0,-25 0,0 0,-1 0,1 0,0 0,0-25,-50 25,25-24,-25-1,0 0,1 0,-1 0,0 0,0 1</inkml:trace>
  <inkml:trace contextRef="#ctx0" brushRef="#br0" timeOffset="230669.0673">21803 12229,'25'25,"0"-1,-25 1,25-25,-25 50,25-25,-1 24,-24-24,25 25,-25-26,0 26,0 0,0-1,0-24,0 0,0 24,0-24,-25 25,1-1,-1-24,0 25,-25-1,26-24,-26 25,-25-25</inkml:trace>
  <inkml:trace contextRef="#ctx0" brushRef="#br0" timeOffset="231973.1038">19621 13370,'-25'-25,"50"25,-1 0,1 0,0 0,0 0,0 0,-1 0,1 0,0 0,0 0,24-25,-24 25,25 0,-25 0,24 0,1-25,-25 25,24-24,-24 24,25 0,-26 0,26-25,-25 25,0 0,-1 0,1 0,0 0,0 0,0 0,-1 0,26 0,-25 0,0 0,-1 0,1 0,0 0,0 0,0 0,0 0,-1 0,1 0,0 0,0 0,0 0,-1 0,1 25,0-25,0 0,0 0,-1 0,1 0,0 0,0 0,0 0,-1 0,1 0,0 0,0 0,0 0,-1 0,1 0,25 0,-25 0,-1 0,1 0,0 0,0 0,0 0,-1 0,1 0,0 0,0 0,0 0,24 0,-24 0,0 0,0 0,0 0,-1 0,1 0,0 0,0 0,0 0,-1 0,1 0,25 0,-25 0,-1 24,1-24,0 0,0 0,0 25,-1-25,-24-25,-24 25,-1 0,0-24</inkml:trace>
  <inkml:trace contextRef="#ctx0" brushRef="#br0" timeOffset="234184.8888">20017 13767,'-24'0,"-1"24,0 1,25 0,0 25,-25-1,25 1,-25 24,25-24,0-1,0 1,0 0,0-26,0 1,25 0,0 0,-25 0,25 0,-25-50,25 25</inkml:trace>
  <inkml:trace contextRef="#ctx0" brushRef="#br0" timeOffset="234704.6397">20290 14486,'0'25,"0"0,0-1,25-24,-25 25,-25-50,0 1,25-1,-24 0,24 0,-25-24,25-1,-25 0,25 1,-25-1,25-24,0 24,0 0,25 1,-25 24,0 0,25 0,0 1,-1 24,1 0,0 0,0 0,-25 24,25-24,-25 25,0 0,0 0,0 0,0-1,-25-24,25 25,25-25,-25 25,24-25,-24 25,25-25,-25 25,0-1,0 1,0 0,0 0,-25-25,25 25,-74-75</inkml:trace>
  <inkml:trace contextRef="#ctx0" brushRef="#br0" timeOffset="234876.7444">20513 14089,'25'0,"-25"25,0 0,0-1,0 1,0 0,0 0,0 0,0-1,0 1,0 0,0 0,-25-50</inkml:trace>
  <inkml:trace contextRef="#ctx0" brushRef="#br0" timeOffset="235196.2223">20117 13742,'-25'0,"50"0,-1 0,1 0,0 0,0 0,24 25,1-25,0 0,-1 0,-24 0,25 0,-26 0,26 0,-25 0,0 0,-25-25,-25 0,25 0,-25 25,0-25,25 1,-25-1</inkml:trace>
  <inkml:trace contextRef="#ctx0" brushRef="#br0" timeOffset="235380.9171">20861 14089,'0'25,"0"0,25-25,-25 24,0 1,0 0,-25 0,25 0,-25-1,25 1,-25 0</inkml:trace>
  <inkml:trace contextRef="#ctx0" brushRef="#br0" timeOffset="235988.5619">21282 14511,'0'25,"0"-50,-24 25,24-25,0 0,-25 0,25 1,-25-1,25-25,0 0,-25 1,25-1,0 1,0-1,0 0,0 26,0-26,0 25,25 0,-25 1,25 24,0 0,-1 0,1 24,0 1,-25 0,0 0,-25-25,25 25,-25-1,25 1,25 0,0-25,-25 25,25-25,0 25,-25-1,0 1,-25-25,25 25,-25-25,0 0</inkml:trace>
  <inkml:trace contextRef="#ctx0" brushRef="#br0" timeOffset="236192.7677">21530 14089,'0'0,"0"25,0 0,0-1,0 1,0 0,0 25,0-26,0 1,0 0,0 0,-24-25,24-25</inkml:trace>
  <inkml:trace contextRef="#ctx0" brushRef="#br0" timeOffset="236504.8448">21034 13791,'0'0,"25"0,0 0,0 0,24 0,1 0,0 0,-1 0,1-24,-1 24,1 0,-25 0,0 0,-1 0,1 0,-50-25,1 0,-1 25,25-25,-25 0,0 1,25-1,-25 25</inkml:trace>
  <inkml:trace contextRef="#ctx0" brushRef="#br0" timeOffset="236761.1279">21679 13692,'25'0,"0"25,0 0,0 0,-1-1,-24 26,50-25,-50 24,25 1,0-25,-25 24,0 1,0 0,0-26,0 26,0-25,0 24,-25-24,25 0,-25 25,0-25,-24-1,-1 1</inkml:trace>
  <inkml:trace contextRef="#ctx0" brushRef="#br0" timeOffset="240180.5587">22647 13742,'-25'0,"25"-25,-25 0,25 0,-25 1,25-1,-25 0,25-25,0 1,-24-26,24 26,0-26,0 26,0-1,0 0,0 1,24 24,-24 0,25 0,0 25,0-24,0 24,-1 0,1 24,0-24,0 25,0 0,-25 0,25 0,-25-1,0 1,-25 0,25 0,0 0,-25-25,0 0,50 0,0 0,0 0,-1 0,-24 25,25-25,-25 24,0 1,0 0,-25-25,25 25,-24 0,-1-1,25-48,0-1</inkml:trace>
  <inkml:trace contextRef="#ctx0" brushRef="#br0" timeOffset="240349.3517">22994 13246,'0'25,"0"-1,0 1,-25 25,25-25,0-1,0 1,0 25,0-25,-25-25,25 24,0 1,0-50,-24 1</inkml:trace>
  <inkml:trace contextRef="#ctx0" brushRef="#br0" timeOffset="240712.6457">22399 12824,'0'0,"0"-25,24 25,1 0,0 0,0 0,24 0,-24 25,25-25,-1 0,1 0,0 25,-1-25,-24 0,25 0,-25 0,-1 0,1 0,0 0,-50-25,25 0,-25 25,1-25,24 1,-25 24,0-25,0 0,0 25,25-25,-24 25</inkml:trace>
  <inkml:trace contextRef="#ctx0" brushRef="#br0" timeOffset="246652.7829">5854 7342,'0'25,"0"0,-25-25,25-25,-25 0,25 0,-25 1,25-1,-24-25,-1 1,25-1,-25-24,25 24,0-24,-25-1,25 25,0-24,25 24,-25 1,0 24,25-25,0 26,-25-1,24 25,1-25,0 25,0 0,0 0,0 25,-1-25,-24 25,25-1,-25 1,0 0,0 0,-25 0,25-1,-24 1,24 0,-25-25,25 25,25-25,-1 0,1 25,0-1,-25 1,25 0,-25 0,0 0,-25 0,25-1,-25 1,0-25,25 25,-24 0,-1-25,0-25</inkml:trace>
  <inkml:trace contextRef="#ctx0" brushRef="#br0" timeOffset="246940.4919">6102 6846,'0'0,"25"25,-25 0,25-25,-1 25,1-25,-25 24,25 1,-50 0,0 0,1 0,-1-1,0 1,0 0,50-25,0 0,0 0,-1 0,1 0,0 0,0 25,0-25,-50-50</inkml:trace>
  <inkml:trace contextRef="#ctx0" brushRef="#br0" timeOffset="247276.7764">5531 6251,'25'-25,"0"50,0-25,24 0,-24 25,25-25,-1 24,1-24,25 25,-26-25,1 0,-1 0,-24 0,25 0,-25 0,24 0,-24 0,0 0,-25-25,-25 1,0-1,0 25,25-25,-24 0,-1 0,0 25</inkml:trace>
  <inkml:trace contextRef="#ctx0" brushRef="#br0" timeOffset="247577.2207">6573 6623,'25'25,"0"-25,0 0,-1 0,26 0,-25 0,0 0,24 0,-24 0,0 0,0 0,-50 0</inkml:trace>
  <inkml:trace contextRef="#ctx0" brushRef="#br0" timeOffset="247732.4072">6598 6821,'25'0,"0"0,-1 0,1-25,0 25,25-24,-26 24,26 0,-25 0,0 0,0 0,-1 0,-73-50</inkml:trace>
  <inkml:trace contextRef="#ctx0" brushRef="#br0" timeOffset="249104.7883">7789 6524,'0'-25,"24"50,-24-1,0 26,0-25,0 24,0-24,-24 25,24-25,-25 24,25 1,-25-25,0 24,0-24,1 25,-1-25,0-1,0 1,0-25,1 0,-1 25,25-50,-25 25,0 0,0-25,1 1,24-1,0-25,-25 25,25 1,25-1,-25 0,0 0,24 0,-24 0,25 1,0 24,0 0,0 0,-1 0,26 0,-25 24,0 1,-1 0,26 0,-25-25,-25 25,25 0,-1-1,1 1,-25 0,25-25,-25 25</inkml:trace>
  <inkml:trace contextRef="#ctx0" brushRef="#br0" timeOffset="249425.0945">7937 6846,'25'25,"0"-25,0 0,0 25,0-25,-25 25,0-1,0 1,0 0,0 0,-25 0,0-1,25 1,-25 0,0-25,25 25,25-25,0 0,0 0,-25-25,25 25,-1 0,1 0,0 0,-25-25,0 0</inkml:trace>
  <inkml:trace contextRef="#ctx0" brushRef="#br0" timeOffset="249852.5575">7392 6300,'0'-24,"25"24,-1 24,1-24,25 0,-25 0,-1 0,26 0,0 0,-1 0,26 0,-26 0,1 0,-1 0,1-24,0 24,-1 0,-24 0,0 0,0 0,0 0,-1 0,-48 0,-1-25,0 0,25 0,-25 0,0 1,25-1,-24 0,24 0,-25 0,25 1,-25 24</inkml:trace>
  <inkml:trace contextRef="#ctx0" brushRef="#br0" timeOffset="250428.5633">8434 6772,'-25'0,"50"24,-1-24,26 0,-25-24,24 24,-24 0,0 0,0 0,0 0,-1 0,1 0,0 0,0 0,0 0,-1 0,-48 0,-1 0</inkml:trace>
  <inkml:trace contextRef="#ctx0" brushRef="#br0" timeOffset="251872.5619">9525 6003,'0'0,"-25"0,25-25,-25 25,25 25,-24-25,-1 25,25-1,-25 26,25 0,-25-1,0 1,25-1,0 26,25-26,-25 1,25 0,-25-1,0-24,25 25,-25-26,25 1,-1 25,1-50,-25 25,25-25</inkml:trace>
  <inkml:trace contextRef="#ctx0" brushRef="#br0" timeOffset="252440.6152">10046 6077,'0'-25,"25"50,-25 0,0 0,25 24,-25-24,0 25,-25-1,25 1,-25-25,25 24,-25 1,0-25,0 24,1-24,-1 0,0 0,0 0,0-25,1 0,-1 0,25-25,-25 0,25 0,0 0,0-24,0 24,0 0,25-24,-25 24,25 0,-1 0,1 50,0-25,0 25,0-25,-1 25,26-1,-25 1,0 0,0 0,-1 0,1-25,-25 24,25-24,-50 0</inkml:trace>
  <inkml:trace contextRef="#ctx0" brushRef="#br0" timeOffset="252972.922">10294 6524,'0'0,"0"-25,25 25,0 0,-1 0,-24 25,25-25,-25 24,25-24,-25 25,0 0,-25 0,25 0,-25-1,1 1,-1 0,0-25,0 25,50-50,0 25,0 0,-1 0,1 0,0 0,0-25,0 25,-1-25,-48 25,24-24</inkml:trace>
  <inkml:trace contextRef="#ctx0" brushRef="#br0" timeOffset="253296.7874">9723 6028,'0'-25,"25"50,0-25,0 0,0 0,-1 0,26 0,0 0,-1 0,-24 0,25 0,-1 0,1 0,0 0,-26 0,1 0,0 0,0-25,0 25,-50 0,0 0,25-25,-25 25,25-25,-25 25,25-25,-24 25</inkml:trace>
  <inkml:trace contextRef="#ctx0" brushRef="#br0" timeOffset="253500.7841">10716 6623,'0'25,"0"-1,-25 1,25 0,0 0,0 0,0-1,-25 26,0-25</inkml:trace>
  <inkml:trace contextRef="#ctx0" brushRef="#br0" timeOffset="254064.5525">11137 6921,'-25'0,"25"24,0 1,0 0,-24-25,24-25,-25 0,25 1,0-1,-25-25,25 25,-25-24,25-1,-25 0,25 1,0-26,0 26,0-1,0 1,0-1,25 0,-25 26,25-1,0 25,0 0,-1 0,1 0,0 0,-25 25,25-25,-25 24,0 1,0 0,0 0,0 0,-25-25,25 24,-25 1,50 0,-25 0,25-25,-25 25,0-1,0 1,0 0,-25-25,25 25,-25-50</inkml:trace>
  <inkml:trace contextRef="#ctx0" brushRef="#br0" timeOffset="254264.5314">11410 6474,'0'25,"0"0,0-1,0 1,0 0,0 0,0 24,0-24,0 0,0 0,0 0,0-1,0-48,-25-1</inkml:trace>
  <inkml:trace contextRef="#ctx0" brushRef="#br0" timeOffset="254564.9309">10889 6127,'-25'-25,"50"25,0 0,0 0,0 0,-1 0,26 0,-25 0,24 0,1-25,0 25,-1 0,-24 0,25 0,-25 25,-1-50,-48 25,24-25,-25 1,0-1,0 0,0 0</inkml:trace>
  <inkml:trace contextRef="#ctx0" brushRef="#br0" timeOffset="254789.0117">11683 6102,'0'25,"0"0,25-1,-25 26,25 0,-1-26,-24 26,25 0,-25-1,25 1,-25-1,-25 1,0 0,25-26,-24 26,-26 0,25-1,-24-24,-26 0</inkml:trace>
  <inkml:trace contextRef="#ctx0" brushRef="#br0" timeOffset="255304.3923">9475 7069,'0'0,"-24"0,48 0,1 0,25 0,-1 0,1 0,0 0,24 0,-24 0,24-24,0 24,1 0,24 0,0 0,1 0,-1 0,0 0,0 0,0 0,25 0,-24 0,-1 0,0 0,0 0,1 0,-1-25,-25 25,1 0,-26 0,1 0,-1 0,-24 0,0-25,0 25,-50 0,-25-25,1 25,-1-25</inkml:trace>
  <inkml:trace contextRef="#ctx0" brushRef="#br0" timeOffset="255645.1777">9723 7491,'0'0,"0"-25,0 0,0 50,-24 0,24 0,-25 24,25 1,0 24,-25 1,25-1,0-24,25 24,-25-24,25 0,-25-1,24-24,1 0,0 0,0-1,0-24,-1 0</inkml:trace>
  <inkml:trace contextRef="#ctx0" brushRef="#br0" timeOffset="256148.5743">10195 8434,'0'24,"-25"-48,25-1,-25 25,25-25,-25 0,25 0,-24-24,24-1,-25 25,25-49,-25 24,25 1,0-1,0 0,0 26,0-26,0 25,0-24,0 24,25 0,-25 0,25 25,-1-25,1 25,0 0,0 0,0 0,-25 25,24-25,-24 25,0 0,0 0,-24-1,24 1,0 0,24 0,-24 0,25-25,-25 24,0 1,-25 0,25 0,-24 0,-1-25</inkml:trace>
  <inkml:trace contextRef="#ctx0" brushRef="#br0" timeOffset="256317.0399">10393 7888,'25'25,"-25"-1,0 1,25 0,-25 0,0 0,0 0,0-1,25 1,-50 0,25 0,0 0,0-1,-25-48,0-1</inkml:trace>
  <inkml:trace contextRef="#ctx0" brushRef="#br0" timeOffset="256612.5191">9922 7565,'-25'0,"50"0,0 0,-1 0,1 0,25 0,0 0,-26 0,26 0,0 0,-1 0,1 0,-1 0,-24 0,0 0,0 0,0 0,-50-24,0 24,25-25,-25 0,0 0,1 0,24 1,-25 24,25-25,0 0</inkml:trace>
  <inkml:trace contextRef="#ctx0" brushRef="#br0" timeOffset="256800.7766">10889 7962,'0'0,"0"25,-25 0,25 0,0 0,0-1,-24 1,24 0,0 0,-25 0,25-1,-25 1</inkml:trace>
  <inkml:trace contextRef="#ctx0" brushRef="#br0" timeOffset="257352.8028">11162 8334,'0'25,"-25"-25,25-25,-25 1,1-1,24 0,0 0,-25-24,25 24,0-50,-25 26,25-1,0 0,25 26,-25-26,25 25,-25-24,24 24,-24 0,25 25,0-25,0 25,0 0,-25 25,25-25,-25 25,0 0,-25-1,25 1,0 0,0 0,25 0,-1-25,1 24,-25 1,0 0,0 0,-25 0,1 0,24-1,-25-24,25-24</inkml:trace>
  <inkml:trace contextRef="#ctx0" brushRef="#br0" timeOffset="257553.3523">11435 7962,'25'0,"-25"25,0 0,0 0,0 0,0-1,25 1,-25 0,0 0,0 0,0-1,-25 1,25 0,0-50,-25 0,0 1</inkml:trace>
  <inkml:trace contextRef="#ctx0" brushRef="#br0" timeOffset="257860.45">10914 7665,'25'-25,"0"25,24 0,-24 0,25 0,-1 0,1 0,0 0,-1 0,1 0,-25 0,-1 0,26 0,-25 0,-25-25,-25 0,0 0,0 1,25-1,-24 0,24 0</inkml:trace>
  <inkml:trace contextRef="#ctx0" brushRef="#br0" timeOffset="258100.9512">11633 7466,'0'25,"25"0,-25 0,25-1,-25 1,25 25,0-25,-1 24,1-24,0 25,-25-1,25 1,-50-1,25-24,0 25,-25 0,0-1,1-24,-1 25,-25-26,25 1,1-25,-1 0</inkml:trace>
  <inkml:trace contextRef="#ctx0" brushRef="#br0" timeOffset="258740.8265">12278 7565,'-24'25,"-1"-25,25-25,-25 1,25-1,-25 0,25 0,-25 0,25-24,-25-1,25 1,0-1,0 0,0 1,0-1,0 1,25-1,0 0,-25 26,25-1,-25 0,25 0,0 25,-1 0,1 25,0 0,-25 0,0-1,0 1,-25 0,25 0,-25-25,25 25,0-1,0 1,25-25,-25 25,25-25,0 25,-25 0,0-1,0 1,-25 0,25 0,-25-25,0 25,1-25</inkml:trace>
  <inkml:trace contextRef="#ctx0" brushRef="#br0" timeOffset="258977.1136">12551 7218,'0'25,"0"0,0 0,25-1,-25 1,0 0,0 25,0-26,0 1,0 25,0-25,0-1,-25-24,0 0,25-24</inkml:trace>
  <inkml:trace contextRef="#ctx0" brushRef="#br0" timeOffset="259357.0371">12030 6573,'-25'-25,"50"25,0 0,0 0,0 0,-1 0,26 0,0 0,-1 0,1 0,0 25,-1-25,1 0,-1 0,1 0,-25 25,24-25,-24 0,0 0,-25-25,-25 0,25 1,-25-1,25 0,-24 0,-1 0,25 1,-25-1,0 0,0 0,1 0,-26 1</inkml:trace>
  <inkml:trace contextRef="#ctx0" brushRef="#br0" timeOffset="264801.6018">5779 11559,'0'25,"0"0,-24-25,24-25,-25 0,0 25,25-25,-25 0,25 1,-25-26,1 0,-1 1,25-1,-25-24,0-1,0 26,25-26,0 1,0-1,0 1,0 24,25 1,-25 24,25-25,0 26,0-1,-1 0,1 0,0 0,0 25,0 0,-1 25,1-25,-25 25,0 0,25 0,-25-1,-25 1,25 0,-25 25,25-26,-24 26,-1-25,0-25,0 25,50-25,-25-25,25 25,0 0,-1 0,1 25,0-25,-25 24,25 1,-25 0,0 0,0 24,0-24,-25 0,25 0,-25 0,25-1,-25 1,25 0,-24-25,-26-25,50 0</inkml:trace>
  <inkml:trace contextRef="#ctx0" brushRef="#br0" timeOffset="265096.7866">5978 10964,'0'0,"0"-25,25 50,0-1,-25 1,24-25,-24 25,0 0,0 0,-24-1,48-24,1 0,0 25,0 0,0 0,-25 0,0 0,-25-1,25 1,0 0,-25 0,0 0,0-1,1 1,-26-25,25 25,0-25,1-25,-1 25</inkml:trace>
  <inkml:trace contextRef="#ctx0" brushRef="#br0" timeOffset="265464.4181">5308 10393,'-25'-25,"50"25,0 0,0 0,24 25,1-25,0 0,-1 0,1 0,-1 0,1 0,0 0,-1 25,1-25,0 0,-26 0,1 0,0-25,-50 0,0 1,1-1,24 0,-25 0,0 0</inkml:trace>
  <inkml:trace contextRef="#ctx0" brushRef="#br0" timeOffset="265777.5173">6375 10840,'0'0,"25"0,-1 0,1 0,25 0,-25 0,-1 0,1 0,0-25,0 25,0 0,-25 25,-25-25,0 0,25 24</inkml:trace>
  <inkml:trace contextRef="#ctx0" brushRef="#br0" timeOffset="265956.2061">6350 11013,'25'25,"0"-25,-1 0,26 0,-25 0,24 0,-24-25,0 25,25 0,-26 0,1 0,0 0,-50 25</inkml:trace>
  <inkml:trace contextRef="#ctx0" brushRef="#br0" timeOffset="266668.5144">7640 10542,'0'-25,"0"50,0 0,0 0,0 24,0 1,0 24,-25-24,25 24,-25 1,0-1,1-24,-1 24,0-24,0-25,0 24,1-24,-1-25,0 25,0-25,0-25,1 25,-1-25,0-24,0 24,0-25,1 25,24-24,-25 24,25-25,0 25,25 1,-25-1,24 25,1 0,0 0,0 0,24 25,-24-1,25 1,-25 0,24 0,-24 0,0-1,24 1,-24-25,0 25,0-25,0 25,-25 0,24-25</inkml:trace>
  <inkml:trace contextRef="#ctx0" brushRef="#br0" timeOffset="267049.2238">7813 11088,'25'0,"-25"24,25-24,0 25,-25 0,-25-25,25 25,-25 0,0 0,1-1,-1 1,50-25,-25-25,24 25,1 0,0 0,-25 25,25-25,-25 25,25-25,-25 25,0 0,-25-1,25 1,-25-25,25 25,-25-25,0 25,-24-25,-1 0,25 0</inkml:trace>
  <inkml:trace contextRef="#ctx0" brushRef="#br0" timeOffset="267480.8033">7169 10368,'0'0,"24"0,1 0,25 0,-1 25,1-25,0 0,-1 0,26 0,-1 0,-24 0,-1 0,1 0,-1 0,-24 0,0 0,0 0,0 0,-1 0,-24-25,-24 1,24-1,-25 0,25 0,0 0,-25 1,0-1,0 25,1-25,-1 25</inkml:trace>
  <inkml:trace contextRef="#ctx0" brushRef="#br0" timeOffset="270608.8671">8260 10988,'0'0,"-25"0,50 0,0 0,24 0,-24 0,0 0,0 0,0 0,24 0,-24 0,0 0,0 0,-1 0,1 0,0 0,0 0,0 0,-50-24,0 24</inkml:trace>
  <inkml:trace contextRef="#ctx0" brushRef="#br0" timeOffset="277329.5472">9227 10096,'0'-25,"-24"25,24 25,-25-1,25 1,-25 25,25-1,-25 26,25-1,-25 1,25-1,0-24,25 24,-25-24,0-1,25 1,0-25,0-1,-1 1,1-25,0 0,0 0</inkml:trace>
  <inkml:trace contextRef="#ctx0" brushRef="#br0" timeOffset="278216.4372">9773 10195,'0'0,"0"-25,0 50,25 0,-25-1,0 26,0-25,-25 0,25 24,-25 1,25-25,-25-1,1 26,-1-25,0 24,0-24,0 0,1-25,-1 0,0 0,0 0,0-25,25 0,-24 1,24-1,-25-25,25 25,0 1,0-1,25 25,-1-25,1 25,0 0,0 0,24 25,-24-25,0 25,0-1,0-24,-1 25,1 0,0-25,0 25,0-25,-25 25,24-25</inkml:trace>
  <inkml:trace contextRef="#ctx0" brushRef="#br0" timeOffset="278713.2359">9922 10492,'-25'-24,"50"24,0 0,-1 24,1 1,-25 0,0 0,-25 0,25-1,-24-24,-1 25,0-25,0 25,50-50,0 25,0 0,-1 25,1-25,-25 25,25-25,-25 25,25-25,-25 24,0 1,-25 0,0 0,0 0,1-25,-1 0,0 24,-25-48,26 24,-26-25</inkml:trace>
  <inkml:trace contextRef="#ctx0" brushRef="#br0" timeOffset="279064.5684">9475 10096,'0'-25,"25"25,25 0,-25 0,24 0,1 0,-1 0,1 0,0 0,-1 0,1 0,-1 0,-24 0,25 25,-25-25,0 0,-50-25,0 0,25 0,-25 25,0-25,25 0,-25 25,25-24,-49-26</inkml:trace>
  <inkml:trace contextRef="#ctx0" brushRef="#br0" timeOffset="279248.8155">10319 10641,'0'25,"0"0,25 0,-50-1,25 1,0 0,-25 0,25 24,-25-24</inkml:trace>
  <inkml:trace contextRef="#ctx0" brushRef="#br0" timeOffset="279852.5982">10666 10939,'-25'0,"25"25,-25-25,25-25,0 0,-24 0,24 0,-25-24,25-1,0 1,0-1,-25-24,25 24,0 0,0 1,0-1,25 1,-25 24,0-25,25 50,-25-25,24 1,1 24,0 0,0 0,0 0,-1 0,-24 24,25-24,-25 25,0 0,0 0,0 0,-25-1,25 1,-24-25,24 25,-25-25,25 25,0 0,25-25,-1 24,1-24,0 25,-25 0,0 0,-25 0,25-1,-25 1,1 0</inkml:trace>
  <inkml:trace contextRef="#ctx0" brushRef="#br0" timeOffset="280025.166">10964 10492,'0'25,"0"0,0 0,0 0,0 24,0 1,0-25,0-1,0 1,0 0,0 0,-25-25,0-25</inkml:trace>
  <inkml:trace contextRef="#ctx0" brushRef="#br0" timeOffset="280340.6027">10418 10071,'-25'0,"50"-25,0 25,0 0,-1 0,26 0,0 0,-1 0,1 0,-25 0,24 0,1 0,-25 0,-1 0,1 0,0 0,-25 25,0-50,-25 0,0 25,25-25,-24 0,24 1,0-1,-25 25,25-25</inkml:trace>
  <inkml:trace contextRef="#ctx0" brushRef="#br0" timeOffset="280568.3858">11187 10096,'0'24,"0"1,25 0,-25 0,25 0,-25-1,24 1,1 25,-25-25,25 24,-25-24,0 25,0-1,-25 1,0-1,1 1,-1 24,0-24,-25 0,25-1,-49-24,24 25</inkml:trace>
  <inkml:trace contextRef="#ctx0" brushRef="#br0" timeOffset="281045.1687">9302 11038,'0'0,"-25"0,50 0,24 0,1-25,0 25,24 0,0 0,1 0,24 0,0-25,0 25,26 0,-26 0,25 0,0 0,-25-24,0 24,0 0,1 0,-26 24,0-24,1 0,-26 0,1 0,0 0,-25 0,-1 0,-24-24,-24 24,-1 0,-25 0,0-25</inkml:trace>
  <inkml:trace contextRef="#ctx0" brushRef="#br0" timeOffset="281408.595">9599 11361,'0'0,"-24"0,-1 0,25 24,-25-24,0 25,0 0,25 25,-24-1,-1 1,25 24,0-24,0 24,0-24,25-1,-25 26,24-26,1 1,0 0,25-26,-1 1,-24-25</inkml:trace>
  <inkml:trace contextRef="#ctx0" brushRef="#br0" timeOffset="281904.6098">9847 12353,'-24'0,"24"-25,-25 25,25-25,-25 0,25-24,-25 24,25-50,-25 26,25-1,-24-24,24 24,0-24,0 24,24 1,-24-1,25 0,0 26,0-26,-25 25,25 25,-1-25,1 25,0 0,0 25,-25 0,25 0,-50 0,25-1,0 26,-25-25,25 0,0-1,-25-24,25 25,25 0,0-25,-25 25,25-25,-25 25,0-1,0 1,0 0,-25 0,25 0,-25-25,25 24,-25 1,0-25</inkml:trace>
  <inkml:trace contextRef="#ctx0" brushRef="#br0" timeOffset="282105.4298">10096 11832,'0'25,"0"-1,0 1,0 0,0 0,0 24,0-24,0 0,0 0,0 0,0-1,0 1,-25-25,0-25</inkml:trace>
  <inkml:trace contextRef="#ctx0" brushRef="#br0" timeOffset="282432.7526">9599 11435,'25'25,"0"-25,0 25,0-25,24 0,-24 0,25 0,-1 0,1 0,-1 0,1 0,0 0,-25 0,-1 0,1 0,0 0,-25-25,-25 25,0-25,1 0,-1 0,25 1,-25 24,25-25</inkml:trace>
  <inkml:trace contextRef="#ctx0" brushRef="#br0" timeOffset="282676.9157">10393 11906,'0'25,"0"0,25 0,-25-1,0 1,0 0,0 0,0 0,-50-75,26 75,24 0</inkml:trace>
  <inkml:trace contextRef="#ctx0" brushRef="#br0" timeOffset="283200.149">10666 12254,'25'0,"-25"24,-25-48,25-1,-25 0,25-25,0 25,0-24,-25-1,25 1,0-26,0 26,0-1,0 0,0 1,25 24,-25 0,25 0,0 1,0 48,-1-24,-24 25,25-25,-25 25,0 0,0 0,25-1,0 1,0 0,-25 0,0 0,0-1,-25 1,25 0,-25 0,25 0,-25-25</inkml:trace>
  <inkml:trace contextRef="#ctx0" brushRef="#br0" timeOffset="283505.4638">10964 11881,'0'25,"0"0,0 0,0 0,0-1,0 1,0 0,0 0,24 0,-24-1,-24-24,24-24,-25-1</inkml:trace>
  <inkml:trace contextRef="#ctx0" brushRef="#br0" timeOffset="283801.0864">10517 11509,'-25'0,"25"-24,25 24,0 0,25 0,-26 0,26 0,-25 0,24 0,1 0,0 0,-26 0,1 24,0-24,0 0,0 0,-25-24,0-1,-25 25,25-25,-25 0,0 0,0 1,25-1,-24 0</inkml:trace>
  <inkml:trace contextRef="#ctx0" brushRef="#br0" timeOffset="284028.4158">11112 11336,'25'0,"-25"25,0-1,25 26,0-25,-25 24,25 1,0 0,-25 24,0-24,0 24,0-24,-25 24,25-24,-25-1,0 1,0-25,0-1,1 1</inkml:trace>
  <inkml:trace contextRef="#ctx0" brushRef="#br0" timeOffset="284576.9661">11658 11559,'0'0,"-25"0,1-25,24 0,-25 1,0-1,25 0,-25-25,25 1,-25-1,25 1,0-26,-24 25,24 1,0-1,24 1,-24-1,25 25,0 0,-25 1,25 24,0 0,-1 0,1 0,0 24,-25 1,0 0,0 0,0 0,0-1,0 1,0 0,25-25,0 25,-25 0,24-25,-24 24,0 1,-24 0,24 0,-25 0,25 0,0-1,-25 1,0-25</inkml:trace>
  <inkml:trace contextRef="#ctx0" brushRef="#br0" timeOffset="284753.6236">11956 11112,'0'25,"0"0,0 0,0 0,0 0,0 24,0-24,-25 0,25 0,0-1,-25 1,25 0,-25-25,1 0,24-25</inkml:trace>
  <inkml:trace contextRef="#ctx0" brushRef="#br0" timeOffset="285024.8855">11509 10666,'25'0,"0"0,0 0,24 0,-24 0,25 0,-1 0,1 0,-25 0,24 0,-24 0,0 0,0 0,0 0,-25-25,-25 0,0 25,0-24,25-1,-25 0,1 0,-1 0,25 1,-25 24</inkml:trace>
  <inkml:trace contextRef="#ctx0" brushRef="#br0" timeOffset="285357.4086">12229 10964,'25'0,"-1"0,1 0,0 0,0 0,24 0,-24 0,25 0,-1 0,-24-25,25 25,-25 0,-1 0,-24-25,0 50,-24-25,-26 25,25-25</inkml:trace>
  <inkml:trace contextRef="#ctx0" brushRef="#br0" timeOffset="285772.6035">13295 10071,'0'0,"-24"-25,24 0,-25 25,0 0,25 25,-25 25,0-1,0 26,25-26,-24 50,24-24,0-1,0 1,24-1,-24 0,25-24,0 0,0-1,0-24,24 0,1-25</inkml:trace>
  <inkml:trace contextRef="#ctx0" brushRef="#br0" timeOffset="286188.4404">13841 10145,'25'25,"-25"0,-25 24,25 1,0 0,-25-1,0 1,25-1,-24-24,-1 25,0-25,0 24,-24-24,24-25,0 25,0-25,0 0,25-25,-24 0,24 0,-25 1,25-26,-25 25,50-24,-25 24,0 0,25 25,-1-25,1 25,25 0,-25 0,-1 25,1 0,0-25,0 25,0-1,-1 1,26 0,-25 0,0-25,-25 25,24-25</inkml:trace>
  <inkml:trace contextRef="#ctx0" brushRef="#br0" timeOffset="286456.9216">13990 10418,'25'0,"-1"25,-24 0,25-25,-25 24,0 1,0 0,0 0,-25-25,25 25,-24-25,-1 0,50 24,-1 1,-24 0,25-25,-25 25,0 0,0-1,-25 1,1-25,-1 0,0 25,-49-75,49 50,-25-24</inkml:trace>
  <inkml:trace contextRef="#ctx0" brushRef="#br0" timeOffset="286756.1216">13519 9971,'24'0,"1"25,0-25,0 0,0 0,24 0,-24 25,25-25,-1 0,1 0,-1 0,-24 0,25 0,-25 0,-1 0,1 0,-25-25,-25 25,25-25,-24 25,-1-24,0-1,25 0,-25 25,0-25,1 25</inkml:trace>
  <inkml:trace contextRef="#ctx0" brushRef="#br0" timeOffset="286965.3797">14263 10641,'0'25,"0"0,0 0,0-1,0 1,-25 25,25-25,-25-1</inkml:trace>
  <inkml:trace contextRef="#ctx0" brushRef="#br0" timeOffset="287629.3506">14461 10939,'0'25,"-25"-25,25-25,-24 0,24 0,0 0,-25 1,25-1,-25-25,25 25,-25-24,25-1,0 25,0-24,0-1,0 25,0-24,0 24,0 0,0 0,25 1,-25-1,0 0,25 25,0-25,-25 0,24 25,1-24,0 24,0 0,0 0,-1 0,1 24,-25 1,25-25,-25 25,-25 0,25 0,0-1,-25 1,1 0,-1 0,50 0,-1-25,1 24,0-24,-25 25,25-25,-25 25,0 0,0 0,0-1,-25-24,25 25,-25 0,25 0,-25-25,1 25,24-1,-50-73,25 49</inkml:trace>
  <inkml:trace contextRef="#ctx0" brushRef="#br0" timeOffset="287928.8692">14784 10567,'0'25,"24"-25,1 24,-25 1,25 0,-50-25,25 25,-25 0,1-1,24 1,-25 0,0-25,0 25,50-25,0 0,0 0,-1 0,1 0,0 0,0-25,0 25,-1 0,1-25,0 25,-25-25,-74 1,49-1</inkml:trace>
  <inkml:trace contextRef="#ctx0" brushRef="#br0" timeOffset="288224.5612">14213 10071,'25'-25,"0"25,-1 25,1-25,0 0,25 25,-1-25,1 0,0 24,-1-24,1 0,-1 0,-24 0,25 0,-25 0,-1-24,-48 24,-1-25,0 0,0 0,0 0,25 0,-24 25,-1-24,25-1,-25 25</inkml:trace>
  <inkml:trace contextRef="#ctx0" brushRef="#br0" timeOffset="288449.084">15056 10071,'0'25,"25"-1,-25 26,0-25,25 24,-25-24,25 25,-25-1,25 1,-25 24,0-24,0 0,0-1,-25 26,0-1,0-24,0 24,-24-24,-1-1,-24 1</inkml:trace>
  <inkml:trace contextRef="#ctx0" brushRef="#br0" timeOffset="288840.8862">13122 11088,'-25'0,"50"0,-1 0,1 0,25 0,24 0,26 0,-1 0,0 0,25 0,-25 0,25 0,0 0,-25 0,1 0,24 0,-25 0,-25 0,1 0,-1 0,-24 0,-1 0,-24 0,-25-25,-25 25,-24-25,-1 0,1 25</inkml:trace>
  <inkml:trace contextRef="#ctx0" brushRef="#br0" timeOffset="289133.4214">13370 11410,'0'0,"-25"0,25 25,-25-25,0 25,25 0,-24 24,-1 26,0-26,25 26,-25-1,25 0,0 1,25-26,0 1,0 0,-1-1,26-24,-25 0,24-25,1 0,-25 0</inkml:trace>
  <inkml:trace contextRef="#ctx0" brushRef="#br0" timeOffset="289588.9185">13667 12353,'-24'25,"-1"-25,0-25,0 25,25-25,-25 0,1-24,-1 24,25-25,-25 0,25 1,0-26,0 26,0-1,0 1,25 24,-25-25,25 25,-25 1,24-1,1 0,0 25,0 0,0 25,-25 0,0-1,24-24,-24 25,0 0,0 0,0 0,0-1,0 1,25 0,-25 0,0 0,0-1,-25 1,25 0,-24 0,-1 0,0-25,25-25</inkml:trace>
  <inkml:trace contextRef="#ctx0" brushRef="#br0" timeOffset="289929.0422">13816 11981,'25'0,"0"0,0 24,-1 1,-24 0,0 0,0 0,-24-1,-1 1,0 0,0-25,25 25,-25-25,50 0,0-25,0 25,0 0,-1 0,1-25,0 25,0-25,-50 1</inkml:trace>
  <inkml:trace contextRef="#ctx0" brushRef="#br0" timeOffset="290200.6164">13444 11609,'-25'0,"50"0,0 0,25 0,-26 0,1 0,25 0,-1 0,-24 0,25 0,-25 0,-1-25,1 25,0 0,0 0,-25-25,0 0,-25 25,0-25,0 25,1-24,-1 24</inkml:trace>
  <inkml:trace contextRef="#ctx0" brushRef="#br0" timeOffset="290401.3436">14263 12080,'-25'25,"25"-1,-25 1,25 0,0 0,0 0,-25 0,0-1,25 1</inkml:trace>
  <inkml:trace contextRef="#ctx0" brushRef="#br0" timeOffset="290925.4886">14511 12378,'-25'-25,"0"25,25-25,-25 25,25-25,0 0,-24 1,24-1,-25-25,25 25,0-24,-25-1,25 0,0-24,0 24,0 1,25 24,-25-25,25 26,-25-1,24 0,1 0,0 25,0 25,0 0,-25 0,0-1,0 1,0 0,0 0,0 0,24-25,-24 24,25-24,0 0,-25 25,25 0,-25 0,-25 0,25-1,-25 1,25 0,-25 0,1-25</inkml:trace>
  <inkml:trace contextRef="#ctx0" brushRef="#br0" timeOffset="291200.6087">14759 11956,'0'0,"0"25,25-25,-25 24,24-24,-24 25,0 0,-24-25,24 25,0 0,-25-1,0 1,0 0,50-25,0 0,0-25,-1 25,1 0,0-25,0 25,-25-24,-25 24,0 0,0-25</inkml:trace>
  <inkml:trace contextRef="#ctx0" brushRef="#br0" timeOffset="291469.4875">14238 11633,'0'-24,"25"24,24 0,-24 0,25 0,-1-25,-24 25,25 0,-1 0,1 0,0 0,-26 0,26 0,-25 0,0-25,-50 25,0 0,0 0,0 0,1-50,-1 26,25-1</inkml:trace>
  <inkml:trace contextRef="#ctx0" brushRef="#br0" timeOffset="291693.6357">14883 11460,'25'25,"-25"-1,24 1,-24 0,25 0,0 0,25 24,-50-24,24 25,1-1,0 1,-25 24,0-24,0 24,-25-24,25 24,-25-24,1 0,-1-1,-25 1,1-50,-1 25,25-25</inkml:trace>
  <inkml:trace contextRef="#ctx0" brushRef="#br0" timeOffset="292236.8359">15503 11708,'0'25,"0"-1,-25-48,0-1,25 0,-24 0,24 0,-25 1,25-26,-25 0,25 26,-25-26,25-24,0 49,25-50,-25 26,0-1,25 0,0 26,-25-1,24 0,1 25,0-25,-25 50,25-25,-25 25,0 0,25-1,-25 1,24 0,1 0,-25 0,25 0,-25-1,0 1,-25 0,25 0,0 0,0-1,-25-24,25 25,-24-25,-1 0</inkml:trace>
  <inkml:trace contextRef="#ctx0" brushRef="#br0" timeOffset="292544.825">15801 11336,'24'25,"1"-25,-25 24,25 1,-25 0,-25 0,25 0,-25-1,1 1,-1 0,0 0,0-25,25 25,25-50,0 25,0 0,-1 0,1 0,0 0,-25-25,25 25,0-25,-50 0</inkml:trace>
  <inkml:trace contextRef="#ctx0" brushRef="#br0" timeOffset="292881.0501">15379 10864,'-25'0,"50"-24,-25 48,25-24,24 0,-24 0,0 0,0 0,24 0,-24 0,25 0,-1 0,1 0,0 0,-26-24,1 24,0 0,-50-25,0 0,1 0,24 0,-25 25,0-24,-25-51,1 50</inkml:trace>
  <inkml:trace contextRef="#ctx0" brushRef="#br0" timeOffset="320693.6997">2729 13742,'0'0,"-25"0,25-25,0 0,0 0,0 1,0 48,0 1,25 25,-25-25,0 24,0 26,24-26,-24 1,0-1,0 1,0 0,0-1,0-24,0 25,-24-75</inkml:trace>
  <inkml:trace contextRef="#ctx0" brushRef="#br0" timeOffset="320976.7933">2753 13866,'0'-25,"0"0,25 25,0-25,0 25,0 0,-1 0,1-24,0 24,0-25,0 25,-1 0,1 0,0 0,-25 25,0-1,0 1,0 25,0-25,0-1,-25 26,25-25,0 24,0-24,0 25,0-25,0 24,0-24,0 0,0 0,0-50,-25 25,25-25</inkml:trace>
  <inkml:trace contextRef="#ctx0" brushRef="#br0" timeOffset="321452.5605">2927 13816,'0'25,"0"0,0 0,0 24,0 1,0-25,-25 24,25 1,-25 24,1-24,24-1,-25 1,0 0,0-25,25-1,-25-24,25-24,0-1,0-25,0 25,0-24,25 24,-25 0,25 0,0 25,0 0,-1 0,-24 25,25-25,0 25,0 0,0-1,-1-24,-24 25,25-25,0 0,-25 25,25-50,-25 0,25 1,-25-1,0-25,24 25,-24 1,0-26,25 50,-25 25,0 0,25-1,-25 1,0 25,0-25,0-1,0 1,0 0,25 0,-25-50,0-25,0 26,0-26</inkml:trace>
  <inkml:trace contextRef="#ctx0" brushRef="#br0" timeOffset="321705.0837">3274 13667,'0'25,"0"0,25 0,-25 0,0 24,0-24,0 25,0-1,0 1,0-1,0 26,0-26,0 1,0 24,0-24,0 25,0-26,0 1,0-1,0 1,0-25,0 24,0-24,-25-25,0-25,-24-49,24 49</inkml:trace>
  <inkml:trace contextRef="#ctx0" brushRef="#br0" timeOffset="328432.6485">4167 14784,'-25'0,"1"-25,24 0,-25 0,25 0,-25 1,0-26,25-24,-25 24,1-24,24-1,0 1,0 24,0 0,0 1,24 24,-24-25,0 26,25 24,0-25,0 25,0 0,-1 25,1-1,-25 1,0 0,0 0,-25 0,50-1,0-24,0 25,0-25,-1 25,-24 0,0 0,0-1,0 1,-24 0,24 0,0 0,-25-25,25 25,-25-1,0 1,0-50</inkml:trace>
  <inkml:trace contextRef="#ctx0" brushRef="#br0" timeOffset="328644.6565">4415 14263,'0'24,"0"1,0 0,0 0,25 0,-25 24,0-24,0 0,0 0,0 0,0-1,0 1,0 0,-25-50</inkml:trace>
  <inkml:trace contextRef="#ctx0" brushRef="#br0" timeOffset="331508.9479">3820 13816,'-25'0,"50"0,0 0,0 0,-1 0,26 0,-25 0,24 0,1 0,0 0,-26-25,26 25,0 0,-26-24,26 24,-25 0,0 0,-50 0,25-25,-25 25,0-25,0 25,25-25,-24 0,-1 1,0 24,25-25,-25 0</inkml:trace>
  <inkml:trace contextRef="#ctx0" brushRef="#br0" timeOffset="331828.6548">4713 14536,'0'24,"0"1,0 0,0 0,-25 0,25-1,0 1,0 0,0 0</inkml:trace>
  <inkml:trace contextRef="#ctx0" brushRef="#br0" timeOffset="332060.6092">4986 14412,'25'0,"-25"24,24-24,1 0,0 0,0 0,0-24,-1 24</inkml:trace>
  <inkml:trace contextRef="#ctx0" brushRef="#br0" timeOffset="332173.5509">5209 14387,'0'0,"0"25,25-25,0 0</inkml:trace>
  <inkml:trace contextRef="#ctx0" brushRef="#br0" timeOffset="332928.8843">5184 14784,'0'0,"0"24,0 1,0 25,0-25,25-25,-25 24,0 1,-25-25,25-25,0 1,0-1,-25 25,25-25,-24-25,-1 26,25-26,-25-24,25 24,-25-24,25 24,0 0,0 1,-25-1,25 0,0 26,25-1,-25 0,0 0,25 0,-25 1,0-1,25 25,0 0,-1 0,1 0,0 25,-25-1,0 1,25-25,-25 25,0 0,0 0,0-1,0 1,0 0,0 0,25-25,-1 25,1 0,-25-1,0 1,-25 0,1 0,24 0,-25-25,25 24,-25-24,0-24</inkml:trace>
  <inkml:trace contextRef="#ctx0" brushRef="#br0" timeOffset="333216.6343">5457 14412,'25'0,"0"24,-1 1,1-25,-25 25,-25 0,1 0,24-1,-25 1,0-25,25 25,-25-25,50 25,0-25,0 0,-1 0,1 0,0 0,0 0,0 0,-25-25,0 0</inkml:trace>
  <inkml:trace contextRef="#ctx0" brushRef="#br0" timeOffset="333528.5957">4887 13965,'0'-25,"24"25,1 25,0-25,0 0,0 0,24 0,1 0,-25 25,24-25,1 0,-25 0,24 0,-24 0,0 0,0 0,-1 0,-24-25,-24 0,-1 0,0 1,0-1,25 0,-25 0,1 0,24 1</inkml:trace>
  <inkml:trace contextRef="#ctx0" brushRef="#br0" timeOffset="333748.5989">5879 14635,'-25'25,"25"-1,0 1,0 0,0 0,0 0,0 24,-25-24,25 0</inkml:trace>
  <inkml:trace contextRef="#ctx0" brushRef="#br0" timeOffset="334312.1904">6325 14932,'-25'0,"25"25,-24-25,-1-25,25 1,-25-1,25 0,-25 0,0-24,25-1,-24-24,-1 24,25-24,0-1,-25 1,25 24,25 0,-25 26,0-1,25 0,-25 0,24 0,1 25,0 0,0 25,0 0,-25 0,0 0,24-1,-24 1,0 0,25 0,-25 0,0 0,0-1,0 1,0 0,0 0,0 0,-25-25,1 0</inkml:trace>
  <inkml:trace contextRef="#ctx0" brushRef="#br0" timeOffset="334744.6645">6524 14511,'0'-25,"24"25,1 25,0-25,-25 25,25-25,-25 24,0 1,-25-25,25 25,0 0,-25 0,0-1,1-24,48 0,1 25,0-25,0 0,-25 25,25-25,-1 0,-24 25,0 0,0-1,-24 1,24 0,-25-25,0 25,0 0,0-25,-24 24,24-48</inkml:trace>
  <inkml:trace contextRef="#ctx0" brushRef="#br0" timeOffset="335280.6617">5928 14015,'0'0,"0"-25,25 25,0 0,0 0,24 0,1 0,24 0,-24 0,0 25,-1-25,1 0,-1 0,1 0,-25 0,0 0,-1 0,1 0,-50-25,1 25,24-25,-25 0,0 0,0 1,-24-1,49 0,-25 0,0 0,0 1,25-1</inkml:trace>
  <inkml:trace contextRef="#ctx0" brushRef="#br0" timeOffset="338320.887">7243 13816,'0'0,"-25"-25,50 50,-25 0,0 25,0-26,0 26,0 0,0-1,0 1,0-1,0 1,0-25,0 24,0-24,-25-50,25 1</inkml:trace>
  <inkml:trace contextRef="#ctx0" brushRef="#br0" timeOffset="338589.4578">7293 13816,'24'0,"1"0,-25-25,25 25,0 0,0 0,-1 0,1 0,-50 25,25 0,0 25,0-26,0 26,0-25,0 24,0-24,0 25,0-25,0-1,0 26,0-25,25 0,-74-75,24 25</inkml:trace>
  <inkml:trace contextRef="#ctx0" brushRef="#br0" timeOffset="338732.6615">7268 14064,'25'0,"-1"0,1-25,0 25,0 0</inkml:trace>
  <inkml:trace contextRef="#ctx0" brushRef="#br0" timeOffset="338848.9764">7243 14213,'0'0,"25"0,0 0,-1 0,1-25,0 25,0 0,-25-25,25 25,-1 0</inkml:trace>
  <inkml:trace contextRef="#ctx0" brushRef="#br0" timeOffset="339388.5231">7045 14436,'24'25,"1"-25,0-25,0 25,24 0,1-24,0 24,-1-25,26 25,-26-25,1 25,-1 0,-24 0,0-25,0 25,-50 25,0 0,0-25,1 25,-1-25,0 0,0 0,0 24,1-24,24 25,0 0,0 0,0 0,0-1,24 1,1-25,0-25,0 25,0-24,-25-1,24 0,1 25,0-25,-25 0,-25 25,0 0,1 0,-1 0,0 0,-25 0,1 0,24 0,-25 0,26 0,-1 25,0-25,25 25,-25-25,25 25,0 0,0-1,0 1,-25 0,25 0,0 24,-24 1,-1-25,25 0,-25-1,25 1,-25 0,0-25,25-25,0 0,0 1</inkml:trace>
  <inkml:trace contextRef="#ctx0" brushRef="#br0" timeOffset="339533.458">7193 14486,'50'25,"-100"-50,125 75,-75-26,25 26,-1 0,1-26,0 26,0-25,0 24,24-24,-24 0,0 0,24 0,-24-25,0 0,0-25,-25 0</inkml:trace>
  <inkml:trace contextRef="#ctx0" brushRef="#br0" timeOffset="339712.7577">7739 14486,'25'0,"0"0,-1-25,26 25,0 0,-26-25,26 25,0 0,-25 0,-1-24,1 24,0-25,0 25</inkml:trace>
  <inkml:trace contextRef="#ctx0" brushRef="#br0" timeOffset="340165.3788">8458 14015,'0'24,"-24"1,24 0,-25 0,0 0,0 24,-24 1,24-25,0-1,25 1,-25 0,50-25,0-25,24 25,-24-25,25 25,-25-24,24 24,-24-25,25 25,-26 0,26-25,-25 25,0 0,-25 25,-25-25,0 25,0-25,-24 24,24-24,0 0,0 0,0 0,25-24,-24 24,24 24,0 1,24 0,-24 25,0-25,0 24,0 1,0 24,0 1,0-26,0 26,0-26,0 26,25-26,-25 1,-49-50,49 25</inkml:trace>
  <inkml:trace contextRef="#ctx0" brushRef="#br0" timeOffset="340816.7465">8979 14114,'25'25,"0"-25,0 0,0 0,-1-25,1 25,0 0,25 0,-26-25,1 25,0-25,0 25,0 0,-75-49</inkml:trace>
  <inkml:trace contextRef="#ctx0" brushRef="#br0" timeOffset="341064.5824">9203 14188,'0'25,"0"0,0 0,0 24,0-24,0 0,0 25,-25-1,25 1,0-1,-25-24,25 0,0 0,0 0,0-50,0 0,25 0,0 0,-1 1,1-1,0 0,0 0,0 0,24 1,-24 24,0-25</inkml:trace>
  <inkml:trace contextRef="#ctx0" brushRef="#br0" timeOffset="341333.2117">8979 14362,'-25'25,"50"-25,-25 25,0-1,0 1,0 25,0-25,0 24,0 1,0-25,0 24,-25-24,25 0,25 0,0-25,0 0,0 0,0 0,24 0,-24-25,0 25,24 0,1 0,-25 0,24-25,1 25,-25-25,0 25,-1-25,1 1</inkml:trace>
  <inkml:trace contextRef="#ctx0" brushRef="#br0" timeOffset="341533.5095">9674 13791,'25'0,"-1"25,1-25,0 25,0 0,-25 0,0-1,0 1,-75-25,75 25</inkml:trace>
  <inkml:trace contextRef="#ctx0" brushRef="#br0" timeOffset="341781.0905">9575 14139,'0'0,"0"-25,24 25,-24-25,25 25,0 0,0-25,0 25,-1-25,1 25,0-24,0 24,0 0,-1 0,-24 24,-24 1,-1 0,25 0,-25 24,-25-24,26 25,-1-1,-25 1,25 0,1-1,-1 1,0-25,25 24,0-24,-25 0</inkml:trace>
  <inkml:trace contextRef="#ctx0" brushRef="#br0" timeOffset="342084.6434">9699 14287,'74'-24,"-148"48,173-48,-74-1,-1 25,1 0,0 0,0 0,0 0,-1 0,1 0,-50 0,1 25,-1-25,0 24,0-24,0 0,1 25,-1-25,25 25,0 0,0 0,0 0,0-1,0 1,-25 0,25 25,0-26,-25 26,25-25,-25 0,25-1,-24 1,-1 0,0 0,0 0,0-1,1 1,-1-25,0 0,0 0,0-25,25 1</inkml:trace>
  <inkml:trace contextRef="#ctx0" brushRef="#br0" timeOffset="342237.512">9500 14486,'25'0,"-50"0,75 25,-25 0,-1-25,1 49,0-24,25 0,-26 0,1-1,25 26,-25-25,-1 0,1-1,25-24,-25 25,-1 0,1-25,0 0</inkml:trace>
  <inkml:trace contextRef="#ctx0" brushRef="#br0" timeOffset="343324.6937">10492 14064,'0'0,"-24"0,-1 0,0 25,0 0,-24 0,24-1,0 1,-25 0,26 0,-1 0,25-1,0-48,25-1,-25 0,24 25,1 25,-25 0,25 24,-25 1,0-25,25 49,-25-24,0 24,0-24,0 24,0-24,0-1,0-24,0 0,0 0,-25-50</inkml:trace>
  <inkml:trace contextRef="#ctx0" brushRef="#br0" timeOffset="343652.9273">10443 14312,'25'0,"-25"-25,24 25,1 0,0-24,0 24,24 0,-24-25,25 25,-25-25,24 25,-24 0,0 0,0 0,-1 25,-24 0,0-1,-24 26,24-25,0 0,0 24,0 1,-25 0,25-1,0 1,0-1,0 1,0 0,0-26,0 1,0 0,0 0,-25 0,0-50,0 0,25 0,-24-24,-1 24,-25-25,25 1</inkml:trace>
  <inkml:trace contextRef="#ctx0" brushRef="#br0" timeOffset="343933.1615">10468 14387,'0'25,"0"-50,24 74,-24-24,0 0,0 0,0 0,0 24,0-24,0 0,0 0,0-50,0 0,0 0,0-24,0 24,25-25,-25 25,25 1,0 24,0 0,-1 24,-24 1,25 0,-25 0,0 0,0-1,-25 1,25 0,-24 0,24 0,-25-25,0 24,25-48</inkml:trace>
  <inkml:trace contextRef="#ctx0" brushRef="#br0" timeOffset="344193.5849">11013 13915,'0'-24,"0"48,25 1,-25 0,0 0,0 24,0-24,25 25,-25-25,0 24,0-24,0-50</inkml:trace>
  <inkml:trace contextRef="#ctx0" brushRef="#br0" timeOffset="344428.6737">11063 13915,'25'-24,"-50"48,74-73,-24 49,0 0,0 0,0-25,0 25,-1 0,1 0,-25 25,0 0,-25-1,25 1,0 0,0 0,0 0,0-1,0 1,0 0,0 0,0 0,0-1,-24-24</inkml:trace>
  <inkml:trace contextRef="#ctx0" brushRef="#br0" timeOffset="344573.0564">11088 14015,'24'0,"1"0,0 24,-50-24</inkml:trace>
  <inkml:trace contextRef="#ctx0" brushRef="#br0" timeOffset="344705.2629">11088 14139,'0'0,"24"0,-24-25,25 25,0 0,-25-25,25 25,0 0,-25-25,25 25,-25-25,0 50,-25-25</inkml:trace>
  <inkml:trace contextRef="#ctx0" brushRef="#br0" timeOffset="344909.1691">10864 14312,'25'0,"0"0,0 0,0-25,24 1,1 24,-1-25,26 0,-25 25,-1 0,1-25,-1 25,1-25,-25 25,24 0,-24 0,-50 25,-24 0,24-25,-25 25,1 0</inkml:trace>
  <inkml:trace contextRef="#ctx0" brushRef="#br0" timeOffset="345060.6937">11013 14312,'0'0,"0"25,0 0,0 0,25 0,-25-1,0 1,0 0,0 25,0-26,0 1,0 0,0 0,0 0,0-50</inkml:trace>
  <inkml:trace contextRef="#ctx0" brushRef="#br0" timeOffset="345304.949">11088 14436,'0'0,"24"-74,1 74,0 0,-25-25,25 25,0 0,0 0,-1-25,1 25,0 0,0 0,-25 25,25-25,-25 25,0 0,0 0,-25-1,25 1,0 0,0 0,0 0,-25-25,25 24,0 1,0 0,-25-25,0 0,25 25</inkml:trace>
  <inkml:trace contextRef="#ctx0" brushRef="#br0" timeOffset="346024.6383">11112 14461,'25'0,"0"0,0 0,0 0,0 25,-25 0,-25 0,0-1,25 1,-25 0,25 0,-25-25,0 25,50-50,0 25,-25-25,25 25,-25-25,25 0,0-24,-1 49,-24-25,25 0,-25 0,0 1,-25 24,1 0,-1 0,25 24,0 1,0 0,0 0,0 0,0-1,0 26,0-25,0 0,0 24,0-24,0 0,-25 0,25-1,-25-24,0-24,25-1,-25 25,1-25,24 0,-25 0,50 25,-1-24,1 24,0 0,25 0,-25 0,-1 0,1 0,0 0,-25 24,0 1,-25 0,0 0,1 0,-1-1,0 1,0 0,0 0,-24-25,24 25,0-25,0 0,50 0,0 0,0 0,-1 0,26 0,-25-25,25 25,-1 0,-24-25,25 25,-26 0,26 0,-25 0,0-25,-1 25,1-25</inkml:trace>
  <inkml:trace contextRef="#ctx0" brushRef="#br0" timeOffset="346573.5499">11881 14064,'25'-25,"-50"50,25 0,-24 0,24 0,-25-25,25 24,-25-24,0 25,0-25,50 0,0 25,0-25,0 25,-25 0,24-1,-24 1,0 0,-24 0,24 0,0 0,-25-1,25 1,-25 0,25 0,0 0,0-1,0 1,0 0,25-25,-25 25,0 0,0-1,25 1,-25 0,0 0,0 0,-25-1,-25-73,50 24</inkml:trace>
  <inkml:trace contextRef="#ctx0" brushRef="#br0" timeOffset="346777.554">12080 14114,'0'25,"25"-1,-25 1,0 25,0-1,0 1,0 0,0-1,-25 26,25-1,0-24,-25 24,25-24,0-25,0-1,0 1,0-50,0 1,-25-26,50 0,-25 1</inkml:trace>
  <inkml:trace contextRef="#ctx0" brushRef="#br0" timeOffset="347012.2659">12154 14139,'25'-25,"-25"0,25 25,0 0,0 25,-25 0,0-1,0 1,0 25,0-25,0 24,0 1,0-25,0 24,0 1,0 0,0-1,-25 1,25-25,0 24,0-24,0 0,-25-25,25-25</inkml:trace>
  <inkml:trace contextRef="#ctx0" brushRef="#br0" timeOffset="347160.7221">12080 14387,'25'25,"-1"-25,1 0,0 0,0 0</inkml:trace>
  <inkml:trace contextRef="#ctx0" brushRef="#br0" timeOffset="347300.9961">12080 14511,'25'25,"-1"-25,1 0,0-25,0 25,0 0,0 0,-50 0</inkml:trace>
  <inkml:trace contextRef="#ctx0" brushRef="#br0" timeOffset="347557.6503">11931 14833,'-25'0,"50"0,0 0,0-25,-1 25,1 0,0-24,25 24,-26 0,26 0,0-25,-1 25,1 0,-25 0,24 25,1-25,-25 0,24 0,-49 24,25-24,0 0,-25 25,-50-99,26 49</inkml:trace>
  <inkml:trace contextRef="#ctx0" brushRef="#br0" timeOffset="347709.184">12898 14784,'0'24,"-24"-48</inkml:trace>
  <inkml:trace contextRef="#ctx0" brushRef="#br0" timeOffset="388033.5816">12998 14089,'0'25,"0"0,0-1,0 26,0 0,0-1,0 1,0 24,0-24,0 24,0 1,0-26,0 1,-25 0,25-26,0 1,25-25,-75-49,50-1,25 0</inkml:trace>
  <inkml:trace contextRef="#ctx0" brushRef="#br0" timeOffset="388316.9412">13097 14039,'0'0,"25"0,-1 25,1-25,0 0,-25 25,0 0,0 0,0 24,0-24,0 0,0 24,0 1,0 25,0-26,0 1,0-1,0 26,0-26,25-24,-25 25,0-25,0-1,0 1,-25-25,25-25</inkml:trace>
  <inkml:trace contextRef="#ctx0" brushRef="#br0" timeOffset="388464.7424">13022 14387,'0'25,"25"-25,0 0,0 0,0 0,-1 0,1 0,0 0,0 0</inkml:trace>
  <inkml:trace contextRef="#ctx0" brushRef="#br0" timeOffset="388581.6372">13047 14560,'25'25,"0"-25,0 0,-1 0,1-25,0 25,0 0</inkml:trace>
  <inkml:trace contextRef="#ctx0" brushRef="#br0" timeOffset="388813.4091">12849 14858,'25'0,"-1"0,1 0,25 0,-1 0,1 0,0-25,-1 25,1 0,0 0,-1 25,1-25,-25 0,-1 25,1-25,-50 0,1 0</inkml:trace>
  <inkml:trace contextRef="#ctx0" brushRef="#br0" timeOffset="389724.7249">6548 16049,'0'-25,"0"50,0-1,-24 1,24 25,0 24,-25-24,0 24,25-24,-25 24,0 1,25-26,-24 1,-1-25,25 0,-25-1,25 1,-25 0,50-50,0 25,0 0,-1-25,26 25,0 0,-26 0,26 0,-25 0,24 0,-24-24,0 24,0 0,0 0,-1-25,-48 0</inkml:trace>
  <inkml:trace contextRef="#ctx0" brushRef="#br0" timeOffset="390184.7233">7739 16073,'0'25,"0"0,-25 0,25 24,0 1,-25-25,1 24,24 1,-25 0,0-1,0-24,0 0,1 0,-1 0,0-25,0 0,0 0,1 0,-1-25,0 25,0-50,0 25,25-24,-24-1,24 25,0 0,0 1,0-1,24 0,1 25,0 25,0-25,24 25,-24-1,0 1,0 0,24 0,-24 0,0 0,0-25,0 24,-1 1,-24 0,25-25,0 25</inkml:trace>
  <inkml:trace contextRef="#ctx0" brushRef="#br0" timeOffset="390332.595">7937 16396,'0'25,"0"0,25-1,-25 1,0 0,0 0,0 24,0-24,0 0,0 0,25 0,-25-1</inkml:trace>
  <inkml:trace contextRef="#ctx0" brushRef="#br0" timeOffset="390817.4192">7293 15776,'0'0,"-25"0,0 25,0-25,0 24,-24 26,24-25,0 49,0-24,1 24,24-24,0 24,0 1,24-1,1 1,0-1,0-24,24-1,-24 1,25-25,-1-1,1-24</inkml:trace>
  <inkml:trace contextRef="#ctx0" brushRef="#br0" timeOffset="391293.0393">8384 16421,'0'-25,"25"50,-25 0,0-1,25 1,-50 0,25 25,0-26,0 1,-25 0,25 0,0 0,-25-1,0-24</inkml:trace>
  <inkml:trace contextRef="#ctx0" brushRef="#br0" timeOffset="391720.7248">9178 15949,'-25'0,"25"25,0 0,0 0,-25 24,25 1,-25 0,25 24,-24-24,-1-1,0 1,0 0,0-1,25-24,-25-25,25 25,-24-25,24-25,-25 25,0-25,25 0,-25 1,0-26,25 25,0-25,0 26,0-26,0 25,25 25,0-25,0 25,0 25,-1 0,1 0,0 0,0-1,25 26,-26-25,1 0,0 0,0-1,0-24</inkml:trace>
  <inkml:trace contextRef="#ctx0" brushRef="#br0" timeOffset="391949.2861">9302 16247,'0'0,"25"0,-1 25,1 0,0-25,-25 24,25 1,-25 0,0 0,0 0,-25 0,25-1,-25 1,0-25,25 25,-24-25,48 0,1 0,0 0,0 0,0 0,-1-25,1 25,0 0</inkml:trace>
  <inkml:trace contextRef="#ctx0" brushRef="#br0" timeOffset="392108.8642">9773 16346,'25'25,"0"-25,-1 0,1-25</inkml:trace>
  <inkml:trace contextRef="#ctx0" brushRef="#br0" timeOffset="392208.9978">10021 16371,'25'0,"-50"0,75 25,-25-25,-25-25,0 0,24 0</inkml:trace>
  <inkml:trace contextRef="#ctx0" brushRef="#br0" timeOffset="392561.6302">10840 16297,'0'24,"0"1,0 0,0 0,0 0,0 0,-25-1,25 1,0 0,0 0,0 24,-25-24,0 0</inkml:trace>
  <inkml:trace contextRef="#ctx0" brushRef="#br0" timeOffset="393433.3255">11534 15875,'0'-25,"0"50,0 0,25 24,-25-24,0 25,-25-1,25 1,0 0,-25-1,25 1,-24-25,-1 24,0 1,0-25,0 24,25-24,-24-25,-1 25,0-25,0 0,0 0,1 0,-1-25,0 0,25 1,-25-1,0-25,25 25,0-24,0 24,0 0,0 0,25 25,-25-25,25 25,-25-24,25 24,0 0,-1 0,1 24,0-24,0 0,0 25,-1 0,1-25,0 25,0 0,0-25,-1 24,-24 1,25-25,0 25,0-25,0 0,-1 0</inkml:trace>
  <inkml:trace contextRef="#ctx0" brushRef="#br0" timeOffset="394865.4181">11757 16446,'0'-25,"25"0,-25 0,25 25,-25-25,25 25,-25-25,25 25,-25 25,-25 0,25 0,0 25,-25-26,25 26,0-25,0 0,0-1,0 1,25-25,0 0,-1 0,-24-25,25 1,-25-26,25 25,-25-24,0-1,0 0</inkml:trace>
  <inkml:trace contextRef="#ctx0" brushRef="#br0" timeOffset="394984.3473">11857 16098,'0'0,"24"25,1 0,0-25,0 25,0-25,-1 0</inkml:trace>
  <inkml:trace contextRef="#ctx0" brushRef="#br0" timeOffset="395240.8258">12080 15726,'25'0,"-25"25,24 0,1 0,0 24,0-24,0 25,0-26,-25 26,24 0,1-1,-25-24,25 25,-25-1,0 1,-25-1,25 1,-25 25,25-26,-49 1,24-1,-25 26,25-50</inkml:trace>
  <inkml:trace contextRef="#ctx0" brushRef="#br0" timeOffset="395833.3188">12849 16148,'0'0,"-25"-25,50 25,0 0,-1 0,1 0,0 0,25 0,-26 0,1 0,0 0,0 0,0-25,-1 25,1 0,0 0,-50 0,0-25,1 25,-1 0</inkml:trace>
  <inkml:trace contextRef="#ctx0" brushRef="#br0" timeOffset="396085.4518">12824 16321,'0'-24,"25"24,0 0,-1 0,1 0,0 0,0 0,0 0,24 0,-24 0,0 0,0 0,-1 0,1 0,0 0,-50-25,0 0</inkml:trace>
  <inkml:trace contextRef="#ctx0" brushRef="#br0" timeOffset="396561.5128">13915 15751,'-24'25,"24"0,0 24,-25 1,0-1,25 26,-25-1,0 1,1 24,-1-25,0 1,0-26,25 1,-25 0,25-1,-24-49,24 25,0-50,24 25,1 0,0-25,0 25,0 0,-1 0,26-24,0 24,-1 0,-24 0,0 0,0 0,-1 0,1 0,0 0,-50-50,25 0</inkml:trace>
  <inkml:trace contextRef="#ctx0" brushRef="#br0" timeOffset="396829.1827">14585 15850,'-25'0,"1"25,-1-25,25 50,-25-26,0 26,0 24,1 1,-1-1,0 1,0-1,25 1,0-26,25 26,-25-26,0 1,25-25,-25 24,25-24,-1 0,1 0,0-1</inkml:trace>
  <inkml:trace contextRef="#ctx0" brushRef="#br0" timeOffset="397640.7264">14883 16942,'0'0,"-25"-25,0 0,25 0,-25 25,25-25,-24-24,24 24,-25-25,25 1,-25-26,25 1,0 0,0-26,0 26,25-1,-25 26,25-1,-25 1,24 24,-24 0,25 25,0 0,0 25,-25 0,0-1,0 1,0 0,0 0,0 0,0-1,25 1,-1-25,1 25,0-25,-25 25,25 0,-50-1,25 1,0 0,-25-25,25 25,-25 0,25 0,-24-25,24 24</inkml:trace>
  <inkml:trace contextRef="#ctx0" brushRef="#br0" timeOffset="397816.4748">15205 16321,'0'25,"0"0,0 0,0 0,25 0,-25-1,0 1,0 0,0 0,0 0,0-1,0 1,0 0,0-50</inkml:trace>
  <inkml:trace contextRef="#ctx0" brushRef="#br0" timeOffset="398176.7347">14684 15850,'-24'-25,"48"25,1 0,0 0,0 0,24 0,-24 25,25-25,-1 0,1 0,-25 0,24 25,1-25,-25 0,0-25,-1 25,1 0,-25-25,-25 25,25-24,-24-1,-1 0,25 0,-25 0,0 1,25-1,-25 25</inkml:trace>
  <inkml:trace contextRef="#ctx0" brushRef="#br0" timeOffset="398796.6502">15677 16222,'0'25,"24"-25,1 25,0-25,0 0,0 0,-1-25,1 25</inkml:trace>
  <inkml:trace contextRef="#ctx0" brushRef="#br0" timeOffset="398924.619">15974 16222,'0'0,"25"25,0-25,0 0,-1 0,-24-25,25 25,-25-25</inkml:trace>
  <inkml:trace contextRef="#ctx0" brushRef="#br0" timeOffset="399536.6975">7441 15925,'-24'-25,"-1"25,50 25,-1-25,1 0,25 0,-1 0,-24 24,25-24,-1 0,1 0,0 0,-1-24,-24 24,25 0,-26 0,1-25,-50 25,1-25,-1 0,0 25,0-25,0 1,1-1,-1 0,25 0,25 0</inkml:trace>
  <inkml:trace contextRef="#ctx0" brushRef="#br0" timeOffset="399893.523">8706 15875,'0'0,"-24"-25,48 25,1 0,0 25,25-25,-1 25,26-25,-26 0,1 0,0 0,-1 0,-24 0,0 0,0 0,-50-25,25 0,-25-24,0 24,25-25,-25 1,1-1</inkml:trace>
  <inkml:trace contextRef="#ctx0" brushRef="#br0" timeOffset="400428.7419">11286 15577,'0'0,"-25"0,1 0,24 25,24-25,26 0,0 0,-1 0,1 0,24 0,1 25,-26-25,26 0,-26 0,26 0,-51 0,26 0,-25 0,0 0,-1 0,-48-25,-1 0,0 1,0-26,0 25,1-24</inkml:trace>
  <inkml:trace contextRef="#ctx0" brushRef="#br0" timeOffset="401617.1399">16545 16421,'0'25,"0"-1,0 1,-25 0,50 0,-25 0,0-1</inkml:trace>
  <inkml:trace contextRef="#ctx0" brushRef="#br0" timeOffset="402105.1351">16892 16842,'0'0,"0"25,0 0,0 0,0 0,0-50,0 0,0 0,0 0,0-24,0-26,0 26,0-26,-25-24,25 25,0-26,0 26,0 0,0-1,0 26,25 24,-25 0,0 0,25 25,0 0,-25 25,24 0,-24 0,0-1,25 26,-25-25,0 0,25-25,-25 24,25 1,0-25,-25 25,24 0,-24 0,25-25,-25 24,0 1,0 0,0 0,0 0,-25 0,25-1,0 1,-24-25,-1 25</inkml:trace>
  <inkml:trace contextRef="#ctx0" brushRef="#br0" timeOffset="402388.6204">17190 16470,'0'0,"24"0,1-24,0 24,0 0,0 0,-1 0,-24 24,-24 1,24 0,0 25,-25-26,25 26,0-25,0 0,0-1,0 1,25-25,-25 25,24-50,1 0,0 1,0-1,-25 0,25-25,-25 1,0-1,0 1</inkml:trace>
  <inkml:trace contextRef="#ctx0" brushRef="#br0" timeOffset="402520.1761">17388 16222,'25'0,"-50"0,50 50,0-50,-25 25,24-1,-48-24,-1-24</inkml:trace>
  <inkml:trace contextRef="#ctx0" brushRef="#br0" timeOffset="402833.186">16520 15801,'0'0,"-25"-25,25 50,50-25,-25 0,24 0,26 0,-1 24,0-24,1 0,-1 0,-24 0,24 0,-24 0,-1 25,1-25,-25 0,0 0,-25-25,-25 1,25-1,-25-25,25 25,-25-24,25-1,0 25,-25-24,50 24,-25 0</inkml:trace>
  <inkml:trace contextRef="#ctx0" brushRef="#br0" timeOffset="403137.1018">17859 15701,'0'25,"0"0,0 0,25 24,-25-24,25 25,-25-1,25 1,0 0,-25-1,24 1,-24 24,25-24,-25-1,0 1,0 0,0-1,-25 1,25 0,-24-1,-1-24,0 25,0-1,0 1,1-25,-1-1</inkml:trace>
  <inkml:trace contextRef="#ctx0" brushRef="#br0" timeOffset="403264.7976">18058 16594,'-25'-49</inkml:trace>
  <inkml:trace contextRef="#ctx0" brushRef="#br0" timeOffset="403692.7943">19000 15801,'25'24,"-25"1,0 25,0-25,0 49,0-24,0 24,0 25,0-24,0-1,0 1,25-1,-25-24,0-1,25-24,0-25,-25-25,24-24,-24-1,25 0,0-24,25-25,-26 24,1 1,0-1,0 1,0 24,-1 1,1 24,-25 0,-25 50,1 0,-1-25</inkml:trace>
  <inkml:trace contextRef="#ctx0" brushRef="#br0" timeOffset="403865.5623">19075 16098,'25'25,"-1"-25,1 0,0-25,25 25,-1 0,1 0,-25-25,-1 25,1 0,0-24</inkml:trace>
  <inkml:trace contextRef="#ctx0" brushRef="#br0" timeOffset="404177.1619">19571 16321,'25'-24,"0"24,-1 0,-24-25,25 25,0 25,-25-1,0 1,-25 0,25 0,-25 25,25-1,0-24,-24 0,24 0,24-1,-24 1,25-25,0-25,-25 1,25-1,-25 0,25 0,-25 0,0-24,0 24,0-25,0 1</inkml:trace>
  <inkml:trace contextRef="#ctx0" brushRef="#br0" timeOffset="404328.9283">19670 15925,'25'24,"0"-24,-25 25,25 0,-1-25,1 25,0 0,0-25,0 24,-50-48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0:13:44.2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1067 769,'-25'0,"25"-25,25 25,-1 0,1 0,0 0,0 25,0-25,-1 0,-24 25,25 0,-50-1,25 1,0 0,-24 0,-1 0,25-1,-25 1,0 0,0 0,1-25,-1 25,0-25,50-25,0 0,-1 0,1 25,0 0,0 0,0 0,24 0,-24 0,0 25,0-25,-50 25,50-25,-25 25,0-1,-25 1,25 0,-25 0,0 0,0-1,25 1,-24 0,-1-25,0 25,0-25,25-25</inkml:trace>
  <inkml:trace contextRef="#ctx0" brushRef="#br0" timeOffset="120.1927">1389 1116,'0'25,"0"0,25-25,-25-25</inkml:trace>
  <inkml:trace contextRef="#ctx0" brushRef="#br0" timeOffset="1228.5016">1885 794,'0'-25,"25"25,-25 25,0 0,25-1,-25 1,0 0,0 25,-25-26,25 26,0-25,0 0,0-1,0-48,0-1,25 0,0 0,-1 0,1 25,0 0,25 0,-26 0,1 0,0 0,0 0,-50 0,0-24,0-1,1 0,-1 0,0 0,25 1,-25-1,25 0,0 50,0 0,0-1,0 26,25 24,-25-24,0 0,0 24,0-24,0-26,0 26,0 0,0-1,0-24,0 0,0 0,-25-1,25-48,-25 24,1-25,-1 0,0 0,25 0,-25 25,25-24,-25-1,25 0,25 25,-25-25,25 25,0-25,0 1,-1 24,1-25,0 25,0-25,0 0,-1 0,-24 1,25-1,0 0</inkml:trace>
  <inkml:trace contextRef="#ctx0" brushRef="#br0" timeOffset="2128.5503">2183 719,'25'0,"-1"0,1 0,0 0,0 0,0 0,-1 0,1 0,0 0,-25-24,25 24,-25-25,-25 0,0 0,0 0,1 25,-1 50,0-25,25 0,0 24,0-24,0 25,-25-26,25 26,0-25,0 0,0-1,25-24,0-24,0-1,-1 0,1 25,-25-25,25 25,0 0,-25-25,25 25,-50 25,25 0,-25-25,25 25,-25 0,0-1,1 1,-1 25,0-25,0-1,0 1,1-25,-1 25,0-25,50 0,-25-25,25 25,24 0,-24-25,0 25,0 0,24-24,-24 24,0 0,0 0,-1-25,1 25,0 0,0 0,-25-25,-25 25,0 0,0 0,1 0,24-25,-25 25,0 0,0-25,25 50,25 0,-25 0,0 0,0 24,25 1,-25-25,0 24,0-24,0 25,0-26,0 26,0-25,0 0,0-1,-25-24,0 0,0-24,1 24,24-25,-25 25,0-25,0 0,0 25,1-25,-1 1,50-1,-1 25,1 0,0-25,0 25,0-25,24 25,-24-25,0 25,24-24,-24-1,0 0</inkml:trace>
  <inkml:trace contextRef="#ctx0" brushRef="#br0" timeOffset="2752.4816">2803 769,'0'-25,"-25"50,25 0,-25-25,25 25,0-1,-24-24,24 25,-25 0,0-25,50 0,0 0,-1 0,1 0,0 0,0 0,-25 25,0 0,0-1,0 1,-25 0,0 25,25-26,-25 1,1 0,-1 0,0 0,25-50,25 25,0 0,-1 25,1-1,-25 1,25 0,-25 0,0 0,-25-1,25 1,0 0,0 0,-25 0,25-1,-24 1,24-50</inkml:trace>
  <inkml:trace contextRef="#ctx0" brushRef="#br0" timeOffset="3180.355">2952 819,'25'0,"-1"0,1 0,0 0,0-25,0 25,-1 0,1 0,0 0,0 0,-50 25,0-25,25 24,-25-24,25 25,-24-25,24 25,0 0,0 24,0-24,0 25,0-25,0 24,0-24,0 0,0 24,0-24,0 0,0-50,24 25,-24-25,25 25,-25-24,25-1,0 25,-25-25,0 0,0 0,-25 25,0 0</inkml:trace>
  <inkml:trace contextRef="#ctx0" brushRef="#br0" timeOffset="3392.288">3051 1067,'-25'24,"0"1,25 0,0 0,0 0,0-1,0 1,0 0,0 0,0 0,0-1,0 1,0 0,25 0,-25-50,25 25,0 0,0-25,-1 25,1-25,0 25,0-24,0 24,-1 0,1-25,0 25,0-25,0 0</inkml:trace>
  <inkml:trace contextRef="#ctx0" brushRef="#br0" timeOffset="3692.3644">3423 719,'-25'25,"25"0,-25 25,25-26,-24 1,24 25,0-25,-25-1,25 26,-25-25,25 0,0-1,0-48,0-1,25 0,-25 0,25 50,-25 0,24 24,-24-24,0 25,0-25,0 24,25 1,-25-25,0 24,0 1,0-25,0-1,0-48</inkml:trace>
  <inkml:trace contextRef="#ctx0" brushRef="#br0" timeOffset="3884.2222">3497 645,'25'0,"25"0,-25 0,-1 0,26 0,0 0,-25 0,24 0,-24 0,25 0,-26 25,1-50,-50 25</inkml:trace>
  <inkml:trace contextRef="#ctx0" brushRef="#br0" timeOffset="4167.8691">3721 595,'-25'0,"0"25,50 0,-25 0,0 0,-25-1,25 1,0 25,-25-1,25 1,-25-25,25 0,-24-1,48-48,-24-1,0 0,0 0,25 0,-25 50,0 25,25-25,-25 24,0 1,0-25,0 24,-25 1,25-25,0-1,0 1,0 0,0-50,25 0</inkml:trace>
  <inkml:trace contextRef="#ctx0" brushRef="#br0" timeOffset="4415.8753">3746 819,'0'0,"0"-25,24 0,1 0,0 25,-25 25,25 0,-25 0,0-1,0 26,0-25,0 0,0 24,0 1,0-25,0 24,0 1,0-25,0 24,0-24,0 0,0 24,0-24,0 0,0 0,-25-50,25 0,-25 0</inkml:trace>
  <inkml:trace contextRef="#ctx0" brushRef="#br0" timeOffset="4588.0025">3621 992,'25'0,"0"0,0 0,0 0,0 0,-1-25,1 25,0 0,-50 25</inkml:trace>
  <inkml:trace contextRef="#ctx0" brushRef="#br0" timeOffset="4707.9605">3696 1116,'25'0,"0"0</inkml:trace>
  <inkml:trace contextRef="#ctx0" brushRef="#br0" timeOffset="4855.4927">3646 1240,'25'0,"0"0,-25-25,25 25,0 0,-1 0,1 0,-50 25</inkml:trace>
  <inkml:trace contextRef="#ctx0" brushRef="#br0" timeOffset="5015.9286">3572 1414,'-25'0,"25"25,25-25,0 0,-1-25,1 25,0 0,25 0,-25 0,24-25,-24 25,0 0,24 0,-24 0,25 0,-25 0,-1 25</inkml:trace>
  <inkml:trace contextRef="#ctx0" brushRef="#br0" timeOffset="5152.5927">4118 1364,'24'0,"1"0,0 0,-25 25,-25-50</inkml:trace>
  <inkml:trace contextRef="#ctx0" brushRef="#br0" timeOffset="6079.6661">4415 719,'0'0,"0"-24,25 24,-25 24,25-24,-25 50,0-25,0 24,0 1,0 0,0-26,0 1,0 0,0 0,25-50,-25 0,24 0,1 1,0-1,0 0,0 0,-1 25,1-25,0 1,0 24,-25-25,-25 0,0 25,0-25,1 0,-1 1,0-1,25 50,25 24,-25 26,0-26,0 26,0-1,0 0,0-24,0 24,0-24,0-25,0 0,0-1,0 1,-25-50,0 1,0-1,25 0,-24 25,-1-25,0 0,25 1,25 24,0-25,-1 25,1-25,0 0,0 25,0-25,-1 1,1-1,-25 0,25 0,0-24</inkml:trace>
  <inkml:trace contextRef="#ctx0" brushRef="#br0" timeOffset="6977.0203">4738 695,'0'-25,"24"25,26 0,-25 0,25-25,-26 25,26 0,-25 0,-25-25,-50-24,25 49,1-25,24 74,0-24,0 0,0 25,0-26,0 1,0 0,-25 0,25 24,0-24,-25 0,50-25,-25-25,25 25,-1-25,1 1,-25-1,25 25,0-25,0 25,-25-25,24 25,-24 25,-24 0,-1 0,0-1,0 1,0 0,1 0,-26 24,25-24,-25 25,26-25,-1-1,0 1,0-25,25 25,0-50,25 25,0 0,24-25,-24 1,25 24,0-25,-26 0,26 0,0 25,-26 0,26-25,-25 25,24-24,-24 24,0 0,-50 0,25 24,-25-24,1 0,-1 25,0-25,0-25,0 25,25-24,0-1,-24 0,48 25,-24 25,0 0,0 24,0 1,25-25,-25 24,0 1,0-25,0 24,0-24,0 0,-25 24,25-24,0 0,-24-25,24-25,-25 25,0-25,0 1,0-1,1 25,-1-25,0 25,0 0,25-25,25 0,0 25,0-24,-1 24,26-25,-25 0,24 0,-24 0,25 1,-25-26</inkml:trace>
  <inkml:trace contextRef="#ctx0" brushRef="#br0" timeOffset="7640.7895">5482 595,'0'-24,"-25"48,0 1,-24 0,24 0,0 0,50-50,24 25,-24 0,0 0,-25 25,25-25,-50 24,25 1,-25 0,25 0,-25 0,1-1,-1 1,0 0,25 0,-25-25,50-25,0 25,0 0,-1 0,1 25,0 0,-25-1,0 1,0 0,-25 25,25-1,0-24,-25 25,25-1,0-24,-24 0,24 24,0-24,0 0,0-50,24 0</inkml:trace>
  <inkml:trace contextRef="#ctx0" brushRef="#br0" timeOffset="7876.2184">5606 719,'25'0,"-1"0,1 0,0 0,0 0,0 0,-1 0,1 0,0 0,-50 25</inkml:trace>
  <inkml:trace contextRef="#ctx0" brushRef="#br0" timeOffset="8100.3814">5730 744,'0'25,"0"0,0 0,0 24,0 1,0-1,0-24,0 25,0-1,0 1,0-25,-25 24,25-24,25-50,-25 1,25-1,-1 0,-24 0,25 0,0 1,0-1,0 0,-50 0,0 25,0 0</inkml:trace>
  <inkml:trace contextRef="#ctx0" brushRef="#br0" timeOffset="8308.2306">5581 992,'0'25,"0"0,0 24,0-24,0 0,25 0,-25 24,0-24,0 25,0-25,0-1,0 1,0 0,25-25,-1 0,1-25,0 25,0-25,0 1,-1 24,1-25,25 0,-25 0,24 0,-24 1,0-1</inkml:trace>
  <inkml:trace contextRef="#ctx0" brushRef="#br0" timeOffset="8596.5939">6176 695,'0'0,"-49"-50,24 50,25 25,-25 0,0-25,1 49,-1-24,25 0,-25 0,25-1,-25-24,50 0,0 25,-25 0,25 25,-25-1,0-24,0 25,0-1,0-24,0 25,0-26,0 1,0 0,0-50,0 0</inkml:trace>
  <inkml:trace contextRef="#ctx0" brushRef="#br0" timeOffset="8908.6025">6152 794,'0'0,"24"0,-24-25,25 0,0 25,0 0,0-25,-1 25,1 0,25 0,-25 0,-1-24,26 24,-25 0,0 0,-1 0,1 0,-25 24,0 1,0 0,0 25,0-1,0 1,-25-1,25 1,0 0,0 24,0-24,0-1,0-24,0 25,0-26,0 1,0 0,0 0,0 0,0-50,-24 25,-1-25,0 0,0 0,0 1,-24-26,24 25,-74-124,74 100</inkml:trace>
  <inkml:trace contextRef="#ctx0" brushRef="#br0" timeOffset="9192.232">6201 843,'0'25,"0"0,0 0,0 0,0 24,0 1,0-25,0 24,0-24,0 0,0 0,0-50,25 25,-25-25,0 0,0-24,0 24,25 0,0-25,-25 26,24-1,1 0,0 0,-25 50,25-25,-25 25,25 0,-25-1,-25 1,25 0,0 0,0 0,-25-1,0 1,25 0,-25 0,1-25,-1 0,-25 25,25-25</inkml:trace>
  <inkml:trace contextRef="#ctx0" brushRef="#br0" timeOffset="9728.1627">6697 347,'0'25,"25"25,0-1,-25 1,0-25,0 24,0-24,25 0,-25 0,0 0,0-1,0 1,0-50,0 1,0-26,0 0,0 26,0-1,0-25,24 25,1 0,0 25,25 0,-25 0,-1 0,1 25,-25 0,-25 25,25-25,0 24,-24-24,24 0,-25 0,0-25,0 0</inkml:trace>
  <inkml:trace contextRef="#ctx0" brushRef="#br0" timeOffset="10188.7664">6796 571,'0'0,"50"24,-50 1,-25 0,50-25,25-25,-25 25,-1 0,-48 25,-26 0,25 0,0-25,0 24,-24-24,24 25,-25 0,26 0,-1-25,0 25,0-25,50 0,25-25,-26 25,26-25,0 0,-1 25,1 0,0-25,-1 25,1 0,-25-24,24 24,-24 0,0 0,24 0,-73 0,-1 0,0 24,0-24,-24 25</inkml:trace>
  <inkml:trace contextRef="#ctx0" brushRef="#br0" timeOffset="10337.0645">6796 769,'0'0,"-24"0,48 25,-24 0,0-1,0 26,0-25,25 24,-25-24,0 0,0 25,0-26,0 1,-25-50</inkml:trace>
  <inkml:trace contextRef="#ctx0" brushRef="#br0" timeOffset="10588.8536">6846 843,'0'-24,"25"-1,0 25,0 0,-1 0,1 0,0-25,0 25,0 0,-1 0,1 0,-25 25,-25 0,25-1,0 1,0 0,-24 0,24 0,-25-1,25 1,0 0,-25 0,0-25,25 25,-25-25</inkml:trace>
  <inkml:trace contextRef="#ctx0" brushRef="#br0" timeOffset="10763.677">6796 992,'25'-25,"0"1,0 24,0 0,0 0,-1 0,1 0</inkml:trace>
  <inkml:trace contextRef="#ctx0" brushRef="#br0" timeOffset="11236.0067">6921 843,'0'0,"0"-24,0-1,-25 25,25 25,0-1,0 26,0-25,0 24,0 1,0 0,0-1,0-24,0 0,-25 24,25-24,0 0,-25-25,25-25,-25 0,0 1,25-1,25 0,0 25,0-25,0 25,0 0,-1-25,1 25,0 0,0 0,0 25,-50-25,25 25,-25 0,0 0,0-1,1 1,-1 0,0 0,-25 0,25-1,1 1,-1 0,0-25,50 0,24 0,-24 0,0 0,25-25,-25 25,24-25,-24 25,25 0,-26-24,1 24,0 0,0 0</inkml:trace>
  <inkml:trace contextRef="#ctx0" brushRef="#br0" timeOffset="11524.174">7417 695,'24'-50,"1"50,-25 25,25-25,0 0,0 0,-25 25,24-25,-24 24,-24-24</inkml:trace>
  <inkml:trace contextRef="#ctx0" brushRef="#br0" timeOffset="12212.2925">7293 744,'24'0,"-24"25,25 0,-25 0,0-1,25 1,-25 0,0 0,0 0,0-1,25-24,-25 25,0 0,0 0,0 0,0-1,0 1,0 0,0 0,0 0,0-1,0 1,0 0,0-50,0 0,0-24,25 24,-25-25,0 26,24-26,1 0,0 1,-25 24,25 0,0 0,-1 1,1 24,-25 24,0 1,0 0,0 0,0 0,-25-1,25 1,0 0,-24 0,24 0,0-1,0-48,0-1,24 0,-24 0,25 0,0 1,0 24,0-25,-1 25,1 0,0 0,-25 25,25-1,-25 1,0 0,-25 0,25 24,-25-24,0 0,25 0,-24 0,24-1,-25-24,0 25,25-50,0 1,0-1,0 0,25 0,-25-24,25 24,-25-25,24 25</inkml:trace>
  <inkml:trace contextRef="#ctx0" brushRef="#br0" timeOffset="13400.0161">7789 670,'0'25,"0"-1,24 1,-24 0,0 0,0 0,0-1,0 1,0 0,25-25,-25-25,25 25,0-25,0 1,-1-1,1 25,-25-25,25 25,0-25,0 25,-50 0,0 0,0-25,25 1,-25-1,25-25,0 25,0 1,0-1,0 0,0 75,0-26,0 26,0 0,0 24,0 0,0 1,0-1,0 25,-24-24,24-26,0 1,0 0,0-1,0-24,0-50,24 0,-24 1,0-26,0 0,0 1,25-1,-25-24,25-1,-25 1,0 0,25 24,-25 0,0 26,25-1,0 50,-1-1,1-24,0 0,0 25,0-25,24-25,-24 25,0 0,0-24,-1 24,26-25,-50 0,-25 0,0 0,1 25,-1-49,0 24,25 75,0-26,0 1,0 25,0-25,0 24,0 1,0-1,0 1,0 24,-25-24,25-25,0 0,-25-1,25 1,-24-25,-1 0,25-25,-25 25,25-24,-25 24,25-25,-25 0,25 0,-24 25,48-25,1 25,0-24,0 24,24 0,-24-25,0 25,25 0,-26 0,1 0,0 0,-25 25,0-1,-25 1,0 0,1 0,-1 0,0-1,-25 1,26 0,-1-25,0 25,0-25,0 25,50-25,0 0,25 0,-26 0,1 0,25 0,-25 0,-1 0,1 0,25 0,-25 0,-1-25</inkml:trace>
  <inkml:trace contextRef="#ctx0" brushRef="#br0" timeOffset="13808.617">8582 496,'50'25,"-25"-25,0 0,24 0,-24 0,0 0,0 0,-1 0,26 25,-50 0,-25-1,-24-24,-1 25,25-25,-24 0,49 50,-25-50,25 49,0-24,0 25,-25-1,25 1,0 24,0-24,0 0,-25 24,25-24,0-26,-25 26,25-25,-24 0,-26-75,50 25,0 0</inkml:trace>
  <inkml:trace contextRef="#ctx0" brushRef="#br0" timeOffset="13977.076">8682 769,'24'0,"-24"-25,25 25,0 0,0 0,0 0,-1 0,1-25,0 25,0 0,-50 0</inkml:trace>
  <inkml:trace contextRef="#ctx0" brushRef="#br0" timeOffset="14444.2316">8830 645,'0'25,"0"0,0-1,0 1,0 25,-24-1,24 1,0-25,-25 24,25-24,0 0,-25-25,25 25,0-50,25 25,-25-25,25-24,-25 24,24 0,1 0,-25 0,25 1,0 24,-25-25,25 50,-25-1,0 1,0 0,0 0,0 0,-25-1,25 1,-25 0,25 0,-25 0,0 24,1-24,-1 0,0 0,25-1,-25-24,50 0,0-24,0 24,-1-25,1 25,0 0,0 0,0 0,-1 0,1 0,0 0,0 0,0 25,0-25,-1 0,-24 24,25-24,-50 0,1 0</inkml:trace>
  <inkml:trace contextRef="#ctx0" brushRef="#br0" timeOffset="18508.0186">1811 2208,'-25'0,"25"24,0 26,0-25,25 0,-25 24,0-24,0 0,0 0,0-1,0 1,0 0,-25-25</inkml:trace>
  <inkml:trace contextRef="#ctx0" brushRef="#br0" timeOffset="18648.1572">1612 2307,'0'25,"0"-1,25 1,-25 0,0 0,25 0,-25-1,25 1,0-50</inkml:trace>
  <inkml:trace contextRef="#ctx0" brushRef="#br0" timeOffset="18828.4593">1984 2307,'0'25,"0"-1,25 1,-25 0,0 0,0 0,0-1,0 1,0 0,0 0,0 0,-25-1,1-24,24 25,-50 0</inkml:trace>
  <inkml:trace contextRef="#ctx0" brushRef="#br0" timeOffset="69632.0775">2679 2183,'-25'0,"50"25,0-25,-25 24,25-24,-1 0,26 0,-25 0,24 0,-24-24,25 24,-25 0,24 0,-24-25,0 25,0 0,-1 0,1 0,-50 25,1-25,-1 24,0-24,0 0,0 25,-24-25</inkml:trace>
  <inkml:trace contextRef="#ctx0" brushRef="#br0" timeOffset="69812.8214">2778 2084,'0'24,"0"1,25 0,-25 0,0 0,25 24,-25-24,0 0,0 24,25-24,-25 0,0 0,0-50,24 0</inkml:trace>
  <inkml:trace contextRef="#ctx0" brushRef="#br0" timeOffset="70128.3398">3076 2034,'0'25,"0"0,0-1,0 1,0 0,0 25,0-26,-25 1,25 25,-25-25,25 24,-25-24,1 0,-1 24,0-24,0 0,-24 25,24-26,0 1,0-25,0 25,1-25,-1 0,0 0,25-25,25 0,0 1,-1-1,26 25,-25-25,24 25,1-25,-25 0,24 25,1 0,-25-24,0 24,24 0,-24 0,0 0,0 0,-25-25</inkml:trace>
  <inkml:trace contextRef="#ctx0" brushRef="#br0" timeOffset="70315.9245">2977 2307,'-25'25,"25"-1,0 1,0 0,0 0,0 24,0 1,-25-25,25 24,-25 1,0 0,1-1,-1 1,-25-25,25 24,1-24,24 0,-25-25,0 0,25-25</inkml:trace>
  <inkml:trace contextRef="#ctx0" brushRef="#br0" timeOffset="70488.4685">2902 2580,'0'0,"0"24,0 1,0 25,0-25,0 24,25-24,-25 25,0-25,0-1,0 26,0-25,25 0,-25-1,0 1,-25-25,25-25</inkml:trace>
  <inkml:trace contextRef="#ctx0" brushRef="#br0" timeOffset="70872.3235">2977 2654,'24'0,"1"0,0 0,0 0,0 0,-1 0,1 0,0 0,0 0,0 0,-1 0,1 0,-25 25,25-25,-25 25,-25 0,0-25,25 24,-24 1,-1 0,-25 25,25-26,1 1,-1 0,0 0,0 0,0-25,1 24,-1-24,50-24,-1 24,1 0,0-25,0 25,0 0,-1-25,1 25,0 0,0-25,0 25,-1 0,1 0,-50 0</inkml:trace>
  <inkml:trace contextRef="#ctx0" brushRef="#br0" timeOffset="71968.0799">3820 2381,'0'25,"0"0,0 0,-25-1,25 26,0-25,-25 24,25-24,-24 25,-1-25,25 24,-25-24,0 0,0 0,25 0,-25-1,1-24,-1 0,25-24,-25-1</inkml:trace>
  <inkml:trace contextRef="#ctx0" brushRef="#br0" timeOffset="96564.8308">3597 2183,'-25'-25,"50"0,-1 25,1 0,0 25,0-25,-25 25,25 0,0-1,-25 1,24 0,1 0,0 24,-25 1,0 0,25-26,-25 26,25 0,-1-26,-24 26,25-25,-25 0,25 0,-25-1,25-24,0 25,-1-25,-24 25,25-25,0 0,0-25,-25 0</inkml:trace>
  <inkml:trace contextRef="#ctx0" brushRef="#br0" timeOffset="96773.114">4167 2456,'-25'24,"50"1,-25 0,0 0,0 0,0 24,0-24,0 0,0 0,0 24,0-24,0 0,0 0,25-25,-25-25</inkml:trace>
  <inkml:trace contextRef="#ctx0" brushRef="#br0" timeOffset="96940.5112">4390 2580,'0'24,"0"1,0 0,0 0,-24 0,24 0,0-1,0 1,24 0,-48 0,24 0</inkml:trace>
  <inkml:trace contextRef="#ctx0" brushRef="#br0" timeOffset="97276.5506">4961 2332,'25'24,"-25"1,-25 0,25 25,0-26,-25 1,0 0,25 25,-24-26,-1 26,0-25,0 0,0 0,0-1,1-24,-1 25,0-25,0 0,0-25,25 1,-24-1</inkml:trace>
  <inkml:trace contextRef="#ctx0" brushRef="#br0" timeOffset="97484.761">4812 2059,'25'0,"-25"25,25-25,0 24,-1 1,1 0,0 0,0 0,0 24,-1 1,1-25,0 24,-25 1,25-1,0-24,-1 25,-24-1,25-24,-25 25,25-25,-25 0,-25-25</inkml:trace>
  <inkml:trace contextRef="#ctx0" brushRef="#br0" timeOffset="97784.3215">5234 2381,'25'25,"-1"-25,-24 25,25-25,-25 25,25-25,0 24,-25 1,0 0,-25 0,25 0,-25-1,0 1,1 0,-1 0,25 0,-25-25,50 0,0 0,-1 0,1 0,0 0,0-25,0 25,-1 0,1 0,0 0,0-25</inkml:trace>
  <inkml:trace contextRef="#ctx0" brushRef="#br0" timeOffset="97916.3357">5531 2580,'0'24,"0"1,0 0,0 0,0 0,0 24,0-24,0 0,0 0</inkml:trace>
  <inkml:trace contextRef="#ctx0" brushRef="#br0" timeOffset="98124.9589">5879 2456,'0'-25,"25"25,-1 0,-24-25,25 25,0 0,0-25,0 25</inkml:trace>
  <inkml:trace contextRef="#ctx0" brushRef="#br0" timeOffset="98216.1257">6102 2406,'25'0,"0"0,-1 25,-24-50</inkml:trace>
  <inkml:trace contextRef="#ctx0" brushRef="#br0" timeOffset="98327.6923">6350 2431</inkml:trace>
  <inkml:trace contextRef="#ctx0" brushRef="#br0" timeOffset="98461.1609">6672 2505,'0'25,"0"0,0 0,0-1,-24 1,24 0,-25 0</inkml:trace>
  <inkml:trace contextRef="#ctx0" brushRef="#br0" timeOffset="98845.0222">7392 2307,'-25'25,"25"-1,0 26,-25-25,0 0,25 24,-24 1,-1-1,0-24,-25 25,26-25,24 0,-25-1,0 1,0-25,25-25,-25-24,25-1</inkml:trace>
  <inkml:trace contextRef="#ctx0" brushRef="#br0" timeOffset="99020.1125">7193 1960,'25'0,"-25"24,25 1,0 0,0 0,-1 24,1 1,0-25,0 24,0 1,-25 24,24-24,1 0,0-1,0 1,-25-1,25-24,-25 0,-50-25</inkml:trace>
  <inkml:trace contextRef="#ctx0" brushRef="#br0" timeOffset="99359.5928">7640 2356,'-25'25,"25"0,0 0,0 0,0 24,0-24,0 25,0-26,0 1,0 0,0 0,0 0,25-50,-25 0,0-25,25 26,-25-26,24 25,-24-24,25 24,-25 0,25 0,-25 50,0 0,0 0,0-1,25 1,-25 0,0 0,0 24,0-24,25-25,-25 25,0 0,24-25</inkml:trace>
  <inkml:trace contextRef="#ctx0" brushRef="#br0" timeOffset="99912.4797">8012 1662,'25'25,"-25"0,0-1,25 26,-25-25,0 24,0 1,0-25,-25 24,25 1,0-25,0 0,0-1,0 1,0-50,0 1,0-1</inkml:trace>
  <inkml:trace contextRef="#ctx0" brushRef="#br0" timeOffset="100160.1077">8111 1662,'25'0,"0"0,0 0,-1 0,1 0,-25 25,25-25,-25 25,0-1,-25 1,25 0,0 0,0 0,0-1,0 1,0 0,0 0,0 0,0-1,0 1,0 0,0 0,0 0,-49-75</inkml:trace>
  <inkml:trace contextRef="#ctx0" brushRef="#br0" timeOffset="100336.1144">8086 1860,'25'25,"0"-25,0 0,0 0,-1 0</inkml:trace>
  <inkml:trace contextRef="#ctx0" brushRef="#br0" timeOffset="100464.4755">8086 2009,'25'0,"0"0,0 0,0-25,-1 25,1 0</inkml:trace>
  <inkml:trace contextRef="#ctx0" brushRef="#br0" timeOffset="100816.4978">7913 2208,'24'0,"1"0,0-25,25 25,-25-25,24 25,-24-25,25 25,-1-25,-24 25,0 0,24 0,-24 0,-50 0,1 25,-1-25,0 25,0-25,0 25,25 0,0-1,0 1,0 0,0 0,0 0,0-1,0 1,0 0,25-50,0 0,0 1,0 24,-25-25,24 0,1 0</inkml:trace>
  <inkml:trace contextRef="#ctx0" brushRef="#br0" timeOffset="100988.5775">8136 2183,'0'0,"-25"0,0 25,25-1,-24 1,24 0,0 0,-25 0,25-1,0 26,-25 0,25-26,0 1,-25 25,25-25,-25-1,0 26,25-25,0 0,-24-75,24 25</inkml:trace>
  <inkml:trace contextRef="#ctx0" brushRef="#br0" timeOffset="101168.1137">8037 2307,'25'25,"-1"-25,-24 24,25 1,0 0,0 25,0-26,-1 26,1-25,0 0,0-1,24 1,-24 0,0 0,25 0,-26-25,1 0,25 0,-25 0,-1 0,-24-25,25 0</inkml:trace>
  <inkml:trace contextRef="#ctx0" brushRef="#br0" timeOffset="103004.6484">8979 2133,'0'25,"25"0,-25 0,0-1,0 26,25 0,-25-1,0 1,0-1,-25 1,25 0,0-26,0 26,0-75,0 0,0-24,25-1,-25 1,0-1,25-24,-25 24,25 25,-1-24,-24 24,25 0,0 0,-25 0,25 50,0 0,-25 0,0 0,0-1,0 26,0 0,0-1,0 1,0-1,0-24,0 25,0-25,0-1,0 1,24-25,1-25,0 25,-25-49,25 24,-25 0</inkml:trace>
  <inkml:trace contextRef="#ctx0" brushRef="#br0" timeOffset="103528.4435">9451 2009,'24'0,"1"0,-25 25,25-25,0 0,0 25,-1-25,-24 25,0-1,0 1,0 0,-24 0,-1 0,0-25,50-25,0 25,-25-25,24 25,1 0,-25 25,25-25,-25 25,0-1,0 1,0 0,0 0,0 0,-25-1,25 1,-25 0,1 0,24 0,-25-25,0 24,0-24,0 0,1-24,24-1,0 0,-25-25,25 26,0-26,0 25,25 0,-25-24,0 24,0 0,0 0,24 50,-24 0,0 25,0-26,0 26,0 0,0 24,0-24,0-1,0 1,0-1,0 1,0-25,0 0,0 0,0-50,0-25,25 0,-25 1</inkml:trace>
  <inkml:trace contextRef="#ctx0" brushRef="#br0" timeOffset="103900.161">9748 1860,'0'-24,"0"48,0 1,0 0,25 0,-25 0,0-1,0 1,25 0,0 0,-1-25,1 0,25-25,-25 25,-1-25,26 25,-25-25,0 25,0 0,-1 0,-48 25,-1-25,0 25,0 0,0 0,0-25,1 24,-1 1,0-25,0 25,0-25,1 25,24 0,0-1,0 1,0 0,0 0,0 24,0-24,0 25,0-25,0 24,0-24,0 0,0-50,24 0,-24-24</inkml:trace>
  <inkml:trace contextRef="#ctx0" brushRef="#br0" timeOffset="104044.8495">9971 2133,'0'25,"0"0,0 0,0 24,0-24,0 25,0-1,0 1,25-1,-25 26,0-26,0 1,0 0,0-1,0 1,0-25</inkml:trace>
  <inkml:trace contextRef="#ctx0" brushRef="#br0" timeOffset="104280.1141">10418 1836,'25'0,"-25"24,25-24,-1 0,1 25,-25 0,25-25,-25 25,-25-25,0 25,1-25</inkml:trace>
  <inkml:trace contextRef="#ctx0" brushRef="#br0" timeOffset="104540.845">10195 2232,'0'25,"25"-25,-1-25,1 25,0-24,25-1,-26 0,26 0,-25 0,0 25,-1-24,1 24,0 0,-25 24,0 1,0 0,-25 0,0 24,1-24,-1 25,0-1,0 1,-24 0,24-1,0-24,0 25,0-26,25-48,0-1,25 0,-50-49,50 49</inkml:trace>
  <inkml:trace contextRef="#ctx0" brushRef="#br0" timeOffset="104683.762">10492 2208,'25'0,"0"0,-25 24,25 1,-25 0,0 0,-25 0,25 24,0 1,-25-25,25 24,-25-24,25 0,-24 0,24-1,0 1,-25-25,25-25</inkml:trace>
  <inkml:trace contextRef="#ctx0" brushRef="#br0" timeOffset="105125.1648">10914 1910,'25'-25,"0"25,-1 0,-24 25,25-25,0 25,-25 0,0-1,0 1,0 0,0 0,0 0,-25-1,25 1,0 0,0 0,0 0,-25-25,25 24,0 1,-24-25,24 25,-25-25,0 0,0-25,25 0,-25-24,25 24,0-25,0 26,0-1,0 0,0 0,0 50,25 0,-25 24,0-24,0 25,0-1,0 1,0-25,0 24,0 1,0 0,0-26,0 26,0-25,0 0,-25-50,-24-50,49 51</inkml:trace>
  <inkml:trace contextRef="#ctx0" brushRef="#br0" timeOffset="105888.6197">11038 2084,'25'-25,"0"0,-1 25,26 0,-25-25,0 25,24 0,-24 0,0-25,25 25,-26 0,1 0,-25-24,-25 24,25-25,-24 25,-1-25,0 25,0-25,0 25,25 25,0 0,0 0,-24-1,24 26,0 0,0-26,-25 26,25 0,-25-1,25-24,0 0,0 0,0-1,25-48,0-1,-1 25,1-25,0 0,0 25,0-25,-1 25,1 0,-25-24,25 24,-50 0,0 0,25-25,-24 25,-1 0,25-25,-25 0,0 0,25 50,0 0,0 0,0 0,0 24,0 1,0-1,0 26,0-26,0 1,0 24,0-24,0 0,0-1,0-24,0 0,0 0,-25-25,25-25,-24 25,24-25,-25 0,0 25,0-24,0-1,0 0,1 0,-1 25,0-25,0 25,25-25,25 25,0 0,0 0,24-24,1-1,0 0,-1 25,1-25,-1 0,-24 25,25-24,-1 24,-24 0,0 0,25 0,-26 0,-48 0,-1 0,0 0,-25-25</inkml:trace>
  <inkml:trace contextRef="#ctx0" brushRef="#br0" timeOffset="106500.6618">12204 1811,'0'0,"-25"-25,25 50,-25 0,25-1,-25 26,1 0,-1-1,0 26,0-1,0 0,1-24,-1 24,0-24,25 0,0-1,0-24,0 0,0 0,0-50,0 0,25 0,-25-24,25-1,-25 0,24 1</inkml:trace>
  <inkml:trace contextRef="#ctx0" brushRef="#br0" timeOffset="106713.0242">12154 1786,'0'0,"0"-25,25 25,0 25,-25 0,25 0,-25 24,0 1,25-1,-25 26,0-1,24-24,-24 24,0 1,25-26,-25 1,0-1,0 1,0 0,0-26,0 1,0 0,-25-25,1-25,24 0,-25 1,0-1,0-25,25 25</inkml:trace>
  <inkml:trace contextRef="#ctx0" brushRef="#br0" timeOffset="106861.0226">12030 2257,'0'0,"-25"0,50 0,0 0,0 0,0 0,-1 0,1-25,25 25,-25 0,24 0,-24 0,0-24,0 24,0-25,-25 0</inkml:trace>
  <inkml:trace contextRef="#ctx0" brushRef="#br0" timeOffset="107100.8129">12650 1860,'25'0,"0"0,0 25,0-25,-1 0,1 25,0 0,0-25,-25 25,-25-25,0 24,0-24</inkml:trace>
  <inkml:trace contextRef="#ctx0" brushRef="#br0" timeOffset="107744.1158">12626 1984,'24'25,"-24"0,0 0,25 0,-25 24,0-24,0 0,0 0,0 24,0-24,0 0,0 0,0-1,0 1,0 0,0 0,0-50,0 0,0 0,25 1,-25-1,0-25,25 25,0 1,-1-1,-24 0,25 0,0 0,0 25,0 0,-25 25,0 0,0 0,-25 0,25-1,-25 1,25 0,0-50,25 25,0 0,-25-25,24 25,1 0,0-24,0 24,0 24,-1-24,1 25,-25 0,0 0,0 0,0 24,0-24,-25 0,25 0,-24-1,-1 1,25 0,-25-25,0 0,0-25,25 0,0 1,25-1,-25 0,0 0,25 0,0 1,-25-1,25 0,-1 0,1 0</inkml:trace>
  <inkml:trace contextRef="#ctx0" brushRef="#br0" timeOffset="110764.0821">13494 1960,'0'0,"0"24,0 1,0 0,0 0,0 0,0-1,0 1,0 0,0 0,0 0,25-50,-25 0,24 0,1 0,0 25,0-24,0 24,-1-25,1 25,0 0,0 0,0 0,-50-25,0 25,25-25,-25 0,25 1,-25-1,25 0,0 0,-24 25,24-25,0 50,0 25,0-25,24 24,-24 1,0-1,0 26,0-26,0 1,0 0,0-26,0 1,0 25,0-25,-24-1,24-48,-25 24,0 0,25-25,-25 25,0-25,1 25,-1-25,0 0,50 25,-25-24,25 24,-1 0,1-25,0 25,0-25,24 0,-24 25,0-25,-25 1,25-1,0 0,-1 0,-24 0,25 25</inkml:trace>
  <inkml:trace contextRef="#ctx0" brushRef="#br0" timeOffset="111652.9381">13841 1786,'25'0,"0"0,-1 0,1 0,0 0,0-25,-25 0,-25 1,0 48,25 1,0 0,0 0,0 0,0-1,0 1,-25 25,25-25,0-1,0 1,25-50,0 25,-25-24,25 24,0-25,-1 25,1-25,-25 50,-25-25,25 25,-24-1,-1 1,0-25,0 25,0 0,-24 0,24-1,-25 26,26-25,-1 0,50-25,-1 0,1 0,0-25,25 0,-26 25,26-25,-25 0,24 25,-24-24,0 24,0-25,0 25,-1 0,1 0,-25-25,0 50,-25-25,1 0,-1 0,0 0,0-25,0 0,25 50,0 0,0 0,0 24,0 1,0-25,0 24,0 1,0-1,0 1,0 0,0-1,0-24,0 0,0 0,0-1,-24-24,-1 0,25-24,-25 24,25-25,-25 0,0 25,1-25,-1 0,0 1,0 24,0-25,1 0,48 25,1 0,0-25,0 25,0-25,-1 25,26-24,-25-1,24 0,-24 0,25 0,-25-24,24 24</inkml:trace>
  <inkml:trace contextRef="#ctx0" brushRef="#br0" timeOffset="112192.1478">14486 1786,'0'25,"-25"-25,0 25,25-1,-24 1,-1 0,50-25,-1 0,1 0,-25 25,0 0,0-1,-25 1,25 0,-24 0,-1 24,25-24,-25 0,25 0,25 0,0-25,-1 24,-24 1,0 0,0 0,0 0,0-1,0 26,0-25,0 0,-24-1,24 26,-25-50,25 25,0 0,0-50,0 0,0 0,0 0</inkml:trace>
  <inkml:trace contextRef="#ctx0" brushRef="#br0" timeOffset="112416.127">14684 1885,'25'0,"0"-25,0 25,0 0,24 0,-24-24,0 24,0 0,-1 0</inkml:trace>
  <inkml:trace contextRef="#ctx0" brushRef="#br0" timeOffset="112848.5758">14858 1860,'0'25,"0"0,-25-25,25 25,0 0,0 24,0-24,0 0,0 24,0-24,0 0,0 0,0 0,-25-1,25 1,25-50,0 1,-25-1,25 0,0 25,-25-25,24 0,1 25,-25-24,-25 24,1 0,-1 0,0 0,0 0,0 0,1 0,-1 0,0 0,0 24,25 1,0 0,0 25,0-26,0 26,0-25,-25 24,25-24,0 25,0-25,0-1,0 1,25 0,0-50,0 25,0-25,24 25,-24-24,0-1,0 0,24 25,-24-25,0 0,24 25,-73-49,48 24,1 0</inkml:trace>
  <inkml:trace contextRef="#ctx0" brushRef="#br0" timeOffset="112992.0333">15180 1860,'0'0,"0"25,0 0,-24 0,24 0,-25-1,0 26,25-25,-25 0,25 24,-25-24,1-25</inkml:trace>
  <inkml:trace contextRef="#ctx0" brushRef="#br0" timeOffset="113140.0768">15081 2084,'0'24,"0"1,0 0,0 25,0-26,0 26,0 0,0-1,0-24,0 25,0-1,0-24,25 0,-25 0</inkml:trace>
  <inkml:trace contextRef="#ctx0" brushRef="#br0" timeOffset="113312.1218">15280 1811,'24'-25,"1"25,0 0,0 0,0 0,0 0,-1 0,26 0,-25 25,0-25,-1 0,1 0,0-25,-50 0</inkml:trace>
  <inkml:trace contextRef="#ctx0" brushRef="#br0" timeOffset="113592.528">15528 1662,'-25'0,"25"25,-25 24,25-24,0 25,-25-25,25 24,-24-24,24 25,-25-26,25 26,-25-25,25-50,0 0,0 0,0 50,25 0,-25 25,0-26,-25 26,25 0,0-1,0 1,0-25,0 24,-25-24,25 0,25 0,-50-50,25 0</inkml:trace>
  <inkml:trace contextRef="#ctx0" brushRef="#br0" timeOffset="113844.7003">15478 2009,'0'-25,"25"25,-25-24,25-1,0 25,-1 0,-24 25,0-1,0 1,0 0,0 0,0 0,0-1,0 26,0 0,-24-26,24 26,0-25,0 24,0-24,0 25,0-25,0-1,24 1,-48-50,-1 1</inkml:trace>
  <inkml:trace contextRef="#ctx0" brushRef="#br0" timeOffset="114044.1367">15404 2108,'25'0,"-1"0,1 0,0 0,0 0,0-24,-1 24,1 0</inkml:trace>
  <inkml:trace contextRef="#ctx0" brushRef="#br0" timeOffset="114156.4876">15453 2183,'25'0,"0"0</inkml:trace>
  <inkml:trace contextRef="#ctx0" brushRef="#br0" timeOffset="114312.3491">15379 2307,'25'0,"0"0,-1 0,1 0,0 0,0-25,0 25,-1 0,-24 25,-24-25,-1 25</inkml:trace>
  <inkml:trace contextRef="#ctx0" brushRef="#br0" timeOffset="114484.3491">15230 2530,'25'0,"0"0,-1 0,1 0,0 0,25 0,-25-25,24 25,-24 0,25-25,-1 25,-24 0,25 0,-26 0,1 0,0 0,-25-24</inkml:trace>
  <inkml:trace contextRef="#ctx0" brushRef="#br0" timeOffset="114635.907">15974 2456,'25'0,"-25"24,0 1,25-25,-50 25,25 0,0 24,-25-49,0 25,1 0</inkml:trace>
  <inkml:trace contextRef="#ctx0" brushRef="#br0" timeOffset="117221.1643">16594 1960,'0'0,"25"-25,-25 0,0 0,0-24,0 24,25 50,-25-1,25 1,-25 25,0-1,25 1,-25 0,0-1,-25 1,25-1,0-24,0 25,0-25,0-1,0-48</inkml:trace>
  <inkml:trace contextRef="#ctx0" brushRef="#br0" timeOffset="117484.0601">16718 1984,'0'0,"0"-24,0-1,25 0,0 25,0-25,0 25,-1 0,1-25,0 25,0 0,0 0,-1 25,-24 0,0 0,-24 0,24-1,0 26,0-25,0 0,-25 24,25-24,0 25,0-26,0 1,0 0,0 0,0 0,-25-25,25 24,0-48</inkml:trace>
  <inkml:trace contextRef="#ctx0" brushRef="#br0" timeOffset="117928.8379">16867 1935,'0'25,"0"-1,0 1,0 0,0 25,0-26,0 26,-25-25,25 0,-24 24,24-24,-25 25,0-26,0 1,0 0,25 0,-24 0,48-50,1 25,0-25,0 25,0 0,-1-25,1 25,0-25,0 25,0-24,-1 24,1-25,0-25,25 25,-26 1,-24-1,25-25,-25 25,25 1,-25-1,0 0,0 50,0 0,-25-1,25 26,0-25,0 24,0-24,0 25,0-25,0-1,0 1,25-25,-25-25,0 1,0-1,25 0,-25-25,25 1</inkml:trace>
  <inkml:trace contextRef="#ctx0" brushRef="#br0" timeOffset="118136.6566">17264 1836,'0'0,"0"-25,0-25,25 25,-25 1,0 48,0 1,25 0,-25 0,0 24,-25 1,25 24,0-24,0 24,0 1,0 24,0-25,0 26,25-26,-25 0,0 1,0-25,-25-1,25-24,0 25,0-26,-25 1,0-50</inkml:trace>
  <inkml:trace contextRef="#ctx0" brushRef="#br0" timeOffset="120464.5148">6846 3646,'0'25,"0"0,0 0,-25 24,0-24,25 25,-24-25,-1-1,0 1,0 0,0 0,1 0,-1-1,0-48,25-1,-25-25,25 25</inkml:trace>
  <inkml:trace contextRef="#ctx0" brushRef="#br0" timeOffset="120660.5402">6722 3324,'25'0,"0"25,-1-25,-24 24,25 1,0 0,0 25,0-1,-25 1,25-1,-1 1,-24 0,25-1,0 26,0-50,-25 24,25 1,-1-25,-24-1,25 1,-25 0,0-50</inkml:trace>
  <inkml:trace contextRef="#ctx0" brushRef="#br0" timeOffset="120840.6586">7193 3721,'0'25,"0"-1,0 1,0 0,0 0,0 0,0-1,0 1,0 0,0 0,0 0,0-1,-49-73</inkml:trace>
  <inkml:trace contextRef="#ctx0" brushRef="#br0" timeOffset="121092.4514">7367 3696,'25'0,"0"0,-1-25,26 25,-25 0,0 0,-1 0,1 0,25 0,-25 0,-1 0,1 0,0 0,-50 0,0 0</inkml:trace>
  <inkml:trace contextRef="#ctx0" brushRef="#br0" timeOffset="121268.0812">7541 3473,'0'24,"0"1,0 0,0 0,0 24,0 1,0 0,0-1,24-24,-24 25,0-1,0 1,0-25,0 0,0-1</inkml:trace>
  <inkml:trace contextRef="#ctx0" brushRef="#br0" timeOffset="121524.2104">8037 3522,'-25'0,"25"25,0 0,-25 0,25-1,0 26,-25-25,0 25,25-1,-24-24,-1 25,0-1,0-24,25 0,-25-25,25 25,-24-25,-1 0,25-25,-25 0,25 0</inkml:trace>
  <inkml:trace contextRef="#ctx0" brushRef="#br0" timeOffset="121700.4808">7838 3324,'25'0,"0"0,0 25,-1-1,1 1,0 25,0-1,-25 1,25 0,0-1,-1 26,1-26,0 1,0 0,-25-1,25 1,-1-25,-24-1,0 1</inkml:trace>
  <inkml:trace contextRef="#ctx0" brushRef="#br0" timeOffset="121996.1324">8334 3696,'25'25,"0"0,-25-1,25 1,-25 0,0 0,-25 0,25-1,-25 1,0-25,25 25,-24-25,-1 25,50-50,-1 25,1 0,0 0,0 0,0-25,-1 25,1 0,0 0,0-25</inkml:trace>
  <inkml:trace contextRef="#ctx0" brushRef="#br0" timeOffset="122228.6577">8657 3621,'-25'0,"50"0,0 0,-1-24,1 24,0 0,25 0,-26 0,1 0,0 0,0 0,0 0,-1 0,1 0,-50 0,1 0</inkml:trace>
  <inkml:trace contextRef="#ctx0" brushRef="#br0" timeOffset="122416.8376">8830 3398,'-24'-25,"24"50,0 0,24 0,-24 24,0 1,0 0,0-1,0 26,0-26,0 1,0 0,0-1,0-24,0 25,25-50</inkml:trace>
  <inkml:trace contextRef="#ctx0" brushRef="#br0" timeOffset="122560.7024">9203 3597,'24'0,"-24"24,25-24,-25-24</inkml:trace>
  <inkml:trace contextRef="#ctx0" brushRef="#br0" timeOffset="122648.5861">9351 3597,'25'24</inkml:trace>
  <inkml:trace contextRef="#ctx0" brushRef="#br0" timeOffset="122756.5397">9575 3572,'24'25,"1"-1,-25 1</inkml:trace>
  <inkml:trace contextRef="#ctx0" brushRef="#br0" timeOffset="123028.9602">9823 3597,'24'-25,"1"50,0-25,0-25,24 25,-24 0,0 0,25 0,-25-25,24 25,-24 0,0 0,0 0,-50 0,0 0</inkml:trace>
  <inkml:trace contextRef="#ctx0" brushRef="#br0" timeOffset="123188.1318">10046 3324,'-25'0,"25"25,0-1,0 1,0 0,0 25,0-1,0 1,0-1,0 1,0 0,0-1,0-24,0 25,0-25,0-1</inkml:trace>
  <inkml:trace contextRef="#ctx0" brushRef="#br0" timeOffset="123564.364">10939 3373,'-25'0,"25"25,0 0,0 0,-25 24,25-24,-25 25,1-1,-1 1,0 0,25-1,-50-24,26 25,-1-25,0 24,0-24,0-25,25 25,-24-25,-1 0,0-25,25 0,-25-24</inkml:trace>
  <inkml:trace contextRef="#ctx0" brushRef="#br0" timeOffset="123764.8723">10716 3125,'24'-24,"1"24,0 24,0 1,0 0,-1 25,1-1,0 1,-25-1,25 1,0 24,-1-24,1 0,0-1,-25 26,25-26,0 1,-25-25,24 0,-24-1,-24-73,48 49</inkml:trace>
  <inkml:trace contextRef="#ctx0" brushRef="#br0" timeOffset="124092.2926">11237 3547,'0'25,"0"0,0-1,0 1,0 25,0-25,0 24,0 1,0-25,0 24,0-24,0 0,0-50,0 0,0 1,24-26,-24 25,25-24,-25 24,25-25,0 25,-25 0,25 1,-1 24,-24 24,0 1,0 25,0-25,0 24,0-24,0 0,0 0,0 24,0-24,0 0,25 0</inkml:trace>
  <inkml:trace contextRef="#ctx0" brushRef="#br0" timeOffset="124340.6977">11683 3572,'25'-25,"0"25,-1 25,1-25,0 0,0-25,0 25,-1 0,1 0,0 0,0 0,-50 0,25 25</inkml:trace>
  <inkml:trace contextRef="#ctx0" brushRef="#br0" timeOffset="124545.0201">11609 3770,'24'0,"1"0,0 0,0 0,0-24,-1 24,26 0,-25 0,0 0,24 0,-24-25,0 25,-25 25,25-25,-50 0</inkml:trace>
  <inkml:trace contextRef="#ctx0" brushRef="#br0" timeOffset="129176.8695">12576 3572,'25'0,"-25"-25,0 0,25 25,-25-25,24 1,-24-1,0 0,0 0,0 0,0 1,0-1,-24 25,-1-25,0 25,0 0,0 25,1 0,-1-1,0 26,0 0,0-1,1 26,-1-26,25 26,-25-26,25 1,25-25,-25 24,25-24,-1-25,1 0,0-25,0 1,0-26,-1 25,-24-24,25-1,0 25,-25-25,25 26,-25-26,25 25,-25 0,0 1,0-1,0 50,-25-1,25 26,-25 0,25-26,0 26,0 0,0-25,25 24,-25-24,0 0,25 0,-1-1,1-24,0 0,0-24</inkml:trace>
  <inkml:trace contextRef="#ctx0" brushRef="#br0" timeOffset="129360.579">12824 3621,'-25'0,"25"25,0 0,0 0,0 0,0 0,0 24,0-24,0 0,0 0,0-1,25 1,-25 0,0 0,0-50,25 0,-25 0</inkml:trace>
  <inkml:trace contextRef="#ctx0" brushRef="#br0" timeOffset="129503.9829">12973 3621,'0'25,"0"0,0 0,0 0,0 0,0-1,0 1,0 0,0 25,0-1,0-24</inkml:trace>
  <inkml:trace contextRef="#ctx0" brushRef="#br0" timeOffset="129892.9774">13221 3572,'25'0,"0"0,-1 0,1-25,0 25,0 0,0 0,24 0,-24 0,25 0,-26 0,1 0,0 0,0 0,0 0,-1 0,-48 0,-1-25</inkml:trace>
  <inkml:trace contextRef="#ctx0" brushRef="#br0" timeOffset="130072.2279">13469 3299,'0'25,"0"0,0 24,0-24,0 25,0 24,-25-24,25-1,0 1,0 0,0-1,0 1,0-1,25-24,-25 0,0 0,25-50</inkml:trace>
  <inkml:trace contextRef="#ctx0" brushRef="#br0" timeOffset="130472.9048">14015 3423,'0'0,"-25"0,25-25,0 0,-25 1,25-1,-25 25,25-25,-25 25,1 25,-1 0,0 24,0 1,0-1,1 1,24 24,0-24,0 25,0-51,0 26,0-25,0 0,24-25,1 0,-25-25,25 0,0 0,0-24,-1-1,1 25,-25-25,25 1,-25 24,25-25,-25 26,0-1,0 0,0 50,-25 0,25-1,0 26,0 0,0-1,0-24,0 25,0-1,0-24,25 0,-25 0,0 0,25-1,-1-48</inkml:trace>
  <inkml:trace contextRef="#ctx0" brushRef="#br0" timeOffset="130740.0428">14114 3621,'25'0,"-1"0,-24 25,25 0,0-25,-25 25,0 0,0 0,-25-1,0 1,25 0,-24-25,24 25,-25-25,0 25,50-25,0 0,-1-25,1 25,0 0,0-25,0 0</inkml:trace>
  <inkml:trace contextRef="#ctx0" brushRef="#br0" timeOffset="131000.3536">14337 3572,'0'25,"25"-1,-25 1,0 0,25-25,-25 25,0 0,0 0,-25-1,25 1,-25 0,0-25,25 25,-25-25,1 0,48 0,1 0,0 0,0 0,0-25,0 25,-1 0,1 0,0 0,0 0,0-25</inkml:trace>
  <inkml:trace contextRef="#ctx0" brushRef="#br0" timeOffset="131185.2987">14610 3597,'25'0,"0"0,24 0,-24 0,0 0,24 0,-24 0,25 0,-25 0,-1 0,1 0,0 0,-25-25</inkml:trace>
  <inkml:trace contextRef="#ctx0" brushRef="#br0" timeOffset="131360.1432">14833 3373,'0'25,"0"0,0 0,0 24,0-24,0 25,0-1,0 1,0-25,0 25,0-26,0 26,0-25</inkml:trace>
  <inkml:trace contextRef="#ctx0" brushRef="#br0" timeOffset="131588.0355">15081 3597,'0'24,"25"-24,0 25,0-25,-25 25,24-25,-24-25,25 25,-25-25,25 25,0-24,0 24,-1 24,1 1,-25 0</inkml:trace>
  <inkml:trace contextRef="#ctx0" brushRef="#br0" timeOffset="131687.988">15453 3621,'25'25,"0"0,0 0</inkml:trace>
  <inkml:trace contextRef="#ctx0" brushRef="#br0" timeOffset="131916.6437">15677 3597,'24'0,"1"0,0 0,0 0,0 0,-1 0,1-25,25 25,-25 0,-1 0,1 25,0-25,0 0,-50-25</inkml:trace>
  <inkml:trace contextRef="#ctx0" brushRef="#br0" timeOffset="132088.4711">15850 3373,'0'25,"0"0,0 25,0-26,0 26,0 0,0-1,0 1,0 0,-25-1,25 1,0-1,0-24,-24 25,24-25</inkml:trace>
  <inkml:trace contextRef="#ctx0" brushRef="#br0" timeOffset="132684.5874">16570 3522,'0'0,"0"-25,0 1,0-1,24 0,-24 0,0 0,0 1,-24 24,24-25,0 0,-25 25,0 0,0 0,0 0,1 25,-1 0,0-1,0 26,0 0,0-1,1 1,24 24,-25-24,25 0,0-26,25 1,-25 0,24-25,1 0,0 0,0-25,0 0,0 1,-1-26,-24 0,25 25,0-24,-25-1,25 25,-25-24,0 24,0 0,0 0,0 1,0 48,0 1,0 25,0-25,0 24,0 1,25-1,-25-24,0 25,24-25,-24 24,25-24,-25 0,25-25,0 0</inkml:trace>
  <inkml:trace contextRef="#ctx0" brushRef="#br0" timeOffset="133008.3996">16818 3547,'0'0,"0"25,0 0,0 24,0-24,0 0,0 0,-25 0,25-1,0 1,25 0,-25-50,0 0,0 1,24-1,-24 0,25-25,-25 25,25 1,-25-1,25 0,0 25,-25 25,0 0,24-1,-48 1,24 0,24 0,-24 0,0 0,0-1,0 1,25-25,0-25</inkml:trace>
  <inkml:trace contextRef="#ctx0" brushRef="#br0" timeOffset="133324.4661">17140 3572,'-25'25,"25"-1,0 1,0 0,0 0,0 0,0 24,0-24,0 0,25-25,-25-25,0 0,25 1,-25-1,25 0,-25-25,24 25,-24 1,25-1,0 25,-25 25,0-1,0 1,0 0,25 0,-25 0,0 0,25-1,-25 1,24-25</inkml:trace>
  <inkml:trace contextRef="#ctx0" brushRef="#br0" timeOffset="134933.0582">17934 3423,'0'0,"-25"0,50 25,0-25,-1 0,26 0,-25 0,24 0,-24 0,0 0,0 0,0-25,-1 25,1 0,-25 25,-25-25,1 0,-1 0</inkml:trace>
  <inkml:trace contextRef="#ctx0" brushRef="#br0" timeOffset="135140.1533">17959 3572,'24'0,"1"-25,0 25,25 0,-26 0,26 0,-25 25,0-25,-1 0,1 0,0 0,0 0,0 0,-1 25,-73-50</inkml:trace>
  <inkml:trace contextRef="#ctx0" brushRef="#br0" timeOffset="137396.3706">18852 3076,'-25'-25,"25"50,0 0,0-1,0 26,0 0,0 24,-25 0,25-24,0 24,0-24,-25 0,25 24,25-49,-25 25,0-26,25 1,0 0,-1-50,1 0,0 1,0-1,-25 0,25 0,-25 0,0 0,0 1,-25-1</inkml:trace>
  <inkml:trace contextRef="#ctx0" brushRef="#br0" timeOffset="137560.1064">18628 3423,'25'0,"0"0,0 0,0 0,24 0,-24-25,25 25,-26 0,26 0,-25 0,24 0,-24 0,0-25,0 25</inkml:trace>
  <inkml:trace contextRef="#ctx0" brushRef="#br0" timeOffset="137876.514">19124 3299,'0'0,"0"25,0 0,-24 24,24-24,0 25,0-1,0 1,0-25,0 24,0-24,0 0,0 0,0 0,0-50,0 0,0 0,0 0,0 0,0-24,0 24,24-25,-24 26,0-1,0 0,25 0,-25 0,25 1,0 24,-25 24,25-24,-1 0,1 0,0 25,0-25,0 25,-1-25,1 25,0-25,-50-50,50 50,0 25</inkml:trace>
  <inkml:trace contextRef="#ctx0" brushRef="#br0" timeOffset="138160.3176">19893 3026,'-24'25,"24"0,-25 24,0 1,25 24,-25 1,0-1,1-24,-1 24,0 1,0-1,0-24,1-1,24 1,0 0,-25-26,50-48,-25-1,24 0,-24-25,25 26,-25-26,25 0,-25 1</inkml:trace>
  <inkml:trace contextRef="#ctx0" brushRef="#br0" timeOffset="138360.8273">19819 3175,'0'0,"0"-25,25 0,-25 1,0-1,0 0,25 25,-1 25,-24 0,0 24,25 1,-25-1,0 1,25 24,-25-24,0 24,25-24,-25 0,0-1,25 1,-25 0,0-1,0-24,24-25,-24 25,-24-25,24-25,-25 25</inkml:trace>
  <inkml:trace contextRef="#ctx0" brushRef="#br0" timeOffset="138509.2375">19720 3572,'25'0,"-1"-25,26 25,-25 0,24 0,-24-25,25 25,-25-25,-1 25</inkml:trace>
  <inkml:trace contextRef="#ctx0" brushRef="#br0" timeOffset="139036.3762">20662 3150,'0'0,"-25"0,1 25,-1-25,25 25,-25 24,0 1,0 24,1-24,24 24,-25-24,25 24,0-24,0 25,25-26,-1-24,1 0,-25 0,50-1,-25-24,-1-24</inkml:trace>
  <inkml:trace contextRef="#ctx0" brushRef="#br0" timeOffset="139504.1616">21307 3150,'0'0,"0"-25,-25 25,1 25,24 0,-25 25,0-1,0 26,0-1,1-24,-1-1,0 1,25-1,-25 1,25-25,-25 0,25 0,25-25,-25-25,0 0,25 0</inkml:trace>
  <inkml:trace contextRef="#ctx0" brushRef="#br0" timeOffset="139672.149">21282 3125,'0'-24</inkml:trace>
  <inkml:trace contextRef="#ctx0" brushRef="#br0" timeOffset="140100.704">21357 3076,'0'-25,"0"50,0 0,0 24,25 1,-25 24,0-24,24-1,-24 1,25 24,-25-24,0 0,25-26,-25 26,0-25,0 25,0-26,25-24,-50 0,0-24</inkml:trace>
  <inkml:trace contextRef="#ctx0" brushRef="#br0" timeOffset="140260.5417">21158 3497,'25'0,"0"0,0 0,0 0,24 0,1-24,-25 24,24 0,-24 0,0 0,0-25,-1 25</inkml:trace>
  <inkml:trace contextRef="#ctx0" brushRef="#br0" timeOffset="140500.0917">21729 3026,'25'0,"0"0,-1 0,1 25,0-25,0 25,0-25,-50 25,0-75,0 50</inkml:trace>
  <inkml:trace contextRef="#ctx0" brushRef="#br0" timeOffset="141156.7057">21729 3150,'25'0,"-25"25,0 0,0 0,0-1,0 1,0 0,-25 0,25 0,0-1,0 1,0 0,0 0,0 0,0-1,0 1,0 0,0 0,0-50,0 0,25 0,-25 1,0-1,0 0,0 0,25 0,-1 1,1-1,0 0,0 0,-25 0,25 25,-1-24,1 48,-25 1,25-25,-25 25,-25 0,25 0,-25-1,25 1,-24 0,24 0,-25 0,25-1,-25-24,50-24,-25-1,25 25,-1-25,-24 0,25 0,0 25,0-24,0 24,-1 0,1 24,-25 1,0 0,-25 0,1 24,24-24,-25 0,0-25,0 25,25 0,-25-1,1-24,-1 0,25-24,0-1,0 0,25 0,-25 0,24 1,1-1,0 0,0 0</inkml:trace>
  <inkml:trace contextRef="#ctx0" brushRef="#br0" timeOffset="141717.0016">22448 2952,'0'25,"25"-25,0 24,0 1,-1-25,1 25,0-25,-50 25,0 0,1-25,-1 24,0 1,0-25,0 25,1 0,-1-25,0 0,50 0,0-25,-1 25,1-25,25 25,-25-25,-1 1,26 24,-50-25,25 25,0 0,-25 25,-25-25,25 24,-25 1,0 25,25-25,-25 24,1 1,24-25,-25 24,25-24,0 0,0 24,0-24,0 0,0 0,0-50,25 0,-25 0,24 1,-24-1</inkml:trace>
  <inkml:trace contextRef="#ctx0" brushRef="#br0" timeOffset="141864.4231">22622 3200,'0'25,"0"-1,0 1,0 25,0-25,0 24,0-24,-25 0,25 24,0-24,0 0,0 0,0 0,-25-1,0-48</inkml:trace>
  <inkml:trace contextRef="#ctx0" brushRef="#br0" timeOffset="142149.199">22473 3299,'-25'0,"0"0,25 25,-24 0,24 24,-25-24,0 0,25 0,-25 24,25-24,25 0,-25-50,25 25,0-25,-1 0,1 1,25-1,-25 0,-1 0,1 0,0 1,0 24,0 0,-1 0,1 24,-25 1,25 0,-50 0,0-25,1 0,-1 0,0 0</inkml:trace>
  <inkml:trace contextRef="#ctx0" brushRef="#br0" timeOffset="142532.573">22151 3200,'0'0,"0"25,24-1,1 1,-25 0,25 0,-25 0,0-1,25 1,-25 0,0 0,25 0,-25-1,-25-24,0 0,0 0,0 0,1 25,-1-25,0 25,0-25,0 25,25 0,0-1,25 1,25-25,-25 0,24 25,1-25,-1 0,1 0,0 0,-1 0,1 0,-25 0,24 0,-24 0,0 25,24-25,-24 0,50 0,-75 25,25-25,-1 0,1 0,0-25</inkml:trace>
  <inkml:trace contextRef="#ctx0" brushRef="#br0" timeOffset="142856.4345">23044 2952,'24'0,"-24"25,0-1,25 1,-25 0,25 25,-25-1,25-24,-25 25,0-1,25 1,-25 24,0-24,0-1,0-24,-25 25,0-1,25 1,-25 0,25 24,-49-74,-1 50,25-25,-24-1</inkml:trace>
  <inkml:trace contextRef="#ctx0" brushRef="#br0" timeOffset="148072.5254">11906 4068,'-25'0,"25"25</inkml:trace>
  <inkml:trace contextRef="#ctx0" brushRef="#br0" timeOffset="150725.0457">6821 5035,'0'-24,"0"-1,0 50,0-1,0 1,0 0,-25 0,25 24,0-24,-24 0,24 25,-25-26,0 26,0-25,25 0,-25-25,1 24,-1 1,25-50,-25 25,25-24,-25-1</inkml:trace>
  <inkml:trace contextRef="#ctx0" brushRef="#br0" timeOffset="150952.0398">6672 4787,'0'-25,"25"1,0 24,0 0,0 24,-1 1,1 0,0 0,0 0,0 24,-25 1,25-25,-25 24,24 26,-24-26,25 1,0-25,-25 24,25-24,-25 0,25 0,-1 0,-24-1,25 1,0-25,0-25</inkml:trace>
  <inkml:trace contextRef="#ctx0" brushRef="#br0" timeOffset="151264.5453">7342 5159,'-25'-24,"25"48,0 1,0 0,0 0,0 0,0 24,0-24,0 0,0 0,0-1,0 1,25-25,-50-25,25 1</inkml:trace>
  <inkml:trace contextRef="#ctx0" brushRef="#br0" timeOffset="151712.8396">7590 5110,'25'-25</inkml:trace>
  <inkml:trace contextRef="#ctx0" brushRef="#br0" timeOffset="152036.0258">8037 4986,'0'0,"-25"-25,25 50,0 0,-25-1,25 1,0 25,-25-25,25-1,-25 1,1 25,24-25,-25-1,0 1,0 0,25 0,-25-25,25 25,-24-25,24-25,-25 0,25 0,0 0,0 1,0-26</inkml:trace>
  <inkml:trace contextRef="#ctx0" brushRef="#br0" timeOffset="152220.1747">7863 4738,'0'0,"0"-25,0 0,25 25,-25-25,25 25,-1 25,1 0,0 0,-25-1,25 26,0-25,0 25,-1-1,1 1,0 24,-25-24,25-25,0 24,-25-24,24 25,1-26,-25 1,0 0,25 0,-25 0</inkml:trace>
  <inkml:trace contextRef="#ctx0" brushRef="#br0" timeOffset="152520.0908">8334 5110,'25'25,"0"-25,0 0,-25 24,25 1,-25 0,-25 0,25 0,-25-25,0 24,0 1,1 0,24 0,24-25,1 0,0 0,0 0,0-25,-1 25,1 0,0 0,0-25</inkml:trace>
  <inkml:trace contextRef="#ctx0" brushRef="#br0" timeOffset="153172.1872">8806 5060,'24'25,"1"-50</inkml:trace>
  <inkml:trace contextRef="#ctx0" brushRef="#br0" timeOffset="153365.0223">9153 5035,'25'0,"-25"25,25-25,-25 25,24-25,1 25,0-50,0 25,-25-25</inkml:trace>
  <inkml:trace contextRef="#ctx0" brushRef="#br0" timeOffset="153444.1062">9451 5060</inkml:trace>
  <inkml:trace contextRef="#ctx0" brushRef="#br0" timeOffset="154264.155">9674 5035,'-25'25,"50"-25,0 0,-25-25</inkml:trace>
  <inkml:trace contextRef="#ctx0" brushRef="#br0" timeOffset="154621.0857">10269 4812,'0'0,"0"-25,-25 50,25 0,0 0,-24 24,24-24,-25 0,0 25,0-1,25 1,-25-1,1 1,-1-25,0 0,0 24,25-24,-25-25,25 25,-25-25,-24-50,24 25,25 1</inkml:trace>
  <inkml:trace contextRef="#ctx0" brushRef="#br0" timeOffset="154828.1865">10096 4564,'24'-25,"1"25,0 0,0 25,0 25,-1-26,1 26,0 0,0 24,0-24,24-1,-49 26,50-26,-50 1,25 0,-1-1,1 1,0-25,0-1,-25 1,25-25,-1 25</inkml:trace>
  <inkml:trace contextRef="#ctx0" brushRef="#br0" timeOffset="155187.9594">10716 5011,'0'24,"0"1,0 0,0 0,0 0,0-1,0 1,0 0,0 0,0 0,0-1,0-48,24-1,-24 0,0 0,0-24,25 24,0 0,-25-25,25 26,-25-1,25 25,-1-25,-24 50,0 0,0-1,0 1,0 25,0-25,0-1,0 26,0-25,0 0,25-25,-25 24,0 1,25-50,0 25,-25-24,-25-26,25 25,0 0</inkml:trace>
  <inkml:trace contextRef="#ctx0" brushRef="#br0" timeOffset="156541.1331">11485 5011,'0'24,"24"-24,1 0,0 0,0 0,0 0,-1 0,26 0,-25-24,24 24,-24 0,0 0,0 0,-50 0,0-25,0 50</inkml:trace>
  <inkml:trace contextRef="#ctx0" brushRef="#br0" timeOffset="156792.3826">11460 5209,'25'0,"-1"0,1 0,0 0,0 0,24-25,-24 25,25 0,-1-25,1 25,-25 0,24 0,-24-24,0 24,0 0,-50 24,0-24,-24-24,24 24,0 0</inkml:trace>
  <inkml:trace contextRef="#ctx0" brushRef="#br0" timeOffset="157337.2283">12551 4514,'-25'0,"1"0,24 25,0 0,0 25,0 24,0 0,24 1,-24-1,0-24,0 0,25 24,-25-24,0 24,0-24,0-26,25 1,-25 0,0-50,0 0,0-24,0-1</inkml:trace>
  <inkml:trace contextRef="#ctx0" brushRef="#br0" timeOffset="157584.251">12948 4564,'-25'0,"25"25,0 0,-25-1,25 26,-24 0,-1-1,0 26,25-26,-25 26,0-26,1 1,24 0,0-1,0 1,-25-25,25-1,25-24,-25-24,0-1,0-25,0 25</inkml:trace>
  <inkml:trace contextRef="#ctx0" brushRef="#br0" timeOffset="157792.8775">12923 4589,'0'-25,"0"50,25 0,-25-1,25 1,-25 25,0-25,25 49,-25-24,0-1,24 1,-24 0,25-1,-25 1,25-1,-25-24,25 0,-25 0,0 0,0-1,0-48,-25-1,0 0</inkml:trace>
  <inkml:trace contextRef="#ctx0" brushRef="#br0" timeOffset="157967.8159">12824 5011,'25'0,"0"0,24-25,-24 25,25 0,-26 0,1-25,0 25,0 0,0-25</inkml:trace>
  <inkml:trace contextRef="#ctx0" brushRef="#br0" timeOffset="158228.5408">13370 4465,'0'25,"0"-1,0 1,25 0,-25 25,0-1,0 1,0 24,0 1,0-26,24 26,-24-1,0-24,0-1,0 1,0-25,0 24,0-24,-24-50,24 1</inkml:trace>
  <inkml:trace contextRef="#ctx0" brushRef="#br0" timeOffset="164896.9206">1538 6796,'25'25,"-1"0,1-25,0 25,0-25,-25 25,25-25,-25 25,-25-25,25 24</inkml:trace>
  <inkml:trace contextRef="#ctx0" brushRef="#br0" timeOffset="165184.9542">1439 7094,'24'0,"1"0,0-25,0 25,0 0,-25-24,24 24,1 0,-25 24,0 1,0 0,0 0,-25 24,25 1,-24 0,24-26,0 26,0-25,-25 0,25-1,25-48,-1-1,-24 0,25 0,0 0,-25-24,25 24,0 0,-25 0,25-24,-25 24,24-25,-24 26</inkml:trace>
  <inkml:trace contextRef="#ctx0" brushRef="#br0" timeOffset="165340.4943">1811 6796,'25'0,"-1"0,1 0,0-24,0 24,0 0,-1 0,1 0,-25-25</inkml:trace>
  <inkml:trace contextRef="#ctx0" brushRef="#br0" timeOffset="165572.0304">1935 6846,'0'0,"0"25,0 0,25 0,-25 24,0 1,0-25,0 24,0 1,0-1,0-24,0 25,0-25,0-1,0-48,24-1,-24 0,25 0,-25 0,25 1,0-1,0 0</inkml:trace>
  <inkml:trace contextRef="#ctx0" brushRef="#br0" timeOffset="165745.1403">1811 7045,'0'24,"0"1,0 0,0 0,0 0,0 24,0 1,0-25,0 24,0-24,0 0,0 0,0-1,0 1,-25-25,0 0</inkml:trace>
  <inkml:trace contextRef="#ctx0" brushRef="#br0" timeOffset="165892.3928">1736 7466,'0'-25,"25"25,-25 25,25-25,0 0,0-25,24 25,-24 0,0 0,0 0,-1 0,26-24,-25 24,0 0,-1-25,1 25,0-25</inkml:trace>
  <inkml:trace contextRef="#ctx0" brushRef="#br0" timeOffset="166016.5743">2431 7193,'25'0,"-1"0,1 25,0-25</inkml:trace>
  <inkml:trace contextRef="#ctx0" brushRef="#br0" timeOffset="166136.6236">2530 7317,'0'25,"0"0</inkml:trace>
  <inkml:trace contextRef="#ctx0" brushRef="#br0" timeOffset="174244.7414">4093 7367,'-25'0,"25"-25,0 0,-25 25,0-24,1 48,-1-24,0 25,0 0,25 0,0 0,-25-1,25 26,0-25,0 24,0-24,25 25,-25-1,0 1,25 0,-25-1,25 1,-25-1,0 1,0-25,0 25,0-26,0 1,0 0,0 0,0 0,-25-1,0 1,0-25,1 0,-1-25,0 25,0-24,-24-26</inkml:trace>
  <inkml:trace contextRef="#ctx0" brushRef="#br0" timeOffset="174408.3125">3721 7739,'25'-25,"-1"25,1 0,25 0,-25 0,24 0,-24 0,0 0,24 0,-24 0,0 0,0 0,0 0</inkml:trace>
  <inkml:trace contextRef="#ctx0" brushRef="#br0" timeOffset="174796.4013">4390 7491,'0'-25,"-24"25,-1 25,25 25,-25-26,25 26,-25 0,25-1,-25 1,25-1,0-24,25 25,-25-1,0-24,25 0,0 0,-25 0,25 0,-1-25,-24 24,25-24,-74-49,73 24</inkml:trace>
  <inkml:trace contextRef="#ctx0" brushRef="#br0" timeOffset="175056.3439">4589 7665,'0'24,"0"1,0 25,-25-25,25-1,-25 26,25-25,-25 0,25-1,-24 1,-1 0,25 0,-25 0,0-25,0 0,25-25,-24 0</inkml:trace>
  <inkml:trace contextRef="#ctx0" brushRef="#br0" timeOffset="175277.0333">4490 7516,'24'0,"1"0,-25 25,25-25,0 49,-25-24,25 0,-25 24,24-24,-24 25,25-1,-25-24,25 25,0-25,-25-1,25 1,-1 0,-24 0,25 0,0-25,-25-25</inkml:trace>
  <inkml:trace contextRef="#ctx0" brushRef="#br0" timeOffset="175516.779">4812 7417,'0'24,"25"1,-25 0,25 0,-25 0,25-1,-1 26,-24 0,25-26,0 26,-25 0,25-26,0 26,-25 0,0-26,0 26,0-25,0 25,0-26,-25 26,0 0,25-26,-25 26,-24 0,24-26</inkml:trace>
  <inkml:trace contextRef="#ctx0" brushRef="#br0" timeOffset="179236.1933">5358 7714,'-25'0,"50"25,0-25,-1 0,1 0,0 0,0 0,0-25,-1 25,1 0,0 0,-25-25,25 25,-50 0,25 25,-50-50</inkml:trace>
  <inkml:trace contextRef="#ctx0" brushRef="#br0" timeOffset="179412.3143">5333 7888,'-25'25,"50"-25,0 0,0 0,-1 0,1 0,0-25,0 25,24 0,-24 0,0 0,0 0,0 0,-1 0</inkml:trace>
  <inkml:trace contextRef="#ctx0" brushRef="#br0" timeOffset="180600.0718">6152 7243,'-25'-25,"25"50,0 25,0-26,-25 51,25-1,0 1,0-1,-25 0,25 1,0-1,0-24,0-1,0-24,25 0,-25 0,0 0,0 0,25-25,-25-25,25 0,-25-25</inkml:trace>
  <inkml:trace contextRef="#ctx0" brushRef="#br0" timeOffset="180800.6742">6524 7516,'0'25,"-25"-1,25 1,0 0,-25 0,0 0,25 24,-25-24,1 25,-1-26,0 26,0-25,25 0,-25-1,1 1,-1-25,0 0,25-25,-25 1,25-1</inkml:trace>
  <inkml:trace contextRef="#ctx0" brushRef="#br0" timeOffset="180984.1797">6325 7367,'0'-25,"25"25,0 0,0 25,-25 0,24 0,1-1,0 26,0-25,0 49,-25-24,24-1,1 1,0 0,-25-1,25 1,0-25,-25-1,24 1,1 0,-25-50,25 0</inkml:trace>
  <inkml:trace contextRef="#ctx0" brushRef="#br0" timeOffset="181280.0123">6871 7367,'0'25,"0"0,0-1,0 26,0 0,0-1,-25 1,25 24,0-24,0 24,-25-24,25-1,0-24,0 0,0 0,25-50,0 25,-25-25,25 25,0 0,-1 0,1 0,0 0,0 0,0 25,-1-25,1 0,0 0,0 0,-25-25,0 0,0 1</inkml:trace>
  <inkml:trace contextRef="#ctx0" brushRef="#br0" timeOffset="181476.6703">6871 7417,'25'24,"0"-24,-1 0,1 0,0 25,0-25,0 0,24 0,-24-25,0 25,-50 25</inkml:trace>
  <inkml:trace contextRef="#ctx0" brushRef="#br0" timeOffset="181640.5178">6871 7665,'-25'0,"50"24,0-24,24 0,-24 0,0 0,0 0,24 0,-24 0,0 0,0 0,0 0,-25-24,24 24</inkml:trace>
  <inkml:trace contextRef="#ctx0" brushRef="#br0" timeOffset="181824.338">7218 7640,'0'25,"25"-25,0 0,0 0,-1-25,1 25,25 0,-25 0,-1 0,1 0,25 0,-25 0,-1 0,-24-25</inkml:trace>
  <inkml:trace contextRef="#ctx0" brushRef="#br0" timeOffset="182049.5085">7789 7317,'-25'0,"25"25,-25 0,25 0,-25 24,25 26,-25-26,1 1,-1 24,25-24,-25 24,25-24,-25-25,25 24,0-24,0 0,0-75,0 26,0-26</inkml:trace>
  <inkml:trace contextRef="#ctx0" brushRef="#br0" timeOffset="182257.0925">7789 7342,'0'25,"0"0,0 0,24-1,-24 26,25 0,-25-1,25 1,-25-1,25 26,0-26,-1-24,-24 25,0-25,25-1,-25 1,-25 0,1-50,-1 0</inkml:trace>
  <inkml:trace contextRef="#ctx0" brushRef="#br0" timeOffset="182412.2037">7615 7689,'25'0,"0"0,-1 25,1-25,25 0,-25 0,24-25,-24 25,25 0,-26-24,1 24,0-25,-25 0</inkml:trace>
  <inkml:trace contextRef="#ctx0" brushRef="#br0" timeOffset="182641.0173">8136 7218,'-25'0,"25"25,0 0,0 0,0 24,25 1,-25-1,0 26,0-1,0-24,25 24,-25 1,0-1,0-24,25-1,-25-24,0 25,0-25,0-1,-25-24,25-24</inkml:trace>
  <inkml:trace contextRef="#ctx0" brushRef="#br0" timeOffset="183556.6447">8632 7541,'-25'0,"50"24,0-24,0-24,-1 24,1 0,0 0,0 0,0 0,-1 0,1 0,0 0,-25-25,25 25,-50 25,-49-50,49 25</inkml:trace>
  <inkml:trace contextRef="#ctx0" brushRef="#br0" timeOffset="183756.9414">8607 7714,'0'25,"25"-25,0 0,0 0,-1-25,1 25,0 0,25-25,-26 25,1 0,0-24,0 24,0 0,-1 0,-48 0</inkml:trace>
  <inkml:trace contextRef="#ctx0" brushRef="#br0" timeOffset="184673.0828">9599 6300,'0'25,"0"0,25 0,-25 0,0-1,0 1,0 0,0 0,0 0,0-1,0 26,0-25,0 24,0 1,0-25,0 24,0 1,0 0,0-1,0 1,0 0,25-1,-25-24,0 25,0-1,0-24,0 25,0-1,0-24,0 25,0-26,0 1,0 25,0-25,0-1,0 1,0 0,0 25,0-26,0 1,0 25,0-25,0 24,0-24,0 0,0 24,0-24,0 25,0-25,0 0,0 24,0-24,0 0,0 0,0 24,0-24,0 25,0-26,0 1,0 0,0 0,0 24,0-24,0 0,0 25,25-26,-25 1,0 0,0 0,0 24,0-24,0 0,0 0,0 24,0-24,0 0,0 0,0 24,0-24,0 0,0 0,0 0,0 0,0-1,0 1,0 0,0-50,-25-24</inkml:trace>
  <inkml:trace contextRef="#ctx0" brushRef="#br0" timeOffset="185535.9983">10071 6499,'0'25,"-25"-25,25 24,-25 26,25-25,-25 24,0-24,1 25,-1-25,25-1,-25 1,25 0,-25 0,0-25,25 25,-24-25,-1-25,25 0</inkml:trace>
  <inkml:trace contextRef="#ctx0" brushRef="#br0" timeOffset="185756.1182">9947 6276,'24'0,"1"24,-25 1,25 0,-25 0,25 0,0-1,-25 26,25-25,-25 24,24-24,1 25,0-1,-25-24,25 0,0 0,-25 0,24-1,-24 1,0 0</inkml:trace>
  <inkml:trace contextRef="#ctx0" brushRef="#br0" timeOffset="186469.0343">10319 6598,'0'25,"25"-25,-1 0,1 0,0 0,0 0,0 0,-1 0,1 0,0 0,-50 0,0 0</inkml:trace>
  <inkml:trace contextRef="#ctx0" brushRef="#br0" timeOffset="187241.1582">10889 6499,'0'0,"0"-25,25 0,-25 0,0 1,0-1,0 0,0 0,-25 25,0 0,1 25,-1 0,0 0,0 24,0-24,25 25,-24-26,24 26,0 0,0-26,0 1,24 0,1 0,0-25,-25-25,25 25,-25-25,25 0,-1-24,1 24,-25 0,25-24,-25 24,25 0,-25 0,0 0,0 1,0-1,-25 50,25-1,0 26,0-25,0 24,0 1,0-25,25 24,-25 1,0-25,25 0,-25-1,24 1,1-25,-25 25,25-25,-25-25</inkml:trace>
  <inkml:trace contextRef="#ctx0" brushRef="#br0" timeOffset="187392.0235">11112 6598,'0'25,"0"0,0-1,0 1,0 0,0 0,0 0,0-1,0-73</inkml:trace>
  <inkml:trace contextRef="#ctx0" brushRef="#br0" timeOffset="187548.2144">11261 6573,'-24'0,"24"25,0 0,0 0,0-1,0 1,0 0,0 0,0 0,24-1,-48 1,24 0</inkml:trace>
  <inkml:trace contextRef="#ctx0" brushRef="#br0" timeOffset="188136.4931">11609 7417,'-25'0,"25"24,0 1,-25 25,0-1,0-24,1 25,-1-1,0 1,25-25,-25 24,0-24,1 0,24 0,-25-25,25-25,-25 0,50-24,-25-1,0 0</inkml:trace>
  <inkml:trace contextRef="#ctx0" brushRef="#br0" timeOffset="188351.8485">11435 7243,'0'-25,"25"0,0 50,-1-25,1 0,-25 25,25 0,0 24,0-24,-1 25,1-1,-25 1,25 0,0-1,0-24,-25 25,24-26,1 26,-25-25,25 0,-25-1,25 1</inkml:trace>
  <inkml:trace contextRef="#ctx0" brushRef="#br0" timeOffset="188820.6726">11906 7565,'0'0,"-25"0,25-24,0 48,25-24,0 0,25-24,-26 24,1 0,0 0,0 0,0 0,-1 0,1 0,-50 0,1 0,24 24,-25-48</inkml:trace>
  <inkml:trace contextRef="#ctx0" brushRef="#br0" timeOffset="189276.6146">12477 7466,'0'-25,"0"1,0-1,0 0,0 0,-25 0,25 1,0-1,-25 25,0 0,1 0,-1 25,0-1,0 26,0 0,1-1,24 1,-25-1,25 1,0 0,0-26,0 26,25-50,-25 25,24-25,1-25,0 25,-25-50,25 26,0-1,-25-25,24 25,1-24,-25 24,0-25,25 26,-25-1,0 0,0 0,0 50,0 25,0-26,0 26,0 0,0-26,0 26,25-25,-25 0,0-1,25 1,-25 0,-25-50</inkml:trace>
  <inkml:trace contextRef="#ctx0" brushRef="#br0" timeOffset="189544.518">12576 7541,'0'24,"25"-24,0 25,-1 0,-24 0,0 0,-24-1,24 1,-25-25,0 25,0 0,0-25,50 0,0 0,0 0,0 0,-1 0,1-25,0 25,-25-25,25 25</inkml:trace>
  <inkml:trace contextRef="#ctx0" brushRef="#br0" timeOffset="189824.984">12750 7541,'24'0,"1"24,0 1,-25 0,0 0,0 0,-25-1,25 1,-25-25,1 25,24 0,-25 0,0-1,50-24,0 0,-1 0,1-24,0 24,0 0,24 0,-24 24,0-24,-25 25</inkml:trace>
  <inkml:trace contextRef="#ctx0" brushRef="#br0" timeOffset="190116.6312">12998 8285,'0'25,"24"-1,1 1,0 0</inkml:trace>
  <inkml:trace contextRef="#ctx0" brushRef="#br0" timeOffset="190220.1856">13221 8607,'25'0,"-25"25,0 0,25 0</inkml:trace>
  <inkml:trace contextRef="#ctx0" brushRef="#br0" timeOffset="190320.1207">13419 8806,'25'0,"0"24,0 1</inkml:trace>
  <inkml:trace contextRef="#ctx0" brushRef="#br0" timeOffset="190708.9134">14015 8905,'-25'0,"25"25,0-1,-25 1,25 0,-25 0,0 25,1-26,24 26,-25-25,0 24,0 1,0-25,1 24,-1-24,25 0,-25 0,0 0,0-50,25 0</inkml:trace>
  <inkml:trace contextRef="#ctx0" brushRef="#br0" timeOffset="190924.5977">13791 8632,'25'0,"0"25,0-25,0 25,-1-1,1 26,0-25,0 24,0 1,-1 0,1 24,-25-24,25-1,0 1,-25 0,25-1,-25-24,0 25,24-26,1 1</inkml:trace>
  <inkml:trace contextRef="#ctx0" brushRef="#br0" timeOffset="191128.4442">14213 9054,'25'0,"0"0,-1 25,1-25,0 0,0 0,0 0,24 24,-24-24,0 0,0 0,0 0</inkml:trace>
  <inkml:trace contextRef="#ctx0" brushRef="#br0" timeOffset="191580.6963">14858 8930,'0'0,"-25"-25,25 0,0 0,-25 0,25 1,0-1,-24 25,24-25,-25 25,0 0,0 25,0 0,1-1,-1 26,0 0,25-1,-25 26,25-26,0 26,0-26,0 1,0-25,25 0,-25-1,25-24,0 0,-1-24,1-1,0-25,0 1,-25 24,25-25,-25 1,24-1,-24 0,25 25,-25-24,0 24,25 0,-25 50,0 0,0 24,0-24,0 25,0 0,0-1,0-24,0 25,25-26,-25 26,25-25,-25 0,24-25,-24 24,25-24</inkml:trace>
  <inkml:trace contextRef="#ctx0" brushRef="#br0" timeOffset="191921.1852">15032 9079,'0'24,"0"1,0 0,0 0,0 0,0-1,0 1,0 0,0 0,0 0,0-1,24 1,-24-50,25 1,-25-1,0 0,25 0,-25-24,25 24,-25 0,25-25,-25 26,24 24,-24 24,0 1,0 0,0 25,0-26,0 1,0 0,0 0,0 0,0-1,0-48,0-1</inkml:trace>
  <inkml:trace contextRef="#ctx0" brushRef="#br0" timeOffset="192303.845">15354 9103,'0'25,"0"0,0 0,0 0,0-1,0 1,0 0,0 0,0 0,0-1,25-48,-25-1,0 0,0 0,25 0,-25-24,0 24,25 0,-25 0,24 1,-24-1,0 50,25-1,-25 1,0 25,0-25,0-1,0 26,0-25,25 0,-25-1,0 1,25 0</inkml:trace>
  <inkml:trace contextRef="#ctx0" brushRef="#br0" timeOffset="193588.465">16173 6102,'0'-25,"0"50,0 0,24 0,-24-1,0 26,0-25,0 24,0-24,0 25,0-25,0 24,0 1,0-1,0-24,0 25,0-1,0 1,0-25,0 24,0 1,0-25,0 25,0-26,0 1,25 25,-25-25,0-1,0 26,0-25,0 0,0-1,0 1,0 25,0-25,0-1,0 1,0 0,0 0,25 24,-25-24,0 0,0 0,0 0,0-1,0 1,0 0,0 0,0 0,0-1,0 1,0 0,0 0,0 0,0-1,0 1,0 0,0 0,0 0,0-1,0 1,0 0,0 0,0 0,0 0,0-1,0 26,0-25,0 0,0-1,0 1,0 0,0 0,0 0,0-1,0 1,0 0,0 0,0 0,0-1,-25 1,25 0,0 0,0 0,25-1,-25 1,0 0,0 0,-25 0,25-1,25-24,-25 25,0 0,0 0,0 0,0-1,-25 1,25 0,0 0,0 0,0-1,0 1,0 0,0 0,0 0,0 24,0-24,0 0,0 0,0 0,0-1,0 1,0 0,0 0,-25-50,25-25,-24 1</inkml:trace>
  <inkml:trace contextRef="#ctx0" brushRef="#br0" timeOffset="194556.3799">9649 6077,'0'-25,"0"50,0 0,0 0,0 0,0 24,0-24,0 25,0-1,0 1,0-1,-50-49,50 50,0 0</inkml:trace>
  <inkml:trace contextRef="#ctx0" brushRef="#br0" timeOffset="195224.4417">9699 8781,'0'25,"0"-1,0 1,0 0,0 0,0 0,0-1,0 1,0 0,0 0,0 0,0 0,0-1,0 1,0 0,0 0,0 0,0-1,0 1,0 0,0 0,0 0,0-1,0 1,0 0,0-50,-25 0</inkml:trace>
  <inkml:trace contextRef="#ctx0" brushRef="#br0" timeOffset="196656.4194">11881 6573,'-24'-25,"24"50,24-25,1 0,0 0,0 0,0 0,-1 0,1 0,0 25,0-25,0 0,-1 0,-48-25,-1 25</inkml:trace>
  <inkml:trace contextRef="#ctx0" brushRef="#br0" timeOffset="197272.2085">12626 6474,'0'0,"-25"-25,25 0,0 1,0-1,-25 25,25-25,-25 25,0 0,1 0,-1 25,-25 24,25-24,1 25,-1-1,25-24,0 25,-25-25,50-1,-25 1,0 0,0 0,25-25,-1 0,1 0,0-25,0 0,-25 0,25-24,-1 24,-24 0,25 0,-25 1,0-1,0 0,0 0,0 50,0 0,-25 0,25 24,0 1,0-25,0 24,25-24,-25 0,0 0,25-25,-25 24,25 1,-50-99,50 49</inkml:trace>
  <inkml:trace contextRef="#ctx0" brushRef="#br0" timeOffset="197424.4402">12700 6548,'0'25,"0"0,-25 0,25 0,0-1,0 1,-25 0,25 0,0 0,0-1,25-24</inkml:trace>
  <inkml:trace contextRef="#ctx0" brushRef="#br0" timeOffset="197684.4327">12799 6598,'25'25,"0"0,0-1,-25 1,0 0,0 0,0 0,-25-25,0 24,0 1,0-25,50 0,0 0,0 0,0-25,-1 25,1 0,0 0,0-24</inkml:trace>
  <inkml:trace contextRef="#ctx0" brushRef="#br0" timeOffset="197972.3346">13370 6623,'25'0,"-25"25,24-25,1 0,0-25,0 0,0 25</inkml:trace>
  <inkml:trace contextRef="#ctx0" brushRef="#br0" timeOffset="198067.9268">13692 6623,'0'25,"0"-50,25 74,0-24</inkml:trace>
  <inkml:trace contextRef="#ctx0" brushRef="#br0" timeOffset="198164.7669">13965 6648,'25'0,"0"0,-1 0,-73-50,49 25</inkml:trace>
  <inkml:trace contextRef="#ctx0" brushRef="#br0" timeOffset="198724.5002">14511 6548,'25'0,"-1"0,1 0,25 0,-25 0,-1 0,1 0,0 0,0 0,0 0,-1 0,1 0,-50 25</inkml:trace>
  <inkml:trace contextRef="#ctx0" brushRef="#br0" timeOffset="199220.8981">15255 6400,'0'0,"0"-25,0 0,-25 0,0 0,0 25,1 0,-1 0,0 25,0 0,0 25,1-1,-1 1,0-1,25 1,-25 0,25-26,0 26,25-25,-25 0,25-1,0-24,-1-24,1-1,0 0,0 0,-25 0,25-24,-1-1,1 25,-25-24,25 24,-25 0,0 0,0-24,0 24,0 50,0 24,0-24,-25 25,25-25,25-1,-25 26,0-25,0 24,25-24,-25 0,0 0,25-25,-1 0</inkml:trace>
  <inkml:trace contextRef="#ctx0" brushRef="#br0" timeOffset="199392.5531">15379 6573,'0'25,"0"0,0 0,0-1,0 1,0 0,0 0,0 0,0-1</inkml:trace>
  <inkml:trace contextRef="#ctx0" brushRef="#br0" timeOffset="199696.6587">15528 6598,'0'25,"-25"0,25-1,0 1,0 0,0 0,0 0,0-1,0 1,25-50,-25 1,25 24,-25-25,24-25,-24 25,25 1,-25-1,25 0,0 0,-25 50,0 0,0 0,0-1,-25 1,25 0,25 0,-25 0,0-1,0 1,25 0,-1-25,1-25</inkml:trace>
  <inkml:trace contextRef="#ctx0" brushRef="#br0" timeOffset="200443.7648">9823 7615,'-25'0,"50"0,-1 25,1-25,0 0,0 0,0 0,-1 0,1 0,0 0,0 0,0 0,0 0,-25-25</inkml:trace>
  <inkml:trace contextRef="#ctx0" brushRef="#br0" timeOffset="200876.4767">10418 7516,'0'-25,"0"0,-25 0,25 1,-25 24,1 0,-1 24,0 1,0 0,0 25,1-1,-1 1,0 24,25-24,0-1,0 1,0-25,0 0,0-1,25-24,0-24,-1-1,-24 0,25 0,0-24,0 24,-25-25,25 25,-25-24,0 24,24 0,-24 0,0 1,0 48,0 26,-24-25,24 24,0 1,0 0,0-26,24 26,-24-25,0 0,0-1,25-24,-25-24</inkml:trace>
  <inkml:trace contextRef="#ctx0" brushRef="#br0" timeOffset="201152.552">10492 7665,'0'24,"25"-24,0 25,0 0,-25 0,0 0,0-1,-25-24,25 25,-25 0,0-25,1 25,24 0,-25-25,50 0,-1 0,1 0,0 0,0 0,0-25,-1 25,-24-25,25 0</inkml:trace>
  <inkml:trace contextRef="#ctx0" brushRef="#br0" timeOffset="201320.4996">10666 7665,'0'24,"-25"1,25 0,0 25,0-26,0 26,0 0,-25-26,25 1,25 25,-25-25,0 0,0-1</inkml:trace>
  <inkml:trace contextRef="#ctx0" brushRef="#br0" timeOffset="201896.829">13171 7615,'25'0,"0"0,0 0,0 0,-1 0,1 0,0-25,0 25,0 0,-25-25,24 25,1-24</inkml:trace>
  <inkml:trace contextRef="#ctx0" brushRef="#br0" timeOffset="201983.8017">13543 7565,'0'0,"25"0,-25 25,25-25,0 0</inkml:trace>
  <inkml:trace contextRef="#ctx0" brushRef="#br0" timeOffset="202075.8793">13816 7565,'0'0,"25"0,0 0,0 0,-1 0,1 0</inkml:trace>
  <inkml:trace contextRef="#ctx0" brushRef="#br0" timeOffset="202367.828">14312 7466,'0'25,"25"-25,0 25,0-25,0 0,-1 0,1 25,0-25,0 0,0 0,-1 0,1 0,0 0</inkml:trace>
  <inkml:trace contextRef="#ctx0" brushRef="#br0" timeOffset="202792.2299">15032 7441,'0'-24,"0"-1,0 0,0 0,0 0,-25 1,25-1,-25 25,0 0,0 0,1 25,-1 24,0 1,0-1,0 1,25 0,-24 24,24-24,0-26,0 26,24-25,-24 0,25-25,0 0,-25-25,25 0,0 0,-1-24,1 24,0-25,0 25,-25-24,25 24,-25-25,0 26,0-1,0 0,0 50,0 0,0 24,0-24,0 25,0-1,0-24,0 25,24-26,-24 1,0 0,25-25,0 0</inkml:trace>
  <inkml:trace contextRef="#ctx0" brushRef="#br0" timeOffset="203053.3911">15230 7541,'25'24,"0"1,-25 0,0 0,0 0,-25-1,25 1,-25 0,0-25,25 25,-25-25,25 25,25-25,0-25,0 25,0 0,-1 0,1-25,0 25,0-25,0 0</inkml:trace>
  <inkml:trace contextRef="#ctx0" brushRef="#br0" timeOffset="203353.2127">15478 7541,'0'24,"0"1,-25 0,25 0,0 0,0-1,0 1,0 25,0-25,0-1,0 1,25-50,-25 1,25-26,-25 25,25 0,0 1,-25-1,24 0,1 0,-25 0,0 50,0 0,0 0,0 0,0-1,25 26,-25-25,0 24,0-24,0 0,25-25,-25 25,25-25,-25-25</inkml:trace>
  <inkml:trace contextRef="#ctx0" brushRef="#br0" timeOffset="203912.6012">10319 8359,'25'25,"-25"0,0 0,-25-1</inkml:trace>
  <inkml:trace contextRef="#ctx0" brushRef="#br0" timeOffset="204004.0033">10319 8756,'-25'25,"25"0</inkml:trace>
  <inkml:trace contextRef="#ctx0" brushRef="#br0" timeOffset="204120.4951">10344 9004,'0'25</inkml:trace>
  <inkml:trace contextRef="#ctx0" brushRef="#br0" timeOffset="204456.1518">9798 9376,'25'0,"-1"0,1 0,0 0,0 0,0 0,-1 0,1 0,0 0,25 0,-25 0,-1 0,1 0,0 0,-50 0</inkml:trace>
  <inkml:trace contextRef="#ctx0" brushRef="#br0" timeOffset="204872.2294">10492 9302,'0'-25,"0"0,0 0,-24 1,24-1,0 0,-25 25,25-25,-25 25,0 0,0 25,1 0,-1 24,-25 1,50 0,-25-1,1 26,24-26,0 1,0-25,24 24,-24-24,0 0,25-25,0 0,0-25,0 0,-1 0,-24-24,25-1,0 1,0 24,-25-25,25 1,-25 24,0 0,0 0,0 50,0 0,0 0,0-1,0 26,0 0,0-26,24 26,-24-25,0 0,25-1,-25 1</inkml:trace>
  <inkml:trace contextRef="#ctx0" brushRef="#br0" timeOffset="205176.3774">10616 9376,'0'25,"0"0,0 24,0-24,0 0,0 0,0 0,0-1,0 1,25-50,-25 1,0-1,25 0,-25 0,25 0,-25 1,25-1,-25 50,24-1,-24 1,0 25,0-25,0-1,0 1,0 0,25 0,-25-50,25 25,-25-25,25 0,-25 1,25-1</inkml:trace>
  <inkml:trace contextRef="#ctx0" brushRef="#br0" timeOffset="205297.0636">10939 9401,'0'0,"0"25,0 0,0-1,0 1,0 0,0 25,0-26,0 1,0 0,0 25,0-26,-25 1</inkml:trace>
  <inkml:trace contextRef="#ctx0" brushRef="#br0" timeOffset="205700.4612">12229 8310,'0'24,"0"1,25-25,-25 25,0 0,24 0,-48-1,24 1</inkml:trace>
  <inkml:trace contextRef="#ctx0" brushRef="#br0" timeOffset="205881.2568">12254 8731,'0'25,"0"0,0 0,0-1,-25 1,25 0,0 0,25 0,-25-1,0 1,0 0,24 0,-24 0,0 0</inkml:trace>
  <inkml:trace contextRef="#ctx0" brushRef="#br0" timeOffset="206152.7488">11584 9475,'25'-24,"-1"24,1 0,0 0,25 0,-1 0,-24 0,25 0,-1 0,-24 0,0 0,0 0,-1 0,1 24</inkml:trace>
  <inkml:trace contextRef="#ctx0" brushRef="#br0" timeOffset="206532.042">12303 9277,'0'-25,"0"0,-25 1,25-1,-24 0,-1 25,0 25,0 24,-25-24,26 50,-1-26,25 1,-25-1,25-24,0 25,0-25,0-1,25-24,-25 25,25-25,-25-25,24 1,1-1,0 0,0-25,0 1,0-1,-1 1,1 24,-25-25,25 25,-25 1,0-1,25 0,-50 50,25 24,0-24,0 25,0-1,0 1,0 0,0-26,25 26,-25-25,0 24,25-49,-25 25,24-25</inkml:trace>
  <inkml:trace contextRef="#ctx0" brushRef="#br0" timeOffset="206815.6963">12477 9351,'0'25,"0"0,0 0,-25 0,25-1,0 1,0 0,0 0,0 0,25-25,-25-25,0 0,25-25,-25 26,24-1,1-25,-25 25,25 1,0 24,-25 24,0 1,0 0,0 25,0-26,0 26,0-25,0 0,25-1,-25 1</inkml:trace>
  <inkml:trace contextRef="#ctx0" brushRef="#br0" timeOffset="207072.757">12725 9426,'0'25,"25"-25,-25 24,24-24,1 25,-50 0,25 0,-24-25,24 25,-25-1,0 1,50-25,0 0,-1-25,1 25,0 0,25-24,-26 24,1-25,0 0,0 0</inkml:trace>
  <inkml:trace contextRef="#ctx0" brushRef="#br0" timeOffset="207675.713">15056 7962,'-24'25,"24"0,24 0,-24 0,0-1,-24 1,24 0</inkml:trace>
  <inkml:trace contextRef="#ctx0" brushRef="#br0" timeOffset="207788.3017">15056 8458,'-24'25,"24"0,0 0,0 0,-25-1,50 1</inkml:trace>
  <inkml:trace contextRef="#ctx0" brushRef="#br0" timeOffset="208301.002">13072 9302,'25'0,"0"0,-1 0,1 0,0-25,-50-25,50 50,0 0</inkml:trace>
  <inkml:trace contextRef="#ctx0" brushRef="#br0" timeOffset="208432.2417">13469 9252,'25'25,"0"-25,-1 25,1-25</inkml:trace>
  <inkml:trace contextRef="#ctx0" brushRef="#br0" timeOffset="210860.5347">16272 9103,'0'0,"0"25,0 0,0 0,0 24,-25-24,25 25,0-25,25-1,-25 1,0 25,0-25,0-1,0 1,25 0,-25 0,0 0,-25-75,0 25</inkml:trace>
  <inkml:trace contextRef="#ctx0" brushRef="#br0" timeOffset="211781.0407">9748 9203,'-25'-25,"25"50,0-1,0 1,25 0,-25 0,0 0,0-1,0 26,0-25,0 0,0-1,0 1,0 0,0 0,0 0,0-1,0-48</inkml:trace>
  <inkml:trace contextRef="#ctx0" brushRef="#br0" timeOffset="214748.5374">16818 7689,'0'-24,"0"48,24-24,1 0,0-24,0 24,0 0,-1 0,1-25,25 25,-25 0,24 0,-24-25,25 25,-26 0,1 0,25 0,-25 0,-1 0,26 0,-25 0,24 0,-24 0,0 0,0 0,0 0,0 0,-1 0,1 0,0 0,0 25,0-25,-1 0,1 0,-50-25,-24-25,24 50,0 0</inkml:trace>
  <inkml:trace contextRef="#ctx0" brushRef="#br0" timeOffset="215164.5143">16694 7863,'24'0,"1"0,0 0,25 0,-1 0,1-25,-1 25,1 0,24-25,1 25,-26-24,1 24,0 0,-1 0,1 0,-1 0,1 0,0 0,-1 0,-24-25,0 25,0 0,0 0,-1 0,1 0,-25 25,-25-25,-24 24</inkml:trace>
  <inkml:trace contextRef="#ctx0" brushRef="#br0" timeOffset="215801.1546">16842 6648,'25'0,"-25"24,25-24,0 25,0-25,-1 0,-24 25,25-25,-25 25,-25-25</inkml:trace>
  <inkml:trace contextRef="#ctx0" brushRef="#br0" timeOffset="216004.4146">16718 6747,'-24'0,"24"25,0-1,0 1,0 0,0 0,0 0,0 0,0 24,-25-24,25 0,0 24,0-24,-25 0,25 0,0 0,0-1</inkml:trace>
  <inkml:trace contextRef="#ctx0" brushRef="#br0" timeOffset="216245.1319">16743 6896,'0'-25,"25"25,0-25,0 25,-1-25,1 25,25-25,-25 25,-1 0,1 0,0 0,0 0,0 0,-1 25,1 0,-25 0,-25 0,1 0,-1-1,25 1,-25-25,0 25,0-25,-24 25,24-25</inkml:trace>
  <inkml:trace contextRef="#ctx0" brushRef="#br0" timeOffset="216429.1154">16768 6970,'25'0,"0"0,-1 0,1 0,0 0,0 0,-25 25,0 0,-25-25,25 25,-74-50,49 50</inkml:trace>
  <inkml:trace contextRef="#ctx0" brushRef="#br0" timeOffset="216832.187">16718 7169,'-24'0,"48"0,-24-25,25 25,0 0,0-25,0 0,-1 25,1 0,0-25,0 25,0 0,-25 25,0 0,-25 0,25 0,-25-1,0 1,0 25,1-25,-1-1,0 1,0 0,25-50,25 0,0 1,-25-1,25 0,-25 0,24 25,-24-25,25 25,-25 25,0 0,0 0,0 0,0 24,0-24,0 0,0 0,25-25,-25 24,25-24,-25 25,25-25,-1 0,26-25,-25 25,0-24,-1 24,26-25,-25 25,-25-25,25 25,-1 0,-24-25,0 0,0 1</inkml:trace>
  <inkml:trace contextRef="#ctx0" brushRef="#br0" timeOffset="217020.2425">17363 6648,'-25'24,"25"1,-24 0,-1 0,25 0,-25-1,0 26,0-25,1 25,-1-26,0 26,25-25,-25 0,25-1</inkml:trace>
  <inkml:trace contextRef="#ctx0" brushRef="#br0" timeOffset="217176.533">17338 6747,'0'0,"25"25,0-25,0 24,0 1,-1 0,1 0,0 0,0 0,0-25,-25 24,25-24,-1 25,-48 0</inkml:trace>
  <inkml:trace contextRef="#ctx0" brushRef="#br0" timeOffset="217592.699">17264 6970,'25'-25,"0"25,-1 0,1 25,0-25,0 25,-25 0,0 0,0-1,0 1,-25 0,25 0,-25-25,0 25,25-1,-24-24,-1 0,25-49,0 24,0 0,0 0,25 25,-25-24,24 24,1 0,0 0,-25 24,0 1,0 0,0 0,0 0,0 24,-25-24,25 0,-25 0,25-1,-24-24,48-24,1-1,-25 0,25 25,0-25,0 25,-1-25,1 25,-25 25</inkml:trace>
  <inkml:trace contextRef="#ctx0" brushRef="#br0" timeOffset="218184.5899">16892 8037,'25'0,"0"-25,-1 25,1 0,0 0,0 0,0 0,-1 0,-48 25,24 0,-25-1,0 1,0 0,0 0,1 0,24-1,-25-24,50-24,-1 24,1-25,0 0,0 0,0 25,-25-25,0 1,-25 24,0 0,0 0,0 0,1 0,-1-25,0 25,0 25,25-1,0 1,0 0,0 0,0 24,0 1,-25 0,25 24,0-24,-24-1,24 26,-25-1,0-24,0 24,0-24,25-1,-24-24,-1 0,25 0,0-1,-25-48,25-1,-25 0,25 0</inkml:trace>
  <inkml:trace contextRef="#ctx0" brushRef="#br0" timeOffset="218336.1261">16818 8384,'0'0,"24"-25,1 25,0 0,0-25,0 25,24-24,-24 24,0 0,0-25,-1 25,-48 0</inkml:trace>
  <inkml:trace contextRef="#ctx0" brushRef="#br0" timeOffset="218472.1584">16917 8260,'0'25,"25"0,-25-1,0 1,0 0,0 0,24-25,-48 25</inkml:trace>
  <inkml:trace contextRef="#ctx0" brushRef="#br0" timeOffset="218601.0147">17090 8136,'0'25,"0"0,0-1,0 1,0 0,-24 0,24 0,0-1,-25 1,25 0,-25 0,0 0</inkml:trace>
  <inkml:trace contextRef="#ctx0" brushRef="#br0" timeOffset="219044.4701">16867 8533,'0'-25,"25"25,0 0,-25-25,25 25,-1-25,26 25,-25-24,0-1,-1 25,1-25,-50 25,1 25,-1-25,0 25,0-1,0 1,1 25,24-25,-25-1,25 26,0-25,0 0,0-1,0 1,25 0,-25 0,24-25,1 0,0-25,0 0,0-24,-1 24,1-25,0 25,0-24,-25 24,25 0,-25 0,0 1,0-1,-25 25,0 0,0 25,25-1,-25 1,25 0,0 0,0 0,0-1,25-24,0 25,0 0,0-25,-1 0,1 0,0 0,0 0,0 0,-1 0,1-25,0 0,0 1</inkml:trace>
  <inkml:trace contextRef="#ctx0" brushRef="#br0" timeOffset="219308.5685">17363 8161,'25'0,"0"0,-25 25,25-25,-1 0,26 0,-25 0,0-25,0 25,-1 0,1 0,0 0,-25 25,-25-25,0 24,1 1,-1 0</inkml:trace>
  <inkml:trace contextRef="#ctx0" brushRef="#br0" timeOffset="219524.4641">17338 8409,'25'25,"0"-25,0-25,0 25,-1 0,26 0,-25-25,25 0,-26 25,26-25,-25 25,0-24,-1 24,1 0,-25-25,-25 25,1 25</inkml:trace>
  <inkml:trace contextRef="#ctx0" brushRef="#br0" timeOffset="219645.152">17438 8260,'0'25,"0"0,0-1,24 1,-24 0,0 25,0-26,0 26,0-25,0 24,0-24,0 0,0 0,0-50,0 0</inkml:trace>
  <inkml:trace contextRef="#ctx0" brushRef="#br0" timeOffset="219764.5022">17587 8235,'0'25,"0"0,0 0,0-1,24 1,-24 25,0-25,0 24,0 1,0-1,0 1,0 24,0-24,-49-25,24 24,25 1</inkml:trace>
  <inkml:trace contextRef="#ctx0" brushRef="#br0" timeOffset="242772.478">18306 7565,'-25'0,"25"25,0 0,-25 0,25 24,-25-24,1 25,-1-25,25 24,-25-24,0 0,0 0,25 24,-24-24,-1-25,25 25,-25-25,0 0,0-25,25 0,-24-24,24-1</inkml:trace>
  <inkml:trace contextRef="#ctx0" brushRef="#br0" timeOffset="242992.1308">18083 7367,'24'-25,"-24"0,25 25,0 0,0 25,0 0,-25 0,24 0,1 24,-25-24,25 25,0-1,0 1,-1-1,-24-24,25 25,0-1,0-24,-25 0,25 25,-1-26,-24 1,25 0,0 0,-25 0</inkml:trace>
  <inkml:trace contextRef="#ctx0" brushRef="#br0" timeOffset="243473.1955">18579 7069,'-25'0,"25"25,25 0,-25 0,0 0,0-1,0 1,-25 25,25-25,0-1,25-24,-25-24,0-1,0 0,25 0,-1 0,-24-24,25 24,-25 0,25 0,0 1,-25 48,0 1,0 0,0 0,0 0,0 24,0-24,0 0,0 0,25-1,-25 1,24 0,1-25,0-25</inkml:trace>
  <inkml:trace contextRef="#ctx0" brushRef="#br0" timeOffset="244541.1752">18802 7665,'0'0,"-25"0,50 0,0 0,0 0,-1 0,1 0,0 0,25-25,-1 25,-24 0,0 0,0 0,-1 0,1 0,-50 0,1 25,-1-25,0-25,0 25</inkml:trace>
  <inkml:trace contextRef="#ctx0" brushRef="#br0" timeOffset="244824.6887">18976 7466,'-25'0,"25"25,0 25,0-1,0 1,0-1,0 1,0-25,25 24,-25-24,0 25,0-25,-25-1,25 1,25 0,-50-75,25 26</inkml:trace>
  <inkml:trace contextRef="#ctx0" brushRef="#br0" timeOffset="249036.8182">19621 7739,'24'0,"-24"-25,0 0,25 1,-25-1,0 0,0 0,0 0,0 1,-25-1,25 0,0 0,-24 0,24 1,-25 24,0-25,0 25,0 0,0 0,25 25,-24-1,-1 26,0 0,0-1,0 1,25 24,-24-24,24 24,0-24,0-1,0-24,0 0,24 0,-24 0,25-25,-25 25,25-50,0 0,0 0,-1 0,1-24,0-1,0 0,-25 1,25-1,-25 1,25 24,-25-25,24 25,-24 1,0-1,0 0,0 50,-24 0,24-1,0 26,-25 0,25-1,0 1,0-1,0-24,0 25,0-1,0-24,25 0,-25 0,0 0,24-25,-24 25,25-25,0 0</inkml:trace>
  <inkml:trace contextRef="#ctx0" brushRef="#br0" timeOffset="249253.2554">19794 7813,'0'25,"0"0,0 0,-25 0,50-25,-25 24,0 1,0 0,0 0,-25 0,25 0,0-1,25-24,-50 0,25-24</inkml:trace>
  <inkml:trace contextRef="#ctx0" brushRef="#br0" timeOffset="250184.1882">20117 7714,'0'0,"0"-25,-25 50,25 0,0 25,-25-1,0 1,0-1,1 1,-1-25,25 25,-25-26,0 26,0-25,25 0,-24-50,24 0,0 0,0-24</inkml:trace>
  <inkml:trace contextRef="#ctx0" brushRef="#br0" timeOffset="250380.3146">19943 7516,'0'-25,"25"25,0 25,-1 0,-24 24,25-24,0 25,0 24,-25-24,25-1,-1 26,-24-26,25 1,0-25,-25 24,25 1,0-25,-1 0,1-1,0-24</inkml:trace>
  <inkml:trace contextRef="#ctx0" brushRef="#br0" timeOffset="250772.2579">20365 7169,'0'24,"0"1,0 0,0 0,0 24,-25-24,25 0,0 25,0-26,0 1,0 0,0-50,0 0,25 1,-25-26,24 0,-24 1,25 24,-25 0,25-24,0 49,-25 24,25 1,-25 25,0-1,0-24,0 25,0-25,0-1,0 1,0 0,24 0,-24 0,25-25,-25-25</inkml:trace>
  <inkml:trace contextRef="#ctx0" brushRef="#br0" timeOffset="250971.8667">20563 7293,'25'0,"0"0,-1 0,1-25,0 25,0 0,0 0,0 0,-1 0,1 0</inkml:trace>
  <inkml:trace contextRef="#ctx0" brushRef="#br0" timeOffset="251156.6986">20861 7069,'-25'0,"25"25,0 0,0 0,0 0,0-1,0 1,0 25,0-25,0-1,0 26,-25-25,25 24,0 1,0-25,0 24,0-24</inkml:trace>
  <inkml:trace contextRef="#ctx0" brushRef="#br0" timeOffset="251628.9165">20985 7789,'-25'0,"50"-25,0 25,24 0,-24 0,25-25,-26 25,1 0,25 0,-25 0,24 0,-24 0,0-25,0 25,-50 0,0 0,0 0</inkml:trace>
  <inkml:trace contextRef="#ctx0" brushRef="#br0" timeOffset="251829.4131">21208 7541,'-25'-25,"25"50,0-1,25 1,-25 25,-25-1,25 1,0 0,0-1,0 1,-25-1,25 1,0-25,0 25,25-26,-25 1,25-25,0-25</inkml:trace>
  <inkml:trace contextRef="#ctx0" brushRef="#br0" timeOffset="251981.0514">21530 7764,'0'25,"25"-25,-25-25,25 25</inkml:trace>
  <inkml:trace contextRef="#ctx0" brushRef="#br0" timeOffset="252060.1473">21704 7813,'0'0</inkml:trace>
  <inkml:trace contextRef="#ctx0" brushRef="#br0" timeOffset="252175.9581">21878 7813</inkml:trace>
  <inkml:trace contextRef="#ctx0" brushRef="#br0" timeOffset="252592.4239">22175 7739,'0'-25,"-24"25,48 0,1 0,-25 25,25-50,25 25,-26 0,1 0,0 0,0 0,0-25,-1 25,1 0,0 0,-25 25,-25-25</inkml:trace>
  <inkml:trace contextRef="#ctx0" brushRef="#br0" timeOffset="252796.808">22374 7441,'0'25,"0"0,0 0,0 0,0-1,0 26,0 0,0-1,0 1,0-1,0 1,0 0,0-1,0 1,0-25,0 0,-25-1</inkml:trace>
  <inkml:trace contextRef="#ctx0" brushRef="#br0" timeOffset="253480.221">23068 7714,'0'-25,"0"1,0-1,0 0,0 0,0 0,0 1,0-1,0 0,-24 25,24-25,-25 0,0 1,0 24,25 24,-49-24,24 50,-25-25,25 49,1-24,-1 24,0 1,0-1,25-24,0 24,-25-24,25-25,25-1,-25 1,0 0,25-25,0 0,0 0,-1-25,1 0,0 1,0-26,-25 25,25-25,-1 1,1-1,-25 25,25-24,-25-1,0 25,25-24,-50 49,25 25,0 24,0-24,0 25,0-26,0 26,0 0,0-26,0 26,0-25,25 0,-25 0,0-1,25 1</inkml:trace>
  <inkml:trace contextRef="#ctx0" brushRef="#br0" timeOffset="254557.0674">23168 7888,'0'25,"0"-1,0 1,0 0,-25 0,25 0,0 0,-25 24,25-24,0 0,0 0,-25-25,50-25,-25 0,25 0,0 0,-25-24,24 24,-24 0,25 0,0 0,0 50,-25 0,0 0,0 0,0 24,0-24,0 0,0 0,0 0,25-1,-25-48</inkml:trace>
  <inkml:trace contextRef="#ctx0" brushRef="#br0" timeOffset="254704.0258">23341 8012,'25'25,"0"-25,0 0,-1 0,1 0,0 0,-50-75</inkml:trace>
  <inkml:trace contextRef="#ctx0" brushRef="#br0" timeOffset="254868.2861">23540 7888,'0'25,"0"-1,0 1,0 0,0 0,0 0,0 24,0-24,0 0,0 0,0 0</inkml:trace>
  <inkml:trace contextRef="#ctx0" brushRef="#br0" timeOffset="255125.4672">23862 7813,'-25'25,"25"0,-25 0,25 24,-24-24,-1 0,25 0,-25 0,0 0,0-1,25 1,-24-25,-1 0,0-25,25 1</inkml:trace>
  <inkml:trace contextRef="#ctx0" brushRef="#br0" timeOffset="255308.7654">23763 7491,'25'0,"-1"0,1 25,0 0,0-1,-25 26,25 0,0-1,-25 1,24-1,1 1,-25 0,25-1,-25-24,0 25,25-1,-25-24,25 0,-1 25,-24-26,25-24</inkml:trace>
  <inkml:trace contextRef="#ctx0" brushRef="#br0" timeOffset="255584.2791">24209 7838,'25'0,"0"0,0 0,0 0,-1 0,1 0,0 0,0 0,0 0,24 0,-24 0,0 0,-50 0</inkml:trace>
  <inkml:trace contextRef="#ctx0" brushRef="#br0" timeOffset="255760.3044">24383 7590,'0'25,"0"0,0 0,0 24,0-24,0 25,0-1,0 1,0-1,-25 1,25 0,25-1,-50 1,25 0,25-26,-25 1</inkml:trace>
  <inkml:trace contextRef="#ctx0" brushRef="#br0" timeOffset="256276.1953">24929 7789,'0'-25,"0"0,0 0,0 0,0 1,0-1,0 0,0 0,0 0,0 1,-25 48,0-24,25 25,-25 0,0 25,1-26,24 26,-25 0,0 24,25-24,-25-26,25 26,0-25,0 0,0 0,0-1,25-24,-25 25,25-50,0 1,-1-1,-24 0,25 0,0 0,-25-24,25 24,-25-25,0 1,25-1,-25 25,0-24,0 24,0 50,0-1,0 1,0 0,0 25,0-26,0 26,0-25,0 24,0-24,0 25,25-25,-25 24,0-24,0 0</inkml:trace>
  <inkml:trace contextRef="#ctx0" brushRef="#br0" timeOffset="256976.254">25053 7937,'0'50,"0"-25,-25 25,25-26,-25 26,50-50,0-25,0-24,-25 24,24 0,1 0,0 25,-25 25,0 0,0 0,-25 24,25-24,0 0,0 0,0-1,25 1,0-25,0 0,-25-49</inkml:trace>
  <inkml:trace contextRef="#ctx0" brushRef="#br0" timeOffset="261525.0691">2108 10368,'-24'-24,"-1"24,25-25,25 50,-1-25,1 0,0 0,0 0,0 0,24-25,-24 25,0 0,0 0,-1 0,1 0,-25-25,25 25,0 0,-50 0,0 25,0-25,1 0</inkml:trace>
  <inkml:trace contextRef="#ctx0" brushRef="#br0" timeOffset="261708.7382">2208 10120,'0'25,"0"0,24 0,-24 0,0 24,0-24,0 25,0-26,0 26,0-25,-24 0,24-1,0 26,0-25,-25 0,25-1,-25-24</inkml:trace>
  <inkml:trace contextRef="#ctx0" brushRef="#br0" timeOffset="261924.3821">1860 10616,'0'-24,"25"24,-25 24,50-24,-1 0,1 0,0-24,-1 24,26-25,-26 25,1-25,-1 25,1-25,0 25,-26 0,1-25,0 50,0-25</inkml:trace>
  <inkml:trace contextRef="#ctx0" brushRef="#br0" timeOffset="262103.8038">2381 10368,'-25'0,"1"25,24 0,0 0,-25 0,25-1,-25 26,0 0,0-1,1-24,-1 25,0-1,0 1,-24-1,24 1,0 0,0-26,0 1,1 0</inkml:trace>
  <inkml:trace contextRef="#ctx0" brushRef="#br0" timeOffset="262240.0992">2158 10765,'0'0,"0"-25,25 25,0-24,24 24,-24 0,0 0,0-25,24 25,-24 0,0 0,0-25</inkml:trace>
  <inkml:trace contextRef="#ctx0" brushRef="#br0" timeOffset="262572.5284">2282 10740,'0'25,"0"0,0 0,0 0,0-1,-25 1,25 0,0 0,-25 0,1-1,48-48,1-1,0 0,-25 0,25 25,0-25,-1 25,1 0,0 0,0 25,-25 0,0 0,25 0,-50 24,25-24,0 0,0 0,0-1,-25 26,0-25,25 0,-25 0,1-25,-1 24,0-24,0 0,25-24,-25-1,25-25,0 0,0-24</inkml:trace>
  <inkml:trace contextRef="#ctx0" brushRef="#br0" timeOffset="262772.5463">2803 10096,'0'0,"25"24,0-24,-1 25,1-25,-25 25</inkml:trace>
  <inkml:trace contextRef="#ctx0" brushRef="#br0" timeOffset="263080.9109">2679 10220,'-25'0,"25"24,0 1,0 0,0 0,0 0,0 24,-25-24,25 0,0 0,-25-1,25 1,0 0,-24-25,48 0,-24-25,0 0,25 1,0-26,0 25,0 0,0 1,-1-1,1 25,0-25,25 25,-26 0,1 0,0 0,0 0,0 0,-1 25,1-25,0 25,-50-1,0-24,25 25,-24 0,-26-25,25 0,0 25,-24-25</inkml:trace>
  <inkml:trace contextRef="#ctx0" brushRef="#br0" timeOffset="263512.2057">2729 10393,'0'0,"-25"0,25 25,0 0,0 0,0-1,0 1,-25 0,25 0,0 0,-25-1,25 1,-25 0,25 0,0-50,0 0,25 0,-25 1,25-1,0 0,-25 0,25 25,-25-25,24 25,1 0,0-24,0 24,0 24,-50-24,25 25,0 0,-25 0,25 0,-25-1,25 1,-25 25,25-25,-24-1,24 1,-25 0,0 0,25 0,-25-1,0 1,0 0,1 0,-1 0,0-25,0-25</inkml:trace>
  <inkml:trace contextRef="#ctx0" brushRef="#br0" timeOffset="263660.2478">2679 10592,'25'0,"-25"24,25-24,-1 25,-24 0</inkml:trace>
  <inkml:trace contextRef="#ctx0" brushRef="#br0" timeOffset="263780.5551">2604 10691,'0'0,"0"25,25-1,0 1,0 0,0 0,0-25,-1 0</inkml:trace>
  <inkml:trace contextRef="#ctx0" brushRef="#br0" timeOffset="264040.3058">2877 10443,'25'0,"0"0,-25-25,25 25,0 0,-1 0,1 0,-25 25,-25 0,25-1,-24 1,24 0,-25 0,0 0,25-1,-25 1,25 0,-25-25,25 25,-24-25</inkml:trace>
  <inkml:trace contextRef="#ctx0" brushRef="#br0" timeOffset="264252.3329">2828 10492,'0'25,"25"0,-25 0,24 0,1 24,0-24,0 0,0 0,-1-1,1 1,0-25,0 25,0-25,-1 0,1 25,0-25,0 0,0 0,-25-25</inkml:trace>
  <inkml:trace contextRef="#ctx0" brushRef="#br0" timeOffset="264448.6195">2778 10765,'25'0,"0"0,0 0,-1 0,1 0,0 0,0 0,0 0,-25 25</inkml:trace>
  <inkml:trace contextRef="#ctx0" brushRef="#br0" timeOffset="264800.0612">2778 10914,'25'25,"0"-50,0 25,-1 0,1 0,0 0,0 25,0 0,-25-1,0 1,0 0,0 25,-25-26,25 1,0 25,0-25,0 0,0-1,0 1,-25-25,0 0,25-25,-25 1,1-1,24 0,-25 0,0 0,0 0,25 1,-25-1,25 0,0 50,0 0,0-1,0 1,-24 0,24 0,0 0,0 0</inkml:trace>
  <inkml:trace contextRef="#ctx0" brushRef="#br0" timeOffset="264936.3174">3076 11038,'0'0,"25"0,-1 25,1-25,0 0,0 25,0-25,-1 24,1-24,-50 0,1 0,-1 0</inkml:trace>
  <inkml:trace contextRef="#ctx0" brushRef="#br0" timeOffset="266132.5222">3944 10616,'-25'0,"0"25,25 0,-24 0,-1 24,25 1,-25-25,0 24,0 1,1 0,-1-1,0-24,0 25,0-26,0 1,1 0,-1-25,0-25,25 0,0-24,0-1</inkml:trace>
  <inkml:trace contextRef="#ctx0" brushRef="#br0" timeOffset="266309.0427">3671 10468,'25'-25,"-50"50,50-75,0 50,0 0,-25 25,24-25,1 25,0-1,0 26,24 0,-24-1,0 1,25 24,-26-24,1 24,25-24,-25-1,-1 1,1 0,0-1,0-24,0 0,-50-50,25 0</inkml:trace>
  <inkml:trace contextRef="#ctx0" brushRef="#br0" timeOffset="266668.2657">4266 10120,'0'25,"0"0,25 0,-25 0,0 24,0 1,0-25,0 24,0-24,0 25,0-26,25-24,-25-24,0-1,0-25,25 1,-25 24,25-25,-25 1,24 24,-24 0,25 0,0 50,0 0,-25 24,0-24,0 25,0-25,0 24,0-24,25 0,-25 0,0-1,0-48</inkml:trace>
  <inkml:trace contextRef="#ctx0" brushRef="#br0" timeOffset="266848.6136">4514 10269,'25'0,"0"0,0 0,0 0,-1 0,1 0,0-25,0 25,0 0</inkml:trace>
  <inkml:trace contextRef="#ctx0" brushRef="#br0" timeOffset="267040.1596">4762 10046,'0'25,"-24"-25,48 25,-24-1,0 1,0 25,0-25,0 24,0 1,0-1,0 1,0 0,0-1,0 1,0-25,-24-1</inkml:trace>
  <inkml:trace contextRef="#ctx0" brushRef="#br0" timeOffset="267596.3057">5308 10096,'25'24,"-25"1,25 0,0 0,-25 0,0-1,24 1,-24 0,0 0</inkml:trace>
  <inkml:trace contextRef="#ctx0" brushRef="#br0" timeOffset="267948.9635">5556 10021,'0'25,"0"0,0 0,0-1,-25 1,25 0,-24 0,24 0,-25 24,0-24,0 0,0 0,1-1,-26 1,25 0,0 0,-24-25,24 25,0-25,0 0,1 0,-1 0,0 0,0-25,0 25,50-25,0 25,0-25,0 25,24-25,1 25,24-24,-24 24,-1-25,26 25,-26-25,1 25,-25 0,24 0,-24 0,0 0,0 0,-25 25,-25 0,0-25</inkml:trace>
  <inkml:trace contextRef="#ctx0" brushRef="#br0" timeOffset="268117.088">5184 10517,'0'25,"0"0,0 0,0-1,0 26,0-25,0 0,0 24,0 1,0-25,0 24,0-24,0 0,0 0,0-1,0 1,0-50</inkml:trace>
  <inkml:trace contextRef="#ctx0" brushRef="#br0" timeOffset="268376.3016">5234 10666,'0'0,"0"-25,25 0,-25 1,24-1,1 0,0 0,0 0,0 25,-1-24,1 24,0 0,-25 24,0 1,-25 0,25 0,0 0,0-1,0 1,0 0,0 0,0 24,0-24,0 0,0 25,0-26,0 1,0 0,0 0,0 0,-25-1</inkml:trace>
  <inkml:trace contextRef="#ctx0" brushRef="#br0" timeOffset="268877.4629">5308 10691,'-25'0,"50"-25,0 25,-25 25,0 0,25-25,-25 24,0 1,0 0,0 0,0 0,0-50,25 0,-25 0,24-24,1 24,-25-25,25 25,0 1,-25-1,25 0,-1 25,1 25,-25 0,0-1,0 26,-25-25,25 24,0-24,0 0,0 0,0 0,0-50,25-25,-25 25,0 1,25-26,-25 25,25-24,-25 24,0 0,25 0,-25 0,24 1,1 48,-25 1,0 0,0 0,25 24,-25 1,0 0,-25-1,25 1,0-1,0 1,0 0,-25-1,25 1,0-1,0-24,0 0,-24-25,24 25,0-50,0 0</inkml:trace>
  <inkml:trace contextRef="#ctx0" brushRef="#br0" timeOffset="269149.1409">6102 10294,'25'-25,"-25"50,25-25,-1 0,-24 25,25-25,0 0,0 0,-25 25,25-25,-25 24,-25-24</inkml:trace>
  <inkml:trace contextRef="#ctx0" brushRef="#br0" timeOffset="269797.0782">6028 10418,'0'0,"24"25,-24 0,0-1,25-24,-25 25,0 0,0 0,0 0,0-1,0 1,0 0,25 0,-25 0,0-1,0 1,0 25,0-25,0-1,0 1,0 0,0-50,0 0,0 1,0-1,25-25,-25 1,25 24,-1-25,-24 1,25 24,0-25,0 50,-25-25,25 25,-1 25,-24 0,-24 0,24 0,0 24,-25-24,25 0,0 0,25-25,-1-25,1 25,0 0,0-25,0 25,-1 25,1 0,-25-1,0 1,-25 0,25 0,-24 0,24-1,-25-24,0 25,25 0,-25-25,0 25,25-50,-24 25,24-25,0 0,0 1,24-26,-24 25,25-24,0 24,0 0,0-25,-1 26</inkml:trace>
  <inkml:trace contextRef="#ctx0" brushRef="#br0" timeOffset="270348.989">6921 9996,'0'0,"-25"0,0 25,25 0,-25 0,25 0,-25-1,0 1,1 0,24 0,0 0,0-50,24 25,1-25,0 25,0-25,0 25,0 25,-25 0,-25 0,0 24,0-24,0 0,0 0,1-25,48-25,1 0,0 25,0-25,0 25,-25-25,25 25,-1 0,1 0,-25 25,0 0,-25 0,25 0,-24-1,-1 1,0 25,0-25,0-1,0 1,1 0,-1 0,25-50,25 0,-1 0,1 1,0-1,25 0,-25 0,-1 0,26 25,-25-24,0 24,-1 0,1 0,0 0,-25 24,0 1,-25 0,0-25,25 25,-24 0</inkml:trace>
  <inkml:trace contextRef="#ctx0" brushRef="#br0" timeOffset="270632.3301">6896 10542,'0'0,"0"25,0 0,25-1,-25 1,0 0,0 25,24-26,-24 26,0-25,0 0,-24 24,24-24,0 0,0 0,-25-25,0-25,25 0,0 0,-25-24,25 24,0-25,0 1,-25-1,25 0,0 26,0-1,-25 25,25 25,0-1,-24 1,24 0,-25 25,0-1,25-24,-25 25,25-26,-25-24,-24-24</inkml:trace>
  <inkml:trace contextRef="#ctx0" brushRef="#br0" timeOffset="270760.4326">6970 10616,'0'0,"25"25,25-25,-26 0,1 25,0 0,0 0,0-25,-1 24,1 1</inkml:trace>
  <inkml:trace contextRef="#ctx0" brushRef="#br0" timeOffset="271253.2204">7565 10096,'0'24,"0"1,25 0,-25 0,0 0,25-25,0 24,0-48,-1 24,1-25,0 0,-25 0,25 25,0-25,-25 1,0-1,0 50,-25-25,25 24,-25-24,0 25,0 25,1-25,-1-1,0 1,0 0,-24 0,-1 0,25-1,-24 1,24 0,0-25,50-25,0 25,-1-25,1 25,25-24,-25 24,24-25,1 25,-1 0,1-25,0 25,-1-25,-24 25,25-25,-26 25,1 0,-25-24,0-1,-25 25</inkml:trace>
  <inkml:trace contextRef="#ctx0" brushRef="#br0" timeOffset="271508.164">7665 9847,'0'-24,"0"48,0 1,0 0,24 0,-24 24,0 1,0-25,0 25,0-1,25 26,-25-26,0 1,0-1,0 26,0-26,0-24,0 25,0-25,0-1,0 1,0 0,-25-50,25 0,0 1</inkml:trace>
  <inkml:trace contextRef="#ctx0" brushRef="#br0" timeOffset="271893.2271">7739 10244,'0'0,"-25"0,0 25,25 0,-24 0,-1 24,0-24,0 25,0-25,25-1,-24 1,-1 0,25 0,25-25,-1-25,1 25,0-25,0 0,24 1,-24 24,0-25,0 25,0-25,-1 25,-24 25,0 0,-24-1,24 1,-25 0,0 0,0 0,0-1,25 1,-24-25,-1 25,25 0,25-25,-1 25,-24-1,25-24,0 25,-25 0,0 0,25 0,-25-1,0 1,25 0,-25 0,0 0,0-50,0 0</inkml:trace>
  <inkml:trace contextRef="#ctx0" brushRef="#br0" timeOffset="272476.3901">7863 10567,'0'0,"-25"25,25-1,0 1,0 0,0 25,-25-26,25 1,-24 25,24-25,-25-1,0 1,0 0,0 0,1-25,-1 25,-25-25,25 0,25-25,-24 25,-1-25,0 0,25 0,-25 1,25-1,0 0,25 0,0 0,0-24,-1 24,26 0,-25-24,24 24,1-25,0 25,-1-24,-24-1,25 25,-1-24,-24 24,0 0,0 0,0 1,-50 48,25 1,-25 0,25 0,-25 0,25-1,0 1,0 0,25-25,-25 25,25-25,0 0,-1 0,1 0,0-25,0 25,0-25,-1 0,1 25,-25-24,-25 24,1 0,24 24,-25-24,0 25,0-25,0 25,25 0,-24 0,24-1,-25 1,25 0,0 0,0 24,0-24,0 0,0 0,-25 0,25-1,0 1,0 0,-25-25,25 25,-25 0,0-25,25 24,-24-24,-1 0,0 0,0 0,0-24,1-1</inkml:trace>
  <inkml:trace contextRef="#ctx0" brushRef="#br0" timeOffset="272657.0674">7888 10616,'25'25,"-1"-25,1 25,0-25,0 25,0 0,0-1,-1 1,1 0,0 0,0 0,24-1,-24 1,0 0,0 0,0-25,-1 25,1-25,0 0,-25-25</inkml:trace>
  <inkml:trace contextRef="#ctx0" brushRef="#br0" timeOffset="272800.609">8682 10914,'-25'-25,"0"0,0 25</inkml:trace>
  <inkml:trace contextRef="#ctx0" brushRef="#br0" timeOffset="339984.6098">17487 10790,'-25'0,"25"25,0 0,0-1,-24 1,24 0,-25 25,0-26,0 26,25-25,-25 24,1-24,-1 25,25-25,-25 0,25-1,-25 1,0-50,25-24</inkml:trace>
  <inkml:trace contextRef="#ctx0" brushRef="#br0" timeOffset="340180.5388">17314 10542,'24'0,"1"0,0 25,-25 0,25-1,0 1,-1 25,-24-1,25 1,0 0,-25-1,25 1,-25-1,25-24,-25 0,25 0,-25 24,0-24,24 0,-24 0,0 0</inkml:trace>
  <inkml:trace contextRef="#ctx0" brushRef="#br0" timeOffset="340392.2269">17661 10889,'0'25,"25"-25,0 0,-25 25,24-25,1 0,0 0,0 0,0 0,-1 25,26-25,-25 0,0 0,-1 0</inkml:trace>
  <inkml:trace contextRef="#ctx0" brushRef="#br0" timeOffset="340864.2396">18306 10815,'0'0,"0"-25,0 0,0 0,-25 1,25-1,-25 0,0 25,1 0,-1 0,0 25,0 24,0-24,1 50,-1-26,0 1,25 24,0-24,0-1,0 1,0 0,0-25,25-1,-25 1,25-25,-1 0,1 0,0-25,0 1,0-26,-1 0,1 25,-25-24,25-1,-25 1,25 24,-25-25,0 1,0 24,25 0,-50 25,25 25,0 0,0 24,0 1,0-1,-25 1,50-25,-25 24,0 1,0 0,25-25,-25-1,24 1,-24 0,25 0,0-50</inkml:trace>
  <inkml:trace contextRef="#ctx0" brushRef="#br0" timeOffset="341040.3963">18455 11038,'0'0,"0"25,0 0,0-1,0 1,0 0,0 0,0 0,0 0,0-1,0 1,24 0,-24-50,0 0</inkml:trace>
  <inkml:trace contextRef="#ctx0" brushRef="#br0" timeOffset="341189.1367">18604 11013,'0'50,"0"-100,0 125,0-51,0 26,0-25,0 25,0-26,0 1,0 0,0 0,0 0,0-1,-50-73</inkml:trace>
  <inkml:trace contextRef="#ctx0" brushRef="#br0" timeOffset="341557.0956">17314 10344,'0'-25,"-25"25,0 0,25 25,-25 24,0 1,1-1,-1 26,0-1,0 1,0 24,1-25,24 25,0 1,0-1,24-25,1 1,25-1,-1 1,1-26,24 1</inkml:trace>
  <inkml:trace contextRef="#ctx0" brushRef="#br0" timeOffset="342008.5911">18752 10666,'0'-25,"25"25,0 25,0 0,0 0,-1 24,1 1,0-1,0 1,-25 0,0-1,0 1,0-1,-25 1,25 0,-25-1,25 1,-25-25,1 24,-1-24,0-25,0 0,0 0,25-49</inkml:trace>
  <inkml:trace contextRef="#ctx0" brushRef="#br0" timeOffset="342200.3848">19124 10468,'-24'24,"24"1,-25 25,25-1,-25 26,0-26,25 26,-25-1,25 1,0 24,-24-25,48 1,-24-1,25-24,-25-1,25 1,0-25,24 0,-24-1,0-24,25 0,-26-24</inkml:trace>
  <inkml:trace contextRef="#ctx0" brushRef="#br0" timeOffset="342429.4231">19472 10914,'-25'25,"25"0,-25-1,25 1,0 0,-25 25,0-26,1 26,24 0,-25-1,0-24,25 0,-25 0,0 0,25-1,-24-24,24-24,-25-1,25 0,0-25,0-24,0 24</inkml:trace>
  <inkml:trace contextRef="#ctx0" brushRef="#br0" timeOffset="342584.7425">19323 10716,'0'0,"25"0,-1 24,1 1,-25 0,25 25,0-1,0 1,-25-1,24 1,1 24,0-24,-25 0,25-25,-25 24,25-24,-25 0,25 0</inkml:trace>
  <inkml:trace contextRef="#ctx0" brushRef="#br0" timeOffset="342756.6657">19546 11088,'25'0,"0"0,0 24,24-24,-24 0,0 0,0 0,-1 0,26 0,-25 0,0 25,-1-25,1 0</inkml:trace>
  <inkml:trace contextRef="#ctx0" brushRef="#br0" timeOffset="343185.1809">20241 10964,'0'0,"-25"-25,25 0,0 0,0 0,0 1,-25-1,25 0,-25 0,25 0,-25 1,25-1,-24 25,-1 0,25 25,-25-1,0 1,0 25,1-1,-1 1,25 0,-25 24,25-24,0-1,0 1,0-25,25 0,-25-1,25-24,-1 25,1-25,0-25,0 1,-25-1,25-25,-1 25,1-24,0-1,-25 0,25 1,-25-1,0 1,0 24,0 0,0 50,0 0,0-1,0 26,0 0,0-1,0 1,0-1,0-24,0 25,25 0,-25-26,24 1,-24 0,25-25,-25-25</inkml:trace>
  <inkml:trace contextRef="#ctx0" brushRef="#br0" timeOffset="343452.5121">20389 11013,'0'25,"25"-25,-25 25,25-25,-25 25,0-1,0 1,0 0,0 0,0 0,-25 0,0-1,1 1,48-25,1 0,-25-25,25 25,0 0,0 0,-25-24,24 24,1-25,-25 0</inkml:trace>
  <inkml:trace contextRef="#ctx0" brushRef="#br0" timeOffset="343736.8439">20588 11038,'0'0,"0"25,25 0,-1-1,-24 1,-24 0,24 0,0 0,-25 0,25-1,-25-24,25 25,-25-25,0 25,1 0,48-50,1 25,0 0,0 0,0 0,-1 0,1 0,0 0,0 0,0-25,0 25,-25-25</inkml:trace>
  <inkml:trace contextRef="#ctx0" brushRef="#br0" timeOffset="343992.7139">20687 10592,'25'0,"0"0,0 24,-1-24,1 50,0-25,0 24,0-24,-1 25,-24-1,25 26,-25-26,0 1,0 24,-25-24,25 25,-24-26,-1 1,0-1,-25 1,26 0,-1-1,-50-49,50 25,1-25</inkml:trace>
  <inkml:trace contextRef="#ctx0" brushRef="#br0" timeOffset="344260.7892">21258 10939,'24'25,"1"-25,-25 24,25-24,0 0,-25-24,25 24</inkml:trace>
  <inkml:trace contextRef="#ctx0" brushRef="#br0" timeOffset="344368.0058">21555 10988,'25'25,"-25"0,0-50</inkml:trace>
  <inkml:trace contextRef="#ctx0" brushRef="#br0" timeOffset="344485.0895">21754 11013,'0'0,"25"0,-50-25,0 1</inkml:trace>
  <inkml:trace contextRef="#ctx0" brushRef="#br0" timeOffset="344904.6023">22299 10616,'0'-24,"-24"24,-1 0,0 24,0 1,0 25,1-1,-1 1,0 24,25 1,-25-1,25 1,0-1,0 1,0-26,0 1,0 24,0-24,25-25,0 24,0-24,-1 0,1-25</inkml:trace>
  <inkml:trace contextRef="#ctx0" brushRef="#br0" timeOffset="345244.9069">22572 10964,'-25'0,"25"24,0 1,-24 0,24 25,-25-1,25 1,-25 0,0-26,0 26,1 0,-1-26,0 1,25 0,-25 0,0 0,1-50,24 0,0 0,0-24</inkml:trace>
  <inkml:trace contextRef="#ctx0" brushRef="#br0" timeOffset="345424.7861">22423 10666,'25'0,"-25"25,25 0,-25-1,25 1,-25 25,25-1,-1 1,1 0,0-1,-25 1,25-1,0 1,-1 0,-24-1,25 1,-25 0,25-26,-25 1,25-25,0 25</inkml:trace>
  <inkml:trace contextRef="#ctx0" brushRef="#br0" timeOffset="345620.3945">22820 11088,'25'0,"25"0,-25 0,-1 24,26-24,-25 0,0 0,-1 0,1 0,0 0,0 0</inkml:trace>
  <inkml:trace contextRef="#ctx0" brushRef="#br0" timeOffset="346033.3858">23515 11013,'0'0,"0"-25,0 1,0-1,0 0,0 0,0-24,-25 24,25 0,-25 0,25 0,-25 25,1 0,-1 0,0 25,-25 0,26 25,-1-1,0 1,-25-1,26 1,24 0,-25-1,25 1,0 0,0-26,0 1,0 0,25-25,-25 25,24-25,1 0,0-25,0 0,0 0,-1 1,1-26,0 25,0-25,-25 1,25-1,-25 25,24 1,-24-1,0 0,0 50,0 0,0-1,0 1,0 25,0-1,-24-24,24 25,0 0,0-1,24-24,-24 25,0-26,25 1,0-25,-25-25</inkml:trace>
  <inkml:trace contextRef="#ctx0" brushRef="#br0" timeOffset="346329.2824">23614 11063,'0'25,"0"-1,0 1,0 0,-25 0,25 0,0 0,0-1,0 1,0 0,0-50,0 0,25 1,-25-1,25 0,-25 0,25 0,-1 0,-24 50,0 0,0 0,0 0,0 0,0 24,-24-24,24 0,0 0,24-25,-24 24,25-48</inkml:trace>
  <inkml:trace contextRef="#ctx0" brushRef="#br0" timeOffset="346636.1391">23837 11112,'0'25,"0"0,0 0,-25 0,25 0,0-1,0 1,0-50,25 1,-25-1,25-25,-25 25,0 0,25 25,-25-24,25 48,-50 1,25 0,0 0,0 25,0-26,0 1,0 25,0-25,0-1,25-24,-25 25,25-25,-1-25,-24 1,25-1</inkml:trace>
  <inkml:trace contextRef="#ctx0" brushRef="#br0" timeOffset="346909.1179">24110 10517,'25'0,"-25"25,25 0,-25 0,25 24,-25 1,24-25,1 24,-25 1,25-1,-25 1,0 0,25-1,-50 1,25-1,-25 1,25 0,-25-1,1 1,-1 0,25-1,-50 1,1-1,-1 1</inkml:trace>
  <inkml:trace contextRef="#ctx0" brushRef="#br0" timeOffset="374940.4327">9451 10641,'-25'0,"50"0,-1 0,26 25,-25-25,24 0,-24-25,25 25,-25 0,24 0,-24 0,25-25,-26 25,-24 25,-24-25</inkml:trace>
  <inkml:trace contextRef="#ctx0" brushRef="#br0" timeOffset="375313.0152">10443 10244,'-25'-24,"0"24,0 24,1 1,24 0,-50 25,50-1,-25 26,0-26,25 26,0-26,0 26,0-26,25 1,-25-1,25-24,0 25,0-25,-1-1,1 1,0 0,25 0,-26-25,26 0</inkml:trace>
  <inkml:trace contextRef="#ctx0" brushRef="#br0" timeOffset="375809.3893">10964 10517,'0'0,"0"-25,-25-24,25 24,0 0,0 0,0 1,-25-1,25 0,-25 0,0 25,1 25,-1 0,0 24,-25 1,26 0,-1 24,25 0,0 1,0-1,0-24,0-1,0 1,25-25,-25 0,24-25,-24 24,25-24,0-24,0 24,0-25,-1-25,-24 25,25-24,0-1,0 1,-25-1,0 0,25-24,-25 49,0-24,0 24,0 0,0 50,-25 24,25 1,0 0,0 24,-25-24,25 24,0-24,25-26,-25 26,0-25,25 0,-25-1,24 1,1-25,0 0,-25-25,25 1,-25-26</inkml:trace>
  <inkml:trace contextRef="#ctx0" brushRef="#br0" timeOffset="375960.748">11187 10666,'0'25,"0"-50,0 75,-25-26,25 1,0 0,0 0,0 0,0-1,0 1,0 0,0 0,0 0,25-1,-25-48,25-1</inkml:trace>
  <inkml:trace contextRef="#ctx0" brushRef="#br0" timeOffset="376112.6501">11311 10691,'0'0,"0"25,0-1,0 1,0 0,0 0,0 0,0-1,0 1,0 0,0 0,0 0,25-1</inkml:trace>
  <inkml:trace contextRef="#ctx0" brushRef="#br0" timeOffset="376420.322">11609 10592,'0'0,"24"0,1 0,0 0,0 0,0 0,24 0,-24 0,0 0,0 0,-1 0,1 0,0 0,-50 0,0 0</inkml:trace>
  <inkml:trace contextRef="#ctx0" brushRef="#br0" timeOffset="376592.7197">11782 10368,'0'25,"0"0,0 0,0 24,0 1,-25 0,25-1,0 1,0-1,0 1,0 0,0-1,0 1,0-25,25-1,0-24</inkml:trace>
  <inkml:trace contextRef="#ctx0" brushRef="#br0" timeOffset="377016.5817">12402 10468,'0'0,"0"-25,0 0,-24-25,24 26,-25-1,0 0,0 0,0 50,1-25,-1 25,0 24,0 1,0 0,25 24,-25-24,25 24,-24-24,24 24,0-49,24 24,-24-24,25 0,0-50,0 0,0 1,0-26,-25 25,24-24,1-1,0 0,-25 1,0-1,25 25,-25 1,0-1,0 50,0-1,0 1,0 25,0-1,0 1,0 0,0-1,0 1,0-25,0 24,25-24,-25 0,0 0,24-25,1 0,0-25,-25 0</inkml:trace>
  <inkml:trace contextRef="#ctx0" brushRef="#br0" timeOffset="377272.5444">12526 10641,'0'0,"25"0,0 0,-25 25,25 0,-25 0,25-25,-25 24,0 1,0 0,0 0,-25-25,25 25,-25-1,0 1,0-25,25 25,-24-25,48 0,1 0,-25 25,25-25,0 0,0 0,-1 0,1-25,0 25</inkml:trace>
  <inkml:trace contextRef="#ctx0" brushRef="#br0" timeOffset="377557.1286">12750 10666,'24'25,"1"0,-25-1,0 1,0 0,0 0,-25 0,25-1,-24 1,-1 0,0 0,0-25,50 0,0 0,-25 25,25-25,-1 0,1 0,0 0,0-25,0 25,-75-50,75 50</inkml:trace>
  <inkml:trace contextRef="#ctx0" brushRef="#br0" timeOffset="377776.2071">13022 10641,'25'25,"0"-25,25 25,-26-25,1 0,0 0,0 0,0 25,24-25,-24 0,0 0,-25-25</inkml:trace>
  <inkml:trace contextRef="#ctx0" brushRef="#br0" timeOffset="377944.4311">13196 10492,'0'25,"0"0,0 0,0 0,0-1,0 26,0 0,0-26,0 26,0 0,0-1,0-24,0 0,0 0,0-1</inkml:trace>
  <inkml:trace contextRef="#ctx0" brushRef="#br0" timeOffset="378080.6489">13519 10790,'24'0,"1"0,-25 25,25-50,0 0,0 25</inkml:trace>
  <inkml:trace contextRef="#ctx0" brushRef="#br0" timeOffset="378172.7072">13742 10740,'25'50,"-50"-100,74 100,-49-25,0 0</inkml:trace>
  <inkml:trace contextRef="#ctx0" brushRef="#br0" timeOffset="378280.9464">13940 10790,'0'0,"25"0,0 25,-25 0,25-25,-1 0</inkml:trace>
  <inkml:trace contextRef="#ctx0" brushRef="#br0" timeOffset="378540.4044">14287 10691,'25'0,"0"0,0 0,0 0,0 0,24 0,-24 0,25 0,-26 0,26 0,-25-25,24 25,-24 0,0 0,-50 0</inkml:trace>
  <inkml:trace contextRef="#ctx0" brushRef="#br0" timeOffset="378712.4471">14560 10418,'0'25,"0"0,0 24,0-24,0 25,0-1,0 1,-24-1,24 1,0 0,0-1,0 1,0-25,0 24,0-24,0 0</inkml:trace>
  <inkml:trace contextRef="#ctx0" brushRef="#br0" timeOffset="379492.755">15304 10492,'0'-24,"0"-1,0 0,0 0,-24 0,24 1,0-1,-25 0,25 0,-25 25,25 25,-25-25,0 25,-24 0,24 24,0 26,-24-1,49 0,-25 1,25-26,-25 26,25-26,25 1,-25-25,25 0,-1-25,1-25,0 25,0-50,0 25,-1-24,1-1,0 1,0-1,0 0,-25 1,24 24,-24-25,0 26,0-1,0 50,0 24,0-24,-24 25,24 24,0-24,24-1,-24 1,0-1,0-24,25 0,-25 25,25-50,0 0</inkml:trace>
  <inkml:trace contextRef="#ctx0" brushRef="#br0" timeOffset="379812.8459">15528 10666,'0'0,"0"25,-25 24,25-24,0 0,-25 25,25-26,0 1,0 0,0 0,0 0,25-50,-25 0,25 0,-25-24,25 24,-1-25,-24 25,25 1,0-1,-25 0,25 25,-25 25,0 0,0-1,0 1,0 0,0 0,0 0,0-1,0 1,0 0,0 0,25-25,-1 0,-24-25,25 0</inkml:trace>
  <inkml:trace contextRef="#ctx0" brushRef="#br0" timeOffset="380140.4275">15825 10641,'0'25,"-24"-25,24 25,0 0,0 24,0-24,0 0,-25 0,25-1,0 26,0-25,0 0,0-50,25 0,-25 0,0 0,24 1,-24-26,25 25,0-24,0 24,-25 0,25 0,-25 50,0 0,0 24,0-24,0 0,0 25,24-26,-24 1,0 0,25 0,0 0,0-25,-25-25,25 25,-1-25,-24 0</inkml:trace>
  <inkml:trace contextRef="#ctx0" brushRef="#br0" timeOffset="380441.4091">16173 10170,'-25'0,"50"25,-25 0,24-1,-24 1,25 25,-25-1,25 1,-25 0,25-1,-25 1,25-1,-25 26,0-26,0 1,0 0,0-1,-25 1,0-1,25 1,-25 0,0-1,1 1,-26 0</inkml:trace>
  <inkml:trace contextRef="#ctx0" brushRef="#br0" timeOffset="391265.2211">4415 11559,'0'0,"-25"0,25 25,25 0,-25-1,0 1,0 0,0 0,0 0,0-1,0 1,0 0,0 0,0 0,-25-25,1 0,-1-25</inkml:trace>
  <inkml:trace contextRef="#ctx0" brushRef="#br0" timeOffset="391417.1917">4242 11609,'0'24,"0"1,0 0,24 0,-24 0,0-1,0 1,25-25,-25 25,25-25,-25 25,25-25,0 0</inkml:trace>
  <inkml:trace contextRef="#ctx0" brushRef="#br0" timeOffset="399424.9195">4539 11584,'0'25,"0"-1,0 1,0 0,0 0,-25 0,25-1,0 1,-24-25,24 25,-25 0,25 0,-25-25,0 0</inkml:trace>
  <inkml:trace contextRef="#ctx0" brushRef="#br0" timeOffset="399652.6998">4043 11881,'0'25,"0"0,0 0,0 0,25 24,-25-24,-25 0,25 24,0-24,25 0,-25 0</inkml:trace>
  <inkml:trace contextRef="#ctx0" brushRef="#br0" timeOffset="399888.3036">4118 11931,'24'0,"1"0,0 0,0 0,0-25,24 25,-24 0,25 0,-1-25,1 25,-1 0,-24 0,25 0,-25 0,-1 0,1 0,0 0,-25 25,-25-25,0 25,1-25,-1 25,0-25,0 25,0-25,1 24,-1-24</inkml:trace>
  <inkml:trace contextRef="#ctx0" brushRef="#br0" timeOffset="400168.5625">4390 11956,'-24'0,"24"25,0-1,0 1,0 0,0 0,0 0,0-1,0 1,24-25,-24-25,0 1,0-1,25 0,-25-25,25 26,-25-1,25 25,0-25,-1 50,-24 0,25-25,-25 24,0 1,-25 0,25 0,0 0,-24-1,24 1,-25 0,0 0,-25-25</inkml:trace>
  <inkml:trace contextRef="#ctx0" brushRef="#br0" timeOffset="400692.66">4192 12204,'0'0,"0"25,25-25,-25 25,0-1,25 1,-25 0,24 25,-24-26,0 26,25-25,-25 0,0-1,25 1,-25-50,25 25,-25-24,0-1,0 0,0 0,0 0,0 1,0-1,0 0,25 25,-1 0,-24-25,25 25,0 0,25 0,-26-25,1 25,0 0,25-24,-26 24,1 0,0 0,0 0,-50 24,0 1,0 0,1-25,-1 25,0 0,0-1,0 1,1-25,-1 0,0-25,25 1,0-1,0 0,0 0,0 0,0 1,0-1,0 0,0 0,25 50,-25 0,0 0,25 24,-25 1,0-1,0 1,0 24,0 1,0-1,0 1,0-1,0 0,0-24,0 0</inkml:trace>
  <inkml:trace contextRef="#ctx0" brushRef="#br0" timeOffset="400944.6732">5011 11708,'0'25,"24"-1,-24 1,0 0,25 0,-25 0,25-25,0 0,0-25,-1 0,1 0</inkml:trace>
  <inkml:trace contextRef="#ctx0" brushRef="#br0" timeOffset="401248.7586">5333 11633,'0'0,"-25"0,25 25,-25 0,25 0,-24 0,-1-1,0 26,-25-25,26 24,-1-24,-25 0,25 0,-24 0,24-1,-25-24,26 25,-1-25,0 0,50-25,0 25,-1-24,26 24,-25 0,24-25,1 25,0-25,-1 25,-24 0,25-25,-1 25,-24-25,0 25,0 0,-1 0,-24-24,-24 24,-1 0,0 0,0-25,-24 25</inkml:trace>
  <inkml:trace contextRef="#ctx0" brushRef="#br0" timeOffset="401468.9826">5159 11559,'-24'0,"24"-25,0 50,0 0,24 0,-24 24,0 1,0-1,0 1,0 24,0-24,0 0,0-1,0 1,0-25,0 24,0-24,0 0,0 0,0 0,0-50,0 0,0 0,0 0</inkml:trace>
  <inkml:trace contextRef="#ctx0" brushRef="#br0" timeOffset="401865.2517">5184 11807,'0'0,"0"25,0 0,-25-1,1 1,-1 25,0-25,0 24,0-24,1 25,-1-26,25 1,-25 0,25 0,25-25,0-25,-1 25,1-25,0 0,0 25,24-24,-24 24,0-25,0 25,0 0,-25 25,-25-1,0 1,25 0,-25 0,0 0,1-25,-1 25,0-1,50-24,0 25,-25 0,24-25,-24 25,0 0,25-1,-25 1,25 0,-25 0,0 0,25-25,-25 24,0 1,25-50,-25 1,0-1</inkml:trace>
  <inkml:trace contextRef="#ctx0" brushRef="#br0" timeOffset="402392.2891">5308 12129,'0'25,"0"0,-25 0,25 0,0 0,0-1,-24 26,-1-25,25 24,-25-24,0 0,0 25,1-26,-1-24,0 25,0-25,0-25,1 25,-1-24,25-1,0 0,0 0,25 0,-1 1,-24-26,50 25,-25 0,0 1,-1-1,26-25,-25 25,24-24,1 24,-25 0,24 0,-24 0,0 1,-25 48,0 1,0 0,0 0,0 0,-25-25,50 24,-25 1,25-25,0-25,-1 25,1 0,-25-24,25 24,0-25,-25 0,-25 25,25 25,-25-25,0 25,1 24,24-24,-25 0,0 25,25-1,0-24,-25 0,25 0,0-1,0 1,-25 0,25 0,0 0,-24-25,24 24,-25-24,25 25,-25-25,0 0,25-25</inkml:trace>
  <inkml:trace contextRef="#ctx0" brushRef="#br0" timeOffset="402537.2809">5308 12254,'0'0,"25"24,-25 1,25 0,0 0,-1 0,1 24,25-24,-25 0,-1 0,26-25,0 24,-26-24,26 0,-25 0,24-24</inkml:trace>
  <inkml:trace contextRef="#ctx0" brushRef="#br0" timeOffset="402849.1444">5854 12005,'25'0,"-25"-24,25 24,-1 0,1 0,0-25,0 25,0 0,-25 25,0-1,0 1,-25 25,0-1,25-24,0 25,-25 0,25-1,0 1,0-25,0-1,0 1,25-25,0-25,-25 1,25-1,-25-25,24 25,-24-24,25-1,-25 0,25-24,-25 24</inkml:trace>
  <inkml:trace contextRef="#ctx0" brushRef="#br0" timeOffset="403276.4504">6176 11782,'25'0,"-50"0,75 0,-25 0,0 0,-1 0,-48 25,24 0,-25 0,25-1,-25 26,25 0,-25-1,25 1,0-1,-25 1,25 0,0-1,0 1,-24-25,24 24,0-24,24-25,-24-25,0-24,0 24,0-25,25 1,-25 24,0-25,25 1,-25 24,25 0,-25 0,25 0,-25 1,24 24,1 0,-25-25,25 25,0 0,0 25,-1-25,-24 24,25 1,-25 0,0 0,0 0,-25-1,25 1,0 0,-24 25,-1-25,25 24,-25-24,0-25,0 25</inkml:trace>
  <inkml:trace contextRef="#ctx0" brushRef="#br0" timeOffset="403441.3069">6300 12055,'0'0,"0"25,0 0,0 24,-24-24,24 25,0-25,-25 24,25 1,-25-1,0 1,25-25,-25 0,1-1,24 1,-25 0,25-50,-25 0,50-24</inkml:trace>
  <inkml:trace contextRef="#ctx0" brushRef="#br0" timeOffset="403576.4651">6276 12278,'0'0,"24"0,-24 25,25 0,0 0,0 24,24-24,-24 0,0 0,0 24,0-24,-1 0,1 0,0-25,0 25</inkml:trace>
  <inkml:trace contextRef="#ctx0" brushRef="#br0" timeOffset="404088.7212">7293 12080,'0'0,"0"-25,0 0,-25-24,25-1,0 0,-25 1,25 24,0 0,-25 0,0 25,25 25,-49 0,24 0,0 24,-24 26,24-1,0 1,0-1,25 1,-25-1,25 0,0-24,0-25,25 24,0-24,-25-50,25 25,0-24,-1-1,1-25,0 1,0-1,0 0,-1 1,1-1,0-24,-25 24,25 0,-25 26,0-1,0 0,0 50,0 0,0 24,0 1,0-1,0 1,0 0,0-1,0 1,25 0,-25-26,24 26,-24-25,25-25,-25 25,25-50,-25 0</inkml:trace>
  <inkml:trace contextRef="#ctx0" brushRef="#br0" timeOffset="404420.9219">7491 12204,'0'0,"0"25,0 0,0-1,0 1,0 0,0 0,0 0,0-1,0 1,0 0,0 0,0 0,0-50,25 0,-25 0,25-24,-25 24,24-25,1 25,0 1,-25-1,25 25,-25 25,0-1,0 1,0 0,0 25,25-26,-25 1,0 0,24-25,1 25,0-25,-25-25,25 25,0-25,-25 0,24 25,1-24,-25-1,0 0</inkml:trace>
  <inkml:trace contextRef="#ctx0" brushRef="#br0" timeOffset="419320.7635">9178 11956,'0'-25,"0"0,-25 25,25-25,-25 25,0 0,1 0,-1 0,25 25,-25 0,25 0,-25 0,0-1,25 26,0-25,0 24,-25-24,25 25,25 0,-25-1,0 1,0-1,25 1,-25 0,0 24,25 0,-25-24,0 24,25-24,-25 0,0-1,0 1,0-25,0-1,0 1,0 0,0 0,0 0,-25-25,0 0,0 0,-24-25,24-25,0 25,0-24,0-1</inkml:trace>
  <inkml:trace contextRef="#ctx0" brushRef="#br0" timeOffset="419613.4882">8806 12353,'24'0,"1"0,0 0,25 0,-26-25,26 25,0 0,-1-25,-24 25,25 0,-25 0,-1 0,1 0,0 0,0 0,-50 0,0-25</inkml:trace>
  <inkml:trace contextRef="#ctx0" brushRef="#br0" timeOffset="420096.5693">8186 12129,'0'0,"-25"0,50 0,-1 0,1 25,0-25,0 0,24 0,-24 0,25 0,-25 0,-1 0,1-25,0 25,-75-24,26 24,-1 0</inkml:trace>
  <inkml:trace contextRef="#ctx0" brushRef="#br0" timeOffset="420265.2146">8186 12328,'0'25,"24"-25,1 0,0 0,0 0,24 0,-24 0,25-25,-25 25,24 0,1-25,-1 25,-24 0,0 0,0 25,0-25</inkml:trace>
  <inkml:trace contextRef="#ctx0" brushRef="#br0" timeOffset="420700.7231">9500 11857,'0'0,"0"-25,-25 25,1 25,24-1,-25 26,0 0,25 24,-25-24,25 24,0-24,0 24,0-24,0-1,0 1,0-25,25 0,-25 24,25-24,0 0,-1-25,1 25,25-25,-25-25</inkml:trace>
  <inkml:trace contextRef="#ctx0" brushRef="#br0" timeOffset="421164.4554">9723 12179,'-24'-25,"-1"50,0 25,25-25,0 24,-25 1,25-1,0-24,25 0,-25 0,0 0,25-1,0-24,-1 25,1-50,0 1,0-1,0 0,-25-25,24 26,-24-1,0-25,0 25,0 1,0-1,0 0,0 0,-24 0,24 0,-25 1,0 24,25-25,-25 25,0 0,1 25,24-1,-25 1,25 25,0-25,0 0,0-1,0 1,25-25</inkml:trace>
  <inkml:trace contextRef="#ctx0" brushRef="#br0" timeOffset="421469.4459">9947 11881,'-25'0,"25"25,25-25,-25 25,24 0,1 24,-25-24,25 0,-25 25,25-26,-25 1,25 25,-25-25,0 0,0 24,0-24,0 25,-25-26,25 26,-25 0,25-26,-25 26,0 0,-24-50,-1 49</inkml:trace>
  <inkml:trace contextRef="#ctx0" brushRef="#br0" timeOffset="422008.5723">10468 12229,'-25'-25,"50"25,-1 0,1 25,0-25,0 0,0 0,-1 0,1 0,25 0,-25 0,-1-25,1 25,0 0,0 0,-50 0,0 0,0 0</inkml:trace>
  <inkml:trace contextRef="#ctx0" brushRef="#br0" timeOffset="422272.0398">10468 12378,'-25'0,"50"24,-1-24,1 0,0 0,0 0,24 0,-24 0,0 0,25 0,-26 0,26-24,-25 24,0 0,-1-25,1 25,-50 25</inkml:trace>
  <inkml:trace contextRef="#ctx0" brushRef="#br0" timeOffset="433516.7141">11435 11807,'0'-25,"-25"25,25-25,0 50,0 0,0 25,0-1,0 26,0-1,0 0,0 1,0-1,0 1,0-1,-25 1,25-1,0-24,0-26,0 26,25-25,-25 0,0-1,0-48,0-26,0 25,0-49,-25-1,50 26</inkml:trace>
  <inkml:trace contextRef="#ctx0" brushRef="#br0" timeOffset="433905.1234">11609 12229,'-25'0,"50"0,-1 0,1 0,0 0,25 0,-26 0,26 0,0-25,-26 25,26 0,-25 0,0 0,-1 0,-24-25,-24 25</inkml:trace>
  <inkml:trace contextRef="#ctx0" brushRef="#br0" timeOffset="434285.0233">12353 12005,'0'-24,"-25"24,25 24,0 1,0 0,0 25,-25-26,25 26,0 0,-25 24,1-24,24 24,-25-24,0-1,25 1,0-25,-25 24,25-24,0 0,25-25,-25-25,0-24,-25-26,25 26,25-1</inkml:trace>
  <inkml:trace contextRef="#ctx0" brushRef="#br0" timeOffset="434584.9163">12402 11931,'0'25,"25"-25,-25 25,25-1,-25 1,25 0,-25 25,25-26,-25 26,0-25,24 25,-24-1,0 1,25-1,-25 1,0 0,25-26,-25 26,0-25,0 0,25-1,-25 1,0 0,0-50,0 0,-25 1,25-1,-25 0,0 0</inkml:trace>
  <inkml:trace contextRef="#ctx0" brushRef="#br0" timeOffset="434772.7622">12254 12427,'24'0,"1"0,0 0,0 0,0 0,-1 0,1 0,0-25,0 25,0 0,-1 0,1-24</inkml:trace>
  <inkml:trace contextRef="#ctx0" brushRef="#br0" timeOffset="435213.2189">12874 11807,'0'-25,"0"50,24 0,-24 0,0-1,0 1,0 25,0-25,0 24,0 1,0-1,0-24,0 25,0 0,0-1,0 1,0-1,0 1,0 0,0-1,0 1,0-25,25 24,-25 1,0-25,-25-1,25 1,0 0,0 0,0 0,25-50,-25 0,0 0,-25-24,25 24</inkml:trace>
  <inkml:trace contextRef="#ctx0" brushRef="#br0" timeOffset="440029.1283">13419 12179,'-24'0,"48"0,1 0,0 25,0-25,0 0,24 0,-24-25,0 25,0 0,-1 0,1 0,0 0,0-25,-50 50,0-25,0 25,1-25</inkml:trace>
  <inkml:trace contextRef="#ctx0" brushRef="#br0" timeOffset="440317.4068">13419 12353,'-24'0,"48"0,1 0,0 0,0 0,0 25,-1-25,26 0,-25 0,24 0,-24 0,0 0,0 0,0 0,-1 0,1-25,0 25,0 0,-50 0,0 0</inkml:trace>
  <inkml:trace contextRef="#ctx0" brushRef="#br0" timeOffset="443153.1067">14263 12030,'0'0,"-25"0,0 25,25 0,-25 0,25-1,-25 26,25-25,0 25,0-1,0 1,0-1,0-24,0 25,0-25,25-1,-25 26,25-50,0 25,0 0,-1-25,1-25,0 25,-25-25</inkml:trace>
  <inkml:trace contextRef="#ctx0" brushRef="#br0" timeOffset="443384.5744">14387 12278,'25'0,"-1"0,1 0,0 0,25 0,-26-24,26 24,-25 0,0-25,-1 25,1 0,0 0,0 0,0 0</inkml:trace>
  <inkml:trace contextRef="#ctx0" brushRef="#br0" timeOffset="443593.4223">14932 12055,'-24'25,"24"0,0-1,0 26,0-25,0 0,-25 24,25-24,0 25,0-25,0-1,0 1,0 0,0 0,25 0,-25-50</inkml:trace>
  <inkml:trace contextRef="#ctx0" brushRef="#br0" timeOffset="443848.0624">15081 11956,'0'25,"25"-25,-25 24,0 1,25-25,-25 25,25 0,-25 0,0-1,24 1,-24 25,25-25,-25 0,0-1,0 26,0-25,0 0,0 24,0-24,-25 0,25 0,-24-1,24 1,-25 25,0-25,0-1,0-24</inkml:trace>
  <inkml:trace contextRef="#ctx0" brushRef="#br0" timeOffset="444908.7336">15503 11832,'-25'0,"25"25,0-1,0 1,0 25,0-25,0-1,0 1,0 0,0 0,0 0,0-1,0-48,25-1,-25 0,25-25,-25 26,25-26,-25 25,24 0,-24 1,25-1,-25 50,25-25,-25 24,0 1,0 0,0 0,0 24,0-24,0 0,0 0,0 0,0-1,25 1,0 0</inkml:trace>
  <inkml:trace contextRef="#ctx0" brushRef="#br0" timeOffset="445369.178">15925 11832,'0'0,"0"25,0-1,0 26,0 0,0 24,-25 0,25 26,0-1,0-25,0 26,0-26,0 0,0-24,0 24,0-49,0 25,25-25,-25-1,0 1,0-50,0 1,24-1,-24-25,0 1,0-1</inkml:trace>
  <inkml:trace contextRef="#ctx0" brushRef="#br0" timeOffset="445657.068">16346 12154,'-25'-25,"1"25,-1 50,25-25,-25 25,25-1,-25 1,0-1,1 26,-1-50,25 24,-25 1,25-25,-25-1,25 1,0 0,25-50,-25 0,0 1,0-26,25 0</inkml:trace>
  <inkml:trace contextRef="#ctx0" brushRef="#br0" timeOffset="445892.733">16321 12055,'-24'25,"48"-25,-24 25,0-1,0 1,25 25,-25-25,0 24,25 1,-25 0,25-1,-25 1,0-1,25 1,-25-25,0 0,0 24,0-24,0 0,-25-25,25-25,-25 0,0 0</inkml:trace>
  <inkml:trace contextRef="#ctx0" brushRef="#br0" timeOffset="446073.1561">16173 12502,'-25'0,"50"24,-1-24,1 0,0-24,0 24,0 0,24 0,-24 0,0-25,0 25,0-25</inkml:trace>
  <inkml:trace contextRef="#ctx0" brushRef="#br0" timeOffset="446473.3861">16644 12005,'0'25,"0"0,0 0,0 0,25-1,-25 1,0 0,0 25,0-25,-25 24,25 1,0-1,0-24,0 25,0-1,0 1,0-25,0 24,0 1,0 0,0-1,0-24,0 25,0-26,25 1,-25 0,0 0,0-50,0-25,-25 26,25-26</inkml:trace>
  <inkml:trace contextRef="#ctx0" brushRef="#br0" timeOffset="450076.5011">16718 9451,'0'-25,"0"0,25 50,-25 0,0-1,0 26,0 0,0-1,0 1,0 24,0 1,-25-1,25 0,0 1,0-25,-24 24,24 0,0-24,0 0,0-1,0 1,0-1,0 1,0 0,0-26,0 26,0 0,24-1,-24-24,0 25,0-26,0 26,0-25,0 24,25-24,-25 25,0-25,0 24,0 1,0-25,0 24,0-24,0 0,0 0,0 0,0-1,0 1,0 0,0 0,25 0,-25-1,0 1,0 0,25 0,-25 0,25-1,-1 1,1 0,0 0,0 0,0-1,-1-24,1 25,0-25,0 0,0 0,-1 25,1-25,0 0,25 0,-26 25,1-25,0 0,25 0,-26 25,26-25,-25 0,24 0,1 0,0 0,-25 24,24-24,1 0,-1 0,1 0,0 0,-1 25,1-25,-1 0,1 0,0 0,24 0,-24 0,-1 0,1 0,-1 0,1 0,24 0,-24 0,0 0,24 0,-24 0,-1 0,26 0,-26 0,1 0,0 0,24 0,-24 0,-1 0,1 0,24 25,-24-25,-1 0,1 0,0 0,-1 25,1-25,0 0,-1 0,1 0,-1 0,1 0,0 0,-1 0,1 0,-1 0,1 0,0 25,-1-25,1 0,-1 0,1 0,0 0,-1 0,-24 0,25 0,-26 24,26-24,-25 0,24 0,-24 0,25 0,-25 0,24 25,-24-25,0 0,25 0,-26 0,26 0,-25 0,24 0,-24 0,0 0,25 0,-26 0,1 0,25 0,-25 0,24 0,-24 0,25 0,-26 0,26 0,-25 0,0 0,24 0,-24 0,0 0,24-25,-24 25,25 0,-25 0,24 0,-24 0,25 0,-25 0,24 0,-24-24,25 24,-1 0,-24 0,25 0,-26 0,26 0,0 0,-26 0,26 0,0 0,-1 0,-24 0,25 0,-26 0,26 0,0 0,-26 0,26 0,-25 0,25 0,-1 24,1-24,-25 0,24 0,1 0,-1 0,1 0,-25 0,24 0,1 0,0 25,-26-25,26 0,0 0,-1 25,1-25,-1 0,1 0,0 0,-1 0,1 0,-1 0,1 0,0 0,-1 0,26 0,-26 25,1-25,24 0,-24 0,0 0,24 0,-24 0,24 0,-24 25,24-25,-24 0,24 0,-24 0,-1 0</inkml:trace>
  <inkml:trace contextRef="#ctx0" brushRef="#br0" timeOffset="454356.4554">2828 6648,'25'24,"-1"-24,1-24,25 24,-25-25,24 25,1-25,-25 0,24 25,1-25,-25 1,-1 24,1 0,0 0,-50 24,25 1,-25 0,1-25,24 25</inkml:trace>
  <inkml:trace contextRef="#ctx0" brushRef="#br0" timeOffset="454757.0685">3597 6152,'0'0,"-25"0,50 0,-25 24,24 1,1 0,0-25,0 25,0-25,0 0,-25 25,24-25,-24 24,25-24,-50 25</inkml:trace>
  <inkml:trace contextRef="#ctx0" brushRef="#br0" timeOffset="455073.4445">3497 6548,'0'0,"0"25,25-25,0-25,0 25,0-24,-1 24,1-25,25 0,0 0,-26 0,1 1,0 24,0 0,0 0,-25 24,-25 1,0 0,0 25,0-1,1 1,-1-1,0 1,0 0,0-1,0 1,1-25,-1 24,25-24,0-50,25 1,-25-1</inkml:trace>
  <inkml:trace contextRef="#ctx0" brushRef="#br0" timeOffset="455213.0696">3820 6499,'50'149,"-100"-298,100 347,-50-148,24-1,-24-24,-24 25,24 0,0-26,0 1,-25 25,0-25,25-1,-25-48,25-1</inkml:trace>
  <inkml:trace contextRef="#ctx0" brushRef="#br0" timeOffset="455604.9443">4217 6226,'25'0,"-1"0,1 0,0 25,0-25,0 25,-1-25,-24 24,0 1,-24 0,-1 0,0-25,-25 25,26-1,-26 1,25-25,0 25,1-25,-1 0,0-25,25 50,0 0,25 24,-25-24,0 25,25-1,-25 1,0 0,0-1,0 1,0-25,0 0,0 24,24-24,-24-50,0 0,0 1</inkml:trace>
  <inkml:trace contextRef="#ctx0" brushRef="#br0" timeOffset="455905.4045">4142 6548,'0'0,"25"0,0 0,0-24,0 24,-1-25,1 25,0 0,25-25,-26 0,26 25,-25-25,24 25,-24 0,0-24,0 24,0 0,-1 0,1 24,0 1,-25 0,0 0,0 24,0-24,-25 25,25-1,0 1,0 0,-25-1,25-24,0 0,0 0,0 0,-24-1,24 1,-25 0,0-25,0-25,0 0,-24 1</inkml:trace>
  <inkml:trace contextRef="#ctx0" brushRef="#br0" timeOffset="456093.3806">4266 6524,'0'24,"0"1,25 0,-25 25,0-1,0-24,25 25,-25-1,0-24,0 0,0 0,0 0,25-25,-25-25,0 0,0 0,0 0,25-24</inkml:trace>
  <inkml:trace contextRef="#ctx0" brushRef="#br0" timeOffset="456260.8265">4440 6474,'25'50,"-50"-100,50 124,-25-49,0 0,25 0,-25 24,0-24,0 0,0 0,0 0,0-1,24 1,-24 0,-24-25</inkml:trace>
  <inkml:trace contextRef="#ctx0" brushRef="#br0" timeOffset="456432.5202">4366 6672,'0'0,"24"0,1 0,0 0,0 0</inkml:trace>
  <inkml:trace contextRef="#ctx0" brushRef="#br0" timeOffset="456576.9163">4316 6821,'0'0,"25"0,0 0,-25-25,24 25,1 0,0 0,0 0,-25-24,25 24,-1 0,-24 24,-24 1</inkml:trace>
  <inkml:trace contextRef="#ctx0" brushRef="#br0" timeOffset="456724.7951">4242 7020,'0'0,"-25"0,50 0,-1-25,1 25,0 0,0-25,24 0,-24 25,25-24,-25 24,24 0,-24 0,0-25,0 25,-1 0</inkml:trace>
  <inkml:trace contextRef="#ctx0" brushRef="#br0" timeOffset="456880.6677">4862 6945,'-25'0,"25"25,0 0,0 0,0 0,0-1,-25 1,25 25,-25-25,-24-1</inkml:trace>
  <inkml:trace contextRef="#ctx0" brushRef="#br0" timeOffset="460493.3026">2406 13419,'25'25,"-25"0,0 0,0 0,25 24,-25 1,0-25,0 24,0 1,24-25,-24 24,0-24,25-25</inkml:trace>
  <inkml:trace contextRef="#ctx0" brushRef="#br0" timeOffset="461036.8552">2530 13444,'25'-25,"-50"50,75-50,-26 25,1 25,0 0,0 0,-25 0,25-1,-50 1,25 0,-25 0,25 0,-25-1,0 1,1 0,-26 0,25 0,0-1,1-24,48 0,1-24,0 24,0 0,0-25,-1 25,1-25,0 25,0-25,-25 50,-25 0,25 0,-25-1,0 1,1 0,-1 25,-25-26,25 26,1 0,-1-26,0 26,0-25,0 0,1-1,48-24,1 0,0 0,0-24,0-1,-1 25,26-25,-25 25,24-25,1 0,-25 25,25 0,-26-24,1 24,0 24,0-24,-25 25,0 0,-25 0,25 0,0-1,-25 26,0-25,1 24,-1 1,0-25,0 25,0-26,25 1,-25 0,1-25,24-25,0 0,0-24,0-1</inkml:trace>
  <inkml:trace contextRef="#ctx0" brushRef="#br0" timeOffset="461180.9154">2629 13915,'0'0,"0"25,0 0,0 0,0 24,-25-24,25 25,-24-1,24 1,-25 0,25-26,-25 26,25-25,0 0,-25-25</inkml:trace>
  <inkml:trace contextRef="#ctx0" brushRef="#br0" timeOffset="461436.9453">2927 14015,'0'-25,"25"25,0 0,-1 0,1-25,0 25,0-25,24 25,-24 0,25-25,-25 25,-1 0,1-24,0 24,0 24,-50-24,0 25,0-25,1 0</inkml:trace>
  <inkml:trace contextRef="#ctx0" brushRef="#br0" timeOffset="461688.3811">3621 13494,'25'25,"0"-1,0-24,0 25,0-25,-1 25,1-25,0 25</inkml:trace>
  <inkml:trace contextRef="#ctx0" brushRef="#br0" timeOffset="462088.5966">3497 13891,'25'0,"0"-25,0 25,0-25,-1 0,26 0,-25 1,25-1,-26 25,1 0,0 0,0 25,-25 24,-25-24,0 25,0-1,1 1,-1-1,-25 1,25 0,0-26,1 26,24-25,0-50,0 0,0 0,0-24,24 24,1-25,0 26,0-26,0 25,0 0,-1 1,1 24,0-25,0 25,0 0,-1 0,1 25,0-25,-25 24,0 1,25 25,-25-25,-25-1,25 1,0 25,-25-25,0 24,25-24,-24 0,24 0,-25-25,0 0</inkml:trace>
  <inkml:trace contextRef="#ctx0" brushRef="#br0" timeOffset="462508.6527">4266 13419,'25'0,"0"0,0 25,0-25,-1 0,1 25,0-25,0 25,0 0,-50-1,25 1,-25 0,25 0,-25 0,-24-1,24 1,-25-25,1 25,-1 0,25-25,0 0,1 0,-1 0,0-25,25 50,0 0,0-1,25 26,-25-25,25 24,-25 1,0 0,24-1,-24 1,0-1,0 1,0 0,0-26,25 1,-25 0,0-50,0 0</inkml:trace>
  <inkml:trace contextRef="#ctx0" brushRef="#br0" timeOffset="462796.9312">4217 13791,'0'-24,"25"24,-1 0,1 0,0 0,0-25,24 25,-24 0,25-25,-1 25,1-25,-25 25,24 0,-24-25,25 25,-25 0,-1 0,1 25,0-25,-25 25,25-25,-25 25,0 24,0-24,-25 25,25-1,-25-24,25 25,-25 24,25-24,-24-1,24-24,-25 25,25-25,0-1,-25 1,25 0,-25-25,0-25,1 0,-1 1,0-1</inkml:trace>
  <inkml:trace contextRef="#ctx0" brushRef="#br0" timeOffset="462952.5188">4366 13767,'0'0,"0"24,0 1,0 0,24 0,-24 0,0 24,0-24,0 25,0-26,0 1,0 0,0 0,0-75,25 25</inkml:trace>
  <inkml:trace contextRef="#ctx0" brushRef="#br0" timeOffset="463116.5305">4539 13667,'0'0,"25"25,-25 0,0 0,0 0,0 24,0 1,0-1,0 1,0-25,0 24,0 1,0-25,0 24,0-24,-25 0,25-50</inkml:trace>
  <inkml:trace contextRef="#ctx0" brushRef="#br0" timeOffset="463260.5164">4390 13891,'25'0,"0"0,0 24,0-24,-1 0</inkml:trace>
  <inkml:trace contextRef="#ctx0" brushRef="#br0" timeOffset="463400.4746">4415 14015,'0'0,"25"0,0 0,0 0,-1 0,1 0</inkml:trace>
  <inkml:trace contextRef="#ctx0" brushRef="#br0" timeOffset="463552.6125">4341 14238,'-25'0,"50"0,-25 0,25 0,-1 0,1 0,0-25,0 25,24 0,-24-25,25 25,-25 0,-1 0,1 0,0-25,0 25</inkml:trace>
  <inkml:trace contextRef="#ctx0" brushRef="#br0" timeOffset="463693.2545">5011 14188,'0'-25,"-25"25</inkml:trace>
  <inkml:trace contextRef="#ctx0" brushRef="#br0" timeOffset="480529.4951">5085 14213,'0'-25,"0"50,25 0,-25 0,0-1,25-24,-25 25,0 0,-25-25,25 25,0 0,-25-25,0 25</inkml:trace>
  <inkml:trace contextRef="#ctx0" brushRef="#br0" timeOffset="481324.7543">6697 13816,'0'-25,"25"1,-25-1,0 0,0 0,0 0,0 1,0-1,-25 0,25 0,-25 25,25-25,-24 1,-1 24,0 0,0 24,0 1,1 0,24 0,0 24,-25-24,25 0,0 25,0-1,25 26,-25-26,0 26,24-26,-24 26,0-26,0 26,0-26,0 26,0-26,25 1,-25 0,0-1,0-24,-25 0,25 0,0-1,-24 1,24 0,-25-25,0 0,-25-25,26 0,-1-24,0-1</inkml:trace>
  <inkml:trace contextRef="#ctx0" brushRef="#br0" timeOffset="481500.416">6226 14064,'0'-25,"25"25,0-24,-1 24,1 0,25 0,-25 0,24 0,-24 0,25-25,-1 25,-24 0,0 0,0 0,-1 0,1 0,0-25</inkml:trace>
  <inkml:trace contextRef="#ctx0" brushRef="#br0" timeOffset="481712.3945">6871 13667,'-25'0,"25"25,-25-25,25 25,-25 25,25-1,0 26,-24-26,24 26,0-26,0 26,24-26,-24 1,0-1,25 1,0 0,0-25,0-25,0-25</inkml:trace>
  <inkml:trace contextRef="#ctx0" brushRef="#br0" timeOffset="481965.3944">7169 13915,'-25'0,"25"25,0 0,0 0,-25 0,25 24,-25-24,25 25,-25-26,25 26,-24 0,-1-26,25 1,-25 0,25 0,-25 0,0-25,1-25,-1 0,25-25</inkml:trace>
  <inkml:trace contextRef="#ctx0" brushRef="#br0" timeOffset="482169.0023">7020 13791,'25'0,"-25"25,24 0,1 0,-25 24,25-24,0 25,0-1,-25 1,24 0,-24-26,25 26,0 0,0-1,-25-24,25 0,-25 0,24 0,-24-50</inkml:trace>
  <inkml:trace contextRef="#ctx0" brushRef="#br0" timeOffset="482392.6063">7317 13667,'25'0,"-25"25,25 0,0 0,-25 0,25-1,-1 1,1 25,0-25,0 24,0-24,-25 25,24-1,-24-24,0 25,0-1,-24 1,24 24,-25-24,0 0,0 24,0-24,-24 24,-1-49</inkml:trace>
  <inkml:trace contextRef="#ctx0" brushRef="#br0" timeOffset="490501.2218">7863 13965,'-25'-25,"25"0,-25 25,50 0,0 0,0 0,0 0,-1 0,1 0,25 0,-25 0,0 0,-1-24,1 24,0 0,0 0,0 0,-1 0,-48 0,-1 0,0 0,0 24</inkml:trace>
  <inkml:trace contextRef="#ctx0" brushRef="#br0" timeOffset="490876.8363">7838 14089,'-25'0,"50"0,0 0,0 0,0 0,-1 0,1 0,0 0,0 0,0-25,24 25,-24 0,0 0,0 0,0 0,-1 0,1 0,0 0,0 0,0 0,-50 0,0 0</inkml:trace>
  <inkml:trace contextRef="#ctx0" brushRef="#br0" timeOffset="501352.5292">8781 13667,'0'0,"-25"-24,25-1,-25 25,25 25,-25-25,25 24,0 1,-24 50,24-26,0 1,0-1,0 1,0 24,24-24,-24 0,25-1,-25 1,25-25,-25-1,25 1,0 0,-1 0,1-25,0 0,0-25,-25 0</inkml:trace>
  <inkml:trace contextRef="#ctx0" brushRef="#br0" timeOffset="502024.7245">9302 13866,'0'0,"0"-25,-25 50,25 0,0-1,-25 26,25-25,-25 24,25 1,-24-25,24 24,-25-24,0 0,0 25,25-26,-25 1,25 0,-24-25,24 25,-25-50,25 0,-25-24,25-1</inkml:trace>
  <inkml:trace contextRef="#ctx0" brushRef="#br0" timeOffset="502212.6156">9103 13643,'25'0,"-50"0,75 24,-25 1,-25 0,25 25,-1-26,1 51,0-26,0 1,-25 0,25-1,-1 1,1-1,-25 1,25-25,0 0,-25-1,25 1,-25 0,0 0</inkml:trace>
  <inkml:trace contextRef="#ctx0" brushRef="#br0" timeOffset="502508.8506">9475 14039,'0'-24,"50"24,-25 0,0 0,24 0,-24 0,0 0,24 0,-24 0,0 0,0 0,0 0,-50 0,0-25,0 25</inkml:trace>
  <inkml:trace contextRef="#ctx0" brushRef="#br0" timeOffset="502872.4348">10170 13816,'0'25,"-25"0,25 0,-25 24,1 1,-1-1,0-24,0 25,0-1,25-24,-25 25,1-25,-1-1,25 1,-25-25,0-25</inkml:trace>
  <inkml:trace contextRef="#ctx0" brushRef="#br0" timeOffset="503092.5572">9996 13568,'25'0,"0"25,0 0,0 0,-25-1,24 26,1 0,0-1,0 1,0-1,-1 1,1 0,-25-1,25-24,0 25,0-26,-25 1,0 0,24 0,1 0,-25-50</inkml:trace>
  <inkml:trace contextRef="#ctx0" brushRef="#br0" timeOffset="503300.5827">10492 13940,'0'0,"0"25,0 0,0 0,0-1,0 1,0 25,0-25,0 24,0-24,0 0,0 0,0-1,0 1,0-50</inkml:trace>
  <inkml:trace contextRef="#ctx0" brushRef="#br0" timeOffset="503596.9358">10641 13593,'0'25,"25"0,0 24,-25-24,25 0,-1 24,1 1,0 0,0-26,-25 26,25 0,-25-26,0 26,0-25,0 0,0 24,-25-24,25 25,-25-26,0 1,0 0,-24-25</inkml:trace>
  <inkml:trace contextRef="#ctx0" brushRef="#br0" timeOffset="503952.7398">11112 13543,'-24'0,"24"25,-25 0,25 0,-25 24,0 1,25 24,-25 1,25-26,-24 26,24-1,24-24,-24-1,0 1,25 0,0-1,0-24,0 0,-1-25,1 25,0-50</inkml:trace>
  <inkml:trace contextRef="#ctx0" brushRef="#br0" timeOffset="504232.1809">11460 13841,'-25'0,"25"25,0 0,0-1,-25 1,25 25,-25-1,25 1,-24 0,-1-26,25 26,-25 0,0-26,25 1,-25 0,25 0,-24-25,-1-25,25-25,-25 26</inkml:trace>
  <inkml:trace contextRef="#ctx0" brushRef="#br0" timeOffset="504427.7045">11311 13643,'0'0,"0"24,25 1,0 0,-1 0,1 24,0 1,0 0,0-1,-1 1,1 24,0-24,-25-1,25 1,0 0,-25-26,24 26,-24-25,25 0,-25 0</inkml:trace>
  <inkml:trace contextRef="#ctx0" brushRef="#br0" timeOffset="504680.7417">11683 13990,'25'0,"0"0,24 25,-24-25,0 0,0 0,24 0,-24 0,0 0,0 0,-1 0</inkml:trace>
  <inkml:trace contextRef="#ctx0" brushRef="#br0" timeOffset="504944.3347">12452 13841,'-25'0,"0"25,1 0,24-1,-25 1,0 25,0-1,0 1,1 0,-1-1,25 1,-25-25,0-1,25 1,-25 0,0-50,25 0,0-24,0-26</inkml:trace>
  <inkml:trace contextRef="#ctx0" brushRef="#br0" timeOffset="505119.8485">12254 13593,'0'0,"0"-25,24 25,1 25,0 25,0-26,0 26,-1 0,1-1,0 26,-25-26,25 26,0-26,-25 26,0-26,24-24,-24 25,25-26,-25 1</inkml:trace>
  <inkml:trace contextRef="#ctx0" brushRef="#br0" timeOffset="505400.7428">12626 13965,'0'0,"24"25,1 0,0-1,0 1,0 0,-25 0,0 0,0-1,-25 1,0 0,0 0,0 0,1-1,-1-24,50 0,-1 0,1 0,0 0,0-24,0 24,-1 0,1 0,0-25,0 25,0 0,-1 0,-24-25</inkml:trace>
  <inkml:trace contextRef="#ctx0" brushRef="#br0" timeOffset="505652.4125">12849 13618,'0'25,"25"-25,-25 24,24 1,1 0,0 25,0-26,-25 26,25 0,-1-1,1-24,0 25,0-1,-25 1,0-1,0 1,0 0,0-1,-25-24,0 25,0-1,1 1,-1-25,0 0,0-1</inkml:trace>
  <inkml:trace contextRef="#ctx0" brushRef="#br0" timeOffset="505848.9356">13320 14039,'25'0,"0"0,0-24,-1 24,-24-25,25 25</inkml:trace>
  <inkml:trace contextRef="#ctx0" brushRef="#br0" timeOffset="505960.2315">13667 14015,'0'24,"0"-48,25 48,-25 1,25-25,0 0</inkml:trace>
  <inkml:trace contextRef="#ctx0" brushRef="#br0" timeOffset="506072.5303">14015 13965,'74'25,"-148"-50,148 75,-49-50,-75-25</inkml:trace>
  <inkml:trace contextRef="#ctx0" brushRef="#br0" timeOffset="506396.6204">14635 13618,'-25'0,"0"25,0-1,25 26,-24-25,24 49,-25-24,0 24,25 1,0-1,0-24,0 24,0-24,25-1,0 1,-1-25,1 0,0-1,25-24</inkml:trace>
  <inkml:trace contextRef="#ctx0" brushRef="#br0" timeOffset="506704.5034">15032 13891,'-25'0,"25"24,0 1,0 0,-25 0,25 0,-25 24,0-24,1 25,-1-26,0 26,0-25,0 0,1-1,-1 1,0-25,0-25,25 1,-25-1</inkml:trace>
  <inkml:trace contextRef="#ctx0" brushRef="#br0" timeOffset="506879.9708">14833 13643,'0'0,"25"0,0 24,-25 1,25 0,-1 0,1 24,0 1,0 0,0-1,-1 26,1-26,0 1,-25 24,25-24,0-25,-25 24,24-24,-24 0,0 0</inkml:trace>
  <inkml:trace contextRef="#ctx0" brushRef="#br0" timeOffset="507048.4187">15205 14039,'25'0,"0"0,0 0,-25 25,24-25,26 0,-25 0,0 0,24 0,-24 0,0 0,25 0,-26-25</inkml:trace>
  <inkml:trace contextRef="#ctx0" brushRef="#br0" timeOffset="507301.06">15850 13816,'-25'0,"1"25,24 0,0 24,-25-24,0 25,25-1,-25-24,0 25,1-1,-1-24,0 25,25-25,-25-1,0 1,25 0,-24-25,-1-25,0 0</inkml:trace>
  <inkml:trace contextRef="#ctx0" brushRef="#br0" timeOffset="507500.5915">15652 13519,'25'24,"-1"1,1 0,0 0,0 24,0 1,24 0,-24-1,0 1,-25 24,25-24,-1 24,1-24,0-1,0 1,0-25,-25 24,24-24,1 0,-25 0,25-50</inkml:trace>
  <inkml:trace contextRef="#ctx0" brushRef="#br0" timeOffset="507849.1092">16123 13915,'0'25,"0"0,0 25,25-26,-25 1,0 25,0-1,0-24,0 25,0-25,0-1,0 1,0-50,0 1,0-26,25 25,-25-24,24-1,-24 0,25 1,-25 24,25 0,0 0,-25 50,0 0,0 0,25 0,-25-1,0 26,0 0,0-26,0 26,0-25,24 0,-24-1,0 1,25-25,0 0,-25-25,0 1,0-1</inkml:trace>
  <inkml:trace contextRef="#ctx0" brushRef="#br0" timeOffset="508145.1138">16446 13568,'24'25,"1"0,-25 0,25-1,0 1,-25 25,25-25,-1 24,-24-24,25 25,-25-1,25 1,-25-1,0-24,0 25,0-1,-25 1,25 0,-25-1,25 1,-24-25,-1 24,0-24,0 25,0-25</inkml:trace>
  <inkml:trace contextRef="#ctx0" brushRef="#br0" timeOffset="523268.9388">3646 15577,'-25'25,"25"0,-24 25,-1-26,25 26,-25 0,0-1,0 1,1-25,-1 24,0 1,25-25,-25-1,0 1,1-25,24 25,-25-25,25-25,0 0,-25-24,25-26,0 1,0 0</inkml:trace>
  <inkml:trace contextRef="#ctx0" brushRef="#br0" timeOffset="523464.8356">3423 15329,'0'0,"25"0,-25 25,25-25,-1 25,-24 0,25 24,0 1,25 0,-26 24,1-24,0 24,0 0,0-24,24 24,-24-24,0 0,0-1,-25 1,25-25,-1 24,1-24,-25-50</inkml:trace>
  <inkml:trace contextRef="#ctx0" brushRef="#br0" timeOffset="523836.7122">3994 15329,'-25'0,"25"25,0 0,0 0,0 0,0 24,25-24,-50 25,50-26,-25 26,0-25,0 0,0-1,0-48,0-1,0 0,0 0,0-24,0-1,24 25,-24-24,25 24,0 0,0 50,-25 0,0-1,25 26,-25-25,0 24,0-24,0 25,0-25,0-1,0 1,0 0,24-50,-24-24</inkml:trace>
  <inkml:trace contextRef="#ctx0" brushRef="#br0" timeOffset="524052.1288">4167 15429,'25'0,"-25"24,25-24,0 0,-1 0,1 0,0 0,0 0,0 0,-1 0</inkml:trace>
  <inkml:trace contextRef="#ctx0" brushRef="#br0" timeOffset="524228.7966">4440 15255,'0'25,"0"-1,0 1,0 25,0-25,0 24,0-24,0 25,0-25,0 24,0 1,0-25,0-1,-25-24,25 25</inkml:trace>
  <inkml:trace contextRef="#ctx0" brushRef="#br0" timeOffset="524948.7433">4936 15131,'25'25,"-25"-1,25 1,-25 0,25 0,-25 0,0-1,24 1,-24-50,25 1,-25-1,0 0,25-25,-25 26,25-1,0 0,-25 0,24 25,1 25,-25 0,0 0,-25-25,25 24,0 1,-24 0,-1 0,25 0,-25-1,-25 26,26-25,-1 0,-25 0,25-25,-24 24,24-24,0 25,-25-25,26 0,-1 0,25-25,-25 25,50 0,0-24,-1 24,26 0,0-25,-25 0,24 25,26-25,-26 25,1 0,-1-25,-24 25,25 0,-1 0,-24 0,0 0,0 0,-25 25,-25-25,0 25,0-25,-24 25,-1 0,1-1</inkml:trace>
  <inkml:trace contextRef="#ctx0" brushRef="#br0" timeOffset="525828.6007">4812 15553,'0'173,"0"-346,0 396,0-198,0 24,0-24,0 0,0 0,0-1,0 1,0 0,0-50,0 0,0 1,25-1,-25-25,0 25,0-24,0-1,25 25,-25 1,25-26,-1 25,-24 0,25 25,0-24,0 24,0 0,-1 0,1 0,-25 24,-25-24,25 25,0 0,0 0,0 0,0-1,0 1,0 0,0 25,0-26,0 1,0 0,0 0,0 0,0-1,0 1,0 0,-24-25,-1-25,25 0,-25 1,25-1,-25 0,25 0,-25-24,25 24,0 0,25 50,-25 0,0-1,0 1,0 0,25-25,-25 25,25-50,-25 0,25-24,-25 24,24-25,-24 25,25-24,-25 24,25 25,-25-25,25 50,-25 0,0 0,0-1,0 26,0-25,0 24,0-24,0 0,0 0,0 0,25-50,-25 0,24 0,-24-24,25-1,-25 0,25 1,-25 24,25-25,-25 1,25 24,-1 25,-24 25,25-25,-25 49,0-24,0 25,0-1,0 1,0 24,0-24,0 24,0 1,0-1,-25-24,25-1,0-24,0 25,0-25,0-1,-24-24,-26-49,50 24</inkml:trace>
  <inkml:trace contextRef="#ctx0" brushRef="#br0" timeOffset="526100.562">5655 15379,'25'25,"0"-25,-25 25,25-25,0 0,-1 24,1-24,-50-49</inkml:trace>
  <inkml:trace contextRef="#ctx0" brushRef="#br0" timeOffset="526552.1093">5606 15503,'0'0,"0"25,0 0,0-1,0 26,0-25,0 0,0-1,0 1,25 0,-25 0,24-25,-24-25,0 0,25 0,0-24,0 24,0 0,-25 0,24 1,1 24,0 24,-25 1,0 0,0 0,0 24,0-24,-25 25,25-25,0-1,25-48,0-1,-25 0,25 25,0-25,-1 25,-24-25,25 25,0 25,-25 0,0 0,-25 0,25-1,-25 1,25 0,-24 0,-1 0,0-25,0-25</inkml:trace>
  <inkml:trace contextRef="#ctx0" brushRef="#br0" timeOffset="527432.8026">6400 15156,'-25'24,"25"26,-25-25,0 24,0-24,25 0,0 0,-24 0,24 0,24-50,1 25,-25-25,25 25,0 0,0-25,-1 25,-24 25,0 0,0 0,-24-1,24 1,-25 0,25 0,-25 0,0-1,0 1,1 0,48-50,-24 0,25 1,0-1,0 25,-25-25,25 25,-1 25,-24 0,0-1,0 1,0 0,-24-25,24 25,0 0,0-50,24 0,-24-25,25 26,0-1,0 0,0 0,-1 0,1 25,0 0,0 25,-25 0,25 0,-25 0,-25-1,25 1,0 0,0 0,-25-25,25 25,-25-1,0-24,1 25,-1-25,0 0,25-25,-25 1,25-1,0 50,0 24,0 1,25-25,-25 24,-25 1,25-1,0 1,0 0,0-26,0 1,0 0,0 0,-25-50,25 0,0-24,0 24,0-25,0 1,-24-1,24 25,0-24,-25 24,25 0,-25 50,0 0,0-1,25 1,-24 0,-1 0,0 0,25-1,-25 1</inkml:trace>
  <inkml:trace contextRef="#ctx0" brushRef="#br0" timeOffset="527549.2168">6350 15850,'198'50,"-396"-100,421 125,-198-51,0-24,0 0,-1 25,1-50</inkml:trace>
  <inkml:trace contextRef="#ctx0" brushRef="#br0" timeOffset="528016.9458">6796 15304,'0'0,"25"25,0 0,0 0,-25 0,25 0,0-25,-1 0,1 0,0-25,-25 0,25 0,0 25,-25-25,24 25,-24-25,-24 25,-1 25,0 0,0 0,0-25,1 25,-1 0,-25-1,25 1,0 0,1 0,-1-25,0 25,0-25,0 0,50 0,0 0,0-25,0 25,24 0,1-25,-25 25,24 0,-24 0,25-25,-25 25,-1 0,1 0,0-25,0 1,-50 24,0-25,0 25,1-25</inkml:trace>
  <inkml:trace contextRef="#ctx0" brushRef="#br0" timeOffset="528196.7977">6945 15106,'-24'25,"48"-50,-24 75,0-26,0 26,0 0,0-1,0 26,0-1,0 1,0-26,0 26,0-26,0 1,0-25,0-1,25-48,-25-1,0-25,0 25,0-24</inkml:trace>
  <inkml:trace contextRef="#ctx0" brushRef="#br0" timeOffset="528520.6079">6995 15503,'-149'174,"124"-150,25 1,0 0,-25 0,50-50,0 25,-25-25,25 25,0-25,0 1,-1 24,1-25,0 25,0 25,-25-1,-25 1,25 0,0 0,-25 0,0-1,25 1,-24-25,24 25,0 0,0 0,24-1,-24 1,25-25,-25 25,25-25,-25 25,25 0,0-1,-1-24,-24-24,0-1,25 25</inkml:trace>
  <inkml:trace contextRef="#ctx0" brushRef="#br0" timeOffset="529064.4566">7119 15875,'-25'0,"50"0,-50 25,0 0,25-1,-24 1,24 0,-25 25,0-26,0 1,0 0,1 0,-1 0,0-25,25-25,-25 25,25-25,0 0,0-24,0 24,25-25,-25 1,25-1,24 25,-24-24,0 24,0 0,24 0,-24 0,25 1,-25-1,24 0,-24 25,25 0,-26 0,26 0,-25 0,0 25,-25 0,24-25,-24 24,0 1,0 25,0-25,-24-1,-1 26,0-25,0 0,0 24,1-24,-1-25,0 25,0 0,0-25,1 0,24-25,0 0,0 0,0 0,0 1,0-1,24 0,-24 0,25 25,0 0,0 0,0 0,-1 0,1 25,0 0,0-25,0 25,-1-25,1 24,25-24,-25 25,-1-25,1 0,0 0,-50 0</inkml:trace>
  <inkml:trace contextRef="#ctx0" brushRef="#br0" timeOffset="531757">8930 15602,'24'0,"26"0,-25 0,0 0,24 0,1 0,0 0,-1 0,1 0,-25 0,24 0,-24 0,0 0,0 0,-1 0,1 0,-50 0,1 0,-1 0</inkml:trace>
  <inkml:trace contextRef="#ctx0" brushRef="#br0" timeOffset="532808.6295">10071 15156,'-25'-25,"25"0,-25 25,0 25,0 24,1-24,-1 50,0-1,25 1,-25 24,25-25,0 1,0-1,25-24,-25-1,25 1,0-1,-1-24,1 0,25-25,0 25,-26-50</inkml:trace>
  <inkml:trace contextRef="#ctx0" brushRef="#br0" timeOffset="533152.6134">10492 15379,'-24'0,"24"25,-25-25,25 25,-25 24,0-24,0 25,25-26,-24 26,-1-25,0 0,25-1,-25 26,0-25,25 0,-24-25,-1 0,-25-50,50 0,0 1</inkml:trace>
  <inkml:trace contextRef="#ctx0" brushRef="#br0" timeOffset="533396.3527">10244 15180,'0'0,"0"-24,25-1,0 50,0-25,0 24,-1 1,1 25,0-1,0 1,0 0,-1 24,1-24,0-1,0 1,-25 24,25-49,-1 25,1-25,-25-1,0 1,25-50</inkml:trace>
  <inkml:trace contextRef="#ctx0" brushRef="#br0" timeOffset="533508.6518">10765 15478,'0'75,"0"-150,0 174,0-74,0 25,0-1,0-24,0 25,0-25,25 24,-25-24</inkml:trace>
  <inkml:trace contextRef="#ctx0" brushRef="#br0" timeOffset="533720.4016">10864 15478,'25'-25,"0"25,0 0,0 0,24-24,-24 24,25 0,-1 0,-24 0,0 0,0 0,0 0,-1 24,-48 1,-1-25</inkml:trace>
  <inkml:trace contextRef="#ctx0" brushRef="#br0" timeOffset="533875.8453">11063 15230,'-25'0,"50"0,-50 25,25 0,0-1,0 1,0 50,0-26,0 1,0 24,0-24,0 0,25 24,-25-24,0-1,25-24,-25 0</inkml:trace>
  <inkml:trace contextRef="#ctx0" brushRef="#br0" timeOffset="534100.4662">11559 15354,'-25'25,"25"0,-25 0,1 24,-1 1,0-25,25 24,-25 1,0-1,1-24,-1 25,0-25,25-1,-25 1,0-25,1 0,24-25,-25 1</inkml:trace>
  <inkml:trace contextRef="#ctx0" brushRef="#br0" timeOffset="534260.511">11311 15156,'25'0,"-50"0,75 0,-26 24,1 1,25 0,-25 25,-1-26,1 51,0-25,0-1,0 26,-1-26,1 1,0-1,-25 1,25 0,-25-26,0 1</inkml:trace>
  <inkml:trace contextRef="#ctx0" brushRef="#br0" timeOffset="534556.6177">11782 15503,'0'25,"25"0,0-25,-25 24,25-24,-25 25,0 0,24 0,-24 0,0-1,0 1,-24 0,24 0,-25 0,0-25,0 24,0 1,1-25,48 0,1 0,0 0,0 0,0 25,-1-25,1 0,0 0,0-25</inkml:trace>
  <inkml:trace contextRef="#ctx0" brushRef="#br0" timeOffset="534788.0309">12055 15528,'25'0,"0"0,-1 0,1-25,25 25,0 25,-26-25,1 0,0 0,0 0,0 0,-1 25,1-25,-50 0,1 0</inkml:trace>
  <inkml:trace contextRef="#ctx0" brushRef="#br0" timeOffset="534940.5343">12278 15329,'0'0,"-24"25,24 0,0 25,0-26,0 26,0 0,0 24,0-24,0-1,0 26,0-26,0 1,0-25,0-1,0 1</inkml:trace>
  <inkml:trace contextRef="#ctx0" brushRef="#br0" timeOffset="535120.1136">12650 15627,'25'0,"-25"-25,25 25,0 0</inkml:trace>
  <inkml:trace contextRef="#ctx0" brushRef="#br0" timeOffset="535216.3501">12824 15627,'25'25,"-50"-50,50 25,0-25</inkml:trace>
  <inkml:trace contextRef="#ctx0" brushRef="#br0" timeOffset="535312.6341">13022 15602,'100'50,"-200"-100,200 125,-76-100</inkml:trace>
  <inkml:trace contextRef="#ctx0" brushRef="#br0" timeOffset="535616.3338">13345 15478,'-25'0,"50"0,0 0,0 0,-1 0,26 0,0 0,-26 0,26 0,0-25,-26 25,26 0,-50 25,25-25,0 0,-50 0</inkml:trace>
  <inkml:trace contextRef="#ctx0" brushRef="#br0" timeOffset="535772.0425">13593 15230,'0'25,"-25"0,25 24,0-24,0 25,0-1,0 26,0-26,0 1,0 0,0-1,0 1,25-1,-25-24</inkml:trace>
  <inkml:trace contextRef="#ctx0" brushRef="#br0" timeOffset="536068.5768">14263 15329,'-25'-25,"25"50,-25 0,25 0,-25 0,0 0,1 24,-1 1,0-1,0 1,-24 0,24-26,25 1,-25 0,0 0,25 0,-25-50,1 0,-1 0,25 0</inkml:trace>
  <inkml:trace contextRef="#ctx0" brushRef="#br0" timeOffset="536228.5098">14015 15056,'24'25,"-48"-50,73 75,-24-25,0 0,0 24,24 1,-24-1,0 1,0 0,24 24,-24-24,0-1,0 26,-25-50,25 24,-25-24,24 0</inkml:trace>
  <inkml:trace contextRef="#ctx0" brushRef="#br0" timeOffset="536560.7504">14536 15503,'0'25,"0"0,0-1,0 26,0-25,0 24,0 1,0-25,0 0,0-1,0 1,24-50,-24 1,0-26,25 25,-25-24,25-1,-25 0,25 26,-25-1,25 0,-1 25,-24 25,0 0,0-1,0 26,0-25,0 24,0 1,25-25,-25 0,0-1,25 1,0-25,0 0,-1-25,1 25,0-24,0-1,-25-25</inkml:trace>
  <inkml:trace contextRef="#ctx0" brushRef="#br0" timeOffset="536796.2829">14858 15032,'25'24,"0"1,-25 0,24 25,1-26,0 26,0-25,0 24,-1 1,1 0,-25-1,25 1,-25 0,0 24,0-24,-25 24,25-24,-25 24,1-24,-1 24,0-24,0-1,-24 1</inkml:trace>
  <inkml:trace contextRef="#ctx0" brushRef="#br0" timeOffset="539388.4477">4118 16570,'0'0,"0"-25,0 0,24 50,-24 0,0-1,0 1,25 25,-25-25,0-1,-25 1,25 25,0-25,-24-25,24 24,-25-24,0 0</inkml:trace>
  <inkml:trace contextRef="#ctx0" brushRef="#br0" timeOffset="539512.8155">3944 16644,'-25'0,"50"0,-50 25,50 0,-25-1,25 1,0 0,-1-25,1 0,0 0</inkml:trace>
  <inkml:trace contextRef="#ctx0" brushRef="#br0" timeOffset="539960.2545">4316 16520,'0'25,"0"-50,0 75,0-26,-25 26,25-25,-25 0,25-1,-24 26,-1-25,0 0,0-1,0 1,1 0,-26-25,25 25,-24-25,24 0,0 0,0-25,0 25,1-25,-1 0,0 25,50 25,-25 0,0 0,25 24,-25-24,0 0,0 25,0-26,0 1,0 0,0 0,0-50,0 0,24 0,1 1,0-26,0 25,0 0,24 1,-24-1,25 25,-1-25,-24 25,25 0,-26 0,26 0,-25 0,0 0,-1 0,1 0,0 0,-50 25,0-25,1 25,-1-25,0 24</inkml:trace>
  <inkml:trace contextRef="#ctx0" brushRef="#br0" timeOffset="540191.8705">4167 17041,'0'25,"0"-50,0 74,0-24,25 0,-25 0,25-50,-25 0,25 0,-25 1,0-1,24 25,-24-25,0 50,0 0,-24-1,24 1,-25-25,25 25,-25 0</inkml:trace>
  <inkml:trace contextRef="#ctx0" brushRef="#br0" timeOffset="540673.1513">3969 17239,'0'0,"0"25,25-25,-25 25,0 0,0-1,24 1,-24 0,0 0,25 0,-25-1,25-24,-25-24,0-1,0 0,25 0,-25 0,25 1,-1 24,1-25,0 0,0 25,0-25,-1 25,26-25,-25 25,0 0,-1 0,26 0,-25 25,0-25,-25 25,0 0,-25 0,0-1,0 1,25 0,-25 0,1-25,-1 25,0-1,0-24,0-24,1 24,24-25,-25 0,25 0,0 0,0 1,0-1,0 0,0 0,25 50,-25 0,0 0,0 24,0 1,0 24,0-24,0 24,0 1,24-26,-24 26,0-26,0 26,25-50,-25 24</inkml:trace>
  <inkml:trace contextRef="#ctx0" brushRef="#br0" timeOffset="540897.0398">4762 16694,'0'24,"25"1,-25 0,25 0,-25 0,25-1,0-24,0-24,-1-1</inkml:trace>
  <inkml:trace contextRef="#ctx0" brushRef="#br0" timeOffset="541184.182">5011 16669,'-50'49,"100"-98,-100 123,25-49,0 0,1 24,-1-24,0 0,-25 0,25 0,1-1,-1 1,0-25,-25 25,26-25,-1 0,25-25,25 25,-1 0,1 0,25-25,-1 25,1 0,0-24,-25 24,24 0,1 0,-25-25,24 25,-24 0,0-25,-50 25,25-25,-25 25,25-25,-25 25</inkml:trace>
  <inkml:trace contextRef="#ctx0" brushRef="#br0" timeOffset="541720.4795">4862 16520,'0'0,"0"25,25 0,-25 24,0 1,0-1,0 26,0-26,0 26,0-1,0 1,0-26,0 1,0-1,24-24,-24-50,25-24,-25 24,0-25,0 26,0-1,0-25,0 25,0 1,-25 24,1 24,-1 1,0 0,0 0,0 0,0-1,25 1,-24 0,48-50,1 25,-25-25,25 25,0 0,0-24,0 48,-1 1,-24 0,0 0,0 0,-24-1,24 1,-25 0,25 0,-25 24,25-24,-25-25,25 25,0 0,25-25,0 25,0-25,-1 24,1-24,0 25,0-25,-25 25,25-50,-25 0</inkml:trace>
  <inkml:trace contextRef="#ctx0" brushRef="#br0" timeOffset="542245.2292">5011 17264,'-50'74,"100"-148,-100 198,25-99,0 0,25-1,-24 1,-1 0,0 0,0-25,0 0,0 0,1-25,24 0,0 0,0 1,0-1,24 0,-24 0,25-24,0 24,0 0,25 0,-26 0,1 1,25-1,-25 0,24 25,-24-25,0 25,24 0,-24 0,0 0,0 25,-25 0,0 0,0-1,-25 1,25 0,-25 0,0 0,25-1,-24 1,-1 25,0-50,25 25,-25-25,0 0,1-25,24-25,0 25,0 1,0-1,0 0,0 0,24 25,1 0,0 0,0 25,0 0,-1 0,1-1,0 1,0 0,0 0,-1 0,26-1,-25-24,0 0,-1 0,26 0</inkml:trace>
  <inkml:trace contextRef="#ctx0" brushRef="#br0" timeOffset="543036.7676">5457 16842,'25'0,"0"0,-1 0,1 0,0 0,0 0,-25 50,0-25,0 0,0 24,-25 1,25-1,-25 26,25-26,0-24,0 25,0-25,0-50,25 0,-25 0,25 0,-25-24,25-1,-25 25,24-24,-24-1,25 1,0-1,-25 25,25-24,-25 24,25 0,-1 0,1 25,0 0,0 0,-25-25,25 25,-25 25,25-25,-25 25,0 0,-25 0,25-1,-25 1,0 25,0-25,0 24,25 1,-24-1,24 1,-25 0,25-26,0 1,0 0,0 0,0 0,0-50,25 0,-25 0,24 0,-24 1,25-26,0 25,0 0,0-24,0 49,-1-25,1 0,0 25,0 0,-25 25,0 0,0 0,0-1,-25 26,25-25,-25 24,0-24,1 25,-1-1,0-24,0 0,0 0,25 0,-25-25,25-25,25 0,-25 0,25 25,-25-25,25 25,0-24,0 24,-1 0,1 24,0-24,0 25,0-25,-1 25,1-25,0 0,0 0,0 0,-1 0,-48-25</inkml:trace>
  <inkml:trace contextRef="#ctx0" brushRef="#br0" timeOffset="554520.3126">9054 17041,'25'-25,"-1"25,1 0,25 0,-25 0,24-25,-24 25,25 0,-26 0,1 0,25 0,-25 0,24-25,-24 25,0 0,0 0,-50 0,0-24</inkml:trace>
  <inkml:trace contextRef="#ctx0" brushRef="#br0" timeOffset="554872.9183">9773 16718,'0'25,"0"25,0-25,0 24,0-24,0 25,0-1,0 1,0-1,0-24,0 25,0-25,0-1,0 1,0 0,25-50,-25-24,0 24,0-25</inkml:trace>
  <inkml:trace contextRef="#ctx0" brushRef="#br0" timeOffset="555332.3629">8979 16619,'0'-25,"-25"25,1 25,-1 0,25 25,-25-1,0 26,0-1,25 0,-24-24,24 24,0-24,24 24,-24-24,25-25,-25 24,25-24,25 0,-26 0,26 0,0-25,-25 0</inkml:trace>
  <inkml:trace contextRef="#ctx0" brushRef="#br0" timeOffset="555876.3925">9996 16619,'0'-25,"0"50,25-25,-25 25,25 25,0-1,0 1,-1-1,1 1,0-25,-25 24,25 1,0 0,-25-26,0 26,0-25,0 24,0-24,0 25,-25-25,25 24,-25-24,25 25,-25-26,0 1,25 0,-24-25,-1 25</inkml:trace>
  <inkml:trace contextRef="#ctx0" brushRef="#br0" timeOffset="556776.937">10368 16446,'0'-25,"25"50,-25-1,0 1,0 0,0 0,0 24,0-24,0 0,0 25,0-26,0 1,0 0,0-50,0 0,25 1,-25-26,0 0,25 26,-25-26,25 25,-25 0,24 1,-24-1,25 25,0 0,-25 25,0-1,0 1,0 25,0-25,0 24,0-24,0 0,0 0,0-1,25 1,-25 0,25-25,-25 25,24-25,1-25</inkml:trace>
  <inkml:trace contextRef="#ctx0" brushRef="#br0" timeOffset="557457.1022">10889 16966,'0'-24,"0"48,0 1,-25 0,25 0,0 0,-24 24,24-24,-25 25,25-1,-25-24,0 0,0 24,25-24,-24 0,24 0,-25-25,25 25,-25-75,25 25,-25-24</inkml:trace>
  <inkml:trace contextRef="#ctx0" brushRef="#br0" timeOffset="557676.1187">10691 16718,'0'0,"25"-24,-25-1,24 25,1 0,0 25,0-25,0 24,-1 1,1 0,-25 25,25-1,0 1,-25-1,25 1,-25 0,24-1,-24 1,25-1,-25 1,25 0,-25-26,0 1,0 0,25 0,-25-50</inkml:trace>
  <inkml:trace contextRef="#ctx0" brushRef="#br0" timeOffset="557856.373">11212 17090,'0'25,"0"0,0 0,0 0,0-1,0 1,0 0,0 25,0-26,0 1,0 0,25 0,-25 0,-25-50</inkml:trace>
  <inkml:trace contextRef="#ctx0" brushRef="#br0" timeOffset="558240.3501">11584 16892,'-25'25,"25"0,0-1,-25 1,25 0,-25 25,1-26,24 26,-25 0,0-26,0 26,25-25,-25 0,25-1,-24 1,24 0,-25-25,0 0,25-25,0-24</inkml:trace>
  <inkml:trace contextRef="#ctx0" brushRef="#br0" timeOffset="558427.9568">11385 16619,'25'0,"-50"0,75 25,-25-25,0 25,-1 0,1 24,0-24,0 25,0-1,-1 26,1-26,0 1,-25 24,25-24,0-1,-25 1,24 0,-24-1,25-24,-25 0</inkml:trace>
  <inkml:trace contextRef="#ctx0" brushRef="#br0" timeOffset="558728.1758">11857 17041,'24'25,"1"-1,-25 1,25 0,-25 0,0 0,0-1,0 1,0 0,-25 0,25 0,-25-1,1-24,24 25,-25-25,0 0,50 0,0 0,-1 0,1 0,0 0,0 0,-25 25,25-25,-1-25</inkml:trace>
  <inkml:trace contextRef="#ctx0" brushRef="#br0" timeOffset="558912.2897">12080 17115,'25'25,"-1"-25,1 0,0 0</inkml:trace>
  <inkml:trace contextRef="#ctx0" brushRef="#br0" timeOffset="559013.5905">12378 17140,'49'50,"-98"-100,123 75</inkml:trace>
  <inkml:trace contextRef="#ctx0" brushRef="#br0" timeOffset="559103.8593">12601 17090,'74'75,"-148"-150</inkml:trace>
  <inkml:trace contextRef="#ctx0" brushRef="#br0" timeOffset="559480.1078">13320 16818,'-25'0,"25"24,0 26,-24-25,-1 24,0 1,25 0,-25-1,0 1,0-1,1 1,-1 0,0-1,25-24,-25 0,0 0,1-25,-1-50,25 25</inkml:trace>
  <inkml:trace contextRef="#ctx0" brushRef="#br0" timeOffset="559725.04">13122 16520,'24'0,"1"25,0 0,0-1,0 1,0 25,-1-1,1 26,0-26,0 26,0-1,-1 1,1-1,0-24,0 24,0-24,-1-1,1-24,-25 0,50 0</inkml:trace>
  <inkml:trace contextRef="#ctx0" brushRef="#br0" timeOffset="560108.1231">13692 17090,'25'25,"-25"0,0 25,0-26,-25 26,25-25,0 24,0-24,0 0,0 0,25-25,-25-25,0 0,0 0,0-24,25 24,-25-25,25 26,-1-1,-24 0,25 25,0 25,-25 0,0-1,0 26,0 0,0-1,25-24,-25 0,0 0,25-1,-25 1,24-25,1 0,-25-25,25-24,0 24,-25 0,0 0,25 1,-25-1</inkml:trace>
  <inkml:trace contextRef="#ctx0" brushRef="#br0" timeOffset="564245.5347">17884 15503,'0'-25,"-25"25,1 25,24 0,-25 0,0-1,0 1,0 0,1 25,-1-1,0-24,-25 25,26-26,-1-24,25 25,-25-50,0 25,25-49,0 24,0-25,0 1,0-1,25 25,-25 1,0-1,0 0,25 25,-25 25,25 24,-25-24,0 25,0-1,0 1,0 24,0-24,0 0,24-26,-24 26,25-25,0-25,0 0,0 0,-1-25,1 0,0-24,25 24,-26 0,1-25,25 26,-25-26,-1 25,1-24,0 24,0 0,0 0,-25 0,24 1,-24-1,0 0,0 0,-24 50,24 0,-25 0,0-1,0 26,0-25,25 0,-24 24,-1-24,25-50,-25 0,25-24,0-1,25 25,-25-24,0 24,0 0,0 0,0 1,25 48,-25 1,0 25,0-1,0 1,0 0,0-1,0 26,0-26,0-24,0 25,0-26,24 1,1 0,0-25,-25-25,25 25,0 0,-1 0,1 0,0 0,0 0,0 0,-1 0,1-25,0 25,-25-24,25-1,0 0,-25 0</inkml:trace>
  <inkml:trace contextRef="#ctx0" brushRef="#br0" timeOffset="564624.4908">18331 15379,'0'0,"24"25,1-25,0 0,0 0,0 0,-1 0,1 0,0 0,0 0,0 0,-25-25,0 0,0 0,-25 25,25-25,-25 25,25-24,-25 24,0-25,1 74,24-24,-25 0,25 25,-25-25,25 24,0 1,-25-25,25-1,0 26,-25-25,25 0,25-25,0-25,0 25,24 0,-24 0,0-25,0 25,0 0,0 0,-25-25,24 25</inkml:trace>
  <inkml:trace contextRef="#ctx0" brushRef="#br0" timeOffset="564904.2974">18529 15503,'0'99,"0"-198,0 248,0-100,0 1,-25 0,25-1,0 1,0-1,0 1,0-25,0 0,0-1,-25-24,1-24,-1 24,25-25,-25 0,0 0,0 25,25-25,-24 1,48-1,1 25,25-25,-25 0,24-24,-24 24,25-25,-25 1,-1-1</inkml:trace>
  <inkml:trace contextRef="#ctx0" brushRef="#br0" timeOffset="565476.7385">18728 15156,'0'0,"24"0,1 0,0 0,-25 24,25-24,-25 25,0 0,0 0,-25 0,25-1,-25 1,0 0,1 25,24-25,-25-1,25 1,-25-25,25 25,25-50,0 25,-1-25,1 25,-25-24,25 24,0 0,-25-25,0 50,0-1,-25 1,25 25,-25-25,0-1,1 26,24-25,-25 0,25-1,25 1,-1-50,1 25,25-24,-25 24,-1-25,1 0,0 25,-25-25,25 25,-25-25,-25 25,0 25,0 0,1 0,24 0,0-1,0 1,-25 0,25 0,0 0,0-1,0 1,-25 0,25 25,-25-26,0 1,1 0,24 0,-25-25,0 25,0-25,0 24,25-48,-24 24,-1-25,25 0</inkml:trace>
  <inkml:trace contextRef="#ctx0" brushRef="#br0" timeOffset="565649.0074">18678 15701,'99'75,"-198"-150,223 199,-99-99,0 0,-1 25,26-1,-25-24,0 25,-1-26,26 1,-25 0,0 0,-1-25,1 0,-25-25,0 0</inkml:trace>
  <inkml:trace contextRef="#ctx0" brushRef="#br0" timeOffset="565801.2644">19372 15999,'0'25,"0"0,0-1,-24-24,24 25,-25-25</inkml:trace>
  <inkml:trace contextRef="#ctx0" brushRef="#br0" timeOffset="568660.644">20017 15255,'-24'0,"-1"25,25-1,-25 1,0 0,0 0,25 25,-24-26,24 1,-25 0,25 0,25 0,-25-1,0 26,0-25,24 24,-24 1,0 0,0-1,0 1,0-1,25-24,-25 25,0-1,0-24,0 0,0 25,0-26,25-48,-25-1,0 0</inkml:trace>
  <inkml:trace contextRef="#ctx0" brushRef="#br0" timeOffset="569296.8443">20067 15404,'25'0,"0"0,-1 0,1 25,0-25,0 0,24 0,-24 0,0 0,0 0,0 0,-1-25,1 25,-25-25,0 0,0 0,-25 0,1 25,-1 0,25 25,-25 0,25 0,-25 25,0-1,1 1,24-1,-25-24,25 25,-25-1,25 1,0-25,-25 0,25-1,25-24,-25-24,25 24,0-25,-1 25,-24-25,25 25,0 0,-25-25,25 50,0-25,-25 25,0 0,0-1,0 1,0 0,0 0,-25-25,25 25,-25-1,25 1,-25-25,0 0,25-25,0 1,25-1,0 0,0 25,-25-25,25 25,-1 0,1 0,0 0,-25 25,25 0,-25 0,0-1,0 1,0 0,-25 0,25 0,-25-1,25 1,-25 0,1 0,24 0,-25-1,0-24,0 0,0 0,1-24</inkml:trace>
  <inkml:trace contextRef="#ctx0" brushRef="#br0" timeOffset="569560.2549">20613 15379,'24'25,"1"-25,-25 25,25-1,0 1</inkml:trace>
  <inkml:trace contextRef="#ctx0" brushRef="#br0" timeOffset="570224.5231">20637 15602,'0'149,"0"-298,0 323,0-125,0-24,25 0,-25 0,0 0,0-1,25-24,-25-24,25-1,-25 0,0-25,25 1,-25-1,25 1,-1-26,-24 26,25-26,-25 26,25-1,0 0,-25 1,25 24,-1 0,1 25,-25 25,25-25,-25 25,25-25,0 24,-1-24,-24 25,25-25,-25 25,25-25,-25 25,-25 0,0 0,25-1,-24 1,-1 0,0 0,0 0,0-1,1-24,-1 25,25 0,25 0,-1-25,1 0,0-25,0 25,0 0,-1-25,1 25,0-25,0 25,-25-24,-25-1,0 25,0 0,1 0,-1 0,25 25,-25-1,25 1,-25 0,25 25,0-1,-25-24,25 25,0-1,-24 1,24-25,0-1,0 1,24 0,-24 0,25 0,0-25,0 0,0 0,-1-25,1 25,0 0,0 0,0-25,-1 25,1 0,0 0,0-25,0 25,-25-25</inkml:trace>
  <inkml:trace contextRef="#ctx0" brushRef="#br0" timeOffset="570732.3577">21332 15404,'25'0,"0"0,-1 0,1 0,0 0,0 0,0 0,-50 25,0-1,0 1,0 0,1 25,-1-26,0 26,25 0,-25-1,0-24,25 25,0-26,-24 26,24-25,0 0,0-1,0-48,24-1,-24 0,0 0,25-24,-25 24,25 0,0 0,0 0,-1 25,-24-24,25 48,0-24,-25 25,0 0,0 0,0 0,0-1,0 26,-25-25,25 0,-25-1,25 1,-24 0,-1-25,25 25,-25-25,0-25,0 0,1 0,24 1,-25-26,25 0</inkml:trace>
  <inkml:trace contextRef="#ctx0" brushRef="#br0" timeOffset="570916.5652">21183 15255,'174'99,"-348"-198,373 248,-150-100,-24 26,0-1,24 1,-24-1,0 0,-25 1,25-26,-25 26,25-26,-25 1,24 0,-24-26,0 1,0-50,0 1,0-1,0-25,25 1</inkml:trace>
  <inkml:trace contextRef="#ctx0" brushRef="#br0" timeOffset="571065.0164">21704 15627,'-74'74,"148"-148,-173 198,74-74,0-26,0 26,1 0,-1-1,0-24,0 0,0 0,1-25,-1-25,25 0,-25 0</inkml:trace>
  <inkml:trace contextRef="#ctx0" brushRef="#br0" timeOffset="571185.3431">21506 15255,'24'25,"-48"-50,73 74,-49-24,25 0</inkml:trace>
  <inkml:trace contextRef="#ctx0" brushRef="#br0" timeOffset="571979.9472">21927 15180,'25'0,"0"25,0 0,-25 0,25 0,-1-1,-24 1,25 0,-25 0,0 0,0 0,-25-1,25 1,-24 0,-1 0,0 0,0-1,0 1,1 0,-1-25,0 25,50-50,-25 0,25 25,-1-25,1 1,0 24,0 0,-25-25,25 50,-1-1,-48 1,24 25,0-1,-25-24,25 25,-25-25,25 24,-25-24,50-25,0-25,-25 0,25 1,-1-1,1-25,-25 25,25 1,0-1,-25 0,0 50,-25 0,25-1,0 1,-25 25,25-25,-25 24,25-24,-24 0,24 0,-25 24,0-24,0 0,25 0,-25-1,1-24,-1 0,50 0,-1-24,1 24,0-25,0 25,0-25,24 25,-24 0,0 0,24 0,-24 0,0 0,0 0,0 0,-1 0,1 0,0 25,-50-25,0 0,1-50,-1 25,0 25</inkml:trace>
  <inkml:trace contextRef="#ctx0" brushRef="#br0" timeOffset="593604.5765">16842 17041,'0'-25,"-24"0,24 50,-25 0,0 24,25 1,-25 0,0-1,1 1,24-1,-25 26,0-26,25 26,-25-25,25-1,-25-24,25 0,0 0,0-1,25-48,-25-26,0 0,0 1,25-26</inkml:trace>
  <inkml:trace contextRef="#ctx0" brushRef="#br0" timeOffset="593817.3364">16793 17016,'25'0,"-50"0,50 25,-1 0,-24-1,25 1,-25 25,25-1,-25 1,25 0,-25-1,0 1,25-1,-25 1,0 0,24-1,-24 1,0-25,0 0,0-1,0 1,0 0,-24-25,-1-25</inkml:trace>
  <inkml:trace contextRef="#ctx0" brushRef="#br0" timeOffset="593968.5304">16669 17537,'-25'0,"50"0,-25 0,25-25,-1 25,1 0,0 0,25 0,-26-25,1 25,25 0,-25 0,-1-25,1 25</inkml:trace>
  <inkml:trace contextRef="#ctx0" brushRef="#br0" timeOffset="594316.1296">17264 16942,'25'0,"0"0,-1 0,1 0,25 0,-25 24,24-24,1 0,-25 0,24-24,1 24,-25 0,24 0,-24 0,0-25,0 25,0 0,-50 0,0 25,0-25,0 0</inkml:trace>
  <inkml:trace contextRef="#ctx0" brushRef="#br0" timeOffset="594864.5599">17363 17140,'0'25,"0"0,0-1,0 1,0 0,25 0,-25 0,0 24,0-24,0 25,0-26,0 1,0 0,0-50,0 0,25 1,-25-1,25-25,-25 1,24-1,1 25,-25 0,25 1,0 24,0 0,-25 24,0 1,0 0,0 25,0-26,0 26,0-25,0 0,25-1,-25-48,24-1,-24-25,0 25,25-24,-25 24,0-25,25 26,-25-1,25 50,-25-1,0 1,0 25,25-1,-25 26,0-26,0 1,0 25,0-26,0 26,0-26,0-24,0 25,0-26,0 1,-25-50,0 25,25-24,-25-1,0-25,1 1,-1-1</inkml:trace>
  <inkml:trace contextRef="#ctx0" brushRef="#br0" timeOffset="596068.5967">18231 16768,'0'25,"0"0,0 24,25-24,-25 25,0-26,25 1,-25 0,25-25,0 0,-25-25,24 0</inkml:trace>
  <inkml:trace contextRef="#ctx0" brushRef="#br0" timeOffset="596564.9329">18405 16743,'-25'75,"50"-150,-75 174,50-74,-24 25,24-25,-25-1,0 1,0 0,25 0,-25 0,1-1,-1-24,25 25,-25-50,50 25,0-24,-1 24,1-25,0 0,0 25,0 0,-1 25,-24 0,0-1,-24 1,24 0,-25 0,0 24,0-24,0 25,1-1,-1-24,0 0,25 0,-25 0,50-25,0 0,0-25,-1 0,1 0,0 0,0-24,0 24,-1 0,1 0,0 25,0-24,0 24,-1 24,-24 1,0 0,0 25,0-26,0 1,0 0,0 0,-24 24,24-24,0 0,0 0,-25-25,-25-25,25 0</inkml:trace>
  <inkml:trace contextRef="#ctx0" brushRef="#br0" timeOffset="596728.417">18306 17115,'0'50,"0"-100,0 149,0-74,0 25,0-1,0 1,0 0,-25-26,25 26,0 0,0-25,0 24,0-24,0 0,-25-25,0 0</inkml:trace>
  <inkml:trace contextRef="#ctx0" brushRef="#br0" timeOffset="597044.6149">17959 17264,'0'0,"0"25,24 0,-24 24,25-24,0 0,0 24,0-24,-25 0,24 25,-24-25,0-1,0 1,-24 0,-1-25,0 0,0 0,-24 0,24 0,0 0,-25-25,1 25,24 0,0 0,50 25,0-25,24 25,1 0,0-1,-1-24,1 25,24-25,-24 0,-1 25,1-25,0 0,-1 0,1 25,-1-25,-24 0,0-25,0 25</inkml:trace>
  <inkml:trace contextRef="#ctx0" brushRef="#br0" timeOffset="597188.5163">18678 17711,'0'0,"25"24,-25 1,0 0,0 0,0 0,-25-1,25 1,-25 0</inkml:trace>
  <inkml:trace contextRef="#ctx0" brushRef="#br0" timeOffset="597756.5289">15404 16991,'25'0,"-1"25,26-25,-25 0,24 0,1 0,0 25,-1-25,1-25,-1 25,1 0,-25 0,24 0,-24 0,0 0,-25-25,25 25,-50 0,0 0,0 0,1 0</inkml:trace>
  <inkml:trace contextRef="#ctx0" brushRef="#br0" timeOffset="597932.5055">15652 16818,'0'0,"0"24,25 1,-25 25,0-25,0 24,0 1,24-25,-24 24,0 1,0-1,0-24,0 0,25-25,-25-25</inkml:trace>
  <inkml:trace contextRef="#ctx0" brushRef="#br0" timeOffset="598232.1416">15875 16818,'0'99,"0"-198,0 223,-25-100,25 26,-25 0,25-1,-24 1,-1-1,0 1,-25 0,26-1,-1-24,-25 25,25-26,-24 1,24 0,0-25,-24 0,24 0,0 0,50-25,0 25,24-25,26 25,-26-24,26-1,-26 25,26-25,-26 25,1 0,-1 0,1-25,-25 25,0 0,-1 0</inkml:trace>
  <inkml:trace contextRef="#ctx0" brushRef="#br0" timeOffset="598408.2152">15801 17165,'0'25,"0"-50,-25 74,25-24,0 0,-25 25,0-1,25 26,-25-26,1 1,-1 0,-25 24,25-24,1-1,-26 1,25-1,0-24,1 0,-1-25</inkml:trace>
  <inkml:trace contextRef="#ctx0" brushRef="#br0" timeOffset="598564.4468">15701 17587,'0'24,"0"-48,25 73,-25 1,0-25,25 24,-25 1,-25-25,25 24,0-24,25 0,-25 0,0-1,-25-73</inkml:trace>
  <inkml:trace contextRef="#ctx0" brushRef="#br0" timeOffset="598848.5337">15801 17711,'74'-50,"-148"100,173-100,-74 50,-1 0,1 25,0-25,-25 25,0-1,-25 1,0 0,1 0,-1 0,0-1,25 1,-25 0,0-25,25 25,25-25,0 0,0 0,-25-25,25 25,-1 0,1-25,0 25,0 0,-25-25,0 1</inkml:trace>
  <inkml:trace contextRef="#ctx0" brushRef="#br0" timeOffset="599360.4777">15156 17388,'-25'0,"0"25,25 0,-25-1,0 26,1-25,-1 25,0-26,25 1,-25 0,0 0,25 0,0-1,-24 1,48-25,1 0,0 0,0 0,0 0,24 0,1 0,-25 0,-1-25,1 25,0-24,-25-1,-25 0,0 0,1 25,24-25,-25 1,0-1,0 0,25 0,-25 0</inkml:trace>
  <inkml:trace contextRef="#ctx0" brushRef="#br0" timeOffset="621844.756">19695 17239,'0'-25,"0"50,0 0,-25-25,25 25,0 0,-25-1,25 26,-24-25,-1 0,0 24,0-24,0 25,0-25,25-1,-24 1,-1 0,0-25,25 25,-25-25,0-25,25 0,0-24,0-1,-24 0,48-24,-24-1</inkml:trace>
  <inkml:trace contextRef="#ctx0" brushRef="#br0" timeOffset="622080.6486">19472 16991,'74'-99,"-148"198,173-198,-74 99,-25 25,25 0,-1-1,-24 1,25 25,0-1,-25 1,25 0,0 24,-25-24,0 24,24-24,-24-1,25 1,-25 0,0-1,25-24,-25 0,0 0,25-1,-25 1,25 0,-25-50</inkml:trace>
  <inkml:trace contextRef="#ctx0" brushRef="#br0" timeOffset="622840.5121">19968 17512,'25'0,"-25"-25,24 25,1-25,-25 1,25 24,-25-25,25 0,0 0,-50 50,25 0,0 0,-25-1,25 1,0 25,-25-25,25 0,0-1,0 1,0 0,25 0,-25 0,25-1,0-48,-1-1,-24 0,0 0,25 0,-25 1,0-1,0 0,0-25,-25 25</inkml:trace>
  <inkml:trace contextRef="#ctx0" brushRef="#br0" timeOffset="622989.1069">20092 17115,'0'0,"25"25,-25 0,24-25,-24 25,25-1,0 1,0 0,0-25,-1 25</inkml:trace>
  <inkml:trace contextRef="#ctx0" brushRef="#br0" timeOffset="623388.5137">20389 17165,'25'0,"0"0,0 0,0 0,24 0,-24 0,25-25,-26 25,1 0,0 0,0 0,0 0,-50 0,0 25,0 0</inkml:trace>
  <inkml:trace contextRef="#ctx0" brushRef="#br0" timeOffset="623608.218">20365 17363,'0'0,"24"0,1 0,0 0,0 0,0 0,24 0,-24 0,25 0,-26 0,26 0,-25 0,0 0,0 0,-1 0,-24-25,25 25,-50 0,25-24,-24 24</inkml:trace>
  <inkml:trace contextRef="#ctx0" brushRef="#br0" timeOffset="623800.7618">20588 16966,'0'25,"0"0,0 25,0-1,0 1,-25-1,25 26,0-1,-25-24,25 24,0 1,0-26,25 1,-25 0,25-26</inkml:trace>
  <inkml:trace contextRef="#ctx0" brushRef="#br0" timeOffset="624232.4562">21034 17190,'-24'24,"24"1,0 0,0 0,-25 24,25-24,0 25,0-1,0-24,0 25,0-25,25 0,-25-1,24 1,1-25,-25 25,25-25,0 0,0 0,-25-25,24 0,1 1,-25-26,25 0,0 25,-25-24,0-1,0 25,0-24,0 24,0 0,0-24,-25 24,25 0,-25 0,0 0,1 25,24-24,-25 24,0 0,25 24,-25 1,25 0,0 0,-25 0</inkml:trace>
  <inkml:trace contextRef="#ctx0" brushRef="#br0" timeOffset="624556.6556">21754 16966,'-25'-24,"25"48,-25-24,0 25,25 0,-25 25,1-1,24 1,-25-1,25 26,0-26,-25 26,25-26,25 26,0-25,-1-1,1-24,0 0,0-25,0 0</inkml:trace>
  <inkml:trace contextRef="#ctx0" brushRef="#br0" timeOffset="624964.6116">22002 17041,'0'25,"0"-1,0 1,0 25,0-25,0 24,0 1,25 24,-25-24,0-1,0 1,0 0,24-1,-24-24,0 0,0 0,25-25,-25-25,0-25,25 26,-25-26,0-25,25 26,-25-1,25-24,-25 24,24 1,-24 24,25-25,-25 25,25 25,-25-24,25 24,-25 24,-25 1</inkml:trace>
  <inkml:trace contextRef="#ctx0" brushRef="#br0" timeOffset="625136.2405">22002 17363,'25'0,"-1"0,1-25,0 25,0-24,0-1,-1 25,1-25,0 0,0 0</inkml:trace>
  <inkml:trace contextRef="#ctx0" brushRef="#br0" timeOffset="625504.4343">22498 17338,'-25'25,"50"-50,0 1,-1 24,1-25,0 25,-25 25,-25-1,25 1,0 25,-25-25,25-1,0 1,0 0,0 0,0 0,25-25,-25-25,25 25,-25-25,25 25,-25-25,0 0,25-24,-25 24,0 0,0-24,0 24</inkml:trace>
  <inkml:trace contextRef="#ctx0" brushRef="#br0" timeOffset="625652.863">22597 16991,'0'0,"0"25,25 0,-25 0,25-25,-25 24,24-24,-24 25,25 0,0-25</inkml:trace>
  <inkml:trace contextRef="#ctx0" brushRef="#br0" timeOffset="625900.8434">22820 16942,'25'24,"-25"1,0 0,25 0,-25 0,0-1,25 1,-25 0,0 0,25 0,-25 24,0 1,24-1,-48-24,24 25,0-1,-25 1,25 0,-25-1,0 1,0 0,1-1,-1 1,0-1,-25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0:24:36.92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1191 794,'0'0,"-25"0,0 25,25-1,-25 1,25 25,0-1,-25 1,25 0,0-26,0 1,0 0,0 0,0 0,25-1,-25 1,0 0,25-25,0 0,-25-25,25 0</inkml:trace>
  <inkml:trace contextRef="#ctx0" brushRef="#br0" timeOffset="347.2271">1339 868,'25'0,"0"0,-25 25,25-25,0 0,-25 25,0 0,-25-25,0 24,0 1,0 0,1 0,-1-25,25 25,-25-25,25 24,-25-24,50 0,0 0,0 0,-1 0,1 0,0 0,-25-24,25 24,0 0,-1 0,1 0,0 0</inkml:trace>
  <inkml:trace contextRef="#ctx0" brushRef="#br0" timeOffset="571.346">1513 769,'25'25,"0"-25,-25 25,24-1,-24 1,25 0,0 0,-25 0,0-1,25 26,-25-25,0 0,0-1,-25 1,25 0,-25 25,25-26,-25 26,-24-25,-1 24,25-24,-24 0</inkml:trace>
  <inkml:trace contextRef="#ctx0" brushRef="#br0" timeOffset="10219.9992">2257 744,'-25'0,"50"-25,0 50,0-25,0 0,-1 0,26 0,-25 0,24 0,1 0,-25 0,24 0,-24-25,25 25,-25 0,0 0,-1 0,1 0,-50 25,1-25,-1 0,0 0,0 0,-25 25,26-25</inkml:trace>
  <inkml:trace contextRef="#ctx0" brushRef="#br0" timeOffset="10384.5164">2356 620,'25'50,"0"-25,-25-1,0 26,25-25,-25 0,0 24,0-24,25 0,-25 0,24-50,1 0,-25-25,25 26</inkml:trace>
  <inkml:trace contextRef="#ctx0" brushRef="#br0" timeOffset="10679.3428">2679 546,'25'25,"-25"-1,0 1,-25 0,25 25,0-26,-25 1,0 25,25-1,-25-24,1 25,-1-1,0-24,0 0,-24 0,24 0,0-1,0 1,0-25,1 0,-1 0,0 0,25-25,25 25,0-24,-1 24,1-25,0 25,25-25,-26 25,26 0,0-25,-26 25,26 0,0 0,-25 0,-1 0,26 0,-25 0,-25-25</inkml:trace>
  <inkml:trace contextRef="#ctx0" brushRef="#br0" timeOffset="10876.1558">2530 794,'0'0,"0"25,0-1,0 1,0 25,-25-1,25 1,0-25,-25 24,25 1,-24-25,-1 24,0 1,0 0,0-1,25-24,-24 0,-1 0,0-25,25-25,0 0,25 0</inkml:trace>
  <inkml:trace contextRef="#ctx0" brushRef="#br0" timeOffset="11292.183">2456 1067,'24'24,"1"1,-25 0,0 0,25 0,-25-1,0 26,0-25,0 0,0-1,0 1,0 25,0-25,0-1,0-48,0-1,0 0,0 0,0 0,0 1,25-1,-25 0,0 0,25 0,-1 25,1 0,0 0,0 0,0 0,0 0,-1 0,-24 25,-24 0,-1 0,0-25,0 25,-25-1,26 1,-1 0,0 0,50-25,0 0,-1 0,1-25,0 25,0 0,0 0,0-25,-1 25,1 0,0 0,0 0</inkml:trace>
  <inkml:trace contextRef="#ctx0" brushRef="#br0" timeOffset="11548.3079">3299 695,'0'24,"0"1,-25-25,25 50,-25-1,25 1,-24 0,-1 24,0 0,0-24,0 0,25-1,0 1,-24-25,24-1,0 1,24-50,-24 1</inkml:trace>
  <inkml:trace contextRef="#ctx0" brushRef="#br0" timeOffset="11779.9569">3299 695,'25'0,"-25"24,25-24,-25 25,0 25,24-1,-24 1,25 24,-25-24,0 24,25-24,-25 24,25-24,-25-25,0 24,25 1,-25-25,0 0,24-1,-24 1,-24-50,-1 1,25-1,-25 0</inkml:trace>
  <inkml:trace contextRef="#ctx0" brushRef="#br0" timeOffset="11923.6829">3175 1116,'25'0,"0"25,-1-25,1 0,0 0,0 0,0 0,-1 0,1 0,0-25,0 25</inkml:trace>
  <inkml:trace contextRef="#ctx0" brushRef="#br0" timeOffset="12232.0392">3646 719,'25'25,"0"-25,0 0,24 0,-24 0,25 0,-1 0,-24 0,25 0,-1-25,-24 25,25 0,-25 0,-1 0,1 0,0 0,-50 25,0-25,1 0,-1 0,-25 0,25 25</inkml:trace>
  <inkml:trace contextRef="#ctx0" brushRef="#br0" timeOffset="12843.3966">3820 893,'0'25,"0"0,0-1,0 1,0 0,0 0,0 24,0-24,0 0,0 0,0 0,0-50,0 0,0 0,25 0,-25 1,25-1,-25-25,24 25,1 1,-25-1,25 25,0 25,-25-1,0 1,0 0,0 25,0-26,0 26,0-25,-25 0,25-1,25-48,-25-1,0 0,0 0,25-24,-25 24,0 0,0-25,24 50,-24-24,25 24,-25 24,25 26,-25-25,0 24,0 1,0 0,0-1,0 1,0-25,0 24,0 1,-25-25,25-1,0 1,0 0,-25-25,25 25,-24-50,24 0,-25 0,25 1</inkml:trace>
  <inkml:trace contextRef="#ctx0" brushRef="#br0" timeOffset="13180.1044">4539 670,'-25'-25,"50"50,0-25,-25 25,25-1,0 1,-1-25,-24 25,25-25,0-25</inkml:trace>
  <inkml:trace contextRef="#ctx0" brushRef="#br0" timeOffset="13588.3384">4762 620,'0'25,"-24"0,24 0,-25-1,0-24,0 25,0 0,1 0,-1 0,0 24,0-24,0-25,25 25,0-50,25 25,-25-25,25 0,0 1,0-1,-1 0,1 25,-25-25,25 25,0 0,-25 25,-25 0,25 0,-25-1,25 26,-25-25,1 24,24-24,-25 25,0-25,25-1,0 1,25-25,0-25,-1 1,1-1,0 0,0-25,0 26,-1-1,1 0,0 0,0 0,0 50,-25 0,0 0,0 0,0-1,0 1,0 25,0-25,-25-1,25 1,0 0,-25 0,0-25,25-25,-25 25</inkml:trace>
  <inkml:trace contextRef="#ctx0" brushRef="#br0" timeOffset="13755.681">4663 893,'0'25,"0"0,0 24,0-24,0 25,0-1,0-24,0 25,0-1,0-24,0 25,-25-26,25 1,0 0,0 0,-24-25,-1 0,0-25</inkml:trace>
  <inkml:trace contextRef="#ctx0" brushRef="#br0" timeOffset="14092.5705">4390 1042,'25'0,"-25"25,25-25,0 24,-25 1,25 0,-1 0,1 0,-25-1,25-24,-25 25,0 0,0 0,-25 0,0-25,1 24,-1-24,0 0,-25 0,26 0,-1 0,0-24,0 24,0 0,1 0,48 0,1 24,0-24,0 25,24-25,-24 25,25-25,-1 25,-24-25,25 25,-1-25,-24 0,25 0,-25 0,-1 0,1 24,0-24,0 0,0-24</inkml:trace>
  <inkml:trace contextRef="#ctx0" brushRef="#br0" timeOffset="14247.2226">5184 1315,'0'24,"0"1,0 0,-25 0,25 0,0-1,-24 1,-1 25,0-25,0-1</inkml:trace>
  <inkml:trace contextRef="#ctx0" brushRef="#br0" timeOffset="15676.0168">5854 967,'0'-24,"0"-1,0 50,0-1,-25 1,25 0,-25 0,25 24,-25 1,1 0,24-1,-25 1,0-25,0 24,25-24,-25 0,25 0,-24-1,-1-24,25-49,0 24,0-25</inkml:trace>
  <inkml:trace contextRef="#ctx0" brushRef="#br0" timeOffset="15867.5977">5655 719,'0'-24,"25"24,0 24,0-24,0 25,-1 0,1 25,0 24,0-24,0 24,-25 0,25 1,-25-26,24 1,-24 24,25-24,-25 0,25-1,-25-24,0 0,25-25,-25-25</inkml:trace>
  <inkml:trace contextRef="#ctx0" brushRef="#br0" timeOffset="16099.7189">6127 1240,'0'0,"0"25,0 0,0 0,0-1,0 1,25 0,-25 0,24-25,1 0,-25-25,25 25,-25-25,25 0,-25 1,25-1,-25 0,0 0,0 0,0 1,-25-1,0 25,0 25,0-1,1 1,24 0</inkml:trace>
  <inkml:trace contextRef="#ctx0" brushRef="#br0" timeOffset="16376.0593">6449 595,'0'25,"25"0,0 0,-25 24,0-24,0 25,25-1,-25 1,0-25,0 0,0 24,0-24,0-50,0 0,0-24</inkml:trace>
  <inkml:trace contextRef="#ctx0" brushRef="#br0" timeOffset="16627.8111">6548 595,'50'0,"-25"0,0 0,-1 0,-24 25,0 25,0-25,0-1,0 1,0 0,0 0,0 0,0-1,0 1,0 0,0 0,0 0,-24-25</inkml:trace>
  <inkml:trace contextRef="#ctx0" brushRef="#br0" timeOffset="16787.7512">6548 769,'25'0,"0"0,0-25,-25 50,-25-25,25 25</inkml:trace>
  <inkml:trace contextRef="#ctx0" brushRef="#br0" timeOffset="16931.6991">6524 893,'24'0,"1"0,0 0,0-25,0 25,-1 0,-48 25,24 0,-25-25,0 25</inkml:trace>
  <inkml:trace contextRef="#ctx0" brushRef="#br0" timeOffset="17279.717">6375 1116,'25'0,"-1"0,1 0,0 0,25-25,-26 25,26-24,-25-1,24 25,-24-25,25 25,-25-25,-1 25,1 0,-50 25,1-25,-1 25,0-25,0 25,0-25,25 24,0 1,-24 0,24 0,0 0,0-1,0 1,0 0,0 0,24-50,1 0,0 25,0-25,0 1,-25-1,24 0,-24 0</inkml:trace>
  <inkml:trace contextRef="#ctx0" brushRef="#br0" timeOffset="17439.394">6524 1116,'0'0,"-25"25,0 0,25 0,0 24,-25-24,25 0,0 24,-25-24,25 25,-24-25,24-1,-25 26,25-25,0 0,-25-1,25-48</inkml:trace>
  <inkml:trace contextRef="#ctx0" brushRef="#br0" timeOffset="17630.9243">6474 1240,'0'0,"25"25,-25 0,25-25,-25 49,24-24,1 0,-25 0,25 0,0 24,0-49,-1 25,1 0,0-25,0 25,0-25,-1 0,1 0,0 0,0-25</inkml:trace>
  <inkml:trace contextRef="#ctx0" brushRef="#br0" timeOffset="18279.8131">7367 595,'-25'25,"0"0,1 25,-1-1,0 26,0-1,0 0,1 1,-1-1,25-24,-25 24,0-24,25-1,0-24,0 0,0 0,25-50,-25 0,0 0,0-24,25 24,-25-25,25 1,-25-1</inkml:trace>
  <inkml:trace contextRef="#ctx0" brushRef="#br0" timeOffset="18487.8355">7317 695,'25'-25,"0"25,0 0,-25 25,25-1,-25 26,0 0,24 24,-24 0,0-24,25 24,-25 1,0-26,0 26,25-26,-25-24,0 25,0-25,0-1,25 1,-50-25,25-25,-25 1,0-1,1 0</inkml:trace>
  <inkml:trace contextRef="#ctx0" brushRef="#br0" timeOffset="18635.8614">7169 1166,'24'0,"1"0,0 0,0-25,0 25,24 0,-24-25,25 25,-26 0,1-25,0 1,0-1</inkml:trace>
  <inkml:trace contextRef="#ctx0" brushRef="#br0" timeOffset="18895.7882">7789 670,'0'25,"24"-25,1 24,0-24,0 0,0 0,-25 25,24-25,1 25,-25 0,-25 0,1-25</inkml:trace>
  <inkml:trace contextRef="#ctx0" brushRef="#br0" timeOffset="19623.952">7764 794,'-25'0,"50"25,-25-1,0 1,0 0,0 0,0 0,0-1,25 1,-25 0,0 25,0-26,0 26,-25-25,25 0,0-1,0 1,0 0,0 0,0 0,0-1,0-48,0-1,0 0,25 0,-25 0,0-24,24 24,-24 0,25-24,0 24,0-25,0 25,-1 1,1-1,0 25,-25 25,25-25,-25 24,0 1,-25 0,25 25,-25-26,25 1,-25 0,25 0,-24 0,24-50,24 25,-24-25,25 0,0 25,0-25,0 25,0-24,-1 24,1 24,0-24,-25 25,25-25,-25 25,0 0,0 0,0-1,0 1,-25 0,0 0,0 0,1-1,-1-24,0 0,0 0,25-24,0-1,0 0,0 0,25 0,-25 1,25 24,-25-25,25 0,-1 25,-24-25,25 25,0 0</inkml:trace>
  <inkml:trace contextRef="#ctx0" brushRef="#br0" timeOffset="19924.2463">8409 943,'25'0,"-1"0,1 0,0 0,0 0,24-25,-24 25,25-25,-25 25,24-25,-24 25,0-25,0 25,-1 0,-24-24,25 24,-25-25</inkml:trace>
  <inkml:trace contextRef="#ctx0" brushRef="#br0" timeOffset="20296.1161">8930 620,'-25'25,"25"0,-25 0,0-1,25 1,-25 0,1 25,-1-26,25 26,-25-25,0 0,25-1,25-48,0 24,0-25,-1 0,1 25,25-25,-1 0,-24 1,25-1,-25 25,24 0,-24-25,0 25,0 0,-25 25,-25-25,25 25,-25-25,0 24,-24-24,24 25,0-25,0-25,0 25,25 25,0 25,0-1,0 1,0 0,0-1,0 26,-24-26,24 1,-25 24,25 1,0-26,-25 1,-25-1,50 1,0-25</inkml:trace>
  <inkml:trace contextRef="#ctx0" brushRef="#br0" timeOffset="20995.4622">9153 868,'0'-25,"0"1,25 24,0 24,-25 1,0 0,0 0,24 0,-24-1,0 1,0 0,0 0,25-25,0-25,0 0,0 25,-1-25,1 1,0 24,0-25,-25 0,25 25,-1-25,-48 25,24-25,-25 25,0-24,0-1,25 0,-25 25,25-25,-24 25,24-25,0 50,0 0,0 25,24 24,-24-24,0-1,0 26,0-26,0 1,0-1,0 1,0-25,0 24,0-24,-24 0,24-50,-25 0,25 1,-25-1,0 25,25-25,-25 0,25 0,-24 1,48-1,1 25,0 0,0-25,0 25,-1-25,26 25,-50-25,25 1,0-1,-1 0,-24 0,25 0,0 1</inkml:trace>
  <inkml:trace contextRef="#ctx0" brushRef="#br0" timeOffset="21892.3006">9475 620,'25'0,"0"0,25 0,-26 25,1-25,0 0,25-25,-26 0,-48 1,-1-26,0 50,25 25,-25 24,25-24,0 0,0 0,-25 24,25-24,0 25,-24-25,24-1,0 1,0 0,24-50,1 25,0-25,-25 1,25 24,0-25,-1 25,1-25,0 25,-25 25,-25-25,25 25,-25-1,25 1,-24 0,-26 0,25 24,0-24,-24 0,24 0,0 0,0-1,1-24,-1 25,50-25,-1 0,1 0,0-25,0 25,24-24,-24-1,25 25,-1-25,-24 0,25 25,-25 0,-1-25,1 25,0 0,-50 0,0 0,1 0,-1 0,0-24,25-1,-25 0,25 0,0 50,0 0,0 0,0 24,0 1,0-1,-25 1,25 0,0-1,0 1,0-25,0 24,0 1,0-1,0-24,0 0,-24 0,-1-25,0-25,25 0,-25 0,0 1,25-1,-24 0,-1 0,0 0,50 1,24-1,-24 25,0 0,25-25,-26 25,26-25,-25 0,0 25,24-24</inkml:trace>
  <inkml:trace contextRef="#ctx0" brushRef="#br0" timeOffset="22568.272">10170 769,'0'-25,"25"25,-25-25,-25 50,0 0,25 0,-25-25,1 25,-1-1,25 1,-25-25,25 25,25-50,0 25,-1-25,1 25,0 0,0 0,0 0,-25 25,-25 0,25 0,-25 0,25-1,-25 1,0 0,1 0,24 0,24-25,1 24,-25 1,0 0,0 0,0 0,0 24,0-24,0 0,0 0,0-1,0 26,0-25,-25-25,25 25,25-50,-25 0,0 0,0 0</inkml:trace>
  <inkml:trace contextRef="#ctx0" brushRef="#br0" timeOffset="22772.4549">10368 695,'25'0,"0"0,0 0,0 0,-1 0,1 0,0 0,0 0,0 0,-1 0,-48 24</inkml:trace>
  <inkml:trace contextRef="#ctx0" brushRef="#br0" timeOffset="23223.753">10517 744,'-25'25,"25"0,0 0,0-1,0 26,0 0,0-1,0-24,0 25,0-1,0-24,0 25,0-26,0 1,0-50,25 25,-25-24,25-1,0 0,0 0,-1 25,-24-25,25 1,0 24,-25-25,-25 25,0 25,1-25,-1 0,0 0,0-25,0 25,1 0,24-25,-25 25,0 0,0 0,25 25,-25-25,25 25,0-1,0 26,0-25,0 24,0 1,0-25,-24 24,24-24,0 0,0 0,0 0,24-1,1-24,0 0,0-24,0 24,-1-25,1 25,0-25,25 0,-1 25,-24-25,25 1,-1 24,-24-25,25 0,-26 0,1 0,0 1</inkml:trace>
  <inkml:trace contextRef="#ctx0" brushRef="#br0" timeOffset="23540.4749">11013 719,'-25'0,"25"25,-24 0,-1 0,25 24,-25-24,25 25,-25-25,25-1,-25 1,25 0,0 0,-24 0,24-50,0 0,24 0,-24 0,0 1,0-1,0 0,25 50,-25 0,0-1,0 26,0 0,0-1,0-24,0 25,0-1,0 1,0-1,0 1,0-25,0 0,0-1,0 1,0-50,0 1,0-26,0 25</inkml:trace>
  <inkml:trace contextRef="#ctx0" brushRef="#br0" timeOffset="23996.1793">11038 670,'25'-25,"0"0,24 50,1-25,-25 0,0 0,-1 25,1-25,0 0,0 0,0 0,24 0,-74-50,1 50,-26-25,25 1,0-1,1 50,-1 24,25-24,-25 0,25 0,-25-1,25 1,-25 0,0 25,25-26,-24 1,24 0,-25 0,50-50,-25 0,0 0,24 25,-24 25,0 25,0-25,0 24,0 1,0-1,0 1,0 0,0-1,-24-24,24 25,0-26,0 1,0 0,0-75,0 26,0-1,0-25</inkml:trace>
  <inkml:trace contextRef="#ctx0" brushRef="#br0" timeOffset="24275.2941">11212 794,'0'0,"25"0,-25-25,24 25,1 0,0 0,-25 25,25 0,-50-1,25 26,0-25,0 0,0 24,0-24,-25 25,25-1,0 1,0-1,0-24,0 25,0-25,0-1,0 1,0 0,-25-50,25 0,-24 1</inkml:trace>
  <inkml:trace contextRef="#ctx0" brushRef="#br0" timeOffset="24463.8804">11137 967,'25'0,"0"0,0-24,0 24,-1 0,1 0,-50 0</inkml:trace>
  <inkml:trace contextRef="#ctx0" brushRef="#br0" timeOffset="24592.594">11162 1017,'25'0,"0"0,-25 25,25-25,-50 0,25 25</inkml:trace>
  <inkml:trace contextRef="#ctx0" brushRef="#br0" timeOffset="24748.1307">11137 1166,'25'0,"0"0,0-25,0 25,-1 0,1 0,-50 25,1 0,-1-25,0 24</inkml:trace>
  <inkml:trace contextRef="#ctx0" brushRef="#br0" timeOffset="24903.5282">11013 1364,'0'0,"-25"0,25 25,25-25,0 0,0 0,0 0,24 0,-24-25,0 25,0 0,24 0,-24-25,25 25,-25 0,-1 0,1 0,0 0,0 0</inkml:trace>
  <inkml:trace contextRef="#ctx0" brushRef="#br0" timeOffset="25172.3029">11733 1315,'24'24,"-24"1,0 0,0 0,-24 0,24-1,-25 26,25-25,-25 24,0-24,-24 25,-1-25</inkml:trace>
  <inkml:trace contextRef="#ctx0" brushRef="#br0" timeOffset="26703.3056">12254 843,'0'0,"0"-24,-25 24,25-25,0 50,0-1,0 26,0-25,25 24,-25 1,0-25,0 24,0-24,0 0,0 25,0-26,0 1,-25-50,25 1</inkml:trace>
  <inkml:trace contextRef="#ctx0" brushRef="#br0" timeOffset="26987.8516">12254 794,'0'0,"0"-25,24 25,-24-25,25 25,0 0,0 0,0 0,-1 0,1 0,0 0,0 0,-25 25,0 0,0 0,0-1,0 1,0 25,0-25,0 24,0-24,0 0,0 24,0-24,0 0,0 0,0 0,0-1,0 1,-25-25,0 0</inkml:trace>
  <inkml:trace contextRef="#ctx0" brushRef="#br0" timeOffset="27476.0848">12378 819,'24'-25,"-24"50,0-1,0 26,0-25,0 0,0 24,0-24,0 25,-24-26,24 26,-25-25,0 0,0 24,25-24,-25 0,1 0,24-50,0 0,24 0,-24 0,25 25,0 0,0 0,0 25,-1-25,1 25,0-25,0 0,0-25,-1 25,-24-25,25 1,0-1,-25 0,25 0,-25 0,0 1,0-1,0 0,0 0,0 0,0 50,0 0,0 0,0 0,0 24,0-24,0 0,0 24,0-24,0 0,25 0,-25 0,0-50,0 0,-25-49,25 49</inkml:trace>
  <inkml:trace contextRef="#ctx0" brushRef="#br0" timeOffset="27680.1051">12750 794,'0'0,"24"-25,-24-25,0 26,0 48,0 1,0 0,0 25,0-1,0 26,0-1,0-24,0 24,0-24,0 24,0-24,0-1,0 26,-24-26,24-24,0 25,0-26,24-24,-48 25,24-50</inkml:trace>
  <inkml:trace contextRef="#ctx0" brushRef="#br0" timeOffset="27972.6551">13370 1067,'0'-25,"-25"50,25-1,0 1,-25 0,25 0,-25 0,25 24,-24-24,-1 25,0-26,0 26,0-25,0 0,1-1,-1 1,0-25,25-25,-25 1,25-1</inkml:trace>
  <inkml:trace contextRef="#ctx0" brushRef="#br0" timeOffset="28144.0064">13221 843,'0'25,"25"-25,0 25,-25 25,24-26,1 26,0 0,0 24,-25-24,25-1,-1 1,-24-1,25 1,0-25,-25 24,25-24,-25 0,25-25,-1-25</inkml:trace>
  <inkml:trace contextRef="#ctx0" brushRef="#br0" timeOffset="28375.7407">13593 1240,'0'0,"0"25,0 0,0 0,0-1,0 1,0 0,25 0,0 0,-1-25,1-25,0 0,-25 0,25 0,-25 1,0-1,0 0,0 0,-25 0,0 25,25 25,-25-25,1 0,-1 25</inkml:trace>
  <inkml:trace contextRef="#ctx0" brushRef="#br0" timeOffset="29268.3019">14039 1017,'0'0,"0"-25,25 25,0 0,0 0,24 0,-24 0,0 0,0 0,0 0,-1 0,1 0,0 0,-50 0,0 0,1 0,-1 25,0-25</inkml:trace>
  <inkml:trace contextRef="#ctx0" brushRef="#br0" timeOffset="29499.8223">13990 1191,'25'0,"-1"0,1 0,25 0,-25 0,24-25,-24 25,25 0,-26 0,1 0,25-25,-25 25,0 0,-1 0,-48 25,-1-25,0 0,0 0,0 0</inkml:trace>
  <inkml:trace contextRef="#ctx0" brushRef="#br0" timeOffset="29727.7926">14188 744,'0'0,"0"25,0 0,0 0,0-1,0 26,0 0,0-1,0 26,0-26,0 26,0-26,0 1,0-1,0 1,0 0,0-1,0-24,0 0,0 0,0-1</inkml:trace>
  <inkml:trace contextRef="#ctx0" brushRef="#br0" timeOffset="30951.4671">14759 1017,'0'0,"-25"0,25-25,0 0,-25 50,0 0,1 0,24 24,-25-24,25 25,-25-25,25-1,0 1,0 0,0 25,0-26,25 1,-25 0,0 0,25-25,-25 25,24-25,1 0,0 0,0 0,-25-25,25 25,-1-25,1-25,0 26,0-1,0 0,-25-25,24 26,-24-1,0 0,0 0,0 0,0-24,0 24,-24 0,-1 0,0 1,0-1,0 25,1 0,-1 0,0 0,0 25,0-25,25 24,-24 1,24 0,0 0,0 0,-25-50,25 50</inkml:trace>
  <inkml:trace contextRef="#ctx0" brushRef="#br0" timeOffset="31516.1622">15180 1240,'0'25,"25"-25,-25 25,0 0,0-1,0 1,-25 0,25 0,-24 0,-1-1</inkml:trace>
  <inkml:trace contextRef="#ctx0" brushRef="#br0" timeOffset="32260.1307">15999 843,'0'0,"0"-24,0-1,-25 0,25 0,0 50,0 0,0 24,0 1,25 0,-50 24,25 0,0-24,0 0,0 24,0-49,0 24,0 1,0-25,0 0,0-1,0-48,0-1,0 0</inkml:trace>
  <inkml:trace contextRef="#ctx0" brushRef="#br0" timeOffset="32576.6599">16073 769,'0'0,"25"0,-25-25,25 25,0-25,0 25,-1 0,1 25,-25 0,-25 0,25 0,0-1,0 1,0 25,0-1,0 1,-24 0,24-1,0-24,0 25,0-1,0 1,0-25,0 24,0-24,0 0,0 0,0-1,0-48,-25-1,25 0</inkml:trace>
  <inkml:trace contextRef="#ctx0" brushRef="#br0" timeOffset="32771.8141">15999 1116,'25'-25,"-50"25,50 0,0-24,-1 24,1 0,0 0,0 0,0 0</inkml:trace>
  <inkml:trace contextRef="#ctx0" brushRef="#br0" timeOffset="32923.9778">15974 1240,'0'0,"25"-25,0 25,0 0,-1 0,1 0,0 0,0 0,0 0,-50 0</inkml:trace>
  <inkml:trace contextRef="#ctx0" brushRef="#br0" timeOffset="33171.9482">15751 1563,'25'0,"0"0,-1-25,1 25,0 0,25-25,-1 25,1 0,-1 0,1-25,0 25,-1 0,1 0,-25-25,24 25,-24 0,0 25,0-25,-25 25,-25-25,-25-25,25 25</inkml:trace>
  <inkml:trace contextRef="#ctx0" brushRef="#br0" timeOffset="33764.1819">16793 1166,'0'-25,"25"25,-1 0,1 0,25 25,-25-25,24 0,1 0,-1 0,1 0,0 0,-1-25,1 25,-25 0,-1 0,1 0,0 0,0 0,-50 0,0 0,0 0,1 0,-1 0,0 25</inkml:trace>
  <inkml:trace contextRef="#ctx0" brushRef="#br0" timeOffset="34147.9169">17115 1488,'-25'0,"1"25,24 0,-25-25,25 25,-25 24,0-24,0 25,1-25,24 24,-25-24,0 0,0 24,0-24,1 0,-1 0,0-25,25 25,-25-50,0 0,1-25,24 26</inkml:trace>
  <inkml:trace contextRef="#ctx0" brushRef="#br0" timeOffset="34332.3233">16842 1463,'0'0,"25"-24,0 24,0 0,0 24,-25 1,24 0,1 0,0 0,0 24,0-24,-1 0,1 25,-25-26,25 1,-25 0,25 0,-25 0,25-1,-25 1,24-50</inkml:trace>
  <inkml:trace contextRef="#ctx0" brushRef="#br0" timeOffset="34575.8917">17338 1662,'-24'0,"-1"25,25 0,0-1,0 1,0 0,25 0,-1 0,1-50,0 25,-25-25,25 25,-25-25,0 0,25 1,-50-1,0 0,0 25,0 0,1 0,-1 25,0-25,-25 0,26 25,-1-25</inkml:trace>
  <inkml:trace contextRef="#ctx0" brushRef="#br0" timeOffset="34852.248">17140 695,'-25'-50,"50"75,-25 0,0 24,0-24,0 25,0-1,0 1,0-1,0 1,25 0,-25-1,0 1,0-25,0-1,-25 1</inkml:trace>
  <inkml:trace contextRef="#ctx0" brushRef="#br0" timeOffset="35564.2195">18033 769,'0'-25,"0"0,0 50,0 0,0 0,0 24,0 1,0 0,0 24,0-24,0-26,-25 26,50 0,-25-26,0 1,0 0,-25-75,25 26,0-1</inkml:trace>
  <inkml:trace contextRef="#ctx0" brushRef="#br0" timeOffset="35847.4494">18107 744,'25'-25,"0"25,0 0,0 0,-1 0,1 0,-25 25,0 0,0 0,0 0,-25 24,25 1,0-25,0-1,-24 26,24-25,0 24,0-24,24 0,-24 0,0 0,0-1,0 1,-24-25,24-25</inkml:trace>
  <inkml:trace contextRef="#ctx0" brushRef="#br0" timeOffset="36023.8421">18058 992,'0'-25,"0"50,25-25,-1 0,1 0,0 0,0-25,0 25,-50 25</inkml:trace>
  <inkml:trace contextRef="#ctx0" brushRef="#br0" timeOffset="36167.5388">18033 1116,'25'0,"0"0,-1 0,1 0,0-25,0 25,0 0,-50 25</inkml:trace>
  <inkml:trace contextRef="#ctx0" brushRef="#br0" timeOffset="36579.9996">17760 1389,'25'0,"0"0,0 0,-1-25,26 25,0 0,-1-25,1 1,-1 24,1-25,0 25,-26-25,26 25,-25-25,-50 25,0 25,0-25,1 0,24 25,-25-25,0 25,25-1,-25-24,25 25,-25 0,25 0,0 0,0-1,-24 1,24 0,0 0,-25 0,25-1,25-24,-1-24,1 24,0-25,0 0,0 0,-1 0,1 1,0-1,-25 0,-25 25,0 0,25-25</inkml:trace>
  <inkml:trace contextRef="#ctx0" brushRef="#br0" timeOffset="36720.6729">18083 1364,'-25'25,"0"0,0 0,0-1,1 26,24-25,-25 24,0 1,0 0,25-25,-25 24,1-24,24 0,-25 24,0-24,25-50,0 1</inkml:trace>
  <inkml:trace contextRef="#ctx0" brushRef="#br0" timeOffset="36896.0112">17934 1513,'25'25,"-25"0,0-1,24 1,1 0,0 0,0 0,24 0,-24-1,0 1,25 0,-26-25,26 25,-25-25,24 25,-24-25,25 0,-25 0,-1 0,26-25</inkml:trace>
  <inkml:trace contextRef="#ctx0" brushRef="#br0" timeOffset="37156.6844">18926 1141,'0'0,"0"-25,-25 25,25-25,0 50,0 0,-25 0,1 24,24 1,-25 24,0-24,0 0,0-1,1 26,24-51,-25 26,25 0,0-25,0-1,0-48,0-1,0-25,25 25</inkml:trace>
  <inkml:trace contextRef="#ctx0" brushRef="#br0" timeOffset="37403.5238">18876 1116,'0'0,"0"-25,0 50,25-25,-25 25,0 0,25 0,-25 24,0-24,25 25,-25-1,25 1,-25 24,24-24,-24-1,0 1,25-25,-25 25,0-26,25 1,-25 0,0 0,-25-50,0 25,1-25,-1 0,0 1</inkml:trace>
  <inkml:trace contextRef="#ctx0" brushRef="#br0" timeOffset="37547.5371">18728 1538,'24'0,"1"0,0 0,0-25,0 25,-1 0,1-25,0 25,0-25,0 25,-1-24,-24-1</inkml:trace>
  <inkml:trace contextRef="#ctx0" brushRef="#br0" timeOffset="37811.9399">19100 1067,'0'0,"0"-25,24 0,1 25,-25 25,25-25,25 0,-26 0,1 0,0 0,0 0,0 0</inkml:trace>
  <inkml:trace contextRef="#ctx0" brushRef="#br0" timeOffset="38019.811">19422 819,'-25'0,"0"24,25 1,0 0,0 25,0-26,0 26,0 0,0-1,0 1,0-1,0 1,0-25,0 0,0-1,0 1,0 0,-24-25</inkml:trace>
  <inkml:trace contextRef="#ctx0" brushRef="#br0" timeOffset="38768.0438">19943 943,'-25'-25,"25"0,25 25,0 0,0 25,-1-25,1 0,0 25,0-25,0 24,-50 1,0-25,0 0,0 0,1 25</inkml:trace>
  <inkml:trace contextRef="#ctx0" brushRef="#br0" timeOffset="39600.2054">19844 1091,'25'25,"-25"0,0 0,24 0,-24-1,0 1,0 0,0 25,0-26,-24 26,24-25,0 24,0-24,0 0,-25 0,25 0,0-50,0 0,25 0,-25 0,0 1,24-26,-24 25,25-24,0 24,0-25,0 25,-1 1,1-1,0-25,0 50,0-25,-1 25,1 0,-25 25,0 0,0 25,0-26,-25 1,25 25,-24-25,24 24,-25-24,25 0,-25 0,25-1,-25 1,25-50,25 1,-25-1,25 0,-25-25,25 26,-1-1,-24 0,25 0,0 25,-25-25,25 25,0-24,-1 24,1 0,0 0,0 0,0 0,-25 24,24 1,1 0,-25 0,0 24,0-24,-25 0,25 0,-24 0,-1 24,25-24,-25 0,0 0,0-1,1-24,-1 25,25-50,-25 1,25-1,0 0,25 0,-25 0,0 1,25 24,-1-25,1 0,-25 0,25 25,-25-25</inkml:trace>
  <inkml:trace contextRef="#ctx0" brushRef="#br0" timeOffset="40816.0322">20637 1215,'-24'0,"-1"0,50 0,-1 0,1 0,0 0,25 0,-25 0,-1 0,1 0,25 0,-25 0,-1 0,1 0,-25-24</inkml:trace>
  <inkml:trace contextRef="#ctx0" brushRef="#br0" timeOffset="41259.6576">21233 843,'0'25,"-25"0,25 0,-25 24,0-24,1 25,-1-25,0 24,0-24,0 0,1 0,-1-25,25 24,-25-24,50 0,-25-24,25 24,-1-25,1 0,25 25,-25-25,24 25,-24-25,25 25,-1 0,-24 0,25 0,-26 0,1 25,0-25,-50 0,0 0,1 0,-1 0,0 0,0 0,0 0,1-25,-1 25,25 25,0 0,0 25,0-26,0 26,0 0,0-1,0 1,-25-25,25 24,0 1,0-1,0 1,-25-25,25 0,0 0,0-50</inkml:trace>
  <inkml:trace contextRef="#ctx0" brushRef="#br0" timeOffset="41871.8058">21506 992,'0'25,"0"0,0 0,0-1,0 1,0 0,24-25,-24 25,25-25,0-25,0 25,0 0,-1 0,1-25,0 25,0 0,0-25,-50 25,0-24,0-1,0 0,1 0,24 0,-25 1,25 48,0 1,0 25,0-25,0 49,0-24,0 24,0-49,0 24,0 1,-25 0,25-1,0-24,0 25,0-26,-25-24,25-24,-25-1,25 0,0 0,-24 0,24 1,-25-1,0 25,25-25,-25 0,50 25,0 0,0 0,-1-25,1 25,0 0,0-24,24 24,-24-25,0 25,-25-25,25 25,0-25,0 0,-25 1</inkml:trace>
  <inkml:trace contextRef="#ctx0" brushRef="#br0" timeOffset="42795.704">21828 868,'25'0,"0"0,0 0,-1 0,1 0,0 0,0 0,0 0,24 25,-49-50,25 0,0 25,0 25,-25-74,0 24,-25 25,0 0,0 0,25 25,-25-1,25 1,-24 0,24 0,-25 0,25-1,-25 26,25-25,-25 0,25-1,-25 1,25 0,25-25,-25-25,25 25,0-25,0 25,-1-24,1 24,0 0,0 0,0 0,-50 24,0-24,25 25,-50-25,26 25,-1-25,-25 25,25 0,-24-1,24-24,0 25,0-25,25 25,-24 0,48-25,1 0,0 0,25 0,-26 0,51 0,-75-25,49 25,1-25,0 50,-26-75,1 50,0 0,0 25,-25-50,25 25,-50-24,0 24,0 0,25-25,-25 25,1 0,24-25,-25 25,25 25,0 0,25 24,-50-49,25 50,25-1,-75-24,75 0,-50 0,25 24,0 1,-25 0,25-26,0 26,-25-25,25 0,0 0,0-1,-24-48,-1 24,25-25,-25 0,25 0,-25 0,0 0,1 1,-1-1,0 0,0 0,0 25,50-25,0 25,0 0,0-24,24 24,1-25,-25 25,24-25,1 0,-25-24,24 73,1-98</inkml:trace>
  <inkml:trace contextRef="#ctx0" brushRef="#br0" timeOffset="43363.8085">22622 943,'-25'0,"25"24,-25-24,25 25,-25-25,25 25,-24-25,24 25,-25 0,0-25,25 24,-25-24,0 25,50-25,0 0,0 0,0-25,-1 25,1 0,-25 25,25-25,-25 25,0 0,-25 0,25-1,-25 1,1 0,-1 0,0 0,25-1,25-24,0 0,-25 25,0 0,24-25,-24 25,0 0,0-1,25 26,-74-50,49 25,0 0,-25-1,25 1,0 0,0-50,25 0</inkml:trace>
  <inkml:trace contextRef="#ctx0" brushRef="#br0" timeOffset="43579.9089">22796 943,'24'0,"1"0,0 0,0 0,0 0,49 49,-99-98,75 73,-50-48,49 98,-24-74,0 25,-99-124,49 74</inkml:trace>
  <inkml:trace contextRef="#ctx0" brushRef="#br0" timeOffset="43803.3587">23019 1017,'-25'25,"25"0,-25 24,0-24,25 0,-24 24,24-24,-25 25,25-25,-25-1,25 26,0-25,25-25,0-25,-1 25,1-25,-25 0,25 1,0 24,0-25,-1 0,1 0,-50 25,1 0,-1 0</inkml:trace>
  <inkml:trace contextRef="#ctx0" brushRef="#br0" timeOffset="43991.8261">22845 1240,'0'0,"-25"25,1-25,24 25,0 0,0-1,0 1,0 25,0-25,0-1,0 26,0-25,0 0,0-1,0 1,24-25,1 0,0 0,0 0,0 0,-1-25,1 25,0-24,0-1,49 25,-99-50,75 25</inkml:trace>
  <inkml:trace contextRef="#ctx0" brushRef="#br0" timeOffset="44148.6013">23416 1017,'0'25,"-25"-25,0 25,0-1,0 1,1 0,-1 0,-25 0,25 24,1-24,-1-25,25 25,-25-50,50 0</inkml:trace>
  <inkml:trace contextRef="#ctx0" brushRef="#br0" timeOffset="44303.8515">23267 1166,'0'25,"25"24,-50-49,25 50,0-25,0 24,-25 1,50-50,-50 25,25 24,-25 1,25-1,0-24,0 0,0 0,0 0,0-50,0 0,25 0,-25-24</inkml:trace>
  <inkml:trace contextRef="#ctx0" brushRef="#br0" timeOffset="44772.7064">23515 868,'25'0,"-1"0,1 0,0 0,0 0,0 25,-1 0,-24-50,25 0,-25 0,0 1,0-1,0 0,-25 25,25 25,-24 0,-1-1,25 1,-25 25,0-25,0 24,1-24,24 25,-25-26,0 1,0 0,25 0,0 0,0-1,0-48,0-1,25 0,-25 0,25 25,-25-25,0 50,-25 0,25 25,0-26,-25 26,25 0,0-1,-25-24,25 25,0-26,-24 26,24-25,0 0,0-1,0-48,24-1,-24 0,25 0</inkml:trace>
  <inkml:trace contextRef="#ctx0" brushRef="#br0" timeOffset="45040.3903">23589 1166,'0'0,"25"-25,0 0,24 25,-73-25,48 25,1 0,-25 25,-25 0,25 0,0 0,25 24,-74-49,49 50,24-1,-73-24,74 50,-50-51,25 1,0 25,0-25,0-1,0 1,0 0,25 0,-50-50,25 0,0 0,0 1</inkml:trace>
  <inkml:trace contextRef="#ctx0" brushRef="#br0" timeOffset="45235.82">23540 1265,'24'0,"1"0,0 0,0 0,0 0,-1 50,-48-100</inkml:trace>
  <inkml:trace contextRef="#ctx0" brushRef="#br0" timeOffset="45351.7284">23540 1364,'0'25,"24"-25,1 0,-50-50</inkml:trace>
  <inkml:trace contextRef="#ctx0" brushRef="#br0" timeOffset="45524.158">23465 1463,'25'0,"0"0,0 0,-1 0,1 0,0 0,-50 0</inkml:trace>
  <inkml:trace contextRef="#ctx0" brushRef="#br0" timeOffset="45700.2265">23341 1612,'-25'0,"25"25,50-25,-25 0,24 0,-24 0,25-25,-25 25,24 0,-24 0,0 0,24 0,-24 0,0 0,0 0,24 25,-73-50</inkml:trace>
  <inkml:trace contextRef="#ctx0" brushRef="#br0" timeOffset="45927.7572">24036 1637,'0'25,"0"0,0 0,0-1,0 1,0 0,-25 0,25 24,-25-24,0 0,1 0,-26 0,0-1</inkml:trace>
  <inkml:trace contextRef="#ctx0" brushRef="#br0" timeOffset="47183.8215">2456 2307,'-25'-25,"25"50,-25 24,25 1,0 0,0 24,0 0,0 1,0-1,0-24,0 0,0-1,25 1,-25-1,0-24,0 0,0-50,0 0,25 1,-25-1,0-25</inkml:trace>
  <inkml:trace contextRef="#ctx0" brushRef="#br0" timeOffset="47484.264">2902 2307,'-25'0,"25"-25,0 50,-24 0,24-1,-25 26,0 0,25-1,-25 26,0-26,1 26,24-26,-25 1,0 0,25-26,0 1,0 0,0 0,0-50,0-49,0 24</inkml:trace>
  <inkml:trace contextRef="#ctx0" brushRef="#br0" timeOffset="47724.2387">2853 2307,'24'0,"-24"25,0-1,0 1,25 25,-25-25,25 24,-25 1,25 24,-25-24,0 0,25-1,-25 1,0-25,24 24,-24-24,0 0,0 0,-24-50,-1 25,25-25</inkml:trace>
  <inkml:trace contextRef="#ctx0" brushRef="#br0" timeOffset="47899.7605">2729 2753,'24'-24,"1"24,0 0,0 0,0-25,-1 25,1-25,0 25,0 0,0 0,-25-25,0 0</inkml:trace>
  <inkml:trace contextRef="#ctx0" brushRef="#br0" timeOffset="48159.7404">3150 2232,'0'-24,"-25"48,50-24,-25 25,0 0,0 0,0 24,0 1,0 24,0-24,25 24,-25-24,0 0,0-1,0-24,25 25,-25-25,0-1,-25-24</inkml:trace>
  <inkml:trace contextRef="#ctx0" brushRef="#br0" timeOffset="48804.7144">2009 3349,'-25'0,"50"0,0 0,25 0,-1-25,26 25,-1-25,0 25,1-25,24 0,-25 25,26-24,-26 24,25 0,-24 0,-1 0,1 0,-1 0,0 0,1 0,-26 0,1 0,-25 0,24 0,-24 0,0 0,-50-25,0 25,1 0,-1 0,-25 0,25 25</inkml:trace>
  <inkml:trace contextRef="#ctx0" brushRef="#br0" timeOffset="49175.7487">2729 3696,'0'0,"-25"25,25 0,0 24,0-24,-25 0,25 24,-25-24,0 25,0-25,1 24,-1-24,25 0,-25 24,0-49,25 25,-25-25,1-25,24 1</inkml:trace>
  <inkml:trace contextRef="#ctx0" brushRef="#br0" timeOffset="49367.8459">2530 3497,'0'-24,"25"24,0 0,-1 24,1 1,0 0,0 25,0-1,0-24,-1 25,1-1,0 1,0 24,-25-24,25-25,-1 24,-24 1,25-25,-25 0,25-1,-50-73</inkml:trace>
  <inkml:trace contextRef="#ctx0" brushRef="#br0" timeOffset="49627.7218">3051 3944,'-25'25,"25"0,0-1,0 1,0 0,25 0,0-25,0 0,-25-25,24 25,-24-25,25 25,-25-25,0 1,0-1,0 0,0 0,-25 0,1 25,-1 0,0 0,0 0,0 0</inkml:trace>
  <inkml:trace contextRef="#ctx0" brushRef="#br0" timeOffset="50647.5205">3919 2877,'-25'0,"25"25,0 0,0 0,0 24,0 1,0 0,0-1,0 1,0-1,0 26,0-26,25-24,-25 0,0 0,0 0,25-50,-25-25</inkml:trace>
  <inkml:trace contextRef="#ctx0" brushRef="#br0" timeOffset="50935.8821">3969 2952,'0'-25,"25"25,-1-25,1 25,0 0,0 0,0 0,-25 25,0 0,0 0,-25 24,25-24,0 0,0 24,0-24,0 25,0-25,0-1,0 26,0-25,0 0,0-1,-25-24</inkml:trace>
  <inkml:trace contextRef="#ctx0" brushRef="#br0" timeOffset="51096.0271">3944 3150,'25'0,"0"0,-1 0,1 0,0 0</inkml:trace>
  <inkml:trace contextRef="#ctx0" brushRef="#br0" timeOffset="51239.763">3919 3274,'25'0,"0"0,-25-25,25 25,-1-24,1 24,0-25,-25 74,0-24</inkml:trace>
  <inkml:trace contextRef="#ctx0" brushRef="#br0" timeOffset="51619.9214">3696 3572,'25'0,"0"0,-1-25,1 0,25 25,-1-25,-24 1,25-1,-1 0,-24 0,25 0,-1 25,-24-24,0 24,-25-25,-25 25,0 0,1 25,-1-25,0 0,0 24,0 1,25 0,0 0,0 0,0-1,0 1,0 0,0 0,0 0,0-1,0 1,0 0,0 0,25-50,0 25,-25-25,25 0,0 1,-1-1,-24 0,25 25,0-25,-50 0</inkml:trace>
  <inkml:trace contextRef="#ctx0" brushRef="#br0" timeOffset="51772.0781">3870 3522,'0'0,"0"25,-25 0,25 0,0 24,-25-24,25 25,-25-1,25-24,-25 25,25-25,-24-1,24 1,-25 25,0-25,25-50</inkml:trace>
  <inkml:trace contextRef="#ctx0" brushRef="#br0" timeOffset="51929.0296">3795 3671,'25'0,"0"25,0 0,24 0,-24-1,0 26,0-25,24 0,-24-1,25 1,-26 0,26-25,-25 25,24-25,1-25,-25 25,24-25,-24-24,25 24</inkml:trace>
  <inkml:trace contextRef="#ctx0" brushRef="#br0" timeOffset="52148.5399">4762 3175,'-24'0,"-1"25,25 0,-25-1,25 26,-25 0,25-1,-25 26,1-26,-1 26,25-26,-25 26,25-26,-25-24,25 0,0 0,25-25,-25-25,0-25,25 1,-25-1</inkml:trace>
  <inkml:trace contextRef="#ctx0" brushRef="#br0" timeOffset="52404.2947">4713 3175,'0'0,"0"-25,25 50,-25 0,24 0,-24-1,25 26,-25 0,25-1,-25 1,0-1,25 26,-25-26,25 26,-25-25,0-1,0 1,0-1,0-24,25 0,-50-25,0-25,0 0,0 1,0-1,1 0</inkml:trace>
  <inkml:trace contextRef="#ctx0" brushRef="#br0" timeOffset="52503.6242">4589 3646,'25'0,"-1"25,1-25,0 0,0-25,0 25,-1 0,1 0,0-25,25 1,-25-1,-1-25</inkml:trace>
  <inkml:trace contextRef="#ctx0" brushRef="#br0" timeOffset="52724.0524">5085 2828,'0'25,"25"-1,-25 26,0-25,25 24,-25 1,24-25,-24 24,25-24,-25 0,25 0,-25 0,25-25,-25-25,0 0,25 0,-25 0</inkml:trace>
  <inkml:trace contextRef="#ctx0" brushRef="#br0" timeOffset="52880.5684">5308 2803,'-25'0,"25"25,0 0,-24-1,24 26,-25-25,25 24,-25 1,0 0,0-1,1-24,-1 25,0-26,25 1,-25 25,0-50,1-25,-1 25,0-25</inkml:trace>
  <inkml:trace contextRef="#ctx0" brushRef="#br0" timeOffset="53063.5546">4862 3076,'25'0,"-1"-25,1 50,0-25,25 0,-26 0,26 0,0-25,-1 25,1 0,-25 0,24 0,-24 0,0 0,0 0,-1 0,-48 0,-1 0,0 0</inkml:trace>
  <inkml:trace contextRef="#ctx0" brushRef="#br0" timeOffset="53891.9951">5655 2952,'-24'0,"24"25,-25-1,25 1,0 0,-25 0,0 24,25-24,-25 0,1 25,-1-26,25 26,-25-25,25 0,0-1,-25 1,25-50,25 1</inkml:trace>
  <inkml:trace contextRef="#ctx0" brushRef="#br0" timeOffset="54312.3934">5556 3125,'0'25,"25"0,-25 25,0-26,0 26,0 0,0-1,0 1,0-1,0 1,0 0,0-1,0-24,0 0,0 0,0 0,-25-50,25 0,0 0,0 0,0-24,25 24,-25 0,0-25,0 26,0-26,25 25,-25 0,0 1,25-1,-25 0,24 25,1-25,0 0,0 25,0 0,-1 25,-24 0,-24 0,24 0,0-1,0 26,0-25,0 0,0-1,0 1,0 25,0-25,-25-1,25 1,25 0,-25 0,0 0,-25 0,25-50</inkml:trace>
  <inkml:trace contextRef="#ctx0" brushRef="#br0" timeOffset="55000.4377">5631 3398,'0'0,"24"0,1 25,0 0,0 0,-25-1,0 1,-25 0,25 0,0 0,-25-1,25 1,0-50,25 1,-25-26,25 25,-25-24,25-26,-1 26,-24-26,25 1,0 24,-25 1,25-1,-25 25,0 0,0 50,0 0,0 25,-25-26,25 1,0 25,0-25,25-25,0 0,0 0,-1-25,1 25,0-25,0 0,0 25,-25-25,24 25,1 0,0 0,-25 25,0 0,0 0,-25 0,25-1,0 1,-25 25,25-25,0 24,0-24,0 25,0-1,0 1,0-1,25 1,-25 0,0-1,0 1,0-25,0 0,0-1,0 1,-25-50,1 25,24-24,-25-1,0 0,0-25,0 26,1-1,-1-25,0 25,0 0,0 1,50-1,0 25,0 0,0-25,-1 25,1 0,25-25,-25 25,-1-25,1 1,0 24,0-25,0 0</inkml:trace>
  <inkml:trace contextRef="#ctx0" brushRef="#br0" timeOffset="55172.2455">6226 3349,'25'0,"0"0,-1 0,1 0,0 0,0 0,0 0,-1 0,26-25,-25 25,0 0,-1-25,1 0</inkml:trace>
  <inkml:trace contextRef="#ctx0" brushRef="#br0" timeOffset="55591.6582">6846 2952,'0'0,"0"25,-25-25,25 24,0 1,-25-25,25 50,-24-25,24-1,-25 26,0-25,25 0,-25-1,25 1,-25 0,50-25,0 0,0-25,0 25,-1-25,1 25,0-24,25-1,-25 25,-1-25,1 25,0 0,0-25,0 25,-50 25,0-25,0 0,25 25,-25-25,1 0,-1 0,0 0,25 25,0-1,0 1,0 25,0-25,0 24,0 1,-25-1,25 1,0 0,0 24,-25-24,25-1,0 26,0-50,0-1,0 1</inkml:trace>
  <inkml:trace contextRef="#ctx0" brushRef="#br0" timeOffset="56331.9524">7293 3051,'0'-25,"0"50,0 0,0 0,0-1,0 1,0 0,0 0,0 0,0-1,0 1,24 0,1-25,0-25,25 25,-26-25,1 1,0-1,25 25,-26-25,1 25,-25-25,-25 25,1-25,-1 25,0 0,0-24,0-1,1 0,24 0,0 50,0 0,0 0,24 24,-24 1,0-1,0 1,0 24,0-24,0 0,0 24,0-24,-24-26,24 26,0-25,-25-25,0-25,25 0,-25 0,0 1,25-1,-24 0,-1 0,0 0,0 1,0-1,1 0,48 50,1-25,0 0,0 0,0-25,-1 25,1-25,0 0,25 25,-26-24,1-1,0 0,25 0,-26 0,-24 1,25-1,0 0,-25 0,0 0</inkml:trace>
  <inkml:trace contextRef="#ctx0" brushRef="#br0" timeOffset="57188.4847">7590 2877,'25'0,"0"0,0 0,-1 0,-24-24,25 24,0-25,-25 0,-25 0,0 25,1 25,24 0,0 0,-25-1,25 1,0 0,0 0,0 0,0-1,-25 1,25 0,0 0,0 0,25-25,0 0,-1 0,-24-25,25 25,0 0,0-25,0 25,-1 0,1 0,-50 25,1-25,24 25,-25-1,0 1,0 0,0 0,-24 24,24-24,-25 0,26 25,-1-26,0-24,0 25,25 0,25-25,0 0,0-25,24 25,-24-25,25 1,-1-1,1 25,-25-25,24 0,1 0,-1 25,-24 0,0-24,0 24,-50 0,0 24,0-24,1 0,-1 0,0-24,0 24,0-25,25 50,0-1,0 1,0 25,0-1,0 1,25-25,-25 24,0 1,0 0,-25-1,25-24,0 0,0 0,-24 0,-1-25,25-25,-25 25,25-25,-25 25,0-25,1 0,-1 25,0-25,25 1,-25 24,25-25,25 25,0 0,0-25,-1 25,26-25,-25 25,24-25,-24 1,25-1,-25 0</inkml:trace>
  <inkml:trace contextRef="#ctx0" brushRef="#br0" timeOffset="57716.5294">8334 3001,'0'25,"-24"-25,24 25,-25 0,0 0,0-1,25 1,0 0,25-25,0 0,0 0,-1 25,1-25,-25 25,0-1,0 1,-25 0,1 0,24 0,-25-25,25 24,-25-24,50 25,-25 0,0 0,0 0,0-1,0 1,25 0,-50 0,25 0,0-1,0 1,0 0,0 0,0-50</inkml:trace>
  <inkml:trace contextRef="#ctx0" brushRef="#br0" timeOffset="57907.8817">8558 3026,'0'-25,"24"25,1 25,0-25,0 0,0 0,-1 0,1-25,0 25,0 0</inkml:trace>
  <inkml:trace contextRef="#ctx0" brushRef="#br0" timeOffset="58136.0325">8706 3026,'-24'25,"24"25,0-26,0 1,-25 25,25-1,0 1,0-25,0 24,0-24,0 25,-25-25,50-25,-25 24,25-48,-1 24,-24-25,25 0,0 0,0 0,0 1,-1-1,-24 0,-24 25,-1 0,-25-25,25 25</inkml:trace>
  <inkml:trace contextRef="#ctx0" brushRef="#br0" timeOffset="58355.8523">8508 3274,'0'0,"-25"25,25 0,0 0,0-1,0 1,0 25,0-25,0 24,0-24,0 25,0-1,0-24,0 0,0 0,25 0,0-50,0 25,-1 0,26-25,-25 25,0-25,-1 25,1 0,25-25,-25 25,-1-25,1 25,0-24,0 24,-25-25</inkml:trace>
  <inkml:trace contextRef="#ctx0" brushRef="#br0" timeOffset="58663.7282">9079 2952,'0'25,"-25"-1,0 26,0-25,25 0,-25 24,25-24,-25 0,25 0,0-1,25-24,-25-24,0-1,25 50,-25-1,0 1,0 25,0-25,0 24,0 1,0-1,0 1,-25 0,25-26,0 26,25-25,-25 0,0 0,0-50,0 0</inkml:trace>
  <inkml:trace contextRef="#ctx0" brushRef="#br0" timeOffset="58827.3206">9252 2877,'25'0,"0"0,0 0,-1 25,1-25,0 0,25 0,-26 0,26 0,-25 0,0-25,-1 25,1-24</inkml:trace>
  <inkml:trace contextRef="#ctx0" brushRef="#br0" timeOffset="59123.7923">9475 2753,'0'0,"-24"0,24 25,-25 0,25 0,0 24,0-24,-25 25,25-25,0 24,-25-24,0 25,25-26,-24 1,24 0,-25 0,25-50,0 0,0 0,0 50,25 0,-25 0,-25 24,25 1,0 0,0-1,0 1,-25-1,25 1,0 0,0-26,0 26,0-25,0 0,0-50,0 0</inkml:trace>
  <inkml:trace contextRef="#ctx0" brushRef="#br0" timeOffset="59399.8602">9426 3175,'0'-25,"0"0,25 25,-1-24,1 48,-25 1,0 0,0 0,0 0,-25 24,25-24,0 25,0-1,-24 1,24-1,0 1,0 0,0-26,0 26,0-25,0 25,0-26,0 1,0 0,0-50,0 0,0 1,-25 24</inkml:trace>
  <inkml:trace contextRef="#ctx0" brushRef="#br0" timeOffset="59595.1924">9327 3349,'24'0,"1"0,0 0,0 0,0 0,-1-25</inkml:trace>
  <inkml:trace contextRef="#ctx0" brushRef="#br0" timeOffset="59727.8378">9351 3448,'25'0,"0"0,-50 25</inkml:trace>
  <inkml:trace contextRef="#ctx0" brushRef="#br0" timeOffset="59875.7522">9302 3572,'25'0,"-1"0,1 0,0-25,0 25,0 0,-1 0,-48 0,-1 25,0 0</inkml:trace>
  <inkml:trace contextRef="#ctx0" brushRef="#br0" timeOffset="60064.5683">9178 3770,'-25'25,"50"-25,0 0,-1 0,1 0,0-25,25 25,-26 0,1-24,25 24,-25 0,-1 0,26 0,-25 0,0 0,24 0,-24 24,0-24,0 0,-1 0,1 0,0-24</inkml:trace>
  <inkml:trace contextRef="#ctx0" brushRef="#br0" timeOffset="60215.7476">10021 3770,'0'25,"25"-25,-50 0,0-25</inkml:trace>
  <inkml:trace contextRef="#ctx0" brushRef="#br0" timeOffset="85780.0428">3820 5655,'-25'0,"50"25,0-25,0 0,24 0,-24-25,25 25,-1 0,1 0,-1 0,1-24,-25 24,24 0,-24 0,0 0,0-25,0 25,-1 0,-48 0,-1 0,0 0,-25 0,26 0</inkml:trace>
  <inkml:trace contextRef="#ctx0" brushRef="#br0" timeOffset="85927.8437">3969 5457,'25'50,"-25"-26,0 1,24 25,-24-1,0 1,0 0,0-1,0 1,0-25,25 24,-25-24,0 0,0 0,25-25,-25-25,25 0</inkml:trace>
  <inkml:trace contextRef="#ctx0" brushRef="#br0" timeOffset="86231.8796">4291 5482,'0'25,"0"-1,0 1,0 0,0 0,-25 0,25 24,0-24,-24 0,-1 24,0-24,0 25,0-25,1 0,-1 24,-25-24,25 0,-24 0,24-1,0-24,0 25,1-25,-1 0,25-25,25 1,-1 24,26-25,-25 25,24-25,1 25,0 0,-1 0,1 0,-25 0,24 0,1 0,-25 0,-1 0,1 0,0 0,0-25,-25 0</inkml:trace>
  <inkml:trace contextRef="#ctx0" brushRef="#br0" timeOffset="86427.8402">4192 5730,'0'25,"-25"-25,25 24,0 26,-25-25,25 25,-24-26,-1 26,25 0,-25-1,0 1,0-25,1 24,-26 1,25-1,0-24,1 0,-1 0,25 0,-25-50,25 0</inkml:trace>
  <inkml:trace contextRef="#ctx0" brushRef="#br0" timeOffset="86871.7885">4018 6028,'25'24,"-25"1,25 0,-25 0,25 24,-25-24,0 25,0-25,25 24,-25-24,0 0,0 24,0-24,0 0,0-50,0 0,0 1,0-1,0-25,0 25,0 1,0-26,24 25,-24 0,25 1,0-1,0 25,0 25,-1-25,1 0,0 0,0 0,0 24,-1 1,-24 0,-24 0,-1 0,0-1,0-24,0 25,1 0,-1 0,0-25,25 25,-25-25,50 0,0-25,0 25,-1 0,1-25,0 25,0 0,0 0,-1-25,1 25,0-25</inkml:trace>
  <inkml:trace contextRef="#ctx0" brushRef="#br0" timeOffset="87199.9458">4986 5606,'0'0,"0"-25,-25 50,25 0,-25-1,25 26,-25 0,1 24,-1 1,0-1,0-24,0 24,0-24,1 24,-1-24,25-26,0 1,0 0,25-25,-25-25,0 0,24 1</inkml:trace>
  <inkml:trace contextRef="#ctx0" brushRef="#br0" timeOffset="87552.0888">4936 5631,'0'0,"0"-25,25 25,0 25,-25-1,25 1,-25 0,24 25,-24-1,25 1,-25 0,25 24,-25-24,25-1,-25 26,25-51,-25 26,0 0,24-26,-24 1,0 0,0 0,-24-25,-1 0,0-25,0 0,0 25,1-25,24 1,-50-1,50 0,-25 0,0 0,1 1,-1-1,50 25,-1 0,1 0,0 0,0 0,24 0,-24-25,0 25,0-25,-50-24,50 49</inkml:trace>
  <inkml:trace contextRef="#ctx0" brushRef="#br0" timeOffset="87804.3028">5283 5581,'25'25,"0"-25,0 0,0 0,24 0,-24 0,25 0,-1-25,1 25,-1 0,1 0,0 0,-1 0,-24 0,0 0,0 0,0 0,-1 0,-48 25,-1-25,0 0,0 0,0 25</inkml:trace>
  <inkml:trace contextRef="#ctx0" brushRef="#br0" timeOffset="88395.7468">5507 5680,'-25'0,"50"25,-25 0,0 0,0-1,0 1,0 0,0 0,0 0,0 0,0-1,0 1,0 0,0-50,0-24,24 24,-24 0,25 0,-25 0,0 0,25 25,0 0,-25 25,0 0,0 0,0 0,0 0,0-1,0 1,25-50,-25 1,24-1,-24 0,25-25,-25 25,0 1,25-1,-25 50,25-1,-25 1,0 25,0 0,0-1,0 1,0 24,-25-24,25-1,0 1,0 0,0-26,-25 1,25 0,0 0,-25-50,1 0,24 0,0 1,-25-1,25-25,0 1</inkml:trace>
  <inkml:trace contextRef="#ctx0" brushRef="#br0" timeOffset="88527.8575">6077 5432,'0'25,"25"0,-25 0,25-25,0 0,-1-25,1 0,0 0</inkml:trace>
  <inkml:trace contextRef="#ctx0" brushRef="#br0" timeOffset="88988.0706">6375 5358,'0'0,"-25"0,25 25,-25-1,0 1,1 0,-1 25,0-26,-25 26,26-25,-26 24,25-24,0 0,1 0,48-50,1 25,0-25,0 25,0-25,-1 25,1-24,0 24,0 0,-25 24,0 1,0 0,-25 0,25 0,-25-1,0 1,1 25,-1-25,0 0,0-1,25 1,-25 0,50-25,-25-25,25 25,0-25,0 1,-1-1,1 0,0 0,0 0,0 0,-1 1,1-1,0 0,0 25,-25 25,0 0,0-1,0 1,0 0,0 25,0-25,0-1,0 1,-25 0,0-50,25 0</inkml:trace>
  <inkml:trace contextRef="#ctx0" brushRef="#br0" timeOffset="89131.9121">6276 5680,'-25'25,"25"0,25 24,-25-24,0 25,0 0,0-1,0-24,0 25,0-1,-25-24,25 0,0 0,0-1,-25-24,0 0,0 0</inkml:trace>
  <inkml:trace contextRef="#ctx0" brushRef="#br0" timeOffset="89416.6674">5953 5829,'0'25,"25"0,-25 0,25-1,0 1,-25 0,24 0,-24 0,0-1,0 1,0 0,0 0,-24 0,-1-1,0-24,0 0,0 25,1-25,24-25,-25 25,0 0,50 0,0 25,-1-25,1 0,25 25,-25-25,24 0,1 25,-1-25,1 0,-25 0,24 25,1-25,-25 0,0-25,-1 25</inkml:trace>
  <inkml:trace contextRef="#ctx0" brushRef="#br0" timeOffset="89527.9516">6722 6127,'0'25,"0"-1,0 1,0 0,-25 0,0 24,25-24,-24 25,24-25,-25 24,0-24</inkml:trace>
  <inkml:trace contextRef="#ctx0" brushRef="#br0" timeOffset="89924.1473">7268 5606,'0'-25,"0"50,0 24,25-24,-25 25,0-1,0 1,0 0,0-1,0 1,0 0,0-1,0-24,0 0,0 0,24-50</inkml:trace>
  <inkml:trace contextRef="#ctx0" brushRef="#br0" timeOffset="90175.7592">7342 5755,'0'0,"0"-25,0 0,0 0,25 25,0-25,0 25,-1-24,1 24,0 0,0 0,-25-25,25 25,-1 0,-24 25,0-1,0 1,0 0,-24 0,24 0,0-1,-25 1,25 0,0 0,0 25,-25-26,50-24,-25 25,0 0,0 0,-25-25,0 0</inkml:trace>
  <inkml:trace contextRef="#ctx0" brushRef="#br0" timeOffset="90643.8953">7417 5655,'24'25,"-24"0,0 0,0 0,0 24,-24-24,24 25,0-25,-25 24,25-24,-25 25,25-26,-25 1,0 25,1-25,24-50,0 0,0 0,24 0,1 25,-25-24,25 48,0-24,0 0,-1 25,1-25,0 25,0-25,0 0,-1 25,-24-50,25 25,0 0,0-25,-25-24,25 24,-25 0,0 0,0-24,0 24,0 0,0 0,0 0,0 50,0 0,0 0,0 24,0-24,0 25,0-1,0 1,0-25,24 24,-24-24,0-50,0 1,25-1</inkml:trace>
  <inkml:trace contextRef="#ctx0" brushRef="#br0" timeOffset="90839.5984">7789 5631,'0'0,"0"-25,0 0,24 25,-24 25,0 0,0-1,0 26,0 0,0-1,25 26,-25-1,0-24,0 24,0 1,0-1,0 0,0-24,0 0,0-1,0-24,0 25,-49-50,49-25</inkml:trace>
  <inkml:trace contextRef="#ctx0" brushRef="#br0" timeOffset="91143.7228">8434 5631,'0'0,"0"24,-25 1,25 25,0 24,0 1,0-1,0 1,0-26,0 26,0-26,0 26,0-26,0-24,25 25,-50-125,25 26</inkml:trace>
  <inkml:trace contextRef="#ctx0" brushRef="#br0" timeOffset="91352.4887">8756 5556,'0'25,"-25"0,25 0,0 24,-25 1,1-1,24 26,-25-25,0 24,0 0,0-24,1 0,24-1,0 1,0-1,0-98,0 24</inkml:trace>
  <inkml:trace contextRef="#ctx0" brushRef="#br0" timeOffset="91532.3904">8706 5606,'0'25,"25"-1,-25 1,0 0,25 25,-25-1,25 1,-25 0,25-1,-25 1,24-1,-24 1,25-25,-25 24,0-24,25 0,-25 0,-25-25,0 0,1 0</inkml:trace>
  <inkml:trace contextRef="#ctx0" brushRef="#br0" timeOffset="91683.5876">8533 6028,'25'0,"-1"0,1 0,0 0,0 0,0 0,-1 0,26 0,-25 0,0-25,-1 25,1-25,0 25,-25-25</inkml:trace>
  <inkml:trace contextRef="#ctx0" brushRef="#br0" timeOffset="91896.187">8979 5482,'0'25,"0"-1,0 1,25 25,-25-1,0 26,0-26,25 26,-25-1,0 1,25-1,-25-24,0 24,0-24,25 24,-25-24,0-25,0 24,0-24,-25-25,25 25</inkml:trace>
  <inkml:trace contextRef="#ctx0" brushRef="#br0" timeOffset="92551.8217">9327 5804,'24'0,"1"0,0 0,0 0,0 0,24 0,-24 0,25 0,-26-25,1 25,25 0,-25 0,-50 25,-25-25,25 0</inkml:trace>
  <inkml:trace contextRef="#ctx0" brushRef="#br0" timeOffset="92731.3993">9351 5953,'25'0,"0"0,0 0,0 0,24 0,1 0,-25 0,24 0,-24 0,25 0,-26 0,1 0,0 0,-25-25,25 25</inkml:trace>
  <inkml:trace contextRef="#ctx0" brushRef="#br0" timeOffset="92931.6337">9550 5556,'0'25,"0"0,0 0,0 24,0-24,0 49,0-24,0 0,0 24,0-24,0 24,0-24,0-1,0 1,25 0,-25-26,0 1,24-25</inkml:trace>
  <inkml:trace contextRef="#ctx0" brushRef="#br0" timeOffset="93264.5003">9947 5779,'-25'0,"0"50,25-25,0 0,-25 0,50 24,-25-24,0 25,25-26,0 26,-1-25,1 0,0-25,0 24,0-24,0 0,-1-24,1-1,-25 0,25 0,-25 0,25 1,-25-1,0-25,0 25,0 1,0-1,0 0,-25 0,25 0,-25 0,25 1,-25-1,1 25,-1 0,0 0,25 25,-25-25,25 24,0 1,0 0,0 0</inkml:trace>
  <inkml:trace contextRef="#ctx0" brushRef="#br0" timeOffset="93431.91">10418 6028,'0'24,"0"1,0 0,25 0,-25 0,-25-1,0-24</inkml:trace>
  <inkml:trace contextRef="#ctx0" brushRef="#br0" timeOffset="98011.917">11187 5655,'-25'-24,"50"48,0-24,0 0,-1 0,1 0,0 0,25 0,-26 0,1 0,-25 25,-25 0,1-25,-1 25,-25-25,25 25,-24-1,-1-24,25 25,0-25,1 0,-1 0,0 0,0 0,25 25,0 0,25 25,-25-1,0 1,25-1,-25 1,0 0,0-1,0-24,0 25,0-1,0-24,0 0,25-50,-25 0,0 0,0-24,0-1,0 25,0-24,0 24,0-25,0 1,0 24,0 0,0 0,24 1,1 24,-25-25,25 25,25 0,-25-25,-1 25,26 0,0 0,-26-25,26 25,0 0,-1 0,-24-25,25 25,-26 0,1 0,0 25,0-25,0 25,-25 0,-25 0,0-1,0 26,0-25,1 0,-26-1,25 1,0 0,-24 0,24 0,-25-25,26 0,-1 0,25-25,-25 25,0-25,25-25,0 26,-25 24,25-25,25 50,-25-1,25 1,-25 25,0-25,0-1,0 1,0 0,0 0,0-50,25 0,-25 0,0 1</inkml:trace>
  <inkml:trace contextRef="#ctx0" brushRef="#br0" timeOffset="98159.7635">11435 6028,'-25'-124,"50"248,-50-273,50 124,-25 50,25 24,-25-24,0 25,0-1,0 1,0 24,0-24,0 0,0-1,0 1,0-1,0 1,25 0,-25-26,0 1,0 0</inkml:trace>
  <inkml:trace contextRef="#ctx0" brushRef="#br0" timeOffset="98455.9985">12129 5581,'0'25,"0"0,0 24,0 1,0-1,25 26,-25-1,0 1,0-1,0 1,0-1,0 0,0-24,0 0,0-1,0-24,0 0,25-25,-25-25,0-49,0 49</inkml:trace>
  <inkml:trace contextRef="#ctx0" brushRef="#br0" timeOffset="98660.1402">12502 5655,'-25'-24,"25"48,0 1,-25 0,25 25,-25-1,0 1,1 0,-1 24,0-24,25-1,-25 1,25-1,-25-24,25 25,0-25,0-50,0 0</inkml:trace>
  <inkml:trace contextRef="#ctx0" brushRef="#br0" timeOffset="98848.1153">12452 5705,'25'-25,"0"50,-25 0,24 0,-24 24,25 1,0 0,-25-1,25 1,0-1,-25 1,24 0,1-1,-25 1,0-25,25-1,-25 1,0 0,-25-25,0 0,1 0,-1-25</inkml:trace>
  <inkml:trace contextRef="#ctx0" brushRef="#br0" timeOffset="98996.1019">12328 6127,'25'-25,"0"25,-1 0,26 0,-25-25,24 25,-24-25,0 25,25 0,-26-24,-24-1,25 25,-25-25</inkml:trace>
  <inkml:trace contextRef="#ctx0" brushRef="#br0" timeOffset="99232.7807">12799 5531,'0'25,"25"0,-25 0,0 24,0 26,25-26,-25 26,25-25,-25 24,24 0,-24-24,0 24,25-24,-25 0,0-1,0 1,0-25,0-1,-25-24,1-24</inkml:trace>
  <inkml:trace contextRef="#ctx0" brushRef="#br0" timeOffset="100416.9092">13395 5606,'0'25,"0"-1,24 1,-24 0,0 0,25 0,-25-1,25 1,-25 0,25 0,0-25,-25-25,24 0</inkml:trace>
  <inkml:trace contextRef="#ctx0" brushRef="#br0" timeOffset="100604.0858">13643 5457,'0'0,"0"25,0 0,0-1,0 26,-25 0,25-1,-25 1,0-1,25 1,-25 25,1-26,24 1,-25-1,0 1,0-25,25 24,-25-49,25 25,-24 0,-1-25</inkml:trace>
  <inkml:trace contextRef="#ctx0" brushRef="#br0" timeOffset="100868.1188">13221 5904,'25'0,"0"0,-1 0,26 0,-25-25,24 25,1-25,0 0,-1 0,26 25,-26-25,-24 25,25-24,-26 24,1 24,0-24,0 0,0 25,-1 0,-24 0,-24 0,24 0,-25-1,25 26,-25-25,0 0,0 24,1-24,-1 25,0-26,0 26,0-25,1-25,-1 0,0 0,25-25</inkml:trace>
  <inkml:trace contextRef="#ctx0" brushRef="#br0" timeOffset="101004.4293">13618 5904,'25'24,"-1"1,-24 0,25-25,0 25,0 0,0-25,-1 0,1 0</inkml:trace>
  <inkml:trace contextRef="#ctx0" brushRef="#br0" timeOffset="101651.9974">14163 5581,'0'25,"0"0,25-25,-25 24,0 1,0 0,0 0,0 0,0-1,0 1,0 0,0 0,25-25,-25-25,25 25,0-25,-1 0,1 25,0 0,0-24,0 24,0-25,-1 25,1 0,0 0,-25-25,-25 0,0 0,1 25,24-24,-25-1,25 0,-25 0,25 0,-25 1,25 48,0 1,0 0,0 25,0-26,0 51,0-26,0 1,0 0,0 24,0-24,0-1,0 1,0-25,-25 24,25-24,0 0,-25 0,1-50,-1 0,0 25,25-25,-25 1,0-1,1 0,-1 25,50-25,-1 25,1-25,0 25,0-24,0-1,-1 0,26 0,-25 25,-25-25,25 1,0-1,-1-25,-24 25</inkml:trace>
  <inkml:trace contextRef="#ctx0" brushRef="#br0" timeOffset="101823.6516">14486 5507,'0'-25,"25"25,0 0,-1 25,1-25,0 0,0 0,0 0,-1 0,1 0,0-25,0 25,-25-25</inkml:trace>
  <inkml:trace contextRef="#ctx0" brushRef="#br0" timeOffset="102059.5194">14660 5383,'0'0,"-25"24,25 26,0-25,-25 24,25-24,0 25,0-1,-25-24,25 25,0-25,0-1,0 1,-25-25,50 0,0-25,0 25,-25-24,25 24,-1-25,1 25,0-25,-50 25,0 25,1-25</inkml:trace>
  <inkml:trace contextRef="#ctx0" brushRef="#br0" timeOffset="102931.205">14436 5953,'-24'0,"48"0,1 0,0 0,25-25,-26 25,26 0,0-24,-1-1,-24 25,25-25,-26 25,1-25,0 25,0 0,-50 0,0 0,0 0,1 0,-1 0,0-25,25 0,-25 1,25 48,0 1,0 25,0 0,0-1,0 1,0-1,0 1,0 0,0-1,0 1,0-25,0 24,0-24,0 0,-25-25,1 0,24-25,-25 0,0 25,0-25,25 1,-25-1,1 0,-1 25,0-25,25 0,25 25,0-24,24-1,-24 0,0 0,24 0,-24 1,0-1,0-25,0 25</inkml:trace>
  <inkml:trace contextRef="#ctx0" brushRef="#br0" timeOffset="103344.1636">14362 4713,'0'0,"0"-25,-25 25,0 0,0 0,1 25,-1-25,0 25,0-1,0 1,1-25,-1 25,25-50,25 25,-1-25,1 25,0 25,-25 0,0 25,25-1,-25-24,0 25,0-1,-25 1,25-25,0 24,0 1,0-25,0 0,0-1,-25 1</inkml:trace>
  <inkml:trace contextRef="#ctx0" brushRef="#br0" timeOffset="104003.6883">14287 4961,'25'-25,"0"25,0 0,0 0,-25 25,0 0,0 0,0-1,-25 1,25 0,-25-25,25-25,25 0,0 1,-25-1,25-25,-1 25,1 1,0-26,-25 25,25 0,0 25,-25-25,0 50,-25-25,0 25,0-25,25 25,-25-25,1 0,48 25,-24 0,25-1,-25 1,0 0,0 0,-25 24,25-24,0 25,0-25,0-1,-24 1,24 0,0-50,0 0,24 1,-24-1,25 0,0 0,0 0,0 1,24-1,-24 0,0 25,0-25,-1 0,1 25,-25-24,-25 24,1 0,-1 0,0 0,0 24,25 1,0 25,0-25,0 24,0 1,0-1,0 1,0 0,0-26,0 26,0-25,0 0</inkml:trace>
  <inkml:trace contextRef="#ctx0" brushRef="#br0" timeOffset="104204.7723">14883 4539,'0'0,"0"25,-25 25,25-26,-25 26,25-25,-25 24,1 1,-1 0,25-1,-25 1,0 0,0-26,1 1,-1 0,0-25,0 0</inkml:trace>
  <inkml:trace contextRef="#ctx0" brushRef="#br0" timeOffset="104495.8964">14734 4738,'0'0,"25"-25,0 25,-1-25,1 25,25 0,-25 0,24 0,-24 25,25-25,-26 0,1 0,0 0,0 25,0-25,-50 0,25 24,-25-24,0 0,0 25,1-25,-1 0,-25 0,25 25,1-25,24 25,-25-25,0 25,25 0,0-1,0 26,-25-25,25 24,0 1,0-25,0 24,0-24,0 25,0-25,0-1,0 1,0-50,0 1,25-1,-25 0</inkml:trace>
  <inkml:trace contextRef="#ctx0" brushRef="#br0" timeOffset="105040.0122">14982 4862,'0'0,"0"-25,25 0,0 25,-25 25,0 0,0 0,0-1,0 1,0 0,0 0,0 24,0-24,0 25,0-1,0-24,0 25,-25-25,25-1,0 26,0-25,0-50,-25 0,25 0,-25 1,25-1,-25-25,25 25,-24-24,24 24,0-25,-25 26,50-1,-25 0,24 25,1 0,0 25,-25 0,25-25,-25 24,0 26,0-25,0 0,-25-1,25 1,-25-25,25 25,-25-25,25-25,25 25,-25-25,0 1,25 24,0-25,0 0,-1 25,1 0</inkml:trace>
  <inkml:trace contextRef="#ctx0" brushRef="#br0" timeOffset="106271.7804">15180 5581,'25'0,"-25"-25,0 50,-25 0,1 0,-1-1,25 1,-25 25,0-50,0 25,25-1,-24-24,48 25,-24-50,25 25,0 0,0 0,0 0,-25 25,0 0,-25 0,0 0,25 24,-25-24,0 0,25 0,-24 0,48-25,1 0,-25 24,25-24,-25 25,0 0,0 0,0 0,0-1,0 1,0 0,0 0,0 0,0-1,0-48,0-1</inkml:trace>
  <inkml:trace contextRef="#ctx0" brushRef="#br0" timeOffset="106447.7607">15329 5581,'25'-25,"0"50,0-25,24 0,-24 0,0 0,0 0,24 0,-24 0,0 0</inkml:trace>
  <inkml:trace contextRef="#ctx0" brushRef="#br0" timeOffset="106688.5858">15503 5631,'0'24,"0"1,-25 0,25 25,0-26,0 26,0-25,0 25,0-1,0-24,0 0,0 0,0-1,25-24,0 0,-25-24,25 24,-1-25,-24 0,25 0,0 0,-25 1,25-1,-25 0,-25 25,0 0,0 0,1 0</inkml:trace>
  <inkml:trace contextRef="#ctx0" brushRef="#br0" timeOffset="106888.1489">15379 5854,'0'0,"-25"0,0 0,25 25,0 0,-25-1,25 1,0 25,0-25,0 24,-24 1,24-25,0 24,0-24,0 0,24 0,-24-1,25 1,0-25,0 0,0 0,0-25,-1 1,1 24,25-25,-25 0,-1 0,26 0,-25 1,0-1,24-25,-24 25</inkml:trace>
  <inkml:trace contextRef="#ctx0" brushRef="#br0" timeOffset="107039.7483">15900 5507,'0'0,"-25"24,25 1,-25 0,25 0,-25 0,1 24,-1-24,25 25,-25-26,25 1,-25 0,50-25</inkml:trace>
  <inkml:trace contextRef="#ctx0" brushRef="#br0" timeOffset="107184.333">15801 5755,'24'24,"-24"1,0 0,0 25,0-1,0 1,0 0,0 24,-24-24,24-1,0 1,0-1,0 1,0-25,24 0,-24-50,0 0,0 0</inkml:trace>
  <inkml:trace contextRef="#ctx0" brushRef="#br0" timeOffset="107347.9436">15949 5457,'25'0,"0"-25,0 25,0 0,-1 0,1 0,25 0,-25 0,-1 0,1 25,0-25,0-25,0 0</inkml:trace>
  <inkml:trace contextRef="#ctx0" brushRef="#br0" timeOffset="107887.5518">16247 5308,'0'0,"-25"25,0 0,25 0,0-1,0 26,-24 0,24-1,-25 1,25-25,-25 24,25-24,-25 25,25-26,0 1,0-50,0 1,0-1,0 0,0 0,25 50,-25 25,-25-26,25 26,0 0,0-1,-25 1,25 0,0-1,-24 1,24-1,0-24,0 0,24-50,-24-24,0 24,0-25,25 1,-25-1,25 0,-25 1,25 24,-25-25,0 1,25 24,-25 0,24 25,-24-25,25 25,0 0,0 0,0 25,-25 0,-25 0,25-1,0 26,0-25,0 25,0-1,-25-24,25 25,0-1,0 1,0-25,0 24,0-24,25 0,-25 0,0-1,0-48,-25 24,25-25</inkml:trace>
  <inkml:trace contextRef="#ctx0" brushRef="#br0" timeOffset="108064.3422">16098 5879,'25'0,"0"0,0 0,-1 0,1 0,0 0,-50-50</inkml:trace>
  <inkml:trace contextRef="#ctx0" brushRef="#br0" timeOffset="108187.7548">16173 5978,'24'25</inkml:trace>
  <inkml:trace contextRef="#ctx0" brushRef="#br0" timeOffset="108336.2435">16098 6127,'25'0,"0"0,0 0,-1-25,1 25,0 0,0-25,-50 50,0-25</inkml:trace>
  <inkml:trace contextRef="#ctx0" brushRef="#br0" timeOffset="108496.0048">15999 6276,'-25'24,"50"-48,-25 48,25-24,0 0,-1 0,1 0,0 0,25 0,-26 0,26 0,-25 0,24 0,-24 25,0-25,0 0,0 0,0 0,-1-25</inkml:trace>
  <inkml:trace contextRef="#ctx0" brushRef="#br0" timeOffset="108676.223">16694 5556,'24'25,"1"-25,0 25,0-25,0 0,-1 0,1 25</inkml:trace>
  <inkml:trace contextRef="#ctx0" brushRef="#br0" timeOffset="109156.6736">16594 5705,'0'25,"0"0,0 24,0-24,0 0,0 0,0 0,25-1,-25 1,0 0,0 0,25-25,0 0,-25-25,25 0,-1-24,1 24,0 0,0 0,0 0,-25 0,24 25,-24 25,0 0,0 0,0 0,-24 0,-1-1,25 1,0 0,25-25,-1-25,1 0,0 25,0-24,0-1,-1 0,1 25,0 0,0 0,0 25,-25 0,0-1,0 1,0 0,-25 0,0 0,0 24,0-24,1 0,-1-25,25 25,-25-50,0 0,25 0,0 0,0 1,0-1,0-25,0 25,0-24</inkml:trace>
  <inkml:trace contextRef="#ctx0" brushRef="#br0" timeOffset="109868.3845">17338 5383,'25'0,"0"-25,0 25,0 0,-1 0,26 0,-25 0,25 0,-26 0,1 0,-25 25,-25-25,1 24,-26 1,25 0,-25 0,1 0,24-1,-25 26,26-50,-1 25,0 0,25-1,25-24,24 0,-24 0,25 0,-1-24,1-1,0 25,-1-25,1 25,-25-25,0 25,-1 0,-24-25,-24 25,-1 0,0 0,0 0,0 0,-24 0,49-24,-25 24,0-25,0 0,25 50,25 0,-25-1,0 26,0 0,0-1,0 26,-25-1,25 25,0-24,0-1,-25 25,25-49,0 24,0-24,0-25,0 0,25-1,-25-48,0-1,-25 0,25 0,0 0,0-24,-24 24,24-25,0 1,-25-1,25-24</inkml:trace>
  <inkml:trace contextRef="#ctx0" brushRef="#br0" timeOffset="110303.8996">17413 5829,'-50'-99,"100"198,-75-173,25 98,0 1,0 0,0 0,0 0,0 0,-25-1,25 1,-25 0,1 0,-1 0,0-25,25 24,-25-24,25-24,25-1,-25 0,50-25,-26 26,26-1,0 0,-1 0,-24 0,25 0,-25 1,24 24,-24 0,0 0,0 0,-25 24,-25 1,0-25,0 25,0 0,1 25,-1-26,-25 1,0 25,1-1,-1-24,25 0,1 25,-1-26,0-24,25 25,25-25,0 0,-1-25,26 25,-25-24,24 24,1-25,-25 25,0-25,24 25,-24-25,25 25,-25-25,-1 25,1-24,0-1</inkml:trace>
  <inkml:trace contextRef="#ctx0" brushRef="#br0" timeOffset="110500.253">18008 5383,'0'24,"25"-24,0 0,0 25,-1-25,1 0,0 25,0-25,0 25,-50-25,0 25,0-1,0 1</inkml:trace>
  <inkml:trace contextRef="#ctx0" brushRef="#br0" timeOffset="110928.3813">17859 5730,'0'0,"0"25,25-25,0 0,0 0,0 0,-1-25,26 25,-25-25,24 25,-24 0,0-25,0 0,-50 1,0 24,0-25,1 25,-1-25,0 25,25 25,0 0,0-1,0 26,0 0,0 24,25-24,-25-1,0 26,0-26,0 1,0 0,-25-1,25 1,0-25,0-1,0 1,-25-25,0-25,1 1,-1-1,0 0,25 0,-25 0,0 1,25-1,0 0,0 0,25 0,-25 1,25 24,0-25,24 0,1 0,-25 0,24-24,1 24,-25 0,24-25,-24 26,0-26</inkml:trace>
  <inkml:trace contextRef="#ctx0" brushRef="#br0" timeOffset="111424.1848">18331 5358,'0'0,"0"25,0-1,0 1,0 0,0 25,0-1,0 1,0-25,24 24,-24-24,0 0,0 0,0-1,0 1,0-50,0 1,0-1,0 0,0 0,25 0,-25-24,25 24,0-25,-25 26,25-1,-1 25,-24-25,25 50,0 0,-25 24,-25-24,25 0,-25 24,1-24,-1 25,0-25,0-1,25 26,-25-25,1 0,48-50,1 0,0 25,0-25,0 0,-1 25,1-24,0 24,0 24,-25 1,0 0,-25 0,25 25,-25-26,0 1,1 25,-26-25,25-1,0 26,1-50,-1 25,25 0,-25-25,50-25,-25 0,25 0</inkml:trace>
  <inkml:trace contextRef="#ctx0" brushRef="#br0" timeOffset="111527.4883">18430 6003,'49'-25,"-98"50,123-25,-49 0,-25 25,25-25,0 24,24 1,-24 0,0 0,0-25</inkml:trace>
  <inkml:trace contextRef="#ctx0" brushRef="#br0" timeOffset="111659.8947">18976 6028,'0'24,"0"1,0 0,0 0,0 0,0 24,-25-24,25 0,0 0,-25-25</inkml:trace>
  <inkml:trace contextRef="#ctx0" brushRef="#br0" timeOffset="111932.103">19521 5680,'0'25,"25"-25,0 0,25 25,-26-50,26 25,-25 0,24 0,-24 0,0-25,0 25,0-25</inkml:trace>
  <inkml:trace contextRef="#ctx0" brushRef="#br0" timeOffset="112083.8992">19745 5531,'0'0,"0"-24,-25 24,25 24,0 1,0 0,0 0,0 0,0 24,0-24,0 25,0-26,-25 26,25-25,0 0,0 0,-25-1,0 1,25 0</inkml:trace>
  <inkml:trace contextRef="#ctx0" brushRef="#br0" timeOffset="112892.5728">19571 5879,'-25'25,"25"-1,0 1,25 0,-25 0,0 24,0-24,0 25,0-25,0 24,0-24,0 0,0 0,25-25,-25 24,0-48,25-1,-25-25,24 25,1-24,-25 24,25-25,0 26,0-1,-25 0,24 0,-24 50,25-25,-25 25,0 0,0-1,-25 26,25-25,0 24,-24-24,24 0,0 0,0 0,0-50,24 25,-24-50,25 25,0-24,0-1,0 1,-1-1,1 0,0 1,0-1,-25 0,25 1,-1-1,-24 25,0 50,-24 0,24 0,24-25,1 0,0 0,0 0,0-25,-1 25,1-25,0 25,0 25,-25 0,0 0,-25-25,25 24,0 1,-25 0,25 0,-25 0,25 0,-24-1,24 1,0 0,-25 0,25 0,-25-1,0 1,0 0,1 0,-1 0,0-25,25 24,-25-24,0 0,1 0,24-24,-25-1,25 0,0 0,0 0,0 1,25-26,-25 25,24 0,1 25,0 0,0 25,0 0,-25 0,24 0,1-1,0 1,0 0,0 25,-1-26,1 1,25 0,-25-25,24 25,-24-25,0 25,24-25,-24 0,0 0,-25-25,25 25,-25-25</inkml:trace>
  <inkml:trace contextRef="#ctx0" brushRef="#br0" timeOffset="113104.313">20737 5755,'-25'0,"25"24,-25 1,0 0,25 25,-25-25,1 24,24 1,-25-25,0 24,0-24,0 0,1 0,24-1,-25 1,0-25,25 25,-25-50,0 0,25 1</inkml:trace>
  <inkml:trace contextRef="#ctx0" brushRef="#br0" timeOffset="113303.8345">20588 5482,'25'0,"-1"0,-24 25,25-1,0 1,0 25,0-1,24 1,-24 24,0-24,0 25,-25-26,25 26,-1-26,1 1,0-1,-25 1,25-25,-25 0,25-1,-50-73,50 24</inkml:trace>
  <inkml:trace contextRef="#ctx0" brushRef="#br0" timeOffset="113535.5167">21134 6028,'0'0,"-25"24,25 1,0 0,0 0,0 0,25-25,-25 24,24-24,-24 25,25-25,-25-25,25 25,-25-24,25 24,-25-25,25 25,-25-25,0 0,0 0,0 1,-25-1,0 25,0 0,0 0,25 25,-24-25,-1 24,-25-24,25 25</inkml:trace>
  <inkml:trace contextRef="#ctx0" brushRef="#br0" timeOffset="114164.4321">21630 5730,'-25'0,"50"0,24 0,-24 0,25 0,-1 0,-24 0,25 0,-25 0,24 0,-24 0,0 0,-50 0,-25 0</inkml:trace>
  <inkml:trace contextRef="#ctx0" brushRef="#br0" timeOffset="114315.3101">21605 5904,'-25'0,"25"24,25-24,0 0,-1 0,26 0,0 0,-25 0,24 0,1 0,-1-24,-24 24,25 0,-25 0,-1-25,1 25,-25-25,0 0,-25 25</inkml:trace>
  <inkml:trace contextRef="#ctx0" brushRef="#br0" timeOffset="114487.3523">21878 5457,'0'0,"-25"-25,25 50,0 0,0 24,0 1,-25 24,25 1,0-26,-25 26,25-25,-24 24,24-24,0 24,0-49,0 24,0-24,24-25,1 0,0-25,0 1</inkml:trace>
  <inkml:trace contextRef="#ctx0" brushRef="#br0" timeOffset="114767.8438">22299 5730,'-24'0,"24"25,0-1,-25 1,25 0,0 25,25-25,-25-1,0 1,24-25,-24 25,25-25,0 0,0 0,0-25,-1 0,26 1,-25-1,0 0,-1 0,1 0,-25 0,0 1,0-1,25 0,-50 0,25 0,0 1,-25-1,1 0,-1 25,0 0,25 25,-25 0,25-1</inkml:trace>
  <inkml:trace contextRef="#ctx0" brushRef="#br0" timeOffset="114920.1711">22895 5904,'0'0,"0"24,-25-24,25-24,-25 24</inkml:trace>
  <inkml:trace contextRef="#ctx0" brushRef="#br1" timeOffset="143427.8055">20241 2679,'0'-25,"-25"0,0 50,25 0,0 0,-25 0,0 24,1 26,24-26,-25 1,0-1,0 1,0 0,25-1,-24 1,-1-1,25-24,-25 0,25 25,0-26,0 1,0-50,0 1,25-26,-25 0,0 1</inkml:trace>
  <inkml:trace contextRef="#ctx0" brushRef="#br1" timeOffset="143811.8178">20191 2604,'-25'-24,"50"48,0-24,-25 25,0 0,25-25,-25 25,0 0,0 0,24-1,-24 26,25-25,-25 24,0 1,0 0,25-1,-25 1,25-1,-25 1,0 0,0-1,25-24,-25 25,0-1,0-24,0 0,0 0,0-1,0 1,0-50,0 1,-25-1,25 0,-25 0,0 0,25-24,-25 24</inkml:trace>
  <inkml:trace contextRef="#ctx0" brushRef="#br1" timeOffset="144092.5899">19968 3125,'25'0,"-1"0,1 0,0-24,0 24,24 0,-24 0,0 0,0 0,0 0,-1-25,1 25,0 0,-50 0</inkml:trace>
  <inkml:trace contextRef="#ctx0" brushRef="#br1" timeOffset="144595.309">20414 2530,'-25'0,"50"0,0 0,0 0,0 0,-1 0,1 0,0 0,0 0,0 0,-50 0</inkml:trace>
  <inkml:trace contextRef="#ctx0" brushRef="#br1" timeOffset="144891.971">20662 2307,'0'25,"0"-1,0 1,0 0,0 0,0 0,0-1,0 26,0-25,0 0,0-1,0 1,0 0,0 0,0 0,0 0,0-1,0 1,0 0,-25-75</inkml:trace>
  <inkml:trace contextRef="#ctx0" brushRef="#br1" timeOffset="147312.0191">21010 2729,'0'-25,"0"0,-25 25,25 25,0 0,0-1,0 1,-25 0,25 25,0-26,0 1,0 0,0 0,0 24,0-24,0 25,0-25,0-1,0 26,25-25,-25 24,0 1,0-25,0 24,0-24,0 0,0 0,0 0,0-1,0 1,0 0,0-50,0 0,25 1,-25-1,0-25,0 25,0-24,0-1</inkml:trace>
  <inkml:trace contextRef="#ctx0" brushRef="#br1" timeOffset="147697.033">21034 2704,'0'0,"-24"0,48 0,1 0,0 0,25 0,-26 0,26 0,-25 0,24-25,-24 25,25 0,-25 0,24 0,-24 0,25 0,-26 0,1 0,0 0,-50 25,0-25,1 0</inkml:trace>
  <inkml:trace contextRef="#ctx0" brushRef="#br1" timeOffset="148031.6962">21506 2704,'-25'0,"25"25,0-1,0 1,0 0,0 25,0-26,0 26,0 0,0-1,0 1,0-1,0 1,0 0,0-1,0 26,0-26,0-24,0 25,0-1,0-24,0 0,0 24,0-24,0 0,0 0,0-50,-25 25,25-25,-25 0</inkml:trace>
  <inkml:trace contextRef="#ctx0" brushRef="#br1" timeOffset="148303.9773">20935 3696,'25'0,"0"0,24 0,-24 0,25-25,-1 0,1 25,0-25,-1 25,1-24,-25 24,24-25,-24 25,0-25,-50 25,0 25</inkml:trace>
  <inkml:trace contextRef="#ctx0" brushRef="#br1" timeOffset="148611.769">21059 3845,'-25'-25,"25"50,0 0,0-1,-24 26,24-25,-25 24,25 1,-25-25,25 24,-25-24,25 25,-25-25,25-1,0 1,0-50,25 25,-25-24</inkml:trace>
  <inkml:trace contextRef="#ctx0" brushRef="#br1" timeOffset="148827.8196">21208 3820,'0'25,"-25"0,25 24,-25-24,25 25,-24-26,24 26,-25 0,25-1,-25 1,25-25,-25 24,25-24,-25 0,25 0,0-1,-24-24,-1-24,0-1</inkml:trace>
  <inkml:trace contextRef="#ctx0" brushRef="#br1" timeOffset="149043.5553">20811 4018,'0'25,"25"0,0 0,24 0,-24-1,25 1,-1-25,-24 25,0 0,25-25,-26 0,-24 25,25-25,0 0,-25 24,25-24,-25 25,-25-25</inkml:trace>
  <inkml:trace contextRef="#ctx0" brushRef="#br1" timeOffset="149707.5714">20737 4688,'-25'0,"0"0,25 25,-25 0,25-1,-25-24,25 25,0 0,0 0,0 0,0 0,-24-1,24 1,0 0,0 0,24 0,-24-1,25-24,0 25,0-25,0 0,-25-25,25 25,-1-24,-24-1,25 0,0 0,-25 0,25 1,-25-1,0 0,0 0,0 0,0 0,0 1,-25-1,25 0,-25 25,0 0,1 0,-1 25,0-25,0 25,0-1,0 1,25 0,-24-25</inkml:trace>
  <inkml:trace contextRef="#ctx0" brushRef="#br1" timeOffset="150184.7354">20464 4614,'0'0,"25"0,-1 0,1 0,0 0,0 0,0 0,-1-25,26 25,-25 0,0 0,0 0,-1 0,1 0,0 0,0 0,0-25,-1 25,1 0,0 0,0 0,0 0,-50 0,25-25,-25 25,25-25,-25 1,0 24,25-25,-24 0,24 0,-25 25,25-25</inkml:trace>
  <inkml:trace contextRef="#ctx0" brushRef="#br1" timeOffset="152435.5844">21878 3076,'-25'0,"50"0,0 0,-1 0,1 0,0 0,0 0,0 0,-1 0,26 0,-25 0,0 0,-1 0,1 0,-50 0,1 0,-1 25</inkml:trace>
  <inkml:trace contextRef="#ctx0" brushRef="#br1" timeOffset="152931.4397">21903 3324,'0'0,"-25"0,50 0,-1 0,1 0,0 0,0 0,0 0,-1 0,1 0,0 0,25-25,-26 25,1 0,0 0,0 0,-75-25,25 25</inkml:trace>
  <inkml:trace contextRef="#ctx0" brushRef="#br1" timeOffset="153684.6986">22498 3621,'0'0,"25"-24,-1 24,1 0,0 0,0 0,0 0,-1 0,1 0,0 0,0 0,0 0,0 0,-1 0,-24-25,25 50,0-25,0 0,0 0,-1 0,1-25,0 25,0 0,-50 25,0-25,0 0,25 24</inkml:trace>
  <inkml:trace contextRef="#ctx0" brushRef="#br1" timeOffset="155036.6819">23292 2753,'0'-24,"0"48,0 1,0 0,0 0,24 0,-48-1,24 1,0 0,0 25,0-26,0 26,0-25,0 24,0-24,0 25,0-1,-25 1,25 0,0-26,0 26,0 0,0-26,0 26,0-25,0 0,0-50,0 0,0-25,0 26,0-26,0 0,0 1</inkml:trace>
  <inkml:trace contextRef="#ctx0" brushRef="#br1" timeOffset="155743.74">23316 2753,'25'-24,"0"24,0 0,24 0,-24 0,25 0,-25 0,24 0,-24 0,25-25,-26 25,1 0,0 25,0-25,0 0,-1 0,-48 0,-1 0,25 24,-25-24,25 25,0 0,0 0,-25-25,25 25,0-1,0 1,0 0,0 0,0 0,0 24,25-24,-25 0,0 24,0-24,0 25,0-25,0 24,-25 1,25-25,0 24,0-24,0 0,0 0,0-1,0 1,0 0,0 0,0 0,0-1,0 1,0 0,0 0,0-50,0 0,0 0</inkml:trace>
  <inkml:trace contextRef="#ctx0" brushRef="#br1" timeOffset="156183.615">23267 3696,'-25'-25,"50"50,0-25,-1 0,1 0,25 0,-25-25,-1 25,26 0,-25 0,24-25,-24 25,0 0,0 0,0 0,-1-25,1 25,0 0,-50 0</inkml:trace>
  <inkml:trace contextRef="#ctx0" brushRef="#br0" timeOffset="201540.8503">2580 7516,'0'0,"-25"0,50 0,-25 25,24-25,1 24,0-24,-25 25,25-25,0 0,-25 25,25-25,-50 25</inkml:trace>
  <inkml:trace contextRef="#ctx0" brushRef="#br0" timeOffset="201827.9584">2530 7863,'-25'-25,"50"0,0 25,0-24,-1 24,1 0,0 0,0 24,-25 1,0 25,0-25,0 24,-25 1,25 0,0-1,-25 1,25-1,0-24,0 0,25-50,-25 0,0 1,25-26,0 0,-25 1,25-26,-25 26,0-26,24 1,-24-1,25 26</inkml:trace>
  <inkml:trace contextRef="#ctx0" brushRef="#br0" timeOffset="202183.9583">2877 7268,'-24'-25,"48"50,-48-25,24 25,0 24,0 1,0-1,0 1,0 0,0-1,0-24,0 25,-25-26,25 1,0 0,25-50,-25 0,0-24,24-1,-24 1,0 24,25-25,-25 1,25 24,-25-25,25 50,-25-25,25 25,-25 25,24 0,-24 0,0 0,0 24,-24-24,24 25,0-1,0-24,0 0,0 24,24-24,1-25,0 0,0-25,0 25,-1-24,1-1,-25 0,25 25,-25-25,25 25</inkml:trace>
  <inkml:trace contextRef="#ctx0" brushRef="#br0" timeOffset="202436.0563">2828 8037,'0'0,"0"25,-25-25,25 24,25-48,0-1,-1 0,26 0,-25-25,0 26,-1-1,1 0,0 25,0-25,0 25,-25 25,0 0,0 0,0-1,-25 1,0 0,25 25,-25-25,0 24,1-24,-26 25,25-26,0 1,1 0,-1 0,0-25,0 0,0-25</inkml:trace>
  <inkml:trace contextRef="#ctx0" brushRef="#br0" timeOffset="202608.8238">2803 7937,'25'25,"-25"0,25 0,-1 0,1 0,0-1,0 1,0 0,-1 0,26 0,-25-1,24-24,-24 25,25-25,-25 0,24 0,-24 0,0 0,0-25,-1 25,-24-24</inkml:trace>
  <inkml:trace contextRef="#ctx0" brushRef="#br0" timeOffset="203664.3585">4018 7714,'0'-25,"0"50,0 0,0 0,0 0,0-1,-24 1,24 25,-25-1,0-24,25 25,-25-25,0 0,1-1,-1 1,0 0,0 0,0-25,1 0,-1 0,0-25,25-25,0 26,-25-1,25-25,25 25,-25 0,0 1,0-1,25 0,-25 0,25 25,-1 0,1 0,0 25,0 0,0 0,-1-1,1 1,0 0,-25 0,25 0,0 0,-1-1,1 1,0-25,-25 25,0-50,-25 0,25 1</inkml:trace>
  <inkml:trace contextRef="#ctx0" brushRef="#br0" timeOffset="204244.3605">3646 7565,'0'0,"-25"0,50 0,0 0,0 0,25 0,-1 0,-24 0,25 25,-1-25,1 25,-1-25,1 0,0 25,-26-25,1 0,0 0,0-25,-25 0,-25 25,25-25,-25 1,25-1,-25 0,1-25,24 26,-25-1,0 0,50 25</inkml:trace>
  <inkml:trace contextRef="#ctx0" brushRef="#br0" timeOffset="204520.9193">4341 7764,'-25'-25,"50"25,0 0,-1 0,1 0,0 25,25-25,-26 0,26 0,-25-25,0 25,24 0,-24 0,-50 0</inkml:trace>
  <inkml:trace contextRef="#ctx0" brushRef="#br0" timeOffset="204699.998">4341 7937,'-25'0,"50"0,0 0,-1 0,1 0,0 0,25 0,-26 0,26 0,-25 0,0-24,-1 24,1 0,0 0,0 0,-50-25</inkml:trace>
  <inkml:trace contextRef="#ctx0" brushRef="#br0" timeOffset="204884.8163">4564 7491,'-25'25,"25"0,0-1,0 1,0 25,0-1,0 26,-25-1,25-24,0 24,-24-24,24 24,0-24,24 0,-24-26,0 1,25-25</inkml:trace>
  <inkml:trace contextRef="#ctx0" brushRef="#br0" timeOffset="205187.9935">4911 7764,'0'25,"-24"-1,24 26,0-25,0 0,0 24,24-24,-24 25,25-25,0-1,-25 1,25-25,0 0,-1 0,1 0,0-25,0 25,-25-49,25 24,-25 0,24 0,-24-24,0 24,0 0,0 0,0-24,-24 24,24 0,-25 25,0 0,0 0,0 0,1 0,-1 25,0 0,0-1,25 1,-25 0</inkml:trace>
  <inkml:trace contextRef="#ctx0" brushRef="#br0" timeOffset="205516.8611">4812 7541,'0'0,"0"24,25-24,0 25,0-25,24-25,-24 25,25 0,-26 0,26 0,-25 0,0 0,24 0,-24 0,0 0,0 0,-1 0,1 0,-50-24,1-1,-1 0,25 0,-25 0,0-24,0 24,1-25,-1 26,0-26,0 25</inkml:trace>
  <inkml:trace contextRef="#ctx0" brushRef="#br0" timeOffset="206183.9763">5631 7317,'24'25,"1"-25,0 0,-25 25,25-25,0 0,-25 25,24-25,-48 25,-1-1</inkml:trace>
  <inkml:trace contextRef="#ctx0" brushRef="#br0" timeOffset="206512.8226">5631 7491,'-25'124,"50"-248,-50 273,50-100,-25-24,24 25,-24-1,0 26,25-26,-25 1,-25 0,25-1,0-24,0 0,0 0,0-50,0 0,0-24,25-1,-25 0,0 1,0-26,0 1,25-1,-25 26,0-26,25 26,0-1,-25 1,0 24,24 0,1 0,0 25,0 0,0-25,0 25,24 0,-24 0,0 0,24 0,-24 0,0 0,0-24,0 24,-1 0,1 0,0 0,-50 0,0 0,1 0</inkml:trace>
  <inkml:trace contextRef="#ctx0" brushRef="#br0" timeOffset="206660.6161">5928 7218,'-24'-25,"48"50,-48-25,48 25,-24 0,0 0,0 24,25-24,-25 0,0 0,0-1,0 1,25-25,-25-25,25 1,-25-26</inkml:trace>
  <inkml:trace contextRef="#ctx0" brushRef="#br0" timeOffset="206892.8311">6127 7094,'25'50,"-50"-100,50 125,-50-51,25 26,-25 0,0-1,0 1,1-25,-1 24,0 1,0-25,0 24,1-24,-1-25,50-25,-1 25,1-25,0 1,0-1,24 0,-24 25,0-25,0 0,0 25,-50 0,0 25</inkml:trace>
  <inkml:trace contextRef="#ctx0" brushRef="#br0" timeOffset="207059.8537">5755 7689,'0'25,"0"0,0 0,0 0,0-1,24 1,-24 0,25 0,-25 24,25-24,-25 0,25 0,-25 0,0 0,0-50</inkml:trace>
  <inkml:trace contextRef="#ctx0" brushRef="#br0" timeOffset="207340.8274">5879 7764,'25'0,"-50"0,50-25,-1 25,1 0,0-25,25 25,-1-25,-24 25,25-24,-1-1,1 25,-1-25,1 0,0 25,-26 0,1 0,0 0,0 0,-25 25,0 0,0 0,-25-1,25 1,-25 25,0-1,1-24,-1 25,25-1,-25 1,0-25,25 25,-25-26,25 1,-24-25,-1 0,0-25,0 1,25-1,-25 0</inkml:trace>
  <inkml:trace contextRef="#ctx0" brushRef="#br0" timeOffset="207764.2501">6077 7590,'0'0,"0"25,0 0,0 0,0-1,0 1,-25 25,25-1,0-24,-24 25,24-25,0-1,0 1,24-25,-24-25,25 1,0-1,0 0,-25-25,25 1,-1 24,1-25,0 26,0-1,-25 0,25 0,-25 50,-25 0,25 0,-25-1,25 1,0 0,-25-25,25 25,0 0,-25-1,25 1,-24 0,-1 0,25 0,-25-1,50-48,0 24,-1 0,1 0,0 0,0 0,0 0,-1 0,1 0,0 0,0-25</inkml:trace>
  <inkml:trace contextRef="#ctx0" brushRef="#br0" timeOffset="207972.6219">6772 7218,'0'0,"-25"25,25 0,0 0,0 24,0-24,0 0,0 24,0-24,25 0,-25 0,0 0,24-25,-24-25</inkml:trace>
  <inkml:trace contextRef="#ctx0" brushRef="#br0" timeOffset="208380.211">6821 7268,'0'-25,"0"50,25-50,0 25,0 25,0-25,-25 25,24-25,-24 24,25-24,-25 25,0 0,-25-25,25 25,-24 24,-1-24,0 0,0 0,0 0,0-1,25 1,25-50,-25 1,25 24,0-25,0 0,0 0,-1 25,-24-25,25 25,-25-24,0 48,-25 1,25 0,-24 0,-1 24,25-24,-25 0,25 0,0 0,-25 24,25-24,25 0,0-25,0-25,-25 0,24 0,-24 1,0-1,0 0,0 0,-24 0</inkml:trace>
  <inkml:trace contextRef="#ctx0" brushRef="#br0" timeOffset="208532.3563">6796 7516,'-49'99,"98"-198,-98 248,49-100,-25-24,25 25,-25-26,25 26,-25-25,25 24,-24-24,24 0,-25 0,25 0,-25 0,0-25,0-25,25 0</inkml:trace>
  <inkml:trace contextRef="#ctx0" brushRef="#br0" timeOffset="208723.8411">6648 7764,'0'0,"24"0,1 25,-25-1,25 1,0-25,0 25,24 0,-24 0,0-1,25 1,-26-25,1 25,25 0,-25-25,-1 0,26 25,-25-25,0 0,-25-25</inkml:trace>
  <inkml:trace contextRef="#ctx0" brushRef="#br0" timeOffset="209492.1699">8186 7317,'0'-24,"24"-1,-48 0,24 0,-25 50,25 0,-25 0,0 49,0 25,-24-24,24-1,0 0,0 1,0-1,1 1,24-26,-25 1,25 0,-25-1,25-24,0 0,25-50,-25-25,0 26,25-51,-25 25,24 1</inkml:trace>
  <inkml:trace contextRef="#ctx0" brushRef="#br0" timeOffset="209791.9798">8161 7317,'0'-24,"0"-1,0 50,25-25,-25 24,0 1,24 0,-24 0,25 0,-25 24,0 1,25-1,-25 26,0-26,25 26,-25-26,25 26,-25-26,0 1,24 0,-24-1,0-24,0 0,0 0,25-25,-50-25,25 0,-24 0,24 1,-25-26,0 0,25 25,-25-24</inkml:trace>
  <inkml:trace contextRef="#ctx0" brushRef="#br0" timeOffset="209964.0823">7962 7764,'0'25,"25"-25,0 0,0 0,0-25,-1 25,1 0,0-25,25 25,-26-25,1 25,0-25,0 25,0 0,-1 0,1 25</inkml:trace>
  <inkml:trace contextRef="#ctx0" brushRef="#br0" timeOffset="210380.8672">8905 7565,'0'0,"-25"0,25 25,0 0,-25 0,25 0,-25 24,1-24,24 49,-25-49,0 25,0-1,0-24,1 0,-1 0,25 0,-25-25,0 0,0 0,1-25,24 0,0 0,-25 0,25-24,0-1,25 25,-25-24,0 24,24 25,1-25,0 25,0 0,0 0,-1 25,1-25,0 25,0 0,0-1,24 26,-24-25,-25 0,25-1,0 1,-1-25,-24 25,0-50,-24 0,-1 1</inkml:trace>
  <inkml:trace contextRef="#ctx0" brushRef="#br0" timeOffset="210688.0838">8558 7466,'-25'0,"50"0,-1 0,26 0,-25 0,24 25,-24-25,25 0,-1 0,-24 0,25 0,-1 0,-24 0,0 0,0 0,0 0,0 0,-50-25,25 0,-25 1,0-1,0 0,25 0,-25 0,1 1,-1-1,0 0,25 0,25 25,0 25</inkml:trace>
  <inkml:trace contextRef="#ctx0" brushRef="#br0" timeOffset="210964.4569">9227 7565,'0'-24,"25"24,-25 24,25-24,25 0,-26 0,1 0,0 0,25 0,-26-24,1 24,-25 24,-25-24,1 25</inkml:trace>
  <inkml:trace contextRef="#ctx0" brushRef="#br0" timeOffset="211115.9015">9178 7739,'0'0,"0"25,25-25,-1 0,1 0,0-25,0 25,24 0,-24 0,25 0,-25-25,-1 25,1 0,0 0,0-25</inkml:trace>
  <inkml:trace contextRef="#ctx0" brushRef="#br0" timeOffset="211384.4669">10046 7392,'-25'0,"25"25,-25-1,0 1,25 25,-24-1,-1-24,0 25,0-1,0 1,1 0,-26-1,25-24,0 25,1-50,24 24,-25 1,0-25,0 0,25-25,-25 1,25-1,0-25</inkml:trace>
  <inkml:trace contextRef="#ctx0" brushRef="#br0" timeOffset="211576.8483">9798 7144,'25'0,"-1"0,1 25,0-1,-25 1,25 25,0-1,-1 26,1-26,0 1,0 24,0-24,0 0,-1 24,-24-24,25-1,0 1,0-25,0-1,-1-24,1-24,0-1,0 0</inkml:trace>
  <inkml:trace contextRef="#ctx0" brushRef="#br0" timeOffset="211803.5601">10368 7665,'-49'124,"98"-248,-98 272,49-98,25-50,-25 25,24 0,1-25,0 0,-25-25,25 25,-25-25,0 0,25 0,-25 1,0-1,0 0,0 0,0 0,0 1,-25-1,0 25,0 0,0 0,25 25,-24-1,24 1,-25 0</inkml:trace>
  <inkml:trace contextRef="#ctx0" brushRef="#br0" timeOffset="212248.273">11038 7367,'-25'0,"25"25,0 0,-25-1,25 1,0 25,-24-1,24-24,-25 25,0-1,0-24,0 0,1 0,-1 0,25-1,-25-24,0 0,25 25,-25-50,1 25,24-24,0-1,-25 0,25-25,25 26,-25-26,0 25,24 0,-24 1,25 24,-25-25,25 25,0 0,0 25,-1-25,1 24,0 1,25 0,-26 0,1 0,0 24,0-24,0 0,-1 0,-24-1,25-24,-50-24,1-1,-1 0,0 0,0-24,-24 24</inkml:trace>
  <inkml:trace contextRef="#ctx0" brushRef="#br0" timeOffset="212548.8117">10567 7193,'0'0,"-25"0,50 0,0 0,-1 0,1 25,25-25,-25 0,24 0,1 0,-1 0,1 0,0 0,-26 0,26-25,-25 25,0 0,-1 0,1 0,-25-24,-25-1,1 0,24 0,-25 0,25 1,0-1,-25 0,25 0,-25 0,0 1,25-1</inkml:trace>
  <inkml:trace contextRef="#ctx0" brushRef="#br0" timeOffset="219348.0147">11757 7863,'0'-25,"0"50,25-25,-25 25,0 0,0-1,0 1,0 0,-25 0,25 0,-24 24,-1-24,-25 0</inkml:trace>
  <inkml:trace contextRef="#ctx0" brushRef="#br0" timeOffset="248864.9052">13791 7169,'0'24,"-24"-24,24 25,-25-25,0 50,0-25,0 24,1 26,-1-26,0 26,-25-1,26-24,-1-1,0 1,0-1,25-24,-25 0,25 0,0 0,0-1,25-48,0-1,-25-25,25-24,0 24</inkml:trace>
  <inkml:trace contextRef="#ctx0" brushRef="#br0" timeOffset="249096.8272">13791 7193,'-24'0,"48"25,-24 0,0 0,0 0,25-1,-25 26,0-25,0 24,25 26,-25-26,0 1,0 0,25 24,-25-24,0-26,0 26,0-25,25 0,-25-1,0 1,-25-25,0-25,25 1</inkml:trace>
  <inkml:trace contextRef="#ctx0" brushRef="#br0" timeOffset="249256.0654">13568 7541,'-25'0,"50"0,-25 24,25-24,0-24,0 24,-1 0,26 0,-25-25,0 25,-1 0,1-25,0 0</inkml:trace>
  <inkml:trace contextRef="#ctx0" brushRef="#br0" timeOffset="249492.1261">13915 7094,'25'0,"0"0,0 0,0-25,-1 50,1-25,0 0,0 0,0 0</inkml:trace>
  <inkml:trace contextRef="#ctx0" brushRef="#br0" timeOffset="249668.9987">14188 6871,'-25'25,"25"0,0-1,0 1,0 0,0 25,0-1,0-24,0 25,0-1,-24 1,24-1,0 1,0-25</inkml:trace>
  <inkml:trace contextRef="#ctx0" brushRef="#br0" timeOffset="249947.9312">14511 7094,'-25'0,"0"0,25 25,-25-25,1 25,-1 24,0 1,0 0,0-1,0 26,25-26,-24 26,24-1,0-24,0 24,24-24,-24-1,25 1,0-25,0-1,0-24,0 25,24-25,-24-25,25 25,-26-24</inkml:trace>
  <inkml:trace contextRef="#ctx0" brushRef="#br0" timeOffset="250204.037">14833 7243,'-25'-25,"1"50,-1 0,0 24,25 1,-25 0,0 24,1-24,24-1,-25 26,25-26,0 1,-25-1,25-24,0 0,0 0,25-25,-25-25,0 0,0-24</inkml:trace>
  <inkml:trace contextRef="#ctx0" brushRef="#br0" timeOffset="250400.3912">14808 7243,'0'0,"0"25,0 0,0-1,25 26,-25-25,0 49,0-24,25-1,-25 1,0 0,25-1,-25 1,0-1,0 1,0-25,25 0,-25-1,0 1,-25-25,0 0</inkml:trace>
  <inkml:trace contextRef="#ctx0" brushRef="#br0" timeOffset="250549.2679">14660 7640,'24'0,"-24"25,25-25,0 0,25 0,-26 0,1-25,25 25,-25-25,-1 0,1 25</inkml:trace>
  <inkml:trace contextRef="#ctx0" brushRef="#br0" timeOffset="250935.8517">15404 7342,'-25'25,"25"0,0 0,-25-1,25 26,0-25,-25 0,25 24,-25-24,1 0,24 24,-25-24,0 0,0 0,25 0,-25-25,1 0,24-25,-25 25,25-25,0 0,0 0,-25-24,25 24,25 0,-25 0,0 1,25 24,-25-25,24 25,1 25,0-25,0 24,0 1,-1 0,1 0,-25 0,25-1,0-24,0 25,-25 0,25-25,-25-25,-25 0,0 1</inkml:trace>
  <inkml:trace contextRef="#ctx0" brushRef="#br0" timeOffset="251244.1853">15032 7193,'24'25,"1"-25,25 25,-25-25,-1 0,26 0,0 0,-26 25,26-25,0 0,-25 0,-1 0,1 0,0 0,0 0,-25-25,-25 25,25-25,-25 0,25 1,-25 24,25-25,0 0,-24 0,24 0,0 1,0-1,0 0,24 25</inkml:trace>
  <inkml:trace contextRef="#ctx0" brushRef="#br0" timeOffset="251492.7675">15627 7069,'25'0,"-25"25,25 0,-25 0,24 0,1-1,0 26,0-25,0 24,-1 1,-24 0,25-1,0 1,-25-1,0 1,0 0,0-26,0 26,-25 0,0-1,1 1,-26-1,25-24,-24 0</inkml:trace>
  <inkml:trace contextRef="#ctx0" brushRef="#br0" timeOffset="251868.1706">16098 7417,'25'0,"0"0,0 0,-1 0,1 0,0 0,0 0,0 0,-1 0,1 0,0 0,0 0,-50 0,0 24</inkml:trace>
  <inkml:trace contextRef="#ctx0" brushRef="#br0" timeOffset="252060.4502">16098 7590,'25'0,"0"0,24 0,-24 0,0-25,0 25,0 0,-1 0,26 0,-25 0,0 0,-50-24</inkml:trace>
  <inkml:trace contextRef="#ctx0" brushRef="#br0" timeOffset="252328.1519">17090 7119,'0'0,"0"-25,-24 0,24 50,-25 0,0 0,0 24,0 1,1 24,-1 1,0-26,0 26,0-1,1-24,24-1,-25 1,25-25,0 0,0-1,25-48,-25-1,0 0</inkml:trace>
  <inkml:trace contextRef="#ctx0" brushRef="#br0" timeOffset="252567.8245">17041 7045,'0'24,"0"1,25 0,-25 0,0 24,24-24,-24 50,25-26,-25 1,0-1,25 26,-25-26,25 1,-25 0,0-1,0-24,0 25,0-26,0 1,-25-50,0 25,25-24</inkml:trace>
  <inkml:trace contextRef="#ctx0" brushRef="#br0" timeOffset="252708.0384">16892 7466,'0'0,"0"25,25-25,-25-25,25 25,-1 0,26 0,-25-25,0 25,-50-49,50 24,-1 0</inkml:trace>
  <inkml:trace contextRef="#ctx0" brushRef="#br0" timeOffset="252927.906">17140 6995,'25'0,"0"-25,-1 25,1 25,0-25,0 0,0 0,-1 0,1 0,0 0,0 0</inkml:trace>
  <inkml:trace contextRef="#ctx0" brushRef="#br0" timeOffset="253120.3372">17438 6796,'0'0,"0"25,0 0,0 0,0 25,0-26,0 26,-25-25,25 24,0 1,0 0,0-26,0 26,-25-25,25 24</inkml:trace>
  <inkml:trace contextRef="#ctx0" brushRef="#br0" timeOffset="253468.5795">17810 7119,'-25'0,"0"0,0 25,1 0,-1 24,0 1,0-1,25 26,-25-26,25 1,-24 24,24-24,24 0,-24-1,25 1,0-1,-25-24,50-25,-26 0,1 0</inkml:trace>
  <inkml:trace contextRef="#ctx0" brushRef="#br0" timeOffset="253720.5057">18083 7441,'0'-24,"-25"24,25 24,-25 1,0 0,0 25,1-1,-26 1,25-25,0 24,1-24,-1 0,25 0,-25-1,0 1,0-25,25-25,0 1,-24-26,24 25</inkml:trace>
  <inkml:trace contextRef="#ctx0" brushRef="#br0" timeOffset="253884.3805">17884 7193,'25'0,"-50"0,50 25,0 0,-25 0,25 0,-1 24,-24 1,25-1,0 1,0-25,-25 24,25 1,-1-25,-24 24,25-24,0 0,-25 0,25-25,-75-50</inkml:trace>
  <inkml:trace contextRef="#ctx0" brushRef="#br0" timeOffset="254128.22">18281 7565,'-25'25,"25"0,0 0,0 0,0-1,0 1,0 0,0 0,25-25,-25 25,25-25,0-25,-1 0,-24 0,25 0,-25 1,0-1,0 0,0 0,0 0,-25 25,25-24,-24 24,-1 0,25 24,0 1,0 0</inkml:trace>
  <inkml:trace contextRef="#ctx0" brushRef="#br0" timeOffset="254499.6801">18827 7317,'-25'0,"25"25,0 0,-25 0,25 0,0-1,-25 26,25-25,-24 0,24 24,-25-24,0 0,0 0,25-1,-25 1,1-25,-1-25,25 1,-25 24,25-50,0 25,0 0,0-24,0 24,25 0,0 0,-1 50,1-25,0 25,0 0,24 0,-24-25,-25 24,25 1,0 0,0 0,-1-25,-24 25,0-50,-24 0</inkml:trace>
  <inkml:trace contextRef="#ctx0" brushRef="#br0" timeOffset="254812.0357">18455 7169,'-25'0,"50"0,-1 0,1 0,0 24,25-24,-25 25,24-25,-24 0,25 25,-1-25,-24 0,0 0,24 0,-24 0,0 0,0 0,-50-25,25 0,0 1,-25-1,0 0,25 0,-24 0,-1-24,25 24,-25 25,25-25</inkml:trace>
  <inkml:trace contextRef="#ctx0" brushRef="#br0" timeOffset="255088.2122">19050 6970,'0'25,"0"0,25 0,-25 24,25-24,-25 25,24-1,1 1,-25-1,25 26,-25-26,0 1,0 0,0-26,0 26,0-25,-25 24,0-24,1 25,-1-1,-25 1,-24-25,24 0</inkml:trace>
  <inkml:trace contextRef="#ctx0" brushRef="#br0" timeOffset="260400.2794">14064 8384,'0'-25,"-25"25,25 25,-24-25,-1 25,25 0,-25-25,0 24,0 1,1 0,-1 0,0 0,0-1,25 1,-25 0,1 0,-1-25,25 25,25-25,-25-25,24 25,1-25,0 0</inkml:trace>
  <inkml:trace contextRef="#ctx0" brushRef="#br0" timeOffset="260660.184">14287 8359,'-24'0,"-1"25,0 0,0 0,0-1,1 26,-1-25,0 0,0-1,0 26,1-25,-1 0,25-1,-25-24,25 25,-25 0,25 0,-25-25</inkml:trace>
  <inkml:trace contextRef="#ctx0" brushRef="#br0" timeOffset="261416.5639">13395 8657,'0'25,"-25"-1,25 1,-25 0,0 25,25-26,-25 1,25 0,-24 25,-1-26,0 26,0-25,0 0,0 0,1-1,-1 1,0-25,0 25,0-25,1-25,-1 25,25-25,0 1,0-1,0 0,0 0,0 0,0 0,25 1,-25-1,24 0,-24 0,25 25,-25-25,25 25,-25-24,25 24,0 0,-1 0,1 0,-25 24,25 1,0 0,-25 0,25 0,-25-1,25 1,-1-25,-24 25,25 0,0 0,0 0,-25-1,25-24,-25 25,-25-50,0 25</inkml:trace>
  <inkml:trace contextRef="#ctx0" brushRef="#br0" timeOffset="261947.7529">12948 8558,'-25'0,"50"0,-25-25,25 25,0 0,-1 0,1 0,0 0,25 0,-26 25,1-25,0 0,0 0,0 0,0 0,24 0,-24 0,0 0,0 0,-1 0,1 0,0 0,0 0,-25-25,0 0,0 0,0 0,0 1,-25 24,25-25,-25 25,25-25,-25 25,1 0,24-25,-25 25,0 0</inkml:trace>
  <inkml:trace contextRef="#ctx0" brushRef="#br0" timeOffset="263088.8807">19546 7417,'25'0,"0"0,0 0,-25 24,24-24,1 0,0 0,0 0,0 0,-1-24,1 24,0 0,-50 0,0 24</inkml:trace>
  <inkml:trace contextRef="#ctx0" brushRef="#br0" timeOffset="263368.8253">19546 7615,'25'0,"0"0,0 25,-1-25,1-25,0 25,0 0,0 0,-1 0,1 0,0 0,0 0,-50 0</inkml:trace>
  <inkml:trace contextRef="#ctx0" brushRef="#br0" timeOffset="264864.6278">20464 7293,'-25'0,"25"24,-25 1,25 0,-25 0,25 0,-24-1,24 1,-25 0,25 25,-25-26,25 1,-25 0,0 25,1-26,-1 1,25 0,-25 0,0 0,0-1,25 1,-24-25,-1 25,0-25,25-25,-25 25</inkml:trace>
  <inkml:trace contextRef="#ctx0" brushRef="#br0" timeOffset="265180.0757">20241 7069,'0'-24,"24"48,1-24,0 25,0 0,-25 0,25 0,-25 24,24-24,-24 25,0-1,25 1,-25-25,0 24,25-24,-25 25,0-26,25 1,-25 0,25 25,-1-26,-24 1,25 0,-25 0,25-25</inkml:trace>
  <inkml:trace contextRef="#ctx0" brushRef="#br0" timeOffset="265620.1373">20762 7689,'-25'0,"0"25,25 0,0 0,0 0,0-1,0 1,0 0,0 0,25-25,0 0,-1 0,1 0,-25-25,25 25,-25-25,25 0,-25 1,25-1,-25 0,0 0,0 0,-25 1,0-1,0 25,0 0,25 25,-24-25,-1 0,25 24,-25-24</inkml:trace>
  <inkml:trace contextRef="#ctx0" brushRef="#br0" timeOffset="266708.2043">21530 6995,'0'0,"-24"0,-1 25,0-25,25 25,-25-1,25 1,-25 0,1 0,24 0,-25 24,0 1,25-25,-25 24,25 1,0-1,-25 1,25 0,0-1,0 1,0-1,0 1,0 0,25-1,-25 1,25-25,-25 24,25-24,0 0,-1 0,-24 0,25-1,0-24</inkml:trace>
  <inkml:trace contextRef="#ctx0" brushRef="#br0" timeOffset="267100.8103">21903 7218,'-25'0,"0"0,25 25,-25 0,0 0,1-1,-1 26,25 0,-25-1,0 1,0-1,0 1,1 0,-1-26,25 26,-25 0,25-1,-25-24,25 0,0 0,0-50</inkml:trace>
  <inkml:trace contextRef="#ctx0" brushRef="#br0" timeOffset="267404.7236">21878 7218,'0'0,"0"25,0 0,25 0,-25-1,0 1,0 25,0-25,0 24,0 1,0-1,24 1,-24 0,0-1,0 1,0-1,0 1,25-25,-25 24,0-24,0 0,0 0,25 0,-50-25,25-25,0 0</inkml:trace>
  <inkml:trace contextRef="#ctx0" brushRef="#br0" timeOffset="267572.3483">21654 7689,'0'-24,"25"24,0 0,0 0,0 0,0 0,24 0,-24 0,0-25,0 0,-1 25</inkml:trace>
  <inkml:trace contextRef="#ctx0" brushRef="#br0" timeOffset="267903.9458">22027 7045,'-25'-25,"50"25,-1 0,1 25,0-25,0 0,0 0,-1 0,1 0,0 0,0 0</inkml:trace>
  <inkml:trace contextRef="#ctx0" brushRef="#br0" timeOffset="268140.19">22299 6821,'0'25,"0"0,0 0,0 0,0-1,0 1,0 25,0-25,0 24,0-24,0 25,0-26,0 26,0-25,0 24,0-24</inkml:trace>
  <inkml:trace contextRef="#ctx0" brushRef="#br0" timeOffset="268679.58">22820 7392,'0'25,"0"-1,-24 1,24 0,0 25,0-26,-25 1,25 0,-25 25,0-26,0 1,0 0,25 0,-24 24,-1-49,25 25,-25-25,0 25,0-25,1-25,-1 0,25 1,0-1,0 0,0-25,0 26,0-1,25 0,-1 0,-24 0,25 25,-25-24,25 24,0 0,0 0,-1 24,1 1,0-25,0 25,0-25,0 25,-1-25,-24 25,25-25,0 24,0 1,0-25,-25-25</inkml:trace>
  <inkml:trace contextRef="#ctx0" brushRef="#br0" timeOffset="269176.5477">22547 7094,'25'0,"0"0,0 0,-25 25,25-25,-1 0,1 0,0 0,0 0,0 0,0 0,-1 0,-24-25,25 25,0 0,-25-25,-25 1,25-1,-25 25,25-25,0 0,-24 0,24 1,0-1</inkml:trace>
  <inkml:trace contextRef="#ctx0" brushRef="#br0" timeOffset="269732.5621">23068 6896,'25'25,"-25"-1,25 1,-25 0,0 0,25 0,-25-1,25 26,-25-25,24 0,-24-1,25 26,-25-25,25 0,-25 24,0-24,25 25,-25-1,0 1,0-1,0 1,0 0,-25-1,25 1,0-1,-25-24,25 50,-25-51,1 26,-1 0,0-1,0 1,0-25,1 24,-26-24,25 0</inkml:trace>
  <inkml:trace contextRef="#ctx0" brushRef="#br0" timeOffset="285648.0246">3721 9996,'0'-25,"-25"25,25 25,-25 0,25 25,-25-1,0 1,1 0,-1 24,0-24,25 24,-25-24,0 24,25-24,-24-1,24 1,-25-25,25 24,0-24,0 0,0-50,25-25,-25 1,0-1</inkml:trace>
  <inkml:trace contextRef="#ctx0" brushRef="#br0" timeOffset="285908.7794">3671 9996,'0'0,"25"-25,-25 50,25 0,0 0,-25 25,24-26,-24 26,0 0,25-1,-25 1,0-1,0 26,25-26,-25 1,0 0,0-1,25 1,-25-25,0 24,0-24,0 0,0 0,0-1,-25-24,0 0,25-24,-25 24</inkml:trace>
  <inkml:trace contextRef="#ctx0" brushRef="#br0" timeOffset="286056.3829">3522 10542,'0'0,"25"-25,0 25,0 0,-1-25,1 25,0 0,0-24,0 24,0-25,-1 25,-24-25,25 0</inkml:trace>
  <inkml:trace contextRef="#ctx0" brushRef="#br0" timeOffset="286300.2141">3746 9798,'0'-25,"24"25,1 25,0-25,0 0,0 0,-1 0,1 0,0 0,0 0,0 0</inkml:trace>
  <inkml:trace contextRef="#ctx0" brushRef="#br0" timeOffset="286476.1056">3994 9575,'0'24,"0"1,0 0,0 0,0 0,0-1,0 26,0 0,0-26,0 26,0 0,0-1,0 1,-25 0</inkml:trace>
  <inkml:trace contextRef="#ctx0" brushRef="#br0" timeOffset="286960.4368">4663 10344,'-25'-25,"25"50,0-1,0 1,-24 0,24 25,-25-26,25 26,-25 0,0-26,0 26,1-25,-1 0,25-1,-25-24,0 25,0-25,25-25,-24 25,-1-24,25-1,0 0,0 0,-25-24,50 24,-25 0,0-25,25 50,-25-24,24-1,1 25,0 0,0 0,0 0,-25 25,24-1,1 1,0 0,0 0,0 0,-1-1,1 1,0-25,-25 25,-25-50</inkml:trace>
  <inkml:trace contextRef="#ctx0" brushRef="#br0" timeOffset="287296.4392">4291 10170,'-25'-25,"50"25,0 0,0 0,0 0,-1 0,1 0,25 0,-25 0,-1 0,26-25,-25 25,0 0,-1 0,1 0,0 0,0 0,0 0,-1 0,-48-24,-1 24,25-25,-25 25,25-25,-25 0,25 0,-25 0,1 1,24-1,-25 25,25-25</inkml:trace>
  <inkml:trace contextRef="#ctx0" brushRef="#br0" timeOffset="287652.3228">5234 10244,'25'0,"-1"0,1 0,0 0,0 0,0 0,-1 0,1 0,0 0,-50 0,25 25,-25-25</inkml:trace>
  <inkml:trace contextRef="#ctx0" brushRef="#br0" timeOffset="287808.1764">5184 10393,'0'-25,"0"50,25-50,0 1,0 24,-1 0,1 0,0 0,0 0,0 0,-1 0,1 0,0 0</inkml:trace>
  <inkml:trace contextRef="#ctx0" brushRef="#br0" timeOffset="288116.8416">6003 10096,'-25'0,"50"0,0 0,24 24,-24-24,25 0,-1 0,1 0,-1-24,1 24,0 0,-1-25,1 25,-25 0,24 0,-24-25,0 25,-25 25,-25-25,25 25</inkml:trace>
  <inkml:trace contextRef="#ctx0" brushRef="#br0" timeOffset="288393.3859">6226 10492,'0'-24,"-25"48,25 1,-25 0,25 25,-24-1,-1 1,25-25,-25 24,0 1,0-25,1 24,-1-24,0 0,25 0,-25-1,0-24,1 0,-1-24,25-1,0 0,-25-25</inkml:trace>
  <inkml:trace contextRef="#ctx0" brushRef="#br0" timeOffset="288568.0959">6028 10294,'0'0,"24"0,1 0,-25 25,25-25,0 25,0-1,-1 26,1 0,0-26,0 26,-25 0,25-1,-1 1,1-25,-25 24,25-24,0 25,-25-26,0 1,0 0</inkml:trace>
  <inkml:trace contextRef="#ctx0" brushRef="#br0" timeOffset="288824.5709">6499 10740,'0'0,"0"25,0 0,0 0,0 0,25-25,-25 24,24-24,1 0,0 0,0-24,-25-1,0 0,25 25,-25-25,0 0,0 1,-25 24,25-25,-25 0,0 25,0 0,1 0,-1 25,-25 0,25-25,1 24</inkml:trace>
  <inkml:trace contextRef="#ctx0" brushRef="#br0" timeOffset="289193.1243">6276 9401,'0'0,"-25"-25,25 50,0 0,0 0,0-1,25 26,-25-25,0 24,0 1,-25 24,25-24,0-25,0 24,0-24,25 0,-25 0,0 0,0-1,0 1,0-50</inkml:trace>
  <inkml:trace contextRef="#ctx0" brushRef="#br0" timeOffset="289844.3646">7367 10096,'-25'24,"25"1,0 25,-25-25,25-1,0 1,-24 25,-1-25,0 24,25-24,-25 0,0 0,1-1,24 1,-25 0,0-25,0 0,0 0,1-25,-1 0,25 1,-25-1,25-25,0 25,0 1,0-1,0 0,25 25,-25-25,25 25,-25-25,24 25,1 0,0 0,0 0,0 0,-1 25,1-25,0 25,0 0,0 0,-1-1,-24 1,25 0,0-25,-25 25,25 0,0-25,-50 0,0-25,0 0,0 0</inkml:trace>
  <inkml:trace contextRef="#ctx0" brushRef="#br0" timeOffset="290241.0535">6921 9947,'0'-25,"24"25,1 0,0 0,0 25,24-25,-24 0,25 0,-25 0,24 0,1 0,-25 0,24 0,1 0,-25 0,-1 0,26 0,-25-25,0 25,-1 0,-24-25,-24 25,24-25,-25 0,0 1,0-26,0 25,1 0,24 1,-25 24,25-25,-25 0,0 0</inkml:trace>
  <inkml:trace contextRef="#ctx0" brushRef="#br0" timeOffset="293208.1032">8483 10021,'-25'-25,"1"50,-1 0,0 0,25 24,-25 26,0-26,25 26,-24-26,24 1,0 0,0 24,0-24,0-26,24 26,-24-25,25 0,0-1,-25 1,25-25,0 0,24 0,-24-25,0 1</inkml:trace>
  <inkml:trace contextRef="#ctx0" brushRef="#br0" timeOffset="293645.1449">9153 10195,'-25'-25,"25"50,0 0,-25-25,25 24,0 26,-24-25,24 24,-25 1,0 0,25-26,-25 26,25-25,-25 0,0-1,1 1,-1 0,0-25,0-25,25 0,-25 1,25-1,0 0,0-25,0 1,0 24,0 0,25 0,-25 1,0-1,25 25,0 0,0 0,-1 25,1-25,-25 24,25 1,0 25,0-25,0-1,-25 1,24 0,1-25,-25 25,25 0,-25-50,-25 25</inkml:trace>
  <inkml:trace contextRef="#ctx0" brushRef="#br0" timeOffset="293968.0554">8830 10021,'-24'-25,"48"25,1 0,0 0,25 0,-26 25,26-25,-25 0,25 0,-26 0,1 0,25 25,-25-25,-1 0,1 0,0 0,-50 0,0-25,1 0,-1 0,25 1,-25-1,0 0,25 0,0 0</inkml:trace>
  <inkml:trace contextRef="#ctx0" brushRef="#br0" timeOffset="294272.1103">9475 10294,'25'0,"0"0,0 0,0 0,24 0,-24 0,0 0,0 0,-1 0,1 0,0 0,-50 0,25 25,-25-25</inkml:trace>
  <inkml:trace contextRef="#ctx0" brushRef="#br0" timeOffset="294476.8602">9451 10492,'0'-24,"0"48,24-48,1 24,25 0,-25-25,24 25,-24 0,25 0,-26 0,1 0,0-25,25 25,-26 25,1-25,-50 0,1 0</inkml:trace>
  <inkml:trace contextRef="#ctx0" brushRef="#br0" timeOffset="294660.1032">9723 10071,'-24'25,"24"-1,0 26,0-25,0 24,0 1,0 0,-25-1,25 1,0-1,0 1,0 0,0-1,0-24,0 0,0 0</inkml:trace>
  <inkml:trace contextRef="#ctx0" brushRef="#br0" timeOffset="295039.8993">10195 10294,'-25'0,"0"25,25 0,0-1,0 26,-25-25,25 24,0-24,0 25,25-25,-25 24,0-24,0 0,25 0,0-25,0 0,-1 0,1-25,0 0,-25 0,25 0,0-24,-1 24,-24-25,25 26,-25-1,0 0,0-25,0 26,-25-1,1 0,24 0,-25 25,0 0,0 0,0 0,1 25,-1 0,0 0,0-1,0 1</inkml:trace>
  <inkml:trace contextRef="#ctx0" brushRef="#br0" timeOffset="295456.0952">9971 10120,'-24'0,"48"0,1 0,-25 25,25-25,0 0,0 0,24 0,-24 0,25 25,-1-25,-24 0,25 0,-25 0,-1 0,1 0,0 0,0 0,-50-25,0 0,25 1,-25-1,25 0,-24 0,24 0,0 0,-25 1,25-1,0 0,-25 0</inkml:trace>
  <inkml:trace contextRef="#ctx0" brushRef="#br0" timeOffset="295824.4736">10542 9847,'0'25,"25"-25,-25 25,25-25,-25 25,24 0,1-1,-25 1,25 0,0 0,0 0,-1 0,1 24,-25-24,25 0,-25 0,0 24,25-24,-25 0,0 24,0-24,0 25,-25-25,25 24,-25 1,0-25,1 24,-1-24,0 25,0-26</inkml:trace>
  <inkml:trace contextRef="#ctx0" brushRef="#br0" timeOffset="332276.4293">11261 10517,'0'25,"0"0,0 0,0-1,0 1,-24 0,-1 0,0 0</inkml:trace>
  <inkml:trace contextRef="#ctx0" brushRef="#br1" timeOffset="345732.1614">12204 2679,'-25'-25,"0"25,25 25,-25 0,25 0,0-1,-24 1,24 0,-25 25,25-26,-25 26,0 24,0-24,25 0,-24-1,-1 1,25-1,-25 1,25-25,-25 24,25-24,0 0,0 0,0 0,-25-25,25 24,25-48,-25-1,0 0,25-25</inkml:trace>
  <inkml:trace contextRef="#ctx0" brushRef="#br1" timeOffset="346112.6933">12278 2530,'-24'0,"24"-25,0 50,24 0,-24 0,25-1,-25 1,0 0,25 25,-25-25,0 24,0 1,0-1,25 26,-25-26,0 26,0-1,0-24,25-1,-25 26,0-26,0-24,0 25,0-25,0-1,0 1,0 0,0-50,0 0,-25 25,25-49,0 24,-25 0,25 0,0 1</inkml:trace>
  <inkml:trace contextRef="#ctx0" brushRef="#br1" timeOffset="346359.8806">12080 3101,'-25'0,"0"0,50 0,0 0,0 0,-1 24,26-24,-25 0,0 0,0 0,-1 25,1-25,0 0,0 0,-25 25,25-25</inkml:trace>
  <inkml:trace contextRef="#ctx0" brushRef="#br1" timeOffset="346860.7062">12452 2084,'0'-25,"0"50,25-1,-25 1,0 0,25 0,-1 0,-24 24,25-24,0 0,-25 0,25-1,-25 1,0 0,25-25,-25 25,0 0,-25-25,25-25</inkml:trace>
  <inkml:trace contextRef="#ctx0" brushRef="#br1" timeOffset="347129.4038">12725 1984,'-25'0,"25"-24,-25 48,25 1,0 0,-25 0,25 24,-24-24,-1 25,0-1,0-24,0 0,25 25,-24-26,-1 1,25 0,-25 0,0 0,0-1,1-24</inkml:trace>
  <inkml:trace contextRef="#ctx0" brushRef="#br1" timeOffset="347392.8253">12328 2282,'0'25,"0"-50,25 25,0 0,-1 0,26-25,-25 25,24 0,1 0,-25-25,24 25,-24 0,0 0,0 0,0 0,-1 0,1 0,-25 25,-49-74</inkml:trace>
  <inkml:trace contextRef="#ctx0" brushRef="#br1" timeOffset="348164.1909">13171 2580,'-25'0,"25"-25,-24 0,48 50,-24 0,0-1,0 1,0 0,0 25,0-1,0 1,0 0,0 24,0-24,0-1,0 1,25-1,-25 1,0 0,0-1,0 1,0-25,0-1,0 1,0 0,0 0,0-50,0 0,0 0,-25-24,25 24,0-25,0 1,0-1,0 25</inkml:trace>
  <inkml:trace contextRef="#ctx0" brushRef="#br1" timeOffset="348476.167">13171 2555,'-25'0,"50"0,0-25,0 25,0 0,24 0,-24-25,25 25,-25 0,-1 0,26 0,-25 0,0 0,-1-25,1 25,0 0,-25 25,25-25,-25 25,-25-25</inkml:trace>
  <inkml:trace contextRef="#ctx0" brushRef="#br1" timeOffset="348856.3622">13618 2505,'-25'0,"50"0,-25 25,0 0,0 24,0-24,0 25,0-25,0 24,0 1,0 0,0-1,0 1,0-1,0 1,0 0,0-1,0 1,0-1,0 1,0 0,0-26,0 26,0-25,0 0,0-1,0 1,0 0,0-50,-25 0,25 1,-25-1,25 0</inkml:trace>
  <inkml:trace contextRef="#ctx0" brushRef="#br1" timeOffset="349192.2152">13221 3423,'-25'25,"50"-25,0 0,-25-25,25 25,-1 0,26 0,-25 0,0-25,-1 25,26 0,-25-25,0 25,-1-24,1 24,0 0,0 0,-50 0,0 0</inkml:trace>
  <inkml:trace contextRef="#ctx0" brushRef="#br1" timeOffset="349728.2693">13146 3572,'-24'0,"24"-25,-25 50,25 0,-25-1,25 1,-25 25,0 0,25-1,-24 1,-1-25,0 24,25 1,-25-25,0-1,25 26,-24-25,24 0,0-1,-50-48,75-1</inkml:trace>
  <inkml:trace contextRef="#ctx0" brushRef="#br1" timeOffset="349980.363">13271 3547,'0'-25,"-25"50,25 0,0 0,-25-1,25 1,-25 25,0 0,0-1,1 1,24-25,-25 24,0 1,25-25,-25 24,25-24,-25-25,25 25,-24 0,-1-25,0 24,25-48,-25 24</inkml:trace>
  <inkml:trace contextRef="#ctx0" brushRef="#br1" timeOffset="350231.9254">12774 3770,'-24'0,"48"25,1-25,0 25,0-25,0 25,-1 24,26-24,-25 0,0-25,-1 25,26 0,-25-1,0-24,-1 25,1-25,-25 25,25 0,-25 0,-25-1</inkml:trace>
  <inkml:trace contextRef="#ctx0" brushRef="#br1" timeOffset="350684.0606">12502 4514,'-25'25,"25"0,0 0,-25 0,25-1,0 1,0 0,-25 0,25 24,25-24,-25 0,0 25,0-25,25-1,0-24,-1 0,1 0,-25-24,0-1,25 0,-25 0,25 0,-25 0,25 1,-25-1,0 0,0 0,0 0,-25 1,25-1,-25 0,0 25,0 0,1 0,-1 0,25 25,-25 0,0-25,0 24,25 1,-24-25,-1 0</inkml:trace>
  <inkml:trace contextRef="#ctx0" brushRef="#br1" timeOffset="351052.4979">12229 4341,'25'0,"-1"0,1 0,0 0,0 0,24 0,-24 0,0 0,25 0,-26 0,1-25,0 25,0 0,0 0,-1 0,1 0,-25-25,-25 0,25 1,0-1,-24 0,24 0,-25 0,25 1,-25-1,25 0,-25 25</inkml:trace>
  <inkml:trace contextRef="#ctx0" brushRef="#br1" timeOffset="354425.0418">13965 2877,'-25'0,"50"25,0-25,0 0,-1 0,26 0,-25 0,0-25,-1 25,1 25,0-25,0 0,0 0,-1 0,-48 0,-1 0,0 0</inkml:trace>
  <inkml:trace contextRef="#ctx0" brushRef="#br1" timeOffset="354900.4247">14039 3150,'-24'0,"24"-25,24 25,1 0,0-24,25 24,-26 0,1 0,0 0,0 0,0 0,-1 0,1 0,0 0,0 0,-50 0,0 24,0-24,-24 0,24 25</inkml:trace>
  <inkml:trace contextRef="#ctx0" brushRef="#br1" timeOffset="356540.8961">14660 3373,'-25'-24,"50"24,-25 24,24-24,1 0,0 0,0 0,0 0,-1 0,1 0,0 0,0 0,0 0,-1 0,1 0,0 0,-50 25,0-25</inkml:trace>
  <inkml:trace contextRef="#ctx0" brushRef="#br1" timeOffset="357328.5189">15404 2555,'0'0,"-25"-25,25 50,0 0,0-1,0 1,25 0,-25 25,0-1,0 1,0 0,0-1,0 1,0-1,25 1,-25 24,0-24,0 0,0-1,0 1,24-25,-24 24,0 1,0-25,0-1,0 1,0 0,0 0,0 0,0-1,0-48,-24-1,24 0,0 0,0 0,0-24,0-1,0 1,0-1</inkml:trace>
  <inkml:trace contextRef="#ctx0" brushRef="#br1" timeOffset="357752.2722">15429 2604,'0'-24,"-25"24,50 0,-25-25,24 25,1 0,0 0,25-25,-26 25,1 0,25 0,-25 0,-1 0,26 0,-25 0,24 0,-24 0,0 0,0 25,0-25,-1 0,-24 25,-24-25,-51-25</inkml:trace>
  <inkml:trace contextRef="#ctx0" brushRef="#br1" timeOffset="358081.0821">15900 2555,'0'0,"0"25,0-1,0 1,0 25,0-25,0 0,0 24,0 1,0-1,0 1,0 24,0-24,0 0,0-1,0 1,0-1,0 1,0 0,25-26,-25 26,-25-25,50 0,-25-1,0 1,0 0,0-50,-25 0,25 1,-25-1,25 0</inkml:trace>
  <inkml:trace contextRef="#ctx0" brushRef="#br1" timeOffset="358520.0455">15503 3473,'-25'0,"50"-25,0 25,0 0,-1 0,1 0,0 0,0-25,0 25,-1 0,1 0,0 0,0-25,0 25,-1 0,1 0,0 0,0 0,-50 25,0-25,0 0</inkml:trace>
  <inkml:trace contextRef="#ctx0" brushRef="#br1" timeOffset="383568.258">16495 4366,'25'-25,"-25"0,25 25,-25-25,25 0,-25 1,-25 24,25 24,0 1,-25 0,25 0,-25 0,25-1,-25 26,25-25,-24 0,-1 24,25 1,-25-25,25 24,-25-24,0 25,25-26,0 1,-25 0,25 0,0 0,0 0,-24-25,24 24,0-48,0-1,24-25</inkml:trace>
  <inkml:trace contextRef="#ctx0" brushRef="#br1" timeOffset="384004.4239">16594 4142,'-24'0,"48"0,-24 25,-24-25</inkml:trace>
  <inkml:trace contextRef="#ctx0" brushRef="#br1" timeOffset="396440.8105">19248 9004,'-24'0,"-1"25,0 0,25 0,-25-1,0 26,1 0,-1 24,0-24,0 24,0-24,1 24,-1-24,0 24,0-24,0-1,25-24,-24 25,24-26,0 1,0 0,0 0,0-50,0 0,0 0</inkml:trace>
  <inkml:trace contextRef="#ctx0" brushRef="#br1" timeOffset="396764.1691">19224 9029,'-25'-25,"50"50,-25 0,24 0,-24-1,25 1,-25 25,25-1,-25 26,0-26,25 26,-25-1,0 1,0-26,25 26,-25-26,0 1,0-1,0 1,0-25,0 0,0-1,24 1,-24 0,-24-25,24-25,-25 0,25-24</inkml:trace>
  <inkml:trace contextRef="#ctx0" brushRef="#br1" timeOffset="396956.5445">19025 9575,'-25'0,"50"0,25 0,-25 0,24 0,1 0,-1 0,-24 0,25-25,-25 25,-1 0,1 0</inkml:trace>
  <inkml:trace contextRef="#ctx0" brushRef="#br1" timeOffset="397341.076">19968 9103,'0'0,"0"-24,-25 24,0 24,25 1,0 25,-25-25,1 24,-1 26,0-26,0 26,0-26,25 26,-24-26,-1 26,0-26,0 26,0-26,25-24,0 25,-24-26,24 1,0 0,0 0,0-50,24 0,-24 0,0 1</inkml:trace>
  <inkml:trace contextRef="#ctx0" brushRef="#br1" timeOffset="397633.0981">19918 9103,'0'0,"0"-24,25 24,-25 24,25 1,-25 0,25 0,-25 24,24-24,-24 25,25 24,-25-24,0 24,25-24,-25 24,0 1,0-26,0 26,25-26,-25 1,0-25,25 24,-25-24,0 0,0 0,0 0,0-1,-25-73,25 24,-25 0</inkml:trace>
  <inkml:trace contextRef="#ctx0" brushRef="#br1" timeOffset="397797.1411">19769 9699,'-24'-25,"48"50,-24-50,25 25,0 0,25 0,-26 0,26-25,0 25,-26 0,1-25,0 0,0 25</inkml:trace>
  <inkml:trace contextRef="#ctx0" brushRef="#br1" timeOffset="398052.1933">20166 8706,'0'-24,"25"48,-25 1,25 25,-25-25,25 24,-25 1,24-1,1 1,-25-25,25 25,-25-26,25 26,-25-25,0 0,0-1</inkml:trace>
  <inkml:trace contextRef="#ctx0" brushRef="#br1" timeOffset="398260.222">20439 8533,'0'0,"-25"25,0-25,25 24,0 1,-24 0,-1 25,0-1,0 1,-24-1,24 1,0-25,0 24,0 1,1 0,-1-25,0-1,0 1,0-25</inkml:trace>
  <inkml:trace contextRef="#ctx0" brushRef="#br1" timeOffset="398448.9445">19918 8954,'25'25,"0"-25,24 0,-24-25,25 25,-25 0,24-24,1 24,-1 0,1-25,-25 25,0 0,-1-25,26 25</inkml:trace>
  <inkml:trace contextRef="#ctx0" brushRef="#br1" timeOffset="398729.0026">20811 9302,'0'0,"25"0,0 0,0 0,-1 0,1 0,25 0,-25 0,-1-25,1 25,0 0,0 0,-50 0</inkml:trace>
  <inkml:trace contextRef="#ctx0" brushRef="#br1" timeOffset="398900.4446">20762 9500,'0'0,"24"0,1 0,0 0,0-25,24 25,-24 0,25 0,-25 0,24-24,-24 24,25 0,-26 0,1 0</inkml:trace>
  <inkml:trace contextRef="#ctx0" brushRef="#br1" timeOffset="399104.2265">21406 9029,'-24'0,"24"25,0 0,0-1,0 26,0 0,0 24,0 0,0 1,0-1,0-24,0 24,0-24,0-1,0-24,24 0,-24 0</inkml:trace>
  <inkml:trace contextRef="#ctx0" brushRef="#br1" timeOffset="399344.6096">21903 8979,'-25'50,"0"-50,0 50,0-26,1 26,-1 0,0-1,0 26,0-1,0-24,1-1,-1 1,0-1,25 1,0-25,0-50</inkml:trace>
  <inkml:trace contextRef="#ctx0" brushRef="#br1" timeOffset="399517.0238">21853 9029,'0'50,"0"-100,25 124,-25-49,0 25,25-1,-25 1,0 0,0 24,24-24,-24-1,0-24,25 25,-25-1,0-24,0 0,0 0,-25-50,1 25</inkml:trace>
  <inkml:trace contextRef="#ctx0" brushRef="#br1" timeOffset="399668.3593">21654 9451,'0'0,"25"0,0-25,0 25,0 0,24 0,-24 0,25 0,-25-25,-1 25,1-25</inkml:trace>
  <inkml:trace contextRef="#ctx0" brushRef="#br1" timeOffset="399860.5791">22126 8954,'0'25,"0"0,0 0,0 0,0 24,0 1,0 0,0 24,0 0,0-24,0 24,0 1,0-26,0 1,0-25,0 24</inkml:trace>
  <inkml:trace contextRef="#ctx0" brushRef="#br1" timeOffset="400232.3962">22696 8930,'0'24,"-25"1,25 25,0 0,-24-1,24 1,0-1,-25 1,25 24,-25 1,0-1,25-24,-25-1,25 1,0 0,-24-26,24 1,0-50,24 25,-24-24,25-1,0 25,0 0,0 0,-1 0,1 0,0 0,0 0,25 0,-26 25,1-25,25 24,-25-24,-1 0,1 0,0 0,-25-24,0-1,-25 0</inkml:trace>
  <inkml:trace contextRef="#ctx0" brushRef="#br1" timeOffset="400436.4258">22671 9029,'0'-25,"25"25,0 0,0 0,25 0,-26 0,1 0,25 0,-25 25,-1-25</inkml:trace>
  <inkml:trace contextRef="#ctx0" brushRef="#br1" timeOffset="400636.0654">22572 9351,'25'0,"0"0,0 0,-1 0,26 0,-25 0,25-24,-26 24,26 0,-25 0,0 0,-1 0,1 0,0-25</inkml:trace>
  <inkml:trace contextRef="#ctx0" brushRef="#br1" timeOffset="407740.4387">19769 10269,'0'0</inkml:trace>
  <inkml:trace contextRef="#ctx0" brushRef="#br1" timeOffset="412209.0461">18951 11162,'-25'0,"0"25,25 0,0 0,-25-1,1 26,24 24,-25-24,0 24,0-24,0 24,25 1,-24-1,-1-24,0-1,25 1,-25 0,25-26,0 26,-25-25,25 0,0-50,0 0,25-25</inkml:trace>
  <inkml:trace contextRef="#ctx0" brushRef="#br1" timeOffset="412509.1006">18901 11187,'25'0,"-25"25,25 0,-25-1,25 1,-25 25,24-1,-24-24,0 25,0-1,25 26,-25-1,25-24,-25 24,0 1,0-26,25 1,-25-1,0 1,0 0,0-26,25 26,-25-25,0 0,-25-25,25-25,-25 25,0-25,25 0</inkml:trace>
  <inkml:trace contextRef="#ctx0" brushRef="#br1" timeOffset="412669.0317">18703 11807,'0'0,"25"0,-1 0,1 0,0 0,25 0,-26-25,26 25,0 0,-26 0,1-25,0 25</inkml:trace>
  <inkml:trace contextRef="#ctx0" brushRef="#br1" timeOffset="412832.0478">19323 11658,'25'25,"-1"-25,1-25</inkml:trace>
  <inkml:trace contextRef="#ctx0" brushRef="#br1" timeOffset="413156.2329">20166 10815,'0'0,"0"-25,-25 50,25 0,-24-1,24 26,-25 24,0-24,0 24,0-24,1 25,-1-26,0 26,0-26,25 1,-25-25,25-1,-24 26,24-25,0-50,24 0,-24 0</inkml:trace>
  <inkml:trace contextRef="#ctx0" brushRef="#br1" timeOffset="413400.5852">20117 10864,'0'0,"24"-24,-24 48,25 1,-25 0,0 0,25 0,-25 24,0 1,25-1,0 26,-25-25,24-1,-24 1,0-1,25 1,-25-25,0 24,0-24,0 0,0 0,0 0,0-1,-25-24,1 0,24-24</inkml:trace>
  <inkml:trace contextRef="#ctx0" brushRef="#br1" timeOffset="413556.5796">19968 11311,'-25'25,"50"-50,-25 25,25 0,24 0,-24 0,0-25,24 25,-24-25,25 25,-25-24,-1-1,1 0</inkml:trace>
  <inkml:trace contextRef="#ctx0" brushRef="#br1" timeOffset="413776.1607">20315 10542,'0'-25,"25"25,0 25,-1 0,1 0,0 24,0 1,-25-25,25 24,-1-24,1 25,-25-26,25 1,-25 0,0 0</inkml:trace>
  <inkml:trace contextRef="#ctx0" brushRef="#br1" timeOffset="413952.7941">20613 10418,'-25'0,"25"25,-25 0,25-1,-25 1,25 25,-25-25,1 24,24-24,-25 25,0-26,25 26,-25-25,0 0,25-1,-24-24</inkml:trace>
  <inkml:trace contextRef="#ctx0" brushRef="#br1" timeOffset="414132.7546">20241 10666,'24'0,"1"0,25 0,-25 0,24 0,-24 0,25 0,-1 0,-24 0,25-25,-26 25,1 0,0 0,0 0,-50-49,50 49</inkml:trace>
  <inkml:trace contextRef="#ctx0" brushRef="#br1" timeOffset="414844.527">19645 11857,'0'-25,"25"25,25-25,-1 25,1-25,24 25,1 0,-1-25,25 25,-24-24,24-1,-25 25,26-25,-26 25,-24-25,-1 25,1-25,0 25,-26 0,1-24,-50 24,1 0,-1 0,-25 0,-24 0</inkml:trace>
  <inkml:trace contextRef="#ctx0" brushRef="#br1" timeOffset="415072.0199">19844 11931,'0'0,"0"25,0 0,0-1,0 1,0 25,0-25,0 24,0 1,0 0,0-1,0 1,0-1,0-24,25 25,-25-25,0-1,24-24</inkml:trace>
  <inkml:trace contextRef="#ctx0" brushRef="#br1" timeOffset="415293.0554">20315 11931,'-25'0,"0"25,1 0,24 24,-25-24,0 25,0-1,0 1,1 0,-1-1,0 26,25-51,-25 26,25-25,0 0,-25-100,25 50,25 1</inkml:trace>
  <inkml:trace contextRef="#ctx0" brushRef="#br1" timeOffset="415473.2156">20265 11931,'25'25,"-50"-50,75 75,-50-26,25 26,-25-25,25 24,-25-24,24 25,-24 0,25-26,-25 26,0-25,25 0,-25-1,0 1,0 0,-25-25,0 0</inkml:trace>
  <inkml:trace contextRef="#ctx0" brushRef="#br1" timeOffset="415624.0103">20166 12278,'0'0,"25"0,0 0,24 0,-24 0,0 0,25-24,-26 24,1 0,0-25,0 0,0 25</inkml:trace>
  <inkml:trace contextRef="#ctx0" brushRef="#br1" timeOffset="415821.0939">20662 11807,'0'0,"0"25,0 0,0-1,0 26,0 0,0-1,0 26,0-26,-25 26,25 24,0-49,0 24,0-24,0-1,0 1,0-1,0-24,0 0</inkml:trace>
  <inkml:trace contextRef="#ctx0" brushRef="#br1" timeOffset="416111.83">21382 11410,'-25'0,"50"0,-1 0,1 25,0-25,0 0,0-25,24 25,-24 0,0 0,0 0</inkml:trace>
  <inkml:trace contextRef="#ctx0" brushRef="#br1" timeOffset="416260.8873">21307 11658,'25'0,"-50"0,75 0,-25 0,-1 0,1-25,0 25,25-24,-1 24,1 0,-1-25,1 25,-50-50,25 50</inkml:trace>
  <inkml:trace contextRef="#ctx0" brushRef="#br1" timeOffset="416612.4855">22101 11187,'0'25,"0"0,0-1,-25 1,25 25,0-25,-25 24,25 1,-24-1,-1 1,25 24,-25-49,25 25,-25-1,25-24,0 0,0-50,25 0,0 25,-25-24,25 24,24-25,-24 25,25 0,-26 0,26 0,0 0,-26 25,26-25,-25 0,0 0,-1 24,1-24,0 0,-50 0,25-24,-25 24</inkml:trace>
  <inkml:trace contextRef="#ctx0" brushRef="#br1" timeOffset="416828.2445">22126 11112,'25'0,"-1"0,1-24,0 24,0 0,0 0,-1 0,1 0,0 0,0 0,0 0</inkml:trace>
  <inkml:trace contextRef="#ctx0" brushRef="#br1" timeOffset="417020.3292">22101 11385,'25'0,"0"0,-1 0,1 0,0-24,25 24,-26 0,26 0,-25 0,0 0,-1 0,1 0</inkml:trace>
  <inkml:trace contextRef="#ctx0" brushRef="#br1" timeOffset="422712.4727">19596 10716,'0'-25,"-25"25,0 25,25-1,-25 1,25 25,0-25,-25-1,25 26,-24 0,24-1,-25-24,25 25,-25-26,25 26,0 0,-25-25,25 24,-25 1,25-25,0 24,0 1,-24-25,24 24,0 1,0-1,0-24,0 25,0-25,0-1,24 1,-24 25,0-1,0-24,0 25,0-25,0-1,0 26,0-25,0 0,0-1,0 1,0 25,0-25,-24-25,24 25,24-1,-24 1,0 0,0 0,0 0,0-1,25 1,-25 0,0 0,0 0,0-1,25-24,-25 25,0 0,25 0,0 0,-25-1,24-24,-24 25,25 0,-25 0,25 0,0-1,-25 1,0 0,25-25,-25 25,25 0,-25-1,24 1,-24 0,25-25,-25 25,25 0,0-1,0-24,-25 25,24-25,-24 25,25-25,0 25,0-25,0 0,-1 25,1-25,0 24,0-24,0 0,-1 25,1-25,0 0,0 0,0 0,-1 0,1 25,0-25,0 0,0 0,-1 0,1 0,0 0,0-25,0 25,-1 0,1 0,0 0,0 0,-25-25,25 25,-1 0,-24-24,25 24,-25-25,25 25,-25-25,25 25,-25-25,25 0,-25 1,24-1,1 0,-25 0,25 0,0 1,-25-1,25 0,-25 0,25 25,-25-25,24 1,-24-1,25 0,0 0,-25 0,0 1,25-1,-25 0,25 0,-25 0,0 1,24-1,-24 0,0 0,25 0,-25 1,25-1,-25 0,0 0,25 0,-25 1,25-1,-25 0,0 0,24 0,-24 0,0 1,25-1,-25 0,0 0,0-24,25 24,-25 0,25-25,-25 26,0-26,25 25,-25-24,0 24,24 0,-24 0,0 0,0 1,25-26,-25 25,0 0,0 1,0-1,0 0,0 0,25-24,-25 24,0 0,0-25,0 26,0-1,0-25,0 25,0 0,0 1,0-1,0 0,0 0,0 0,0 1,0-1,0 0,0 0,0 0,-25 1,25-1,0-25,0 25,0 1,0-1,0 0,0 0,0 0,0 1,-25-1,25 0,0 0,0 0,-24 25,24-24,0-1,0 0,-25 0,25 0,-25 1,25-1,0 0,-25 0,25 0,-25 25,25-24,-24 24,24-25,-25 0,0 25,0 0,0-25,1 25,-1 0,0 0,0-25,0 25,1 0,-1 0,0 0,0 25,0-25,0 0,1 0,-1 0,0 0,0 0,0 0,1 0,-1 25,0-25,0 0,0 0,25 25,-24-25,-1 0,0 25,0-25,0 0,1 24,-1-24,0 25,0-25,0 25,1-25,-1 25,0-25,0 25,0-25,1 24,-1 1,0-25,0 25,0 0,-24 0,24-1,0 1,0-25,1 25,-1 0,25 0,-25-1,0 1,25 0,0 0,-49-25,49 25,0-1</inkml:trace>
  <inkml:trace contextRef="#ctx0" brushRef="#br1" timeOffset="423308.4686">21406 13022,'-24'0,"-1"0,0 25,25 0,-25 0,25 0,-25 24,1 1,-1 24,0-24,0 24,25-24,-25 0,1 24,24-24,0-26,-25 26,25-25,0 0,0-1,0-48,0-1,25 0,-25-25,0 1</inkml:trace>
  <inkml:trace contextRef="#ctx0" brushRef="#br1" timeOffset="423564.6376">21431 12948,'0'0,"-25"-25,25 50,25 0,-25 0,0-1,0 26,25 0,-25-26,0 26,25 0,-25 24,25-49,-25 25,24-1,-24 1,0-1,25-24,-25 0,0 0,0 0,0-1,-25-48,1 24</inkml:trace>
  <inkml:trace contextRef="#ctx0" brushRef="#br1" timeOffset="423768.9068">21183 13519,'0'0,"25"-25,0 25,0-25,24 25,-24 0,25 0,-26-25,1 25,0-25,0 1,-25-1</inkml:trace>
  <inkml:trace contextRef="#ctx0" brushRef="#br1" timeOffset="423940.4617">21654 12948,'25'-25,"0"25,0 0,0 0,0 0,-1 0,1 0,0 0,0-25,0 25</inkml:trace>
  <inkml:trace contextRef="#ctx0" brushRef="#br1" timeOffset="424140.9654">22002 12626,'-25'24,"25"1,0 0,0 25,-25-26,25 26,0 0,0-1,0 1,0-1,0 1,0 0,0-1,0-24,0 25</inkml:trace>
  <inkml:trace contextRef="#ctx0" brushRef="#br1" timeOffset="424896.9348">19248 14436,'-24'-24,"24"48,-25 1,25 25,-25-1,25 26,-25-1,0 1,1-26,24 26,-25-26,0 26,25-26,-25 26,25-26,-25-24,25 25,0-26,0 1,0-74,0 24,25-25</inkml:trace>
  <inkml:trace contextRef="#ctx0" brushRef="#br1" timeOffset="425131.9328">19298 14387,'0'0,"0"25,0-1,0 1,25 25,-25-25,25 24,-25 1,24 24,1-24,-25 24,25-24,-25-1,25 1,-25 0,25-1,-25 1,0-25,0 24,0-24,0 0,-25 0,0-25</inkml:trace>
  <inkml:trace contextRef="#ctx0" brushRef="#br1" timeOffset="425288.8968">19149 14982,'0'0,"25"0,25 0,-26 0,1 0,25-25,-25 25,-1 0,1-25,0 25,0-24,0-1,-25 0</inkml:trace>
  <inkml:trace contextRef="#ctx0" brushRef="#br1" timeOffset="425519.9986">19496 13940,'25'25,"-25"0,25 0,0-1,-25 26,25-25,0 24,-1 1,1 0,0-26,-25 1,25 0,-25 0,0 0</inkml:trace>
  <inkml:trace contextRef="#ctx0" brushRef="#br1" timeOffset="425716.3329">19794 13767,'0'0,"-25"24,25 1,-24 0,24 0,-25 24,0 1,0 0,0-1,1 1,24-1,-25 1,0-25,25 24,-25-24,25 0,-25 0,0-25,1 0</inkml:trace>
  <inkml:trace contextRef="#ctx0" brushRef="#br1" timeOffset="425884.2938">19348 14139,'0'24,"0"-48,24 48,1 1,0-25,0 0,24 0,1-25,0 25,-1 0,1-24,0 24,-26-25,26 25,-25-25,0 25,-1 0</inkml:trace>
  <inkml:trace contextRef="#ctx0" brushRef="#br1" timeOffset="426304.6423">20166 14759,'0'25,"25"-25,0 0,0 0,24 0,-24 0,25 0,-26 0,1 0,0 0,0 0,0 0,-50 24</inkml:trace>
  <inkml:trace contextRef="#ctx0" brushRef="#br1" timeOffset="426512.4067">20191 14957,'25'0,"0"-25,-1 25,1 0,0 0,25 0,-26 0,1 25,0-25,0 0,0 0,-1-25</inkml:trace>
  <inkml:trace contextRef="#ctx0" brushRef="#br1" timeOffset="428041.1989">21084 14436,'-25'0,"25"25,0 0,0 25,0-1,-25 1,25 24,0 1,0-26,0 26,0-1,0 0,0 1,0-26,0 1,0-25,0 0,25-1,-25 1,0-74,0 24</inkml:trace>
  <inkml:trace contextRef="#ctx0" brushRef="#br1" timeOffset="428264.0341">21431 14436,'-25'50,"25"-25,-24 24,-1 1,0 24,0-24,25 0,-25-1,25 26,-24-26,24 1,0-1,-25-24,25 0,0 0</inkml:trace>
  <inkml:trace contextRef="#ctx0" brushRef="#br1" timeOffset="428460.2714">21431 14461,'0'-25,"0"50,0-25,25 25,-25 25,25-1,-25 1,25-1,-25 1,24 0,-24-1,25 1,-25-1,25 1,-25 0,25-26,-25 1,0 0,0 0,-25-25,25 25</inkml:trace>
  <inkml:trace contextRef="#ctx0" brushRef="#br1" timeOffset="428636.6371">21307 14883,'0'0,"25"0,25 0,-26 0,1 0,25 0,-25 0,-1 0,1-25,0 0</inkml:trace>
  <inkml:trace contextRef="#ctx0" brushRef="#br1" timeOffset="428832.2558">21729 14362,'-25'0,"25"25,0 0,25-1,-25 26,0 24,0 1,0-26,0 26,0-1,0 1,0-1,0-24,0 24,0-24,0-1,0-24,0 25</inkml:trace>
  <inkml:trace contextRef="#ctx0" brushRef="#br1" timeOffset="429160.4672">22349 14486,'-25'0,"25"25,-25 0,25-1,-24 26,24 0,-25-1,0 1,0 24,0-24,1-1,-1 26,25-26,0-24,-25 25,25-25,25-50,-25 0</inkml:trace>
  <inkml:trace contextRef="#ctx0" brushRef="#br1" timeOffset="429416.2524">22324 14436,'0'25,"0"0,25 0,-25 0,0 24,25 1,-25-1,25 1,-25 0,24-1,-24 26,25-26,-25 1,25-1,-25 1,0 0,25-1,-25-24,0 0,0 0,0-1,0 1,-25-25,0-25</inkml:trace>
  <inkml:trace contextRef="#ctx0" brushRef="#br1" timeOffset="429564.288">22200 15032,'-25'-25,"50"50,-25-50,25 25,0 0,0 0,24 0,-24 0,25-25,-26 25,1-25</inkml:trace>
  <inkml:trace contextRef="#ctx0" brushRef="#br1" timeOffset="429796.6527">22498 14387,'25'0,"-1"0,1 0,0 0,0 0,0 0,-1 0,1 0,0 0,0 0,-25-50,25 25</inkml:trace>
  <inkml:trace contextRef="#ctx0" brushRef="#br1" timeOffset="430016.6331">22895 14039,'0'25,"0"0,0 0,0 24,0-24,0 25,0-1,0 1,0 25,0-26,-25 1,0 24,25-24</inkml:trace>
  <inkml:trace contextRef="#ctx0" brushRef="#br1" timeOffset="432681.0799">11336 2853,'-25'0,"50"0,0 0,-1 0,1 24,0-24,0 0,0-24,-1 24,1 0,0 0,-50 0,0-25,1 25</inkml:trace>
  <inkml:trace contextRef="#ctx0" brushRef="#br1" timeOffset="432948.1772">11286 3051,'25'0,"0"0,0 0,-1 0,1 0,0-25,0 25,0 0,-1 0,1 0</inkml:trace>
  <inkml:trace contextRef="#ctx0" brushRef="#br1" timeOffset="434405.0234">8682 2034,'-25'0,"0"0,25 25,-25 0,25 24,-25 1,1-1,-1 1,0 24,0-24,0 0,25 24,-24-24,24-1,-25 1,25 0,-25-26,25 1,0 0,0 0,-25 24,25-24,0 0,0-50,0 0,0 1</inkml:trace>
  <inkml:trace contextRef="#ctx0" brushRef="#br1" timeOffset="434968.647">9004 2059,'-25'0,"0"25,25-1,-24 26,24-25,-25 24,0 1,0 0,0-1,1 1,-1-1,0 1,25 0,-25-1,0 1,25-25,0 0,-24-1,24 1,24-50</inkml:trace>
  <inkml:trace contextRef="#ctx0" brushRef="#br1" timeOffset="435192.2675">8979 2084,'0'0,"0"24,25 1,-25 0,0 0,25 24,-25 1,0 0,0-1,25 1,-25-1,25 1,-25 0,0-1,0 1,0-25,24 0,-24-1,0 1,-24-25,24 25</inkml:trace>
  <inkml:trace contextRef="#ctx0" brushRef="#br1" timeOffset="435347.8637">8855 2456,'-25'0,"50"0,-25 0,25 0,0 24,0-24,24 0,-24-24,0 24,25 0,-26-25</inkml:trace>
  <inkml:trace contextRef="#ctx0" brushRef="#br1" timeOffset="435572.4516">9351 1885,'-24'0,"24"25,0 0,0 0,0 24,0 1,-25-1,25 26,0-1,0-24,0 24,0 1,0-26,25 26,-25-26,0 1,-25-25,25 0</inkml:trace>
  <inkml:trace contextRef="#ctx0" brushRef="#br1" timeOffset="435860.1558">9624 2034,'0'0,"-25"-25,25 50,0 0,0 0,-24 24,24 1,0-1,-25 1,0 24,25-24,-25 24,0-24,25 24,-24-24,24 0,0-1,-25-24,25 0,0 0</inkml:trace>
  <inkml:trace contextRef="#ctx0" brushRef="#br1" timeOffset="436105.3139">9674 1984,'0'25,"0"0,25 0,-25 0,24-1,-24 26,0 0,25-1,-25 1,0-1,25 26,-25-26,25 1,-25 0,0-1,25 1,-25-25,0 0,0-1,0 1,0 0,0 0,-25-25</inkml:trace>
  <inkml:trace contextRef="#ctx0" brushRef="#br1" timeOffset="436268.7337">9550 2530,'0'0,"-25"0,50 0,0 0,-1 0,26-25,-25 25,0 0,-1-25,-73 1,74-1</inkml:trace>
  <inkml:trace contextRef="#ctx0" brushRef="#br1" timeOffset="436572.6157">9798 1811,'0'-25,"25"50,-1-25,1 0,0 0,0 0,0 0,-1 0,1 0,0-25</inkml:trace>
  <inkml:trace contextRef="#ctx0" brushRef="#br1" timeOffset="436813.1172">10096 1563,'0'24,"0"1,0 0,0 0,0 0,0 24,0 1,0 0,0-1,0 26,0-26,-25 26,25-1,0 0</inkml:trace>
  <inkml:trace contextRef="#ctx0" brushRef="#br1" timeOffset="439920.2493">10269 2257,'0'-25,"-25"50,25 25,0-25,0 24,0 26,-24-26,24 26,0-1,0 1,-25-1,25-24,0 24,0-24,0-1,0-24,0 25,0-26,-25 26,25-75,0-49,0 24</inkml:trace>
  <inkml:trace contextRef="#ctx0" brushRef="#br1" timeOffset="440332.5244">10368 2282,'-24'0,"24"-25,24 25,1 0,0 0,0 0,24 0,-24 0,25 0,-25 0,-1 0,26 0,-25 0,0 0,-1 0,1 0,0 0,-25 25,-25-25,0 0,25 25,0 0,0-1,0 1,0 0,-24 25,24-1,0 1,0 24,0-24,-25 24,25-24,0 0,0-1,0 1,25-25,-25 24,0-24,0 0,0 0,-25-25</inkml:trace>
  <inkml:trace contextRef="#ctx0" brushRef="#br1" timeOffset="440544.5771">10294 3051,'0'0,"-25"0,50 0,0 0,0 0,-1 0,26 0,0 0,-26 0,26 0,0 0,-26 0,1-25,0 25,0 0,0 0,-1 0</inkml:trace>
  <inkml:trace contextRef="#ctx0" brushRef="#br1" timeOffset="459576.5499">3299 12303,'0'0,"-25"-25,25 50,0 0,0 0,0 0,0 24,25 1,-25 24,0 1,0-1,0 0,0 1,0-1,0 1,0-26,0 1,0-25,0 24,0-24,25 0,-25 0,25-50,-25-25,0 25</inkml:trace>
  <inkml:trace contextRef="#ctx0" brushRef="#br1" timeOffset="459816.3786">3696 12477,'-25'0,"25"25,-25-1,25 26,-25 0,1-1,24 1,-25 24,25-24,-25-1,0 1,25 0,0-1,-25-24,25 0,25-25,-25-25,0 0</inkml:trace>
  <inkml:trace contextRef="#ctx0" brushRef="#br1" timeOffset="460021.2707">3671 12502,'50'99,"-100"-198,100 223,-25-75,-25-24,0 25,24-1,-24 1,25-25,-25 24,0-24,0 25,0-26,0 1,-25 0</inkml:trace>
  <inkml:trace contextRef="#ctx0" brushRef="#br1" timeOffset="460140.3191">3572 12874,'124'-25,"-248"50,273-50,-100 0,-24 25,0 0,0-25,0 0</inkml:trace>
  <inkml:trace contextRef="#ctx0" brushRef="#br1" timeOffset="460348.1663">3944 12278,'0'0,"0"25,0 0,0 25,0-1,0 1,-25 24,25 1,0-1,0 0,0 1,0-1,0-24,25 24,-25-24,0-25,25 24,-25-24</inkml:trace>
  <inkml:trace contextRef="#ctx0" brushRef="#br1" timeOffset="460688.602">4564 12427,'-25'-25,"25"50,-25 0,25 0,0 24,-24 26,-1-26,25 26,-25-1,25-24,-25 24,25-24,0-1,0-24,0 25,0-25,0-50,25 0</inkml:trace>
  <inkml:trace contextRef="#ctx0" brushRef="#br1" timeOffset="460888.2982">4564 12427,'0'0,"25"25,-25 0,0 0,25 24,-1 1,-24 24,25-24,-25 24,0-24,25-1,-25 1,0 24,25-24,-25 0,0-1,0-24,0 0,0 0,-25-25</inkml:trace>
  <inkml:trace contextRef="#ctx0" brushRef="#br1" timeOffset="461028.3227">4465 12948,'0'0,"25"-25,-1 25,1 0,0 0,0-25,0 25,-1-24,1-1,0 0</inkml:trace>
  <inkml:trace contextRef="#ctx0" brushRef="#br1" timeOffset="461223.8412">4688 12328,'25'-25,"-25"50,25-25,-1 0,1 0,0 0,0 0,0 0,0 0,-1 0,1 0</inkml:trace>
  <inkml:trace contextRef="#ctx0" brushRef="#br1" timeOffset="461375.9139">4961 12080,'0'0,"0"25,0-1,0 1,0 25,0 0,0-1,0 1,0 24,0-24,0-1,0 1</inkml:trace>
  <inkml:trace contextRef="#ctx0" brushRef="#br1" timeOffset="461808.5072">5457 12452,'-25'0,"25"25,0 24,0-24,0 25,0-1,0 1,-25 0,25-1,-24 26,-1-51,25 26,-25-25,0 24,25-24,-25-25,1 25,-1-50,0 0,25 1,-25-26,25 25,-25-24,25-1,0 0,0 26,25-26,0 25,0 25,0 0,-1 25,1-25,25 25,-25 24,-1-24,1 0,0 0,-25 0,25-1,0-24,-25 25,0-50,0 1,-25-1</inkml:trace>
  <inkml:trace contextRef="#ctx0" brushRef="#br1" timeOffset="462084.2676">5159 12353,'0'0,"25"0,0 0,0 0,24 0,-24 25,25-25,-25 0,24 0,-24 24,0-24,24 0,-24 0,0 0,0 0,0 0,-25-24,-25-1,25 0,0 0,-25-24,0 24,25-25,-25 25,1 0,24-24,-25 24,25 0</inkml:trace>
  <inkml:trace contextRef="#ctx0" brushRef="#br1" timeOffset="462388.2927">5879 12551,'-25'0,"50"0,0 0,-1 0,1 0,0 0,0 0,0 0,-1 0,1 0</inkml:trace>
  <inkml:trace contextRef="#ctx0" brushRef="#br1" timeOffset="462540.2499">5879 12675,'0'0,"74"0,-49 0,0 0,24 0,-24 0,0 0,25 0,-26 0,1 0,0 0</inkml:trace>
  <inkml:trace contextRef="#ctx0" brushRef="#br1" timeOffset="462896.2945">6548 12278,'0'25,"0"0,0 0,0 24,0 1,0 0,0 24,0 0,0-24,0 24,0-24,0 0,0-1,0 1,0-25,25-1,-25 1,25-50,-25 1,0-26</inkml:trace>
  <inkml:trace contextRef="#ctx0" brushRef="#br1" timeOffset="463089.0954">6871 12254,'0'24,"0"-48,0 73,0-24,-25 25,25-1,-25-24,0 25,1 24,24-24,-25-1,0 1,25-1,0 1,-25-25,25 0,0-1,0-48,25-1,-25 0</inkml:trace>
  <inkml:trace contextRef="#ctx0" brushRef="#br1" timeOffset="463280.2972">6871 12353,'0'0,"25"0,-25 49,25-24,-1 25,-24-25,25 24,0 1,-25-25,25 24,-25-24,25 25,-25-26,0 1,24 0,-24 0,0 0,-24-25,-1 0</inkml:trace>
  <inkml:trace contextRef="#ctx0" brushRef="#br1" timeOffset="463428.3277">6821 12700,'25'-25,"-50"50,75-75,-25 50,24 0,-24-24,0 24,0-25,0 25,-1-25</inkml:trace>
  <inkml:trace contextRef="#ctx0" brushRef="#br1" timeOffset="463627.9499">7169 12204,'-25'124,"50"-248,-50 298,25-125,0 26,25-26,-25 1,0 24,0-24,24 24,-24-24,0-1,0 1,25-25,-25 0,0-1</inkml:trace>
  <inkml:trace contextRef="#ctx0" brushRef="#br1" timeOffset="463800.2546">7392 12650,'25'-24</inkml:trace>
  <inkml:trace contextRef="#ctx0" brushRef="#br1" timeOffset="464089.038">7813 12378,'-24'0,"48"0,1 0,25 0,-25 0,49 0,-24 0,-1 0,26-25,-1 25,-24 0,24-25,-24 25,-1 0,1-25,-25 25,0 0,-50-25,0 50,0-25</inkml:trace>
  <inkml:trace contextRef="#ctx0" brushRef="#br1" timeOffset="464308.1299">8086 12675,'-24'0,"48"0,-48 25,24 0,0 0,0-1,-25-24,25 25,0 25,-25-25,25-1,-25 26,0-25,25 0,-25 24,1-24,24 0,-25 0,0-25,0 0,0-25,1 0</inkml:trace>
  <inkml:trace contextRef="#ctx0" brushRef="#br1" timeOffset="464480.215">7913 12452,'49'50,"-98"-100,123 100,-49-26,0 26,0-25,-1 24,1 1,25-25,-25 24,-25 1,24 0,1-26,0 26,-25-25,25 0,-25-1</inkml:trace>
  <inkml:trace contextRef="#ctx0" brushRef="#br1" timeOffset="464736.9076">8434 12774,'0'100,"0"-200,0 224,0-99,0 0,24-25,-24 25,25 0,0-25,0 0,-25-25,25 25,-25-25,24 0,-24 0,25 1,-25-1,-25 0,25 0,0 0,-24 1,-1-1,0 25,0 0,0 0,1 25,-1-25,0 24,0-24,0 0,1 0</inkml:trace>
  <inkml:trace contextRef="#ctx0" brushRef="#br1" timeOffset="464976.5136">8285 11807,'0'25,"0"0,0-1,0 1,0 25,0-25,0 49,0-24,0-1,0-24,0 25,25-1</inkml:trace>
  <inkml:trace contextRef="#ctx0" brushRef="#br1" timeOffset="465389.1889">9103 12328,'-24'-25,"24"50,0 0,0 0,-25-1,0 26,25 0,-25-26,25 26,-25 0,0-26,1 1,24 0,-25 0,0-25,25 25,-25-25,0-25,25 0,-24 0,24-24,-25 24,25-25,0 25,0-24,0 24,25 0,-1 0,1 25,0 0,0 0,0 25,-1-25,26 25,-25 0,25 24,-26-24,1 0,0-25,-25 25,25 0,0-25,-25 24,0-48,-25 24,0-25,0 0</inkml:trace>
  <inkml:trace contextRef="#ctx0" brushRef="#br1" timeOffset="465712.9773">8781 12030,'0'0,"25"0,-1 25,26-25,-25 0,24 0,-24 0,25 0,-25 0,24 0,-24 0,0 0,25 0,-26 0,1 0,0 0,0 0,-25-25,0 0,0 1,-25-1,25 0,0 0,-25 0,0 1,25-1,-24 0,-1 0,-25 0</inkml:trace>
  <inkml:trace contextRef="#ctx0" brushRef="#br1" timeOffset="467548.523">3001 13469,'25'25,"-25"0,25-25,0 24,-25 1,25 0,-1 0,1-25,0 0,0 0,24 0,-24 0,0-25,0 25,0-25,24 0,-24 1,0 24,0 0,-1 0,1 0,0 0,0 24,0-24,-1 25,1-25,0 25,0-25,0 0,0 0,24 0,-24-25,0 25,24-25,-24 25,0-24,25-1,-26 25,1-25,0 25,0 0,24 0,-24 0,0 0,0 25,0-25,-1 25,1-25,-25 24,25-24,0 0,0 0,-1 0,1 0,0 0,0-24,0-1,-1 25,1-25,0 0,-25 0,25 25,0-24,-1 24,1 24,0-24,0 0,-25 25,25-25,-1 25,1-25,0 25,0-25,0 0,0 0,-50-25</inkml:trace>
  <inkml:trace contextRef="#ctx0" brushRef="#br1" timeOffset="469308.521">4440 14684,'0'0,"0"-24,-25 48,25 1,-25 25,25-1,-24 1,-1 24,0 1,25-1,-25-24,0 24,25-24,-24-1,-1 26,25-50,0 24,0-24,25-50,-25 1,0-26,0-25,0 26</inkml:trace>
  <inkml:trace contextRef="#ctx0" brushRef="#br1" timeOffset="469564.3008">4465 14635,'0'-50,"0"100,0-75,0 50,25 0,-25-1,0 26,24-25,-24 24,25 26,0-26,-25 1,25 24,0 1,-25-26,24 1,-24 24,25-24,-25 0,25-25,-25 24,0-24,0 0,-25-25,0-25,1 0,-1 0</inkml:trace>
  <inkml:trace contextRef="#ctx0" brushRef="#br1" timeOffset="469740.7391">4266 15131,'0'0,"25"0,0-25,0 25,0 0,24 0,-24 0,25 0,-26-25,1 25,25 0,-75-74,50 49</inkml:trace>
  <inkml:trace contextRef="#ctx0" brushRef="#br1" timeOffset="470008.6269">4713 14163,'25'25,"-25"0,0 0,24 0,1-1,-25 26,25 0,-25-25,0 24,25-24,-25 0,0 0,25-1,-25 1,0 0,25-25,-50-25,25 0</inkml:trace>
  <inkml:trace contextRef="#ctx0" brushRef="#br1" timeOffset="470208.2115">4936 14089,'0'0,"-25"25,25 0,0-1,-24 1,24 25,-25-1,0 1,0 0,0-25,0 24,25-24,-24 0,24 24,-25-24,25 0,-25 25,-25-100</inkml:trace>
  <inkml:trace contextRef="#ctx0" brushRef="#br1" timeOffset="470416.383">4564 14387,'0'0,"25"0,0 0,-1 0,26 0,-25 0,24 0,1-25,-25 25,25 0,-26 0,1 0,25 0,-25 0,-1 0,1 0,0 0</inkml:trace>
  <inkml:trace contextRef="#ctx0" brushRef="#br1" timeOffset="470980.9478">5581 14908,'0'24,"0"1,0 0,0 0,0 0,0 24,-25 1,25-25,-25 24,1 1,-1-25,25 24,-25-24,0 0,0 0,1-25,-1 0,0 0,0 0,25-25,-25 0,1 0,-1 0,25-24,-25 24,25-25,0 26,25-26,-25 25,25 0,-1 1,1 24,0-25,0 25,0 25,24-1,-24-24,0 25,24 0,-24 0,0 0,0-1,0 1,-1 0,1 0,-25-50,-25 25,1-25</inkml:trace>
  <inkml:trace contextRef="#ctx0" brushRef="#br1" timeOffset="471284.5272">5234 14784,'0'0,"0"-25,25 25,-1 0,26 0,-25 0,24 0,1 0,-25 0,24 0,1 0,0 0,-1 0,-24 0,0 0,0-25,-1 25,1 0,0 0,-50 0,25-25,-25 25,1-25,24 1,-25-1,0 0,0-25,0 26,25-1,-24 0,24 0,0 0</inkml:trace>
  <inkml:trace contextRef="#ctx0" brushRef="#br1" timeOffset="471608.9416">6077 14908,'25'0,"0"0,0 0,-1 0,1 0,0 0,0 0,0 0,-1 0,1 0,0 0,-50 0,0 24,1-24</inkml:trace>
  <inkml:trace contextRef="#ctx0" brushRef="#br1" timeOffset="471760.4332">6077 15056,'124'-24,"-248"48,298-48,-149 48,-1-24,26 0,-25-24,0 24,-1 0</inkml:trace>
  <inkml:trace contextRef="#ctx0" brushRef="#br1" timeOffset="472104.5624">6697 14858,'-25'0,"50"0,0 0,0 0,0 0,24 0,1 25,0-25,24 0,0-25,1 25,24 0,-25-25,1 25,-1 0,25 0,-24-25,-26 25,26 0,-26 0,1-24,-25 24,0 0,-1 0,-48 0,-1 0,0 0,0 0</inkml:trace>
  <inkml:trace contextRef="#ctx0" brushRef="#br1" timeOffset="472444.2259">7342 15429,'0'-25,"25"50,-50-1,25 1,0 0,-25 0,25 24,-24-24,-1 25,25-25,-25 24,0-24,0 0,1 24,-1-24,0 0,0-25,25 25,-25-25,1 0,-1-25,0 25,0-50,25 26,-25-26</inkml:trace>
  <inkml:trace contextRef="#ctx0" brushRef="#br1" timeOffset="472632.4234">7094 15255,'174'74,"-348"-148,373 173,-175-49,1-1,0 1,0-25,0 24,24 1,-24-25,0 24,-25 1,25-25,-1 24,-24-24,25-25</inkml:trace>
  <inkml:trace contextRef="#ctx0" brushRef="#br1" timeOffset="472877.1997">7714 15627,'0'149,"0"-298,25 323,-25-150,25-24,0 0,-1 0,-24-24,25-1,-25 0,0 0,0 0,0 1,0-1,0 0,-25 0,25 0,-24 1,-1 24,0 0,0 0,-24 0,24 0,-25 24</inkml:trace>
  <inkml:trace contextRef="#ctx0" brushRef="#br1" timeOffset="473204.2697">6896 14015,'0'0,"0"-25,-25 50,25-1,0 26,0 0,0 24,0 0,-25-24,25 25,0-1,0-24,0 24,0-24,25-1,-25-24,0 0,25-25,0 0,-25-25,0-25,24 26</inkml:trace>
  <inkml:trace contextRef="#ctx0" brushRef="#br1" timeOffset="473412.5316">7243 14015,'0'0,"-25"24,25 1,0 0,0 0,-25 24,25 1,-24 0,-1-1,0 26,25-26,-25 1,0 24,25-24,-24-25,24 0,0-1,0-48,24-1,-24-25</inkml:trace>
  <inkml:trace contextRef="#ctx0" brushRef="#br1" timeOffset="473588.1711">7193 14114,'100'149,"-200"-298,224 347,-124-148,25 0,-25-26,25 26,-25 0,25-26,-25 1,0 0,0 0,-25-25,25-25</inkml:trace>
  <inkml:trace contextRef="#ctx0" brushRef="#br1" timeOffset="473732.1978">7094 14461,'0'0,"75"25,-51-25,1 0,0 0,25-25,-26 25,1 0,0-25,0 1</inkml:trace>
  <inkml:trace contextRef="#ctx0" brushRef="#br1" timeOffset="473932.4125">7491 13915,'0'25,"0"0,0 25,0-26,25 26,-25 0,-25-1,25 26,0-26,0 1,0 24,0-24,0 0,0 24,0-24,0-1,0-24</inkml:trace>
  <inkml:trace contextRef="#ctx0" brushRef="#br1" timeOffset="474399.96">8830 14610,'0'0,"-24"0,24 25,0 0,-25-1,25 1,-25 25,0-25,0 24,25 1,-24-25,-1-1,0 26,0-25,25 0,-25-1,1-24,24 25,-25-25,25-25,-25 25,25-24,-25 24,25-50,0 25,-25-24,50 24,-25-25,0 25,0 1,25-1,-25 0,25 0,0 25,-1-25,1 50,0-25,0 25,0 0,24 0,-24-1,0 1,0 0,-1 0,1 0,0-1,0 1,-50-50,0 1</inkml:trace>
  <inkml:trace contextRef="#ctx0" brushRef="#br1" timeOffset="474744.0227">8384 14387,'-25'0,"50"0,-25-25,25 25,0 0,24 0,-24 0,49 0,-24 0,0 25,-1-25,-24 0,25 0,-1 0,1 0,-25-25,24 25,-24 0,0 0,0 0,-50-25,0 0,25 0,-25-24,0 24,1 0,-1-24,0 24,0-25,0 25</inkml:trace>
  <inkml:trace contextRef="#ctx0" brushRef="#br1" timeOffset="474992.9565">9451 14312,'-25'-25,"0"50,25 0,-25 0,0 25,25-1,-24 26,24-1,0 0,0 1,0-1,0 1,24-26,1 1,0-1,0 1,0-50,-1 0,26 0</inkml:trace>
  <inkml:trace contextRef="#ctx0" brushRef="#br1" timeOffset="475373.0134">10046 14536,'-25'0,"25"24,0 1,0 25,-25-25,25 24,0 1,-25-1,25-24,0 25,-24-1,24-24,-25 25,25-25,-25-1,25 1,-25-25,0 0,25-25,-24 25,24-24,-25-1,0-25,25 25,-25-24,25-1,0 25,0-24,0 24,25 25,-25-25,25 25,0 0,-1 0,1 25,0-25,25 25,-26 0,1-1,25 1,-25 0,0 0,-1 0,1-1,0-24,-50-24,25-1</inkml:trace>
  <inkml:trace contextRef="#ctx0" brushRef="#br1" timeOffset="475636.3367">9723 14362,'-24'0,"48"0,-24 0,25 0,0 0,25 0,-26 0,26 0,0 0,-1 0,1 25,0-25,-26 0,26-25,0 25,-26 0,1-25,0 25,0 0,-25-25,-25 0,25 1,-25-1,0 0,1 0,-1 0,0 1,0-1,0 0,1 25</inkml:trace>
  <inkml:trace contextRef="#ctx0" brushRef="#br1" timeOffset="475927.8437">10517 14585,'0'25,"25"-25,0 0,0 0,24 0,-24 0,25 0,-1 0,-24 0,0 0,0 0</inkml:trace>
  <inkml:trace contextRef="#ctx0" brushRef="#br1" timeOffset="476196.1104">10443 14858,'25'-25,"-1"25,1 0,0 0,25 0,-26 0,1 0,25 0,-25 0,24 0,-24-25,0 25,0 0,-1 0,1 0,-50 0,1-24</inkml:trace>
  <inkml:trace contextRef="#ctx0" brushRef="#br1" timeOffset="476412.0862">10765 14337,'-25'0,"25"25,0 0,-24 24,24 1,0 24,-25-24,25 24,-25 1,25-1,0 1,0-1,0-24,0 24,0-24,0-26,0 1</inkml:trace>
  <inkml:trace contextRef="#ctx0" brushRef="#br1" timeOffset="476744.6277">11112 14660,'-24'0,"24"24,0 1,0 25,0-25,0 24,24-24,-24 25,25-26,0 1,0 0,0-25,0 0,-1 0,1-25,0 0,0-24,-25 24,25 0,-25-24,0 24,0 0,0 0,0-24,-25 24,25 0,-25 0,0 25,25-25,-25 25,1 25,-1-25,0 25,0 0,0 0</inkml:trace>
  <inkml:trace contextRef="#ctx0" brushRef="#br1" timeOffset="477056.9788">11013 14337,'25'0,"0"25,0-25,24 0,-24 0,25 0,-1 0,1 25,0-25,-1 0,-24 0,25-25,-26 25,1 0,0 0,-50-25,0 0,1 0,-1 1,0-1,25 0,-25 25,0-25,1 25,24-25,-25 25</inkml:trace>
  <inkml:trace contextRef="#ctx0" brushRef="#br1" timeOffset="477348.5398">11881 14188,'-24'0,"48"25,-24 0,0 0,25-1,-25 1,0 25,25-25,-25 24,25 1,-25 0,0 24,25-24,-25-1,24-24,-24 25,0-1,0 1,-24-25,24 49,-25-24,0-1,-25 1,26-1,-1 1,-25 0,25-1,-24-24,-1 25</inkml:trace>
  <inkml:trace contextRef="#ctx0" brushRef="#br0" timeOffset="1.37833E6">18678 2034,'25'0,"-25"25,25-25,-1 25,1-25,0 0,0 0,-25 24,25-24,-1 0,1 0,0 0,0 25,0-50,-1 25,1 0,0 0,0 0,0-24,-1 24,1-25,0 25,-25-25,25 25,0 0,-1-25,1 25,0 0,-50 0</inkml:trace>
  <inkml:trace contextRef="#ctx0" brushRef="#br0" timeOffset="1.37942E6">18876 2208,'-24'24,"24"1,-25 0,25 0,0 0,-25-25,25 24,-25 1,25 0,0 0,-25 0,25-1,-24 1,24 0,-25 0,25 0,0-1,-25 1,25-50,25 25,-25-24,0-1</inkml:trace>
  <inkml:trace contextRef="#ctx0" brushRef="#br0" timeOffset="1.38025E6">18107 2729,'-24'0,"-1"0,25 24,-25-24,25 25,0 0,-25 0,25 0,0-1,0 1,0 0,0 0,0 24,0-24,0 25,0-25,0 24,0 1,0-25,0 24,0 1,0-1,25-24,-25 25,0-25,0 24,0-24,0 0,0 0,0-1,0 1,0 0,0 0,0 0,-25 0,0-1,1-24,-1-24,0 24,0-25,0 0,1 0</inkml:trace>
  <inkml:trace contextRef="#ctx0" brushRef="#br0" timeOffset="1.3805E6">17835 3076,'0'-25,"24"25,1 0,0 25,0-25,0 0,-1 0,1 0,0 0,0 0,0 0,-1 0,1 0,0 0,0 0,0 0</inkml:trace>
  <inkml:trace contextRef="#ctx0" brushRef="#br0" timeOffset="1.38081E6">18355 2803,'0'0,"-24"0,24 25,-25 0,25-1,0 1,-25 0,25 25,0-26,0 26,0 0,0-26,-25 26,25 0,0-1,25 1,-25-25,0 24,0-24,0 0,25 0,-25-1,25-24,-1 25</inkml:trace>
  <inkml:trace contextRef="#ctx0" brushRef="#br0" timeOffset="1.38114E6">18653 2877,'-25'-24,"25"48,-24-24,24 25,0 0,-25 0,25 0,-25-1,25 26,-25-25,25 0,-25 24,25-24,-25 25,25-1,-24-24,24 0,0 0,-25-1,25 1,0 0,0 0</inkml:trace>
  <inkml:trace contextRef="#ctx0" brushRef="#br0" timeOffset="1.38147E6">18628 2803,'0'-25,"25"50,-25 0,0 0,25-1,-25 1,0 0,0 0,0 24,0-24,25 0,-25 25,0-26,0 26,0-25,0 0,25 24,-25-24,0 0,0 0,0-1,24-24,-24 25,-24-25</inkml:trace>
  <inkml:trace contextRef="#ctx0" brushRef="#br0" timeOffset="1.38168E6">18479 3225,'25'-25,"0"25,0 0,0 0,-25-25,25 25,-1 0,1 0,0-25,0 25</inkml:trace>
  <inkml:trace contextRef="#ctx0" brushRef="#br0" timeOffset="1.38199E6">18852 2704,'24'25,"-24"-1,25 1,-25 0,25 0,-25 24,0-24,25 25,-25-25,25 24,-25 1,0-25,0 24,0-24,0 25,0-26,0 26,0 0,-25-26,25 26,-25 0,0-26</inkml:trace>
  <inkml:trace contextRef="#ctx0" brushRef="#br0" timeOffset="1.38264E6">18058 4093,'-25'-25,"50"25,0 0,-1 0,1 0,0 0,0 0,0 0,-1 0,1 0,0 0,0-25,0 25,-1 0,-48 0</inkml:trace>
  <inkml:trace contextRef="#ctx0" brushRef="#br0" timeOffset="1.38298E6">18008 4266,'25'25,"-25"-50,25 25,0 0,-1 0,1 0,0 0,0 0,0 0,-1 0,1 0,0 0,-25-24,25 24,0 0,-1 0,1 24</inkml:trace>
  <inkml:trace contextRef="#ctx0" brushRef="#br0" timeOffset="1.38386E6">18901 3994,'0'0,"-25"0,25 24,0 1,0 0,0 0,-24 0,24-1,0 1,-25 25,25-25,0 24,-25-24,25 25,-25-26,25 26,0-25,0 24,-25-24,25 0,0 0,0 0,0-1,0 1,0 0,-24 0,24-50,0 0</inkml:trace>
  <inkml:trace contextRef="#ctx0" brushRef="#br0" timeOffset="1.3843E6">18951 3894,'0'-24,"25"48,-25 1,0 0,24-25,-24 25,0 0,0-1,25 1,-25 0,0 0,0 0,0-1,0 1,25 0,-25 25,0-26,0 1,25 0,-25 25,0-26,0 1,0 0,25 0,-25 0,0-1,0 1,0 0,24-25,-24 25,-24-25</inkml:trace>
  <inkml:trace contextRef="#ctx0" brushRef="#br0" timeOffset="1.38455E6">18802 4390,'0'-24,"25"24,0 0,-1 0,1 0,0 0,0 0,0 24,-1-24,1 0</inkml:trace>
  <inkml:trace contextRef="#ctx0" brushRef="#br0" timeOffset="1.38501E6">19100 3770,'0'-24,"24"24,1 0,0 0,0 0,0 0,-1 0,1 0,-25-25,25 50,-75-75</inkml:trace>
  <inkml:trace contextRef="#ctx0" brushRef="#br0" timeOffset="1.38546E6">19348 3497,'24'25,"-24"0,0 0,0 0,0-1,0 1,0 0,0 0,0 0,25 0,-25-1,-25 1,25 0,0 0,0 0,0-1,25 1,-25 0,-25 0,25 0,0-1</inkml:trace>
  <inkml:trace contextRef="#ctx0" brushRef="#br0" timeOffset="1.41404E6">4118 4291,'0'0,"0"-25,-25 1,0 24,0 0,0 24,1 1,24 0,-25 0,25 0,0 24,0-24,0 0,0 0,0-1,0 26,25-25,-25 24,0-24,24 0,-24 25,0-26,25 1,-25 0,0 0,0 0,0 24,0-24,0 0,0 0,0 0,0-1,0 1,-25-25,25 25,-24 0,24 0,-25-25,0 0,0 0</inkml:trace>
  <inkml:trace contextRef="#ctx0" brushRef="#br0" timeOffset="1.41429E6">3795 4589,'0'-25,"25"25,0 0,0 0,-1 0,1 0,0 0,0-25,0 25,-1 0,1 0,0-25,0 25,0 0,-1 0,1 0</inkml:trace>
  <inkml:trace contextRef="#ctx0" brushRef="#br0" timeOffset="1.41452E6">4341 4266,'0'0,"-25"0,0 25,25 0,-25 0,25 24,0-24,-24 25,24-1,0 1,0 0,24-1,-24 1,0-25,25 24,0-24,-25 0,25 0,-25 0,25-25,-25 24,24-24</inkml:trace>
  <inkml:trace contextRef="#ctx0" brushRef="#br0" timeOffset="1.41477E6">4638 4316,'-24'25,"24"0,-25-1,25 1,-25 25,25-25,-25 24,25-24,0 25,-25-1,25 1,0-25,0-1,0 26,-24-25,24 0,0-50</inkml:trace>
  <inkml:trace contextRef="#ctx0" brushRef="#br0" timeOffset="1.41497E6">4638 4341,'0'0,"25"25,-25-1,0 1,0 0,25 0,-25 24,25-24,-25 25,0-25,0-1,25 1,-25 0,0 0,24 0,-24-1,-24 1</inkml:trace>
  <inkml:trace contextRef="#ctx0" brushRef="#br0" timeOffset="1.41514E6">4564 4663,'0'0,"-25"-25,50 25,0 0,0 0,-1 0,1 0,0 0,0-24,0-1</inkml:trace>
  <inkml:trace contextRef="#ctx0" brushRef="#br0" timeOffset="1.41539E6">4812 4316,'0'25,"25"0,-25 24,0-24,25 25,-25-26,25 26,-25 0,24-26,-24 26,0 0,0-26,0 26,0 0,-24-25,24 24,0-24,-25 0,25 0,-25-1</inkml:trace>
  <inkml:trace contextRef="#ctx0" brushRef="#br0" timeOffset="1.41605E6">5035 4266,'-24'-24,"48"-1,-24 0,0 0,0 0,0 1,25-1,-25 0,0 0,0 0,0 1</inkml:trace>
  <inkml:trace contextRef="#ctx0" brushRef="#br0" timeOffset="1.4163E6">5135 4440,'-25'0,"50"0,-25-25,24 0,-24 1,25-1,-25 0,0 0,25 25,-25-25,0 1,-25-26,50 50</inkml:trace>
  <inkml:trace contextRef="#ctx0" brushRef="#br0" timeOffset="1.41697E6">5556 4688,'25'-25,"0"25,0 0,-1 0,26 0,-25 0,0 0,-1 0,1-25,0 25,0 0,0 0,0 0,-1 0,-48 0,-1 0</inkml:trace>
  <inkml:trace contextRef="#ctx0" brushRef="#br0" timeOffset="1.41727E6">5556 4887,'25'0,"-25"-25,25 25,0 0,-1 0,1 0,0-25,0 25,0 0,-1 0,1-25,0 25,0 0,0-25,0 25,-1 0</inkml:trace>
  <inkml:trace contextRef="#ctx0" brushRef="#br0" timeOffset="1.41838E6">6623 4266,'0'0,"0"25,0 0,0 25,0-26,0 26,0 0,0-1,0 1,0-1,0 26,0-26,0 1,0 0,0-1,0-24,25 25,-25-25,0-1,0 1,0 0,0 0,0 0,0-50,0 0</inkml:trace>
  <inkml:trace contextRef="#ctx0" brushRef="#br0" timeOffset="1.4187E6">7045 4291,'0'0,"-25"0,25 25,0 0,-25 0,25 24,-25 1,25-25,-25 24,25 1,-24-1,24-24,-25 25,25-25,-25 24,25-24,0 0,-25 0,25 0,0-1,0 1</inkml:trace>
  <inkml:trace contextRef="#ctx0" brushRef="#br0" timeOffset="1.41899E6">7020 4316,'0'-25,"25"50,-25 0,24 0,1 24,-25-24,25 25,-25-26,25 26,-25-25,25 24,-25 1,0-25,24 24,-24-24,0 0,0 0,25 0,-25 0,0-1,0 1,-25-50</inkml:trace>
  <inkml:trace contextRef="#ctx0" brushRef="#br0" timeOffset="1.41916E6">6945 4738,'0'-25,"0"50,25-50,0 25,0 0,0 0,-1 0,1 0,0-25,0 25,0 0,-1-25</inkml:trace>
  <inkml:trace contextRef="#ctx0" brushRef="#br0" timeOffset="1.41942E6">7342 4266,'0'25,"0"25,0-25,0 24,0-24,0 25,0-1,0 26,25-26,-25 1,0-1,0 1,0 0,0-1,0-24,25 0,-25 0,0 0,-50-50,50 50</inkml:trace>
  <inkml:trace contextRef="#ctx0" brushRef="#br0" timeOffset="1.41974E6">7813 4341,'-24'-25,"24"50,0 0,0 24,-25-24,25 25,0-1,-25 1,25-1,-25 1,25 0,-25-1,25 1,-24 0,24-26,0 1,-25 0,25 0,0 0,0-50,0 0</inkml:trace>
  <inkml:trace contextRef="#ctx0" brushRef="#br0" timeOffset="1.42003E6">7789 4316,'0'0,"24"0,1 25,-25 0,0 24,25-24,-25 0,0 24,25 1,-25-25,25 24,-25 1,0 0,24-1,-24 1,25 0,-25-26,0 1,25 25,-25-25,0-1,0 1,25 0,-50-25,25 25,-25-50,25 0,-25 25</inkml:trace>
  <inkml:trace contextRef="#ctx0" brushRef="#br0" timeOffset="1.42022E6">7714 4837,'-25'-25,"50"25,0 0,0 0,0 0,-1 0,1-25,0 25,0 0,0-25,-1 25,-24-24</inkml:trace>
  <inkml:trace contextRef="#ctx0" brushRef="#br0" timeOffset="1.42065E6">8111 4242,'25'-25,"0"25,0 0,-1 0,1 0,0 0,0 0,0 0,-1 0,1 0,-74-25</inkml:trace>
  <inkml:trace contextRef="#ctx0" brushRef="#br0" timeOffset="1.42097E6">8458 4018,'-24'0,"24"25,0 0,0 0,0 0,0-1,0 1,0 0,0 0,0 24,0-24,0 25,0-25,0 24,0 1,0-25,0 24,0 1,-25-1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0:33:39.39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1488 1191,'-25'0,"25"24,25 1,0 0,0-25,0 25,-1-25,1 0,-25 25,25-25,0 24,-50 1,0-25,0 25</inkml:trace>
  <inkml:trace contextRef="#ctx0" brushRef="#br0" timeOffset="172.3391">1389 1488,'25'0,"0"0,-1 0,1 0,0 0,0-25,0 25,-1 0,1 0,0 0,-25 25,-50-50,50 50,-24 25</inkml:trace>
  <inkml:trace contextRef="#ctx0" brushRef="#br0" timeOffset="463.9442">1488 1910,'25'-25,"-25"0,0 1,25-1,0-25,-25 25,24-24,1-26,0 26,-25-1,25 0,0 1,-25-1,25 1,-25 24,24-25,-24 25,0-24,0 24,0 0,25 25,-25-25,25 25,-25 25,25-25,-25 25,25-25,-1 0,-24 25,25-25,0 25,-25-1,0 1,0 0</inkml:trace>
  <inkml:trace contextRef="#ctx0" brushRef="#br0" timeOffset="740.784">1761 1414,'25'-25,"0"25,0-25,-1 25,1 0,0-25,0 25,0-24,-1 24,1 0,0 0,-25 24,0 1,-25 0,25 0,0 24,-25-24,25 25,-24-25,24 24,0-24,0 25,0-25,-25-1,25 1,25-25,-25 25,-25-50,25 0</inkml:trace>
  <inkml:trace contextRef="#ctx0" brushRef="#br0" timeOffset="1103.7791">1811 1612,'-25'0,"50"0,0 0,-1 0,26 0,-25-25,0 25,-1 0,1-24,0 24,0 0,0 24,-1-24,-24 25,0 0,-24 0,-1-25,0 25,0 24,0-24,1 0,-26 0,25 24,0-24,1-25,-1 25,50-25,-1 0,1-25,0 25,0 0,0 0,-1 0,1-25,0 25,25 0,-26-24,1 24,0 0,0 0,0 0,-1-25</inkml:trace>
  <inkml:trace contextRef="#ctx0" brushRef="#br0" timeOffset="1220.6927">2356 1687,'0'25,"25"-25,-50 24</inkml:trace>
  <inkml:trace contextRef="#ctx0" brushRef="#br0" timeOffset="1328.3385">2381 1836,'0'24,"0"1,25-25</inkml:trace>
  <inkml:trace contextRef="#ctx0" brushRef="#br0" timeOffset="5275.9927">3101 1191,'-25'0,"50"24,-1-24,1 0,0 0,0 0,24 0,1 0,-25 0,24-24,-24 24,0-25,0 25,0 0,-1 0,1 0,0 0,-50 0,0 0,1 0,-1 0,0 0</inkml:trace>
  <inkml:trace contextRef="#ctx0" brushRef="#br0" timeOffset="5443.9577">3175 967,'0'25,"0"0,25 25,-25-26,0 1,0 25,25-25,-25-1,0 1,0 0,0 0,24 0,1-25,-74-50,49 25</inkml:trace>
  <inkml:trace contextRef="#ctx0" brushRef="#br0" timeOffset="5744.401">3497 943,'0'24,"-24"-24,24 25,0 0,0 0,0 0,-25 24,25-24,-25 25,0-26,0 26,25-25,-24 24,-26-24,25 25,0-25,-24-1,24 1,0 0,0-25,1 25,-1-25,25-25,25 25,-1-25,1 25,25-25,-1 1,-24 24,25-25,-1 0,-24 25,25 0,-25-25,-1 25,1 0,0 0,0 0</inkml:trace>
  <inkml:trace contextRef="#ctx0" brushRef="#br0" timeOffset="5924.8724">3324 1265,'0'25,"0"24,0-24,0 0,-25 0,25 24,-25 1,25-25,-25 24,1 1,-1 0,0-1,0 1,0-25,1 24,-1-24,0-25,25-25</inkml:trace>
  <inkml:trace contextRef="#ctx0" brushRef="#br0" timeOffset="6096.3087">3274 1563,'25'24,"-25"1,0 0,0 0,25 0,-25 0,0 24,0-24,0 0,0 0,0-1,0 1,-25-25</inkml:trace>
  <inkml:trace contextRef="#ctx0" brushRef="#br0" timeOffset="6504.4613">3349 1662,'0'-25,"24"0,1 25,0 0,0 0,0 0,-1 0,1 0,0 0,0 0,0 0,-1 25,-24 0,-24-25,24 25,-25 0,0-1,0 1,0 0,1 0,-1 0,-25-1,50 1,-25 0,1-25,24 25,-25-25,50 0,-1 0,1-25,0 25,0 0,0-25,-1 25,1 0,0 0,0 0,0 0,-1 0,-24-25,0 50,-24-25,-1 0</inkml:trace>
  <inkml:trace contextRef="#ctx0" brushRef="#br0" timeOffset="7560.2657">4142 1265,'0'25,"0"0,0-1,0 26,-24 0,24-26,-25 26,0 0,0-1,0 1,1-25,-1 24,0-24,25 0,-25 0,0-25,1 0,24-25,-25-25,25 26</inkml:trace>
  <inkml:trace contextRef="#ctx0" brushRef="#br0" timeOffset="7763.972">4018 1042,'25'-25,"0"25,0 25,-25 0,25-1,-1 1,1 25,0-25,0 24,0 26,-1-26,1 1,-25-1,25 26,0-26,0-24,-1 25,1 0,0-26,0 1,0 0,-1 0,1-25,0-25</inkml:trace>
  <inkml:trace contextRef="#ctx0" brushRef="#br0" timeOffset="7992.2352">4713 893,'25'0,"-25"25,0 0,0-1,24 1,-24 25,0-1,0-24,0 25,0-25,0 24,0-24,0 0,0-50</inkml:trace>
  <inkml:trace contextRef="#ctx0" brushRef="#br0" timeOffset="8247.9857">4787 893,'0'0,"25"-25,0 25,0 0,0 0,-1 0,1 0,-25 25,25-25,-25 25,-25 0,25-1,0 26,0-25,0 0,0-1,0 1,0 0,0 0,0 0,0-1,0 1,0 0</inkml:trace>
  <inkml:trace contextRef="#ctx0" brushRef="#br0" timeOffset="8400.187">4812 1091,'25'0,"0"0,0 0,-1 0,1-24</inkml:trace>
  <inkml:trace contextRef="#ctx0" brushRef="#br0" timeOffset="8524.2561">4787 1191,'25'0,"0"0,0 0,0 0,-1 0,1 0</inkml:trace>
  <inkml:trace contextRef="#ctx0" brushRef="#br0" timeOffset="8724.5687">4564 1389,'25'0,"0"0,-1 0,1 0,25-25,-1 25,1 0,0-25,-1 25,1 0,0 0,-1-24,-24 24,0 0,0 0,-50 24</inkml:trace>
  <inkml:trace contextRef="#ctx0" brushRef="#br0" timeOffset="8924.2535">4936 1389,'-25'0,"25"25,0 0,0-1,0 1,0 0,-24 0,24 0,0-1,0 1,-25 0,50-25,-1-25,1 25,0-25,0 1,0-1,-1 25,-24-25,25 0,-25 0,-25 25</inkml:trace>
  <inkml:trace contextRef="#ctx0" brushRef="#br0" timeOffset="9075.4862">4887 1414,'0'0,"-25"0,0-25,0 25,0 0,0 25,1 0,24-1,0 1,-25 0,25 25,0-26,-25 1,25 25,-25 0,25-26,-25 26,25-25,0 0,-24-25</inkml:trace>
  <inkml:trace contextRef="#ctx0" brushRef="#br0" timeOffset="9224.5839">4738 1513,'24'25,"-24"0,25-1,0 1,0 0,0 25,24-25,-24-1,0 1,25 0,-26 0,26 0,0-1,-26-24,26 0,0-24,-1-1,1 0</inkml:trace>
  <inkml:trace contextRef="#ctx0" brushRef="#br0" timeOffset="9459.8163">5854 1091,'-25'0,"0"25,25 0,-25 0,25 24,-24-24,-1 50,0-26,0 26,0-26,1 26,-1-26,0 1,25 0,0-26,25-24,-25-24,0-1,0 0</inkml:trace>
  <inkml:trace contextRef="#ctx0" brushRef="#br0" timeOffset="9668.7501">5779 1067,'0'0,"25"0,-25-25,25 25,-25 25,25-25,-25 24,0 26,25-25,-25 24,25 1,-25 0,0 24,24-24,-24 24,0-24,0-1,25 1,-25 0,0-26,0 26,25-25,-50-25,25-25,-25 0,1 0</inkml:trace>
  <inkml:trace contextRef="#ctx0" brushRef="#br0" timeOffset="9819.7189">5655 1513,'25'0,"0"0,0 0,0 0,24-25,-24 25,0 0,25-25,-26 25,-24-49</inkml:trace>
  <inkml:trace contextRef="#ctx0" brushRef="#br0" timeOffset="10663.8073">6449 1017,'-25'0,"25"25,-24-25,24 25,-25-1,0 1,0 0,0 25,1-26,-1 1,0 0,0 0,25 0,0-50,25 0,-25 0,25 0,-25 1,25-1,-1 25,1 25,-25-1,25 1,-25 25,0-1,0 1,0 0,0-1,0 1,0-25,-25 24,25 1,0-25,0 0,0-1,0-48,0-1,0 0,0-25,25 1,-25 24,0-25,0 1,25-1,-25 25,0 0,0 1,25-1,-25 0,24 25,1-25,0 25,0 0,0 0,-1 25,-24 0,-24 0,24-1,0 1,0 0,0 0,0 0,0-1,0 1,-25 0,25 0,0 0,0-1,0 1,0 0,0 0,25-25,-50 25</inkml:trace>
  <inkml:trace contextRef="#ctx0" brushRef="#br0" timeOffset="11351.9238">6375 1389,'25'0,"-1"0,1 25,0 0,-25-1,25-24,-25 25,0 0,-25 0,25 0,0-1,-25 1,25-50,25-24,-25-1,25 25,-25-49,25 24,-1-24,-24 24,25-24,0 24,0-24,0 49,-25-24,24 49,-24 24,0 26,-24-25,24 0,0 24,0-24,0 0,24-25,1 0,0 0,0-25,0 25,-1 0,1 0,-25-25,25 50,0-25,-25 25,0 0,0-1,0 1,-25 0,25 0,0 0,0-1,0 1,0 0,0 0,0 24,0-24,0 25,0-1,0 1,0 0,0-25,0 24,0 1,25-25,-25-1,0 1,-25-25,0-25,0 25,1-24,24-1,-50 0,50-25,-25 26,0-26,1 25,-1-25,0 26,25-1,-25 25,50 0,-25-25,25 0,0 25,-1 0,1-25,0 25,0-24,0 24,-1 0,1 0,0-25,0 25,0-25,0 25</inkml:trace>
  <inkml:trace contextRef="#ctx0" brushRef="#br0" timeOffset="11543.9986">6995 1290,'25'-25,"0"25,-1 0,1 0,25 0,-25 0,-1 0,26 0,-25 0,0 0,-1 0,1 0,-25-25,25 25</inkml:trace>
  <inkml:trace contextRef="#ctx0" brushRef="#br0" timeOffset="11964.3917">7615 943,'0'24,"0"1,-25 0,25 0,0 0,-25-1,25 26,-24-25,-1 0,0-1,0 1,25 0,25-25,0 0,0-25,-1 25,26-25,-25 25,24-24,-24 24,25 0,-25-25,24 25,-24 0,0 0,0 0,-50 0,25 25,-25-25,0 0,0 0,1 0,-1-25,0 25,25-25,-25 25,25 25,0 0,0-1,0 26,0-25,0 24,0 1,0 24,-25-24,25 24,0-24,0 25,0-26,0 1,0-1,0-24</inkml:trace>
  <inkml:trace contextRef="#ctx0" brushRef="#br0" timeOffset="12677.0078">8062 1067,'0'-25,"0"50,0-1,0 1,24 0,-24 0,0 0,0-1,0 1,0 0,25-25,0 0,0 0,-25-25,25 25,-1-25,1 25,0-24,0 24,0-25,-1 25,-24-25,-24 25,-1-25,0 0,0 25,25-24,-25-1,25 0,-24 25,24-25,0 50,0 0,24 0,-24 24,0 1,0-1,0 1,0 0,0-1,0 26,0-26,0 26,0-26,0-24,0 25,0-25,-24-25,-1 0,25-25,-25 0,25 0,-25-25,0 26,1-1,-1 0,0 0,25 0,-25 25,25-24,25 24,0 0,0 0,-1-25,1 25,0-25,25 0,-26 0,1 25,0-24,0-1,0 0,-1 0,1 0,0 1</inkml:trace>
  <inkml:trace contextRef="#ctx0" brushRef="#br0" timeOffset="13576.7254">8409 992,'0'-25,"25"25,-1 0,1 0,0 0,0 0,0 0,-1-24,1 24,0-25,-25 0,0 0,0 0,-25 25,25-24,-25 24,1 0,-1 24,25 1,0 0,-25 0,25 24,0-24,0 25,0-25,-25-1,25 26,0-25,0 0,0-1,25-48,0-1,0 25,-1-25,1 25,0 0,-25-25,25 25,0 0,-50 25,25 0,-25-25,0 25,0-25,1 24,-1 1,-25 0,25 0,-24 0,-1-1,25 1,1 0,-1-25,0 25,25 0,25-50,0 25,-1 0,26-25,0 25,-1-25,-24 0,49 25,-24-24,0 24,-26-25,26 25,-25 0,24-25,-24 25,-25 25,-25-25,1 0,-1 0,0 0,0 0,0 0,1-25,-1 25,25-25,-25 25,25-25,0 1,0 48,0 1,25 0,-25 25,0-26,0 26,25 0,-25-1,0 1,0-1,0-24,0 25,-25-25,25 0,0-1,-25-24,0 0,0 0,1-24,-1-1,0 25,0-25,0 0,1 25,-1-25,50 0,24 25,-24-24,0-1,24 25,1-25,-25 0,0 0,24 1</inkml:trace>
  <inkml:trace contextRef="#ctx0" brushRef="#br0" timeOffset="14375.9623">9054 967,'25'0,"-25"25,-25-25,25 25,-25-25,25 25,-25 0,25-1,-25-24,0 0,1 25,-1-25,25 25,-25-25,50 0,0 0,-1-25,1 25,0 0,0 0,0 0,0 25,-25 0,-25-25,25 25,-25-1,0 1,0 0,0 0,1 0,48-50,1 0,0 25,0 25,0 0,-25-1,0 1,0 25,0-25,0-1,-25 26,25-25,0 24,-25-24,25 0,0 0,0-50,25 0,-25 0,0 1</inkml:trace>
  <inkml:trace contextRef="#ctx0" brushRef="#br0" timeOffset="14804.2365">9227 1042,'25'0,"0"-25,0 25,0 0,-1 0,26 0,-25 0,0 0,-1 0,1 0,0 0,0 0,-50 0,0 0,0 0,1 25,-1-25,0 25,25-1,0 1,0 0,0 25,0-26,0 26,0-25,0 24,0-24,-25 25,25-25,0-1,25-24,-25-24,25-1,-25 0,25 0,-1 0,1 1,0-1,-50 25,0 0</inkml:trace>
  <inkml:trace contextRef="#ctx0" brushRef="#br0" timeOffset="15036.8808">9277 1265,'-25'25,"0"0,25-1,0 1,0 25,0-25,0 24,0-24,0 25,0-26,0 26,0-25,0 0,25-25,0 0,0-25,24 25,-24-25,0 0,0 25,0-25,24 25,-24-24,25 24,-26 0,1-25,25 25,-25-25,-1 0</inkml:trace>
  <inkml:trace contextRef="#ctx0" brushRef="#br0" timeOffset="15220.1909">9773 918,'-25'25,"25"-1,0 1,0 0,-25 25,25-26,0 1,-24 0,24 0,0 0,0-1</inkml:trace>
  <inkml:trace contextRef="#ctx0" brushRef="#br0" timeOffset="15344.4759">9723 1166,'0'25,"0"-1,25 1,-25 0,0 25,0-1,0-24,0 25,0-1,0-24,0 25,0-26,0 1,0 0,0 0,0-50,0 0</inkml:trace>
  <inkml:trace contextRef="#ctx0" brushRef="#br0" timeOffset="15520.2036">9872 918,'25'-25,"0"25,0 0,-1 0,1 0,0 0,25 0,-25 0,-1 0,1 0,0 0,0 0,-50-25</inkml:trace>
  <inkml:trace contextRef="#ctx0" brushRef="#br0" timeOffset="15800.5612">10071 769,'-25'0,"25"25,0 0,-25 24,25-24,-25 0,25 24,0-24,-25 25,25-1,-24-24,-1 25,25-25,-25-25,25 24,0-48,0-1,25 0,-25 50,0 0,0-1,0 1,0 25,0-25,0 24,0 1,0-1,0 1,0-25,0 24,-25-24,25 0,0-50,0 0,0 1</inkml:trace>
  <inkml:trace contextRef="#ctx0" brushRef="#br0" timeOffset="16076.7395">10021 1116,'0'0,"0"-25,25 25,-25-24,25 24,0-25,-1 25,-24 25,0-1,0 1,0 0,0 0,0 0,0 24,0-24,0 0,0 24,0-24,0 25,0-25,0 24,0-24,0 0,0 0,0-1,0-48,-74-26,74 25,-25 0</inkml:trace>
  <inkml:trace contextRef="#ctx0" brushRef="#br0" timeOffset="16256.1544">9897 1265,'25'0,"0"0,-1-25,1 25,0 0,0 0,0 0,0-25</inkml:trace>
  <inkml:trace contextRef="#ctx0" brushRef="#br0" timeOffset="16388.1058">9971 1339,'0'-24,"25"24,0 0,0 0,-25 24</inkml:trace>
  <inkml:trace contextRef="#ctx0" brushRef="#br0" timeOffset="16536.0435">9922 1439,'25'0,"-1"0,1 0,-25-25,50 25,-25 0,0 0,-1 0,-48 25,-1-1</inkml:trace>
  <inkml:trace contextRef="#ctx0" brushRef="#br0" timeOffset="16708.2885">9823 1662,'0'0,"-25"25,50-25,-1 0,1 0,0-25,0 25,24-25,-24 25,25 0,-25 0,24 0,1 0,-25-25,24 25,-24 0,25 0,-25 0,-1 0,-24 25,25-25</inkml:trace>
  <inkml:trace contextRef="#ctx0" brushRef="#br0" timeOffset="17024.7307">10592 1612,'24'-25,"1"25,0 0,-25 25,0 0,0 0,0 0,-25 0,25-1,-25 1,25 0,-24 0,-1 0,-25 24,25-24</inkml:trace>
  <inkml:trace contextRef="#ctx0" brushRef="#br0" timeOffset="18056.235">11137 943,'0'0,"-25"-25,25 0,25 50,-25 0,25 24,-25 1,0-1,0 1,25 24,-25-24,0 0,0 24,0-24,0-26,0 26,0-25,0 0,-25-50,25 0</inkml:trace>
  <inkml:trace contextRef="#ctx0" brushRef="#br0" timeOffset="18331.9681">11187 1042,'0'0,"0"-25,0 0,25 25,-25-25,25 25,-1-24,1 24,0 0,0 0,0 0,-1 0,1 0,0 0,-25 24,25-24,-25 25,0 0,-25 0,25 0,0-1,0 26,-25-25,25 24,0-24,0 0,0 25,-25-26,25 1,25 0,-25 0,0 0,-25-25,-24-25</inkml:trace>
  <inkml:trace contextRef="#ctx0" brushRef="#br0" timeOffset="18791.8973">11336 1042,'0'25,"0"-1,0 1,0 25,0-25,0 24,-25-24,25 25,-25-1,25-24,-25 0,1 0,24-1,-25 1,0 0,25-50,0 0,25 1,0-1,-1 25,1 0,0 25,0-25,0 0,-1 0,1 0,0 24,0-24,-25-24,25 24,-1 0,-24-25,25 0,-25-25,25 26,-25-26,25 25,-25 0,0-24,0 24,0-25,0 26,0 48,0 1,0 0,0 0,0 24,0 1,0-25,0 24,0-24,-25 25,25-25,25-1,-25 1,0-50,0 1,0-1,25 0</inkml:trace>
  <inkml:trace contextRef="#ctx0" brushRef="#br0" timeOffset="19011.9586">11733 843,'0'0,"0"-24,0 48,0 1,0 0,0 25,0-1,0 1,0-1,0 26,0-26,0 26,0-1,0 1,0-1,0-24,0 24,0-24,0-25,0 24,0-24,-25-25,-25-50,25 26,25-1</inkml:trace>
  <inkml:trace contextRef="#ctx0" brushRef="#br0" timeOffset="19423.9683">12477 1191,'0'24,"0"1,0 0,0 25,-25-1,25 1,-25-25,0 24,1 1,-1-1,0 1,-25-25,26 25,-1-26,0 1,0-25,0 0,0 0,-24-25,49 1,-25-26</inkml:trace>
  <inkml:trace contextRef="#ctx0" brushRef="#br0" timeOffset="19644.7828">12303 1042,'25'0,"0"0,0 25,-1-1,1 1,-25 25,25-25,0 24,0 1,-1-1,1 1,0 24,0-24,0 0,-1-1,1-24,0 25,0-25,0-1,-1 1,-24 0,25-25,0 25,-25-50,25 25</inkml:trace>
  <inkml:trace contextRef="#ctx0" brushRef="#br0" timeOffset="20404.1453">12923 670,'0'-25,"0"50,0 0,0 24,0 1,0-1,0 1,0 24,0-24,0 0,0-1,-25 1,25-25,0-1,0-48,0-1,25 0,-25 0,0-24,0-1,0 25,0-24,25 24,-25 0,0 0,25 0,0 25,-25-24,24 24,1 0,-25 24,25-24,-25 25,25 0,-25 0,0 0,0-1,-25-24,25 25,-25-25,25 25,-25-25,25 25,-24-25,-1 0,0 0,0 0,25-25,-25 0,25 50,25-25,-25 25,25 0,0-1,0 1,-1 0,1-25,0 0,0 0,0 0,-1 0,-24-25,25 25,-25-25,-25 1,25-1,0 0</inkml:trace>
  <inkml:trace contextRef="#ctx0" brushRef="#br0" timeOffset="21068.6049">13618 719,'0'-24,"0"-1,0 50,0-1,25 1,-25 25,0-1,24 1,-24 0,0-26,0 26,0 0,0-1,-24-24,24 25,0-26,0 1,0-50,0 1,24-1,-48-25,48 25</inkml:trace>
  <inkml:trace contextRef="#ctx0" brushRef="#br0" timeOffset="21327.8086">13717 843,'0'0,"0"-24,0-1,25 0,-25 0,25 0,-1 1,1 24,0 0,0 24,-25 1,0 0,0 0,0 0,0-1,0 1,-25 0,25 25,0-26,0 1,0 0,0 0,0 0,0-1,0 1,0 0,0 0,-25-25,-24-75</inkml:trace>
  <inkml:trace contextRef="#ctx0" brushRef="#br0" timeOffset="21503.8563">13692 967,'0'0,"25"0,0-24,0 24,-1 0,1 0,0 0</inkml:trace>
  <inkml:trace contextRef="#ctx0" brushRef="#br0" timeOffset="21655.8337">13667 1091,'25'0,"0"0,0 0,0 0,-25-24,24 24,1 0,0 0,0 0</inkml:trace>
  <inkml:trace contextRef="#ctx0" brushRef="#br0" timeOffset="22084.5688">13345 1364,'25'0,"0"0,-1-25,26 25,0-24,-1 24,1-25,24 25,-24-25,24 0,1 25,-26-25,26 1,-26-1,-24 25,0 0,0-25,-50 25,0 0,0 0,0 25,1-25,-26 0,25 0,25 25,-25-25,25 24,0 1,0 0,0 0,0 0,-24 24,24-24,0 0,-25 24,25-24,-25 0,25 0,-25-25,50 0,0-25,0 0,-1 0,1 1,0 24,0-25,0 0,-1 0,1 0,-25 1,-25 24,1 0</inkml:trace>
  <inkml:trace contextRef="#ctx0" brushRef="#br0" timeOffset="22243.9463">13692 1290,'0'0,"-25"25,1-1,-1 1,25 0,-25 25,25-26,-25 26,25-25,-25 24,25-24,-24 25,-1-25,25 0,0-1,0-48,25-26</inkml:trace>
  <inkml:trace contextRef="#ctx0" brushRef="#br0" timeOffset="22407.9703">13667 1315,'25'24,"-25"26,25-25,0 24,0-24,-1 25,1-25,0 24,25-24,-26 0,26 0,-25 0,24-1,-24 1,25-25,-25 0,24 0,1 0,-25 0,24-25</inkml:trace>
  <inkml:trace contextRef="#ctx0" brushRef="#br0" timeOffset="22719.9291">14833 918,'0'-25,"-25"50,25 24,-24-24,-1 25,0 24,0-24,0 24,1-24,-1 24,0 1,-25-26,26 1,-1 24,0-49,25 25,0-25,0-50,25 0,-25-25</inkml:trace>
  <inkml:trace contextRef="#ctx0" brushRef="#br0" timeOffset="22948.1204">14759 1042,'0'0,"0"-25,0 0,25 25,-1 25,-24 0,0 24,25 1,-25-25,25 24,-25 26,0-26,25 1,-25 24,25-24,-25 24,0-24,0 0,0-25,24 24,-24-24,-24-25,24-25,-25 25,0-25,0 1</inkml:trace>
  <inkml:trace contextRef="#ctx0" brushRef="#br0" timeOffset="23088.4762">14610 1463,'-25'-24,"50"24,0 0,0 0,24-25,-24 25,25 0,-26 0,26-25,-25 0,0 25,-1-25</inkml:trace>
  <inkml:trace contextRef="#ctx0" brushRef="#br0" timeOffset="23644.4767">15156 670,'-25'0,"25"25,0-1,0 26,0 0,0-1,-25 26,25-26,0 26,0-26,0 1,0-25,0 24,-25-24,25-50,25 0,-25 1,0-1,0-25,25 1,-25 24,0-25,25 25,-1 1,-24-1,25 25,0 0,0 0,-25 25,25-25,-25 24,0 1,0 0,0 0,0 0,-25-25,0 0,25 24,-25-24,0 0,1 0,-1 0,0 0,25 25,25-25,-25 25,25 0,-1 0,1-1,0 1,0-25,0 25,-1-25,1 0,0 0,0 0,0 0,-25-25,25 25</inkml:trace>
  <inkml:trace contextRef="#ctx0" brushRef="#br0" timeOffset="24480.8493">15925 1017,'-25'25,"0"-25,25 25,-25-1,0 1,1 25,-1-25,0-1,0 1,0 0,1-25,-1 25,25-50,0 0,25 0,-25 1,24-1,1 0,-25 0,25 25,0 0,0 25,-25 0,0 0,0 24,0 1,0-1,0 1,0 0,0-1,0-24,0 25,-25-26,25 1,0 0,25-50,-25 0,0-24,0 24,0-25,24 26,-24-26,0 0,25 26,-25-1,0-25,25 50,-25-25,0 1,25 24,0 0,-1 0,1 0,0 0,0 0,0 24,-50 1,25 0,-25 0,25 0,0-1,0 1,0 0,0 0,0 0,0-1,-25 1,25 0,0 0,0 0,0-1,0 1,0 0,-25-25</inkml:trace>
  <inkml:trace contextRef="#ctx0" brushRef="#br0" timeOffset="25124.4153">15850 1414,'0'-25,"25"25,0-25,-25 50,25-25,-25 25,24-25,-24 25,0-1,0 1,-24-25,24 25,0 0,0-50,0 0,24-24,1 24,0-25,-25 1,25-1,0 0,-1 1,1-26,0 26,0-1,0 25,-25 1,24-1,-48 50,24-1,0 1,0 0,0 0,0 0,24-25,1 0,0 0,0 0,0 0,-1 0,1 0,0 24,-25 1,0 0,0 0,0 0,-25-1,25 26,0-25,0 24,0 1,0-25,0 24,0 1,0-25,0 24,0-24,0 0,0 0,25 0,-25 0,-25-1,0-24,25-24,-24 24,-1 0,0-25,0 0,0 0,1 0,-1 25,0-25,25 1,-25-1,0 0,50 25,0-25,0 0,0 25,-1-24,1 24,0 0,0-25,0 25,-1-25,1 0,0 0</inkml:trace>
  <inkml:trace contextRef="#ctx0" brushRef="#br0" timeOffset="25316.0679">16570 1191,'24'0,"1"-25,0 25,0 0,24 0,-24 0,0 0,25 0,-26 0,26 0,-25-25,0 25</inkml:trace>
  <inkml:trace contextRef="#ctx0" brushRef="#br0" timeOffset="25744.7864">17165 794,'0'25,"-25"-25,25 24,0 1,0 0,-25 0,25 0,-25-1,25 1,-24 0,24 0,0 0,24-25,1 0,0 0,0-25,24 25,-24-25,25 25,-1 0,-24-25,25 25,-25 0,-1 0,1 0,-50 0,25 25,-24-25,-1 0,-25 25,25-25,1 25,-1-25,0 0,0 0,25-25,0 50,0-1,0 1,0 0,0 25,0-1,0 1,-25-1,25 1,0 0,-24 24,24-24,0 24,0-24,0-1,-25 1</inkml:trace>
  <inkml:trace contextRef="#ctx0" brushRef="#br0" timeOffset="26492.9433">17587 992,'0'-25,"24"25,-24 25,25 0,-25 0,0 0,0-1,0 1,0 0,25 0,0-25,0-25,-1 25,1-25,0 25,0-25,0 1,-1 24,1-25,0 25,-50 0,0 0,1-25,-1 25,0-25,25 0,-25 25,25-24,0-1,0 50,0 24,0-24,0 49,0-24,0 0,0 24,0-24,0-1,0 26,-25-26,25-24,0 25,0-26,-24-24,-1-24,0-1,25 0,-25 0,25 0,-25 1,25-1,-24 25,-1-25,25 0,25 25,-1-25,1 25,0-24,0 24,0-25,-1 25,1-25,0 25,0-25,0 0,-1 1,1-1,0 0</inkml:trace>
  <inkml:trace contextRef="#ctx0" brushRef="#br0" timeOffset="26624.0596">17959 868,'0'0,"24"-25,1 25,0 0,0 25,0-25,-1 0,1-25,0 25,0-24</inkml:trace>
  <inkml:trace contextRef="#ctx0" brushRef="#br0" timeOffset="27348.0068">18058 744,'-25'25,"25"0,0 24,0-24,-25 25,25-1,0-24,0 0,0 25,0-26,0 1,25-50,0 1,0-1,-1 25,1-25,0 25,0 0,-50 25,0 0,0-1,1-24,-1 25,-25 0,25 0,1 0,-26-1,25-24,0 25,1 0,48-25,1 0,0 0,25-25,-26 25,1-25,25 25,-1-24,1 24,-25-25,24 25,-24 0,25-25,-25 25,-50 0,0 0,0 0,0 0,1-25,-1 25,0 0,25-25,-25 25,25-24,0-1,0 50,0-1,25 1,-25 25,0-1,-25-24,25 25,0 24,0-24,0-1,0 1,0 0,-25-26,25 1,0 0,0 0,-24-50,-1 25,0-25,0 0,25 1,-25 24,1-25,-1-25,0 25,0 25,25-24,25 24,0-25,0 25,-1 0,26-25,-25 25,24-25,1 0,-25 25,0-24</inkml:trace>
  <inkml:trace contextRef="#ctx0" brushRef="#br0" timeOffset="28128.5164">18529 893,'-25'25,"0"0,1-1,-1-24,25 25,-25-25,0 25,50-25,0 0,0-25,-1 25,1 0,0 0,0 0,0 0,0 0,-1 25,-24 0,-24 0,-1-1,0 1,25 0,-25 0,0-25,0 25,1-25,48 24,1-24,-25 25,25 0,-25 0,0 0,0-1,0 26,0-25,-25 0,25 24,0-24,0 0,-25 0,25-1,0-48,0-1,0 0</inkml:trace>
  <inkml:trace contextRef="#ctx0" brushRef="#br0" timeOffset="28332.2832">18752 967,'0'-24,"25"24,0 0,0 0,0 0,-1 0,1-25,25 25,-25 0,24 0,-24 0,0-25,0 25,24 50</inkml:trace>
  <inkml:trace contextRef="#ctx0" brushRef="#br0" timeOffset="28527.6675">19025 943,'0'0,"-25"24,25 1,0 0,-24 0,24 24,0-24,-25 25,25-25,0-1,-25 1,25 0,0 0,0 0,25-25,0-25,-1 25,1-25,0 0,0 25,0-25,-25 1,24 24,-24-25,-24 25</inkml:trace>
  <inkml:trace contextRef="#ctx0" brushRef="#br0" timeOffset="28743.6108">18827 1191,'0'0,"-25"24,25 1,0 0,0 0,0 0,0 24,0-24,0 0,0 24,0-24,0 0,25 0,0 0,-1-50,1 25,0 0,25-25,-26 0,26 0,-25 25,24-24,-24-1,25 0,-25-25</inkml:trace>
  <inkml:trace contextRef="#ctx0" brushRef="#br0" timeOffset="28900.4813">19397 868,'-25'0,"25"25,-24 0,24 0,-25-1,25 26,-25-25,0 0,25 24,0-24,-25 0,25 0,-24-1</inkml:trace>
  <inkml:trace contextRef="#ctx0" brushRef="#br0" timeOffset="29047.977">19273 1116,'0'25,"0"0,0 0,0-1,0 26,0 0,0-1,0 1,-25-25,25 24,0 1,0-1,0-24,0 0,0 0,0-50,0 0</inkml:trace>
  <inkml:trace contextRef="#ctx0" brushRef="#br0" timeOffset="29359.9796">19447 719,'25'0,"-1"0,1-24,0 24,0 0,0 24,0-24,-1 0,1 0,0 0,0 0,0 0,-25-24,-50-1,25 25,25 25,-25 24,25 1,-24-25,24 24,-25 1,0-1,0 1,0 0,0-1,25-24,-24 0,24 0,-25-1</inkml:trace>
  <inkml:trace contextRef="#ctx0" brushRef="#br0" timeOffset="29512.8559">19521 992,'0'25,"0"0,0 24,0-24,0 25,-25-1,25 1,0 0,0-26,-24 26,24-25,0 0,0-1,0 1,0-50,0 1,0-1</inkml:trace>
  <inkml:trace contextRef="#ctx0" brushRef="#br0" timeOffset="29776.7973">19621 967,'0'0,"24"-24,-24-1,25 25,0 25,0-25,-25 24,0 1,0 0,0 0,0 0,0 24,-25-24,25 25,0-26,0 26,0 0,0-26,0 26,0 0,0-1,0-24,0 0,0 0,25-1,-50-24,25-24,0-1,0 0,-25 25</inkml:trace>
  <inkml:trace contextRef="#ctx0" brushRef="#br0" timeOffset="29959.8253">19546 1141,'0'-25,"25"25,0 0,0 0,-1 25,1-25,0 0,0 0</inkml:trace>
  <inkml:trace contextRef="#ctx0" brushRef="#br0" timeOffset="30096.1218">19571 1215,'25'0,"0"25,-1-25</inkml:trace>
  <inkml:trace contextRef="#ctx0" brushRef="#br0" timeOffset="30244.2533">19496 1339,'25'0,"0"0,0 0,0 0,0 0,-1 0,1 0,0 0,-50 0,0 0</inkml:trace>
  <inkml:trace contextRef="#ctx0" brushRef="#br0" timeOffset="30411.9613">19372 1563,'25'0,"0"0,0 0,0 0,-1 0,1 0,25 0,-25-25,24 25,-24 0,25 0,-25 0,24 0,-24-25,0 25,0 0,-1 0</inkml:trace>
  <inkml:trace contextRef="#ctx0" brushRef="#br0" timeOffset="30577.1085">20117 1513,'24'25,"1"0,-25-1,0 1,0 0,-25 0,25 0,-24 0,-1-1,-25-24,25 25</inkml:trace>
  <inkml:trace contextRef="#ctx0" brushRef="#br0" timeOffset="33620.4482">2480 3150,'-24'-25,"-1"1,0-1</inkml:trace>
  <inkml:trace contextRef="#ctx0" brushRef="#br0" timeOffset="34003.8422">2332 2952,'0'0,"-25"0,25 25,0-1,25-24,-1 0,1 0,25 0,-25-24,-1 24,26-25,-25 25,0-25,-1 25,1-25,0 25,0 0,-50 0,0 25,0-25,25 74,-49-49,24 0,0 0,-24-25,-1 25,25 24,0-24,1 0,-1-25,0 25,50-25,0 0,-1-25,26 25,-25-25,24 0,-24 25,25-25,-1 1,-24 24,25 0,-25-25,0 25,-1 0,1 0,-50 0,1 0</inkml:trace>
  <inkml:trace contextRef="#ctx0" brushRef="#br0" timeOffset="34191.5658">2431 2753,'0'25,"0"0,0 0,0 24,25 1,-25 0,0-1,0 26,0-26,0 1,0-1,0 1,0 0,0-26,0 1,0 0</inkml:trace>
  <inkml:trace contextRef="#ctx0" brushRef="#br0" timeOffset="34392.2692">2654 2629,'0'25,"0"0,0 25,0-1,0 1,0-1,0 1,0 24,0-24,25 24,-50-24,25 0,0-1,0 1,0-25,0-1,0 1,-25-25</inkml:trace>
  <inkml:trace contextRef="#ctx0" brushRef="#br0" timeOffset="34596.3885">2183 2977,'25'0,"-25"24,24 1,1 0,0 0,0 0,0-1,-1 1,1 0,0 0,-25 0,0-1,-25 1,0 0,1 0</inkml:trace>
  <inkml:trace contextRef="#ctx0" brushRef="#br0" timeOffset="34744.1143">2158 3373,'0'0,"-25"0,25 25,25-25,0 0,24 25,-24-25,25 25,-25-25,24 25,1-25,-1 0,1 24,0-24,-26 0,26 0,-25-24,25 24</inkml:trace>
  <inkml:trace contextRef="#ctx0" brushRef="#br0" timeOffset="34951.9965">3076 3076,'-25'-25,"50"25,0 0,-1-25,26 25,-25-25,0 25,24 0,-24 0,0 0,0 0,-1 0,1 0,-74-49</inkml:trace>
  <inkml:trace contextRef="#ctx0" brushRef="#br0" timeOffset="35320.2748">3746 2555,'0'25,"0"-1,0 1,0 0,0 0,0 25,0-26,0 26,-25-25,25 0,0-1,25-24,-1 0,1-24,-25-1,25 25,0-25,0 0,-1 0,1 1,0 24,-50-50,0 75</inkml:trace>
  <inkml:trace contextRef="#ctx0" brushRef="#br0" timeOffset="35491.669">3597 2778,'-25'0,"50"25,-25 0,0 0,0-1,24 26,-24-25,0 0,0 24,0-24,0 0,0 0,-24-25,24 24</inkml:trace>
  <inkml:trace contextRef="#ctx0" brushRef="#br0" timeOffset="36028.1316">3497 3076,'-24'0,"48"0,1 0,0-25,0 25,0 0,24 0,-24 0,25-25,-25 25,24-25,-24 25,0-24,0-1,-25 50,-25-1,25 1,-25 0,25 0,-25 24,25-24,0 0,-25 25,25-26,0 1,0 0,0 0,-24 0,-1-25,0 0,0-25,0 25,0 0,1 0,-1-25,0 25,50-25,0 0,24 1,-24-1,0 0,25 25,-26-25,1 0,0 25,0 0,0 0,-1 0,-24 25,0 0,0 0,0 24,0-24,-24 25,24-1,-25 1,0 0,0 24,0-24,1-1,-1 26,25-26,-25 1,0 0,0-26,25 26,-25-25,25-50,-24 0</inkml:trace>
  <inkml:trace contextRef="#ctx0" brushRef="#br0" timeOffset="36248.8351">4093 3101,'0'0,"25"0,-1 0,1-25,0 25,0 0,0-25,24 25,-24 0,0-25,0 0</inkml:trace>
  <inkml:trace contextRef="#ctx0" brushRef="#br0" timeOffset="36592.3505">4291 2977,'-25'0,"1"24,24 26,0-25,0 24,0 1,-25 0,25-1,0 1,0-1,0 1,0-25,25 0,-25-1,0-48,24-1,-24 0,25-25,0 26,0-26,0 0,-1 1,1 24,0-25,0 26,0-1,24-25,-24 25,25 1,-26-1,1 25,25-25,-25 0,-1 25,1-25,0 25,-25 25,0 0,-25 25,25-26,-25 26,25-25,-24 24,24-24,-25 0,25 0,0 0,-25-1,25 1,-25-25,0-25</inkml:trace>
  <inkml:trace contextRef="#ctx0" brushRef="#br0" timeOffset="36752.3373">4564 2853,'-25'24,"25"1,25 0,-25 25,0-26,0 26,0 0,25-26,-25 26,0-25,0 0,0 24,-25-49</inkml:trace>
  <inkml:trace contextRef="#ctx0" brushRef="#br0" timeOffset="37024.63">4490 3001,'-25'-24,"25"48,0 1,0 0,0 0,0 24,0-24,0 25,0-1,0-24,0 25,0-25,25-1,-1 1,-24 0,25-25,0 0,0 25,0-25,24 0,-24 0,25 0,-26-25,26 25,-25 0,25 0,-26 0,26-25,0 25,-26 0,1-25,25 25,-25-24,-1 24,-24-25,0 0,0 0</inkml:trace>
  <inkml:trace contextRef="#ctx0" brushRef="#br0" timeOffset="37208.4434">5283 3274,'0'25,"25"-25,-25 25,0 0,0-1,0 1,0 0,0 0,-25-25,1 25,-1-1</inkml:trace>
  <inkml:trace contextRef="#ctx0" brushRef="#br0" timeOffset="40172.708">5854 2803,'-25'0,"50"0,-25 25,25-25,0 0,-1-25,1 25,25 0,-1 0,1 0,0-25,-26 25,26 0,0-25,-26 25,1 0,0 0,0 0,0 0,-1 25,-48-25,-1 25,0-25,-25-25,26 25,-1 0</inkml:trace>
  <inkml:trace contextRef="#ctx0" brushRef="#br0" timeOffset="40352.2561">6028 2580,'0'0,"-25"0,25 24,25 1,-25 0,0 0,0 25,24-1,-24-24,0 0,0 24,25-24,-25 0,0 0,0 0,25-25,-25-25,0 0</inkml:trace>
  <inkml:trace contextRef="#ctx0" brushRef="#br0" timeOffset="40680.8302">6325 2555,'0'25,"25"-1,-25 1,0 0,-25 25,25-25,0-1,-25 1,25 25,-24-25,-1 24,0-24,0 25,0-26,1 1,-26 0,25 0,-24 0,24-1,-25 1,25-25,1 0,-1 25,50-50,24 0,-24 25,25-24,-26 24,26-25,0 0,-1 25,1-25,-25 25,24 0,-24 0,0 0,0 0,-1-25,1 25,-50 0,-49-49,49 49</inkml:trace>
  <inkml:trace contextRef="#ctx0" brushRef="#br0" timeOffset="40867.8108">6176 2828,'0'25,"0"-1,0 1,-24 25,24-25,0 24,0 1,-25-25,0 24,25 1,-25-1,0 1,1 0,-1-1,0-24,0 25,0-26,25 1,-24-25</inkml:trace>
  <inkml:trace contextRef="#ctx0" brushRef="#br0" timeOffset="41040.6798">6102 3200,'25'25,"-25"24,25-24,-25 0,0 0,0 24,0-24,0 25,0-26,0 1,0 0,0 0,0 0,0-1,-25-48,25-1</inkml:trace>
  <inkml:trace contextRef="#ctx0" brushRef="#br0" timeOffset="41375.8337">6201 3299,'25'0,"0"0,0 0,-1 0,1 0,0 0,0 0,0 0,-1 0,1 25,-50 0,1-1,-1 1,0 0,0 0,0-25,1 25,-1-1,0 1,50-25,0 0,-1 0,1 0,0 0,0 0,0-25,-1 25,1 0,0 0,0 0,0 0,-1 0,-48 0,-1 0</inkml:trace>
  <inkml:trace contextRef="#ctx0" brushRef="#br0" timeOffset="42520.9566">7268 2828,'0'-25,"0"0,0 0,-25 1,0-1,0 25,1 0,-1 0,25 25,-25-25,25 24,-25 1,25 0,0 0,0 24,0-24,0 25,0-1,0 26,0-26,0 26,25-26,-25 26,0-1,0 1,0-26,0 1,0 24,-25-49,25 25,0-1,-25-24,25 0,-24-25,-1-25,0 0,-49-49,49 24,0 25</inkml:trace>
  <inkml:trace contextRef="#ctx0" brushRef="#br0" timeOffset="42663.8685">6821 3200,'0'0,"0"-25,25 0,0 25,0-25,0 25,24 0,-24-24,25 24,-1 0,1 0,-25 0,24 0,-24-25,25 25,-26 0,1-25,0 25,0-25</inkml:trace>
  <inkml:trace contextRef="#ctx0" brushRef="#br0" timeOffset="42840.817">7491 2828,'-25'0,"25"25,-25-1,25 1,-24 0,24 25,0-1,-25 1,25-1,0 1,0 24,25-49,-25 25,24-1,1-24,0-25,0 25,0-25,-1-25,1 25,0-25</inkml:trace>
  <inkml:trace contextRef="#ctx0" brushRef="#br0" timeOffset="59920.8273">7640 3175,'-25'0,"50"0,-25-25,25 25,-25-25,24 1,1-1,0 0,-25 0,25 0,0 25,-25-24,24 24,-24-25,25 50,-25-1,0 1,25 0,-25 0,25 0,-25-1,25 1,-25 25,24-25,-24-1,25 1,-25 25,25-50,-25 25,25-1,-25 1,25-25,-50 0,25-25,0 1,-25-1,25 0</inkml:trace>
  <inkml:trace contextRef="#ctx0" brushRef="#br0" timeOffset="60080.9734">7987 2853,'-25'24,"25"1,-25 0,25 0,-24 24,-1 1,25 0,-25-1,0 1,0-1,25 1,-24-25,-1 24,25-24</inkml:trace>
  <inkml:trace contextRef="#ctx0" brushRef="#br0" timeOffset="60684.0185">8632 3001,'25'0,"0"0,-1 0,1-24,0 24,0 0</inkml:trace>
  <inkml:trace contextRef="#ctx0" brushRef="#br0" timeOffset="60903.8266">8384 3175,'25'0,"0"0,-1 0,1 0,25-25,-1 25,1-25,0 25,-1-24,1 24,-1-25,1 25,0 0,-26-25,1 25,0 0,0 0</inkml:trace>
  <inkml:trace contextRef="#ctx0" brushRef="#br0" timeOffset="61136.311">8756 3125,'0'25,"0"0,0 0,0 0,0-1,0 26,0-25,-25 0,25-1,0 1,0-50,25 1,0 24,-25-25,25 0,-1 0,1 0,-25 1,25-1,-25 0</inkml:trace>
  <inkml:trace contextRef="#ctx0" brushRef="#br0" timeOffset="61292.8725">8632 3200,'0'0,"-25"0,25 25,-25-1,25 1,0 25,-24-25,24-1,0 26,-25-25,25 0,-25-1,25 26,-25-25,25 0,0-1,0-48</inkml:trace>
  <inkml:trace contextRef="#ctx0" brushRef="#br0" timeOffset="61439.8739">8607 3249,'25'25,"0"0,0 25,-25-26,24 1,1 0,0 0,0 24,24-24,-24 0,0-25,25 25,-26-25,26 0,0 0,-25-25</inkml:trace>
  <inkml:trace contextRef="#ctx0" brushRef="#br0" timeOffset="61780.9581">9302 3225,'0'0,"0"-25,25 0,-1 0,-24 0,50-24,-25 24,0-25,-25 26,24-1,1 0,-25 0,25 25,-25 25,0 0,0 0,25-1,-25 26,25-25,-1 24,-24-24,25 25,0-1,0 1,0-25,-1 0,-24-1,25 1,0 0,-25 0,25-25,-50-25,0-25</inkml:trace>
  <inkml:trace contextRef="#ctx0" brushRef="#br0" timeOffset="61924.9043">9748 2853,'0'24,"-25"1,25 25,-24-25,24 24,-25 1,0 24,0-24,0 24,1-24,-1 24,0-24,0-1</inkml:trace>
  <inkml:trace contextRef="#ctx0" brushRef="#br0" timeOffset="62428.1789">10195 2555,'-25'25,"25"-1,-25 1,25 25,-49-25,24 49,0-49,0 0,0 24,25-24,-25 0,50-50,-25 0,25 1,0-1,0 0,-25 0,25 0,-1 25,-24 25,0 0,25 0,-25 24,-25 1,25 0,0 24,0-24,-24-1,24 26,0-26,0-24,0 25,0-26,0-48,0-26,24 25,-24-24,0-1</inkml:trace>
  <inkml:trace contextRef="#ctx0" brushRef="#br0" timeOffset="62675.8712">10170 2952,'0'0,"25"-50,-25 25,25 1,-1 24,-24-25,25 25,0 0,-25 25,25-25,-25 24,0 1,0 0,-25 0,25 0,0-1,0 26,0-25,0 0,0 24,0-24,0 0,0 24,0-24,0 0,0 0,-25 0</inkml:trace>
  <inkml:trace contextRef="#ctx0" brushRef="#br0" timeOffset="63332.0309">10170 3026,'25'0,"0"0,-25 25,24 0,-24 0,0-1,0 1,0 0,-24 0,24 0,0-50,0 0,24-25,1 1,-25-1,25 1,0-26,0 1,-1 24,1-24,0 24,0 0,-25 26,25 24,-25 24,0 1,-25 0,25 0,0 0,-25 0,25 24,25-24,-25 0,25 0,-1-25,-24-25,25 25,0 0,0-25,0 25,-1-25,1 25,0 0,-25 25,0 0,0 0,0-1,0 1,-25 0,25 25,0-26,-25 26,25 0,0-1,0-24,0 25,0-1,0 1,0-25,0 24,0-24,0 0,0 0,-24-25,24-25,-25 25,0-25,25 0,-25 0,0 1,1-26,-1 25,0 0,0 1,0-1,50 25,0 0,0 0,0-25,-1 25,1 0,0-25,0 0,0 25,-1-24,1-1,0 0,0 0</inkml:trace>
  <inkml:trace contextRef="#ctx0" brushRef="#br0" timeOffset="63524.3691">10840 2902,'24'0,"1"0,0 0,0 0,0 0,24-25,-24 25,25 0,-26 0,1 0,0 0,0 0,0 0</inkml:trace>
  <inkml:trace contextRef="#ctx0" brushRef="#br0" timeOffset="63964.9393">11509 2505,'0'25,"0"0,-24 0,24-1,-25 26,0-25,25 25,-25-26,0 26,1-25,24 0,0-1,24-48,1-1,0 25,0-25,24 25,-24-25,25 25,-25-25,-1 25,26-24,-25 24,0 0,-25 24,-25-24,0 25,0-25,0 25,1-25,-1 0,0 0,25 25,0 0,0-1,0 26,0 0,0-1,0-24,0 25,0-1,0 1,0 24,0-24,0-1,0 1,0-25,0 24,-25-24</inkml:trace>
  <inkml:trace contextRef="#ctx0" brushRef="#br0" timeOffset="65108.8015">12179 2456,'-25'24,"25"1,0 0,-25-25,25 25,0 0,0-1,25 1,0-50,0 25,0-24,0-1,-1 25,-24 25,-24-25,-1 24,25 1,-25 25,-25-25,25 0,1 24,-1-24,0 25,-25-26,26 1,-1 0,0-50,25 0,0 1,0-1,0 0,0 0,25 0,-25 1,25-1,-1 25,1 25,0-25,0-25,0 25,-1 0,26 0,-25 0,0-25,0 25,-1 0,1 0,-25-25,0 50,0 0,-25 0,1-1,-1 1,25 0,-25 0,0 0,0-1,25 1,-25 0,25 0,-24-25,48 0,1 0,-25-25,25 25,0 0,0-25,0 25,-1 0,1-25,0 25,0 0,0 0,-25 25,-25-25,25 25,-25 0,25 0,-25-1,25 1,-25 0,1 25,-1-1,0 1,0-1,0 1,-24 0,24-1,0 1,0-1,0 1,1-25,-1 0,25-1,-25-24,0-24,25-1</inkml:trace>
  <inkml:trace contextRef="#ctx0" brushRef="#br0" timeOffset="65252.4529">11981 3076,'24'25,"1"-25,-25 24,25-24,0 25,0-25,-25 25,24-25,1 25,0 0,0-25,0 0,0-25</inkml:trace>
  <inkml:trace contextRef="#ctx0" brushRef="#br0" timeOffset="66079.9821">12502 2803,'24'0,"1"0,0 0,0 0,0 0,-1 0,1 0,0 0,0 0,-25 25,-25-25,0 25,25-1,-25 1,1 0,24 25,-25-1,25-24,0 25,0-26,0 1,0 0,0 0,25-25,-1-25,1-25,-25 26,25-1,-25-25,25 1,-25-1,25 0,-1-24,1 24,0 1,-25-1,25 0,0 26,-1-1,-24 0,25 25,0-25,0 25,0 0,-25 25,24-25,1 0,-25 25,-25 0,1-25,-1 24,0 1,0 0,0 0,25 0,0 0,-24-1,24 26,0-25,0 24,0-24,0 25,0-25,-25 24,25-24,0 0,0 0,0-1,0-48,25 24,-25-25,0 0,0 0,24 0,-24 1,0-1,25 0,-25 0,25 0,0 1,0 24,-25-25,24 25,1-25,0 25,0 0,0 0,-25 25,24-25,-24 25,0-1,0 1,-24 0,24 0,-25 0,25-1,-25 1,25 0,0 0,-25 0,25-1,-25 1,1 0</inkml:trace>
  <inkml:trace contextRef="#ctx0" brushRef="#br0" timeOffset="66236.4626">12973 2952,'0'-25,"0"50,0 0,0-1,0 1,-25 25,25-25,-25-1,25 26,-25-25,25 24,-24-24,-1 0,25 0,-25 0,0-25,25-25</inkml:trace>
  <inkml:trace contextRef="#ctx0" brushRef="#br0" timeOffset="66371.9707">12923 3125,'25'25,"-25"0,25-25,0 25,-1 0,1-1,0 1,0 0,0 0,-1 0,1-25,0 24,-25-48,0-1</inkml:trace>
  <inkml:trace contextRef="#ctx0" brushRef="#br0" timeOffset="66548.03">13345 2877,'25'0,"0"0,-1-24,26 24,-25 0,0 0,-1 0,-48 24,24 1,-25-25,-25 25</inkml:trace>
  <inkml:trace contextRef="#ctx0" brushRef="#br0" timeOffset="66980.0092">13345 3026,'0'0,"-25"0,25 25,25 0,-25 0,0-1,0 26,0-25,-25 0,25-1,0 1,0 0,0 0,-25-25,50 0,-25-25,0 0,25 0,0-24,-25 24,25-25,-1 26,1-26,-25 0,25 26,-25-26,0 25,0 0,0 1,0-1,-25 0,0 0,1 0,-1 1,50 48,-1 1,-24 0,25 25,0-26,0 26,0 24,-1-24,1 0,0 24,0-24,-25 24,25-24,-1-1,1 1,0-25,0 24,-25-24,25-25,-25 25,0-50,-25 0,25 0,-25 1,0-26,25 0</inkml:trace>
  <inkml:trace contextRef="#ctx0" brushRef="#br0" timeOffset="67136.385">13568 2505,'0'25,"25"0,-25 0,25-1,0 1,-1 0,-24 0,25 0,0-25,0 25,-25-1,25 1,-1 0,-24 0</inkml:trace>
  <inkml:trace contextRef="#ctx0" brushRef="#br0" timeOffset="67277.0896">14039 3200,'0'0,"0"49,0-24,-24-25,24 25,0 0,0 24,-25-24,25 0,0 0,-25-25</inkml:trace>
  <inkml:trace contextRef="#ctx0" brushRef="#br0" timeOffset="67624.0226">14585 2604,'0'25,"0"0,25 0,-25 25,0-1,0 1,0-1,0 1,0 0,0-26,0 26,0-25,0 0,0-1</inkml:trace>
  <inkml:trace contextRef="#ctx0" brushRef="#br0" timeOffset="67868.2369">14635 2778,'0'0,"25"-25,-25 1,24-1,1 25,-25-25,25 25,0 0,0-25,-1 25,1 0,0 25,0-25,0 0,-25 25,0 0,0-1,-25 1,25 0,0 0,-25 0,25-1,0 26,0-25,-25 0,25-1,0 1,0 0,0 0,0 0,0-1,-25-48</inkml:trace>
  <inkml:trace contextRef="#ctx0" brushRef="#br0" timeOffset="68300.6242">14759 2704,'25'25,"-25"-1,0 1,0 0,0 25,-25-26,25 26,-25-25,25 24,-25-24,0 0,1 25,-1-26,25 1,-25 0,50-25,0 0,-1 0,1-25,0 25,0 0,0 0,-1-25,1 25,0-24,0-1,0 0,-1 0,-24 0,25 1,-25-1,25 0,-25 0,25 0,-25 1,0-1,0 50,0-1,0 1,0 25,0-1,0 1,0-25,0 24,0-24,0 0,0 0,-25-50,25 0</inkml:trace>
  <inkml:trace contextRef="#ctx0" brushRef="#br0" timeOffset="68496.4443">15180 2505,'0'25,"0"0,0 0,0 24,0 1,0 24,0-24,0 24,0 26,0-26,0 25,0-24,0-1,0 0,0 1,0-26,0 1,0-25,0 24,-24-49,24 25,-25-25</inkml:trace>
  <inkml:trace contextRef="#ctx0" brushRef="#br0" timeOffset="69016.8525">16123 2803,'0'0,"0"-25,0 0,0 1,25-1,-25 0,0 0,0 0,0 0,-25 1,0 24,0 0,1 0,-1 24,0-24,25 25,-25 25,25-25,-25 24,25 1,0 0,0 24,0 0,0 1,0-26,0 26,0-1,25-24,-25-1,0 1,0 0,0-1,0-24,0 0,-25 0,25-1,-24-24,-1 0,0-24,0 24,-24-50</inkml:trace>
  <inkml:trace contextRef="#ctx0" brushRef="#br0" timeOffset="69159.8318">15652 3101,'25'-25,"-1"25,1 0,25 0,-25-25,24 25,1 0,-1 0,1 0,0 0,-26 0,26 0,-25 0,0-25,24 25,-24-25,0 1</inkml:trace>
  <inkml:trace contextRef="#ctx0" brushRef="#br0" timeOffset="69324.0119">16446 2679,'0'25,"-25"0,0-25,25 49,-25-24,25 25,-25-1,25 50,0-74,0 25,0-1,25 1,-25 0,25-1,0-24,0 0,-1-25,1 25,0-75</inkml:trace>
  <inkml:trace contextRef="#ctx0" brushRef="#br0" timeOffset="69536.2369">16793 2902,'-25'0,"25"25,-25 0,25 24,-25-24,1 25,24-25,-25 24,0 1,0-1,0-24,1 25,-1-25,0-1,0 1,0-25,1 0,-1-25,25 1,-25-26,25 25</inkml:trace>
  <inkml:trace contextRef="#ctx0" brushRef="#br0" timeOffset="69704.1632">16570 2778,'24'0,"1"0,0 25,0-25,0 50,-1-26,1 26,0-25,0 24,-25 1,25 0,-1-1,1-24,0 25,-25-1,25-24,0 0,-25 0,-25-50</inkml:trace>
  <inkml:trace contextRef="#ctx0" brushRef="#br0" timeOffset="69920.9235">16942 2704,'24'0,"-24"25,25-1,-25 1,25 0,0 0,0 24,-25 1,24 0,-24-1,25 1,-25-1,0 1,-25 0,25-1,-24 26,-1-26,25 26,-25-75,25 99,-74-124,49 50</inkml:trace>
  <inkml:trace contextRef="#ctx0" brushRef="#br0" timeOffset="70204.3303">17487 2505,'0'-25,"25"50,-25 0,0 0,25 0,-25 24,0-24,-25 0,25 25,0-26,0 26,0-25,0 0</inkml:trace>
  <inkml:trace contextRef="#ctx0" brushRef="#br0" timeOffset="70476.014">17587 2431,'24'0,"1"0,0 0,0 25,0-25,-1 0,-24 24,0 1,0 0,-24 0,24 0,0 24,0-24,0 0,0 0,-25 0,25-1,0 1,0 0</inkml:trace>
  <inkml:trace contextRef="#ctx0" brushRef="#br0" timeOffset="70627.9772">17537 2679,'25'0,"-25"-25,25 25,-1 0,1 0,0 0</inkml:trace>
  <inkml:trace contextRef="#ctx0" brushRef="#br0" timeOffset="70772.4823">17512 2778,'25'25,"0"-25,0 0,-1 0,1 0,0-25</inkml:trace>
  <inkml:trace contextRef="#ctx0" brushRef="#br0" timeOffset="71123.9203">17314 3001,'0'25,"24"-25,1 0,0 0,0 0,24-25,1 25,0 0,-1-24,-24 24,25-25,-1 25,-24 25,0-50,0 25,-25-25,-25 50,0-25,0 0,1 25,-1-25,0 24,0-24,25 25,0 0,-25 0,25 0,-24 24,24-24,0 0,-25 24,25-24,0 0,0 0,25-50,-1 0,1 0,0 25,0-49,0 49,-1-25,1 0,0 0,-25 1,25 24,-25-25</inkml:trace>
  <inkml:trace contextRef="#ctx0" brushRef="#br0" timeOffset="71264.6462">17562 3076,'0'0,"-25"0,0 25,0-1,0 1,1 25,-1-1,0-24,0 25,0-1,1-24,-1 25,0-25,25-1,-25 1,0-25,25 25,0-50</inkml:trace>
  <inkml:trace contextRef="#ctx0" brushRef="#br0" timeOffset="71460.0945">17413 3101,'25'24,"-1"-24,-24 25,25 0,0 0,25 24,-25-24,-25 0,24 0,26 0,-25 74,24-124,-24 124,25-148,-1 173,1-224,-25 175,24-125,1 50,0-25</inkml:trace>
  <inkml:trace contextRef="#ctx0" brushRef="#br0" timeOffset="71748.5417">18554 2604,'0'0,"0"-24,0-26,0 25,0 0,-25 25,25-24,-25 48,0-24,25 25,-24 0,24 0,-25-25,25 49,-25-24,25 50,-25-50,25 49,0-49,25 99,-50-124,25 74,0-24,0 49,0-49,25-1,-25 1,0 24,0-24,0-1,0-24,-25 25,25-25,-25-1,25 1,-24 0,24 0,-25-25,0 0,0-25,0 25,1-25,-26-24</inkml:trace>
  <inkml:trace contextRef="#ctx0" brushRef="#br0" timeOffset="71872.8352">18058 3001,'0'0,"25"0,-1-24,1 24,25 0,-25 0,24-25,-24 25,25 0,-1 0,-24 0,25 0,-1 0,-24-25,25 25,-25-25</inkml:trace>
  <inkml:trace contextRef="#ctx0" brushRef="#br0" timeOffset="72056.2395">18703 2654,'0'0,"-25"25,25 0,-25 0,0-1,25 26,0 0,0-1,0 26,0-26,25 1,-25-1,25 1,0 0,0-26,-1 1,1 0,0-25,0-25,24 0</inkml:trace>
  <inkml:trace contextRef="#ctx0" brushRef="#br0" timeOffset="72252.0345">19199 2555,'-25'0,"25"25,-25-25,25 49,-25-24,1 25,24-1,-25 26,0-1,0-24,0 24,1-24,24 24,-25-24,25-1,0-24,-25 0,25 0,25-50,-25-25,0 26</inkml:trace>
  <inkml:trace contextRef="#ctx0" brushRef="#br0" timeOffset="72440.0576">19149 2679,'0'0,"0"-25,25 25,-25 25,25 0,-25 0,0 24,25-24,-25 25,0-1,24 1,-24-1,0 1,25 0,-25-1,0-24,25 0,-25 0,0-1,0 1,-25-25,0 0,1-25</inkml:trace>
  <inkml:trace contextRef="#ctx0" brushRef="#br0" timeOffset="72588.5412">19000 3051,'25'0,"0"0,0 0,0 0,24 0,-24 0,25-25,-26 25,-48-49,48 24,-24 0</inkml:trace>
  <inkml:trace contextRef="#ctx0" brushRef="#br0" timeOffset="72808.5669">19372 2530,'25'25,"-25"0,25 24,0 1,-25-25,25 24,-1 1,1 0,-25-1,25 1,-25-1,0 26,0-26,-25 1,0 0,25-1,-24 1,-1-1,-25 1,-24-75,24 50,25 0</inkml:trace>
  <inkml:trace contextRef="#ctx0" brushRef="#br0" timeOffset="73216.1">19918 2505,'0'0,"0"25,25-25,0 0,0 25,-1-25,1 0,0 0,0 0,0 0,-1 0,1 0,-25 25</inkml:trace>
  <inkml:trace contextRef="#ctx0" brushRef="#br0" timeOffset="73924.654">19893 2654,'25'0,"-25"25,25 0,-25 0,0-1,0 1,0 0,0 0,0 24,0-24,0 0,-25 0,25 0,0-1,0 1,0 0,0 0,0 0,-25-25,50-25,-25 0,0-25,25 26,-25-26,25 25,0-24,24-1,-24 25,0-24,24 24,-24 25,0-25,0 25,-25 25,25 0,-25 24,-25-24,25 0,-25 24,0-24,25 0,-25 0,25 0,-24-1,24-48,24 24,1-25,0 0,-25 0,25 0,0 1,-1 24,1-25,0 25,0 0,-25 25,25-1,-25 1,0 0,-25 25,25-26,-25 1,0 0,0 0,1 0,-1-1,0 1,0-25,25-25,0 1,25-1,-25 0,0 0,25 0,-25 1,25-1,-1 0,1 25,0-25,0 25,0-25</inkml:trace>
  <inkml:trace contextRef="#ctx0" brushRef="#br0" timeOffset="74204.8121">20836 2753,'25'0,"0"0,-1-24,1 24,25 0,-1 0,1-25,-25 25,24 0,-24-25,0 25,0 0,0 0,-50 25</inkml:trace>
  <inkml:trace contextRef="#ctx0" brushRef="#br0" timeOffset="75744.0275">21853 2282,'-25'0,"25"25,-25-25,25 25,-24-1,-1 26,0-25,0 24,0-24,0 25,1-25,-1-1,25 1,-25 0,50-50,0 25,-1 0,1-25,0 1,25 24,-25-25,24 25,1-25,-25 25,-1 0,26 0,-25 0,0 0,-1 0,-48 0,-1 25,0-25,0 0,0 25,1-25,-1 0,0 0,0 0,0 0,1 24,24 26,0-25,0 25,0-1,0 26,-25-26,25 26,-25-1,25-24,-25 24,25 0,0-24,0 24,0-24,0-25,0 0</inkml:trace>
  <inkml:trace contextRef="#ctx0" brushRef="#br0" timeOffset="76360.1218">22175 2505,'0'25,"0"0,0 0,0-1,0 1,0 0,0 0,25-25,0 0,0 0,0-25,-1 25,1-25,0 25,0-25,0 25,-1-24,1 24,0 0,-50-25,0 0,1 25,24-25,-25 25,25-25,-25 25,25-24,-25 48,25 26,0-25,0 49,0-24,0 0,0-1,-25 26,25-26,0 1,0-1,0 1,0 0,0-26,0 1,-24 0,24-50,-25 25,25-25,0 1,-25-1,0 0,25 0,-25 0,1 1,-1 24,25-25,-25 0,50 0,0 25,-1 0,26-25,-25 25,0-24,-1 24,26-25,-25 25,0-25,-1 0,1 0,0 1,0-1</inkml:trace>
  <inkml:trace contextRef="#ctx0" brushRef="#br0" timeOffset="76547.79">22547 2232,'25'0,"-25"25,25-25,0 0,0 25,-1-25,26 0,-25 0,0 0,0-25,-1 25,-24-25</inkml:trace>
  <inkml:trace contextRef="#ctx0" brushRef="#br0" timeOffset="77264.576">22771 2183,'0'0,"-25"25,0-1,25 1,-25 25,25-25,-25 24,25 1,-24-25,24 24,-25 1,25-25,-25-1,25 1,0 0,0 0,25-50,0 0,-1 25,-24-25,25 1,0 24,0-25,0 25,0 0,-1-25,1 50,-50 0,1-1,-1 1,0 0,-25 0,25 0,-24 0,24-1,-25 1,26 0,-26 0,25 0,0-25,50 24,0-24,0-24,24 24,-24-25,25 0,-1 25,1-25,0 0,-1 1,1 24,-25 24,0-73,-1 49,1 0,0-25,0 25,-50 0,0 0,0 0,1-25,-1 25,0 0,0 0,25-25,-25 25,1 0,24 25,0 50,24-26,-48 1,24 24,0-49,-25 25,25-1,0 1,0-1,-25-24,25 25,0-25,0-1,-25 1,25 0,-25-50,0 25,25-25,-24 1,24-1,-25 0,25 0,-25 0,0 1,25-1,-25 0,50 25,0-25,-25 0,50 25,-26-24,26-1,-25 25,25-25,-1 0,26 25,-51-49,1 24</inkml:trace>
  <inkml:trace contextRef="#ctx0" brushRef="#br0" timeOffset="77936.9178">23242 2356,'0'0,"25"25,-50 0,0 0,25 0,-25-25,1 24,24 1,-25 0,0-25,25 25,-25 0,0-25,50 0,0 0,0-25,0 25,-1 0,1 0,0 0,0 0,0 0,-1 0,-24 25,0-1,-24 1,-1 0,0 0,0 0,0 0,1-1,-1 1,0-25,0 25,50-25,-25-25,25 25,0-25,-1 50,-24 0,25-25,-25 25,0 0,0-1,-25 26,25-25,0 0,0 24,-24-24,24 25,0-26,-25 1,25 0,0 0,0 0,0-50,0 0,25 0,-25 0,0 1</inkml:trace>
  <inkml:trace contextRef="#ctx0" brushRef="#br0" timeOffset="78100.0264">23416 2580,'24'0,"1"0,-25-25,25 25,0 0,0 0,-1 0,1 0,0-25,25 25,-26 0,1 0,0 0</inkml:trace>
  <inkml:trace contextRef="#ctx0" brushRef="#br0" timeOffset="78548.8862">23589 2729,'0'24,"0"1,0 0,0 0,-25-25,25 25,0-1,0 1,25-50,0 1,0-1,0 0,-1 25,-24-25,25 25,-25-25,-25 1,1 24,-1 0,0-25,0 25,0 0,25-25,-24 25,-1 0,0 25,0 0,25-1,0 1,-25 0,25 0,0 0,-24 24,24-24,0 0,0 0,-25-1,25 1,25 0,-1-25,1 0,0 0,0 0,0-25,-1 25,1 0,0 0,25 0,-26 0,1 0,0 0,0 0</inkml:trace>
  <inkml:trace contextRef="#ctx0" brushRef="#br0" timeOffset="78896.8512">23961 2505,'-24'0,"24"25,-25 0,25 0,-25-1,0 1,0 0,0 0,25 0,-24 0,24-1,-25-24,50-24,-1-1,-24 0,25 25,-25-25,25 25,-25 25,0 0,0 24,0-24,0 25,0-25,0 24,0 1,-25-1,25-24,-25 25,25-25,0 24,0-24,-24 0,48 0,-24-50,0 0,0 0,25 0,-25 1</inkml:trace>
  <inkml:trace contextRef="#ctx0" brushRef="#br0" timeOffset="79344.8449">24061 2406,'24'0,"1"0,0 0,0 0,-25 25,25-25,-1 25,1-25,0 24,0-24,0-24,-25-1,0 0,24 25,-24-25,-24 0,24 1,-25 24,25 24,-25 1,25 0,-25 0,0 24,25-24,-24 0,-1 25,25-26,-25-24,0 25,25 0,25-50,0 25,-50 25,25 0,0 25,0-26,-25 26,25 0,-25-1,25 1,0-25,-24-1,24 26,0-25,0 0,-25-1,25 1,25-50,-50-49,50 49,-25 0</inkml:trace>
  <inkml:trace contextRef="#ctx0" brushRef="#br0" timeOffset="79631.8653">24234 2704,'0'0,"25"-25,0 25,0 0,-1 0,1 0,-25 25,0 0,-25-1,25 1,0 0,-24 0,24 0,0-1,0 1,0 0,0 25,0-26,-25 1,25 0,0 0,0 0,0-1,25 1,-50-25,0-25,25 1</inkml:trace>
  <inkml:trace contextRef="#ctx0" brushRef="#br0" timeOffset="79823.8146">24160 2803,'25'0,"-1"25,1-50,0 25,0 0,0 0,-75-50</inkml:trace>
  <inkml:trace contextRef="#ctx0" brushRef="#br0" timeOffset="80288.0054">24135 2927,'25'0,"0"0,-50 0,25 25,-25-25,0 0,25 25,-25-25,25 24,25-24,0 0,0 0,0 0,-1 0,1 0,0 0,0 0,-50 25,0-25,0 25,1-25,-1 25,-25-25,25 25,-24-1,24-24,0 25,0 0,1-25,24 25,-25-25,50 0,-1 0,1 0,0 0,0-25,24 25,-24 0,25 0,-25-25,24 25,-24 0,0 0,24 25,-24-25,0 0,0 0,0 25,-1-25</inkml:trace>
  <inkml:trace contextRef="#ctx0" brushRef="#br0" timeOffset="80448.7562">24755 3249,'0'25,"-25"-50,0 1</inkml:trace>
  <inkml:trace contextRef="#ctx0" brushRef="#br0" timeOffset="85044.6234">8210 2877,'0'-24,"25"48,0 1,0 0,-25 0,0 0,25-1,-25 26,0-25,24 24,-24 1,0-25,0 24,-24 1,24-25,0 0</inkml:trace>
  <inkml:trace contextRef="#ctx0" brushRef="#br0" timeOffset="86148.194">8607 2580,'-25'0,"25"24,0 1,0 0,0 0,0 0,0 24,0-24,0 0,0 0,0 0,0-1,0 1</inkml:trace>
  <inkml:trace contextRef="#ctx0" brushRef="#br0" timeOffset="86472.038">8632 2530,'25'0,"0"0,-1 0,1 0,0 0,0 0,0 0,-1 25,-48-25,24 25,0-1,0 1,0 0,0 0,0 0,0 0,0-1,0 1,0 0,0 25,0-26,0 1,0 0,0 0,0 0,0-50</inkml:trace>
  <inkml:trace contextRef="#ctx0" brushRef="#br0" timeOffset="86696.0258">8607 2729,'25'0,"0"0,0 24,-1-24</inkml:trace>
  <inkml:trace contextRef="#ctx0" brushRef="#br0" timeOffset="138128.2755">20141 4490,'-24'-25,"-1"50,25-1,0 1,-25 0,25 0,-25 24,0-24,1 25,-1-1,25 1,-25 25,-25-26,50 1,-24-1,-1 1,0-25,25 24,0-24,-25 0,25 0,0 0,0-1,0-48,25-1,-25-25,25 25</inkml:trace>
  <inkml:trace contextRef="#ctx0" brushRef="#br0" timeOffset="138464.3708">20117 4514,'-25'-24,"50"48,-25 1,0 0,0 0,24 0,-24 24,0-24,25 25,-25-1,0 1,25 0,-25-1,0 1,0-1,25 1,-25 0,0-1,0 1,0-25,0-1,0 1,0 0,0-50,-25 0,0 1,0-1</inkml:trace>
  <inkml:trace contextRef="#ctx0" brushRef="#br0" timeOffset="138623.9614">19943 5011,'25'0,"0"-25,24 25,-24 0,0-25,0 25,24-25,-24 0,0 1</inkml:trace>
  <inkml:trace contextRef="#ctx0" brushRef="#br0" timeOffset="139415.9615">20538 4043,'-25'0,"25"25,0 0,0 0,0 24,0-24,-24 25,24-1,0 1,0-1,-25-24,25 25,0-25,-25 24,25-24,0 0,0 0,0-1,0-48,0-1,0 0,0 0,25 0,-25-24,25 24,-25 0,0 0,24 1,1-1,0 0,0 25,0 0,-1 0,-24 25,25-25,-25 25,0-1,0 1,-25 0,1-25,24 25,-25-25,0 0,0 25,0-25,1 0,-1 0,25 24,25 1,-25 0,24 0,1 0,0-25,0 24,0-24,-1 0,-24-49</inkml:trace>
  <inkml:trace contextRef="#ctx0" brushRef="#br0" timeOffset="140024.5282">20910 4614,'-24'0,"24"24,0 1,0 0,0 25,-25-1,25 1,0 0,-25-1,25 1,0-1,0 1,0 0,0-1,0-24,0 0,-25 0,25-1,0 1,25 0,-25-50,0 0,0 1,0-26,0 0,0 1,25-1</inkml:trace>
  <inkml:trace contextRef="#ctx0" brushRef="#br0" timeOffset="140531.9646">20935 4589,'25'25,"0"-25,0 0,24 0,-24 0,0 0,0 0,24 0,-24 0,0 0,0 0,-1 0,1 0,0 0,0 0,-25 24,-25-24,25-24,-25 24,25 24,0 1,0 0,-25 0,25 0,0 24,0-24,0 25,0-1,0 1,0 0,0-26,0 26,0 0,0-26,0 26,-24 0,24-26,0 1,0 0,0 0,0 0,-25-25,0 0</inkml:trace>
  <inkml:trace contextRef="#ctx0" brushRef="#br0" timeOffset="140828.5921">20811 5432,'-25'0,"50"0,0-25,0 25,0 0,24 0,-24 0,25 0,-26 0,26 0,-25-24,0 24,-1 0,1 0,0 0,0 0,0 0,-1 0,-48 0,-1-25,0 25,0 25</inkml:trace>
  <inkml:trace contextRef="#ctx0" brushRef="#br0" timeOffset="141120.342">20836 5631,'0'24,"0"1,0 0,-25 0,25 0,-25 24,25-24,-24 25,-1-25,25-1,0 26,-25-50,25 25,0 0,0-50</inkml:trace>
  <inkml:trace contextRef="#ctx0" brushRef="#br0" timeOffset="141320.2051">21034 5655,'-24'0,"24"25,0 0,-25 0,25 0,-25 24,0-24,25 25,-25-1,1-24,24 0,-25 0,25 0,0-1,-25 1,25 0,-25-25,0 0</inkml:trace>
  <inkml:trace contextRef="#ctx0" brushRef="#br0" timeOffset="141521.0359">20687 5755,'25'24,"-25"1,25-25,0 25,-1-25,1 25,0 0,25-25,-26 25,1-25,0 0,-25 24,25-24,0 0,-25 25,24-25,-48 25</inkml:trace>
  <inkml:trace contextRef="#ctx0" brushRef="#br0" timeOffset="142060.5642">20538 6400,'-25'24,"25"1,-24 0,24 25,0-26,0 1,0 0,0 0,0 24,0-24,0 0,24 0,1-25,0-25,0 0,-25 0,25 1,-1-1,-24 0,0 0,25 0,-25 1,0-1,0 0,0 0,0 0,-25 1,1 24,-1 24,0-24,25 25,-25-25,0 25,1 0,-1 0</inkml:trace>
  <inkml:trace contextRef="#ctx0" brushRef="#br0" timeOffset="142408.1105">20340 6300,'25'0,"-1"0,1 0,0 0,0 0,0 0,-1 0,1 0,0 0,25 0,-26 0,26 0,-25-24,0 24,24 0,-24 0,0 24,0-24,0 0,-25-24,-25-1,0 0,0 0,25 0,-25 25,25-24,-24-1</inkml:trace>
  <inkml:trace contextRef="#ctx0" brushRef="#br0" timeOffset="145068.9906">21679 5011,'-25'0,"25"-25,25 25,0 0,0 0,0 0,0 0,-1 0,1 0,0 0,0 0,0 0,-1 0,1 0,-25 25,-25-25,-24-50,24 50,0 0</inkml:trace>
  <inkml:trace contextRef="#ctx0" brushRef="#br0" timeOffset="145308.0704">21654 5135,'25'24,"0"-24,0 0,0 0,0 0,-1 0,1 0,0 0,0-24,0 24,-1 0,1 0,-50 0</inkml:trace>
  <inkml:trace contextRef="#ctx0" brushRef="#br0" timeOffset="145888.9354">22299 5383,'25'0,"0"0,0 0,0-25,-1 25,1 0,0 0,0-25,0 25,-1 0,1 0,0 0,0 0,0 0,-1 0,1 0,-50-25,1 25</inkml:trace>
  <inkml:trace contextRef="#ctx0" brushRef="#br0" timeOffset="146492.115">23068 4638,'0'0,"0"-24,-24 48,24 1,0 25,0-25,0 24,0 1,0 24,0-24,0 0,0-1,0 1,0-1,0 1,0 0,0-26,0 26,0-25,0 0,0-1,0-48,0-1,0-25,0 25,0-24,0-1</inkml:trace>
  <inkml:trace contextRef="#ctx0" brushRef="#br0" timeOffset="146732.4">23093 4663,'25'0,"0"0,24 0,-24 0,0 0,25 0,-26 0,26 0,-25 0,0 0,24 0,-24 0,0 0,0 0,-25 25</inkml:trace>
  <inkml:trace contextRef="#ctx0" brushRef="#br0" timeOffset="147036.022">23490 4663,'0'25,"0"0,0 0,0-1,0 1,0 0,0 25,0-25,0 24,0-24,0 25,0-1,0 1,0-25,0 24,0-24,0 25,0-26,0 1,0 0,0 0,0 0,0-1,-25-24,0 0,25-24,-24 24</inkml:trace>
  <inkml:trace contextRef="#ctx0" brushRef="#br0" timeOffset="147408.7571">23068 5432,'25'0,"0"0,0 0,0 0,-1 0,26 0,-25 0,0 0,-1-25,1 25,0 0,0 0,0 0,-1 0,-48 0</inkml:trace>
  <inkml:trace contextRef="#ctx0" brushRef="#br0" timeOffset="170848.1292">2307 4986,'0'25,"25"-25,-25 24,24-24,-24 25,25-25,-25 25,25-25,0 0,-25 25,25-25,-1 0</inkml:trace>
  <inkml:trace contextRef="#ctx0" brushRef="#br0" timeOffset="171149.0385">2282 5333,'25'-25,"0"25,-25-25,24 25,1-24,0 24,0 0,-25 24,0 1,0 25,0-1,0 1,-25 0,25-1,0 1,0-1,0-24,0 0,0-50,25 25,-25-25,0-24,25-1,-25 25,24-49,-24 24,0 1,25-26,-25 1</inkml:trace>
  <inkml:trace contextRef="#ctx0" brushRef="#br0" timeOffset="171545.3153">2580 4762,'0'25,"0"0,0 0,0 25,24-1,-24-24,0 25,0-1,-24 1,24-25,0 24,0-24,0 0,0 0,0-50,0 0,24 0,-24-24,0-1,25 0,-25 1,25-1,-25 1,25 24,0-25,0 25,-1 50,-24 0,0 0,0 24,0-24,0 25,0-1,0-24,0 25,0-25,0-1,25-24,-25 25,25-25,0 0,0-25,-1 25,1-24,-25-1,25 25,-25-25,25 25,-25-25,-25 50,0-25,25 25,-25 0,1-1</inkml:trace>
  <inkml:trace contextRef="#ctx0" brushRef="#br0" timeOffset="171780.672">2729 5308,'-50'50,"100"-100,-125 125,50-51,0 1,25 0,-24 0,48-50,1 25,-25-25,25 0,0 1,0-1,0 25,-1-25,1 25,-25-25,25 25,0 0,-25 25,0 0,0 0,-25-1,25 1,-25 25,0-25,25 24,-24-24,-1 25,-25-26,25 26,0-25,1-25,-1 25,0-25,0-25,0 25</inkml:trace>
  <inkml:trace contextRef="#ctx0" brushRef="#br0" timeOffset="171932.677">2480 5457,'25'0,"0"25,0 0,0-1,-1 1,1 0,25 0,-25 0,0 24,24-24,-24-25,25 25,-26 0,26-25,-25 24,24-24,-24 0,25-24</inkml:trace>
  <inkml:trace contextRef="#ctx0" brushRef="#br0" timeOffset="172284.352">3547 5234,'0'25,"-25"-1,25 1,0 0,-25 0,25 24,-24 1,-1 0,25-26,-25 26,0 0,0-26,25 1,-24 0,-1-25,25 25,-25-25,25-25,-25 0,0 0,25 1,0-26,-24 25,24-24,24 24,-24 0,0 0,25 0,0 25,0 0,0 0,-1 25,1-25,0 25,0 0,0 0,-25-1,24 1,1 0,0 0,-25 0,25-25,-50-25,0 25</inkml:trace>
  <inkml:trace contextRef="#ctx0" brushRef="#br0" timeOffset="172572.3762">3150 5184,'-25'-25,"50"25,0 0,25-24,-26 24,26 0,0 0,-26 24,26-24,0 0,-26 0,26 0,0 0,-26 0,1 0,0 0,0 0,0 0,-50-24,0-1,0 25,25-25,-25 0,1 0,-1 1,0-1,0 0</inkml:trace>
  <inkml:trace contextRef="#ctx0" brushRef="#br0" timeOffset="172856.233">3894 5283,'25'0,"0"0,0 0,24 0,-24 0,25 0,-25 0,-1 0,1 0,0 0,0 0,-50 25,0-25</inkml:trace>
  <inkml:trace contextRef="#ctx0" brushRef="#br0" timeOffset="173019.7427">3845 5457,'25'0,"-1"0,1 0,25 0,-25 0,24 0,-24-25,0 25,24 0,-24 0,0 0,0 0,-25-25</inkml:trace>
  <inkml:trace contextRef="#ctx0" brushRef="#br0" timeOffset="173191.8864">4068 5035,'0'25,"0"0,0 0,0 0,0 24,0 1,-25-1,25 26,0-26,0 1,0 0,0-1,0 1,0-25,0-1</inkml:trace>
  <inkml:trace contextRef="#ctx0" brushRef="#br0" timeOffset="173512.518">4465 5184,'0'25,"-25"-25,25 25,0 0,0-1,-25 1,25 25,0-25,0 24,25 1,-25-1,25-24,-25 0,25 0,-1 0,1-25,0 0,0-25,0 25,-1-50,1 25,-25 1,25-26,-25 25,0 0,25 1,-25-1,-25 0,25 0,0 0,-25 1,0-1,1 0,-1 25,0 0,0 0,0 0,1 25,-1 0,0-1,25 1,-25 0</inkml:trace>
  <inkml:trace contextRef="#ctx0" brushRef="#br0" timeOffset="173792.396">4390 5035,'-24'0,"24"25,24-25,-24 25,25-25,0 0,0 0,24 0,-24 0,25 0,-25 0,24 0,-24 0,0 0,0 0,-1-25,1 25,0 0,-50-25,0 1,1 24,-1-25,0 0,-25 0,26 0,-1 1</inkml:trace>
  <inkml:trace contextRef="#ctx0" brushRef="#br0" timeOffset="174184.3936">5110 4986,'25'0,"-1"0,1 0,0 25</inkml:trace>
  <inkml:trace contextRef="#ctx0" brushRef="#br0" timeOffset="174345.013">5135 5085,'-25'0,"25"25,0 0,0-1,25 1,-25 25,0-25,0 24,24 1,-24-1,0-24,0 25,0-1,0 1,0-25,0 0,0-1,25-24,-25-49,0 24,0-25</inkml:trace>
  <inkml:trace contextRef="#ctx0" brushRef="#br0" timeOffset="174508.5477">5259 4887,'24'-25,"1"25,0 0,0 0,0 0,-1 0,1 0,25 0,-25 0,-1 0,1 0,0 0,0 0,0 0,-50 0,0 0</inkml:trace>
  <inkml:trace contextRef="#ctx0" brushRef="#br0" timeOffset="174668.902">5358 4688,'-25'0,"25"25,0 0,25-1,-25 1,0 25,25 0,-25-26,0 1,0 25,24-25,-24-1,0 1,-49-74,74 24,-1-25</inkml:trace>
  <inkml:trace contextRef="#ctx0" brushRef="#br0" timeOffset="174908.3402">5581 4638,'0'0,"0"25,0 0,0 0,0 24,-25 1,25-25,-25 25,1-1,-1 1,0-1,0-24,0 25,1-25,-1-1,0 1,50-50,0 25,-1-24,1-1,0 0,0 0,0 25,-1-25,1 25,0-24,-25 48,-25-24</inkml:trace>
  <inkml:trace contextRef="#ctx0" brushRef="#br0" timeOffset="175056.1334">5234 5209,'0'0,"0"25,0 0,0-1,0 26,25-25,-25 0,24-1,-24 26,0-25,25 24,-25-24,0 0,0 0,0 0</inkml:trace>
  <inkml:trace contextRef="#ctx0" brushRef="#br0" timeOffset="175357.1901">5283 5358,'0'-25,"25"25,0-25,0 25,0-25,24 25,-24-24,25 24,-26-25,26 25,0-25,-26 0,26 25,0-25,-26 25,1 0,0 0,0 0,0 0,-25 25,0 0,0 0,0 0,0-1,-25 1,25 25,-25-25,0 24,0 1,25-1,-24-24,-1 25,25-25,-25-1,25 1,-25 0,0-25,25-25,-24 0,-1 1</inkml:trace>
  <inkml:trace contextRef="#ctx0" brushRef="#br0" timeOffset="175720.3572">5482 5135,'0'24,"0"1,0 25,0-25,0-1,0 26,0-25,0 24,0-24,25-25,-25 25,24-25,-24-25,25 0,-25 1,25-1,0-25,-25 1,25-1,-1 25,-24-24,25 24,-25 0,25 25,-25 25,-25-25,25 49,-25-24,1 25,-1-1,0-24,0 25,0-1,25-24,-24 0,48-25,1-25,0 25,0 0,0-25,-1 25,1 0,0 0,0 0,0-24,-1 24,1 0,-25-25</inkml:trace>
  <inkml:trace contextRef="#ctx0" brushRef="#br0" timeOffset="176340.7127">6102 4738,'0'24,"-25"1,25 0,0 0,25 25,-25-26,0 26,0 0,0-26,0 1,25 0,-25 0,0 0,0-50,0 0,25 0,-25 0,0-24,0 24,0-25,24 26,-24-1,0 0,25 25,0 0,0 25,0 0,-1-1,-48 1,24 0,-25 0,0 24,0-24,0 0,1 0,24 0,-25-25,25 24,25-48,-1 24,1-25,-25 0,25 0,0 25,0-25,-1 1,1-1,-50 50,1-1,24 1,-25 0,25 25,-25-26,25 1,-25 25,25-25,0-1,0 1,0 0,25-25,0 0,0-25,-1 25,-24-25,0 1,0-1,-24 0</inkml:trace>
  <inkml:trace contextRef="#ctx0" brushRef="#br0" timeOffset="176488.0901">6176 5110,'0'0,"-24"0,24 25,-25-1,25 1,0 25,-25-25,0 24,25 1,-25-1,1 1,-1 0,0-1,0-24,0 25,25-26,-24 1,24 0,-25-25,0-50</inkml:trace>
  <inkml:trace contextRef="#ctx0" brushRef="#br0" timeOffset="176663.8036">5978 5358,'25'0,"-25"25,25-25,-1 24,1 1,0 0,0 0,0 0,-1 24,26-24,-25-25,24 25,1 0,-25-25,24 24,-24-24,25 0,-25 0,-1 0,1 0,-25-24</inkml:trace>
  <inkml:trace contextRef="#ctx0" brushRef="#br0" timeOffset="177376.1628">6226 5135,'0'-25,"0"50,0-1,0 26,0-25,0 0,0 24,0-24,0 25,25-26,-25 1,0 0,0-50,25 25,-25-25,24-24,-24 24,25 0,0 0,-25 1,25-1,-25 0,25 25,-1 0,1 0,-25 25</inkml:trace>
  <inkml:trace contextRef="#ctx0" brushRef="#br0" timeOffset="178096.0052">7392 4887,'-25'-25,"25"50,0-1,-25 1,0 25,25 24,-24 1,-1-1,0 0,-25-24,26 24,24 1,-25-26,0 1,25 0,0-26,-25 1,25 0,25-50,-25 0,0 1,25-51,-25 26,0-26</inkml:trace>
  <inkml:trace contextRef="#ctx0" brushRef="#br0" timeOffset="178340.9716">7342 4812,'25'0,"-25"25,25 0,-25 0,25 24,-25-24,0 25,24-1,1 26,-25-26,25 26,-25-26,25 26,-25-26,25 1,-25-1,24-24,-24 0,0 0,0 0,0-1,-24-48,-1-1,0 0,0-25</inkml:trace>
  <inkml:trace contextRef="#ctx0" brushRef="#br0" timeOffset="178484.0038">7218 5358,'-25'0,"50"25,0-25,0 0,0 0,-1-25,26 25,0 0,-26-25,26 25,0-25,-26 25,26-25</inkml:trace>
  <inkml:trace contextRef="#ctx0" brushRef="#br0" timeOffset="178840.3061">8012 5060,'-25'0,"25"25,0 0,-25-25,25 49,0-24,-25 25,25-1,-24-24,-1 25,25-1,-25 1,0-25,25 0,-25-1,25 1,-24-25,-1 0,25-25,-25 1,25-26,0 25,0-24,0 24,0-25,0 25,25 1,0-1,-1 25,1 0,0 0,0 25,0-1,-1 1,1 0,0 0,0-25,0 25,0-1,-25-48,-25 24</inkml:trace>
  <inkml:trace contextRef="#ctx0" brushRef="#br0" timeOffset="179128.5363">7665 5060,'0'0,"24"-25,1 25,25 0,-25-24,24 24,-24 0,25 0,-1 0,1 0,-25 0,24 0,-24 0,25 0,-25 0,-1 0,-48-25,-1 0,0 0,0 0,0 1,25-1,-24 0,-1 0,25 0</inkml:trace>
  <inkml:trace contextRef="#ctx0" brushRef="#br0" timeOffset="179412.4176">8334 5159,'25'0,"0"0,0 25,0-25,24 0,-24 0,0 0,0 0,-1-25</inkml:trace>
  <inkml:trace contextRef="#ctx0" brushRef="#br0" timeOffset="179560.3633">8285 5308,'25'25,"-1"-25,1 0,0 0,0 0,24-25,-24 25,0 0,25 0,-26 0,1 0,0-25</inkml:trace>
  <inkml:trace contextRef="#ctx0" brushRef="#br0" timeOffset="179813.0233">8979 5060,'0'25,"-25"0,25 0,0-1,-24 1,24 25,-25-1,25-24,-25 25,0-25,0 24,1-24,-1 0,0 0,0-1,0-24,1 0,-1-24,0-26,25 25</inkml:trace>
  <inkml:trace contextRef="#ctx0" brushRef="#br0" timeOffset="179988.4669">8731 4837,'25'0,"0"0,0 25,-1 0,-24-1,25 26,0-25,0 24,0 1,-1 24,1-24,0 0,0-1,0 1,0-25,-1 24,1-24,0 0,0 0,0-1,-1-24,1 0,0-24</inkml:trace>
  <inkml:trace contextRef="#ctx0" brushRef="#br0" timeOffset="180376.373">9699 5011,'-25'0,"25"24,0 1,-25 0,25 25,0-26,-25 26,25-25,-25 24,1 1,24-25,-25 24,0-24,0 0,25 0,-25-25,1 0,-1 0,0-25,25 0,0 0,0 1,0-26,0 25,0-24,0 24,25 0,0 0,-1 0,1 25,0 25,0-25,24 25,-24 0,0 0,0-1,-25 1,25 0,-1 0,1-25,-25 25,25-25,-25 24,0-48,-25 24,0-25</inkml:trace>
  <inkml:trace contextRef="#ctx0" brushRef="#br0" timeOffset="180679.9114">9277 4911,'0'-24,"25"24,0 0,-1 0,26 0,-25 0,24 0,-24 0,25 0,-25 0,24 0,1 0,-25 0,24 0,-24 0,25 0,-26 0,1 0,0 0,-50 0,0-25,25 0,-24 25,24-25,-25 0,0 0,0 1,0-1,1 0,-1 0</inkml:trace>
  <inkml:trace contextRef="#ctx0" brushRef="#br0" timeOffset="190740.4632">10319 5407,'0'-24,"0"48,25 1,-1 0,-24 0,0 0,0-1,0 1,-24 0,24 0,-25 0,0-1,0-24</inkml:trace>
  <inkml:trace contextRef="#ctx0" brushRef="#br0" timeOffset="196681.0481">11584 4787,'-25'0,"0"25,25 0,0 0,-25 0,1 24,-1 1,0 24,25-24,-25-1,0 26,1-26,-1 1,0 0,25-1,-25-24,25 25,-25-26,25 1,0 0,0-50,0-24,0 24,0-25,25 1,-25-1</inkml:trace>
  <inkml:trace contextRef="#ctx0" brushRef="#br0" timeOffset="197092.5919">11534 4862,'0'-25,"25"0,-25 50,25 0,0 0,-25-1,0 1,0 0,24 0,-24 0,0-1,25 1,-25 25,0-1,0-24,0 25,25-1,-25 1,0-25,0 24,0 1,25-25,-25 0,0 24,0-24,25 0,-25 0,0-1,-25-48,25-1,-25 0,0 0,0-24,25 24</inkml:trace>
  <inkml:trace contextRef="#ctx0" brushRef="#br0" timeOffset="198084.4769">11385 5209,'0'25,"-24"0</inkml:trace>
  <inkml:trace contextRef="#ctx0" brushRef="#br0" timeOffset="198772.6558">11187 5011,'25'24,"0"-24,-1 25,26 0,0 25,-1-26,1 1,24 25,-24-25,-1 24,-24-24,25 0,-1 0,-24-1,0 1,0 0,0 0,-25 0</inkml:trace>
  <inkml:trace contextRef="#ctx0" brushRef="#br0" timeOffset="199692.1081">3373 6747,'-24'0,"-1"25,0-1,0 26,0 0,1-1,-1 1,0 0,0 24,25-24,-25-1,1 26,24-26,-25 1,25-25,-25 24,25-24,0 0,25-50,-25 0,0 0,0-24,0-1</inkml:trace>
  <inkml:trace contextRef="#ctx0" brushRef="#br0" timeOffset="199932.398">3274 6772,'0'0,"25"0,0 0,-25 24,25 1,-25 25,24 0,-24-1,0 1,25-1,-25 26,25-26,-25 26,25-26,-25 1,0 0,25-1,-25-24,0 0,0 0,0-1,-25-48,0-1</inkml:trace>
  <inkml:trace contextRef="#ctx0" brushRef="#br0" timeOffset="200084.8925">3125 7193,'25'0,"-25"-24,25 24,0 0,0 0,24-25,-24 25,0-25,24 0,-24 0,0 1,0-1</inkml:trace>
  <inkml:trace contextRef="#ctx0" brushRef="#br0" timeOffset="200808.1653">3646 6350,'0'-25,"0"50,0 0,0 0,0 24,0 1,-25-1,25 1,0 0,0-1,0-24,0 25,0-1,0-24,0 0,0 0,0 0,0-50,0 0,0 0,0-25,0 26,0-26,25 0,-25 1,0 24,25-25,-25 26,25-1,-25 0,25 25,0-25,-1 25,1 25,0 0,-25 0,0-1,25-24,-25 25,-25 0,25 0,-25-25,25 25,-25-25,1 24,-1-24,0 25,0-25,0 0,25-25,-25 25,50 0,-25 25,0 0,25 0,0 0,0-1,0 1,-1 0,1 0,0-25,0 0,0 0,-1 0,1 0,0-25,0 25,-25-25</inkml:trace>
  <inkml:trace contextRef="#ctx0" brushRef="#br0" timeOffset="201848.9604">4316 6896,'0'-25,"25"25,-25 25,0 24,0-24,0 25,-25-25,25 49,-25-24,25-1,-25-24,1 25,24-1,-25-24,0 0,0 0,25-1,-25-24,1 25,-1-25,25-25,-25 25,25-24,-25-1,0 0,25 0,0 0,0 1,0-26,0 25,25 0,-25 1,25 24,-25-25,25 0,0 25,-1-25,1 25,0 0,0 25,0 0,-1-25,1 25,0-1,0 1,0 0,-25 0,24-25,-24 25,25-25,-25 24,25-24,-25 25,-50-50,50 1,-24-1</inkml:trace>
  <inkml:trace contextRef="#ctx0" brushRef="#br0" timeOffset="202264.3388">4018 6747,'25'0,"0"0,0 0,0 0,-1-25,1 25,25 0,-25 0,-1 0,26 0,-25 0,0 0,-1 0,1 0,0 0,0 0,0 0,-25-25,0 0,-25 25,25-24,-25-1,25 0,-25 0,0 0,-24-49,24 74,0-25</inkml:trace>
  <inkml:trace contextRef="#ctx0" brushRef="#br0" timeOffset="206664.5531">5035 6995,'-24'0,"24"25,24-25,1 0,0 0,0 0,0 0,-1 0,1-25,0 25,0 0,0 0,-1 0,1-25,0 25,0 0,0 0,-1 0,-48 0,-1 0,0 0</inkml:trace>
  <inkml:trace contextRef="#ctx0" brushRef="#br0" timeOffset="207124.1561">5060 7193,'-25'0,"50"0,0 0,0 0,0 0,-1 0,1-24,0 24,0 0,0 0,-1 0,1 0,0 0,0 0,0 0,-1 0,1 0,-50 0</inkml:trace>
  <inkml:trace contextRef="#ctx0" brushRef="#br0" timeOffset="210728.9895">22399 4614,'-25'0,"25"24,-25-24,25 25,0 0,-25 25,25-26,-25 1,25 0,-24 0,24 0,-25 0,25 24,-25-24,25 0,-25 0,25-1,-25-24,25 25,-24-25,24 25,-25-25,0 0,0 0,25-25</inkml:trace>
  <inkml:trace contextRef="#ctx0" brushRef="#br0" timeOffset="211328.0982">22200 4440,'25'0,"0"25,0 0,-25-1,24 1,1 0,-25 0,25 0,-25-1,0 1,25 0,-25 0,25 0,-25-1,24 1,-24 25,25-25,-25 0,25-1,-25 1,0 0,25 0,-25 0,25-25,-25 24,24 1,-24 0,25 0,0 0,-50-50</inkml:trace>
  <inkml:trace contextRef="#ctx0" brushRef="#br0" timeOffset="212480.6584">22547 4018,'-24'-24,"24"48,0 1,0 0,0 0,0 0,0 24,0-24,0 25,0-26,0 1,0 25,0-1,-25-24,25 0,0 0,0 0,0-1,0 1,0 0,25-50,-25 0,0 1,0-1,0 0,0 0,0 0,0 1,24-26,-24 25,25 0,-25 1,25-1,0 0,0 25,-25-25,24 25,1 25,0-25,0 25,-25 0,0-1,-25-24,25 25,-25-25,25 25,-25-25,25 25,-24-25,-1 25,0-25,0 0,25-25,25 25,-25 25,0-1,25-24,-25 25,0 0,25-25,-25 25,24 0,1-25,-25 24,25-24,0 0,0 0,0 25,-1-25,-24-25,25 25,0 0,0-24,-25-1</inkml:trace>
  <inkml:trace contextRef="#ctx0" brushRef="#br0" timeOffset="224380.4232">6152 6722,'0'0,"0"-25,-25 25,25 25,-25 0,25 24,-25-24,0 25,25 0,-24 24,-1-24,0 24,0-24,0-1,1-24,24 25,-25-26,25 1,0 0,0 0,0-50,25 0,-25-24,0 24,0-50,24 26</inkml:trace>
  <inkml:trace contextRef="#ctx0" brushRef="#br0" timeOffset="224608.8207">6102 6697,'0'0,"0"-25,0 1,25 48,-25 1,0 0,25 0,-25 24,0-24,24 25,-24 0,25 24,-25-24,25-1,-25 1,25-1,-25 1,0 0,0-26,0 26,0-25,25 0,-50-1,25-48,-25 24,0-25</inkml:trace>
  <inkml:trace contextRef="#ctx0" brushRef="#br0" timeOffset="224752.2016">5953 7119,'25'0,"0"0,0-25,-1 25,26-25,-25 1,0-1,24 0,-24 0</inkml:trace>
  <inkml:trace contextRef="#ctx0" brushRef="#br0" timeOffset="225316.3045">6474 6226,'-25'0,"25"25,0 0,0-1,0 26,0 0,0-1,-25 1,25-1,0 1,0 0,0-1,0-24,0 0,-24-25,24-25,0 0,24 0,-24-24,0 24,25-25,-25 26,25-1,-25 0,25 0,0 25,-1 0,1 0,0 0,-25 25,25 0,-25 0,0-1,0 1,-25 0,0-25,0 0,1 25,-1-25,0 0,0 0,0 0,25 25,25-1,0 1,0 0,0-25,-25 25,24 0,1-25,-25 24,25-24,0 0,0-24</inkml:trace>
  <inkml:trace contextRef="#ctx0" brushRef="#br0" timeOffset="225560.5035">6672 6573,'25'0,"0"0,0 0,0-25,-1 25,1 0,0 0,0 0,0 0,0-24,-1 24</inkml:trace>
  <inkml:trace contextRef="#ctx0" brushRef="#br0" timeOffset="225800.3229">7045 6300,'0'25,"0"0,0 0,0 24,0-24,0 25,0-25,0-1,24 1,-24 25,0-25,0-1,0 1,0 25,0-25,0-1,-24-24</inkml:trace>
  <inkml:trace contextRef="#ctx0" brushRef="#br0" timeOffset="226416.4627">7565 6573,'0'-25,"-24"25,-1 0,25 25,-25 0,0 0,0 24,1 1,-1 24,0-24,25 25,-25-26,25 26,0-1,25-24,-25-1,0 1,25-25,-25 24,25-24,-1 0,1 0,25-25,-25 0,-1 0,1 0,0-25,0 0</inkml:trace>
  <inkml:trace contextRef="#ctx0" brushRef="#br0" timeOffset="226772.0198">7962 6697,'-25'-25,"1"25,24 25,-25 0,25 0,-25 0,25 24,-25 1,0 0,1-1,24 1,-25 24,0-24,25-1,0-24,-25 25,25-25,0-1,25 1,-25-50,0 1,0-1</inkml:trace>
  <inkml:trace contextRef="#ctx0" brushRef="#br0" timeOffset="227008.3365">7937 6648,'-24'-25,"24"50,0-1,24 1,-24 0,0 0,25 24,-25-24,25 25,-25 24,0-24,25 0,-25-1,0 1,25-25,-25 24,0-24,25 0,-25 0,0-1,-25-24,25-24,-25-1</inkml:trace>
  <inkml:trace contextRef="#ctx0" brushRef="#br0" timeOffset="227164.1843">7789 7119,'24'0,"1"0,0 0,0 0,24-25,-24 25,25-25,-25 25,24-24,-24 24,0-25</inkml:trace>
  <inkml:trace contextRef="#ctx0" brushRef="#br0" timeOffset="227647.9538">8582 6796,'0'0,"25"0,-25 25,0 0,-25 25,25-25,0 24,-24 1,-1-25,25 24,-25-24,0 0,0 24,25-24,-24-25,-1 25,0 0,0-25,0-25,25 0,-24 0,24 1,0-1,0 0,0 0,0 0,0 1,24-1,-24 0,25 25,0 0,0 0,0 0,-1 0,1 25,0 0,0-25,0 24,-1 1,-24 0,25-25,0 25,-25 0,25-25,-50 0,0 0</inkml:trace>
  <inkml:trace contextRef="#ctx0" brushRef="#br0" timeOffset="228592.2197">8285 6623,'0'0,"-25"0,0-25,50 50,0-25,0 0,-1 25,26-25,-25 0,24 0,1-25,0 25,-26 0,26 0,-25 0,24-25,-24 25,0 0,0 0,0 0,-50 0,0-25,0 25,25-25,-25 25,1-24,-1-1,25 0,-25 0,0 25,25-25</inkml:trace>
  <inkml:trace contextRef="#ctx0" brushRef="#br0" timeOffset="228964.1366">9004 6449,'0'25,"25"0,0 0,-25-1,25 1,-1 25,-24-25,0 24,25 1,-25-1,25 1,-25-25,0 25,0-26,0 26,0 0,-25-1,25 1,-25-25,1 24,-1 1,0-1,0-24,0 0,0 0</inkml:trace>
  <inkml:trace contextRef="#ctx0" brushRef="#br0" timeOffset="231276.4828">9674 6821,'25'0,"-1"0,1 0,0-25,0 25,0 0,-1 0,1 0,0 0,0 0,0 0,-50 25,0-25</inkml:trace>
  <inkml:trace contextRef="#ctx0" brushRef="#br0" timeOffset="231452.1039">9674 6970,'-25'0,"50"0,0 0,-1 0,1 0,0 0,0-25,24 25,-24 0,0-24,0 24,0 0,-1 0,1 0</inkml:trace>
  <inkml:trace contextRef="#ctx0" brushRef="#br0" timeOffset="231880.3195">10840 6474,'-25'0,"25"25,-25 0,0-1,0 26,1 24,-1-24,0 24,0-24,0 25,25-26,-24 1,-1-1,25 1,-25 0,25-26,0 1,0 0,0 0,25-50,-25 0,-25-24,25-1,25 0</inkml:trace>
  <inkml:trace contextRef="#ctx0" brushRef="#br0" timeOffset="232113.0059">10815 6424,'25'0,"-25"25,0 0,24-25,-24 50,0-26,0 26,25 24,-25-24,0 0,25-1,-25 1,25 0,-25-1,0 1,0-1,25-24,-25 25,0-25,0-1,-25-24,0 0,25-24</inkml:trace>
  <inkml:trace contextRef="#ctx0" brushRef="#br0" timeOffset="232259.9654">10641 6921,'25'0,"0"0,0-25,-1 25,1 0,25-25,-25 25,-1-25,1 0,25 0,-25 1</inkml:trace>
  <inkml:trace contextRef="#ctx0" brushRef="#br0" timeOffset="232808.2998">11112 6127,'0'25,"0"-1,0 26,0-25,0 49,-24-24,24-1,0 1,0 0,0-1,-25 1,25-25,0 24,0-24,0-50,0 0,0 1,0-1,25-25,-25 25,0-24,24-1,-24 25,25 1,-25-1,25 0,0 0,0 25,0 0,-25 25,24-25,-24 25,0 0,0-1,0 1,-24-25,24 25,-25 0,0 0,0-25,0 24,0-24,1 0,-1 0,25-24,0 48,25 1,-1 0,1 0,0 0,0-25,0 24,0-24,-1 0,1 0,0 0,-25-24,25 24,-25-25,0 0</inkml:trace>
  <inkml:trace contextRef="#ctx0" brushRef="#br0" timeOffset="232988.0701">11311 6449,'25'0,"0"0,-1 0,1 0,0 0,0-25,0 25,-1 0,1 0,0 0,-25-24,25 24</inkml:trace>
  <inkml:trace contextRef="#ctx0" brushRef="#br0" timeOffset="233184.1532">11633 6226,'-24'25,"24"0,0-1,0 1,0 25,0-25,0-1,0 26,0-25,0 24,0-24,0 0,24 0,-24 0,-24-1</inkml:trace>
  <inkml:trace contextRef="#ctx0" brushRef="#br0" timeOffset="233744.9893">12080 6424,'0'0,"-25"0,0 25,25 0,-25 25,1-26,24 26,-25 0,0 24,25-24,0-1,0 1,0-25,0 0,0-1,25 26,-25-25,25-25,-1 25,1-1,0-24,0 0,0-24,-1 24</inkml:trace>
  <inkml:trace contextRef="#ctx0" brushRef="#br0" timeOffset="234065.0491">12402 6648,'0'-25,"0"50,-24-1,24 1,0 0,-25 25,0-26,25 26,-25-25,0 0,1 24,-1-24,0 25,0-25,0-1,25 1,-25 0,1-25,-1-25,25-24</inkml:trace>
  <inkml:trace contextRef="#ctx0" brushRef="#br0" timeOffset="234272.2145">12254 6474,'24'-25,"-24"50,25-25,-25 25,25 0,-25-1,25 26,0-25,-1 24,1 1,-25 0,25-1,0 1,-25-25,25 24,-1-24,1 25,-25-25,25-1,0 1,0-25,-25 25,24-25</inkml:trace>
  <inkml:trace contextRef="#ctx0" brushRef="#br0" timeOffset="234733.265">12948 6499,'0'0,"-25"0,50 0,-25 25,0-1,0 26,0-25,0 24,-25 1,25 0,0-26,-25 26,1 0,-1-25,0-1,25 26,-25-25,0-25,25 25,-24-25,-1 0,0 0,25-25,-25 25,25-25,0 0,0-24,0 24,0 0,0 0,25 0,-25 0,25 1,0-1,-1 25,1 0,0 0,0 0,0 25,-1-1,-24 1,25 0,0 0,0 0,-25 0,25-25,-25 24,24-24,1 0,-50 0,25-24,-24 24,-1-25</inkml:trace>
  <inkml:trace contextRef="#ctx0" brushRef="#br0" timeOffset="235104.2055">12576 6424,'0'-24,"25"24,0 0,-1 24,1-24,0 0,0 0,0 0,24 0,-24 0,25 0,-1-24,-24 24,0 0,0 0,-1 0,-24-25,25 25,0-25,-50 25,25-25,-25 25,25-25,-24 25,-1-24,25-1,-25 0,0 25,25-25,-25 0</inkml:trace>
  <inkml:trace contextRef="#ctx0" brushRef="#br0" timeOffset="235401.0927">13221 6350,'25'0,"-25"25,25 0,-25-1,24 1,-24 0,25 25,0-26,0 26,-25 0,25-1,-25 1,24-1,-24-24,0 25,-24-25,24 24,-25-24,0 25,0-25,0 24,-24-24,-1 25</inkml:trace>
  <inkml:trace contextRef="#ctx0" brushRef="#br0" timeOffset="235836.6814">13717 6672,'0'0,"25"0,0 0,-1 0,1-24,0 24,0 0,0 0,-1-25,1 25,0 0,0 0,-50 0,0 25</inkml:trace>
  <inkml:trace contextRef="#ctx0" brushRef="#br0" timeOffset="236000.2193">13667 6846,'25'-25,"0"25,0 0,0 0,24 0,-24-25,0 25,24 0,-24 0,0-24,0 24,0 0,-1 0,1 0</inkml:trace>
  <inkml:trace contextRef="#ctx0" brushRef="#br0" timeOffset="236368.6077">14536 6474,'0'25,"-25"0,25-1,-25 1,0 25,25-1,-25-24,1 25,-1-1,0-24,0 0,0 0,0 0,1 0,-1-1,0 1,0-25,-49-74,74 49</inkml:trace>
  <inkml:trace contextRef="#ctx0" brushRef="#br0" timeOffset="236644.2162">14337 6276,'0'-25,"25"25,0 0,0 0,-1 25,1-25,0 0,-25 24,25 1,-25 0,25 25,-1-26,-24 26,25-25,-25 24,25 1,0-25,-25 24,25 1,-1-25,-24 0,25-1,0 1,-25 0,25 0,0 0,-1-25,-48-50</inkml:trace>
  <inkml:trace contextRef="#ctx0" brushRef="#br0" timeOffset="237344.6651">15280 6226,'0'0,"0"-25,0 0,-25 25,25 25,-25 0,25 25,-25-1,0 26,1-26,-1 26,0-26,0 1,0 24,25-24,0-25,-24 24,24-24,0 0,24-25,-24-25,0 0,0 0,25-24,-25-1,0 1</inkml:trace>
  <inkml:trace contextRef="#ctx0" brushRef="#br0" timeOffset="237580.583">15255 6176,'0'0,"0"-24,25-1,-1 50,-24-1,0 1,25 0,-25 25,0-26,25 26,-25 0,0-1,25 26,-25-26,25 1,-25-1,25-24,-25 25,24-25,-24-1,0 1,0 0,25-25,-50 0,1-50,-1 26</inkml:trace>
  <inkml:trace contextRef="#ctx0" brushRef="#br0" timeOffset="237749.2653">15131 6598,'-25'0,"50"0,0-25,-1 25,1 0,0-25,0 25,0-24,24 24,-24-25,0 25,0-25,0 0,-1 25,-24-25</inkml:trace>
  <inkml:trace contextRef="#ctx0" brushRef="#br0" timeOffset="238328.4825">15577 5606,'0'25,"25"-1,-25 1,0 25,-25-1,25 1,0 0,0 24,-24-24,24-1,0 1,0-25,0 0,0-1,0 1,0-50,0 1,0-1,0-25,0 1,24 24,-24-25,0 25,25-24,-25 24,25 0,0 0,0 25,-1 25,1 0,0 0,-25 0,0-1,0 1,-25 0,25 0,-25-25,1 0,-1 0,0 0,0 0,0 0,1 0,24 25,24-1,1 1,0 0,0-25,0 25,-1-25,-24 25,25-25,0 0,0 0,0 0,-25-25,24 0</inkml:trace>
  <inkml:trace contextRef="#ctx0" brushRef="#br0" timeOffset="238499.9461">15825 5953,'25'0,"0"0,0 0,0 0,-1 0,1 0,0 0,0 0,0 0,-25-25</inkml:trace>
  <inkml:trace contextRef="#ctx0" brushRef="#br0" timeOffset="238692.4879">16073 5779,'0'25,"0"0,0 25,0-25,0-1,-24 26,24-25,0 24,0 1,24-25,-24 0,0 24,0-24,0 0</inkml:trace>
  <inkml:trace contextRef="#ctx0" brushRef="#br0" timeOffset="239148.2156">16495 6251,'-25'25,"25"-1,0 1,0 0,0 25,-24-26,-1 26,25 0,-25-26,25 26,-25-25,25 24,-25-24,0 0,1 0,-1-25,0-25,0 0,25 0,0 1,0-1,0 0,0 0,0-24,25 24,-25 0,25 25,0 0,-1 0,1 0,-25 25,25-25,0 25,0-1,0 1,-1 0,1 0,-25 0,25-25,-25 24,25-24,-50 0,0-24</inkml:trace>
  <inkml:trace contextRef="#ctx0" brushRef="#br0" timeOffset="239520.6832">16098 6251,'25'-25,"0"25,0 0,-1 0,1 0,0 0,0 0,0 0,24-25,-24 25,25 0,-1 0,1 0,-25 0,24 0,-24 0,0 0,25 0,-26 0,-24-25,-24 1,24-1,-25 0,25 0,-25 25,25-25,-25 1,0-1,25 0,-24 25</inkml:trace>
  <inkml:trace contextRef="#ctx0" brushRef="#br0" timeOffset="242868.7074">2084 8905,'0'25,"24"-25,1 0,0 0,0 0,0 0,24 0,-24 0,0 0,0 0,-1-25,1 25,0 0,-50 25,0-25</inkml:trace>
  <inkml:trace contextRef="#ctx0" brushRef="#br0" timeOffset="243044.2078">2108 9128,'-24'0,"48"0,1 0,0 0,0 0,24 0,-24 0,-25-25,25 25,0 0,0 0,-1 0,1 0,0 0</inkml:trace>
  <inkml:trace contextRef="#ctx0" brushRef="#br0" timeOffset="243628.0159">3249 8806,'0'-25,"0"50,0-1,-24 1,24 25,-25-25,25-1,0 26,-25-25,0 0,25 0,-25 24,1-24,-1 0,0-25,25 25,-25-1,0 1,1-25,24 25,-50-50,25 0</inkml:trace>
  <inkml:trace contextRef="#ctx0" brushRef="#br0" timeOffset="243844.9611">3051 8607,'0'-25,"25"25,0 0,-25 25,24-25,1 25,-25 0,25 0,0-1,0 26,-1-25,1 24,-25 1,25 0,0-26,-25 26,25-25,-25 0,24 24,1-24,0 0,-25 0,25-25,0 0</inkml:trace>
  <inkml:trace contextRef="#ctx0" brushRef="#br0" timeOffset="244121.1319">3845 8582,'0'0,"-25"0,25 25,0 0,-25 25,0-1,1 26,24-26,-25 26,0-26,0 26,25-26,-25 1,25-25,0 0,0-1,0 1,25-25,-25-25,0 1,0-26,0 0</inkml:trace>
  <inkml:trace contextRef="#ctx0" brushRef="#br0" timeOffset="244364.8692">3820 8533,'-25'-25,"50"0,-25 50,25-25,-25 25,0 24,25-24,-25 25,24-25,-24 24,25 1,-25-1,25 26,-25-26,0 1,0 0,25-1,-25-24,0 25,0-25,25-1,-25 1,0 0,-25-25,-25-50,25 26</inkml:trace>
  <inkml:trace contextRef="#ctx0" brushRef="#br0" timeOffset="244500.6378">3721 9004,'25'0,"-1"-25,1 25,0-25,0 25,24-24,-24-1,0 0,0 0</inkml:trace>
  <inkml:trace contextRef="#ctx0" brushRef="#br0" timeOffset="245081.04">4118 8037,'-25'-25,"25"50,0 0,25-1,-25 1,0 25,0 24,-25-24,25-1,0 26,0-26,0 1,-25 0,25-1,0-24,0 25,0-75,0 0,0 0,0-24,25-1,-25 0,0 26,25-26,-25 25,24 0,-24-24,25 24,0 25,0 0,0 0,-1 0,-24 25,25 0,-25-1,0 1,0 0,-25 0,25 0,-24-25,-1 24,0-24,25 25,-25-25,0 0,1 0,-1 0,25 25,25 0,-1 0,1-1,0 1,0-25,0 0,-1 0,1 0,0 0,-25-25,25 25,0-24</inkml:trace>
  <inkml:trace contextRef="#ctx0" brushRef="#br0" timeOffset="245315.9205">4390 8483,'-24'-25,"48"25,1 0,0 0,0 0,0 0,-1-24,1 24,0 0,0-25,0 25</inkml:trace>
  <inkml:trace contextRef="#ctx0" brushRef="#br0" timeOffset="245647.9697">4589 8260,'25'0,"-1"0,1 0,-25 25,25-25,0 25,-25-1,25 1,-25 0,0 0,0 0,-25-1,25 1,-25 0,0 0,0 0,1-1,-1-24,25 25,-25-25,50 0,0 0,-25-25,24 25,1 0,0 0,0-24,0 24,-1 0,1 0</inkml:trace>
  <inkml:trace contextRef="#ctx0" brushRef="#br0" timeOffset="246020.7602">5333 8260,'-25'-25,"25"50,-25-25,1 25,24 0,-25 24,0 1,0 24,0 1,25-26,-24 26,48-26,-24 26,0-26,0 26,0-26,25 1,0-25,-25 0,25-1,24 1,-24 0,0-25,0 0,0-25</inkml:trace>
  <inkml:trace contextRef="#ctx0" brushRef="#br0" timeOffset="246300.558">5705 8409,'0'0,"-25"0,0 49,25-24,-24 25,-1-1,0 26,0-26,0 26,1-26,-1 1,25 0,-25-1,25-24,0 0,-25 0,25 0,25-50,-25 0,0-25</inkml:trace>
  <inkml:trace contextRef="#ctx0" brushRef="#br0" timeOffset="246552.6838">5680 8310,'0'24,"25"-24,-25 25,25 0,-25 25,25-1,-25 1,24-1,-24 1,0 24,0-24,25 0,-25-1,0 1,0-25,0 24,25-24,-25 0,0 0,0 0,-25-25,0-25</inkml:trace>
  <inkml:trace contextRef="#ctx0" brushRef="#br0" timeOffset="246704.098">5581 8830,'25'0,"0"0,24 0,-24-24,0 24,24 0,-24 0,25-25,-75-25,50 50</inkml:trace>
  <inkml:trace contextRef="#ctx0" brushRef="#br0" timeOffset="247140.436">6424 8582,'-24'-24,"24"48,0 1,-25 0,25 25,-25-26,0 26,0 0,1-1,-1-24,0 25,0-26,0 1,25 0,-24 0,-1-25,0 0,25-25,-25 0,25 0,-25 1,25-1,0-25,25 25,-25 1,25-1,-25 0,25 0,0 25,-1 0,1 0,0 0,0 25,0-25,-1 25,1-25,0 25,0-1,0-24,-25 25,24-25,1 25,-50-50,1 25,-1-25</inkml:trace>
  <inkml:trace contextRef="#ctx0" brushRef="#br0" timeOffset="247460.1633">5928 8558,'-24'0,"48"-25,1 25,0 0,0 0,0-25,-1 25,1 0,25 0,-1 0,1 0,-25 0,24 0,1 0,0 0,-1 0,-24 0,0 25,0-25,-1 0,-24-25,25 25,-50-25,25 0,-24 25,24-24,-25-1,0 0,0 0,0 0,25 1,0-1,-24 25,24-25</inkml:trace>
  <inkml:trace contextRef="#ctx0" brushRef="#br0" timeOffset="247821.0936">6747 8186,'25'0,"-25"24,24 1,1 0,0 25,-25-26,25 26,0 0,0-1,-1-24,-24 25,0-1,25-24,-25 25,0-1,0-24,0 0,-25 24,25-24,-24 25,-1-25,0 24,0-24,0 25,0-25,-24-1</inkml:trace>
  <inkml:trace contextRef="#ctx0" brushRef="#br0" timeOffset="248228.9262">7342 8458,'0'0,"25"0,0 0,0 25,-1-50,1 25,25 0,-25 0,-1 0,1 0,0 0,0 0,0 0,-50 0,-25 0,25 0,1 25</inkml:trace>
  <inkml:trace contextRef="#ctx0" brushRef="#br0" timeOffset="248436.2074">7342 8706,'25'-24,"0"24,0 0,-1 0,1 0,0 0,25-25,-26 25,26 0,-25 0,0 0,-1 0,1 0,-25-25,25 50,-50-25</inkml:trace>
  <inkml:trace contextRef="#ctx0" brushRef="#br0" timeOffset="249628.2915">8682 8483,'-25'-25,"25"50,0 0,-25-25,25 50,-25-26,0 26,1 0,-1-26,0 26,25-25,-25 24,0-24,1 25,-1-25,0-1,0 1,0 0,25 0,-24-25,-1-25,25-25</inkml:trace>
  <inkml:trace contextRef="#ctx0" brushRef="#br0" timeOffset="249897.221">8458 8285,'0'-25,"25"0,0 25,-25 25,25-25,0 25,-25 0,24-1,1 1,0 0,-25 25,25-1,-25-24,25 25,-25-1,24 1,1-1,-25 1,25 0,-25-26,25 26,-25-25,25 0,-25-1,24 1,-24 0,25-25,-25-25,-25 0</inkml:trace>
  <inkml:trace contextRef="#ctx0" brushRef="#br0" timeOffset="250304.1963">8830 8161,'0'-25,"25"25,0 0,0 0,0 25,-1-25,1 0,-25 25,25-25,-50 24,25 1,-25-25,1 25,24 0,-25 0,0-25,0 24,0 1,1-25,24 25,-25-25,50 0,-1-25,1 25,0 0,0-25,0 25,-1 0,1-24,0 24,0 0,0 0</inkml:trace>
  <inkml:trace contextRef="#ctx0" brushRef="#br0" timeOffset="250672.7252">9624 8186,'0'0,"-25"0,1 24,24 1,-25 25,0-1,0 26,25-26,-25 26,1-26,-1 26,0-26,0 1,0 0,1-1,24 1,0-25,0-1,0-48,24-1,-24-25,25 25</inkml:trace>
  <inkml:trace contextRef="#ctx0" brushRef="#br0" timeOffset="250928.4465">9575 8235,'0'0,"0"-25,0 1,24 24,1 24,-25 1,25 25,-25-25,25 24,-25-24,25 25,-25 24,0-24,24-1,-24 1,25-1,-25 1,0-25,25 24,-25-24,0 0,0 0,25-25,-25 25,-25-25,0 0,25-25,-25 25</inkml:trace>
  <inkml:trace contextRef="#ctx0" brushRef="#br0" timeOffset="251077.0976">9451 8706,'-25'0,"50"-24,-1 24,1 0,0-25,0 25,0 0,24-25,-24 25,25-25,-26 25,1-25,-25 1</inkml:trace>
  <inkml:trace contextRef="#ctx0" brushRef="#br0" timeOffset="251636.7418">9872 7714,'0'25,"0"0,0 24,0 1,0 0,0-1,-25 26,25-26,0 1,0 0,0-1,0-24,0 25,0-26,0-48,0-1,0 0,0 0,0 0,0-24,25 24,-25-25,0 26,25-1,0 0,0 25,-1 0,1 0,0 25,-25 0,25-25,-25 24,-25 1,25 0,-25-25,25 25,-25-25,1 0,-1 25,0-25,0 0,0 0,25 24,25 1,-25 0,25 0,0 0,0-25,-1 0,-24 24,25-24,0 0,0-24,0 24,-25-25,25 25,-25-25</inkml:trace>
  <inkml:trace contextRef="#ctx0" brushRef="#br0" timeOffset="251812.2934">10096 8136,'24'0,"1"0,0 0,0 0,0 0,-1 0,1 0,0 0,0-25,0 25</inkml:trace>
  <inkml:trace contextRef="#ctx0" brushRef="#br0" timeOffset="251984.3029">10393 7962,'-25'25,"50"0,-50 0,25 0,0-1,0 1,25 0,-25 0,0 0,0 24,0-24,0 0,25 0,-25-1,0 1</inkml:trace>
  <inkml:trace contextRef="#ctx0" brushRef="#br0" timeOffset="252465.0054">10964 8310,'0'24,"0"1,0 0,0 0,-25 24,25 1,-25 0,25-26,-25 26,25 0,-25-26,1 1,-1 25,0-25,0-1,0-24,1 0,-1 0,0-24,25-1,-25 25,25-50,0 25,0 1,25-1,-25 0,0 0,25 0,0 1,-1 24,1 0,0 0,0 0,0 24,-1-24,1 25,0-25,0 25,0-25,-25 25,24-25,1 0,-25 25,0-50,-49 0,24 0,0 25</inkml:trace>
  <inkml:trace contextRef="#ctx0" brushRef="#br0" timeOffset="252776.0483">10716 8210,'-25'0,"50"-24,-1 24,1 0,0 0,25 0,-26 0,1 0,0 0,25 0,-26 0,26 0,-25 0,0 0,24 0,-24 0,0 0,-50-25,0 0,25 0,-25 0,1 25,24-24,-25-1,25 0,-25 0,25 0,0 0</inkml:trace>
  <inkml:trace contextRef="#ctx0" brushRef="#br0" timeOffset="253121.0457">11410 8409,'0'0,"25"0,0 0,24 0,-24 0,0 0,0 0,24 0,-24 0,0 0,0-25,0 25,-25 25,-25-25,0 0,0 25,0-25</inkml:trace>
  <inkml:trace contextRef="#ctx0" brushRef="#br0" timeOffset="253280.5387">11435 8582,'25'0,"0"0,-1 0,26 0,-25-24,0 24,-1 0,26-25,-25 25,0 0,-1 0,1 0,-25-50</inkml:trace>
  <inkml:trace contextRef="#ctx0" brushRef="#br0" timeOffset="253432.8034">12303 8384,'25'0,"0"25,0-50,-25 0</inkml:trace>
  <inkml:trace contextRef="#ctx0" brushRef="#br0" timeOffset="253536.3564">12626 8409</inkml:trace>
  <inkml:trace contextRef="#ctx0" brushRef="#br0" timeOffset="253640.3873">12998 8384,'0'0,"24"0,1 0,0 0</inkml:trace>
  <inkml:trace contextRef="#ctx0" brushRef="#br0" timeOffset="254072.8528">13742 8384,'-25'0,"50"-25,0 25,24-25,-24 25,25 0,-26 0,26 0,0 0,-1 0,1-24,-1 24,-24 0,25 0,-25 0,-1-25,1 25,0 0,0 0,-50 0,0 0,0 25,1-25,-1 0,-25 24</inkml:trace>
  <inkml:trace contextRef="#ctx0" brushRef="#br0" timeOffset="254329.1151">13767 8533,'24'0,"1"0,0 0,0 0,24-25,1 25,0 0,-1 0,-24 0,25-25,-1 25,1-25,-25 25,24 0,-24 0,0 0,0 0,-50-24,0 24</inkml:trace>
  <inkml:trace contextRef="#ctx0" brushRef="#br0" timeOffset="257276.22">10319 7987,'-25'-25,"50"25,-25-25,25 25,-1 0,1 0,-25 25,25-25,-25 25,0 0,0 0,-25-25,25 25,0-1,0 1,0 0,-25 0,25 0,-24-1,-1 1,25 0,-25-25,50 0,0 0,-1 0,1 0,0 0,0 0,0-25,-1 25,1 0,0 0,-25 25,-25-25</inkml:trace>
  <inkml:trace contextRef="#ctx0" brushRef="#br0" timeOffset="259188.9233">15255 8086,'0'25,"0"0,-25 0,25 0,0-1,-25 1,25 0,-25 25,1-26,24 26,-25-25,0 0,25-1,-25 1,0 25,1-25,24-1,-25 1,0 0,0-25,25 25,-25-25,1 25,-1-50,0 0,25-25,0 1</inkml:trace>
  <inkml:trace contextRef="#ctx0" brushRef="#br0" timeOffset="259588.6795">15106 7987,'0'-25,"0"0,25 1,-25-1,25 25,-1-25,1 25,-25 25,25 0,-25-1,25-24,-25 25,0 0,25 0,-1 0,-24 0,25-1,-25 1,25 0,-25 25,25-26,-25 1,0 25,25-25,-25 24,25 1,-25-25,24-1,-24 1,0 25,25-25,-25-1,25 1,-25 0,25 0,-25-50</inkml:trace>
  <inkml:trace contextRef="#ctx0" brushRef="#br0" timeOffset="260921.4784">15652 7516,'0'-25,"-25"25,25 25,0 0,-25-1,25 26,0 0,-25-1,25-24,0 25,0-1,-24 1,24-25,0-1,0 1,0 0,0-50,24 0,-24 1,0-1,0 0,0 0,25 0,-25-24,0 24,25 0,0 0,-25 1,25 24,-1-25,1 25,0 0,0 25,-25-1,25-24,-25 25,0 0,-25-25,25 25,-25 0,0-25,25 24,-25-24,1 0,-1 0,0 0,0 0,0 0,25 25,25 0,-25 0,25-25,-25 25,25-1,0-24,-1 25,1-25,0 0,0 25,0-25,-1 0,1-25,0 25,0 0</inkml:trace>
  <inkml:trace contextRef="#ctx0" brushRef="#br0" timeOffset="261492.2598">16495 8136,'0'25,"0"0,0-1,0 1,-25 25,25-25,-24 24,-1-24,25 25,-25-26,0 1,25 0,-25 25,0-26,1 1,-1-25,0 25,0-25,0 0,1-25,24 0,-25 1,25-1,0 0,0 0,25 0,-25 1,24-1,-24 0,25 0,0 25,0-25,0 25,-1 25,1-25,0 0,0 25,0 0,-25 0,25-1,-1-24,1 25,-25 0,25-25,-25 25,25 0,-50-25,0-25,25 0</inkml:trace>
  <inkml:trace contextRef="#ctx0" brushRef="#br0" timeOffset="261912.2411">16148 8062,'25'0,"-1"0,1 0,0 0,0 0,0 0,-1 0,26-25,-25 25,25 0,-1 0,-24-25,25 25,-26 0,1 0,0 0,0 0,0 0,-1 0,-48-25,24 0,-25 25,25-25,-25 1,25-1,-25 25,0-25,1 0,-1 25</inkml:trace>
  <inkml:trace contextRef="#ctx0" brushRef="#br0" timeOffset="264996.3392">17487 8136,'0'0,"0"-25,-25 25,1 25,24 0,-25 24,0 26,0-26,0 26,25-26,0 1,0 0,0-1,0 1,0-25,25-1,-25 1,25 0,0-25,0 25,-1-50,26 25,-25-25</inkml:trace>
  <inkml:trace contextRef="#ctx0" brushRef="#br0" timeOffset="265371.8808">17983 8161,'0'0,"0"25,0-1,0 26,-24-25,24 24,0-24,-25 25,25-25,-25 24,0-24,0 0,25 0,-24-1,-1 1,0-25,0 0,0 0,1 0,24-25,-25 1,25-1,0-25,0 25,0 1,0-1,25 0,-25 0,24 25,1 0,0 0,0 0,0 0,-1 25,26 0,-25-25,0 25,-1-1,1 1,0 0,0-25,-25 25,25-25,-1 0,-48-25</inkml:trace>
  <inkml:trace contextRef="#ctx0" brushRef="#br0" timeOffset="265692.5797">17686 8037,'25'0,"-1"0,-24 25,25-25,25 0,-25 24,-1-24,26 0,-25 0,24 0,-24 0,25 0,-25 0,24 0,-24-24,0 24,0 0,-1 0,-48-25,-1 0,0 0,0 0,0 0,1 1,24-1,0 0,24 50</inkml:trace>
  <inkml:trace contextRef="#ctx0" brushRef="#br0" timeOffset="265972.3767">18405 8260,'25'0,"0"0,24 0,-24 0,0 0,0 0,0 0,24 0,-24-25,0 25,0 0,-50 25</inkml:trace>
  <inkml:trace contextRef="#ctx0" brushRef="#br0" timeOffset="266147.8791">18380 8434,'25'0,"0"0,0 0,-1 0,1 0,25 0,-25 0,24 0,-24 0,0 0,0-25,0 25,-1 0</inkml:trace>
  <inkml:trace contextRef="#ctx0" brushRef="#br0" timeOffset="266336.6449">18604 8037,'-25'25,"25"-1,0 1,-25 25,25-1,0 1,0 0,-25-1,25 1,0-1,0 1,0-25,0 24,0-24,25 0</inkml:trace>
  <inkml:trace contextRef="#ctx0" brushRef="#br0" timeOffset="266636.8627">19050 8210,'-25'25,"0"0,25 0,0 0,-24 24,24-24,0 0,24 24,-24-24,0 0,25-25,-25 25,25-25,0 0,0 0,-1-25,1 0,0 0,0 1,-25-1,25 0,-25-25,24 26,-24-1,0 0,0 0,-24 25,24-25,-25 1,0-1,0 25,0 0,1 0,-1 25,0-25,0 24,0 1,1 0</inkml:trace>
  <inkml:trace contextRef="#ctx0" brushRef="#br0" timeOffset="266941.0183">18901 8037,'-25'0,"50"0,0 0,0 0,0 0,-1 0,26 0,0 0,-26 0,26 0,0 0,-1 0,-24 0,0 0,0 0,-1-25,1 25,-50 0,25-25,-24 25,-1-25,0 25,0-25,0 1,25-1,-24 0,-26-49,75 49</inkml:trace>
  <inkml:trace contextRef="#ctx0" brushRef="#br0" timeOffset="267193.0518">19571 7888,'0'25,"0"-1,25 1,-25 0,25 25,-25-25,24 24,1 1,-25-1,25 1,-25 0,0-1,0 1,-25 24,25-24,-25-1,1 1,-1 0,0-1,-25 1,1-1,-1-24</inkml:trace>
  <inkml:trace contextRef="#ctx0" brushRef="#br0" timeOffset="268944.7369">3547 10319,'-25'-25,"50"25,0 0,0 0,-1 0,1-25,25 25,-25 0,24 0,1 0,-25 0,0 0,-1 0,1 0,0 0</inkml:trace>
  <inkml:trace contextRef="#ctx0" brushRef="#br0" timeOffset="269121.1279">3770 10046,'0'25,"25"0,-25-1,0 1,0 25,0-25,0 24,0-24,0 0,0 24,0-24,0 0,0 25,0-26,0 1,-25 0,25 0</inkml:trace>
  <inkml:trace contextRef="#ctx0" brushRef="#br0" timeOffset="269328.2617">3671 10468,'-25'0,"50"24,-25 1,0 0,0 0,0 0,25 24,-25-24,0 0,0 24,25-24,-25 0,0 0,0 0,0-1,0 1,0-50</inkml:trace>
  <inkml:trace contextRef="#ctx0" brushRef="#br0" timeOffset="269744.2554">3746 10641,'0'-25,"0"50,0-74,24 49,1-25,0 25,0 0,0 0,-25 25,24-25,-24 24,0 1,-24 25,24-25,0-1,-25 1,25 0,0 0,0 0,0-50,0 0,25-25,-1 1,-24-1,25 1,0-1,0-24,-25 24,25-24,-1 24,-24 0,25 1,-25 24,25 0,-25 0,0 1,0 48,0 1,0 0,0 0,0 0,25-1,0-24,-1 0,1 0,0 0,-25-24,25 24,0 0,-1-25</inkml:trace>
  <inkml:trace contextRef="#ctx0" brushRef="#br0" timeOffset="269932.7396">4118 10393,'0'0,"-25"0,25 25,0 0,0 0,0-1,0 1,0 25,0-25,0-1,0 1,0 25,0-25,0-1,0 1,-25 0,25 0,-25-25,25 25,-25-25,25 24,-24-24,24-24,-25 24,25-25,-25 0,25 0,0 0</inkml:trace>
  <inkml:trace contextRef="#ctx0" brushRef="#br0" timeOffset="270140.1587">3969 10567,'0'0,"25"0,-1 25,1-1,-25 1,25 0,-25 0,25 0,-25-1,0 1,25-25,-25 25,24-25,1 25,0-25,0 0,0 0,-1 0,1 0,0 0,0 0,0 0,-1 0,1-25</inkml:trace>
  <inkml:trace contextRef="#ctx0" brushRef="#br0" timeOffset="270616.8432">5159 10344,'0'0,"0"24,0 1,-24 0,24 0,0 0,0-1,0 1,-25 0,25 0,0 0,-25-1,0 1,25 0,0 0,-25-25,25 25,-24-25,-1 24,25 1,-25 0,0 0,0 0,1-1,-1-24,25 25,-25-25,0 25,0-50,25 0</inkml:trace>
  <inkml:trace contextRef="#ctx0" brushRef="#br0" timeOffset="270905.0236">4936 10244,'0'-24,"0"-1,25 25,0 0,-25-25,25 25,-25 25,24-25,1 25,-25-1,25 1,0 25,-25-25,25 49,-25-24,24-1,-24 1,25-1,0 1,0 0,0-26,-25 26,24-25,1 0,0-1,0-24,0 25,-1-50,1 25</inkml:trace>
  <inkml:trace contextRef="#ctx0" brushRef="#br0" timeOffset="271516.0163">5556 9674,'0'0,"-25"0,25 25,0-1,0 1,0 25,0-1,0 1,-24 24,24-24,0 25,0-26,0 1,0-25,0-1,0 1,0 0,0-50,0 0,24 1,-24-26,0 0,0 26,0-26,25 0,-25 1,25 24,-25 0,25 0,-25 0,25 25,-25-24,24 24,-24 24,25-24,-25 25,25-25,-25 25,0 0,0 0,0-1,-25 1,25 0,-25-25,25 25,-24-25,-1 25,0-25,0 0,0 0,1 0,48 0,-24 25,25-1,-25 1,25 0,0 0,0 0,-1-25,1 0,0 24,0-24,0 0,-1-24,1 24,0-25</inkml:trace>
  <inkml:trace contextRef="#ctx0" brushRef="#br0" timeOffset="271767.9548">6028 9748,'0'25,"0"0,0 0,0-1,24 26,-24 0,0-26,0 26,0 0,0-25,0-1,0 1,0 0,0 0,0 0,-49-100</inkml:trace>
  <inkml:trace contextRef="#ctx0" brushRef="#br0" timeOffset="272024.1419">6127 9748,'25'-25,"-1"25,1 0,0 0,0 0,-25 25,0 0,0 0,0 0,0-1,0 1,-25 0,25 0,0 24,0-24,0 0,0 25,25-25,-25-1,0 1,0 0</inkml:trace>
  <inkml:trace contextRef="#ctx0" brushRef="#br0" timeOffset="272200.4072">6077 9996,'25'0,"-25"-25,25 25,0 0,-1 0,1 0,0 0</inkml:trace>
  <inkml:trace contextRef="#ctx0" brushRef="#br0" timeOffset="272331.8654">6052 10120,'25'0,"0"0,0 0,0 0,-1-24,1 24,0 0</inkml:trace>
  <inkml:trace contextRef="#ctx0" brushRef="#br0" timeOffset="272744.2574">5804 10393,'25'0,"0"0,0-25,0 25,-1 0,26-24,0 24,24-25,-24 0,-1 0,1 25,-1-25,-24 1,25 24,-1-25,-24 25,-25-25,0 50,-25-25,1 25,-1-25,0 24,0-24,0 0,1 25,-1-25,0 25,25 0,0 0,0-1,0 1,0 0,0 0,0 0,0-1,0 1,25-25,-25-25,25 1,-25-1,24 25,1-25,0 0,-25 0,25 25,-25-24</inkml:trace>
  <inkml:trace contextRef="#ctx0" brushRef="#br0" timeOffset="272900.5441">6102 10294,'0'0,"-25"25,0 0,1-1,24 1,-25 0,0 25,25-26,0 1,-25 25,25-25,-25 24,25-24,-24 0,24 0,0-1</inkml:trace>
  <inkml:trace contextRef="#ctx0" brushRef="#br0" timeOffset="273064.5411">5978 10368,'25'25,"-25"0,25 0,-1 0,1-1,0 1,0 25,0-25,24-1,-24 26,0-25,24-25,-24 25,25-1,-25-24,24 0,1-24,-1 24</inkml:trace>
  <inkml:trace contextRef="#ctx0" brushRef="#br0" timeOffset="273320.59">7243 9947,'-25'0,"0"24,25 1,-24 25,-1 0,0 24,0-24,0 24,1-24,-1 24,0-24,0 24,25-49,-25 24,50-24,-25-50,0 1,0-1</inkml:trace>
  <inkml:trace contextRef="#ctx0" brushRef="#br0" timeOffset="273540.0474">7169 9922,'0'0,"0"-25,24 0,1 25,-25 25,0 0,25 0,-25-1,25 26,-25-25,0 49,25-24,-25 0,24 24,-24-24,25 24,-25-24,25-1,-25 1,0-1,25 1,-25-25,0 0,-25-1,0-48,0-1,1 0</inkml:trace>
  <inkml:trace contextRef="#ctx0" brushRef="#br0" timeOffset="273684.5467">7020 10418,'25'0,"-25"-25,24 25,26-25,-25 25,0-24,24-1,1 0,-25 0,24 0,-24-24,0 24</inkml:trace>
  <inkml:trace contextRef="#ctx0" brushRef="#br0" timeOffset="274193.0344">7590 9550,'0'-25,"0"50,0 0,0 24,0 1,0-1,0 26,0-26,0 1,0 24,-25-24,25-25,0 25,0-26,0 1,0-50,0 1,0-1,0 0,25-25,-25 1,0 24,25-25,-25 25,25 1,0 24,-25-25,24 25,1 0,0 25,-25-1,0 1,0 0,0 0,-25-25,25 25,-25-1,1-24,-1 0,0 25,0-25,0 25,25-50,0 50,0 0,25-25,-25 25,25 0,0-1,0 1,-1 0,1-25,-25 25,25-25,25 25,-26-25,-24-75,25 75</inkml:trace>
  <inkml:trace contextRef="#ctx0" brushRef="#br0" timeOffset="274440.0093">8186 9847,'24'25,"1"-25,0 25,0-25,0 25,-1-25,1 0,0 25,-50-25</inkml:trace>
  <inkml:trace contextRef="#ctx0" brushRef="#br0" timeOffset="275092.917">8086 10021,'25'25,"-25"0,0 0,25-1,-25 1,0 0,0 0,0 0,0-1,25 1,-25 0,0 0,0 0,0-1,0 1,0 0,0 0,0 0,0-50,0 0,0 0,0-24,25 24,-25 0,24 0,-24-24,25 24,0 0,0-25,0 50,-1-24,1 24,0 24,-25 1,0 0,0 0,0 0,-25-1,25 1,-25 25,25-25,0-1,0-48,25 24,-25-25,25 0,0 0,0 0,-1 1,1-1,0 25,0-25,0 25,-1 25,-24 0,25-25,-25 24,-25 1,25 0,0 0,-24 0,-1-1,0 1,25 0,-25 0,0-25,25 25,-24-25,-1-25,25 0,0-25,0 26,25-1,-25 0,24 0,1 25,-25-25,25 1,0 24</inkml:trace>
  <inkml:trace contextRef="#ctx0" brushRef="#br0" timeOffset="275336.1249">8954 10120,'0'-24,"25"24,0 0,0 0,0 0,24 0,-24 0,0 0,0 0,0 0,-1 0,1 0,0-25</inkml:trace>
  <inkml:trace contextRef="#ctx0" brushRef="#br0" timeOffset="275600.3101">9451 9723,'0'25,"0"0,-25 0,25 0,-25-1,25 1,-25 0,0 0,25 24,-24-49,24 25,0 0,-25-25,50 0,-1 0,1-25,0 25,25-25,-26 1,26 24,-25-25,24 25,1-25,-25 25,0 0,-1-25,1 25,-50 25</inkml:trace>
  <inkml:trace contextRef="#ctx0" brushRef="#br0" timeOffset="275776.2691">9451 9922,'24'25,"-24"-1,0 26,0 0,0-1,0 1,0 0,0-1,-24 1,24 24,0-24,0 24,24-24,-48-1,24 1,0-25</inkml:trace>
  <inkml:trace contextRef="#ctx0" brushRef="#br0" timeOffset="276448.4195">9922 9798,'0'25,"0"-1,0 1,25 0,-25 0,0 0,0-1,0 1,24-25,1 0,-25-25,25 25,0-24,0 24,0-25,-1 0,1 25,0-25,0 25,-25-25,25 25,-50 0,0 0,0-24,0 24,1-25,24 0,-25 0,25 50,25 0,-25 0,0 24,0 1,0-1,0 26,0-25,0-1,0 1,0-1,0 1,0-25,0 24,0-24,0 0,-25-25,0 0,25-25,-25 25,0-25,0 1,1-1,-1 0,0 0,50 25,0 0,-25-25,24 25,1 0,0-24,0 24,0-25,0 25,-1-25,1 0,0 25,-25-25,25 1,0-1,-1 0</inkml:trace>
  <inkml:trace contextRef="#ctx0" brushRef="#br0" timeOffset="277388.8607">10244 9748,'25'0,"0"0,0-25,0 25,-1 0,1 0,0 0,0-24,24 24,-24 0,0-25,-25 0,-25 0,0 25,25-25,-24 25,-1 0,0 25,25 0,0 25,0-26,0 1,0 25,0-25,0-1,0 26,-25-25,25 0,0-1,25-24,0-24,-25-1,25 25,-1-25,1 25,0 0,0 0,-50 25,0 0,0-1,25 1,-24 0,-26 0,25 0,-24 0,24-1,-25 1,25 0,1 0,-1-25,25 25,25-25,-1-25,1 25,0 0,25-25,-26 0,26 25,0-25,-1 1,-24 24,25-25,-1 0,-24 25,25 0,-26 0,-24-25,25 25,-50 0,1 25,-1-25,0 0,0 0,0-25,1 0,24 0,-25 25,25-24,0 48,0 1,0 25,0-25,0 24,0 1,0 0,0-1,0 26,0-26,0 1,0-1,0-24,25 0,-25 0,0 0,0-1,-25-24,0-24,0-1,0 25,1-25,-1 0,0 0,0 1,0-1,1 0,24 0,24 25,1-25,0 1,25 24,-1-25,-24 0,25 0,-1-24,-24 24</inkml:trace>
  <inkml:trace contextRef="#ctx0" brushRef="#br0" timeOffset="277949.2106">11088 9624,'-25'25,"25"0,-25 0,0-1,25 1,-25 0,1 0,-1 0,0-25,25 24,25-24,0 0,-1 0,-24 25,0 0,0 0,-24 0,24-1,-25 1,25 0,0 0,25-25,-1 25,-24 0,25-1,-25 1,0 25,0-25,0-1,0 1,-25 0,25 25,0-26,-24 1,24 0,0 0,0-50,0 0,24 0,-24 1</inkml:trace>
  <inkml:trace contextRef="#ctx0" brushRef="#br0" timeOffset="278148.1013">11237 9773,'24'0,"1"0,0 0,0-25,0 25,-1 0,1 0,0 0,0 0,-50-74</inkml:trace>
  <inkml:trace contextRef="#ctx0" brushRef="#br0" timeOffset="278400.2615">11385 9773,'0'25,"0"24,0-24,-24 0,24 0,0 24,0 1,0-25,0 25,-25-1,25-24,0 0,0 0,25-25,-25-25,24 0,1 0,0 0,-25 1,25 24,0-25,-1 25,-24-25,25 25</inkml:trace>
  <inkml:trace contextRef="#ctx0" brushRef="#br0" timeOffset="278636.6593">11237 9996,'0'25,"-25"-25,25 25,0 0,0 0,0 24,-25-24,25 25,0-26,0 26,-25-25,25 0,0-1,0 1,0 0,25-25,0 0,0 0,-1 0,1-25,0 25,0-25,0 25,24 0,-24-24,25 24,-26 0,1-25,0 25,25-25</inkml:trace>
  <inkml:trace contextRef="#ctx0" brushRef="#br0" timeOffset="278824.2595">11881 9798,'-24'25,"24"-1,-25 1,25 0,-25 0,25 0,-25-1,0 1,25 0,-24-25</inkml:trace>
  <inkml:trace contextRef="#ctx0" brushRef="#br0" timeOffset="278985.0083">11757 9922,'25'124,"-25"-74,-25-224,50 397,-25-173,0-1,0 1,0 0,25-26,-25 26,0-25,0 0,25-1,0-24,-25-24,0-1,0-25</inkml:trace>
  <inkml:trace contextRef="#ctx0" brushRef="#br0" timeOffset="279139.986">11981 9624,'24'-25,"1"25,0 0,25 0,-26 25,26-25,-25 0,0 0,0 0,-1 0,-24-74</inkml:trace>
  <inkml:trace contextRef="#ctx0" brushRef="#br0" timeOffset="279291.9566">12179 9500,'-25'25,"50"-50,-75 75,50-25,0-1,0 1,-24 25,24-25,0 24,-25-24,25 0,0 24,-25-24,25 0,-25 0,25 0</inkml:trace>
  <inkml:trace contextRef="#ctx0" brushRef="#br0" timeOffset="279440.273">12080 9823,'0'0,"0"24,0 1,0 0,-25 25,25-26,0 26,0 0,0-1,-25 1,25 0,0-1,-25-24,25 0,0 0,0-1,0-48,0-1</inkml:trace>
  <inkml:trace contextRef="#ctx0" brushRef="#br0" timeOffset="279725.1302">12154 9823,'0'-25,"0"50,25-50,-25 0,25 25,0 0,0 0,-25 25,0 0,-25-1,25 1,0 0,0 0,0 0,0-1,0 26,0-25,0 25,0-26,0 26,0-25,0 0,0 24,0-24,0 0,0 0,-25-50</inkml:trace>
  <inkml:trace contextRef="#ctx0" brushRef="#br0" timeOffset="279904.3947">12055 10021,'25'0,"0"-25,-1 25,1 0,0 0,0 0,0-25</inkml:trace>
  <inkml:trace contextRef="#ctx0" brushRef="#br0" timeOffset="280040.7936">12080 10120,'25'0,"-1"0,1 0</inkml:trace>
  <inkml:trace contextRef="#ctx0" brushRef="#br0" timeOffset="280192.7949">12030 10244,'25'0,"0"0,0 0,-1 0,1-24,0 24,0 0,-25 24,-25-24</inkml:trace>
  <inkml:trace contextRef="#ctx0" brushRef="#br0" timeOffset="280396.2731">11906 10443,'25'0,"0"0,0 0,24-25,-24 25,0-25,24 25,-24-25,25 25,-25 0,24-24,1 24,-25 0,0 0,-1 0,1 0,0 0,0 0,0 0</inkml:trace>
  <inkml:trace contextRef="#ctx0" brushRef="#br0" timeOffset="280549.2605">12725 10393,'25'25,"-50"-50,0 25</inkml:trace>
  <inkml:trace contextRef="#ctx0" brushRef="#br0" timeOffset="281188.3673">11906 9847,'-25'0,"25"25,-24 0,-1 0,0 0,0-1,0 1,1 0,24 0,-25 0,25 0,-25-25,0 24,25 1</inkml:trace>
  <inkml:trace contextRef="#ctx0" brushRef="#br0" timeOffset="295592.7226">2505 11658,'25'25,"0"-25,0 25,-1-25,-24 25,25-25,0 0,0 0,-50 24</inkml:trace>
  <inkml:trace contextRef="#ctx0" brushRef="#br0" timeOffset="296200.6959">2406 11981,'-25'0,"50"0,0 0,0-25,-1 25,1 0,0-25,0 25,0 0,-1 25,-24 0,0 24,0-24,0 25,0-1,0 1,-24-25,24 24,0-24,0 0,0-50,24 0,-24 1,25-26,0 0,-25 1,25-1,-25 0,25-24,-25 24,25-24,-25 0,24 24,-24 0,25 1,-25 24,0 0,25 0,-25 1,0 48,0 1,0 0,0 0,0 0,0 24,0 1,-25-1,25 1,0-25,0 24,0-24,-25 0,50-50,-25 0,0 1,25-1,-25-25,25 1,-25 24,25-25,-25 1,24 24,1 0,-25 0,25 50,-25 0,0 0,0-1,0 1,0 25,0-25,0-1,0 1,0 0,0 0,25-25,0 0,-1 0,1-25,0 25,-25-25,0-49</inkml:trace>
  <inkml:trace contextRef="#ctx0" brushRef="#br0" timeOffset="296449.0202">2753 12105,'0'0,"25"-25,0 0,0 0,0 0,-1 1,1-1,0 0,0 25,0 0,-25 25,24-25,-24 25,0-1,-24 1,24 0,0 0,-25 0,0 24,0-24,0 25,1-25,-1 24,0-24,0 0,0 0,1-25,-1 0</inkml:trace>
  <inkml:trace contextRef="#ctx0" brushRef="#br0" timeOffset="296613.0433">2704 12105,'0'0,"25"0,-1 24,1 1,0-25,0 25,0 0,-1 0,26 0,-25-1,24 1,-24 0,25-25,-25 25,-1-25,26 25,-25-25,0 0,-1 0,-24-25</inkml:trace>
  <inkml:trace contextRef="#ctx0" brushRef="#br0" timeOffset="297736.7657">3944 11609,'0'0,"0"-25,0 0,-25 25,0-25,1 0,-1 25,0 0,0 25,0 0,1 0,24 0,0-1,-25 1,25 25,0-1,0 1,0 0,25-1,-25 26,0-26,0 26,24-26,-24 26,0-26,0 1,0 0,25-1,-50 1,25-25,0 24,0-24,0 0,0 0,-24-25,-1 24,0-48,0-1,0 0</inkml:trace>
  <inkml:trace contextRef="#ctx0" brushRef="#br0" timeOffset="297872.2186">3497 12080,'0'0,"25"-25,0 0,0 25,24 0,-24-25,0 25,25 0,-1 0,-24-24,25 24,-1 0,-24 0,0-25,0 25</inkml:trace>
  <inkml:trace contextRef="#ctx0" brushRef="#br0" timeOffset="298065.2067">4167 11708,'-25'0,"1"25,24-1,0 1,-25 0,25 25,0-1,0 26,0-26,0 1,0-1,0 1,25-25,-25 25,0-26,24-24,1 0</inkml:trace>
  <inkml:trace contextRef="#ctx0" brushRef="#br0" timeOffset="298356.5">4242 12005,'0'-24,"0"-1,24 0,-24 0,25 0,0 1,-25-1,25 0,-25 0,25 25,-1 0,-24 25,25 0,-25 0,25-1,-25 1,25 25,-25-25,25 24,-25-24,24 25,-24-26,25 1,-25 0,0 0,25-25,-25 25,-25-50,25 0</inkml:trace>
  <inkml:trace contextRef="#ctx0" brushRef="#br0" timeOffset="298524.765">4564 11757,'-25'0,"25"25,-25 0,25 0,0 0,-24 24,-1 1,0-25,0 24,25 1,-25-1,1-24,-1 0,25 0,0 0,0-50</inkml:trace>
  <inkml:trace contextRef="#ctx0" brushRef="#br0" timeOffset="298764.5317">4614 11559,'0'25,"24"0,1-1,-25 1,25 0,0 0,-25 24,25 1,-1-25,-24 24,25 1,-25-25,0 24,0 1,0-25,0 24,-25 1,25 0,-24-1,-1 1,0-25,-25 24,26-24</inkml:trace>
  <inkml:trace contextRef="#ctx0" brushRef="#br0" timeOffset="299172.9125">5011 11931,'0'0,"24"0,1 0,0 0,0-25,0 25,-1-25,26 25,-25 0,0 0,-1-24,1 24,0 0,-25 24,-25-24,0 25,1 0,-1 0</inkml:trace>
  <inkml:trace contextRef="#ctx0" brushRef="#br0" timeOffset="299389.0166">5035 12154,'25'-25,"25"25,-25 0,24-24,1 24,-25-25,24 25,-24 0,25-25,-26 25,1-25,0 25,-25 25,-25-25,0 0</inkml:trace>
  <inkml:trace contextRef="#ctx0" brushRef="#br0" timeOffset="304268.8811">6375 11733,'-25'-25,"50"0,-25 0,0 0,-25 1,25-1,-25 0,0 0,25 0,-24 25,-1 0,25-24,-25 24,0 24,0-24,-24 25,24 25,25-1,-25 1,0 0,1-1,24 26,0-26,0 1,0 24,0-24,0-25,24-1,-24 1,25-25,-25 25,25-25,0-25,0 25,-1-25,1 1,0-1,0-25,0 1,-25-1,24 0,1 1,0-1,-25 1,25-1,-25 25,0-24,0 24,-25 25,25 25,0-1,0 1,-25 0,25 25,25-1,-25 26,0-26,0 1,25-1,-25 1,0 0,25-26,-1 1,1 25,-25-25,25-25,0 25,0-25,-1 0</inkml:trace>
  <inkml:trace contextRef="#ctx0" brushRef="#br0" timeOffset="306953.3573">6623 11956,'25'-25,"-25"50,24 0,-24-1,0 1,0 0,0 0,0 0,-24-1,24 1,0 0,-25 0,25-50,0 0,25 0,-25 1,0-26,24 25,-24 0,25 1,-25-1,25 0,0 0,0 50,-25 0,24-25,-24 25,0-1,0 1,0 0,0 0,0 0,0-1,-24 1,24 0,24-50,-24 0,0 1,0-1,25 0,-25 0,25 0,-25 1,25-1,-25 0,25 25,-25-25,0 50,0 0,0 0,0-1,0 26,25-25,-25 0,0-1,0 1,24 0,1-50,0 25,0 0,-25-25,25 1,-1-1,1 0,0 0</inkml:trace>
  <inkml:trace contextRef="#ctx0" brushRef="#br0" timeOffset="307416.2937">7441 11584,'-24'25,"24"-1,0 1,0 0,-25 0,25 24,-25 1,0 0,0-1,25 1,-24-1,-1 1,0-25,0 24,0-24,1 0,-1-25,0-25,25 0</inkml:trace>
  <inkml:trace contextRef="#ctx0" brushRef="#br0" timeOffset="307632.2061">7293 11385,'0'25,"24"-25,1 25,-25 0,25 0,0-1,0 26,-1 0,1-1,0 26,0-26,0 1,-1-1,1 26,0-50,0 24,-25 1,25-25,-1-1,-24 1,25 0,0-25,-25-25</inkml:trace>
  <inkml:trace contextRef="#ctx0" brushRef="#br0" timeOffset="308209.3015">7714 11187,'0'-25,"0"50,0 0,0 0,0-1,0 1,0 25,0-25,0-1,0 26,0-25,0 0,0-50,0 0,25 0,-25 0,0-24,25 24,-25-25,25 26,-25-1,24-25,1 25,0 50,-25 0,0 0,0 0,0-1,0 26,0-25,0 0,0-1,0-48,25-1,-25 0,0 0,25 0,-25 1,0-26,24 25,-24 0,25 25,0 25,-25 0,0 25,0-26,0 1,25 25,-25-25,0-1,0 1,25 0,0 0,-1-25,1 0,0-25</inkml:trace>
  <inkml:trace contextRef="#ctx0" brushRef="#br0" timeOffset="308561.5474">8210 11633,'25'0,"0"0,0 0,24 0,-24 0,25 0,-25 0,24 0,-24 0,25 0,-26 0,1 0,0 0,-50 0,0 0</inkml:trace>
  <inkml:trace contextRef="#ctx0" brushRef="#br0" timeOffset="308724.28">8409 11385,'0'25,"0"0,-25 0,25 24,0 1,0 0,0-1,-25 1,25-1,0 26,25-26,-25 1,0 0,25-26,-25 26,25-25</inkml:trace>
  <inkml:trace contextRef="#ctx0" brushRef="#br0" timeOffset="309244.3099">9277 11559,'0'0,"0"-25,0 0,0 1,-25-1,25 0,0 0,-25 0,25 1,-24-1,-1 0,0 25,0 0,0 25,1 0,-26 24,25 1,0-1,0 1,25 0,-24 24,24-24,0 24,0-24,0-1,0 1,0-25,24-1,1 1,0-25,0-25,0 1,0-1,-1-25,1 1,0-1,0 0,0 1,-25-1,24 1,-24-1,25 0,-25 26,0-1,0 0,0 50,0 0,-25-1,25 26,0 0,0 24,0-24,0-1,25 1,-25-1,25 1,-25-25,25 0,0-1,-1 1,1-50</inkml:trace>
  <inkml:trace contextRef="#ctx0" brushRef="#br0" timeOffset="309704.9084">9475 11633,'0'25,"0"0,0 0,0 0,-24-1,24 1,0 0,0 25,0-26,0 1,0 0,0 0,24-50,-24 0,0-24,25 24,-25-25,25 25,-25 1,25-1,-25 0,25 25,-25 25,0 0,0-1,0 1,0 25,0-25,0 24,0-24,0 0,0 0,24-25,-24-25,0 0,25 0,-25 0,25-24,0 24,-25 0,25 0,-25 1,24 24,-24 24,0 1,0 0,0 25,0-26,0 1,0 0,0 0,25 0,0-25,-25-25</inkml:trace>
  <inkml:trace contextRef="#ctx0" brushRef="#br0" timeOffset="309895.9489">9798 11782,'0'25,"25"-25,-1 0,1 0,0 0,0 0,0 0,-1 0,1 0,-25 25,25-25</inkml:trace>
  <inkml:trace contextRef="#ctx0" brushRef="#br0" timeOffset="310084.616">10071 11584,'-25'25,"25"-1,0 1,0 0,0 0,0 24,0-24,25 25,-25-25,0 24,0-24,0 25,0-26,0 26,0-25,0 0</inkml:trace>
  <inkml:trace contextRef="#ctx0" brushRef="#br0" timeOffset="310425.163">10765 11435,'-25'0,"1"0,24 25,0 0,-25-1,0 1,0 25,0-1,1 1,-1 0,0-1,-25 1,26-1,-1-24,0 25,0-50,25 25,-25-25,25-25,0 0,0-25,0 1</inkml:trace>
  <inkml:trace contextRef="#ctx0" brushRef="#br0" timeOffset="310620.3015">10517 11237,'0'0,"25"-25,-25 50,25-25,-25 24,25 1,-1 0,1 25,0-1,0 1,0-1,-1 1,1 0,0 24,0-24,0-1,-1 1,1-1,0-24,25 0,-26 0,1 0,0-25,0 0,0 0</inkml:trace>
  <inkml:trace contextRef="#ctx0" brushRef="#br0" timeOffset="311144.755">10988 11063,'-24'0,"24"25,0-1,0 26,0-25,24 0,-24 24,0-24,0 0,0 0,0-50,0 0,0 0,25 1,-25-1,0-25,25 25,-25 0,25 1,0 24,-25 24,0 1,0 0,0 25,0-25,0-1,0 1,24-25,-24 25,0-50,25 0,-25 1,25-1,0 0,-25-25,25 25,-25 1,25 24,-25-25,24 50,-24-1,0 1,0 0,0 0,25 25,-25-26,0 1,0 0,25 0,0-25,-25-25,0 0,25 0</inkml:trace>
  <inkml:trace contextRef="#ctx0" brushRef="#br0" timeOffset="311308.2488">11410 11112,'25'25,"0"-25,0 0,-1 0,1 0,0 0,0 0,0 0,-50-49</inkml:trace>
  <inkml:trace contextRef="#ctx0" brushRef="#br0" timeOffset="311513.0001">11683 10939,'-25'25,"25"-1,0 1,0 0,0 0,0 0,0 24,0-24,0 25,0-25,0-1,0 26,25-25,-25 0,0-1,0 1,-25-25</inkml:trace>
  <inkml:trace contextRef="#ctx0" brushRef="#br0" timeOffset="313148.3055">7169 11683,'-25'25,"25"-50,25 0,-1 0,-24 1,25-1,-25 0,25 0,0 0,0 1,-1 24,1-25</inkml:trace>
  <inkml:trace contextRef="#ctx0" brushRef="#br0" timeOffset="313488.1197">7541 11361,'-25'-25,"25"50,0-1,-25-24,25 50,0-25,-25 24,0 1,25 0,-24-1,24 1,-25-1,25 1,0 0,-50-26,50 1</inkml:trace>
  <inkml:trace contextRef="#ctx0" brushRef="#br0" timeOffset="314492.3082">10368 11534,'0'-25,"25"1,-25-1,25 25,-25-25,25 0,-25 0,25 1,-1-1,-24 0,25 0,0 25,0-25,-25 1,25 24,-50-75</inkml:trace>
  <inkml:trace contextRef="#ctx0" brushRef="#br0" timeOffset="314884.6593">10840 11237,'-25'24,"25"1,0 0,-25 0,0 0,0 24,1 1,-1-1,0 1,25 0,-25-26,0 26,1-25</inkml:trace>
  <inkml:trace contextRef="#ctx0" brushRef="#br0" timeOffset="315508.3443">12105 11559,'-25'0,"50"0,-1 0,1 0,0-25,25 25,-25 0,24 0,-24 0,25 0,-26 0,1 0,0 0,0 0,0 0,-50 0,0 25,0-25</inkml:trace>
  <inkml:trace contextRef="#ctx0" brushRef="#br0" timeOffset="315692.5118">12378 11361,'-25'-25,"25"50,0-1,0 1,0 25,0-25,0 24,0 1,0-1,0 1,0-25,0 24,-25-24,25 25,0-25,25-1,0-24</inkml:trace>
  <inkml:trace contextRef="#ctx0" brushRef="#br0" timeOffset="315845.1704">12849 11609,'25'0,"-25"24,24-24,-24-24,25 24,-25-25</inkml:trace>
  <inkml:trace contextRef="#ctx0" brushRef="#br0" timeOffset="315928.073">13097 11584,'25'25,"-50"-50,74 50</inkml:trace>
  <inkml:trace contextRef="#ctx0" brushRef="#br0" timeOffset="316032.0859">13345 11534,'0'25,"25"0,-25 0</inkml:trace>
  <inkml:trace contextRef="#ctx0" brushRef="#br0" timeOffset="316348.6971">13791 11385,'25'0,"0"0,0 0,24 0,1 0,-25 0,24 0,1 0,-25 0,0 0,-1 0,1 0,0 0,-50 0,25 25,-25-25</inkml:trace>
  <inkml:trace contextRef="#ctx0" brushRef="#br0" timeOffset="316544.2876">13990 11187,'0'25,"0"0,0-1,0 1,0 25,0-1,0 1,0 24,0-24,0 0,0-1,0 1,25-1,-25-24,0 0,0 0,0 0</inkml:trace>
  <inkml:trace contextRef="#ctx0" brushRef="#br0" timeOffset="317736.6911">15081 11237,'0'0,"0"-25,0 0,0 0,0 0,0 0,-25 1,25-1,-24 25,24-25,-25 25,0 0,0 0,0 0,1 25,-1 0,0-1,0 26,0 0,1 24,-1-24,0-1,25 1,0 0,0-1,0-24,0 0,25 0,-25-1,25 1,-1-25,1 0,0-25,0 1,0-1,-1-25,1 1,0 24,25-25,-50 1,24 24,1-25,-25 1,25 24,-25-25,0 25,0 0,-25 50,25 0,0 25,-25-1,25 1,-24-25,24 24,0 1,0-25,0 24,0-24,0 0,0 0,24-25,-24 25,25-25,0 24,0-24,0 0,-1 0,1 0,-25-24,25-1</inkml:trace>
  <inkml:trace contextRef="#ctx0" brushRef="#br0" timeOffset="318349.2048">15329 11435,'-25'25,"25"0,0-1,0 1,-24 0,24 0,0 0,0-1,0 1,0 0,0 0,24-25,-24-25</inkml:trace>
  <inkml:trace contextRef="#ctx0" brushRef="#br0" timeOffset="318816.479">15553 11361,'-25'0,"25"-25,0 0,25 25,-25-25,24 0,-24 1,25-1,-25 0,25 0,-25 0,25 25,0 25,-25 0,24 0,-24 0,25-1,0 26,-25-25,25 24,0-24,-1 0,-24 25,25-26,-25 1,0 0,25 0,-25 0,0-50,0 0</inkml:trace>
  <inkml:trace contextRef="#ctx0" brushRef="#br0" timeOffset="319020.6407">15925 11063,'-25'0,"25"25,-25-25,25 24,0 1,-25 0,0 25,1-25,-1 24,0 1,0-1,0-24,1 25,-1-1,0 1,0-25,25 24,0-24,0 0</inkml:trace>
  <inkml:trace contextRef="#ctx0" brushRef="#br0" timeOffset="319392.3986">16247 11261,'25'0,"0"25,-1-25,1 0,25-25,0 25,-26 0,26-24,-25 24,0 0,-1 0,1 0,-25 24,-25-24,1 0,-1 0</inkml:trace>
  <inkml:trace contextRef="#ctx0" brushRef="#br0" timeOffset="319568.6429">16470 11013,'-24'25,"24"0,0 0,0-1,0 26,0 0,0-1,0 1,0 0,0-1,-25 1,25-1,0 1,25 0,-25-26,-25-24,25 25</inkml:trace>
  <inkml:trace contextRef="#ctx0" brushRef="#br0" timeOffset="320128.3443">17363 11112,'0'-24,"0"-1,0 0,0 0,0 0,0 1,0-1,-25 25,25-25,0 0,-24 25,24-25,-25 25,0 0,0 25,0 0,1 25,-26-1,25 1,0 24,1-24,-1 24,25-24,0 0,0-1,0-24,25 0,-25 0,24-1,1-24,0 0,0 0,0 0,-1-24,1-1,0 0,0-25,0 26,-1-26,1 25,-25-24,25-1,0 0,-25 1,25-1,-25 25,0-24,0 24,0 50,-25-25,25 49,-25-24,25 25,-25-1,25 1,0 0,-25 24,25-24,0-1,0-24,25 0,-25 0,25-1,-25 1,25 0,0-25,-1 0,1-25,0 0,0 1</inkml:trace>
  <inkml:trace contextRef="#ctx0" brushRef="#br0" timeOffset="320396.6701">17711 11361,'-25'24,"25"1,0 0,0 0,0 0,0-1,25 1,-1-25,1 0,0-25,-25 1,25 24,-25-25,25 0,-25 0,24 0,-24 1,-24-1,24 0,-25 25,0 0,0 0,0 25,1 0,24-1,-25-24,0 25</inkml:trace>
  <inkml:trace contextRef="#ctx0" brushRef="#br0" timeOffset="328701.3253">15751 4018,'25'0,"0"0,-1 0,1 0,0 0,0 0,0 0,-1 0,1 0,0 0,0 0,0 0,-1 0,1 0,0 0,0 0,0 0,-1 0,1 0,0 0,0 0,0 0,-1 0,1 0,0-24,0 24,0 0,0 0,-1 0,-24 24,25-24,0 0,0 0,0 0,-1 0,1 0,0 0,0 0,0 0,-1 0,1 0,0 0,0 0,0 0,-1 0,1 0,0 0,0 0,0 0,-50 0,0 0</inkml:trace>
  <inkml:trace contextRef="#ctx0" brushRef="#br0" timeOffset="330653.3892">18306 3820,'0'25,"0"0,25-25,-25 24,24 1,1-25,0 0,0 0,0 0,-25-25,24 25,1-24,0 24,0 0,0 0,0 0,-25 24,24-24,-24 25,25 0,0-25,0 0,-25-25,25 25,-1-25,1 25,0-24,-25-1,25 25,0-25,-1 25,1 0,0 0,-25 25,25-25,0 25,-1-1,1-24,0 0,0 0,0-24,-1-1,1 25,-25-25,25 25,0-25,0 25,-1 0,1 0,-25 25,25-25,-25 25,25-25,0 0,-25 25,24-25,1 0,0 0,0 0,0-25,-25 0</inkml:trace>
  <inkml:trace contextRef="#ctx0" brushRef="#br0" timeOffset="340549.2002">20613 9376,'0'0,"0"-25,0 1,-25-1,25 0,0 0,-25 25,0-25,0 25,1 0,24 25,-25-25,0 25,25 0,-25 0,25-1,-25 1,25 0,0 0,0 24,-24-24,24 0,0 25,24-1,-24 1,0-25,0 24,0 26,0-26,0 1,25-1,-25 26,0-25,-25-1,25 1,0-25,0 24,0-24,0 25,0-26,0 1,0 0,-24 0,-1 0,0-25,0 24,0-48,1 24,-26-25,-24-50,49 51</inkml:trace>
  <inkml:trace contextRef="#ctx0" brushRef="#br0" timeOffset="340824.3038">20191 9748,'25'0,"0"0,24 0,-24 0,0 0,24 0,-24-25,0 25,0 0,24 0,-24 0,0 0,0-24,0 24,-1 0,-24 24,-24-48</inkml:trace>
  <inkml:trace contextRef="#ctx0" brushRef="#br0" timeOffset="341132.3382">20985 9376,'-25'0,"0"0,0 25,1 25,-1-26,0 26,25 0,-25-1,0 26,25-26,0 1,0-1,0 26,0-50,0 24,25 1,-25-25,25 0,0-1,0 1,-1-25,1 0,0-25,0 25,0-24</inkml:trace>
  <inkml:trace contextRef="#ctx0" brushRef="#br0" timeOffset="341389.1392">21208 9525,'0'-25,"0"50,-25 0,0 24,25-24,-24 25,-1-1,0 1,25-25,-25 24,0 1,1-25,24 24,0-24,0 0,-25-25,25 25,25-75,-25 25</inkml:trace>
  <inkml:trace contextRef="#ctx0" brushRef="#br0" timeOffset="341660.4423">21233 9475,'0'25,"25"-25,-25 25,0 0,0 0,0 24,0-24,24 25,-24-1,0-24,0 25,0-26,0 26,0-25,25 24,-25-24,0 0,0 0,0 0,25-25,-25 25,-25-25,0-25</inkml:trace>
  <inkml:trace contextRef="#ctx0" brushRef="#br0" timeOffset="341840.2134">21059 9872,'25'0,"0"0,0 0,-1 0,1 0,0 0,0 0,0-25,-1 25,1 0,-50-24</inkml:trace>
  <inkml:trace contextRef="#ctx0" brushRef="#br0" timeOffset="342132.0253">21456 9401,'0'-25,"0"50,0 0,25 0,-25-1,0 1,25 25,-25-25,0 24,0 1,0-25,0 24,24-24,-48 25,24-1,0-24,0 0,-25 24,25-24,-25 25,25-25,-25 24,0-24,-24 0,24 0</inkml:trace>
  <inkml:trace contextRef="#ctx0" brushRef="#br0" timeOffset="343788.3361">21903 9351,'-25'0,"25"25,0 0,0 0,0 24,0-24,0 25,0-1,0 1,0 0,0-1,0 1,0-1,0-24,-25 25,25-25,0-1,0 26,0-25,0 0,0 0,0-50,0 0,25 0,-25 0,0-24</inkml:trace>
  <inkml:trace contextRef="#ctx0" brushRef="#br0" timeOffset="344120.6637">21927 9426,'-24'0,"48"0,1 0,0 0,0 0,0-25,-1 25,26 0,-25 0,0 0,-1 0,1 0,0 25,25-25,-26 0,1 0,0 0,0 25,-50-25</inkml:trace>
  <inkml:trace contextRef="#ctx0" brushRef="#br0" timeOffset="344452.3311">22349 9426,'0'25,"0"-1,0 1,0 0,0 0,0 0,0-1,0 26,0-25,0 24,0-24,0 0,0 25,0-26,0 26,0-25,0 0,0 24,0-24,0 0,0 0,0 0,0-1,-25-24</inkml:trace>
  <inkml:trace contextRef="#ctx0" brushRef="#br0" timeOffset="344736.4187">21853 10195,'0'-25,"25"25,0 0,-1 0,1 0,25 0,-25 0,24 0,1-25,-25 25,24 0,1 0,-25 0,-1 0,1-25,0 25,0 0,-100-49,51 49</inkml:trace>
  <inkml:trace contextRef="#ctx0" brushRef="#br0" timeOffset="345024.5322">21927 10319,'-24'0,"24"25,0-1,-25 1,25 0,-25 25,0-1,0-24,25 25,-24-26,-1 26,25-25,0 0,-25-1,50 1,-25-50,25 1</inkml:trace>
  <inkml:trace contextRef="#ctx0" brushRef="#br0" timeOffset="345260.5525">22051 10368,'-24'0,"24"25,0 0,-25-25,25 25,-25 0,25 24,-25-24,25 25,-25-26,1 26,24-25,-25 24,25-24,0 25,-25-25,25-1,-25 1,0-50</inkml:trace>
  <inkml:trace contextRef="#ctx0" brushRef="#br0" timeOffset="345436.6585">21654 10492,'0'25,"0"0,25-25,-25 25,25-25,0 25,0-1,0 1,-1-25,26 25,-25-25,0 25,24-25,-24 25,0-1,0-24,-50 25</inkml:trace>
  <inkml:trace contextRef="#ctx0" brushRef="#br0" timeOffset="345860.6522">21456 11063,'-25'0,"25"25,0-1,-25-24,25 25,0 25,-24-25,24 24,0-24,0 0,0 0,0 0,24-1,1-24,0 0,0 0,0-24,-1 24,1-25,-25 0,25 0,-25 0,0 1,0-1,0 0,0 0,-25 0,25 0,-25 25,1 0,-1 0,0 0,0 25,0 0,1 0,-1-25,0 0</inkml:trace>
  <inkml:trace contextRef="#ctx0" brushRef="#br0" timeOffset="346192.5125">21183 11013,'-25'0,"50"0,0 0,0 0,0 0,-1 25,1-25,0 0,25 0,-26 0,1 0,25 0,-25 0,-1 0,1 0,25 0,-25 0,-1 0,1-25,-50 0,25 1,-24 24,-1-25,25 0,-25 0,0 0,25-24,-25 24,25 0,0-24</inkml:trace>
  <inkml:trace contextRef="#ctx0" brushRef="#br0" timeOffset="346727.835">22498 9773,'25'0,"-1"0,1 0,0 0,0 0,0 0,-1 0,1 0,0 0,0 0,-50-25</inkml:trace>
  <inkml:trace contextRef="#ctx0" brushRef="#br0" timeOffset="346916.4076">22498 9971,'25'0,"-1"0,1 0,0 0,0 0,0 0,-1 0,1 0,0 0,0 0</inkml:trace>
  <inkml:trace contextRef="#ctx0" brushRef="#br0" timeOffset="347576.7035">22969 10220,'-25'-25,"50"25,0 0,0 0,0 0,-1 0,-24-25,25 25,0 0,0 0,0-25,-1 25,1 0,0 0,0 0,0 0,-1 0,1 0,0 0,0 0,0 0,-50 0,0-25,0 1</inkml:trace>
  <inkml:trace contextRef="#ctx0" brushRef="#br0" timeOffset="348140.3416">23664 9451,'-25'0,"25"24,0 1,0 0,0 25,0-1,0-24,0 25,0-1,-25 1,25-1,0 1,0 0,0-26,0 26,0-25,0 25,-25-26,25 1,0 0,0-50,0 0,0 1,25-1,-25-25</inkml:trace>
  <inkml:trace contextRef="#ctx0" brushRef="#br0" timeOffset="348452.3457">23664 9500,'0'0,"24"0,1 0,25 0,-25 0,-1 25,1-25,0 0,25 0,-1 0,-24 0,0 0,25 0,-26 25,1-25,0 0,0 0,-50 0</inkml:trace>
  <inkml:trace contextRef="#ctx0" brushRef="#br0" timeOffset="348776.3459">24110 9550,'-25'0,"25"25,-24-1,24 1,0 0,-25 0,25 0,0-1,0 1,0 0,0 0,0 0,0-1,0 26,0-25,0 0,0-1,0 26,0-25,0 0,25 0,-25-1,0 1,0 0,-25-25,25 25,0 0,0-50</inkml:trace>
  <inkml:trace contextRef="#ctx0" brushRef="#br0" timeOffset="349164.9236">23589 10195,'0'0,"25"-25,0 25,0 0,-1 0,1 0,0 0,0 0,0 0,24 0,-24 0,0 0,0 0,0 0,-1 0,1 0,0 0,0 0,0 0,-25 25,-50-75,25 50</inkml:trace>
  <inkml:trace contextRef="#ctx0" brushRef="#br0" timeOffset="351033.0786">23192 9550,'-24'-25,"24"0,-25 0,25 1,0-1,-25 0,25 0,0 0,-25 25,25-24,0-1,-25 0,25 0,0 0,0 1,-24-1,24 0,-25 0,25 0,0 1,-25 24,25-25,-25 0,25 0,-25 25</inkml:trace>
  <inkml:trace contextRef="#ctx0" brushRef="#br0" timeOffset="351852.9301">22696 7962,'-25'-25,"25"1,-24 24,24-25,-25 25,25 25,0-1,-25-24,25 25,-25 25,25-25,-25 0,25 24,0-24,0 0,-24 24,24 1,0 0,0-1,24 1,-24-25,0 24,0 1,0-1,25 1,-25 0,0-26,0 26,25 0,-50-26,25 26,0-25,-25 0,25-1,0 1,0 0,-24-25,24 25,0 0,-25-25,0 0,0 0,0 0,1 0,24-25,-25 0,0-25</inkml:trace>
  <inkml:trace contextRef="#ctx0" brushRef="#br0" timeOffset="352061.2753">22299 8434,'25'0,"0"0,0 0,24 0,-24 0,0 0,25 0,-26 0,1 24,0-24,0 0,0 0,-1 0,1 25,0-25</inkml:trace>
  <inkml:trace contextRef="#ctx0" brushRef="#br0" timeOffset="352304.6727">22920 8186,'-25'0,"0"24,0 1,25 0,0 25,-25-26,25 1,-24 25,24-1,0 1,-25 0,25-1,0 1,0-25,0 24,25-24,-25 0,24 0,-24-50,25 50</inkml:trace>
  <inkml:trace contextRef="#ctx0" brushRef="#br0" timeOffset="352631.983">23192 8384,'0'25,"-24"-25,24 25,-25-1,25 1,0 0,-25 0,25 0,-25-1,25 1,-25 0,25 0,-24 0,-1-1,0 1,25 0,-25-25,0 0</inkml:trace>
  <inkml:trace contextRef="#ctx0" brushRef="#br0" timeOffset="352956.0518">23093 8161,'25'0,"-25"25,25-1,-25 1,25 0,-25 0,0 0,24-1,-24 26,25-25,-25 24,0-24,25 0,-25 25,25-26,-25 1,25 0,-25 0,24 0,-24-1,25 1,-25 0,25 0</inkml:trace>
  <inkml:trace contextRef="#ctx0" brushRef="#br0" timeOffset="353360.9817">23490 8086,'25'0,"-25"25,25 0,-25 0,0 0,24-1,-24 1,0 0,25 0,-25 0,0-1,0 26,0-25,25 0,-25-1,0 1,0 25,0-25,0-1,-25 1,25 25,0-25,0-1,-25 1,25 25,-24-25,24-1,-25 26,0-25,0 24,0-24,25 25</inkml:trace>
  <inkml:trace contextRef="#ctx0" brushRef="#br0" timeOffset="360729.0675">3894 13072,'-24'-25,"24"0,0 1,-25 24,0-25,0 25,0 0,25 25,-24-25,-1 24,25 1,0 0,0 0,-25 0,25 24,0 1,0-25,0 24,0 1,25 0,-25-1,0 1,25-1,-25 1,0 0,24-26,-24 26,0-25,0 24,-24 1,24-25,0 0,0-1,-25 1,25 0,-25-25,0 0,0-25,0-24,1 24</inkml:trace>
  <inkml:trace contextRef="#ctx0" brushRef="#br0" timeOffset="360917.1924">3497 13345,'0'-25,"25"50,0-25,0 0,0 0,24 0,-24 0,0 0,25-25,-26 25,26 0,-25 0,24-25,-24 25,0 0,0 0,0-24,-1 24</inkml:trace>
  <inkml:trace contextRef="#ctx0" brushRef="#br0" timeOffset="361148.3479">4266 13022,'-24'-24,"24"48,-25 1,0 0,25 0,-25 0,25 24,-25 1,25 24,0-24,0 0,0-1,0 1,0-1,25 1,-25-25,25 0,0-1,0-24,-1 0,1 0,25-24</inkml:trace>
  <inkml:trace contextRef="#ctx0" brushRef="#br0" timeOffset="361401.3217">4589 13072,'-25'-25,"0"50,25 0,-25 24,25 1,-24 0,-1-1,25 1,-25 0,25-1,-25-24,25 25,-25-1,25-24,0 0,0-50,25-25,-25 26</inkml:trace>
  <inkml:trace contextRef="#ctx0" brushRef="#br0" timeOffset="361640.6105">4539 13047,'25'0,"-25"25,0 0,0 0,25-1,-25 26,25-25,-25 25,0-1,24 1,-24-1,0 1,25 0,-25-26,0 1,0 0,25 0,-25 0,0-1,-25-24,25-24,-25 24,1-25</inkml:trace>
  <inkml:trace contextRef="#ctx0" brushRef="#br0" timeOffset="361804.3617">4465 13469,'0'0,"25"0,-1 0,1 0,0 0,-25-25,25 25,0 0,-1 0,1 0,0-25</inkml:trace>
  <inkml:trace contextRef="#ctx0" brushRef="#br0" timeOffset="362060.4968">4787 12998,'25'0,"-25"24,25 1,-25 0,25 0,0 24,-25 1,24 0,1-25,-25 24,25-24,-25 25,25-26,-25 26,0 0,-25-26,25 1,0 25,-25-25,25-1,-25 1,1 0,-1 0</inkml:trace>
  <inkml:trace contextRef="#ctx0" brushRef="#br0" timeOffset="362496.9611">5184 13171,'25'0,"0"25,0-25,-1 0,1 0,25 0,-25-25,-1 25,1 0,0 0,0 0,0 0,-1-25,1 25,-50 25,1-25,24 25,-25-25,0 25</inkml:trace>
  <inkml:trace contextRef="#ctx0" brushRef="#br0" timeOffset="362732.3437">5234 13345,'25'-25,"-1"25,1 0,25 0,-25 0,-1 0,1 0,25 0,-25 0,-1 0,1 0,0 0</inkml:trace>
  <inkml:trace contextRef="#ctx0" brushRef="#br0" timeOffset="367912.4103">6350 13022,'-25'-24,"25"-1,0 0,-25 0,1 0,24 1,-25-1,0 0,0 25,0 0,1 0,-1 25,0 0,0-1,0 1,-24 25,49-1,-25 1,0 0,25-1,0 1,0 0,0-1,0-24,25 25,-25-26,25-24,0 25,-1-25,1 0,0 0,0-25,0 1,-25-1,24 0,1 0,0-24,-25 24,25-25,-25 25,25-24,-25 24,0-25,0 25,0 1,0 48,0 1,0 0,-25 0,25 24,0-24,25 25,-25-25,0 0,0-1,24 1,1 0,-25 0,25 0,0-25,0 0</inkml:trace>
  <inkml:trace contextRef="#ctx0" brushRef="#br0" timeOffset="368480.5913">6524 13122,'0'24,"0"1,24 0,-24 0,0 0,0 0,0 24,0-24,0 0,-24 0,24-1,0 1,0-50,0 1,24-26,-24 25,0 0,25-24,-25 24,0 0,25 0,0 0,0 25,-25 25,24-25,-24 50,0-25,0 0,0 24,0-24,0 0,0 0,0-1,0 1,0-50,25 1,-25-26,0 25,25-24,-25 24,25 0,0-25,-1 25,1 1,-25 48,25 1,-25 0,0 0,0 0,0 0,0-1,0 1,0 0,25-25,-25 25,0 0,25-25,0 0,-1 0,1-25,0 25,0-25,-25 0,0 0,25 1</inkml:trace>
  <inkml:trace contextRef="#ctx0" brushRef="#br0" timeOffset="369405.2629">7541 12650,'0'0,"-25"-24,25 48,-25-24,25 25,0 0,-25 25,0 24,1-24,-1 24,0 0,25-24,-25 0,0-1,25 1,0 0,-24-1,24-24,0 0,0 0,0-50,0 0,0 0,24-24,-24-1,0 0,25 1,-25-1</inkml:trace>
  <inkml:trace contextRef="#ctx0" brushRef="#br0" timeOffset="369676.5934">7541 12650,'0'0,"0"-24,0 48,24-24,-24 25,0 0,25 0,-25 24,25 1,-25 0,25-1,-25 1,25 24,-25-24,24-1,-24 1,0 0,25-1,-25-24,0 25,0-25,25-1,-25 1,0 0,-25-25,0-25,25 0,-24 1,-1-1,0 0</inkml:trace>
  <inkml:trace contextRef="#ctx0" brushRef="#br0" timeOffset="369833.1742">7367 13122,'0'0,"25"0,0 0,-1 0,1-25,0 25,25 0,-26 0,1-25,0 25,0-25,0 25,-1-25</inkml:trace>
  <inkml:trace contextRef="#ctx0" brushRef="#br0" timeOffset="370436.2905">7838 12551,'0'25,"0"0,25 0,-25-1,0 1,0 25,0-25,0-1,0 26,0-25,0 0,0-50,0 0,25-25,-25 26,0-26,25 0,-25 26,24-1,-24 0,25 0,0 25,-25 25,0 0,25 0,-25 24,0-24,0 0,-25 24,25-24,0 0,0 0,25-50,-25 0,0 0,25 1,-25-1,0-25,25 25,-25 1,24-1,-24 0,25 25,-25 25,25-25,-25 25,0-1,0 1,0 25,0-25,0 24,0-24,25 0,-25 0,0-1,25 1,-1 0,1-25</inkml:trace>
  <inkml:trace contextRef="#ctx0" brushRef="#br0" timeOffset="371177.4562">8384 13022,'-25'0,"50"0,0 0,0 0,-1 25,26-25,-25 0,24 0,-24 0,25 0,-25 0,-1 0,1-25,0 25,-50 0,0 0,1 0</inkml:trace>
  <inkml:trace contextRef="#ctx0" brushRef="#br0" timeOffset="371364.1058">8607 12725,'0'25,"0"-1,0 26,0-25,0 24,-25 1,25 0,0-1,0 1,0-1,25-24,-25 25,0 0,0-26,0 1,0 0</inkml:trace>
  <inkml:trace contextRef="#ctx0" brushRef="#br0" timeOffset="371920.7622">9302 12824,'0'0,"0"-25,0 0,0 1,0-1,0 0,0 0,0 0,-25 1,0-1,0 25,1 0,-26 25,25-1,0 26,1 0,-26 24,25-24,0 24,25 0,0 1,-25-1,25-24,25 0,-25-26,0 1,25 0,0 0,0-25,0 0,-1-25,1 0,0 0,0 1,0-26,-1 0,1 1,0-1,0 0,-25 1,25 24,-25-25,0 1,0 24,0 0,0 50,0 0,0 24,0 1,0-25,-25 49,50-24,-25-1,0 1,24-25,-24 0,25 0,0-1,-25 1,25-25</inkml:trace>
  <inkml:trace contextRef="#ctx0" brushRef="#br0" timeOffset="372397.2515">9475 13047,'0'25,"0"0,0 0,0-1,0 1,0 0,0 25,0-25,25-1,-25-48,0-1,0 0,25-25,-25 25,25 1,-25-26,25 25,-1 0,-24 50,25-25,-25 25,0 25,0-26,0 26,-25-25,25 0,0 24,0-24,25 0,-25 0,0-50,0 0,25 0,-25 1,25-1,-25-25,25 25,-25 0,24-24,1 24,-25 50,0 0,0-1,0 1,0 0,0 0,0 0,0 24,0-24,25 0,-25 0,-25-75,25 25</inkml:trace>
  <inkml:trace contextRef="#ctx0" brushRef="#br0" timeOffset="372624.123">9823 13122,'0'24,"24"-24,1 0,0 0,0 25,0-25,24 0,-24 0,0 0,-25 25,-25-25</inkml:trace>
  <inkml:trace contextRef="#ctx0" brushRef="#br0" timeOffset="372836.2943">10071 12948,'-25'0,"25"25,0 0,0-1,0 1,0 0,0 25,0-26,0 26,0 0,0-25,0-1,0 1,0 25,0-25,0-1,0 1</inkml:trace>
  <inkml:trace contextRef="#ctx0" brushRef="#br0" timeOffset="373437.1207">10765 12551,'0'-25,"-25"25,25 25,-24 0,24 0,-50 24,25 26,0-1,1 25,-1-24,0-1,0 1,0-1,25-24,-24-1,24 1,0-25,24-50,-24 0,25-24,0-1,-25 0,25-24</inkml:trace>
  <inkml:trace contextRef="#ctx0" brushRef="#br0" timeOffset="373664.9144">10790 12502,'0'0,"0"-25,0 50,25-1,-25 26,0-25,25 24,-25 1,24 0,-24 24,25-24,-25-1,25 1,-25-1,25 1,-25 24,0-24,25-25,-25 25,0-26,0 1,0 0,-25-50</inkml:trace>
  <inkml:trace contextRef="#ctx0" brushRef="#br0" timeOffset="373832.5786">10641 13022,'25'0,"0"0,0-24,-1 24,26-25,-25 25,24-25,-24 25,0-25,0 25,0-25,-1 1</inkml:trace>
  <inkml:trace contextRef="#ctx0" brushRef="#br0" timeOffset="374333.0885">11112 12378,'0'24,"0"1,0 0,0 0,0 0,0 24,0-24,0 25,0-26,0 1,0 0,25-25,-25-25,0 0,25 1,-25-1,25-25,-25 25,25-24,0 24,-25 0,24 25,1 0,-25 25,0 0,0 0,-25-1,25 26,0-25,0 0,0-1,25-48,-25-1,25 0,-25 0,0 0,25 1,-25-1,25 25,-25-25,0 50,24 0,-24-1,0 26,0-25,0 0,25-1,-25 1,25 0,0-50</inkml:trace>
  <inkml:trace contextRef="#ctx0" brushRef="#br0" timeOffset="374524.325">11485 12502,'24'0,"1"0,0 0,0 0,0 0,-1 0,1 0,0 0,0 0,0 0</inkml:trace>
  <inkml:trace contextRef="#ctx0" brushRef="#br0" timeOffset="374713.0199">11807 12303,'-25'25,"25"0,0 0,0-1,0 26,0-25,0 24,0 1,0-25,0 24,0 1,0-25,-49-50,49 75</inkml:trace>
  <inkml:trace contextRef="#ctx0" brushRef="#br0" timeOffset="375048.3726">12105 12849,'24'0,"1"0,0 0,25 0,-25 0,24 0,-24 0,25 0,-26 0,1 0,0 0,0 0,-50-25</inkml:trace>
  <inkml:trace contextRef="#ctx0" brushRef="#br0" timeOffset="375253.147">12328 12576,'-25'25,"25"0,0-1,0 1,0 25,0-1,0 1,0 0,0-1,0 1,0-1,0 1,0-25,0 24,0-24,25-25</inkml:trace>
  <inkml:trace contextRef="#ctx0" brushRef="#br0" timeOffset="375400.6336">12725 12799,'0'25,"0"0,25-25,-25 25,24-50</inkml:trace>
  <inkml:trace contextRef="#ctx0" brushRef="#br0" timeOffset="375488.1422">12973 12849,'0'25,"0"-50,25 74</inkml:trace>
  <inkml:trace contextRef="#ctx0" brushRef="#br0" timeOffset="375604.1314">13171 12849,'0'0,"0"25,25-1,-25-48</inkml:trace>
  <inkml:trace contextRef="#ctx0" brushRef="#br0" timeOffset="375900.9924">13717 12725,'-25'0,"50"0,0 0,24 0,-24 0,25 0,-25 0,24 0,-24 0,0 0,0 0,-1 0,1 0,0 0,-50 0</inkml:trace>
  <inkml:trace contextRef="#ctx0" brushRef="#br0" timeOffset="376064.3542">13866 12502,'-25'0,"25"24,0 1,0 0,0 25,0-26,0 26,25 24,-25-24,0 0,0-1,0 1,0-1,0 1,0 0</inkml:trace>
  <inkml:trace contextRef="#ctx0" brushRef="#br0" timeOffset="376548.2158">14709 12452,'0'0,"0"-25,-25 0,25 1,-24-1,-1 50,0-1,-25 1,26 25,-1-1,-25 26,25-26,25 26,-24-26,24-24,0 25,24-1,-24-24,0 0,25-25,0 25,0-25,0-25,-1 25,-24-25,25 0,0-24,0 24,0-25,-1 1,1-1,0 25,-25-24,25 24,-25 0,0 0,-25 75,25-25,0 0,0 24,0 1,0-1,0-24,25 25,-25-25,0 24,25-24,-1 0,1-25,0 0,-25-25,25 0,-25 0</inkml:trace>
  <inkml:trace contextRef="#ctx0" brushRef="#br0" timeOffset="376732.9518">15007 12725,'-25'25,"50"-50,-50 74,25-24,0 0,0 0,0 0,0-1,0 1,0 0,-25 0,50 0,-25-1,0 1</inkml:trace>
  <inkml:trace contextRef="#ctx0" brushRef="#br0" timeOffset="377408.5992">15627 12254,'-25'-25,"0"50,25-1,-24 26,-1 0,0-1,0 26,0-26,1 26,-1-26,0 1,0 24,0-24,0-1,1-24,24 25,-25-25,25-1,0 1,25-50,-25 1,24-1,-24-25,25 1</inkml:trace>
  <inkml:trace contextRef="#ctx0" brushRef="#br0" timeOffset="377677.0584">15577 12229,'25'0,"-25"25,0-1,0 1,0 0,25 25,-25-26,0 26,0 0,25-1,-25 1,0-1,25-24,-25 25,24-1,-24 1,0 0,0-26,0 26,0-25,25 0,-25-1,0-48,-25-1,1 0,24 0,-25 0</inkml:trace>
  <inkml:trace contextRef="#ctx0" brushRef="#br0" timeOffset="377868.19">15453 12725,'0'0,"-24"0,48 0,1 0,0 0,0 0,24 0,-24 0,0 0,0-25,24 25,-24 0,0 0,0 0</inkml:trace>
  <inkml:trace contextRef="#ctx0" brushRef="#br0" timeOffset="378309.1027">16049 12626,'-25'0,"50"0,-1 24,1-24,0 0,25 0,-26 0,26 0,0 0,-26 0,26 0,-25 0,25 0,-26 0,1 0,-50 0,1 0,-1 0,0 0,0-24</inkml:trace>
  <inkml:trace contextRef="#ctx0" brushRef="#br0" timeOffset="378492.3719">16297 12427,'-25'0,"25"25,0 0,0 24,0-24,0 25,0-1,25 1,-25 0,0-1,0-24,0 25,0-1,0-24,0 0,0 0,24-25,-24 24</inkml:trace>
  <inkml:trace contextRef="#ctx0" brushRef="#br0" timeOffset="380404.9936">17388 12526,'0'-24,"0"-1,0 0,0 0,0 0,0 1,-25-1,25 0,-25 0,25 0,-24 25,24-24,-25 24,0 0,0 24,0 1,1 0,-1 0,0 24,0 1,0 0,1-1,-1 1,0-1,25 26,-25-26,25-24,0 25,0-25,0-1,25 1,0 0,0-25,-1 0,1-25,0 25,0-25,0-24,-1 24,1 0,0-24,0 24,0 0,-1-25,1 26,-25-1,25 0,-25 0,0 0,0 1,0-1,-25 50,25-1,0 1,-25 25,25-25,-24 24,24-24,0 0,0 0,0-1,0 1,0 0,0 0,24-25,-24 25,25-25,-25 24,25-24,0-24,0 24,-25-25,24 25</inkml:trace>
  <inkml:trace contextRef="#ctx0" brushRef="#br0" timeOffset="380889.0904">17611 12750,'-24'0,"-1"24,25 1,-25 0,25 0,0 0,0-1,0 1,25-25,0 25,-1-25,1 0,-25-25,25 25,-25-25,25 1,-25-1,0 0,0 0,0 0,0 1,-25-1,0 25,0 0,25 25,-24-25,-1 24,25 1,-25-25,0 25</inkml:trace>
  <inkml:trace contextRef="#ctx0" brushRef="#br0" timeOffset="382972.3212">18182 12229,'-25'0,"25"-25,0 0,0 50,-25 0,25 0,0-1,0 1,-25 25,25-1,0 1,-24 0,24-1,-25 1,25-1,-25 1,0 0,25-1,0 1,-25-25,25-1,0 1,25-25,0 0,0 0,0 0,-1-25,26 25,-25 0,24 0,-24 0,0 0,25 0,-26 0,1 0,0 0,0 0,-50 0,0 0,0-24,1-1</inkml:trace>
  <inkml:trace contextRef="#ctx0" brushRef="#br0" timeOffset="383433.2475">18132 12229,'0'25,"25"-25,0 24,0-24,-1 0,1-24,25 24,-25 0,-1 0,1 0,0 0,0 0,0 0,-1 0,1 0,-50 0,1 24,-1-24,0 25,0-25</inkml:trace>
  <inkml:trace contextRef="#ctx0" brushRef="#br0" timeOffset="383776.4702">18132 12526,'0'0,"-25"0,50 0,0 0,0 0,0 0,-1 0,1 0,0 0,0 0,0 0,-1 0,1 0,0 0,0 0,0 0,-1 0,-48 25,24 0</inkml:trace>
  <inkml:trace contextRef="#ctx0" brushRef="#br0" timeOffset="386304.1149">18653 10815,'-25'0,"1"0,-1 25,25-1,-25 26,0-25,25 24,-25 26,25-26,0 1,0 25,-25-26,25 26,0-26,0 1,0-1,0-24,0 25,25-25,-25-1,25 1,0 0,-25 0,25-25,0 25,-1-25</inkml:trace>
  <inkml:trace contextRef="#ctx0" brushRef="#br0" timeOffset="386833.2931">19000 11261,'0'0,"0"-24,0-1,0 0,0 0,0 0,-24 0,24 1,0-1,-25 25,25-25,-25 25,0 0,0 0,1 25,24 0,-25-1,0 1,0 25,0 0,25-1,-24 1,24-25,0 24,0 1,0-1,0-24,0 0,0 0,24 0,-24-1,25-24,0 0,0-24,0 24,-1-25,1 0,0-25,-25 26,25-1,0-25,-25 25,24 1,-24-26,25 25,-25 0,0-24,25 24,-25 0,-25 50,25 0,0 0,0-1,0 26,-25-25,25 24,0-24,0 25,0-25,0-1,0 1,0 0,25 0,-25 0,25-1,0-48</inkml:trace>
  <inkml:trace contextRef="#ctx0" brushRef="#br0" timeOffset="387144.3036">19224 11385,'0'0,"-25"0,25 25,0 0,0 0,0 24,0-24,0 0,0 0,25-25,-1 25,1-25,-25-25,25 25,-25-25,25 0,0 0,-25 1,24-1,-24 0,0 0,0 0,0 1,0-1,-24 0,-1 25,0 0,25 25,-25-25,25 25,-25-25,25 24</inkml:trace>
  <inkml:trace contextRef="#ctx0" brushRef="#br0" timeOffset="387681.219">19472 11237,'0'-25,"0"0,24 0,-24 0,25 25,-25-25,0 1,25-1,-25 0,25 25,0 25,0 0,-25-1,24 1,-24 25,25-25,-25 0,25-1,-25 1,25 0,-25 0,25 0,-25-1,24 1,-24 0,25 0,-25 0,25-1,-25 1,0 0,-25-25,25-25,-25 0</inkml:trace>
  <inkml:trace contextRef="#ctx0" brushRef="#br0" timeOffset="387920.5909">19844 10988,'-25'0,"0"50,25-25,-25 0,25-1,-24 26,-1 0,0-1,0-24,0 25,25-25,-24 24,24-24,-25 0,25 0,0-50</inkml:trace>
  <inkml:trace contextRef="#ctx0" brushRef="#br0" timeOffset="388444.5166">19968 10815,'-25'0,"25"25,0-1,-25 1,50 0,-25 0,0 0,0-1,25-24,0 25,-25-50,24 25,1-24,0 24,-25-25,0 0,25 0,-25 0,0 1,0-1,-25 25,25-25,-25 0,0 25,1 0,-1 25,25 0,-25-25</inkml:trace>
  <inkml:trace contextRef="#ctx0" brushRef="#br0" timeOffset="388937.1769">20290 10691,'-25'0,"25"25,25-1,-25 1,25 0,0 0,0 0,-25-1,24 26,1-25,-25 0,25-1,-25 26,0-25,0 0,0 24,-25 1,25-25,-25 24,25 1,0-25,-24 0,24 24,-25-24,0 25,0-26,0 26,1-25,-1 0</inkml:trace>
  <inkml:trace contextRef="#ctx0" brushRef="#br0" timeOffset="392537.5036">20042 12154,'-25'-25,"1"25,24 25,-25 0,25 0,-25 0,0 0,25 49,-25-24,1-1,24 26,-25-26,25 26,-25-26,25 1,0-1,0 1,25 0,-25-26,0 1,25 25,-1-25,1-1,0-24,0 25,0-25,-1 0,-48-49,73 49,-24-25</inkml:trace>
  <inkml:trace contextRef="#ctx0" brushRef="#br0" timeOffset="392845.1406">20538 12378,'-25'-25,"25"0,0 50,-24-25,24 25,-25 24,0-24,25 25,-25-1,0-24,1 25,24-1,-25-24,0 25,0-1,25-24,-25 0,25 0,0-1,0 1,25-25,-25-25,0 1,0-1,25 0</inkml:trace>
  <inkml:trace contextRef="#ctx0" brushRef="#br0" timeOffset="393124.6653">20513 12353,'0'-25,"0"50,0 0,25-1,-25 1,25 25,-25-25,0-1,25 26,-25 0,0-1,0 1,0-25,0 24,0-24,0 25,0-1,0-24,0 0,25 0,-25-1,0 1,0-50,-25 1,0-1</inkml:trace>
  <inkml:trace contextRef="#ctx0" brushRef="#br0" timeOffset="393292.3577">20340 12725,'25'-25,"-1"25,1 0,0 0,0 0,0-25,-1 0,1 25,0-24,0-1</inkml:trace>
  <inkml:trace contextRef="#ctx0" brushRef="#br0" timeOffset="393632.2646">20786 12254,'-24'0,"24"24,24 1,-24 0,0 0,25 0,0-1,0-24,0-49,-1 24,-24 0,0 0,25 1,-25-1,-25 25,25-25,-24 0,-1 25,0 0,0 25,0 0,1 0</inkml:trace>
  <inkml:trace contextRef="#ctx0" brushRef="#br0" timeOffset="394045.2375">20985 12626,'25'-25,"-1"25,1 0,25 0,-25 0,-1 0,26 0,-25 0,0-25,-1 25,1 0,0 0,0 0,-50 25,0 0</inkml:trace>
  <inkml:trace contextRef="#ctx0" brushRef="#br0" timeOffset="394224.6382">21034 12774,'25'0,"0"0,0 0,0-24,-1 24,1 0,0 0,25 0,-26 0,26 0,-25 0,0 0,-1 0,1 0,0-25</inkml:trace>
  <inkml:trace contextRef="#ctx0" brushRef="#br0" timeOffset="394625.0298">21605 12402,'0'25,"0"0,0 0,0 0,-25 24,25-24,0 25,-25-1,25 1,-25-1,25 1,-24-25,24 0,-25-1,25 1,0-50,25 25,-25-24,24 24,1-25,0 25,0 0,0 0,-1 0,26 0,-25 0,25 0,-26 25,26-25,-25 0,0 0,-1-25,-48 25,-1 0,-25-25,25 25,1 0</inkml:trace>
  <inkml:trace contextRef="#ctx0" brushRef="#br0" timeOffset="394864.8904">21605 12427,'0'-25,"25"25,-1 0,1 0,0 0,0 0,0 0,0 25,-1-25,1 0,0 0,-75-49,26 49</inkml:trace>
  <inkml:trace contextRef="#ctx0" brushRef="#br0" timeOffset="395035.9987">21580 12626,'25'0,"0"0,-1 0,1 0,25-25,-25 25,0 0,-1 0,1 0,0 0</inkml:trace>
  <inkml:trace contextRef="#ctx0" brushRef="#br0" timeOffset="395416.3876">21952 12303,'25'0,"0"25,-25 0,25 0,-1-1,-24 1,25 0,-25 0,25 0,-25-1,0 1,25-25,-25 25,0 0,0 0,0 24,0-24,0 0,0 0,0-1,0 1,0 25,0-25,-25-1,25 1,0 0,-25 0,25 0,-25 24,1-24,-1 0,25 0,-25-1,0 1,0 0</inkml:trace>
  <inkml:trace contextRef="#ctx0" brushRef="#br0" timeOffset="401164.7211">2778 14536,'0'-25,"0"0,-25 25,1-25,-1 25,25 25,-25-25,0 0,25 25,-25 0,0-1,25 1,-24 0,24 0,0 0,0-1,0 1,0 0,0 25,24-26,-24 26,0 0,25-1,-25 1,0-1,25 1,-25 0,0-1,0 1,0-1,0 1,0-25,0 25,0-1,0-24,0 0,0 0,-25-1,25 1,-25 0,1 0,-1-50,-25 0,25 0,1 1</inkml:trace>
  <inkml:trace contextRef="#ctx0" brushRef="#br0" timeOffset="401356.6027">2332 15007,'24'0,"1"0,0 0,25 0,-26 0,26 0,-25 0,24 0,1 0,-25 0,25 0,-26 0,1 0,25 0,-25 0,-1-25</inkml:trace>
  <inkml:trace contextRef="#ctx0" brushRef="#br0" timeOffset="401584.4034">3026 14585,'-25'0,"25"25,0 0,0 0,0 24,-24 1,24-1,-25 26,25-1,0 1,0-26,25 26,-25-26,0 1,24-1,1-24,0 0,0 0,0-25,-1 0</inkml:trace>
  <inkml:trace contextRef="#ctx0" brushRef="#br0" timeOffset="401896.1554">3423 14660,'-25'-25,"25"50,0-1,0 1,-25 0,25 25,-24-1,24 1,-25-1,0 1,25 24,-25-24,25 0,-25-26,25 26,0-25,0 0,0-1,0-48,25-1,-25-25</inkml:trace>
  <inkml:trace contextRef="#ctx0" brushRef="#br0" timeOffset="402161.1479">3423 14635,'0'25,"25"-1,-25 1,25 0,-25 25,24-26,-24 26,25 0,0-1,-25 1,25-1,-25 1,0 0,25-26,-25 26,0-25,0 0,0-1,24 1,-48-25,-1 0,0-25</inkml:trace>
  <inkml:trace contextRef="#ctx0" brushRef="#br0" timeOffset="402320.2356">3324 15106,'0'0,"25"0,-1 0,1 0,0-25,0 25,0 0,-1 0,26 0,-50-25,25 25,0-24</inkml:trace>
  <inkml:trace contextRef="#ctx0" brushRef="#br0" timeOffset="402605.2751">3671 14511,'25'25,"-25"-1,25-24,0 25,-25 25,24-25,1-1,0 26,-25-25,25 24,0 1,-25-25,0 24,24-24,-24 25,0-25,0 24,0-24,0 0,-24 24,24 1,-25-25,25 24,0-24,-25 0,0 0,25 0</inkml:trace>
  <inkml:trace contextRef="#ctx0" brushRef="#br0" timeOffset="405292.4095">4564 14660,'0'24,"0"1,0 0,0 0,0 0,0-1,0 1,-25 25,25-25,0-1,0 26,-25-25,25 0,-24-1,24 26,-25-25,0 0,25-1,-25 1,0-25,25 25,-24-25,-1 0,0 0,0 0,0-25,25 0,0 1,-24-1,24 0,0 0,0 0,0 1,0-1,24 25,-24-25,0 0,25 0,0 1,0-1,0 25,-1 0,-24-25,25 25,-25 25,25-25,0 25,0-1,-1 1,-24 0,25 0,-25 0,25-1,-25 1,25 0,-25 0,25 0,-1-25,-24 24,25 1,-25 0,25-25,-25 25,0-50,-50-25,26 26</inkml:trace>
  <inkml:trace contextRef="#ctx0" brushRef="#br0" timeOffset="405928.4021">4192 14560,'0'-24,"25"48,0-24,-1 0,26 0,-25 0,24 0,-24 0,25 25,-1-25,-24 0,25 0,-25 0,24 0,-24 0,0 0,0 0,-1 0,1 0,0 0,-50-25,0 1,1-1,24 0,-25 25,25-25,-25-24,0 24,25 0,-25 0</inkml:trace>
  <inkml:trace contextRef="#ctx0" brushRef="#br0" timeOffset="406408.3415">5110 14709,'25'0,"-1"0,1 25,0-25,0 0,0 0,-1 0,26-25,-25 25,0 0,-1 0,1 0,-50 0,1 25,-1-25,0 0,0 0</inkml:trace>
  <inkml:trace contextRef="#ctx0" brushRef="#br0" timeOffset="406640.4072">5085 14883,'-25'0,"50"25,0-25,24 24,-24-24,0 0,25 0,-26 0,26 0,-25 0,0 0,24-24,-24 24,0 0,0 0</inkml:trace>
  <inkml:trace contextRef="#ctx0" brushRef="#br0" timeOffset="409468.8105">5928 14064,'25'-25,"0"25,0 0,0 0,-1 0,1 0,0-24,-50 48,0-24,25 25,-24-25,24 25,-25-50,0 0,25 50,-25-25,25 25,-25 0,25 0,-24-1,24 1,0 0,0 0,-25 0,25 24,0-24,0 0,0 25,0-26,0 26,0 0,0 24,0-24,0-1,0 1,0-1,0-24,0 25,0-1,0 1,25-25,-25 24,0-24,0 0,24 0,-24 0,25-1,-25 1,25-25,0 25,-25 0,25-25,-1 0,1 25,0-25,0 0</inkml:trace>
  <inkml:trace contextRef="#ctx0" brushRef="#br0" timeOffset="410085.1752">6796 14486,'0'0,"0"-25,0 0,0 1,-24 24,24-25,0 0,-25 25,25-25,-25 25,0 0,25-25,-25 50,1-25,-1 25,0 25,0-1,0 1,1 24,24-24,0-1,0 1,0 0,0-1,0-24,24 25,-24-26,25 1,0-25,0 0,0-25,-1 1,1-1,0-25,0 1,-25-1,25 25,-1-24,-24-1,0 0,0 1,0 24,0 0,0 0,0 50,0 0,0 25,0-26,0 26,0 0,0-1,25 1,-25-25,0 24,25-24,0 0,-25 0,25-25,-25-25,25 25</inkml:trace>
  <inkml:trace contextRef="#ctx0" brushRef="#br0" timeOffset="410536.9438">7045 14585,'0'0,"0"25,0 25,0-26,0 26,0-25,0 24,0-24,0 25,0-25,0-1,24-24,-24-24,0-1,0 0,25-25,-25 1,25 24,-25-25,25 26,-25-1,25 0,-25 50,0 0,24-1,-24 1,0 0,0 25,0-26,0 26,0-25,0 0,25-25,0-25,-25 0,25 0,0-24,-25 24,24-25,1 1,-25 24,0 0,25 0,-25 50,0 0,0 0,0 24,0-24,0 25,0-26,0 1,0 25,0-25,25-1,-25 1,25 0,-1-50</inkml:trace>
  <inkml:trace contextRef="#ctx0" brushRef="#br0" timeOffset="410889.1439">7962 14213,'0'0,"-25"-25,1 75,24-25,-25 24,25 1,-25 24,0 1,0-1,1 1,24-1,-25 0,25-24,-25 0,25-1,0-24,25-25,-25-25,0 0,0 1,25-26,-25 0,0-24</inkml:trace>
  <inkml:trace contextRef="#ctx0" brushRef="#br0" timeOffset="411080.9353">7937 14213,'0'-25,"0"50,0-25,25 25,-25 24,25 1,-25 0,25-1,-25 26,25-26,-25 26,25-1,-25-24,24-1,-24-24,25 25,-25-25,0-1,0 1,0 0,-25-25,25-25,-24 25</inkml:trace>
  <inkml:trace contextRef="#ctx0" brushRef="#br0" timeOffset="411232.9932">7813 14709,'0'0,"0"-25,25 25,-25-24,50 24,-25 0,-1-25,26 0,0 25,-25-25,-1 0,26 1,-50-1</inkml:trace>
  <inkml:trace contextRef="#ctx0" brushRef="#br0" timeOffset="411684.5652">8285 13965,'0'25,"0"0,0-1,0 26,0-25,0 24,0-24,0 25,0-25,0-1,0 1,25-25,-25-25,0 1,24-26,-24 25,25-24,-25 24,25-25,-25 25,0 1,25 24,0 24,-25 1,0 0,0 25,0-26,0 1,0 0,0 0,0 0,0-1,0-48,24-1,-24 0,0 0,25-24,-25 24,25 0,-25 0,0 0,25 25,-25 25,25-25,-25 50,0-25,0 24,0-24,0 25,0-1,24-24,-24 0,25 0,-25 0</inkml:trace>
  <inkml:trace contextRef="#ctx0" brushRef="#br0" timeOffset="411980.6227">8706 14536,'25'-25,"0"25,0-25,0 25,-1 0,1 0,0 0,25 0,-26 0,1 0,0 0,0 0,0 0,-50 0,0 0</inkml:trace>
  <inkml:trace contextRef="#ctx0" brushRef="#br0" timeOffset="412133.2586">8905 14263,'-25'-25,"25"50,0-1,0 1,0 0,0 25,0-1,0 26,0-26,0 26,0-26,0 1,25 0,-25-1,25 1,-25-25</inkml:trace>
  <inkml:trace contextRef="#ctx0" brushRef="#br0" timeOffset="412604.4158">9723 14412,'0'0,"0"-25,-24 0,-1-25,25 25,-25-24,25 24,-25 0,0 25,1-25,24 50,-25-25,0 25,25 0,-25 24,-24 1,49 25,-25-1,0-24,25 24,0-24,0-1,0 1,0-25,25-1,0 1,-1-50,1 1,0-1,0 0,0-25,-1-24,26 24,-25 1,-25-26,25 26,-1-1,-24 25,0-24,0 24,0 50,0-1,0 1,0 25,0 0,0-1,0 1,0-1,25 1,-25 0,0-1,25-24,-25 0,25 0,0-25</inkml:trace>
  <inkml:trace contextRef="#ctx0" brushRef="#br0" timeOffset="413020.5295">9897 14436,'0'25,"0"0,0 0,0 0,0-1,0 26,0-25,0 24,0-24,0 0,0 0,25-50,-25 0,25-24,-25 24,24-25,-24 25,25 1,-25-1,25 0,-25 50,0 0,0-1,0 1,0 0,0 0,0 24,0-24,25 0,-25-50,25 0,-25-24,25 24,-1-25,-24 26,25-1,-25 0,25 50,-25 0,0-1,0 1,0 0,0 25,0-26,0 1,0 0,0 0,25-25</inkml:trace>
  <inkml:trace contextRef="#ctx0" brushRef="#br0" timeOffset="413216.8436">10244 14560,'25'25,"0"-25,0 0,0 0,-1 0,1-25,0 25,0 0,0 25</inkml:trace>
  <inkml:trace contextRef="#ctx0" brushRef="#br0" timeOffset="413381.152">10517 14287,'0'25,"0"0,0 25,0-25,0-1,25 26,-25-25,0 24,0 1,0-25,0 24,-25-49,25 25</inkml:trace>
  <inkml:trace contextRef="#ctx0" brushRef="#br0" timeOffset="413728.4152">11237 14039,'-25'-24,"0"24,25 49,-25-24,0 25,0 24,1 0,-1-24,-25 25,25 24,1-25,24-24,-25 24,25-24,0-25,0-1,0 1,0 0,25-50,-25-24,0 24,24-25,1-24</inkml:trace>
  <inkml:trace contextRef="#ctx0" brushRef="#br0" timeOffset="413960.8527">11187 14064,'0'0,"0"25,0 0,25 0,-25-1,25 26,-25 0,24 24,-24-24,25-1,-25 26,0-26,25 1,-25 0,25-1,-25-24,0 25,0-26,0 1,25-25,-50 25,0-50,0-49,0 74</inkml:trace>
  <inkml:trace contextRef="#ctx0" brushRef="#br0" timeOffset="414108.9434">11038 14560,'-25'0,"50"0,-25 0,50 0,-26 0,1 0,25-24,-25 24,24-25,-24 0,0 0,-25 0</inkml:trace>
  <inkml:trace contextRef="#ctx0" brushRef="#br0" timeOffset="414564.8165">11361 13915,'0'25,"24"0,-24 0,0 0,0 24,25 1,-25-1,0-24,0 0,0 0,0-50,25 0,-25 0,0-24,25-1,0 25,-25 1,0-1,24 0,-24 50,0 0,0-1,0 26,0-25,0 0,0 24,0-24,0 0,25-50,0-25,-25 26,25-1,-25 0,25 0,-25 0,24 25,-24 25,0 0,0 0,25 24,-25-24,0 0,0 0,0 0,25-1,0-48</inkml:trace>
  <inkml:trace contextRef="#ctx0" brushRef="#br0" timeOffset="414768.6957">11708 14039,'25'0,"-1"0,1 0,0 0,0 0,0 0,-1 0,1 0,0 0,0 0</inkml:trace>
  <inkml:trace contextRef="#ctx0" brushRef="#br0" timeOffset="415013.5074">12005 13816,'-24'25,"24"0,0 0,0-1,24 1,-24 25,0-1,-24 1,24 0,0-1,0 1,0-1,0 1,0-25,0 25,0-26</inkml:trace>
  <inkml:trace contextRef="#ctx0" brushRef="#br0" timeOffset="415324.372">12278 14536,'-24'-25,"48"25,1 0,0 0,25-25,-26 25,1 0,25-25,-25 25,-1 0,26 0,-25 0,0-25</inkml:trace>
  <inkml:trace contextRef="#ctx0" brushRef="#br0" timeOffset="415520.5609">12502 14188,'0'25,"0"0,-25 0,25-1,0 26,0 0,0-1,0 26,0-26,0 1,0 0,0-1,25-24,-25 0,0 0,0-1,24-24,-24-24</inkml:trace>
  <inkml:trace contextRef="#ctx0" brushRef="#br0" timeOffset="415656.4436">12849 14436,'0'0,"25"25,-25 0,24 0,1 0,0-25,-25-25,25 0</inkml:trace>
  <inkml:trace contextRef="#ctx0" brushRef="#br0" timeOffset="415732.4637">13072 14436,'0'149</inkml:trace>
  <inkml:trace contextRef="#ctx0" brushRef="#br0" timeOffset="415852.4132">13196 14461,'0'0,"0"25,25-25,-25 25,25-25,0 25,-1-1,1-24</inkml:trace>
  <inkml:trace contextRef="#ctx0" brushRef="#br0" timeOffset="416108.3765">13519 14387,'24'0,"1"0,25 0,-25 0,-1 0,1 0,25 0,-25 0,-1 0,1 0</inkml:trace>
  <inkml:trace contextRef="#ctx0" brushRef="#br0" timeOffset="416276.9923">13667 14089,'0'0,"0"25,-24 0,24 24,0-24,0 25,0 24,0-24,0-1,0 1,0 0,0 24,24-24,-24-1,0-24,25 0,-25 0</inkml:trace>
  <inkml:trace contextRef="#ctx0" brushRef="#br0" timeOffset="416903.9424">14486 14139,'0'0,"-25"-25,25 0,-25 0,25 0,-24 1,24-1,-25 25,25-25,-25 25,0 0,0 0,0 25,1 0,-26 24,25 1,-24-1,24 26,0-1,0 1,25-26,0 26,0-26,0 1,0-25,25 0,-25-1,25-24,0 25,-1-50,1 25,0-24,0-26,24 0,-24 1,0-1,0 1,0-1,0-25,-1 26,-24-1,25 1,-25 24,0 0,0 0,0 50,-25 0,25 0,0 24,0 1,-24 24,24-24,0 24,0-24,24 0,-24-26,0 26,25-25,0-25,0 0,0 0,-1-25,1 0,0-24,-25 24,25-25,0 25,-25-24,24 24,1 0,-25 0,0 50,0 0,0 0,0 24,0-24,-25 25,25-1,0-24,-24 25,24-25,0-1,0 1,0 0</inkml:trace>
  <inkml:trace contextRef="#ctx0" brushRef="#br0" timeOffset="417208.3014">15180 13866,'-24'0,"-1"25,25 24,-25-24,0 49,0-24,1 24,-26 1,25-1,0 1,1-1,-1-24,0 24,25-24,0-1,0-24,0 0,25-25,-25-25,25 0,-25-24,24-1,1 1</inkml:trace>
  <inkml:trace contextRef="#ctx0" brushRef="#br0" timeOffset="417509.2517">15180 13816,'0'0,"0"50,0-1,25-24,-25 25,0-1,25 1,-25 0,0-1,25 1,-25 24,0-24,25 0,-25-1,0 1,24-1,-24-24,0 25,0-25,0-1,0 1,-24-50,-1 1,0-26</inkml:trace>
  <inkml:trace contextRef="#ctx0" brushRef="#br0" timeOffset="417644.384">15032 14312,'0'0,"24"0,1 0,0 0,25 0,-26-25,1 25,0 0,0-24,0 24,-1 0,-24-25</inkml:trace>
  <inkml:trace contextRef="#ctx0" brushRef="#br0" timeOffset="418008.6294">15577 14188,'-24'0,"48"0,1 0,0 25,25-25,-1 0,-24-25,25 25,-26 0,1 0,25 0,-25 0,-1 0,-48 0,-26-25,50 1</inkml:trace>
  <inkml:trace contextRef="#ctx0" brushRef="#br0" timeOffset="418172.8104">15776 13940,'-25'25,"50"-50,-50 75,25-25,0-1,0 26,0 0,-25-1,25 26,0-26,0 1,-25 0,25-1,0 1,0-1,0-24,0 0</inkml:trace>
  <inkml:trace contextRef="#ctx0" brushRef="#br0" timeOffset="418920.8313">16594 14089,'0'0,"0"-25,0 0,0 1,-24-1,24 0,0 0,0 0,-25 1,25-1,-25 0,0 25,0 0,1 0,-1 0,0 25,-25 0,25 24,1 1,-1 24,0-24,0 24,25-24,0 24,-25-24,50-25,-25 24,0-24,25 0,0 0,0-50,-1 25,1-25,0 0,0 1,25-1,-26-25,1 0,0 26,0-26,0 0,-25 1,24-1,-24 25,0 1,0 48,-24 1,24 0,-25 25,25 24,-25-24,25-1,0 1,0 0,0-1,0-24,0 0,25-25,-25 25,25-25,-1-25,1 0,0 0,0-24,0 24,-25-25,24 25,1-24,-25 24,25 0,-25 50,0 0,0-1,0 1,0 25,0-25,0 0,0-1,25 1,0-25,-1-25,-24 1,25-1,-25 0,25 0,-25 0,0 0,0 1,0-1,0 0,0 0,-25 0,25 1,-25 24,1 0,24 24,-25-24,0 25,0 0,25 0,-25 0</inkml:trace>
  <inkml:trace contextRef="#ctx0" brushRef="#br0" timeOffset="419336.6011">17165 13791,'0'25,"0"0,0 0,0 24,0 1,-25 0,25 24,0 0,-25 1,0-1,25-24,-24 24,24-24,-25-25,25 0,0-1,25-48,-1-1,1 25,0-25,25 25,-26-25,1 25,25 0,-25 0,-1-25,1 25,0 0,0 25,0-25,-1 0,-48 0,24-25,-25 25,0-24</inkml:trace>
  <inkml:trace contextRef="#ctx0" brushRef="#br0" timeOffset="419516.3474">17190 13891,'24'0,"1"0,0 0,25 0,-26 0,1 0,0 0,0 0</inkml:trace>
  <inkml:trace contextRef="#ctx0" brushRef="#br0" timeOffset="419676.2347">17115 14139,'25'24,"0"-24,0 0,-1 0,1 0,25 0,-25 0,24 0,-24 0,0-24,0 24,-1 0</inkml:trace>
  <inkml:trace contextRef="#ctx0" brushRef="#br0" timeOffset="419901.2601">17562 13692,'25'25,"-25"0,24 0,-24-1,25 1,0 25,0-1,-25 1,25 0,-1-1,1 1,-25-1,25 26,-25-26,-25 1,25 0,-25-1,1 26,-1-26,0 1,0 0,0-1,1-49</inkml:trace>
  <inkml:trace contextRef="#ctx0" brushRef="#br0" timeOffset="420385.2178">18728 13990,'0'25,"0"24,-25-24,25 25,-25-1,0 1,0-1,1 1,-1-25,0 25,-25-26,25 26,1-25,-1-25,0 25,0-25,0 0,1-25,24 0,-25 0,25 0,0-24,0 24,0-25,25 25,-25-24,24 24,1 25,0-25,-25 50,25-25,0 25,24-25,-24 25,0-1,25 1,-26 0,26 0,-25-25,0 25,-1 0,1-25,0 0,-25 24,-25-48,25-1,-25 25</inkml:trace>
  <inkml:trace contextRef="#ctx0" brushRef="#br0" timeOffset="420677.5713">18281 13841,'25'0,"-25"-25,25 25,-1 0,26 0,0 0,-1 25,1-25,0 0,24 0,-24 0,-1 0,1 25,-1-25,-24 0,0-25,0 25,-25-25,-25 0,25 1,-25-1,25 0,-25 0,1-24,-1 24,0-25</inkml:trace>
  <inkml:trace contextRef="#ctx0" brushRef="#br0" timeOffset="421697.233">5035 16024,'0'-25,"25"25,0 0,0 0,24 0,-24 0,0 0,0 0,0 0,-1 0,1 0,0 0,-50 0</inkml:trace>
  <inkml:trace contextRef="#ctx0" brushRef="#br0" timeOffset="421876.3345">5085 16098,'25'0,"0"0,-1 0,26 0,-25 0,24 0,-24 0,25-25,-25 25,-1 0,1 0,0 0,0 0,-75-49</inkml:trace>
  <inkml:trace contextRef="#ctx0" brushRef="#br0" timeOffset="422993.2194">6474 15801,'0'-25,"0"0,-25 0,25 0,0 1,-25 24,25-25,-24 0,24 0,-25 0,0 25,25-24,-25 24,0 0,25 24,-24-24,-1 25,0 25,0-1,0 1,1 0,24 24,-25-24,25 24,0-24,25-1,-25-24,24 25,-24-26,25 1,0-25,0 0,0-25,-1 1,1-1,-25-25,25 25,0-24,0-1,-25 1,24-1,-24 25,25-24,-25 24,0-25,0 25,0 50,0 0,0 0,0 24,-25-24,25 25,25-1,-25 1,25 0,-25-26,25 26,0-25,-1 0,1-25,0 0</inkml:trace>
  <inkml:trace contextRef="#ctx0" brushRef="#br0" timeOffset="423504.6431">6697 15900,'0'25,"0"-1,0 1,0 25,0-25,0 24,0-24,0 0,0 0,0-1,0-48,0-1,0 0,0-25,25 26,-25-1,0-25,25 25,-25 1,25-1,-1 50,-24-1,0 1,0 25,25-25,-25 24,0-24,0 0,0 0,0-1,0 1,25-50,-25 1,0-1,25 0,-25-25,25 26,-25-26,25 25,-25 0,0 1,24 24,-24-25,0 50,25-1,-25 1,0 0,0 25,0-26,0 26,25 0,-25-26,25 1,-25 0,0 0,25-25,-1 0,1 0,-25-25,0 0</inkml:trace>
  <inkml:trace contextRef="#ctx0" brushRef="#br0" timeOffset="424529.5002">7739 15429,'-25'0,"25"24,-25 1,25 0,-24 25,-1-1,0 26,25-26,-25 26,0-26,1 26,24-26,-25 1,0-1,25 1,0-25,0 0,0-50,25 0,-25 0,0-24,25-1,-25 0,24 1</inkml:trace>
  <inkml:trace contextRef="#ctx0" brushRef="#br0" timeOffset="424764.5921">7689 15429,'50'-50,"-100"100,125-75,-75 50,0-1,25 26,-25 0,0-1,24 26,-24-1,25 0,-25 1,0-1,25-24,-25-1,25 26,-25-50,0 24,25 1,-25-25,0-1,-25-24,25-24,-25 24,25-25</inkml:trace>
  <inkml:trace contextRef="#ctx0" brushRef="#br0" timeOffset="424897.1917">7615 15850,'0'-25,"0"50,25-50,24 1,-24 24,0 0,25-25,-26 25,26-25,-25 0</inkml:trace>
  <inkml:trace contextRef="#ctx0" brushRef="#br0" timeOffset="425372.7298">8012 15230,'0'25,"0"0,0-1,25 1,-25 25,0-25,0 0,0 24,0-24,0 0,0 0,25-25,-25-25,0-25,24 25,-24 1,0-26,25 25,-25 0,25 0,-25 1,25 24,-25 24,0 1,25 0,-25 0,0 25,0-26,0 1,0 0,0 0,0 0,24-25,-24-25,25 0,-25-25,25 26,-25-26,25 25,-25 0,0 0,25 1,-25 48,0 1,0 0,0 0,0 0,0 24,0-24,24 25,-24-1,0-24,25 0,-25 0,25 0,0-25</inkml:trace>
  <inkml:trace contextRef="#ctx0" brushRef="#br0" timeOffset="425813.4454">8731 15577,'0'25,"0"0,0 0,0 24,-25 1,25 0,-24-1,24 1,-25-1,25 1,-25-25,25 24,-25-24,25 0,-25-25,1 0,24-25,-25 25,25-25,-25-24,25 24,-25 0,25-24,-25 24,25 0,0 0,25 0,0 25,0 0,0 25,-1-25,1 25,0 0,25 0,-50-1,24 1,1-25,0 25,0-25,-25-25</inkml:trace>
  <inkml:trace contextRef="#ctx0" brushRef="#br0" timeOffset="426109.0965">8533 15453,'25'-24,"-1"48,1-24,0 0,0 0,0 25,-1-25,26 25,-25-25,0 25,-1-25,26 0,-25 0,0 0,-1 0,1 0,0 0,0-25,0 25,-25-25,-25 0,25 1,-25-26,0 25,25 0,0 0,-25-24,25 24</inkml:trace>
  <inkml:trace contextRef="#ctx0" brushRef="#br0" timeOffset="426412.7256">9227 15726,'25'0,"0"0,0 0,24 0,-24-25,25 25,-1 0,-24 0,0 0,25 0,-26 0,1 0,0 0,-50-24</inkml:trace>
  <inkml:trace contextRef="#ctx0" brushRef="#br0" timeOffset="426584.359">9475 15429,'0'24,"0"26,0-25,0 24,-24 26,24-26,0 1,0 24,0-24,24 0,-24 24,0-49,0 24,25-24</inkml:trace>
  <inkml:trace contextRef="#ctx0" brushRef="#br0" timeOffset="427028.4333">10319 15503,'0'0,"0"-25,0-24,-25 24,25 0,-25 0,0 0,1 25,-1 0,0 25,-25 25,26-1,-26 1,25 24,0 1,25-1,-25 1,25-1,0-24,25-26,-25 26,25-50,-25 25,25-25,0 0,0-25,-1 25,1-50,0 26,25-26,-26 0,1 1,0-1,-25 1,25-1,-25 0,25 1,-25 24,0 0,0 50,0 0,-25 24,25 1,0 0,0-1,25 26,-25-26,0 1,24-1,-24-24,25 0,-25 0,25-25</inkml:trace>
  <inkml:trace contextRef="#ctx0" brushRef="#br0" timeOffset="427460.7291">10542 15751,'0'0,"0"25,0 0,0-1,0 1,0 0,0 0,0 0,0-1,0 1,0 0,0-50,25 0,-25 1,25-1,-25-25,24 25,-24 1,25-1,0 50,-25-1,0 1,0 0,0 0,0 24,0-24,0 0,0 0,25-50,0 0,-25-24,24 24,-24 0,25 0,-25 0,0 1,25 24,-25 24,0 1,0 0,0 0,25 0,-25-1,0 1,0 0,25 0,-1-25</inkml:trace>
  <inkml:trace contextRef="#ctx0" brushRef="#br0" timeOffset="427684.6403">10889 15825,'25'0,"0"0,0 0,-1 0,1 0,0 0,0 0,0 0,-1 0,1 0,0 0,0 0</inkml:trace>
  <inkml:trace contextRef="#ctx0" brushRef="#br0" timeOffset="427881.2227">11212 15577,'-25'25,"25"0,0 0,0 0,0-1,0 26,0-25,0 24,0 1,0 0,0-26,25 26,-25 0,0-26,0 1,0 0</inkml:trace>
  <inkml:trace contextRef="#ctx0" brushRef="#br0" timeOffset="428217.0996">11906 15304,'0'0,"0"-24,-25 24,25 24,-24 26,-1 0,0 24,-25 25,26-24,-1-1,0 1,0-1,25 0,-25-24,25 0,0-1,25-49,-25-25,25-24</inkml:trace>
  <inkml:trace contextRef="#ctx0" brushRef="#br0" timeOffset="428440.8996">11906 15230,'0'0,"25"0,-25 25,25 0,-25-1,25 1,-25 25,24 0,-24 24,25 0,-25-24,0 24,25 1,-25-26,0 26,0-26,0 1,0-25,25 0,-25-1,0 1,0 0,-25-25,25-25,-25 25,25-25</inkml:trace>
  <inkml:trace contextRef="#ctx0" brushRef="#br0" timeOffset="428592.5175">11807 15726,'0'0,"25"0,0 0,24-25,-24 25,25 0,-26-24,26-1,-25 0,0 0</inkml:trace>
  <inkml:trace contextRef="#ctx0" brushRef="#br0" timeOffset="429100.7585">12278 15131,'-24'0,"24"25,0-1,0 1,0 0,0 0,0 24,0-24,0 0,0 0,0 0,24-50,-24 0,0 0,0 0,25 1,0-1,-25-25,25 25,-25 1,25 24,-25-25,24 50,-24-1,0 1,0 0,0 25,0-26,0 26,0-25,0 0,0 0,25-50,-25 0,0 0,25 0,-25 0,25 1,-25-1,25 0,-1 0,-24 50,0 0,0 0,0-1,25 26,-25-25,0 0,0 0,0-1</inkml:trace>
  <inkml:trace contextRef="#ctx0" brushRef="#br0" timeOffset="429260.1056">12626 15255,'24'0,"1"0,0 0,0 0,0 0,-1 0,1 0,0 0,0-25</inkml:trace>
  <inkml:trace contextRef="#ctx0" brushRef="#br0" timeOffset="429436.995">12874 15032,'0'24,"0"1,0 25,0-25,-25-1,25 26,0 0,0-1,0 1,0 0,0-1,-25-24,25 25,0-26</inkml:trace>
  <inkml:trace contextRef="#ctx0" brushRef="#br0" timeOffset="429872.699">13543 15652,'0'25,"0"-1,-24 1,24 0,0 25,-25-26,0 26,25-25,-25 24,0-24,25 0,-24 0,-1 0,25-1,-25-24,0 0,0 0,1-24,-1-1,25 0,-25-25,25 26,0-1,25-25,-25 25,0 1,25-1,-1 25,1 0,0 0,0 0,0 25,-1-1,1 1,0 0,0 0,0 0,-1-25,-24 24,25-24,-25 25,0-50,0 1</inkml:trace>
  <inkml:trace contextRef="#ctx0" brushRef="#br0" timeOffset="430160.3022">13271 15503,'0'-25,"0"0,24 50,1-25,0 0,0 0,0 0,24 0,-24 25,25-25,-1 0,-24 0,25-25,-26 25,1 0,0 0,0 0,-25-25,0 1,-25 24,25-25,0 0,-25 0,0 0,25 0,-24 1,24-1,0 0</inkml:trace>
  <inkml:trace contextRef="#ctx0" brushRef="#br0" timeOffset="430456.4482">13965 15751,'25'0,"0"0,-1 0,26 0,0 0,-26 0,26 0,0-25,-26 25,1 0,0 0,0 0,0 0,-25-25</inkml:trace>
  <inkml:trace contextRef="#ctx0" brushRef="#br0" timeOffset="430632.9331">14263 15478,'0'25,"-25"-25,25 25,0 0,0 24,0 1,0-1,0 1,0 0,0-1,0-24,0 25,0-26,0 26,0-25,25-25</inkml:trace>
  <inkml:trace contextRef="#ctx0" brushRef="#br0" timeOffset="430781.4849">14684 15751,'0'0,"0"25,0 0,25-25,0 24,-25-73,25 49</inkml:trace>
  <inkml:trace contextRef="#ctx0" brushRef="#br0" timeOffset="430884.2986">14982 15751,'50'74,"-100"-148</inkml:trace>
  <inkml:trace contextRef="#ctx0" brushRef="#br0" timeOffset="430984.3811">15180 15751,'25'25,"-50"-50,75 50,-25 0,0-25</inkml:trace>
  <inkml:trace contextRef="#ctx0" brushRef="#br0" timeOffset="431232.3265">15503 15627,'25'25,"0"-25,-1 0,1 25,0-25,0 0,24 0,-24 0,0 24,25-24,-26 0,1 0,0-24</inkml:trace>
  <inkml:trace contextRef="#ctx0" brushRef="#br0" timeOffset="431408.6256">15751 15379,'0'0,"-25"25,25 0,0-1,0 1,-25 25,25-1,0 26,-24-26,24 1,0 0,0-1,0 1,0-1,0-24,0 25,0-25</inkml:trace>
  <inkml:trace contextRef="#ctx0" brushRef="#br0" timeOffset="431873.3177">16396 15503,'0'0,"0"-25,0 0,-25 1,25-1,-25 0,25 0,-25 0,1 25,-1 0,0 25,0 0,0 0,-24 24,24 1,0 0,0 24,25-24,-24-1,24 1,-25-1,50 1,-25-25,0 0,24-25,1 24,0-24,0-24,0 24,-1-25,1 0,0 0,0-24,0 24,-1-25,1 1,0-1,-25 0,25 26,-25-1,0 0,0 0,0 50,0 0,0 0,0 24,-25-24,25 25,0-1,0 1,25-25,-25 24,0-24,25 0,0-25,-1 0,-24-25,25 25</inkml:trace>
  <inkml:trace contextRef="#ctx0" brushRef="#br0" timeOffset="432032.5672">16619 15677,'-25'124,"50"-248,-50 272,25-123,0 0,0 0,0 0,0-1,0 1,0 0</inkml:trace>
  <inkml:trace contextRef="#ctx0" brushRef="#br0" timeOffset="432436.7527">17289 15180,'0'-24,"-25"24,25 24,-25 26,0-25,1 49,-1 1,-25-26,25 26,-24 24,24-25,0 1,-24-26,49 26,-25-26,25-24,0 0,0 0,25-50,-25 0,24 0,-24-24,25-1,0 1,0-1</inkml:trace>
  <inkml:trace contextRef="#ctx0" brushRef="#br0" timeOffset="432656.5858">17264 15180,'0'0,"25"-49,0 74,-25-1,0 1,24 0,-24 25,0-1,0 26,25-26,-25 26,0-1,0-24,0 24,0 1,25-26,-25 1,0-1,0 1,0-25,-25 0,25-1,0-48,-25 24,25-25,-24 0</inkml:trace>
  <inkml:trace contextRef="#ctx0" brushRef="#br0" timeOffset="432808.6454">17140 15652,'0'0,"25"25,0-25,-1 24,26-24,-25 0,24 0,-24 0,25-24,-25 24,24-25</inkml:trace>
  <inkml:trace contextRef="#ctx0" brushRef="#br0" timeOffset="433184.2203">17909 15528,'-25'0,"25"25,0-1,0 1,0 25,-25-1,25-24,-24 25,24-25,-25 24,0-24,0 0,0 0,25-1,-24-24,-1 0,0 0,0 0,0-24,25-1,0 0,-24 0,24 0,24 1,-24-26,0 25,25 0,0 1,0 48,0-24,-1 25,1 0,0 0,0 0,0-1,-1-24,1 25,0-25,-25 25,25-25,-50-25,25 0</inkml:trace>
  <inkml:trace contextRef="#ctx0" brushRef="#br0" timeOffset="433460.6113">17587 15379,'0'-25,"24"25,1 0,0 25,0-25,0 0,24 0,-24 25,25-25,-1 0,-24 25,25-25,-26 0,1 0,0 0,0 0,-25-25,0 0,-25 25,25-25,-25 0,0 0,25 1,-24-1,24 0,0 0</inkml:trace>
  <inkml:trace contextRef="#ctx0" brushRef="#br0" timeOffset="433768.3371">18231 15627,'25'0,"0"0,25 0,-26 0,1 0,25 25,-25-25,-1 0,1 0,0 0,0 0,-25-25</inkml:trace>
  <inkml:trace contextRef="#ctx0" brushRef="#br0" timeOffset="433952.3503">18430 15354,'0'25,"0"0,0 24,-25 26,25-26,-25 1,25 24,0 1,0-26,0 1,0 0,25-1,-25-24,0 0,25 0</inkml:trace>
  <inkml:trace contextRef="#ctx0" brushRef="#br0" timeOffset="434368.8395">19248 15478,'0'0,"-24"0,-1-25,0 1,0-1,0 0,1 25,-1-25,0 25,0 0,0 0,1 25,-1 0,0 0,0 24,0 1,25 24,-24-24,-1 24,25 1,0-26,0 1,0-25,25-1,-1-24,-24 25,25-25,25-25,-25 1,-1-1,26 0,-25-25,24 26,-24-26,0 0,0 1,-25-1,25 1,-25 24,24 0,-24 0,0 0,-24 50,24 0,-25 25,25-1,-25 1,25-1,-25 1,25 0,0-1,25 1,-25-25,25-25,-25 24,25-24,-1-24,26-1,-75-50,75 51</inkml:trace>
  <inkml:trace contextRef="#ctx0" brushRef="#br0" timeOffset="434592.9968">19472 15677,'-50'198,"100"-396,-100 421,75-198,-25-50,25 25,-25-25,24 0,1 25,-25-25,25 1,-25-1,0 0,0 0,0 0,-25 1,25-1,-25 25,1 0,-1 0,25 25</inkml:trace>
  <inkml:trace contextRef="#ctx0" brushRef="#br0" timeOffset="434964.9379">20017 15230,'-24'25,"-1"-25,25 25,-25 24,-25 1,50 0,-24 24,-1-24,0 24,25-24,-25-1,25 1,0-1,0-24,-25 0,25 0,25-25,-25-25,50 25,-25-25,-1 25,26 0,-25 25,24-25,-24 0,0 0,25 0,-26 0,1 0,0 0,-25-25,0 0,-25 25,25-24</inkml:trace>
  <inkml:trace contextRef="#ctx0" brushRef="#br0" timeOffset="435136.0857">19968 15180,'25'25,"-1"-25,-24 25,25-25,25 25,-25-25,-1 25,1-25,0 0</inkml:trace>
  <inkml:trace contextRef="#ctx0" brushRef="#br0" timeOffset="435288.8889">19844 15404,'0'25,"25"-1,-1-24,1 25,25 0,-25-25,24 0,1 25,-1-25,1 0,0-25</inkml:trace>
  <inkml:trace contextRef="#ctx0" brushRef="#br0" timeOffset="435693.4479">20613 15453,'0'25,"-25"0,25 0,0 24,-25-24,25 25,-25-1,25-24,-25 25,25-25,-24-1,-1 1,0 0,0 0,0-25,1 0,-1 0,25-25,-25 0,25 0,0 1,0-1,0-25,0 25,0-24,25 24,0 0,-1 25,1 0,0 0,0 0,0 25,-1 0,1 0,0-25,0 24,-25 1,25 0,-1 0,-24 0,0-50,-24 0</inkml:trace>
  <inkml:trace contextRef="#ctx0" brushRef="#br0" timeOffset="435961.0273">20414 15304,'0'-24,"25"24,0 24,24-24,-24 0,25 25,-25-25,24 0,1 0,0 0,-1 0,-24 0,25 0,-26 0,1-25,0 25,-50-24,25-1,-25 0,1 0,-1 0,0 1,0 24,0-25,1 0</inkml:trace>
  <inkml:trace contextRef="#ctx0" brushRef="#br0" timeOffset="438104.2987">5060 17115,'25'-25,"0"25,0 0,-1 25,1-25,0 0,0 0,0 0,-1 0,1 0,0 0,0 0,0-25,-50 25</inkml:trace>
  <inkml:trace contextRef="#ctx0" brushRef="#br0" timeOffset="438336.4304">5085 17239,'25'0,"0"0,-1 0,1 0,0 25,25-25,-26 0,26 0,-25-25,0 25,-1 0,1 0,0 0,0 0</inkml:trace>
  <inkml:trace contextRef="#ctx0" brushRef="#br0" timeOffset="447656.4621">7317 16545,'-24'-25,"48"50,1-25,0 0,0 0,0 0,-1 0,1 0,0 0,0 0,0 0,-1 25,1-25,0 0,0 0,0 0,-1 0,1 0,0 0,0 0,0 0,-1 0,1-25,0 25,0 0,0 0,-1 0,1 0,0 0,0 0,0 0,0 0,-1 0,1 0,0 0,0 0,0 0,-1 0,1 0,0 0,0 0,0 0,-1 0,1 0,0 0,0 0,0 0,-1 0,1 0,-25-25,25 25,0 0,0 0,-1 0,1 0,0 0,0 0,0 25,-1-25,1 0,0 0,0 0,0 0,-50 25</inkml:trace>
  <inkml:trace contextRef="#ctx0" brushRef="#br0" timeOffset="451164.8644">6449 17214,'0'-24,"0"-1,0 0,0 0,-25 25,25-25,0 1,-24-1,-1 0,0 0,0 0,0 25,25-24,-24 24,-1 0,0 0,0 24,0 1,25 0,-24 0,-1 24,0 1,25 0,-25-1,25 1,0-1,0 1,0 0,0-1,0 1,25-25,-25 0,25-1,0 1,-1-25,1-25,0 1,-25-1,25 0,0-25,-1 25,-24-24,25-1,0 1,-25-1,0 0,25 1,-25 24,0 0,0 0,0 50,0 0,-25 25,25-1,0 1,0-1,0-24,25 25,-25-1,25 1,-25-25,24 25,1-50,0 24,0-24,0 0,24-24,-24-1</inkml:trace>
  <inkml:trace contextRef="#ctx0" brushRef="#br0" timeOffset="451697.3664">6648 17289,'0'25,"0"-1,0 1,0 0,0 25,0-26,0 1,0 25,0-25,0 0,0-1,0 1,0-50,0 1,0-1,0 0,24-25,-24 25,25-24,-25 24,25-25,-25 26,0-1,25 25,0 0,-25 25,0-1,0 1,0 0,24 0,-24 0,0-1,0 1,0 0,0 0,0-50,25 25,-25-25,0 0,25-24,-25 24,25 0,-25 0,0 1,25 24,0 24,-25 1,0 0,0 0,0 0,24-1,-24 1,0 0,25 0,-25 0,25-25,0 25,0-50,-1 25,1-25,0 0,0 0,0 0</inkml:trace>
  <inkml:trace contextRef="#ctx0" brushRef="#br0" timeOffset="452192.7397">7590 17214,'-25'25,"25"0,0 25,-24-26,24 26,0-25,-25 24,0-24,0 25,25-25,-25 24,1-24,-1 0,0 0,25 0,-25-1,0-48,25-1,-24-25,24 1</inkml:trace>
  <inkml:trace contextRef="#ctx0" brushRef="#br0" timeOffset="452388.8132">7317 17016,'25'0,"-50"0,75 0,-25 25,0-25,-1 25,1-1,0 26,0 0,0-1,24 1,-24-1,0 1,0 0,-1-1,1 1,0 0,0-1,0 1,-25-25,24-1,1 1,0-25,0 0</inkml:trace>
  <inkml:trace contextRef="#ctx0" brushRef="#br0" timeOffset="452941.1657">7962 16818,'-25'0,"25"24,0 1,25 0,-25 0,0 24,0-24,0 25,0-25,0-1,25-24,-25 25,0-50,0 1,0-1,0 0,0 0,0 0,25-24,-25 24,25 0,-25 0,0 1,25 24,-25 24,24 1,-24 0,0 0,0 24,0-24,0 0,25 0,-25 0,0-1,25 1,-25-50,0 1,0-1,25 0,-25-25,25 26,-25-26,24 25,-24 0,25 25,-25 25,0 0,0 25,25-26,-25 26,0-25,0 24,25-24,-25 0,0 25,25-50,-25 24,24-24,1 0,0-24</inkml:trace>
  <inkml:trace contextRef="#ctx0" brushRef="#br0" timeOffset="453403.9926">8731 17041,'0'25,"0"-1,0 26,0 0,0-26,0 26,-25 0,25-1,0 1,-24-1,24-24,-25 0,25 0,0 0,-25 0,0-25,0 0,1-25,-1 0,25 0,-25 0,0 0,25-24,0 24,0-25,0 26,0-1,25 0,0 25,0 0,-25 25,24-25,1 25,0-1,25 1,-26 0,1 0,-25 0,25-1,0-24,-25 25,25-25,-25-25</inkml:trace>
  <inkml:trace contextRef="#ctx0" brushRef="#br0" timeOffset="453712.6877">8508 16942,'25'0,"0"0,-1 0,1 24,0-24,25 0,-26 0,1 25,25-25,-25 0,24-25,-24 25,0 0,0 0,-25-24,-25-1,25 0,-25 0,25 0,-25 1,25-1,0 0,-25 0,25 0</inkml:trace>
  <inkml:trace contextRef="#ctx0" brushRef="#br0" timeOffset="454085.1576">9351 17066,'-24'0,"48"0,1 0,0 0,25 24,-26-24,26 0,-25 0,24-24,-24 24,25 0,-25 0,-1 0,1 0,0 0,-50 0,0 0</inkml:trace>
  <inkml:trace contextRef="#ctx0" brushRef="#br0" timeOffset="454264.9623">9575 16867,'0'0,"-25"0,25 25,0 0,0 24,0-24,0 25,0-1,25 1,-25 0,0-1,0 1,0-1,0 1,0 0,0-26,24 1,-24 0,0 0</inkml:trace>
  <inkml:trace contextRef="#ctx0" brushRef="#br0" timeOffset="456048.559">10517 17016,'0'-25,"0"0,0 1,-25 24,25-25,0 0,-24 25,24-25,-25 0,0 25,0 0,0 0,25 25,-24 0,-26 0,25 0,0 24,1 1,-1 24,0-24,0 24,25-24,0 24,-25-24,25-1,0 1,25-25,-25 0,25 0,0-1,0-24,-1 0,26-24,-25-1,0 0,24-25,-24 25,25-24,-26-26,1 26,0-1,-25 1,25-1,-25 0,0 1,0 24,0 0,0 0,-25 50,25 0,0 25,-25-1,25 1,25-1,-25 1,0 0,0-1,25 1,0-25,-25 24,24-49,1 25</inkml:trace>
  <inkml:trace contextRef="#ctx0" brushRef="#br0" timeOffset="456516.4663">10740 17190,'0'24,"0"1,0 0,0 0,0 0,0-1,0 26,0-25,25 0,-25-1,0 1,0-50,25-24,-25 24,0 0,0-24,25-1,-25 25,25 0,-25 1,24 48,-24 1,0 0,0 0,0 24,0-24,0 25,25-25,-25-1,0 1,25-50,-25-24,0 24,25 0,-25-24,25 24,-25 0,0 0,24 25,-24 25,0 0,25 0,-25 24,0-24,0 0,0 0,25-1,-25 1,25 0,-25 0,25-50</inkml:trace>
  <inkml:trace contextRef="#ctx0" brushRef="#br0" timeOffset="456712.4647">11088 17363,'24'0,"1"0,0 0,0 0,0 0,0 0,-1 0,1 0,0 0</inkml:trace>
  <inkml:trace contextRef="#ctx0" brushRef="#br0" timeOffset="456881.3344">11336 17090,'0'25,"0"0,0 0,25 24,-25-24,0 25,0-1,0 1,0 24,0-24,0 0,24-1,-24-24,0 25,0-25</inkml:trace>
  <inkml:trace contextRef="#ctx0" brushRef="#br0" timeOffset="457588.7608">11584 16520,'25'0,"-1"-25,1 25,0 25,0-25,0 0,-1 0,1 0,0 0,0-25,0 25,-1 0,1 0,0 0,0 0,0 0,-1 0,1 0,0 0,25 0,-26 0,1-25,0 25,25 0,-25 0,-1 0,26 0,-25-24,24 24,-24 0,0 0,25 0,-26-25,26 25,-25 0,0 0,-1 0,26-25,-25 25,0 0,24 0,-24 0,0 0,0 0,24-25,-24 25,0 0,0 0,24 0,-24 0,0 0,0 0,-1 0,1 0,0 0,0 0,0 0,24 0,-24 0,0 0,0 0,24 25,-24-25,0 0,0 0,0 0,-1 0,1 0,0 0,0-25,-50 50,0-25,-24 0</inkml:trace>
  <inkml:trace contextRef="#ctx0" brushRef="#br0" timeOffset="458460.5109">11981 17066,'0'-25,"0"50,0-1,-25 26,25-25,-25 0,25 24,-25-24,25 0,-25 24,1-24,-1 25,0-25,0-1,0 1,1 0,-1-25,0 0,0-25,-24-49,24 49,25-25</inkml:trace>
  <inkml:trace contextRef="#ctx0" brushRef="#br0" timeOffset="458688.9824">11757 16694,'25'24,"0"-24,-25 25,25 0,0 0,24 0,-24 24,0-24,0 25,-1 24,1-24,0-1,25 26,-26-26,1 1,0-1,0 1,0 0,0-26,24 26,-24-25,-25 0,25-25</inkml:trace>
  <inkml:trace contextRef="#ctx0" brushRef="#br0" timeOffset="459205.2479">12353 16694,'25'24,"-25"1,0 0,0 0,0 0,0 24,0-24,0 0,0 0,0-1,-25-24,50-24,-25-1,0-25,24 25,-24-24,0 24,25 0,-25 0,0 1,25 24,0 0,-25 24,25 1,-25 0,0 25,24-26,-24 26,0-25,0 24,0-24,25-50,-25 1,0-1,25 0,-25-25,25 26,-25-1,0 0,25 0,-25 50,0 0,0 0,24-1,-24 1,0 0,25 25,-25-26,0 1,25 0,-25 0,25-25,-25-25</inkml:trace>
  <inkml:trace contextRef="#ctx0" brushRef="#br0" timeOffset="459409.3712">12750 16768,'0'25,"24"-25,1 0,0 25,0-25,0 0,-1 0,1 0,-25-25</inkml:trace>
  <inkml:trace contextRef="#ctx0" brushRef="#br0" timeOffset="459592.4284">12948 16594,'0'0,"0"25,0 0,0 25,0-26,0 1,0 25,0-25,25 24,-25 1,0-1,0-24,0 0,0 0,0 0</inkml:trace>
  <inkml:trace contextRef="#ctx0" brushRef="#br0" timeOffset="460088.4407">13469 16917,'0'25,"0"-1,0 1,0 0,0 0,0 24,-25 1,25 0,0-1,-25-24,25 25,0-26,-24 1,24 0,-25 0,25 0,-25-25,0 0,0 0,1-25,-1 0,0 0,25 0,-25 1,25-26,0 0,0 26,0-1,25-25,0 25,0 25,-1 0,1 0,0 0,0 25,0 0,-1 0,1 0,0-1,0-24,0 25,-1 0,1-25,-25 25,25-25</inkml:trace>
  <inkml:trace contextRef="#ctx0" brushRef="#br0" timeOffset="460404.6682">13221 16768,'-25'0,"50"0,0 0,24 0,-24 25,25-25,-1 0,-24 0,25 0,-1 0,-24 0,25 0,-25 0,-1 0,1-25,-50 0,25 0,-24 1,24-1,0 0,-25 0,25-24,0 24,0 0,0 0</inkml:trace>
  <inkml:trace contextRef="#ctx0" brushRef="#br0" timeOffset="460740.0502">13990 16942,'25'-25,"-1"25,1 0,0 0,0 0,0 0,24 0,-24 0,25 0,-26 0,1 0,0-25,0 25,0 0</inkml:trace>
  <inkml:trace contextRef="#ctx0" brushRef="#br0" timeOffset="460908.2822">14213 16694,'0'0,"0"24,-25 1,25 25,0-25,0 24,0 1,0-1,0 1,0 0,0-26,25 26,-25-25,25 0,-25-1,25-24</inkml:trace>
  <inkml:trace contextRef="#ctx0" brushRef="#br0" timeOffset="461040.7996">14560 16966,'25'0,"-50"0,75 25,-25-25,0 0</inkml:trace>
  <inkml:trace contextRef="#ctx0" brushRef="#br0" timeOffset="461135.2122">14833 16942,'25'0</inkml:trace>
  <inkml:trace contextRef="#ctx0" brushRef="#br0" timeOffset="461240.5723">15081 16917,'50'49,"-25"-49,-249-24,373-1,-74 99,-51-74</inkml:trace>
  <inkml:trace contextRef="#ctx0" brushRef="#br0" timeOffset="461548.4726">15553 16892,'24'0,"1"0,25 0,-25 0,24 0,1 0,-25 0,24 0,-24 0,0 0,0 0,-1 0</inkml:trace>
  <inkml:trace contextRef="#ctx0" brushRef="#br0" timeOffset="461725.3774">15776 16644,'-25'0,"25"25,0 24,0-24,-25 50,25-26,0 1,0 24,-25-24,25-1,0 1,0 24,25-24,-25-25,0 24,0-24</inkml:trace>
  <inkml:trace contextRef="#ctx0" brushRef="#br0" timeOffset="462249.2754">16446 16867,'0'0,"0"-25,-25 1,25-1,0 0,-25 25,25-25,-25 0,25 1,-25 24,0-25,1 50,-1-1,0 1,0 25,0-1,-24 26,24-1,0 1,0-26,25 26,0-26,0 1,0-25,25-1,-25 1,25 0,0-25,0-25,-1 0,1 1,0-26,0 25,-25-24,25-1,-1 0,1 26,-25-26,25 0,-25 26,25-1,-50 50,25-1,0 1,0 25,0-1,0 1,0-25,0 24,25 1,-25-25,0 0,25-1,-25 1,25-25,-1 0,1-25,-25 1,25-1,-25 0</inkml:trace>
  <inkml:trace contextRef="#ctx0" brushRef="#br0" timeOffset="462396.5077">16619 17090,'0'75,"0"-150,0 175,0-76,0 1,25 0,-25 0,0-50</inkml:trace>
  <inkml:trace contextRef="#ctx0" brushRef="#br0" timeOffset="462776.4725">17165 16818,'0'-25,"0"50,-25-1,25 26,-25-25,25 24,-25-24,1 25,-1-1,0-24,0 25,25-1,-25-24,1 0,24 0,-25-25,0 0,25-25,-25 0,25-24,0-1</inkml:trace>
  <inkml:trace contextRef="#ctx0" brushRef="#br0" timeOffset="462960.5287">16966 16570,'75'24,"-150"-48,175 98,-76-49,1 24,0 1,0 24,0-24,-1 0,1-1,-25 1,25-1,0-24,0 0,-1 25,1-50,0 24,0-24,0-24</inkml:trace>
  <inkml:trace contextRef="#ctx0" brushRef="#br0" timeOffset="463365.2472">17810 16743,'0'25,"-25"0,25 24,0-24,-25 25,25-1,-25 1,25 0,-24-1,-1-24,0 0,0 24,0-24,1 0,-1-25,0 0,0-25,25 0,0 1,-25-1,25-25,0 1,0 24,25-25,-25 25,25 1,-25-1,25 0,0 25,-1 25,1-25,0 25,0-1,0 1,-1 0,1 0,0 0,-25-1,25 1,0 0,-1 0,1-25,-50-25,25 0</inkml:trace>
  <inkml:trace contextRef="#ctx0" brushRef="#br0" timeOffset="463696.3282">17462 16570,'25'24,"0"-24,0 0,25 25,-1-25,1 0,-25 0,24 0,1 0,-1 0,-24 0,0 0,0 0,0 0,-25-25,-25 25,25-24,-25-1,25 0,-25 0,0 0,25 1,-24-1,24 0</inkml:trace>
  <inkml:trace contextRef="#ctx0" brushRef="#br0" timeOffset="463980.1739">18380 16743,'25'0,"0"0,0 0,24 0,-24 25,25-25,-25 0,-1 0,1 0,0 0,0 0,-25-25</inkml:trace>
  <inkml:trace contextRef="#ctx0" brushRef="#br0" timeOffset="464160.748">18554 16495,'0'0,"-25"25,25 25,0-26,0 26,-25 0,25-1,0 26,0-26,0 26,0-26,0 1,0-1,0 1,25 0,-25-26</inkml:trace>
  <inkml:trace contextRef="#ctx0" brushRef="#br0" timeOffset="464864.427">19372 16768,'0'0,"0"-25,0 0,0 1,0-1,-24 0,24 0,0 0,-25 1,0-1,0 25,0 25,1-1,-1 26,0 0,-25-1,26 26,-1-1,0-24,25-1,0 26,0-51,0 26,0-25,25-25,0 25,-1-25,1-25,0 0,0 0,0 0,-25-24,24 24,1 0,0-24,-25-1,25 25,-25-24,25 24,-25 50,0-1,0 1,0 25,0-1,0 1,0 0,0-26,0 26,24-25,-24 0,25-1,0-24,0 0,0-24,-25-1,24-25,1 25,-25 1,25-1,-25 0,0 0,0 50,0 0,0 0,0-1,25 1,-25 0,0 0,25-25,0 0,-1-25,-24 0,0 0,25 1,-25-1,0 0,-25 0,25 0,0 1,-24 24,-1 0,25 24,-25-24</inkml:trace>
  <inkml:trace contextRef="#ctx0" brushRef="#br0" timeOffset="465376.7439">20315 16669,'0'25,"0"-1,0 1,-25 25,25-25,-25 24,1 1,-1-1,0 1,0 0,0-26,1 1,24 0,-25 0,0 0,0-25,0 0,1-25,24 0,0 0,-25 0,25 1,0-26,0 25,0-24,0 24,25-25,-25 25,24 25,1-24,0 24,0 0,0 24,-1 1,1 0,0 0,0 0,0-1,-1 1,1-25,0 25,0 0,0-25,-25 25,24-25,-24-25,-24 0,-1 25</inkml:trace>
  <inkml:trace contextRef="#ctx0" brushRef="#br0" timeOffset="465701.3773">19819 16545,'25'0,"0"0,24 25,-24-25,25 0,-1 0,26 0,-26 0,26 0,-26 0,1 0,-1 0,1-25,-25 25,0 0,-1 0,-24-25,-24 0,-1 0,0 1,0-1,0 0,1 0,-1-25,0 26</inkml:trace>
  <inkml:trace contextRef="#ctx0" brushRef="#br0" timeOffset="469921.663">5135 18231,'24'0,"1"0,0 0,0 0,0 0,-1-24,1 24,0 0,0 0,0 0,-50 0</inkml:trace>
  <inkml:trace contextRef="#ctx0" brushRef="#br0" timeOffset="470121.2377">5085 18405,'25'0,"0"0,-1 0,1 0,0-25,0 25,0 0,24 0,-24 0,0 0,0 0,-1 0,1 0,0-25</inkml:trace>
  <inkml:trace contextRef="#ctx0" brushRef="#br0" timeOffset="470936.4559">6102 18083,'0'-25,"0"0,-25 50,0 0,25-1,-24 1,-1 25,25-1,-25 1,25 24,0-24,0 24,0-24,25 25,-25-26,25 26,-1-26,1-24,25 0,-75-149,75 124,-1-25</inkml:trace>
  <inkml:trace contextRef="#ctx0" brushRef="#br0" timeOffset="471456.4385">6648 18331,'0'-25,"-25"0,25 0,-25 25,25-25,-25 25,25-24,-25 24,1 0,-1 0,25 24,-25 1,0 25,0-1,25 1,-24 0,24-1,-25 1,25 24,0-49,25 25,-25-25,24 24,1-49,0 0,0-25,0-24,-1 24,1-25,-25 26,0-26,25 0,-25 25,0-24,0 24,0 0,0 0,0 50,0 0,0 25,0-26,0 1,0 25,25 0,-25-26,0 26,25-25,-1 24,-24-24,50-25</inkml:trace>
  <inkml:trace contextRef="#ctx0" brushRef="#br0" timeOffset="471940.7026">6846 18504,'25'25,"-25"0,25 25,-25-26,0 26,0-25,0-75,25 1,-25 24,0 0,24-25,-24 25,25 75,0-25,-25 25,0-26,0 1,25 25,0-50,-1-25,-24-25,25 1,-25 24,0-25,25 100,0 0,-25-26,0 1,25 25,-1-25,1-1,0-24,25-24,-26-1,26-25</inkml:trace>
  <inkml:trace contextRef="#ctx0" brushRef="#br0" timeOffset="472368.4822">7789 18331,'-25'0,"25"49,0-24,-25 0,25 0,0-1,-25 26,0-25,25 25,-24-26,-1 26,25-25,-25 0,0-1,0 26,1-25,-1 0,0-25,0-50,0 0</inkml:trace>
  <inkml:trace contextRef="#ctx0" brushRef="#br0" timeOffset="472581.2466">7541 18083,'0'0,"24"24,1-24,-25 25,25 0,0 25,0-26,-1 26,26 0,-25-1,0 1,24 24,-24-24,0 0,0-1,24-24,-24 25,0-26,25 26,-26-50,1 25,0-50</inkml:trace>
  <inkml:trace contextRef="#ctx0" brushRef="#br0" timeOffset="473125.3744">8086 17959,'-24'0,"48"24,-24 1,0 0,0 0,0 24,25-24,-25 25,0-25,0-1,0 26,0-25,0 0,0-50,0 0,0 0,0 0,0-24,25 24,-25-25,0 26,0-1,25 0,-25 0,25 25,-25 25,0 0,0 0,0-1,24 26,-24-25,0 0,25-1,-25 1,25 0,-25-50,25 25,-25-25,0 1,25-1,-25-25,0 25,24 1,-24-1,0 0,25 25,-25 25,0 0,0-1,25 1,-25 0,0 25,0-26,25 26,-25-25,0 0,25-1,-1 1,1-25,-25-25</inkml:trace>
  <inkml:trace contextRef="#ctx0" brushRef="#br0" timeOffset="473477.3976">8756 18405,'0'0,"25"-25,0 25,-1 25,26-25,-25-25,0 25,24 0,-24 0,0 0,0 0,0-25,-1 25,1 0,-50 0</inkml:trace>
  <inkml:trace contextRef="#ctx0" brushRef="#br0" timeOffset="473668.1604">8954 18107,'0'0,"0"25,0 0,0 0,0 24,0-24,0 50,0-26,0-24,0 25,-24-1,24 1,24 0,-24-1,0 1,25-25</inkml:trace>
  <inkml:trace contextRef="#ctx0" brushRef="#br0" timeOffset="474152.7423">9699 18355,'0'0,"-25"-24,25-1,0 0,0-25,-25 26,25-1,-25 25,25-25,-25 25,25-25,-24 25,-1 25,0-25,0 0,0 25,1 24,-1 1,0 24,0 1,0-1,1-24,24 24,-25-24,25 0,25-26,-25 1,24 0,26-25,-25 0,0-25,-1 0,1 1,0-26,0 25,24-24,-49-26,25 25,0 1,-25 24,0-25,0 26,25-1,-50 50,25-1,0 1,0 25,0-25,0 24,25 1,-25 0,0 24,25-49,-1 0,26-1</inkml:trace>
  <inkml:trace contextRef="#ctx0" brushRef="#br0" timeOffset="474644.3348">9922 18554,'-25'-25,"50"75,-25-25,0-1,0 1,0 0,0 25,0-26,0-48,25-26,-25 25,24-24,1 24,-25 50,25 24,-25 1,0-25,0 24,25-49,0-25,0-24,-1 24,-24-25,25 26,0 48,-25 26,0 0,25-26,0 26,-50-149</inkml:trace>
  <inkml:trace contextRef="#ctx0" brushRef="#br0" timeOffset="474812.7025">10294 18628,'25'0,"-50"0,75 0,-26 0,26 0,-25 25,0-25</inkml:trace>
  <inkml:trace contextRef="#ctx0" brushRef="#br0" timeOffset="474988.3633">10517 18455,'-25'24,"50"1,-25 25,0-25,0 0,0-1,0 26,-25-25,25 24,0 1,0-25,0 24,0-24,-24-25</inkml:trace>
  <inkml:trace contextRef="#ctx0" brushRef="#br0" timeOffset="475316.4911">11013 18430,'-25'0,"25"25,-24-1,24 1,-25 25,0-25,0 24,0-24,1 25,-1-25,0 24,25-24,-25 0,-24 0,49-50</inkml:trace>
  <inkml:trace contextRef="#ctx0" brushRef="#br0" timeOffset="475492.4518">10840 18083,'0'0,"0"24,24 1,1 0,0 25,0-1,0 1,-1 24,1-24,25-1,-25 26,-1-25,26-1,-25 1,0-1,0-24,24 0,-24-25,0 0</inkml:trace>
  <inkml:trace contextRef="#ctx0" brushRef="#br0" timeOffset="475988.2621">11385 18033,'25'25,"-25"0,25-1,-25 1,0 25,0-25,0 24,0-24,0 0,0 0,0-1,25-48,-25-1,0 0,0-25,25 26,-25-26,0 25,24 0,-24 1,25-1,0 50,-25-1,0 1,0 25,0-25,0 24,0-24,0 0,25 0,-25-1,0 1,25-25,-25-25,24 25,-24-24,25-26,-25 25,0 0,25 1,-25-1,0 0,25 25,-25 25,25 0,-25-1,0 1,0 25,24-25,-24-1,0 1,25 0,-50-25</inkml:trace>
  <inkml:trace contextRef="#ctx0" brushRef="#br0" timeOffset="476156.6181">11832 18157,'0'0,"25"0,-25 25,24-25,1 0,0 0,0 0,0 0</inkml:trace>
  <inkml:trace contextRef="#ctx0" brushRef="#br0" timeOffset="476337.1111">12030 17959,'0'0,"-25"-25,25 50,0-1,0 1,0 0,0 25,0-1,-24 1,24-25,0 24,0 1,0-1,24 1,-24-25,0 0,0-1,0 1</inkml:trace>
  <inkml:trace contextRef="#ctx0" brushRef="#br0" timeOffset="476648.7553">12278 18504,'0'-25,"25"25,0 0,0 0,0 0,24-24,-24 24,25 0,-26-25,26 25,-25 0,0-25,-1 25,1 0,0 0</inkml:trace>
  <inkml:trace contextRef="#ctx0" brushRef="#br0" timeOffset="476828.1768">12502 18157,'0'0,"24"25,-24 0,0-1,0 26,0 0,0-1,0 1,0-1,0-24,0 25,0 0,0 24,0-24,25-26</inkml:trace>
  <inkml:trace contextRef="#ctx0" brushRef="#br0" timeOffset="477052.038">13072 18455,'25'24,"0"1,-1-25,1 0,0-25</inkml:trace>
  <inkml:trace contextRef="#ctx0" brushRef="#br0" timeOffset="477151.1721">13295 18479,'25'25</inkml:trace>
  <inkml:trace contextRef="#ctx0" brushRef="#br0" timeOffset="477265.2461">13568 18479,'99'75,"-421"-150,545 75,-99 100</inkml:trace>
  <inkml:trace contextRef="#ctx0" brushRef="#br0" timeOffset="477648.2027">13915 18405,'0'-25,"25"25,0 0,0 0,24 0,-24 0,25 0,-1 0,1 0,-25 0,0-25,-1 25,1 25,-25-50</inkml:trace>
  <inkml:trace contextRef="#ctx0" brushRef="#br0" timeOffset="477812.5082">14139 18157,'-25'0,"50"0,-50 25,25 24,0 1,0 0,0-1,0 1,-25-1,25 1,0 0,0 24,25-49,-25-50</inkml:trace>
  <inkml:trace contextRef="#ctx0" brushRef="#br0" timeOffset="478256.4079">14908 18281,'-25'-25,"0"-24,0 24,25 0,-25 25,1 0,-1 0,0 25,0 0,0 24,1 26,-1-26,0 26,0-26,0 26,25-26,0 1,0 0,0-26,25 1,0-25,25-25,-26 1,26-26,-25 25,0-24,24-1,-24 0,-25 1,25-1,0 25,-25 0,0 1,0-1,0 50,0-1,0 1,-25 0,25 25,0-26,0 26,0 0,0-1,0-24,0 25,25-1,-25-24,24 0,1 0,0-75</inkml:trace>
  <inkml:trace contextRef="#ctx0" brushRef="#br0" timeOffset="478396.659">15081 18554,'25'25,"-50"-50,50 99,-25-24,0-25,0 0,-74-125</inkml:trace>
  <inkml:trace contextRef="#ctx0" brushRef="#br0" timeOffset="478652.4941">15528 18331,'0'24,"-25"1,25 0,0 0,-25 24,25-24,-25 0,1 25,-1-25,0 24,0-24,0 0,0 24,1-49,-26-24</inkml:trace>
  <inkml:trace contextRef="#ctx0" brushRef="#br0" timeOffset="478848.6358">15404 18033,'25'50,"-25"-26,24 26,1 0,0 24,-25-24,25-1,0 1,-1 24,-24-24,25-25,0 24,-25 1,25 0,0-26,-1 1</inkml:trace>
  <inkml:trace contextRef="#ctx0" brushRef="#br0" timeOffset="479224.0196">15999 18380,'0'25,"25"-25,0 0,-1 0,1 0,25 0,-25 0,24 0,-24 0,0 0,0 0,-1 25,1-25,-25-25</inkml:trace>
  <inkml:trace contextRef="#ctx0" brushRef="#br0" timeOffset="479396.855">16197 18182,'-24'0,"48"0,-48 25,24-1,0 1,0 25,0-1,0 1,0 24,-25-24,25 0,0-1,0 1,0 0,0-26,25 1</inkml:trace>
  <inkml:trace contextRef="#ctx0" brushRef="#br0" timeOffset="479900.4417">16917 18207,'0'0,"25"-25,-25 0,0 0,-25 0,25 1,-25-1,0 25,0 25,1-1,-1 1,0 25,0-1,-24 26,24-26,0 26,25-26,0 1,0-25,0 25,0-26,25 1,24-25,-24 0,0-25,0 1,0-1,-1-25,26 0,-25 1,0 24,-25-25,24 1,-24-1,25 25,-25 1,0-1,-25 25,1 25,24-1,-25 26,25 0,0-1,0 1,-25-25,25 24,25 1,-25 0,0-1,25 1,-1-25,1-1,25-48,-25-26</inkml:trace>
  <inkml:trace contextRef="#ctx0" brushRef="#br0" timeOffset="480120.6045">17140 18529,'0'75,"0"-150,25 174,0-99,-1-24,1-1,-25 0,25 0,-25 0,0 0,-25 1,25-1,-25 25,25-25,-24 25,-1 0,-25-74,25 74,25-25</inkml:trace>
  <inkml:trace contextRef="#ctx0" brushRef="#br0" timeOffset="480380.4733">17363 17934,'25'0,"0"25,0-1,-25 1,24 25,1-1,-25 26,25-26,-25 1,0 24,0-24,0 0,-25 24,25-24,-25-1,1 1,-1 0,0-1,0-24,0 0,1-25</inkml:trace>
  <inkml:trace contextRef="#ctx0" brushRef="#br0" timeOffset="480832.9942">18256 18157,'25'25,"-25"24,-25-24,25 0,-25 25,1-1,24-24,-25 25,0-26,0 26,0-25,1 0,-1 0,-25-1,50-48,-25-1,25 0,0 0,0 0,0-24,0 24,0 0,0 0,0 0,25 1,-25-1,25 25,0 0,-25 25,25-1,24 1,-24 0,0 0,0 0,-1-1,1 1,0 0,0-25,0 25,-1-25,-48-25</inkml:trace>
  <inkml:trace contextRef="#ctx0" brushRef="#br0" timeOffset="481176.7972">17835 17909,'24'0,"1"25,0-25,0 25,0-1,-1-24,26 25,0 0,-1-25,1 0,-1 0,1-25,0 25,-1 0,-24-25,0 25,0 0,-1-24,-48-1,24 0,-25 25,25-25,-25 0,0-24,25 24,-25 0,25 0,-24 1,24-1,-25 0</inkml:trace>
  <inkml:trace contextRef="#ctx0" brushRef="#br0" timeOffset="481592.6401">18901 18157,'25'0,"0"0,0 0,-1 25,1-25,25 0,-1 0,-24 0,25 0,-25-25,-1 25,1 0,-50 0,1-25,-1 25</inkml:trace>
  <inkml:trace contextRef="#ctx0" brushRef="#br0" timeOffset="481844.8615">18777 18405,'25'0,"0"0,24 0,-24 0,25 0,-25 0,24 0,26 0,-26 0,1 0,-1-25,-24 25,25 0,-25 0,-1 0,-48 0,-1-25</inkml:trace>
  <inkml:trace contextRef="#ctx0" brushRef="#br0" timeOffset="487345.3609">20241 17909,'0'-25,"0"0,0 1,0-1,0 0,0 0,-25 0,25 1,-25 24,0 0,0 24,25 1,0 0,-24 25,24-26,0 26,0-25,0 24,0 1,0 0,0-1,0 26,24-26,-24 1,0-1,0 1,25 0,-25-26,0 1,0 25,0 0,-25-26,1 1,-1 0,0 0,0-25,0 25,-24-25,24-25,0 25,0-25</inkml:trace>
  <inkml:trace contextRef="#ctx0" brushRef="#br0" timeOffset="487524.9186">19819 18231,'25'0,"-50"0,50-24,0 24,-1 0,-24 24,50-24,-25 0,24 0,-24 0,25 0,-1-24,1 24,0-25,-1 25,-24 0,25-25,-26 25,1-25,0 0</inkml:trace>
  <inkml:trace contextRef="#ctx0" brushRef="#br0" timeOffset="487892.6269">20563 17835,'0'0,"0"24,-25 1,25 25,-25-25,25 24,-24 26,24-26,-25 26,25-1,0-24,0 24,0-24,0-26,25 26,-1-25,26 25,-25-75,0 25</inkml:trace>
  <inkml:trace contextRef="#ctx0" brushRef="#br0" timeOffset="488285.4133">20960 18083,'25'24,"-25"1,0 0,0 0,0 0,-25-1,25 1,-25 25,25-25,-25-1,25 1,-24 0,-1 0,25 0,-25-1,0-24,0 0,1-24</inkml:trace>
  <inkml:trace contextRef="#ctx0" brushRef="#br0" timeOffset="488517.2605">20786 17884,'25'0,"0"25,0 0,0 0,-1 24,1-24,0 25,0-1,0 1,-1-1,1 1,0 0,0-26,-25 26,25-25,-1 24,1-24,-25 0,25 0,0 25,0-26,24-48</inkml:trace>
  <inkml:trace contextRef="#ctx0" brushRef="#br0" timeOffset="488988.8813">21208 17785,'25'0,"-25"25,25 0,-1-1,1 26,0 0,0-1,0 1,-25-1,24 1,-24 24,0-24,0 0,-24-1,24 1,-25-1,25-24,-25 25,25 0,-25-26,-24-73,24 49</inkml:trace>
  <inkml:trace contextRef="#ctx0" brushRef="#br0" timeOffset="489492.5147">22101 18083,'0'24,"0"1,0 0,-25 0,25 0,0-1,-25 1,25 25,-24-25,24 24,-25-24,0 0,25 0,-25-1,0 1,1 0,-1-25,0 0,0 0,0 0,25-25,-24 0,24 1,0-1,0 0,0-25,0 26,0-26,24 25,1 0,0 25,0 0,0 0,-1 25,1-25,0 25,0 25,0-26,-1 1,1 0,-25 0,25 0,0-1,0 1,-50-25</inkml:trace>
  <inkml:trace contextRef="#ctx0" brushRef="#br0" timeOffset="489925.2638">21729 18033,'25'-25,"0"25,-1 0,26-25,-25 25,24 0,-24-24,0 24,25 0,-26 0,1 0,0 0,25 0,-26-25,1 25,0 25,0-25,0 0,-1 0,1 0,0 0,-50-25,0 0,1 25,24-25,-25-24,0 24,0 0,0-25,25 26,-24-1,-1 0,0 25</inkml:trace>
  <inkml:trace contextRef="#ctx0" brushRef="#br0" timeOffset="491792.9907">22895 17884,'25'0,"-50"25,25 0,-25 0,25 24,-25 26,25-26,-25 1,25 24,-24 1,24-26,0 26,0-26,24 26,-24-50,25-1,25 1,-25-25</inkml:trace>
  <inkml:trace contextRef="#ctx0" brushRef="#br0" timeOffset="492272.8465">23540 18182,'0'25,"24"24,-24-24,0 25,-24-26,24 26,0-25,-25 0,25-1,0 1,0 0,-25-25,25 25,-25-25,0 0,1 0,-1 0,0-25,25 0,-25 0,0 1,25-1,0-25,0 25,0 1,0-1,0 0,25 0,0 25,0 25,0-25,-1 25,26 0,-25-1,0 1,-1 0,-24 0,25 0,0-1,0 1,-25 0,0-50</inkml:trace>
  <inkml:trace contextRef="#ctx0" brushRef="#br0" timeOffset="492573.3667">23242 18008,'0'25,"25"-25,0 0,-1 0,26 25,0-25,-1 0,1 0,-25 25,24-25,-24-25,0 25,0 0,-1 0,1 0,-25-25,-25 25,25-25,-24 25,24-25,0 1,-25-1,25 0,-25 0,0 0</inkml:trace>
  <inkml:trace contextRef="#ctx0" brushRef="#br0" timeOffset="492897.2531">23862 18182,'25'0,"0"0,0 0,-1 0,1 0,25 25,-25-25,-1 0,1 0,0 0,-50-25,25 50</inkml:trace>
  <inkml:trace contextRef="#ctx0" brushRef="#br0" timeOffset="493056.8875">23887 18306,'25'25,"-50"-50,75 50,-26-25,1 0,25 24,-25-24,-1 0,1 0,0 0,0 0,-25-24</inkml:trace>
  <inkml:trace contextRef="#ctx0" brushRef="#br0" timeOffset="493244.5238">24036 17959,'0'0,"0"24,0 1,0 25,0-25,0 24,0 1,0-1,0 26,0-26,0 26,25-26,-25 1,0-25,0 0,24 0</inkml:trace>
  <inkml:trace contextRef="#ctx0" brushRef="#br0" timeOffset="493540.6592">24358 18306,'0'25,"-25"-1,25 1,25 0,-25 0,0 0,25-1,0 1,-25 0,25-25,-1 0,1 0,0 0,-25-25,25 0,-25 1,0-1,0 0,0 0,0 0,0 1,0-1,-25 0,0 0,0 0,1 25,-1 0,0 25,25 0,-25-25,0 25,25 0,0-1</inkml:trace>
  <inkml:trace contextRef="#ctx0" brushRef="#br0" timeOffset="493860.2867">24234 18083,'25'24,"0"-24,0 25,-1-25,26 0,-25 0,24 0,-24 0,0 25,0-25,0 0,-1 0,1 0,0 0,-25-25,0 0,-25 1,25-1,0 0,-25 0,25 0,-24 1,24-1,-25 0,0 0,25 0,0 1</inkml:trace>
  <inkml:trace contextRef="#ctx0" brushRef="#br0" timeOffset="494117.0524">24705 17810,'25'25,"0"-1,0-24,0 25,-1 0,-24 25,25-26,0 26,0 0,0-1,-25-24,25 25,-25-1,0 1,0-1,0 1,0 0,-25-1,0 1,25-25,-25 24,0 1,0 0,1-26,-26 1,25 0</inkml:trace>
  <inkml:trace contextRef="#ctx0" brushRef="#br0" timeOffset="507500.9994">2133 4713,'-25'-25,"25"50,0 0,0-1,0 1,0 0,0 25,0-25,-24-1,24 1,0 0,24-25,-24 25,0-50,-24 0</inkml:trace>
  <inkml:trace contextRef="#ctx0" brushRef="#br0" timeOffset="507809.2871">2059 4539,'-75'-25,"150"50,-174-25,74 25,0 25,25-1,-25 1,25-1,0 1,0 25,0-26,25 1,0-1,0-24,-1 0,1 0,0-25,25 0,-26 0,26-25,-25 0,24 0,-24 1,0-26,0 25,-25-24,25-1,-25 25,24-25,-24 1,-24-1,24 25,0-24,-25-1,0 1,0 24,0 0,1 0,-26 0,25 25,0 0,-24 25,24 0,-25 0</inkml:trace>
  <inkml:trace contextRef="#ctx0" brushRef="#br0" timeOffset="508821.0245">2108 11435,'25'25,"0"-25,-25 25,25-25,0 24,-25 1,0 0,0 0,-25-25,25 25,-25-25,0 24,0-24,25 25,-24-25,-1 0,50 0,-1 0,1-25,0 25,0 0,-25-24,25-1,-1 25,1-25,-25 0,25 0,0 1,-25-1,0 0,0 0,0 0,0 1,-25 24,25-25,-25 0,0 0,1 0,-1 25,0-24,0 24,-24 0,24 0,0 24,-25-24,26 25,-1 25,-25-25,25 24,25-24,-24 25,-1 24,25-24,0-1,25 1,-1-1,1 1,0-25,0 0,24-1,-24 1,25-25,-25 0,24 0,1-25,-1 1,1-1,0-25,-1 25,-24-24</inkml:trace>
  <inkml:trace contextRef="#ctx0" brushRef="#br1" timeOffset="1.70634E6">3870 4093,'0'-25,"0"0,24 25,1 0,0 0,0 0,0 0,-1 0,1 0,0 0,25 0,-26 0,1 0,0-25,0 25,0 0,-1 0,-48 0,-1 0,0-24,0 24</inkml:trace>
  <inkml:trace contextRef="#ctx0" brushRef="#br1" timeOffset="1.70655E6">3919 3894,'25'149,"-50"-298,50 323,-25-149,0 24,25-24,-25 0,0 0,25 0</inkml:trace>
  <inkml:trace contextRef="#ctx0" brushRef="#br1" timeOffset="1.70673E6">4192 3870,'-25'248,"50"-496,-75 520,50-247,-24 0,-1 0,0 0,0-1,0 1</inkml:trace>
  <inkml:trace contextRef="#ctx0" brushRef="#br1" timeOffset="1.70689E6">3820 4366,'422'-100,"-844"200,844-224</inkml:trace>
  <inkml:trace contextRef="#ctx0" brushRef="#br1" timeOffset="1.7071E6">4093 4142,'0'0,"-75"298,51-273,-1 24,0 1,25-25,-25 24,0-24,1-25,24 25,-25 0,0-25</inkml:trace>
  <inkml:trace contextRef="#ctx0" brushRef="#br1" timeOffset="1.7073E6">3969 4440,'49'248,"-98"-496,98 521,-49-248,0-1,0 1,0-50,0 1</inkml:trace>
  <inkml:trace contextRef="#ctx0" brushRef="#br1" timeOffset="1.70755E6">4068 4539,'124'124,"-248"-248,223 248,-124-99,50-25,0-25,0 25,0 0,-1-25,1 1,0-1,25 25</inkml:trace>
  <inkml:trace contextRef="#ctx0" brushRef="#br1" timeOffset="1.708E6">4862 4068,'-25'50,"50"-100,-50 124,25-49,0 0,0 0,0 24,0-24,-25 25,25-1,-25 1,25-25,-25 24,25-24,-24 0,24 0,-25-25,0 25,0-25,0 0,1-25,24 0,0 0,-25 0,25-24,0 24,0-25,0 26,0-26,25 25,-1 0,-24 1,25 24,0 0,0 0,0 24,-1 1,1-25,0 25,0 0,0 0,-25-1,25 1,-1 0,-24 0,0 0,25-25,-25 24,0 1,-25-50,1 1</inkml:trace>
  <inkml:trace contextRef="#ctx0" brushRef="#br1" timeOffset="1.70831E6">4490 4043,'99'0,"-198"0,223 0,-75 0,-24 0,25 0,-26 0,26 0,0 0,-25 0,24 0,-24 0,0 0,0 0,-1 0,-24-25,-24 1,-1-1,0 0,0 0,0 0,1 1,-1-1,0 25,0-25</inkml:trace>
  <inkml:trace contextRef="#ctx0" brushRef="#br1" timeOffset="1.70868E6">5333 3696,'0'25,"0"0,0 24,0-24,0 0,25 0,-25 24,0-24,0 25,-25-26,50 1,-25 0,0 0,0 0,-25-25</inkml:trace>
  <inkml:trace contextRef="#ctx0" brushRef="#br1" timeOffset="1.70897E6">5407 3721,'149'-50,"-298"100,298-75,-149 50,0 0,0-1,0 1,0 0,0 0,-25 0,25-1,0 1,0 0,0 25,0-26,0 1,0 0,0 0,0 0,25-1,-50-24</inkml:trace>
  <inkml:trace contextRef="#ctx0" brushRef="#br1" timeOffset="1.70918E6">5407 3944,'0'0,"0"-25,25 25,0 0,0 0,0 0</inkml:trace>
  <inkml:trace contextRef="#ctx0" brushRef="#br1" timeOffset="1.70934E6">5407 4018,'100'-24</inkml:trace>
  <inkml:trace contextRef="#ctx0" brushRef="#br1" timeOffset="1.70973E6">5209 4242,'99'-25,"50"-174,-397 423,397-249,-124 0,24 25,-24-25,0 25,24-25,-24 25,0-24,0-1,0 25,-50 25,0-25,25 24,-25-24,25 25,-25 0,25 0,-24 0,24-1,-25 1,25 0,0 0,-25 0,25-1,0 1,0 0,25-50,0 25,-25-25,24 25,1-24,-25-1,25 0,-25 0,25 25,-25-25</inkml:trace>
  <inkml:trace contextRef="#ctx0" brushRef="#br1" timeOffset="1.70988E6">5432 4242,'-248'421</inkml:trace>
  <inkml:trace contextRef="#ctx0" brushRef="#br1" timeOffset="1.71008E6">5283 4341,'248'198,"-223"-173,-422 0,521-273,174 471,-248-198,-26 0,1-25,25 0,-25 0,-1 0,1 0,0 0,0 0</inkml:trace>
  <inkml:trace contextRef="#ctx0" brushRef="#br1" timeOffset="1.71169E6">6251 3919,'0'-25,"0"50,-25 0,25 0,0 0,-25 24,0 1,25-1,-24 26,-1-26,25 1,-25 24,0-24,25 0,-25-1,25-24,0 0,0 0,0-1,0-48,25-1,-25 0,0-25</inkml:trace>
  <inkml:trace contextRef="#ctx0" brushRef="#br1" timeOffset="1.71195E6">6276 3894,'124'422,"-248"-844,272 894,-148-423,0 1,25-1,-25 1,0-25,25 24,-25-24,0 0,25-25,-50 0,25-25,-25 25,25-25,-25 1</inkml:trace>
  <inkml:trace contextRef="#ctx0" brushRef="#br1" timeOffset="1.71213E6">6201 4366,'248'0,"-496"0,521 0</inkml:trace>
  <inkml:trace contextRef="#ctx0" brushRef="#br1" timeOffset="1.7127E6">6672 3994,'0'-25,"25"25,0 0,0 0,0 0,-25 25,24-25,1 24,0-24,0 25,0-25,-25 25</inkml:trace>
  <inkml:trace contextRef="#ctx0" brushRef="#br1" timeOffset="1.71334E6">6672 4118,'0'0,"25"0,-25 24,0 1,25-25,-25 25,0 0,0 0,0 24,25-24,-25 0,0 0,0-1,0 1,0 0,0 0,0 0,0-50,0 0,0 0,0 0,25-24,-25 24,24 0,-24 0,25 1,-25-26,25 50,-25-25,25 0,0 25,0 0,-25 25,0 0,0 0,0 0,0-1,0 1,0 0,0 0,0 0,0-50,24 0,1 0,0 25,0-25,0 25,-1 0,1 0,0 25,-25 0,0 0,0 0,-25-1,25 1,-25 0,25 0,-24 0,-1-25,25 24,-25-24,0 0,0-24,25-1,0 0,25 0,-25 0,0 1,25-26,0 25</inkml:trace>
  <inkml:trace contextRef="#ctx0" brushRef="#br1" timeOffset="1.71375E6">7441 3770,'0'0,"25"0,0 0,0 0,0 0,-1 0,1 0,0 0,-25 25,25-25,-25 25,0 0,-25 0,0-1,0 1,1 0,-1 0,0 0,0-1,0-24,25 25,-24-25,48 0,1 0,0 0,0-25,0 25,-1 0,1-24,0 24,-25-25</inkml:trace>
  <inkml:trace contextRef="#ctx0" brushRef="#br1" timeOffset="1.71394E6">7367 3870,'-74'620,"148"-1240,-148 1289,74-619,-25-1,25-24,0 25,0-25,-50-75,50 25</inkml:trace>
  <inkml:trace contextRef="#ctx0" brushRef="#br1" timeOffset="1.71453E6">7739 4018,'0'0,"-25"0,0 25,1-25,24 25,-25-25,25 25,-25-25,25 25,-25-1,0 1,25 0,-24-25,-1 0,0 25,0-50,25 0,25 0,-25 1,25 24,0 24,-25 1,0 0,0 0,24 0,-24 24,0-24,0 0,0 0,0-1,0 1,25-50,-25 1,0-1,0 0,25 0,-25 0,0 1,25-1,-25 0,25 25,-25-25,24 25,1 0,0 0,-25 25,25-25,-25 25,25 0,-25-1,-25 1,0 0,0-25,25 25</inkml:trace>
  <inkml:trace contextRef="#ctx0" brushRef="#br1" timeOffset="1.71494E6">7367 4465,'124'273,"-248"-546,248 521,-124-273,0 0,25 0,-25 1,0-1,0-25,25 25,-1 1,-24-1,25 0,0 25,25-25,-26 0,1 1,0 24,25-25,-26 25,1 0,0 0,0 0,24 0,-24 25,0-25,-25 24,0 1,0 0,0 0,-25 0,0-1,25 1,-24 0,-1 0,0 0,0-1,0-24,1 0,-1 0,0 0,25-24,0-1</inkml:trace>
  <inkml:trace contextRef="#ctx0" brushRef="#br1" timeOffset="1.71522E6">7714 4341,'-25'322,"50"-644,-25 644,0-347,0 1,25-26,-25 25,0 0,25 1,-25-1,0 0,25 25,-1 0,-24 25,0 0,25-1,-25 1,0 0,25 0,-25 0,25-25,0-25</inkml:trace>
  <inkml:trace contextRef="#ctx0" brushRef="#br1" timeOffset="1.71537E6">8260 3919,'198'0</inkml:trace>
  <inkml:trace contextRef="#ctx0" brushRef="#br1" timeOffset="1.71556E6">8136 4217,'347'-99,"-396"-75,-249 447,645-397</inkml:trace>
  <inkml:trace contextRef="#ctx0" brushRef="#br1" timeOffset="1.71579E6">8334 3994,'50'620,"-100"-1240,100 1264,-50-594,25-25,-25 0,-25-25,25 24,-25-24,0 0,1-24,-1-1,-25 25</inkml:trace>
  <inkml:trace contextRef="#ctx0" brushRef="#br1" timeOffset="1.71772E6">8930 4142,'0'-24,"-25"24,25 24,0 1,0 0,-25 0,25 0,0-1,-25 26,0-25,25 24,-24 1,-1-25,25 0,-25-1,0 1,25 0,-25 0,-24-75,49 25,0 1</inkml:trace>
  <inkml:trace contextRef="#ctx0" brushRef="#br1" timeOffset="1.71792E6">8855 3845,'174'347,"-348"-694,373 744,-174-348,-1 1,-24-1,25 1,0-25,0 0,0 24,-1-24,1-25,0 0,0-25</inkml:trace>
  <inkml:trace contextRef="#ctx0" brushRef="#br1" timeOffset="1.71814E6">9426 3870,'49'74,"-98"-148,123 148,-74-49,25-25,0 25,0-25,-1 24,1-24,-25 25</inkml:trace>
  <inkml:trace contextRef="#ctx0" brushRef="#br1" timeOffset="1.71869E6">9351 4068,'25'74,"-50"-148,50 173,0-74,-25 0,0 0,0-1,25 1,-25 0,0 0,0 0,0-1,0 1,0-50,0 1,25-1,-25 0,0 0,24-24,-24 24,25 0,0-25,-25 26,25-1,0 25,-1 0,-24 25,0-1,0 1,0 0,0 0,0 0,0-1,25-48,0-1,0 25,-25-25,25 25,-1 25,-24 0,0-1,0 1,0 0,0 0,-24 0,24-1,-25 1,0 0,25 0,-25-25,25 25,-25-25,1 0,24-25,0 0</inkml:trace>
  <inkml:trace contextRef="#ctx0" brushRef="#br1" timeOffset="1.7193E6">9872 3944,'0'25,"0"-50,0 75,0-26,0 1,25 0,-25 0,0 0,25-25,0 0,-1-25,1 0,0 25,-25-25,25 25,0-25,0 25,-25-24,24 24,1 0,-50 0,1-25,-1 0,0 25,25 25,0 0,0 24,0 1,0-1,0 1,0 0,0-1,0 1,0-1,0 1,0-25,0 0,0-1,0 1,-25-50,0 1,0-1,25 0,-24 0,-1 0,0 1,25-1,-25 25,25-25,0 0,25 25,-25-25,25 25,0-24,24 24,-24-25,0 25,0-25,0 0,24 25,-24-25,0 1,0-1</inkml:trace>
  <inkml:trace contextRef="#ctx0" brushRef="#br1" timeOffset="1.72017E6">10220 3770,'0'0,"99"50,-74-50,-1 0,1 0,-25-25,25 25,-50 0,25-25,-25 25,1-24,24 48,-25-24,25 25,0 0,-25 0,25 0,0-1,0 26,0-25,-25 0,25-1,0 1,25 0,0-50,0 0,-1 25,1-24,0 24,-25-25,25 25,-50 25,25-1,-25-24,0 25,25 0,-24 0,-1 0,-25-1,25 1,1 0,-1-25,0 25,0 0,0-1,50-24,0 0,0 0,0-24,24 24,-24-25,0 25,0-25,24 25,-24-25,0 25,0 0,-1-25,1 25,0 0,-25-24,-25 24,0 0,1-25,-1 25,0 0,0-25,0 25,25-25,0 50,0 0,0 24,0-24,0 0,0 25,0-1,0-24,0 25,0-1,0-24,0 25,0-26,0 1,-24 0,-1-25,25-25,-25 25,0-25,0 1,1 24,-1-25,0 0,25 0,-25 25,0-25,50 1,0-1,25 25,-26-25,26 0,0 0,-1 1,1-1,-1 0,-24 0</inkml:trace>
  <inkml:trace contextRef="#ctx0" brushRef="#br1" timeOffset="1.72092E6">10716 3845,'24'0,"-24"25,-24-1,-1 1,0 0,0 0,0 0,50-25,-25-25,25 25,0 0,-25 25,25-25,-1 0,-24 24,25-24,-25 25,25-25,-25 25,-25 0,25 0,-25-1,1-24,24 25,-25 0,0-25,0 25,0-25,1 0,48 0,1-25,0 25,0 0,0 0,-1 25,-24 0,0-1,0 1,0 0,-24 0,24 24,0-24,-25 0,25 0,0 0,0-1,0-48,25-1,-25 0</inkml:trace>
  <inkml:trace contextRef="#ctx0" brushRef="#br1" timeOffset="1.72133E6">10939 3894,'49'0,"-98"0,123 0,-49 0,0 0,0 0,-25-24,24 24,-24 24,-24 1,-1 0,25 0,0 0,-25-1,25 1,0 0,-25 25,25-26,0 26,0-25,-25 0,25-1,0 1,25-25,-25 25,25-50,0 25,-25-25,25 25,-1-24,1-1,0 25,0-25,-25 0,25 25,-25-25,-25 1</inkml:trace>
  <inkml:trace contextRef="#ctx0" brushRef="#br1" timeOffset="1.72155E6">10914 4118,'-25'421,"50"-842,-25 867,25-471,0 25,-1-25,26 25,-25-24,0-1,24 25,-24-25,25-25,-1 26,-24-1</inkml:trace>
  <inkml:trace contextRef="#ctx0" brushRef="#br1" timeOffset="1.72185E6">11460 3870,'-174'198,"348"-396,-348 371,174-148,0 0,25 0,-25 24,0 1,0-25,0 24,0 1,0-1,0 1,0-25,0 0,0-1,25-24,-25-24,0-1</inkml:trace>
  <inkml:trace contextRef="#ctx0" brushRef="#br1" timeOffset="1.72215E6">11460 4043,'322'-49,"-297"73,-372 1,669-25,-322 25,0 0,0 0,-25 24,25-24,0 25,0-26,0 26,0 0,0-26,-24 26,24-25,0 0,0-1,0 1,-25-25,0-25,0 1,0 24,1-50,-1 25</inkml:trace>
  <inkml:trace contextRef="#ctx0" brushRef="#br1" timeOffset="1.72247E6">11485 4093,'0'273,"0"-546,0 521,0-273,24 0,-24 0,0 1,25-1,-25 0,25 0,0 0,0 25,-1 25,-24 0,0 0,0 0,0-1,-24 1,24 0,-25 0,25 0,-25-25,0 24,0-48,25-1,0 0</inkml:trace>
  <inkml:trace contextRef="#ctx0" brushRef="#br1" timeOffset="1.72342E6">11931 3721,'25'74,"-50"-148,50 173,-25-74,0 0,25-1,-25 1,0 0,0-50,0 0,0 1,0-1,24 0,-24-25,0 26,25-1,-25 0,25 25,0-25,-25 50,25 0,-1 0,-24-1,0 1,0 0,-24 0,24 0,-25-1,0 1,0 0,0-25,1 0,24-25,0 0,24 25,1 0,0 0,0 0,0 25,-25 0,-25-25,25 25,-25 0,25-1,-25 1,0 0,1-25,-1 25,0 0,0-1,0 1,50-25,0-25,0 25,0-24,-1 24,1-25,0 25,0 0,0-25,-1 25,1 0,-25 25,0 0,-25-1,1 1,24 0,-25 0,-25 0,25-1,1 1,-1-25,25 25,-25 0,50-25,-25-25,25 25,-1 0,1 0,0-25,0 25,0-25,-1 25,-24 25,0 0,-24 0,24 0,-25-1,0 1,0 0,0 0,-24 0,24-1,0 1,0-25,50 0,0 0,0 0,0 0,-1 0,1-25,25 25,-25 0,-1 0,26 0,-25 0,0 0,0 0,-1 0,1-24,0 24</inkml:trace>
  <inkml:trace contextRef="#ctx0" brushRef="#br1" timeOffset="1.72359E6">12626 4366,'-124'272</inkml:trace>
  <inkml:trace contextRef="#ctx0" brushRef="#br1" timeOffset="1.72389E6">12998 3845,'0'-25,"0"50,0 0,24-1,-24 1,0 0,0 25,25-1,-25 1,0-1,0-24,0 0,0 25,0-26,0 1</inkml:trace>
  <inkml:trace contextRef="#ctx0" brushRef="#br1" timeOffset="1.72413E6">13072 3894,'199'75,"-398"-150,398 175,-224-76,25 1,0 25,-25-25,25-1,0 1,0 0,0 0,0 0,-25-25,25 24,0 1,-25-50</inkml:trace>
  <inkml:trace contextRef="#ctx0" brushRef="#br1" timeOffset="1.72478E6">13171 3894,'-49'248,"98"-496,-98 521,24-248,0 0,25 0,0-1,-25-24,25 25,0-50,25 25,0 0,0 0,-1 25,1-25,0 0,0 0,0 0,0 0,24-25,-24 1,0-1,0 0,-1-25,1 26,-25-1,25-25,-25 25,0 1,0-1,-25 25,25 25,0-1,0 26,0 0,0-26,0 26,0 0,-25-26,25 26,0-25,0 0,0-1,25-24,-25-24,0-1,25-25,-25 25,25-24,-25 24,25-25,-25 1,24-26,-24 26,0 24,25-25,-25 26,0-1,0 0,25 50,-25 0,0-1,0 1,0 25,-25-1,25 1,0 0,0-1,0 26,0-26,0 26,0-26,-25 26,25-26,25 1,-25-25,0 24,0-24,0 25,25-50</inkml:trace>
  <inkml:trace contextRef="#ctx0" brushRef="#br1" timeOffset="1.72522E6">14238 4043,'-25'0,"50"0,-50 25,50 0,-50 0,25-1,0 26,0 0,-25-1,0 1,25-1,-24 1,-1-25,0 24,0-24,0 0,1 0,-1-25,0 0,0 0,0 0,25-25,-24 0,24 0,0-24,0 24,0-25,0 26,24-26,-24 25,25 0,-25 1,25 24,0 0,0 24,-1-24,1 25,0 0,0 0,0 0,-1-1,1 1,-25 0,25-25,0 25,-25-50,-50 0,50 0,-25 1</inkml:trace>
  <inkml:trace contextRef="#ctx0" brushRef="#br1" timeOffset="1.72549E6">13841 3994,'174'0,"-150"0,-222 0,446 0,-223 0,24 0,1 0,-25 0,24 0,-24 0,0-25,0 25,0 0,-25-25,-25 0,25 0,-25 25,25-24,-25-1,0 25,1-25,-26 25,25-25</inkml:trace>
  <inkml:trace contextRef="#ctx0" brushRef="#br1" timeOffset="1.72744E6">14784 3721,'0'0,"-25"0,25 49,0-24,0 0,0 25,0-1,0-24,0 25,0-1,0-24,0 0,0 24,0-24,0-50</inkml:trace>
  <inkml:trace contextRef="#ctx0" brushRef="#br1" timeOffset="1.7277E6">14858 3770,'99'-24,"-198"48,198-24,-99 25,0 0,0 0,0 0,0-1,-25 26,25-25,0 0,0-1,0 1,0 0,0 0,0 0,-49-50</inkml:trace>
  <inkml:trace contextRef="#ctx0" brushRef="#br1" timeOffset="1.72786E6">14784 3919,'99'0</inkml:trace>
  <inkml:trace contextRef="#ctx0" brushRef="#br1" timeOffset="1.72802E6">14759 4068,'124'-50</inkml:trace>
  <inkml:trace contextRef="#ctx0" brushRef="#br1" timeOffset="1.72848E6">14635 4242,'421'-100,"-718"26,272 124,-74 74,496-199,-397 100,-25 0,0 0,-25-1,26 1,-1 0,0 0,25 0,0-1,25-24,0-24,-1 24,1-25,0 25,0-25,0 0,-1 0,-24 1,-24-1,-1 25,0-25,0 25,0 0,1 0,-1 0,0 25,0 0,25-1,-25 1,25 0,-24 25,-1-26,0 26,0 0,0-1,1-24,-1 0,0 0,25-1,-25-48,25-1</inkml:trace>
  <inkml:trace contextRef="#ctx0" brushRef="#br1" timeOffset="1.72875E6">14759 4291,'173'248,"-346"-496,346 521,-148-273,0 0,-25 25,25-25,0 0,-1 0,1 25,0-25,0 0,0 0,-1 0,1 24,0-24,0 0,0 0,-25-24</inkml:trace>
  <inkml:trace contextRef="#ctx0" brushRef="#br1" timeOffset="1.73047E6">15801 3870,'0'-25,"-25"0,0 25,0-25,0 25,1 25,-1-25,25 25,-25 0,25-1,0 26,-25-25,25 24,0-24,0 25,0-1,0 1,0 0,0-1,0 1,0 24,0-24,0-1,0 1,0-25,0 24,0-24,0 0,0 0,0 0,0-1,-25-24,25 25,-24-25,-1 0,0 0,0-25,0 1,-24-51,24 50</inkml:trace>
  <inkml:trace contextRef="#ctx0" brushRef="#br1" timeOffset="1.73073E6">15404 4217,'49'0,"-98"0,123 0,-49 0,0 0,0-25,24 25,-24 0,0 0,0 0,-1 0,1 25,0-25,0 0,0 0,-50 25</inkml:trace>
  <inkml:trace contextRef="#ctx0" brushRef="#br1" timeOffset="1.73097E6">15974 3969,'0'0,"-49"74,49-24,-25-25,25 24,0 1,0-1,0 1,0 0,0-26,25 26,-25-25,24 0,1 24,0-49,0 25,0-50,-50-24,50 24</inkml:trace>
  <inkml:trace contextRef="#ctx0" brushRef="#br1" timeOffset="1.73121E6">16346 4018,'-74'174,"148"-348,-173 398,74-175,25 26,-25-26,1 1,24-1,0-24,-25 0,25 0,0 0,25-75,-25 25,0 0</inkml:trace>
  <inkml:trace contextRef="#ctx0" brushRef="#br1" timeOffset="1.7314E6">16321 4043,'100'347,"-200"-694,225 719,-125-347,0 0,0 0,-25-25,0 0</inkml:trace>
  <inkml:trace contextRef="#ctx0" brushRef="#br1" timeOffset="1.73156E6">16222 4390,'248'-124,"-223"100</inkml:trace>
  <inkml:trace contextRef="#ctx0" brushRef="#br1" timeOffset="1.73182E6">16594 3944,'100'223,"-200"-446,200 496,-76-248,-24-1,0 1,0 25,-24-25,24 24,-25-24,0 0,0 24,0-24,25 0,-24 0,-1 0,0-1</inkml:trace>
  <inkml:trace contextRef="#ctx0" brushRef="#br1" timeOffset="1.73207E6">17016 3969,'0'25,"0"-50,25 50,0-1,-1 1,1-25,0 25,0 0,-25 0,-25-25,0 24</inkml:trace>
  <inkml:trace contextRef="#ctx0" brushRef="#br1" timeOffset="1.73269E6">16892 4118,'25'24,"-50"-48,75 73,-50-24,24 0,-24 0,0-1,0 1,0 0,0 0,0 0,0-1,0 1,0 0,0 0,0-50,0 0,25 0,-25 1,25-26,0 25,-25 0,25 1,-1-1,1 0,0 25,-25-25,25 25,0 0,-25 25,0 0,0 0,0-1,-25 1,25 0,0 0,-25 0,25-1,0 1,25-50,-25 1,25-1,-1 0,1 0,0 25,0-25,0 25,-1 0,1 25,-50 0,25 0,-24 0,24-1,-25 1,25 0,-25 0,0 0,0-25,25-25,0 0,0 0,0 0,25-24,0-1,-25 1</inkml:trace>
  <inkml:trace contextRef="#ctx0" brushRef="#br1" timeOffset="1.73319E6">17562 3894,'124'0,"-248"0,248 25,-124 0,0 0,-25 0,25-1,-25 1,0-25,25 25,-24-25,24 25,24-25,-24-25,25 25,0-25,-25 0,0 1,-25-1,25 0,-25 0,1 25,-1 0,0 25,25 0,0 24,-25 1,25 0,-25 24,25-24,-25-1,25 26,-24-26,24 26,-25-26,0 1,25-1,-25 1,25-25,-25 0,25-1,0-48,25-26,-25 25</inkml:trace>
  <inkml:trace contextRef="#ctx0" brushRef="#br1" timeOffset="1.73364E6">17810 4018,'-199'100,"398"-200,-422 200,247-100,-24 24,25 1,-25 0,0 0,0 0,0-1,0 1,0 0,25-25,-25-25,25 25,-25-25,25 1,-1-1,-24 0,25 0,0 0,0 1,0 24,-1 0,-24 24,0 1,0 0,-24 0,-1 0,0-25,0 24,0-24,1 25,-26-25</inkml:trace>
  <inkml:trace contextRef="#ctx0" brushRef="#br1" timeOffset="1.73398E6">17537 4316,'74'248,"-148"-496,173 471,-99-248,25 1,0-26,-25 25,25 0,-1 1,1-26,0 25,0 25,0-25,-1 1,1 24,0 0,0-25,24 25,-24 0,-25 25,25-25,0 0,-25 24,25-24,-25 25,0 0,0 0,-25 0,25-1,-25 1,0 0,0 0,1 0,-1-1,0-24,-25 0,26 0,-1-24</inkml:trace>
  <inkml:trace contextRef="#ctx0" brushRef="#br1" timeOffset="1.73425E6">17835 4167,'24'199,"-48"-398,73 373,-24-174,-25 25,25-25,-25 24,0 1,25 25,-25-25,0-1,24-24,1 0,-25-24,25-26</inkml:trace>
  <inkml:trace contextRef="#ctx0" brushRef="#br1" timeOffset="1.73443E6">18256 3969,'223'25,"-446"-50,422 50,-224-1,0 1,0 0,-24 0</inkml:trace>
  <inkml:trace contextRef="#ctx0" brushRef="#br1" timeOffset="1.73483E6">18231 4217,'273'-99,"-546"198,521-198,-272 74,-1 0,25 0,-25 25,25 25,0 0,0 0,0-1,0 26,0 0,0-1,0 1,0-1,0 1,0 0,0-1,0 1,0-1,0-24,0 0,0 0,0 0,-25-25,0 0,1-25,-1 25,0 0,-25-25,26 0,-26 0</inkml:trace>
  <inkml:trace contextRef="#ctx0" brushRef="#br1" timeOffset="1.73562E6">19273 3845,'-25'-25,"1"25,-1 0,25 25,-25-25,25 25,-25-1,25 1,-25 0,25 25,0-26,0 26,0-25,-24 24,24 1,0 24,0-24,0 0,0-1,24 1,-24-1,0 1,0-25,0 24,0-24,0 0,0 0,0 0,0-1,-24-48,-1 24,0-25,0 0,25 0</inkml:trace>
  <inkml:trace contextRef="#ctx0" brushRef="#br1" timeOffset="1.73578E6">18926 4316,'446'-99</inkml:trace>
  <inkml:trace contextRef="#ctx0" brushRef="#br1" timeOffset="1.73597E6">19521 3944,'-49'595,"73"-1066,1 347,-50 719,50-595,0-25</inkml:trace>
  <inkml:trace contextRef="#ctx0" brushRef="#br1" timeOffset="1.7362E6">19918 3994,'-173'347,"346"-694,-346 719,148-348,0 1,25 0,-25 0,0 0,1-50,-1 0,25 0</inkml:trace>
  <inkml:trace contextRef="#ctx0" brushRef="#br1" timeOffset="1.73644E6">19819 3795,'74'174,"-148"-348,173 373,-74-150,-25-24,25 25,0-1,-25-24,24 0,1 24,-25-24,25 0,0 0,-25 0,25-25,-25-25</inkml:trace>
  <inkml:trace contextRef="#ctx0" brushRef="#br1" timeOffset="1.73669E6">20141 3696,'50'74,"-100"-148,125 173,-50-74,-1 25,1-1,-25-24,25 25,-25-1,0-24,25 25,-25-1,-25 1,25-1,-25 1,0 0,1-1,-1 1,0-1,0 1,-24-25,-1 24</inkml:trace>
  <inkml:trace contextRef="#ctx0" brushRef="#br1" timeOffset="1.73771E6">16966 5060,'0'25,"25"0,0-25,0 25,0-25,-1 24,1-24,0 0,-25 25,-25-25</inkml:trace>
  <inkml:trace contextRef="#ctx0" brushRef="#br1" timeOffset="1.73828E6">16892 5259,'25'49,"-50"-98,75 123,-50-49,0 0,24-25,-24 24,0 1,0 0,0 0,0 0,0-1,0 1,25-25,-25 25,0 0,-25-25,50 0,-25-50,0 25,25 1,-25-1,25 0,0 0,-25 0,24 1,1 24,0-25,0 25,-25 25,0-1,0 1,0 0,0 0,-25-25,25 25,0-1,25-24,0-24,-1-1,1 0,0 25,0-25,0 25,-1 0,1 0,0 25,-25 0,0 0,-25-1,25 1,-25 0,25 0,-24-25,24 25,-25-1,0-24,25-24,-25-1,25 0</inkml:trace>
  <inkml:trace contextRef="#ctx0" brushRef="#br1" timeOffset="1.73888E6">17562 5110,'49'124,"-98"-248,123 248,-49-99,0-25,0 0,-1-25,1 25,0 0,0-25,0 25,-1-25,1 0,-25 1,-25 24,25-25,-24 25,-1-25,0 0,0 25,25-25,-25 25,25 25,0 0,0 25,0-26,0 26,0 0,0-1,0 1,0-1,0 1,0 0,0-1,0 1,0-25,-24-1,24 1,0 0,-25-50,0 0,25 1,-25 24,25-25,-25 0,50 0,0 25,-25-25,25 25,-25-24,25 24,-1-25,1 0,0 25,-25-25,25 0,-25 1,25-1</inkml:trace>
  <inkml:trace contextRef="#ctx0" brushRef="#br1" timeOffset="1.73982E6">17884 5085,'124'-25,"-248"50,273-50,-124 25,0 0,-1-25,-24 1,-24-1,-1 0,0 25,25 25,-25 0,25-1,0 1,0 0,0 0,-25 0,25 24,0-24,-24 0,24 0,0-1,-25 1,25 0,25-25,-1-25,1 25,-25-25,25 25,0-24,0 24,-1-25,1 25,-50 25,25-1,-24-24,24 25,-25 0,0-25,0 25,0 0,1-1,-1 1,0 0,0 0,0-25,25 25,25-25,0 0,0-25,0 25,-1 0,1-25,0 25,0-25,0 25,24 0,-24-25,0 25,-50-24,0 24,0 0,25-25,-24 25,24 25,0-1,0 1,24 0,-24 25,0-1,0-24,-24 25,24-26,0 26,0-25,0 24,0-24,0 0,0 0,-25-25,25-25,-25 0,0 0,0 25,1-24,-1 24,0-25,50 25,0-25,-1 0,1 25,0-25,0 1,0-1,24-25,-24 25,0 1,0-26</inkml:trace>
  <inkml:trace contextRef="#ctx0" brushRef="#br1" timeOffset="1.74028E6">18430 5135,'25'0,"-50"0,25 24,0 1,-25-25,25 25,-25 0,25 0,-25-25,25 24,25-24,-25 25,25 0,-25 0,0 0,0-1,0 1,-25 0,25 0,0 0,0-1,0 1,0 0,0 0,0 0,0-1,0 1,0 0,25-25,-25 25,0 0,0-1,-25 1,25-50</inkml:trace>
  <inkml:trace contextRef="#ctx0" brushRef="#br1" timeOffset="1.74079E6">18529 5259,'199'-75,"-398"150,422-150,-247 75,-1 25,0 0,25 0,-25 24,0-24,25 25,-24-1,-1 1,25-25,0 24,0-24,0 25,0-26,0 1,25 0,-1-25,1 0,0-25,0 25,0-25,-1 1,1-1,0 0,0 0,0 0,-1 1,1-1,-25 0,0 0,0 0,-25 25,25-24,-24 24,-1 24,0-24,25 25,-25-25,25 25,-25 0,25 0,0-1,25 1,-25 0,25-25,-25 25,25-25,-25 25,25-25,-1 0,1 24,0-48,-25-26,25 50,0-25</inkml:trace>
  <inkml:trace contextRef="#ctx0" brushRef="#br1" timeOffset="1.74117E6">19199 5184,'-50'50,"100"-100,-125 125,75-51,-24 1,24 0,-25 0,0 0,0-1,0-24,50-24,0 24,-25 24,0 1,0 0,25 0,-25 24,0 1,0-25,0 24,0 1,0-25,0 24,0-24,0 0,25 0,-1-50,-24 0,0 0</inkml:trace>
  <inkml:trace contextRef="#ctx0" brushRef="#br1" timeOffset="1.74148E6">19248 5457,'323'-74,"-323"98,-323 26,621-75,-298 50,0 25,0-26,0 26,0-25,-25 24,25 1,0-25,0 24,0-24,0 0,0 0,0 0,0 0,0-1,-25-48,1-1,24 0,-25 0,0 0,25-24,-25 24</inkml:trace>
  <inkml:trace contextRef="#ctx0" brushRef="#br1" timeOffset="1.74177E6">19348 5507,'49'49,"-98"-98,123 73,-49-24,-25 25,0 0,0 0,0 0,0-1,-25 1,25 0,-25 0,25 0,-25-25,1-25,24 0</inkml:trace>
  <inkml:trace contextRef="#ctx0" brushRef="#br1" timeOffset="1.74255E6">19720 5209,'0'25,"0"0,25-1,-25 1,0 0,0 0,24-50,1 0,0 0,0 1,0-1,-1 25,-24 25,0-1,-24-24,-1 25,25 0,-25 25,0-26,0 1,25 0,-24-25,24 25,-25 0,50-50,-1 25,1 0,0 0,-25 25,0-1,-25 1,25 0,-25 0,1 0,-1-1,25 1,25-25,-1 0,1 0,0-25,0 50,0-25,-25 25,0 0,-25 0,0-1,25 1,-25 0,0 0,1 0,-1 0,0-1,0 1,50-25,0 0,0 0,-1 0,1-25,0 25,0 0,0 0,-1 0,1 0,0 0,0 0,-25-24</inkml:trace>
  <inkml:trace contextRef="#ctx0" brushRef="#br1" timeOffset="1.74274E6">20290 5879,'0'25,"0"-50,25 25,-50 0,25-25</inkml:trace>
  <inkml:trace contextRef="#ctx0" brushRef="#br1" timeOffset="1.74398E6">19372 5606,'-24'-25,"24"50,-25-25,25 25,-25-25,25 24,0 1,-25-25,25 25,0 0,0 0,25-1,-25 1,25 0,0-25,-1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0:42:53.02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1736 1116,'0'25,"-24"0,24 0,-25-1,25 26,-25 0,0-26,25 26,-25 0,25-26,-25 26,25-25,25-50,-25 0,25 0</inkml:trace>
  <inkml:trace contextRef="#ctx0" brushRef="#br0" timeOffset="156.0385">1712 1240,'0'0,"0"-25,24 50,-24 0,0 0,0 0,0 24,0 1,0-25,0 24,0 1,0-25,0 24,0-24,0 0,25-50</inkml:trace>
  <inkml:trace contextRef="#ctx0" brushRef="#br0" timeOffset="803.9013">1885 1116,'25'0,"0"0,0 0,-1 0,1 0,0 0,-50 25,25 0,-25 0,25-1,-24 26,-1-25,0 0,25-1,-25 1,25 0,25-25,0-25,0 25,-1-25,1 25,0 0,-25 25,25-25,-25 25,0 0,0 0,0-1,-25 1,25 0,-25 0,0 0,25-1,-24 1,-1-25,0 25,0-25,0 0,25-25,0 0,-24 25,24-24,0-1,0 0,24 25,1 0,-25 25,25-25,0 0,0 0,-1 0,1-25,0 0,0 25,0-49,-1 24,1 0,0 0,0-24,-25 24,25 0,-25 0,24 0,-24 1,-24 48,24 1,0 25,0-25,0-1,0 1,0 25,0-25,0-1,0 1,24-25,-24-25,0 1</inkml:trace>
  <inkml:trace contextRef="#ctx0" brushRef="#br0" timeOffset="966.9837">2307 992,'0'0,"25"25,-25 0,0 24,0 1,0 0,0-1,0 26,0-1,0 0,0 1,24-1,-24-24,0 24,25-24,-25-25,25 0,-25-1</inkml:trace>
  <inkml:trace contextRef="#ctx0" brushRef="#br0" timeOffset="1219.6258">2580 1091,'0'25,"0"0,0 0,0 0,24 24,-24-24,0 0,0 24,25-24,-25 25,0-25,25 24,-25-24,25 0,-25 0,25-1,-25 1,25-25,-1 25,1-25,-25-25</inkml:trace>
  <inkml:trace contextRef="#ctx0" brushRef="#br0" timeOffset="1950.9157">2753 1215,'-24'0,"24"25,0 0,0 0,0 0,0-1,0 26,-25-25,25 24,-25 1,25-25,-25 0,25 24,-25-49,0 25,1 0,-1-25,0 0,0 0,25-25,-25 25,25-25,-24 0,-1 1,25-1,0 0,0 0,0 0,25 1,-1 24,1-25,0 25,25-25,-26 25,1 0,25-25,-25 25,24-25,-24 25,25-24,-25 24,-1-25,1 25,0-25,0 25,0-25,-25 0,0 1,0 48,0 1,0 25,0-25,0-1,0 26,0-25,0 0,0 24,0-24,0 0,24 0,-24-50,0 0,0 0,0 0,0 1,0-1,0-25,0 25,0 1,0-1,25 25,-25-25,25 25,0 0,0 0,-1 0,1 0,-25 25,25-25,-25 25,0-1,0 1,0 0,-25 0,25 0,-25-1,1 1,-1 0,0 0,50-25,0-25,-1 25,1 0,0-25,0 25,-50-74</inkml:trace>
  <inkml:trace contextRef="#ctx0" brushRef="#br0" timeOffset="2099.2605">3497 1612,'0'0</inkml:trace>
  <inkml:trace contextRef="#ctx0" brushRef="#br0" timeOffset="3719.1876">4936 1067,'25'-25,"-25"0,0 0,0 0,0 1,0-1,0 0,-25 50,25 0,-25-1,1 51,-1-1,0 1,-25-1,25-24,1 24,-1-24,0 24,25-24,-25-1,25 1,0-25,0 0,0-50,25-25,-25 0,0 1,25-1,-25 1,25-1</inkml:trace>
  <inkml:trace contextRef="#ctx0" brushRef="#br0" timeOffset="3983.1828">4862 992,'25'-25,"-25"-24,0 24,24 25,-24-25,0 50,25-25,-25 25,25 0,-25-1,25 26,-25-25,0 24,25 1,-25 0,0-1,24 26,-24-26,0 1,0 24,25-24,-25-1,0-24,0 25,25 0,-25-26,0 1,0-50,-25 25,25-24,-25-1,1-25,24 25</inkml:trace>
  <inkml:trace contextRef="#ctx0" brushRef="#br0" timeOffset="4195.1636">4738 1439,'24'0,"1"-25,0 25,0 0,25-25,-26 25,26 0,-25-25,0 25,-1 0,-24 25,-24-50,-1 50</inkml:trace>
  <inkml:trace contextRef="#ctx0" brushRef="#br0" timeOffset="5403.0765">5234 1389,'0'-25,"25"25,-1 0,1 0,0 0,0 0,0 0,-25 25,24-25,-24 25,-24 0,24-1,-25 1,0 0,0 0,0 0,1-1,24-48,24 24,1-25,0 25,0 0,0 0,-1 25,-48-1,24 1,0 0,-25-25,25 25,-25 0,25 0,-25-1,0 1,1-25,48-25,1 1,-25-1,25 0</inkml:trace>
  <inkml:trace contextRef="#ctx0" brushRef="#br0" timeOffset="5648.0008">5680 1364,'-25'25,"25"0,0 0,0-1,-24 26,-1-25,25 24,-25-24,25 0,-25 0,25 0,-25 0,25-1,-24-24,24-24</inkml:trace>
  <inkml:trace contextRef="#ctx0" brushRef="#br0" timeOffset="5802.9566">5507 1439,'24'24,"1"1,0 0,0 0,-25 0,25-25,-1 24,-24 1,25-25,0 0,-25 25,25-25</inkml:trace>
  <inkml:trace contextRef="#ctx0" brushRef="#br0" timeOffset="6167.4686">5854 1315,'25'0,"0"24,-1-24,-24 25,25-25,-25 25,25 0,-25 0,0-1,-25-24,25 25,-25 0,1 0,-1 0,0-25,0 24,0-24,25-24,25 24,-25-25,25 25,0 0,0-25,-1 25,1 0,0 25,0 0,-25-1,0 1,0 0,-25 0,25 0,-25 0,0-1,25 1,-24-25,-1 25,25 0,-25-25,0 0</inkml:trace>
  <inkml:trace contextRef="#ctx0" brushRef="#br0" timeOffset="7267.0163">6921 1042,'0'-25,"0"0,0 50,0 0,0 0,0 24,0-24,0 0,0 0,-25-1,25 1,0-50,25 1,-1-1,1 25,25-25,-25 25,24 0,-24-25,0 25,0 0,-1 0,1 0,0 0,0 0,-25-25,-25 25,0-24,0 24,1-25,24 0,-25 0,0 25,25-25,-25 1,25-1,0 0,0 50,0 0,0 24,0 1,0-1,0 26,0-26,0 26,-25-26,25 1,0 0,0-1,0 1,0-25,0-1,0 1,0 0,-24-50,-1 25,25-25,-25 1,0-1,25 0,-25 0,1 0,-1 25,0-24,0-1,50 0,0 25,0-25,-1 25,1-25,0 25,0-24,0-1,-1 25,1-25,0 0,0 25,0-25,-1 25,-24-24,25 24,0-25</inkml:trace>
  <inkml:trace contextRef="#ctx0" brushRef="#br0" timeOffset="7895.9979">7268 893,'25'0,"-1"0,1 25,0-25,0 0,0 0,-1 0,1 0,0 0,0 0,0-25,-25 0,0 0,-25 25,25-24,-25 24,25-25,-25 0,0 25,1 0,24 25,0 0,0-1,-25 1,25 25,0-25,0 24,-25-24,25 0,0 24,-25-24,25 0,25-25,0-25,0 25,-1 0,1-25,0 25,0 0,0-24,-1 24,1 0,-25 24,-25 1,1 0,-1 0,-25 0,25-1,-24 1,-1 25,25-25,-24-1,-1 26,1-25,24 0,0-25,50 0,0 0,-1-25,26 25,-25-25,24 0,1 25,0-25,-26 25,26-24,0 24,-26-25,26 25,-25 0,0 0,-25 25,-25-25,0 0,-49-50,49 50</inkml:trace>
  <inkml:trace contextRef="#ctx0" brushRef="#br0" timeOffset="8207.2053">7466 1265,'0'-25,"-25"0,25 50,0 0,0 0,0 0,0 24,0-24,0 25,0-1,0-24,0 25,0-1,0-24,0 25,0-25,0-1,0 1,-24-25,-1 0,0 0,0-25,0 1,1-1,-1 0,25 0,-25 25,25-25,0 0,25 25,0 0,-1-24,26 24,-25-25,24 0,1 25,-25-50,24 26,-49-51,50 50,-25 1</inkml:trace>
  <inkml:trace contextRef="#ctx0" brushRef="#br0" timeOffset="8751.1936">7813 893,'25'0,"0"0,-25 25,0 0,-25-25,25 24,-25 1,25 0,-24 0,-1 0,0-1,25 1,-25 0,0-25,50 0,0 0,0-25,0 25,-1 0,1-25,0 25,0 25,0 0,-25 0,-25 0,25-1,-25 1,0 0,25 0,-25 0,1-1,24 1,-25-25,50 0,-1 0,1 25,-25 0,0 0,0 24,0-24,0 0,-25 0,25 24,0-24,0 0,-24 0,24 0,0-50</inkml:trace>
  <inkml:trace contextRef="#ctx0" brushRef="#br0" timeOffset="8939.5808">8037 992,'25'0,"-25"-25,24 25,1 0,0 0,0 0,0-24,24 24,-24 0,0 0,0-25</inkml:trace>
  <inkml:trace contextRef="#ctx0" brushRef="#br0" timeOffset="9167.641">8161 1042,'-25'25,"25"-1,0 1,0 0,0 0,25 24,-25-24,0 0,0 0,0 24,0-24,0 0,25-25,-25-25,24 25,-24-25,25 1,0-1,0 0,0 25,-1-25,1 25,-25-25,-25 25,1 25</inkml:trace>
  <inkml:trace contextRef="#ctx0" brushRef="#br0" timeOffset="9411.0438">8037 1240,'0'-25,"-25"50,25 0,25 0,-25 0,0-1,0 1,0 25,0-25,-25 24,25 1,0-25,0-1,0 1,0 0,25-25,0 0,-1 0,1-25,0 25,0-25,0 25,24-24,-24 24,25-25,-26 0,26 25,-25-25,0 0,24 1,-49-1</inkml:trace>
  <inkml:trace contextRef="#ctx0" brushRef="#br0" timeOffset="9724.0892">8582 893,'-24'25,"-1"0,25 24,-25-24,25 25,-25-26,0 26,25 0,-24-26,-1 1,25 0,-25 0,25 0,0-50,25 0,-25 0,0 0,25 1,-1-1,-24 50,0-1,0 1,0 25,25-1,-25 1,-25 0,25-1,0 1,0-1,0 1,0 0,0-1,0-24,0 0,0-50,0 0,0-24</inkml:trace>
  <inkml:trace contextRef="#ctx0" brushRef="#br0" timeOffset="9891.9668">8632 794,'0'0,"25"-25,0 25,-1 0,1 0,0 0,0 0,0 0,-1 25,1-25,25 0,-25 0,-1 25,1-25,-50-25</inkml:trace>
  <inkml:trace contextRef="#ctx0" brushRef="#br0" timeOffset="10040.0632">8830 719,'-24'0,"-1"0,25 25,0 0,0 0,0 0,-25 24,25 1,0-1,-25-24,25 25,-25-1,25-24,-24 0,24 0,-25-25,50 0</inkml:trace>
  <inkml:trace contextRef="#ctx0" brushRef="#br0" timeOffset="10179.6309">8706 1067,'25'-25,"-25"50,0-1,0 1,0 0,0 25,0-26,0 26,-25 0,25-26,0 26,0 0,0-1,0-24,0 0,0 0,0-1,0-73,0 24</inkml:trace>
  <inkml:trace contextRef="#ctx0" brushRef="#br0" timeOffset="10431.1631">8806 1042,'0'0,"0"-25,24 25,1-25,0 50,0 0,-25 0,0-1,0 1,-25 0,25 0,0 0,0-1,0 26,0-25,0 24,0-24,0 25,0-25,0 24,0-24,0 0,0 0,0-1,25-24,-25 25,-25-25,25-25</inkml:trace>
  <inkml:trace contextRef="#ctx0" brushRef="#br0" timeOffset="10639.1929">8756 1191,'25'0,"0"0,-1 0,1 0,0 0,0-25</inkml:trace>
  <inkml:trace contextRef="#ctx0" brushRef="#br0" timeOffset="10780.0087">8731 1339,'25'0,"-25"-24,25 24,0 0,-25 24</inkml:trace>
  <inkml:trace contextRef="#ctx0" brushRef="#br0" timeOffset="10911.5039">8706 1439,'25'0,"0"0,0 0,0-25,-1 25,1 0,-25-25,25 25,-50 25</inkml:trace>
  <inkml:trace contextRef="#ctx0" brushRef="#br0" timeOffset="11155.6576">8508 1662,'25'0,"0"0,24 0,-24 0,25-25,-1 25,1 0,-1-25,1 25,0 0,-1-25,1 25,0 0,-1 0,-24 0,0 0,0 0,-25 25,-25-25,25 25,-25-25,0 0,0 0,1 0,-1-25</inkml:trace>
  <inkml:trace contextRef="#ctx0" brushRef="#br0" timeOffset="12275.2277">9525 992,'0'0,"0"-25,0 50,0 0,0 25,0-1,0 1,0 24,0-24,0-1,-25 1,25 0,0-1,0 1,0-25,25-1,-25-48,0-1,25 0,-25 0</inkml:trace>
  <inkml:trace contextRef="#ctx0" brushRef="#br0" timeOffset="12414.737">9872 1290,'0'25,"0"-1,0 1,0 0,-25-25,25 25,0 0,0-1,0 1,-24-25,-26 0</inkml:trace>
  <inkml:trace contextRef="#ctx0" brushRef="#br0" timeOffset="12791.611">10294 1067,'0'-25,"25"0,0 25,-1 25,1 0,0-1,-25 1,0 0,25 0,-25 0,-25-1,25 1,-25 0,0 25,1-26,-1 1,0 0,-25 0,50 0,-24-25,-1 0,50-25,-1 25,26 0,-25-25,0 25,-1 0,26 0,-25 0,0 0,-1 0,1 0,0 0,0 0</inkml:trace>
  <inkml:trace contextRef="#ctx0" brushRef="#br0" timeOffset="12943.5542">10691 1290,'0'25,"0"-1,0 1,-25-25,25 25,0 0,0 0,0 24,0-24,0 0,0 0,25-1</inkml:trace>
  <inkml:trace contextRef="#ctx0" brushRef="#br0" timeOffset="13359.4079">11112 868,'25'25,"0"0,0 0,0-1,-25 1,0 0,0 25,0-26,-25 1,0 0,0 0,0 0,1-1,-1-24,0 25,0-25,50 0,-25-25,25 25,0-24,-1 24,1 0,0-25,0 25,25 0,-26 0,1 25,0-25,-25 24,25 1,-25 0,0 0,0 0,-25-1,25 26,-25-25,0 0,1-1,-1 26,0-25,0-25,25 25,-25-25,25-25,0 0,0 0</inkml:trace>
  <inkml:trace contextRef="#ctx0" brushRef="#br0" timeOffset="13499.2347">11584 1463,'0'25,"-25"-25,25-25,-25 25,0-24</inkml:trace>
  <inkml:trace contextRef="#ctx0" brushRef="#br0" timeOffset="15059.7562">12502 1042,'0'-25,"0"0,0 50,0 25,0-26,0 26,0 0,0-1,0 1,0-1,0 1,0-25,0 24,0-24,0 0,0 0,0-75</inkml:trace>
  <inkml:trace contextRef="#ctx0" brushRef="#br0" timeOffset="15351.4685">12551 1091,'0'-24,"25"24,0 0,0 0,-1-25,1 25,0 0,0 0,0 0,-1 0,1 0,-25 25,-25-1,25 1,0 0,0 0,-24 0,24-1,-25 1,25 25,0-25,-25-1,25 1,0 0,0 25,0-26,0 1,0 0,-25-25,25-25,-25 0</inkml:trace>
  <inkml:trace contextRef="#ctx0" brushRef="#br0" timeOffset="15819.7391">12626 1116,'24'25,"-24"0,0 0,0-1,0 26,0-25,-24 0,24 24,-25-24,25 25,-25-26,0 1,0 25,1-25,-1-25,25 24,-25-24,25-24,0-1,0 0,0 0,25 25,-25-25,25 25,-1-24,-24 48,25-24,0 25,0-25,0 25,-1-25,1 25,0 0,0-25,0-25,-1 25,-24-25,25 0,-25-24,25 24,0 0,-25-25,0 26,25-26,-25 25,0 50,0 0,0 0,0-1,0 26,0-25,0 0,0-1,0 1,0 0,0 0,0 0,24-50,-24 0,0 0,0 0</inkml:trace>
  <inkml:trace contextRef="#ctx0" brushRef="#br0" timeOffset="16019.9237">13022 967,'0'0,"0"-24,25 48,-25 1,0 25,0-25,0 24,0 26,0-26,-25 26,25-1,0 0,0 1,0-26,0 26,0-25,0-1,0 1,0-25,0-1,0 1,0 0,-24-50</inkml:trace>
  <inkml:trace contextRef="#ctx0" brushRef="#br0" timeOffset="16980.0363">14064 1166,'0'-25,"-25"25,1 25,-1 0,25 24,-25 1,0-1,0 26,1-26,-26 26,25-26,0 26,1-25,-1-1,25-24,0 0,0 0,0-1,0-48,25-1,-25 0,24-25,-24 1,25-1,-25 0,25 1,-25-1,25 1</inkml:trace>
  <inkml:trace contextRef="#ctx0" brushRef="#br0" timeOffset="17211.9558">13990 1166,'0'0,"0"-25,0 0,25 25,-25-25,24 50,-24 0,0 0,0 0,25 24,-25-24,25 25,-25-1,25 26,-25-1,0-24,0-1,0 26,0-26,25-24,-25 25,0-25,24-1,-24 1,-24-25,24-25,-25 25,25-24,-25-1</inkml:trace>
  <inkml:trace contextRef="#ctx0" brushRef="#br0" timeOffset="17366.95">13841 1587,'-25'0,"50"0,0 0,24 25,-24-25,0-25,0 25,0 0,-1 0,1-24,0 24,-25-25</inkml:trace>
  <inkml:trace contextRef="#ctx0" brushRef="#br0" timeOffset="17843.1214">14312 769,'25'0,"0"0,-25 25,25-25,0 0,-25 25,24-25,1 24,-25 1,-25 0,25 0,-24-25,-1 25,0-1,0-24,0 0,50 0,-25-24,25 24,0 0,0 24,-1-24,-24 25,25-25,-25 25,25 0,-25 0,0-1,-25 1,0 0,1 0,-1 0,0-25,0 24,25-48,-25 24</inkml:trace>
  <inkml:trace contextRef="#ctx0" brushRef="#br0" timeOffset="19010.9975">14610 1488,'-25'0,"50"0,0 0,0 0,24 0,-24 0,0 0,0-25,-1 50,1-25,0 0,0 0,-25-25,-25 25</inkml:trace>
  <inkml:trace contextRef="#ctx0" brushRef="#br0" timeOffset="19387.9659">14982 1191,'25'24,"0"1,-1-25,1 25,0 0,0-25,-25 25,0-1,25-24,-25 25,-25 0,25 0,-25 0,0-25,0 24,-24 1,24 0,0-25,0 0,25 25,25-50,0 25,0-25,0 25,-1 0,1 0,0 25,0-25,0 25,-25 0,-25-1,25 1,-25 0,25 25,-25-25,0-1,1 1,-1 0,0 0,0 0,0-25,1 24,24-48,0-1,0 0,24-25,1 1</inkml:trace>
  <inkml:trace contextRef="#ctx0" brushRef="#br0" timeOffset="19647.9393">15577 1091,'-24'25,"-1"-25,0 25,25 0,-25 24,0 1,1 0,24-1,-25 26,0-26,0 1,25 24,-25-24,25 0,-25-1,25 1,0-25,25-50,-25 0,0-25,25 1</inkml:trace>
  <inkml:trace contextRef="#ctx0" brushRef="#br0" timeOffset="19864.1148">15528 1141,'0'0,"0"25,0 0,0-1,25 1,-25 25,24-1,-24 1,0 0,0-1,25 1,-25 24,0-24,0 0,0-1,25-24,-25 25,0-26,0 1,0 0,-25-25,0 0,1-25,24 0</inkml:trace>
  <inkml:trace contextRef="#ctx0" brushRef="#br0" timeOffset="20011.6483">15354 1587,'25'0,"0"0,0 0,-1-24,1 24,0 0,0 0,24 0,-24-25,0 25,0 0,-25-25</inkml:trace>
  <inkml:trace contextRef="#ctx0" brushRef="#br0" timeOffset="20239.5964">15801 1364,'24'0,"1"0,0 0,0 0,24 0,1 0,-25 0,24 0,-24 0,0 0,0 0,0 0,-50 25,0-25,0-25</inkml:trace>
  <inkml:trace contextRef="#ctx0" brushRef="#br0" timeOffset="20399.8472">16024 1191,'-25'0,"25"24,0 26,0-25,0 24,0 1,0 24,0-24,0 0,-25-1,25 1,0 0,0-26,0 26</inkml:trace>
  <inkml:trace contextRef="#ctx0" brushRef="#br0" timeOffset="20731.6927">16346 1191,'-25'0,"25"24,0 1,0 0,0 0,-24 24,24-24,0 25,0-1,-25 1,25-25,0 24,0 1,0-25,0 25,0-26,0 1,0-50,25 1,-1 24,1 0,0 0,25-25,-25 25,-1 0,26 25,-25-25,0 0,-1 0,1 0,0 0,0 24,-50-24,0 0,-24-74</inkml:trace>
  <inkml:trace contextRef="#ctx0" brushRef="#br0" timeOffset="20947.7922">16396 1166,'25'25,"0"-25,-1 0,1 0,0 0,0 24,0-24,-1 0,1 0,0 0,-50 25,0-25,1 25</inkml:trace>
  <inkml:trace contextRef="#ctx0" brushRef="#br0" timeOffset="21143.1944">16272 1439,'25'24,"-1"-48,1 24,0 0,25 0,-25 0,24 0,-24 0,0 0,0 0,-1 0,-48 24,-1-24</inkml:trace>
  <inkml:trace contextRef="#ctx0" brushRef="#br0" timeOffset="23167.6287">17264 1166,'25'0,"0"0,-1 0,-24 25,25-25,0 0,0 0,-25 24,25-24,-50 0,25 25,-25-25</inkml:trace>
  <inkml:trace contextRef="#ctx0" brushRef="#br0" timeOffset="23787.4672">17190 1290,'24'25,"-24"-1,25 1,-25 0,0 0,0 0,25-1,-25 1,0 0,0 0,0 0,0-1,-25-24,25 25,0 0,0 0,0 0,0-50,0 0,25 0,-25 0,25 1,-25-1,25-25,-1 25,1 1,0-1,0 25,-25-25,25 25,-1-25,1 50,-25 0,0 0,0-1,-25 1,25 0,0 0,-24 0,24-1,24-48,1-1,0 25,0-25,0 25,0 0,-1 0,1 0,0 25,-25 0,-25-1,25 1,-25 0,1-25,24 25,-25 0,0-25,0 25,0-25,0-25,50 0,-25 0,0 0,25 0,-25-24,25 24,0 0</inkml:trace>
  <inkml:trace contextRef="#ctx0" brushRef="#br0" timeOffset="24391.212">17785 1091,'25'0,"-25"25,0 0,0 0,0 0,25-1,-25 1,24-25,-24 25,25-25,0 0,0 0,0-25,-1 25,1-25,0 25,25-24,-26-1,1 25,0-25,0 0,-50 0,0 25,0-24,1 24,-1 0,25-25,-25 25,0-25,25 50,0 0,25-1,-25 1,0 25,-25-25,25 24,0 1,0-1,-25 1,25 0,0-1,-24 1,24-25,0-1,0 1,-25-25,25-25,-25 25,25-24,-25-1,25 0,-25 25,1-25,-1 0,50 25,-1-24,1 24,0-25,0 25,0-25,-1 0,1 0,0 25,0-24,0-1,-1 0,1 25,0-25</inkml:trace>
  <inkml:trace contextRef="#ctx0" brushRef="#br0" timeOffset="25299.3363">18182 893,'25'0,"-1"0,1 0,0 0,0 0,0 0,-1 0,1 0,0-25,-50 25,0-25,1 25,-1 0,0 0,25 25,-25 0,25 0,0 0,0-1,0 1,-25 0,25 25,0-26,-24 1,24 0,0 0,24-25,-24-25,25 25,0-25,0 25,0-25,-1 25,1 0,0 0,0 0,-25 25,-25-25,0 25,25 0,-25 0,1-1,-26 1,25 0,-24 0,24 0,-25-1,1 1,24-25,25 25,-25-25,50 0,0 0,-1 0,1-25,0 25,25-25,-1 1,-24 24,25-25,-26 25,26 0,-25-25,0 25,-1 0,1 0,0 0,-50 0,0 0,1 0,-1 0,25-25,-25 25,0-25,25 1,0-1,0 50,0-1,0 1,0 0,0 25,0-26,0 26,0 0,0-1,0 1,0-25,0 24,0-24,0 0,0 0,-25 0,1-25,-1-25,0 25,25-25,-25 0,0 25,1-25,-1 25,0-25,0 1,50 24,-25-25,25 25,0-25,24 25,-24-25,25 0,-1 1,-24-1,25 0,-26-25,26 26</inkml:trace>
  <inkml:trace contextRef="#ctx0" brushRef="#br0" timeOffset="25775.2036">18827 943,'0'-25,"0"50,0-1,0 1,0 0,-25 0,0 0,0-1,1 1,-1 0,0 0,25 0,-25-25,50 0,0 0,0 0,-1 0,1 0,0 0,0 0,-25 24,0 1,-25 0,0 0,0 24,1-24,-1 0,0 0,25 0,-25-1,0-24,50 0,0 0,0 25,-25 0,0 0,0 0,0-1,0 1,0 0,0 25,-25-25,25-1,0 1,-25-25</inkml:trace>
  <inkml:trace contextRef="#ctx0" brushRef="#br0" timeOffset="26199.1666">18951 1042,'25'0,"-1"-25,1 25,0 0,0 0,0 0,-1 0,1 0,0 0,-50 25,0-25,1 25,-1-25,0 0,0 24,25 1,0 0,0 0,-25 0,25-1,0 26,0-25,0 0,0 24,0-24,0 0,0 24,0-24,25 0,0-50,0 0,-25 1,25 24,-1-25,1 0,-25 0,25 25,-25-25,-25 25,0 0,1 0,-1 0,0 0</inkml:trace>
  <inkml:trace contextRef="#ctx0" brushRef="#br0" timeOffset="26375.7027">18901 1364,'0'0,"-25"25,25 0,0 0,0-1,0 1,0 0,0 0,0 0,0-1,25 1,-25 0,25 0,0-25,0 0,-1 0,1-25,25 25,-25 0,24-25,-24 0,25 1,-1-1,-24 0,25 0</inkml:trace>
  <inkml:trace contextRef="#ctx0" brushRef="#br0" timeOffset="26530.869">19496 1042,'-24'0,"-1"0,25 25,-25-1,25 1,-25 0,25 0,-25 24,1-24,24 0,-25 0,25 0</inkml:trace>
  <inkml:trace contextRef="#ctx0" brushRef="#br0" timeOffset="26679.7388">19397 1215,'0'25,"0"0,0 0,0 0,0 24,0 1,0-1,0 1,0-25,0 24,-25 1,25-25,0 25,0-26,25-24,-25 25,0-50,0 1,0-1</inkml:trace>
  <inkml:trace contextRef="#ctx0" brushRef="#br0" timeOffset="26842.9163">19571 893,'25'0,"0"0,-1 0,1 25,0-25,0 0,0 0,-1 0,1 0,0 0,-25-25</inkml:trace>
  <inkml:trace contextRef="#ctx0" brushRef="#br0" timeOffset="26983.6172">19769 794,'0'0,"-24"0,-1 25,25-1,0 26,-25-25,25 24,-25-24,25 0,-25 25,25-26,-24 26,-1-25,25 0</inkml:trace>
  <inkml:trace contextRef="#ctx0" brushRef="#br0" timeOffset="27120.3327">19621 1116,'0'25,"0"25,0-26,-25 26,25 0,0-26,0 26,-25 0,25-26,0 26,0-25,0 0,0-1,0-48,0-1</inkml:trace>
  <inkml:trace contextRef="#ctx0" brushRef="#br0" timeOffset="27395.1425">19720 1141,'0'0,"0"-25,25 0,-1 25,-24-24,25 24,0 0,0 24,-25 1,-25 0,25 0,0 0,0-1,0 1,0 25,-25-25,25 24,0-24,0 25,0-26,0 26,0-25,0 0,0-1,0 1,25 0,-50-25</inkml:trace>
  <inkml:trace contextRef="#ctx0" brushRef="#br0" timeOffset="27587.2485">19621 1240,'0'0,"24"0,1 0,0 0,0 0,0 0,-1 0,1 0,0 0</inkml:trace>
  <inkml:trace contextRef="#ctx0" brushRef="#br0" timeOffset="27719.3557">19670 1339,'25'0,"0"0,0 0,-25 25</inkml:trace>
  <inkml:trace contextRef="#ctx0" brushRef="#br0" timeOffset="27868.0034">19621 1463,'24'0,"1"0,0 0,0 0,0 0,-1 0,1 0,-50 25</inkml:trace>
  <inkml:trace contextRef="#ctx0" brushRef="#br0" timeOffset="28024.0578">19472 1612,'24'25,"1"-25,0-25,0 25,25 0,-26 0,26 0,-25 0,24 0,-24 0,0 25,0-50,0 25,-1 0,1 0</inkml:trace>
  <inkml:trace contextRef="#ctx0" brushRef="#br0" timeOffset="28223.9508">20216 1017,'25'25,"-25"0,0-1,24 1,-24 0,0 0,25 0,-25-1,25-24,-25-24</inkml:trace>
  <inkml:trace contextRef="#ctx0" brushRef="#br0" timeOffset="28403.1573">20439 893,'0'0,"-25"0,0 25,25 0,0-1,0 1,-24 25,24-25,-25 24,25 1,-25-1,0 1,0 0,1-1,-1 1,0-1,0 1,0-25,25 24,-24-24,-1-25,0 0</inkml:trace>
  <inkml:trace contextRef="#ctx0" brushRef="#br0" timeOffset="28671.9743">20017 1290,'25'0,"0"0,0 0,0 0,-1-25,26 25,0-25,-1 25,-24-25,25 25,-1-24,-24 24,0 0,0 0,-1 24,1-24,-25 25,0 0,0 0,0 0,0 24,-25-24,25 25,-24-26,-1 26,0-25,0 24,0-24,25 0,-24 0,-1 0,25 0,-25-25,0 0,0-25</inkml:trace>
  <inkml:trace contextRef="#ctx0" brushRef="#br0" timeOffset="28795.9268">20315 1290,'0'25,"25"-1,0 1,-25 0,24 0,-24 0,25-25,0 0</inkml:trace>
  <inkml:trace contextRef="#ctx0" brushRef="#br0" timeOffset="29603.6254">21084 1761,'0'-25,"25"25,0 0,24 0,-24 25,0-25,0 0,-1 0,26 0,-25 0,24 0,-24 0,25 0,-1 0,1 0,-25 25,24-25,1 0,0 0,-1 0,1 0,0 0,-1-25,1 25,-1 0,1 0,0 0,-1 0,1 0,-1 0,-24 0,25 0,-25 0,24 0,1 0,-25 0,24 0,-24 0,0-25,24 25,-24 0,0 0,25 0,-25 0,24 0,-24 0,0 0,0 0,24 0,-24-24,0 24,24 0,-24 0,0 0,25 0,-26 0,26 0,-25 0,24-25,-24 25,0 0,25 0,-26 0,26 0,-25 0,24 0,-24-25,25 25,-25 0,-1 0,1 0,25 0,-25 0,-1 0,1 0,0 0,-25-25,25 25</inkml:trace>
  <inkml:trace contextRef="#ctx0" brushRef="#br0" timeOffset="29799.4403">24408 1761,'25'25,"-25"0,-25-50</inkml:trace>
  <inkml:trace contextRef="#ctx0" brushRef="#br1" timeOffset="63371.7423">18380 12824,'25'25,"-25"49,25 1</inkml:trace>
  <inkml:trace contextRef="#ctx0" brushRef="#br1" timeOffset="67311.5248">9575 2257,'-25'25,"25"0,-25 0,25-1,-25 26,0-25,1 0,-1 24,0-24,0 25,25-26,-25 1,1-25,24 25,0 0,-25-25,0-25,25 0</inkml:trace>
  <inkml:trace contextRef="#ctx0" brushRef="#br1" timeOffset="67551.5273">9451 1960,'24'0,"1"24,-25 1,25-25,0 50,-25-25,25-1,-1 26,1 0,-25-1,25 1,0-1,0 1,-1 0,1-1,-25-24,25 25,0-26,0 1,-25 0,24 0,1 0,0 0,0-25</inkml:trace>
  <inkml:trace contextRef="#ctx0" brushRef="#br1" timeOffset="69519.9799">10046 2381,'25'-25,"0"25,-1 0,1 0,0 0,25 0,-26 0,1 0,0 0,0-24,0 24,-1 0,-48 0,-1 0</inkml:trace>
  <inkml:trace contextRef="#ctx0" brushRef="#br1" timeOffset="69703.6075">10071 2480,'25'0,"-1"0,1 0,0 0,0 0,0 0,24 0,-24-24,0 24,24 0,-24 0,0-25,0 25,0 0</inkml:trace>
  <inkml:trace contextRef="#ctx0" brushRef="#br1" timeOffset="69891.1518">10542 2183,'-25'25,"25"-1,0 1,0 25,0-25,0-1,25 26,-25-25,0 24,0-24,0 0,0 0,0 0</inkml:trace>
  <inkml:trace contextRef="#ctx0" brushRef="#br1" timeOffset="70035.54">10864 2356,'0'25,"0"0,0 0,0 0,0-1,-24 1,24 0,0 0,-25 0,25-1,0 1,-25-25</inkml:trace>
  <inkml:trace contextRef="#ctx0" brushRef="#br1" timeOffset="70343.638">11013 2133,'25'0,"0"25,0 0,-1 0,1-25,-25 24,0 1,0 0,0 0,-25 0,25-1,-24 1,-1-25,25 25,-25-25,25 25,25-25,0 0,-1 0,1 0,0-25,0 25,0 0</inkml:trace>
  <inkml:trace contextRef="#ctx0" brushRef="#br1" timeOffset="70487.7224">11410 2282,'-25'0,"25"25,0 0,0-1,-24 1,24 0,0 0,0 0,0-1,0 1,0 0</inkml:trace>
  <inkml:trace contextRef="#ctx0" brushRef="#br1" timeOffset="70776.1639">11658 2059,'25'0,"-25"25,25-1,-25 1,0 0,0 0,0 0,-25-1,25 1,0 0,-25-25,50 0,0 25,0-25,-25 25,0-1,0 1,0 0,-25 0,25 0,-25-1,0 26,25-25,-49 0,24-1,-25 1</inkml:trace>
  <inkml:trace contextRef="#ctx0" brushRef="#br1" timeOffset="71571.4976">4738 3646,'0'0,"-25"-25,0 25,0 0,0 0,1 0,-1 0,25 25,-25 0,0 25,0-25,25 24,0-24,0 25,0-1,0 26,0-26,25 26,-25-26,25 1,-25 24,25-24,-25-1,25 1,-25 0,24-1,-24 1,0-1,0-24,0 25,0-25,-24-25,24 24,-25-24,0-24,0 24,-24-50</inkml:trace>
  <inkml:trace contextRef="#ctx0" brushRef="#br1" timeOffset="71715.239">4316 4217,'25'-25,"0"25,-1-25,1 25,0-25,25 25,-1-24,-24 24,25 0,-26 0,26 0,0-25,-26 25,-24-25,50 0,-25 0</inkml:trace>
  <inkml:trace contextRef="#ctx0" brushRef="#br1" timeOffset="71895.7778">5085 3795,'0'0,"-25"0,25 25,-25 0,1 0,24 24,-25 1,25-1,-25 1,25 0,25-1,-25 1,0-1,25-24,-1 25,1-25,0-1,0-24,0 0,24 0,-24-24,25-26</inkml:trace>
  <inkml:trace contextRef="#ctx0" brushRef="#br1" timeOffset="72095.9592">5556 3795,'0'0,"-25"0,1 25,-1 0,25 0,-25 24,0 1,0-1,1 1,-1 24,0-24,0 24,25-24,0 0,0-1,0-24,0 0,25-25,-25-25,0-25</inkml:trace>
  <inkml:trace contextRef="#ctx0" brushRef="#br1" timeOffset="72275.7892">5507 3746,'24'0,"-24"24,0 1,0 0,25 25,-25-26,0 51,25-26,-25 1,0 0,25-1,-25 1,25-1,-25-24,0 0,0 0,24 0,-48-25,-1-25,25 0</inkml:trace>
  <inkml:trace contextRef="#ctx0" brushRef="#br1" timeOffset="72420.1725">5358 4142,'25'25,"-1"-25,1 0,0 0,0-25,24 25,-24 0,0-24,0 24,0-25,-1 0</inkml:trace>
  <inkml:trace contextRef="#ctx0" brushRef="#br1" timeOffset="72627.6348">5804 3721,'0'25,"25"-1,-25 1,0 0,25 0,0 0,-25 24,25 1,-1-25,-24 24,25-24,-25 25,0-1,0-24,0 25,0-26,-25 26,1 0,-1-1,-25 1,25-25</inkml:trace>
  <inkml:trace contextRef="#ctx0" brushRef="#br1" timeOffset="72912.0173">6152 4018,'24'0,"1"0,0 0,0 0,0 0,24 0,-24-24,0 24,0 0,-1 0,1 0,-50 24</inkml:trace>
  <inkml:trace contextRef="#ctx0" brushRef="#br1" timeOffset="73039.4713">6152 4192,'24'0,"1"0,0 0,25-25,-26 25,1-25,25 25,-25-24,-1 24,1 0,-25-25</inkml:trace>
  <inkml:trace contextRef="#ctx0" brushRef="#br1" timeOffset="73535.5646">7268 3845,'0'-25,"-25"25,25 25,-25 0,25 24,-25 1,1 24,-1-24,0 24,0-24,0-1,25 1,-24 0,24-1,0-24,0 0,0 0,24-50</inkml:trace>
  <inkml:trace contextRef="#ctx0" brushRef="#br1" timeOffset="73747.4953">7218 3746,'25'24,"-25"1,0 25,25-25,-25 24,25 1,-25-1,0 1,24 24,-24-24,25 0,-25-1,0 1,25-25,-25 24,0-24,0 0,0 0,-25-25,25-25</inkml:trace>
  <inkml:trace contextRef="#ctx0" brushRef="#br1" timeOffset="73899.9867">7045 4192,'24'25,"1"-25,0 0,0-25,0 25,24 0,-24-25,0 25,0 0,-1-25,1 1</inkml:trace>
  <inkml:trace contextRef="#ctx0" brushRef="#br1" timeOffset="74279.6334">7590 3497,'25'-24,"0"24,0 24,-1-24,1 25,0 0,-25 0,-25 0,25-1,-25-24,1 25,-1 0,0 0,50-25,0 0,-1 0,1 25,0 0,0-1,-50 1,25 0,-25-25,25 25,-25 0,1-1,-1-24,0 25</inkml:trace>
  <inkml:trace contextRef="#ctx0" brushRef="#br1" timeOffset="74859.2701">7813 4192,'-24'0,"24"-25,24 25,1 0,25 0,-25 0,-1 0,26-25,-25 25,0 0,0 0,-1-24,1 24</inkml:trace>
  <inkml:trace contextRef="#ctx0" brushRef="#br1" timeOffset="75191.5369">8161 3894,'25'0,"-1"25,1-25,-25 25,25-25,-25 25,25 0,-25-1,0 1,-25 0,25 0,-25-25,0 25,25-1,-24 1,-1-25,0 0,50 0,0-25,-1 25,1 0,0 0,0 25,0-25,-1 25,-24 0,25-25,-25 25,0-1,0 1,0 0,0 0,-25 0,25-1,-24 1,-1 0,0 0,0 0,0-25,1 24,-1-48,0 24,25-25</inkml:trace>
  <inkml:trace contextRef="#ctx0" brushRef="#br1" timeOffset="75448.3982">8905 3696,'0'25,"-25"-25,0 25,25-1,-25 26,1-25,-1 24,0 26,0-26,0 26,1-1,24-24,0-1,-25 1,25 0,0-26,0 26,-25-124,25 49,0-25</inkml:trace>
  <inkml:trace contextRef="#ctx0" brushRef="#br1" timeOffset="75635.5228">8855 3696,'25'25,"-25"0,0 24,0-24,25 25,-25-1,0 1,0-1,25 1,-25 0,0-1,24 1,-24-1,25 1,-25-25,0 0,0-1,-49-73,24 49</inkml:trace>
  <inkml:trace contextRef="#ctx0" brushRef="#br1" timeOffset="75791.2671">8706 4167,'25'0,"0"0,0 0,0 0,-1 0,1 0,0 0,25-25,-26 25,1 0,25-24,-25 24,0-25,-25 0</inkml:trace>
  <inkml:trace contextRef="#ctx0" brushRef="#br1" timeOffset="75978.7773">9153 3994,'25'0,"0"0,-1 0,1 24,0-24,0-24,0 24,24 0,1 0,-25 0,24 0,-24 0,0 0</inkml:trace>
  <inkml:trace contextRef="#ctx0" brushRef="#br1" timeOffset="76143.1873">9426 3746,'0'24,"0"1,0 0,0 0,0 24,0 1,0 0,0-1,0 1,0-1,0 1,0 0,0-26,0 1,-25-25</inkml:trace>
  <inkml:trace contextRef="#ctx0" brushRef="#br1" timeOffset="76448.1405">9897 3696,'0'25,"0"0,0-1,0 1,0 25,0-25,0 24,-25 1,25-1,0-24,-25 25,25-1,-24-24,24 25,0-25,-25-25,25 24,0-48,25 24,-1-25,1 25,0 0,25 0,-26 0,26 0,-25 0,25 0,-26 0,26 0,-25 25,0-25,-1 0,-48-25,-1 25,0-25</inkml:trace>
  <inkml:trace contextRef="#ctx0" brushRef="#br1" timeOffset="76639.4114">9922 3721,'25'0,"-1"0,1 0,25 0,-25 0,0 0,-1 0,1 0,0 0,-50 25</inkml:trace>
  <inkml:trace contextRef="#ctx0" brushRef="#br1" timeOffset="76791.248">9872 3969,'25'0,"0"0,-25-25,25 25,24 0,-24-25,0 25,0 0,0 0,-1 0,1 0,-25 25</inkml:trace>
  <inkml:trace contextRef="#ctx0" brushRef="#br1" timeOffset="77291.9453">10666 3572,'25'0,"0"0,-1 25,1-25,0 0,0 24,0-24,-1 25,-24 0,-24 0</inkml:trace>
  <inkml:trace contextRef="#ctx0" brushRef="#br1" timeOffset="77782.9815">10616 3721,'25'25,"-25"-1,25 1,-25 0,0 0,0 24,0-24,0 0,0 25,0-26,0 1,0 0,0 0,25-50,-25 0,25 0,-25 1,24-26,1 25,0-24,0 24,0 25,-1-25,-24 50,0 0,0-1,0 1,0 0,-24 0,24 0,0-1,24-24,-24-24,25 24,0 0,-25-25,25 25,0 0,-1 0,1 0,-25 25,0-1,0 1,0 0,-25 0,1 0,24-1,-25 1,0 0,0-25,0 0,25-25,-49-24,49 24</inkml:trace>
  <inkml:trace contextRef="#ctx0" brushRef="#br1" timeOffset="78335.041">11286 3522,'0'25,"0"0,25 0,-25-1,0 1,25 0,0-25,-1 0,1 0,0 0,0 0,0-25,-1 25,1 0,0-25,0 25,-25-24,25 24,-25-25,-25 25,0 0,0 0,25-25,-25 25,1-25,-1 0,0 1,25 48,0 1,0 25,0-1,0 1,0 0,0-1,0 26,0-26,0 1,-25 0,25-1,0 1,0-25,0-1,0 1,-25-50,1 1,24-1,-25 0,0 25,25-25,-25 0,25 1,0-1,25 0,0 0,0 0,-1 25,1-24,0-1,0 0,0 0,-1 0,1 1,0-1,0 0,0 0,-25 0</inkml:trace>
  <inkml:trace contextRef="#ctx0" brushRef="#br1" timeOffset="78523.0047">11683 3373,'25'25,"0"-25,-1 0,1 0,0-25,0 25,0 0,24 0,-24 0,0-24,0 24,-25-25,24 25,-24-25</inkml:trace>
  <inkml:trace contextRef="#ctx0" brushRef="#br1" timeOffset="79224.1456">11956 3274,'-25'25,"50"-50,-75 50,25 0,25 0,-24-1,24 26,-25-25,25 0,0 24,-25-24,25 25,0-26,-25 1,25 0,25-25,0-25,0 0,-1 1,1-1,0 25,0-25,0 25,-1-25,-24 50,-24 0,24 0,-25-1,0 1,-25 0,26 0,-26 0,25 0,-24 24,-1-24,25 0,0-25,25 25,25-25,25-25,-25 25,24-25,1 25,-25-25,24 25,-24-25,25 25,-1-24,-24 24,25 0,-26-25,1 25,-50 0,25 25,-24-25,-1 0,0 0,0 0,0-25,1 25,24-25,-25 25,25-25,-25 25,50 0,-25 25,0 0,0 0,25 24,-25-24,0 25,0-1,0 1,0-1,0-24,0 25,-25-25,25-1,0 1,-25 0,25 0,-25-25,25-25,-25 25,1-25,-1 25,0-25,25 1,-25-1,0 25,25-25,25 0,0 0,0 1,0 24,-1-25,1 25,0 0,0-25,0 25,-1-25,1 25,-25-25</inkml:trace>
  <inkml:trace contextRef="#ctx0" brushRef="#br1" timeOffset="79771.2715">12402 3349,'0'24,"0"1,0 0,-24 0,24 0,-25-1,0 1,25 0,-25 0,25 0,25-50,0 0,0 0,-1 25,1 0,-25 25,25 0,-25 0,0-1,-25 1,25 0,0 25,-25-25,25 24,-24-24,24 25,-25-26,25 26,0-25,0 0,0-1,0-48</inkml:trace>
  <inkml:trace contextRef="#ctx0" brushRef="#br1" timeOffset="79947.0697">12576 3349,'25'0,"0"0,-1 0,1 0,0 0,0 0,0 24,24-24,-24 0,0 0,0 0</inkml:trace>
  <inkml:trace contextRef="#ctx0" brushRef="#br1" timeOffset="80344.0943">12774 3423,'-24'25,"-1"0,25-1,0 1,0 0,-25 25,25-26,0 1,0 25,0-25,0 0,0-1,0 1,25-25,-25-25,25 1,-1 24,-24-25,25 0,-25 0,0 0,0 0,0 1,0-1,-25 25,1-25,-1 25,0 0,0 0,0 0,1 25,-1 0,0-1,0 1,25 0,-25 25,25-25,0 24,-24-24,24 0,0 0,0-1,0 1,24 0,-24 0,0 0,25-25,0 24,0-48,0 24,-1 0,1 0,25-25,-25 25,-1-25,26 25,-25-25,24 0,1 1,-25-1,24-25</inkml:trace>
  <inkml:trace contextRef="#ctx0" brushRef="#br1" timeOffset="80495.7119">13246 3324,'0'0,"-25"0,0 25,0-25,25 24,-25 1,1 0,-26 25,25-1,0-24,1 25,24-26,-25 1,50-50</inkml:trace>
  <inkml:trace contextRef="#ctx0" brushRef="#br1" timeOffset="80627.1311">13047 3522,'0'0,"25"0,-25 25,25-25,-25 50,0-1,0 1,0 0,0-1,0 1,-25-1,25 1,0 0,0-26,0 26,0-25,25-25,-25-25,0 0</inkml:trace>
  <inkml:trace contextRef="#ctx0" brushRef="#br1" timeOffset="80795.5409">13295 3274,'0'0,"25"0,25 0,-25 0,-1 0,1 0,0 0,25 25,-26-25,1 0,0 0,0 0,-25-25</inkml:trace>
  <inkml:trace contextRef="#ctx0" brushRef="#br1" timeOffset="80927.4296">13543 3200,'-49'0,"98"0,-123 25,74-1,0 1,-25 0,25 0,-25 0,25 24,-24 1,-1-25,25-1,-25 26,0-25</inkml:trace>
  <inkml:trace contextRef="#ctx0" brushRef="#br1" timeOffset="81063.1024">13370 3473,'0'0,"0"24,0 26,0-25,0 24,-25 1,25 0,0-1,-25 1,25 0,0-1,0-24,0 25,0-26,-25-73</inkml:trace>
  <inkml:trace contextRef="#ctx0" brushRef="#br1" timeOffset="81299.7135">13444 3473,'25'0,"-25"-25,25 25,0 0,-1 0,1 0,-25 25,0-1,-25 1,25 0,0 0,0 0,0 24,0 1,-24-25,24 24,0 1,0-25,0 0,0 24,0-24,0 0,0 0,-25-50</inkml:trace>
  <inkml:trace contextRef="#ctx0" brushRef="#br1" timeOffset="81479.1376">13345 3621,'25'0,"0"0,-1 0,1 0,0 0,0 0,0 0,-1-24</inkml:trace>
  <inkml:trace contextRef="#ctx0" brushRef="#br1" timeOffset="81591.6705">13419 3671,'0'25,"25"-25,0 0,0 0</inkml:trace>
  <inkml:trace contextRef="#ctx0" brushRef="#br1" timeOffset="81743.6169">13370 3820,'25'0,"-1"25,1-25,0 0,0 0,0-25,-25 50,-25 0,0-25,25 24</inkml:trace>
  <inkml:trace contextRef="#ctx0" brushRef="#br1" timeOffset="81884.5977">13246 4018,'-25'0,"50"0,0 0,-1 0,26 0,-25 0,0 0,-1 0,26 0,-25 0,24-24,-24 24,25 0,-25 0,-1 0,1-25</inkml:trace>
  <inkml:trace contextRef="#ctx0" brushRef="#br1" timeOffset="82067.2738">13990 3324,'0'25,"0"-1,25 1,-25 0,0 0,0 0,24-1,1 1,-74-50</inkml:trace>
  <inkml:trace contextRef="#ctx0" brushRef="#br1" timeOffset="82243.7305">14163 3249,'0'0,"-24"25,24 0,0 0,-25 0,25 24,-25 1,25-25,-25 24,0 1,25 24,-24-24,-1 0,25-1,-25-24,25 25,-25-26,0 1,-49-74,49 24</inkml:trace>
  <inkml:trace contextRef="#ctx0" brushRef="#br1" timeOffset="82500.0158">13767 3621,'24'0,"1"-24,0 24,25 0,-26-25,26 0,0 0,-1 0,-24 25,25-24,-1-1,1 25,-25 0,24 0,-24 0,0 25,-25-1,0 1,25 0,-50 0,25 24,0-24,-25 25,0-25,0 24,1 1,-1 0,0-26,0 1,0 0,1 0,-1 0,25-1,-25-24,0 0,0-24</inkml:trace>
  <inkml:trace contextRef="#ctx0" brushRef="#br1" timeOffset="82627.2744">14089 3671,'25'0,"0"25,-1 0,1 0,0-25,-25 24,25 1</inkml:trace>
  <inkml:trace contextRef="#ctx0" brushRef="#br1" timeOffset="83127.6742">15230 3249,'0'0,"0"-24,-25-1,0 25,25-25,-24 25,-1-25,0 25,0 0,0 0,1 0,-1 25,25 0,-25 0,25 24,-25 1,25-1,0 26,0-1,0 25,0-24,0-1,0 1,0-1,0 1,0-26,0 1,0-1,0 1,0-25,0 0,-25-1,25 1,-24-25,-1 0,0-25,0 1</inkml:trace>
  <inkml:trace contextRef="#ctx0" brushRef="#br1" timeOffset="83276.1148">14660 3770,'0'-24,"24"-1,1 0,25 25,-25-25,24 25,1 0,-1-25,1 25,24-25,-24 25,-25-24,24 24,1-25,-25 0</inkml:trace>
  <inkml:trace contextRef="#ctx0" brushRef="#br1" timeOffset="83451.7214">15478 3299,'-25'0,"1"25,-1 0,25-1,-25 1,0 25,25-1,0 1,-25 24,50-24,-25 0,0-1,25 1,0-25,0 24,-1-49,1 25,0-25,0 0,0-25</inkml:trace>
  <inkml:trace contextRef="#ctx0" brushRef="#br1" timeOffset="83655.208">15875 3448,'-25'25,"0"-1,1 1,24 25,-25-25,0 24,0-24,0 25,1-1,-1-24,0 25,0-25,0-1,25 1,-24-25,24 25,-25-25,25-25,-25 25,25-49,0 24</inkml:trace>
  <inkml:trace contextRef="#ctx0" brushRef="#br1" timeOffset="83823.5092">15677 3324,'0'-25,"24"25,-24 25,25-25,0 25,0-1,0 1,-1 25,1-25,0 24,0-24,-25 25,25-1,-1-24,1 0,0 0,-25 24,25-49,-25 25,-25-25</inkml:trace>
  <inkml:trace contextRef="#ctx0" brushRef="#br1" timeOffset="84039.1172">16123 3274,'0'25,"25"0,-25 0,25-1,-1 26,1-25,-25 24,25 1,0 0,-25-1,25 1,-25 0,0-1,0 1,-25-1,25 1,-25 0,0-1,0 1,1-1,-26 1</inkml:trace>
  <inkml:trace contextRef="#ctx0" brushRef="#br1" timeOffset="86083.2291">16793 3597,'25'0,"-1"0,1 0,0 0,0 0,0 0,-1 0,1 0,0 0,0 0,0 0,-1 0,-48 0,-1 0,0 0</inkml:trace>
  <inkml:trace contextRef="#ctx0" brushRef="#br1" timeOffset="86319.4787">16718 3845,'25'0,"0"0,0 0,0 0,-1 0,26-25,-25 25,0 0,-1 0,26 0,-25 0,0 0,-1-25,1 25,-25 25,-25-25,1 0</inkml:trace>
  <inkml:trace contextRef="#ctx0" brushRef="#br1" timeOffset="93516.0241">13618 2084,'-25'-25,"25"50,-25-1,25 1,-25 0,25 25,-24-1,24 1,0-1,0 1,0 0,0-1,0 1,24-1,-24 26,0-25,0-1,0 1,0-1,0 1,-24-25,24 0,0-1,0 1,0 0,-25 0,0-25,-25-25,50 0</inkml:trace>
  <inkml:trace contextRef="#ctx0" brushRef="#br1" timeOffset="93671.6509">13395 2356,'24'0,"1"0,0 0,0 0,0 0,-1 25,1-25,25 0,-25 0,-1 0,1 0,0 0</inkml:trace>
  <inkml:trace contextRef="#ctx0" brushRef="#br1" timeOffset="93859.6843">13915 2183,'0'0,"-24"25,-1-1,25 1,-25 0,25 25,-25-26,25 26,0 0,0-1,0 1,25-25,-25 24,25-24,0 0,-1 0,1 0,0-25,0 0</inkml:trace>
  <inkml:trace contextRef="#ctx0" brushRef="#br1" timeOffset="94063.5345">14287 2232,'0'0,"-24"0,24 25,-25 0,0 0,25 0,-25 24,0-24,25 25,-24-1,-1-24,25 25,-25-26,25 26,0-25</inkml:trace>
  <inkml:trace contextRef="#ctx0" brushRef="#br1" timeOffset="94235.0695">14287 2257,'0'25,"25"0,-25 0,0-1,0 26,25-25,-25 24,0 1,0 0,25-26,-25 26,0-25,25 25,-25-26,0 1</inkml:trace>
  <inkml:trace contextRef="#ctx0" brushRef="#br1" timeOffset="94384.1592">14139 2580,'24'-25,"1"25,0 0,0 0,0 0,-1 0,26-25,-25 25</inkml:trace>
  <inkml:trace contextRef="#ctx0" brushRef="#br1" timeOffset="94599.6571">14486 2183,'0'25,"25"-1,-25 1,0 0,25 25,-25-26,24 26,-24 0,25-1,-25 1,0-1,0 1,0 0,0-1,-25-24,25 25,-24-25,-1-1,0-24</inkml:trace>
  <inkml:trace contextRef="#ctx0" brushRef="#br1" timeOffset="95655.3568">13940 1984,'25'0,"0"0,0 0,-1 0,1 25,0-25,0 0,0 0,-1 0,1 0,0 0,0 0,0 0,24 0,-24 25,0-25,0 0,24 0,-24 0,25 0,-25 0,24 0,-24 0,0 0,24 0,-24 0,0 0,25 0,-26 0,1 0,0 0,0 25,24-25,-24 0,0 0,0 0,-25 25,25-25,-1 0,1 0,0 0,0 0,0 0,-1 24,1-24,0 0,0 0,0 0,-1 0,1 0,0 25,25-25,-25 0,-1 0,1 0,0 0,0 0,0 25,-1-25,1 0,0 0,0 0,0 0,-1 0,1 0,0 0,0 0,0 0,-1 0,1 0,0 0,0 0,0 0,-1 0,1 0,0 0,0 0,0 0,-1 0,1 0,0 0,0 0,0 0,-1-25,1 25,0 0,0 0,0 0,-1 0,1 0,0-25,25 25,-25 0,-1 0,26 0,-25 0,0 0,24 0,-24-24,25 24,-26 0,26 0,-25 0,24 0,-24-25,0 25,25 0,-26 0,26 0,-25 0,24 0,-24-25,0 25,25 0,-26 0,1 0,0 0,0 0,0 0,-1 0,1-25,0 25,0 0,0 0,-1 0,1-25,-50 25,1 0,-1 0</inkml:trace>
  <inkml:trace contextRef="#ctx0" brushRef="#br1" timeOffset="100511.5276">17711 3597,'-25'24,"25"1,-25 0,0 0,0 25,25-1,-49 1,49-1,-25 1,0-25,0 24,0-24,1 25,-1-25,25-1,-25 1,0 0,0-25,25-25</inkml:trace>
  <inkml:trace contextRef="#ctx0" brushRef="#br1" timeOffset="100735.2374">17462 3423,'0'-25,"25"50,0 0,0 0,0-1,0 26,-1 0,1-1,0 1,0 0,24-1,-24 26,-25-26,25 1,0-25,0 24,-1-24,-24 0,0 0,25-1,-25 1,0-50</inkml:trace>
  <inkml:trace contextRef="#ctx0" brushRef="#br1" timeOffset="101140.1992">18008 3175,'25'0,"0"25,0-25,-1 25,1-1,0-24,-25 25,0 0,-25 0,0-25,1 25,-1-25,25 24,-25-24,0 0,0 0,50 0,0 0,0 0,0 0,-1 25,1 0,-25 0,-25 0,25-1,-24 1,-1 0,0 0,0 0,0-25</inkml:trace>
  <inkml:trace contextRef="#ctx0" brushRef="#br1" timeOffset="102375.2202">18331 3820,'24'0,"1"0,0 0,0 0,0-25,-1 25,1 0,0 0,0 0,0 0,0 0,-25 25,24-25,-48 0,-1 0,0 0</inkml:trace>
  <inkml:trace contextRef="#ctx0" brushRef="#br1" timeOffset="103075.3276">18827 3522,'25'-25,"-1"25,1 0,0 0,0 25,0-25,-25 25,24 0,-24 0,-24-1,-1 1,0 0,0 0,0 0,1 0,-26-1,25 1,0-25,25 25,25-50,0 25,-25-25,25 25,0-24,-1 24,1 0,0 0,0 0,0 0,-1 24,-24 1,0 0,-24 0,24 0,-25-1,25 1,-25 0,0 0,0 0,25-1,-24 1,-1 0,0 0,50-25,-75-75,75 51,0-1</inkml:trace>
  <inkml:trace contextRef="#ctx0" brushRef="#br1" timeOffset="103279.3618">19422 3572,'0'25,"-25"-1,25 1,-25 0,1 0,-1 25,0-26,0 26,0-25,1 24,-26-24,25 25,25-25,-25-1,25 1,-24-25,-1-25</inkml:trace>
  <inkml:trace contextRef="#ctx0" brushRef="#br1" timeOffset="103475.8463">19298 3373,'0'25,"25"0,-25 0,25 0,-1-1,-24 26,25 0,0-1,-25 1,25 0,0-1,-25 1,24-25,-24 24,25 1,-25-25,25-1,-25 26,0-25,0 0</inkml:trace>
  <inkml:trace contextRef="#ctx0" brushRef="#br1" timeOffset="104303.8081">19844 3721,'0'0,"25"0,-1 0,1 0,0 0,0 0,0 0,-1 0,1 0,0 0,0-25,0 25,-1 0,1 0,0 0,0 0,0 0,-50 0,0 0,0 0,0-25</inkml:trace>
  <inkml:trace contextRef="#ctx0" brushRef="#br1" timeOffset="104651.3066">20117 3423,'-25'0,"25"25,0 0,0-1,0 1,0 25,0-25,0 49,0-24,-25-1,25 1,0-25,0 24,0-24,0 0,0 25,0-26,-25-24,25 25,25-25,-25-25,0 1,-25-1</inkml:trace>
  <inkml:trace contextRef="#ctx0" brushRef="#br1" timeOffset="108259.3989">16892 595,'0'-24,"0"48,0 26,0-25,-25 24,25-24,-25 0,25 0,-24 24,24 1,-25-25,0 0,25 24,0-24,-25 0</inkml:trace>
  <inkml:trace contextRef="#ctx0" brushRef="#br1" timeOffset="108487.2528">16942 521,'0'0,"-25"-50,50 100,-1 0,1-26,-25 26,0-25,0 24,25-24,-25 25,25-25,-25 24,25 1,-25-25,24-1,-24 1,25 0,-25 0,-25 0</inkml:trace>
  <inkml:trace contextRef="#ctx0" brushRef="#br1" timeOffset="108652.0661">16842 843,'0'-24,"25"24,0 0,0 0,0 0,-1 0,1-25,0 25,0 0,0-25,-1 25</inkml:trace>
  <inkml:trace contextRef="#ctx0" brushRef="#br1" timeOffset="108996.0124">17363 372,'-25'-25,"1"50,48 0,-24 24,0-24,50 0,-25-25,0-25,-1 0,-24-24,25 24,-25 0,-25 0,1 25,-1 25,0 0,-25 25,50-26,0 1</inkml:trace>
  <inkml:trace contextRef="#ctx0" brushRef="#br1" timeOffset="110303.0253">20662 3398,'0'-25,"0"50,0 0,0 0,0 0,0-1,0 1,0 0,0 0,0 24,0-24,0 0,0 0,0 25,0-26,0 26,0-25,0 24,0-24,0 0,0 25,0-26,0 1,0 0,0 0,0 0,0-1,0 1,25 0,-25 0,0 0,0-50,-25 0</inkml:trace>
  <inkml:trace contextRef="#ctx0" brushRef="#br1" timeOffset="113275.2351">14982 4837,'0'0,"-25"0,25-25,-25 0,1 25,-1 25,25 0,-25 0,25 0,-25 24,25 1,0-1,-25 1,25 0,0 24,0-24,0-1,25 26,-25-26,0 1,0-1,0 1,25-25,-25 0,0-1,0 1,-25 0,25 0,0 0,-25-25,1 0,-1 0,-25-25,25 0,1-25,-1 26</inkml:trace>
  <inkml:trace contextRef="#ctx0" brushRef="#br1" timeOffset="113443.5228">14585 5135,'0'-25,"25"25,0 0,0 0,-1 0,1 0,25-25,-25 25,-1 0,26 0,-25-25,0 25,-1 0,1 0,0 0,0 0,0-25</inkml:trace>
  <inkml:trace contextRef="#ctx0" brushRef="#br1" timeOffset="113875.475">15503 4837,'0'-25,"0"50,0 0,0 0,0 24,0-24,0 25,0-26,0 26,0-25,0 24,0 1,0-25,0 0,0-1,0 1,-25-50,25 1</inkml:trace>
  <inkml:trace contextRef="#ctx0" brushRef="#br1" timeOffset="114048.0234">15280 4862,'-25'25,"0"-1,25 1,0 0,0 0,0 24,0-24,0 0,25 0,-25 0,25-25,-25 24,24 1,1 0,0-50,0 0</inkml:trace>
  <inkml:trace contextRef="#ctx0" brushRef="#br1" timeOffset="114235.5889">15726 4738,'0'24,"25"1,-25 0,0 0,0 0,0 24,0-24,0 0,0 25,0-26,0 1,-25 0,25 25,-25-26,1 26,-1-25,-25 0</inkml:trace>
  <inkml:trace contextRef="#ctx0" brushRef="#br1" timeOffset="114788.135">16495 5035,'0'-24,"25"24,0 0,0 0,24 0,-24 0,25 0,-26 0,1 0,0 0,0 0,0 0,-50 0</inkml:trace>
  <inkml:trace contextRef="#ctx0" brushRef="#br1" timeOffset="114995.1972">16470 5184,'25'0,"0"0,0 0,0 0,24-25,-24 25,0 0,24 0,-24-24,0 24,0 0,0 0,-1-25,1 25,0 25</inkml:trace>
  <inkml:trace contextRef="#ctx0" brushRef="#br1" timeOffset="117763.3016">17214 5085,'-24'0,"-1"0,50 0,-1 0,1 0,0 0,0 0,24 0,-24 0,25 0,-25 0,-1 0,1 0,0 0,0 0,0 0,0 0</inkml:trace>
  <inkml:trace contextRef="#ctx0" brushRef="#br1" timeOffset="118036.1359">17909 4762,'-25'0,"25"25,0 0,0 0,-25 0,25 24,0 1,0 0,0-1,0 1,0 24,0-24,0-1,0-24,0 25,0-25,0-1,0 1,0 0,0-50</inkml:trace>
  <inkml:trace contextRef="#ctx0" brushRef="#br1" timeOffset="118843.4246">14932 6226,'0'-25,"0"0,0 1,0-1,-24 25,24-25,0 0,-25 25,25-25,-25 25,0-24,0 48,1-24,24 25,-25 0,0 0,25 24,-25-24,25 25,-25-1,25 26,25-26,-25 1,0 0,25 24,-25-24,0-1,25 1,-25-1,0-24,0 0,0 25,0-25,0-1,0 1,0 0,-25 0,0-25,0-25,1 0,-1 0</inkml:trace>
  <inkml:trace contextRef="#ctx0" brushRef="#br1" timeOffset="118995.7891">14536 6400,'24'0,"1"0,0 0,0 0,0 0,-1 0,26 0,-25 0,0 24,24-24,-24 0,0-24,24 24,-24 0</inkml:trace>
  <inkml:trace contextRef="#ctx0" brushRef="#br1" timeOffset="119187.4096">15205 6127,'0'0,"-25"0,25 25,-24 24,24-24,-25 0,25 0,0-1,0 1,0 25,25-1,-25-24,0 25,24-25,-24-1,25-24,0 0,0 0</inkml:trace>
  <inkml:trace contextRef="#ctx0" brushRef="#br1" timeOffset="119483.3192">15379 6176,'25'-24,"-25"48,25-24,-1 25,1 0,-25 0,-25-25,25 25,-24-1,-1-24,0 25,0 0,0 0,25 0,-25-25,50 0,0 0,0 0,0 0,0 0,-1 0,1 0,0 0,0 0,24-25,-24 25,-25-25,25 25,-25-25</inkml:trace>
  <inkml:trace contextRef="#ctx0" brushRef="#br1" timeOffset="119659.8746">15627 6003,'0'25,"25"-25,-25 24,0 1,25 0,-1 0,-24 0,25 24,-25-24,25 0,-25 24,0-24,0 25,-25-1,25 1,-25 0,1-1,-1 1,-25-25</inkml:trace>
  <inkml:trace contextRef="#ctx0" brushRef="#br1" timeOffset="120048.0649">16321 6201,'25'0,"0"25,0-25,0 0,0 0,-1 0,1-25,0 25,0 0,0 0,-1 0,-48-49,-1 49</inkml:trace>
  <inkml:trace contextRef="#ctx0" brushRef="#br1" timeOffset="120231.4152">16297 6350,'24'25,"1"-25,25 0,-25 0,0 0,-1-25,26 25,-25 0,0 0,-1 0,1-25,0 25,0 25</inkml:trace>
  <inkml:trace contextRef="#ctx0" brushRef="#br1" timeOffset="122127.1864">17438 6201,'0'-25,"0"1,-25-1,25 0,-25 0,0 0,0 1,1 24,24-25,-25 25,0 0,0 0,0 0,1 0,-1 25,0-25,0 24,25 1,0 0,0 0,25 0,0-1,-25 26,25-25,-1 0,1-1,-25 1,25 0,-25 0,25 0,0-1,-25 1,0 0,0 0,-25-25,25 25,-25-25,25 24,-25-24,0 0,1 0,-1 0,0 0,0-24,0-1,25 0,-24 0,48 0,-24 1,25 24,0-25,-25 0,25 0,0 0,-1 1,1 24,0-25,0 25,0 0,-1-25,1 25,0-25,0 25,-25-25,25 25</inkml:trace>
  <inkml:trace contextRef="#ctx0" brushRef="#br1" timeOffset="122450.9889">17636 6201,'25'0,"0"0,0 0,-1 0,1 0,0 0,0 0,0 0,-1 0</inkml:trace>
  <inkml:trace contextRef="#ctx0" brushRef="#br1" timeOffset="122800.1082">18008 5854,'-25'0,"25"25,0 24,0-24,-24 25,24-1,0 26,-25-26,25 1,0 0,0-1,0 1,0-1,25-24,-25 0,24-25,1 0,-25 25,25-25,-25-25,25 25,-25-25,25 0,-25 1,24-1,-24 0,0 0,0 0,25 1,-50-1,25 0,-24 0,-1 25,25-25,-25 50,0 0,0 0,1 24,24-24,0 0,0 0</inkml:trace>
  <inkml:trace contextRef="#ctx0" brushRef="#br1" timeOffset="123035.0658">18331 6152,'24'0,"1"0,0 0,0 0,0 0,-1 0,1 0,25 0,-25 0,0 0,-1 0,1 0,0 0,-50 0,0 0</inkml:trace>
  <inkml:trace contextRef="#ctx0" brushRef="#br1" timeOffset="123203.5334">18504 5978,'-25'50,"25"-26,0 1,0 0,0 25,0-1,0-24,0 25,0-26,0 1,0 25,0-25,25-1,-25-48</inkml:trace>
  <inkml:trace contextRef="#ctx0" brushRef="#br1" timeOffset="123395.316">18777 5953,'0'25,"0"0,-25 0,25-1,0 26,-24 0,24-26,0 26,0 0,0-1,0-24,0 25,24-26,-24 1,25 0</inkml:trace>
  <inkml:trace contextRef="#ctx0" brushRef="#br1" timeOffset="123599.3095">19075 6028,'25'0,"-1"0,1 0,0 0,0 0,0 0,24 0,-24 0,0 0,-50-50</inkml:trace>
  <inkml:trace contextRef="#ctx0" brushRef="#br1" timeOffset="123756.1299">19100 6176,'24'0,"1"0,0 0,0 0,24 0,-24 0,0 0,0 0,0 0,-1 0,1 0,-25-49,0 24</inkml:trace>
  <inkml:trace contextRef="#ctx0" brushRef="#br1" timeOffset="124100.1556">19670 5804,'25'0,"-25"25,25-25,-25 25,25 0,-1 0,-24-1,0 1,0 0,0 0,0 0,-24-1,-1 1,25 0,-25-25,0 0,50 0,0 0,0 0,-25 25,24-25,1 0,-25 25,25-1,-25 1,0 0,0 0,-25 0,25-1,-25 1,1 0,-1 0,0 0,0-1,0 1,1-25,-1 25,0-25,0 0</inkml:trace>
  <inkml:trace contextRef="#ctx0" brushRef="#br1" timeOffset="124752.2276">14784 7392,'-25'-25,"0"0,0 25,0 0,1 0,-1 25,0 0,0-25,25 25,-25-1,25 26,0 0,0-26,0 26,0 0,0-1,25 1,-25 24,25-49,-25 25,0-1,25-24,-25 0,0 0,0 24,0-24,0 0,-25 0,0 0,0-25</inkml:trace>
  <inkml:trace contextRef="#ctx0" brushRef="#br1" timeOffset="124900.5263">14387 7838,'0'-25,"0"1,0-1,25 0,-1 0,1 0,25 25,-25-24,24 24,-24-25,25 25,-1 0,-24-25,25 25,-1-25,-74-24,75 24,-25 25</inkml:trace>
  <inkml:trace contextRef="#ctx0" brushRef="#br1" timeOffset="125075.7437">15156 7367,'0'0,"-25"25,25 0,0-1,-25 26,25-25,0 24,0 1,0-25,0 24,0 1,25-25,-25 0,25-1,-25 1,24-25,-48-49,24 24</inkml:trace>
  <inkml:trace contextRef="#ctx0" brushRef="#br1" timeOffset="125391.3434">15354 7441,'25'0,"0"0,0 25,-1 0,-24 0,-24 0,-1-1,0 1,0-25,25 25,25-25,0 0,0 25,-25 0,24-1,-48 1,24 0,0 0,-25 0,0-1,0 1,25 0,-25-25,0 0</inkml:trace>
  <inkml:trace contextRef="#ctx0" brushRef="#br1" timeOffset="125603.3267">15577 7317,'25'25,"-25"0,25 0,-25 0,25-1,-25 1,25 0,-25 25,24-26,-24 26,0-25,0 24,-24 1,24 0,-25-1,0 1,-49-1,49 1</inkml:trace>
  <inkml:trace contextRef="#ctx0" brushRef="#br1" timeOffset="126026.8212">16173 7615,'-25'0,"50"-25,-1 25,1 0,0 0,25 0,-26 0,1 0,0 0,0 0,0 0,-50 25</inkml:trace>
  <inkml:trace contextRef="#ctx0" brushRef="#br1" timeOffset="126207.5841">16148 7764,'25'0,"-1"0,1 0,0-25,0 25,0 0,24 0,-24-25,0 25,0 0,0 0,-1 0,1 0,0 0</inkml:trace>
  <inkml:trace contextRef="#ctx0" brushRef="#br1" timeOffset="126975.9704">17264 7417,'0'-25,"25"50,0-25,-1 24,-24 1,25-25,-25 25,0 0,0 0,-25-25,25 24,-24 1,-1-25,0 25,0 0,0 0,1-25,-1 24,0-24,0 25,50-50,0 25,0 0,-1 0,1 0,0 0,0 0,0 0,-1 0,-24-24</inkml:trace>
  <inkml:trace contextRef="#ctx0" brushRef="#br1" timeOffset="127547.8179">17413 7293,'0'-25,"25"25,-1 25,1-25,0 0,0 0,0 0,0 24,-1-24,26 0,-25 0,0 25,-1-25,1 0,0 0,-50 0,0 0,1 25,-1 0,0 0,0-1,25 1,-25-25,25 25,-24 25,24-26,-25 1,25 25,0-1,-25 1,25-25,0 24,-25 1,25 0,0-1,0 1,-25 0,0-26,25 1</inkml:trace>
  <inkml:trace contextRef="#ctx0" brushRef="#br1" timeOffset="128295.0307">18008 7590,'25'0,"0"0,0 0,-1 0,1 0,0 0,0 0,0 0,-1 0</inkml:trace>
  <inkml:trace contextRef="#ctx0" brushRef="#br1" timeOffset="128747.5075">18380 7466,'25'0,"0"25,0-25,-1-25,26 0,-25 25,0-24,0-1,-1 0,1 0,-25 0,25 1,-25-1,-25 0,0 0,1 25,-1 0,0 0,0 25,0-25,-24 25,24 0,0-25,0 49,0-24,1 0,24 0,0-1,0 1,24-25,-24 25,25-25,0 0,0 0,0-25,-1 25,1 0,0 0,0-25,0 25,0 25,-25 0,0 0,-25 0,0 24,25-24,-25 0,0 24,0-24,1 25,-1-25,25 24,-25-24,25 0,0 0</inkml:trace>
  <inkml:trace contextRef="#ctx0" brushRef="#br1" timeOffset="128988.1171">18876 7441,'25'0,"0"0,0 0,0 0,24-24,-24 24,0 0,24-25,-24 25,0 0,0 0,-50 0,0 25,0-25,1 0</inkml:trace>
  <inkml:trace contextRef="#ctx0" brushRef="#br1" timeOffset="129155.9804">19000 7293,'0'24,"0"1,0 0,0 25,0-26,-24 26,24-25,0 24,-25-24,25 0,0 25,0-26,0 1,0 0,25-25,-25-25,24 0</inkml:trace>
  <inkml:trace contextRef="#ctx0" brushRef="#br1" timeOffset="129679.8296">19422 7218,'0'25,"0"0,0 0,-25-1,25 1,0 0,0 0,0 24,0-24,0 0,0 25,0-26,0 26,0 0,0-1,0-24,0 25,-25-26</inkml:trace>
  <inkml:trace contextRef="#ctx0" brushRef="#br1" timeOffset="130471.8262">19918 7293,'25'0,"0"24,0-24,-1 0,1 0,0 25,0-25,0-25,-1 25,1 0,-50 0,1 25</inkml:trace>
  <inkml:trace contextRef="#ctx0" brushRef="#br1" timeOffset="130723.6543">19893 7466,'25'0,"0"0,0 0,0 0,-1-25,1 25,0 0,0 0,0 0,-1 0,1 0,0 0,-50 25,0-25</inkml:trace>
  <inkml:trace contextRef="#ctx0" brushRef="#br1" timeOffset="132808.241">20464 7144,'-25'-25,"0"25,25 25,0 24,0-24,-25 50,25-26,0 1,0-25,-24 24,24-24,0 0,0 0,0-1,0 1,24-50,-24 1,25-1,0-25</inkml:trace>
  <inkml:trace contextRef="#ctx0" brushRef="#br1" timeOffset="133268.2007">20737 7193,'0'25,"25"-25,-1 0,1 0,0 0,0-25,0 1,-1-1,1 0,0 25,-25-25,0 0,0 1,-25-1,0 25,1 0,-1 0,0 0,0 25,-24-25,24 24,0 1,0 0,25 0,0 0,25-1,0-24,0 0,-1 25,1-25,0 0,-25-25,25 25,0 0,-1 25,-24 0,0 0,-24 0,24-1,-25 26,25-25,-25 24,0-24,0 25,1-25,-1 24,25-24,-25 0,0 24,25-24,-25 0,25 0,0 0,0-1,-25-24,25 25</inkml:trace>
  <inkml:trace contextRef="#ctx0" brushRef="#br1" timeOffset="135331.354">21084 1339,'25'0,"24"0,-24 0,25-24,-25 24,24 0,-24 0,0 0,0 0,-1 0,1 0,0 0,0 0,-50 0,0-25</inkml:trace>
  <inkml:trace contextRef="#ctx0" brushRef="#br1" timeOffset="135579.579">21580 967,'0'25,"0"0,0 0,0 24,0 1,0 0,0-1,0 1,0-1,0 1,0 0,0-26,0 26,0-25,0 0,0-1,0 1,0 0,0-50,-25 25,25-25</inkml:trace>
  <inkml:trace contextRef="#ctx0" brushRef="#br1" timeOffset="135884.4082">21927 1315,'25'0,"-25"24,25-24,-25 25,0 0,-25-25,25 25,0 0,-25-25,1 24,24 1,-25 0,0 0</inkml:trace>
  <inkml:trace contextRef="#ctx0" brushRef="#br1" timeOffset="136342.9457">22200 1017,'25'-25,"-25"0,25 25,0-24,-1 24,1 24,0-24,0 0,0 25,-25 0,24-25,1 25,-25 0,0-1,-25-24,25 25,-24-25,-1 25,0 0,0-25,0 25,1-25,-1 24,50-48,-1 24,1 0,0 0,0 0,0 0,-25 24,24-24,-24 25,0 0,0 0,0 0,-24-1,24 1,-25-25,0 25,25 0,-25 0,0-25,1 24,-1 1</inkml:trace>
  <inkml:trace contextRef="#ctx0" brushRef="#br1" timeOffset="136502.9957">22647 1315,'0'24,"0"1,0 0,0 0,-25 0,25-1,-50-48</inkml:trace>
  <inkml:trace contextRef="#ctx0" brushRef="#br1" timeOffset="136699.5425">22994 1067,'0'24,"0"1,-25 0,25 0,0 0,0 24,-25 1,25-25,-24 24,24-24,0 0,0 0,0-1,0 1</inkml:trace>
  <inkml:trace contextRef="#ctx0" brushRef="#br1" timeOffset="137271.6781">23242 1116,'25'25,"0"-25,-1 0,1 0,0-25,0 25,0-25,-1 1,1-1,0 25,0-25,0 0,-25 0,0 1,0-1,0 0,-25 25,0-25,0 25,0 0,1 0,-1 25,0-25,0 0,25 25,-25 0,1-25,24 24,-25 1,25 0,25 0,-1-25,1 0,0 0,0 0,0 0,-1 0,1-25,0 25,-50 25,25 0,-25-25,25 24,-24 1,24 25,-25-25,0 24,0 1,0 24,1-24,24 24,-25-24,0-1,25 1,-25 0,25-1,0-24,0 0,-25 0,25 0,0-50,0 0</inkml:trace>
  <inkml:trace contextRef="#ctx0" brushRef="#br0" timeOffset="158403.6365">2133 9401,'-25'25,"25"0,0 24,-24 26,24-1,0 0,0 1,-25 24,25-25,0 1,0-1,25-24,-25 0,0-1,24-24,-24 0,0 0,0-50,0-25</inkml:trace>
  <inkml:trace contextRef="#ctx0" brushRef="#br0" timeOffset="158651.6437">2084 9426,'24'-25,"1"25,0 0,0 0,0 0,-1 25,1 0,25-25,-25 24,-1 1,1 0,-25 25,25-26,-25 1,0 0,0 0,0 0,-25-1,25 1,-25 0,1 0,-1 0,0-25,0 24,0-24,1 25,-1-25,0 0,0 0,0-25,1 25,24-24</inkml:trace>
  <inkml:trace contextRef="#ctx0" brushRef="#br0" timeOffset="159051.5798">2555 9872,'-25'-25,"50"25,0 0,-1 0,1 25,0-25,0 25,-25 0,0 0,0-1,0 1,0 0,-25 0,0 0,0 0,1-25,-1 24,0-24,-25 25,26-25,-1 0,0 0,50 0,0 0,-1 0,26 0,-25 0,0 0,24-25,-24 25,25 0,-25-24,-1-1,1 0,0 0,0 0,-25 0,25 1</inkml:trace>
  <inkml:trace contextRef="#ctx0" brushRef="#br0" timeOffset="159363.2155">2927 9773,'0'-25,"0"50,0-25,0 25,0 0,0-1,-25 1,25 0,0 0,0 0,-25-1,25 1,25 0,0-25,-25 25,25-25,0 0,-1 25,1 0,0-1,-25 1,0 0,25 0,-50 0,25-1,0 1,-25 0,0 0,1 0,-1-1,0-24,0 25,0-25,1 0,-1-25,25 1,-25-1,0-25</inkml:trace>
  <inkml:trace contextRef="#ctx0" brushRef="#br0" timeOffset="159507.3693">3001 9798,'25'0,"0"0,0 0,0 0,-1 25,1-25,0 0</inkml:trace>
  <inkml:trace contextRef="#ctx0" brushRef="#br0" timeOffset="159643.3774">3324 10096,'0'24,"25"-24,-50 0</inkml:trace>
  <inkml:trace contextRef="#ctx0" brushRef="#br0" timeOffset="161567.2677">4217 9971,'-25'0,"0"25,50-25,0 0,0 0,-1 25,1-25,0 0,0-25,24 25,-24 0,0 0,25 0,-26 0,1 0,0 0,0 0,0 0,-1 0,1 0,-50 25,1-25</inkml:trace>
  <inkml:trace contextRef="#ctx0" brushRef="#br0" timeOffset="162431.3674">5283 9550,'-24'0,"24"25,0-1,-25 1,25 0,0 25,-25-1,25 1,-25-1,25 1,0 0,0-1,0 1,0 24,0-49,0 25,0-25,25-1,-25 1,0 0,25-25,0 25,-1-25,1 0,0 0,-25-25,25 25,-25-25,25 0,-25 1,24-1,-24 0,0 0,0 0,-24 1,24-1,-25 0,0 25,0 0,0 25,1 0,-1-1,0 1,0 0,25 0,0 0,0-1,0 1</inkml:trace>
  <inkml:trace contextRef="#ctx0" brushRef="#br0" timeOffset="172224.0276">6921 9624,'0'0,"24"0,1 0,-25 25,25-25,0 0,0 25,-1-25,-24 25,0-1,0 1,-24 0,-1 0,25 0,-25-1,0 1,0-25,1 25,-1-25,25 25,0-50,25 0,-1 0,1 25,0-24,0 24,0-25,-1 25,1 0,-25 25,25-25,0 24,-25 1,0 0,0 0,-25 0,25-1,-25-24,25 25,-25 0,1 0,-1 0,25 0,-25-25,25 24,-25-24,0-24,25-1,0 0</inkml:trace>
  <inkml:trace contextRef="#ctx0" brushRef="#br0" timeOffset="172924.4057">7466 9649,'-25'0,"50"-25,0 0,0 1,0 24,-1 0,1 0,0 0,0 24,-50 1,25 0,-25 0,25 0,-25-1,1-24,24 25,-25-25,25 25,25-25,-1-25,1 25,0 0,0 0,0 25,-25 0,-25-25,25 25,0-1,-25 1,25 0,-25 0,0 0,25-1,-24 1,-1 0,0-25,0 0,0 0,25-25,-24 0</inkml:trace>
  <inkml:trace contextRef="#ctx0" brushRef="#br0" timeOffset="173087.7185">7417 9723,'0'0,"0"50,0-25,0 24,0 1,0 0,0 24,0-24,24-1,-24 1,0 0,0-26,0 1,0 0,-24-99,48 49,-24-25</inkml:trace>
  <inkml:trace contextRef="#ctx0" brushRef="#br0" timeOffset="173451.7379">7739 9401,'0'0,"0"-25,25 50,-25 0,0 0,0-1,0 1,0 0,0 0,25-25,-25 25,24-25,1 0,0-25,0 25,0 0,-1-25,26 25,-25-25,0 25,0 0,-50 25,0 0,0 0,0-25,0 24,25 1,-49 0,24 0,0 0,0-25,1 24,24 1,0 0,0 0,0 24,0-24,0 0,0 25,0-26,0 1,0 0,0 0,0 0,0 0,24-50,-24 0</inkml:trace>
  <inkml:trace contextRef="#ctx0" brushRef="#br0" timeOffset="173599.9424">7937 9674,'0'25,"0"-50,0 74,0-24,0 25,0-25,25 24,-25-24,0 49,25-24,-25 0,0 24,0 1,0-26,0 1,0 24,0-49</inkml:trace>
  <inkml:trace contextRef="#ctx0" brushRef="#br0" timeOffset="174051.5889">8781 9426,'0'-25,"-25"50,25 0,0-1,-25 1,25 25,-25-1,1 26,-1-26,0 26,25-26,-25 26,0-26,25 26,-24-25,24-1,-25-24,25 25,0-26,25-24,-25-24,0-1,24-25,-24 1</inkml:trace>
  <inkml:trace contextRef="#ctx0" brushRef="#br0" timeOffset="174331.4254">8781 9376,'0'-25,"25"25,-25 25,24 0,-24 0,0 0,25-1,-25 1,0 0,25 25,-25-1,0 1,25-1,-25 1,25 0,-25 24,0-24,0-1,24 1,-24 0,0-1,0-24,0 0,0 0,0-1,0-48,-24-1,-1 0</inkml:trace>
  <inkml:trace contextRef="#ctx0" brushRef="#br0" timeOffset="174507.586">8632 9872,'25'25,"0"-25,-1 0,1 0,0-25,25 25,-26 0,1 0,0 0,0 0,-50-49</inkml:trace>
  <inkml:trace contextRef="#ctx0" brushRef="#br0" timeOffset="176831.8795">10120 9475,'0'-24,"25"24,-25 24,25 1,-25 0,0 0,0 0,0-1,0 26,-25-25,25 0,0-1,-25-24,25 25,0-50,25 1,-25-1,25 0,0 0,0 25,24-25,-24 1,0 24,0 0,-1-25,1 25,0 0,-50-25,25 0,-25 0,1 1,24-1,-25 0,25 0,-25 0,25 1,-25 24,25 24,0 1,25 25,-25-25,0 24,0 26,0-26,0 26,0-26,0 26,0-26,0 1,0-1,0 1,0-25,0 0,0 0,-25-25,0-25,1 0,-1 0,0 25,25-25,-25 0,0 1,25-1,25 0,0 25,0-25,0 25,-1-25,1 25,0-24,0-1,0 0,-1 0,1 0</inkml:trace>
  <inkml:trace contextRef="#ctx0" brushRef="#br0" timeOffset="177042.7518">10468 9376,'24'-25,"1"25,0 0,0 0,0 0,-1 0,1 0,0 0,0 0,0-24,-75-1</inkml:trace>
  <inkml:trace contextRef="#ctx0" brushRef="#br0" timeOffset="177747.9302">10641 9252,'-49'-25,"98"50,-98-25,24 0,25 25,0 0,0 24,0 1,0-25,-25 24,25 1,-25-25,25 24,0-24,-25 0,25 0,0 0,25-50,0 0,0 25,0-25,-1 0,1 25,0-24,0-1,0 25,-50 25,0-1,0 1,0 0,1 0,-26 0,25-1,0 1,-24 0,-1 25,25-26,1-24,-1 25,50-25,-1 0,1 0,25 0,-25-25,24 25,-24 0,25-24,-1 24,-24-25,25 25,-26 0,1-25,0 25,-25-25,-25 25,0-25,1 25,-1 0,25-24,-25 24,0-25,25 50,0-1,0 26,0-25,0 24,25 1,-25-25,0 24,0 1,0 0,25-1,-25-24,0 25,0-25,0-1,-25 1,0-25,0-25,1 25,-1-24,0-1,25 0,-25 25,0-25,25 0,-24 25,24-24,0-1,24 25,-24-25,25 25,0-25,25 0,-26 0,26 25,0-24,-26-26,26 25,0 0</inkml:trace>
  <inkml:trace contextRef="#ctx0" brushRef="#br0" timeOffset="178387.7688">11038 9401,'0'-25,"25"25,-25 25,0 0,0 0,-25-1,0 1,0 0,1 0,-1-25,50 0,-25-25,24 25,1 0,0-25,0 25,0 0,-1 0,1 25,-25 0,0 0,0-1,-25 1,25 0,-24 0,-1 0,0 24,0-24,0 0,1 0,-1-25,50 0,-1-25,1 25,0 0,-25 25,25-1,-25 1,0 0,25 0,-25 0,0-1,-25 1,25 25,0-25,0 0,0-1,-25 1,25-50,0 1</inkml:trace>
  <inkml:trace contextRef="#ctx0" brushRef="#br0" timeOffset="178995.8935">11311 9401,'25'0,"0"0,-1 0,26 0,-25 0,0 0,24 0,-24 0,0 0,0 0,-1 0,-48 0,-1 25,0-25,0 0,0 0,25 25,0-1,0 1,0 25,0-25,0 24,0 1,0-25,0 24,0-24,0 0,0 0,25-25,-25-25,25 0,0 25,-25-25,25 0,-1 1,1-1,-50 0,1 25,-1 0,0 0,0 0,0 0,1 0,-1 0,0 0,0 0,0 0,25 25,0 0,-24-25,24 24,0 1,0 25,0-25,0 24,0-24,-25 0,25 24,0-24,0 0,0 0,0 0,25-25,-1 0,1 0,0 0,0-25,24 25,-24 0,0-25,0 25,0 0,24-25,-24 0,25 25,-26-24,1-1,0 0,0 0</inkml:trace>
  <inkml:trace contextRef="#ctx0" brushRef="#br0" timeOffset="179151.3997">11857 9327,'-25'0,"25"24,0 1,-25 25,25-25,0 24,-25-24,25 25,-25-26,25 26,0-25,-24 0</inkml:trace>
  <inkml:trace contextRef="#ctx0" brushRef="#br0" timeOffset="179288.1506">11807 9599,'0'0,"0"149,0-99,0-1,0-24,0 25,0-1,0-24,0 25,0-25,25 0,-25-50,0 0</inkml:trace>
  <inkml:trace contextRef="#ctx0" brushRef="#br0" timeOffset="179983.6436">11981 9227,'24'0,"1"0,25 0,-25 0,-1 25,1-25,25 0,-25 0,0 0,-1 0,1 0,0 0,-25-25,-25 25,25-24,-25 24,1 0,-1-25,0 25,0 25,25-1,0 1,-25 0,25 25,-25-26,25 26,-24 0,-1-26,25 1,0 0,-25 0,25 0,25-50,-25 0,0 0,25 50,-25 0,0 0,0-1,0 26,0 0,0-26,-25 26,25 0,0-1,0-24,0 25,0-26,0 1,0-50,0-24,0 24,25-25,-25 1,0-1,24 1,-24-1,0 0,25 26,-25-26,25 25,-25 0,25 1,0 24,0 0,-25 24,0 1,0 0,0 0,0 24,0-24,0 25,0-25,0 24,0 1,0-25,0 24,0-24,0 25,0-26,0 1,0 0,-25-50,25 0,0 1</inkml:trace>
  <inkml:trace contextRef="#ctx0" brushRef="#br0" timeOffset="180155.349">12129 9674,'25'0,"0"0,-25-25,25 25,0 0,0 0,-1-25</inkml:trace>
  <inkml:trace contextRef="#ctx0" brushRef="#br0" timeOffset="180275.7798">12154 9748,'25'0,"0"0,0 0</inkml:trace>
  <inkml:trace contextRef="#ctx0" brushRef="#br0" timeOffset="180427.3877">12105 9922,'-25'0,"50"0,-1 0,1 0,0-25,0 25,0 0,0 0,-50 0</inkml:trace>
  <inkml:trace contextRef="#ctx0" brushRef="#br0" timeOffset="180651.6081">11906 10120,'25'0,"0"0,24-24,-24 24,0 0,25-25,-26 25,26 0,-25 0,25 0,-26 0,26 0,-25 0,0 0,24 0,-24 0,-50 25,25-50,-25 25</inkml:trace>
  <inkml:trace contextRef="#ctx0" brushRef="#br0" timeOffset="181399.6611">13047 9401,'0'-25,"0"50,0 0,0 24,0 1,0 24,0 1,-25-1,25 1,0-26,0 26,0-26,0-24,0 25,0-25,0-1,0-48,25-1,-25-25,0 25,0-24</inkml:trace>
  <inkml:trace contextRef="#ctx0" brushRef="#br0" timeOffset="181551.5968">13395 9847,'0'25,"0"0,0 0,0 0,0-1,0 1,0 0,-25 0,25 0,-50-50,25 25,25 25</inkml:trace>
  <inkml:trace contextRef="#ctx0" brushRef="#br0" timeOffset="181895.5875">13717 9674,'25'-25,"0"25,-1 0,1-25,25 25,-25 0,24 0,-24 0,0 0,24 0,-24 0,0 0,0 0,-50 25,0-25</inkml:trace>
  <inkml:trace contextRef="#ctx0" brushRef="#br0" timeOffset="182147.4016">14163 9351,'0'25,"0"0,0 0,0 0,0 24,0 1,0-25,0 24,0 26,0-26,-24 1,24-1,0 1,0-25,0 0,0-1,0 1,0 0,0 0,0-50,0 0</inkml:trace>
  <inkml:trace contextRef="#ctx0" brushRef="#br0" timeOffset="182279.6272">14486 9847,'0'0,"0"25,0 0,-25 0,25 0,0-1,0 1,-25 0,1-50,-1 25</inkml:trace>
  <inkml:trace contextRef="#ctx0" brushRef="#br0" timeOffset="182743.601">14908 9426,'0'0,"0"-25,24 25,1 0,0 0,0 0,0 0,24 25,-24 0,0-1,-25 1,0 0,0 0,0 0,-25 24,25-24,-25 0,0 0,1 24,-1-24,-25 0,25 0,1-25,-1 24,0-24,0 25,0-25,50 0,0 0,0 0,24 0,-24-25,0 50,0-25,0 0,-1 0,1 0,0 0,0 0,0 0,-1 0</inkml:trace>
  <inkml:trace contextRef="#ctx0" brushRef="#br0" timeOffset="185887.3852">5556 11658,'-25'-25,"25"50,0 0,-24 0,24 24,-25 1,25 0,-25-1,25 26,-25-1,0-24,1-1,-1 1,25 0,-25-1,25-24,0 0,0 0,0-1,25-73,-25 24,0-25,25 1</inkml:trace>
  <inkml:trace contextRef="#ctx0" brushRef="#br0" timeOffset="186136.1848">5581 11584,'0'25,"0"-1,25 1,-25 25,0-25,25 24,-25 1,0-1,24 1,-24 24,25-24,-25 0,25-1,-25 1,0-25,25 24,-25-24,0 25,0-25,0-1,-25-24,25-24,-25-1</inkml:trace>
  <inkml:trace contextRef="#ctx0" brushRef="#br0" timeOffset="186307.8941">5432 12055,'25'0,"0"0,0 0,-1 0,1 0,0 0,0-25,24 25,-24 0,0 0,-25-25,25 25,0 0</inkml:trace>
  <inkml:trace contextRef="#ctx0" brushRef="#br0" timeOffset="186563.2286">5779 11212,'25'25,"-25"-1,25 1,-25 0,25 0,-25 0,0 24,25-24,-25 0,0 0,25-1,-25 1,0 0,24-25</inkml:trace>
  <inkml:trace contextRef="#ctx0" brushRef="#br0" timeOffset="186764.1256">5978 11187,'-25'0,"25"25,0 0,-25-1,25 1,-24 25,24-1,-25-24,25 0,-25 25,0-26,25 1,-25 0,25 0,-25 0,1-1</inkml:trace>
  <inkml:trace contextRef="#ctx0" brushRef="#br0" timeOffset="186999.2172">5631 11460,'24'0,"1"0,0 0,0 0,0 0,-1 0,1 0,25 0,-25 0,0 0,-1 0,1 0,0 0,0 0,-25 25,-50-75,25 50</inkml:trace>
  <inkml:trace contextRef="#ctx0" brushRef="#br0" timeOffset="188328.0482">6201 11857,'-25'0,"50"0,0 0,25-25,-26 25,26 0,-25-25,0 25,-1 0,1 0,25-25,-25 25,-1 0,-48 25,-1-25,0 0</inkml:trace>
  <inkml:trace contextRef="#ctx0" brushRef="#br0" timeOffset="188511.7938">6375 11633,'0'0,"-25"-24,25 48,0 1,0 25,0-25,0 24,0 1,0-1,0 1,0 0,0-26,0 26,0-25,0 24,0-24,25 0,0-50,-25 0</inkml:trace>
  <inkml:trace contextRef="#ctx0" brushRef="#br0" timeOffset="188891.3936">6648 11609,'0'0,"24"0,1 24,0 1,0 0,0 0,-25 0,-25-1,0 1,25 0,-25 0,0 0,1-1,-1 1,0 0,0 0,0-25,50 0,-25-25,25 25,0 0,0-25,-1 25,1 0,0 0,0 0,0 0,-1 25,1 0,-25 0,0-1,0 1,0 0,-25 0,25 0,-24-1,-1 1,0 0,25 0,-25-25,0 25,1 0,24-50,0 0,0-25</inkml:trace>
  <inkml:trace contextRef="#ctx0" brushRef="#br0" timeOffset="189167.6219">7193 11609,'-24'24,"-1"1,25 25,-25-25,25 24,-25 1,0-1,25 1,-24 0,24 24,-25-24,25-1,0 1,-25 0,25-26,0 1,0 0,0 0,0-50,0 0,25 0,-25-24,0 24</inkml:trace>
  <inkml:trace contextRef="#ctx0" brushRef="#br0" timeOffset="189403.8866">7144 11584,'25'0,"-25"25,0-1,24 26,-24-25,25 0,-25 24,0 1,25-1,-25 1,25 0,-25 24,0-24,0-26,25 26,-25 0,0-25,0-1,0 1,0 0,0 0,-25-25,25-25,-25 25,0-50</inkml:trace>
  <inkml:trace contextRef="#ctx0" brushRef="#br0" timeOffset="189547.2018">7020 12030,'25'-25,"-1"25,1 0,0 0,0 0,0 0,-1 0,26 0,-25 0,0 0,-25-24</inkml:trace>
  <inkml:trace contextRef="#ctx0" brushRef="#br0" timeOffset="189839.318">7466 11956,'25'0,"0"-25,0 25,-1 0,1 0,0 0,0 0,0 0,-1 0,1 0,0 0,0 25</inkml:trace>
  <inkml:trace contextRef="#ctx0" brushRef="#br0" timeOffset="190172.1907">7888 11708,'25'25,"-1"-1,-24 1,25-25,0 25,-25 0,0 0,25-1,-25 1,0 0,-25 25,25-26,-25 26,-24-25,24 24,0-24,25 0,-25 0,0 0,50-25,0-25,0 25,0 0,-1 0,1 0,0 0,0 0,25 0,-26 0,1 0,0 0,0-25,0 25</inkml:trace>
  <inkml:trace contextRef="#ctx0" brushRef="#br0" timeOffset="190556.1954">8285 11584,'-25'0,"25"25,0-1,0 1,0 0,0 25,0-1,0 1,0-1,0 1,0 0,0-1,0 1,0-1,0 1,0-25,0 0,0-50,25 25,0-25,-1 25,1 0,0 0,0 0,0-25,24 25,-24 0,0 0,0 0,-1 0,1 25,0-25,-50 0,0 0,1 0,-1 0,0-25,0 0</inkml:trace>
  <inkml:trace contextRef="#ctx0" brushRef="#br0" timeOffset="190783.3973">8285 11633,'25'25,"-1"-25,1 0,0 0,0 0,0 0,-1 0,1 0,0 0,0 0,0 0,-50 0,0 0</inkml:trace>
  <inkml:trace contextRef="#ctx0" brushRef="#br0" timeOffset="191023.2488">8210 11956,'25'0,"0"0,0 0,0-25,-1 25,26 0,-25 0,0 0,-1-25,1 25,0 0,0 0,0 0,-50 0,25 25,-25-25</inkml:trace>
  <inkml:trace contextRef="#ctx0" brushRef="#br0" timeOffset="232459.6619">4390 12005,'25'0,"0"0,0 0,0 0,-1 0,1 0,0 0,0-24,0 24,-1 0,1 0,0-25,0 25,0 0,-50 0,0 25,0-25</inkml:trace>
  <inkml:trace contextRef="#ctx0" brushRef="#br0" timeOffset="232711.8655">4415 12204,'-25'0,"50"25,0-25,0 0,0 0,-1 0,26 0,-25 0,0 0,-1-25,1 25,0 0,0 0,0 0,-1 0,-24-25,-24 50,-1-25</inkml:trace>
  <inkml:trace contextRef="#ctx0" brushRef="#br0" timeOffset="233515.4461">2977 11609,'0'-25,"-25"25,0-25,25 0,-25 25,0 0,1 0,-1 0,25 25,-25 0,0 0,0-1,25 1,0 0,0 0,-24 0,24-1,0 1,0 25,0-25,0 24,0 1,24-1,-24 1,0 0,0-1,25 1,-25 0,0-1,0 1,0-25,25 24,-25-24,-25 0,25 0,0-1,0 1,-25 0,1 0,-1-25,0-25,0 0,0 0</inkml:trace>
  <inkml:trace contextRef="#ctx0" brushRef="#br0" timeOffset="233708.2806">2530 12055,'25'-25,"0"0,-1 25,1 0,0 0,0-24,0 24,24 0,-24 0,0 0,25-25,-26 25,1 0,25 0,-25 0,-1 0,1-25,0 25</inkml:trace>
  <inkml:trace contextRef="#ctx0" brushRef="#br0" timeOffset="233939.9367">3200 11584,'-25'25,"0"-1,25 1,-25 0,1 25,24-1,-25 1,25-1,0 1,0 24,0-24,0 0,0 24,0-24,25-25,-25 24,24-24,1-25,0 25,0-25,0 25,-1-50,1 0,0 0</inkml:trace>
  <inkml:trace contextRef="#ctx0" brushRef="#br0" timeOffset="234195.8178">3572 11658,'-25'0,"25"25,-25 0,0 24,25-24,-24 0,-1 25,25-1,-25 1,0-1,25 1,-25 0,25-1,0-24,-24 0,24 0,0 0,0-1,0 1,0-50,0 1,24-26,-24 25</inkml:trace>
  <inkml:trace contextRef="#ctx0" brushRef="#br0" timeOffset="234435.826">3547 11683,'0'-25,"0"50,0 0,25 0,-25-1,0 1,0 25,25-1,-25-24,0 25,0-1,0 1,24 0,-24-26,0 1,0 0,0 0,0 0,0 0,0-1,0-48,-24 24,-1-25</inkml:trace>
  <inkml:trace contextRef="#ctx0" brushRef="#br0" timeOffset="234611.3859">3423 12055,'25'0,"0"0,-1 0,1 0,0 0,0-25,0 25,-1 0,1 0,-25-25</inkml:trace>
  <inkml:trace contextRef="#ctx0" brushRef="#br0" timeOffset="234888.2061">3696 11584,'25'0,"-25"25,25-1,-25 1,24 0,-24 0,25 24,-25-24,0 25,0-1,25 1,-25 0,0-26,0 26,0-25,0 24,0-24,-25 25,25-25,-25 24,1 1,24 0,-50-1,25 1,0-1,-24 1</inkml:trace>
  <inkml:trace contextRef="#ctx0" brushRef="#br0" timeOffset="242451.4597">5085 12700,'25'25,"0"0,-1-25,1 24,0-24,0 0,-25-24,25 24,-25-25,24 25,1-25,0 25,0 0,-25 25,25-25,-1 0,1 25,0-25,-25-25,25 25,-25-25,0 0,25 25,-25-25,24 25,1 0,0 0,0 25,0-25,-25 25,24 0,1-25,0 0,0 0,0 0,-1 0,1 0,-25 25,25-25,0 0,-25-25,0 0</inkml:trace>
  <inkml:trace contextRef="#ctx0" brushRef="#br0" timeOffset="244888.3654">9376 11807,'-25'0,"25"-25,25 25,0 0,0 0,0 0,-1 0,1 0,0 0,0 0,0 0,-1 0,1-25,0 25,0 0,0 0,-1 0,-48 0,-1 0</inkml:trace>
  <inkml:trace contextRef="#ctx0" brushRef="#br0" timeOffset="245327.3066">9376 11956,'25'0,"0"0,0 0,-1 0,26 0,-25 0,0-25,-1 25,1 0,0 0,0 0,0 0,-1 0,1 0,0 0,-50 0,0 0</inkml:trace>
  <inkml:trace contextRef="#ctx0" brushRef="#br0" timeOffset="247059.4632">10443 11385,'0'0,"-25"-24,0 48,25 1,0 0,0 0,-25 24,25 26,0-26,0 26,0-1,0-24,0 24,0-24,-24-1,48 1,-24 0,0-26,0 1,0 0,0 0,0 0,0-50,25 25,-25-50,0 25,0-24</inkml:trace>
  <inkml:trace contextRef="#ctx0" brushRef="#br0" timeOffset="247383.8634">10939 11435,'-25'-25,"25"50,-25-25,25 25,-25 0,25 24,-24 1,-1-1,25 1,-25 0,0-1,0 26,25-26,-24 1,-1-25,25 24,0-24,-25 0,25 0,0-1,25-24,-25-49,0 24,25-25,-25 1</inkml:trace>
  <inkml:trace contextRef="#ctx0" brushRef="#br0" timeOffset="247696.1783">10914 11460,'0'25,"25"-1,-25 1,0 0,25 25,-25-26,24 26,-24 0,25-1,-25-24,0 25,25-1,-25-24,0 25,25-26,-25 1,0 0,0 0,0 0,-25-25,0-25,25 0,-25 0</inkml:trace>
  <inkml:trace contextRef="#ctx0" brushRef="#br0" timeOffset="247883.2386">10765 11807,'25'25,"0"-25,0-25,24 25,-24 0,0 0,0 0,-1 0,1 0,0 0,0-25,0 25</inkml:trace>
  <inkml:trace contextRef="#ctx0" brushRef="#br0" timeOffset="248231.562">11286 11286,'0'25,"0"0,0 0,0-1,0 26,0 0,-25-1,25 26,0-26,0 26,0-26,0 26,0-26,0 26,0-26,0 1,0-1,0-24,25 0,-25 0,0-50,0 0,0 0,-25 1,25-26</inkml:trace>
  <inkml:trace contextRef="#ctx0" brushRef="#br0" timeOffset="248808.2863">11931 11361,'-25'0,"0"0,25 24,0 1,-24 25,-1-1,0 1,0 24,0-24,1 24,-1-24,0 24,25-24,-25 0,25-1,-25 1,25-25,0-1,0 1,0 0,0-50,0 0,0-24,25 24,-25-25</inkml:trace>
  <inkml:trace contextRef="#ctx0" brushRef="#br0" timeOffset="249147.8334">11906 11410,'0'-25,"0"1,0 48,25 1,-25 0,25 0,-25 0,25-1,-25 1,0 25,0-1,24 1,-24 0,0-26,25 26,-25 0,0-1,25-24,-25 25,0-1,0-24,25 0,-25 0,0-1,0 1,0 0,0 0,-25-50,0 0,-49-74,49 74,25 0</inkml:trace>
  <inkml:trace contextRef="#ctx0" brushRef="#br0" timeOffset="249359.5672">11708 11906,'0'0,"25"0,-1 0,1 0,0-25,25 25,-26 0,1 0,0 0,0 0,0 0,-1 0</inkml:trace>
  <inkml:trace contextRef="#ctx0" brushRef="#br0" timeOffset="249891.8928">12105 11311,'-25'0,"50"0,-1 0,1 0,0 0,0 0,0 0,0 0,-1 0,1 0</inkml:trace>
  <inkml:trace contextRef="#ctx0" brushRef="#br0" timeOffset="250219.4259">12427 11112,'0'25,"0"0,0 0,0 0,0 0,0-1,0 1,0 0,0 25,0-26,0 1,0 0,0 0,0 0,0-1,25-24,-25 25</inkml:trace>
  <inkml:trace contextRef="#ctx0" brushRef="#br0" timeOffset="344944.3558">12874 11757,'-25'0,"0"-24,50 24,0 0,-1 0,1 0,0 0,0 0,0 0,-1 0,1 0,0 0,0 0,0 0,-1 0,1 0,0 0,0-25,-25 50,-50-75,25 50</inkml:trace>
  <inkml:trace contextRef="#ctx0" brushRef="#br0" timeOffset="345176.2642">13097 11485,'0'-25,"-25"25,25 25,0-1,0 26,0 0,0-26,0 26,0-25,0 24,0 1,0-25,0 24,0-24,0 25,-25-25,25-1,25 1,-25 0,0-50</inkml:trace>
  <inkml:trace contextRef="#ctx0" brushRef="#br0" timeOffset="345592.5724">13494 11435,'25'0,"-1"25,1-25,-25 25,25-25,-25 24,25 1,-25 0,0 0,-25 0,25-1,-25 1,0 0,1 0,-1 0,0-1,25 1,-25 0,0-25,25 25,0-50,25 25,0-25,0 25,0-25,-1 25,1 0,-25-24,25 24,0 24,0-24,-1 0,1 25,0 0,-50 0,25 0,0-1,-25 1,25 0,-24 0,-1 0,25-1,-25 1,0-25,25 25,-25 0,25-50</inkml:trace>
  <inkml:trace contextRef="#ctx0" brushRef="#br0" timeOffset="345916.1181">14139 11410,'0'-25,"-25"50,25 0,-25 0,0 24,0 1,1 0,24 24,-25-24,0-1,25 1,-25-1,25-24,-25 25,25-25,0-1,0 1,-24-25,48 25,-24-50,0-24</inkml:trace>
  <inkml:trace contextRef="#ctx0" brushRef="#br0" timeOffset="346216.7103">14139 11311,'0'-25,"24"50,-24 0,0 0,25-1,-25 26,0-25,0 24,0 26,25-26,-25 1,0 0,0 24,0-24,25-26,-25 26,0-25,0 24,0-24,0 0,0 0,-25-25,25-25,-25 25,25-25</inkml:trace>
  <inkml:trace contextRef="#ctx0" brushRef="#br0" timeOffset="346371.7133">13990 11782,'25'0,"-1"0,1 0,0-25,0 25,24 0,-24 0,0 0,-25-24,25 24</inkml:trace>
  <inkml:trace contextRef="#ctx0" brushRef="#br0" timeOffset="346648.3788">14412 11683,'24'0,"1"0,0 0,0 0,0 0,24 0,-24 0,0 0,0 0,-1 0,1 0,0 0,-50 0</inkml:trace>
  <inkml:trace contextRef="#ctx0" brushRef="#br0" timeOffset="347131.405">14982 11509,'-25'-24,"50"24,0 0,-25 24,25-24,-1 0,1 25,0 0,0 0,-25 0,25-1,-25 1,-25-25,25 25,0 0,-25 0,25-1,-25 1,0 0,1 0,-1 24,25-24,-25-25,0 25,0 0,1-25,-1 25,50-25,-1 24,1-24,0 0,0 0,0 0,-1 0,1 0,0 0,0 0,-25-24</inkml:trace>
  <inkml:trace contextRef="#ctx0" brushRef="#br0" timeOffset="347575.9802">15577 11410,'0'-25,"-24"50,24 0,0 0,0 0,-25 24,25 26,0-26,-25 26,25-1,-25-24,25 24,0-24,-25-1,25-24,0 0,0 0,0-50,25 0,0 25,-25-25,50 25,-26 0,26 0,-25 0,0 0,24 0,-24 0,0 0,0 0,-1 0,1 0,0 0,0 0,-50 0,0 0,0 0,1-25</inkml:trace>
  <inkml:trace contextRef="#ctx0" brushRef="#br0" timeOffset="347808.3517">15577 11410,'25'0,"0"0,0 0,0 0,-1-25,1 25,0 0,0 0,0 0,-1 0,1 25,-50-25,1 25</inkml:trace>
  <inkml:trace contextRef="#ctx0" brushRef="#br0" timeOffset="347983.5779">15528 11683,'25'0,"-1"0,1 0,0 0,25-25,-26 25,1 0,25-25,-25 25,-1 0,1 0,0-24,0 24</inkml:trace>
  <inkml:trace contextRef="#ctx0" brushRef="#br0" timeOffset="348643.5666">16743 11385,'25'0,"0"0,0 0,-1 0,1 0,0 25,0 0,-50 0</inkml:trace>
  <inkml:trace contextRef="#ctx0" brushRef="#br0" timeOffset="349284.0784">16619 11485,'0'24,"25"-24,-25 25,0 0,25 0,-25 0,0-1,0 26,25-25,-25 0,0-1,0 1,0 0,0 0,0 24,0-24,0 0,0 0,-25 0,50-50,-25 0,0-25,0 26,24-26,-24 0,25 1,0 24,0 0,0-24,-1 49,1-25,0 25,0 0,0 0,-25 25,0-1,0 1,0 25,0-25,-25-1,25 1,-25 0,25 0,0-50,25 0,-25 0,25 1,-1-1,-24 0,25 0,0 25,-25-25,25 25,0 0,-1 25,-24 0,0 0,0 0,0-1,-24 1,-1 0,25 0,-25 0,25-1,-25-24,0 25,1-25,-1 0,25-25,0-24,0 24,25 0</inkml:trace>
  <inkml:trace contextRef="#ctx0" brushRef="#br0" timeOffset="350016.1849">17363 11311,'0'25,"25"0,-25-1,0 1,0 0,0 25,0-26,0 1,0 0,25-25,-25-25,25 25,-1-25,1 25,0-24,0-1,0 0,0 25,-25-25,24 25,1-25,-50 1,1 24,24-25,-25 25,25-25,0 0,-25 25,25-25,0 1,0 48,0 1,0 25,0-25,0 24,0 1,0-1,0 1,0 0,0 24,0-24,0-26,0 26,0 0,0-26,0 1,0 0,0 0,-25-25,0-25,0 0,1 0,-1 1,0-1,0 25,0-25,50 0,0 25,0 0,0-25,-1 1,1 24,0-25,25 0,-25 0,-25 0,24 25,1-24,-25-1,25 0,0 0</inkml:trace>
  <inkml:trace contextRef="#ctx0" brushRef="#br0" timeOffset="350968.3686">17760 11237,'-25'-25,"50"25,0 0,0 0,0-25,-1 25,1 0,0 0,0 0,0-25,-1 25,-24-25,-24 0,-1 25,0 0,0 25,25 0,0 25,0-25,-25-1,25 26,0-25,-24 0,24 24,0-24,-25 0,25 0,0-1,25-48,-1-1,1 0,0 25,0-25,0 25,-1-25,1 25,0 0,-25-24,0 48,-25-24,25 25,-25-25,1 25,-26 0,25 0,0 24,1-24,-26 0,25 0,0-1,1 1,24 0,-25-25,50 25,-1-25,1-25,0 25,25 0,-26-25,26 0,-25 25,24-24,-24 24,25-25,-25 25,-1 0,1 0,0-25,0 25,-50 0,0 0,0 0,1-25,-1 25,25-25,-25 25,0-24,25 48,0 1,0 0,0 25,0-26,0 26,0 0,0-1,0 1,0-1,0 1,0-25,0 24,0-24,0 0,0 0,0 0,-25-25,1 0,24-25,-25 0,0 0,25 0,-25 1,0-1,1 0,24 0,-25 0,25 1,25-1,-1 25,1-25,25 25,-25 0,24-25,-24 25,25-25,-1 25</inkml:trace>
  <inkml:trace contextRef="#ctx0" brushRef="#br0" timeOffset="351467.96">18455 11212,'-25'0,"50"0,-1 0,-24 25,0-1,0 1,-24 0,24 0,-25 0,0-25,25 24,-25 1,50-25,0 0,0 0,-25 25,24 0,-48-25,24 25,0-1,-25 1,25 0,-25 0,25 0,-25-1,25 1,25 0,0 0,-25 0,25-1,-25 1,-25 0,25 25,0-26,0 1,0 0,0 0,-25-25,25 25,0-1,0-48</inkml:trace>
  <inkml:trace contextRef="#ctx0" brushRef="#br0" timeOffset="351672.3427">18604 11212,'24'0,"1"0,0 0,0 0,0-25,24 25,-24 0,25 0,-26 0,26-25,-25 25,0 0,-1-25</inkml:trace>
  <inkml:trace contextRef="#ctx0" brushRef="#br0" timeOffset="351899.5816">18876 11286,'0'0,"0"25,-24-25,24 25,0 0,0-1,0 1,0 0,0 0,0 24,0 1,0-25,0 0,0-1,0 1,24-25,1 0,-25-25,25 1,0 24,0-25,-1 0,1 0,-25 0,25 1,-25-1,-74-25</inkml:trace>
  <inkml:trace contextRef="#ctx0" brushRef="#br0" timeOffset="352131.5842">18752 11435,'-24'0,"48"0,-48 25,-1-25,25 25,0-1,-25 1,25 0,0 25,0-26,0 26,25-25,-25 24,0-24,0 25,0-25,0-1,0 1,25 0,-1-25,1 0,0-25,0 25,0-25,-1 25,1-24,0 24,0-25,24 0,-24 0,0 0,25 1,-26-1</inkml:trace>
  <inkml:trace contextRef="#ctx0" brushRef="#br0" timeOffset="352323.3728">19298 11187,'-25'0,"0"25,25 0,-24-1,24 1,0 0,-25 0,25 0,0-1,-25-48</inkml:trace>
  <inkml:trace contextRef="#ctx0" brushRef="#br0" timeOffset="352444.1853">19248 11361,'0'0,"-49"372,49-348,0 26,0 0,0-26,0 1,0 0,0-50,0 0,0-24</inkml:trace>
  <inkml:trace contextRef="#ctx0" brushRef="#br0" timeOffset="352599.3892">19372 11112,'25'-24,"0"24,0 0,0 0,-1 0,1 0,0 24,0-24,0 0,0 0,-1 0,1-24</inkml:trace>
  <inkml:trace contextRef="#ctx0" brushRef="#br0" timeOffset="352735.6123">19621 10988,'0'0,"-50"50,50-25,-25 0,25-1,-25 26,25-25,-25 25,1-26,24 1,0 25,-25-25,25-1</inkml:trace>
  <inkml:trace contextRef="#ctx0" brushRef="#br0" timeOffset="352880.4453">19472 11336,'0'0,"0"25,0-1,0 1,0 25,0-25,0 24,0 1,-25-1,25 1,0 0,0-1,0-24,0 0,0 0,0-50</inkml:trace>
  <inkml:trace contextRef="#ctx0" brushRef="#br0" timeOffset="353123.7557">19596 11311,'0'-25,"25"25,-1 25,-24 0,25 0,-25-1,0 1,0 0,0 25,-25-26,25 1,0 25,0-25,0 24,0-24,0 25,0-26,0 1,0 25,0-25,0-1,-24-73</inkml:trace>
  <inkml:trace contextRef="#ctx0" brushRef="#br0" timeOffset="353295.8163">19496 11410,'25'25,"0"-25,0 0,0 0,0 0,-1 0</inkml:trace>
  <inkml:trace contextRef="#ctx0" brushRef="#br0" timeOffset="353427.4358">19496 11534,'25'0,"0"0,0 0,0 0,0 0</inkml:trace>
  <inkml:trace contextRef="#ctx0" brushRef="#br0" timeOffset="353579.7827">19496 11633,'0'0,"25"0,0 0,0 0,0 0,0 0,-1 0,-24 25,-24 0</inkml:trace>
  <inkml:trace contextRef="#ctx0" brushRef="#br0" timeOffset="353744.4165">19372 11881,'0'0,"-24"0,48 25,1-25,0 0,25 0,-26 25,1-25,25 0,0 0,-1 0,-24 0,25 0,-1 0,-24 0,0 0,0 0,-1-25</inkml:trace>
  <inkml:trace contextRef="#ctx0" brushRef="#br0" timeOffset="353943.476">20042 11162,'25'25,"-25"0,25 0,0-25,-1 49,-24-24,25 0,0 0,-25-1,25-24,-25 25,25-25</inkml:trace>
  <inkml:trace contextRef="#ctx0" brushRef="#br0" timeOffset="354128.3307">20290 11112,'0'0,"0"-24,0 48,0 1,0 0,-25 0,25 25,-24-1,24 1,-25 24,0-24,0-1,25 1,-25 24,1-24,-1 0,25-1,-25-24,25 25,-25-26,0-24,1 0</inkml:trace>
  <inkml:trace contextRef="#ctx0" brushRef="#br0" timeOffset="354383.9908">19943 11559,'0'0,"25"-25,0 25,24-25,-24 25,25 0,-1-24,1-1,-1 25,1-25,0 25,-26 0,26 0,-25 0,0 25,-1-25,1 25,-25-1,0 1,0 0,0 0,-25 0,25 24,-24-24,-1 25,0-1,0-24,-24 25,24-1,0-24,0 25,0-26,1 1,-1-25,0-25</inkml:trace>
  <inkml:trace contextRef="#ctx0" brushRef="#br0" timeOffset="354523.3707">20241 11683,'0'0,"24"0,-24 25,25-25,0 25,0-25,-25 24,25-24,-1 25,1-25</inkml:trace>
  <inkml:trace contextRef="#ctx0" brushRef="#br0" timeOffset="355320.2695">11286 13221,'0'0,"-25"0,25-25,0 0,0 0,-24 1,-1-1,0 25,0 0,0 0,0 25,1-25,-1 49,25-24,-25 25,25-1,-25 1,25 0,0-1,0 26,0-26,0 1,0 24,25-24,-25 24,25-24,-25-1,25 1,-25 0,0-1,24 1,-24-25,0 24,0-24,-24 0,24 0,0-1,-25-24,25 25,-25-25,0-25,0 25,-24-49,24 24,0-25</inkml:trace>
  <inkml:trace contextRef="#ctx0" brushRef="#br0" timeOffset="355491.8881">10765 13618,'25'0,"-25"-25,25 25,0 0,-1 0,26-25,-25 25,24 0,-24 0,25 0,-1 0,-24 0,25 0,-25 0,0 0,-1 0,1 0</inkml:trace>
  <inkml:trace contextRef="#ctx0" brushRef="#br0" timeOffset="355675.6081">11435 13196,'0'25,"-25"-25,25 25,0 0,0 24,-25 1,25-1,0 1,-24 24,48-24,-24 24,0-24,25 0,0-1,-25 1,25-25,0-1,-1-24</inkml:trace>
  <inkml:trace contextRef="#ctx0" brushRef="#br0" timeOffset="355967.6032">12005 13345,'-24'0,"-1"0,25 25,0 0,0-1,-25 26,25-25,0 24,-25 1,0 0,25-26,-24 26,-1 0,25-26,-25 26,0-25,25 0,-25-25,25 24,-24-48,-1-1</inkml:trace>
  <inkml:trace contextRef="#ctx0" brushRef="#br0" timeOffset="356175.4769">11807 13271,'25'-25,"0"50,-1-25,-24 24,25 1,0 0,0 0,0 0,-25 24,24 1,1-25,0 24,0 1,-25-25,25 24,-1-24,-24 0,25 0,-25-1</inkml:trace>
  <inkml:trace contextRef="#ctx0" brushRef="#br0" timeOffset="356404.4353">12154 13122,'25'0,"-25"24,25 1,-25 25,25-25,0 24,-25-24,24 25,1-1,-25 1,25 0,-25-1,25-24,-25 25,0-26,0 1,0 25,-25-1,25 1,-25 24,-49-49,24 25,25-25</inkml:trace>
  <inkml:trace contextRef="#ctx0" brushRef="#br0" timeOffset="356955.5863">12601 13419,'-25'0,"50"0,0 0,-1 0,1 0,25 0,-25 0,-1 0,1 0,0 0,0 0,-50 0,0 0</inkml:trace>
  <inkml:trace contextRef="#ctx0" brushRef="#br0" timeOffset="357195.5911">12576 13593,'25'0,"0"0,-1 0,1 0,25 0,-25 0,-1 0,1 0,25 0,-25 0,-1 0,1 0,0 0,0 0,-50 0,0 0</inkml:trace>
  <inkml:trace contextRef="#ctx0" brushRef="#br0" timeOffset="364843.8572">16222 9971,'-25'0,"50"25,-25 0,25-25,-25 25,0 0,25 0,-25-1,-25-24,25 25,0 0,0 0,-25-25,25 49,-25-24,1 0,-1-25</inkml:trace>
  <inkml:trace contextRef="#ctx0" brushRef="#br0" timeOffset="365283.4837">17066 9525,'0'0,"0"25,0 0,-25-1,25 1,0 25,0-1,0 1,0 0,0 24,0-24,0-1,0 1,0 0,0-26,0 26,0-25,0 0,0-50,25-25</inkml:trace>
  <inkml:trace contextRef="#ctx0" brushRef="#br0" timeOffset="365600.3432">17611 9525,'-24'-25,"24"50,-25 0,25 0,-25 24,0 1,25-1,-25 1,0 0,25-1,-24 1,24-1,-25-24,25 25,-25 0,25-26,0 1,0 0,-25 0,25 0,25-50,-25 0,0 0,0-24,25-1,-25 0</inkml:trace>
  <inkml:trace contextRef="#ctx0" brushRef="#br0" timeOffset="365875.5822">17587 9500,'0'0,"0"-25,0 50,24-25,-24 25,0 0,25 0,-25-1,0 26,0-25,25 24,-25-24,0 25,0-1,25 1,-25 0,25-26,-25 26,24-25,-24 25,0-26,25 26,-25-25,0 0,0-1,-25-24,1-24,24-1,-25 25,25-25</inkml:trace>
  <inkml:trace contextRef="#ctx0" brushRef="#br0" timeOffset="366091.9795">17512 9996,'0'0,"-25"0,25-25,25 25,0 0,0 0,0 0,-1 0,1-24,0 24,0 0,0 0,-1 0,1 0,-25-25</inkml:trace>
  <inkml:trace contextRef="#ctx0" brushRef="#br0" timeOffset="366415.6777">17934 9525,'0'25,"25"0,-25-1,0 26,0-25,0 24,-25 26,25-26,0 1,0 0,0-1,0 1,0 0,0-26,0 1,0 0,0 0,0 0,0-1,25-24,-50-24,25-1</inkml:trace>
  <inkml:trace contextRef="#ctx0" brushRef="#br0" timeOffset="366951.5972">18331 9748,'24'0,"1"0,0-25,0 25,0 0,-1-24,1 24,0 0,25 0,-25 0,-1 0,1-25,0 25,0 0,0 0,-1 0,1 0,-50 0,1 25,-1-25,0 0,0 24</inkml:trace>
  <inkml:trace contextRef="#ctx0" brushRef="#br0" timeOffset="367291.6378">18380 9947,'25'0,"0"-25,0 25,-1 0,1 0,25 0,-25 0,0-25,24 25,-24 0,0 0,0 0,-1-25,1 25,0 0,0 0,0 0,-25 25,-75-75,50 50</inkml:trace>
  <inkml:trace contextRef="#ctx0" brushRef="#br0" timeOffset="372564.2918">19323 9500,'0'25,"0"25,-25-26,25 26,0 0,0 24,-25-24,25 24,0-24,-25-1,25 1,0-25,0 24,0-24,25 0,-25 0,25-50,-25 0</inkml:trace>
  <inkml:trace contextRef="#ctx0" brushRef="#br0" timeOffset="372744.8733">19720 9575,'0'24,"-25"1,25 0,-25 0,25 0,-25 24,1-24,-1 25,0-1,0 1,0-25,0 24,1 1,24-25,-25 0,0-25</inkml:trace>
  <inkml:trace contextRef="#ctx0" brushRef="#br0" timeOffset="372928.5097">19447 9649,'25'25,"-25"0,24-1,1 1,0 25,0-25,0 24,0-24,-1 0,1 0,-25-1,25 1,25 0,-26 0,1-25,-25-25,25 0</inkml:trace>
  <inkml:trace contextRef="#ctx0" brushRef="#br0" timeOffset="373104.263">20141 9550,'-49'49,"98"-98,-98 123,24-49,25 0,-25 24,25 1,-25 0,25-1,0 1,0-1,0-24,0 25,25-25,0 0,0-1,0-24,-1-24,1 24,-25-25</inkml:trace>
  <inkml:trace contextRef="#ctx0" brushRef="#br0" timeOffset="373291.7488">20191 9798,'-25'0,"50"0,0 0,0 0,24 0,-24 0,0 0,0-25,-1 25,1 0,0 0,0 0,0 0,-25-25</inkml:trace>
  <inkml:trace contextRef="#ctx0" brushRef="#br0" timeOffset="373551.8715">20637 9500,'0'25,"-24"0,24 0,0-1,0 26,0-25,0 49,0-24,0-1,0 1,0 0,0-26,0 1,0 25,0-25,24 0,-24-50,0-25,0 25</inkml:trace>
  <inkml:trace contextRef="#ctx0" brushRef="#br0" timeOffset="373768.0843">20786 9351,'25'25,"0"0,0 0,0 0,-25 24,24-24,-24 25,0-26,25 26,-25-25,0 24,0 1,0-25,-25 24,25-24,-24 25,-1-1,0 1,-25-25,26 25,-26-26</inkml:trace>
  <inkml:trace contextRef="#ctx0" brushRef="#br0" timeOffset="374036.3273">21357 9575,'0'24,"-25"1,25 25,-25-25,25 24,-25 1,1-1,-1-24,0 25,0-1,25-24,-25 0,25 0,-24 0,-1-75,0 25</inkml:trace>
  <inkml:trace contextRef="#ctx0" brushRef="#br0" timeOffset="374195.8164">21134 9649,'24'0,"-48"0,73 0,-49 25,25-25,0 25,0-1,-1 1,26 0,-25 0,0 0,-1-1,-24 1,25 0,0 0</inkml:trace>
  <inkml:trace contextRef="#ctx0" brushRef="#br0" timeOffset="374524.5335">21580 9475,'25'0,"0"0,-25 25,24-25,-24 25,25 0,-25 0,25 24,-25-24,25 0,-25 0,-25 24,25-24,0 25,-25-26,0 1,1 25,-1-25,0-1,0-24,25 25,-25-25,1 0,48 0,1 0,0 0,0 0,0-25,-1 25,1 0,0 0,0 0,0 0,0 0,-1 0</inkml:trace>
  <inkml:trace contextRef="#ctx0" brushRef="#br0" timeOffset="374748.3677">21878 9649,'0'-25,"25"25,-1 0,1 0,0 0,0 0,0 0,24 0,-24 0,0 0,0 25,-1-25,-24 25,-49-50,24 25,0 25</inkml:trace>
  <inkml:trace contextRef="#ctx0" brushRef="#br0" timeOffset="374907.5603">21878 9823,'0'0,"25"24,-1-24,1 0,25-24,-25 24,-1 0,1 0,0 0,0 0,0 0</inkml:trace>
  <inkml:trace contextRef="#ctx0" brushRef="#br0" timeOffset="375087.6045">22299 9773,'25'0,"0"0,0 0,0 0,-1 0,1 0,25 0,-25-25,-1 25,-24 25,25-25,-25-50</inkml:trace>
  <inkml:trace contextRef="#ctx0" brushRef="#br0" timeOffset="375540.1365">22696 9550,'25'0,"0"0,0 0,0 25,-1-1,1-24,0 25,0 0,0 0,-25 0,0-1,0 1,0 0,0 0,-25 0,0-1,25 1,-25-25,0 25,1 0,-26 0,25-25,0 24,0 1,1-25,24 25,-25-25,25 25,25-25,-1 0,1 0,0 0,0 0,0 0,0 0,-1 0,1 0,0 0,0 0,0 0,-1 25,-48-50,-1 0</inkml:trace>
  <inkml:trace contextRef="#ctx0" brushRef="#br0" timeOffset="377579.6137">10294 12526,'25'0,"-25"25,25-25,-1 0,1 25,0-25,0 0,0 0,-1 0,-24-25,25 25,0 0,0 0,0 0,-1-25,1 25,0 0,0 0,0 0,-1 0,1 0,-25-24,25 24,0 0,-25-25,25 25,-1-25,1 25,0 0,0 0,0 0,-1 0,1 0,0 25,0-25,0 0,-1 0,1 0,0 0</inkml:trace>
  <inkml:trace contextRef="#ctx0" brushRef="#br0" timeOffset="378347.6169">13395 13543,'-25'0,"50"25,-1-25,1 0,0 0,0 0,0 0,24 0,-24 0,0 0,0-25,-1 25,1 0,-50 0</inkml:trace>
  <inkml:trace contextRef="#ctx0" brushRef="#br0" timeOffset="379052.3786">13791 13295,'0'-24,"25"24,0 0,0 0,0 0,-1 0,1 24,0 1,0-25,-25 25,25 0,-25 0,24-1,-24 1,0 0,0 0,0 0,-24-1,24 1,-25 25,25-25,-25 24,0-24,0 0,1 0,-26-1,25 26,0-50,1 25,-1 0,0-25,0 0,50 0,0-25,0 25,-1 0,1 0,25 0,-25 0,-1 0,26 0,-25 0,0 0,-1 0,1 25,0-25,0 0,0 0,-50 0,0 0,0-25</inkml:trace>
  <inkml:trace contextRef="#ctx0" brushRef="#br0" timeOffset="382767.5771">14635 13395,'-25'0,"25"24,0 1,0 0,0 0,-25 0,25-1,0 1,-25 25,25-25,-24-1,-1 26,0-25,0 0,25-1,-25 26,1-25,-1 0,0-1,0 1,-49-99,74 49,-25 0</inkml:trace>
  <inkml:trace contextRef="#ctx0" brushRef="#br0" timeOffset="383056.3909">14436 13196,'25'0,"0"0,0 25,0-25,-25 25,24-25,1 25,0-1,-25 1,25 0,0 25,-1-26,1 26,0-25,0 24,0 1,-1 0,-24-26,25 26,-25-25,0 0,25 24,-25-24,25 0,-25 0,25-25,-25-25,0 0</inkml:trace>
  <inkml:trace contextRef="#ctx0" brushRef="#br0" timeOffset="383411.1049">14883 13097,'25'0,"-1"0,1 0,0 0,0 0,-25-25,25 25,-1 0,1 0,0 0,-25 25</inkml:trace>
  <inkml:trace contextRef="#ctx0" brushRef="#br0" timeOffset="383723.5297">15205 12874,'0'0,"0"24,0 1,0 0,25 0,-25 0,0-1,0 1,0 0,0 0,0 0,0-1,-25 1,25 0,0 0,0 0,0 0,0-1,0 1,0 0,0 0</inkml:trace>
  <inkml:trace contextRef="#ctx0" brushRef="#br0" timeOffset="384571.313">15553 13593,'0'-25,"24"25,1 0,0 0,0 0,0 0,24 0,-24 0,0 0,24 0,-24-25,0 25,0 0,0 0,-1 0,1 0,-25-24,0 48,-25-24,1 0,-1 0</inkml:trace>
  <inkml:trace contextRef="#ctx0" brushRef="#br0" timeOffset="384927.6123">15825 13271,'0'24,"0"26,0-25,0 0,0 24,0 1,0-1,0 1,0 0,-24-1,24-24,0 25,0-1,0 1,0-25,0-1,0 1,0 0,24-25,-24-25,0 0,0 1,0-1</inkml:trace>
  <inkml:trace contextRef="#ctx0" brushRef="#br0" timeOffset="386476.1074">16371 13246,'-25'-25,"50"25,0 25,0-25,0 25,-1-1,1-24,-25 25,25-25,0 25,-25 0,25 0,-25-1,0 1,-25-25,25 25,-25 0,0 0,0-1,1 1,-1 0,0-25,0 25,0-25,25-25,25 25,0 0,0-25,0 25,-1 0,1 0,0 25,0-25,-25 25,25-25,-1 25,-24-1,0 1,0 0,0 0,-24 0,24-1,-25 1,0 0,0 0,0 0,1-25,24 24,0-48,0-1</inkml:trace>
  <inkml:trace contextRef="#ctx0" brushRef="#br0" timeOffset="386820.4952">17115 13345,'0'25,"0"0,0-1,-25 1,25 25,-24-25,-1-1,25 26,-25-25,0 24,0-24,1 25,-1-25,0-1,25 1,-25 0,0 0,1 0,-1-50,25-25</inkml:trace>
  <inkml:trace contextRef="#ctx0" brushRef="#br0" timeOffset="387151.41">16991 13122,'25'-25,"0"50,0-1,-1 1,1 0,0 0,-25 0,25-25,-25 25,25-1,-25 26,24-25,-24 0,25-1,-25 1,0 25,25-1,-25-24,0 25,25-25,-25-1,25 1,-25 0,24 0,-24 0,25-1,-25 1,25 0,0-25,-25 25,25-25,-25 25,24-25</inkml:trace>
  <inkml:trace contextRef="#ctx0" brushRef="#br0" timeOffset="391547.319">17810 13469,'25'0,"-1"0,1 0,0 0,0 0,0 0,24 0,-24 0,0 0,0 0,-1 0,-73-25</inkml:trace>
  <inkml:trace contextRef="#ctx0" brushRef="#br0" timeOffset="392459.8167">18281 13271,'-25'-25,"50"25,-25-25,25 25,0-25,-1 25,1 0,0 0,0 0,0 25,-1 0,-24 0,0-1,-24 1,24 0,0 0,-25 24,25-24,-25 0,0 0,25 24,-25-24,25 0,-24 0,-1 0,0-1,0 1,0 0,1-25,-1 0,50 0,-1 0,1 0,0 0,0 0,0 0,-1 0,1 0,0 0,0 0,0 0,-1 0,1 25,0-25,-50 0,0 25</inkml:trace>
  <inkml:trace contextRef="#ctx0" brushRef="#br0" timeOffset="398027.6631">11137 14883,'0'-25,"0"0,0 0,0 1,0-1,-25 0,1 25,-1 0,0 25,0 0,0-1,25 1,-24 25,24-25,0-1,0 26,0-25,0 24,24-24,-24 25,0-25,0 24,25 1,-25-1,0-24,25 25,-25 0,0-26,0 26,0-25,0 24,0-24,0 25,0-25,0-1,0 1,-25 0,0 0,1-25,-1 0,0-25,0 25,-49-99,49 74</inkml:trace>
  <inkml:trace contextRef="#ctx0" brushRef="#br0" timeOffset="398223.5719">10666 15230,'0'-25,"25"25,0 0,-1 0,1-25,0 25,0 0,24 0,-24 0,25 0,-25 0,-1 0,26 0,-25 0,0 0,-1 0,1 0,0 0,0 0,0 25</inkml:trace>
  <inkml:trace contextRef="#ctx0" brushRef="#br0" timeOffset="398608.3446">11782 14808,'-25'0,"25"25,0 0,0 0,-24 0,24-1,0 1,0 25,0-1,0-24,0 25,0-25,0-1,0 1,0 0,0 0,-25-50</inkml:trace>
  <inkml:trace contextRef="#ctx0" brushRef="#br0" timeOffset="398779.6634">11509 14932,'-24'0,"24"25,0 0,0 0,0 24,24-24,-24 0,25 25,-25-26,25 1,-25 0,25-25,-25 25,25-25,-25 25</inkml:trace>
  <inkml:trace contextRef="#ctx0" brushRef="#br0" timeOffset="398980.4792">11881 14833,'25'25,"0"0,-25 0,25-1,0 1,-25 25,24-25,-24-1,0 1,0 0,-24 25,24-26,0 26,-25-25,25 24,-25 1,0 0,0-25</inkml:trace>
  <inkml:trace contextRef="#ctx0" brushRef="#br0" timeOffset="399488.1414">12526 14908,'25'0,"0"0,0 0,0 24,-1-24,1 0,0 0,0-24,24 24,-24 0,0 0,-25-25,25 25,-50 25,0-25</inkml:trace>
  <inkml:trace contextRef="#ctx0" brushRef="#br0" timeOffset="399715.8073">12526 15131,'25'0,"0"0,25 0,-26 0,1 0,0 0,0 0,24 0,-24 0,25 0,-25 0,-1 0</inkml:trace>
  <inkml:trace contextRef="#ctx0" brushRef="#br0" timeOffset="405383.6751">13146 14957,'-24'0,"48"25,1-25,0 25,25-25,-25 0,24-25,-24 25,25 0,-26 0,26 0,-25-25,0 25,-1 0,1 0,0 0,-50 25</inkml:trace>
  <inkml:trace contextRef="#ctx0" brushRef="#br0" timeOffset="405635.1072">13717 14709,'-25'0,"25"25,25 0,-25 0,0-1,0 26,0-25,0 24,0 1,0-25,0 24,0-24,0 25,0-25,0-1,0 1,0 0,0 0,25-25,-25-25</inkml:trace>
  <inkml:trace contextRef="#ctx0" brushRef="#br0" timeOffset="405831.8076">14139 15081,'0'25,"0"0,0 0,0-1,0 1,0 0,0 0,0 0,0-1,-25 1,0 0,25 0</inkml:trace>
  <inkml:trace contextRef="#ctx0" brushRef="#br0" timeOffset="406348.5396">15255 14709,'0'0,"-25"-25,25 1,0-1,-25 0,0 0,1 0,-1 25,25 25,-25-25,0 25,25 0,-25 0,1 24,24-24,-25 0,25 0,0 24,0 1,0-1,0 26,25-26,-25 1,24 0,-24-1,25 1,-25-1,0 1,25 0,-25-25,0 24,0-24,0 0,0 24,0-24,-25 0,25 0,-25 0,1-25,-1 0,0-25,0 0</inkml:trace>
  <inkml:trace contextRef="#ctx0" brushRef="#br0" timeOffset="406527.7378">14759 15081,'0'-25,"25"1,-1 24,1 0,0 0,0 0,0 0,24 0,1 0,-25 0,24 0,1 0,-25 0,24 0,-24 0,0 0,0 0,-1 0</inkml:trace>
  <inkml:trace contextRef="#ctx0" brushRef="#br0" timeOffset="406784.4287">15577 14734,'0'0,"-24"0,-1 0,0 25,25 0,-25-1,25 26,-25 0,25 24,-24-24,24 24,0-24,24-1,-24 1,25-1,0 1,0-25,0 0,-1 0,1-25,0 0,25 0</inkml:trace>
  <inkml:trace contextRef="#ctx0" brushRef="#br0" timeOffset="407071.6508">15701 15032,'-24'0,"-1"0,50 0,-1 0,1 0,0 0,0 0,24 0,-24 0,25 0,-25-25,-1 25,1 0,0 0,0 0,-25 25</inkml:trace>
  <inkml:trace contextRef="#ctx0" brushRef="#br0" timeOffset="407299.6174">16123 14808,'0'25,"0"0,0 0,0 24,0-24,0 0,0 25,0-1,0-24,0 25,0-26,0 1,0 25,0-25,0-1,0-48,0-1</inkml:trace>
  <inkml:trace contextRef="#ctx0" brushRef="#br0" timeOffset="407551.6175">16247 14610,'0'25,"25"-25,-25 25,25-1,-1 1,-24 0,25 0,0 0,-25-1,25 26,-25-25,25 0,-25-1,0 26,0 0,-25-26,25 26,0-25,-25 24,0 1,0 0,1-1,-1 1,0-25,0 0,25-1</inkml:trace>
  <inkml:trace contextRef="#ctx0" brushRef="#br0" timeOffset="407991.2545">16768 14908,'-25'0,"50"0,0 0,0 0,-1 0,26 0,-25 0,0 0,-1 0,1 0,0 0,0 0,0 24,-50-24,0-24,0 24</inkml:trace>
  <inkml:trace contextRef="#ctx0" brushRef="#br0" timeOffset="408231.8675">16793 15056,'25'25,"-1"-25,1 0,0 0,0 0,0 0,-1-25,1 25,25 0,-25 0,-1 0,1 0,-50 0</inkml:trace>
  <inkml:trace contextRef="#ctx0" brushRef="#br0" timeOffset="412675.634">17462 14957,'-24'0,"48"0,1 0,0 0,0 0,0 0,24 0,-24 0,0-25,0 25,0 0,-1 0,1 0</inkml:trace>
  <inkml:trace contextRef="#ctx0" brushRef="#br0" timeOffset="413160.2443">17884 14734,'0'-25,"25"25,0 0,0 0,-1 0,1 0,0 0,0 0,0 25,-1-25,-24 25,25-25,-25 25,0-1,-25 1,25 0,-24 0,-1 0,0-1,0 1,0 0,25 0,-24 0,-1-25,25 24,-25-24,50-24,0 24,-1-25,1 25,0 0,0 0,0 0,-1 25,1-25,0 24,-25 1,0 0,0 0,0 0,0-1,-25-24,0 25,25 0,-24 0,-1 0,0-1,25 1,-25-25,25 25,0-50</inkml:trace>
  <inkml:trace contextRef="#ctx0" brushRef="#br0" timeOffset="413324.5413">18430 15180,'0'25,"-25"0,25 0,0 0,0-1,0 1,-25 0,25 0,-25-25,25 25,-24 0</inkml:trace>
  <inkml:trace contextRef="#ctx0" brushRef="#br0" timeOffset="414068.3865">19248 14412,'0'0,"0"-25,-24 0,-1 25,25-25,-25 25,0 0,0 0,25 25,-24-25,24 25,-25-25,25 25,0-1,0 1,-25-25,25 25,0 25,0-26,0 26,25-25,-25 24,0 1,25 0,-25-26,0 26,24 0,-24-1,25 1,-25-25,0 24,25 1,-25-1,0-24,0 0,0 25,0-26,0 1,0 0,0 0,-25 0,0 0,1-1,-1-24,0 25,0-25,-24-25,24 1,0-26</inkml:trace>
  <inkml:trace contextRef="#ctx0" brushRef="#br0" timeOffset="414328.0226">18901 14808,'25'0,"0"0,24 0,-24 0,25 0,-25 0,24 0,1 0,-25 0,24 0,-24 0,25-24,-26 24,1 0,0 0,-50 24,0-24,1 0,-1 0</inkml:trace>
  <inkml:trace contextRef="#ctx0" brushRef="#br0" timeOffset="414780.6709">19596 14461,'-25'-25,"0"50,25 0,-25 0,0 24,25-24,0 25,-24 24,24-24,0-1,0 1,24 0,-24-1,0 1,0-1,25-24,-25 25,25-25,0-1,0-24,0 0,-25-24,24 24,1-50</inkml:trace>
  <inkml:trace contextRef="#ctx0" brushRef="#br0" timeOffset="415175.6603">19769 14660,'25'0,"0"0,0 0,0 0,-1 24,1-24,0 25,0-25,-25 25,0 0,0 0,0-1,-25-24,0 25,0 0,1 0,-1 0,25-1,-25-24,0 25,0-25,50 0,0 0,0-25,0 25,-1 0,1 0,0 0,0 0,0 0,-1 0,1 0,-50-49</inkml:trace>
  <inkml:trace contextRef="#ctx0" brushRef="#br0" timeOffset="415427.6701">20042 14486,'25'0,"0"25,0 0,-1-1,1 1,0 0,-25 0,25 0,0 24,-1-24,-24 0,0 24,0-24,0 0,0 0,0 24,0-24,-24 25,-1-25,0 24,0-24,0 25,1-26,-1 1</inkml:trace>
  <inkml:trace contextRef="#ctx0" brushRef="#br0" timeOffset="415996.5645">20513 14734,'0'0,"25"0,0 0,0 0,24 0,-24 0,0 0,0 0,0 0,0 0,-1 0,-48 25,-1-25,0 0,0 25,0-25</inkml:trace>
  <inkml:trace contextRef="#ctx0" brushRef="#br0" timeOffset="416223.9835">20464 14932,'0'0,"25"0,-1 0,1 0,0 0,0 25,0-25,24-25,-24 25,0 0,25 0,-26 0,1 0,-50 0,1 0</inkml:trace>
  <inkml:trace contextRef="#ctx0" brushRef="#br0" timeOffset="422203.8798">21183 14585,'-25'-25,"50"25,0 0,0 0,0 25,-1-25,1 25,0-25,0 25,0 0,-1-25,1 24,-25 1,0 0,0 0,0 0,-25-25,25 24,-24 1,-1 0,0-25,-25 25,26 0,-1-1,0-24,0 0,25-24,25 24,0 0,0 0,-1-25,1 25,0 0,0 25,0-25,-1 24,1-24,0 25,-25 0,25 0,-25 0,0-1,0 1,-25 0,25 0,-25 24,25-24,-25-25,25 25,-24 0,-1 0,25-1,-25-24,0 25,0-25,25 25,-24-50,24 0,-25 25,0-49</inkml:trace>
  <inkml:trace contextRef="#ctx0" brushRef="#br0" timeOffset="437404.4401">2952 16098,'-25'-25,"25"50,25 0,-25 0,0 24,0 1,25 0,-25-1,0 26,0-26,0 26,0-1,0-24,0 24,0-24,24-25,-24 24,0 1,0-25,0-1,0 1,25-25,-50-25,25 1</inkml:trace>
  <inkml:trace contextRef="#ctx0" brushRef="#br0" timeOffset="438336.47">3795 16148,'0'-25,"-25"0,25 50,-24 0,24 0,0 49,-25-24,0 24,0 1,0 24,25-50,-25 26,25-26,-24 26,24-26,-25-24,25 25,0-25,0-1,0-48,0-1,0 0,25-49</inkml:trace>
  <inkml:trace contextRef="#ctx0" brushRef="#br0" timeOffset="438568.1674">3746 16098,'0'0,"24"0,1 25,-25 0,25 24,0-24,-25 25,25-1,-1 26,-24-25,25 24,0-24,-25 24,0-24,25-26,-25 26,0-25,25 0,-25-1,0 1,0 0,-25 0,0-50,0 25,25-25</inkml:trace>
  <inkml:trace contextRef="#ctx0" brushRef="#br0" timeOffset="438715.7655">3597 16570,'24'0,"-48"0,73 0,-24 0,0 0,0 0,24 0,-24 24,25-24,-25 0,-1 0,1 0,0-24,0 24</inkml:trace>
  <inkml:trace contextRef="#ctx0" brushRef="#br0" timeOffset="438955.5592">4093 15825,'0'25,"25"0,-25 0,24 0,-24 24,25 1,-25-25,25 24,-25-24,25 25,-25-26,0 1,25 0</inkml:trace>
  <inkml:trace contextRef="#ctx0" brushRef="#br0" timeOffset="439151.887">4266 15776,'-24'0,"24"25,0-1,-25 26,25-25,0 0,-25 24,25-24,-25 25,25-1,-25-24,25 25,0-26,-24 1,24 0,-25 0,0-25</inkml:trace>
  <inkml:trace contextRef="#ctx0" brushRef="#br0" timeOffset="439371.5543">3894 16098,'0'0,"-24"0,48 0,1 0,0 25,0-25,0 0,-1 0,26-25,-25 25,24 0,1 0,-25-25,0 25,24-24,-24 24,0 0,0 0</inkml:trace>
  <inkml:trace contextRef="#ctx0" brushRef="#br0" timeOffset="439816.5329">4390 16495,'0'-25,"25"25,0 0,0 0,24 0,-24 0,25 0,-1 0,-24 0,25 0,-25 0,-1-24,1 24,0 0,0 0,-25 24,-25-24,0 0,0 0</inkml:trace>
  <inkml:trace contextRef="#ctx0" brushRef="#br0" timeOffset="440023.4599">4663 16222,'0'0,"-25"25,25 0,0 0,0-1,0 26,0 0,0-1,0 1,0 0,0-1,0 1,0-1,0-24,0 25,0-25,0-1,0 1,25-50</inkml:trace>
  <inkml:trace contextRef="#ctx0" brushRef="#br0" timeOffset="440415.8711">4961 16197,'25'0,"-50"0,75 0,-26 0,1 0,-25 25,25-25,-25 25,25-25,-25 25,0 0,0-1,0 1,0 0,-25 0,25 0,-25 0,0-1,1 1,-1 0,0-25,25 25,25-50,0 0,-1 25,1-25,0 25,0 0,0 0,-1 0,1 0,0 25,-25 0,25 0,-25 0,-25-1,25 1,0 0,-25 0,0 0,25-1,-24 1,-1 0,0 0,0 0,0-25,1-25,24 0</inkml:trace>
  <inkml:trace contextRef="#ctx0" brushRef="#br0" timeOffset="440708.391">5680 16123,'0'-25,"-25"25,25 25,-24 0,24 0,-25 24,25 1,-25 24,0 1,25-1,-25-24,25 24,-24-24,24-1,0 1,-25-25,25 0,0-1,25-48,-25-1,0-25,0 25,0-49</inkml:trace>
  <inkml:trace contextRef="#ctx0" brushRef="#br0" timeOffset="440932.0536">5655 16073,'0'-24,"0"48,25-24,-25 25,0 0,25 0,-25 0,0 24,25 26,-25-26,25 26,-25-26,24 26,-24-26,0 1,0 24,25-49,-25 25,0-25,0-1,-25-24,25-24,-24-1</inkml:trace>
  <inkml:trace contextRef="#ctx0" brushRef="#br0" timeOffset="441092.1911">5531 16545,'0'0,"25"0,0 0,0 0,0 0,-1-25,1 25,0 0,0 0,0 0,-1 0,1-25</inkml:trace>
  <inkml:trace contextRef="#ctx0" brushRef="#br0" timeOffset="441340.1266">5978 16495,'0'-25,"25"25,0 0,-1-24,26 24,-25 0,24 0,-24-25,0 25,0 0,0 0,-1 0</inkml:trace>
  <inkml:trace contextRef="#ctx0" brushRef="#br0" timeOffset="441732.4601">6375 16247,'25'0,"-1"0,1 25,0 0,0-1,-25 1,0 0,0 0,0 0,0 0,-25 24,25-24,-25 0,0 24,1-24,-1 0,25 25,-25-50,0 24,0 1,1 0,-1-25,0 25,50-50,0 25,-1 0,1-25,0 25,25 0,-26-25,1 25,0 0,0 0,0 0,-1 0,1-24,0 24,-50-25,25 0</inkml:trace>
  <inkml:trace contextRef="#ctx0" brushRef="#br0" timeOffset="442148.1175">6896 16123,'-25'25,"25"0,0-1,0 1,-25 25,25-1,-25 1,25 0,0-1,-25 26,25-26,-24 1,24 0,0-26,0 1,0 0,0-50,24 25,1 0,0 0,0 0,25 0,-26-25,1 25,25 0,-25 0,-1 0,26 0,-25 0,0 0,-1 0,1 0,-50 0,1 0,-1-24,0-1</inkml:trace>
  <inkml:trace contextRef="#ctx0" brushRef="#br0" timeOffset="442371.6943">6846 16173,'25'0,"0"0,0 0,-1 24,1-24,0-24,0 48,0-24,-1 0,1 0,-50 25,1 0</inkml:trace>
  <inkml:trace contextRef="#ctx0" brushRef="#br0" timeOffset="442571.5295">6821 16470,'0'0,"25"-24,0 24,0 0,0 0,24 0,-24 0,0 0,24 0,-24-25,0 25,0 0,0 0,-1 0,1 0</inkml:trace>
  <inkml:trace contextRef="#ctx0" brushRef="#br0" timeOffset="442911.9064">7640 15850,'0'25,"0"0,0 24,0-24,0 25,0 24,0-24,0 24,25 1,-25-1,0 1,0-1,0 0,0-24,0 0,0-1,0 1,0-25,0-1,0 1,0 0,0-50,-25 0,25-24</inkml:trace>
  <inkml:trace contextRef="#ctx0" brushRef="#br0" timeOffset="450127.2279">3423 17214,'25'25,"0"-25,-1 0,1 0,0 0,0 0,0 0,-25 25,24-25,1 0,0 0,0 0,0 0,0 0,-1 0,-24-25,25 25,0-25,0 50,0-25,-1 25,1-25,0 0,-25-25,25 25,0-25,-1 25,1 0,-25 25,25-25,0 25,0 0,-1-25,1 25,0-25,0 0,-25-25,25 25,-1-25,1 25,0-25,0 0,0 25,-1-24,1 24,0 0,-25 24,25-24,0 0,-25 25,24-25,1 0,-25 25,25-25,0 0,0 0,-1 0,1 0,0 0,-25-25,25 25,0 0,-1-25,1 25,0 0,0 0,0 0,0 0,-1 25,1-25,-25 25,25-25,0 0,0 25,-1-25,1 0,0 0,0 0,0-25,-1 25,-24-25,25 25,0-25,0 25,0 0,-1-24,1 24,0 24,0-24,0 0,-1 25,1-25,0 25,0-25,0 0,-1 0,1 0,0 0,0 0,0-25,24 25,-24-25,0 25,0 0,-1-24,1 24,0 0,0 0,0 24,0-24,-1 0,1 25,0-25,25 25,-26-25,1 0,0 0,0 0,0 0,-1 0,1 0,0 0,-25-25,25 25,0-25,-1 25,1 0,0 0,0 0,0 0,-1 25,1-25,0 25,0 0,0-25,-1 0,1 0,0-25,0 25,-25-25,25 0,-1 1,1-1,0 25,0-25,0 25,-1 0,1 0,0 25,0 0,0-1,0-24,-25 25,24-25,1 0,0 0,0 0,0 0,-1-25,1 1,0-1,0 25,-25-25,25 25,-1 0,1 0,-25 25,25-25,0 0,0 25,-1-25</inkml:trace>
  <inkml:trace contextRef="#ctx0" brushRef="#br0" timeOffset="457064.5701">8235 16570,'25'0,"0"0,0 0,24 0,-24 0,0-25,0 25,24 0,-24-25,0 25,0 0,-1 0,1 0,-25-25,25 25,-25 25,-25-25,0 0,1 0,-1 0</inkml:trace>
  <inkml:trace contextRef="#ctx0" brushRef="#br0" timeOffset="457327.782">8235 16718,'25'0,"0"0,0 0,-1 0,1 0,25 0,-25 0,24-24,-24 24,25 0,-26 0,1 0,0 0,0 0,0 0,-1 0,-73-50,24 50,0 0</inkml:trace>
  <inkml:trace contextRef="#ctx0" brushRef="#br0" timeOffset="458199.6919">9277 16644,'-25'-25,"50"25,0 0,0-25,-1 25,1 0,25 0,-25 0,-1 0,1 0,0-24,0 24,0 0,-1 0,1 0,-50 0</inkml:trace>
  <inkml:trace contextRef="#ctx0" brushRef="#br0" timeOffset="458451.71">9723 16272,'-24'0,"48"25,-24-1,-24 1,24 25,0 0,0-1,0 1,0-1,0 1,0 0,0-26,24 26,-24-25,0 0,0-1,0 1,25-25,-25 25,0-50,-25 25</inkml:trace>
  <inkml:trace contextRef="#ctx0" brushRef="#br0" timeOffset="459131.7128">10344 16446,'-25'24,"25"1,-25 0,25 0,-25 0,0 24,1-24,24 25,-25-26,25 26,-25-25,25 0,-25-1,25 1,-25 0,1-50</inkml:trace>
  <inkml:trace contextRef="#ctx0" brushRef="#br0" timeOffset="459307.9337">10071 16446,'0'0,"0"24,25-24,-25 25,24 0,1 0,0 0,0-1,0 26,24-25,-24 0,0-1,0 1,-1 0,1-25,25 0</inkml:trace>
  <inkml:trace contextRef="#ctx0" brushRef="#br0" timeOffset="459532.5114">10840 16272,'-25'25,"0"-1,25 1,-25 25,0 0,1-1,24 1,0-1,0 1,0 0,0-1,24 1,1-25,0-1,0 1,0-25,-1 0,26 0,0-25</inkml:trace>
  <inkml:trace contextRef="#ctx0" brushRef="#br0" timeOffset="459759.6789">10988 16570,'0'-25,"25"25,0 0,0 0,0 0,-1 0,26 0,-25 0,0 0,0 0,-1 0,1 0,0 0</inkml:trace>
  <inkml:trace contextRef="#ctx0" brushRef="#br0" timeOffset="460139.6505">11385 16297,'25'0,"0"24,0-24,-25 25,25-25,-25 25,24-25,-24 25,25-25,-25 25,0 0,0-1,-25 1,1 0,-1 0,0 0,0-25,50 0,0-25,0 25,-1 25,1-25,0 24,-25 1,0 0,0 0,-25 0,25-1,-25 1,25 0,-24-25,24 25,-25-25,0-25</inkml:trace>
  <inkml:trace contextRef="#ctx0" brushRef="#br0" timeOffset="460367.9165">11633 16197,'25'25,"0"0,-25 0,25 0,0-1,-1 1,1 25,0-25,0 24,0-24,-1 25,-24-25,25-1,-25 26,0 0,-25-26,25 26,-24 0,-1-1,0-24,-25 25</inkml:trace>
  <inkml:trace contextRef="#ctx0" brushRef="#br0" timeOffset="461003.6995">12452 16371,'-25'-25,"25"50,-25 0,1 0,-1 0,25 24,-25-24,0 25,0-1,1-24,-1 25,25-1,-25 1,25-25,0-1,0 1</inkml:trace>
  <inkml:trace contextRef="#ctx0" brushRef="#br0" timeOffset="461175.726">12154 16446,'25'0,"-50"0,75 0,-25 24,0 1,-1 0,1 0,0 0,0-1,0 1,-1 0,1 0,0 0,0-25,0 24</inkml:trace>
  <inkml:trace contextRef="#ctx0" brushRef="#br0" timeOffset="461528.1767">12675 16173,'25'24,"0"1,0-25,-25 25,24 0,1 0,-25-1,0 1,0 0,0 0,0 0,0 0,-25-1,1 1,24 0,-25-25,25 25,-25-25,50-25,0 25,-1 0,1 0,0 0,0 25,0-25,-25 25,24-1,-24 1,25-25,-25 25,-25 0,25 0,0-1,-24 1,24 0,-25 0,0 0,25-1,-25 1,0-25,1 0</inkml:trace>
  <inkml:trace contextRef="#ctx0" brushRef="#br0" timeOffset="461831.8044">13469 16421,'0'-25,"25"25,0 0,-1 0,1 0,0 0,0 0,0 0,-1 0,1 0,0 0,0 0,-25 25</inkml:trace>
  <inkml:trace contextRef="#ctx0" brushRef="#br0" timeOffset="462007.7085">13444 16594,'25'0,"0"0,0 0,24 0,-24 0,0 0,0 0,24 0,-24 0,0 0,0 0,-1 0,1 0</inkml:trace>
  <inkml:trace contextRef="#ctx0" brushRef="#br0" timeOffset="462675.762">14337 16371,'25'25,"0"-25,0 0,-1 0,1 0,0-25,0 25,-25-25,25 0,-1 1,-24-1,25 25,-25-25,0 0,0 0,-25 1,25-1,-24 25,-1 0,0-25,0 25,0 25,1-25,-26 25,25-1,0 1,0 0,1-25,-1 25,25 0,0-1,-25-24,25 25,25 0,0-25,-1 0,1 25,0-25,0 0,0 0,0 0,24-25,-24 25,0 0,0-25,-1 25,-48 0,-1 25,0 0,0 0,25 24,-25-24,25 25,-24-1,-1 26,25-26,-25 1,25 0,-25-1,25 1,0-1,-25 1,25-25,0 0,0-1,0 1,-25 0,25-50,0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1:03:13.0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1166 992,'25'0,"-50"-25,0 25,25 25,0 0,-25 0,25 0,0-1,0 26,0-25,0 0,-25-1,25 1,25 0,-25 25,0-26,0 1,0 0,25-25,0 25,0-25,-50-75,50 75,-25-24</inkml:trace>
  <inkml:trace contextRef="#ctx0" brushRef="#br0" timeOffset="864.1165">1290 1042,'0'0,"0"-25,25 25,-1 0,1 0,0 0,0 25,0 0,-25-1,0 1,-25 0,25 0,-25 0,0-1,0 1,1 0,-1-25,25 25,-25-25,50-25,0 0,-1 25,-24-25,25 25,0 0,-25-24,25 24,0 0,-25 24,24-24,-24 25,25-25,-25 25,-25 0,25 0,0-1,-24 1,24 0,-25-25,25 25,-25 0,0-25,25 24,-25-24,1-24,24-1,0-25</inkml:trace>
  <inkml:trace contextRef="#ctx0" brushRef="#br0" timeOffset="1067.9909">1513 918,'25'25,"0"-1,-25 1,24 0,1 0,-25 0,25-1,-25 1,25 0,-25 0,0 0,0-1,0 1,0 25,0-25,0-1,-25 1,25 0,-25 25,0-50,1 24</inkml:trace>
  <inkml:trace contextRef="#ctx0" brushRef="#br0" timeOffset="1920.3743">2108 1042,'0'0,"-24"0,48 0,1 25,0-50,25 25,-26 0,1 0,0 0,0-25,0 25,-1-25,1 25,0 0,0 0,-25-25,25 25,-50 25,0-25,25 25,-25-25,0 0</inkml:trace>
  <inkml:trace contextRef="#ctx0" brushRef="#br0" timeOffset="2164.8403">2307 719,'-25'0,"25"25,0 25,25-25,-25 24,0 26,0-1,25 0,-25 1,0-1,0 1,0-1,0 0,0 1,0-26,0-24,0 25,24-25,-24 0,0-50,-24 0,24 0,0-25</inkml:trace>
  <inkml:trace contextRef="#ctx0" brushRef="#br0" timeOffset="2531.7235">2332 1116,'-25'25,"0"0,25 0,-25-1,25 26,-25 0,25-26,-24 26,24 0,-25-26,25 1,0 0,25-50,-1 0,1 1,0-26,0 25,0-24,-1-1,1 25,0-24,0-1,0 25,-1-24,1 24,-25 0,25 0,-25 0,25 1,-50 48,25 1,0 0,0 0,0 24,0 26,0-26,0 1,0 24,0-24,-25 24,25-24,0 0,0-1,25-24,-25 0,0 0,0-75,0 25</inkml:trace>
  <inkml:trace contextRef="#ctx0" brushRef="#br0" timeOffset="2813.0672">2654 943,'25'0,"0"24,0 1,-25 0,0 0,0 0,0-1,0 26,0-25,0 24,0 1,0 0,24-1,-24-24,0 25,25-1,-25 1,0-25,25-1,-25 1,0 0,0 0,0 0,0-50,-25 25,25-25,-25 0</inkml:trace>
  <inkml:trace contextRef="#ctx0" brushRef="#br0" timeOffset="2971.9706">2555 1265,'25'0,"-1"0,1 0,0 0,0 0,0 0</inkml:trace>
  <inkml:trace contextRef="#ctx0" brushRef="#br0" timeOffset="3115.5995">2580 1414,'24'0,"1"0,0 0,0-25,0 25</inkml:trace>
  <inkml:trace contextRef="#ctx0" brushRef="#br0" timeOffset="3256.9097">2555 1563,'-25'0,"50"0,0 0,-1 0,1 0,25 0,-25-25,0 25,-1 0,1-25</inkml:trace>
  <inkml:trace contextRef="#ctx0" brushRef="#br0" timeOffset="3479.804">3125 1042,'-24'-25,"24"50,0 0,-25-1,25 26,-25-25,25 24,-25 1,0 0,1-26,-1 26,25 0,-25-26,25 1,-25-25</inkml:trace>
  <inkml:trace contextRef="#ctx0" brushRef="#br0" timeOffset="3692.8808">3125 1141,'0'0,"-24"25,48 0,-24-1,0 1,25 0,-25 0,0 24,0-24,0 25,0-25,0 24,-25-24,25 25,0-26,0 1,0-50</inkml:trace>
  <inkml:trace contextRef="#ctx0" brushRef="#br0" timeOffset="4373.406">3249 1141,'0'25,"0"0,25-1,-25 1,0 0,0 0,0 0,0-1,0 1,0 0,25 0,-25 0,0-1,0 1,0-50,25 25,-25-24,25-1,-25-25,0 25,24 1,-24-26,25 25,-25-24,0 24,25 0,-25 0,25 50,-50-25,25 25,0 0,0-1,0 26,0-25,0 0,0-1,0 1,25 0,-25 0,0-50,25 0,-25 0,0 1,24-1,-24 0,25-25,-25 26,25-1,-25 0,25 0,-25 0,25 50,-25 0,0 0,0 0,-25 24,25-24,0 0,-25 24,25 1,-25-25,25 24,-25-24,1 0,24 25,-25-50,25 24,-25-24,25-24</inkml:trace>
  <inkml:trace contextRef="#ctx0" brushRef="#br0" timeOffset="4516.2579">3547 1339,'25'25,"0"0,-1 0,1 0,0-1,0 1,0 0,0-25,-1 25,1-25,-25 25,25-25,-25-25</inkml:trace>
  <inkml:trace contextRef="#ctx0" brushRef="#br0" timeOffset="5824.0198">4018 918,'-24'0,"-1"25,25-1,-25-24,25 25,-25 0,0 0,25 24,-24-24,-1-25,25 25,0-50,25 25,-25 25,24 0,-24 0,0 24,25-24,-25 25,0-1,0-24,0 25,0-26,0 1,0 0,0-50,0 0,0 1,0-1,25-25,-25 25,0-24,0 24,25-25,-25 26,0-1,25 0,-1 0,1 25,0-25,0 25,0 0,-1 0,-48 0,24 25,-25 0,25 0,0 0,0-1,25-24,-25 25,0 0,0 0,-25-25,25 25,0-1,0 1,0 0,0 0,0 0,0-1,-25-48,25-1,0-25,-25 25,25 1,0-1,0-25,0 25,-25 1,25-1,25 25,-25-25,0 50,0 0,-25-25,25 24,0 1,0 0,0 0,25-50,0 0,-25-24,25 24,0 0,-25-25,24 26,-24-26,25 25,-25 0,25 1,0 24,-25 24,25 1,-25 0,24 0,1 0,0-1,0-24,0 0,-1 0,1 0,0 0,0 0,0-24,-1 24,-48 24,-1 1,25 0,0 0,0 0,-25-1,25 26,0-25,0 0,0 24,0-24,0 0,0 0,0-1,0 1,0 0,0 0,-25-25,0 0,25-25,-24 25,-1-25,0 0,0 1,0-1,1 25,24-25,-25 0,50 25,-1 0,-24-25,25 25,0 0,0-24,0 24,-1 0,-24-25,25 25,0-25,0 0</inkml:trace>
  <inkml:trace contextRef="#ctx0" brushRef="#br0" timeOffset="8016.7837">4911 819,'0'0,"25"-25,-25 0,25 50,-25 0,25 24,-25-24,0 0,0 0,-25 24,25-24,0 0,0 0,0-50,25 0,-25 0,25 25,-1-25,1 1,0-1,0 25,0-25,-1 25,-24 25,-24 0,24-1,-25 1,0 0</inkml:trace>
  <inkml:trace contextRef="#ctx0" brushRef="#br0" timeOffset="8352.7036">4837 1364,'0'0,"-25"0,50 0,0-25,0 1,24 24,-24-25,0 0,24 0,-24 25,0-25,0 1,0 24,-1-25,1 0,0 25,-25-25,0 0,-25 1,25-1,-25 0,1 0,-1 0,0 25,0 0,25 25,-25-25,25 25,-24 25,24-1,0 1,-25-1,25 1,-25 24,0-24,25 0,-25-1,1-24,24 25,-25-26,25 1,-25 0,25-50,0 0,0 1,0-26</inkml:trace>
  <inkml:trace contextRef="#ctx0" brushRef="#br0" timeOffset="8504.501">4936 1265,'25'-25,"-25"50,25-25,0 25,-1 0,1-1,0 1,0 0,0 0,-1 0,-24-1,25 1,0-25,-25 25,0 0,25-25,-25-25,0 0</inkml:trace>
  <inkml:trace contextRef="#ctx0" brushRef="#br0" timeOffset="8684.3067">5259 943,'24'-25,"1"25,0 0,0 0,0 0,-1 0,1 0,-25 25,25-25,-50 24,25 1,-25 0,1 0,-1-25</inkml:trace>
  <inkml:trace contextRef="#ctx0" brushRef="#br0" timeOffset="8976.836">5259 1141,'0'25,"24"-25,1 0,0 0,0 0,0 0,-1 0,1 0,-25 25,0-1,-25-24,25 25,-24 0,-1-25,0 25,25 0,-25-25,0 24,25 1,25-25,0-25,0 25,0-24,-1 24,1 0,-25-25,25 25,0 0,-25-25,-25 25,0 0</inkml:trace>
  <inkml:trace contextRef="#ctx0" brushRef="#br0" timeOffset="9247.8598">5209 1091,'0'25,"0"0,0 0,0 0,25 24,-25-24,0 25,0-1,25 1,-25-1,0-24,0 25,0-25,0-1,0 1,24-50,1 1,-25-1,25 25,0-25,0 25,-1-25,1 25,0-25,0 25,0-24,-1 24,1 0,25 0,-25-25,-1 25,1-25,0 0,-25 0</inkml:trace>
  <inkml:trace contextRef="#ctx0" brushRef="#br0" timeOffset="9708.7681">5804 868,'0'-25,"25"50,0 0,-25 0,25-25,-25 25,0-1,0 1,0 0,25 0,-25 0,0-1,0 1,-25 0,25 0,-25 0,0-25,25 24,-25 1,0-25,1 0,24 25,-25-25,0-25,25 0,-25 1,25-1,0 0,0-25,0 26,0-1,0 0,0 0,0 0,25 25,-25 25,25 0,-25 25,0-26,25 26,-25 0,0-1,0 1,0-1,0 1,0 0,0-1,0 1,0-25,0-1,0 1,0-50,0 1,0-26,0 25</inkml:trace>
  <inkml:trace contextRef="#ctx0" brushRef="#br0" timeOffset="10416.1203">5904 843,'24'-24,"1"24,0 0,0 0,24 0,-24 0,0 0,0-25,0 25,-1 0,-24-25,-24 25,-1 0,0 0,0 0,0 0,25 25,0 0,-24-1,24 26,-25 0,25-1,0 1,0-1,0 1,0 0,0-26,0 1,0 0,25-25,-1 0,1 0,0-25,0 0,-25 1,25 24,-1-25,1 0,0 25,0-25,0 25,-50-25,0 25,0 0,0 0,25-24,-24 24,24-25,-25 0,25 50,0 0,0-1,0 26,0 0,25-1,-25 1,0 24,0-24,0 24,0-24,0-1,0 1,0-25,0 0,0 0,0-1,0-48,-25-1,0 0,0 0,0 0,1 0,-1 1,0-1,0 25,0-25,1 0,48 25,1 0,25 0,-25-25,-1 1,26 24,-25-25,24 0,-24 25,25-25,-25 0,24 25,-24-24,25-1,-26 25,1-25</inkml:trace>
  <inkml:trace contextRef="#ctx0" brushRef="#br0" timeOffset="10632.8493">6573 794,'-25'0,"25"25,0-1,0 1,0 0,0 25,0-1,25 1,-25-1,0 1,0-25,0 24,0-24,0 0,0 0,0-50</inkml:trace>
  <inkml:trace contextRef="#ctx0" brushRef="#br0" timeOffset="10911.9556">6648 794,'0'-25,"24"0,1 25,0 0,-25 25,25 0,-25 0,0-1,-25 1,25 0,0 25,0-1,0-24,0 25,25-26,-25 26,0-25,0 24,0-24,0 0,25 0,-25 0,0-1,0-48,0-1</inkml:trace>
  <inkml:trace contextRef="#ctx0" brushRef="#br0" timeOffset="11100.764">6573 992,'25'-25,"0"25,0 0,-1 25,1-25,0 0,-75-25,50 50</inkml:trace>
  <inkml:trace contextRef="#ctx0" brushRef="#br0" timeOffset="11724.2351">6623 1091,'25'0,"-1"0,-24 25,-24 0,-1 0,0 0,0-25,25 24,25-24,0 0,0 0,-25-24,24 24,1 0,-25-25,25 25,-50 0,0 25,25-1,-24-24,-1 25,0 0,0 0,-24 0,24-1,0 1,-25 0,26 0,-1 0,25-1,25-24,-1 0,1-24,0-1,25 25,-26-25,26 0,0 0,-26 1,26 24,-25-25,24 25,-24 0,0 25,-25-1,-25-24,25 25,-25 0,1 0,-1 0,0-1,-25 1,26 0,-26 0,25 0,0-25,25-25,25 25,0-25,0 25,0 0,-1 0,1 0,25 25,-25-25,-1 0,1 0,0 0,0 0,25 0,-26 0,1-25,-25 0</inkml:trace>
  <inkml:trace contextRef="#ctx0" brushRef="#br0" timeOffset="11924.1375">7193 645,'-24'0,"24"25,24 0,-48 24,24 1,0-1,0 1,-25 24,25-24,-25 0,0 24,0-24,1-1,-1-24,0 25,0-26,0 1,1-25,-1 0,0 0</inkml:trace>
  <inkml:trace contextRef="#ctx0" brushRef="#br0" timeOffset="12255.9218">6995 868,'0'0,"25"0,24-25,-24 25,25 0,-1-24,-24 24,25 0,-1 0,-24-25,25 25,-25 0,-1 25,1-25,-25 24,-25 1,1-25,-1 25,0 0,0 0,0-25,1 24,-1-24,0 25,0-25,0 0,25 25,0 0,0 0,0-1,0 1,0 25,0-1,-24 1,24-25,0 24,0 1,0 0,-25-26,25 1,0 0,25-50,-25-24,0 24</inkml:trace>
  <inkml:trace contextRef="#ctx0" brushRef="#br0" timeOffset="12727.9383">7293 967,'24'0,"-24"-24,25 24,-25 24,25 1,-25 0,0 0,0 0,0-1,0 26,0-25,0 0,0 24,0 1,0-25,0 24,0 1,0-25,0 24,0-24,25 25,-25-26,0 1,-25 0,25-50,-25 25,0-25,25 1,-24-26,-1 25,25-24,0 24,-25-25,25 1,0 24,-25-25,25 25,25 1,-25-1,25 0,0 25,-25 25,24-25,-24 25,0-1,0 1,0 0,-24 0,-1 0,25-1,-25 1,50-25,-25-25,25 25,-1-24,1 24,0-25,0 25,-75-75,100 51</inkml:trace>
  <inkml:trace contextRef="#ctx0" brushRef="#br0" timeOffset="13032.5656">7541 1042,'24'-25,"1"25,-25-25,25 25,0 0,24 0,-24-25,0 25,0 0,0 0,-1-24,1 24,0 0,0 0,0 0,-50 0,0 0,0 0,-49-50,49 25</inkml:trace>
  <inkml:trace contextRef="#ctx0" brushRef="#br0" timeOffset="13232.7672">7764 744,'0'-25,"-25"1,25 48,0 26,25-25,-25 49,0 1,0-1,25 0,-25-24,0 24,0 1,-25-26,25 26,0-26,0 1,0-25,0 0,25-25,-25-25,0 0,0 0,0-24,0 24</inkml:trace>
  <inkml:trace contextRef="#ctx0" brushRef="#br0" timeOffset="13564.535">7739 1166,'-25'0,"0"0,1 0,24 25,-25-1,0 1,25 0,0 0,-25 0,25-1,25-24,0-24,0-1,-1 0,1 0,0-24,0-1,24 0,-24 1,0 24,0-25,0 1,-1 24,-24 0,25 0,-25 1,0 48,0 1,0 0,0 25,0-1,0 1,0-1,0 26,0-26,0 1,0 0,0-1,0-24,0 25,0-26,0 1,0-50,0 1,0-1,0 0,0-25</inkml:trace>
  <inkml:trace contextRef="#ctx0" brushRef="#br0" timeOffset="13860.3431">8062 819,'0'-25,"24"25,-24-25,25 25,0 0,0 25,0 0,-25-1,0 1,0 0,0 0,0 0,-25-1,25 1,0 25,0-25,0 24,0 1,0-1,0 1,0-25,25 24,-25 1,0 0,0-26,0 1,24 25,-24-25,0-1,0-48,0-1,-24 0,-1-49,0 49,25 0</inkml:trace>
  <inkml:trace contextRef="#ctx0" brushRef="#br0" timeOffset="14021.1457">8012 1091,'25'0,"0"0,-1 0,1 0,0 25,0-25,-50 25,0-25,25 25</inkml:trace>
  <inkml:trace contextRef="#ctx0" brushRef="#br0" timeOffset="14272.2216">8062 1265,'0'0,"0"-25,24 25,1 0,-25 25,-25 0,1 0,-1-1,25 1,-25 0,0 0,25 0,-25-25,25 24,25-24,-25-24,25 24,0 0,0-25,-1 25,1-25,0 25,0-25,0 0,-1 25,-73-74,74 74</inkml:trace>
  <inkml:trace contextRef="#ctx0" brushRef="#br0" timeOffset="14492.5486">8434 868,'-25'0,"0"25,25 0,0 0,0 24,0 26,0-26,0 26,0-26,0 1,0-1,0 26,0-26,-25-24,25 25,25-25,-25-50,0 0,0-25</inkml:trace>
  <inkml:trace contextRef="#ctx0" brushRef="#br0" timeOffset="15188.7869">8607 794,'0'0,"0"-25,25 25,0-25,0 25,-1 0,1 0,0 0,0 0,0 25,-1-25,1 25,-25 0,0-1,0 1,0 0,0 0,0 0,0 24,0-24,0 25,0-1,0-24,0 25,25-1,-25 1,0-1,0 1,0 0,25-1,-25-24,0 0,0 24,0-24,25-25,-25 25,-25-25,0-25,25 0,-25 1,0-1,1 0,-1-25,-25 26,25-26,-24 0,24 26,0-26,0 25,1-24,-1 24,25 0,-25 25,25-25,0 0,0 1,25 24,0-25,-1 25,1-25,0 25,0 0,0 25,-25 0,24-1,-48 1,24 0,0 0,0 0,-25-1,0 1,25 0,0 0,-25-25,25 25,-25-25,25-25,25 0,-25 0,25 25,0-25,0 1,-1 48,1-24,-25 25,25-25,-25 25,0 0,0 0,-25-25,25 24,-25 1,1-25,24 25,-25-25,0 0,0 0,0 0,1-25,-26 25</inkml:trace>
  <inkml:trace contextRef="#ctx0" brushRef="#br0" timeOffset="15587.9525">9178 843,'25'25,"-1"-25,-24 25,25-25,-25 25,25-25,-25 25,25-25,0 24</inkml:trace>
  <inkml:trace contextRef="#ctx0" brushRef="#br0" timeOffset="16248.0032">9128 992,'-25'0,"50"25,-25 0,25 0,-25-1,0 1,0 0,0 0,0 0,0-1,0-48,25 24,-25-25,0 0,25 0,-1 0,1 1,-25 48,25 1,-25-50,25 25,0 0,-1-24,1 24,0 0,0 0,0 24,-1-24,-24 25,0 0,0 0,0 0,-24-1,24 1,-25-25,25 25,-25 0,0-25,25 25,-25-25,25-25,-24 0,24 0,0 0,24 1,-24-1,25 25,-25-25,25 25,0-25,0 0,-1 25,1-24,0 24</inkml:trace>
  <inkml:trace contextRef="#ctx0" brushRef="#br0" timeOffset="16976.8861">9798 744,'0'0,"-25"0,25-25,-25 50,25 0,0 0,0 0,0 24,25 1,-25-25,0 24,25-24,-25 0,25 0,-1-25,1 0,0 0,0 0,0-25,-1 0,1 0,0 25,0-25,-25 1,25-1,-25 0,0 0,-25 0,0 1,25-1,-25 25,25-25,-25 0,25 50,-24 0,24 0,0 24,24 1,-24 24,0-24,0-1,0 26,0-26,-24 1,24 0,0-1,0-24,0 25,0-26,-25 1,25-50,-25 1,25-1,-25 25,25-25,-25 0,1 0,24 1,-25-1,0 0,50 25,-25-25,25 25,-1-25,1 1,25 24,-25-25,-1 0,1 0,0 25,0-25,0 1,0-1,-25 0,24 0,1 0,-25 1,0-1,0 0</inkml:trace>
  <inkml:trace contextRef="#ctx0" brushRef="#br0" timeOffset="17868.9319">10145 719,'25'0,"0"0,0 25,-1-50,1 25,0 0,0 0,-25-24,0-1,-25 25,-25-25,26 50,24 0,0-1,0 1,-25 0,25 0,0 0,0 24,0-24,0 0,0 0,0-1,25-24,-1-24,1-1,0 0,0 25,-25-25,25 25,-50 25,25 0,-25-25,0 25,0-1,1 26,-1-25,-25 0,25-1,1 1,-1 0,0 0,0 0,0-1,50-24,0 0,25 0,-26-24,1 24,25-25,-25 0,24 25,-24-25,25 0,-26 25,1-24,0 24,0-25,-50 25,0 0,0-25,1 25,24 25,0 0,0 24,0-24,0 25,0-26,0 26,0 0,-25-26,25 26,0 0,0-26,0 1,0 0,0 0,-25-50,0 0,0 25,25-25,-24 1,-1 24,0-25,0 25,0-25,1 0,48 25,1-25,0 1,0 24,0-25,24 0,-24 25,25-25,-26 0,1 1,0-1,25 0,-26 0,1 0,0 1</inkml:trace>
  <inkml:trace contextRef="#ctx0" brushRef="#br0" timeOffset="18652.2154">10691 769,'0'-25,"25"25,-25-25,24 25,-24 25,-24 0,24 0,-25 0,0-25,25 24,-25 1,0-25,1 0,-1 25,50-50,-1 25,1 0,0-25,0 25,0 0,-1 0,-24 25,25-25,-25 25,0 0,-25 0,25-1,-24-24,24 25,-25 0,0 0,0 0,0-1,1-24,24 25,0-50,24 25,-24-24,25 24,0 0,0 49,0-24,-25 0,0 24,0-24,-25 25,25-25,0 24,-25 1,25-25,0-1,0 1,0 0,-25 0,50-25,-25-25,0 0,0 0,0 1,25-1,-25 0,0-25,0 26,25-1,-25-25,0 25</inkml:trace>
  <inkml:trace contextRef="#ctx0" brushRef="#br0" timeOffset="19952.1268">10840 918,'24'-25,"1"25,0 0,25 0,-26 0,1-25,25 25,-25 0,-1 0,26-25,-25 25,-25 25,-25-25,0 0,0 25,1 0,-1-25,25 25,0-1,-25 1,25 0,0 0,0 0,0-1,0 1,0 0,0 0,0 0,0-1,25-48,0 24,-25-25,24 25,-24-25,25 0,-25 0,0 1,0-1,-25 0,1 25,-1 0,0 0,0 0,0 0,1 25,24 0,-25-1,0 26,25-25,-25 0,25-1,0 1,0 25,0-25,0-1,0 1,0 0,0 0,25 0,0-25,0-25,-1 25,1-25,25 0,-25-24,24 24,1-25,0 25,-1-24,1-1,-1-24,-24 24,25-24,-25 24,-1 1,-24-26,0 50,0-24,0 24,-24 0,-1 0,0 50,25 0,25 0,-25 0,25-25,-25 24,24-24,-24 25,25-25,-25 25,25-25,-25 25,0 0,0-1,0 1,0 0,-25-25,25 25,-25 0,1-1,-1 1,0 0,0-25,0 25,1-25,-1 25,0-25,25-25,-25 25,25-25,0 0,25 25,0-25,0 25,-1-24,1-1,0 25,0 0,0 0,-1 0,1 0,-25 25,0-1,0 1,0 0,0 0,-25 0,25-1,-24-24,-1 25,25 0,-25-25,25 25,25-25,0 0,-1-25,26 25,-25 0,0 0,-1 0,1 0,-25 25,25 0,-50-25,25 24,0 1,-25 0,1 0,24 0,-25 24,0-24,0 0,0 0,1 24,-1-24,0 0,0-25,25 25,-25-25,1 0,24-25,-25 25,25-25,0 0,0-24,0 24,0-25,0 25,0 1,0-1,25 0,-1 50,1-25,-25 25,25-25,-25 24,25-24,0 25,-1 0,1-25,0 0,0 0</inkml:trace>
  <inkml:trace contextRef="#ctx0" brushRef="#br0" timeOffset="20752.0103">11757 893,'25'0,"0"-25,0 25,0-25,-1 25,1 0,0 0,0 25,-25 0,25 0,-25 24,-25-24,25 25,0-1,-25 1,25 0,-25-1,25-24,0 0,0 0,25-50,-25 0,25 0,0-24,-25 24,24-25,-24 1,0 24,25-50,-25 26,25-1,0 1,-25 24,0 0,25 0,-25 0,24 1,1 24,0 0,0 24,-25 1,0 0,0 0,0 24,0 1,-25 0,25-1,-25 1,0-1,1 1,24-25,-25 24,0 1,25-25,-25-25,25 25,25-50,-25 0,25 0,0 0,-25 1,24-1,26 0,-25 0,0 25,24-25,-24 1,0 24,0 0,-25 24,0 1,-25 0,25 0,-25-25,0 25,1-1,-1 1,0 0,0 0,0 0,0-25,50 24,0 1,0-25,-25 25,25-25,0 0,-1 25,1-25,0 0,0 0,0 0,-25-25,24 25,1-25,-25 0,25 1</inkml:trace>
  <inkml:trace contextRef="#ctx0" brushRef="#br0" timeOffset="21339.9036">12576 893,'25'0,"0"0,-1 0,1 0,0-25,0 25,0 0,-1 0,1 0,-25 25,-25 0,1 0,-1-1,0 1,0 25,-24-25,24-1,0 26,0-25,0 0,25-1,0 1,0 0,25-25,-25 25,25-50,-25 0,25 0,-25 1,0-1,25-25,-25 25,0-24,24-1,-24 1,0-1,0-24,0 24,0 0,0 26,-24-26,48 75,-24 0,0 24,25-24,-25 49,25-24,-25 24,25 1,-25-26,25 26,-1-1,1-24,0-1,0 26,0-26,-1 1,1-25,-25 0,25 24,0-24,-25-50,-25 0,25 1,-25-26,25 0,-25 1,25-1,-24-24</inkml:trace>
  <inkml:trace contextRef="#ctx0" brushRef="#br0" timeOffset="21492.0133">12824 695,'0'0,"-25"0,50 0,-25 24,25 1,0 0,-1 0,-24 0,25-1,-25 1,25 0,0-25,-25 25,25 0,-25-1,0 1,24 0</inkml:trace>
  <inkml:trace contextRef="#ctx0" brushRef="#br0" timeOffset="21660.7613">13171 1364,'-25'25,"25"0,0 0,0-1,0 1,0 0,0 0,-24-25,24 25,0-1,-25 1,0-25,0 0,25 25</inkml:trace>
  <inkml:trace contextRef="#ctx0" brushRef="#br0" timeOffset="23913.1298">13519 992,'0'0,"24"0,-24-25,0 1,0 48,25-24,-25 25,0 0,0 25,0-26,-25 26,25-25,0 0,-24 24,24-24,-25 0,25 0,-25-25,25 24,0-48,0-1,25 0,-25 0,0 0,25 1,-25-1,24 25,1 0,0 25,-25-1,25-24,-25 25,25 0,-1 0,1-25,0 0,-25-25,0 0,0 0,25 1</inkml:trace>
  <inkml:trace contextRef="#ctx0" brushRef="#br0" timeOffset="24200.1374">13791 918,'0'0,"0"-25,25 50,-25 0,0-1,0 1,-25 0,25 25,0-1,-24 1,24-1,-25 1,25-25,-25 0,25-1,0 1,-25 0,25-50,0 0,0 1,25-1,-25 0,0 0,25 25,0 0,-25 25,24 0,-24 0,25-1,0 1,-25 0,25-25,0 25,-1 0,1-1,0-24,0-24</inkml:trace>
  <inkml:trace contextRef="#ctx0" brushRef="#br0" timeOffset="24588.7083">14139 868,'0'0,"0"-25,24 25,1 25,0-25,0 0,0 0,-1 0,1 25,0-25,0 0,-25 25,0 0,-25-25,25 24,-25 1,0 0,1-25,-26 25,25 0,0-1,1-24,-1 0,0 0,0 0,0 0,25 25,0 0,0 0,0 0,0-1,0 1,25 25,-25-25,0-1,0 26,0-25,0 0,0-1,0-48,0-1,0 0</inkml:trace>
  <inkml:trace contextRef="#ctx0" brushRef="#br0" timeOffset="24944.5603">14139 1166,'0'0,"0"-25,24 0,1 25,0-25,0 25,0-24,-1 24,26 0,-25 0,25 0,-26-25,26 25,-25 25,0-25,-1 0,1 0,0 24,-25 1,-25 0,25 0,-25-25,1 25,-1-1,0-24,0 25,0-25,-24 0,24 0,0 0,0 0,0 0,1-25,-1 1,25 48,0 1,0 0,0 0,0 0,25-1,-25 1,0 0,0 0,0 0,0-50,24 0,-24 0,25 0</inkml:trace>
  <inkml:trace contextRef="#ctx0" brushRef="#br0" timeOffset="25099.8729">14412 1091,'0'-24,"0"48,0 1,0 0,24 0,-24 0,0 24,0 1,0-1,0 1,0 0,0 24,0-24,-24-1,24 1,0 24,0-24,0-25,0 0,0-1</inkml:trace>
  <inkml:trace contextRef="#ctx0" brushRef="#br0" timeOffset="25368.0949">14883 719,'0'25,"0"0,0 25,0-1,25 1,-25-1,0 1,0 0,0-1,0 1,0-25,0-1,0 1,0 0,0-50,0 0,0 1,0-1,0-25</inkml:trace>
  <inkml:trace contextRef="#ctx0" brushRef="#br0" timeOffset="25643.8652">14982 769,'0'-25,"0"0,0 1,25 24,0 0,-1 24,-24 1,0 0,0 0,0 24,0-24,0 0,0 25,0-26,0 26,0-25,0 24,0-24,0 25,0-25,0-1,25 1,-25 0,0 0,-25-25,25-25,0 0,0 0,-24 25</inkml:trace>
  <inkml:trace contextRef="#ctx0" brushRef="#br0" timeOffset="26411.956">14957 943,'0'-25,"25"25,0 0,0 0,-1 0,-24 25,-24-1,-1-24,25 25,-25-25,0 25,50-25,0 0,0 0,-1 0,1-25,-50 50,1 0,-1 0,0-25,25 24,-25 1,0-25,25 25,25-25,-25-25,25 25,0 0,0 0,-1 0,-48 25,-1 0,0 0,0-1,0 1,-24 0,24 0,0 0,-24-1,24 1,0-25,25 25,-25-25,50 0,0 0,-25-25,49 25,-24-25,25 1,-25-1,24 0,1 25,-25-25,24 25,-24 0,0 0,0 0,-1 25,-24 0,-24-25,24 25,-25-1,0 26,0-25,0 0,1-25,-1 24,0 1,-25-25,50 25,-24-25,-1 0,50-25,-1 25,1-25,0 25,0 25,0-25,-1 0,1 0,0 0,0 0,0 0,-1 0,1 0,0-25,0 1,0-1,-1-25</inkml:trace>
  <inkml:trace contextRef="#ctx0" brushRef="#br0" timeOffset="26624.2101">15627 620,'-25'-25,"25"75,0-25,0 0,-25-1,25 26,-24 0,24-1,-25 26,0-26,25 1,-25-1,0 1,-24 0,49-26,-25 1,0 0,0 0,0-25,1 0,-1-25</inkml:trace>
  <inkml:trace contextRef="#ctx0" brushRef="#br0" timeOffset="27499.8281">15354 819,'0'0,"25"-25,0 25,24 0,-24-25,25 25,-1-25,1 25,0 0,-26 0,26 0,0-25,-26 25,1 0,0 0,0 25,0-25,-50 0,25 25,-25-25,0 25,25 0,-49-25,24 24,0 1,0-25,0 25,1-25,-1 25,25 0,-25-1,25 1,0 0,0 0,0 24,0 1,-25 0,25-26,0 26,-25 0,25-26,0 26,0-25,-24 0,48-25,-24-25,25 0,-25 0,25-24,-25-1,25 25,-25-24,25-1,-1 0,-24 26,25-26,-25 0,25 26,-25-1,0 0,25 25,-25-25,25 25,-25 25,0 0,0 0,0-1,0 1,0 0,0 0,0 0,0 24,0-24,0 0,0 0,0 24,0-24,0 0,0 24,0-24,24 0,-24 0,0 0,0-1,0 1,0 0,-24-50,-1 0,0 1,0-1,0 0,25 0,-24-24,-1 24,25 0,0 0,0 0,0 1,25-1,-25 0,24 25,1 0,0 0,-25 25,25-25,-25 25,0-1,0 1,-25 0,25 0,-25 0,0-25,1 24,24 1,-25-25,25 25,0-50,25 0,-1 25,-24-24,25-1,25 25,-25-25,-1 0,1 0,25 25,-25-24,24-1</inkml:trace>
  <inkml:trace contextRef="#ctx0" brushRef="#br0" timeOffset="28308.4983">16123 1042,'0'0,"0"-25,25 0,0 25,24 0,-24 0,25-25,-26 25,26 0,-25-24,25 24,-26 0,1 0,0 0,-25-25,-25 25,0 0,25-25,-24 25,-1-25,25 0,0 1,-25-1,25 0,0 0,0 0,0 1,-25-1,25 50,25-25,-25 24,0 1,0 25,0 24,0-24,0 24,0 1,0-1,0 0,-25-24,25 0,0-1,0 1,0-25,0-1,0-48,0-1,0 0,0 0,0 0,0-24,0 24,0 0,-25 0,0 1,1 24,-1 0,0 24,0-24,0 25,25 0,-24 0,24 0,24-25,1-25,0 0,0 0,0 0,24 1,-24-26,25 25,-25-24,24-1,-24 25,0-24,0 24,-1-25,1 25,0 1,-25-1,0 0,0 50,0 0,0 24,0 1,0-1,-25 26,25-26,0 26,0-26,-25 1,25 0,0-1,0 1,0-25,0-1,0 1,0-50,0 1,25-1,-25-25,0 25,0-24</inkml:trace>
  <inkml:trace contextRef="#ctx0" brushRef="#br0" timeOffset="28644.3613">16718 819,'0'-25,"25"0,-25 0,25 25,0 0,0 0,-25 25,0 0,0 0,0-1,0 1,0 0,0 0,0 0,0-1,0 26,0-25,0 24,0-24,0 25,0-25,0 24,0-24,0 25,0-26,0 1,24 0,-24 0,0 0,0-1,-24-48,24-1,-25 0,25 0,-25 0,0 1</inkml:trace>
  <inkml:trace contextRef="#ctx0" brushRef="#br0" timeOffset="29052.8476">16644 1067,'0'-25,"0"0,25 25,0 0,-1 0,1 25,0-25,0 25,-50-25,25 24,-25-24,25 25,-25-25,1 25,-1-25,25 25,-25-25,25 25,25-25,0 0,-1 0,1 0,0 0,0 0,-25 24,-25-24,25 25,0 0,-25 0,0 0,1-25,-1 24,0 1,25 0,-25 0,0-25,25 25,25-50,0 25,-25-25,25 25,0-25,24 0,-24 1,0-1,24 0,-24 0,0 0,25 1</inkml:trace>
  <inkml:trace contextRef="#ctx0" brushRef="#br0" timeOffset="29272.825">17090 744,'-24'0,"-1"0,25 25,0 0,-25 24,25 1,0 0,0-1,0 26,0-26,0 26,0-26,-25 1,25-1,0 1,0 0,0-26,0 1,25-25,-25-25,0 1,0-1,0-25,25 25</inkml:trace>
  <inkml:trace contextRef="#ctx0" brushRef="#br0" timeOffset="30056.6296">17165 819,'0'0,"0"-25,25 25,-25-25,24 25,1-25,0 25,0 0,0 0,-1 0,1 0,0 0,0 0,0 0,-1 0,-24 25,25-25,0 25,-25 0,0-1,0 1,-25 0,25 0,0 0,0 24,0-24,0 0,0 24,0 1,0-25,0 24,0-24,0 25,25-1,-25 1,0-25,0 24,0-24,0 25,25-25,-25-1,0 1,0 0,-25-50,0 0,0 1,25-1,-24 0,-1 0,0-24,0-1,-24 0,24 1,-25 24,25-25,1 1,24 24,-25 0,0 0,0 1,25-1,25 25,0-25,0 25,-1-25,1 25,0 0,0 0,0 0,-25 25,0 0,0 0,-25-1,25 1,-25 0,0 0,25 0,-25-1,1 1,-1 0,25 0,-25-25,25-25,25 0,0 0,-1 1,1-1,0 25,-25-25,25 25,0 0,-1 0,1 0,-25 25,0 0,0-1,0 1,-25 0,25 0,-24-25,24 25,-25-25,25 24,-25-24,0 0,0 0,1 0,24-24,-25 24,0-25</inkml:trace>
  <inkml:trace contextRef="#ctx0" brushRef="#br0" timeOffset="30476.6128">17835 918,'0'-25,"0"0,24 25,1 25,0-25,0 0,0 25,-1-25,1 0,-25 25,25-25,-50 0,25 24,-25-24</inkml:trace>
  <inkml:trace contextRef="#ctx0" brushRef="#br0" timeOffset="31300.2335">17711 992,'24'0,"-24"25,0 0,25 0,-25-1,0 1,0 0,25-25,-25 25,0 0,0-1,0 1,25-50,0 1,-25-1,24 0,1 0,0 0,0 1,0-1,-1 25,1 25,-25-1,0 1,0 0,0 0,0 24,0-24,0 0,-25-25,25 25,0 0,-24-25,-1 24,50-48,-25-1,0 0,24 0,1 0,-25 1,25-1,0-25,0 50,-1-25,1 1,0 24,0 0,0 0,-1 0,-24 24,25-24,-25 25,0 0,0 0,0 0,-25-1,25 1,-24 0,-1 0,0-25,0 0,0 0,25-25,0 0,0 0,0 1,25-1,-25 0,25 0,0-24,0 24,-1 0,1-25</inkml:trace>
  <inkml:trace contextRef="#ctx0" brushRef="#br0" timeOffset="31864.8643">18479 744,'-24'0,"-1"25,25 0,0 0,0-1,25 1,-25 0,24 0,1 0,0-25,0 0,0-25,0 25,-1 0,1-25,0 0,0 0,0 1,-25-1,0 0,-25 25,25-25,-25 0,0 25,25 25,0 0,-25 0,25 24,0 1,0 0,25 24,-50-24,1 24,24-49,0 49,-25-24,25-1,0-24,0 25,0-25,0-1,-25-48,25-1,-25 25,25-25,-25 0,25 0,-25 1,25-1,0 0,0 0,0 0,25 25,-25-24,25 24,0-25,0 0,0 25,-1-25,1 25,0-25,0 1,-25-1,25 25,-25-25,24 0,-24 0,25 1,-25-1,25 25,-50-25,25 0,0 0</inkml:trace>
  <inkml:trace contextRef="#ctx0" brushRef="#br0" timeOffset="32704.1274">18777 794,'0'-25,"0"0,25 25,0 0,0 0,-1 0,1 0,0 0,0 0,0-25,-25 1,0-1,-25 25,0 0,25 25,-25-1,25 1,-25 0,1 0,24 24,-25-24,25 0,-25 25,25-26,0 1,25-25,0-25,-1 25,1-24,0 24,0-25,0 25,-1 0,1-25,0 25,0 0,-25 25,0-50,-25 25,0 25,0 0,1-1,-1 1,-25 0,25 0,1 0,-26-1,25 1,0 0,1 0,48-25,1 0,25 25,-50-50,74 25,-74-25,0 50,25-50,49 0,-49 25,0-25,0 25,0 0,-25-24,24 24,-48 0,-1-25,0 25,25-25,-25 25,25 25,0 0,0 24,0-24,0 25,0-26,0 26,0-25,25 49,-50-74,25 50,-25-25,25-1,0 1,0 0,-24-25,-1 0,0-25,0 0,0 25,1-24,-1-1,0 0,25 0,-25 25,50-25,-25 1,25 24,0-25,24 0,-24 0,25 25,-26-25,26 1,-25-1,0 0,24 0,1 25,-50-74,25 49,-1 0</inkml:trace>
  <inkml:trace contextRef="#ctx0" brushRef="#br0" timeOffset="33236.0323">19397 719,'-25'0,"25"25,0 0,-24-25,24 25,-25 0,0-25,25 24,-25-24,25 25,-25 0,50-25,0 0,0 0,0 0,-1 0,1 25,-25 0,0-1,0 1,-25 0,25 25,-24-26,-1 1,25 0,-25 0,25 0,-25-25,25 24,0 1,0 0,0 0,0 0,25-1,-25 1,0 0,0 0,0 0,-25-1,50-24,-25-24,0-1,0 0,25 0,-25-24,25 24</inkml:trace>
  <inkml:trace contextRef="#ctx0" brushRef="#br0" timeOffset="33660.6754">19447 967,'0'0,"25"-24,-25-1,24 25,1-25,0 25,0 0,0 25,24 0,-73-50,24 50,0-1,0 1,-25 0,25 0,-25 24,0-24,0 25,25-25,-25 24,25-24,0 0,0 24,0-24,0 0,25-25,0 0,0 0,0-25,0 25,-1-25,1 1,0-1,0 0,0 0,-1 0,-24 1,25-1,-50-25,25 25,-24 25,-1 0,0 25,25 0,0 0,-25 0,50-25,-25 24,0 1,25-25,-25 25,25-25,-1 0,1 0,0 0,0 0,0-25,-1 25,1 0,-50-99,50 74</inkml:trace>
  <inkml:trace contextRef="#ctx0" brushRef="#br0" timeOffset="34036.0264">20117 794,'-25'0,"0"-25,25 50,-25 0,25-1,-25-24,50 50,-74-50,49 25,0 0,0-50,24 50,-24-1,25 51,-50-75,75 74,-124-49,74 25,0-1,0 26,-25-51,25 26,0-25,-25 0,25-1,0 1,0 0,25-50,-25 0,25-24,-25 24,0-25,0 26,24-26,-24 0,25 1,-25-1,25-24</inkml:trace>
  <inkml:trace contextRef="#ctx0" brushRef="#br0" timeOffset="35352.2664">20117 843,'0'0,"24"-49,-24 24,0 0,25 0,0 50,0 0,-25-50,49 25,-24 0,0 0,0 0,0 0,-25-25,0 1,0-1,-25 25,0 25,25-1,-25 1,25 0,-25 0,25 0,-24-1,24 1,-25 0,25 0,0 0,0-1,0 1,0 25,-25-1,25-24,0 25,-25-25,25 24,-25-24,25 25,0-26,0 1,0-50,25 1,-25-1,0 0,25-25,0 26,-25-1,25-25,-25 25,24 1,-24-26,25 25,0 0,-25 1,25 24,-25-25,25 25,-25 25,0-1,0 1,0 0,0 0,-25 0,25-1,0 1,0 0,0 0,0 24,0-24,0 0,0 0,0 0,0-1,0 1,25 0,-25-50,0 0,-25 1,25-1,0 0,-25 25,25-50,0 26,-25 24,25-25,0 0,-25 0,25 0,25 25,0 0,0 0,-25 25,-25-25,0 25,0-25,1 25,-1-25,25 25,25-25,-1 0,1 0,-25 24,-25-24,25 25,-24-25,-1 25,0-25,25 25,25-25,0-25,-1 25,1 0,0 0,0 0,-50 25,0 0,0-25,1 24,-1-24,0 25,0 0,0-25,1 25,-1-25,0 25,0-25,25 24,-25-24,50 0,0 0,0 0,0 0,-1-24,1 24,0 0,0 0,0 0,24-25,-24 50,0-25,24 0,-24 0,0 0,0 0,0 0,-1 0,1 0,-25-25</inkml:trace>
  <inkml:trace contextRef="#ctx0" brushRef="#br0" timeOffset="35532.0361">20786 1463,'0'0,"25"0,-25-24,-25-1</inkml:trace>
  <inkml:trace contextRef="#ctx0" brushRef="#br0" timeOffset="51988.0542">2927 2555,'25'25,"0"-25,-1 24,1 1,0-25,0 0,-25 25,25-25,-50 25,25 0,-25-25,0 25</inkml:trace>
  <inkml:trace contextRef="#ctx0" brushRef="#br0" timeOffset="52611.6792">2902 2828,'-25'0,"1"25,48-25,-24-25,25 25,0 0,0 0,0 0,-1 0,-24 25,25-25,-25 24,0 26,0-25,0 24,0-24,-25 25,25-25,0-1,0 1,0 0,25-25,-25-25,0 0,25 1,-25-26,25 0,-25 26,25-26,-25 0,24-24,-24 24,25 1,-25-1,25 0,-25 1,0-1,25 1,-25 24,0 0,0 0,0 0,25 50,-25 0,0 0,0 0,0 24,0 1,0-25,0 24,0-24,0 25,0-25,-25-1,25 1,0 0,25-50,-25-24,0 24,24 0,-24-25,0 1,25 24,-25 0,25-25,-25 26,25-1,-25 50,25-25,-25 24,0 1,0 0,0 0,0 24,0-24,24 0,-24 0,0 0,25 0,0-25,0 0,-25-25,25 25,-25-25,-50-25</inkml:trace>
  <inkml:trace contextRef="#ctx0" brushRef="#br0" timeOffset="52868.7746">3225 2977,'0'0,"-25"0,25 24,0 1,25-50,-1 1,1-1,0 0,0 25,-25-25,25 25,-1-25,1 25,-25 25,0 0,0 0,-25 0,25-1,-24 26,-1-25,25 0,-25-1,0 1,0 0,1 0,-1-25,0 25,0-25,0-25,1 0</inkml:trace>
  <inkml:trace contextRef="#ctx0" brushRef="#br0" timeOffset="53016.7043">3101 3051,'24'0,"1"0,0 25,0-25,0 25,-1-25,1 24,0-24,0 25,24-25,-24 25,0-25,25 0,-26 25,26-25,-25 0,24 0,-24-25,25 25,-25-25</inkml:trace>
  <inkml:trace contextRef="#ctx0" brushRef="#br0" timeOffset="56536.8526">4341 2505,'0'0,"0"-25,-25 50,25 0,-25 0,25 0,-25 24,1 26,24-26,-25 1,25 24,-25-24,25 0,-25-1,25-24,0 25,-25-26,25 1,0 0,25-50,-25 0,0 1,0-26</inkml:trace>
  <inkml:trace contextRef="#ctx0" brushRef="#br0" timeOffset="56736.8684">4341 2456,'0'-25,"0"50,25-25,-25 24,24 26,-24-25,0 24,25 26,-25-25,25-1,0 1,-25-1,25 1,-25 0,0-1,24 1,-24-25,0-1,0 1,0 0,-24-25,-1-25,25 0</inkml:trace>
  <inkml:trace contextRef="#ctx0" brushRef="#br0" timeOffset="56888.3819">4266 2927,'0'-25,"25"25,0 0,0 0,0-25,-1 25,1 0,0-24,25 24,-26-25,1 0,0 25,0-25,0 0,-1 1</inkml:trace>
  <inkml:trace contextRef="#ctx0" brushRef="#br0" timeOffset="57552.5496">4787 2530,'25'25,"0"-25,0 0,0 0,-1 0,1-25,0 25,25 0,-26 0,1 0,0 0,-25-25,0 0,-25 1,0 24,1-25,-1 25,0 0,0 0,0 25,25-1,0 1,0 0,0 0,0 24,-24-24,24 25,0-25,0 0,-25 24,25-24,0 0,25-25,-1-25,1 0,0 25,0-25,0 25,-1 0,26-24,-25 48,0-24,-1 25,1 0,-25 0,25 0,-25 24,0-24,0 25,-25-26,25 1,0 25,-25-25,1-1,24 1,-25 0,0-25,0 25,0-25,1 0,-1 0,0 0,0-25,0 25,1-25,-1 25,0-25,-25 25,25-24,1 24,-1 0,0 0,50-25,0 25,-1 0,1-25,0 25,25 0,-25-25,-1 0,26 25,-25-24,24 24,-24-25,25 0,-25 0,-1 0,26 1,-25-1,24 0</inkml:trace>
  <inkml:trace contextRef="#ctx0" brushRef="#br0" timeOffset="57784.6253">5457 2505,'-25'0,"0"25,25 0,0 0,0-1,0 26,0 0,0-1,0 1,0 0,0-1,-24 26,24-26,0-24,0 25,0-26,0 1,0 0,24-25,-24-25,0 0,0-24,0 24,0-25,0 1</inkml:trace>
  <inkml:trace contextRef="#ctx0" brushRef="#br0" timeOffset="58152.5446">5407 2629,'0'0,"0"-25,25 1,-25-1,0 0,25 25,0 0,0 0,-1 0,1 25,-25 0,25-25,-25 24,0 1,25 0,-50 0,25 0,0 0,-25-1,25 1,-25 0,1 0,-1 0,25-1,-25-24,0 0,0 0,50-24,0-1,0 25,0-25,-1 25,1 0,0 0,0 0,-25 25,25-25,-1 25,1-1,-25 1,25 0,-25 0,0 0,0-1,0 1,-25 0,25 0,-25 0,25-1,-24 1,-1-25,0 25,0 0,0-25,1 0,-1 0,0 0,25-25,-50 25</inkml:trace>
  <inkml:trace contextRef="#ctx0" brushRef="#br0" timeOffset="58696.8257">5953 2604,'-25'-24,"50"24,0 0,25-25,-26 25,1 0,0 0,25-25,-26 25,1 0,0 0,0 0,0 0,-1 0,-48-25,-26-24,25 49</inkml:trace>
  <inkml:trace contextRef="#ctx0" brushRef="#br0" timeOffset="58952.5359">6176 2282,'0'25,"0"0,0-1,0 1,0 25,0-1,0 26,0-26,0 26,0-1,0-24,0 24,0-24,0 24,0-24,0-25,0 0,0-1,0 1,0 0,0-50,0 0,0 1,0-1,0 0,0-25,0 1</inkml:trace>
  <inkml:trace contextRef="#ctx0" brushRef="#br0" timeOffset="59292.0625">6152 2803,'0'0,"0"-25,-25 0,0 25,0 25,25 25,-25-25,25-1,-24 26,24-25,-25 0,25-1,0 1,25-25,-25-25,24 1,1-1,0-25,0 25,0-24,-1-1,26 1,-25 24,0-25,-1 0,1 26,0-1,-25 0,25 0,-25 0,25 25,-25 25,0 25,0-25,0 24,0-24,0 50,0-26,0 1,0-1,0 1,0 0,0-1,0 1,0-25,0-1,0 1,0 0,0-50,0 0,0-24</inkml:trace>
  <inkml:trace contextRef="#ctx0" brushRef="#br0" timeOffset="59604.9424">6499 2530,'0'0,"25"-25,-1 25,1 0,0 0,-25 25,0 0,0 24,0-24,0 25,0-25,0 24,0 1,0 0,0-1,0 1,25-1,-25 1,0-25,0 0,25-1,-25 1,0 0,0 0,0-50,-25 0,25 0,-25 1,25-1,-25 0</inkml:trace>
  <inkml:trace contextRef="#ctx0" brushRef="#br0" timeOffset="59792.9194">6400 2753,'24'0,"1"0,-25 25,25-25,0 0,0 0,-1 0,1 0,-50 25,1 0</inkml:trace>
  <inkml:trace contextRef="#ctx0" brushRef="#br0" timeOffset="59924.1776">6424 2902,'25'0,"0"0,0 0,0 0,-1 0,1 0,0 0,-50 0,25 25</inkml:trace>
  <inkml:trace contextRef="#ctx0" brushRef="#br0" timeOffset="60052.4451">6400 3101,'0'0,"-25"0,50 0,-1 0,1 0,0-25,0 25,0 0,-1-25,26 25,-25-25,0 0,24 1,-24-26</inkml:trace>
  <inkml:trace contextRef="#ctx0" brushRef="#br0" timeOffset="60252.9206">6945 2505,'0'0,"-24"0,-1 25,25 0,-25 0,0-1,25 1,-25 25,0 0,1-26,24 26,-25 0,0-26,25 26,-25-25,25 0,0-1,0-48</inkml:trace>
  <inkml:trace contextRef="#ctx0" brushRef="#br0" timeOffset="60471.8407">6896 2629,'0'25,"0"0,0 0,25 0,-25-1,0 1,0 25,0-25,0-1,0 1,-25 0,25 25,0-26,0 1,0 0,0 0</inkml:trace>
  <inkml:trace contextRef="#ctx0" brushRef="#br0" timeOffset="61024.045">7045 2629,'0'0,"0"25,0 0,0 0,24 0,-24-1,0 1,0 0,0 0,0 0,0-1,0 1,25-25,-25-25,25 1,-25-26,25 25,-25-24,25 24,-25 0,24 0,1 0,-25 50,0 0,0 0,0 0,0-1,0 1,0 0,0 0,0-50,25 0,-25 0,25-24,0 24,-1-25,1 1,-25 24,25 0,0 0,-25 0,25 25,-25 25,0 0,0 0,0 0,-25-1,25 26,0 0,-25-1,25 1,-25-25,0 24,25 1,-24-25,-1 24,0-24,0 0,25 0,-25-25,1 25,-1-25,-25-100,50 76,0-1</inkml:trace>
  <inkml:trace contextRef="#ctx0" brushRef="#br0" timeOffset="61152.0599">7417 2927,'0'0,"24"0,-24 25,25 0,0-1,0 1,0 0,-1 0,1-25,-25 25,25-25</inkml:trace>
  <inkml:trace contextRef="#ctx0" brushRef="#br0" timeOffset="61280.1096">7789 3001,'0'25,"0"0,0 0,0 0,0-1,-25 1,-25-50,50 50,-25-25</inkml:trace>
  <inkml:trace contextRef="#ctx0" brushRef="#br0" timeOffset="62688.9065">8285 2431,'0'0,"25"0,-1 0,26 0,-25 0,0 0,24 0,-24 0,0 0,0-25,24 25,-24 0,0 0,0 0,-25-25,0 0,-25 1,25-1,-25 25,0 0,25-25,-25 25,1 0,-1 0,0 0,25 25,-25-25,25 25,-25 24,1 1,-1-25,0 24,0 1,0-1,1 1,-1 0,25-1,-25-24,0 0,25 0,0 0,0-50,25 0</inkml:trace>
  <inkml:trace contextRef="#ctx0" brushRef="#br0" timeOffset="63244.0335">8409 2555,'0'25,"0"-1,0 1,0 25,0 0,-25-1,25 1,0-1,0 1,0 0,0-26,0 26,0-25,0 24,-25-24,25 0,0-50,25 0,-25-24,25-1,-25 1,25-1,-1-24,1 24,0 0,0 1,0-1,-25 25,24 0,1 25,-25 25,0 0,0 0,25 0,-25 0,0-1,0 1,0 0,0 0,0 0,25-1,0-24,-25 25,24 0,-24 0,25 0,-50-1,25 1,0 0,-24-25,24 25,-25 0,25-1,-25-24,0 25,0-25,1-25,-1 25,25-24,0-1,-25 25,25-25,0 0,25 0,0 1,-1-1,1 0,0 25,0 0,0-25,-1 25,1 0,0-25,0 25,0-24,-1-1,1 0,25 0,-25 0,-1 1</inkml:trace>
  <inkml:trace contextRef="#ctx0" brushRef="#br0" timeOffset="63756.1902">8930 2530,'24'0,"1"0,0 0,0 0,0 0,24 0,-24 0,25-25,-25 25,24 0,-24 0,0-25,0 25,-1-24,-48 24,24-25,-25 25,0 0,0-25,0 25,1 0,-1-25,0 25,0 0,0 0,25 25,-24 0,24 0,0 24,-25-24,25 25,-25-1,0-24,0 25,0-1,25-24,-24 0,-1 0,25 0,0-50,25 0,-25 0,24-24,-24 24,25 25,-25-25,25 0,-25 50,0 0,25 0,-25-1,0 26,0 0,0-1,0 1,-25-1,25 1,0 0,0-26,0 26,-25-25,25 0,0-1,0-48,0-1,0 0</inkml:trace>
  <inkml:trace contextRef="#ctx0" brushRef="#br0" timeOffset="64140.0666">9079 2828,'24'0,"1"-25,0 25,0-25,0 25,-1 0,1-25,0 25,0 0,0-24,-1 24,1 0,-25-25,0 0,-25 25,1 0,-1-25,0 25,0 0,25 25,-25-25,1 25,24 0,0-1,0 1,0 25,-25-25,25 24,0-24,0 25,0-1,0-24,0 0,0 0,0-1,0-48,25-1,-1 25,-24-25,25 25,0 0,0 0,0-25,-1 25,1 0,0-25,0 25,0-24,-1-1,1 25,-25-50,25 25</inkml:trace>
  <inkml:trace contextRef="#ctx0" brushRef="#br0" timeOffset="64364.8275">9599 2332,'25'0,"0"0,0 0,0 0,24-25,-24 25,25 0,-1 0,1 0,-1-25,1 25,-25 0,0 0,0 0,-1 0,-48 0,-1 0,0 25,-25-25,25 25,-24-25</inkml:trace>
  <inkml:trace contextRef="#ctx0" brushRef="#br0" timeOffset="64920.9142">9699 2431,'-25'25,"25"-1,25 1,-25 0,0 0,0 0,0-1,0 26,0-25,0 0,-25 0,25 24,0-24,0 0,25-50,-25 0,24-24,-24 24,25 0,0-25,0 25,0 1,-1 48,-24 1,0 25,0-25,0 0,-24-1,24 1,0 0,0 0,0-50,24 0,-24 0,0-24,25 24,-25 0,25-25,-25 26,25 24,-25-25,25 50,-25-1,0 1,0 0,0 25,24-1,-24 1,0 0,0-1,0 1,0-1,-24 1,24 0,0-26,0 1,0 0,-25-25,0 0,0-25,25 0,0 1,-25-26</inkml:trace>
  <inkml:trace contextRef="#ctx0" brushRef="#br0" timeOffset="65760.867">10443 2257,'0'25,"25"0,-1 0,1-25,0 0,0 0,0-25,-1 25,1-25,-25 0,25 0,-50 25,25 25,-25-25,1 50,-26-25,25-1,-24 1,24 25,0-25,0-1,-24 1,49 0,-25 0,0-25,50 0,0 0,-1-25,1 25,0-25,0 25,0-25,-1 25,1 0,0 0,0 0,-25 25,-25 0,0 0,25 24,-25-24,1 0,-1 0,0 0,0 0,25-1,-25 1,50-25,0-25,0 1,24-1,-24 0,0 0,0 0,0 25,-1-25,1 25,0-24,0 48,-25 1,0 0,0 0,0 0,0 0,-25-1,25 1,-25 0,25 0,-25 0,1-1,24-48,-25 24,25-25,-25 25,25-25,0 0,0-24,0 24,0-25,0 25,0-24,0 24,-25 25,25 25,0 24,0-24,0 25,0-1,0 1,-25-25,25 24,0-24,0 25,-24-25,24-1,0 1,-25-25,0 0,0-25,-24-24,24 24,0 0</inkml:trace>
  <inkml:trace contextRef="#ctx0" brushRef="#br0" timeOffset="66060.9824">10269 2729,'-25'0,"50"24,-25 1,0 0,25-25,-25 25,0 0,-25-1,0-24,1 0,-1 0,0 0,0 0,0 0,50 25,0 0,0 0,0 0,-1-1,1 1,25 0,-25 0,24-25,1 25,-1-25,-24 0,25 0,-1 0,-24 0,25 0,-1-25,-24 25,25-25,-25 0,-1 0,1 1</inkml:trace>
  <inkml:trace contextRef="#ctx0" brushRef="#br0" timeOffset="66496.2082">11038 2431,'-25'0,"25"25,0 24,-25-24,25 25,0 24,0-24,0 24,0-24,-24 24,24 1,0-26,0 26,0-26,0-24,0 25,0-26,0 1,24-50,-24-24,0 24,0-25,0 1,0-26,0 26,0-26,0 1,0 24,0-24,0 24,0 1,0-1,25 25,0 0,0 25,0 25,-1-25,1 25,0-25,-25 25,25 0,0-1,-25 1,0 0,0 0,0 25,0-26,-25 1,0 0,25 0,-25 0,0-1,1 1,-1 0,0-25,0 25,0-25,1 0,-1 0,25-25,0 0</inkml:trace>
  <inkml:trace contextRef="#ctx0" brushRef="#br0" timeOffset="66616.1208">11286 2877,'25'25,"-25"0</inkml:trace>
  <inkml:trace contextRef="#ctx0" brushRef="#br0" timeOffset="66988.783">12154 2704,'0'0,"0"-25,-25 0,1 25,-1-25,0 25,0 0,0 0,1 25,24 0,-25 0,25 0,-25-1,25 1,0 0,0 0,25 0,-25-1,25 1,-25 0,24-25,-24 25,0 0,0-1,-24 1,-1-50,25 1,0-1,25 0,-25-25</inkml:trace>
  <inkml:trace contextRef="#ctx0" brushRef="#br0" timeOffset="67151.9379">12154 2580,'25'0,"-25"24,0 1,0 25,0-25,0 0,0 24,0 1,0-1,0-24,0 25,0-25,0-1,-25 1,25 0,0 0,-25-50</inkml:trace>
  <inkml:trace contextRef="#ctx0" brushRef="#br0" timeOffset="67299.9687">12030 2778,'25'0,"0"0,0 0,-1 0,1 0,0 0,0 0,25 0,-26-25,1 25,0 25</inkml:trace>
  <inkml:trace contextRef="#ctx0" brushRef="#br0" timeOffset="68188.5039">13097 2431,'0'0,"0"-25,-25 0,25 50,0 0,0 0,0 49,-25 0,25 1,0-25,0 24,-25 0,25-24,0 24,0-24,0-25,0 0,25-1,-25 1,0-50,0 1,0-1,0-25</inkml:trace>
  <inkml:trace contextRef="#ctx0" brushRef="#br0" timeOffset="68648.7625">13047 2505,'0'-25,"25"25,0-24,0 24,24 0,-24 0,0 0,25 0,-26 0,1 24,0-24,0 25,0 0,-25 0,0 0,-25-25,25 24,-25 1,25 0,-50 25,26-25,-1-1,0 1,0 0,0-25,0 25,1 0,-1-25,0 24,0-24,50-24,0-1,0 25,-1-25,26 25,-25-25,0 25,24 0,-24 0,0 0,0 25,0-25,-1 25,-24 0,0-1,0 1,0 0,0 0,0 0,-24-1,-1-24,25 25,-25 0,0 0,0-25,1 25,-26-1,25-24,0 0,0 0,1 0,24-24,-25-1,50-25</inkml:trace>
  <inkml:trace contextRef="#ctx0" brushRef="#br0" timeOffset="68876.8079">13568 2679,'25'0,"0"0,0 0,-1 0,1 0,0 0,0 0,0 0,-1 0,-24 25,-24-25,-1 25,0-1</inkml:trace>
  <inkml:trace contextRef="#ctx0" brushRef="#br0" timeOffset="69036.2813">13568 2877,'-25'0,"25"25,25-25,0 0,0 0,0 0,-1 0,1-25,0 25,0 0,0-24,-1 24,1 0,0 0,25-25,-26 25,1 0,0 0</inkml:trace>
  <inkml:trace contextRef="#ctx0" brushRef="#br0" timeOffset="69384.2892">14263 2505,'0'0,"-25"-25,25 50,0 0,25 0,-25 24,0 1,-25 25,25-26,0 26,-25-1,25-24,-25 24,25-24,0-1,-25 1,25-25,0 24,0-24,0 0,0-50,0 0,25-24,-25 24,0-25,0 1,0-1,0-24</inkml:trace>
  <inkml:trace contextRef="#ctx0" brushRef="#br0" timeOffset="69629.0112">14238 2530,'0'0,"0"-25,25 25,-1 25,1-25,0 0,0 0,0 25,0-25,-25 25,24-25,-24 24,25 1,-25 0,0 0,-25 0,1 0,24-1,-25 1,0 0,0 0,0 0,0-25,1 24,-1-24,0 0,0-24,25-1,0 0</inkml:trace>
  <inkml:trace contextRef="#ctx0" brushRef="#br0" timeOffset="69852.1104">14412 2332,'24'0,"1"0,0 0,0 0,0 0,-1 0,1 24,0-24,0 0,0 0</inkml:trace>
  <inkml:trace contextRef="#ctx0" brushRef="#br0" timeOffset="70016.8397">14684 2158,'0'0,"0"25,0 0,0-1,0 1,0 25,0-25,0-1,0 26,0-25,0 24,-24-24,48 25,-24-25,0-1,0 1,0 0,0 0</inkml:trace>
  <inkml:trace contextRef="#ctx0" brushRef="#br0" timeOffset="70276.9457">15032 2406,'-25'25,"0"0,25-1,-25 26,0 0,25-1,-24 1,-1 24,0-24,0 0,0-1,1 1,24-25,0 24,-25-24,25 0,25-25,-25-25,24 0,-24-24,25-1,0 25</inkml:trace>
  <inkml:trace contextRef="#ctx0" brushRef="#br0" timeOffset="70472.9299">15032 2406,'24'25,"-24"0,25-1,-25 1,0 25,25-25,-25 24,0 1,0 0,25-1,-25 1,0-1,0 1,0-25,0 24,0-24,0 0,0 0,-25-50,0 25,25-25,-25 0</inkml:trace>
  <inkml:trace contextRef="#ctx0" brushRef="#br0" timeOffset="70624.6487">14883 2803,'25'0,"-1"0,26 0,-25-25,0 25,24-25,-24 25,0-24,0 24,-1-25,1 0,0 25,0-25</inkml:trace>
  <inkml:trace contextRef="#ctx0" brushRef="#br0" timeOffset="70896.0682">15453 2406,'0'0,"-24"0,24 25,0 0,0-1,0 26,0 24,0-24,-25 25,25-26,0 26,0-26,0 26,0-1,0-24,0-1,0 1,0-1,0-24,0 25,0-25,25-50,-25 0,0 0,0-24,0-1,0 0</inkml:trace>
  <inkml:trace contextRef="#ctx0" brushRef="#br0" timeOffset="71132.6307">15503 2505,'-25'-25,"25"1,25 24,0-25,0 25,-1 25,1-25,0 0,0 24,0 1,-1 0,-24 0,0 0,25-1,-50 1,25 0,-24 0,24 0,-25 0,0-1,0 1,0 0,1 0,-1 0,0-25,0 24,0-24,1 0,-1 0</inkml:trace>
  <inkml:trace contextRef="#ctx0" brushRef="#br0" timeOffset="84060.3234">2406 4118,'-25'-25,"25"50,0-1,0 1,0 25,0 24,0 1,0-1,25 0,-25-24,0 24,0-24,0 24,0-24,0-25,0 0,0 0,0-1,25-24,-25-24,-50-51,50 50,0 0</inkml:trace>
  <inkml:trace contextRef="#ctx0" brushRef="#br0" timeOffset="84471.9448">2927 4316,'-25'25,"25"24,0-24,0 0,-25 25,25-26,0 26,-24-25,24 24,-25-24,0 0,25 25,-25-26,0-24,25 25,-24-25,24 25,-25-25,25-25,-25 25,25-49</inkml:trace>
  <inkml:trace contextRef="#ctx0" brushRef="#br0" timeOffset="84680.1851">2778 4068,'25'25,"0"-25,0 25,-1-1,-24 26,25-25,0 24,0 1,0-25,-25 24,24 26,1-26,0-24,-25 25,25-25,-25-1,25 1,-25 0,24 0,-24 0,25-1</inkml:trace>
  <inkml:trace contextRef="#ctx0" brushRef="#br0" timeOffset="85956.4786">3423 4242,'0'0,"-25"0,25 24,0 26,-25 0,25-1,0 26,0-1,-24-24,24 24,0-24,-25-1,25-24,0 0,0 0,0 0,0-50,0 0,25 25,-1-25,1 25,0 0,0 0,0 0,-1 0,1 0,25 0,-25 0,-1 0,1 0,0 0,-50 0,0-25</inkml:trace>
  <inkml:trace contextRef="#ctx0" brushRef="#br0" timeOffset="86151.9493">3324 4291,'25'0,"-1"0,1 0,0 25,0-25,0 0,-1 0,26 0,-25 0,0 0,-1 0</inkml:trace>
  <inkml:trace contextRef="#ctx0" brushRef="#br0" timeOffset="86324.0967">3324 4589,'25'0,"-1"0,1 0,0 0,0 0,0-25,-1 25,26 0,-25 0,0 0,-1 0,1 0</inkml:trace>
  <inkml:trace contextRef="#ctx0" brushRef="#br0" timeOffset="86588.0245">3820 4564,'0'0,"25"-25,0 25,-1 0,26 0,-25-25,0 25,24 0,-24 0,0-24,0 24,-1 0,1 0,0 0,0 0,0 0</inkml:trace>
  <inkml:trace contextRef="#ctx0" brushRef="#br0" timeOffset="86872.7281">4440 4242,'0'0,"-25"24,25 1,0 25,0-1,0 1,0 0,0-1,0 1,0 24,0-24,0-1,0-24,0 25,0-25,0 0,25-50,-25 0,0 0,0 0,0-24</inkml:trace>
  <inkml:trace contextRef="#ctx0" brushRef="#br0" timeOffset="87300.4906">4415 4217,'0'0,"0"-25,25 0,0 25,0 0,-1 25,1-25,0 0,0 25,0-25,-1 25,-24-1,25-24,-25 25,25-25,-25 25,0 0,-25 0,25-1,-25 1,25 0,-24 0,-1 0,0-25,0 24,0 1,1-25,-1 25,0-25,0 0,25-25,25 25,0-25,0 25,-1-24,1 24,0-25,0 25,24 0,-24 0,0 0,0 0,0 25,-1-25,1 24,0-24,-25 25,0 0,0 0,0 0,-25-1,0 1,1 0,-1 0,0 0,0-1,0 1,1 0,-1-25,0 0,0 0,25-25,-25 0,25 1</inkml:trace>
  <inkml:trace contextRef="#ctx0" brushRef="#br0" timeOffset="87648.2963">5110 3994,'0'-25,"0"50,0-1,0 26,0-25,25 24,-25 1,0 0,0 24,-25 0,50 1,-25-1,0-24,0-1,0 1,0 0,0-1,0-24,0 0,0 0,24-25,-48 0,24-25,-25 0</inkml:trace>
  <inkml:trace contextRef="#ctx0" brushRef="#br0" timeOffset="88908.7314">5730 4514,'-25'0,"50"0,0 0,-1 0,1 0,0 0,0 0,0 0,0 0,24 0,-24 0,0 0,0 0,-1 0,26 0,-25 0,0-24,-1 24,-48 0,24 24,-25-24,0 0,0 25</inkml:trace>
  <inkml:trace contextRef="#ctx0" brushRef="#br0" timeOffset="89296.2973">5755 4762,'24'-24,"1"24,0 0,0 0,25 0,-26 0,1-25,0 25,25 0,-26 0,1 0,0 0,0 0,0 0,-1 0,1 0,0 0,-50 0</inkml:trace>
  <inkml:trace contextRef="#ctx0" brushRef="#br0" timeOffset="89752.6267">6722 4018,'0'25,"0"0,0 0,0 24,0 1,0 0,0 24,0 0,0 1,0-1,25 25,-25-24,0-1,0-24,0 0,0-1,0 1,0-25,0 24,0-24,25 0,-25-50,0 0</inkml:trace>
  <inkml:trace contextRef="#ctx0" brushRef="#br0" timeOffset="90236.8336">7392 4217,'-25'0,"0"25,25-1,-25 1,25 25,-24-25,-1 24,25 1,-25-1,0-24,0 25,1-1,-1-24,0 0,0 0,0 0,1-25,-1-25,25 0</inkml:trace>
  <inkml:trace contextRef="#ctx0" brushRef="#br0" timeOffset="90427.7569">7169 4043,'24'0,"1"25,0 0,0 0,0 24,-1 1,1-1,0 1,0 24,-25-24,25 0,-1-1,1 1,-25-1,25-24,-25 25,25-25,0-25</inkml:trace>
  <inkml:trace contextRef="#ctx0" brushRef="#br0" timeOffset="90745.2274">7764 4068,'0'0,"0"50,0-26,0 1,0 25,0-1,-25 1,25 0,0 24,0-24,0 24,0-24,-25-1,25-24,0 25,0-26,-25 1,25 0,25-50,-25 0,25 25,0 0,24 0,-24 0,0 0,0 0,24 0,-24 25,0-25,0 0,0 0,0 0,-1 0,-24-25,-24 1</inkml:trace>
  <inkml:trace contextRef="#ctx0" brushRef="#br0" timeOffset="90952.0907">7739 4192,'25'0,"0"0,-1 0,1 0,0 0,0 0,0 0,-1 0,1 0,0 0,0 0,-50 25</inkml:trace>
  <inkml:trace contextRef="#ctx0" brushRef="#br0" timeOffset="91132.898">7689 4539,'25'0,"0"0,0 0,0 0,-1 0,1 0,0 0,0-25,0 25,-1 0,1 0,0 0,0 0,0-24</inkml:trace>
  <inkml:trace contextRef="#ctx0" brushRef="#br0" timeOffset="91500.7853">8310 4539,'-25'-25,"50"25,-1 0,1 0,0 0,0 25,0-25,-1 0,1 0,25 0,-25-25,24 25,-24 0,0 0,0 0,-1 0,1 0,-50 0,1 0,-1 0</inkml:trace>
  <inkml:trace contextRef="#ctx0" brushRef="#br0" timeOffset="92488.9196">9203 4167,'-25'0,"25"-25,0 50,0 0,0 0,0 49,-25-24,25 24,0 1,0-1,0 0,0-24,0 24,0-24,0 0,0-1,0-24,0 0,25 0,-25-50,0-25,0 26,0-26,0 0</inkml:trace>
  <inkml:trace contextRef="#ctx0" brushRef="#br0" timeOffset="92731.9768">9128 4217,'0'0,"-25"-25,25 0,0 0,25 1,0 24,0 0,0 0,-1 0,1 0,0 24,0-24,0 25,-1 0,1 0,-25 0,25-1,-25 1,0 0,-25 0,25 0,0-1,-25 1,1 0,-1 0,0 0,0-1,25 1,-25 0,1-25,-1 0,0 0,0-25,25 0,0 1</inkml:trace>
  <inkml:trace contextRef="#ctx0" brushRef="#br0" timeOffset="92952.0964">9351 4018,'25'-24,"0"24,0 0,0 0,-1 0,1 0,0 0,0 0,0 0,-1 0,1 0,0 0</inkml:trace>
  <inkml:trace contextRef="#ctx0" brushRef="#br0" timeOffset="93136.1444">9649 3770,'-25'0,"25"25,0 0,0 0,0 24,0-24,0 25,0-25,0 24,0 1,0-1,0 1,0 0,0-26,25 26,-25-25,0 0</inkml:trace>
  <inkml:trace contextRef="#ctx0" brushRef="#br0" timeOffset="93384.849">10046 4018,'-25'0,"0"25,0 0,25 25,-24-26,-1 26,0 0,25 24,-25-24,0 24,1-24,-1-1,25 1,-25-1,25 1,0-25,0 0,25-50,-25 0,0-25</inkml:trace>
  <inkml:trace contextRef="#ctx0" brushRef="#br0" timeOffset="93588.9062">9971 4093,'0'0,"0"-25,25 25,-25 25,0 0,0-1,25 1,-25 25,25-1,-25 1,0 0,25-1,0 1,-25-25,24 24,-24 1,0-25,25-1,-25 1,0 0,0 0,-25-50,1 25</inkml:trace>
  <inkml:trace contextRef="#ctx0" brushRef="#br0" timeOffset="93760.681">9872 4490,'25'0,"0"0,0 0,-1-25,1 25,0 0,25 0,-25-25,-1 25,1-25,0 0</inkml:trace>
  <inkml:trace contextRef="#ctx0" brushRef="#br0" timeOffset="94004.2337">10443 4068,'0'0,"0"25,-25-25,25 25,0-1,0 26,0 0,0-1,0 26,0-1,0 0,0-24,0 24,0-24,0 24,0-24,0 0,0-1,0-24,0 0,25 0,-25-50,0 0,0-24,0-1,0 25</inkml:trace>
  <inkml:trace contextRef="#ctx0" brushRef="#br0" timeOffset="94260.436">10393 4192,'-25'-25,"25"0,25 25,0-24,0 24,0 0,-1 24,1-24,0 0,0 25,0-25,-1 25,-24 0,0 0,25-1,-25 1,-25-25,25 25,0 0,-24 0,24-1,-25 1,25 0,-25 0,0 0,0-1,1-24,-1 0,0 25,0-25,25-25,-25 25,25-24</inkml:trace>
  <inkml:trace contextRef="#ctx0" brushRef="#br0" timeOffset="94525.2077">10914 3870,'-25'24,"25"1,0 0,25 25,-25-1,0 1,0-1,0 1,25 24,-25 1,0-1,0-24,0 24,0-24,0-1,0 1,0 0,0-26,0 1,0 0,25 0,-25 0,-25-50</inkml:trace>
  <inkml:trace contextRef="#ctx0" brushRef="#br0" timeOffset="95040.3602">11485 4291,'0'0,"24"0,1 0,0 0,0 0,0 0,-1 0,1 0,0 0,25 0,-26 0,1 0,0 0,0 0,0 0,-50 0,-50-49,26 73,24-24</inkml:trace>
  <inkml:trace contextRef="#ctx0" brushRef="#br0" timeOffset="95300.9204">11410 4514,'25'0,"0"0,24 0,-24 0,25 0,-25 0,24 0,-24 0,0 0,24 0,-24 0,0 0,0 0,0 0,-1 0,-48 0,-1 0</inkml:trace>
  <inkml:trace contextRef="#ctx0" brushRef="#br0" timeOffset="97816.9766">12626 3746,'0'-25,"-25"25,25 25,0-1,0 1,0 25,0 24,0 25,-25-24,25 24,0 0,0 0,0 1,0-26,0 25,0-49,0 24,0-24,0-25,0 24,0-24,0 0,0 0,0-50,0 0,0-24,0 24,0-25</inkml:trace>
  <inkml:trace contextRef="#ctx0" brushRef="#br0" timeOffset="98644.1033">13072 4167,'-25'25,"25"0,0 0,0 24,0 26,0-1,0 0,0 1,0-1,0-24,0 24,0-24,0 24,0-49,0 25,0-25,0-1,0-48,0-1,0-25,0 1</inkml:trace>
  <inkml:trace contextRef="#ctx0" brushRef="#br0" timeOffset="98936.12">12973 4142,'25'-24,"-1"24,-24-25,25 25,0 0,0 0,0 0,-1 0,26 0,-25 25,0-25,-25 24,25 1,-1 0,-24 25,0-26,0 1,0 0,-24 0,24 0,-25-1,0 26,0-25,0-25,25 25,-49-1,24 1,0-25,25 25,-25-25,0 0,25-25,-24 0,24 1,0-1</inkml:trace>
  <inkml:trace contextRef="#ctx0" brushRef="#br0" timeOffset="99192.2036">13246 3969,'25'0,"-1"0,1 0,0 0,0 0,0 0,-1 0,1 0,0 0,0 0,0 0</inkml:trace>
  <inkml:trace contextRef="#ctx0" brushRef="#br0" timeOffset="99361.1323">13543 3721,'0'25,"0"-1,0 1,0 0,0 0,0 24,0-24,0 25,0-25,25-1,-25 26,0 0,0-26,0 1,0 0,0 0</inkml:trace>
  <inkml:trace contextRef="#ctx0" brushRef="#br0" timeOffset="99608.4797">13965 4217,'-25'0,"25"25,-25-1,25 1,-24 25,24-1,-25 1,0 0,25-1,-25 1,0-25,25 24,-24-24,-1 25,25-26,-25 1,0-50</inkml:trace>
  <inkml:trace contextRef="#ctx0" brushRef="#br0" timeOffset="99808.3323">13841 4093,'25'0,"-25"25,25-1,-1 1,1 0,-25 25,25-1,0-24,-25 25,25-1,-1 1,-24-1,25 1,-25-25,25 24,0-24,0-25</inkml:trace>
  <inkml:trace contextRef="#ctx0" brushRef="#br0" timeOffset="100143.9917">14387 4142,'0'0,"0"25,0 0,0 0,0 24,-25 1,25 24,0-24,0 0,-25-1,25 1,0-1,0 1,-25 0,25-1,0-24,0 0,0-50,25 0,0 25,0 0,0 0,-1 0,1 0,0 0,0 0,24 0,-24 0,0 0,0 25,0-25,-1 0,-48-25</inkml:trace>
  <inkml:trace contextRef="#ctx0" brushRef="#br0" timeOffset="100380.4452">14412 4192,'-25'0,"50"0,-1 0,1 0,0 0,0 0,0 0,-1 0,1 0,0 0,0 0,0 0,-50 0,25 25</inkml:trace>
  <inkml:trace contextRef="#ctx0" brushRef="#br0" timeOffset="100576.1827">14362 4514,'25'0,"0"0,-1 0,1 0,0 0,0 0,0 0,-1 0,1 0,0 0,0 0,0 0</inkml:trace>
  <inkml:trace contextRef="#ctx0" brushRef="#br0" timeOffset="101088.2442">14932 4539,'0'0,"-24"0,48 0,1 0,0 0,25-25,-26 25,26 0,-25 0,0 0,-1 0,1 0,0 0,0 0,0 0,-25 25,-25-25,25-25</inkml:trace>
  <inkml:trace contextRef="#ctx0" brushRef="#br0" timeOffset="102280.9447">15007 4043,'0'-25,"-25"25,25 25,0 0,0 0,-25 24,25 1,0 24,0-24,0 24,-25 1,25-1,0 1,0-1,-24-24,24 24,0-24,0-25,0 24,0-24,0 0,24-25,-24-25,0 0,0 0,0 1,-24-26</inkml:trace>
  <inkml:trace contextRef="#ctx0" brushRef="#br0" timeOffset="102883.9636">14932 4018,'-24'-24,"-1"24,50-25,-1 25,1 0,0 0,0 0,0 0,-1 0,1 0,0 0,0 0,0 25,-1-25,-24 24,25-24,-25 25,25 0,-25 0,0 0,0-1,25 1,-25 0,0 0,0 0,0-1,0 1,0 0,0 0,0 0,0-1,0 1,0 0,0 0,-25-25,0 25,0-1,1 1,-1-25,25 25,-25-25,0 25,0-25,1 0,-1 0,0 0,0 0,25-25,-25 0,25 0</inkml:trace>
  <inkml:trace contextRef="#ctx0" brushRef="#br0" timeOffset="104835.9323">15701 4390,'0'0,"0"25,25-25,0 0,0 0,0 0,-1 0,26-25,-25 25,0 0,-1-24,1 24,0 0,0 0,0 0,-25 24,-25-24</inkml:trace>
  <inkml:trace contextRef="#ctx0" brushRef="#br0" timeOffset="105184.696">16421 4068,'-25'-25,"25"50,0 0,0 0,0-1,0 1,0 25,0-1,0 26,0-26,0 26,0-26,0 1,0 24,0-24,0 0,0-1,0 1,0 0,0-26,0 1,0 0,0 0,0-50,0 0,0 0,0 1,0-1,0-25,0 0</inkml:trace>
  <inkml:trace contextRef="#ctx0" brushRef="#br0" timeOffset="105464.4998">16396 4093,'0'-25,"25"0,0 25,-1 0,1 0,25 0,-25 0,-1 0,1 25,0-25,-25 25,25 0,-25-1,25 1,-25 0,0 0,0 0,-25-1,25 1,-25 0,25 0,-25 24,0-24,25 0,-24 0,-1-25,0 25,0-25,25 24,-25-24,1-24,-1-1</inkml:trace>
  <inkml:trace contextRef="#ctx0" brushRef="#br0" timeOffset="105756.3327">16694 3746,'24'0,"1"0,0 0,25 0,-26 0,1 0,0 24,0-24,0 0,-1 0,1 0</inkml:trace>
  <inkml:trace contextRef="#ctx0" brushRef="#br0" timeOffset="105968.6645">17066 3522,'-25'0,"25"25,0 0,0 0,0 24,0-24,0 25,0-25,0-1,0 26,0-25,0 24,0-24,0 25,0-25,0-1</inkml:trace>
  <inkml:trace contextRef="#ctx0" brushRef="#br0" timeOffset="106284.1171">17537 3969,'-25'0,"0"25,0-1,25 26,-24-25,24 24,-25 1,0 0,0 24,0-24,25-1,-24 1,-1-25,25 24,-25-24,25 0,0 0,0-1,0-48,0-1</inkml:trace>
  <inkml:trace contextRef="#ctx0" brushRef="#br0" timeOffset="106528.5442">17512 3919,'0'25,"0"0,25 0,-25 24,25-24,-25 25,0-1,0-24,25 49,-25-24,0 0,0-1,0 1,0-1,0-24,0 25,0-25,0-1,0 1,0 0,0 0,-25-75,0 50</inkml:trace>
  <inkml:trace contextRef="#ctx0" brushRef="#br0" timeOffset="106708.1148">17338 4415,'25'-25,"0"25,0 0,24 0,-24 0,0-24,0 24,0 0,0 0,-1-25,1 25</inkml:trace>
  <inkml:trace contextRef="#ctx0" brushRef="#br0" timeOffset="107104.9536">18107 4043,'-24'-25,"24"50,0 0,0 0,0 0,0 24,0-24,0 25,0-1,0 26,0-26,0 1,0 24,0-24,0-1,0 1,0 24,0-24,24 0,-24-1,0-24,0 25,0-25,25 24,-25-24,0 0,0-50,0-25,0 26,0-26,0 0,0 1,0-26,0 1</inkml:trace>
  <inkml:trace contextRef="#ctx0" brushRef="#br0" timeOffset="107392.7881">18157 4093,'0'0,"-25"-25,25 0,25 25,0 0,0 0,-1 0,26 0,-25 0,0 25,-1-25,1 25,-25 0,25-25,0 24,-25 1,0 0,0 0,0 0,-25-1,25 1,-25-25,0 25,1 0,-1 0,0-1,0-24,0 25,1-25,-1 0,0 0,25-25,-50-24,50-1</inkml:trace>
  <inkml:trace contextRef="#ctx0" brushRef="#br0" timeOffset="107760.9982">18901 3671,'0'0,"0"25,0 0,0 0,25 24,-25 1,0-1,0 26,0-1,0-24,0 49,0-25,0-24,-25 24,25 1,0-1,0 1,0-26,0 26,0-26,0 1,-25-25,25 24,0-24,0 0,0 0,-24-50,24 0,0 0</inkml:trace>
  <inkml:trace contextRef="#ctx0" brushRef="#br0" timeOffset="117504.1906">2332 6375,'-25'0,"50"0,24 0,-24 0,0-25,24 25,-24 0,0 0,25 0,-26 25,1-25,25-25,-25 25,0 0,-1 0,1 0,-25-25,-25 50,1-25</inkml:trace>
  <inkml:trace contextRef="#ctx0" brushRef="#br0" timeOffset="117768.5954">2381 6598,'-25'0,"50"-25,0 25,0 0,24 0,-24 0,0 0,25 0,-26 0,1 0,0 0,0 0,0 0,0 0,-1 0,1 0,0 0,-75-49,26 24</inkml:trace>
  <inkml:trace contextRef="#ctx0" brushRef="#br0" timeOffset="118208.1269">3423 5829,'-25'-25,"25"50,25 0,-25 0,0 0,0 24,0 1,0-25,0 49,0-24,0 24,0-24,0 24,-25 0,25 1,0-1,0 1,0-26,0 26,0-1,0-24,0-1,0 1,0 0,0-1,0-24,0 0,25 24,-25-24,0-50,0 1,-25-1,25-25</inkml:trace>
  <inkml:trace contextRef="#ctx0" brushRef="#br0" timeOffset="118975.9278">4068 6400,'0'0,"-25"-25,25 50,0-1,0 1,0 25,0-1,0 1,0 24,0-24,0 24,0-24,0 0,0-1,0 1,25 0,-25-26,0 26,0-25,0 0,0-50,0 0,0 0,0 0,0-24,0 24</inkml:trace>
  <inkml:trace contextRef="#ctx0" brushRef="#br0" timeOffset="119280.924">3969 6300,'0'-24,"25"24,-25-25,24 25,26-25,-25 25,0 0,-1 0,1 0,0 0,0 0,0 25,-25 0,24-25,-24 24,25 1,-25 0,0 0,0 0,0-1,0 1,-25 0,25 0,0 0,-24-1,-1 1,0 0,25 0,-25 0,0-1,1-24,-1 25,0-25,0 0,0-25,25 1,-24-1</inkml:trace>
  <inkml:trace contextRef="#ctx0" brushRef="#br0" timeOffset="119884.3664">4192 6028,'-25'0,"25"-25,25 25,0 0,0 0,-1 0,1 0,0 0,0 0,0 0,-1 0,1 0,0 0,-50 0</inkml:trace>
  <inkml:trace contextRef="#ctx0" brushRef="#br0" timeOffset="120184.1246">4564 5730,'0'-25,"0"50,0 0,0-1,0 1,0 0,0 0,0 0,0 24,0-24,-25 0,25 0,0 0,0 24,0-24,0 0,0 0,0-1,0 1,0 0,0 25</inkml:trace>
  <inkml:trace contextRef="#ctx0" brushRef="#br0" timeOffset="121332.1368">5234 6152,'0'-25,"-25"25,0 0,0 25,25-1,-24 26,-1 0,25-1,-25 1,25-1,0 1,-25 0,25 24,0-24,0-1,0-24,0 25,0-26,0 26,25-25,-25 0,25-25,-25 25,25-1,-1 1,1-25</inkml:trace>
  <inkml:trace contextRef="#ctx0" brushRef="#br0" timeOffset="122112.199">5804 6375,'-25'-25,"25"50,0 0,0-1,0 1,-24 0,24 25,-25-26,0 26,25-25,-25 0,0 24,1-24,24 0,-25 24,0-24,0 0,0 0,1-25,-1 0</inkml:trace>
  <inkml:trace contextRef="#ctx0" brushRef="#br0" timeOffset="122351.9913">5606 6152,'25'0,"-1"0,-24 24,25-24,0 25,0 0,-25 25,25-26,-1 26,1 0,-25-26,25 26,-25 0,25-1,0 1,-25-1,25-24,-25 25,24-25,-24-1,25 1,-25 0,0 0</inkml:trace>
  <inkml:trace contextRef="#ctx0" brushRef="#br0" timeOffset="122720.9088">6226 6226,'0'25,"0"0,-25 24,25-24,0 25,-25-1,25 1,-24 24,24-24,-25-1,25 1,0 0,0-1,-25-24,25 25,0-25,0-50,25 25,0 0,-1 0,1 0,0 0,0 0,0 0,-1 25,1-25,0 0,0 0,0 0,-1 0,1 0,-50 0,1-25</inkml:trace>
  <inkml:trace contextRef="#ctx0" brushRef="#br0" timeOffset="122940.5221">6176 6300,'0'25,"25"-25,0 0,0 0,0 0,-1 0,1 0,0 0,0 0,0 25</inkml:trace>
  <inkml:trace contextRef="#ctx0" brushRef="#br0" timeOffset="123128.1475">6102 6573,'25'25,"0"-25,-1 0,1-25,0 25,0 0,24 0,-24 0,0 0,0 0,0 0,-1 0,1 0</inkml:trace>
  <inkml:trace contextRef="#ctx0" brushRef="#br0" timeOffset="123332.1169">6623 6548,'0'25,"25"-25,-1-25,1 25,0 0,0 0,24 0,-24 0,0 0,0 0,0 0,0 0,-1 0</inkml:trace>
  <inkml:trace contextRef="#ctx0" brushRef="#br0" timeOffset="123592.0869">7342 6201,'-25'0,"1"25,24 0,-25 0,25 24,-25 1,0-25,0 49,1-24,24-1,-25 1,0-1,25 1,-25 0,0-26,25 1,0 0,0 0,0-50,0 0</inkml:trace>
  <inkml:trace contextRef="#ctx0" brushRef="#br0" timeOffset="123820.3703">7317 6127,'0'25,"0"-1,0 1,25 0,-25 0,25 24,-25 1,0 0,25-26,-25 26,25 0,-25-1,24 1,-24-1,25-24,-25 0,0 0,25 0,-25-1,0 1,-74-50</inkml:trace>
  <inkml:trace contextRef="#ctx0" brushRef="#br0" timeOffset="123988.0938">7193 6648,'25'-25,"0"25,0-25,0 25,-1 0,1-25,0 25,0-25,0 1,-1 24,-24-25</inkml:trace>
  <inkml:trace contextRef="#ctx0" brushRef="#br0" timeOffset="124252.3885">7565 6028,'0'24,"25"1,-25 0,25 0,0 0,-25-1,25 26,-1 0,1-26,-25 26,25 0,0-1,-25-24,0 25,25-1,-25 1,-25-25,25 24,0 1,-25-1,25 1,-25-25,0 0,1 0</inkml:trace>
  <inkml:trace contextRef="#ctx0" brushRef="#br0" timeOffset="124604.4406">8136 6176,'0'-24,"0"48,0 1,0 0,0 25,0-26,0 51,0-26,0 26,0-1,0 1,-25-1,25-24,0 24,0-24,0 24,0-24,0-1,0 1,0-25,0 0,0-1,0-48,25-1,-50 0,25-25,-25 1</inkml:trace>
  <inkml:trace contextRef="#ctx0" brushRef="#br0" timeOffset="124888.6112">8136 6176,'0'-24,"25"24,-25-25,25 25,-1 0,1 0,0 0,0 0,0 25,-1-1,1-24,0 25,0 0,-25 0,0 0,0-1,0 1,0 25,-25-25,25-1,-25 1,0 0,1 0,-1-25,0 25,0-1,0 1,1 0,-1-25,0 0,0-25,25 0</inkml:trace>
  <inkml:trace contextRef="#ctx0" brushRef="#br0" timeOffset="125256.8784">8682 5829,'0'-25,"0"50,0 0,0 0,24 24,-24-24,0 25,-24 24,24-24,0 24,24 1,-24-1,0 0,0-24,0 24,0-24,0 24,0-24,0 0,0-1,0-24,0 0,0 0,0-50,0 0</inkml:trace>
  <inkml:trace contextRef="#ctx0" brushRef="#br0" timeOffset="125792.5718">9153 6176,'25'0,"0"0,24 0,-24 0,0 0,0 0,24 0,-24 0,0 0,0 0,-1 0,1 0,0 0,-50 25,0-25</inkml:trace>
  <inkml:trace contextRef="#ctx0" brushRef="#br0" timeOffset="126021.1121">9128 6424,'25'0,"0"-24,0 24,24 0,-24 0,0 0,24 0,-24 0,0-25,0 25,0 0,-1 0,1 0,0 0,0 0,-50 0</inkml:trace>
  <inkml:trace contextRef="#ctx0" brushRef="#br0" timeOffset="128876.9552">10393 5779,'0'-24,"0"48,0 1,0 0,0 0,0 25,0-1,0 1,25-1,-25 1,0 0,0 24,0 0,0-24,0 0,0-1,0 1,0-1,0-24,25 25,-25-25,0-1,0 1,0-50,0 1,-25 24,25-25</inkml:trace>
  <inkml:trace contextRef="#ctx0" brushRef="#br0" timeOffset="129288.35">10765 6028,'0'-25,"0"50,0 24,0-24,0 25,0 24,25-24,-25 24,0-24,0 24,0-24,0 24,0-24,0-1,0 1,0-25,0-1,25 1,-25 0,0-50,-25-24,25-1,-25 0,25 26</inkml:trace>
  <inkml:trace contextRef="#ctx0" brushRef="#br0" timeOffset="129520.5638">10740 6052,'0'-24,"25"-1,0 25,0 0,0 0,-1 0,1 25,0-25,0 24,0 1,-1 0,-24 0,0 0,0-1,0 1,-24 0,24 0,-25 0,0-1,0 1,0 0,1 0,-1 0,0-25,-25-25,26 25,24-25</inkml:trace>
  <inkml:trace contextRef="#ctx0" brushRef="#br0" timeOffset="129740.1148">11063 6028,'25'0,"-1"0,1 0,0 0,0-25,0 25,0 0,-1 0,1 0,0 0,0 0</inkml:trace>
  <inkml:trace contextRef="#ctx0" brushRef="#br0" timeOffset="129932.1574">11385 5804,'-24'25,"24"0,24 0,-24 24,0-24,0 0,0 25,0-26,0 26,0 0,0-26,0 1,0 25,0-25,25-1,-25 1,0 0</inkml:trace>
  <inkml:trace contextRef="#ctx0" brushRef="#br0" timeOffset="130244.9004">11708 5730,'0'25,"0"24,0-24,0 25,0-1,0 26,-25-26,25 51,0-26,0 0,0 1,0-26,0 26,25-1,-25-24,0-25,0 24,0-24,0 0,0 0,0-1,0 1,0-50,0 1,0-1,0-25</inkml:trace>
  <inkml:trace contextRef="#ctx0" brushRef="#br0" timeOffset="130464.3584">12030 6325,'0'0,"-25"0,50 0,-50 0</inkml:trace>
  <inkml:trace contextRef="#ctx0" brushRef="#br0" timeOffset="130856.3489">12576 5953,'0'-25,"0"50,0 0,0 0,0 24,0 26,0-1,0 1,0-1,0 25,0-24,0-1,0 0,0-24,0 0,25-1,-25 1,0 0,0-26,25 1,-25-50,24 1,-24-26</inkml:trace>
  <inkml:trace contextRef="#ctx0" brushRef="#br0" timeOffset="131080.1711">13122 6176,'-25'25,"25"0,-25-25,25 25,-25 0,25-1,-25 26,25-25,-24 0,-1 24,0 1,0-25,0 24,1 1,24-25,-25-1,0 1,0-25,25 25,-25-50,25 0,-24 1</inkml:trace>
  <inkml:trace contextRef="#ctx0" brushRef="#br0" timeOffset="131255.7014">12923 6028,'25'-25,"0"50,-25-1,25 1,-1 0,1 25,-25-1,25 1,0-1,-25 1,25 0,-1-1,1 1,-25-25,25 24,0 1,-25-25,25-1</inkml:trace>
  <inkml:trace contextRef="#ctx0" brushRef="#br0" timeOffset="131560.117">13494 6102,'-25'25,"25"0,0 24,0 1,0-1,-25 1,25 0,0-1,-25 1,25-1,0 1,0-25,0 0,0 24,25-74,0 1,0 24,0 0,-1 0,26 0,-25 0,0 24,24-24,-24 0,0 0,0 25,-1-25,1-25,-50 1</inkml:trace>
  <inkml:trace contextRef="#ctx0" brushRef="#br0" timeOffset="131739.9638">13494 6127,'25'0,"-1"-25,1 25,0 0,0 25,0-25,-1 0,1 0,0 0,-50 25</inkml:trace>
  <inkml:trace contextRef="#ctx0" brushRef="#br0" timeOffset="131899.8135">13444 6424,'0'25,"25"-25,0 0,0 0,-1 0,26 0,-25 0,0 0,24-25,-24 25,0 0,0 0</inkml:trace>
  <inkml:trace contextRef="#ctx0" brushRef="#br0" timeOffset="132084.1482">13841 6350,'0'25,"25"-25,0 0,-1 0,1 0,25 0,-25 0,24 0,-24 0,0 0,0 0,-1-25</inkml:trace>
  <inkml:trace contextRef="#ctx0" brushRef="#br0" timeOffset="132296.0979">14436 6102,'-24'0,"-1"25,0 0,25-1,-25 1,25 25,-25-1,0 1,25 0,-24-1,-1 1,0-1,0 1,25 0,-25-1,25-24,0 0,0 0,25-25,-25-25,0-25</inkml:trace>
  <inkml:trace contextRef="#ctx0" brushRef="#br0" timeOffset="132496.2082">14436 6077,'0'25,"0"0,0 24,25-24,-25 25,0-1,25 1,-25 0,25-1,-25 1,0-1,0 1,0 0,25-1,-25-24,0 0,0 0,0-1,-25 1,0-50,0 25</inkml:trace>
  <inkml:trace contextRef="#ctx0" brushRef="#br0" timeOffset="132644.4242">14238 6524,'0'-25,"25"25,-1-25,26 25,-25 0,25-25,-26 25,1-25,25 25,-25-24,-1-1,1 0</inkml:trace>
  <inkml:trace contextRef="#ctx0" brushRef="#br0" timeOffset="132924.3699">14784 5904,'0'24,"0"1,0 0,0 0,0 24,0 1,0 24,24-24,-24 24,0 1,0-1,0 1,0-1,0-24,25 24,-25-24,0-1,0-24,0 25,25-25,-25-1,0 1,0-74,0 24,0 0</inkml:trace>
  <inkml:trace contextRef="#ctx0" brushRef="#br0" timeOffset="133092.9907">15156 6375,'24'0,"1"0</inkml:trace>
  <inkml:trace contextRef="#ctx0" brushRef="#br0" timeOffset="133492.1316">15751 6052,'-25'-24,"25"-1,0 50,0-1,0 26,0-25,0 49,0-24,0 24,0 1,0-1,0-24,0 24,0 0,0-24,-25 0,50-1,-25-24,0 0,0 0,25-25,-50-75,25 50</inkml:trace>
  <inkml:trace contextRef="#ctx0" brushRef="#br0" timeOffset="133712.0057">15999 6077,'0'25,"0"25,0-26,0 26,0 24,0 1,0-26,0 1,0 0,0-1,25 1,-25 24,0-49,0 25,25-26,-25 1,0 0,0-50,0-24,0 24</inkml:trace>
  <inkml:trace contextRef="#ctx0" brushRef="#br0" timeOffset="133956.2368">16049 6127,'0'0,"0"-25,0 0,24 0,1 25,0 0,0 0,0 0,-1 25,1 0,0-25,0 25,0 0,-25-1,0 1,0 0,-25 0,25 0,-25-1,0-24,0 25,1 0,-26 0,25 0,0-1,1-24,-1 0,0 0,0 0,0-24</inkml:trace>
  <inkml:trace contextRef="#ctx0" brushRef="#br0" timeOffset="134200.4238">16470 5779,'0'25,"0"0,0 0,0 0,0 24,0-24,0 50,0-26,0 1,0 24,0-24,0 24,0-24,0 24,0-24,0-1,0 1,0-25,25 0,-25-1,0 1,-25-50</inkml:trace>
  <inkml:trace contextRef="#ctx0" brushRef="#br0" timeOffset="135004.723">16966 6152,'0'0,"-24"0,48 24,1-24,0 0,0 0,24-24,-24 24,0 0,0 0,0 0,-1 0,1 0,0 0,-50 24,0-24,1 0</inkml:trace>
  <inkml:trace contextRef="#ctx0" brushRef="#br0" timeOffset="135192.0685">16892 6375,'25'0,"-25"-25,25 25,-1 0,1 0,0-25,0 25,0 0,24 0,-24 0,0 0,0 0,-25-25,24 25,-24 25</inkml:trace>
  <inkml:trace contextRef="#ctx0" brushRef="#br0" timeOffset="135628.2071">17760 6102,'-25'0,"75"0,-25 0,0 0,24 0,1 0,-1-25,1 25,24 0,-24 0,24 0,1 0,-26 0,26 0,-26-25,1 25,-25 0,25 0,-26 0,1 0,-50 0,1 0,-1 0,0 25,0-25,-25 25,26-25,-26 25</inkml:trace>
  <inkml:trace contextRef="#ctx0" brushRef="#br0" timeOffset="135936.8533">17909 6400,'-25'0,"50"0,-25 24,0 1,0 0,0 25,0-26,0 26,0 0,0-1,0-24,0 25,0-1,-25-24,25 0,0 0,0 0,0-1,0 1,0 0,0 0,0-50,0 0,25 0,-25 1</inkml:trace>
  <inkml:trace contextRef="#ctx0" brushRef="#br0" timeOffset="136228.5599">18083 6424,'0'-24,"0"48,0 1,0 25,0-25,0 24,0 1,0-1,0 1,0 0,0-1,0-24,0 25,0-25,-25-1,25 26,0-25,0 0,0-50,0-25,0 25,0 1</inkml:trace>
  <inkml:trace contextRef="#ctx0" brushRef="#br0" timeOffset="136496.9447">18107 6474,'-24'-25,"48"25,1-25,0 25,0 25,0-25,-1 0,1 0,0 25,0-25,-25 25,25 0,-25-1,0 1,0 0,0 0,-25 0,0-1,0 1,0 0,1-25,24 25,-25 0,0-25,0 0,0 0,1-25,24 0,0 0,0 0</inkml:trace>
  <inkml:trace contextRef="#ctx0" brushRef="#br0" timeOffset="136732.546">18504 6276,'-25'0,"25"24,0 1,0 0,0 0,0 24,0 1,0-25,0 24,0 1,0 0,0-1,0 1,0-1,-24-24,24 0,0 0,0 0,24-25,-24-25,-24 0,24 0,0 0</inkml:trace>
  <inkml:trace contextRef="#ctx0" brushRef="#br0" timeOffset="137008.821">18331 5358,'-25'25,"25"-1,0 26,0 0,0-1,0 26,0-26,0 1,-25-1,25 1,0-25,0 25,25-26,-25 26,0-25,0 0,0-1,25-24,-50 25</inkml:trace>
  <inkml:trace contextRef="#ctx0" brushRef="#br0" timeOffset="137484.9482">19298 5730,'0'0,"-25"-25,0 50,25 0,0 24,0 1,-24 0,24-1,-25 26,25-26,0 26,-25-26,25 26,0-26,0 1,0-25,0-1,25 1,-25 0,25-25,-1-25,-24 0,25 1,-25-26</inkml:trace>
  <inkml:trace contextRef="#ctx0" brushRef="#br0" timeOffset="137695.9272">19621 5779,'-25'0,"25"25,-25 0,25 0,0 0,-25 0,0-1,0 26,25 0,-24-1,-1-24,0 25,0-26,0 1,25 25,-24-25,-1-1,0-24,25 25,-25-25,25-25,-25 25</inkml:trace>
  <inkml:trace contextRef="#ctx0" brushRef="#br0" timeOffset="137884.518">19422 5680,'25'0,"0"25,-1 0,1 0,0 24,0 1,0-25,0 24,-25 26,24-26,1 1,-25-25,25 24,-25-24,25 25,-25-25,25-1,-50-48,25-1</inkml:trace>
  <inkml:trace contextRef="#ctx0" brushRef="#br0" timeOffset="138204.8936">19943 5804,'-25'0,"25"25,0 0,-25 25,25-1,0 1,-24 24,24-24,-25 24,25-24,-25-1,25 1,0 0,0-26,0 1,0 0,0 0,0-50,25 25,-25-25,25 25,-25-25,24 25,1 0,0 0,0 0,0 0,-1 0,1 0,0 0,0 0,0 0,-1-24,-24-1,0 0</inkml:trace>
  <inkml:trace contextRef="#ctx0" brushRef="#br0" timeOffset="138392.0793">19918 5854,'0'0,"-25"-25,50 25,0 0,0 0,0 0,-1 0,1 0,0 0,0 0,0 0,-1 25,1-25,-50 0</inkml:trace>
  <inkml:trace contextRef="#ctx0" brushRef="#br0" timeOffset="138560.2621">19819 6102,'25'25,"0"-25,-1 0,1 0,0 0,0 0,24 0,-24 0,0 0,0 0,0 0,-25-25</inkml:trace>
  <inkml:trace contextRef="#ctx0" brushRef="#br0" timeOffset="138884.4028">20216 6102,'25'0,"-1"0,1 0,0 0,0 0,0 0,-1 0,1 0,0 0,0 0,0 0,-1 0,1 0</inkml:trace>
  <inkml:trace contextRef="#ctx0" brushRef="#br0" timeOffset="139175.9584">20712 5779,'-25'0,"25"25,-25 0,25 0,0 25,0-26,-25 26,25 0,0-26,-24 26,24 0,-25-1,25 1,-25-1,0 1,25-25,0 0,0-1,-25 1,50-25,-25-25</inkml:trace>
  <inkml:trace contextRef="#ctx0" brushRef="#br0" timeOffset="139444.5548">20737 5779,'-25'-24,"25"48,25 1,0 0,-25 25,24-1,-24-24,25 25,-25-1,25-24,-25 25,25-1,-25-24,0 25,25-25,-25-1,0 1,0 0,0 0,0 0,0-1,-25-24,25-24,-25 24</inkml:trace>
  <inkml:trace contextRef="#ctx0" brushRef="#br0" timeOffset="139604.4506">20613 6201,'-25'-25,"50"25,-1 0,1 0,0 0,0 0,0 0,0 0,-1 0,1 0,0-24,0-1,-25 0</inkml:trace>
  <inkml:trace contextRef="#ctx0" brushRef="#br0" timeOffset="139880.275">21134 5556,'-25'25,"25"0,0 0,0-1,0 26,0 0,0-1,0 1,0 24,0-24,-25 24,25-24,0 24,0-24,0 0,0-1,0 1,0-25,0-1,0 1,0 0,0-50,0 0,0 1</inkml:trace>
  <inkml:trace contextRef="#ctx0" brushRef="#br0" timeOffset="140052.6041">21307 6003,'25'0,"-25"25,25-25,0-25,-25 0</inkml:trace>
  <inkml:trace contextRef="#ctx0" brushRef="#br0" timeOffset="140304.3488">21630 5655,'0'25,"0"0,0 25,0-26,0 26,0 25,-25-26,25 26,0-1,-25-24,25 24,0-24,0-1,0 26,0-26,0-24,0 25,0-26,0 1,25 0,-25-50,25 0</inkml:trace>
  <inkml:trace contextRef="#ctx0" brushRef="#br0" timeOffset="140540.1848">21878 5779,'0'25,"0"25,0-25,0 24,0 1,0 0,0-1,-25 1,25-1,0 1,0-25,0 24,0-24,0 0,0 0,0 0,-25-50,25 0,0 0</inkml:trace>
  <inkml:trace contextRef="#ctx0" brushRef="#br0" timeOffset="140812.6835">21828 5829,'0'-25,"0"0,0 1,25-1,0 25,0 0,-1 0,1 0,0 0,0 0,0 25,-1-25,1 0,0 24,-25 1,0 0,0 0,0 0,0 0,-25-1,0 1,1 0,-1 0,0 0,0-25,-24 24,24-24,0 25,0-25,0-25,25 1,0-26,25 25</inkml:trace>
  <inkml:trace contextRef="#ctx0" brushRef="#br0" timeOffset="141100.6343">22299 5457,'0'0,"-24"25,24 0,0-1,0 1,0 0,0 0,0 24,0-24,0 25,0-1,0 1,0 25,0-26,0 26,0-1,0-24,-25 24,25-24,0-1,-25 1,25-1,0 1,-25-25,25 0,0-1,0 1,-25-25,1 0,-1-25</inkml:trace>
  <inkml:trace contextRef="#ctx0" brushRef="#br0" timeOffset="142775.6732">17264 8062,'0'0,"-50"-50</inkml:trace>
  <inkml:trace contextRef="#ctx0" brushRef="#br0" timeOffset="143044.8863">16892 8037,'0'25,"25"-25,0 0,-1 0,1 0,0 0,0 0,0-25,-1 25,1 0,0-25,0 25,0 0,-50 25,-25-50,25 25</inkml:trace>
  <inkml:trace contextRef="#ctx0" brushRef="#br0" timeOffset="143224.9159">16867 8260,'0'0,"-25"0,50 0,0 0,0 0,0 0,-1 0,26 0,-25 0,0 0,24 0,-24 0,0-25,24 25,-24 0,0 0,0-25,0 25,-25-24</inkml:trace>
  <inkml:trace contextRef="#ctx0" brushRef="#br0" timeOffset="143456.9873">17413 7789,'-25'0,"25"24,0 1,0 0,0 25,0-1,0 1,0 0,0-1,0 26,0-26,0 1,0-1,0 1,0-25,0 24,25-24,-25 0,0 0,-50-75,75 50,-25-25</inkml:trace>
  <inkml:trace contextRef="#ctx0" brushRef="#br0" timeOffset="143713.2851">18033 7937,'-25'25,"0"-25,25 25,-24 0,-1 0,25 0,-25-1,0 26,0-25,1 24,-1-24,0 25,0-25,0-1,1 1,-1 0,0 0,0-25,0 0,-24-75,49 51,0-26</inkml:trace>
  <inkml:trace contextRef="#ctx0" brushRef="#br0" timeOffset="143868.3636">17785 7789,'25'0,"0"0,-1 0,-24 24,25 1,0 0,0 25,0-26,-1 26,1 0,-25-1,25-24,0 25,0-1,-1-24,-24 25,25-25</inkml:trace>
  <inkml:trace contextRef="#ctx0" brushRef="#br0" timeOffset="144160.2386">18331 7888,'-25'25,"25"-1,0 1,0 25,0 0,-25-1,25 1,0-1,-25 1,25 0,0-26,-25 26,25 0,0-26,0 1,0 0,25-50,0 25,0-25,0 25,-1 0,26 25,-25-25,24 0,-24 0,0 0,0 0,0 0,0 0,-1-25,-24 1</inkml:trace>
  <inkml:trace contextRef="#ctx0" brushRef="#br0" timeOffset="144348.1775">18355 7913,'25'24,"25"-24,-25 0,-1 0,1 25,0-25,0 0,0 0,-25 25,25-25,-50 0</inkml:trace>
  <inkml:trace contextRef="#ctx0" brushRef="#br0" timeOffset="144508.5984">18256 8210,'25'25,"0"-25,0 0,24 0,-24 0,0 0,24 0,-24 0,25 0,-25-25,0 25,-1 0</inkml:trace>
  <inkml:trace contextRef="#ctx0" brushRef="#br0" timeOffset="144700.8435">18802 8062,'0'24,"25"-24,0 0,-1 0,1 25,0-25,0 0,24 0,-24 0,25 0,-25 0,-1 0,1 0,0 0,0 0</inkml:trace>
  <inkml:trace contextRef="#ctx0" brushRef="#br0" timeOffset="144916.3977">19372 7863,'-24'0,"-1"25,0 24,25-24,-25 25,0 0,1-1,-1 1,0-1,0 26,0-26,25 1,-24-25,24 24,-25-24,25 0,0 0,25-50,-25 0,0 0,24-24</inkml:trace>
  <inkml:trace contextRef="#ctx0" brushRef="#br0" timeOffset="145131.9383">19348 7888,'0'0,"0"-25,0 50,24-25,-24 25,0-1,0 1,25 25,-25 0,0-1,25 1,-25-1,0 26,25-26,-25 1,25-25,-25 24,0-24,0 0,0 0,0 0,-25-25,25-25,-25 0,0 0</inkml:trace>
  <inkml:trace contextRef="#ctx0" brushRef="#br0" timeOffset="145284.1652">19174 8235,'25'0,"0"0,-1 25,1-25,0 0,0 0,24 0,-24 0,0 0,25 0,-26 0,1-25,0 0</inkml:trace>
  <inkml:trace contextRef="#ctx0" brushRef="#br0" timeOffset="145524.3037">19794 7789,'-25'0,"25"24,0 1,0 0,0 0,0 24,0 26,0-25,0 24,0 0,0 1,0-1,0-24,0 24,0-24,0 24,0-24,0-25,0 24,0-24,0 0,0 0,-24-1,-1-48</inkml:trace>
  <inkml:trace contextRef="#ctx0" brushRef="#br0" timeOffset="159873.1439">1463 9699,'0'0,"-24"24,-1 1,25 25,-25-25,0 24,25 1,-25-1,25 1,0 0,0-1,0-24,0 0,25 0,-25 0,25-1,0-24,0 0,-1 0,1-24,-25-1,25-25</inkml:trace>
  <inkml:trace contextRef="#ctx0" brushRef="#br0" timeOffset="160168.0435">1687 9748,'0'25,"-25"-25,25 25,-25 0,25-1,-25 1,0 25,1-25,24-1,-25 1,0 0,25 0,25-25,-25-25,25 25,-1 0,1-25,0 25,0 0,0-25,0 25,-1 0,1 0,0-24</inkml:trace>
  <inkml:trace contextRef="#ctx0" brushRef="#br0" timeOffset="160324.9793">1687 9823,'-25'0,"25"24,0 1,0 0,0 0,25 24,-25-24,0 0,0 0,0 0,0 0,0-1,25 1,-25-50</inkml:trace>
  <inkml:trace contextRef="#ctx0" brushRef="#br0" timeOffset="160524.1729">1811 9649,'0'25,"25"0,-1-25,-24 24,25 26,0-25,0 0,-25 24,25-24,-25 0,24 0,-24-1,0 26,0-25,0 0,0 24,0-24,-24 25,-1-25,0-1,0 1,-24 0</inkml:trace>
  <inkml:trace contextRef="#ctx0" brushRef="#br0" timeOffset="161733.0481">2356 9624,'25'0,"0"0,0 0,24 0,-24 0,25 0,-25 0,24 0,-24-25,25 25,-25 0,-1 0,1-24,0 24,0 0,-50 0,0 24,0-24</inkml:trace>
  <inkml:trace contextRef="#ctx0" brushRef="#br0" timeOffset="161896.624">2530 9550,'0'0,"-25"-25,25 50,0 0,0-1,0 1,0 25,0-1,25 1,-25-25,0 0,0 24,25-24,-25 0,25-25,-25-25,24-25</inkml:trace>
  <inkml:trace contextRef="#ctx0" brushRef="#br0" timeOffset="162212.5363">2803 9401,'0'25,"0"0,0-1,0 1,0 25,-25-25,25-1,0 26,-25-25,1 0,24 24,-25-24,0 0,-25 24,25-24,1 0,-26 0,25 0,-24-1,24 1,0-25,0 25,0-25,25-25,25 25,25-25,-25 25,24 0,-24-24,25 24,-1-25,1 0,-25 25,24 0,-24-25,25 25,-25 0,-1 0,1-25,0 25,-50-24</inkml:trace>
  <inkml:trace contextRef="#ctx0" brushRef="#br0" timeOffset="162388.6719">2654 9723,'0'0,"-25"25,25 0,0 25,-25-26,25 26,0-25,-24 24,24-24,-25 25,25 0,-25-26,0 26,25-25,-25 0,1 24,24-24,-25-25,25 25,-25-25,0 0,25-25</inkml:trace>
  <inkml:trace contextRef="#ctx0" brushRef="#br0" timeOffset="162876.1741">2555 9996,'25'0,"-25"25,24 0,-24 0,25 0,-25-1,25 1,-25 25,0-25,0-1,0 26,0-25,0 0,0-1,-25 1,25 0,0-50,-25 0,50 1,-25-26,0 25,0 0,0 1,0-26,25 25,-25 0,25 1,0 24,0 0,-1 0,1 0,0 0,-25 24,25-24,0 0,-1 25,1-25,-25 25,0 0,-25-25,25 25,-24-1,-1 1,0 0,0-25,-24 25,24 0,0-1,0-24,0 25,0-25,50 0,0-25,0 25,0 0,0 0,-1-24,1 24,25 0,-25-25,-1 25,1 0,0 0,0 0,0-25,-1 25</inkml:trace>
  <inkml:trace contextRef="#ctx0" brushRef="#br0" timeOffset="163128.3904">3448 9525,'0'25,"-25"0,25-1,0 1,0 25,-25-1,25 26,-25-1,1 1,-1-1,0 1,25-26,-25 26,25-51,0 26,0-25,25-25,-25-25,0-25,0 26</inkml:trace>
  <inkml:trace contextRef="#ctx0" brushRef="#br0" timeOffset="163357.1446">3448 9475,'25'0,"-25"25,0 0,24 25,-24-1,0 1,25-1,-25 1,25 0,-25 24,25-24,-25-1,25 26,-25-26,24 1,-24-25,0 24,0-24,0 0,0 0,-24-50,-1 25,0-25</inkml:trace>
  <inkml:trace contextRef="#ctx0" brushRef="#br0" timeOffset="163488.0828">3373 10021,'0'0,"25"0,0 0,0 0,0-25,-1 25,1 0,0 0,0 0,0-25,-1 25,1-24,0 24,0-25,25 0</inkml:trace>
  <inkml:trace contextRef="#ctx0" brushRef="#br0" timeOffset="163684.6503">3944 9624,'25'0,"0"0,-1 0,1 0,0 0,0 0,0 0,24 0,-24-25,0 25,0 0,-25-24</inkml:trace>
  <inkml:trace contextRef="#ctx0" brushRef="#br0" timeOffset="164208.5541">4093 9475,'-25'0,"50"0,-75 25,50 0,0 0,25 24,-25-24,0 0,0 25,0-26,-25 26,25-25,0 0,0 24,0-24,25-50,0 25,-25-25,25 25,-1 0,1-24,0 24,0 0,0 0,-1 0,1 0,-25 24,25-24,0 25,-25 0,0 0,0 0,0-1,0 26,0-25,0 25,0-26,-25 1,25 25,0-25,-25-1,25 1,0 0,-25 0,1-25,-1 0,0-25,0 0,0 25,1-25,-1 1,0-1,0 0,0 0,1 0,48 25,1 0,-25-24,25 24,25 0,-26-25,1 25,0-25,0 25,0-25,-1 25,1 0,0 0,0-25</inkml:trace>
  <inkml:trace contextRef="#ctx0" brushRef="#br0" timeOffset="164804.6949">5209 9575,'0'0,"-25"0,0 0,25 24,-24 1,24 25,-25-1,0 1,0 0,25-1,-25 26,1-26,24 1,-25 0,25-26,0 1,0 0,0 0,0-50,0-25,25 26,-25-26,0 0,24 1</inkml:trace>
  <inkml:trace contextRef="#ctx0" brushRef="#br0" timeOffset="165008.4034">5135 9550,'0'0,"0"-25,24 25,1 0,-25 25,25 0,-25 24,25-24,0 25,-25-1,24 1,-24 24,25-24,0-1,-25 1,0 0,25-25,-25 24,0-24,0 0,25-25,-75-50,25 50</inkml:trace>
  <inkml:trace contextRef="#ctx0" brushRef="#br0" timeOffset="165276.2548">5581 9699,'25'0,"0"-25,-1 25,1 0,25 0,-25 0,-1 0,1 0,0 0,-50 25</inkml:trace>
  <inkml:trace contextRef="#ctx0" brushRef="#br0" timeOffset="165457.0738">5556 9872,'25'0,"0"0,0 0,24 0,-24 0,0 0,0 0,24 0,-24 0,0 0,25 0,-26 0,1 0,0 0</inkml:trace>
  <inkml:trace contextRef="#ctx0" brushRef="#br0" timeOffset="165837.0027">6672 9079,'0'0,"0"-25,-24 25,24 25,-25-1,25 1,-25 0,25 25,-25 24,0 0,25 1,-24-1,24 25,-25 1,25-1,0 0,-25 25,25-25,0 25,0-24,25-1,-25 0,25 0,-25-24,24-1,1 0,0-24,0 0,0-1,-25-24,24 0,-24 0,25-25,-25-25,0 0</inkml:trace>
  <inkml:trace contextRef="#ctx0" brushRef="#br0" timeOffset="166584.1776">7218 8855,'0'0,"0"-25,-25 50,25 0,0 0,-24 0,24 24,-25 1,0 0,25-1,-25-24,0 25,25-26,-24 1,-1 0,25 0,-25 0,0-50,25 0,0 0</inkml:trace>
  <inkml:trace contextRef="#ctx0" brushRef="#br0" timeOffset="166784.1983">7045 8607,'24'-25,"-24"50,25-25,0 25,0 0,-25 0,25 24,-1 1,1-25,0 24,0 1,0-1,-1 1,1 0,0-25,0-1,-25 26,25-25,-25 0,24-1,-24 1</inkml:trace>
  <inkml:trace contextRef="#ctx0" brushRef="#br0" timeOffset="166971.9711">7516 8979,'-25'25,"25"0,0 25,0-26,0 1,0 0,0 0,25 0,-25-1,0 1,0 0,0 0,25 0</inkml:trace>
  <inkml:trace contextRef="#ctx0" brushRef="#br0" timeOffset="167517.0586">7962 9376,'-25'0,"1"25,24 0,-25 0,25-1,-25 1,25 25,-25-1,0-24,1 25,24-25,-25 24,0-24,25 0,-25 0,25-1,-25-48,25-1</inkml:trace>
  <inkml:trace contextRef="#ctx0" brushRef="#br0" timeOffset="167687.769">7813 9153,'25'25,"0"-25,-25 25,25 24,0 1,-1-25,1 49,0-24,0-1,-25-24,25 25,0-1,-25 1,24-25,1 24,-25-24</inkml:trace>
  <inkml:trace contextRef="#ctx0" brushRef="#br0" timeOffset="167964.6171">8210 9451,'25'0,"0"24,-25 1,25-25,-25 25,0 0,0 0,0-1,0 1,0 0,0 0,-25 0,0-1,0 1,25 0,-24-25,48 25,1-25,0 0,0-25,0 25,-1 0,1 0,0 0,0 0</inkml:trace>
  <inkml:trace contextRef="#ctx0" brushRef="#br0" timeOffset="168124.8517">8384 10096,'0'24,"25"-24,-25 25,0 0,25-25,-25 25,0 0</inkml:trace>
  <inkml:trace contextRef="#ctx0" brushRef="#br0" timeOffset="168220.2971">8483 10294,'0'50,"0"-100,25 124,0-74,-25 25</inkml:trace>
  <inkml:trace contextRef="#ctx0" brushRef="#br0" timeOffset="168616.6322">8880 10468,'-25'-25,"0"50,25-1,0 1,-24 25,24-25,-25 24,25 1,-25-1,0 1,0-25,25 24,-24-24,-1 25,25-25,-25-25,25 24,-25-24,25-24,0-1,-25 0</inkml:trace>
  <inkml:trace contextRef="#ctx0" brushRef="#br0" timeOffset="168788.1419">8706 10269,'25'0,"0"25,0 0,0 24,-1-24,26 0,-25 25,0-1,-1-24,1 25,0-1,0 1,-25-25,25 24,0 1,-25-25,0-1,0 1</inkml:trace>
  <inkml:trace contextRef="#ctx0" brushRef="#br0" timeOffset="169100.809">9128 10567,'0'25,"0"-1,0 1,25 25,-25-25,0 24,0 1,0-1,0-24,25 0,-25 0,0 0,0-1,25-24,-25-24,0-1,0 0,0 0,0-24,24-1,-24 0,25 1,-25 24,0-25,25 26,0 24,-25 24,0 1,25 0,-25 0,0 24,0-24,0 25,0-25,24-1,-24 26,0-25,25-25,0 0</inkml:trace>
  <inkml:trace contextRef="#ctx0" brushRef="#br0" timeOffset="169533.0609">9451 9252,'0'-25,"0"1,0-1,24 50,1-1,-25 1,25 25,0 24,0 1,-1-1,1 25,0 0,-25 1,25-1,0 0,-25 0,0 1,0-1,0 0,-25-25,0 1,25 24,-25-49,0 24,25 0,-24-49,-1 25,0-25,-25-25</inkml:trace>
  <inkml:trace contextRef="#ctx0" brushRef="#br0" timeOffset="170161.0237">10096 9475,'0'0,"0"-24,-25 24,50 0,-1 24,1-24,0 0,0 0,0-24,-1 24,26 0,-25-25,0 25,24 0,-24-25,0 25,-50 0,0 0,0 0</inkml:trace>
  <inkml:trace contextRef="#ctx0" brushRef="#br0" timeOffset="170380.2748">10294 9153,'0'25,"0"0,0 24,0 1,0-1,0 1,0 0,0 24,0 0,0 1,0-1,0-24,0 24,0 1,0-26,-25 1,25-25,0 0,0-1,-25-48,25-1</inkml:trace>
  <inkml:trace contextRef="#ctx0" brushRef="#br0" timeOffset="170744.2037">10244 9599,'-24'25,"24"0,-25 25,0-1,25-24,-25 25,25-1,-25-24,25 0,0 0,25-25,0-25,0 0,0-25,-1 26,26-26,-25 0,0 1,-1-1,1 1,0-1,25 25,-50 0,24 1,1-1,-25 0,0 0,0 50,0 0,0 24,0-24,0 25,0-1,0 26,0-26,0 1,0 0,0-1,0 1,0-1,0-24,0 0,0 0,0 0,0-50,0 0</inkml:trace>
  <inkml:trace contextRef="#ctx0" brushRef="#br0" timeOffset="171057.0161">10567 9426,'0'0,"0"-25,25 0,-1 0,1 25,0 0,0-24,0 24,-25 24,24-24,-24 25,0 0,0 0,0 0,0-1,0 1,0 0,0 25,0-1,0 1,0-1,0 1,0 0,0-1,0-24,0 25,25-1,-25-24,0 0,0 0,0 0,0-50,-49-25,49 25,0 0</inkml:trace>
  <inkml:trace contextRef="#ctx0" brushRef="#br0" timeOffset="171231.9096">10517 9624,'25'0,"0"0,0 0,-1 0,1 0,0 0</inkml:trace>
  <inkml:trace contextRef="#ctx0" brushRef="#br0" timeOffset="171372.9797">10567 9773,'-25'-25,"50"50,0-25,-1-25,1 25,0 0,0 0,0 0,-1 25,-48-25</inkml:trace>
  <inkml:trace contextRef="#ctx0" brushRef="#br0" timeOffset="171528.1164">10468 9996,'0'0,"0"25,24-25,1 0,0-25,0 25,24 0,-24-25,0 25,25-24,-1-1,-24 0,25 0,-26 0</inkml:trace>
  <inkml:trace contextRef="#ctx0" brushRef="#br0" timeOffset="171727.6612">11038 9451,'-25'0,"0"24,25 1,-24 0,24 0,-25 24,25-24,-25 25,0-1,25-24,-25 25,1-25,24-1,0 1</inkml:trace>
  <inkml:trace contextRef="#ctx0" brushRef="#br0" timeOffset="172180.6617">11038 9550,'-25'25,"25"-1,25-24,-25 25,0 25,0-25,0-1,0 1,0 0,0 0,0 0,0-1,0 1,0 0,0-50,0 0,25 1,-25-1,0-25,25 25,-25-24,24-1,-24 25,25 1,-25-1,25 25,-25 25,0-1,25 1,-25 0,0 25,0-26,0 1,0 0,0 0,25-25,-25-25,0 0,25 0,-25 1,0-26,24 25,-24-24,25 24,-25 0,25 0,-25 50,0 0,0 0,0 24,-25-24,25 0,0 0,0-1,0 1,25-50</inkml:trace>
  <inkml:trace contextRef="#ctx0" brushRef="#br0" timeOffset="172372.1852">11485 9475,'24'-24,"-48"48,48-73,1 49,0 0,-25 25,0-1,0 1,0 0,0 25,-25-26,0 26,1 0,-1-1,0 1,0-1,0 1,1-25,-1 0,0-1,0 1,0 0,1-50,24 0,0 1</inkml:trace>
  <inkml:trace contextRef="#ctx0" brushRef="#br0" timeOffset="172484.3253">11435 9823,'25'0,"-50"0,75 24,-26-24,1 25,0 0,0 0,0 0,24-25,-24 24,0 1,0 0,-1 0</inkml:trace>
  <inkml:trace contextRef="#ctx0" brushRef="#br0" timeOffset="172624.5398">11956 9897,'0'25,"0"0,0-1,0 1,0 0,-25 0,25 0,-25 0,25-1</inkml:trace>
  <inkml:trace contextRef="#ctx0" brushRef="#br0" timeOffset="173080.6245">12650 9203,'-24'0,"24"24,0 1,24 25,-24-1,0 1,0 0,0-1,0 26,0-26,0 1,0-25,0 24,0-24,0 0</inkml:trace>
  <inkml:trace contextRef="#ctx0" brushRef="#br0" timeOffset="173355.7924">12725 9351,'0'0,"0"-24,25 24,-25-25,24 25,-24-25,25 25,0-25,0 25,0 0,-1 0,1-25,0 25,-25 25,25-25,0 25,-25 0,-25 0,25-1,0 26,-25-25,25 24,0-24,-25 25,25-25,0 24,0-24,0 25,-25-26,25 1,0 0,0 0,-24-25,24-25</inkml:trace>
  <inkml:trace contextRef="#ctx0" brushRef="#br0" timeOffset="173796.8999">12799 9351,'0'25,"25"0,-25 0,0 24,0-24,0 0,-25 25,25-26,0 26,-25-25,1 24,24-24,-25 0,0 0,0 0,25-1,-25-24,25 25,-24-50,24 1,24 24,-24-25,25 25,0-25,0 25,0 0,-1 25,1-25,0 0,0 0,0 0,-1 0,1-25,0 25,0-25,-25 0,25 1,-1-1,-24 0,25-25,-25 26,0-1,25 0,-25 0,0 0,0 1,25 48,-25 1,0 0,0 0,0 24,0 1,0 0,0-26,-25 26,25-25,0 0,0-1,25 1,-25-50,0 1</inkml:trace>
  <inkml:trace contextRef="#ctx0" brushRef="#br0" timeOffset="174016.6728">13271 9128,'0'25,"0"0,0 24,0 1,0 0,0 24,0 0,0 1,24-1,-24 1,0 24,0-25,0 1,0-1,0-24,25-1,-25 1,0-25,0 0,-25-50,25 0</inkml:trace>
  <inkml:trace contextRef="#ctx0" brushRef="#br0" timeOffset="174388.3991">14089 9575,'0'0,"-25"0,50 0,-25 24,0 1,0 0,0 0,-25 0,25 24,-25-24,1 25,-1-26,0 26,0-25,0 0,1-1,-1 1,0 0,0-25,0 0,-49-74,49 49,25 0</inkml:trace>
  <inkml:trace contextRef="#ctx0" brushRef="#br0" timeOffset="174604.8727">13940 9277,'25'0,"0"25,0 0,-1-1,1 1,0 0,-25 25,25-1,0-24,-1 25,1-1,0-24,-25 25,25-1,-25 1,25-1,-25 1,0-25,0 24,24-24,-24 0,0 0,0 0,25-50,-25 0</inkml:trace>
  <inkml:trace contextRef="#ctx0" brushRef="#br0" timeOffset="174780.7119">14486 9723,'0'25,"0"0,-25 0,25 0,0-1,0 1,0 25,25-25,-25-1,0 1,0 0,0 0,0 0,25-25,-25-25</inkml:trace>
  <inkml:trace contextRef="#ctx0" brushRef="#br0" timeOffset="175448.3527">14808 9575,'0'-25,"-24"25,48 25,-24-1,25-24,-25 25,0 0,0 0,-25 0,25-1,-24 1,24 0,-75-25,50 25</inkml:trace>
  <inkml:trace contextRef="#ctx0" brushRef="#br0" timeOffset="175768.1076">15478 9401,'0'-25,"-25"50,25 0,0 0,-24-1,24 1,-25 25,25-25,-25-1,0 26,0 0,0-26,-24 26,24-25,0 0,0-1,25 1,-24-25,-1 0</inkml:trace>
  <inkml:trace contextRef="#ctx0" brushRef="#br0" timeOffset="175952.1931">15255 9302,'0'-25,"25"25,-25 25,24-25,1 25,25-1,-25 26,0-25,-1 24,1 1,0 0,0-1,0-24,-1 25,-24-26,25 26,-25-25,0 0,-49-50</inkml:trace>
  <inkml:trace contextRef="#ctx0" brushRef="#br0" timeOffset="176264.1869">15701 9575,'25'-25,"-25"50,25-25,0 24,0 1,-1 0,-24 0,25-25,-25 25,0-1,0 1,-25 0,25 0,-24 0,-1-1,0 1,-25 0,26 0,-1-25,0 25,0-25,0 24,25-48,25 48,0-24,0 0,0-24,-1 24,26 0,-25 0,0 0,-1-25,1 25,0 0,0-25</inkml:trace>
  <inkml:trace contextRef="#ctx0" brushRef="#br0" timeOffset="176412.1244">16073 9798,'0'25,"0"-1,0 1,0 0,0 0,0 0,0-1,-24 1,24 0,-25 0</inkml:trace>
  <inkml:trace contextRef="#ctx0" brushRef="#br0" timeOffset="176656.0176">16470 9599,'25'0,"0"0,0 0,0 0,-1-24,1 24</inkml:trace>
  <inkml:trace contextRef="#ctx0" brushRef="#br0" timeOffset="176756.2141">16743 9550,'25'25,"-50"-50,50 74,0-49,0 0</inkml:trace>
  <inkml:trace contextRef="#ctx0" brushRef="#br0" timeOffset="176848.6299">17214 9550,'25'0,"-25"25</inkml:trace>
  <inkml:trace contextRef="#ctx0" brushRef="#br0" timeOffset="176995.8511">17438 9723,'0'25,"0"0,0 0,0 0,0-1,0 1,0 0,0 0,0 0</inkml:trace>
  <inkml:trace contextRef="#ctx0" brushRef="#br0" timeOffset="177288.8912">18033 9475,'-25'0,"25"-24,0 48,0 1,-25 0,25 25,-24-1,-1-24,0 25,0-1,0 1,1-1,-26 1,25-25,0 24,1-24,-1 0,0-25,0-25</inkml:trace>
  <inkml:trace contextRef="#ctx0" brushRef="#br0" timeOffset="177484.1774">17884 9252,'25'0,"0"25,0 0,-1 24,1 1,0-25,0 24,0 1,-1 0,1-1,0 1,0-1,0 1,-1 0,-24-1,25-24,-25 0</inkml:trace>
  <inkml:trace contextRef="#ctx0" brushRef="#br0" timeOffset="177805.2089">18380 9624,'0'25,"0"0,0 0,0-1,0 1,0 25,0-25,0 24,0-24,0 0,0 0,0-50,25 0,-25 0,25 0,-25-24,25-1,-1 25,1-24,-25 24,25 0,-25 0,25 25,-25 25,0 0,0 0,0 0,0 24,0-24,25 25,-25-26,0 1,0 25,25-50,-25 25,0-1,24-24,1 0,-25-24</inkml:trace>
  <inkml:trace contextRef="#ctx0" brushRef="#br0" timeOffset="178237.1772">19124 9029,'-24'-25,"24"50,0 0,0 0,0-1,0 26,0 0,0-1,0 1,-25-25,25 24,0-24,0 25,25-26,-25-48</inkml:trace>
  <inkml:trace contextRef="#ctx0" brushRef="#br0" timeOffset="178492.2485">19199 9029,'0'-25,"25"0,-1 25,1 0,0 0,0 0,0 25,-25 0,0 0,0 0,0-1,-25 1,25 0,0 25,0-26,0 26,0-25,0 0,0-1,0 26,0-25,0 0</inkml:trace>
  <inkml:trace contextRef="#ctx0" brushRef="#br0" timeOffset="178660.4307">19174 9277,'-25'-25,"50"25,0 0,0 0,-1 0,1 0,0 0,-25 25</inkml:trace>
  <inkml:trace contextRef="#ctx0" brushRef="#br0" timeOffset="178800.1045">19149 9401,'25'0,"0"0,-25-25,25 25,-1 0,1 0,-25-25,25 25,0 0</inkml:trace>
  <inkml:trace contextRef="#ctx0" brushRef="#br0" timeOffset="179172.5715">18876 9649,'25'0,"0"-25,0 25,24-25,-24 25,25-24,-1-1,1 25,0-25,-1 0,1 25,-1-25,-24 25,0-24,-50 48,0-24,25 25,-24-25,-1 25,0 0,25 0,-25-1,0 26,1 0,24-26,0 26,0-25,0 0,0-1,24-24,1 0,-25-24,25-1,0 0,0 0,24 0,-24 1,0-1,0 0,-1 0,-24 0,25 1</inkml:trace>
  <inkml:trace contextRef="#ctx0" brushRef="#br0" timeOffset="179336.5047">19149 9599,'0'0,"-25"25,1 0,-1 0,25 24,-25 1,0-25,25 24,-25-24,1 25,24-25,-25-1,0 26,25-25,-25-25,25 25,-25-25</inkml:trace>
  <inkml:trace contextRef="#ctx0" brushRef="#br0" timeOffset="179520.8528">19050 9773,'25'25,"-25"0,25-25,24 49,-24-24,25 0,-26 0,26-1,0-24,-1 25,-24 0,25-25,-1 0,1 25,-25-25,0 0,24 0,-24-25,0 25,-25-25</inkml:trace>
  <inkml:trace contextRef="#ctx0" brushRef="#br0" timeOffset="180260.1945">20290 9079,'0'0,"-25"0,25 24,-24 1,24 0,0 0,-25 24,0 26,0-1,0 1,1-1,-1-24,0 24,0 0,25-24,-25 0,1-1,24-24,0 0,0 0,0-50,24 0,-24-25,25 1,-25-1</inkml:trace>
  <inkml:trace contextRef="#ctx0" brushRef="#br0" timeOffset="180500.5364">20241 9153,'24'0,"-48"0,48-25,1 50,0 0,-25 24,25-24,-25 25,25 24,-25-24,0 24,24-24,-24 24,25-24,-25-1,0 1,25 0,-25-1,0-24,0 0,0 0,0-1,-25-24,0-24,1-1,-1 0,0 25</inkml:trace>
  <inkml:trace contextRef="#ctx0" brushRef="#br0" timeOffset="180644.9837">20166 9748,'-49'-25,"98"50,-123-50,99 25,-1-24,1 24,0-25,0 25,24-25,-24 25,25-25,-25 25,-1-25,26 1,-25 24,0-25</inkml:trace>
  <inkml:trace contextRef="#ctx0" brushRef="#br0" timeOffset="180835.6854">20737 9103,'0'25,"25"0,-1-25,-24 25,25-25,-25 25,25-25,-25 24,25-24,-25 25,25-25,-25 25</inkml:trace>
  <inkml:trace contextRef="#ctx0" brushRef="#br0" timeOffset="181428.1969">20613 9302,'0'-25,"24"50,-24 0,25-1,-25 1,0 0,0 0,25 0,-25-1,0 26,0-25,0 0,0-1,-25 1,25 0,0 0,0 0,25-50,-25 0,0-25,25 26,0-26,0 25,-1 0,1 1,0-1,-25 0,25 25,0 0,-1 25,-24 0,0-1,0 1,0 0,0 0,0 0,25-25,-25-25,25 25,-25-25,25 25,-25-25,25 50,-25 0,0 0,0-1,0 1,-25 0,25 0,-25-25,25 25,-25-1,0 1,1-25,-1 0,25-25,0 1,0-1,0-25,0 25</inkml:trace>
  <inkml:trace contextRef="#ctx0" brushRef="#br0" timeOffset="182020.872">21208 9227,'25'25,"0"0,-25 0,0 0,24-1,1 1,0-25,0 0,0 0,-1-25,1 25,0-24,0-1,0 0,-25 0,24 0,-24 1,0-1,0 0,-24 0,-1 25,25 25,-25-25,25 25,-25 0,25-1,0 26,0-25,0 24,0 1,0 0,0-1,0 1,0-1,-25 26,25-50,0 24,0 1,0-25,0-1,0 1,-24-25,24-25,-25 1,25-1,-25 0,0 0,25 0,-25 1,1 24,24-25,0 0,24 25,1-25,0 25,0-25,0 25,-1-24,1 24,0-25,0 0,0 0,-1 0,1 1,-25-1</inkml:trace>
  <inkml:trace contextRef="#ctx0" brushRef="#br0" timeOffset="182908.4014">21555 9029,'25'0,"0"0,-25 25,25-25,-1 0,1 0,0-25,0 25,-25-25,0 0,0 0,-25 25,25-24,0 48,-25-24,25 25,0 0,0 0,0 0,-25 24,25-24,0 25,-24-25,24 24,-25-24,25 0,0 0,25-1,-1-48,1 24,0-25,0 25,0-25,0 25,-1-25,1 25,0 0,-25 25,-25 0,0 0,1-25,-1 24,0 1,0 0,-25 0,26 0,-1-1,0 1,0 0,25 0,25-25,0 0,0-25,-1 25,26-25,0 0,-25 25,24-24,-24 24,25-25,-26 25,1-25,0 25,-50-25,0 25,1 0,-1-25,0 25,0-24,0 48,25 1,0 0,25 0,-25 24,0-24,0 25,0-1,0 1,0 0,0-26,0 26,0-25,0 24,0-24,0 0,-25 0,1-50,-1 25,25-25,-25 25,0-25,25 1,-25 24,25-25,-25 25,25-25,25 0,0 25,0-25,25 1,-26-1,26 0,-25 25,24-25,-24 0,0 1,25-1</inkml:trace>
  <inkml:trace contextRef="#ctx0" brushRef="#br0" timeOffset="183441.014">22225 9153,'25'25,"-50"0,25-1,-25 1,0 0,25 0,-24-25,24 25,24-25,1 0,0 0,0 24,-25 1,0 0,0 0,-25 0,25-1,-25 1,25 0,-25 0,1 0,24-1,0 1,0 0,24 0,1-25,-25 25,25-1,-25 1,0 0,0 0,0 0,0-1,-25 1,25-50,0 1</inkml:trace>
  <inkml:trace contextRef="#ctx0" brushRef="#br0" timeOffset="183635.8157">22374 9227,'25'0,"-1"-24,1 24,0 0,0 0,0 0,-1 0,1 0,0 0,0 0,-50 0</inkml:trace>
  <inkml:trace contextRef="#ctx0" brushRef="#br0" timeOffset="184024.4219">22572 9227,'-74'149,"148"-298,-148 323,74-124,0-1,-25 1,25-1,0 1,-25-25,25 24,0-24,25 0,-25 0,25-25,0 0,-1-25,-24 0,25 0,0 1,0-1,0 0,-1 0,1 0,0 1,-25-1,25 25,-25-25,0 0,0 0,0 1,-25-1,0 25,25-25,-25 25,1 25,-1-25,25 25,-25-1,25 1,0 0,0 0,0 0,0-1,25 26,0-25,-1 0,1-25,0 0,0 0,0 0,0 0,24 0,-24 0,0 0,0 0,-1-25,51 99,-125-173</inkml:trace>
  <inkml:trace contextRef="#ctx0" brushRef="#br0" timeOffset="184425.0752">23068 9203,'-24'0,"-1"24,0 1,25 25,-25-50,0 25,25-1,25-24,-50 0,25-24,25 24,0 49,-25-24,0 25,0-26,0 26,0 0,0-26,0 26,0 0,0-1,0-24,0 25,0-26,0 1,0 0,0-75,0 26,0-1,-25-50,25 26,0-1</inkml:trace>
  <inkml:trace contextRef="#ctx0" brushRef="#br0" timeOffset="185225.0143">23093 9153,'25'50,"-50"-100,25 50,0-25,50 50,-75-50,75 25,-50-25,74 50,-99-50,50 25,124 100,-273-200,149 125,-1-25,26 0,-25 0,0 0,-25-25,-25 1,25-1,-25 25,25-25,-25 50,25 0,0-1,-25 1,25 0,-24 0,24 0,-25-1,25 1,-25-25,25 25,0 0,0 0,0-1,0 1,0 25,0-25,0 24,0 1,0-1,0 1,-25 0,25-26,0 26,0-25,0 24,-25-49,25 25,25-25,-25-25,0 1,0-1,25 0,-25 0,25-24,-25 24,0-25,25 1,-25-1,24 0,-24 1,0 24,25 0,-25 0,25 1,0-1,0 25,-25-25,24 25,-24 25,0 0,0-1,0 1,0 0,0 0,0 0,0-1,0 1,0 0,0 25,0-26,0 26,0-25,0 0,25 24,-25-24,0 0,0 0,0-1,-25-24,25-24,-24-1,-1 0,25 0,-25 0,25 1,-25-1</inkml:trace>
  <inkml:trace contextRef="#ctx0" brushRef="#br0" timeOffset="185845.0917">23292 9550,'24'-25,"-48"50,73-50,-24 25,0 25,0-25,-25 25,-25-1,0 1,0-25,0 25,50-25,0 0,-25 25,25-25,0 25,-25-1,-25-24,0 25,0-25,0 25,1-25,48-25,1 25,0 0,0 0,0 0,-1 0,-48 25,-1 0,0 0,0-25,0 24,1-24,-1 25,0 0,0-25,0 25,1-25,24 25,-25-25,25 24,25-24,-1 0,1 0,0 0,25-24,-26 24,1-25,25 25,-25 0,24-25,1 25,-25 0,24-25,-24 25,0-25,0 25,-1 0,1 0,0 0</inkml:trace>
  <inkml:trace contextRef="#ctx0" brushRef="#br0" timeOffset="185991.682">23961 9947,'25'0,"0"0,-25 24,-25-48</inkml:trace>
  <inkml:trace contextRef="#ctx0" brushRef="#br0" timeOffset="203100.7896">2828 12278,'0'25,"0"0,0 0,0 24,0 1,0 0,0 24,0 0,0-24,0 24,0-24,0 24,25-49,-25 25,0-25,0-1,24-24,-24-49,0 24</inkml:trace>
  <inkml:trace contextRef="#ctx0" brushRef="#br0" timeOffset="203460.4891">3299 12576,'0'25,"0"0,0-1,0 26,0-25,-25 24,25-24,-25 25,1-25,-1-1,25 1,-25 0,0 0,25 0,-25-25,25 24,-24-24,24-24,-25-1,25 0</inkml:trace>
  <inkml:trace contextRef="#ctx0" brushRef="#br0" timeOffset="203644.569">3150 12353,'25'0,"0"0,-25 25,25-25,-1 49,1-24,0 0,0 24,0 1,-1 0,-24-1,25 1,0-1,-25 1,0-25,25 24,-25 1,25-25,-25 24,24-49,-24 25,25-25</inkml:trace>
  <inkml:trace contextRef="#ctx0" brushRef="#br0" timeOffset="204144.2258">3671 12353,'0'25,"0"-1,0 1,0 25,-25-1,25 1,0 0,0 24,0-24,-25-1,25 1,0-1,0 1,0-25,0 24,0-24,-24-25,48 0,-24-25,25 1,0 24,0 0,0 0,0 0,-1 0,26 0,-25 0,0 0,-1 0,26 0,-50 24,25-24,0 0,-50-24,0-1</inkml:trace>
  <inkml:trace contextRef="#ctx0" brushRef="#br0" timeOffset="204380.233">3646 12427,'25'25,"0"-25,0 0,0 0,-1 0,1 0,0 0,0-25,0 25,-1 0,1 0,0 0,-50 25,0 0</inkml:trace>
  <inkml:trace contextRef="#ctx0" brushRef="#br0" timeOffset="204576.8034">3621 12725,'25'0,"0"0,0 0,25 0,-26 0,1-25,25 25,-25 0,-1 0,1-25,0 25,0 0,0-25,-1 25</inkml:trace>
  <inkml:trace contextRef="#ctx0" brushRef="#br0" timeOffset="205016.4768">4217 12675,'0'0,"0"25,25-25,-1 0,1 0,25 0,-25 0,24 0,-24 0,0 0,24 0,-24 0,-25-25,25 25,0 0,0 0,-25 25</inkml:trace>
  <inkml:trace contextRef="#ctx0" brushRef="#br0" timeOffset="205336.1506">5283 12427,'0'-25,"-24"25,24 25,-25-25,25 25,-25 25,25-1,-25 1,0-1,1 1,-1 0,25 24,-25-24,0-26,25 26,0-25,-25 0,25-1,25-24,-25-24,0-1</inkml:trace>
  <inkml:trace contextRef="#ctx0" brushRef="#br0" timeOffset="205564.2648">5259 12328,'24'0,"-24"25,25 0,-25-1,25 1,0 0,-25 25,25-1,-1 1,-24-1,25 1,0 0,-25-1,25 1,-25-25,25-1,-25 26,0-25,0 0,0-1,0-48</inkml:trace>
  <inkml:trace contextRef="#ctx0" brushRef="#br0" timeOffset="205872.2283">5705 12254,'-25'-25,"50"50,-25-1,0 1,25 25,-25-1,0 1,25 0,-25 24,0-24,0 24,0-24,0-1,0 1,0-25,24 24,-24-24,0 0,0 0</inkml:trace>
  <inkml:trace contextRef="#ctx0" brushRef="#br0" timeOffset="207249.0838">6251 12452,'-25'0,"50"25,0-50,-1 25,1 0,0 0,0-25,0 25,-1 0,1-25,0 25,0 0,-25-24,25 48,-50-24,25 25,-25 0</inkml:trace>
  <inkml:trace contextRef="#ctx0" brushRef="#br0" timeOffset="207459.9922">6201 12675,'25'0,"0"0,0 0,-1 0,1 0,0 0,25-25,-26 25,1 0,0 0,25 0,-26 0,-24-24,25 24,0 0,0 0</inkml:trace>
  <inkml:trace contextRef="#ctx0" brushRef="#br0" timeOffset="207916.9498">7094 11981,'0'24,"0"1,0 0,0 0,0 24,0 1,0 0,0-1,-25 26,25-1,0 1,0-1,0 0,-24 26,24-26,0 25,0-24,0 24,0-25,0 26,-25-26,25 25,0-24,0-1,0 0,0 1,0-1,0-24,0 24,0-24,0-1,0-24,0 25,0-75,0 0,0 0,0-74,0 25,0-1</inkml:trace>
  <inkml:trace contextRef="#ctx0" brushRef="#br0" timeOffset="208348.6941">7590 12105,'-25'24,"25"1,0 0,-24 0,24 0,-25 24,0-24,25 25,-25-25,0-1,25 26,-24-25,-1 0,0-1,0-24,0-49,25 24</inkml:trace>
  <inkml:trace contextRef="#ctx0" brushRef="#br0" timeOffset="208548.6704">7417 11881,'24'0,"1"0,-25 25,25 0,0 0,-25 0,25 24,-1-24,1 25,-25-1,25 1,-25-25,25 24,-25 1,25-25,-25 0,24-1,-24 1,25 0,-25 0,25-25</inkml:trace>
  <inkml:trace contextRef="#ctx0" brushRef="#br0" timeOffset="208804.3248">7813 12179,'25'0,"0"0,0 0,24 0,-24 0,0 0,0 0,0 0,0 0,-1 0</inkml:trace>
  <inkml:trace contextRef="#ctx0" brushRef="#br0" timeOffset="209068.4423">8310 12030,'0'25,"-25"-25,25 25,0 0,-25 24,0-24,0 25,1-25,-1-1,0 26,25-25,-25 0,0-25,25 24,-24-24,-1-24,25-1,0 0</inkml:trace>
  <inkml:trace contextRef="#ctx0" brushRef="#br0" timeOffset="209253.171">8161 11807,'25'0,"-25"25,24-25,1 25,-25 24,25-24,0 25,-25-1,25 1,-1-25,-24 24,25 1,0-25,-25 0,25-1,-25 1,0 0,25 0,-25 0,24-75</inkml:trace>
  <inkml:trace contextRef="#ctx0" brushRef="#br0" timeOffset="209445.081">8682 12080,'-25'25,"25"-1,0 1,0 0,0 25,0-25,0-1,0 1,0 0,0 0,0 0,0-1,0 1,0 0,25-25,-25 25,-25-25</inkml:trace>
  <inkml:trace contextRef="#ctx0" brushRef="#br0" timeOffset="210096.8415">9079 12774,'-25'0,"25"25,-25 0,25 0,-25 0,0-1,25 1,-25 25,1-25,-1 24,0-24,0 25,0-26,1 1,-1 0,0 0,0-25,0-25,25 0</inkml:trace>
  <inkml:trace contextRef="#ctx0" brushRef="#br0" timeOffset="210276.432">8905 12551,'25'0,"-25"25,24 0,1 0,0 24,-25-24,25 25,0-1,0 1,-1-1,-24 1,25 0,0-1,0 1,0-25,-25 24,24-24,-24 0,25-25,-50-25</inkml:trace>
  <inkml:trace contextRef="#ctx0" brushRef="#br0" timeOffset="210448.2358">9277 12874,'0'24,"25"-24,0 0,-25 25,24-25,1 0,0 0,25 0,-26 0,1 0,0 0,0 0,0 0</inkml:trace>
  <inkml:trace contextRef="#ctx0" brushRef="#br0" timeOffset="210696.091">9798 12799,'-25'0,"25"25,-25 0,25 0,0-1,-25 1,25 0,-24 0,24 24,-25-24,0 25,0-25,0 24,1-24,24 0,-25 0,25 0,-25-25,0 0,0-25,25 0</inkml:trace>
  <inkml:trace contextRef="#ctx0" brushRef="#br0" timeOffset="210868.5985">9649 12626,'25'0,"0"24,-25 1,24 25,1-1,0 1,-25-25,25 24,0 1,-25 0,24-26,1 26,-25 0,25-26,-25 26,0-25,0 0</inkml:trace>
  <inkml:trace contextRef="#ctx0" brushRef="#br0" timeOffset="211148.9914">9996 12998,'25'0,"-25"24,25-24,0 25,0-25,-1 25,1 0,-50 0,25-1,-24 1,24 0,-25 0,0 0,0 0,0-25,25 24,25-24,0 0,0-24,0 24,-1 0,26 0,-25 0,0 0,-1 0,1 0</inkml:trace>
  <inkml:trace contextRef="#ctx0" brushRef="#br0" timeOffset="211320.0653">10393 13494,'0'25,"25"-1,0-24,-25 25,25 0,-1-25</inkml:trace>
  <inkml:trace contextRef="#ctx0" brushRef="#br0" timeOffset="211444.1082">10641 13742,'0'25,"25"-1,-25 1,25-25,-25 25,25 0,-1 0</inkml:trace>
  <inkml:trace contextRef="#ctx0" brushRef="#br0" timeOffset="211792.2495">11013 14089,'-25'0,"25"25,-24-25,24 25,0-1,-25 1,0 0,25 25,-25-26,0 1,1 0,24 0,-25 0,0 0,0-1,0-48,-24-26,24 0,25 25</inkml:trace>
  <inkml:trace contextRef="#ctx0" brushRef="#br0" timeOffset="211976.0859">10815 13841,'0'-25,"25"25,-1 0,1 25,0 25,0-26,0 1,-1 25,1-25,0 24,0 1,0-1,-1 1,1 0,0-26,0 26,0 0,-25-25,25-1,-25 26,24-50,-24 25</inkml:trace>
  <inkml:trace contextRef="#ctx0" brushRef="#br0" timeOffset="212144.0966">11286 14213,'0'25,"25"-25,0 25,0-25,-1 0,1 0,0 24,0-24,0 0,-1 0,1-24</inkml:trace>
  <inkml:trace contextRef="#ctx0" brushRef="#br0" timeOffset="212448.2056">11733 14114,'0'-25,"0"50,-25 0,25 24,-25-24,25 25,-25-1,0 1,25-25,-24 24,-1-24,25 0,0 0,-25 0,25-1,-25-24,25-24</inkml:trace>
  <inkml:trace contextRef="#ctx0" brushRef="#br0" timeOffset="212644.3172">11609 13866,'24'25,"-24"-1,25-24,0 25,0 25,0-25,-1 24,-24-24,25 25,0-1,0 1,0-25,-1 24,1 1,-25-25,25 24,-25-24,25 0</inkml:trace>
  <inkml:trace contextRef="#ctx0" brushRef="#br0" timeOffset="212957.1268">12055 14238,'0'25,"0"-1,0 26,0-25,0 0,0 24,0-24,0 0,0 25,25-26,-25 1,25-25,-25-25,24 25,-24-49,0 24,25 0,0-24,-25-1,25 25,-25 0,25 0,-25 1,25 24,-25 24,0 1,0 25,0-25,0 0,24-1,-24 26,0-25,0 0,0-1,25 1,0-50</inkml:trace>
  <inkml:trace contextRef="#ctx0" brushRef="#br0" timeOffset="213684.6677">12576 11881,'0'-24,"-25"24,25 24,0 1,25 0,-25 0,0 0,25 24,-25 1,0-1,0 1,25 0,-25 24,0-24,0 24,0 1,24-1,-24 0,0 1,0-1,0 1,0 24,0-25,0 1,0-1,25 1,-25-1,0 25,0-24,0-1,0 0,0 1,0-26,0 26,0-26,0 1,0 0,0-1,0-24,0 0,0 0,0-1,0-48,-25-1,25 0,-24-25</inkml:trace>
  <inkml:trace contextRef="#ctx0" brushRef="#br0" timeOffset="214956.3682">13097 12799,'-25'0,"50"0,0 0,-1 0,26 0,-25 0,25 0,-26 0,1 0,0 0,0 0,0-25,-50 50,0-25</inkml:trace>
  <inkml:trace contextRef="#ctx0" brushRef="#br0" timeOffset="215108.5322">13097 12923,'25'0,"-1"0,26 0,-25 0,0 0,24 0,-24-25,25 25,-1 0,-24 0,0 0,0 0,0 0</inkml:trace>
  <inkml:trace contextRef="#ctx0" brushRef="#br0" timeOffset="215388.5314">14188 12626,'-25'0,"25"24,-24 1,24 0,0 0,-25 0,25-1,-25 1,0 25,0-25,1 24,-1-24,0 0,0 24,0-24,1 0,-1 0,0-25,0-25</inkml:trace>
  <inkml:trace contextRef="#ctx0" brushRef="#br0" timeOffset="215588.5652">14015 12427,'24'-25,"1"25,0 0,-25 25,25-25,0 50,-1-25,1 24,0 1,-25-1,25 1,0 24,-1-24,-24 0,25-1,0 1,0-25,-25 24,25-24,-25 0,25 0</inkml:trace>
  <inkml:trace contextRef="#ctx0" brushRef="#br0" timeOffset="215784.8181">14412 12774,'24'0,"1"0,0 25,0-25,0 0,24 0,-24 0,0 0,0 0,-1 25,1-25,0 0,-50-50,0 50</inkml:trace>
  <inkml:trace contextRef="#ctx0" brushRef="#br0" timeOffset="216081.1826">15007 12601,'0'25,"-25"-1,25 1,-25 0,0 25,1-1,-1-24,0 25,0-26,0 26,1-25,24 0,-25-1,25 1,-25-25,0 0,25-49</inkml:trace>
  <inkml:trace contextRef="#ctx0" brushRef="#br0" timeOffset="216279.7862">14883 12353,'0'-25,"25"25,-1 25,1 0,0-1,0 1,0 25,-1-1,1 1,-25 0,25-1,0 1,0-1,-25 1,24 0,1-26,-25 1,25 25,-25-25,25-1</inkml:trace>
  <inkml:trace contextRef="#ctx0" brushRef="#br0" timeOffset="216460.4049">15379 12725,'-25'0,"25"25,0-1,0 1,0 0,0 25,0-26,0 1,-25 0,25 25,0-26,0 1,0 0,0 0</inkml:trace>
  <inkml:trace contextRef="#ctx0" brushRef="#br0" timeOffset="217664.3734">13940 12303,'-25'-25,"25"1,-24 48,24 1,-25 0,0 25,25 24,-25 0,0 1,25-1,-24 1,24-1,24 0,-24 1,0-26,25 26,0-26,0 1,0 0,24-50,1 25,-1-25</inkml:trace>
  <inkml:trace contextRef="#ctx0" brushRef="#br0" timeOffset="218132.6156">15627 12402,'-25'-24,"50"48,-25 1,25 0,0 0,-1 24,1 1,0-25,-25 24,25 1,-25 0,0-1,0 1,0-25,-25 24,25-24,-25 0,25 24,-25-24,1 0,-1 0,0 0,0-25,25-25</inkml:trace>
  <inkml:trace contextRef="#ctx0" brushRef="#br0" timeOffset="218369.0088">15999 12229,'0'0,"-25"49,25-24,-25 25,25-1,0 1,-24 0,24 24,-25 0,25-24,0 24,0-24,25 0,-1-1,-24 1,25-25,0-1,0 1,0-25,24 25,-24-50</inkml:trace>
  <inkml:trace contextRef="#ctx0" brushRef="#br0" timeOffset="218576.4754">16421 12551,'-25'0,"0"25,25 0,-25 0,25-1,-25 1,1 25,-1-1,25-24,-25 25,0-1,0-24,1 25,24-25,-25-1,25 1,-25-50,25-24</inkml:trace>
  <inkml:trace contextRef="#ctx0" brushRef="#br0" timeOffset="218768.1716">16272 12328,'25'-25,"-1"50,1 0,0 24,0-24,-25 25,25-25,0 24,-1 1,1-1,-25 1,25 0,-25-1,25 1,-25-25,25 24,-25-24,24 0,-48-25</inkml:trace>
  <inkml:trace contextRef="#ctx0" brushRef="#br0" timeOffset="218940.7135">16594 12725,'25'0,"0"0,0 0,0 0,-1 0,26 0,-25 0,24 0,-24 0,0 0,25 0,-26-25,1 25</inkml:trace>
  <inkml:trace contextRef="#ctx0" brushRef="#br0" timeOffset="219164.1625">17140 12477,'-25'25,"25"-1,-25 1,25 0,0 0,-24 24,24-24,-25 25,0-25,0 24,25 1,-25-25,1-1,24 1,-25 0,25 0,-25-25,25-25,0-25</inkml:trace>
  <inkml:trace contextRef="#ctx0" brushRef="#br0" timeOffset="219332.2011">17041 12229,'25'25,"-1"-25,1 24,0 26,0-25,-25 24,25 1,-1 0,1-1,-25 1,25-1,-25-24,25 25,-25-1,0-24,0 0,0 0</inkml:trace>
  <inkml:trace contextRef="#ctx0" brushRef="#br0" timeOffset="219632.463">17363 12650,'0'-24,"25"24,-25 24,25-24,0 0,-25 25,24-25,-24 25,0 0,25-25,-50 25,25-1,0 26,-24-25,24 0,-25-1,0 1,50-25,0-25,-1 25,1-24,0 24,0 0,0-25,0 25,-1-25,1 0</inkml:trace>
  <inkml:trace contextRef="#ctx0" brushRef="#br0" timeOffset="219836.7558">17636 12254,'0'24,"25"-24,-25 25,0 0,25 0,-25 24,25-24,-25 25,24-1,-24 1,25 0,-25-1,25-24,-25 25,0-1,0 1,-25-25,25 24,-25-24,1 25,-1-26,25 1,-25 0,0-25</inkml:trace>
  <inkml:trace contextRef="#ctx0" brushRef="#br0" timeOffset="219980.9536">18058 12700,'0'25,"25"-25,-1 0</inkml:trace>
  <inkml:trace contextRef="#ctx0" brushRef="#br0" timeOffset="220084.4346">18380 12675,'0'0,"0"25,25-25,-25 25,25-25</inkml:trace>
  <inkml:trace contextRef="#ctx0" brushRef="#br0" timeOffset="220512.4893">19000 12204,'-24'25,"-1"0,0-1,25 26,-25 0,0-1,1 1,-1 24,25-24,-25 24,25 1,0-26,0 26,0-26,0 1,25-25,0 24,-1-49,1 25,25-25,-25 0</inkml:trace>
  <inkml:trace contextRef="#ctx0" brushRef="#br0" timeOffset="220812.9688">19422 12477,'-25'25,"25"-1,-25 1,25 25,-24-25,-1-1,0 26,0 0,0-26,1 26,-26-25,25 0,0-1,25 1,-24 0,-1-25,25 25,-25-50,-25 25,50-25</inkml:trace>
  <inkml:trace contextRef="#ctx0" brushRef="#br0" timeOffset="221020.1703">19273 12179,'25'0,"0"0,-25 25,25 0,-1 0,1 24,0 1,0-1,0 1,-1 0,1 24,0-24,0-1,-25 26,25-26,-25 1,25-1,-25 1,24-25,-24 0,25-1,-25-48</inkml:trace>
  <inkml:trace contextRef="#ctx0" brushRef="#br0" timeOffset="221216.3937">19745 12626,'24'0,"1"0,0 0,0 0,24 0,-24 24,25-24,-25-24,24 24,-24 0,0 0,0 0,-1 0,1 0</inkml:trace>
  <inkml:trace contextRef="#ctx0" brushRef="#br0" timeOffset="221428.8688">20389 12427,'-24'0,"24"25,-25 0,0 0,25 24,-25-24,0 25,1-26,-1 1,0 0,0 25,0-26,1 1,-1 25,0-50,25 25,-25-25,0-25,25 0</inkml:trace>
  <inkml:trace contextRef="#ctx0" brushRef="#br0" timeOffset="221636.8682">20241 12179,'24'0,"1"25,0 0,0 0,0-1,-1 1,1 25,0-25,0 24,0 1,-1-25,-24 24,25-24,0 25,0-26,-25 26,0-25,25 0,-25-1,-25 1,25 0</inkml:trace>
  <inkml:trace contextRef="#ctx0" brushRef="#br0" timeOffset="221976.5407">20637 12551,'0'25,"0"0,0 0,0-1,-24 26,24-25,0 0,-25-1,25 1,0 0,0 0,0 0,0-50,25 25,-25-25,0 0,24 0,1-24,0 24,0 0,0 0,-25 1,25-1,-1 25,-24 25,0-1,25 1,-25 0,0 0,0 0,0 24,0-24,0 0,25-25,-25-25,0 0</inkml:trace>
  <inkml:trace contextRef="#ctx0" brushRef="#br0" timeOffset="222208.7356">20985 12179,'0'25,"25"-25,-25 50,0-26,24 1,-24 25,0-1,25 1,-25 0,25-26,-25 26,0 0,0-1,0-24,0 25,-25-1,25 1,-25-25,1 24,-1 1,0-25,0 24,0-24,-24 0,24 0</inkml:trace>
  <inkml:trace contextRef="#ctx0" brushRef="#br0" timeOffset="223572.3456">2505 15577,'25'0,"0"0,0 0,24 0,-24 0,25-24,-1 24,1 0,0-25,-1 25,-24-25,25 25,-26-25,1 25,0 0,-25-25</inkml:trace>
  <inkml:trace contextRef="#ctx0" brushRef="#br0" timeOffset="223744.6056">2828 15304,'0'25,"0"0,0 0,0 0,0 24,0 1,0-25,0 24,0-24,0 0,0 25,-25-26,25 26,0-25,0 24,-25-24,25 0,-25-25</inkml:trace>
  <inkml:trace contextRef="#ctx0" brushRef="#br0" timeOffset="224428.7937">2654 15801,'0'24,"0"1,0 0,0 0,25 0,-25-1,0 1,0 0,0 0,25 0,-50-1,25-48,0-1,0 0,0 0,25 0,-25 1,0-1,0 0,25 0,-25 0,24 1,1 24,-25 24,25 1,0 0,-25 25,25-26,-25 1,0 25,0-25,0-1,0 1,24 0,-24-50,0-24,25 24,-25-25,25 1,-25-1,0-24,25 24,-25-24,25 24,-25 0,24 1,-24 24,25 0,0 50,-25 0,0 0,0-1,0 1,25-25,0 0,-1 0,1-25,0 25,0-24,0 24,-1-25,1 25,-50 0,25 25,-24-1,24 1,-25 0,25 0,0 0,-25 24,25-24,0 25,-25-26,25 26,0-25,-25 24,25-24,0 0,-24 0,24 0,0-1,0 1,-25 0,0-25,0 0,0-25,1 0</inkml:trace>
  <inkml:trace contextRef="#ctx0" brushRef="#br0" timeOffset="224640.296">2952 15726,'25'25,"-25"0,24 0,-24-1,25 1,0 0,0 0,-25 24,25-24,-1 0,1 25,0-26,0 1,0 0,-1 0,1-25,0 0,0 25,0-25,-1 0,1 0,0-25,0 25,0-25,-25 0</inkml:trace>
  <inkml:trace contextRef="#ctx0" brushRef="#br0" timeOffset="225921.1864">4043 15776,'0'-25,"0"50,0 0,-25-25,25 49,-24-24,24 0,-25 24,0 1,0-25,0 24,1 1,-1-25,0 0,25-1,-25 1,0-25,25-25,-24 1,24-1</inkml:trace>
  <inkml:trace contextRef="#ctx0" brushRef="#br0" timeOffset="226128.1438">3870 15379,'24'25,"-24"0,25-1,0 1,-25 0,25 25,0-1,-1 1,1-1,0 26,0-26,-25 1,25 0,-1-1,1-24,0 0,-25 24,25-24,-25 0,25 0,-1 0</inkml:trace>
  <inkml:trace contextRef="#ctx0" brushRef="#br0" timeOffset="226312.0775">4415 15900,'0'25,"0"-1,0 1,0 0,0 0,0 0,0 24,0-24,0 0,0 0,0-1,25 1</inkml:trace>
  <inkml:trace contextRef="#ctx0" brushRef="#br0" timeOffset="226488.609">4787 15801,'25'24,"0"-24,-25-24</inkml:trace>
  <inkml:trace contextRef="#ctx0" brushRef="#br0" timeOffset="226584.5366">5011 15850,'0'0,"24"0,1 0,0 0,0 0,0 0,-1-25,1 25</inkml:trace>
  <inkml:trace contextRef="#ctx0" brushRef="#br0" timeOffset="226684.2225">5457 15825,'25'0</inkml:trace>
  <inkml:trace contextRef="#ctx0" brushRef="#br0" timeOffset="226948.6384">5879 15875,'0'25,"0"0,0-1,0 1,0 0,-25 0,25 0,-25-1</inkml:trace>
  <inkml:trace contextRef="#ctx0" brushRef="#br0" timeOffset="227244.2488">6424 15602,'0'-25,"0"50,-24 0,24 0,0 0,-25-1,25 26,-25-25,25 24,-25 1,0-25,1 0,24 24,-25-24,25 0,-25 0,0-25,0-25</inkml:trace>
  <inkml:trace contextRef="#ctx0" brushRef="#br0" timeOffset="227436.9379">6251 15255,'25'25,"-1"-25,1 24,0 1,0 0,0 25,-1-1,1-24,25 25,-25-1,-1 26,1-26,-25 1,25 0,0-1,-25-24,0 0,0 0</inkml:trace>
  <inkml:trace contextRef="#ctx0" brushRef="#br0" timeOffset="227748.6885">6772 15677,'0'24,"24"1,-24 25,0-25,0 24,0-24,0 25,0-26,0 1,0 0,0 0,0-50,25-25,-25 26,0-26,25 25,-25-24,25-1,-25 25,25 0,-25 50,25 0,-25 0,0 0,24 24,-24-24,0 0,25 24,-25-24,0 0,25 0,0 0,-75-50,75 0</inkml:trace>
  <inkml:trace contextRef="#ctx0" brushRef="#br0" timeOffset="228057.046">7392 15106,'0'0,"0"25,0 0,0 24,0-24,0 25,0-26,0 26,0 0,0-25,-25-1,50 1,-25 0,0-50,-50-49,50 49,0 0</inkml:trace>
  <inkml:trace contextRef="#ctx0" brushRef="#br0" timeOffset="228304.5713">7417 15180,'0'-24,"0"48,0-73,0 24,24 25,-24-25,25 25,0-25,0 25,0 0,-1 0,1 0,0 0,-25 25,0 0,-25-25,25 25,0 0,0-1,0 1,0 0,0 0,0 0,0-1,0 1,0 0,0 0,0 0,0 0,-74-75</inkml:trace>
  <inkml:trace contextRef="#ctx0" brushRef="#br0" timeOffset="228472.7458">7392 15255,'25'0,"-1"0,1 0,0 0,-50-25,50 25</inkml:trace>
  <inkml:trace contextRef="#ctx0" brushRef="#br0" timeOffset="228636.2458">7392 15379,'25'0,"-1"0,1 0,-25-25,25 25,0 0,0 0,-1-25</inkml:trace>
  <inkml:trace contextRef="#ctx0" brushRef="#br0" timeOffset="228996.2496">7218 15577,'25'0,"0"0,0 0,-1-24,1 24,25-25,-25 25,24-25,1 0,-1 25,1-25,-25 25,0-24,-1 24,1 0,-50 0,25 24,-24-24,-1 25,25 0,-25-25,0 25,0 0,1-25,24 24,0 1,-25 0,25 0,0 0,0-1,25 1,-1-25,1 0,-25-25,25 25,0-24,0-1,-1 0,-24 0,25 0,0 1,-25-1</inkml:trace>
  <inkml:trace contextRef="#ctx0" brushRef="#br0" timeOffset="229184.6826">7367 15553,'-25'24,"25"1,0 0,-25 25,25-26,-24 26,24 0,-25-26,25 26,-25-25,25 0,0-1,-25 1,25 0,-74-50,74 0</inkml:trace>
  <inkml:trace contextRef="#ctx0" brushRef="#br0" timeOffset="229344.0624">7342 15627,'0'25,"25"-25,0 25,0-1,-1 26,1-25,25 0,-25 24,24-24,-24 25,25-26,-1 1,1-25,-1 25,1-25,24 0,-24-25,25 25,-26-25</inkml:trace>
  <inkml:trace contextRef="#ctx0" brushRef="#br0" timeOffset="229592.1222">8409 15255,'-25'0,"25"25,0-1,0 26,-25-25,0 49,25-24,-24 0,-1-1,0 1,25 24,-25-24,0-25,25 24,0-24,0 0,0 0,0-50,0-25,0 25</inkml:trace>
  <inkml:trace contextRef="#ctx0" brushRef="#br0" timeOffset="229845.3315">8310 15280,'0'0,"0"-25,24 0,1 25,0 0,-25 25,25 0,0 24,-25-24,24 25,1-1,0 1,0 0,-25 24,25-24,-1-1,-24 1,25-25,-25 24,0-24,0 0,25 0,-25-1,-25-48,25-1,-25 0</inkml:trace>
  <inkml:trace contextRef="#ctx0" brushRef="#br0" timeOffset="230087.9233">8731 15280,'25'-25,"0"50,0-25,-1 0,1 0,0 0,0 24</inkml:trace>
  <inkml:trace contextRef="#ctx0" brushRef="#br0" timeOffset="230633.0285">8731 15379,'0'25,"25"-25,-25 25,0-1,0 1,0 0,25 0,-25 0,0-1,0 1,0 0,0 0,0 0,0-1,25 1,-25-50,0 1,0-1,24 0,1-25,0 26,0-26,-25 25,25-24,-1 24,1 25,0-25,0 50,-25 0,0-1,0 1,0 0,0 0,0 0,0-1,0 1,0-50,25 25,0 0,-1 0,1 25,0-25,-25 25,0 0,0 0,-25-1,25 1,-25 0,1-25,24 25,-25-25,0-25,25 0</inkml:trace>
  <inkml:trace contextRef="#ctx0" brushRef="#br0" timeOffset="231228.9835">9327 15304,'24'0,"-24"25,25-25,-25 25,25 0,0 0,0 0,-1-25,1-25,0 0,0 0,0 25,-1-25,-24 0,25 1,-25-1,0 0,0 0,-25 25,25-25,0 50,-24 0,24 0,0 0,0 24,0 26,0-26,0 1,0 0,0 24,0-24,0-1,0 1,0-1,0-24,0 25,0-25,0-1,-25-48,25-1,-25 25,25-25,-25 0,0 0,25 1,-24-1,-1 0,25 0,0 0,25 1,-1-1,1 25,0-25,25 25,-26-25,1 0,0 25,0-24,0-1,-1 0</inkml:trace>
  <inkml:trace contextRef="#ctx0" brushRef="#br0" timeOffset="232184.097">9773 15056,'25'0,"0"0,-25 25,24-25,1-25,25 25,-25 0,-1-24,1 24,0 0,0-25,-25 0,-25 50,0-25,25 25,-25-25,25 49,-24-24,-1 0,25 24,0-24,-25 25,25-25,0 24,0-24,-25 0,50 0,0-50,0 0,-1 25,1-25,0 0,0 25,0-24,0 24,-25 24,-25 1,25 0,-25 0,0 0,0 0,0 24,-24-24,24 0,0 0,0-1,1-24,24 25,-25-25,25 25,25-50,-1 25,1 0,0-25,0 25,0-24,24 24,-24-25,25 25,-25-25,24 25,-24-25,0 25,0 0,-1-25,-48 25,-1 0,0 0,0 0,0-24,1 24,24-25,-25 25,25 25,0-1,0 1,0 25,0-25,25 24,-25 1,0-1,0 1,0 0,24-1,-24-24,0 25,-24-26,24 1,0 0,-25-25,0-25,0 25,0-25,25 1,-25 24,1-25,-1 0,0 0,0 0,0 1,50-1,0 25,0 0,0-25,-1 25,26-25,-25 25,0-25,24 25,-24-24,0 24,-25-25</inkml:trace>
  <inkml:trace contextRef="#ctx0" brushRef="#br0" timeOffset="233280.4819">10716 15106,'0'25,"-25"0,25-1,-25-24,25 25,-25-25,25 25,-25 0,1-25,24 25,-25-25,0 24,0 1,0-25,25 25,-24-25,48-25,1 25,0 0,0-25,0 25,-1-24,1 24,0 0,0 24,0-24,-25 25,0 0,-25 0,0 0,0 0,0-1,25 1,-24-25,-1 25,0-25,25 25,-25-25,50 0,-25-25,25 25,0 0,-1 0,1 25,0 0,-25-1,25 1,-25 0,0 0,0 0,-25 24,25-24,0 0,0 0,0-1,-25 1,25 0,0-50,0 0,0 1,0-1</inkml:trace>
  <inkml:trace contextRef="#ctx0" brushRef="#br0" timeOffset="233527.8231">10864 15230,'25'0,"0"0,0 0,0 0,-1 0,1 0,0 0,0-25,0 25,-50 25</inkml:trace>
  <inkml:trace contextRef="#ctx0" brushRef="#br0" timeOffset="234016.7339">10988 15354,'0'75,"0"-150,0 174,-24-49,24 0,0-26,0 26,0-25,-25 24,25-24,25-25,-1-25,1 1,-25-1,25 0,0 0,0 0,-1 1,1-1,-25 0,25 25,-50 25,0-25,1 25,-1-25,0 0,-49-25,49 25,0 0,0 0,50 25,-50-25,25-25,-25 25,1-25,24 50,0 0,-25-1,25 1,0 0,0 25,-25-26,25 1,0 25,-25-25,25-1,0 1,25-25,0 0,0 0,-1 0,1 0,0 0,25 0,-26 0,1 0,0 0,0 0,24 0,-24 0,0 0,0-25,0 1,24-1</inkml:trace>
  <inkml:trace contextRef="#ctx0" brushRef="#br0" timeOffset="234341.1207">11509 15180,'-24'0,"-1"25,25 0,-25-25,25 25,-25 0,25-1,0 1,0 0,-25 0,25-50,25 0,-25 50,0 0,0 0,0 24,0 1,0 0,0-1,0 1,0-1,0 1,0 0,0-1,0 1,0-25,0-1,0 1,0 0,0-50,0 0</inkml:trace>
  <inkml:trace contextRef="#ctx0" brushRef="#br0" timeOffset="234511.874">11534 15131,'25'0,"0"0,0 0,-1 0,1 0,0 0,0 0,24 0,-24 0,25 0,-25 0,-1 0,1-25,0 0</inkml:trace>
  <inkml:trace contextRef="#ctx0" brushRef="#br0" timeOffset="234788.3026">11832 15007,'-75'49,"150"-98,-174 123,99-49,0 0,-25 24,25-24,-25 25,25-25,0-1,-25 26,25-25,0 0,25-25,-25-25,0 0,0 50,0 0,0 0,0 24,0-24,0 25,0-1,0-24,0 25,0-1,0 1,0-1,0-24,0 0,0-50,0 0,0-24</inkml:trace>
  <inkml:trace contextRef="#ctx0" brushRef="#br0" timeOffset="235041.0005">11782 15379,'0'-25,"0"50,0-75,25 25,0 25,0-24,-1 48,-24 1,0 0,0 0,0 0,0 0,0 24,0-24,0 25,-24-26,24 26,0 0,0-26,0 26,0-25,0 24,24-24,-24 0,0 0,-24-50,24 0</inkml:trace>
  <inkml:trace contextRef="#ctx0" brushRef="#br0" timeOffset="235216.6875">11708 15503,'25'0,"-1"0,1 0,0 0,0 0</inkml:trace>
  <inkml:trace contextRef="#ctx0" brushRef="#br0" timeOffset="235364.6323">11683 15602,'0'0,"25"25,0-25,-1 0,1 0,0 0,0 0,-50 0</inkml:trace>
  <inkml:trace contextRef="#ctx0" brushRef="#br0" timeOffset="235507.9154">11733 15701,'-50'0,"100"0,-75 0,50 0,-1 0,1 0,0 0,0 0,0 0,-25 25</inkml:trace>
  <inkml:trace contextRef="#ctx0" brushRef="#br0" timeOffset="235685.122">11534 15925,'25'24,"0"-24,0 0,-1 0,26-24,-25 24,24 0,1 0,0-25,-26 25,26 0,-25 0,0-25,-1 25,1-25,0 25</inkml:trace>
  <inkml:trace contextRef="#ctx0" brushRef="#br0" timeOffset="235812.0441">12204 15801,'0'0,"0"24,0 1,0 0,0 0,0 24,0-24,-75-74,75 73</inkml:trace>
  <inkml:trace contextRef="#ctx0" brushRef="#br0" timeOffset="236104.4789">12601 15230,'0'25,"25"0,-25-1,24 26,-24-25,0 25,25-1,-25 1,0-1,0 1,0-25,0 24,0 1,0-25,0 0,25-1,-25-48</inkml:trace>
  <inkml:trace contextRef="#ctx0" brushRef="#br0" timeOffset="236440.2628">12700 15404,'25'-25,"0"25,-1 0,1 0,0-25,25 25,-26 0,26-25,-25 25,24-25,-24 25,0 0,25-24,-26 24,1 0,-25 24,25-24,-25 25,0 0,-25 0,25 25,0-1,-25 1,25-25,0 49,-24-24,24-1,0 1,-25-25,25 24,0 1,0-25,0-1,-25-24,25-24,-25-1,25-25,-25 25,25-24,-24-1,24-24</inkml:trace>
  <inkml:trace contextRef="#ctx0" brushRef="#br0" timeOffset="236629.0565">12923 15081,'0'0,"-25"0,25 25,0 0,0 24,25-24,-25 25,0 24,0-24,0 24,0-24,0 0,0-1,0 1,0-1,0 1,0-25,0 0,0-1,-25-24,25-24,-24 24</inkml:trace>
  <inkml:trace contextRef="#ctx0" brushRef="#br0" timeOffset="236916.2572">12824 15553,'0'0,"25"-25,0 50,-1-25,1 0,0 0,0 0,0 0,-1 24,-48 1,24 0,-25-25,0 25,0 0,0-1,1 1,-1 0,0-25,0 25,0-25,1 25,48-25,-24 24,25-24,0 0,25 0,-26-24,26 24,0-25,-1 0,1 0,-1-24</inkml:trace>
  <inkml:trace contextRef="#ctx0" brushRef="#br0" timeOffset="237377.0077">13469 15329,'0'25,"-25"0,25 0,0 0,0-1,0 1,0 0,0 0,0 0,25-25,0 0,0-25,-1 25,1-25,0 25,0-25,0 0,-25 1,-25-1,25 0,-25 0,0 0,25 0,0 1,-25-1,25 50,0-1,0 1,0 25,0 0,0 24,0-24,0 24,0-24,0 24,-24-24,24-1,0 1,0-1,0-24,24-50,-24-24</inkml:trace>
  <inkml:trace contextRef="#ctx0" brushRef="#br0" timeOffset="238108.5774">13667 15180,'0'0,"25"25,0 0,0 0,-25 0,25-25,-1 24,1-24,0 0,25-24,-26 24,1 0,-25-25,25 25,0-25,-50 0,0 0,0 25,25-24,-24 24,-1 0,25 24,0 1,0 0,-25 0,25 24,0-24,0 25,0 0,0-1,0 1,0-25,0 24,0-24,0 0,0 0,0-1,-25-24,25 25,0-50,-25 25,25-24,-24 24,24-25,-25 0,25 0,-25 0,25 1,25 24,0 0,-1 0,1 0,0 0,0 0,0 0,-1 0,-24 24,25-24,0 25,-50 0,0 0,1 24,-1-24,0 0,0 0,0 0,1-1,-1 1,0-25,0 25,50-25,0 0,0-25,-1 25,1 0,0 0,25 0,-26-25,1 25,0 0,25 0,-26 0,1-24,0 24,25-25,-26 0</inkml:trace>
  <inkml:trace contextRef="#ctx0" brushRef="#br0" timeOffset="238464.469">14287 14982,'25'25,"0"-25,0 25,25-25,-26 0,26 0,-25 24,0-24,-1 0,1 0,-50 0,1 0,-1 25,0-25,25 25,-25-25,0 25,1 0,-1 24,25 1,-25-1,25 1,-25 0,25 24,-25-24,25 24,0-24,0 24,-25-24,25-1,0-24,0 25,0-25,25-50,-25 0</inkml:trace>
  <inkml:trace contextRef="#ctx0" brushRef="#br0" timeOffset="238644.3752">14436 15280,'25'24,"0"-24,0 0,0 0,-1 0,1-24,0 24,0 0,-25-25,25 25,-25-25</inkml:trace>
  <inkml:trace contextRef="#ctx0" brushRef="#br0" timeOffset="239040.2461">14635 15205,'-99'199,"198"-398,-198 447,74-223,25 25,-25-1,25-24,-25 0,25 0,0 0,0-1,0-48,25 24,-25-25,25 0,0 0,-1-24,1 24,0 0,0 0,0 0,-1 25,1-24,0 24,-25 24,0 1,0 0,-25 0,0 0,25-1,-24 1,-1 25,0-25,0-1,0 1,1 0,-1 0,25 0,-25-25,25 24,25-24,0 0,-1 0,1 25,0-25,0-25,0 25,24 0,-24 0,0 0,24-24,-24 24,-25-50,25 25</inkml:trace>
  <inkml:trace contextRef="#ctx0" brushRef="#br0" timeOffset="239265.0189">15032 15180,'-25'25,"25"0,0 0,0 0,0 24,-25 1,25 0,0-1,0 1,25-25,-25 24,0-24,0 25,0-26,25 1,-25 0,24-50</inkml:trace>
  <inkml:trace contextRef="#ctx0" brushRef="#br0" timeOffset="239628.2552">15180 15255,'25'0,"0"25,-25-1,25-24,-25 25,0 0,-25 0,25 0,0 0,-25-1,0 1,1 0,24 0,-25-25,50 0,-1 0,1 0,0 25,0-25,0 24,-50 1,25 0,-25 0,0 0,25-1,-25 1,1 0,24 0,-25 0,0-25,25-25</inkml:trace>
  <inkml:trace contextRef="#ctx0" brushRef="#br0" timeOffset="239856.4132">15255 15081,'25'25,"-1"0,1 0,0-1,0 1,-25 25,25-25,0-1,-1 1,-24 0,25 25,-25-25,0 24,0-24,-25 25,25-26,-24 26,-1-25,0 24,25-24,-25 25,0-25,25-1,-25-24</inkml:trace>
  <inkml:trace contextRef="#ctx0" brushRef="#br0" timeOffset="240008.2851">15577 15701,'25'25,"-25"0,0 0,-25 0</inkml:trace>
  <inkml:trace contextRef="#ctx0" brushRef="#br0" timeOffset="240420.2726">15825 15205,'25'0,"-25"-25,25 25,0 0,24-24,-24 24,25 0,-25 0,24-25,-24 25,0 0,24 0,-24 0,-25-25,25 25,0 0</inkml:trace>
  <inkml:trace contextRef="#ctx0" brushRef="#br0" timeOffset="240592.0804">16123 14908,'-25'0,"25"24,0 1,0 0,0 0,0 0,-25 24,25 1,0-1,0 1,-24-25,24 24,0 1,0-25,-25 25,25-26,-50-24,25 25</inkml:trace>
  <inkml:trace contextRef="#ctx0" brushRef="#br0" timeOffset="240792.0846">15949 15404,'0'25,"0"-1,0 1,25 25,-25-25,0 24,0 1,0-25,0-1,0 26,0-25,25-25,-25 25,0-50,0 0,0 0</inkml:trace>
  <inkml:trace contextRef="#ctx0" brushRef="#br0" timeOffset="241323.9795">16049 15478,'49'-49,"-98"98,123-74,-49 50,0 0,-25 0,0 0,0-1,0 1,0 0,0 0,0 0,-25-1,25 1,0-50,0 1,25-1,-25-25,24 1,-24 24,25-50,0 26,-25-1,25 0,0 1,-1-1,1 1,-25 24,25 0,-25 0,25 25,-25 25,25 0,0 0,-1-25,1 0,0 0,0 0,0 0,-1 0,1 0,-50 0,1 24,24 1,-25 0,25 0,-25-25,25 25,-25 24,25-24,-25 0,25 0,-24 24,24-24,0 25,-25-25,25-1,0 26,-25-25,25 0,0-1,-25 1,25 0,-25 0,0-25,1 0,-1-25,0 0,25 0</inkml:trace>
  <inkml:trace contextRef="#ctx0" brushRef="#br0" timeOffset="241561.1103">16272 15379,'0'0,"0"25,0 0,25-25,-25 24,24 1,1 0,-25 0,25 24,0-24,0 0,-25 0,25 24,-1-24,1 0,0 0,0 0,0-25,-1 24,1-24,0 0,0 0,-25 25,25-25,-1 0,1 0,0 0,0-25,-25 1</inkml:trace>
  <inkml:trace contextRef="#ctx0" brushRef="#br0" timeOffset="242384.8336">17016 15453,'0'-24,"0"48,-25 1,25 0,-25 0,25 0,-24 24,-1-24,25 0,-25 24,0-24,25 0,-25-25,1 25,-1-25,0-25,25 0,-25 0,25 1</inkml:trace>
  <inkml:trace contextRef="#ctx0" brushRef="#br0" timeOffset="242593.2224">16818 15180,'0'-24,"0"48,24-48,1 48,0 1,0 0,0 25,-1-26,26 26,-25 0,0-1,-1 1,1 0,0-1,0 1,0-1,-25-24,24 0,1 0,-25 0,25-1,0 1,-25-50</inkml:trace>
  <inkml:trace contextRef="#ctx0" brushRef="#br0" timeOffset="242744.2862">17462 15627,'0'0,"0"25,0 0,0-1,0 1,0 0,25 0,-25 0,0-1,0 1,0 0,0 0,0 0,25-25</inkml:trace>
  <inkml:trace contextRef="#ctx0" brushRef="#br0" timeOffset="242896.2812">17810 15577,'0'25,"25"0,-1-25,1-25,0 25</inkml:trace>
  <inkml:trace contextRef="#ctx0" brushRef="#br0" timeOffset="243020.2994">18107 15577,'25'25,"-50"-50,75 75,-75-100</inkml:trace>
  <inkml:trace contextRef="#ctx0" brushRef="#br0" timeOffset="243224.233">18604 15652,'0'25,"0"-1,0 1,0 0,0 0,0 0,0-1,0 1,0 0,0 0</inkml:trace>
  <inkml:trace contextRef="#ctx0" brushRef="#br0" timeOffset="243496.2933">19199 15304,'-25'25,"25"0,-25 0,25 25,-25-26,25 26,-24-25,-1 24,25 1,-25 0,0-26,25 26,-25 0,25-26,-24 1,-1-25,0 0</inkml:trace>
  <inkml:trace contextRef="#ctx0" brushRef="#br0" timeOffset="243684.0937">19050 15007,'25'25,"0"-1,-25 26,24-25,1 24,0 1,0 0,0-1,-1 26,-24-26,25 1,-25 0,25-1,-25 1,25-1,-25-24,0 0</inkml:trace>
  <inkml:trace contextRef="#ctx0" brushRef="#br0" timeOffset="244012.3063">19447 15429,'0'0,"0"24,0 1,0 0,0 25,0-26,0 26,0 0,0-1,0-24,0 25,0-26,0 1,25 0,-1-50,-24-24,25 24,0-25,-25 1,25-1,0 25,-25-24,25 24,-25 0,24 25,-24 25,0 0,0 24,25-24,-25 25,0-26,0 26,0-25,25 0,-25-1,25 1,0-25,-25 25,24-25,1 0</inkml:trace>
  <inkml:trace contextRef="#ctx0" brushRef="#br0" timeOffset="245236.3398">20117 14883,'0'25,"0"-1,0 1,0 25,0-25,0 24,0 26,0-26,0-24,24 25,-24-26,0 1,0 0,-74-75,74 26</inkml:trace>
  <inkml:trace contextRef="#ctx0" brushRef="#br0" timeOffset="245512.1224">20092 14982,'25'-25,"-50"50,50-75,-25 26,24 24,-24-25,25 25,0 0,0 0,0 0,-1 0,1 0,0 0,-25 25,0-1,0 1,0 0,0 0,0 0,0 24,0-24,0 0,0 0,0-1,0 1,0 0</inkml:trace>
  <inkml:trace contextRef="#ctx0" brushRef="#br0" timeOffset="245687.5992">20117 15056,'24'0,"1"0,0 0,0 0,0 0,-1 0,1 0</inkml:trace>
  <inkml:trace contextRef="#ctx0" brushRef="#br0" timeOffset="245848.172">20166 15156,'-25'49,"50"-98,-25 123,25-74,-25-25,25 25,0 0,-1 0,1 0,-25-25,0 50</inkml:trace>
  <inkml:trace contextRef="#ctx0" brushRef="#br0" timeOffset="246240.3997">19943 15404,'25'0,"0"25,-1-25,1 0,25 0,-25 0,24 0,1-25,-1 25,1 0,-25-25,0 25,-1 0,1 0,0-25,-50 0,0 25,1 0,-1 0,0 0,0 0,0 25,1 0,24 0,-25 0,0-1,25 1,0 25,-25-25,25-1,25 1,0-25,0 0,-25-25,24 25,1-24,0 24,0-25,0 0,-1 0,1 0,-25 1</inkml:trace>
  <inkml:trace contextRef="#ctx0" brushRef="#br0" timeOffset="246412.9905">20117 15379,'0'0,"-25"25,0 0,0-1,0 1,25 0,-24 0,24 24,-25 1,0-25,25 24,-25-24,25 25,-25-50,25 25,-24-50</inkml:trace>
  <inkml:trace contextRef="#ctx0" brushRef="#br0" timeOffset="246544.317">19993 15478,'74'99,"-148"-198,173 223,-50-99,-24 0,25 24,-1-24,1 0,-25 0,24 0,1-25,0 0,-1 0,1-25</inkml:trace>
  <inkml:trace contextRef="#ctx0" brushRef="#br0" timeOffset="246788.2716">20985 15007,'0'25,"-25"-1,25 1,0 0,-25 25,25-1,-25 1,25 24,-24-24,-1 24,0 1,25-26,-25 26,0-26,25 1,0-25,0 24,0-73,0-1,25-25</inkml:trace>
  <inkml:trace contextRef="#ctx0" brushRef="#br0" timeOffset="247024.2709">20960 15081,'0'0,"0"-25,25 25,0 25,-25 0,24 0,1 0,0 24,-25 1,25-1,0 1,-25 0,24 24,-24-24,0-1,25 1,-25 0,0-1,0-24,0 25,25-26,-50-24,-24-74,24 49</inkml:trace>
  <inkml:trace contextRef="#ctx0" brushRef="#br0" timeOffset="247184.2855">20836 15503,'0'0,"25"25,0-25,-1 0,1 0,25 0,-25 0,24-25,1 25,-25-25,-25 0,24 1,1 24</inkml:trace>
  <inkml:trace contextRef="#ctx0" brushRef="#br0" timeOffset="247632.0454">21481 15007,'25'0,"-1"25,1-1,0 1,0-25,0 25,-1-25,-24 25,25-25,0 25,-25-1</inkml:trace>
  <inkml:trace contextRef="#ctx0" brushRef="#br0" timeOffset="248252.9579">21506 15230,'0'25,"0"0,0-1,0 1,0 0,0 0,0 0,0 0,0-1,0 1,0 0,0 0,0 0,0-1,0 1,0-50,0 1,24-1,-24 0,0 0,25 0,-25-24,25 24,-25 0,25 0,0 0,-1 1,1-1,0 0,0 25,0 25,0 0,-25-1,0 1,0 0,0 0,0 0,-25 0,25-1,0-48,25 24,-25-25,24 0,-24 0,25 25,0 0,0 0,0 0,-25 25,24 0,-24 0,0-1,0 1,0 0,-24-25,24 25,0 0,-25-25,0 0,0 0,25-25,-25 0,25 0,0 0,0 1</inkml:trace>
  <inkml:trace contextRef="#ctx0" brushRef="#br0" timeOffset="248937.0109">22175 15180,'0'0,"-24"0,24 25,0 0,24 0,-24 0,25-1,0-24,0 0,0 0,-1 0,1 0,0 0,0-24,0 24,-1-25,-24 0,25 0,-50 0,1 1,-1 24,25-25,-25 0,0 25,0-25,1 25,24 25,0 0,0 0,0-1,0 1,0 25,0-1,0 1,0 0,0-1,0-24,0 25,0-1,0 1,0 0,-25-26,25 1,0 0,0 0,0-50,-25 25,25-25,-25 0,0 1,25-1,-24 0,-1 25,25-25,0 0,25 1,-1 24,1-25,0 25,0 0,0 0,-1-25,1 25,0-25,0 25,0-25,-1 25,-48-74,48 49</inkml:trace>
  <inkml:trace contextRef="#ctx0" brushRef="#br0" timeOffset="249156.3662">22399 14982,'24'25,"1"-25,0 0,0 0,0 0,-1 0,1 0,0 0,0 0,0-25,-1 25,-48-50,24 26</inkml:trace>
  <inkml:trace contextRef="#ctx0" brushRef="#br0" timeOffset="249893.1421">22622 14932,'0'0,"-75"100,75-76,0 1,0 25,0-25,0-1,0 1,25-25,0 0,-25-25,25 25,0-24,-1 24,1-25,0 25,0 0,-25 25,-25-1,0-24,0 25,25 0,-24 0,-1 0,0-1,0-24,0 25,1 0,-1 0,0-25,0 25,0-25,25 25,-24-25,48 24,1-24,0 0,0-24,0 24,-1 0,26 0,-25-25,0 25,74-25,-124 25,75 0,-25-25,-1 25,1 0,0 0,-50 0,25-25,-25 25,1 0,-1-25,0 1,0 24,25 24,0 1,0 0,0 0,0 25,0-1,25 1,-25-1,0 1,0 0,0-1,0 1,0-25,0-1,0 26,-25-25,25 0,-25-25,0 0,1 0,-1-25,0 25,25-25,-25 25,0-25,25 0,-24 25,24-24,-25-1,50 25,-1-25,1 25,99 25,-173-75,272 75,-372-75,447 26,-521 24,247-25</inkml:trace>
  <inkml:trace contextRef="#ctx0" brushRef="#br0" timeOffset="250508.2821">23168 15106,'0'25,"-25"0,25-1,-25 1,0-25,25 25,-25-25,25 25,0-50,25 25,-25 25,25-25,-25 25,-25-1,25 1,-25 0,25 0,-24-25,48 0,1 0,0 25,-25 0,0-1,0 1,0 0,0 0,0 0,0-1,-25 1,25 0,0 0,-25 0,25-1,0 1,0-50</inkml:trace>
  <inkml:trace contextRef="#ctx0" brushRef="#br0" timeOffset="250764.535">23292 15156,'24'0,"1"0,0 0,0 0,-25 24,25-24,-1 0,-24-24,25 24,-74-50</inkml:trace>
  <inkml:trace contextRef="#ctx0" brushRef="#br0" timeOffset="250980.6498">23416 15180,'-50'124,"100"-248,-100 273,50-99,0-25,0 0,-25-1,25 1,0 0,0 0,25-25,0 0,0 0,-25-25,24 0,1 25,0-25,0 1,0-1,-25 0,-25 0,0 0,0 25</inkml:trace>
  <inkml:trace contextRef="#ctx0" brushRef="#br0" timeOffset="251168.8334">23267 15379,'-25'74,"50"-148,-50 173,25-49,0-25,0-1,0 1,0 0,0 0,25-25,-25 25,25-25,-25 24,24-24,1 0,0 0,0-24,0 24,-1 0,-24-25,25 25,0-25,25 25,74 0,-248-50</inkml:trace>
  <inkml:trace contextRef="#ctx0" brushRef="#br0" timeOffset="251517.0361">23812 15056,'-24'25,"-1"0,25 0,-25 0,25-1,-25 1,0 0,25 0,-24-25,48 0,-24-25,0 50,0 0,0-1,0 1,0 25,0-25,0 24,0 1,0 0,0-1,0-24,0 25,0-26,0 26,0-25,25 0,-25-50,0 0,0 0,25 0,-25 1</inkml:trace>
  <inkml:trace contextRef="#ctx0" brushRef="#br0" timeOffset="252780.2622">23837 14982,'25'0,"-50"0,50-25,0 25,49 50,-123-100,173 75,-199-25,175 25,-150-50,124 25,-98 0,48 0,1 0,0 0,0-25,0 25,-25-25,-25 1,0-1,0 25,0 25,25-1,0 1,-24 0,24 0,-25 0,25-1,-25-24,25 25,-25 0,25 0,0 0,0-1,0 1,0 0,0 0,-25 24,25 1,0 0,0-25,-24 24,24 1,0-1,-25-24,25 0,0 0,0 0,0-1,0-48,25-1,-25 0,24-25,-24 26,0-1,0-25,25 25,-25-24,0 24,25-25,-25 25,25 1,-25-1,25 25,-25-25,24 25,1-25,0 25,0 0,-50 25,25 0,0 0,0-1,-25 1,25 0,0 0,0 0,0 0,0-1,0 1,0 0,0 25,0-26,0 1,0 0,-25-25,25-25,0 0,-24 1,24-1,-25 0,25 0,-25 0,25 1,0-1,-25 25,25-25,0 0,25 25,0 25,-25 0,0 0,-25-1,50 1,0-25,-1 0,-24 25,25-25,-25 25,-25 0,1-25,24 24,-25-24,0 0,0 25,0-25,1 25,-1-25,0 25,0-25,25 25,-25-25,50 24,0-24,0 0,0 0,-1 0,1 0,0 0,0 0,0 0,24 0,-24 0,0 0,0 0,-1 0,1 0,0 0,0 0,0 0,-1 0,-24-24</inkml:trace>
  <inkml:trace contextRef="#ctx0" brushRef="#br0" timeOffset="252961.1233">24457 15701,'25'25,"-25"0,-25-50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1:07:45.18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1736 819,'0'-25,"0"0,0 50,-24 0,24 24,0 1,-25-1,25 26,-25-26,0 26,0-26,25 1,-25 0,25-26,-24 26,24-25,-25 0,25-50,25 0,-25 0,0-24,24 24,1-25</inkml:trace>
  <inkml:trace contextRef="#ctx0" brushRef="#br0" timeOffset="167.6548">1712 1017,'0'25,"0"0,24 24,-24-24,0 25,0-1,0-24,0 25,0-1,0 1,0-25,0-1,0 1,0 0,0-50,0 0,0 1,0-1</inkml:trace>
  <inkml:trace contextRef="#ctx0" brushRef="#br0" timeOffset="983.9889">1885 992,'0'-25,"25"25,0 0,0 25,-25 0,0 0,0 0,-25-1,25 1,-25 0,25 0,-25 0,25-1,-25-24,25 25,25-25,-25-25,25 25,0 0,0 0,-1 0,-24 25,0 0,0 0,-24 0,24-1,-25 1,25 0,-25-25,25 25,-25-25,0 0,25 25,-24-25,-1-25,0 25,25-25,0 0,25 25,0 0,-1 0,1 0,0 0,0 0,0-25,-1 25,1-24,0-1,0 0,0 0,-1 0,1 1,0-26,-25 25,0 0,0 1,0-1,0 50,0-1,0 1,-25 0,25 0,0 24,0-24,0 0,0 25,0-26,0 1,0 0,25-50,-25 0,0 1,25-1,0 0,-25-25,24 26,-24-26,25 0,-25 1,0-1,25 25,-25-24,0 24,0 0,25 25,-25 25,0 0,0 24,25 1,-25 0,0-1,0 1,0 24,0-24,0 24,24 1,-24-26,0 26,0-26,0 1,0 0,0-1,0-24,0 0,0 0,0-50,0 0</inkml:trace>
  <inkml:trace contextRef="#ctx0" brushRef="#br0" timeOffset="1123.8216">2555 1563,'0'24,"0"-48</inkml:trace>
  <inkml:trace contextRef="#ctx0" brushRef="#br0" timeOffset="3243.8104">3696 1166,'0'0,"0"-25,25 25,0 0,-1 0,26 0,0 0,-26 0,26 0,0 0,-26 0,1 0,25 0,-25 0,-1 0,1 0,-50 0,1-25,-26 0,25 25</inkml:trace>
  <inkml:trace contextRef="#ctx0" brushRef="#br0" timeOffset="3419.2076">3870 967,'-25'0,"25"25,0 25,0-1,0-24,0 25,0-1,0-24,0 25,25-25,-25 24,0-24,24 0,1-25,0-25,-25 0,25 0,0-24</inkml:trace>
  <inkml:trace contextRef="#ctx0" brushRef="#br0" timeOffset="3703.5795">4118 1017,'24'25,"-24"0,0-1,-24 1,24 25,-25-25,25-1,-25 1,25 0,-25 0,0 24,1-24,-1 0,-25 25,25-26,-24 1,24 0,-25 0,26-25,-1 25,0-25,0 0,25-25,25 25,0 0,0-25,-1 25,26 0,0-25,-26 25,26 0,0 0,-26 0,26 0,-25 0,24 0,-24 0,0 0,0 0,-25-25,0 1,-25-1</inkml:trace>
  <inkml:trace contextRef="#ctx0" brushRef="#br0" timeOffset="3892.2793">3994 1265,'-25'0,"0"25,25 0,0-1,0 26,-25 0,25-26,-25 26,1 0,-1-1,0 1,0 0,0-1,1 1,-1-25,0-1,25 1,-25 0,25 0,0-50,0 0,0 0</inkml:trace>
  <inkml:trace contextRef="#ctx0" brushRef="#br0" timeOffset="4055.9121">3845 1563,'0'24,"25"1,-25 0,24 0,-24 25,0-26,0 26,25-25,-25 24,0-24,0 0,0 0,0 0,0-1,0-48,0-1,0 0</inkml:trace>
  <inkml:trace contextRef="#ctx0" brushRef="#br0" timeOffset="4335.9995">3944 1736,'0'0,"-25"-24,50 24,-25-25,25 25,0 0,-1 0,1 0,0 0,0 0,0 25,-1-25,-24 24,-24 1,-1 0,0 0,0-25,0 25,1-1,-1-24,25 25,-25-25,0 0,50 25,0-50,0 25,-1 0,1 0,0 0,0 0,0 0,-1 0,1-25,0 1,0 24,0-25</inkml:trace>
  <inkml:trace contextRef="#ctx0" brushRef="#br0" timeOffset="4603.3346">4911 1116,'-24'0,"-1"25,25 0,0 0,-25 24,25 1,-25-1,25 1,-25 24,0-24,1 24,-1-24,0 0,25-1,-25-24,25 25,0-25,0-50,25 0,-25 0,0 0,0-24</inkml:trace>
  <inkml:trace contextRef="#ctx0" brushRef="#br0" timeOffset="4928.0502">4887 1116,'0'0,"0"-25,24 1,1 24,0 24,-25 1,25 0,-25 0,0 0,25-1,-25 26,0-25,24 24,-24 1,0 0,0-1,25-24,-25 25,0-1,0 1,25 0,-25-26,0 26,0-25,25 0,-25-1,0 1,-25-50,0 25,0-24,-24-51,24 50,0 1</inkml:trace>
  <inkml:trace contextRef="#ctx0" brushRef="#br0" timeOffset="5094.9747">4738 1563,'-25'24,"50"-24,-1-24,1 24,0 0,25 0,-25 0,-1 0,1 0,-25-25,25 25,0 0,0 0</inkml:trace>
  <inkml:trace contextRef="#ctx0" brushRef="#br0" timeOffset="6067.4034">5581 1240,'0'-25,"-25"25,50 0,0 0,0-24,-1 24,1 0,0 24,0-24,0 0,-1 0,26 0,-25 0,0 0,0 0,-25-24,-25 24,0 0,0 0,0-25</inkml:trace>
  <inkml:trace contextRef="#ctx0" brushRef="#br0" timeOffset="6583.1874">5730 1116,'0'-25,"-25"1,25 48,0 26,0-25,0 0,0 24,0 1,0-1,-25-24,25 25,0-25,0-1,0 1,0 0,25-25,0-25,0 25,-25-25,24 25,1-24,0 24,-25-25,25 25,0 0,0 0,-1 0,-24 25,25-25,-25 24,0 1,0 0,0 0,0 24,0-24,0 0,0 0,0 25,0-26,-25 1,25 0,-24 0,24 0,-25-25,0 24,0-24,25 25,-25-25,0 0,1-25,-1 25,0 0,25-24,-25 24,0-25,1 0,-1 25,0-25,0 25,25-25,25 25,-25-24,25 24,0 0,-1-25,1 25,0 0,0-25,0 25,24-25,-24 25,0 0,0-25,0 25,-1 0,1-25,0 1,0 24,24-25</inkml:trace>
  <inkml:trace contextRef="#ctx0" brushRef="#br0" timeOffset="6823.9298">6573 1116,'0'25,"-25"-25,25 25,-24 0,24-1,0 1,-25 25,25-1,-25 26,0-26,0 1,25 24,-24-24,-1-25,25 25,0-26,-25 1,25 0,25-50,-25-24,0 24,25-25</inkml:trace>
  <inkml:trace contextRef="#ctx0" brushRef="#br0" timeOffset="7043.1044">6548 1141,'0'-25,"25"25,-25 25,25 0,-25 0,25-1,0 26,-25-25,24 24,-24 1,25 0,-25-26,25 26,-25 0,25-26,-25 1,0 0,0 0,25 0,-50-25,25-25</inkml:trace>
  <inkml:trace contextRef="#ctx0" brushRef="#br0" timeOffset="7279.0835">6945 1315,'25'0,"0"0,0-25,0 25,-1 0,1 0,0 0,0-25,0 25,-1 0,-24 25,-24-25</inkml:trace>
  <inkml:trace contextRef="#ctx0" brushRef="#br0" timeOffset="7447.2154">6945 1488,'25'25,"0"-25,0-25,0 25,-1 0,1-25,0 25,0 0,0 0,-1-24,1 24,0-25</inkml:trace>
  <inkml:trace contextRef="#ctx0" brushRef="#br0" timeOffset="7731.1138">7714 918,'0'0,"0"-25,-25 25,25 25,-24 24,24 1,-25 24,25 1,-25 24,25-25,0 26,0-1,0 0,0 0,0 1,0-26,0 0,25 1,-25-26,25 1,-1-25,-24 0,25-1,0-24,0-24,-25-1</inkml:trace>
  <inkml:trace contextRef="#ctx0" brushRef="#br0" timeOffset="8228.0792">8086 943,'0'-25,"0"0,0 0,-24 25,24 25,0 0,0 0,0-1,0 1,0 0,24 0,-24 0,0-1,25-24,0 25,0-50,0 25,-25-24,24 24,-24-25,25 0,-25 0,0 0,0 1,0-1,0 0,0 0,0 0,-25 1,1 24,24 24,-25 1,0-25,25 25,-25 0,0 0,25-1</inkml:trace>
  <inkml:trace contextRef="#ctx0" brushRef="#br0" timeOffset="8791.0924">9054 1463,'-25'-24,"0"-1,25 0,0 0,0 0,25 1,-25-1,-25 0,25 50,0 0,0-1,0 1,0 25,0-25,0-1,-25 26,25-25,0 0,0-1,25-24,-25-24</inkml:trace>
  <inkml:trace contextRef="#ctx0" brushRef="#br0" timeOffset="9250.8749">9351 1736,'0'0,"25"0,0 0,0 0,0 25,-1 0,1-25,-25 25,0 0,-25-1,25 1,-24 0,24 0,-25-25,0 25,0-1,0 1,50-50,0 25,0 0,0 0,-1 0,1 0,0 25,-25 0,0 0,0 0,0-1,-25 1,25 0,-25 0,25 0,-24-25,24 24,-25-24,25 25,-25-50</inkml:trace>
  <inkml:trace contextRef="#ctx0" brushRef="#br0" timeOffset="9651.9323">9922 1017,'0'-25,"0"50,25-25,-1 25,-24 0,25 24,0 1,0-1,0 1,0 0,-25 24,24 0,-24-24,0 24,0 1,0-25,0 24,-24 0,24 1,-25-1,0-24,0 24,25-24,-25-1,0 1,1 0,24-26,-25-24</inkml:trace>
  <inkml:trace contextRef="#ctx0" brushRef="#br0" timeOffset="10680.0434">10393 1315,'25'0,"0"-25,0 25,-1 0,1-25,0 25,25 0,-26-25,1 25,25 0,-25-25,-1 25,1 0,0 0,-50 25,0-25,1 0,-1 0,0-25,0 1,25-1,0 0,0 0,0 0,0 1,0-1,0 0,0 0,-25 50,50 0,-25 0,0-1,0 26,0 0,0-1,0 1,25-1,-25 26,-25-26,25 26,0-26,0 26,-25-25,25-1,0-24,0 0,0 0,0-1,0-48,0-1,0-25,0 1,0 24,25-25,-25 0,0 1,0-26,0 51,0-26,0 25,0 0,-25 25,25 25,-24 0,-1 25,0-26,0 26,25 0,-25-26,1 26,24-25,0 0,24-25,1-25,0 0,0-25,0 1,-1 24,26-25,-25 26,0-26,-1 25,26 0,-25-24,-25 24,25 25,-25-25,24 0,-24 1,0 48,0 1,0 25,0-1,0 1,-24 0,24-1,0 1,0-1,0 1,0 0,0-1,-25-24,25 0,25 0,-25-50,0 0,0 0,0 1,0-26</inkml:trace>
  <inkml:trace contextRef="#ctx0" brushRef="#br0" timeOffset="11012.1987">10914 1215,'0'0,"0"-24,25-1,-25 0,25 25,-1 0,1 0,0 0,-25 25,0 0,25-1,-50-24,25 25,0 0,0 0,0 0,0-1,0 26,-25-25,25 24,0 1,0 0,0-26,25 26,-25 0,0-25,25-1,-25 1,0 0,0 0,0 0,-25-50,25 0,-25 0,25 0,-25 1,25-1,-24-25</inkml:trace>
  <inkml:trace contextRef="#ctx0" brushRef="#br0" timeOffset="11183.4412">10889 1414,'25'0,"0"0,0 0,-1-25,1 25,0 25,-50-25,0 25</inkml:trace>
  <inkml:trace contextRef="#ctx0" brushRef="#br0" timeOffset="11331.2669">10889 1563,'25'0,"0"0,0 0,-1 0,-48 24,-1 1</inkml:trace>
  <inkml:trace contextRef="#ctx0" brushRef="#br0" timeOffset="11459.3604">10815 1761,'25'25,"-25"-50,24 25,1 0,0 0,0-25,0 25,-1 0,1-24,0-1,0 0,24 0</inkml:trace>
  <inkml:trace contextRef="#ctx0" brushRef="#br0" timeOffset="11678.6951">11410 1141,'-25'25,"25"0,-24-25,24 24,-25 1,25 25,-25-1,0 1,0 0,25-26,-24 26,-1 0,0-1,0 1,0-25,25 0,-49-50</inkml:trace>
  <inkml:trace contextRef="#ctx0" brushRef="#br0" timeOffset="11882.8588">11361 1315,'0'24,"24"1,-24 25,0-25,0-1,0 26,0 0,0-26,0 26,-24-25,24 25,0-26,0 1</inkml:trace>
  <inkml:trace contextRef="#ctx0" brushRef="#br0" timeOffset="12435.3683">11509 1265,'25'0,"-25"25,25 0,-25 24,0-24,0 0,0 0,0 24,0-24,-25 0,25 0,25-25,-25-25,25 0,-25 0,25-24,-1 24,-24-25,25 25,0-24,-25 24,25 0,-25 0,0 75,0-25,0 0,-25-1,25 26,0-25,0 0,0-1,0 1,25-50,-25 1,25-1,-1 0,1-25,0 26,-25-1,25 0,0 0,-25 0,0 1,24 24,-24 24,0 1,0 0,0 25,0-26,-24 26,24-25,0 24,0-24,-25 25,0-25,25-1,-25 1,0 0,1 0,-1 0,0 0,0-25,0 24,1-48,-26-1,50 0,0 0</inkml:trace>
  <inkml:trace contextRef="#ctx0" brushRef="#br0" timeOffset="12587.3466">11832 1538,'25'0,"-25"25,24-1,1-24,0 25,0 0,0 0,-1 0,26 0,-25-1,0-24,-1 25,-48-50</inkml:trace>
  <inkml:trace contextRef="#ctx0" brushRef="#br0" timeOffset="12931.2997">12378 1662,'24'0,"-24"25,0 0,-24-1,-1 1,0 0,0 0,0-25</inkml:trace>
  <inkml:trace contextRef="#ctx0" brushRef="#br0" timeOffset="13955.9315">12973 1116,'0'-25,"0"50,25-25,-25 25,24 25,-24-26,0 26,0 0,0-1,0 1,0-25,0 24,0-24,0 0,0 0,0-1,-24-48,24-1,0 0,0 0,24-24,-24 24,0-25,0 25,25-24,-25 24,0 0,0 0,0 1,0-1,25 25,-25-25,25 25,0-25,-1 25,1-25,0 25,0 0,0-24,0 24,-1 0,1 0,-25 24,0 1,-25 0,25 0,0 0,0-1,-24 1,24 0,0 0,0 0,0-1,0 1,-25 0,25 0,0 0,0-1,0 1,-25-25,0 0,25-25</inkml:trace>
  <inkml:trace contextRef="#ctx0" brushRef="#br0" timeOffset="14687.4279">13196 1141,'-25'25,"25"0,0-1,0 1,0 0,0 0,0 24,0-24,-25 0,25 25,-24-26,24 1,-25 25,0-25,25-1,-25-24,25 25,-25 0,25-50,0 0,0 1,25-1,-25 0,25 25,0 0,0 0,-1 0,1 25,0-25,0 0,0-25,0 25,-1-25,1 0,-25-24,25 24,0 0,-25 0,0 1,25-1,-25 0,0 50,24 0,-24-1,0 1,0 25,0-25,0 24,0-24,0 0,0 0,0-1,0-48,0-1,25-25,-25 25,25 1,-25-26,25 25,0-24,-25-1,24 0,1 1,-25-1,25 1,-25 24,0-25,0 25,25 25,-25 25,0 0,0 0,0 0,0 24,0 1,0-1,0 26,0-26,0 26,0-1,0-24,0 24,0-24,0 0,0-1,0-24,0 25,0-26,-25 1,0-50</inkml:trace>
  <inkml:trace contextRef="#ctx0" brushRef="#br0" timeOffset="15079.6553">14312 992,'0'0,"0"-25,0 1,0 48,0 1,0 0,0 25,0 24,0 0,0 1,0 24,0-25,-25 26,25-26,0 1,0-1,0 0,0-24,0-25,0 0,0-1,0-48,0-1,0-25,0 25</inkml:trace>
  <inkml:trace contextRef="#ctx0" brushRef="#br0" timeOffset="15480.0992">14932 1042,'0'-25,"25"0,-25 0,-25 50,25 25,0-25,-24 24,24 26,-25-26,0 26,0-1,0-24,1 24,24 0,-25-24,0 0,0-1,25-24,0 0,0 0,0-50,25 0,-50-24,25-1,25 0</inkml:trace>
  <inkml:trace contextRef="#ctx0" brushRef="#br0" timeOffset="15711.1915">14932 1042,'0'0,"0"25,25-1,-25 1,0 0,25 25,0-1,-25 1,0-1,25 26,-25-26,0 1,0 0,24-1,-24-24,0 25,0-25,0-1,0 1,0 0,0 0,-24-50,-1 0,0 25,25-25</inkml:trace>
  <inkml:trace contextRef="#ctx0" brushRef="#br0" timeOffset="15847.056">14833 1563,'-25'-25,"50"25,0 0,0 0,0 0,-1 0,26 0,-25-25,0 25,-25-25,24 25,-24-25,25 1</inkml:trace>
  <inkml:trace contextRef="#ctx0" brushRef="#br0" timeOffset="16151.1442">15156 992,'0'0,"0"-25,24 25,1 25,0-25,-25 25,25-25,-25 25,0 0,-25-25,25 24,-25 1,0 0,1-25,24 25,24-25,1 0,0 0,0 0,0 0,-1 0,-24-25,25 25,0 25</inkml:trace>
  <inkml:trace contextRef="#ctx0" brushRef="#br0" timeOffset="16364.2144">15304 1463,'25'0,"-25"-24,25 24,0 0,0 0,24 0,-24 0,0 0,0 24,0-24,-1 0,1 0,0 25,0-25,0-25</inkml:trace>
  <inkml:trace contextRef="#ctx0" brushRef="#br0" timeOffset="16671.7436">15776 1215,'-25'0,"25"25,0 0,0 0,-25 24,25 1,0-25,0 24,-25 1,25 0,-24-1,24 1,0-25,-25 0,25-1,0 1,0 0,0-50,25 25,-1-25,1 25,0-24,0 24,0 0,-1 0,1 0,0 0,0 0,24 0,-24 0,0 0,0 0,-50-25,0 0</inkml:trace>
  <inkml:trace contextRef="#ctx0" brushRef="#br0" timeOffset="16875.8014">15751 1215,'25'25,"0"-25,-1 0,1 0,25 25,-25-25,-1 0,1 0,0 0,-50 0,0 0</inkml:trace>
  <inkml:trace contextRef="#ctx0" brushRef="#br0" timeOffset="17031.498">15701 1463,'25'25,"0"-50,0 25,0 0,-1 0,26 0,-25 0,0 0,-1-24,1 24,0 0,-25-25</inkml:trace>
  <inkml:trace contextRef="#ctx0" brushRef="#br0" timeOffset="17284.0314">16197 967,'-24'25,"48"0,-24 25,0-1,0 1,0-1,0 26,0-1,0 1,0-1,0 0,0 1,0-1,25 1,-25-1,0-24,0-1,0-24,0 0,0-50,-25 0,25 1,0-1</inkml:trace>
  <inkml:trace contextRef="#ctx0" brushRef="#br0" timeOffset="17676.1434">16545 1463,'0'0,"25"0,-1 0,1 0,0 0,0 0,0-24,-1 24,1 0,0 0,-25 24,25-24,-50 0,25 25,-25-25,0 0</inkml:trace>
  <inkml:trace contextRef="#ctx0" brushRef="#br0" timeOffset="17852.0497">16570 1612,'-25'0,"50"0,-25 25,24-25,1 0,0 0,0 0,0 0,-1 0,1 0,0 0,0 0,0 0,-1 0,1-25</inkml:trace>
  <inkml:trace contextRef="#ctx0" brushRef="#br0" timeOffset="18375.0984">17140 1811,'0'0,"0"-25,25 25,0 25,-25-50,24 25,1 0,0 0,0 0,0 0,-1 0,1 0,0 0,25 0,-26 0,1 0,25 0,0 0,-26 0,26 0,-25 0,24 0,-24 0,25 0,-25 0,-1 0,1 0,0 0,25 0,-26 0,1 0,0 0,0 0,0 0,24 0,-24 0,0 0,74 25,-124-75,124 125,-148-150,148 125,-149-100,150 125,-150-125,124 100,-74-100,75 100,-100-100,100 50,-100 0,74 25,-49 0,25-50,0 25,-50 0</inkml:trace>
  <inkml:trace contextRef="#ctx0" brushRef="#br0" timeOffset="18720.0275">19025 1761,'0'25,"0"0,25-25,-25 25,0-1,-25 1,25 0,0 0,-25 0,25-1,-24-24,-1 25,0-25</inkml:trace>
  <inkml:trace contextRef="#ctx0" brushRef="#br0" timeOffset="20043.8824">19745 1488,'0'0,"-25"-25,25 1,0 48,0 1,0 0,0 25,0-1,0 1,0 0,0-1,-25 1,25-25,0-1,0 1,0 0,0-50,0 0,0 1,0-1,25 0,-25-25,0 26,25-26,-25 25,24 0,1 0,-25 1,25-1,0 25,0 0,-1 0,1 0,0 25,0-25,0 24,-1-24,1 25,0-25,0 0,0 0,-1 0,1 0,25 0,-25-25,24 25,-24-24,25-1,-26 0,-24 0,0 0,-24 1,-1-1,0 25,25-25,-25 25,0 0,1 25,-1-25,0 25,25-1,-25 26,0-25,25 24,-24-24,24 25,0-25,0 0,0-1,0 1,24-25,1 0,0 0,0-25,-25 1,25-1,-1-25,1 25,0 0,0-24,0 24,-25-25,24 26,-24-1,0 0,0 50,0 0,0-1,0 1,0 25,25-25,-25 24,0-24,0 0,0 0,0 0,25-1,0-24,-25-24,25-1,-25 0,24 0</inkml:trace>
  <inkml:trace contextRef="#ctx0" brushRef="#br0" timeOffset="20823.4946">20588 1439,'0'-25,"-25"50,25-1,0 26,0-25,-25 0,25 24,0-24,0 0,0 0,0 0,0-1,0-48,25 24,-25-25,0 0,25 0,-25-25,25 26,-1-1,-24-25,25 25,0 1,-25 48,0 1,0 25,0-25,0-1,0 26,0-25,0 0,0 0,25-1,-25 1,25 0,-25-50,25 0,-25 1,24-26,1 25,-25 0,25-24,0-1,0 0,24 1,-49-1,25 1,0-26,-25 26,0 24,0-25,0 25,0 1,0 48,0 1,0 0,-25 25,25-1,0 1,-25-1,25 26,-25-26,25 1,0 0,-24-1,24-24,-25 25,25-25,0-1,-25-24,50-24,-25-1,0 0,25 0,-25-25,24 26,-24-1,25 0,-25 0,25 0,0 25,0 0,-25 25,24-25,-24 25,25 0,-50-25,25 25,-24-1,-1-24,0 0,0 0,0 0,1 0,24 25,24 0,-24 0,0 0,25-25,-25 25,25-25,0 24,0-24,-1 0,1 0,25 0,-25 0,-1-24,26-1,-25 0,24 0</inkml:trace>
  <inkml:trace contextRef="#ctx0" brushRef="#br0" timeOffset="21028.2121">21555 1191,'0'0,"-25"0,25-25,-24 25,-1 0,0 0,0 25,0-1,25 26,-24-25,-1 24,0 26,25-26,0 1,-25 24,25-24,0 0,25-25,-25 24,0-24,25 0,0 0,-1-50,1 25,0-25,-50-25,50 1,25 24</inkml:trace>
  <inkml:trace contextRef="#ctx0" brushRef="#br0" timeOffset="21251.4278">21853 1240,'0'-25,"-25"25,25-24,-25 24,25 24,-24-24,24 25,-25 25,0-1,0 1,0 0,0 24,1-24,-1 24,0-24,25-1,-25-24,25 25,-25-25,25-1,0 1,25-25,-25-25,0 1,25-26,-25 25,25-24,0-1,-1 0,1 1</inkml:trace>
  <inkml:trace contextRef="#ctx0" brushRef="#br0" timeOffset="21415.2191">21779 1364,'0'0,"0"-49,24-1,-24 25,0 0,25 25,-25 25,0 0,25 25,-25-26,0 26,0 0,25-1,-25 1,0-1,0 1,0-25,0 25,0-26,0 1,0 0,0 0,0 0,-25-25,25-25,-25 25,0-25</inkml:trace>
  <inkml:trace contextRef="#ctx0" brushRef="#br0" timeOffset="21555.4068">21630 1637,'-25'-25,"50"25,-1 0,1 25,0-25,0 0,25 0,-26-25,1 25,0-25,0 1,0 24,-25-25</inkml:trace>
  <inkml:trace contextRef="#ctx0" brushRef="#br0" timeOffset="21772.0178">22076 1166,'0'25,"0"-1,25 1,-25 25,0-1,25 1,-25 0,0-1,25 1,-25 24,0-24,-25 0,25-1,0 26,-25-26,0 1,0-1,1 1,-1-25,0 0,-49-75,49 50,0 0</inkml:trace>
  <inkml:trace contextRef="#ctx0" brushRef="#br0" timeOffset="22031.2309">22324 1513,'0'0,"25"0,0 25,0-25,24 0,-24 0,0 0,0 0,-1 0,1 0,0 0,-50 0,0 0</inkml:trace>
  <inkml:trace contextRef="#ctx0" brushRef="#br0" timeOffset="22203.9975">22349 1662,'-25'0,"50"0,0 0,0 0,24 0,-24 0,0 0,0 0,-1 0,1 0,0 0,-25-25,25 25</inkml:trace>
  <inkml:trace contextRef="#ctx0" brushRef="#br0" timeOffset="22754.8999">22845 1935,'0'-25,"-25"25,50 0,0 0,0 0,0 0,-1 0,1 0,0-25,25 25,-26 0,26 0,-25 0,24 0,-24 0,25 0,-1 0,-24 0,25 0,-1 0,1 0,0 0,-1 0,-24 0,25-25,-1 25,-24 0,25 0,-26 25,26-50,-25 25,25 0,-26 0,1 0,25 0,-25 0,-1 0,1 0,0 0,25 0,-26 0,1 0,0 0,0 0,0 0,-1 0</inkml:trace>
  <inkml:trace contextRef="#ctx0" brushRef="#br0" timeOffset="22971.2389">24606 1960,'25'24,"-25"1,0-50</inkml:trace>
  <inkml:trace contextRef="#ctx0" brushRef="#br1" timeOffset="47551.9161">5308 3101,'0'0,"-25"0,1 0,24 24,0 1,-25 25,0-25,25 49,-25-24,0 24,1-24,-1-1,0 26,25-51,-25 26,25-25,0 0,-25 0,25-1,25-24,-25-24,0-26,25 25,-25-25</inkml:trace>
  <inkml:trace contextRef="#ctx0" brushRef="#br1" timeOffset="47756.0095">5283 3001,'0'-24,"25"24,-25 24,0 1,25 25,-25-1,25 1,-25 24,25 1,-1-26,-24 26,25-26,-25 1,25 0,-25-1,0-24,25 25,-25-25,0-1,-25-24,-25-49,50 24,-24 0</inkml:trace>
  <inkml:trace contextRef="#ctx0" brushRef="#br1" timeOffset="47899.7941">5209 3448,'25'0,"0"0,-1-25,1 25,0 0,25 0,-26-25,26 25,-25-25,0 1,-1 24</inkml:trace>
  <inkml:trace contextRef="#ctx0" brushRef="#br1" timeOffset="48111.4255">5904 3076,'24'0,"-24"25,25-25,0 0,-25 24,25-24,0 0,-1 25,-48 0</inkml:trace>
  <inkml:trace contextRef="#ctx0" brushRef="#br1" timeOffset="48775.4106">5829 3175,'0'25,"25"0,-25-1,0 1,0 0,0 0,0 0,0-1,0 1,0 0,0 0,-25 24,25-24,0 0,0 0,25-50,-25 0,0 0,0 1,0-1,0 0,25 0,-25-24,25 24,-1 0,-24 0,25 0,0 25,0-24,0 24,-1 24,-24 1,0 0,0 0,0 0,0-1,-24 1,24 25,-25-50,25 25,0-1,0-48,25 24,-25-25,24 0,-24 0,25 25,0-25,0 25,0 25,-25 0,0 0,0 0,0-1,0 1,-25 0,25 0,-25 0,0-25,25 24,-25-24,25-24,0-1,0 0,0 0,0 0,0 1,25-1,-25 0</inkml:trace>
  <inkml:trace contextRef="#ctx0" brushRef="#br1" timeOffset="49383.3852">6400 3051,'0'25,"0"0,0-1,0 1,0 0,0 0,0 0,24-1,1-24,0 0,0 0,0-24,-1 24,1 0,0 0,0-25,0 25,-1-25,-48 0,-1 0,25 1,-25-1,0 0,25 50,0 0,0-1,0 26,0 0,0-1,0 1,0-1,0 26,0-26,0 1,0 0,0-26,0 26,0-25,0 0,0 0,-25-50,25 0,-24 0,-1 0,0 0,25-24,-25 24,25 0,-25 25,25-25,0 1,25 24,0-25,0 25,0-25,-1 25,1 0,0-25,0 0,0 25,-1-24,-24-1,25 0,-25 0,25 25,0-25,-25 1</inkml:trace>
  <inkml:trace contextRef="#ctx0" brushRef="#br1" timeOffset="50259.417">6747 2952,'25'25,"-1"-25,1 0,0 0,0 0,0 0,0 0,-1 0,26 0,-25-25,0 25,-1 0,-48-25,-1 25,0 25,0-25,25 25,-25-25,1 24,24 1,0 0,-25 0,0 0,25-1,-25 1,25 0,0 0,25 0,-25-50,25 25,0 0,-1-25,1 0,0 25,0-25,0 25,-1 0,-48 25,24 0,-25-25,0 25,0 0,0-1,-24 1,24 25,0-25,-25-1,26-24,-1 25,25 0,-25-25,25 25,25-25,0-25,-1 25,1 0,25-25,-25 25,24 0,-24-25,25 25,-25-24,24 24,-24-25,0 25,0 0,-1 0,-24-25,-24 25,-1 0,0 0,0-25,0 25,1-25,-1 1,25 48,0 1,0 0,0 0,0 24,25-24,-25 25,0-1,0 1,0-25,0 24,0-24,-25 25,25-25,0 0,0-1,-25-24,0 0,0 0,25-24,-24-1,-1 25,25-25,-25 0,0 25,25-25,0 0,25 1,0-1,24 0,-24 0,0 25,0-25,24 1,-24 24,0-25,25 0,-26 0,26 0,-25 1,0-1</inkml:trace>
  <inkml:trace contextRef="#ctx0" brushRef="#br1" timeOffset="50879.6605">7491 3076,'0'-25,"0"50,-25 0,25-1,-25-24,1 25,-1-25,25 25,-25-25,0 25,0-25,1 25,48-25,-24-25,25 25,0 0,0 0,0 0,-1 0,1 0,0 0,0 0,-25 25,0-1,-25 1,25 0,-25 0,0 0,1-25,24 24,-25 1,0-25,0 0,50 0,0 0,-25 25,25-25,-25 25,24 0,-24-1,0 1,0 0,0 0,0 24,0-24,0 0,0 0,0 0,-24 0,24-50,0 0,0 0</inkml:trace>
  <inkml:trace contextRef="#ctx0" brushRef="#br1" timeOffset="51427.4846">7640 3175,'0'-25,"25"25,-1 0,1 0,0 0,0 0,0 0,-1 0,1 0,0 0,0 0,-50 0,0 0,0 25,1-25,-1 0,0 25,25 0,0-1,0 26,0-25,0 0,0-1,0 1,0 0,0 0,25 0,-25-1,25-24,-1-24,-24-1,25 25,-25-25,0 0,0 0,-25 1,25-1,-24 25,24-25,-25 25,0-25,0 25,0 0,1 0,24 25,-25-25,25 25,-25 0,25 24,0-24,0 0,0 0,0-1,0 1,0 0,25 25,-25-26,0 1,25 0,-1-25,-24 25,25-50,0 25,-25-25,25 25,0-25,-1 1,26-26,-25 25,0-24,-1-26,26 26</inkml:trace>
  <inkml:trace contextRef="#ctx0" brushRef="#br1" timeOffset="51711.7436">8210 3026,'0'0,"-24"0,-1 0,0 25,0 0,0 0,1-1,-1 1,0 0,25 0,-25 0,25-1,0-48,25 24,-25-25,25 25,-25 25,25 24,-25-24,0 25,0-26,0 26,0 0,0-1,0 1,0-25,0 24,0-24,0 0,0 0,0-50,24 0,-24-25,0 26</inkml:trace>
  <inkml:trace contextRef="#ctx0" brushRef="#br1" timeOffset="52155.6402">8210 2902,'0'-25,"25"25,0 0,0 25,0-25,-1 0,1 0,0 25,0-25,0 0,-1 0,1 0,0 25,0-25,0-25,-50 25,25-25,-25 0,0 25,25-24,-25 24,1 24,24 1,-25 0,25 0,-25 24,0 1,25-25,-25 24,1 1,-1-25,25 24,0-24,0 0,0-50,0 0,25 1,-25-1,0 50,0-1,0 26,0-25,0 24,0 1,0 0,0-26,0 26,-25-25,25 0,0-1,25 1,-25-50,0 1,0-1,0-25</inkml:trace>
  <inkml:trace contextRef="#ctx0" brushRef="#br1" timeOffset="52391.9131">8409 3150,'0'-25,"25"25,-1 0,1 25,-25 0,0 0,0 0,0 24,0-24,0 25,0-26,0 26,0-25,0 24,0-24,0 0,0 25,0-26,0 1,0-50,-25 1</inkml:trace>
  <inkml:trace contextRef="#ctx0" brushRef="#br1" timeOffset="52583.3237">8334 3274,'25'0,"0"0,0 0,0 0,-1 0,1 0,-50 0</inkml:trace>
  <inkml:trace contextRef="#ctx0" brushRef="#br1" timeOffset="52695.152">8359 3373,'25'0,"0"0,0 0</inkml:trace>
  <inkml:trace contextRef="#ctx0" brushRef="#br1" timeOffset="52827.9857">8334 3473,'25'0,"0"0,0 0,0 0,-1 0,1-25,-50 50</inkml:trace>
  <inkml:trace contextRef="#ctx0" brushRef="#br1" timeOffset="53007.2621">8161 3671,'-25'0,"50"0,0 0,-1 0,26 0,-25 0,0 0,24 0,-24 0,25 0,-1 0,-24 0,25 0,-1 0,-24 0,0 0,0 0,-1 0,1 0,0 0</inkml:trace>
  <inkml:trace contextRef="#ctx0" brushRef="#br1" timeOffset="53872.1284">9575 3349,'-25'0,"25"-25,-25 25,25 25,-25-25,25 49,0-24,-25 0,25 24,0 1,0-25,25 24,-25-24,25 0,0-25,-25 25,25-50,-1 25,1-25,0 0,0 1,0-26,-25 25,24-24,-24 24,0-25,0 25,0 1,0-1,0 0,-24 0,24 0,0 1,-25 24,0-25,0 25,0 25,1-25,24 24,0 1,0 0,0 0,0 0,24-25,-24 24</inkml:trace>
  <inkml:trace contextRef="#ctx0" brushRef="#br1" timeOffset="54028.1765">10071 3373,'0'25,"0"0,0 0,-25 0,25-1,0 1,0 0,-25 0</inkml:trace>
  <inkml:trace contextRef="#ctx0" brushRef="#br1" timeOffset="54272.2014">10468 3076,'0'25,"24"-1,-24 1,0 0,0 0,0 24,0-24,0 25,0-25,0 24,0-24,0 25,0-26,0 1,0 0,0 0,25 0,-25-50</inkml:trace>
  <inkml:trace contextRef="#ctx0" brushRef="#br1" timeOffset="54431.2296">10840 3349,'0'24,"0"1,0 0,0 0,0 0,0-1,0 1,-25 0</inkml:trace>
  <inkml:trace contextRef="#ctx0" brushRef="#br1" timeOffset="54823.9164">11187 3001,'25'0,"0"0,-25 25,24-25,-24 25,25 0,-25 0,25-25,-25 24,0 1,-25 0,25 0,-25-25,25 25,-24-25,-1 24,0-24,50 0,0 0,-1 0,1 0,-25 25,25-25,0 25,-25 0,25 0,-25-1,0 1,0 0,-25 0,25 0,-25-1,25 26,-25-25,0 0,1-1,-1 1,25 0,-25-25,25 25,-25-50,0 25</inkml:trace>
  <inkml:trace contextRef="#ctx0" brushRef="#br1" timeOffset="61080.198">4614 4663,'0'0,"0"-25,0 1,-25 24,25-25,-25 0,0 25,0 25,25 0,-24-25,-1 24,25 26,0-25,-25 24,25 1,0 0,25-1,-25 26,0-26,25 26,-25-26,24 26,-24-26,0 26,0-26,0 1,25 0,-25-1,0-24,0 25,-25-50,25 24,0 1,-24-25,-1-25,0 25,0 0</inkml:trace>
  <inkml:trace contextRef="#ctx0" brushRef="#br1" timeOffset="61239.9271">4217 4986,'0'-25,"25"25,-1-25,1 25,25 0,-25 0,24-25,-24 25,25 0,-1 0,-24-24,25 24,-26 0,1-25,25 25,-25-25</inkml:trace>
  <inkml:trace contextRef="#ctx0" brushRef="#br1" timeOffset="61431.805">4961 4614,'0'0,"-25"0,0 24,1 1,-1 0,0 25,0-1,25 1,-25 0,25-1,0 1,0-1,25 1,-25 0,25-1,0-24,-25 0,49 0,-24-1,0-48,25 24,-26-25,26-25</inkml:trace>
  <inkml:trace contextRef="#ctx0" brushRef="#br1" timeOffset="61619.2695">5333 4638,'0'0,"0"25,-25-25,0 0,25 25,-24 0,-1 0,25 24,-25 1,0 0,25-1,-25 1,25-1,-24 1,24 0,-25-1,25-24,25 0,-25-50</inkml:trace>
  <inkml:trace contextRef="#ctx0" brushRef="#br1" timeOffset="61795.8292">5259 4663,'0'25,"24"-25,-24 50,0-26,25 1,-25 25,25 0,-25-1,25-24,-25 25,0-26,25 26,-25-25,0 0,24-1,-24 1,-24 0,-1-50</inkml:trace>
  <inkml:trace contextRef="#ctx0" brushRef="#br1" timeOffset="61940.0427">5209 5011,'0'-25,"25"25,0 0,-1 0,1-25,0 25,0 0,0 0,-1-25,1 25,-25-25</inkml:trace>
  <inkml:trace contextRef="#ctx0" brushRef="#br1" timeOffset="62147.2491">5531 4589,'0'25,"0"-1,25 26,-25-25,0 0,0 24,25 1,-25-25,25 24,-25-24,0 25,25-25,-25-1,-25 26,25-25,0 24,-25 1,25-25,-25 0,0 24,1-24,24-50</inkml:trace>
  <inkml:trace contextRef="#ctx0" brushRef="#br1" timeOffset="62323.2763">5655 4862,'25'0,"0"0,0 25,0-25,-1 0,1 0,25-25,-25 25,0 0,-1 0,1 0,-50 25</inkml:trace>
  <inkml:trace contextRef="#ctx0" brushRef="#br1" timeOffset="62471.4251">5680 5035,'25'25,"0"-25,0 0,-1-25,1 25,0 0,0 0,25 0,-26-24,1 24,25 0,-25 0,-50-50,74 50</inkml:trace>
  <inkml:trace contextRef="#ctx0" brushRef="#br1" timeOffset="62699.221">6499 4589,'-25'0,"0"25,0-1,25 1,-24 0,-1 25,25-1,-25 1,0 0,0 24,25 0,-24-24,24 24,-25-24,25 0,0-26,0 1,0 0,25-50,-25 0,0-24,0 24</inkml:trace>
  <inkml:trace contextRef="#ctx0" brushRef="#br1" timeOffset="62903.2748">6449 4638,'0'25,"25"0,-25 25,0-26,0 26,25 0,-25-1,0 1,0 0,25-1,-25 1,0-1,0 1,24-25,-24 0,0-1,0 1,0 0,-24-50</inkml:trace>
  <inkml:trace contextRef="#ctx0" brushRef="#br1" timeOffset="63044.3665">6300 5035,'0'-24,"25"24,0 0,0 0,0 0,-1 0,26 0,-25 0,0-25,-1 25,-24-25,25 0</inkml:trace>
  <inkml:trace contextRef="#ctx0" brushRef="#br1" timeOffset="63327.275">6722 4415,'25'0,"0"25,-1 0,-24 0,0-1,-24 1,-1 0,25 0,-25-25,0 25,0-25,50 0,0 0,0 0,0 0,-1 0,1 0,0 0</inkml:trace>
  <inkml:trace contextRef="#ctx0" brushRef="#br1" timeOffset="63499.2725">6722 4911,'25'0,"0"0,-1 0,1 0,0 0,0 0,0 0,0 0,-1 0,1 0,0 0,0 0</inkml:trace>
  <inkml:trace contextRef="#ctx0" brushRef="#br1" timeOffset="63811.5021">7268 4688,'-25'-25,"0"50,25 0,0 0,0-1,-25 1,25 0,0 25,0-1,0 1,-24 0,24-26,-25 26,25 0,0-1,-25-24,25 0,0 0,-25-25,50-25,0 25,0-25,-1 25,1 0,25 0,-25-25,24 25,-24 0,25 0,-26 0,1 0,25 0,-25 0,-1 0,-24-25,-24 25,-1-24</inkml:trace>
  <inkml:trace contextRef="#ctx0" brushRef="#br1" timeOffset="63978.99">7268 4663,'25'0,"-1"0,1 0,25 0,-25 25,-1-25,1 0,0 0</inkml:trace>
  <inkml:trace contextRef="#ctx0" brushRef="#br1" timeOffset="64131.5568">7243 4887,'25'24,"0"-48,-1 24,1 0,25 0,-25 0,-1-25,1 25,0 0,0 0</inkml:trace>
  <inkml:trace contextRef="#ctx0" brushRef="#br1" timeOffset="64415.962">7665 4638,'-25'-24,"50"24,-1 0,1 0,0 24,0-24,0 0,-1 0,-24 25,25-25,0 0,0 25,-50-25</inkml:trace>
  <inkml:trace contextRef="#ctx0" brushRef="#br1" timeOffset="65031.7761">7665 4713,'0'25,"24"-1,-24 1,25 0,-25 0,0 0,0 0,0-1,0 1,0 0,0 0,0-50,0 0,25-24,-25 24,0 0,25 0,0 0,-25 0,24 25,1-24,0-1,0 25,0 25,-1-1,-24 1,0 0,-24 0,24 0,-25 0,25 24,-25-24,25 0,0-50,25 0,-25 0,25 25,-1-24,1-1,0 25,0 0,0 0,-25 25,0-1,0 1,0 0,0 0,-25-25,25 25,-25-1,0-24,0 25,1-25,-1-25,25 1</inkml:trace>
  <inkml:trace contextRef="#ctx0" brushRef="#br1" timeOffset="65599.9972">8334 4539,'-24'0,"24"25,0 0,0 0,0-1,0 1,24 0,1 0,0-25,0 0,0 0,-25-25,24 25,1-25,0 0,0 25,0-24,-1-1,1 0,-25 0,0 0,-25 25,25-24,-24 24,-1 0,0 0,25 24,-25 1,25 25,0-25,0 24,0 1,0-1,0 1,0 0,0-1,0 1,0-25,0 24,0 1,0-25,0 0,-25-25,25-25,-24 25,24-25,-25 0,0 0,25 1,-25 24,25-25,-25 0,50 0,0 25,0-25,0 1,-1 24,1-25,0 0,0 25,0-25,-1 0,-24 0,25 1,0-1</inkml:trace>
  <inkml:trace contextRef="#ctx0" brushRef="#br1" timeOffset="66460.0743">8657 4440,'25'0,"-1"0,1 0,0 0,0-25,0 25,-1 0,1-25,-25 1,25 24,-25-25,0 0,-25 0,0 25,1 0,-1 25,25 0,0 0,0-1,0 1,-25 25,25-25,0 24,0-24,0 0,0 0,0-1,25-24,0-24,-1 24,1-25,0 25,0 0,0 0,-25 25,-25-1,0 1,0 0,0 0,1 0,-1-1,0 1,-25 25,26-25,-1-25,0 25,25-1,25-24,0-24,-1 24,1-25,0 25,25-25,-26 25,26-25,-25 25,24-25,-24 0,0 25,0 0,0-24,0 24,-50 0,0 0,0 0,0 0,25-25,-25 25,1-25,24 0,-25 50,50 0,-25 0,0-1,0 26,0 0,0-1,0 1,0-25,0 24,0 1,-25-25,25 0,0-1,0 1,-25-25,0 0,0-25,25 1,-24 24,-1-25,0 0,25 0,-25 0,0 1,50-1,-25 0,25 25,0-25,24 0,-24 25,25-24,-25-1,-1 0,1 0,0 0</inkml:trace>
  <inkml:trace contextRef="#ctx0" brushRef="#br1" timeOffset="67184.1501">9351 4539,'25'0,"-25"25,0 0,-25 0,1-1,-1 1,0-25,0 0,0 0,1 0,-1 0,50 0,-1 0,1 0,0 0,0 0,0 0,-1 0,1 25,-25 0,-25 0,1-1,24 1,-25 0,0-25,0 25,0 0,1-25,-1 0,50 0,-25-25,24 25,1 0,0 0,0 25,0 0,-25-1,0 1,0 0,0 0,0 0,0-1,0 26,0-25,-25-25,25 25,0-1,-25 1,25 0,0-50,0 0,0 1,0-1</inkml:trace>
  <inkml:trace contextRef="#ctx0" brushRef="#br1" timeOffset="67723.7259">9550 4564,'25'0,"-1"0,1 0,0 25,0-25,0 0,-25-25,24 25,1 0,-50 0,1 25,-1-25,0 0,0 25,0-1,25 1,0 0,0 25,-24-26,24 26,0-25,0 0,0 0,0-1,0 1,24-25,1 0,-25-25,25 1,0-1,-25 0,0 0,0 0,0 0,0 1,-25 24,25-25,-25 25,0 0,1 0,-1 0,0 25,0-25,0 24,1 1,24 25,-25-25,25 0,0-1,0 26,-25-25,25 0,0-1,25 1,-25 0,25 0,-1 0,1-50,0 25,0 0,0-25,24 0,-24 0,25 1,-26-1,26-25,0 25,-26-24,26-1</inkml:trace>
  <inkml:trace contextRef="#ctx0" brushRef="#br1" timeOffset="68003.4264">10021 4539,'0'0,"-25"25,0-25,25 25,-24 0,-1-1,0 1,25 0,-25 0,0 0,1-1,24 1,0 0,-25-25,50 0,-25-25,0 0,24 25,-24-24,0 48,0 1,0 25,25-25,-25 24,0 1,-25 0,25-26,0 26,0 0,0-26,0 26,0-25,0 0,0-50,0 0</inkml:trace>
  <inkml:trace contextRef="#ctx0" brushRef="#br1" timeOffset="68311.6689">10071 4390,'25'0,"-25"25,24-25,1 25,0 0,0-25,0 25,-1-25,26 24,-25-24,0 0,-1 0,-24-24,25 24,-25-25,0 0,-25 0,25 0,-24 1,-1-1,0 25,25 25,-25-1,25 1,-25 25,25-25,-24 24,-1-24,25 25,-25-1,0-24,25 0,-25 0,25-1,-24 1,24-50</inkml:trace>
  <inkml:trace contextRef="#ctx0" brushRef="#br1" timeOffset="68451.5893">10170 4638,'0'0,"0"25,-25 0,25 0,0 0,0 24,0-24,0 25,0-1,-25 26,25-50,0 24,-24 1,24-25,0-1,0 1,0-50,0 1</inkml:trace>
  <inkml:trace contextRef="#ctx0" brushRef="#br1" timeOffset="68691.6104">10269 4638,'25'0,"0"25,-25 0,0 0,0 0,0-1,0 1,0 25,-25-25,25 24,0-24,0 25,0-25,0-1,25 26,-25-25,0 0,0-1,25 1,-50-50,25 1</inkml:trace>
  <inkml:trace contextRef="#ctx0" brushRef="#br1" timeOffset="68879.4284">10170 4787,'25'0,"0"0,-1 0,1 0,0 0</inkml:trace>
  <inkml:trace contextRef="#ctx0" brushRef="#br1" timeOffset="69000.2591">10145 4911,'25'0,"0"0,-25-49,-25 74</inkml:trace>
  <inkml:trace contextRef="#ctx0" brushRef="#br1" timeOffset="69131.8492">10145 4961,'0'25,"25"-25,0 0,0-25,-1 25,1 0,0 0,-25 25,-25-25</inkml:trace>
  <inkml:trace contextRef="#ctx0" brushRef="#br1" timeOffset="69351.1075">9947 5209,'0'0,"24"0,1 0,0 0,0 0,0 0,24-25,-24 25,25 0,-1 0,-24 0,25 0,-1 0,-24 0,25 25,-1-25,-24 0,0 0,0 25,0-25,-50 0</inkml:trace>
  <inkml:trace contextRef="#ctx0" brushRef="#br1" timeOffset="82475.2998">10939 4787,'-25'0,"50"0,0 0,-1 0,1 0,0 0,0 0,0 0,-1 0,26-25,-25 25,0 0,0 0,-1 0,1 0,0 0,-50 0</inkml:trace>
  <inkml:trace contextRef="#ctx0" brushRef="#br1" timeOffset="82711.5374">11460 4539,'-25'25,"25"0,0 0,0-1,0 1,0 0,0 0,0 0,0 24,0-24,0 0,0 25,0-26,0 1,0 0,0 0,0 0,0-1,0 1,-50-50</inkml:trace>
  <inkml:trace contextRef="#ctx0" brushRef="#br1" timeOffset="82927.1025">11733 4911,'-25'25,"25"0,0 0,25 0,-25-1,0 1,-25-25,25 25,0 0,0 0,-25-1,0-48,0 48</inkml:trace>
  <inkml:trace contextRef="#ctx0" brushRef="#br1" timeOffset="85263.1538">12005 4762,'0'-24,"0"-1,0 0,-24 50,24 0,0-1,0 1,0 0,0 0,0 25,0-26,24 1,1 0,0 0,0-25,0 0,-1 0,1 0,0-25,0 0,0 0,-25 1,25-1,-25 0,24 0,-24 0,0 0,0 1,0-1,-24 0,-1 0,25 0,-25 25,0-24,0-1,0 25,1 0,24 25,-25-25,0 24,0 1,25 0,0 0,25-25,-25 25,25-25,0 24</inkml:trace>
  <inkml:trace contextRef="#ctx0" brushRef="#br1" timeOffset="85460.0294">12477 4837,'0'25,"0"0,0-1,0 1,0 0,0 0,-25 0,25-1,0 26,-25-25,0 0,1 24</inkml:trace>
  <inkml:trace contextRef="#ctx0" brushRef="#br1" timeOffset="88239.5898">13022 4713,'25'0,"-25"-25,0 0,0 0,25 25,-25-24,-25 24,25-25,0 0,0 0,0 0,-25 25,1-24,-1 24,25-25,-25 25,0 0,0 0,1 0,-1 0,0 0,0 25,0-1,25 1,-24-25,24 25,0 0,0 0,0-1,0 1,24 0,-24 0,0 0,25-1,0 1,0-25,0 25,-1 0,1 0,0 0,-25-1,25-24,-25 25,25-25,-25 25,0 0,0 0,0-1,0 1,0 0,-25-25,25 25,-25 0,0-1,0-24,25 25,-24-25,-1 25,0-25,0 0,0 0,25-25,-24 0,24 1,0-1,0 0,0 0,24 25,-24-49,25 24,0 0,0-25,0 26,-1-1,1 0,0 0,0 0,0 0,-1 1,1-1,0 0,0 25,-25-25,25 25,-1-25</inkml:trace>
  <inkml:trace contextRef="#ctx0" brushRef="#br1" timeOffset="92372.1496">17835 1265,'0'-25,"0"0,0 1,0-1,0 0,-25 25,25-25,-25 25,0 0,25 25,-25-25,1 25,24 0,0-1,-25 1,25 0,-25-25,25 50,0-26,0 1,0 0,0 0,0 0,25-25,-25 24,25 1,-1-25,-24 25,25-25,0 0,0 0,0 0,-1 0,1-25,0 25,0-25,0 1,-1 24,-24-25,25 0,-25 0,25 0,-25 1,25-1,-25 0,0 0,-25 0,25 1,0-1,-25 0,0 0,25 0,-24 25,24-24,-25 24,0 0,0 0,0 0,1 24,-1-24,0 25,25 0,-25 0,0-25,25 25,-24-1,-1-24,0 25</inkml:trace>
  <inkml:trace contextRef="#ctx0" brushRef="#br1" timeOffset="105264.1308">15751 2927,'0'0,"-25"0,0 0,50 0,0 0,25 0,-26-25,1 25,25 0,-25 0,24-25,-24 25,0 0,0 0,-1 0,1 0,0 0,0-24,0 24,-50 24,0-24,0 0,0 0,1 0</inkml:trace>
  <inkml:trace contextRef="#ctx0" brushRef="#br1" timeOffset="105523.8164">15999 2604,'0'-24,"-25"48,25 1,0 0,0 0,0 0,0 24,0 1,0 24,0 1,0-1,0 1,0-1,-25 0,25 1,0-1,0-24,0-1,0 1,0 0,0-26,0 1,0-74,0 24,0-25,0 1,0 24</inkml:trace>
  <inkml:trace contextRef="#ctx0" brushRef="#br1" timeOffset="105892.029">15949 3125,'-24'-24,"48"48,-73-48,49 48,-25 1,0 0,25 25,-25-26,1 26,24-25,-25 24,25-24,0 0,25-50,-1 25,-24-25,50-24,-25 24,0-25,-1 1,26-1,-25 1,24-1,-24 0,0 26,0-26,0 25,-25 0,24 25,-24-24,0-1,25 25,-25-25,-25 50,25 0,0-1,0 26,0 0,0-1,-24 1,24 24,0-24,0 24,0-24,0 24,-25-24,25-25,0-1,0 1,0 0,0-50,0 0,0 1</inkml:trace>
  <inkml:trace contextRef="#ctx0" brushRef="#br1" timeOffset="106195.3259">16272 2877,'0'-24,"0"-1,25 25,-1 0,1 0,0 0,-25 25,0-1,0 1,0 0,-25 0,25 0,0 24,0-24,0 25,0-1,0 1,0-1,0-24,0 25,0-1,0-24,0 25,0-25,0-1,25 1,-25 0,-25-25,25-25,0 0</inkml:trace>
  <inkml:trace contextRef="#ctx0" brushRef="#br1" timeOffset="106407.6113">16173 3125,'24'0,"1"0,0 0,0 0,0 0,-1 0,-48 25</inkml:trace>
  <inkml:trace contextRef="#ctx0" brushRef="#br1" timeOffset="106531.3243">16148 3249,'25'0,"-1"0,1 0,0 0,0 0,0 0,-25 25,-50-74</inkml:trace>
  <inkml:trace contextRef="#ctx0" brushRef="#br1" timeOffset="106711.8426">16123 3497,'25'0,"-25"-24,25 24,-1 0,1 0,0-25,0 25,24-25,-24 25,0-25,25 25,-25-25,-1 1</inkml:trace>
  <inkml:trace contextRef="#ctx0" brushRef="#br1" timeOffset="106879.4102">16694 2877,'-25'0,"0"25,25 0,0 0,-25 0,0 24,25 1,-24-25,-1 24,0 1,25-1,-25 1,25-25,0 0,0-1,0-48</inkml:trace>
  <inkml:trace contextRef="#ctx0" brushRef="#br1" timeOffset="107531.8795">16669 2977,'0'24,"0"1,0 0,0 0,0 0,0-1,25 1,-25 0,0 0,0 0,-25-1,25 1,0 0,0 0,0 0,25-50,-25 0,24 0,-24 0,0 1,25-1,-25-25,0 25,25 1,-25-1,0 0,25 25,-25-25,0 50,0 0,0 0,0-1,0 1,0 0,0 0,0 0,0-50,0 0,0 0</inkml:trace>
  <inkml:trace contextRef="#ctx0" brushRef="#br1" timeOffset="108171.3614">16793 2952,'0'-25,"0"50,0 0,0-1,0 1,0 0,0 0,0 24,0-24,0 0,0 25,-25-26,25 1,0 0,25-25,-25-25,25 25,-25-25,24-24,-24 24,25 0,-25-24,25 24,-25-25,25 25,0 1,-25 48,0 1,0 0,0 0,0 0,0-1,0 1,0-50,24 1,-24-1,25 0,-25 0,25 0,0 1,-25-1,0 0,0 0,25 0,-25 1,24-1,1 0,-25 0,0 0,25 25,-25 25,0 0,0 25,0-26,-25 26,25 0,0-26,-25 26,1 0,24-1,-25 1,0-1,0-24,0 25,1-25,-1 24,25-24,-25-25,0 25,0-25,25-25,0-25</inkml:trace>
  <inkml:trace contextRef="#ctx0" brushRef="#br1" timeOffset="108339.6853">17090 3200,'0'25,"25"-1,0 26,0-25,-25 0,25-1,-1 1,1-25,-25 25,25 0,0-25,-25 25,25-25,-50 0,25-25</inkml:trace>
  <inkml:trace contextRef="#ctx0" brushRef="#br1" timeOffset="108656.098">17462 3150,'-24'-25,"48"25,1 0,0 0,25 0,-1 0,1 0,0 0,-1-24,1 24,-1 0,1 0,0 0,-1 0,1 0,-1 0,-24 0,0 0,0 0,-50 0,0 24,0-24,-24 0,24 0,-49 25,24-25</inkml:trace>
  <inkml:trace contextRef="#ctx0" brushRef="#br1" timeOffset="108928.1922">17338 3324,'25'-25,"0"25,0 0,0 0,-1 0,26 0,0-25,24 25,-24 0,24-25,-24 25,-1 0,1 0,0 0,-1 0,1-24,-1 24,-24 0,25 0,-25 0,-1 0,-48 0,-1-25,-25 25,25 0,1 0,-1-25</inkml:trace>
  <inkml:trace contextRef="#ctx0" brushRef="#br1" timeOffset="109200.2388">17983 2977,'0'-25,"25"25,0 25,0-25,0 24,-1-24,1 25,0 0,0 0,0 0,-25-1,24-24,-24 25,-24 0,24 0,0 0,-25-1,0 26,0-25,0 24,-24-24,-1 25,1-1,-1 1,0 0,26-26</inkml:trace>
  <inkml:trace contextRef="#ctx0" brushRef="#br1" timeOffset="109612.1743">18479 2679,'25'-25,"0"50,0 0,0 0,0-25,-1 0,1 24,0-24,25 0,-26 0,1 0,0 0,25-24,-26 24,1 0,0-25,0 25,-25 25,-25-25,0 0,0 24,1 1,-26-25,25 25,-24 0</inkml:trace>
  <inkml:trace contextRef="#ctx0" brushRef="#br1" timeOffset="110363.3156">18554 2977,'25'0,"0"0,-1 0,1 0,0 0,0-25,24 25,-24 0,0-25,0 25,0 0,-1-25,1 25,-25-25,-25 1,1 24,-1 0,0 0,0 24,0-24,25 25,-24 0,24 0,-25 0,25-1,-25 1,25 0,0 0,-25 0,25-1,25 1,0-25,0-25,-1 25,1 0,0-24,0 24,0-25,-1 25,1 0,0 0,-50 0,0 25,1-25,-1 24,0 1,-25 0,1 0,24 0,-25 24,1-24,-1 0,25 0,0-25,1 24,24 1,24-25,1-25,0 25,25-24,-1 24,1-25,0 25,-1-25,1 0,-1 25,1-25,0 1,-26 24,26-25,-25 25,-25-25,25 25,-50 25,0-25,0 0,0 0,-24 0,24 0,0 0,0 0,1 0,-1 0,25-25,-25 25,25-25,-25 25,25-25,0 50,0 0,0 0,0 0,25 24,-25 1,-25-25,25 24,0 1,0-25,0-1,0 26,0-25,-25 0,25-1,-24 1,-1-25,25-25,-25 25,0-24,0-26</inkml:trace>
  <inkml:trace contextRef="#ctx0" brushRef="#br1" timeOffset="110511.5537">18479 3249,'0'0,"0"25,25 0,0 0,0-25,0 25,0-1,-1 1,1-25,25 25,-25-25,-1 25,26-50,-25 25,0-25,24 0,-24 1,25-26</inkml:trace>
  <inkml:trace contextRef="#ctx0" brushRef="#br1" timeOffset="111299.7829">19273 2952,'-25'0,"1"0,24 25,-25-1,0-24,25 25,-25 0,0 0,1 24,-1-24,0-25,25 25,0 0,0-50,25 25,-25-25,25 0,-1 25,-24-24,25 24,-25 24,0 1,25 0,-25 0,0 0,0 24,0-24,0 0,-25 0,25-1,0 1,25-25,-25-25,25 1,-25-26,25 0,-1 1,1-1,0-24,-25 24,25-24,0 24,-25 1,24 24,-24 0,25 25,-25 25,25-25,-25 25,25-25,-25 24,25-24,-1 0,1 25,0-25,0 0,25 0,-26 0,1 0,0 0,-50 0,0 25,1-25,-1 25,0-25,-25 25,25-25,1 24,-1 1,25 0,-25 0,0 0,25-1,0 1,0 0,-25 0,25 0,0-1,0 1,0 0,0 0,25 0,0-50,0 0,-25 0,25-24,-1 24,-24 0,25-25,0 26,-25-1,25 0,-25 0,0 0,0 50,0 0,0 0,0 0,0 24,0-24,0 25,0-26,0 26,-25 0,25-1,0 26,0-26,0 1,0 24,0-24,0 24,-25 1,25-26,-25 1,25 0,-24-26,-1 1</inkml:trace>
  <inkml:trace contextRef="#ctx0" brushRef="#br1" timeOffset="123383.5695">23267 1240,'-25'0,"25"-25,25 25,-25-24,25 24,-25-25,24 25,1-25,0 25,-25 25,25-25,0 0,-25 25,24-1,-24 1,0 0,25 0,-50-25,25 25,-24-1,-1 1,25 0,-25-25,0 25,0 0,1-1,-1 1,0 0,0-25,0 25,1 0,-1-1,0 1,0 0,0-25,25 25,-24 0,48-25,1 0,0-25,0 25,0 0,-1-25,1 25,0 0,0 0,0 0,-1 0,1 0,0 0,0 0,0 0,-1 0,1 0,0 0,0 0,0 0,-50 25,0-25,0 0,0-25,1 25,-1 0</inkml:trace>
  <inkml:trace contextRef="#ctx0" brushRef="#br0" timeOffset="136020.1381">1563 6846,'-25'25,"0"-25,25 25,-25 0,25-1,0 26,-25-25,25 24,0 1,0-25,0 24,0 1,25-25,-25 0,0-1,25-24,-25 25,25-25,-25 25,25-25,-25-25,24 25,-24-25,0-24,25-1</inkml:trace>
  <inkml:trace contextRef="#ctx0" brushRef="#br0" timeOffset="136336.2293">1761 6896,'0'-25,"0"50,0 0,0-1,-25 26,25-25,0 0,0-1,-24 1,24 0,0 0,0 0,0-1,24-48,1-1,0 25,0 0,-25 25,25-25,-25 24,24 1,-24 0,0 0,0 0,0-1,-24-24,24 25,-25 0,25 0,-25-25,0 25,0-25,1 0,-1-25,0 0,25-25</inkml:trace>
  <inkml:trace contextRef="#ctx0" brushRef="#br0" timeOffset="136467.3578">1736 6995,'25'-25,"0"25,0 0,0 0,-1 0,1 0,0-25,0 25,0 0,-1 0</inkml:trace>
  <inkml:trace contextRef="#ctx0" brushRef="#br0" timeOffset="136671.5584">1984 6796,'0'25,"25"0,-25 0,25 0,-25 0,25-1,0 26,-1-25,1 24,0-24,-25 0,25 25,-25-26,0 26,0-25,0 24,-25 1,0-25,0 0,1 24,-1-24</inkml:trace>
  <inkml:trace contextRef="#ctx0" brushRef="#br0" timeOffset="138671.3471">3249 6598,'-24'0,"24"25,24-25,-24 25,25-25,0 24,0 1,-25 0,25-25,-1 0,1 25,0-25,0 0,-100-25,51 25</inkml:trace>
  <inkml:trace contextRef="#ctx0" brushRef="#br0" timeOffset="138951.3645">3125 6970,'0'0,"-24"25,-1 0,0 0,25-1,-25-24,50 0,0 0,0 0,24-24,1 24,-25-25,24 0,1 0,-1 0,1 25,-25-24,0 24,-1 0,1-25,-25 50,0-1,-25 1,1 0,24 25,-25-1,-25 1,25-1,1 1,-1 0,-25 24,25-24,-24-1,24 1,0-25,0-1,25 1,-24-25,24-25,24-24,-24-1</inkml:trace>
  <inkml:trace contextRef="#ctx0" brushRef="#br0" timeOffset="139144.199">3448 7020,'25'25,"-1"-1,1-24,-25 50,25-25,0 0,-25-1,25 26,-25-25,0 0,0 24,0-24,0 0,-25 24,25-24,-25 0,25 0,0 0,-25-25,0 0,25-25</inkml:trace>
  <inkml:trace contextRef="#ctx0" brushRef="#br0" timeOffset="139591.7552">3944 6722,'25'0,"0"0,-1 0,1 0,0 0,0 25,0 0,-25-1,0 1,0 0,0 0,24 0,-24 0,0-1,25-24,-25 25,0 0,-25-25,25 25,0 0,0-1,-24 1,-1-25,25 25,-25 0,0-25,0-25,1 0,24 0,0-24,0 24,-25-25,25 26,0-1,25 0,-25 50,24 0,-24 24,0 1,0-1,0 1,0 0,0-1,0 26,0-26,0 1,0-1,0-24,0 0,0 0,0-50,0 0</inkml:trace>
  <inkml:trace contextRef="#ctx0" brushRef="#br0" timeOffset="139975.6964">4217 6871,'0'0,"25"-25,-1 25,1 0,0 0,0-25,24 25,-24-25,0 25,0-24,0 24,-25-25,0 0,0 0,-25 25,0 0,25 25,-25 0,0 0,25-1,-24 26,24 0,-25-1,0 1,25 0,-25-1,25 1,-25-1,25-24,0 25,0-25,25-50,0 0,0 0,0 0,-1 1,1-1,0 0,0 25,0-25,-1 0,1 25,0 0,-25-24,25 24,-50 0,0 0,0 0</inkml:trace>
  <inkml:trace contextRef="#ctx0" brushRef="#br0" timeOffset="140299.6369">4465 6970,'-25'-25,"50"50,-50-25,25 25,0 25,0-1,0 1,0-1,0 1,0 24,0-24,0 24,0-24,0 0,0-26,0 1,0 25,0-25,0-1,-25-24,0-24,25-1,-24 0,-1 25,0-25,25 0,-25 1,0-1,1 25,-1-25,25 0,25 0,-1 25,1 0,0-24,25-1,-26 25,26-25,-25 0,0 25,24-25,-24 1,0 24,24 0,1-25,-25 25,-25-50,25 50</inkml:trace>
  <inkml:trace contextRef="#ctx0" brushRef="#br0" timeOffset="140563.714">5259 6697,'-25'25,"25"0,-25 0,25 24,-25 1,0 24,25-24,-24 24,-1 1,0-1,0 1,0-26,1 1,24-1,0-24,0 0,0-50,0-24,24-1,-24 0,25 1</inkml:trace>
  <inkml:trace contextRef="#ctx0" brushRef="#br0" timeOffset="140759.2252">5234 6697,'25'0,"-25"25,24-25,-24 25,25 24,0-24,-25 25,25 0,-25 24,25-24,-1-1,-24 1,25 24,-25-24,25-1,-25 1,0-25,0 24,0-24,0 0,-25-25,0-25,1 25,-1-25</inkml:trace>
  <inkml:trace contextRef="#ctx0" brushRef="#br0" timeOffset="140899.6732">5184 7169,'25'0,"0"0,0 0,24 0,-24 0,0 0,0 0,24-25,-24 25,0-25,0 0</inkml:trace>
  <inkml:trace contextRef="#ctx0" brushRef="#br0" timeOffset="141107.3591">6003 6796,'25'0,"-1"0,1 0,0 0,0 0,24 0,-24-24,0 24</inkml:trace>
  <inkml:trace contextRef="#ctx0" brushRef="#br0" timeOffset="141611.6723">6077 6697,'-25'0,"25"25,-24-25,24 25,0 0,0-1,0 26,-25-25,25 25,0-1,0-24,-25 25,25-26,0 26,0-25,25-25,0-25,-1 0,-24 0,25 25,0-24,0-1,0 25,-1-25,1 25,0 0,0 0,0 25,-1-25,-24 25,0-1,0 1,0 0,0 0,0 24,0-24,0 0,-24 25,24-26,-25 26,0-25,25 0,-25-1,0 1,1-25,-1 0,0-25,0 25,0-24,1-1,-1 25,0-25,-25 0,26 0,-1 1,0-1,0 0,50 25,0 0,0 0,-1 0,26 0,-25 0,0 0,24 0,-24 0,25 0,-26 0,26 0,-25 0,0-25,-1 25</inkml:trace>
  <inkml:trace contextRef="#ctx0" brushRef="#br0" timeOffset="141892.0813">7218 6796,'-25'0,"1"25,24 0,-25 0,0 25,0-1,0 26,1-26,-1 26,0-26,0 26,25-26,-25 1,1-1,24-24,0 0,0 0,0-50,24 0,-24-24,25-1,0 0</inkml:trace>
  <inkml:trace contextRef="#ctx0" brushRef="#br0" timeOffset="142111.9077">7169 6722,'0'-25,"24"25,-24 25,25 0,-25 24,25 1,-25 0,25-1,-25 1,25 0,-25 24,0 0,0-24,24 24,-24-24,0 0,0-1,0 1,0-25,0-1,0 1,0 0,-24-50,-1 0,0 1,0-1</inkml:trace>
  <inkml:trace contextRef="#ctx0" brushRef="#br0" timeOffset="142252.1918">7069 7293,'-24'-25,"48"50,-73-75,74 50,-1 0,1 0,25 0,-25 0,-1 0,1-25,25 25,-25-25,-1 1,1-1,0 0</inkml:trace>
  <inkml:trace contextRef="#ctx0" brushRef="#br0" timeOffset="142456.2428">7466 6598,'25'0,"0"0,0 0,-1 0,1 0,0 0,25 0,-26 0,1 0,0 0,0 0,0 25,-1-25,-48 0,24 25</inkml:trace>
  <inkml:trace contextRef="#ctx0" brushRef="#br0" timeOffset="142611.3679">7665 6648,'-25'24,"25"1,0 0,0 0,0 0,0 24,0-24,0 25,0-25,0 24,0-24,0 0,0 24,0-24,0 0</inkml:trace>
  <inkml:trace contextRef="#ctx0" brushRef="#br0" timeOffset="143695.7431">8458 6499,'0'25,"0"24,0 1,-24 24,24-24,0 24,0-24,0 0,0-1,0 1,0-1,0-24,0 0,24 0,-24-50,0 0</inkml:trace>
  <inkml:trace contextRef="#ctx0" brushRef="#br0" timeOffset="143992.124">8533 6524,'25'-25,"-25"0,24 25,1 0,0 0,0 25,-25 0,0-1,0 1,0 0,0 0,-25 0,25 24,0-24,0 0,0 24,0-24,0 25,0-25,0 24,0-24,25 0,-25 0,0 0,0-1,0 1,-25-50,25 1</inkml:trace>
  <inkml:trace contextRef="#ctx0" brushRef="#br0" timeOffset="144211.8556">8458 6722,'25'0,"0"0,0 0,0 0,24-25,-24 25,0 0,0 0,-75-49</inkml:trace>
  <inkml:trace contextRef="#ctx0" brushRef="#br0" timeOffset="144343.3174">8458 6871,'25'0,"0"0,0 0,0 0,-1 0</inkml:trace>
  <inkml:trace contextRef="#ctx0" brushRef="#br0" timeOffset="144463.5855">8508 6945,'25'0,"0"0,-1 0,1 0,0 0,-50-49</inkml:trace>
  <inkml:trace contextRef="#ctx0" brushRef="#br0" timeOffset="144840.2638">8235 7218,'0'0,"0"25,-25-25,1 25,48-25,1-25,0 25,25-25,-26 0,26 25,0-24,-1-1,1 25,-1-25,-24 25,25 0,-25 0,-1 25,-24 0,-24-25,24 24,-25 1,0 0,0 25,0-26,-24 26,24-25,-25 0,26-1,-1 1,0 0,0-25,25-25,0 0,25 1,0-1,0 0,-1 25,1-25,25 25,-25 0,-1 0,26 25,-25-25,0 0,-1 0,1 0,0 25,0-25,0 0,-1-25,1 0,0 0</inkml:trace>
  <inkml:trace contextRef="#ctx0" brushRef="#br0" timeOffset="145032.0378">9203 6325,'0'25,"-25"0,25 0,0-1,0 26,-25 24,0-24,25 24,-25 1,1-26,-1 1,-25 25,25-26,0 1,1-25,-1-1,0 1,0-25,0 0,1-25</inkml:trace>
  <inkml:trace contextRef="#ctx0" brushRef="#br0" timeOffset="145383.8937">8855 6648,'25'-25,"0"25,0 0,-1-25,26 25,0 0,-1 0,1 0,0 0,-1 0,1 0,-1 0,1 0,-25 0,24 0,-24 0,-25 25,-25 0,1-25,-1 24,0-24,-25 25,26-25,-1 0,0 25,0-25,0 0,25 25,-24 0,24-1,0 1,0 0,0 25,0-1,0 1,0 0,0 24,-25-24,25-1,0 1,-25-1,25 1,0-25,0 0,0-1,25-24,-25-24,0-26,0 0,25 1,-25-1</inkml:trace>
  <inkml:trace contextRef="#ctx0" brushRef="#br0" timeOffset="145915.3603">9302 6821,'0'-25,"0"50,25-74,-1 49,1 0,0 0,-25 24,0 1,0 0,0 0,0 0,0 0,0-1,0 1,0 25,0-1,0-24,0 25,0-25,0 24,0 1,0-25,25 24,-25-24,0 0,0 0,0-1,-25-48,0-1,0 0,1 0,24 0,-25-24,25 24,-25-25,25 26,-25-26,25 25,0 0,0 1,0-1,25 25,-25-25,25 25,0 0,-1 0,-24 25,25-25,-25 25,0-1,0 1,-25-25,25 25,-24 0,24 0,-25-25,25 24,-25-24,50-24,0 24,-25-25,24 0,1 0,0 25,0-25,0 1,-1-1,26-25,-25 25,24 1</inkml:trace>
  <inkml:trace contextRef="#ctx0" brushRef="#br0" timeOffset="146091.3682">9699 6747,'24'0,"1"0,0-25,0 25,0 0,24 0,1-25,-25 25,24 0,-24 0,0 0,0 0,-50-25</inkml:trace>
  <inkml:trace contextRef="#ctx0" brushRef="#br0" timeOffset="146639.7805">9897 6424,'0'25,"25"25,-25-1,0 1,0 0,0 24,0 0,0-24,0 25,0-1,-25 0,25-24,0 24,0-49,0 25,0-25,0-50,0 0,0-25,0 1,0-1,0 1,0-1,0 0,0 26,0-26,-25 25,0 0,25 50,-24 0,24 25,-25-26,25 26,-25-25,25 0,0-1,0 1,25-25,0-25,-1-24,26 24,-25-25,0 26,24-26,-24 0,0 25,0-24,0 24,-1 0,-24 0,25 1,-25-1,0 50,0-1,0 1,0 25,0-1,0 1,0 25,0-26,0 26,0-26,-25 26,25-26,0 1,0-25,0 24,0-24,0-50,25 0,-25 1,0-26</inkml:trace>
  <inkml:trace contextRef="#ctx0" brushRef="#br0" timeOffset="146963.5919">10294 6598,'0'-25,"25"25,0-25,-1 25,-24 25,25-25,0 0,-25 25,0 0,0 0,-25-1,25 1,0 25,0-25,0 24,-25-24,25 25,25-1,-25 1,0 0,0-1,0 1,25-1,-25 1,25 0,-25-26,0 26,25-25,-25 0,0-1,-25-24,25-24,-25-1,-49-74,49 74</inkml:trace>
  <inkml:trace contextRef="#ctx0" brushRef="#br0" timeOffset="147128.4501">10170 6896,'0'-25,"25"25,0 0,-1 0,1 0,0 0,0 0,0 0,-50 25,0-25</inkml:trace>
  <inkml:trace contextRef="#ctx0" brushRef="#br0" timeOffset="147251.2011">10195 6970,'-25'25,"50"-25,0 0,-1 0,1 0,0 0,0 0,0 0,-25 25,-25 0</inkml:trace>
  <inkml:trace contextRef="#ctx0" brushRef="#br0" timeOffset="147392.0613">10145 7218,'0'0,"-25"25,50-25,0 0,0 0,0-25,-1 25,1-25,25 25,-25-24,24-1,1 0,-25 0,24 0,-24 1</inkml:trace>
  <inkml:trace contextRef="#ctx0" brushRef="#br0" timeOffset="147588.2093">10666 6573,'0'25,"0"0,0 0,0 24,-25 26,25-26,0 1,0 24,0 1,0-1,0-24,-25 24,25-24,0-1,0 1,0-25,25-50,-25 0,0-24</inkml:trace>
  <inkml:trace contextRef="#ctx0" brushRef="#br0" timeOffset="147943.9114">10815 6524,'25'0,"-1"-25,1 25,0 0,0 0,0-25,24 25,-24 0,0 0,24 0,-24 0,0 0,0 25,-25 0,0-1,0 1,-25 0,25 0,0 0,0-1,0 26,0 0,0-26,0 26,0 0,0-1,25 1,-25 0,0 24,25-24,-25-1,25-24,-25 25,0-26,24 1,-24 0,0 0,0 0,-24-25,-1 0,25-25,-25 0,0 0,-25 0,26-24,-26-1,0 25</inkml:trace>
  <inkml:trace contextRef="#ctx0" brushRef="#br0" timeOffset="148343.6513">10716 6896,'0'0,"0"-25,24 25,-24-25,25 25,0 0,0-25,0 25,-1-25,1 25,0-24,0 24,0 24,-25 1,-25 0,25 0,-25 0,0 24,25-24,-25 0,1 0,24 0,-25-1,25 1,0-50,25 25,-1-24,-24-1,25 0,0 0,0 0,0 1,-1 24,1 0,0 0,-25 24,25 1,-25 0,0 0,0 0,-25-1,25 1,-25 0,25 0,-25 0,1-25,-1 24,0-24,0 0,0 0,1-24,24-1,0-25,0 25</inkml:trace>
  <inkml:trace contextRef="#ctx0" brushRef="#br0" timeOffset="148647.3647">11485 6623,'0'25,"24"-25,1 0,0 0,-25 24,25-24,0 25,-1-25,-24 25,25 0,-50-25,1 25</inkml:trace>
  <inkml:trace contextRef="#ctx0" brushRef="#br0" timeOffset="149287.3802">11410 6772,'0'24,"25"1,-25 0,0 0,25 0,-25 0,0-1,0 1,0 0,0 0,0 0,-25-25,25 24,0 1,0 0,0-50,0 0,25 25,-25-24,0-1,25 0,-25 0,24-24,1 24,0 0,-25 0,25 0,0 25,-1-25,1 25,0 0,-25 25,25 0,-25 0,0 0,-25 0,25-1,0 26,-25-25,25 0,-25-1,25 1,-24-25,48-25,-24 1,25-1,0 0,0 0,0 0,-1 1,1-1,0 25,0 0,0 25,-25-1,0 1,-25 0,25 0,-25 0,25-1,-25-24,25 25,-25-25,1 25,-1-25,25-25,-25 0,25 1,0-1</inkml:trace>
  <inkml:trace contextRef="#ctx0" brushRef="#br0" timeOffset="149847.3749">11956 6524,'-25'0,"25"24,0 1,0 0,0 0,0 0,25-1,0 1,-1-25,1 0,0 0,0 0,0 0,-1-25,1 25,0-24,0 24,0-25,-25 0,0 0,-25 0,25 1,-25 24,0-25,0 0,25 50,0 24,-24 1,24 0,0-1,0 1,0-1,0 26,0-25,0-1,0 1,0-1,0 1,0 0,0-26,0 1,0 0,-25-50,0 0,0 25,25-24,-25-1,25 0,0 0,-24 0,24 1,24 24,-24-25,25 25,0-25,0 25,0-25,-1 25,1-25,-25 1,25 24,0-25,0 25,0-25,-25 0,24 0,-24 0,25 1,-25-1</inkml:trace>
  <inkml:trace contextRef="#ctx0" brushRef="#br0" timeOffset="150708.204">12328 6499,'0'-25,"25"50,0-25,-1 0,1 0,0 0,0 0,0-25,-1 25,1-25,-50 0,1 1,-1 24,25-25,-25 25,25 25,-25-1,25 26,0-25,0 0,0-1,0 26,0-25,-25 0,50-1,0-48,0 24,0 0,-1-25,1 25,0 0,0 0,-25-25,25 50,-50-25,25 25,-25-1,0 1,0 0,-24 0,24 0,-25-1,26 1,-26 0,0 0,26 0,-1 0,0-1,50 1,-25-50,49 25,-24 0,25-24,-25-1,24 0,1 25,-1-25,1 0,0 25,-26-25,26 25,-25-24,0 24,-50 0,0 24,0-24,0 0,1-24,-1 24,25 24,0 1,25 25,-25-25,0 24,0 1,0 0,0-1,24 1,-24-25,0 24,0-24,0 0,-24 0,24-1,-25-24,0 0,0-24,0-1,1 0,-1 0,0 0,25 1,-25-1,50 0,0 25,-25-25,25 25,-1-25,26 1,-25 24,24-25,-24 0,25 0,-25 0,24 1,1-26,-1 25</inkml:trace>
  <inkml:trace contextRef="#ctx0" brushRef="#br0" timeOffset="151304.1872">13047 6474,'0'25,"-25"-25,25 25,0-1,-24-24,24 25,-25-25,0 25,25 0,-25-25,25 25,25-50,0 25,0 0,-1 25,1-25,0 0,-25 24,25-24,0 25,-25 0,0 0,0 0,-25-1,0 1,0 0,25 0,-25-25,25 25,0 0,0-1,0 1,25 0,-25 0,0 0,0-1,-25 26,25-25,0 0,0-1,0 1,0 0,0-50,25 0,-25 1</inkml:trace>
  <inkml:trace contextRef="#ctx0" brushRef="#br0" timeOffset="151931.8481">13395 6449,'24'25,"1"-25,0 25,0-25,-25 25,25-25,-1 0,-48 0,-1 0,25 24,-25 1,0 25,25-25,0 24,-25-24,25 25,0-26,0 26,0-25,0 0,0 0,25-1,0-24,0-24,0-1,-25 0,24 25,-24-25,0 0,-24 25,-1-25,0 25,0-24,0 24,1 0,-1-25,0 25,0 0,25 25,-25-1,25 1,-24 25,24-25,0 0,-25 24,25 1,-25-25,25 24,0-24,0 25,0-26,0 1,25 0,0-25,-1 0,1 0,0-25,0 25,24-25,-24 25,25-24,-25 24,24-25,1 0,-25 0,24 25,-24-25,0-24,0 24</inkml:trace>
  <inkml:trace contextRef="#ctx0" brushRef="#br0" timeOffset="152243.9754">13866 6499,'-25'25,"0"-25,25 24,0 1,-25 0,25 0,-24 0,-1 24,25-24,-25 0,25 0,0-1,0-48,0-1,25 0,-25 0,25 25,-25 25,24 0,-24 0,0 24,0-24,0 25,0-1,-24 1,24 0,0-26,0 26,0-25,0 0,0-1,0 1,0-50,24 1,-24-26,0 25</inkml:trace>
  <inkml:trace contextRef="#ctx0" brushRef="#br0" timeOffset="152683.634">14015 6375,'24'0,"1"0,0 0,0 25,0-25,-1 0,1 24,25-24,-25 0,-1 0,1 0,0 0,0 0,-25-24,0-1,0 0,-25 25,25-25,-25 25,0 0,1 0,-1 0,25 25,-25 0,25 0,-25-1,25 26,-25-25,1 24,24-24,-25 0,0 25,25-26,-25-24,25 25,25-50,-25 1,25-1,-25 50,0-1,0 1,0 25,-25-1,25 1,0 0,0-1,-25-24,25 25,0-1,0-24,0 0,0 0,0-50,0 0,25 0,-25-24</inkml:trace>
  <inkml:trace contextRef="#ctx0" brushRef="#br0" timeOffset="152955.9272">14238 6573,'0'-25,"25"25,-25-24,24 24,-24 24,25-24,-25 25,0 0,0 0,-25 24,25-24,0 25,0-25,-24 24,24 1,0-25,0 24,0 1,0 0,0-26,0 1,0 0,0 0,0 0,0-1,0-48,-25-1,25 0</inkml:trace>
  <inkml:trace contextRef="#ctx0" brushRef="#br0" timeOffset="153175.5601">14114 6747,'25'0,"-1"0,1 0,0 0,0 0,0 0,-1 0,-24-25,25 25</inkml:trace>
  <inkml:trace contextRef="#ctx0" brushRef="#br0" timeOffset="153343.2722">14139 6871,'24'0,"1"0,0 0,0 0,0 0</inkml:trace>
  <inkml:trace contextRef="#ctx0" brushRef="#br0" timeOffset="153500.5505">14114 6995,'25'0,"-1"0,1 0,0 0,0 0,0 0,-1 0,-48 25,-1 0,0-25</inkml:trace>
  <inkml:trace contextRef="#ctx0" brushRef="#br0" timeOffset="153667.9522">13915 7218,'0'0,"0"25,25-25,0 0,0-25,0 25,24 0,-24-25,0 25,24 0,1 0,-25-24,24 24,1 24,-25-24,25 0,-26 0,1 0,0 0,0 0,0 0</inkml:trace>
  <inkml:trace contextRef="#ctx0" brushRef="#br0" timeOffset="153811.838">14734 7243,'0'25,"0"-50,-25 0</inkml:trace>
  <inkml:trace contextRef="#ctx0" brushRef="#br0" timeOffset="161939.4841">3845 8483,'-25'0,"25"25,25-25,-25 50,25-1,-25 1,24-25,-24 24,0 1,25-25,-25 24,0-24,0 25,25-26</inkml:trace>
  <inkml:trace contextRef="#ctx0" brushRef="#br0" timeOffset="162351.8482">3919 8682,'-25'-25,"50"0,0 0,0 25,0-25,24 25,-24-24,0 24,0 0,-1 0,1 0,-25 24,-25 1,25 0,-24 0,-1 24,0 1,-25-25,26 24,-1 1,-25-25,25 24,1-24,-1 0,25 0,-25 0,50-50,0 0,-1 0,1 0,25 1,-25-1,-1 0,1 25,0-25,0 25,0 25,-25 0,0 0,0-1,-25 1,25 25,-25-25,0 0,0 24,1-24,24 0,-25 0,-25-1,50 1,-25-25,1 0,-1 0,25-25,0 1,0-1</inkml:trace>
  <inkml:trace contextRef="#ctx0" brushRef="#br0" timeOffset="162479.5949">3994 9029,'49'25,"-98"-50,123 75,-74-26,25-24,0 25,-1 0,-24 0,25-25,0 25,0-1,0-24,-1 0</inkml:trace>
  <inkml:trace contextRef="#ctx0" brushRef="#br0" timeOffset="162655.3943">4564 8285,'0'0,"25"0,0 0,-1 0,1 0,0 0,0 0,0 0,-1 0,26 0,-25 0</inkml:trace>
  <inkml:trace contextRef="#ctx0" brushRef="#br0" timeOffset="162803.2054">4738 8359,'-25'25,"50"-50,-75 50,50 0,0 0,0 24,0-24,0 0,0 0,0-1,0 1,0 0,0 0,0 0,-25-1,0-24,25-24,-24 24</inkml:trace>
  <inkml:trace contextRef="#ctx0" brushRef="#br0" timeOffset="162963.944">4390 8434,'-24'0,"24"24,0 1,24 0,-24 25,25-26,-25 26,0 0,25-26,-25 1,0 0,25 0,-25 0,0-1,0 1,0-50,0 1</inkml:trace>
  <inkml:trace contextRef="#ctx0" brushRef="#br0" timeOffset="163211.4013">4440 8533,'0'-25,"25"25,0 0,-1 0,1 0,0-25,25 25,-1 0,1-25,-1 25,1 0,-25-24,25 24,-26 0,26 24,-25-24,0 0,-25 25,0 0,0 0,-25-25,0 25,0-1,0 1,1 0,-1 0,-25 0,25-1,-24-24,24 25</inkml:trace>
  <inkml:trace contextRef="#ctx0" brushRef="#br0" timeOffset="164227.7341">4514 8434,'0'0,"25"49,-25 1,0-25,25-1,-25 1,25 0,-25 0,25-25,-25-25,24 25,1-25,0 0,-25-24,25 24,0-25,-1 26,1-1,-25 0,25 0,0 25,-25 25,0 0,0 0,0-1,-25 1,25 0,-25 25,0-26,25 26,-24-25,-1 0,-25-1,25 1,1 0,-1 0,0 0,0-25,0 0,25-25,0 0,25 25,-25-25,25 25,25-25,-26 25,1-24,25 24,-25 0,-1 0,1 0,0 0,0 0,0 24,-50 1,25 0,-25-25,0 25,0 0,1-25,-26 24,25 1,-24-25,-1 25,25-25,-24 0,24 25,0-25,0 0,25 25,25-25,-25 24,0 1,25 25,-25-25,25 0,-25-1,0 1,24 0,-24 0,0-50,0 0,0 0,0-24,25 24,-25 0,0 0,25-24,-25 24,25 0,0 0,-1 25,26-25,-25 1,24 24,1 0,-25-25,25 25,-1 0,1 0,-25 0,24 0,-24 0,0 0,-25 25,25-25,-25 24,-25 1,0 0,0-25,0 25,1 0,-1-1,-25-24,1 25,-1-25,25 0,0 0,0 0,1 0,-1-25,25 50,0 0,0 0,0 0,0 0,0-1,0 1,0 0,0 0,0 0,0-50,0 0,25 0,-25-24,24 24,-24-25,0 0,25 26,-25-26,0 25,25 0,0 25,-25 25,0 0,25 25,-25-1,0 1,0 0,0-1,0 1,0-1,0 1,0 0,0-1,25 1,-25-1,0-24,0 0</inkml:trace>
  <inkml:trace contextRef="#ctx0" brushRef="#br0" timeOffset="164435.0494">5407 8632,'0'25,"0"0,25-25,-25 24,25 1,-25 0,-50-50,26 50</inkml:trace>
  <inkml:trace contextRef="#ctx0" brushRef="#br0" timeOffset="164603.1773">5333 8930,'0'74,"0"-148,0 173,0-74,0 24,0-24,0 0,0 25,0-26,25 1,-25 0,0 0,0 0,0-50,25 25,-25-25,0-25,0 26,24-26,-24-24</inkml:trace>
  <inkml:trace contextRef="#ctx0" brushRef="#br0" timeOffset="164759.2289">5581 8607,'25'0,"0"0,-1-25,1 25,0 0,25 0,-26 0,26 0,-25 0,0 0,0 0,-1 0,1 0,-25 25,-25-25</inkml:trace>
  <inkml:trace contextRef="#ctx0" brushRef="#br0" timeOffset="164983.9476">5854 8632,'0'0,"-50"50,50-26,0 1,0 0,0 0,0 24,0-24,0 25,0-1,0-24,0 25,0-25,0 0,25-25,0 0,-25-25,25 0,0 0,-1 0,-24 0,25 1,0 24,-25-25,25 25,-50 0,0 0,25 25,-25-25,1 0,-1 0</inkml:trace>
  <inkml:trace contextRef="#ctx0" brushRef="#br0" timeOffset="165275.3129">5680 8880,'-25'-25,"50"50,-50-25,25 25,0 0,0 24,0-24,0 25,0-1,0-24,0 25,-24-25,24-1,0 1,0 0,0 0,0-50,24 25,-24-25,25 0,0 25,0 0,24 0,-24 0,0 0,0-24,25 24,-26 0,26 0,-25 0,0 0,24 0,-49-25,25 25,-50 25,0-25</inkml:trace>
  <inkml:trace contextRef="#ctx0" brushRef="#br0" timeOffset="168059.726">6846 8434,'0'0,"-25"0,25 24,-25 26,25 0,-24-1,-1 26,0-1,0 0,0 1,25-26,-24 26,24-25,0-1,0 1,-25-25,25 24,0-24,25-50,-25 0,0-24</inkml:trace>
  <inkml:trace contextRef="#ctx0" brushRef="#br0" timeOffset="168268.7243">6821 8533,'0'-25,"25"25,0 25,-25 0,25-1,0 1,-25 25,24 24,-24-24,25 24,-25-24,25-1,-25 26,0-50,25 24,-25-24,0 25,0-25,25-1,-50-24,0 0,25-24</inkml:trace>
  <inkml:trace contextRef="#ctx0" brushRef="#br0" timeOffset="168427.6544">6697 9004,'25'-25,"0"25,0 0,-1 0,26-25,-25 1,25-1,-26 25,26-25,-25 0,24 0,-24 1,0-1,0 0</inkml:trace>
  <inkml:trace contextRef="#ctx0" brushRef="#br0" timeOffset="168595.8975">7317 8582,'25'0,"0"0,0 0,0 0,24 0,-24 0,0 0,24 0,-24 0,0 0,0 0,0-24</inkml:trace>
  <inkml:trace contextRef="#ctx0" brushRef="#br0" timeOffset="169099.9937">7491 8483,'0'0,"-25"0,0 25,25 0,0 0,0 24,0-24,0 0,0 24,-24-24,24 25,0-25,0 24,0-24,0 0,24-25,1-25,0 0,0 0,0 25,-1-24,1-1,0 25,0 0,0 0,-1 0,-24 25,25-1,-25 1,0 0,0 0,0 24,0-24,-25 0,25 25,-24-25,-1 24,25-24,-25 0,25 0,0-1,-25-24,25 25,-25-25,1 0,-1-25,0 1,0-1,0 0,1 0,-26 25,25-25,0 1,1-1,-1 25,0 0,0 0,50 0,0 0,0 0,-1-25,26 25,-25-25,24 25,-24-25,25 25,-1-25,-24 1,25 24,-25-25,24 0,-24 25,25-25</inkml:trace>
  <inkml:trace contextRef="#ctx0" brushRef="#br0" timeOffset="169315.8073">8186 8508,'0'0,"-25"0,0 25,0 0,25 24,-25 1,1-1,-1 26,0-26,0 26,0-1,0-24,1 24,24-24,0 0,0-26,0 26,24-50,-24-50,0-24,25 24</inkml:trace>
  <inkml:trace contextRef="#ctx0" brushRef="#br0" timeOffset="169539.3841">8161 8558,'0'0,"0"-25,0 50,25-25,-25 24,0 1,0 25,24-25,-24 24,0 1,0-1,25 1,-25 0,0 24,0-24,0-1,0 1,25 0,-25-26,0 26,0-25,0 0,0-1,-25-24,25-24,-25 24,1-25,-1 0</inkml:trace>
  <inkml:trace contextRef="#ctx0" brushRef="#br0" timeOffset="169675.3993">7987 9128,'-50'-49,"100"98,-75-98,50 24,0 25,25-25,-26 25,1 0,0-25,25 0,-26 25,1-49,0 24,0 0</inkml:trace>
  <inkml:trace contextRef="#ctx0" brushRef="#br0" timeOffset="169852.1405">8359 8458,'25'0,"0"0,0 0,-1 0,1 0,0 0,0 0,24 0,-24 0,25 0,-25 0,-1 0,-48 0</inkml:trace>
  <inkml:trace contextRef="#ctx0" brushRef="#br0" timeOffset="169979.4136">8582 8483,'0'0,"-49"0,49 25,0 0,0 0,0-1,0 26,0-25,0 24,0-24,0 25,0-1,0-24,25 0,-25 0,0 0</inkml:trace>
  <inkml:trace contextRef="#ctx0" brushRef="#br0" timeOffset="170271.4587">9079 8359,'-25'0,"25"25,0 0,0 24,-25 1,25 0,0-1,-25 1,0 24,0-24,1-1,-1 26,0-26,0-24,0 25,1-50,-1 25,0-25,25-25</inkml:trace>
  <inkml:trace contextRef="#ctx0" brushRef="#br0" timeOffset="170619.862">8756 8558,'25'-25,"0"25,-1-25,26 25,0-25,-1 25,1 0,0 0,-1-25,1 25,-1 0,1 0,0 0,-26 0,1 0,0 25,0-25,-50 25,0-25,0 25,1-25,-1 25,0-25,-25 24,26-24,-1 0,0 0,0 0,0 0,25 25,0 0,0 0,0 24,0 1,0-25,0 49,-24-24,24-1,0 1,0 0,-25-1,25-24,0 0,0 0,25-50,-25 0,0-24</inkml:trace>
  <inkml:trace contextRef="#ctx0" brushRef="#br0" timeOffset="171175.2353">9153 8682,'25'-50,"-50"100,75-125,-26 75,1 0,0 0,0 25,-25 0,0 0,0-1,0 1,0 0,0 0,-25 0,25-1,0 26,0-25,0 24,0 1,0 0,0-1,0-24,0 25,25-25,-25-1,0 26,0-25,25-25,-25 25,0-1,0-48,-25 24,25-25,-25 0,25 0,-25 0,0 1,1-1,-1-25,0 25,25-24,-25 24,25-25,-25 25,25-24,0 24,0 0,25 25,0-25,0 25,0 0,-1 0,-24 25,25-25,-50 25,25 0,-24 0,-1-1,25 1,-25 0,0-25,0 25,50-50,0 0,0 25,0-25,-1 25,1-24,0 24,0-25,0 0</inkml:trace>
  <inkml:trace contextRef="#ctx0" brushRef="#br0" timeOffset="172251.2065">9674 8582,'0'0,"25"0,-1 0,1-24,25 24,-25 0,-1 0,26-25,-25 25,24-25,-24 25,0 0,0-25,-50 25,0 25,0-25,1-25,-1 25,0 0,25-25,-25 1,0-1,25 0,0 0,0 0,0 1,0 48,0 1,0 0,0 0,0 24,0 1,25 0,-25 24,0 0,0-24,0 24,0-24,0 24,0-24,0-25,0 25,0-26,0 1,0 0,0-50,0 0,0-24,0 24,0-25,0 1,-25-1,25 0,0 1,0 24,0-25,-24 50,24-24,-25 48,0 1,0 25,25-1,-25 1,1 0,-1-1,25-24,-25 0,25 0,25-25,0-25,-1 0,26-25,-25 1,24-1,-24 1,0-1,25 0,-26 1,1-1,0 25,0 1,0-1,0 25,-25 25,-25-25,25 49,0-24,0 25,0-1,0 1,0 24,-25-24,25-1,0 1,0 0,0-25,0 24,0-24,0 0,0-75,0 25,25 1</inkml:trace>
  <inkml:trace contextRef="#ctx0" brushRef="#br0" timeOffset="172531.4924">10145 8558,'0'0,"25"-25,-25 0,25 0,0 25,-1 0,1 0,-25 25,0 0,0 0,0-1,0 1,0 0,0 25,-25-26,25 26,0 0,0-1,0-24,0 25,0-1,0 1,0-25,25 24,-25-24,0 0,0 0,25 0,-50-50,-24-25,49 25</inkml:trace>
  <inkml:trace contextRef="#ctx0" brushRef="#br0" timeOffset="172699.8089">10096 8731,'24'0,"1"0,0 0,0 0,0 0</inkml:trace>
  <inkml:trace contextRef="#ctx0" brushRef="#br0" timeOffset="172827.3357">10120 8880,'25'0,"0"0,0 0,0 0</inkml:trace>
  <inkml:trace contextRef="#ctx0" brushRef="#br0" timeOffset="172968.1544">10046 9103,'0'0,"25"0,0 0,-1-24,1 24,0-25,0 0,0 25,-1-25,1 0,0 0,0 25</inkml:trace>
  <inkml:trace contextRef="#ctx0" brushRef="#br0" timeOffset="173172.3587">10517 8458,'0'25,"0"0,0 25,0-1,0 1,0 24,0-24,0 24,0-24,0 24,0-24,0 0,0-1,0 1,0-1,0-24,25-25,-50-25,25-24</inkml:trace>
  <inkml:trace contextRef="#ctx0" brushRef="#br0" timeOffset="173523.7055">10666 8409,'25'-25,"0"25,-25-25,24 25,1 0,0 0,0 0,24 0,-24 0,0 0,0 0,0 0,-1 25,1-25,0 25,-25 0,-25-1,25 1,0 0,0 25,0-26,0 1,0 25,0-1,0 1,0 0,25 24,-25-24,0-1,25 1,-25 0,25-1,-25 1,0-25,24-1,-24 1,0 0,-24-25,-1 0,25-25,-25 0,0 25,0-49,1 24,-26-25,25 26</inkml:trace>
  <inkml:trace contextRef="#ctx0" brushRef="#br0" timeOffset="173911.4028">10691 8731,'-25'-25,"50"50,-50-74,50 49,0-25,-1 25,1-25,0 25,0 0,0 0,-1 0,-24 25,0 0,0-1,-24 1,-1 0,25 25,-25-26,0 1,0 0,1 25,-1-26,25-48,25 24,-1-25,1 0,-25 0,25 0,0 1,0 24,-1 0,1 0,0 0,-25 24,25-24,-25 25,0 0,0 0,-25-25,25 49,0-24,-25-25,0 25,25 0,-24-25,-1 25,0-25,0 0,0 0,1-25,-1 0,25 0,-50-49,50 24</inkml:trace>
  <inkml:trace contextRef="#ctx0" brushRef="#br0" timeOffset="174211.3817">11485 8533,'24'0,"1"0,0 0,0 0,0 0,-1 0,-24 25,-24-25</inkml:trace>
  <inkml:trace contextRef="#ctx0" brushRef="#br0" timeOffset="174815.4821">11361 8632,'24'25,"-24"0,0-1,25-24,-25 25,0 0,0 0,0 0,0-1,0 1,0 0,0 0,0 0,0-1,0-48,0-1,25 0,-25 0,25-24,0 24,-1 0,1-25,25 26,-25 24,-1-25,1 25,-25-25,25 50,0 0,-25-1,0 1,-25 0,25 25,-25-26,0 1,1 0,24 0,-25 0,50-50,-25 0,24 25,-24-25,25 0,0 1,0 24,0 0,-1 0,1 0,0 24,-25 1,0 0,0 0,0 0,-25-1,0 1,25 0,-24-25,-1 25,0-25,0 0,25-25,0 0,-25 0,50-24,-25 24</inkml:trace>
  <inkml:trace contextRef="#ctx0" brushRef="#br0" timeOffset="175391.619">11981 8384,'0'0,"-25"25,25 0,25-25,-25 24,0 1,24 0,-24 0,25-25,0 25,0-25,0 0,-1 0,1-25,0 25,0 0,0-25,0 25,-1-25,1 25,-25-25,0 1,-25-1,1 0,-1 0,25 0,-25 25,25-24,-25-1,25 50,-25 24,25-24,0 25,0-1,0 26,0-26,0 1,0-1,0 1,25 0,-25-1,0 1,0-25,0 24,0-24,-25 0,25-50,-25 25,1-25,24 0,-25 1,0 24,0-25,25 0,-25 0,25 0,0 1,25-1,0 25,0 0,0-25,-1 0,1 25,0-25,25 1,-25 24,-1-25,1 0,0 0,0 0,-25 1,25 24</inkml:trace>
  <inkml:trace contextRef="#ctx0" brushRef="#br0" timeOffset="175995.6534">12402 8235,'25'0,"0"0,0 0,0 0,-1 0,26-25,-25 25,0 0,-1-24,1-1,-25 0,0 0,-25 25,1 0,-1 25,0-25,0 0,25 25,-25-25,25 25,0-1,0 1,-24 0,24 0,0 24,0-24,0 0,0 0,0 0,0-1,24-24,1 0,0-24,0-1,0 25,-1-25,1 25,0 0,0 0,-25 25,-25 0,0-1,0 26,1-25,-26 0,25-1,-24 1,24 0,-25 25,25-26,1-24,-1 25,50-25,-1 0,1 0,25-25,-25 25,24-24,1 24,-25 0,24-25,1 25,-1 0,-24-25,25 25,-25 0,-1 0,1-25,-50 50,1-25,-1 0,-25-50,1 50</inkml:trace>
  <inkml:trace contextRef="#ctx0" brushRef="#br0" timeOffset="176283.169">12675 8533,'-25'0,"50"0,-25 0,0 25,0-1,0 26,25-25,-25 24,0 1,25 0,-25-1,0 1,0-1,0 1,0-25,0 25,-25-26,25 1,0 0,-25-25,0 0,1 0,-1-25,25 0,-25 25,0-24,0-1,1 0,-1 0,25 0,25 0,-25 1,24 24,1-25,0 25,25-25,-26 25,1-25,25 0,-25 1,-1 24</inkml:trace>
  <inkml:trace contextRef="#ctx0" brushRef="#br0" timeOffset="176832.1707">13122 8285,'0'25,"24"-25,-24 24,0 1,-24-25,24 25,-25 0,25 0,-25-1,25 1,-25-25,0 25,1 0,24-50,24 25,1 0,-25-25,25 25,0 0,0 0,-1 0,1 25,-25 0,-25 0,25-1,-24 1,24 25,-25-25,25-1,-25-24,25 25,25-25,0 25,-25 0,24 0,-24-1,0 26,0-25,0 0,0-1,0 26,-24-25,24 0,0 0,0-1,0 1,0-50,0 1,0-1</inkml:trace>
  <inkml:trace contextRef="#ctx0" brushRef="#br0" timeOffset="177031.5042">13345 8409,'25'0,"0"0,-1 0,1-25,25 25,-25 0,-1 0,26-25,-25 25,0 0,-1 0</inkml:trace>
  <inkml:trace contextRef="#ctx0" brushRef="#br0" timeOffset="177251.3715">13519 8409,'0'0,"0"25,0-1,0 1,0 0,0 25,0-1,0 1,-25-25,25 24,0 1,0-25,0-1,0 1,0 0,25-50,-1 0,1 1,0-1,0 0,0 0,-25 0,24 1,-24-1,0 0,-24 25</inkml:trace>
  <inkml:trace contextRef="#ctx0" brushRef="#br0" timeOffset="177471.5625">13370 8582,'0'0,"-25"25,25 0,0 0,0 0,0-1,0 1,0 25,25-25,-25-1,0 26,0-25,0 0,0-1,0 1,0 0,25-25,-25 25,24-25,-24-25,25 25,0-25,0 25,24-25,-24-24,0 24,25 0,-1-24,-24-1,25 0</inkml:trace>
  <inkml:trace contextRef="#ctx0" brushRef="#br0" timeOffset="178123.7545">14089 8062,'-25'0,"0"0,1 24,24 1,0 0,0 0,0 0,24-1,1-24,0 25,0-25,0 0,-1 0,1 0,0 25,0-25,-25 25,-25 0,25-1,-25 1,0 25,1-25,-1-1,0 26,0-25,0 0,1-1,-1-24,0 25,0-25,0 0,25-25,-24 25,24-24,24-1,-24 0,0-25,25 26,0-1,0 25,-25-25,25 25,-1 25,1-25,0 0,0 0,0 0,-1 25,1-25,0 0,0 0,0-25,-1 25,-48 25,-1-1,0 1,0 0,0 25,1-26,-1 26,0-25,25 0,0-1,0 1,25-25,0 0,-1 0,1 0,0-25,0 25,24 0,-24 0,0 0,0 0,-50 25,25 0,0 0,-25 0,0-1,1 1,-1 25,0-25,0 24,-24-24,24 25,0-25,-25-1,26 1,-1-25,25 25,-25-25,0-25,25 0,-25-24,25 24,0 0</inkml:trace>
  <inkml:trace contextRef="#ctx0" brushRef="#br0" timeOffset="178263.2644">13965 8806,'0'-25,"0"50,25-50,0 25,-1 0,1 25,0-1,0-24,0 25,-1-25,1 25,0-25,0 0,0 0,-1 0,1-25,0 25,0-25,0 1</inkml:trace>
  <inkml:trace contextRef="#ctx0" brushRef="#br0" timeOffset="178967.914">14486 8483,'25'-25,"0"25,-1 0,1-24,0 24,0 0,0-25,-1 25,1 0,-25 25,-25 24,1-24,-1 25,25-1,-25 1,0-1,25 1,-25 0,25-1,0-24,0 25,0-26,25-24,-25-24,25-26,0 25,-25-24,25 24,-1-25,-24 1,25-26,-25 26,25-1,-25 0,25 1,0-1,-25 1,0-1,24 25,-24 0,25 25,-25-24,25 24,0 0,0 0,-1 0,1 0,0 0,-25 24,0 1,0 0,-25 25,0-26,1 26,-1 0,0-1,25 26,-25-26,0 1,1-1,24 1,-25 0,25-26,0 1,0 0,0 0,0-50,0 0,0 0,25 1,-25-1,0 0,24-25,1 26,0-1,0-25,0 25,-1 1,1 24,0-25,0 25,0 0,-1 0,1 0,0 25,-25-1,0 1,0 0,0 0,0 0,-25-25,25 24,-25 1,1 0,-1-25,-25 0</inkml:trace>
  <inkml:trace contextRef="#ctx0" brushRef="#br0" timeOffset="179123.8384">14957 8632,'-25'25,"25"0,-24-1,24 26,-25-25,0 24,25-24,-25 25,0-25,1-1,24 1,0 0,-25-25,-25-50,75 26</inkml:trace>
  <inkml:trace contextRef="#ctx0" brushRef="#br0" timeOffset="179276.2977">14858 8855,'99'0,"-198"0,248 25,-124-25,-1 25,1 0,0-25,0 24,0-24,-1 0,1 25,0-25,0 0,0 0,-1 0,1-25,0 1,-50-1,25 0,25 25</inkml:trace>
  <inkml:trace contextRef="#ctx0" brushRef="#br0" timeOffset="179431.5129">15429 8483,'24'0,"1"0,0 0,-25-25,25 25,0 0,-1 0,1 0,0 0,-50 0,25 25</inkml:trace>
  <inkml:trace contextRef="#ctx0" brushRef="#br0" timeOffset="179835.3409">15379 8657,'-25'49,"50"-98,-50 123,25-49,0 0,0 0,25-1,-25 1,0 0,0 0,0 0,-25-1,50-48,-25-1,25 0,-25-25,25 1,-25 24,24-49,1 24,-25 0,0-24,0 24,25 1,-25-1,0 1,-25-1,25 25,25 50,-25 0,0 0,0-1,25 26,-25 0,25-1,-1 1,1-1,-25 1,25 24,0-24,0 0,-1 24,1-24,-25-1,25 1,0 0,0-26,-25 1,0 0,24 0,-48-50,24 0,0 0,-25-24,25-1,-25 0,0 1</inkml:trace>
  <inkml:trace contextRef="#ctx0" brushRef="#br0" timeOffset="180019.3752">15652 8235,'0'0,"25"25,-25 0,24-25,1 25,0-1,0 1,0-25,-25 25,24 0,1 0,-50-25</inkml:trace>
  <inkml:trace contextRef="#ctx0" brushRef="#br0" timeOffset="182055.9292">3597 10319,'-25'0,"25"25,0-1,0 26,0 24,0-24,0 24,0 26,0-26,0 0,0-24,25 0,-25 24,0-24,0-26,0 1,0 0,0 0,0-75,0 25,24 1</inkml:trace>
  <inkml:trace contextRef="#ctx0" brushRef="#br0" timeOffset="182403.4183">4242 10641,'0'0,"-25"0,25 25,0 0,-25 0,25 24,-25-24,25 25,-25-26,1 26,-1 0,0-26,25 1,-25 0,0 0,25 0,-24-25,-1 0,0-25,25 0</inkml:trace>
  <inkml:trace contextRef="#ctx0" brushRef="#br0" timeOffset="182583.4141">4043 10368,'25'0,"0"25,-25 0,25 0,-1 0,1 24,0 1,0-1,0 1,-25 0,24-1,1-24,0 25,0-1,0 1,-1-1,-24-24,25 0,-25 0,25-25</inkml:trace>
  <inkml:trace contextRef="#ctx0" brushRef="#br0" timeOffset="182927.7194">4614 10443,'-25'0,"25"25,0-1,0 26,0 0,0-1,0 1,0-1,0 1,0 0,0-1,-25 1,25-1,0-24,0 0,0 0,-25-25,50-25,-25 0,25 25,0-25,-1 25,26 0,-25 0,24 0,-24 0,25 0,-25 0,24 0,-24 25,0-25,0 0,-50-25,0 1,0-1</inkml:trace>
  <inkml:trace contextRef="#ctx0" brushRef="#br0" timeOffset="183119.4727">4614 10418,'0'0,"24"25,1-25,0 0,0 0,0 0,-1 0,1 0,0 0,0 25,0-25,-25-25</inkml:trace>
  <inkml:trace contextRef="#ctx0" brushRef="#br0" timeOffset="183331.321">4614 10716,'0'24,"24"-24,26 0,-25 0,0-24,-1 24,1 0,0 0,0 0,0 0,0 0,-1 24</inkml:trace>
  <inkml:trace contextRef="#ctx0" brushRef="#br0" timeOffset="183559.0198">5085 10691,'25'0,"0"-25,-1 25,26 0,-25 0,0 0,24 0,-24 0,25 0,-26 0,26 0,-25 0,0 0,-50 25</inkml:trace>
  <inkml:trace contextRef="#ctx0" brushRef="#br0" timeOffset="183847.8977">5928 10344,'0'0,"-24"24,24 1,-25 0,0 25,0-1,0 1,25-1,-25 26,1-26,-1 1,0 24,25-24,-25 0,25-26,0 26,-25-25,50-25,-25-25,-25-74,25 74,0-25</inkml:trace>
  <inkml:trace contextRef="#ctx0" brushRef="#br0" timeOffset="184071.6994">5904 10319,'24'25,"-24"-1,25-24,-25 25,0 25,25-25,-25 24,0 1,25 24,-25-24,25-1,-25 1,0 0,24-1,-24 1,0-25,0-1,0 1,0 0,0 0,-24-25,24-25,-25 0</inkml:trace>
  <inkml:trace contextRef="#ctx0" brushRef="#br0" timeOffset="184247.9559">5755 10740,'24'0,"1"0,25 0,-25 0,0 0,24-24,-24 24,0 0,0 0,-1-25,1 50,0-25,-25-25</inkml:trace>
  <inkml:trace contextRef="#ctx0" brushRef="#br0" timeOffset="184571.6569">6449 10319,'-25'-25,"25"50,0 0,0 24,0 1,25-1,-25 1,0 24,0 1,25-26,-25 26,0-26,25 26,-25-26,0 1,25-25,-25 24,0-24,0 0,0 0,0-50,0 0</inkml:trace>
  <inkml:trace contextRef="#ctx0" brushRef="#br0" timeOffset="187352.2988">7144 10740,'-25'-24,"50"24,0 0,-1 0,1-25,0 25,0 0,0 0,-1 0,1-25,0 25,25 0,-26 0,1 0,0 0,0 0,0 0,-50 0,0 0,0 25,0-25</inkml:trace>
  <inkml:trace contextRef="#ctx0" brushRef="#br0" timeOffset="187624.509">7144 10864,'0'0,"25"0,-1 0,1 0,25 0,-25 0,24 0,-24 0,25-24,-26 24,1 0,0 0,0 0,0 0,-1 0,-48 0</inkml:trace>
  <inkml:trace contextRef="#ctx0" brushRef="#br0" timeOffset="188171.692">8161 10170,'-25'25,"25"0,25-1,-25 1,0 25,0-1,0 26,0-1,0 1,0-1,0 0,0-24,0 0,0-1,0 26,0-26,0 1,0-25,0-1,0 1,0 0,25 0,-25 0,0-75,-25 25</inkml:trace>
  <inkml:trace contextRef="#ctx0" brushRef="#br0" timeOffset="189020.2314">8905 10592,'-25'0,"25"24,0 1,-25 25,25-25,-25 24,25 1,-24-25,-1 24,25-24,-25 0,0 0,0-1,25 1,-24-25,-1 0,0-25,25 1</inkml:trace>
  <inkml:trace contextRef="#ctx0" brushRef="#br0" timeOffset="189195.2375">8706 10418,'25'-25,"0"25,0 25,0 0,-1 0,26 24,-25 1,-25-1,25 1,-1 0,1-1,-25 1,25-1,-25 1,25-25,0 0,-25-1,25-24</inkml:trace>
  <inkml:trace contextRef="#ctx0" brushRef="#br0" timeOffset="189491.4295">9277 10443,'0'25,"-25"-1,25 26,0 0,0-26,0 26,0 0,-25-1,25 1,0-25,0 24,0-24,0 0,-24 0,24-1,0 1,24-50,1 25,0 0,0 0,0 0,24 25,-24-25,0 0,24 0,-24-25,0 25,-25-24</inkml:trace>
  <inkml:trace contextRef="#ctx0" brushRef="#br0" timeOffset="189683.4192">9227 10418,'25'0,"0"0,0 0,0 0,-1 0,1 0,25 0,-25 0,-1 0,1 25,-50-75</inkml:trace>
  <inkml:trace contextRef="#ctx0" brushRef="#br0" timeOffset="189847.4275">9227 10765,'25'0,"0"0,25 0,-26-25,1 25,25 0,-25-24,-1 24,1 0,0 0</inkml:trace>
  <inkml:trace contextRef="#ctx0" brushRef="#br0" timeOffset="190059.3906">9599 10716,'25'0,"0"-25,0 25,24 0,-24 0,0-25,0 25,24 0,-24 0,0 0,0 0,0 0,-1 0</inkml:trace>
  <inkml:trace contextRef="#ctx0" brushRef="#br0" timeOffset="190291.4367">10170 10319,'-25'25,"25"-1,0 1,-25 0,25 0,-24 24,-1 1,25 0,-25-1,0 26,0-26,0 26,25-26,-24 1,24-25,-25 24,25-24,0-50,0 0</inkml:trace>
  <inkml:trace contextRef="#ctx0" brushRef="#br0" timeOffset="190503.4868">10145 10393,'0'0,"0"25,0 0,25 0,-25-1,0 26,25-25,-25 24,25 26,-25-26,24 1,-24 0,25-1,-25 1,25-25,-25 24,0-24,0 0,0 0,-25-1,0-24,1-24</inkml:trace>
  <inkml:trace contextRef="#ctx0" brushRef="#br0" timeOffset="190651.4914">10071 10840,'0'-25,"25"25,-1 0,26 0,-25-25,24 25,-24 0,0 0,0-25,0 25,-25-25</inkml:trace>
  <inkml:trace contextRef="#ctx0" brushRef="#br0" timeOffset="191084.1214">8607 10344,'-25'0,"1"0,24 49,-25-24,25 0,-25 49,0-24,25 24,0-24,-25 24,25 1,0-1,25 0,0 1,0-26,0 1,24 0,1-25,-1-1</inkml:trace>
  <inkml:trace contextRef="#ctx0" brushRef="#br0" timeOffset="191487.6464">10443 10319,'0'-25,"0"50,0 0,25-1,-1 26,-24 0,25 24,-25-24,25 24,-25-24,0-1,0 1,0-1,0 1,-25 0,25-1,0-24,-25 0,25 0,0-1,-24 1,-1-25,25-25,-25 1</inkml:trace>
  <inkml:trace contextRef="#ctx0" brushRef="#br0" timeOffset="191692.565">10666 10269,'25'0,"0"0,-1 0,1 0,0 0,0 0,24 0,-24 0,0 0,25 0,-26 0,1 0,-50 25</inkml:trace>
  <inkml:trace contextRef="#ctx0" brushRef="#br0" timeOffset="191843.4436">10840 10269,'0'0,"0"25,24 0,-24 0,0-1,0 26,25-25,-25 0,0 24,0-24,0 0,0 0,0-1,0 1</inkml:trace>
  <inkml:trace contextRef="#ctx0" brushRef="#br0" timeOffset="192232.2443">11385 10145,'-24'-25,"24"50,0 0,0 25,0-1,0 1,0-1,0 26,0-1,0 1,0-1,24 0,-24 1,0-26,0 1,0 0,25-1,-25-24,0 0,0 0,0-1,-25-24</inkml:trace>
  <inkml:trace contextRef="#ctx0" brushRef="#br0" timeOffset="193583.405">11931 10567,'25'0,"0"0,-1 0,1-25,25 25,-25 0,24 0,-24-25,0 25,0 0,0-25,-1 25,-24 25,-24-25,-1 25,0-25</inkml:trace>
  <inkml:trace contextRef="#ctx0" brushRef="#br0" timeOffset="193823.2983">11931 10765,'-25'0,"50"0,0 0,0 0,-1 0,26-25,-25 25,0 0,24 0,-24 0,0 0,25 0,-26 0,1 0,-25-24,25 24,-25 24,-25-24</inkml:trace>
  <inkml:trace contextRef="#ctx0" brushRef="#br0" timeOffset="197132.5239">13246 10145,'0'-25,"-25"50,25 0,0 0,0 24,0 26,0 24,0 0,-25-24,25 24,0 0,0-25,0 1,0-1,0-24,0-25,0 24,0-24,0 0,25-25,-25-25,0 0,25-24</inkml:trace>
  <inkml:trace contextRef="#ctx0" brushRef="#br0" timeOffset="197459.4218">14089 10492,'-25'25,"25"0,0 0,-25 0,25 24,-24 1,-1-1,25 26,-25-26,0 1,-24 0,24-26,0 26,0-25,0 0,25-1,-24 1,-1-25,25-25,-25 1,25-26,0 0,0-24</inkml:trace>
  <inkml:trace contextRef="#ctx0" brushRef="#br0" timeOffset="197628.2597">13791 10368,'50'-24,"-100"48,125-24,-50 0,-1 50,1-25,0 24,0 1,0 0,-1 24,1-24,-25-1,25 26,-25-26,25 1,0-1,-25-24,24 0,-24 0,25-25,0-25</inkml:trace>
  <inkml:trace contextRef="#ctx0" brushRef="#br0" timeOffset="197928.2949">14412 10418,'0'25,"0"0,-25-1,25 26,0 0,0 24,-25-24,25-1,-25 1,25 24,0-24,-25-1,25-24,0 0,-25 0,50-25,0-25,0 25,25 0,-26 0,1 0,0 0,0 0,24 0,-24 0,0 0,0 0,0 0,-1 0,-24-25,-24 0,-1 25</inkml:trace>
  <inkml:trace contextRef="#ctx0" brushRef="#br0" timeOffset="198115.8643">14412 10517,'-25'0,"50"0,-1 0,1 0,0 0,0 0,0 0,-1 0,1 0,0 25,0-25,0 0,-50 0</inkml:trace>
  <inkml:trace contextRef="#ctx0" brushRef="#br0" timeOffset="198280.2748">14387 10765,'0'25,"25"-25,-1 0,1-25,25 25,-25 0,24 0,-24-25,25 25,-26 0,1 0,-25-24,0-1,-25 50</inkml:trace>
  <inkml:trace contextRef="#ctx0" brushRef="#br0" timeOffset="198571.893">13767 10368,'-25'0,"0"25,25 25,-25-25,0 24,25 26,-24-1,-1 0,25 1,-25-1,25 1,25-1,-25-24,25-1,-1-24,26 0,0 0</inkml:trace>
  <inkml:trace contextRef="#ctx0" brushRef="#br0" timeOffset="198899.6865">14808 10418,'0'25,"25"0,-25-1,25 26,0 0,-25-1,25 1,-25-1,24 1,-24 0,0-26,0 26,0 0,-24-26,24 26,-25-25,25 0,-25-25,0 24,0 1,1-25,-1 0,25-25</inkml:trace>
  <inkml:trace contextRef="#ctx0" brushRef="#br0" timeOffset="199096.146">15007 10294,'25'0,"-1"0,1 0,0 0,25 0,-26 0,1 0,0 25,0-25,0 0,-1 0,-24 25,-24-25</inkml:trace>
  <inkml:trace contextRef="#ctx0" brushRef="#br0" timeOffset="199255.2536">15180 10319,'0'25,"0"-1,0 1,0 0,0 25,0-26,0 26,0-25,0 24,0-24,0 25,0-25,0-1,-24 1</inkml:trace>
  <inkml:trace contextRef="#ctx0" brushRef="#br0" timeOffset="199575.3814">15453 10740,'25'0,"0"0,25-24,-1 24,1 0,-1-25,-24 25,25 0,-25-25,24 25,-24 0,0 0</inkml:trace>
  <inkml:trace contextRef="#ctx0" brushRef="#br0" timeOffset="199883.9892">16669 10368,'0'0,"-25"0,25 25,0 0,-25 25,25-1,-25 1,1 24,-1 1,0-26,0 26,0-26,1 1,24-25,-25 24,25-24,0 0,25-50,-25 0,0-24</inkml:trace>
  <inkml:trace contextRef="#ctx0" brushRef="#br0" timeOffset="200095.723">16669 10368,'0'0,"25"-24,-25-1,24 50,-24-1,0 1,25 0,-25 0,0 24,0 1,25 0,-25 24,0-24,25-1,-25 26,0-26,0 1,0-25,0 24,0-24,0 0,0 0,0-1,-25-24,0 0</inkml:trace>
  <inkml:trace contextRef="#ctx0" brushRef="#br0" timeOffset="200268.0869">16520 10815,'-25'0,"50"0,0 0,0-25,-1 25,1 0,25-25,-25 25,-1-25,26 25,-25-24,0-1,-25 0,24 25</inkml:trace>
  <inkml:trace contextRef="#ctx0" brushRef="#br0" timeOffset="200447.4313">16917 10269,'25'25,"-1"-25,1 0,0 0,0 0,0 0,-1 0,26 0,-25 0,0 25,-1-25</inkml:trace>
  <inkml:trace contextRef="#ctx0" brushRef="#br0" timeOffset="200599.5831">17090 10294,'0'0,"-24"0,24 25,0 0,0-1,0 1,0 25,0-1,0 1,0 0,0-26,0 26,0 0,0-26,0 1,0 0,0 0</inkml:trace>
  <inkml:trace contextRef="#ctx0" brushRef="#br0" timeOffset="201020.2712">17661 9922,'0'25,"0"-1,0 26,0-25,0 49,0-24,0 24,0 26,25-26,-25 25,0-24,0 24,25-25,-25 1,0-1,0-24,0-1,24 1,-48-1,24 1,0-25,0 0,0 0,-25-50,25 0,0 0</inkml:trace>
  <inkml:trace contextRef="#ctx0" brushRef="#br0" timeOffset="201359.1516">18281 10443,'-25'0,"50"0,0 0,0 0,-1 0,1 0,25 0,-25 0,-1-25,1 25,0 0,0 25,-50-25</inkml:trace>
  <inkml:trace contextRef="#ctx0" brushRef="#br0" timeOffset="201567.4343">18231 10616,'0'25,"25"-25,0 0,0 0,0 0,24 0,-24 0,0 0,24-25,-24 25,25 0,-25 0,0 0,-25-24,24 24</inkml:trace>
  <inkml:trace contextRef="#ctx0" brushRef="#br0" timeOffset="205731.6462">19298 10096,'-25'-25,"25"50,0-1,-25 1,25 25,0 24,-24 1,24 24,0 0,0-25,-25 26,25-1,0-25,0 1,0-26,25 1,-25-25,0-1,0 1,0 0,0-50,24 0,-24 1,0-1,0-25,25 1</inkml:trace>
  <inkml:trace contextRef="#ctx0" brushRef="#br0" timeOffset="206047.5469">19695 10517,'-25'0,"25"25,0 0,0 0,-25-1,25 1,-24 25,24-25,-25-1,25 26,-25-25,0 24,0-24,0 0,1 0,-1 0,0-1,0-24,0 25,1-50,-1 1,25-1</inkml:trace>
  <inkml:trace contextRef="#ctx0" brushRef="#br0" timeOffset="206223.6973">19447 10344,'0'0,"25"0,-1 24,1 1,0 0,0 0,0 24,0 1,-1 0,-24-1,25 1,0-1,0 1,-25-25,25 24,-1 1,-24-25,25 24,0-24</inkml:trace>
  <inkml:trace contextRef="#ctx0" brushRef="#br0" timeOffset="206575.7574">19993 10393,'0'25,"0"0,-25 0,25 24,0-24,0 25,0-1,0 26,-25-26,25 1,0-1,-25 1,25-25,0 24,0-24,0 0,0-50,0 0,25 25,-25-24,25 24,0 0,24 0,-24 0,0 0,0 0,-1 0,26 24,-25-24,0 0,-1-24,-24-1,-24 0,-1 0</inkml:trace>
  <inkml:trace contextRef="#ctx0" brushRef="#br0" timeOffset="206771.522">20042 10418,'0'-25,"25"25,0 25,0-25,-1 0,1 0,0 0,0 0,0 0,-1 0,1 0,0 0,-50 25</inkml:trace>
  <inkml:trace contextRef="#ctx0" brushRef="#br0" timeOffset="206967.4495">19993 10641,'24'0,"1"0,0 0,0 0,24 0,-24 0,0-25,25 25,-26 0,1 0,0 0,0 0,-50 0</inkml:trace>
  <inkml:trace contextRef="#ctx0" brushRef="#br0" timeOffset="207575.843">20042 10988,'-25'0,"25"-24,25 24,0 0,0 0,0 0,-1 24,1-24,25 0,-25 0,-75-24,25 24</inkml:trace>
  <inkml:trace contextRef="#ctx0" brushRef="#br0" timeOffset="209299.7755">20613 10740,'-25'-24,"50"24,-1 0,1 0,0 24,0-24,25 0,-26 0,1 0,25 0,-25 0,-1 0,1 0,0 0,0 0,0 0</inkml:trace>
  <inkml:trace contextRef="#ctx0" brushRef="#br0" timeOffset="209604.3839">21530 10244,'-24'25,"24"0,-25 25,0-1,0 1,0-1,1 26,-1-26,0 26,0-26,0 26,1-26,-1 1,25-25,-25 0,25-1,0 1,25-50,-25 1,25-26,-25 25</inkml:trace>
  <inkml:trace contextRef="#ctx0" brushRef="#br0" timeOffset="209836.3336">21506 10244,'0'0,"0"-24,0 48,0 1,0 0,0 25,24-26,-24 26,0 0,25-1,-25 1,0 24,25-24,-25-1,0 1,25 0,-25-26,0 26,0-25,0 0,0-1,0 1,0 0,-25-25,0 0,25-25</inkml:trace>
  <inkml:trace contextRef="#ctx0" brushRef="#br0" timeOffset="209999.6606">21332 10716,'0'0,"0"-25,25 25,0 0,-1 0,1 0,0-25,25 25,-26 0,1-25,0 25,0-25,0 25,-1-24</inkml:trace>
  <inkml:trace contextRef="#ctx0" brushRef="#br0" timeOffset="210203.0819">21729 10244,'25'0,"0"0,-1 25,1-25,0 0,0 0,0 0,-25 25,24-25,-24-25,0 0</inkml:trace>
  <inkml:trace contextRef="#ctx0" brushRef="#br0" timeOffset="210347.5408">21853 10294,'-50'99,"50"-49,50-199,-100 323,50-150,0 26,0-25,0 24,-24-24,24 0,24 0,-24 0,-49-50,49 0</inkml:trace>
  <inkml:trace contextRef="#ctx0" brushRef="#br0" timeOffset="210687.3977">22349 10071,'0'25,"0"-1,0 26,0 0,0-1,0 1,0 24,0 1,0-1,0-24,-25 24,25 0,0 1,0-1,0-24,0 24,0-24,0-25,0 24,0-24,0 0,0 0,0-50,-25 25</inkml:trace>
  <inkml:trace contextRef="#ctx0" brushRef="#br0" timeOffset="223587.4601">1439 12700,'0'0,"-25"-25,25 0,0 50,-25-25,25 25,0 0,0 24,0 1,0 0,-25-26,25 26,25-25,-25 24,0-24,0 0,25-25,-25 25,25-25,-25-25,24 0</inkml:trace>
  <inkml:trace contextRef="#ctx0" brushRef="#br0" timeOffset="223895.8451">1612 12601,'-25'0,"25"25,0-1,0 26,0-25,-24 24,24 1,0 0,0-1,0-24,0 25,0-26,24 1,-24 0,25-25,0 0,-25-25,25 25,0-25,-25-24,0 24,25 0,-25 0,0 1,0-1,-25 25,0 0,0 0,0 0,25 25,-25-25,25 24,-24 1,24 0,24-25</inkml:trace>
  <inkml:trace contextRef="#ctx0" brushRef="#br0" timeOffset="224099.6828">1786 12551,'25'25,"-25"0,25 0,-25-1,24 1,-24 25,25-25,-25-1,25 26,0-25,-25 24,25-24,-25 0,0 0,-25 24,25-24,0 0,-25 0,0 0,0-1,1 1</inkml:trace>
  <inkml:trace contextRef="#ctx0" brushRef="#br0" timeOffset="238120.0049">2828 12328,'0'0,"-25"0,25 25,25 0,0-25,-1 0,1 24,0-24,0 0,24 0,-24 0,0-24,0 24,0 0,-1-25,1 25,0 0,-50 25,0-1,1 1,-1 0,0 0,0 0,0 24,-24-24,24 0,0 0,0-1,1 1,48-25,-24-25,25 25,0 0,0 0,0-24,-1 24,1-25,25 25,-25-25,-1 25,1 0,0-25,0 25,-50 0,0 0,0 0,1 0,-1 0,0 0</inkml:trace>
  <inkml:trace contextRef="#ctx0" brushRef="#br0" timeOffset="238304.3166">2877 12477,'-24'0,"48"0,-48 49,24-24,0 25,0-1,0 1,0 24,0-24,-25 24,25-24,-25 24,0 1,0-26,1 1,-1 25,0-26,0-24,25 25,-25-26,0-24,1 0,24-24,0-26</inkml:trace>
  <inkml:trace contextRef="#ctx0" brushRef="#br0" timeOffset="238628.0896">3125 12675,'0'0,"-24"25,-1-25,0 0,0 25,0-25,1 0,-1 25,0-25,25-25,0 50,25-25,-25 24,25 1,-25 0,0 0,0 0,0-1,24 1,-24 0,0 0,0 0,0-1,-24-48</inkml:trace>
  <inkml:trace contextRef="#ctx0" brushRef="#br0" timeOffset="238887.834">3026 12799,'0'0,"0"-25,25 1,0 24,0 24,-1-24,-24 25,25-25,-25 25,25-25,-50 25,25 0,-25-1,1 1,-1 0,0 0,0-25,25 25,-25-25,50 0,0 0,0 0,-25-25,25 25,-1-25,1 25,-25-25,25 25,0-25,-50 25</inkml:trace>
  <inkml:trace contextRef="#ctx0" brushRef="#br0" timeOffset="239043.0254">2803 13047,'0'25,"0"-50,0 75,25-25,-25-1,25 1,-1 0,1 0,-25 0,25 0,-25-1,0 1,25 0,-25 0</inkml:trace>
  <inkml:trace contextRef="#ctx0" brushRef="#br0" timeOffset="239311.9648">2927 13171,'-25'0,"50"0,-25-25,25 25,-25-24,25 24,-1 0,1-25,25 25,-25-25,24 25,1-25,-1 25,1-25,-25 25,24-24,-24 24,0 0,0 0,-25 24,25-24,-25 25,0 0,-25 0,25 0,-25-1,25 1,-25 25,0-25,1 0,-1-1,25 1,-25 0,0-25,0 0,1 0,-1-25,25 0,-25 1</inkml:trace>
  <inkml:trace contextRef="#ctx0" brushRef="#br0" timeOffset="239555.683">3076 12923,'0'50,"0"-100,0 149,0-74,0 25,25-1,-25-24,0 0,0 25,24-25,-24-50,0 0,25 0,-25-25,25 26,-25-26,25 25,0 25,-1 0,-24 25,25-25,-25 25,25 24,-25-24,0 0,25 0,-25 0,25 0,-25-50,0 0,24 0</inkml:trace>
  <inkml:trace contextRef="#ctx0" brushRef="#br0" timeOffset="240072.4557">3572 12551,'25'0,"-1"25,1-25,0 0,0 0,0 0,0 0,-1 0,-24-25,25 25,-50 25,1 0,-1-25,0 25,0-1,0 1,0 25,-24-25,24-1,0 1,25 0,-25-25,25 25,25-25,0 0,0 0,0 0,-1-25,26 25,-25 0,25-25,-26 25,26-25,-25 25,0-24,-1 24,-48 0,-1-25,0 25,0 0,0-25,1 25,-1-25,0 0,25 50,0 0,0 0,25 24,-25 1,0 0,0-1,0 26,0-26,0 26,0-26,0 26,0-26,-25-24,25 25,0-25,-25-50,25 0</inkml:trace>
  <inkml:trace contextRef="#ctx0" brushRef="#br0" timeOffset="240443.6311">4142 12576,'-24'0,"48"0,1 0,0-25,0 25,0 0,-1 0,1 0,0 0,0 0,-25 25,0 0,0 0,-25-1,25 1,-25 0,0 25,1-1,-1-24,0 25,0-1,0 1,1-25,-1 24,0-24,0 0,25 0,-74-100,74 50</inkml:trace>
  <inkml:trace contextRef="#ctx0" brushRef="#br0" timeOffset="240575.5051">4142 12824,'50'74,"-100"-148,125 173,-50-49,-25-25,24 24,-24-24,0 25,0-26,0 1,0 25,0-25</inkml:trace>
  <inkml:trace contextRef="#ctx0" brushRef="#br0" timeOffset="240703.4037">4390 12874,'50'74,"-100"-148,125 173,-50-74,-25-1,24 1,1 0,0 0,0 0,0-25,-1 0,-24-25</inkml:trace>
  <inkml:trace contextRef="#ctx0" brushRef="#br0" timeOffset="240956.3895">4688 12576,'0'25,"0"0,0-1,0 26,0 0,0-1,25 26,-25-26,0 1,0 24,0-24,0-1,-25 1,50-25,-25 0,0 0,0-50,0-25,0 25</inkml:trace>
  <inkml:trace contextRef="#ctx0" brushRef="#br0" timeOffset="241288.297">4887 12452,'0'0,"24"-25,1 25,0 0,0-25,0 25,-1 0,1 0,0 0,25 0,-26 0,-24 25,25-25,0 0,-25 25,0 0,0 0,0-1,0 1,0 25,0-25,0 24,0 1,25-1,-25 1,0 0,25-1,-25 26,0-26,24 1,-24-1,0 1,25-25,-25 0,0 24,0-24,-25-25,1 0,24-25,-25 1,0-1,-25-25,1 0,24 1</inkml:trace>
  <inkml:trace contextRef="#ctx0" brushRef="#br0" timeOffset="241663.5027">4787 12700,'0'0,"0"-25,25 25,0 0,0 0,0-25,-1 25,1 0,0 25,0 0,-25 0,0 0,0-1,-25 1,25 0,-25 0,0 0,25-1,-24 1,-1 0,25 0,0-50,0 0,25 25,-25-25,24 1,1 24,0 0,0 0,0 0,-1 24,1 1,-25 0,25 0,-25 0,0-1,-25 1,0 0,1 0,-1-25,0 0,0 25,25-50,-25 25,1 0,-1-25,0 0</inkml:trace>
  <inkml:trace contextRef="#ctx0" brushRef="#br0" timeOffset="242312.4139">5507 12626,'0'0,"0"-25,24 25,1 25,-25-1,0 1,0 0,0 0,0 0,0-1,0 1,25-25,0-25,0 1,-1-1,-24 0,50 0,-50 0,25 1,0-1,-1 0,-24 0,-24 0,-1 25,25-24,-25-1,0 25,25 25,0-1,0 26,0 0,-25-1,25 1,0-1,0 1,0 24,0-24,0 0,0-1,0 1,0-1,0-24,0 0,-24-25,24-25,-25 25,25-25,-25 1,0-1,0 0,1 0,48 0,1 25,0 0,-25-24,25 24,24-25,-24 0,0 0,0 0,0 1,-25-1,24 0</inkml:trace>
  <inkml:trace contextRef="#ctx0" brushRef="#br0" timeOffset="243219.9287">5829 12452,'25'-25,"0"25,0 0,-1 0,1 0,25 0,-25 0,-1-25,1 25,0-24,0 24,-25-25,0 0,-25 0,0 25,0 0,1 0,24 25,0 0,-25 0,25-1,-25 26,25 0,0-26,-25 26,25-25,0 0,0-1,0 1,25-25,-25-25,25 25,0-24,-1-1,1 0,0 25,0-25,0 25,-25 25,-25-25,0 25,25 0,-25-1,0 1,-24 0,24 0,-25 24,26-24,-1 0,0 0,0 0,0-25,25 24,25-24,0-24,25 24,-26-25,26 25,0-25,-1 0,-24 25,25-25,-1 1,-24 24,0-25,0 25,-1 0,-48 0,-1 0,0 0,0 0,0 0,1 0,-1 0,0 0,25-25,0 50,0 0,0-1,0 1,0 25,0-1,0 1,0 0,0-1,0 1,0 24,0-49,0 25,0-1,0-24,0 0,-25-25,25 25,-25-50,1 0,-1 0,25 1,-25-1,0 0,0 0,1 0,-1 0,25 1,0-1,0 0,25 25,-25-25,24 25,26-25,-25 25,24-24,-24 24,25-25,-25 0,24 0,-24 0</inkml:trace>
  <inkml:trace contextRef="#ctx0" brushRef="#br0" timeOffset="243852.1988">6499 12502,'0'24,"0"1,-25 0,0 0,0 0,1-1,-1 1,0 0,0 0,0-25,25 25,-24-25,48-25,1 25,0-25,0 25,24-25,-24 25,25 0,-25 0,-1 0,1 0,0 0,-25 25,25-25,-25 25,-25-25,25 25,0-1,-25 1,0 0,1 0,-1 0,0-1,0-24,0 0,50 0,0 0,-25 25,25 0,-25 0,25 0,-25-1,0 26,0-25,0 24,-25-24,25 25,0-25,0 0,0-1,-25-24,25 25,0-50,0 1,0-26</inkml:trace>
  <inkml:trace contextRef="#ctx0" brushRef="#br0" timeOffset="244475.688">6697 12576,'25'25,"0"-25,0 0,24 0,-24-25,25 25,-25 0,24-25,1 25,-25 0,-1 0,-48 0,-1 0,0 25,0-25,0 25,1-25,24 25,0-1,-25 1,25 0,0 0,0 0,0 24,0-24,25 25,-25-26,0 1,0 0,24 0,1-25,-25-25,25 25,0-25,-25 0,25 1,-1-1,-24 0,25 25,-25-25,-25 0,1 1,-1 24,0 0,0-25,-24 25,24 0,0 0,0 25,0-1,25 1,-25 0,25 0,-24 24,24 1,0-25,-25 24,25 1,0 0,0-26,0 1,0 0,0 0,25-25,-1 0,1 0,0 0,0 0,0-25,24 25,-24 0,25-25,-25 25,24-25,-24 1,25 24,-26-25,1 0</inkml:trace>
  <inkml:trace contextRef="#ctx0" brushRef="#br0" timeOffset="244795.8127">7392 12477,'0'0,"-25"0,0 25,25-1,-25-24,25 25,-24 0,-1 25,25-26,-25 1,25 0,0-50,25 0,-25 50,25-25,-25 25,0 25,0-1,0-24,24 25,-24-1,0 1,0-1,-24 1,24 0,0-1,0 1,0-25,0 0,24-25,-24-25,0-25,-24 25</inkml:trace>
  <inkml:trace contextRef="#ctx0" brushRef="#br0" timeOffset="245231.4953">7417 12427,'24'-25,"-48"50,73-50,-24 25,0 0,0 0,-1 0,1 0,0 0,0 0,24 0,-24 0,0 0,0 0,-25-24,0-1,-25 25,0-25,0 0,1 25,24-25,-25 25,25 25,0 0,-25 0,25 0,0 24,0 1,-25-25,25 24,-25-24,25 25,0-26,-24 1,24 0,0 0,0-50,0 0,0 50,0 0,0 0,0 24,24-24,-24 25,0-1,0-24,-24 25,24-1,0 1,0-25,0-1,0 1,0 0,0-50,0 0,0 1,0-26</inkml:trace>
  <inkml:trace contextRef="#ctx0" brushRef="#br0" timeOffset="245467.355">7640 12675,'25'-25,"-50"50,50-74,-1 49,1 0,-25 24,0 1,0 25,0-25,0 24,0-24,0 25,0-1,0-24,0 25,0-26,0 26,0-25,0 24,25-24,-25 0,0 0,-25-50</inkml:trace>
  <inkml:trace contextRef="#ctx0" brushRef="#br0" timeOffset="245671.4756">7565 12824,'25'0,"0"0,0 0,0 0,-1 0,1-25</inkml:trace>
  <inkml:trace contextRef="#ctx0" brushRef="#br0" timeOffset="245783.6046">7590 12923,'0'0,"25"0,0 0,0 0</inkml:trace>
  <inkml:trace contextRef="#ctx0" brushRef="#br0" timeOffset="245923.9062">7590 13047,'0'0,"25"0,0 0,0-25,-1 25,1 0,-50-24</inkml:trace>
  <inkml:trace contextRef="#ctx0" brushRef="#br0" timeOffset="246156.1772">7392 13221,'0'0,"0"25,25-25,-1 0,1 0,0 0,0-25,24 25,-24 0,25 0,-25-25,24 25,-24 0,25-25,-26 25,1 0,0 0,0 0,0 0,-50 25,0-25,0 0</inkml:trace>
  <inkml:trace contextRef="#ctx0" brushRef="#br0" timeOffset="246427.9605">8136 12477,'25'0,"0"0,-25 25,24-25,1 0,0 24,0-24,0 25,-50 0,0-25,25 25</inkml:trace>
  <inkml:trace contextRef="#ctx0" brushRef="#br0" timeOffset="246979.6861">8062 12650,'24'0,"-24"25,25 0,-25 0,0 0,0-1,0 26,0-25,0 0,0-1,0 1,0 0,0 0,0 0,0-1,0-48,0-1,0 0,25-25,0 26,-25-26,25 25,24-24,-24 24,0 0,0 25,-1-25,1 50,0 0,-25 0,0-1,-25 1,25 0,0 0,-25 0,25-1,25-48,0 24,-25-25,25 25,0 0,-1 0,1 0,0 25,-25-1,0 1,0 0,-25 0,25 0,-25-25,1 24,-1-24,0 0,25-24,0-1,-25-25,25 25,0-24,25 24,-25-25</inkml:trace>
  <inkml:trace contextRef="#ctx0" brushRef="#br0" timeOffset="247563.8966">8657 12477,'0'-25,"0"0,25 50,-25 0,0 0,0-1,0 1,24 0,-24 0,0 0,0-1,25-24,-25 25,25-25,-25-25,25 25,0-24,-1-1,1 0,0 0,-25 0,25 25,-25-24,0-1,25 25,-50-25,0 0,0 0,0 25,25 25,0 0,0 25,0-26,-24 26,24 0,24 24,-24-24,-24-1,24 26,0-26,0 1,0-1,0 1,0-25,0 0,-25-1,25-48,0-1,-25 0,0 0,0 0,25 1,-24-1,24 0,0 0,0 0,0 1,24 24,1 0,-25-25,25 25,0-25,0 0,-1 25,1-25,0 1,0-1,-25 0,25 0,-1 0</inkml:trace>
  <inkml:trace contextRef="#ctx0" brushRef="#br0" timeOffset="248447.4506">8979 12328,'25'0,"0"0,0 0,0 0,-1-25,1 25,0-25,0 1,0 24,-25-25,0 0,-25 25,0 0,0 25,25 0,-25-1,25 1,-24 25,24-1,0-24,0 25,-25-25,25-1,0 1,0 0,0 0,25-25,-1 0,1-25,0 0,0 25,0 0,-25-25,24 25,1 0,0-24,-25 48,-25-24,0 25,25 0,-49 0,24 0,0-1,-24 1,24 0,0 0,-25 0,25-1,25 1,-24 0,24 0,24-25,-24-25,25 25,25 0,-25-25,24 0,-24 25,25-24,-1-1,-24 25,25-25,-1 0,-24 25,0 0,0-25,-50 25,0 0,0 0,1 0,-1 0,0-24,25 48,0 1,0 0,0 25,0-26,0 26,0 0,0-1,0 1,0-1,0 1,0 0,0-1,0-24,0 0,0 0,0 0,-25-1,0-48,1 24,-1-25,0 0,25 0,-25 0,0 0,25 1,-24-1,24 0,-25 25,25-25,0 0,25 25,-25-24,24-1,1 25,25-25,-25 0,-1 0,26 25,-25-24,0-1,24-25</inkml:trace>
  <inkml:trace contextRef="#ctx0" brushRef="#br0" timeOffset="249128.2931">9599 12378,'-24'-25,"48"50,-24-1,-24 1,-1 0,0 0,0-25,25 25,-25-25,1 24,-1 1,50-25,-1 0,1 0,0 0,0 0,0 0,-1 0,1 0,0 0,0 0,0 25,-50 0,0 0,0-1,25 1,-25-25,1 25,-1 0,0-25,25 25,25-25,-25 24,25-24,-25 25,24 0,-24 25,0-26,0 1,0 25,0-25,-24 24,24-24,0 25,0-26,-25 1,25 0,25-50,-25 0,0-24,0 24</inkml:trace>
  <inkml:trace contextRef="#ctx0" brushRef="#br0" timeOffset="249615.3419">9773 12526,'25'0,"0"0,-1 0,1 0,0 0,0-24,24 24,-24 0,0 0,25 0,-25 0,-1 0,-48 24,-1-24,0 0,0 25,0-25,0 0,1 0,24 25,24-25,-24 25,0 0,0 24,25-24,-25 25,-25-26,25 26,0 0,0-26,0 26,0-25,25-50,0 0,0 0,0 1,0-1,-1 0,-24 0,25 0,-50 25,1 0,-1 0,0-24</inkml:trace>
  <inkml:trace contextRef="#ctx0" brushRef="#br0" timeOffset="249848.4336">9922 12725,'-75'223,"150"-446,-174 496,99-249,0 26,0 0,0-26,-25 1,50-25,-1 0,1 0,0 0,0-25,0 25,24 0,-24-24,0 24,25-25,-1 25,-24-25,25 25,-1-25,-24 25,25-25,-1 1,-24-1</inkml:trace>
  <inkml:trace contextRef="#ctx0" brushRef="#br0" timeOffset="250155.9135">10641 12328,'-25'0,"1"25,-1 0,0-1,0 1,0 0,25 0,-24-25,-1 25,0-25,50 0,0 24,-25 1,0 25,0-25,0 24,24 1,-24-1,0 1,-24 0,24-1,0 1,0-25,0-1,24 26,-24-75</inkml:trace>
  <inkml:trace contextRef="#ctx0" brushRef="#br0" timeOffset="250783.8808">10616 12601,'0'0,"100"-25,-51 0,-24 25,0 0,24-25,-24 25,0 0,0 0,0-24,-1 24,1 0,0 24,0-24,-25 25,0 0,0 0,0 0,0-1,-25 1,25 25,0-1,-25 1,25 0,0-1,0 1,0-1,0 1,0 24,-25-24,25-25,0 0,0 0,0-1,0-48,-24-1,24 0,-25 0,0 0,0 0,0-24,1-1,-1 1,0-1,0 0,0 1,1-1,-1 1,0 24,25 0,0 0,-25 50,25 0,0 0,0-1,0 1,0 25,0-25,0-1,0 1,0 0,0-50,25 0,-25 1,25-1,-25 0,25-25,-1 26,1-1,0 25,0 0,0 0,-1 25,-24-1,0 1,0 0,0 25,0-26,-24 1,24 0,0 0,-25-25,25 25,-25-25,0 0,0 0,1 0,24-25,-25 25,0-25,25 0</inkml:trace>
  <inkml:trace contextRef="#ctx0" brushRef="#br0" timeOffset="251591.9466">11361 12105,'0'24,"0"1,0 25,24-25,-24 24,0 1,25-25,-25 0,0-1,0 1,0 0,0 0,0-50,0 0,0 0,25 1,-25-26,0 25,25-24,-25 24,0 0,25 0,-25 0,24 25,1 0,-25-25,25 50,0-25,-25 25,25 0,-25 0,0 0,0-1,0 1,0 0,-25 0,25 0,-25-1,0 1,0-25,25 25,-24-50,24 0,0 1,0-1,0 0,0 0,24 25,1 0,-25 25,25-25,-25 25,0 0,0-1,0 1,-25-25,0 0,25 25,-24-25,-26 0,25 25,-24 0,-1-1,0 1,-24 0,24 0,1 0,24-1,0-24,25 25,25-25,0 0,-1-25,1 25,25-24,-25 24,24-25,1 0,0 25,-1 0,1-25,-1 25,1-25,0 25,-1 0,1 0,-1-24,-24 24,25 0,-25 0,-25 24,-25-24,0 25,0-25,0 25,-24-25</inkml:trace>
  <inkml:trace contextRef="#ctx0" brushRef="#br0" timeOffset="252099.4916">11460 12626,'0'24,"0"1,-25-25,25 25,0 25,0-26,0 1,0 0,0 0,0 0,25-50,0 25,-1-25,1 0,0 0,0 25,0-24,-1 24,-24 24,0 1,-24 0,-1 0,25 0,-25-1,0 1,0 0,25 0,25-25,0 0,0 0,0 0,-1 0,1 0,0 0,-50 25,25-1,-25 1,1 0,-1 0,0 0,0-1,0 1,-24-25,24 25,0-25,0 25,50-50,0 25,0 0,0 0,-1-25,26 25,-25 0,0 0,24 0,-24-25,25 25,-26 0,26 0,-25 0,0 0,-1 0,1-24</inkml:trace>
  <inkml:trace contextRef="#ctx0" brushRef="#br0" timeOffset="252392.2925">12129 12576,'-24'25,"24"0,0-1,0 1,0 0,0 0,0 0,0-1,0 1,0 0,0 25,0-26,0 26,0-25,0 0,0 24,0-24,0 0,0 24,0-24,24-50,-24 1,0-26,0 0,25 1</inkml:trace>
  <inkml:trace contextRef="#ctx0" brushRef="#br0" timeOffset="252723.312">12254 12626,'74'-50,"-148"100,173-100,-74 50,-1 0,1 0,0-25,0 25,0 0,-1 0,-24 25,-24 0,24 0,-25-1,-25 1,25 0,1 0,-26 24,25-24,0 0,1 0,-1 0,50-25,-1 0,1 0,0 0,0 0,0-25,-1 0,1 25,0-25,25 0,-26 25,1-24,0 24,-25-25,0 0,0 0,-25 25,0-25,25 1</inkml:trace>
  <inkml:trace contextRef="#ctx0" brushRef="#br0" timeOffset="252920.4001">12353 12353,'49'198,"-98"-396,123 471,-74-224,25 26,-25-1,25 0,-25-24,0 24,25-24,-25 0,24-1,-24-24,25 0,-25 0,0 0,25-25,-25-25,25 0,-25-25,25 25,-25-24</inkml:trace>
  <inkml:trace contextRef="#ctx0" brushRef="#br0" timeOffset="253051.4225">12725 12849,'-149'99,"298"-198,-348 248,175-125,-1 1,0-25,0 25,0-25,1-25,24 0</inkml:trace>
  <inkml:trace contextRef="#ctx0" brushRef="#br0" timeOffset="253179.6615">12477 12353,'0'0,"25"0,-1 0,1 25,0-25,0 0,0 24,24-24</inkml:trace>
  <inkml:trace contextRef="#ctx0" brushRef="#br0" timeOffset="253644.1055">12799 12576,'0'0,"-25"25,25 0,0-1,0 1,25 0,-25 0,0 0,25-25,-25 24,25-24,0 0,-1 0,1-24,0 24,-25-25,25 0,0 25,-1-25,1 0,0 1,0 24,-25-25,0 0,-25 0,25 0,-25 25,25-24,-25-1,25 0,-24 25,24-25,-25 25,25 25,0 0,0 0,0 24,0 1,0-1,0 26,0-1,0 1,0-1,0 0,0-24,-25 24,25-24,0 0,0-1,0 1,0-25,25-50,-25 0,0-24,25-1,-25 0,24 1,-73-51,74 26,-25 0</inkml:trace>
  <inkml:trace contextRef="#ctx0" brushRef="#br0" timeOffset="254328.503">13122 12601,'149'-25,"-298"50,322-50,-148 25,25 0,-25-25,24 25,-24-25,0 25,0-24,-1-1,-48 0,24 0,-25 25,0-25,25 1,-25 24,0-25,1 0,24 50,-25 0,25-1,0 26,0-25,0 24,0 1,0-25,0 24,0 1,0 0,0-26,0 26,0-25,0 0,-25-25,25 24,0-48,-25 24,0-25,1 0,-1 0,0 25,25-25,25 25,0 0,-1 0,1-24,25-1,-25 25,-1 0,1 0,0 0,0 25,-25-1,-25 1,25 0,-25 0,0 0,1 24,-1-24,0 0,-25 0,26-1,-1 1,25 0,-25-25,50 0,0 0,-1-25,26 25,-25 0,0 0,-1-25,26 25,-25-24,24 24,-24 0,25-25,-25 25,-1 0,1 0,-50 0,1 0</inkml:trace>
  <inkml:trace contextRef="#ctx0" brushRef="#br0" timeOffset="254575.7651">13940 12378,'25'0,"0"0,0 0,-1 0,1 0,25 0,-25 0,-1 0,1 0,0 0,-25 24,-25-24,0 25</inkml:trace>
  <inkml:trace contextRef="#ctx0" brushRef="#br0" timeOffset="254751.7198">13841 12675,'-25'25,"50"-50,-25 50,25 0,24-50,-24 25,25 0,-25-25,24 25,-24 0,0-25,0 25,-1-24,1 24,0-25,-25 0,0 0,-25 0</inkml:trace>
  <inkml:trace contextRef="#ctx0" brushRef="#br0" timeOffset="255159.9344">14139 12477,'0'0,"-25"74,0-24,25-1,-25 1,0 0,1 24,-1-24,25-1,-25 1,0-1,25 1,-25-25,25 0,25-50,-25 0,25-25,0 26,0-26,-1 0,1 1,0-1,-25 25,25 1,-25-1,25 25,-25 25,0 24,0-24,-25 25,25-26,0 26,0-25,0 0,0 24,25-49,-25 25,24-25,1 25,0-25,0 0,24 0,-24-25,25 25,-25-25,24 25,-24-25,0 25,0-24,0 24,-1-25,-24 0,0 0,0 0,-24 1,24-1,0 0,-25-25,0-24,25 24</inkml:trace>
  <inkml:trace contextRef="#ctx0" brushRef="#br0" timeOffset="255739.4801">14734 12229,'0'25,"25"-25,-25 24,25-24,-1 25,1-25,0 0,0-25,0 25,-1-24,1-1,-25 50,-25 24,1-24,-1 0,0 24,0-24,0 0,1 0,-1 0,0-1,0-24,50 0,0 0,0-24,24-1,-24 25,0 0,0-25,-1 25,1 25,-25 0,-25-1,1-24,-1 25,0 0,0 0,-24 24,24-24,-25 0,25 0,1 0,-1-1,0 1,25 0,25-25,0 0,-1-25,26 25,-25-25,24 1,1 24,-25-25,24 0,-24 25,0-25,0 0,0 25,-25-24,-25-1</inkml:trace>
  <inkml:trace contextRef="#ctx0" brushRef="#br0" timeOffset="255915.5162">14833 12502,'0'0,"0"49,0-24,0 0,0 24,0 1,0 0,0-26,0 26,0-25,-25 24,1 1,24-25,-25 0,0-1,25 1,-25 0,0-25,25-25,0 0</inkml:trace>
  <inkml:trace contextRef="#ctx0" brushRef="#br0" timeOffset="256059.615">14858 12898,'174'75,"-348"-150,372 175,-173-100,-25 24,25-24,0 0,0 0,-1 0,1-24</inkml:trace>
  <inkml:trace contextRef="#ctx0" brushRef="#br0" timeOffset="256199.5257">15453 12973,'50'74,"-100"-148,100 173,-75-99,0 0</inkml:trace>
  <inkml:trace contextRef="#ctx0" brushRef="#br0" timeOffset="275939.4218">2729 14461,'24'0,"1"0,0 0,0 0,0 0,24 0,-24 0,25 0,-26-25,26 25,-25 0,0 0,-1-24,1 24,-50 0,1 0</inkml:trace>
  <inkml:trace contextRef="#ctx0" brushRef="#br0" timeOffset="276103.6056">2753 14312,'0'0,"0"25,0 0,0 0,0 24,25-24,-25 25,0-1,0-24,0 25,0-1,0-24,0 0,25 25,-25-75</inkml:trace>
  <inkml:trace contextRef="#ctx0" brushRef="#br0" timeOffset="276403.521">2977 14238,'0'0,"24"25,-24-1,0 26,0-25,0 0,0 24,0-24,-24 25,24-1,-25-24,0 25,0-1,0-24,1 25,-1-25,-25-1,25 1,1-25,-1 25,0-25,0 0,0 0,0 0,1-25,48 25,1 0,25-25,0 25,-26 0,26-24,0 24,-1-25,1 25,-1 0,1-25,-25 25,0 0,-1 0,1-25</inkml:trace>
  <inkml:trace contextRef="#ctx0" brushRef="#br0" timeOffset="276596.0654">2877 14560,'0'0,"0"25,0 25,0-25,-24 24,24-24,-25 25,25-26,-25 26,0 0,-24-1,24 1,0-1,0-24,0 25,0-25,1-1,-1-48</inkml:trace>
  <inkml:trace contextRef="#ctx0" brushRef="#br0" timeOffset="276755.9486">2803 14833,'0'25,"0"-50,0 100,25-51,-25 26,0-25,0 24,25 1,-25 0,0-26,0 26,0 0,0-26,0 1,0 0,0-50</inkml:trace>
  <inkml:trace contextRef="#ctx0" brushRef="#br0" timeOffset="277044.3953">2902 14957,'99'0,"-198"0,223 0,-99 25,0-25,0 25,-1 0,-24-1,0 1,-24 0,24 0,-25 0,0-25,0 24,0 1,1 0,-1-25,25-25,25 25,-1 0,1 0,0 0,0-25,0 25,24 0,-24 0,0-24,0 24,24-25</inkml:trace>
  <inkml:trace contextRef="#ctx0" brushRef="#br0" timeOffset="277403.7713">4167 14312,'0'-25,"-25"25,25 25,0 0,-24 25,24-1,-25 26,0-26,25 51,-25-26,0 0,1 1,-1-1,0-24,25 24,0-49,0 25,0-26,25-48,-25-1,0-25</inkml:trace>
  <inkml:trace contextRef="#ctx0" brushRef="#br0" timeOffset="277599.8974">4167 14238,'0'0,"25"25,-25-1,25 26,-25 0,25-1,-1 1,-24 24,25-24,-25 24,0 1,25-1,-25-24,25 24,-25-24,0-1,25 1,-25-25,0 24,0-24,-25 0,25-50</inkml:trace>
  <inkml:trace contextRef="#ctx0" brushRef="#br0" timeOffset="277739.5029">4068 14908,'0'0,"25"0,0 0,-1 0,26 0,-25 0,24 0,-24 0,25 0,-75-50,50 50</inkml:trace>
  <inkml:trace contextRef="#ctx0" brushRef="#br0" timeOffset="278076.0275">4589 14808,'-25'25,"25"0,0 0,0 24,0 1,0-25,0 0,0 24,0-24,0 0,0-50,0 0,25 0,-25-24,25 24,-1-25,-24 1,25 24,0 0,-25 0,25 25,0 25,-25 0,24 25,-24-26,0 26,0-25,0 24,0-24,0 0,25 0,-25 0,25-25,-25 24,25-24,0-24,-25-1,25 0,-1 0</inkml:trace>
  <inkml:trace contextRef="#ctx0" brushRef="#br0" timeOffset="279231.8836">5705 14114,'-25'0,"25"25,-25-25,25 49,0 1,0-1,-24 1,-1 25,0-1,25-24,-25 24,0-24,1-1,-1 1,0-25,0 24,0-49,1 0,-1-25,0 1</inkml:trace>
  <inkml:trace contextRef="#ctx0" brushRef="#br0" timeOffset="279436.126">5308 14362,'0'0,"50"-25,-1 0,-24 25,25 0,24 0,-24 0,-1 0,1-25,24 25,-24 0,0 0,-1 0,1-24,0 24,-26 0,1 0,-25 24,-25-24,25 25,-24-25,-1 25,-25 0</inkml:trace>
  <inkml:trace contextRef="#ctx0" brushRef="#br0" timeOffset="279591.8465">5804 14387,'-49'248,"98"-496,-98 570,24-272,25 24,-25-24,25 24,-25-24,25-1,0-24,0 0,0 0,25-50,-25 0,0-24,25-1</inkml:trace>
  <inkml:trace contextRef="#ctx0" brushRef="#br0" timeOffset="279867.8563">5829 14486,'25'-50,"-50"100,75-100,-25 50,-1 0,1 25,-25 0,0 0,0 0,-25 24,25-24,0 25,0-1,0-24,0 25,0-1,0 1,0-1,25-24,-25 25,0-1,0-24,0 0,0 0,-25-50,25 0,-24 0</inkml:trace>
  <inkml:trace contextRef="#ctx0" brushRef="#br0" timeOffset="280107.5224">5730 14684,'25'0,"-50"0,74 0,-24 0,0 0,0 0,-25 25,25 0,-50 0,25 0,-25-1,25 1,-25 0,0-25,1 25,-1 0,50-25,-1 0,1 0,25-25,-25 25,24-25,1 0,-25 25</inkml:trace>
  <inkml:trace contextRef="#ctx0" brushRef="#br0" timeOffset="280491.5265">6499 14412,'-25'24,"25"1,0 0,0 25,-25-26,25 26,0 0,0-1,-25 1,25-25,0-1,0 1,0 0,0-50,25 25,-25-25,0-24,25-1,0 1,-25-1,25 0,-1 1,1 24,0 0,-25 0,25 25,0 25,-25 0,0 0,0 24,0 1,0 0,0-1,0 1,0-1,0 1,0-25,0 0,0-1,24-24,1 0,0 0,0-49,0 24,24-25,-24 1</inkml:trace>
  <inkml:trace contextRef="#ctx0" brushRef="#br0" timeOffset="280951.8534">7417 14089,'-25'25,"0"-25,25 25,-25 24,0-24,1 25,-1-1,0 1,0-25,0 24,25-24,-24 0,-1 0,50-50,-1 0,1 25,25-25,-25 1,24 24,-24-25,25 25,-1-25,1 25,-1 0,-24-25,25 25,-25 0,-1 0,1 0,-50 25,1-25,-1 25,0-25,0 0,0 25,1-25,24-25,-25 25,0 0,0 0,25 25,0-1,0 26,0-25,0 24,0 26,-25-26,25 26,0-26,0 26,0-1,0-24,25 24,-25-24,-25-25,25 24</inkml:trace>
  <inkml:trace contextRef="#ctx0" brushRef="#br0" timeOffset="281440.3896">7987 14213,'-25'0,"50"0,0 0,0 0,24 0,-24 0,25 0,-1 0,-24-25,25 25,-25 0,-1 0,-48 0,24 25,-25-25,25 50,-25-26,0 26,-24 0,24-25,0 24,0 26,0-26,1 1,-1-1,0-24,0 25,25-25,-25-1,25-48,0-1,25-25</inkml:trace>
  <inkml:trace contextRef="#ctx0" brushRef="#br0" timeOffset="281579.022">8111 14412,'75'124,"-150"-248,150 297,-75-123,0-1,0 1,0 0,0-1,0-24,0 0,0 0,-25-1</inkml:trace>
  <inkml:trace contextRef="#ctx0" brushRef="#br0" timeOffset="281724.0794">8285 14560,'74'75,"-148"-150,148 175,-49-76,0 1,-25 0,25 0,-1 0,1-1,0-24,-25-24</inkml:trace>
  <inkml:trace contextRef="#ctx0" brushRef="#br0" timeOffset="281928.1159">8558 14163,'0'0,"0"25,0 0,0 25,0-1,0 1,0 24,0-24,0 24,0 1,0-1,-25-24,25 24,0-24,0-1,0-24,0 0,0-50,0-24,0 24</inkml:trace>
  <inkml:trace contextRef="#ctx0" brushRef="#br0" timeOffset="282275.4694">8706 14139,'25'-25,"-50"50,75-50,-25 0,0 25,-1-25,1 25,0 0,25 0,-26 0,1 0,0 0,0 0,0 0,0 0,-1 25,1 0,-25 0,0-1,0 1,-25 0,25 0,0 24,0-24,0 25,0 24,0-24,0 0,25 24,-25 0,0-24,0 0,0 24,25-49,-25 24,25 1,-25-25,0 0,25-1,-25 1,-25-25,0-25,0 1,25-1,-25-25,1 1,-26-1,0 0,25-24</inkml:trace>
  <inkml:trace contextRef="#ctx0" brushRef="#br0" timeOffset="282656.6854">8706 14362,'-24'-25,"48"50,-24-75,25 50,0 0,0 0,0 0,-1 0,1 25,-25 0,0 0,0 0,-25 24,25-24,-24 0,24 0,-25-1,25 1,-25 0,0-25,25-25,0 0,25 25,-25-24,25-1,0 25,-1-25,1 25,0 25,0-25,-25 25,25-25,-25 24,0 1,0 0,0 0,0 0,0-1,-25 1,0-25,0 25,0-25,1 0,-1 0,0-25,25 0,-25 1</inkml:trace>
  <inkml:trace contextRef="#ctx0" brushRef="#br0" timeOffset="282935.4179">9451 14213,'24'0,"1"25,0-25,0 25,0-25,-1 0,-24 24</inkml:trace>
  <inkml:trace contextRef="#ctx0" brushRef="#br0" timeOffset="283523.8349">9401 14337,'-25'0,"25"25,25 0,-25 0,0-1,0 1,0 0,0 0,25 0,-25-1,0 1,0 0,0 0,-25-25,25 25,0-1,0 1,0 0,0-50,0 0,25-24,-25 24,0 0,25-24,-25 24,24 0,1 0,0 0,0 25,0 0,-1 0,1 25,-25 0,0 0,0 0,0-1,0 1,0 25,0-25,0-1,0-48,0-1,25 0,0 0,-25 0,25 25,-1-24,1 24,0 0,0 24,-25 1,25 0,-50 0,25 0,0-1,-25 1,25 0,-25 0,0 0,1-25,-1 0,0 0,25-25,0 0,-25 0,50-24,-25-1</inkml:trace>
  <inkml:trace contextRef="#ctx0" brushRef="#br0" timeOffset="284195.9207">9971 14238,'25'25,"-25"-1,0 1,25 0,-25 0,0 0,0 0,0-1,0 1,25-25,0 0,0-25,-1 25,1-24,0-1,0 0,0 0,-1 25,1-25,-25 0,25 25,-25-24,-25 24,0-25,1 25,-1-25,0 0,0 0,25 1,0 48,0 1,0 0,25 0,-25 24,0 1,0 0,0-1,-25 26,25-26,0 26,0-26,0 1,0 0,-25-1,25-24,0 0,0 0,-24-50,-1 0,25 0,-25 25,0-25,25 1,-25-1,0 0,25 0,0 0,25 25,0 0,0-24,0 24,0-25,-1 0,1 25,0-25,0 0,0 1,-1-1,1 0,0 0,-25 0</inkml:trace>
  <inkml:trace contextRef="#ctx0" brushRef="#br0" timeOffset="285083.8799">10344 14064,'24'0,"1"0,0 0,0 0,0 0,-1 0,1 0,0 0,-25-25,25 25,-50-24,0 24,0-25,25 50,-24-1,24 1,0 0,-25 0,25 24,0-24,-25 25,25-25,0 24,0-24,0 0,0-50,25 25,0 0,-1-25,1 0,0 1,0 24,0-25,-1 25,1 0,-25 25,-25-25,25 24,-24 1,-1 0,0 0,0 0,-24 0,24-1,-25 1,25 0,1 0,-1 0,0-1,0 1,50-25,0 0,0 0,24-25,-24 1,25 24,-26-25,26 0,-25 0,24 25,-24-25,25 25,-25-24,-1 24,-24-25,-24 25,-1 0,0 0,25-25,-25 25,0-25,25 50,-24-25,24 25,0 0,0 24,0 1,0-1,0 1,0 0,0 24,0-24,0-1,0 1,0-1,0 1,0-25,-25 0,0-50,0 0,0 0,25 0,-24 1,-1-1,0 0,0 0,0 0,1 1,48 24,1 0,0 0,0-25,0 25,24 0,-24 0,25-25,-1 0,1 0,24-24</inkml:trace>
  <inkml:trace contextRef="#ctx0" brushRef="#br0" timeOffset="285808.4665">11038 14163,'25'0,"-25"25,0 0,-25-25,25 25,-25-25,25 25,-25-25,1 0,24 24,-25-24,25 25,-25-25,25 25,-25 0,0 0,50-50,0 0,0 25,0-25,-1 25,1 0,0 0,0 0,0 0,-25 25,24 0,-48-25,24 25,0 0,-25-1,25 1,-25-25,0 25,0 0,1 0,24-1,-25-24,0 0,50 0,-25-24,25-1,-1 25,1 0,0 0,0 0,-25 25,25-1,-25 1,0 0,0 0,-25 24,25-24,0 25,0-25,-25 24,25-24,0 25,0-26,-25-24,50 25,-50-74,25 24</inkml:trace>
  <inkml:trace contextRef="#ctx0" brushRef="#br0" timeOffset="286268.0035">11261 14188,'25'0,"-25"-25,25 25,0 0,0 0,-1 0,26 0,-25 0,0 0,-1-24,1 24,-50 0,1 0,24 24,-25-24,25 25,-25 0,25 0,0 0,0 24,0-24,0 25,-25-1,25 1,0-25,0 24,0-24,0 0,25-50,0 25,-25-25,25 1,-25-1,24 0,1 25,0-25,0 0,-50 1,0 24</inkml:trace>
  <inkml:trace contextRef="#ctx0" brushRef="#br0" timeOffset="286500.4803">11311 14387,'-74'248,"148"-496,-148 545,74-272,0 0,0 0,0 0,24-50,1 25,0 0,0 0,0-25,-1 25,1 0,0 0,25 0,-26 0,26 0,-25 0,0 0,24 0,-24-25,0 25,24 0,-24-25</inkml:trace>
  <inkml:trace contextRef="#ctx0" brushRef="#br0" timeOffset="286824.0143">11832 14039,'0'25,"-25"-25,25 25,0 0,0 0,-25-1,25 1,0 0,0 0,-25 0,25-1,0 1,0 25,0-25,25 49,-25-24,-25-1,25 26,0-26,0 1,0 0,0 24,0-49,0 24,0 1,0-25,0-75</inkml:trace>
  <inkml:trace contextRef="#ctx0" brushRef="#br0" timeOffset="287011.4753">11906 14064,'25'0,"0"0,0 0,-1 0,1 0,0 0,0 0,0 0,24 0,-24 0,0-25,0 25,-25-24</inkml:trace>
  <inkml:trace contextRef="#ctx0" brushRef="#br0" timeOffset="287276.546">12154 13940,'-149'298,"298"-596,-298 621,149-274,-24-24,24 0,0-50,0 50,0 0,0 0,0-1,0 26,0 0,0-1,0 1,0 24,-25-49,25 25,0-26,0 1,0 0,0-50,0 0,0 1</inkml:trace>
  <inkml:trace contextRef="#ctx0" brushRef="#br0" timeOffset="287540.4379">12055 14312,'74'-49,"-148"98,173-98,-74 49,0 0,-25 24,0 1,0 0,-25 0,25 0,0 0,0-1,0 26,0 0,0-1,0 1,0-25,0 24,0 1,0-25,0-1,0 1,25 0,-50-50,25 0,-25 25</inkml:trace>
  <inkml:trace contextRef="#ctx0" brushRef="#br0" timeOffset="287711.7473">12005 14486,'25'-25,"0"25,0 0,0 0,-1 0,1 0,0-25</inkml:trace>
  <inkml:trace contextRef="#ctx0" brushRef="#br0" timeOffset="287843.6293">12055 14560,'0'0,"0"50,25-50,0 0</inkml:trace>
  <inkml:trace contextRef="#ctx0" brushRef="#br0" timeOffset="287992.0008">12005 14734,'50'0,"-100"0,125-25,-50 25,-1 0,1 0,-50 0</inkml:trace>
  <inkml:trace contextRef="#ctx0" brushRef="#br0" timeOffset="288183.5308">11807 14932,'0'0,"25"0,0 0,-1 0,1 0,25 0,-25 0,24 0,-24 0,25 0,-1-24,1 24,-25-25,24 25,-24 0,25-25,-25 25,-1-25</inkml:trace>
  <inkml:trace contextRef="#ctx0" brushRef="#br0" timeOffset="288587.7818">12750 14759,'24'25,"-24"-1,0 1,0 0,0 0,0 0,0-1,-24 1,24 0,-25 25,25-26,-50 1,25 0,1 0</inkml:trace>
  <inkml:trace contextRef="#ctx0" brushRef="#br0" timeOffset="289116.2446">13221 14139,'0'24,"0"1,0 0,0 25,25-1,-25 1,0 24,0-24,0 24,0-24,0 0,0-1,0-24,0 0,0 0,0-50,0 0</inkml:trace>
  <inkml:trace contextRef="#ctx0" brushRef="#br0" timeOffset="289379.3466">13271 14337,'198'-149,"-396"298,421-323,-198 174,-1 0,1-24,0 24,-25 24,0 1,0 0,0 0,-25 0,25 24,0-24,0 25,-25-25,25 24,0 1,0-25,0 24,0-24,0 0,0 0,0-1,-24-24,24-24</inkml:trace>
  <inkml:trace contextRef="#ctx0" brushRef="#br0" timeOffset="289883.2977">13419 14213,'0'25,"25"0,-25 24,0-24,0 25,0-25,-25 24,25 1,0-1,-24 1,24-25,-25 24,0-24,25 25,-25-25,0-25,1-25,24 0,0 0,24 25,1 0,0 0,0 0,0 0,-1 25,26-25,-25 25,0-25,-1 0,1 0,25 0,-25 0,-25-25,24 0,1 0,-25-24,25 24,-25-25,0 26,0-26,0 25,0 0,0 1,0 48,0 1,0 25,0-25,0 24,0 1,0-25,0 24,0-24,0 0,0 0,25-50,-25 0,0 0,0-24,0-1,25 0,-25 1,24-1</inkml:trace>
  <inkml:trace contextRef="#ctx0" brushRef="#br0" timeOffset="290075.9746">13891 14263,'-25'173,"50"-346,-50 495,25-223,-25 1,25-26,0 0,0 1,-25-26,25 26,0-50,0-1,0 1,-25-25,25-25,-24 1</inkml:trace>
  <inkml:trace contextRef="#ctx0" brushRef="#br0" timeOffset="319388.5987">14734 14139,'0'0,"0"-25,-25 25,25 25,0-1,-25 1,25 0,-24 0,-1 0,25 24,-25 1,0-25,0 24,1 26,24-26,-25 1,0 0,25-26,-25 26,25-25,0 0,-25 24,25-24,0 0,0-50,0-25,0 1,0-50,0 49</inkml:trace>
  <inkml:trace contextRef="#ctx0" brushRef="#br0" timeOffset="319636.1268">14660 14213,'0'0,"0"-25,24 25,1 0,-25 25,25 0,-25 24,25-24,-25 25,25 24,-25-24,24 0,-24-1,25 1,-25-1,0 1,25 0,-25-26,0 1,0 0,0 0,0 0,0-1,0-48,-25-1,0 0,1 0,-1 0</inkml:trace>
  <inkml:trace contextRef="#ctx0" brushRef="#br0" timeOffset="319795.3974">14511 14610,'0'0,"25"25,-1-25,1 0,25 0,-25 25,-1-25,1-25,0 25,0 0,0 0,-1-25</inkml:trace>
  <inkml:trace contextRef="#ctx0" brushRef="#br0" timeOffset="320540.3532">15180 14064,'-24'0,"48"0,-24 25,25-25,25 0,-25 0,24 0,1 0,0 0,-1 0,1-25,-1 25,1 0,-25 0,0-25,-1 25,1 0,0 0,-25 25,-25-25,0 25,1-25,-1 25,0 0,0-25</inkml:trace>
  <inkml:trace contextRef="#ctx0" brushRef="#br0" timeOffset="321064.4031">15329 14287,'0'25,"0"0,25-25,-25 25,0 0,0 0,0 24,0-24,0 0,0 24,-25-24,25 0,0 0,0 0,0-50,0 0,25-25,-25 1,25 24,-25-25,25 26,-25-1,25 25,-1-25,1 50,-25 0,25-1,-25 1,0 0,0 0,0 24,0-24,0 0,0-50,0 0,0 1,25-26,-25 0,0 1,25 24,-25-25,24 25,-24 1,0-1,25 50,-25-1,0 26,0-25,25 25,-25-1,0 1,0-1,0 1,0 0,0-1,0 1,-25-25,25 24,0-24,0 0,-25 0,1-100,24 50</inkml:trace>
  <inkml:trace contextRef="#ctx0" brushRef="#br0" timeOffset="321907.4891">15925 14213,'24'-25,"1"25,0-25,0 25,0 0,-1 0,1 0,-25 25,25-25,-25 25,0 0,0 24,0-24,0 0,-25 25,25-25,-25-1,1 26,24-25,-25 0,0-1,25 1,-25-25,25-49,-25 24,25 0,0 0,0-24,0-1,0 25,25 0,-25 0,25 25,-25 25,25 0,-25 0,25 0,-25 24,0-24,0 25,0-25,0-1,24 1,-24 0,0-50,0 0,0 1,0-1,0-25,25 1,-25 24,25-25,-25 25,25 0,0 1,-1-1,1 25,0 0,0-25,24 25,-24 0,0 0,25 25,-25-25,-1 0,1 0,0 0,0 0,-50 0,0 0,0 0,1 0,-1-25,25 0,-25 0,25 1,0-1,0 0,0 50,0 0,0-1,25 26,-25-25,0 49,0-24,0 0,0-1,0 26,-25-26,25 1,0-1,0 1,0-25,-25 0,25-1,0 1,-25-25,0-25,1 25,24-24,-25-1,0 25,25-25,0 0,-25 25,25-25,25 25,0-24,0 24,-1-25,1 0,0 0,0 0,0 1,0-26,-1 25,1 0</inkml:trace>
  <inkml:trace contextRef="#ctx0" brushRef="#br0" timeOffset="322659.5913">16743 13866,'0'25,"0"-1,25 1,-25 0,25-25,0 25,-1-25,1 0,0 0,0 0,0 0,-1-25,1 25,0 0,-25-25,0 50,-25-25,0 25,1 0,-1-1,0 1,0 0,25 25,-25-1,1 26,-1-26,25 1,-25 24,0 1,25-26,0 26,0-26,0-24,0 25,0-25,0-1,0-48,25-1,-25 0,0 0,25-24,-25-1,0 0,25 1,-25-1,24 1,-24-1,0 25,25 0,-25 0,25 1,0-1,0 0,-1 25,-24-25,25 25,0 0,0-25,0 25,-1 0,1 0,0 0,0 0,-25 25,25 0,-25 0,0 0,-25-1,25 26,0-25,0 25,0-1,0 1,0-1,0 1,0 0,0-26,0 26,0 0,0-26,25 1,-25 0,0 0,0 0,-25-25,25-25,-25 0,0-25,0 26,1-26,-1 0</inkml:trace>
  <inkml:trace contextRef="#ctx0" brushRef="#br0" timeOffset="322931.7876">16867 14412,'50'0,"-100"0,125 0,-51 0,1-25,0 25,0 0,0 0,-50 0,25 25,-25-25,25 24,-25 1,-24 0,24 0,0 0,0-1,25 1,-25 0,25 0,0 0,25-25,0 0,0 0,0-25,-1 25,1-25,25 0,-25 0,-1 1,1-1,-25 0,25 0,-25 0</inkml:trace>
  <inkml:trace contextRef="#ctx0" brushRef="#br0" timeOffset="323095.6016">16966 14238,'0'0,"-24"25,24-1,0 26,0-25,0 25,24-1,-24 1,0 24,0-24,0 24,0-24,0-1,0 1,0 0,0-1,0-24</inkml:trace>
  <inkml:trace contextRef="#ctx0" brushRef="#br0" timeOffset="323328.0547">17512 14089,'-25'0,"25"25,-25 0,25-1,-24 1,-1 25,0-1,0 1,25 0,-25-1,25-24,-24 25,24-25,24-25</inkml:trace>
  <inkml:trace contextRef="#ctx0" brushRef="#br0" timeOffset="323464.4377">17487 14287,'0'149,"0"-298,0 348,0-149,-25-26,25 26,0-25,0 0,0-1,25-48</inkml:trace>
  <inkml:trace contextRef="#ctx0" brushRef="#br0" timeOffset="323628.2796">17810 14188,'-50'99,"100"-198,-125 248,51-124,-1 25,0-26,-25 26,26-25,24 24,-25-49,0 25,25-50,0 1</inkml:trace>
  <inkml:trace contextRef="#ctx0" brushRef="#br0" timeOffset="323919.6224">17636 14163,'0'124,"0"-248,0 273,-25-99,25 0,0-26,0 26,0 0,0-26,0 26,25-25,0 0,0-25,0 0,-1 0,26 0,-25 0,0 0,24-25,-24 25,0 0,0-25,24 25,-24 0,0-25,0 25,-1-25,-24 1,0-1,25 0,-25 0,0 0,0 1,0-1</inkml:trace>
  <inkml:trace contextRef="#ctx0" brushRef="#br0" timeOffset="324079.4593">18306 14610,'0'25,"0"-50,0 75,0-75,-25 0</inkml:trace>
  <inkml:trace contextRef="#ctx0" brushRef="#br0" timeOffset="328007.2786">15354 14660,'0'-25,"25"25,0 0,0 0,-1 0,1 0,-25-25,25 25,0 0</inkml:trace>
  <inkml:trace contextRef="#ctx0" brushRef="#br0" timeOffset="393627.9775">19348 13866,'0'0,"-25"-25,0 25,0 25,0 0,1-1,24 1,-25 25,0 24,25-24,-25 24,25 1,0-26,0 26,0-26,0 1,25 0,-25-1,25-24,0 0,-1 0,1-25,0 0,0 0,0-25</inkml:trace>
  <inkml:trace contextRef="#ctx0" brushRef="#br0" timeOffset="394140.2523">19794 13915,'0'25,"0"0,-25 25,25-1,0 1,0 24,0 1,-24-1,24 1,0-1,-25 0,25 1,0-26,0 1,0 0,0-26,0 1,0 0,0 0,0 0,0-1,0-73,0 24,0 0,0-24,-50-75,50 49</inkml:trace>
  <inkml:trace contextRef="#ctx0" brushRef="#br0" timeOffset="394383.9626">19695 13990,'25'-50,"-50"100,99-100,-49 50,0 0,0 25,0-25,-1 25,1 0,0-1,0 1,0 0,-25 0,0 0,0-1,0 1,0 0,-25 0,25 0,-25-25,0 24,25 1,-25 0,1-25,-1 25,0 0,0-25,0 0,1 0,-1-25</inkml:trace>
  <inkml:trace contextRef="#ctx0" brushRef="#br0" timeOffset="395371.5929">20389 14064,'0'25,"0"0,0 0,0-1,-24 1,24 25,-25-1,25 26,-25-25,25-26,0 26,0 0,0-1,0-24,25 0,-50-50</inkml:trace>
  <inkml:trace contextRef="#ctx0" brushRef="#br0" timeOffset="395651.6373">20489 14188,'0'75,"0"-150,0 174,0-74,0 0,0 0,24 25,-24-26,25 1,0-25,0 0,0-25,-1 1,1-1,-25 0,0 0,0 0,25-24,-50 49,25-25,0 0,0 0,-25 25,25-25,-24 25,-1 25,25 0,-25-25,25 25,-25-75</inkml:trace>
  <inkml:trace contextRef="#ctx0" brushRef="#br0" timeOffset="396091.573">20811 14213,'149'50,"-298"-100,323 75,-149-25,-25-25,24 0,-24 0,0 1,0-1,0 0,0 0,0 0,-24 25,-1-24,0 24,0 24,0 1,1 0,-1 0,0 0,25-1,0 1,0 0,25-25,0 0,-1 0,1 0,0-25,0 25,-25 25,0 0,-25 0,25-1,0 26,-25-25,0 49,25-24,-24 24,-1-24,25 24,-25 1,25-26,-25 1,25 0,0-26,0 1,0 0,0-75,0 26</inkml:trace>
  <inkml:trace contextRef="#ctx0" brushRef="#br0" timeOffset="396352.4541">21183 13915,'25'25,"-25"0,25 0,-25 0,25-1,-25 1,24 0,-24 25,25-1,-25-24,25 25,-25-1,0 1,0 0,0-1,-25 1,0-1,25-24,-24 25,-1-1,0 1,0 0,-24-1,24-24,-25 25,1-26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1:21:52.8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2456 1166,'0'-25,"-25"0,25 50,0 0,0 0,0 24,0 1,0-1,0 26,0-1,0 1,0-26,0 26,0-26,0 1,25 24,-25-49,0 25,0-25,0-1,0 1,24 0,-24-50,0-24,-24 24,24-25,0-24,0 24,0-24,-25-1,25 1,0 24,0-24,0 24,-25 1,25-1,0 25,0 0,0 1,0-1,25 25,0 0,-25-25,24 25,1 25,0-25,0 0,0 0,-1 25,1-1,0-24,-25 25,25 0,-25 0,0 0,0-1,0 1,-25 0,0 0,25 0,-25-1,1 1,-1-25,0 25,0 0,0-25,1 0,-1-25,25 0,25 0,-25 1,24-1</inkml:trace>
  <inkml:trace contextRef="#ctx0" brushRef="#br0" timeOffset="279.5218">2902 1315,'-25'-25,"1"50,24-1,0 1,0 0,0 0,0 24,0-24,0 25,0-25,0 24,0-24,-25 0,25 25,0-26,0 1,25-50,-50-24,50-1</inkml:trace>
  <inkml:trace contextRef="#ctx0" brushRef="#br0" timeOffset="495.1589">3076 1315,'-25'0,"25"24,0 1,0 0,0 0,-25 24,25-24,0 25,0-25,0-1,0 26,0-25,0 0,0 0,0-1,0 1,0-50,0 1</inkml:trace>
  <inkml:trace contextRef="#ctx0" brushRef="#br0" timeOffset="815.0531">3150 1414,'25'0,"0"25,0-1,-1-24,-24 25,25-25,-25 25,25 0,-25 0,-25-1,25 1,-25 0,25 0,-24 0,-1-25,0 25,0-1,0-24,50-24,0 24,0 0,0 0,-1 0,1 0,0 0,0 0,0 0</inkml:trace>
  <inkml:trace contextRef="#ctx0" brushRef="#br0" timeOffset="955.0383">3497 1637,'0'25,"0"-50,0 0</inkml:trace>
  <inkml:trace contextRef="#ctx0" brushRef="#br0" timeOffset="1699.7096">6052 1364,'-24'-25,"48"50,-24 0,0 0,0 24,0 26,25-26,-25 51,25-26,-25 1,0-1,25 0,-25-24,25 0,-25-26,0 26,24-50,1 0,-25-25,0-24,25-1,0-24,-25-1,25 1,-1-1,1-24,0 25,0-1,0 1,-1 24,1-24,0 49,-25 0,25 0,0 1,-25-1,0 50,0-1,0 1,0 0,0 25</inkml:trace>
  <inkml:trace contextRef="#ctx0" brushRef="#br0" timeOffset="1983.6836">6722 1885,'-25'-25,"25"50,0 0,0 0,-25 0,25 24,-24-24,-1 25,0-26,25 1,-25 0,0 0,1 0,-1-1,0-48,0-1,25-25,-25 25</inkml:trace>
  <inkml:trace contextRef="#ctx0" brushRef="#br0" timeOffset="2155.3253">6548 1662,'25'0,"-25"25,25-25,0 25,-25-1,25 1,-1 0,1 25,-25-26,25 26,0 0,0-1,-1-24,-24 25,25-1,0-24,0 25,-25-26,25 1,0-25</inkml:trace>
  <inkml:trace contextRef="#ctx0" brushRef="#br0" timeOffset="2443.1495">6995 1984,'0'25,"0"0,0 0,0 0,0-1,0 26,25-25,-25 0,25-1,-1-24,1 0,-25-24,25 24,-25-25,0 0,0 0,0 0,0 1,0-1,0 0,0 0,0 0,-25 25,0 0,1 0,24 25,-25 0,0 0,25 0,0-1</inkml:trace>
  <inkml:trace contextRef="#ctx0" brushRef="#br0" timeOffset="2775.8839">7689 1761,'25'0,"0"0,0 0,0 0,-1 0,26 0,-25 0,0 0,-1 0,1 0,0 0,0 0,-50 0</inkml:trace>
  <inkml:trace contextRef="#ctx0" brushRef="#br0" timeOffset="2943.2848">7689 1910,'25'0,"0"0,0 0,0-25,-1 25,1 0,0 0,0 0,24 0,-24 0,0 0,0 0,0 0,0 0,-1 0</inkml:trace>
  <inkml:trace contextRef="#ctx0" brushRef="#br0" timeOffset="3191.7291">8483 1414,'0'0,"0"-25,-25 50,50 0,-25-1,0 1,0 25,0-25,25-1,-25 1,0 25,0-25,0 0,0-1,0 1,-25 0,25 0,-25-25</inkml:trace>
  <inkml:trace contextRef="#ctx0" brushRef="#br0" timeOffset="3439.5266">8310 1885,'24'0,"1"0,0 0,0 25,0 0,-25 0,24-1,-24 26,0-25,0 24,-24 1,24 0,0-26,0 26,-25-25,25 0,0-1,0 1,0-50,0 1,-25 24</inkml:trace>
  <inkml:trace contextRef="#ctx0" brushRef="#br0" timeOffset="4267.9384">9178 1712,'0'24,"0"1,0 0,-25 0,0 24,25-24,-25 25,1-25,-1 24,0-24,0 0,0 0,0-1,1 1,-1-25,0 0,25-25,-25 25,0-24,25-26,0 25,0 0,0-24,0 24,0-25,25 26,-25-1,25 0,0 0,0 25,-1 0,1 0,0 0,0 25,0 0,0-25,-1 49,1-24,0 0,0 0,-25 0,25-1,-1 1,1 0,0 0,0-25,0 0,-1-25</inkml:trace>
  <inkml:trace contextRef="#ctx0" brushRef="#br0" timeOffset="4515.4329">9748 1612,'-25'-25,"1"25,-1 25,0-25,0 0,0 25,1 0,-1 25,0-26,0 26,0-25,25 24,0-24,-24 25,48-1,-24-24,0 0,25 0,-25 0,25-25,0 24,0-24,-1 0,1 0,0 0,0-24,-25-1,25 0,-25 0</inkml:trace>
  <inkml:trace contextRef="#ctx0" brushRef="#br0" timeOffset="4675.7969">9550 1811,'-25'25,"0"-25,50 24,0-24,0 25,24-25,-24 0,0 0,24 0,-24 0,0 0,25-25,-26 25,-48-49,48 49</inkml:trace>
  <inkml:trace contextRef="#ctx0" brushRef="#br0" timeOffset="4887.3837">10220 1513,'0'0,"0"25,-25 0,0-1,25 1,-25 0,25 25,-25-1,25 1,0 0,-24 24,24-24,0-1,-25 1,25-25,0-1,0 1,25-25,-25 25,24-75,-24 26,0-1,25-25,0 1,-25-1</inkml:trace>
  <inkml:trace contextRef="#ctx0" brushRef="#br0" timeOffset="5342.93">10269 1612,'0'0,"0"-25,0 1,0-1,0 50,0 24,0-24,0 25,-25 24,25-24,0-1,-24 26,24-26,-25 26,25-26,0 1,0-25,0 0,0-50,0-25,0 25,25-24,-25-1,0 1,24-26,-24 26,25-1,0 0,-25 1,25 24,0 0,-1 25,1 25,0 0,-25 0,0-1,0 1,0 0,0 0,-25 0,25-1,-25 26,1-25,-1 0,0-1,0-24,0 25,1-25,-1 25,0-25,0-25,50 25,0 0,-25 25,25-25,-1 0,1 25,0-25,0 25,0-25,-1 0,1 24,0-24,0-24,-25-1,0 0</inkml:trace>
  <inkml:trace contextRef="#ctx0" brushRef="#br0" timeOffset="5678.9841">10616 1439,'0'24,"0"1,0 0,0 0,0 24,0 1,0-25,0 0,0 24,0-24,0 0,0-50,25 0,-25-24,25 24,-25 0,25-25,0 26,-25-1,24 0,1 25,-25 25,0 0,0 24,0-24,0 25,0-25,0 24,25-24,-25 0,0 0,25-1,-50-24,50 0</inkml:trace>
  <inkml:trace contextRef="#ctx0" brushRef="#br0" timeOffset="6014.9236">11187 1389,'0'25,"0"0,0-1,0 26,0 0,0-1,-25 26,25-26,0 26,0 24,0-49,0 24,0 0,0 1,-25-26,25 1,0-25,25 0,-25-1,0 1,0-50,-25 1,25-1,0 0</inkml:trace>
  <inkml:trace contextRef="#ctx0" brushRef="#br0" timeOffset="6803.6418">12080 1513,'0'-25,"-25"50,25 0,-25 0,0 24,1 26,-1-1,0 1,0-1,0 0,1 1,24-26,-25 1,25 0,0-26,0 1,25-25,-25-25,0 1,24-26,-24 0,25-24,-25 24,25 1,-25-26,25 1,0 0,-1 24,-24-25,25 26,0 24,-25 0,0 0,25 25,0 25,-25 0,0 0,0 24,24 1,-24 0,25-1,-25 26,25-26,-25 1,0 0,25-1,-25 1,0-1,0 1,0-25,0 0,0-1,-25 1,25-50,-25 25,0-24</inkml:trace>
  <inkml:trace contextRef="#ctx0" brushRef="#br0" timeOffset="6955.446">11956 1960,'-25'-25,"50"25,0 0,-1 0,1 0,0-25,0 25,24 0,-24 0,25-25,-25 25,24-25,1 25,0-24,-26-1</inkml:trace>
  <inkml:trace contextRef="#ctx0" brushRef="#br0" timeOffset="7315.3021">12874 1736,'-25'25,"0"-25,25 25,-25 0,0 24,1 1,-1-25,0 24,0-24,25 0,-25 25,1-26,24 1,-25 0,0 0,25 0,-25-25,0-25,25 0,-24 0,24 0,0-24,0 24,0-25,0 26,0-1,24 0,-24 0,25 25,0 0,0 0,0 0,-1 25,1 0,0 0,0-1,0 1,-1 0,-24 0,25-25,-25 25,25-1,0 1,-50-25,25-25,-25 25,25-24,-25-1</inkml:trace>
  <inkml:trace contextRef="#ctx0" brushRef="#br0" timeOffset="7583.0045">12378 1662,'-25'-25,"50"25,24 0,-24 0,0 0,24 25,-24-25,25 0,-1 25,1-25,-25 0,24 25,-24-25,25 0,-25 0,-1 0,1 0,-50-25,25 0,-24 25,-1-25,25 0,-25 0,0 1,0-1,-24 0</inkml:trace>
  <inkml:trace contextRef="#ctx0" brushRef="#br0" timeOffset="7863.9321">13146 1811,'-24'0,"48"0,1 0,0 0,0 0,0 0,0 0,-1 0,1 25,0-25,-50 0</inkml:trace>
  <inkml:trace contextRef="#ctx0" brushRef="#br0" timeOffset="8030.6307">13097 1984,'0'25,"25"-25,-1 0,1 0,25 0,-25 0,0 0,-1 0,1 0,0 0,0 0,0 0,-50-25</inkml:trace>
  <inkml:trace contextRef="#ctx0" brushRef="#br0" timeOffset="8810.7981">8781 1513,'0'-25,"0"0,25 25,-1 0,1 25,0-25,25 0,-26 0,26 0,-25 0,25 0,-26 0,1 0,0 0,25 0,-26 0,1 0,-25-25,-25 25,25-24,-24-1,-1 0,25 0,-25 25,25-25,-25 1,0 24,25-25,0 0</inkml:trace>
  <inkml:trace contextRef="#ctx0" brushRef="#br0" timeOffset="11022.879">14114 1984,'-25'25,"25"0,0 0,0 0,25-1,-25 1,25-25,-25 25,24-25,1 0,0-25,0 0,-25 1,0-1,25 25,-25-25,0 0,0 0,-25 1,0-1,0 50,25-1,-25 1,25 0,0 0</inkml:trace>
  <inkml:trace contextRef="#ctx0" brushRef="#br0" timeOffset="11394.7151">14759 1786,'0'25,"-25"-25,25 25,-25-1,25 1,-25 25,1-1,-1-24,25 25,-25-25,0 24,0-24,1 0,-1 0,25-1,-25 1,0-25,0-25,1 1,24-1,0-25,0 25,0-24,0-1,0 25,24 1,1-1,0 0,0 25,0 25,24-25,-24 25,0-1,-25 1,25 25,-1-25,1-1,0 1,-25 0,25 0,-25-50,0 0,-25 0</inkml:trace>
  <inkml:trace contextRef="#ctx0" brushRef="#br0" timeOffset="11690.6256">14436 1662,'-24'0,"48"0,1 0,0 25,25-25,-26 0,26 0,0 25,-26-25,26 0,0 24,-26-24,26 0,-25 0,0 25,-1-25,1 0,0 0,-25-25,-25 1,0-1,1 0,-1 0,0 0,25 0,-25 1,0-1,25 0,0 0,0 0</inkml:trace>
  <inkml:trace contextRef="#ctx0" brushRef="#br0" timeOffset="12218.7715">15255 1240,'0'0,"0"-25,0 1,25 24,-1 0,1 24,0-24,0 25,-25 0,25 0,-25 0,0-1,0 1,0 0,0 0,0 0,-25-1,0 1,25 0,-25 0,25 0,-25-1,50 1,0-25,0 0,0 0,0 0,-1 0,1 0,0 0,-25 25,-25 0,25 0,0 0,-25-1,25 26,0 0,0-1,-24 1,24-1,0 1,0 0,0 24,0-24,0-1,0-24,0 25,0-26,0 1,0 0,0 0,0 0,-25-1,0 1,0-25,0-25,0 25</inkml:trace>
  <inkml:trace contextRef="#ctx0" brushRef="#br0" timeOffset="55579.5712">13816 1960,'0'-25,"-25"50,25-1,0 1,-24 0,-1 0,25 0,-25 24,0-24,0 0,1 24,-1-24,0 0,0 0,25 0,-25-1,1-24,24 25,-25-25,0-25</inkml:trace>
  <inkml:trace contextRef="#ctx0" brushRef="#br0" timeOffset="56091.1955">13593 1513,'0'-25,"25"25,-25 25,25-25,-25 25,24 0,1-1,0 1,0 25,-25-25,25 24,-1 1,1 0,0-1,-25 1,25-1,0 1,-1 0,1-1,-25 1,25-1,0-24,0 25,-25-25,24-1,-24 1,25-25,-25 25</inkml:trace>
  <inkml:trace contextRef="#ctx0" brushRef="#br0" timeOffset="60186.9851">10195 3398,'-25'0,"25"25,-25 0,0 0,25-1,-24 1,-1 0,0 0,0 0,25-1,-25 1,0 25,1-25,-1-25,25 25,-25-1,0 1,0 0,1-50,-1 0</inkml:trace>
  <inkml:trace contextRef="#ctx0" brushRef="#br0" timeOffset="60402.7174">9971 3150,'25'0,"0"0,-25 25,25-25,-25 25,25 24,0-24,-1 25,1-1,-25 1,25 0,-25-1,25-24,0 25,-25-1,24-24,-24 0,0 25,25-26,-25 1,25 0,-75-25</inkml:trace>
  <inkml:trace contextRef="#ctx0" brushRef="#br0" timeOffset="60967.0203">10468 3646,'-25'-25,"25"50,0 0,0 0,0 0,0 0,25-25,-1 24,1 1,-25-50,25 25,0 0,0-24,-25-1,24 0,1 0,-25 0,0 0,0 1,0-1,-25 0,25 0,-24 25,-1 0,0 0,0 0,25 25,-25 0,1 0,24-1,0 1,-25-25,25 25</inkml:trace>
  <inkml:trace contextRef="#ctx0" brushRef="#br0" timeOffset="61795.6531">10864 3249,'0'-24,"25"48,-25 1,0 25,0-25,-25 24,25 1,0-1,-24 1,-1 0,25-1,-25 1,25-25,0 0,-25-1,50-48,0-1,0 25,-1-25,1 25,0 0,0-25,0 25,-1 25,1-25,0 0,0 0,0 0,-50-25</inkml:trace>
  <inkml:trace contextRef="#ctx0" brushRef="#br0" timeOffset="61987.7398">10864 3249,'0'-24,"25"24,0 0,0 0,0 0,-1 0,1 0,0 0,0 0,0 0,-25 24</inkml:trace>
  <inkml:trace contextRef="#ctx0" brushRef="#br0" timeOffset="62159.4927">10815 3473,'25'0,"-1"0,1 0,0-25,0 25,0 0,24 0,-24 0,0 25,0-25,-1 0,1 0,0 0</inkml:trace>
  <inkml:trace contextRef="#ctx0" brushRef="#br0" timeOffset="62378.8667">11261 3448,'25'0,"-25"-25,25 25,0 0,0 0,24 0,-24 0,25 0,-26 0,1 25,0-25,25 0,-26 0,-24 25,25-25,0 0</inkml:trace>
  <inkml:trace contextRef="#ctx0" brushRef="#br0" timeOffset="62612.0341">11906 3175,'0'0,"-25"0,25 25,0 0,-24-25,24 24,0 26,-25 0,25-26,-25 26,0 0,0-1,1 26,-1-26,25 1,-25-25,25 0,0-1,0 1,0-50,0 1,25-1</inkml:trace>
  <inkml:trace contextRef="#ctx0" brushRef="#br0" timeOffset="62823.4752">11931 3125,'-25'0,"50"0,-25 25,0 0,25 0,-25 0,0 24,0 1,0-1,25 1,-25 0,0-1,0 1,24-1,-24 1,0 0,0-25,0-1,0 1,0 0,0 0,-24-50</inkml:trace>
  <inkml:trace contextRef="#ctx0" brushRef="#br0" timeOffset="62983.1793">11782 3522,'25'0,"0"0,0 0,24 0,-24 0,0 0,0 0,-1 0,1-25,0 25</inkml:trace>
  <inkml:trace contextRef="#ctx0" brushRef="#br0" timeOffset="63403.8541">9872 3026,'-25'0,"1"0,-1 25,25 0,-25 0,0-1,0 26,1 24,24-24,-25 24,25-24,0 0,-25 24,25-24,25 24,-25-24,25-1,-1 26,1-26,25-24,-1 25,1-25</inkml:trace>
  <inkml:trace contextRef="#ctx0" brushRef="#br0" timeOffset="63859.9317">12080 3076,'0'-25,"25"25,-1 0,1 25,-25 0,25-1,0 26,0-25,-25 24,25 1,-25 0,0-1,0 1,24-1,-24 1,-24 0,24-1,-25 1,25 0,-25-1,0 1,0-1,0-24</inkml:trace>
  <inkml:trace contextRef="#ctx0" brushRef="#br0" timeOffset="64371.0257">12874 3324,'0'0,"-25"-25,50 50,-25 0,0-1,-25 26,25-25,0 24,-25 1,0 0,0-1,1 1,-1-25,0 0,25-1,-25 1,0 0,1-25,-1 0,25-25,-25 25,25-25,-25 1,25-1,-25-25,25 25,0-24,0 24,0 0,25 0,-25 0,25 25,0 0,0 0,-1 0,1 0,0 25,0 0,0-25,-1 25,1 0,0-25,0 24,-25 1,25-25,-1 0,1 25,-99-75</inkml:trace>
  <inkml:trace contextRef="#ctx0" brushRef="#br0" timeOffset="64651.0005">12576 3175,'0'-25,"25"25,0 0,-1 0,26 0,-25 0,24 0,-24 0,0 0,25 0,-26 0,1 0,25 0,-25 0,-1 0,1 0,-25-25,-25 1,1-1,24 0,-25 0,0 0</inkml:trace>
  <inkml:trace contextRef="#ctx0" brushRef="#br0" timeOffset="64979.1152">13295 3373,'-24'0,"48"0,1 0,0 0,0 0,0 0,-1 0,1 0,0 0,0 0,0 0,-1 0,1 0,-50 0</inkml:trace>
  <inkml:trace contextRef="#ctx0" brushRef="#br0" timeOffset="65135.8605">13295 3522,'0'25,"25"-25,0 0,0 0,0 0,24 0,-24 0,25 0,-26 0,1 0,0 0,-50-50,50 50</inkml:trace>
  <inkml:trace contextRef="#ctx0" brushRef="#br0" timeOffset="65482.839">13965 3349,'-25'0,"0"0,1 24,24 1,0 0,0 25,0-26,-25 26,25-25,0 24,25 1,-25-25,0 0,24-25,-24 25,25-25,0 0,0-25,0 0,-1 0,-24 0,25 0,0-24,0 24,-25 0,0-24,25 24,-25 0,0 0,0 0,-25 1,25-1,0 0,-25 25,0 0,25-25,-25 25,1 0,-1 25,0 0,0-25,0 25,25-1,-24 1,-1 0</inkml:trace>
  <inkml:trace contextRef="#ctx0" brushRef="#br0" timeOffset="65891.7471">13767 3076,'0'0,"-25"0,50 25,-1-25,1 0,0 0,0 0,24 0,-24 0,25 0,-1 0,-24 0,25 0,-25 0,-1 0,26 0,-25 0,0 0,-50-25,25 0,-25 25,25-25,-25 0,0 25,25-24,-24 24</inkml:trace>
  <inkml:trace contextRef="#ctx0" brushRef="#br0" timeOffset="79911.0199">5854 2654,'25'0,"0"0,-1 0,1 0,0 0,0 0,0 25,-1-25,1 0,0 0,0 0,0 0,-1 0,1 0,0 0,0 0,0 0,-1 0,1 0,0-25,0 25,0 0,-1 0,1 0,0 0,0 0,0 0,-1 0,1 0,0 0,0 0,0 0,-1 0,1-25,0 25,0 0,0 0,-1 0,1 0,0 0,0 0,0 0,0 0,-1 0,1 0,0 0,0 0,0 0,-1 0,26 0,-25 0,0 0,-1-25,1 25,0 0,-50 0,0 0</inkml:trace>
  <inkml:trace contextRef="#ctx0" brushRef="#br0" timeOffset="80967.2291">6276 2853,'0'-25,"0"50,-25-1,0 1,25 0,-25 0,25 0,-25 24,1-24,-1 25,0-1,0 1,0-1,25 1,-24 0,-1-1,0 1,25-25,-25 24,25-24,-25 0,25 0,-24-1,24 1,0-50,0 1,0-26,0 0,24 26</inkml:trace>
  <inkml:trace contextRef="#ctx0" brushRef="#br0" timeOffset="81331.253">6300 2803,'-24'-25,"24"50,-25 0,0-25,25 25,-25-1,0-24,1 25,-1 0,0 0,0 0,-24-1,24 1,0 0,0 0,0 0,1-1,24 1,-25 0,0-25,25 25,-25-25,50-25,0 0</inkml:trace>
  <inkml:trace contextRef="#ctx0" brushRef="#br0" timeOffset="81582.7269">6276 2803,'0'25,"0"0,24-1,-24 1,0 0,25-25,-25 50,0-26,25 1,-25 0,0 25,25-26,-25 1,25 0,-25 0,0 0,0-1,24-24,-24 25,-24-25</inkml:trace>
  <inkml:trace contextRef="#ctx0" brushRef="#br0" timeOffset="83743.0252">4490 4415,'0'-25,"0"50,-25 0,25 0,0 0,-25-1,25 1,-25 25,0-25,25-1,-24 26,-1-25,0 0,25-1,-25 1,0 0,1 0,-1 0,0 0,0-25,25 24,-25-24,1 0,24-24,-25 24,25-50,-25 25,25-25</inkml:trace>
  <inkml:trace contextRef="#ctx0" brushRef="#br0" timeOffset="83975.3503">4266 4142,'25'0,"0"0,0 25,0 0,-1-25,1 25,-25 24,25-24,0 25,-25-1,25 1,-1 24,-24-24,25 0,-25-1,25 1,-25-1,0 1,25 0,-25-25,25 24,-25-24,24 0,1-50</inkml:trace>
  <inkml:trace contextRef="#ctx0" brushRef="#br0" timeOffset="84274.5057">4787 4688,'-25'25,"1"0,24-1,0 1,24-25,-24 25,0 0,25-25,-25 25,25-25,0 0,0-25,0 0,-25 0,0 0,24 25,-24-24,0-1,-24 25,24-25,0 0,-25 25,0-25,0 25,0 0,0 25,1-25,24 25,-25 0,25 0</inkml:trace>
  <inkml:trace contextRef="#ctx0" brushRef="#br0" timeOffset="84523.3186">5085 4217,'25'0,"0"25,-1-25,1 24,0-24,-25 25,25-25,0 25,-50-25</inkml:trace>
  <inkml:trace contextRef="#ctx0" brushRef="#br0" timeOffset="85183.7518">5060 4366,'0'0,"25"0,-25 24,25-24,-25 25,0 0,0 0,0 24,25-24,-25 0,0 0,0 0,0-1,0 1,0 0,-25-25,25 25,0-50,25 0,-25 0,0 1,0-1,24 0,-24 0,25 0,0 1,-25-1,25 0,0 25,-1 0,1 0,-25 25,25 0,-25-1,0 1,0 0,0 0,-25 0,25-1,0 1,-25 0,25-50,0 0,25 1,-25-1,25 25,0-25,-25 0,25 25,-1-25,1 25,0 25,0-25,-25 25,0 0,0 0,0-1,-25 1,25 0,0 0,-25-25,0 25,1-25,-1 0,25-25,0 0,0 0,0 0,0 1,25-1,-25 0</inkml:trace>
  <inkml:trace contextRef="#ctx0" brushRef="#br0" timeOffset="85847.153">5556 4266,'0'0,"0"-24,25 24,-25 24,25 1,-25 25,0-25,0-1,0 1,25-25,-25 25,0 0,24-50,1 0,0 0,0 1,0 24,-1-25,1 25,0-25,0 0,-25 0,-25 25,25-24,-25 24,25-25,-25 25,1-25,24 0,0 50,0 0,0 0,0-1,0 26,0 0,0-1,0 1,0-1,0 1,0 0,0-26,0 26,0-25,0 24,0-24,0 0,-25-50,25 0,-25 25,0-24,25-1,-25 0,1 0,24 0,24 25,1-24,0 24,0-25,0 25,-1-25,1 0,0 25,0-25,-25 1,25-1,0 0</inkml:trace>
  <inkml:trace contextRef="#ctx0" brushRef="#br0" timeOffset="86775.7397">5904 4118,'24'0,"1"24,0-24,0 0,0 0,-1 0,1 0,0 0,0 0,0 0,-1-24,-24-1,-24 25,-1-25,0 25,0 0,0-25,25 50,0 0,0 0,0-1,0 1,0 0,0 0,0 0,0-1,0 1,0 0,25-50,0 25,0 0,-25-25,25 25,-25 25,0 0,-25-25,25 25,-25 0,0-25,0 24,1 1,-1 0,-25 0,25 0,1-1,-1 1,0-25,0 25,50-25,0 0,0 0,24-25,-24 25,0 0,24-25,-24 25,25 0,-25-24,24 24,-24 0,0 0,0 0,-25-25,24 25,-48 0,-1 0,0 0,0-25,0 25,1-25,-1 0,25 50,0 0,0 0,25 0,-25 24,0 1,0-25,0 24,0 1,0-1,0-24,0 25,0-25,0 0,0-1,0 1,-25-25,0 0,25-25,-25 1,0 24,1-25,-1 0,0 25,0-25,0 0,1 25,24-25,0 1,24 24,1-25,25 25,-1-25,1 0,0 0,-26 1,26-26,0 25</inkml:trace>
  <inkml:trace contextRef="#ctx0" brushRef="#br0" timeOffset="87375.3587">6499 4167,'0'-25,"0"50,25-25,-50 25,0-25,25 25,-25 0,0-25,25 24,-24-24,-1 25,0 0,50-50,0 25,-1 0,1-25,0 50,0-25,0 0,-1 25,-24 0,0 0,-24-25,24 49,-25-24,0 0,0 0,25-1,-25 1,1 0,-1-25,50 0,-1-25,1 50,0 0,-25 0,0-1,0 1,0 0,0 0,0 0,0-1,-25-24,25 25,0-50,0 1</inkml:trace>
  <inkml:trace contextRef="#ctx0" brushRef="#br0" timeOffset="87803.1232">6648 4192,'24'0,"1"0,0 0,0 0,0-25,-1 25,1 0,0 0,0 0,0-25,-50 50,0-25,25 25,-25 0,0 0,25-1,0 1,0 0,0 25,0-26,0 26,-24-25,24 0,24-1,-24 1,25-25,0-25,0 1,0 24,-25-25,25 25,-25-25,24 25,-24-25,-24 25,-1 0,0 0,0-25</inkml:trace>
  <inkml:trace contextRef="#ctx0" brushRef="#br0" timeOffset="87995.4366">6697 4415,'-25'0,"25"25,0 0,0 0,0-1,0 1,0 0,0 25,0-26,0 1,0 0,0 0,0 0,25-1,0-24,0-24,0 24,-1 0,1 0,0-25,0 0,25 25,-26-25,1 0,25 25,-25-24,-1-1</inkml:trace>
  <inkml:trace contextRef="#ctx0" brushRef="#br0" timeOffset="88475.174">7193 4118,'25'24,"0"-24,0 25,0 0,-25 0,0 0,-25-25,25 24,-25 1,25 0,-25 0,25 0,-25-1,25 1,25 0,-25 0,0 0,25-1,-25 1,0 0,25 0,-25 0,0-1,-25-24,25 25,0 0,-25 0,0 0,1-25,-1 0,0-25,0 25,25-25,-25 25,25-25,-24 0,24 1,24-1,1 0,0 25,0-25,0 25,-1 0,1-25,0 25,0 0,0-24,-1 24,1-25,0 25,-25-25,25 0,0 0</inkml:trace>
  <inkml:trace contextRef="#ctx0" brushRef="#br0" timeOffset="88650.92">7516 3919,'25'0,"-1"0,1 25,0-25,0 25,0-25,-1 0,1 0,-25 25</inkml:trace>
  <inkml:trace contextRef="#ctx0" brushRef="#br0" timeOffset="89443.785">7541 3994,'-25'0,"25"24,-25 1,25 0,0 0,0 0,-25-1,25 26,0-25,0 0,-25-1,25 1,-24 0,48-50,1 0,0 1,0-1,0 0,-1 25,1-25,25 0,-25 25,-1-24,1 24,25 0,-25 0,-1 0,1 0,-25 24,25-24,-50 25,0 0,1-25,-1 0,0 0,25 25,-25-25,0 0,1 0,24-25,-25 25,25 25,-25-25,25 25,-25-1,25 1,0 0,-25 0,25 0,-24-1,-1 1,0 0,25 0,25-25,-25-25,25 25,-1-25,1 0,0 25,0-24,0 24,-1-25,1 25,0 0,0 0,-25 25,0-1,-25-24,0 25,0 0,1 0,-1-25,-25 25,25-1,1-24,-1 25,50-25,-1 0,1 0,25 0,-25 0,-1 0,1 0,0 0,-25 25,0 0,-25 0,25-1,-25-24,1 25,-1 0,-25 0,25-25,1 25,-1-25,50 0,-1 0,1 0,0-25,0 25,0 0,24 0,-24-25,0 25,24-25,-24 25,0-25,25 1,-26 24,-24-25</inkml:trace>
  <inkml:trace contextRef="#ctx0" brushRef="#br0" timeOffset="89611.0985">7962 3994,'25'0,"0"0,0 0,0 0,-1 0,1 0,0 0,0 0,-25 24</inkml:trace>
  <inkml:trace contextRef="#ctx0" brushRef="#br0" timeOffset="89775.5346">8012 4167,'0'25,"-25"0,25 0,0 24,0-24,-25 25,25-1,0 1,0-1,0 1,-25 0,25-1,0-24,0 0,25-25,-25-25,0-25,25 26,0-26</inkml:trace>
  <inkml:trace contextRef="#ctx0" brushRef="#br0" timeOffset="90079.4548">8210 4142,'25'0,"-25"-24,25 24,0 0,0 24,-1-24,1 0,-25 25,0 0,0 0,0 0,0-1,0 1,0 25,0-25,0 24,25 1,-25-1,0 1,0 0,0-1,0 1,25-1,-25 1,0-25,0 0,0 24,0-24,0 0,-25-25,0-25,0 0,-24 1,-26-26,51 25</inkml:trace>
  <inkml:trace contextRef="#ctx0" brushRef="#br0" timeOffset="90531.4193">8037 4266,'25'25,"-25"0,0 0,0 0,0 24,0-24,0 25,0-26,0 1,0 0,24 0,-24-50,0 0,0-24,0 24,0 0,25-25,-25 26,0-1,25 0,-25 0,0 0,25 25,0-24,-1 24,1 0,0 0,-25 24,-25 1,25 0,0 0,0 0,-25 24,25-24,0 0,0 0,0-1,0 1,0 0,0 0,0 0,-24-25,24-25</inkml:trace>
  <inkml:trace contextRef="#ctx0" brushRef="#br0" timeOffset="90699.8336">8086 4415,'25'0,"0"0,0 0,0 0,-1 0,1 25,-25 0,-25-25,25 25,-24-25,-1 24</inkml:trace>
  <inkml:trace contextRef="#ctx0" brushRef="#br0" timeOffset="90799.2966">8086 4589,'25'0,"0"-25,0 25,0 0,-1 0,1-25,0 25,-50-74</inkml:trace>
  <inkml:trace contextRef="#ctx0" brushRef="#br0" timeOffset="110267.3163">14784 3125,'24'25,"1"0,0 0,0-25,0 25,-1-25,1 0,0 24,-50-24,0 0</inkml:trace>
  <inkml:trace contextRef="#ctx0" brushRef="#br0" timeOffset="111015.0499">14734 3324,'0'25,"25"-1,-25 1,0 0,0 0,0 0,0-1,-25 26,25-25,0 0,0-1,0 1,0 0,-25 0,25 0,0 0,0-50,25 0,-25 0,0 0,25-24,-25 24,25-25,-1 25,1 1,-25-1,25-25,0 50,0-25,-1 25,1 0,0 0,-25 25,0 0,0 0,0 0,0-1,0 26,0-25,-25 0,25-1,-25 1,25 0,0-50,0 0,25 1,0-1,-25 0,25-25,0 26,-1 24,-24-25,25 25,0 0,0 0,0 25,-1-1,-24 1,0 0,0 0,0 0,0-1,0 1,-24 0,24 0,-25-25,25 25,-25-25,25 25,-25-25,0 0,25-25,0 0,0 0,0 0,25 0,-25 1,25-1,-25-25,25 25,0 1,-25-1,24 0,1 0</inkml:trace>
  <inkml:trace contextRef="#ctx0" brushRef="#br0" timeOffset="111699.8641">15528 2977,'0'0,"-25"0,25 24,-25-24,25 25,25 0,0-25,-25 25,25-25,24 0,-24 0,0 0,0 0,-1-25,26 25,-25 0,0 0,-25 25,-25-25,0 25,0-25,0 24,1-24,-1 25,-25 0,25 0,1 0,-1 24,0-24,25 25,-25-26,25 26,-25 0,25-1,0 1,0 24,0-24,-24 0,24-26,0 26,0-25,24 0,-24-1,0-48,25 24,-25-50,25 25,-25-24,25-1,-25 0,25 1,-1-1,-24 0,25 1,-25 24,25 0,0 0,-25 1,25-1,-1 0,1 0,0 25,0 0,0 0,-1 0,1 0,-25 25,0 0,-25 0,25-1,0 1,-24 0,24 25,0-26,0 26,0 0,0-1,0-24,0 25,0-25,0 24,0-24,0 0,0 0,0-1,0-48,-25 24,25-25,-25 0,25 0,-25 0,0 1</inkml:trace>
  <inkml:trace contextRef="#ctx0" brushRef="#br0" timeOffset="111871.2611">15577 3522,'0'-25,"25"25,0 0,0 0,0 0,-1 0,1 0,0 0,-25 25,-25-25</inkml:trace>
  <inkml:trace contextRef="#ctx0" brushRef="#br0" timeOffset="112003.089">15553 3646,'24'0,"1"0,0-25,0 25,0 0,-1-24,1 24,0-25,0 25,0-25</inkml:trace>
  <inkml:trace contextRef="#ctx0" brushRef="#br0" timeOffset="112203.5523">15677 3448,'0'-25,"-25"50,25 0,0 24,0-24,0 25,0-26,0 26,0 0,0-25,0 24,0-24,0 0,0 0,25-50,-25 0</inkml:trace>
  <inkml:trace contextRef="#ctx0" brushRef="#br0" timeOffset="112919.0566">15949 3225,'25'0,"0"0,-25 24,25 1,0 0,-50 0,25 0,-25-25,25 24,-25-24,0 25,1 0,-1-25,25 25,-25-25,50 0,0 0,-1-25,1 25,0 0,0 0,0 0,-1 25,1-25,0 25,-50-1,25 1,-25 0,1 0,-1 24,0-24,0 0,0 0,1 0,-1-25,25 25,25-50,-1 25,1-25,0 25,0-25,0 0,-1 25,26-25,-25 1,0-1,-1 25,1-25,0 25,-25-25,0 0,0 1,-25-1,0 0,1 0,-1 0,25 1,-25 24,25-25,-25 50,50-25,-25 24,-25 1,25 25,0-1,0 1,0 0,0-1,0 26,0-26,0 26,0-1,0 1,0-26,0 1,0-1,0-24,0 0,0 0,0 0,0-50,0 0,0 0,0-24,0-1</inkml:trace>
  <inkml:trace contextRef="#ctx0" brushRef="#br0" timeOffset="113107.2527">16446 3076,'24'0,"1"25,0-25,0 24,0-24,-25 25</inkml:trace>
  <inkml:trace contextRef="#ctx0" brushRef="#br0" timeOffset="113367.2614">16396 3150,'-25'25,"25"0,-25-25,25 25,0-1,0 1,0 25,-25-25,25-1,0 1,-24 0,24 0,0 0,24-25,1-25,0 0,0 25,0-25,0 0,-1 1,26 24,-25 0,0-25,24 25,-24 0,0 0,0 0,-1 25,1-25,-25 24,-49-48,24 24</inkml:trace>
  <inkml:trace contextRef="#ctx0" brushRef="#br0" timeOffset="113938.9078">16495 3373,'-25'25,"25"0,-24 0,24 0,-25-1,25 1,-25 0,0 0,25 0,-25-1,25 1,0 0,0-50,25 25,0-25,0 1,0-1,-1 25,-24-25,25 25,0 0,0 0,0 0,-25 25,24-25,-48 25,-1-1,0 1,0-25,0 0,1 0,48 0,1 0,-25 25,25-25,0 0,0 25,-1 0,-24 0,-24-1,24 1,-25-25,25 25,-25 0,0 0,0-1,-24 1,24 0,0-25,0 25,0-25,50 0,0 0,0 0,0-25,0 25,-1 0,1 0,0-25,0 25,0 0,24 0,-24-25,0 25,24 0,-24 0,0-24,-25-1,25 25,0-25</inkml:trace>
  <inkml:trace contextRef="#ctx0" brushRef="#br0" timeOffset="114107.3176">16966 3150,'0'0,"25"0,0 25,0-25,0 25,-1-25,1 0,0 25,0-25,-25 24</inkml:trace>
  <inkml:trace contextRef="#ctx0" brushRef="#br0" timeOffset="114267.0248">16991 3423,'0'0,"-25"50,25-26,0 26,0 0,-24-1,24 1,0 0,0-26,0 26,0-25,0 0,0-1,0-48,24-1,1-25,-25 1</inkml:trace>
  <inkml:trace contextRef="#ctx0" brushRef="#br0" timeOffset="114603.4467">17239 3299,'0'0,"0"-25,25 0,0 1,0 24,-1-25,1 25,0 0,25-25,-26 25,1 0,0 0,0 25,0-25,-25 25,0-1,0 1,0 0,-25 0,25 0,-25-1,25 26,0-25,-25 24,25-24,0 25,0-1,0 26,0-25,0-1,0 1,0-1,0-24,25 25,-25-25,0-1,0 1,-25-50,0 1,1-1,-1-25,-25 1,25-1,1 0,-26 1,50-1,-25 0</inkml:trace>
  <inkml:trace contextRef="#ctx0" brushRef="#br0" timeOffset="115255.9149">17165 3448,'0'0,"0"-25,0 50,0 0,0-1,0 1,0 0,0 25,0-26,0 1,0 0,0 0,0 0,0 0,0-50,25-25,-25 25,0 0,24-24,-24 24,0-25,25 26,0-1,0 0,0 25,-25-25,24 25,1 25,-50 0,25 0,0-1,-24 1,24 0,0 0,0 0,0-1,0 26,0-25,0 0,-25 0,25-1,0 1,0 0,-25-50,0 0,25 1,-25-1,25 0,0 0,-24 0,24 0,0 1,24 24,1 0,0 0,0 24,0 1,-25 0,0 0,-25-25,25 25,-25 0,0-25,25 24,-25 1,50-25,-25-25,25 25,0-24,0-1,-1 25,1-25,0 0,-25 0</inkml:trace>
  <inkml:trace contextRef="#ctx0" brushRef="#br0" timeOffset="188651.6894">6400 6871,'0'-25,"0"0,0 0,0 1,0-1,0 0,-25 25,25-25,0 0,0 1,-25-1,0 0,0 25,1 0,-1 25,0-25,0 25,0 24,1-24,-1 0,25 0,-25 24,25 1,0-25,-25 24,25 1,0-25,25 24,-25-24,0 0,25-25,-25 25,25-25,-25 25,24-50,1 25,0 0,-25-25,25 0,0 0,24-24,-24-1,0 1,-25-1,25 0,-1-24,1-1,0 1,-25 0,25 24,-25-24,25 24,-25 0,0 26,24-26,-24 25,0 0,-24 50,24 25,-25-25,25 24,-25 1,0 24,25 1,-25-26,25 26,0-1,0 0,0 1,0-25,0-1,0-24,25 25,-25-26,25-24,0 25,0-25,-1 0,1 0,-25-25,25 1,0-1,0 0,-1 0,1-24,0 24,-25-25,25 25,-25-24,25 24,-25 0,24 0,-24 0,-24 50,24 0,0 0,0 24,-25-24,25 25,0-25,0 24,0-24,0 0,0 0,0 0,0-1,0 1,-25-50,25 1</inkml:trace>
  <inkml:trace contextRef="#ctx0" brushRef="#br0" timeOffset="188791.104">6722 6424,'25'0,"0"25,-1 0,1-25,-25 25</inkml:trace>
  <inkml:trace contextRef="#ctx0" brushRef="#br0" timeOffset="189308.0389">6970 6648,'0'24,"0"1,0 0,0 0,0 0,0-1,0 1,0 0,0 0,0 0,0 0,0-50,0 0,0 0,0 0,0-24,25 24,-25-25,25 25,0 1,-25-1,24 25,1 0,0 0,-25 25,25-1,-25 1,0 0,0 0,25 0,-25 24,0-24,0 0,0 0,0-50,0 0,24 0,-24 0,25 1,-25-1,25-25,0 25,0 1,-1 24,-24 24,0 1,0 0,0 25,0-26,0 1,0 0,25 0,-25 0,0 0,25-1,0-24,0 0,-1 0,1-24,0-1,0 25</inkml:trace>
  <inkml:trace contextRef="#ctx0" brushRef="#br0" timeOffset="189699.374">7888 6176,'-25'-24,"0"48,25 1,-25 0,1 0,24 24,-25 26,0-26,25 26,-25-1,25 1,-25-1,25-24,0 24,25-24,-25-1,0 1,25 0,-25-26,25 1,0 0,-1 0,-24 0,25-25,0 24,0-24,0-24</inkml:trace>
  <inkml:trace contextRef="#ctx0" brushRef="#br0" timeOffset="190559.2812">8285 6350,'0'0,"0"-25,0 0,0 1,25 48,-25 1,0 25,0-1,0 26,24-1,-24 25,0-24,25-1,-25 1,25-26,-25 1,0 0,0-26,25 1,0-50,-25 1,24-26,-24 0,25 1,0-1,0-24,0-1,-1 1,1 24,0 1,0-1,0 0,-1 26,-24-1,25 0,-25 0,25 25,0-25</inkml:trace>
  <inkml:trace contextRef="#ctx0" brushRef="#br0" timeOffset="190887.646">8954 6796,'0'25,"0"0,-24 0,24 0,0 0,-25-1,25 1,-25 25,0-25,0-1,25 1,-24 0,-1 0,0-25,0 0,0-25,25 0,0 0</inkml:trace>
  <inkml:trace contextRef="#ctx0" brushRef="#br0" timeOffset="191087.3646">8830 6548,'25'25,"0"0,-25 0,25 0,0 24,-25-24,24 25,1-26,-25 26,25-25,0 0,0 0,-25 24,25-24,-25 0,24 0,-24-1,25-24,-25 25,25-50</inkml:trace>
  <inkml:trace contextRef="#ctx0" brushRef="#br0" timeOffset="191379.7858">9302 6896,'-25'25,"25"-1,0 1,0 0,25 0,-25 0,25-25,-25 24,24-24,1 0,0-24,-25-1,0 0,25 0,-25 0,0 1,0-1,0 0,0 0,-25 25,25-25,-25 25,0 25,25 0,0 0,-24-25</inkml:trace>
  <inkml:trace contextRef="#ctx0" brushRef="#br0" timeOffset="191731.8616">9599 6176,'-24'-24,"48"24,-24 24,25 1,-25 0,25 25,-25-26,25 26,0-25,-25 24,24 1,-24 0,0-1,25 1,-25-1,0 1,0 0,0-1,0 1,0-25,0 24,0 1,-25 0,25-1,-24 1,-1-1,0-24,-25 25</inkml:trace>
  <inkml:trace contextRef="#ctx0" brushRef="#br0" timeOffset="208107.3816">10195 6573,'-25'-25,"50"50,0-25,-1 0,1 0,0 0,0 0,0 0,-1 25,1-25,0 0,0 0,0 0,-25 25,24-25,1 0,0 0,-50 0,0 0,1 0</inkml:trace>
  <inkml:trace contextRef="#ctx0" brushRef="#br0" timeOffset="208855.2383">10120 6772,'0'-25,"0"50,25-25,0 0,0 0,0 0,-1 0,1-25,0 25,0 25,0-25,-1 0,1 0,0 0,0 0,0 0,-1 0,1 0,0 0,0 0,-50 0,0 0,0 0</inkml:trace>
  <inkml:trace contextRef="#ctx0" brushRef="#br0" timeOffset="216603.9832">11385 6276,'-24'-25,"48"25,-24 25,0-1,0 1,25-25,-25 25,-25 0,25 0,0-1,0 1,0 0,0 0,-24 24,24-24,-25 0,25 25,0-26,-25 1,25 0,0 0,-25-25,25 25,0-50,0-25,25 25,-25-24,25 24,0-25,-25 1,24 24,1-25,-25 26,25-1,0 0,0 0,-1 25,-24-25,25 25,0 0,-25-24,25 24,0 0,-25 24,0 1,0 0,0 0,0 0,0-1,-25 1,25 25,-25-25,25 24,0-24,0 25,-25-26,25 1,25 0,-25 0,0 0,25-25,0 0,-1-25,1 25,0-25,0 25,-25-25,25 0,-25 1,24 24</inkml:trace>
  <inkml:trace contextRef="#ctx0" brushRef="#br0" timeOffset="217051.6878">11956 6499,'-25'0,"0"0,50-25,0 25,0 0,-1 0,1 0,0-25,0 25,24 0,-24 0,0 0,0-25,0 25,0 0,-1 0,1 0,0 0,0 0,-50 0,25 25,-25-50</inkml:trace>
  <inkml:trace contextRef="#ctx0" brushRef="#br0" timeOffset="217587.1787">12799 6176,'-25'25,"50"-25,-25 25,0 25,0-26,-25 26,50 0,-25-1,0 1,0-1,0 1,0-25,0 0,0-1,0 1,0 0,0-50,0 0,0 1,25-1,-25 0,0-25,0 26,0-26,25 0,-25 26,0-26,25 25,-25 0,24 1,-24-1,25 25,-25-25,25 25,0 0,0 0,-1 25,1-25,-25 25,25-25,0 0,-25 24,25-24,-1 25,-24 0</inkml:trace>
  <inkml:trace contextRef="#ctx0" brushRef="#br0" timeOffset="218043.1889">13419 6325,'-24'0,"24"-25,0 1,0-1,-25 25,25-25,0 0,-25 0,0 25,25 25,-25-25,25 25,-24 0,-1 0,0 24,0 1,25-1,-25 1,25-25,0 24,-25-24,25 25,0-25,0-1,0 1,25-25,0 0,-25-25,25 25,0-24,-25-26,25 25,-1 0,1-24,0 24,-25-25,25 1,-25-1,25 25,-25 1,0-26,0 25,0 50,-25-25,25 25,0 0,0 24,0-24,0 25,0-1,0-24,25 0,-25 24,0-24,24 0,-24 0,25 0,0-1,0-24,0-24,-1-1,1 0</inkml:trace>
  <inkml:trace contextRef="#ctx0" brushRef="#br0" timeOffset="218431.3129">13692 6251,'-25'0,"25"25,0-1,0 1,0 25,-24-1,24-24,0 25,0-1,0-24,-25 25,25-25,0-1,0 1,25-25,-25-25,0 1,24-26,-24 25,25-24,-25-1,25 0,0 1,0-1,-25 1,24-1,1 25,0 0,-25 50,0 0,0 25,0-26,0 26,-25 0,25-1,0-24,0 25,0-1,25-24,-25 0,0 0,0-1,25-24,0 0,-1 0,-24-24,25-1,0 0,0 0,0-24,-1-1,1 0</inkml:trace>
  <inkml:trace contextRef="#ctx0" brushRef="#br0" timeOffset="219007.0536">14238 5854,'-25'-25,"0"50,25 0,0 24,0-24,0 25,-25 24,25-24,0 24,-24-24,24 24,0-24,0-1,-25 1,25 0,0-26,0 1,0 0,0-50,0 0,0 1,0-26,0 25,0-24,25-1,-25 0,24 26,-24-1,25 0,0 25,-25-25,25 25,0 0,-1 0,1 25,0 0,-25 0,25-25,-25 24,0 1,0 0,-25-25,25 25,-25 0,0-25,1 0,-1 0,25 24,-25-24,0 0,0 0,1-24,-1 24,25 24,25 1,-25 0,24-25,-24 25,25 0,0-1,0 1,0-25,-1 0,1 0,0 0,0 0,0 0,0-25,-1 1,1-1</inkml:trace>
  <inkml:trace contextRef="#ctx0" brushRef="#br0" timeOffset="219231.5232">14709 5978,'0'0,"-25"0,25 25,-24-25,-1 25,25-1,-25 26,25 0,-25-1,25 1,0-1,-25 26,25-26,0 1,25 0,-25-1,0-24,25 25,-25-26,25 1,0-25,-1 25,1-25,0 0</inkml:trace>
  <inkml:trace contextRef="#ctx0" brushRef="#br0" timeOffset="220079.9696">15131 6226,'-25'0,"-25"-25,26 25</inkml:trace>
  <inkml:trace contextRef="#ctx0" brushRef="#br0" timeOffset="222895.4002">15106 6276,'0'-25,"-25"25,25 25,0-1,0 1,-25 0,1 0,24 0,-25-1,25 1,-25 0,0 0,25 0,-25-25,1 24,-1 1,25 0,-25-25,25 25,-25 0,0-25,25-25,-24 0,24 0,0 0</inkml:trace>
  <inkml:trace contextRef="#ctx0" brushRef="#br0" timeOffset="223143.5493">14908 6102,'0'-25,"24"0,1 25,0 25,0-25,-25 25,25 0,-25 0,0-1,24 1,-24 0,25 25,-25-26,0 1,0 25,25-25,-25-1,25 1,-25 25,0-25,25-1,-25 1,0 0,0 0,24 0,-24-1,25-48</inkml:trace>
  <inkml:trace contextRef="#ctx0" brushRef="#br0" timeOffset="223507.1721">15379 6424,'-25'0,"25"25,0 0,0 0,0 0,0-1,0 1,25 0,-25 0,0 0,25-25,0 0,-1 0,-24-25,25 0,-25 0,25 25,-25-25,0 1,0-1,0 0,0 0,0 0,0 1,0-1,-25 25,25-25,-25 25,1 25,-1 0,25-1,-25 1,25 0,0 0</inkml:trace>
  <inkml:trace contextRef="#ctx0" brushRef="#br0" timeOffset="223931.7469">15801 6052,'0'-24,"0"48,0 1,-25 0,25 0,0 24,0 1,-25 0,25-1,0 1,0-1,-25 1,25 0,0-26,0 1,-25 0,25 0,25-25,-25-25,25 25,0-25,0 25,-1 0,1 0,0 0,0 0,0-25,24 25,-24 0,0 0,0 0,-1 0,1 0,-50-24,1 24,-1-25,0 0</inkml:trace>
  <inkml:trace contextRef="#ctx0" brushRef="#br0" timeOffset="224119.613">15776 6052,'0'0,"25"0,-1 0,1 25,25-50,-25 25,-1 0,1 0,0 0,0 0</inkml:trace>
  <inkml:trace contextRef="#ctx0" brushRef="#br0" timeOffset="224307.3809">15776 6325,'0'-25,"25"25,-1 0,1 0,25 0,-25 0,-1 0,1 0,0-24,25 24,-26 0,1 0</inkml:trace>
  <inkml:trace contextRef="#ctx0" brushRef="#br0" timeOffset="224532.0806">16272 6201,'25'0,"-1"0,1 0,25 0,-25-25,24 25,-24 0,25 0,-25 0,24 0,-24-24,0 24,0 0,-1 0,1 0</inkml:trace>
  <inkml:trace contextRef="#ctx0" brushRef="#br0" timeOffset="224820.1458">16942 5904,'0'-25,"-25"50,25-1,-25 26,25-25,-25 24,0 1,25-25,-24 24,-1 26,0-26,25 1,-25-25,25 24,-25-24,25 0,0 0,0 0,0-50,0 0,25 0,-25-24</inkml:trace>
  <inkml:trace contextRef="#ctx0" brushRef="#br0" timeOffset="225070.9041">16966 5879,'-24'-25,"48"50,-24 0,0-1,0 1,0 0,25 25,-25-26,0 26,0-25,0 24,25 1,-25 0,0-1,0 1,0-25,0 24,25-24,-25 0,0 0,0-1,-25-48,25-1,-25 0,25 0,-25 0</inkml:trace>
  <inkml:trace contextRef="#ctx0" brushRef="#br0" timeOffset="225239.1853">16768 6276,'0'0,"25"0,0 0,-1 0,1 0,0 0,0-25,0 25,-1 0,26 0,-25 0,-25-25,25 25,-1-25</inkml:trace>
  <inkml:trace contextRef="#ctx0" brushRef="#br0" timeOffset="225635.5574">17338 5755,'25'24,"-25"1,25-25,-25 25,0 0,25 0,-25 0,0-1,0 1,0 0,25 0,-25 0,0 24,0-24,0 0,0 0,24-1,-24 26,0-25,0 0,0 24,25-24,-25 0,0 24,0-24,0 0,0 0,0 0,0-1,-25 1,25 25,-24-25,24-1,-25 26,0-25,0 0,0-25,-24 24</inkml:trace>
  <inkml:trace contextRef="#ctx0" brushRef="#br0" timeOffset="240831.4218">4738 8334,'0'0,"0"-24,0-1,-25 0,25 0,-25 25,0 0,0 0,1 0,24 25,-25 0,25 0,-25-1,25 1,0 0,0 0,0 24,0 1,0 0,0-1,0 1,0-1,0 1,25 0,-25 24,0-24,0-1,0 1,0 0,0-1,0-24,0 0,0 24,0-24,-25 0,25 0,0 0,-25-1,0 1,1-25,-1 0,0-25,0 1,-24-1</inkml:trace>
  <inkml:trace contextRef="#ctx0" brushRef="#br0" timeOffset="241019.9868">4316 8682,'25'-25,"0"25,-1-25,1 25,0 0,0 0,0 0,-1 0,1 0,0 0,0 0,0 0,24 25,-24-25,0 0,-25-25,25 25,-1 0,1 0</inkml:trace>
  <inkml:trace contextRef="#ctx0" brushRef="#br0" timeOffset="241284.5013">5110 8359,'-25'0,"0"25,0 0,25 0,-24-1,24 1,-25 25,25-1,0 1,-25 0,25-26,0 26,25 0,-25-26,0 26,25-25,-25 0,24-25,-24 24,25-24,0 0,0 0,-25-24,25 24</inkml:trace>
  <inkml:trace contextRef="#ctx0" brushRef="#br0" timeOffset="241527.0161">5432 8533,'0'0,"0"25,-25-1,25 26,-24-25,-1 0,25 24,-25-24,0 0,0 0,1 24,24-24,-25 0,25 0,-25-25,25 24,-25-24,0-24,25-1</inkml:trace>
  <inkml:trace contextRef="#ctx0" brushRef="#br0" timeOffset="241767.0605">5283 8334,'0'25,"25"-25,0 25,-25 0,25-25,-25 25,25-1,-25 26,24-25,-24 24,25-24,-25 25,0-25,25 24,-25-24,25 25,-25-26,25 1,-25 0,24 0,1-25,0 0,-25-25</inkml:trace>
  <inkml:trace contextRef="#ctx0" brushRef="#br0" timeOffset="242079.2022">5631 8285,'0'-25,"24"50,-24 0,25-25,-25 24,25 1,-25 0,25 0,-25 24,25-24,-25 0,24 25,-24-26,0 26,25-25,-25 0,0 24,0-24,0 0,0 0,0 24,0-24,-25 25,25-26,-24 26,-1-25,0 25,0-26,0-24</inkml:trace>
  <inkml:trace contextRef="#ctx0" brushRef="#br0" timeOffset="243383.5097">6201 8558,'25'0,"0"0,0 0,-1 0,1 0,0 0,0 0,0 0,-1-25,26 25,-25 0,0 0,-25 25,24-25,1 0,0 0,0 0,-50 0,0 0,0 0,1 24</inkml:trace>
  <inkml:trace contextRef="#ctx0" brushRef="#br0" timeOffset="243663.4423">6152 8756,'24'-25,"1"25,0 0,0 0,24 0,-24 0,25 0,-25 0,-1 0,26-25,-25 25,0 0,-1-24,1 24,0 0,0 0,0 0,-1 0,-48 0,24 24,-25-24</inkml:trace>
  <inkml:trace contextRef="#ctx0" brushRef="#br0" timeOffset="245519.8797">7838 8458,'0'-24,"-25"48,25 1,0 0,-24 0,-1 24,0-24,25 25,-25-25,0 24,1-24,-1 25,0-26,0 26,0-25,25 0,-24-25,-1 24,0-48,0 24,25-50,0 25</inkml:trace>
  <inkml:trace contextRef="#ctx0" brushRef="#br0" timeOffset="245755.2893">7615 8210,'25'0,"0"0,-1 25,1 0,-25 0,25 0,-25-1,25 26,0 0,-25-1,24 1,1-1,-25-24,25 25,0-25,0 24,-25-24,24 0,1 0,-25-1,25 1,-25 0,25-25,0 25</inkml:trace>
  <inkml:trace contextRef="#ctx0" brushRef="#br0" timeOffset="246046.7877">8037 8607,'25'0,"-1"0,1 0,0 0,0 0,0-25,-1 25,1 0,0 0,0 0,0-24,-1 24,1 0,-50 0</inkml:trace>
  <inkml:trace contextRef="#ctx0" brushRef="#br0" timeOffset="246415.4301">8781 8384,'0'0,"-25"0,25 25,0 0,-25-25,25 24,0 1,-25-25,25 25,-24 25,24-26,-25 1,0 0,25 0,-25 0,0-1,25 1,-24 0,-1 0,25 0,-25-25,0 24,0-24,1-24,24-1,-25 0,25 0,0-24</inkml:trace>
  <inkml:trace contextRef="#ctx0" brushRef="#br0" timeOffset="246664.0311">8533 8186,'0'-25,"25"25,-1 0,1 0,0 0,0 25,0-1,-1 1,-24 0,25 0,0 24,-25-24,0 25,25-1,-25-24,0 25,25-1,-25-24,24 25,-24-25,0-1,25 1,-25 0,25 0,-25 0,25-50</inkml:trace>
  <inkml:trace contextRef="#ctx0" brushRef="#br0" timeOffset="246943.8122">9153 8533,'0'25,"0"-1,0 1,0 0,0 0,0 0,-25-1,50 1,-25 0,0 0,0 0,0-1,-25-48,25-1</inkml:trace>
  <inkml:trace contextRef="#ctx0" brushRef="#br0" timeOffset="247431.7726">7441 7987,'0'0,"-24"0,24 25,-25-25,25 25,0 24,-25-24,25 25,-25-1,0 1,25 24,0-24,-24 24,24-24,0 24,24-24,-24 24,0-24,25 0,0-1,0 1,24-1,1 1,0-25,24 0,-24-25,24 0</inkml:trace>
  <inkml:trace contextRef="#ctx0" brushRef="#br0" timeOffset="247859.8034">9153 8086,'0'-24,"25"24,0 24,-1 1,1 0,0 25,-25-26,25 26,0 0,-1-1,-24 1,25-1,-25 1,25 0,-25-26,0 26,-25 0,25-1,-25 1,25-1,-24 1,-1 0,0-26,0 26,0-25,1-25,-1 0,0-25</inkml:trace>
  <inkml:trace contextRef="#ctx0" brushRef="#br0" timeOffset="248315.4245">9699 7789,'-25'-25,"25"0,-25 25,25-25,-25 25,0 0,1 0,-1 0,25 25,-25-25,0 0,25 25,-25 0,50-1,-25 1,25-25,0 25,0 0,-1 0,1-1,0 1,-25 0,-25 0,0-25,1 25,-1-25,0 25,0-25,25-25,25 25</inkml:trace>
  <inkml:trace contextRef="#ctx0" brushRef="#br0" timeOffset="248551.4263">9798 7863,'0'25,"0"0,0-1,0 1,0 0,-25-25,25 25,0 0,0 0,0-1,0 1,0 0,25 0,-25 0</inkml:trace>
  <inkml:trace contextRef="#ctx0" brushRef="#br0" timeOffset="248951.6702">10294 8334,'0'0,"0"-24,-25 24,0 24,1 1,-1 25,0-25,25 24,-25 1,25-1,-25 1,25 0,0-1,0-24,0 0,25 24,-25-24,25 0,-25 0,25-25,0 25,-1-25,1 0,0 0,25-25</inkml:trace>
  <inkml:trace contextRef="#ctx0" brushRef="#br0" timeOffset="249260.0633">10765 8483,'-25'-25,"25"50,-24 0,24 0,-25-25,25 25,-25-1,0 1,0 0,1 0,-1 24,0-49,0 25,0 0,25 0,-24 0,-1-1,0 1,0-25,0 0,25-25,-24 1</inkml:trace>
  <inkml:trace contextRef="#ctx0" brushRef="#br0" timeOffset="249543.6026">10542 8186,'0'-25,"25"25,0 0,-1 0,-24 25,25-25,-25 24,25 1,0 0,-25 0,25 0,-25 24,24-24,-24 25,25-26,-25 26,0 0,0-26,25 26,-25 0,25-26,-25 1,0 0,25 0,-25 0,0-1,0 1,24 0,-24 0,0-50,0 0</inkml:trace>
  <inkml:trace contextRef="#ctx0" brushRef="#br0" timeOffset="249799.1802">10939 8558,'25'0,"-1"0,1 0,0 0,0 0,0 0,-1 0,1 0,0 0,0 0,0 0,0 0,-1 0</inkml:trace>
  <inkml:trace contextRef="#ctx0" brushRef="#br0" timeOffset="250167.7171">11807 8310,'0'-25,"-25"25,0 25,25-1,0 1,-24 0,24 0,-25 0,25 24,-25-24,0 0,0 24,25-24,-24 0,-1 0,25 0,-25-1,0 1,25 0,-25-25,1 25,-1-25,-50-75,51 51</inkml:trace>
  <inkml:trace contextRef="#ctx0" brushRef="#br0" timeOffset="250427.1387">11559 8037,'0'-25,"25"25,0 25,-1-25,-24 25,25 24,0-24,0 25,0-26,-25 26,24 24,1-24,-25 0,0 24,25-24,-25-1,0 1,25-1,-25 1,0-25,25 0,-25-1,-25-24</inkml:trace>
  <inkml:trace contextRef="#ctx0" brushRef="#br0" timeOffset="250743.2647">11956 8508,'25'0,"-1"25,1-25,0 25,0-1,-25 1,0 0,-25 0,25 0,-25-25,0 24,1 1,-1-25,0 25,0-25,50 0,0 0,-25 25,25-25,-1 0,1 0,0 0,0 0,0 0,-1 0,1 0,0 0,0-25,0 25,-25-25</inkml:trace>
  <inkml:trace contextRef="#ctx0" brushRef="#br0" timeOffset="251003.456">12229 8062,'0'0,"25"0,-25 24,24 1,1 0,-25 0,25 24,0-24,0 25,-25-1,24-24,-24 25,0-1,0 1,0 24,0-24,0 0,-24-1,-1-24,25 25,-25-1,-25-24,50 0,-24 24,-1-49,-25-49</inkml:trace>
  <inkml:trace contextRef="#ctx0" brushRef="#br0" timeOffset="251411.5995">12675 7913,'0'0,"0"-25,0 0,0 0,0 0,-25 25,25-24,-24 24,-1 0,25 24,-25-24,25 25,-25 0,25 0,0 0,25-25,-25 24,25 1,0 0,-25 0,24-25,-24 25,0 0,25-1,-25 1,-25-25,1 25,24 0,-25-25,25 25,-25-25,0 0,0 0,25-25,0 0</inkml:trace>
  <inkml:trace contextRef="#ctx0" brushRef="#br0" timeOffset="251715.0799">12774 7987,'25'0,"0"0,-25 25,25-25,0 25,-50-25,25 25,-25-1,25 1,-25-25,25 25,-25-25,25 25,-24 0,48-25,1-25,0 25,0 0,0 0,-1 0,1 0,0 0,0 0,0 0,-50-50,50 50</inkml:trace>
  <inkml:trace contextRef="#ctx0" brushRef="#br0" timeOffset="251966.8772">13196 8582,'25'0,"0"0,0 0,-1 0,1-24</inkml:trace>
  <inkml:trace contextRef="#ctx0" brushRef="#br0" timeOffset="252063.1183">13543 8533,'25'25</inkml:trace>
  <inkml:trace contextRef="#ctx0" brushRef="#br0" timeOffset="252183.555">13816 8508,'0'0,"25"0,0 0,0 25,-1-25,1 0,-25 25,25-25</inkml:trace>
  <inkml:trace contextRef="#ctx0" brushRef="#br0" timeOffset="252643.9906">14511 8161,'-25'-25,"0"25,0 25,1 0,-1 24,0-24,0 25,0-1,0 26,1-26,24 1,0 24,0-24,0-1,0 1,24-25,-24 24,25-24,0 0,25 0,-25-25,-1 0</inkml:trace>
  <inkml:trace contextRef="#ctx0" brushRef="#br0" timeOffset="252943.8227">14833 8409,'0'0,"0"-25,0 50,-25 0,25-1,-24 26,-1-25,0 24,0-24,0 0,1 25,-1-26,0 1,0 0,0-25,1 25,-1 0,0-25,-49-50,74 25,-25 0</inkml:trace>
  <inkml:trace contextRef="#ctx0" brushRef="#br0" timeOffset="253200.0357">14635 7987,'25'0,"-1"0,1 0,0 25,0-25,0 25,-1 0,1-1,0 1,0 25,-25-25,25 24,-1 1,-24-1,25 1,0 0,-25-1,0 1,25-25,-25 24,0 1,0-25,25-1,-25 1,0 0,0 0,0 0,24-1,-48-48,24-1</inkml:trace>
  <inkml:trace contextRef="#ctx0" brushRef="#br0" timeOffset="253411.2061">15106 8458,'25'-24,"0"24,-1 0,1 0,0 0,25-25,-26 25,26 0,-25 0,0 0,24 0,-24 0,0 0,0 0,-25-25,25 25</inkml:trace>
  <inkml:trace contextRef="#ctx0" brushRef="#br0" timeOffset="253699.979">15825 8210,'-24'-24,"-1"48,0 26,25-25,-25 0,0 24,1-24,-1 25,0-26,0 1,25 25,-25-25,1-1,-1 1,25 0,-25-25,0 25,0-25,1 0,-1-25</inkml:trace>
  <inkml:trace contextRef="#ctx0" brushRef="#br0" timeOffset="253927.1975">15602 7913,'25'-25,"0"50,0-1,-1 1,1 0,0 0,0 25,0-1,-25 1,24-1,-24 1,25 0,-25-1,0 1,25-25,-25 24,0-24,25 25,-25-26,25 1,-25 0,24-25</inkml:trace>
  <inkml:trace contextRef="#ctx0" brushRef="#br0" timeOffset="254231.4359">16222 8235,'0'-25,"0"50,0 0,-25 0,25 0,0-1,-24 1,24 25,0-25,-25-1,25 26,-25 0,25-26,0 26,0-25,0 0,0-1,0 1,25 0,0-25,-1 0,-24-25,25 0,0 1,-25-1</inkml:trace>
  <inkml:trace contextRef="#ctx0" brushRef="#br0" timeOffset="254403.7369">16049 8384,'24'-25,"1"25,0 0,0 0,0 0,24 0,-24 0,0 0,0 0,24 0,-24 0,0-25,-25 1,25 24</inkml:trace>
  <inkml:trace contextRef="#ctx0" brushRef="#br0" timeOffset="254815.8956">16669 7913,'0'0,"0"-25,25 25,-25 25,24-1,1 1,0 0,-25 25,25-25,0 24,-25 1,24-1,-24-24,25 25,-25-1,0 1,0 0,-25-1,25 1,-24-1,-1 1,0 0,0-26,0 1,-24 0,24 0,0 0,0-25,1 0</inkml:trace>
  <inkml:trace contextRef="#ctx0" brushRef="#br0" timeOffset="255212.0257">17214 7590,'0'0,"-24"-25,-1 1,0 24,0 24,0-24,1 0,-1 25,0-25,25 25,0 0,0 0,0-1,25-24,0 25,-1 0,1-25,-25 25,25-25,-25 25,25-1,-25 1,-25 0,0 0,25 0,-25-25,1 24,-1-24,0 0,0 0,0-24</inkml:trace>
  <inkml:trace contextRef="#ctx0" brushRef="#br0" timeOffset="255503.9985">17388 7590,'-25'25,"25"0,0 0,0-1,-25 26,25-25,-24 24,24-24,0 25,0-25,0-1,0 1,0 0,0 0,24 0,1-25,0 0,-25-25,25 25,-25-25</inkml:trace>
  <inkml:trace contextRef="#ctx0" brushRef="#br0" timeOffset="255759.1424">17214 7838,'0'-25,"25"25,0 0,0 0,0 0,-1-24,1 24,25 0,-25 0,-1 0,1 0,0 24,0-24,-50 0</inkml:trace>
  <inkml:trace contextRef="#ctx0" brushRef="#br0" timeOffset="270935.7143">6598 10393,'-25'-25,"25"50,0 0,0 0,-25 24,25-24,-24 25,-1-25,0 24,0-24,0 25,1-26,-1 26,0-25,0 0,0-1,1 1,-1-25,0 0,0-25,0 1,25-26</inkml:trace>
  <inkml:trace contextRef="#ctx0" brushRef="#br0" timeOffset="271163.1654">6300 10120,'0'0,"0"-24,25 24,0-25,0 25,0 0,-1 0,1 25,0-25,0 24,0 1,-25 25,24-25,1 24,0 26,-25-26,25 26,-25-26,25 26,-1-26,-24 26,25-26,-25-24,25 25,0-1,-25-24,25 0,-1 0,-24-1,25-24,-25-24,25 24</inkml:trace>
  <inkml:trace contextRef="#ctx0" brushRef="#br0" timeOffset="271475.7324">6921 10641,'24'-25,"1"25,0-24,0-1,-25 50,0-1,0 1,0 0,0 0,0 0,0-1,-25 1,50 0,-25 0,0 0,25-25,-1 0,-24-25,25 0,-25 0,0 0,25 1,-25-1</inkml:trace>
  <inkml:trace contextRef="#ctx0" brushRef="#br0" timeOffset="271611.2766">7045 10368,'0'0,"-25"0,50 25,-1-25,1 25,0-25,0 25</inkml:trace>
  <inkml:trace contextRef="#ctx0" brushRef="#br0" timeOffset="272339.0866">7714 10096,'0'0,"-25"24,50-24,0 0,0 0,-25 25,25-25,-1 25,1-25,-25 25,0 0,0-1,0 1,0 25,-25-25,1 24,24-24,-25 25,0-1,25-24,-25 0,25 0,0-1,25-24,0-24,0-1,-1 0,-24 0,25 0,0 1,-25-1,25 0,-25 0,0 0,0 1,25 24,-1 0,1 24,0-24,0 25,0-25,-25 25,0 0,0 0,-25-1,25 1,-25 0,0 0,0 24,-24-24,24 25,0-25,-24-1,24 26,0-25,0 0,0-1,50-24,0 0,0 0,0 0,-1-24,1 24,0 0,25 0,-26 0,1 0,0 0,25 0,-25 0,-1 0,1 0</inkml:trace>
  <inkml:trace contextRef="#ctx0" brushRef="#br0" timeOffset="272683.4559">8384 10220,'0'24,"25"-24,0 0,-1 0,1-24,0 24,0 0,0 0,24 0,-24-25,0 25,0 25,-25-1,0 1,-25 0,25 0,-25 0,0-1,0 26,-24-25,24 24,-25 1,26 0,-1-26,0 26,0-25,0 0,25-1,-24 1,24-50,0 1,0-1</inkml:trace>
  <inkml:trace contextRef="#ctx0" brushRef="#br0" timeOffset="272826.9608">8508 10393,'0'25,"25"0,-25 0,0-1,0 26,0-25,25 24,-25-24,0 25,0-25,0-1,0 26,0-25,0 0</inkml:trace>
  <inkml:trace contextRef="#ctx0" brushRef="#br0" timeOffset="272984.0156">8706 10468,'0'24,"25"26,0-25,-25 0,25-1,0 1,-25 25,24-50,1 25,-25-1,25-24,0-24</inkml:trace>
  <inkml:trace contextRef="#ctx0" brushRef="#br0" timeOffset="273199.4657">8930 10195,'0'25,"24"-25,1 0,-25-25,25 25,0 0,25 0,-26 0,1-25,25 25,-25 0,-1-25,1 25,0 0,-25-25,-25 25</inkml:trace>
  <inkml:trace contextRef="#ctx0" brushRef="#br0" timeOffset="273420.0731">9153 9897,'0'25,"0"0,0-1,0 1,25 25,-25 0,0-1,0 26,0-1,0 0,25 1,-25-1,0 1,0-1,0-24,0 24,0-24,0-26,0 1,0-50,0 1,0-26,0 25,0-24</inkml:trace>
  <inkml:trace contextRef="#ctx0" brushRef="#br0" timeOffset="273767.4365">9203 10319,'-25'0,"0"25,25-1,-25 1,25 0,-25 25,25-1,-24-24,24 25,-25-26,25 1,0 0,0-50,25 25,-25-25,24-24,1 24,0-25,25 1,-26-1,1 1,0-1,25 0,-26 1,1 24,0 0,-25 0,25 1,-25-1,0 50,0-1,-25 26,25-25,0 24,0 1,0 24,0-24,0 24,0 1,0-26,0 1,-25 0,25-26,0 26,25-25,-25-75,0 25,0-24</inkml:trace>
  <inkml:trace contextRef="#ctx0" brushRef="#br0" timeOffset="274091.3522">9525 10071,'0'-25,"25"25,0 0,-1 25,-24 0,0-1,0 1,0 0,0 0,0 0,0 24,0 1,0-25,0 24,0 1,0-1,25 1,-25 0,0-1,0-24,25 0,-25 24,0-24,25-25,-25 25,0 0,-25-25,0-25,-24-25,24 1,25 24</inkml:trace>
  <inkml:trace contextRef="#ctx0" brushRef="#br0" timeOffset="274271.0741">9426 10344,'25'0,"-25"-25,24 25,1 0,0 0,0 0,0 0,-1-25</inkml:trace>
  <inkml:trace contextRef="#ctx0" brushRef="#br0" timeOffset="274403.3608">9451 10468,'24'0,"1"0,0 0,0-25,0 25,-1 0</inkml:trace>
  <inkml:trace contextRef="#ctx0" brushRef="#br0" timeOffset="274559.174">9426 10716,'0'24,"25"-24,-25-24,24 24,1 0,0-25,0 0,0 25,-1-25,1 0,0 1,0-1,0 0,-1 0</inkml:trace>
  <inkml:trace contextRef="#ctx0" brushRef="#br0" timeOffset="274775.2374">9922 10046,'-25'25,"25"0,0 24,0-24,0 25,0 24,0-24,0 24,0-24,0 24,0-24,0 24,0-24,0-1,0-24,0 0,0 0,0-75,0 25</inkml:trace>
  <inkml:trace contextRef="#ctx0" brushRef="#br0" timeOffset="275155.8455">10046 10046,'25'-25,"-25"0,25 25,-1 0,1-25,0 25,0 0,0 0,-1 0,1-24,0 24,0 0,0 24,-1-24,1 0,0 0,0 25,-25 0,0 0,0 0,0 0,0-1,0 1,0 0,0 25,0-26,0 26,25 0,-25-1,0 1,0-1,24 1,-24 0,0-1,25 1,-25-1,0-24,0 25,25-25,-25-1,0 1,-25 0,25-50,-25 25,25-25,-24 1,-1-1,0 0,0-25,0 1,-24-1,24 1,0-1</inkml:trace>
  <inkml:trace contextRef="#ctx0" brushRef="#br0" timeOffset="275671.5632">10071 10294,'0'-25,"25"25,-1 0,1 0,0 0,-25-25,25 25,0 0,-1 0,1 0,0 0,-50 0,25 25,-25 0,25 0,-24 0,-1 24,25-24,-25 25,0-26,25 26,-25-25,25 0,0-1,0-48,0-1,25 0,-25 0,0 0,25 1,-25-26,25 25,0 0,-1 25,1 0,-25 25,25-25,-25 25,0 0,25-25,-25 25,0-1,0 1,-25 0,25 0,0 0,-25-25,25 24,-25 1,1-25,-1 25,0-25,0 0,25-25,-25 25,25-25,0 1,0-1,0 0,25 0,-25 0,25 25,-25-24</inkml:trace>
  <inkml:trace contextRef="#ctx0" brushRef="#br0" timeOffset="275859.2581">10840 10691,'0'25,"0"-1,0 1,-25 0,25 0,-25 0,0-1</inkml:trace>
  <inkml:trace contextRef="#ctx0" brushRef="#br0" timeOffset="276579.6284">12179 10269,'0'0,"0"-25,0 1,-25 24,25-25,-25 25,25-25,-24 50,-1-25,0 0,0 25,0-25,1 24,-1 1,0 0,0-25,25 25,-25-25,25 25,0-1,25 1,0-25,0 25,0 0,-1-25,1 25,0-25,-25 24,25 1,0 0,-25 0,0 0,-25-1,25 1,-25-25,25 25,-25 0,0-25,1 25,-1-1,0-24,0 0,25-24,0-1,0 0,-25-49</inkml:trace>
  <inkml:trace contextRef="#ctx0" brushRef="#br0" timeOffset="277243.2364">12328 10542,'-25'0,"50"-25,0 0,0 1,-1-1,1 0,-25 50,-25-25,25 25,0-1,-24 1,24 0,0 0,0 0,0-1,0 1,0 0,0 0,24-25,1 0,-25-25,25 0,0 25,-25-25,25 1,-25-1,0 0,24 0,-24 0,0 1</inkml:trace>
  <inkml:trace contextRef="#ctx0" brushRef="#br0" timeOffset="277415.2174">12477 10195,'0'-25,"0"50,25 0,-1-25,1 24,0-24</inkml:trace>
  <inkml:trace contextRef="#ctx0" brushRef="#br0" timeOffset="277895.3502">12874 10492,'0'-24,"24"24,-24 24,25-24,0 0,0 0,24-24,1 24,0 0,-1-25,1 25,24 0,-24-25,0 25,-1 0,1 0,-25 0,24 0,-24 0,0-25,0 25,-25 25,-25-25,0 0,0 0</inkml:trace>
  <inkml:trace contextRef="#ctx0" brushRef="#br0" timeOffset="278391.7896">14362 10170,'-25'25,"25"0,-25-1,25 1,-25 0,1 0,24 0,-25-1,0 26,0-25,-24 0,24 24,0-24,0 25,0-26,1 1,-1-25,0 25,0-25,0-25,25 0,0 1</inkml:trace>
  <inkml:trace contextRef="#ctx0" brushRef="#br0" timeOffset="278619.0593">14114 9798,'0'0,"25"0,-25-25,24 25,1 25,0-25,0 25,0-1,-25 1,24 25,1-25,0 24,0 1,0 24,-25-24,25 0,-1 24,-24-24,25-1,-25 1,25-1,-25 1,25 0,-25-26,25 1,-25 0,0 0,24-50</inkml:trace>
  <inkml:trace contextRef="#ctx0" brushRef="#br0" timeOffset="278943.6887">14610 10418,'25'0,"0"0,-25-25,24 25,1-25,0 25,-25-24,25 24,0-25,-50 50,25-1,0 1,-25 0,25 0,-25 24,25-24,-25 25,25-25,0-1,0 1,0 0,0 0,25-25,0-25,0 0,0 0,-25 1,24-1,-24 0,25-25,-25 26,25-26</inkml:trace>
  <inkml:trace contextRef="#ctx0" brushRef="#br0" timeOffset="279095.4676">14808 10046,'25'25,"0"0,0-25,-25 24,25-24,-1 0</inkml:trace>
  <inkml:trace contextRef="#ctx0" brushRef="#br0" timeOffset="279371.2408">15081 9947,'25'0,"0"-25,0 50,-1-25,1 0,0 0,0 0,-25 24,25-24</inkml:trace>
  <inkml:trace contextRef="#ctx0" brushRef="#br0" timeOffset="280107.6083">15081 10071,'0'-25,"0"50,25 0,-25-1,0 1,0 0,0 0,0 0,0-1,0 26,0-25,-25 0,25-1,0 1,0 0,0 0,0 0,0-1,0-48,0-1,0 0,25-25,-25 26,0-1,25-25,-25 25,25 1,-1-1,1 0,0 0,-25 0,25 25,0 0,-1 0,1 25,-25 0,0 0,-25 0,25-1,0 1,-24 0,24 0,-25-25,25 25,25-50,-1 0,1 25,0-25,0 0,0 25,0-24,-1 24,1 0,0 0,0 0,0 24,-25 1,0 0,0 0,-25 0,25-1,-25 1,25 0,-25-25,0 25,1 0,-1-25,0 0,0-25,25 0,0 0,0 0,25 1,0-26,-25 25,25 0,-1 1,1-1,0-25</inkml:trace>
  <inkml:trace contextRef="#ctx0" brushRef="#br0" timeOffset="280351.3114">15850 9723,'0'-24,"25"48,0-24,0 0,-1 0,1 0,0 25,0-25,0 0,-1 25,-24 0,-24-25</inkml:trace>
  <inkml:trace contextRef="#ctx0" brushRef="#br0" timeOffset="281171.3913">15677 9996,'24'0,"1"0,0 0,25-25,-1 25,1 0,-1-24,-24 24,25-25,-1 25,-24 0,25 0,-25 0,-1 0,-24 25,-24-25,-1 24,0-24,0 0,0 25,1-25,-1 25,0-25,0 0,0 0,25 25,-24-25,24 25,-25-25,25 25,0-1,-25 1,25 0,0 0,0 0,-25-1,25 1,0 0,25-25,0 0,0-25,-1 25,1-25,0 1,0-1,0 0,-1 0,1 0,-25 1,0-1,0 0,0 0,0 0,0 0,0 1,0-1,0 0,-25 0,25 0,-24 50,24 0,-25 0,0 24,25-24,-25 25,0 0,25-1,-24 1,24-1,-25 1,25-25,0 0,0-1,25-48,-1-1,-24 0,25 25,0-25,0 25,0 0,-1 0,1 25,-25 0,0 0,-25-1,25 1,-24 0,-1 0,0 0,-25-1,26 1,-1 0,0 0,0-25,25 25,-25-25,50 0,0 0,0 0,0 0,24 0,1-25,-1 25,1 0,0-25,-1 0,1 25,-25-25,24 1,1-1</inkml:trace>
  <inkml:trace contextRef="#ctx0" brushRef="#br0" timeOffset="281603.2481">16594 9723,'0'25,"0"0,25 0,-25 0,25-1,-25 1,25-25,0 0,-1 0,1 0,0-25,0 1,-25-1,-25 50,0-1,0-24,1 25,-26 0,25 0,0 0,-24-1,24 1,-25 0,26 0,24 0,-25-25,50 0,-1 0,1 0,0 0,0 0,24 0,-24-25,25 25,-1 0,-24-25,0 25,25-25,-26 0,1 25,-25-24,-25-1,1 25,24-25,-25 25</inkml:trace>
  <inkml:trace contextRef="#ctx0" brushRef="#br0" timeOffset="282218.9556">16694 9674,'0'-25,"0"0,0 50,0 0,0 24,-25-24,25 25,0 24,0-24,0 24,0 1,-25-1,25-24,0 24,0-24,0-1,0-24,0 25,0-25,-25-1,25 1,0 0,-25-25,25 25,-24-25,-1 0,0 0,0-25,0 25,25-25,-24 0,24 1,24 24,-24-50,25 25,0-24,25 24,-26-25,26 25,0-24,-1 24,-24 0,25 0,-26 1,1 24,25 0,-25 0,-1 0,1 0,0 24,-25 1,0 0,0 0,-25 0,0-1,25 1,-24 0,-1 0,0 0,0-25,0 24,1-24,-1 0,0-24,25-1,0 0,25 25,-25-25,25 25,-1 0,1 25,0-25,0 25,0 0,-1-25,1 24,0-24,0 25,0 0</inkml:trace>
  <inkml:trace contextRef="#ctx0" brushRef="#br0" timeOffset="300835.2823">5705 7689,'0'-24,"0"48,25-24,0 25,-1-25,1 25,0-25,0 0,0 0,0 0,-25-25,24 25,1 0,0 0,0-25,0 25,-1 0,1 0,0 25,0-25,0 0,-1 25,1-25,0 0,0 0,0 0,-1 0,1 0,0 0,0-25,0 25,-1-25,1 25,25 0,-25-24,-1 24,1 0,0 0,0 24,0-24,-1 0,1 25,0-25,0 0,0 0,-1 0,1 0,0-25,0 25,0-24,0 24,24-25,-24 25,0 0,0-25,-1 25,1 0,0 25,0-25,0 0,-25 25,24-25,1 0,0 24,0-24,0 0,-1 0,1 0,0 0,0 0,0-24,24 24,-24-25,25 25,-26-25,1 25,25-25,-25 25,-1 0,1 0,0 0,25 0,-26 25,1-25,-25 25,25-25,0 0,0 0,-1 25,1-25,0 0,0 0,0 0,0-25,-1 25,1 0,0-25,0 25,0-25,-1 25,1 0,0 0,0 0,0 0,-1 0,-24 25,25-25,0 0,0 25,0-25,-1 25,1-25,0 0,0 0,0-25,-1 25,26-25,-25 25,0-25,-1 25,1 0,0 0,0 0,0 0,-1 25,1-25,-25 25,25-25,-25 25,25-25,0 0,-25 24,24-24,1 0,0 0,0 0,-25-24,25 24,0-25,-1 25,1 0,0 0,0 0,0 25,-1-25,1 0,0 0,0 0,0 0,-1 0,1 0,0-25,0 25,0 0,-1-25,1 25,-25 25,25-25,0 0,0 0,-25 25,24-25,1 0,0 0,0 24,-50-48,25-1</inkml:trace>
  <inkml:trace contextRef="#ctx0" brushRef="#br0" timeOffset="318171.2081">11584 11187,'25'0,"-1"25,1-25,0 25,0-25,-25-25,49 25,-24 0,0-25,0 25,0-25,-1 25,1-25,0 25,0 0,-25 25,25-25,-1 0,1 0,-25 25,25-25,0 0,0 0,-1 0,1 0,-25-25,25 25,0-25,0 25,0-25,-1 25,1-24,0 24,0 0,0 0,-1 24,1-24,-25 25,25-25,0 0,-25 25,25-25,-1 0,1 0,0-25,0 25,0-25,-1 25,1-24,0 24,-25 24,25-24,0 25,-1-25,-24 25,25-25,0 0,0 0,0 0,-1 0,1-25,0 25,0 0,0 0,-1 0,1 0,0 25,0-25,0 0,-1 0,1 0,0 25,-25-50,25 25</inkml:trace>
  <inkml:trace contextRef="#ctx0" brushRef="#br0" timeOffset="319943.8318">13221 11212,'0'25,"25"-25,0 0,-1 0,1 0,0 0,0 0,0 0,24-25,-24 25,0-25,24 25,-24-25,0 25,0 0,0 0,24 0,-24 0,-25 25,25-25,0 0,-1 0,1 0,0 0,0 0,0 0,-1 0,1 0,0-25,0 25,0 0,-1-25,1 25,0 0,0 0,0 0,-1 0,1 25,0-25,0 0,0 0,-1 25,1-50,0 25,0 0,0 0,0-25,-1 25,1-25,0 25,25-24,-26 24,1 0,0 0,0 24,0-24,-1 0,1 0,0 25,25-25,-26 0,1 0,25 0,-25 0,-1-25,1 25,25-24,-25 24,-1-25,26 0,-25 25,0-25,-1 25,1-25,0 25,0 25,0-25,-1 0,1 25,0-25,-25 25,25 0,0-25,0 24,24-24,-24 0,0 0,0 0,24 0,-24 0,0-24,0 24,-1-25,1 25,0-25,25 25,-26 0,1 0,0 0,0 0,0 0,-1 0,1 0,0 0,0 0,0 0,-1 0,1 0,0-25,0 25,0-25,-1 25,1-24,0 24,0 0,0 0,-1 0,1 0,0 0,0 0,0 24,24-24,-24 0,0 0,0 0,24 25,-24-25,25 0,-25 0,24 0,-24 0,25 0,-1-25,-24 25,25 0,-1 0,-24 25,25-25,-26 0,1 0,0 0,0 25,0-25,-25 25,-25-50</inkml:trace>
  <inkml:trace contextRef="#ctx0" brushRef="#br0" timeOffset="326663.3061">3001 12725,'-24'0,"24"25,0-1,0 26,0-25,0 24,24 1,-24 0,0 24,0-24,0 24,0-24,0 24,0-24,0-1,25 1,-25 0,0-26,0 1,0 0,25-50,-25 0,-25-24,25-26,0 26</inkml:trace>
  <inkml:trace contextRef="#ctx0" brushRef="#br0" timeOffset="326943.1417">3001 12725,'0'-25,"25"0,0 25,0-25,0 25,-1 0,1 0,0 25,25-25,-26 25,1-25,0 25,-25 0,25-25,-25 24,25 1,-25 0,0 0,-25 0,25 24,-25-24,0 0,0 0,1 24,-1-24,0-25,0 25,0-25,25 25,-24-25,24-25,-25 0,25 0,25 0,-25-24,24 24</inkml:trace>
  <inkml:trace contextRef="#ctx0" brushRef="#br0" timeOffset="327180.0461">3572 12824,'-25'25,"25"0,0-1,0 1,0 25,0-25,0 24,0 1,0-25,0 24,0-24,0 25,0-25,0-1,0 1,0 0,0-50,25-24</inkml:trace>
  <inkml:trace contextRef="#ctx0" brushRef="#br0" timeOffset="327379.2957">3746 12799,'0'25,"0"0,0 0,0 24,-25-24,25 25,0-26,0 26,0-25,0 24,-25-24,25 0,0 25,0-25,25-25,-25-25,0 0</inkml:trace>
  <inkml:trace contextRef="#ctx0" brushRef="#br0" timeOffset="327816.1579">3894 12799,'25'25,"0"-25,-25 25,25-25,0 0,-25 25,24-25,1 24,-50 1,25 0,-24-25,-1 25,0 0,0-1,25 1,-25-25,1 25,48-50,1 0,0 25,0-24,0 24,-1 0,-24 24,25-24,0 25,0 0,-25 0,0 0,0-1,0 1,-25 0,25 0,-25 0,0 0,25-1,-24 1,-1 0,25 0,-25-25,0-25,25 0,0 0</inkml:trace>
  <inkml:trace contextRef="#ctx0" brushRef="#br0" timeOffset="334759.4433">6945 12774,'-24'0,"24"25,-25 0,25 0,-25 24,0 1,0 0,0-1,1 26,24-1,-25-24,0 24,0-24,25 24,0-49,-25 25,25-26,0 1,0 0,25-25,-25-50,0 26,0-26,0-24</inkml:trace>
  <inkml:trace contextRef="#ctx0" brushRef="#br0" timeOffset="335008.2412">6871 12799,'0'0,"0"-25,25 25,0 0,-25 25,0 0,24 25,-24-1,25 1,-25-1,25 1,-25 24,0 1,25-25,-25 24,0-24,0-1,25-24,-25 25,0-26,0 1,0 0,0 0,-25-25,0-25,25 0</inkml:trace>
  <inkml:trace contextRef="#ctx0" brushRef="#br0" timeOffset="335123.2741">6796 13271,'0'-25,"25"25,0 0,0 0,0 0,0 0,24-25,-24 25,-50-75,75 75,-25-24</inkml:trace>
  <inkml:trace contextRef="#ctx0" brushRef="#br0" timeOffset="335527.1504">7541 12799,'24'0,"1"0,0 25,25-25,-26 0,26 0,0 0,-1 0,1 0,-1 0,1 0,-25-25,0 25,24 0,-24 0,-50 25,1-25,-1 0,-25 0,25 0,-24 25</inkml:trace>
  <inkml:trace contextRef="#ctx0" brushRef="#br0" timeOffset="336047.2969">7665 12973,'-25'0,"25"25,0-1,0 1,0 0,0 0,0 24,0-24,0 0,0 25,0-25,0-1,0 1,0-50,25 1,-25-1,24-25,-24 25,25-24,0-1,-25 25,25 0,0 25,-25-24,24 24,-24 24,0 1,0 0,0 0,0 0,0-1,0 1,-24 25,24-25,0 0,24-50,-24 0,0 0,25-25,-25 26,25-26,0 25,-25 0,25 1,-1 48,1 1,-25 25,0-25,0 24,0 1,0 0,0 24,-25-24,25 24,0-24,0-26,0 26,0-25,-24 0,24-1,0-48,-25-26,25 25</inkml:trace>
  <inkml:trace contextRef="#ctx0" brushRef="#br0" timeOffset="337488.1308">8260 12973,'-25'-25,"50"25,-25-25,25 25,0 0,-1 0,-24 25,25-25,0 0,-25 25,25 0,-25-1,0 1,0 0,-25 0,25 0,-25 24,0-24,1 0,24 0,-25-25,0 0,0-25,25 0,0 0,0-24,0 24,0 0,25 0,0 25,0 25,-25 0,0 0,24-1,-24 1,0 25,0-25,0 0,0-50,25 0,-25 0,25-25,0 1,0 24,-1-25,1 26,0-1,0 25,24-25,-24 25,25-25,-25 25,-1 0,1 25,25-25,-25 0,-1 25,-24 0,-24-25,-1 0,0 0,25-25,-25 0,0 0,25 0,-24 1,24-1,0 0,0 0,0 50,0 0,0 0,24 24,-24 1,0-1,0 1,25 0,-25-1,0 1,0 0,0-1,0-24,0 25,-25-26,25 1,0 0,-24-25,-1 0,25-25,-25 25,0-25,0 1,1-1,-1 0,0 0,0 0,25 1,0-1,25 25,0-25,0 0,-1 0,26 0,-25 1,24-26,-24 25,25-24,-25-1,24 0,-24 1,25-1,-26 1,1 24,0-25,0 25,0 1,-25 48,25 1,-1-25,1 25,25-25,-25 0,-1-25,1 25,0 0,0-25,-50 50,0 0,0-25,1 25,-1 24,0-24,0 25,0-1,25 26,-24-26,24 1,-25 24,25-24,0 0,0-25,0 24,0-24,0 0,0 0,0-50,0 0,25 0,-25-24,0-1,24 0,-24 1,0 24,25-25,-25 25,0-24,25 24,0 0,0 0,-1 1,1 24,0-25,0 25,0 0,-1-25,1 25,0 0,25 0,-26 0,1 0,-25 25,-25 0,25-1,0 1,0 0,-24 0,24 24,0 1,0 0,0-26,-25 26,25 0,25-25,-25 24,0-24,0 0,0 0,0-1,0 1,0 0,0-50,-25 0,0 1,0-26,25 25,-25-24</inkml:trace>
  <inkml:trace contextRef="#ctx0" brushRef="#br0" timeOffset="337891.236">9203 13072,'0'0,"-25"-25,50 25,-1 0,1 0,0 0,0 0,0 0,-1 0,1 25,-50 0,1 0,-1-1,0 1,0 0,0 0,1-25,-1 25,50-25,-1-25,1 25,0-25,-25 0,25 0,0 1,-25-1,24 0,-24 0,0 0,0-24,0 24,0 0,-24 0,24 50,-25 0,25 0,0 0,0 24,0 1,-25-1,25 1,0 25,0-26,0 1,0-1,0 1,25-25,-25 0,0-1</inkml:trace>
  <inkml:trace contextRef="#ctx0" brushRef="#br0" timeOffset="338107.2746">9723 12824,'-24'0,"24"25,-25 0,25-1,-25 26,25-25,0 24,-25-24,25 25,0-25,0-1,0 1,-25 0</inkml:trace>
  <inkml:trace contextRef="#ctx0" brushRef="#br0" timeOffset="338222.9042">9748 12948,'-25'0,"25"25,0 0,0 24,0-24,0 25,0-26,0 26,0-25,0 0,0 0,25-25</inkml:trace>
  <inkml:trace contextRef="#ctx0" brushRef="#br0" timeOffset="338627.2746">10145 12774,'-25'0,"25"25,0 0,-24-25,24 50,-25-26,0 1,0 25,0-25,0 24,1-24,-1 0,0 0,25-1,-25-24,25-24,0-26,0 25,0-24,25 24,-25-25,0 1,25 24,0 25,-25 25,-25-1,25 1,0 25,0-25,0 24,0 1,0-1,0 1,25-25,-25 25,24-26,1-24,0 25,0-25,0 25,0-25,24-25,-24 25,25 0,-26-25,26 25,0-24,-26-1,26 25,-25-25,0 25,24-25,-49 0,25 25,0 0,-25-25,0 1,0-1</inkml:trace>
  <inkml:trace contextRef="#ctx0" brushRef="#br0" timeOffset="338983.7075">11212 12849,'-25'0,"50"0,0 0,24 0,-24 0,25 0,-1 0,1-25,-1 25,1 0,0 0,-1 0,1 0,-1-25,-24 25,0 0,0 0,0 0,-50 0,0 25,0-25,-24 0,-1 25,0-25</inkml:trace>
  <inkml:trace contextRef="#ctx0" brushRef="#br0" timeOffset="339224.2013">11038 13097,'0'0,"0"-25,25 25,0 0,-1 0,26-25,0 25,-1 0,26 0,-26-25,26 25,-26 0,26 0,-26 0,1 0,0 0,-1 0,1 0,-25 0,-1 0,1 0,-50-24,25-1,-24 25,-1-25</inkml:trace>
  <inkml:trace contextRef="#ctx0" brushRef="#br0" timeOffset="339491.7">11683 12601,'0'-25,"0"50,25 0,0-1,-1 1,1 0,0-25,25 25,-26 0,26-1,-25 1,0-25,-1 25,26-25,-50 25,25-25,0 25,-25-1,24-24,-24 25,0 0,-24-25,24 25,-25 0,0-1,-25 1,1 0,24 25,-49-26,24 1,-24 0</inkml:trace>
  <inkml:trace contextRef="#ctx0" brushRef="#br0" timeOffset="339831.8595">11336 12601,'-25'0,"0"0,25 25,-25-25,1 49,-1-24,-25 0,25 24,0 1,-24-25,24 24,-25-24,26 0,24 0,-25-25,25 25,0-1,0 1,25-25,-1 25,1 0,0 0,25-1,-26 1,26-25,0 25,-1 0,-24 0,25-25,-1 25,1-25,-25 0</inkml:trace>
  <inkml:trace contextRef="#ctx0" brushRef="#br0" timeOffset="341204.1966">12874 12626,'-25'-25,"50"25,-1 0,1 0,25 0,-1-25,26 25,-26 0,26-25,-1 25,-24 0,24 0,-24-25,0 25,-1 0,1 0,-1 0,-24 0,0 0,0 0,0 0,-50 0,0 0,0 0,0 0,-24 25,-1-25,1 0</inkml:trace>
  <inkml:trace contextRef="#ctx0" brushRef="#br0" timeOffset="341819.6497">12898 12601,'0'0,"-24"0,48 0,-24 25,25-1,0-24,0 25,24 0,-24-25,25 25,-1-25,26 0,-25 0,-1 25,-24-25,25 0,-1 0,-24 0,0 0,0 0,-1 0,-24 24,-24-24,-1 0,0 0,0 25,0-25,-24 25,-1 0,1 0,24-1,-25 26,0-25,1 24,-1-24,25 0,-24 0,24 0,0-1,0 1,1-25,-1 25,0-25,25 25,25-50,0 25,-1 0,1 0,0 0,0 0,24 0,1-25,0 25,-1 0,1 0,0-25,24 25,-24 0,-1 0,1 0,-1 0,-24 0,25 0,-25 0,-1 0,1 0,-50-24</inkml:trace>
  <inkml:trace contextRef="#ctx0" brushRef="#br0" timeOffset="344588.2067">14536 12998,'24'-25,"1"0,-25 0,25 0,-25 1,0-1,0 0,0 0,-25 0,25 1,0-1,-25 25,25-25,-24 25,-1 0,0 0,0 0,0 25,1 0,-1 24,25 1,-25-1,0 1,25-25,0 24,-25 1,50-25,-25 0,0-1,25-24,0 0,0 0,-1-24,1-1,0 0,0 0,0-49,-1 24,1 1,25-1,-25-24,-25 24,24 0,1-24,-25 0,0 24,25 0,-25 1,0-1,0 1,0 24,0 0,-25 25,25 25,-25 0,25-1,-24 26,24 24,-25 1,0 24,25-25,-25 1,25-1,0 1,25-26,-25 1,0-1,25-24,-25 0,25 0,-1-25,1 0,0 0,25-25,-26 0,1 0,0-24,0 24,0-25,24 1,-24 24,-25-25,25 26,-25-1,0 0,-25 50,25 0,0-1,-25 26,25 0,-25-26,25 26,0 0,0-26,0 26,0-25,0 0,0-1,0 1,25-25,-25-25,0 1,0-1,0-25</inkml:trace>
  <inkml:trace contextRef="#ctx0" brushRef="#br0" timeOffset="344707.5265">14982 12452,'25'25,"0"-25,-25 25</inkml:trace>
  <inkml:trace contextRef="#ctx0" brushRef="#br0" timeOffset="345139.5156">15156 12750,'0'24,"0"-48,-25 73,25 1,0-25,0 24,0-24,-25 0,25 0,0-1,0-48,25-1,-25 0,0 0,25-24,-25 24,24-25,-24 25,25 1,0-1,0 25,-25 25,0 24,0-24,0 0,0 24,0-24,0 0,0 0,0 0,0-1,25-24,-25-24,0-1,24 0,-24 0,25-24,0 24,0-25,0 25,-25 1,25-1,-25 50,0-1,0 1,0 0,0 25,0-26,0 26,0-25,0 24,0-24,24 0,-24 0,25-25,-25 25,25-25,0-25,0 25,-25-25,24 0,1 0,0-24</inkml:trace>
  <inkml:trace contextRef="#ctx0" brushRef="#br0" timeOffset="345359.733">15726 12502,'-25'0,"25"-25,-24 50,24-1,-25 1,0 0,25 25,-25 24,0-24,25 24,-24 0,24 1,0-26,0 1,24 0,1-1,-25-24,50 0,-25-25,-1 25,26-25,-25 0,24-25,-24 0</inkml:trace>
  <inkml:trace contextRef="#ctx0" brushRef="#br0" timeOffset="345775.5423">15900 12650,'0'0,"0"-24,25 48,-25 1,0 25,0-25,24 49,-24-24,0-1,0 1,0-1,0 1,0 0,25-1,-25-24,25-50,0-24,0-1,-1 0,1-24,0 24,0 1,0-1,-1 25,-24 1,25-1,-25 0,25 25,-25-25</inkml:trace>
  <inkml:trace contextRef="#ctx0" brushRef="#br0" timeOffset="346052.3719">16396 12948,'0'25,"0"0,-25-1,25 26,-25-25,0 0,25 24,-24-24,-1 0,0 0,25 0,-25-25,25-25,0 0,-25 0,25 0,0-24</inkml:trace>
  <inkml:trace contextRef="#ctx0" brushRef="#br0" timeOffset="346235.3635">16346 12700,'0'25,"25"0,-25-1,25 1,-25 0,25 25,-25-26,0 1,25 25,-25-25,0-1,24 26,-24-25,0 0,25-1,-25 1,25 0,0-50</inkml:trace>
  <inkml:trace contextRef="#ctx0" brushRef="#br0" timeOffset="347551.1939">16743 12551,'-25'0,"25"-25,25 25,-25 25,25-25,0 25,0-25,-25 25,24-25,-24 25,25-25,0 24,0 1,-25 0,25-25,-25 25,24 0,-24-1,25 1,-25 0,0 0,0 0,0-1,0 1,0 0,0 0,0 0,0-1,0 1,-25 0,25 0,-24 0,24-1,0 1,0 0,-25-25,0 25</inkml:trace>
  <inkml:trace contextRef="#ctx0" brushRef="#br0" timeOffset="348263.8549">16694 13122,'0'24,"-25"-24,25 25,0 0,0 0,0 0,0 0,0-1,0-48,0-1,0 0</inkml:trace>
  <inkml:trace contextRef="#ctx0" brushRef="#br0" timeOffset="348443.2812">16669 12998,'25'0,"-25"24,24-24,1 25</inkml:trace>
  <inkml:trace contextRef="#ctx0" brushRef="#br0" timeOffset="355444.307">13295 13593,'-24'-25,"24"50,0 0,0 0,0-1,0 1,0 0,-25 0,25 0,0-1,25 1,-25 0,0-50,0 0,0 1,0-1,-25-25</inkml:trace>
  <inkml:trace contextRef="#ctx0" brushRef="#br0" timeOffset="355623.0176">13246 13345,'-25'25,"50"-25,-25 25,25-1,-1-24,1 25,0-25</inkml:trace>
  <inkml:trace contextRef="#ctx0" brushRef="#br0" timeOffset="363020.098">17438 12774,'-25'-24,"0"24,50 0,0 0,-1 0,1 0,0 0,0 0,0 0,0 0,-1 0,1 0,0 0,0 0,0 0,-1 0,1 0,0 0,0 0,-50 0,25 24,-25-24,0 0</inkml:trace>
  <inkml:trace contextRef="#ctx0" brushRef="#br0" timeOffset="363594.8414">17413 12973,'-25'0,"50"0,0 0,-1 0,1 0,0 0,25 0,-25 0,24 0,-24 0,0 0,0 0,-1 0,1-25,0 25,0 0,0 0,-50 25,0-25,0 0</inkml:trace>
  <inkml:trace contextRef="#ctx0" brushRef="#br0" timeOffset="364851.4154">18256 12650,'0'-24,"0"-1,0 50,0-1,0 1,0 0,0 0,0 0,0-1,0 1,0 0,0 0,-25 0,25-1,0 1,0 0,0 0,0 0,0-1,0 1,0 0,-24 0,24 0,0-50,0 0,24 25,-24-50,0 26,0-1,25-25,-25 25,0 1,0-1,25 0,-25 0,25 0,-25 1,25-1,-1 0,1 0,0 0,0 1,0 24,-1 0,-24 24,0 1,0 0,0 0,0 0,0-1,0 1,0 0,0 0,0 0,0-1,0 1,0 0,0 0,0 0,0-1,25 1,0-25,0 0,-25-25,25 25,-25-24,25 24,-1-25,1 0,0 0,0 0,0 1,-50-1</inkml:trace>
  <inkml:trace contextRef="#ctx0" brushRef="#br0" timeOffset="367934.9463">7293 13444,'0'0,"0"-25,24 25,-24 25,0 0,0 0,0 0,0-1,0 1,0 0,0 0,-24 0,24-1,0 1,0 0,0-50,0 0,24-24,-24 24,0 0,25 0,-25 1,0-1,25 0,-25 0,25 25,-25-25,25 25,-25-24,24 24,1 0,-25 24,0 1,0 0,0 0,0 0,0-1,0 1,0 0,0 0,0 0,0-1,0 1,25-25,0 0,0-25,-1 1,1-1,-25 0,25 25,-25-25,0 0</inkml:trace>
  <inkml:trace contextRef="#ctx0" brushRef="#br0" timeOffset="397684.204">4390 14908,'0'24,"0"1,0 0,0 25,0-1,0 1,0-1,0 26,0-26,0 1,0 25,0-26,25-24,-25 25,0-26,0 1,0 0,25-50,-25 0,-25 1,25-26,0 0,-25-24,25 24,0 1,-24-1,24 0,0 1,0-1,0 25,0 1,-25-1,25 0,25 0,-25 0,24 25,1-24,0 24,0 0,0 0,-1 0,-24 24,25-24,0 25,-25 0,25-25,-25 25,0 0,0-1,0 1,0 0,-25 0,25 0,-25-1,0-24,25 25,-24-25,-1 25,0-50,0 25,0-25,1 1,24-1,0 0</inkml:trace>
  <inkml:trace contextRef="#ctx0" brushRef="#br0" timeOffset="398943.6139">4837 14908,'-25'24,"25"26,0-25,0 24,0 1,0 0,0-1,-25 1,50-1,-25-24,0 25,0 0,0-26,0 1,0 0,25-25,-25-25</inkml:trace>
  <inkml:trace contextRef="#ctx0" brushRef="#br0" timeOffset="399242.944">5011 15131,'0'25,"0"-1,0 1,0 0,0 0,0 24,0-24,0 0,24-25,-24 25,25-25,-25 25,25-25,-25-25,25 25,0-25,-1 0,-24 0,0 1,25-26,-25 25,0 0,0-24,0 24,-25 0,25 0,0 1,-24 24,24-25,-25 0,0 25,0 25,0 0,25-1,0 1,0 0,0 0,0 0,-24-50</inkml:trace>
  <inkml:trace contextRef="#ctx0" brushRef="#br0" timeOffset="399599.4446">5407 15056,'0'0,"0"-24,25-1,-25 0,0 0,0 0,-25 1,1 24,-1 0,0 24,25 1,0 0,0 0,0 0,0-1,25 26,0-25,-25 24,24-24,1 0,0 0,-25 24,25-24,-25 0,25 0,-50 0,25 0,-25-1,25 1,-25-25,0 0,1 0,-1 0,25-25,-25 25,0-24,25-1,0 0,0 0,0 0,0 0,25 1,-25-1,25 0,0 0,-1 0,26 25,-25-24,0-1,24 0</inkml:trace>
  <inkml:trace contextRef="#ctx0" brushRef="#br0" timeOffset="400107.375">6400 14585,'-25'25,"25"0,-25 0,25-1,-25 1,0 25,1-1,24 1,-25 0,0-1,25-24,-25 25,25-26,0 1,0 0,0-50,0-24,25 24,-25-25,25 25,0-24,-25 24,0 0,24 0,1 25,-25 25,0 0,0 25,25-26,-25 26,-25 0,25-1,0 1,0-1,0 1,0 0,-25-1,25-24,0 25,0-25,25-50</inkml:trace>
  <inkml:trace contextRef="#ctx0" brushRef="#br0" timeOffset="400732.1198">6548 14684,'25'0,"0"0,-25 25,0 0,0 0,0 0,0-1,0 1,-25 0,25 0,-25 0,1-1,24 1,-25 0,50-25,-1-25,1 0,0 25,0-24,0 24,-1 24,-24 1,0 0,0 0,-24 0,24-1,-25 26,25-25,-25 24,0-24,25 0,-25 0,25 0,-24-25,-1 0,25-25,-25 0,25 0,-25 0,25 1,-25-1,25 0,-24 0,24 0,0 1,24 48,1-24,0 0,0 0,0 0,-1 0,1 0,0 0,0-24,0 24,-1-25,1-25,0 25,0 1,0-1,-1 0,-24 0,25 25,-25 25,-25 0,25 24,0-24,0 25,0-25,0-1,0 1,0 0,0 0,0-50,25 0,-25 0,0-24,25-1,-25 1</inkml:trace>
  <inkml:trace contextRef="#ctx0" brushRef="#br0" timeOffset="400947.9062">6921 14610,'24'0,"-24"25,0 0,0-1,0 26,0-25,0 49,0-24,0 24,0-24,0 24,0 1,0-1,0-24,0-1,0 1,0 0,0-1,0-24,0 0,0 0,-24-25,24-50,0 25,-25-24</inkml:trace>
  <inkml:trace contextRef="#ctx0" brushRef="#br0" timeOffset="401195.7292">7268 14833,'0'25,"0"0,0 0,0-1,0 26,0-25,0 24,0 1,0 0,-25-1,25-24,0 25,0-26,0 1,0 0,0 0,25-25,-25-25,0 0</inkml:trace>
  <inkml:trace contextRef="#ctx0" brushRef="#br0" timeOffset="401340.0978">7466 15304,'0'25,"25"-25,-25-25,-25 1</inkml:trace>
  <inkml:trace contextRef="#ctx0" brushRef="#br0" timeOffset="406779.6025">8806 14982,'0'25,"-25"-25,25 25,0-1,-25 26,25-25,-25 0,0-1,25 1,-24 0,-1 0,0 0,25-1,-25 1,0-25,1-25,24 1,-25-1,25-25</inkml:trace>
  <inkml:trace contextRef="#ctx0" brushRef="#br0" timeOffset="407003.2836">8657 14684,'25'0,"-25"25,24-25,-24 25,25 0,-25 0,25-1,0 26,-25-25,25 24,-1 1,-24 0,25-1,0 1,-25-25,25 24,0-24,-25 0,0 24,24-24,-24 0,25-25</inkml:trace>
  <inkml:trace contextRef="#ctx0" brushRef="#br0" timeOffset="407194.9561">9153 15081,'-25'0,"50"25,-25 0,0 0,0-1,0 1,0 0,0 0,0 0,0-1,0 1,25 0,-25 0,0 0</inkml:trace>
  <inkml:trace contextRef="#ctx0" brushRef="#br0" timeOffset="407571.679">9451 14982,'-25'0,"25"-25,25 25,-1 0,1 0,0 0,0 0,0 0,24 0,-24-25,0 25,24 0,-24 0,-25-24,25 24,0 0,-50 0,0 24</inkml:trace>
  <inkml:trace contextRef="#ctx0" brushRef="#br0" timeOffset="407839.5108">9451 15106,'24'0,"1"0,0 0,0 0,24 0,-24 0,0 0,25-25,-26 25,1 0,0 0,0 0,0 0,-50 0</inkml:trace>
  <inkml:trace contextRef="#ctx0" brushRef="#br0" timeOffset="408287.3933">10170 14808,'0'25,"-25"-25,25 25,0 0,0 0,-25-1,25 26,-24-25,-1 24,25-24,-25 0,0 0,25 0,-25 24,0-24,1-25,24-25</inkml:trace>
  <inkml:trace contextRef="#ctx0" brushRef="#br0" timeOffset="408495.3179">10046 14560,'25'0,"0"0,-25 25,24 0,1 0,-25 0,25 24,0 1,0-1,-25 1,24 0,1-1,0 1,-25-25,25 24,0 1,-25-25,0-1,24 1,-24 0,0 0</inkml:trace>
  <inkml:trace contextRef="#ctx0" brushRef="#br0" timeOffset="408796.6421">10443 15007,'25'25,"-1"-25,-24 24,25-24,-25 25,25-25,-25 25,0 0,0 0,0-1,-25-24,25 25,-25 0,1-25,24 25,-25-25,50 0,-25-25,24 25,1 0,0 0,25 0,-26 0,1 0,0-25,0 25,0 0</inkml:trace>
  <inkml:trace contextRef="#ctx0" brushRef="#br0" timeOffset="409111.6306">10864 14858,'25'0,"0"0,0 0,0 0,-1 0,1 0,0 0,0 0,0 0,-1 0,-48 0,24 25</inkml:trace>
  <inkml:trace contextRef="#ctx0" brushRef="#br0" timeOffset="409327.4812">10840 15081,'24'0,"1"0,0 0,0 0,0 0,24-25,-24 25,0 0,0 0,-1-24,1 24,0 0,-75-25,26 25</inkml:trace>
  <inkml:trace contextRef="#ctx0" brushRef="#br0" timeOffset="411255.6162">11633 14734,'0'-25,"25"25,0 0,0 0,0 0,-1 0,1 0,0 0,-25 25,25-25,0 25,-25 0,0-1,0 1,0 0,-25 0,0 24,25-24,-25 0,0 0,1 24,-1-24,0-25,0 25,0 0,1-25,-1 25,0-25,0 0,0 0,25-25,25 25,0 0,0 0,0 0,-1 0,1 0,25 0,-25-25,-1 25,1 0,0 0,0 0,0 0,-1 0,1 25,0-25,0 0,0 0,-25-25</inkml:trace>
  <inkml:trace contextRef="#ctx0" brushRef="#br0" timeOffset="411448.0886">12452 15106,'0'25,"25"-25,-75-25</inkml:trace>
  <inkml:trace contextRef="#ctx0" brushRef="#br0" timeOffset="413419.9531">14089 14709,'-25'-25,"25"1,0-1,0 0,0 0,-25 25,1-25,-1 50,0-25,0 0,0 25,1-25,-1 25,0 0,25-1,-25 1,0 0,50 0,0 0,0-1,0-24,-1 25,1 0,0 0,0-25,-25 25,25-1,-25 1,0 0,-25 0,25 0,-25-25,25 24,-25-24,0 0,1 0,-1 0,25 25,-25-50,0 1,50 24</inkml:trace>
  <inkml:trace contextRef="#ctx0" brushRef="#br0" timeOffset="413779.1078">14213 14858,'0'25,"0"0,0-1,0 1,0 0,0 0,0 0,0-1,-25 1,25 0,0 0,25 0,-25-50,0 0,-25 0,25-24,0 24</inkml:trace>
  <inkml:trace contextRef="#ctx0" brushRef="#br0" timeOffset="416040.1408">14610 14808,'-25'-24,"50"24,0 0,0 0,-1 0,1 0,0 0,0 0,0 0,-1 0,1 0,25 0,-25 0,-1 0,1 0,0 0,-25-25,25 25,-50 25,0-25,0 0,1 0,-1 0</inkml:trace>
  <inkml:trace contextRef="#ctx0" brushRef="#br0" timeOffset="416303.4931">14610 14908,'25'0,"0"0,-1 0,1 0,0 0,0 0,0 0,-1 0,1 0,0-25,0 25,0 0,-1 0,1 0,-25-25,25 25,0 0,-50 0</inkml:trace>
  <inkml:trace contextRef="#ctx0" brushRef="#br0" timeOffset="416939.686">15404 14560,'0'-24,"0"-1,25 25,-1-25,1 25,0 0,0-25,0 25,-1 0,1 25,0-25,0 25,0 0,-25-1,24 1,-24 0,-24 0,24 0,0-1,-25 1,25 25,-25-25,0-1,0 26,1-25,-1 0,0-1,0 1,0 0,1 0,-1 0,0-1,0 1,0-25,25 25,-25-25,50 0,0 0,0 0,0 0,24 0,-24 0,0 0,0 25,24-25,-24-25,0 25,0 0,0 0,-1 0,1 0,0 0,-50-25</inkml:trace>
  <inkml:trace contextRef="#ctx0" brushRef="#br0" timeOffset="418419.3387">8979 16197,'0'25,"-25"-25,25 25,0 0,-24 0,24-1,-25 1,25 25,-25-25,0 24,0-24,1 25,24-25,-25-1,0 1,25 0,-25-25,25 25,-25-25,1-25,24 0,0-24</inkml:trace>
  <inkml:trace contextRef="#ctx0" brushRef="#br0" timeOffset="418635.4004">8830 15949,'25'-24,"0"24,-25 24,25-24,-25 25,25 0,-1 0,1 24,-25 1,25 0,0-1,0 1,-25-1,25 1,-1 0,1-1,-25-24,25 0,0 0,-25 0,25-25</inkml:trace>
  <inkml:trace contextRef="#ctx0" brushRef="#br0" timeOffset="419027.3448">9302 16247,'25'0,"-1"25,1 0,-25-1,0 1,0 0,0 0,-25 0,1 0,-1-25,0 24,0-24,50-24,0 24,-25-25,25 25,-1 0,1 0,0 0,0 0,0 25,-1-25,-24 24,0 1,0 0,-24 0,24 0,-25-25,25 24,-25 1,0-25,25 25,-25-25,25 25,-24-25,-1-25</inkml:trace>
  <inkml:trace contextRef="#ctx0" brushRef="#br0" timeOffset="419536.0913">9996 16197,'-25'0,"50"0,0 0,0 0,0 0,0 0,-1 0,1 0,0 0,0 0,0 0,-1 0,1 0,0 0,-50 0,0 0</inkml:trace>
  <inkml:trace contextRef="#ctx0" brushRef="#br0" timeOffset="419836.038">9996 16396,'-25'0,"50"0,0 0,0 0,0 0,0 0,-1 0,26-25,-25 25,0 0,-1 0,1 0,0 0,0 0,0 0,-1 0,-48-25,-1 25,25-25</inkml:trace>
  <inkml:trace contextRef="#ctx0" brushRef="#br0" timeOffset="420831.5927">10840 15949,'0'-24,"-25"24,25-25,0 0,0 50,0 0,-25 24,25 1,-25-1,25 1,-25 0,25 24,-24-24,24-1,0 1,0 0,0-1,24-24,-24 0,25 0,-25-1,25 1,0-25,0 0,-1-25,1 25,-25-24,25-1,-25 0,25 0,-25-24,25 24,-25 0,0 0,0 0,0 0,-25 1,25-1,-25 25,0 0,0 0,1 0,24 25,-25 24,0-24,0 0,0 0</inkml:trace>
  <inkml:trace contextRef="#ctx0" brushRef="#br0" timeOffset="430108.4181">13767 13841,'0'-25,"0"50,24-25,1 0,0 0,0 25,0-25,-1 0,1 0,0 25,-50-25</inkml:trace>
  <inkml:trace contextRef="#ctx0" brushRef="#br0" timeOffset="430860.0551">13667 14064,'0'0,"0"-25,25 25,0 25,0-25,0-25,24 25,-24 0,0 0,24 0,-24-24,0 24,0 0,0-25,-50 25,25 25,-25-25,0 0,0 24,1-24,24 25,-50-25,50 25,-25 0,0 0,1-1,24 1,-25 0,25 0,0 0,25-1,-1-24,1-24,0 24,0-25,0 25,-1-25,1 0,0 25,-25-25,25 1,0-1,-25 0,0 0,0 0,0 1,-25 24,25-25,-25 25,25-25,-25 25,25-25,-25 25,25 25,-24-25,24 25,0 0,0 24,0 1,0-1,-25-24,25 25,0-25,0 24,25-24,-25 0,24-25,-24-25,25 25,-25-25,-25 25,25 25,-24 0,-1 0,0 0,0-1,0 1,25 0,-24-25,-1 25,50-25,-1 0,1 0,0-25,0 25,0 0,-1-25,1 25,0-25,0 25,0-24,-1-1,1 25,0-25,-25 0,25 0,0-24</inkml:trace>
  <inkml:trace contextRef="#ctx0" brushRef="#br0" timeOffset="431015.9721">14139 13767,'0'24,"0"1,0 0,0 0,24 0,1-25,-25 24,25 1,0-25,-25 25,25-25,-1-25,1 0</inkml:trace>
  <inkml:trace contextRef="#ctx0" brushRef="#br0" timeOffset="431291.4128">14461 13742,'0'0,"-25"0,25 25,-24-25,-1 24,25 1,-50 0,25 0,0 0,1 24,-26-24,25 0,0 24,1-24,-1-25,0 25,25 0,-25-25,25 25,25-25,0 0,0-25,-1 25,1 0,25-25,-25 25,-1-25,26 25,-25-25,0 1,0 24,-25-25,0 0,-25 0,25 0</inkml:trace>
  <inkml:trace contextRef="#ctx0" brushRef="#br0" timeOffset="431900.2073">14312 13692,'0'0,"-25"-25,25 50,0 0,0 0,0 24,0 1,0 0,0-1,0 1,0 24,0-24,-24-1,24 1,0 0,0-1,0-24,-25 0,0-25,25-25,-25 0,0 25,25-25,0 1,25-1,0 0,0 0,0 0,-1 1,1-1,-25 0,25 0,0 0,0 25,0 0,-1 0,1 0,0 0,0 0,0 0,-25 25,24-25,-24 25,0 0,0 0,0-1,-24 1,-1 0,0 0,0 0,25-1,-25 1,1 0,-1-25,0 25,0-25,25-25,0 0,0 0,0 1,25-1,-25 0,25 0,0 25,-1 0,1 0,0 25,0 0,0-25,-1 25,1-25,0 24,-25 1,25-25,0 25,-1-25,-48 0,24-25</inkml:trace>
  <inkml:trace contextRef="#ctx0" brushRef="#br0" timeOffset="432380.2065">13717 15900,'25'0,"0"0,-1 0,26 0,-25 0,0 0,-1 0,1 25,0-25,0 0,-50 24</inkml:trace>
  <inkml:trace contextRef="#ctx0" brushRef="#br0" timeOffset="433076.0033">13667 16148,'0'0,"-24"0,-1 0,50 0,-1 0,1 0,0-25,0 25,24-25,-24 25,25-25,-1 25,-24 0,0 0,25 0,-26-24,-24 48,25-24,-25 25,-25 0,1 0,-1 0,25-1,-25 1,0 0,25 0,25-25,-25-25,25 0,-25 0,25-24,-1 24,-24-25,0 26,25-26,-25 25,0 0,0 1,0-1,-25 25,25 25,0-1,-24 1,24 25,-25-1,25 26,-25-26,25 26,-25-26,25 1,-25 0,25-25,0-1,0-48,0-1,25 0,-25 0,25 0,0 0,0 1,-1 24,1-25,0 50,0-25,-25 24,-25 1,25 0,0 0,-25 0,0 0,1-1,-1 1,25 0,-25 0,0-25,0 25,1-25,-1 24,50-24,-1 0,1 0,0 0,0 0,0 0,-1-24,26 24,-25-25,24 25,-24-25,0 0,0 0,24-24</inkml:trace>
  <inkml:trace contextRef="#ctx0" brushRef="#br0" timeOffset="433255.8017">14412 15850,'24'0,"-24"25,25-25,0 25,-25 0,25-25,0 0,-1 24,1-48</inkml:trace>
  <inkml:trace contextRef="#ctx0" brushRef="#br0" timeOffset="434011.3772">14684 15825,'0'0,"0"25,-24 0,-1-25,25 25,-25 0,0-1,0 1,1 0,-1 0,0 0,0-1,0 1,1-25,24 25,-25-25,25 25,25-25,-1 0,1-25,0 25,0 0,0 0,-1-25,1 0,0 25,0-24,-25-1,25 0,-1 0,-24 0,0 1,0-1,0 0,0 0,0 0,-24 1,24-1,-25 0,0 0,25 50,0 0,0 0,0 24,0 1,0-1,0 1,0 24,0-24,0 24,-25-24,25 24,0-24,0 0,0-1,-25 1,25 0,0-26,-24 1,-1 0,0-25,25-25,-25 25,25-25,-25 25,25-24,0-1,0 0,0 0,0 0,25 1,0-1,0-25,0 25,24-24,-24 24,0-25,24 25,-24 1,0 24,0-25,0 25,-1 0,1 0,0 0,0 0,-25 25,25-1,-25 1,-25-25,25 25,0 0,-25 0,0 24,0-24,1 0,-1 0,0-25,0 25,0-1,1-24,24-24,24 24,1 0,0 0,0 0,0 0,-1 0,1 0,0 0,0 0,-25-25,0 0,0 0</inkml:trace>
  <inkml:trace contextRef="#ctx0" brushRef="#br0" timeOffset="434628.3473">13816 16197,'0'0,"0"25,0 0,0 0,0 0,0-1,25-24,-25 25,0 0,25-50,0 0,-1 1,1-1,-25 0,25-25,0 26,-25-1,25 25,-1-25,1 25,0 0,0 25,-25 0,0-1,0 1,0 0,0 0,-25-25,25 25,-25-1,0 1,1-25,-1 0,0 0,0 0,25-25,0 1,25 24,0 0,-25 24,0 1,25-25,-25-25</inkml:trace>
  <inkml:trace contextRef="#ctx0" brushRef="#br0" timeOffset="435223.4265">15429 16123,'0'0,"0"-25,0 50,24-25,1 0,0 0,0 0,24 0,-24 0,0-25,0 25,0 0,-50 0,0 0,0 25,0-25</inkml:trace>
  <inkml:trace contextRef="#ctx0" brushRef="#br0" timeOffset="435407.3672">15404 16247,'0'0,"25"0,-1 0,1 0,0 0,0 0,0 0,-1-25,1 25,0 0,0 0,0 0</inkml:trace>
  <inkml:trace contextRef="#ctx0" brushRef="#br0" timeOffset="436119.417">16272 15850,'0'-25,"0"50,0 0,0 25,0-26,0 51,0-26,0 1,0 0,0-1,0 1,0-1,-25 1,25 0,0-25,0-1,0 1,0 0,0-50,25 0,-75 1,50-26,-25 0</inkml:trace>
  <inkml:trace contextRef="#ctx0" brushRef="#br0" timeOffset="446620.2693">18802 14337,'0'-25,"0"0,25 25,-25 25,0 0,0 0,25-25,-25 25,0 0,0-1,0 1,24 0,-24 0,0 0,0-1,0 1,0 0,0 0,0 0,25-1,-25 1,0 0,0 0,0 0,0-1,25 1,-25 0,0 0,0 0,0-1,0 1,0 0,0-50,25 25,-25-25,0 1,25-1,-25 0,24 0,-24 0,0 1,25 24,-25-25,0 0,25 25,-25-25,25 0,-25 1,25-1,-25 0,24 25,-24-25,0 0,25 25,-25-24,0-1,25 25,-25-25,0 0,25 25,0-25,-25 1,24-1,1 0,-25 0,25 0,0 0,-25 1,-25-1</inkml:trace>
  <inkml:trace contextRef="#ctx0" brushRef="#br0" timeOffset="447680.4894">19224 14833,'-25'0,"25"-25,25 1,-1-1,1 25,0-25,0 25,0 0,-1 0,1 0,-25 25,0 0,-25-1,25 1,-24 0,24 0,-25-25,25 25,-25-25,25 24,-25-24,0 25,1 0,-1-25,25 25,25-50,-1 25,1 0,0-25,0 25,0 0,-1 0,-24-25,25 25,0 0,0 0,0 0,-1 0,-48 0</inkml:trace>
  <inkml:trace contextRef="#ctx0" brushRef="#br0" timeOffset="450127.9469">17785 14784,'0'-25,"0"0,25 0,-25 0,0 1,0-1,-25 0,25 0,-25 25,25-25,-25 25,1 0,-1 0,0 0,0 25,0 0,1 0,-1 24,0-24,0 0,25 25,-25-1,25-24,0 25,0-26,0 1,25 0,-25 0,25-25,0 0,0 0,-1-25,1 25,0-25,0-24,0 24,-1-25,1 1,0 24,0-25,-25 1,25-26,-1 26,-24-1,25 0,-25 1,0 24,25-25,-25 25,0-24,0 24,0 0,-25 50,25 0,-25 0,25-1,-24 26,24 0,-25-1,25 1,-25 24,25-24,-25 24,25-24,0 0,0-1,0 1,0-25,25-1,-25 1,25 0,0-25,-1 0,1 0,-25-25,25 0,0 1,-25-1,25 0,-1 0,-24 0,25-24,-25 24,25 0,-25 0,25 1,-25-1,-25 50,25-1,0 1,-25 0,25 25,-25-26,25 26,0-25,0 0,-24-1,24 1,0 0,0 0,24-25,-24-25,-24 0,24 0,0-24</inkml:trace>
  <inkml:trace contextRef="#ctx0" brushRef="#br0" timeOffset="450259.9091">17959 14486,'0'-25,"24"25,1 0,0 25,0-25,-25 25,25-25,-25 25,24-25</inkml:trace>
  <inkml:trace contextRef="#ctx0" brushRef="#br0" timeOffset="450752.4042">18182 14635,'-25'25,"25"-1,0 1,0 25,0-25,0-1,0 1,0 0,-25 0,25 0,0-1,0 1,0-50,0 1,0-1,25-25,-25 25,25-24,-25 24,25 0,-1 0,-24 1,25-1,0 25,-25 25,25-1,-25 1,-25 0,25 0,0 24,0-24,0 0,-25 0,25 0,0-50,25 25,-25-25,0 0,25 0,-25 1,25-1,-25 0,24 0,1 0,0 50,-25 0,0 0,0 0,0-1,0 1,0 0,0 0,25 0,-25-1,0 1,0 0,25-25,-1 0,-24-25</inkml:trace>
  <inkml:trace contextRef="#ctx0" brushRef="#br0" timeOffset="451347.2891">18777 14039,'-25'0,"25"25,-24 0,-1 0,0 0,25-1,-25 1,0 25,25-1,-24 1,-1 0,25 24,-25-24,0 24,25-24,0 24,0-24,0-1,0 26,0-26,25-24,0 25,0-1,-1-24,1 0,0 0,25 0</inkml:trace>
  <inkml:trace contextRef="#ctx0" brushRef="#br0" timeOffset="451851.4851">19521 14089,'0'-25,"25"25,-25 25,25-25,0 25,0 0,-1-1,-24 1,25 0,0 25,0-1,0-24,-25 25,24-25,-24 24,0 1,25-1,-25 1,0-25,0 24,-25 1,25 0,-24-1,24 1,-25-1,0-24,0 25,0-1,1 1,-26 0,0-1,25-24,1 0</inkml:trace>
  <inkml:trace contextRef="#ctx0" brushRef="#br0" timeOffset="452428.2014">20092 14585,'25'0,"-1"0,1 0,0 0,0 0,24-25,-24 25,0 0,0 0,0 0,-1 0,1 0,0 0,0 0,0 0,-50 0,0 0,0 0</inkml:trace>
  <inkml:trace contextRef="#ctx0" brushRef="#br0" timeOffset="452827.6654">20067 14808,'-25'-24,"50"24,0 24,0-24,-1-24,1 24,0 0,0-25,24 25,-24 0,0 0,0-25,0 25,-1 0,1 0,0 0,0 0,0 0,-1-25,1 25,-25 25,-25-25,1 0</inkml:trace>
  <inkml:trace contextRef="#ctx0" brushRef="#br0" timeOffset="486684.3613">20985 14536,'0'-25,"0"0,25 0,-1 0,1 1,0-1,0 25,-25-25,25 25,-1 0,1 0,0 0,0 25,0 0,-25-1,0 1,0 0,0 0,0 0,-25-25,25 24,0 1,-25 0,25 0,0 0,-25-25,25 24,-25 1,1-25,24 25,-25 0,0-25,25 25,-25-25,25 24,-25-24,25 25,-24-25,-1 25,25 0,-25 0,0-25,25 24,-25-24,25 25,-24 0,48 0,1-25,0 0,0-25,0 25,-1 0,1 0,-25 25,25-25,0 0,0 0,-1 0,1 0,0 0,-25-25,25 25,0 0,-1 0,1 0,0 0,0 0,-25-25,-25 0</inkml:trace>
  <inkml:trace contextRef="#ctx0" brushRef="#br0" timeOffset="515103.9679">17959 16321,'0'-24,"0"-1,0 0,24 0,-24 0,0 1,0-1,-24 25,24-25,0 0,0 0,-25 1,25-1,-25 0,0 25,0-25,25 50,-24-25,-1 0,0 25,0 0,0 24,1 1,-1-1,0 1,25 0,-25-1,25 1,0 0,25-1,-25-24,0 0,25-25,-25 25,25-25,-1 0,1-25,0 0,25 0,-26-24,1-1,0 0,0-24,0 24,-1-24,1 24,-25 1,25-1,-25-24,25 24,-25 0,0 26,0-26,0 25,-25 50,25 0,0 0,-25-1,25 51,-25-26,25 26,-24-1,24-24,0 24,0-24,0-1,24 1,-24 0,25-25,-25-1,25-24,-25 25,25-25,0-25,-1 25,-24-24,25-1,0 0,0-25,0 1,-1-1,-24 25,25-24,-25 24,0 0,25 0,-50 25,25 25,0 0,0 0,0-1,0 1,0 25,0-25,-25 24,25-24,0 25,0-25,0-1,0 1,0 0,0-50,0 0,0 1,-24-26</inkml:trace>
  <inkml:trace contextRef="#ctx0" brushRef="#br0" timeOffset="515223.8273">18231 15974,'0'-25,"25"50,0-25,0 25,0-25,-25 25,24-25</inkml:trace>
  <inkml:trace contextRef="#ctx0" brushRef="#br0" timeOffset="515672.2914">18430 16098,'0'0,"0"25,0 0,-25 0,25 24,0 1,0-25,0 24,-25-24,25 25,0-25,0-1,0 1,0 0,0-50,0 0,0 1,25-26,0 0,-25 1,25-1,-1 0,1 26,-25-1,25 0,-25 50,25-25,-25 25,0-1,0 26,-25-25,25 0,0 24,0-24,0 0,0 0,0 0,25-50,-25 0,0 0,25 0,-25-24,25-1,-1 25,1-24,-25 24,25 0,-25 50,0 0,0 24,0-24,0 25,0-1,0-24,0 25,0-25,25 24,-25-24,25 0,-1-25,1 0,25 0,-25-25,24 0</inkml:trace>
  <inkml:trace contextRef="#ctx0" brushRef="#br0" timeOffset="515904.0875">19199 15776,'0'0,"-25"25,0-25,0 24,1 1,-1 25,0-25,0 24,0 26,25-26,0 26,-24-26,24 26,0-1,24 1,-24-26,25 1,-25-1,25-24,0 0,24 0,-24-25,25 0</inkml:trace>
  <inkml:trace contextRef="#ctx0" brushRef="#br0" timeOffset="516372.4423">19447 15925,'0'-25,"0"50,0-1,0 26,0-25,25 24,-25 1,0 0,0 24,0-24,0 24,0-24,0-1,0-24,0 25,0-25,24-25,-24 24,0-48,25-1,-25-25,25 1,0-26,0 1,24-1,-24 26,0-26,25 26,-26-1,1 0,0 26,0-1,-25 0,25 0,-1 0,1 1,-50 24</inkml:trace>
  <inkml:trace contextRef="#ctx0" brushRef="#br0" timeOffset="516911.9728">19893 16247,'0'0,"0"25,0 0,0-1,0 1,-24 0,24 25,0-25,-25-1,25 1,0 0,0 0,0 0,0-1,0 1,0 0,25-25,-1 0,1 0,0-25,-25 0,25 1,-25-1,0 0,0 0,0 0,0 1,-25 24,0 0,0 0,1 24,24 1,-25-25,25 25</inkml:trace>
  <inkml:trace contextRef="#ctx0" brushRef="#br0" timeOffset="517339.7209">20241 15801,'24'49,"1"-24,-25 25,25-26,0 26,-25-25,25 24,-25 1,0 0,24-26,-24 26,0 0,0-1,-24 1,24-25,0 24,-25 1,0-25,25 24,-25 1,0 0,1-26,-26 26,25-25</inkml:trace>
  <inkml:trace contextRef="#ctx0" brushRef="#br0" timeOffset="525811.8662">20588 16222,'25'0,"-1"0,1 0,0 0,0 0,25 0,-26 0,1 0,0 0,0 0,0 0,-1 0,1 0,-25-25,-25 1,1 24,-1-25</inkml:trace>
  <inkml:trace contextRef="#ctx0" brushRef="#br0" timeOffset="526131.3113">20563 16421,'0'0,"25"0,0 0,-1 0,1 0,0 0,25 0,-25-25,-1 25,1 0,0 0,0-25,0 25,-1 0,1 0,-25-25,25 25,-25-25</inkml:trace>
  <inkml:trace contextRef="#ctx0" brushRef="#br0" timeOffset="526644.3843">21382 15875,'0'-25,"0"50,0 0,0 0,0-1,0 1,0 0,0 0,0 0,0-1,-25 1,25 25,0-25,0 24,-25-24,25 0,0 0,0 24,0-24,0 25,0-25,0-1,0 1,0 0,0-50,0 0,0 1,0-26,-25 25</inkml:trace>
  <inkml:trace contextRef="#ctx0" brushRef="#br0" timeOffset="527959.5306">21134 15503,'-25'-25,"50"25,-1 0,1 0,0 0,25 0,-26-25,1 25,25 0,-25 0,-1 0,1-24,0 24,0 0,0 0,-1 0,1 0,-50 0,1 0,24 24,-25-24</inkml:trace>
  <inkml:trace contextRef="#ctx0" brushRef="#br0" timeOffset="528236.7422">21431 15280,'-25'0,"25"24,0 1,0 0,0 0,0 0,0 24,0-24,0 0,0 0,0 0,0-1,0 1,0 0,0 0,0 0,0-50</inkml:trace>
  <inkml:trace contextRef="#ctx0" brushRef="#br0" timeOffset="529587.5235">22423 15304,'0'0,"-24"0,-1-24,25-1,25 25,-25 25,24-25,1 0,0 24,0-24,0 0,-1 25,1 0,0 0,-50-25,25 25,-25 0,1-1,-1 1,0 0,0 0,0 0,1-25,-1 24,0-24,0 25,50-50,0 25,-25-24,25 24,-1 0,1 0,0 0,0 0,0 0,-1 0,-24 24,25-24,-25 25,0 0,0 0,0 0,-25-1,25 1,-24-25,-1 25,0 0,25 0,-25-25,0 24,1 1,-1 0,25-50,0-24,0 24</inkml:trace>
  <inkml:trace contextRef="#ctx0" brushRef="#br0" timeOffset="545719.6754">6623 17438,'-25'0,"25"24,-25 1,25 0,-25 0,1 25,24-1,-25 1,0 24,0-24,0 24,1 1,-1-26,25 26,-25-26,25-24,-25 25,25-1,0-24,0 0,0 0,0-50,0-25,25 1,-25-1,0-24</inkml:trace>
  <inkml:trace contextRef="#ctx0" brushRef="#br0" timeOffset="545960.8208">6573 17487,'0'25,"0"0,25 0,-25 24,25 1,-25 0,0-1,25 26,-25-26,24 26,-24-26,0 26,25-26,-25 1,0-25,25 24,-25-24,0 0,0 0,-25-25,0-25,25 0,-24 0,24 0</inkml:trace>
  <inkml:trace contextRef="#ctx0" brushRef="#br0" timeOffset="546111.3641">6400 17934,'24'25,"1"-1,0-24,0 0,0 0,24 0,-24 0,0-24,24 24,-24-25,0 0,0 25</inkml:trace>
  <inkml:trace contextRef="#ctx0" brushRef="#br0" timeOffset="546499.9327">7169 17462,'24'25,"1"-25,25 0,-25 0,24 0,1 0,-1-25,1 25,0 0,-1 0,1-24,-25 24,24 0,-24 0,0 0,0 0,-1 0,-48 0,-1 0,0 24,0-24,-74-24,74 24,0 24</inkml:trace>
  <inkml:trace contextRef="#ctx0" brushRef="#br0" timeOffset="547031.9405">7317 17661,'-24'-25,"24"50,0 0,24 0,-24 24,0-24,0 0,0 24,0-24,0 25,0-25,0-1,0 1,0-50,25-24,-25 24,0-25,25 1,0 24,-25-25,25 26,-1 24,-24 24,0 1,0 25,0-25,0-1,0 26,0-25,0 0,25-25,-25-25,0 0,0 0,25 0,-25-24,25-1,0 25,-25-24,0 24,24 25,1 25,-25 0,0-1,0 26,0 0,0-1,25 26,-25-26,0 1,0-1,0 1,0 0,0-1,0-24,0 0,0 0,0-50,0-25</inkml:trace>
  <inkml:trace contextRef="#ctx0" brushRef="#br0" timeOffset="547891.8506">7838 17711,'0'-25,"25"0,0 25,0 0,-1 0,1 0,0 0,0 0,0 25,0 0,-25-1,0 1,0 0,-25 0,25 24,-25-24,0 0,0 0,25 0,-25-25,1 0,-1 0,25-25,0 0,0 0,0-24,0 24,25 0,-1 25,-24 25,25 0,-25-1,0 1,0 0,0 0,25-25,-25-25,0 0,0 0,25 1,-25-1,25 0,0 0,-1 0,1 25,0 0,0 0,0 0,-1 0,1 0,25 0,-25 25,-1-25,1 0,0 0,0 0,-25-25,0 1,-25-1,25 0,-25 0,25 0,0 1,0-1,-25 0,25 0,0 50,0 25,0-26,25 26,-25 0,0-26,0 26,0 0,0-1,0 1,0 24,0-49,0 25,-25-1,25-24,0 0,-24-25,-1-25,0 25,0-25,0 0,1 25,24-24,-25 24,50 0,-25-25,24 25,1-25,0 0,0 0,0 1,24-1,-24 0,0-25,24 1,-24-1,25 25</inkml:trace>
  <inkml:trace contextRef="#ctx0" brushRef="#br0" timeOffset="548531.7458">8756 17239,'-25'0,"0"0,25 25,-24-25,24 25,0 0,24-25,1 24,-25 1,25-25,0 0,0 0,24 0,-24 0,0-25,0 25,-1 0,1 0,0-24,-50 48,0 1,1 0,-1 0,0 0,0 24,0-24,1 25,-1-1,25 1,-25 0,25-1,-25 1,25-1,0 1,0-25,25 24,-25-24,0 0,25-25,-25-25,0 0,0 1,0-1,25-25,-25 1,0 24,0-25,24 25,-24-24,0 24,25 0,0 0,-25 1,25 24,0-25,-1 25,-24-25,25 25,0-25,0 25,0 0,0-25,-1 25,1 0,0 0,-25 25,25 0,-25 0,0 0,0-1,0 1,-25 25,25-25,0 24,0-24,0 25,25-26,-25 26,0-25,0 24,0-24,0 0,0 0,0 0,0-1,-25-24,0-24,0-1,1-25,24 25</inkml:trace>
  <inkml:trace contextRef="#ctx0" brushRef="#br0" timeOffset="548816.3226">8880 17760,'25'0,"-25"-25,25 25,-1 0,1 0,0 0,0 0,0 25,-50 0,0 0,0-25,0 25,1-1,-1 1,0 0,0-25,25 25,25-25,0-25,0 25,-1-25,1 0,0 1,0-1,-25 0,25 0</inkml:trace>
  <inkml:trace contextRef="#ctx0" brushRef="#br0" timeOffset="548960.2607">9029 17611,'-50'-24,"100"48,-100-24,50 25,0 0,0 0,0 24,0 1,0 0,0 24,0-24,0-1,0 26,25-26,-25-24,0 25,0-26</inkml:trace>
  <inkml:trace contextRef="#ctx0" brushRef="#br0" timeOffset="549155.6134">9426 17487,'-25'25,"25"0,0 0,0 0,0 24,-25 1,25-25,0 24,-25-24,25 0,0 0</inkml:trace>
  <inkml:trace contextRef="#ctx0" brushRef="#br0" timeOffset="549291.8514">9426 17661,'0'25,"0"0,0-1,0 26,0-25,0 24,0 1,0-25,25 24,-25-24,0 0,24-25</inkml:trace>
  <inkml:trace contextRef="#ctx0" brushRef="#br0" timeOffset="549451.5472">9847 17512,'-24'0,"24"25,-25 0,25 0,-25 24,0-24,25 25,-25-1,1-24,-1 25,0-26,25 1,-25 0,0-50,25 0</inkml:trace>
  <inkml:trace contextRef="#ctx0" brushRef="#br0" timeOffset="549695.8258">9649 17661,'0'-25,"0"50,25-25,-25 25,0 24,0-24,0 25,0-25,0 24,0 1,0-25,0 24,25-24,-1 0,-24 0,25-25,0 24,0-24,0 0,-1 0,1 0,0-24,25 24,-26-25,1 0,25 0,-25 25,0-25,-1 25,-24-24,25 24,-25-25,-49-50,49 51,0-1</inkml:trace>
  <inkml:trace contextRef="#ctx0" brushRef="#br0" timeOffset="550128.4418">10815 17587,'25'0,"-1"0,1 0,0 0,25 0,-1 0,1 24,-1-24,26 0,-25-24,24 24,0 0,1-25,-1 25,1-25,-26 25,26-25,-26 25,1 0,-1 0,-24 0,0 0,0 0,-50 0,0 0,0 0,-24 0,24 0,-25 0,1 25</inkml:trace>
  <inkml:trace contextRef="#ctx0" brushRef="#br0" timeOffset="550488.3177">10914 17760,'-25'0,"50"0,0 0,0-25,24 25,-24 0,25 0,24 0,-24 0,-1 0,26 0,-26 0,26 0,-1-24,-24 24,24 0,-24 0,-1 0,1 24,0-24,-26 0,1 0,0 0,0 0,-50 0,0 0,0-24,1-1</inkml:trace>
  <inkml:trace contextRef="#ctx0" brushRef="#br0" timeOffset="550800.4298">11733 17314,'0'24,"24"1,1 0,0 0,0 0,0-1,-1 1,26 0,-25 0,0 0,-1 0,1-1,0-24,0 25,-25 0,25-25,-25 25,0 0,0-1,0 1,-25 0,0 0,0 0,0-1,-24 1,24 25,-49-25,24-1,-24 1,24 0</inkml:trace>
  <inkml:trace contextRef="#ctx0" brushRef="#br0" timeOffset="551227.7711">11063 17289,'-25'0,"0"25,0-1,1 26,-1-25,0 0,0 24,25-24,-25 0,1 0,24 0,-25-1,25 1,0 0,0 0,0 0,25-1,-1 1,1 0,0 0,0 0,0-1,-1 1,1 0,0 0,0 0,0-25,-1 24,1 1,0-25,0 0</inkml:trace>
  <inkml:trace contextRef="#ctx0" brushRef="#br0" timeOffset="556823.9107">13767 17636,'24'-25,"-24"1,0-1,0 0,0 0,0 0,0 0,-24 1,24-1,0 0,-25 25,25-25,-25 0,0 1,0 24,1 0,-1 24,0 1,0 0,0 0,1 24,24 1,-25 0,25-1,0 1,0 0,0-1,0 1,0-25,0 24,25-24,-1 0,-24-50,25 25,0 0,-25-25,25-24,0 24,-1-25,-24-24,25 24,0-24,0-1,-25 1,25 24,-25-24,0 24,0 1,24-1,-24 0,0 26,0-1,0 0,0 75,-24-26,24 1,0 25,-25-1,25 26,0-1,-25 1,25-1,0-24,0 24,0 1,25-26,-25 1,25-25,-25-1,24 1,1-25,0 25,0-50,0 25,-1-25,1-24,-25 24,25-25,0 26,0-26,-25 0,24 1,-24-1,25 0,-25 26,0-1,0 50,-25-1,25 1,0 0,0 25,0-1,-24-24,24 25,0-1,0-24,0 25,0-25,0-1,0 1,0-50</inkml:trace>
  <inkml:trace contextRef="#ctx0" brushRef="#br0" timeOffset="556956.3772">14039 17289,'25'0,"0"25,0-25,-25 24,25-24,-1 0</inkml:trace>
  <inkml:trace contextRef="#ctx0" brushRef="#br0" timeOffset="557343.7421">14213 17438,'-25'124,"50"-248,-50 273,25-100,-25 1,25-25,0 24,-24-24,24 0,0-50,24 0,-24-24,25 24,-25-25,0 1,25 24,-25 0,25 0,0 25,-25 25,24 0,-24 0,0-1,0 1,0 25,0-25,0-1,0 1,0 0,25-50,-25 0,25-24,-25 24,25-25,-25 1,25 24,-25 0,25 0,-25 0,0 50,0 0,0 25,0-25,0 24,0-24,0 25,24-26,-24 26,25-25,0-25,0 25,0-25,-1-25,26 0,-25 25,24-25</inkml:trace>
  <inkml:trace contextRef="#ctx0" brushRef="#br0" timeOffset="557572.2775">14858 17214,'0'0,"-25"-24,0 48,1 1,24 0,-25 25,0-1,25 26,-25-1,25-24,-25 24,25 1,25-1,-25-24,0-1,25-24,0 0,0 0,-1-25,26 0,0-25,-26 0,26-25</inkml:trace>
  <inkml:trace contextRef="#ctx0" brushRef="#br0" timeOffset="557959.7809">15156 17214,'0'-24,"0"48,0 1,0 0,24 25,-24-26,0 51,0-26,0 51,0-26,0 1,0-1,0-24,0-1,0 1,0-25,0-1,25-24,-25-24,0-1,25-25,-25 1,25-1,0-24,-1 24,1-24,0 24,0 0,-25 1,25-1,0 25,-1 0,-24 1,25-1,-25 0,25 0</inkml:trace>
  <inkml:trace contextRef="#ctx0" brushRef="#br0" timeOffset="558283.3752">15701 17636,'0'25,"0"0,0 0,-24-1,24 1,-25 0,0 25,25-26,-25 26,0-25,1 0,24-1,-25 1,0-25,25-25,-25 1</inkml:trace>
  <inkml:trace contextRef="#ctx0" brushRef="#br0" timeOffset="558431.4162">15553 17537,'24'0,"1"25,0 0,-25 24,25-24,0 0,-25 24,24 1,1-25,-25 24,25 1,-25 0,25-26,-25 1,25 0,-25-50</inkml:trace>
  <inkml:trace contextRef="#ctx0" brushRef="#br0" timeOffset="558632.4643">15900 17711,'0'24,"0"1,0 0,0 0,0 24,0-24,0 0,0 25,0-26,0 1,0 25,0-25,0-1,-25-24,25-24,0-1</inkml:trace>
  <inkml:trace contextRef="#ctx0" brushRef="#br0" timeOffset="558772.098">15925 17537,'0'25,"24"-25,-24 25,25-1,-25 1,25-25,-25 25,25-25</inkml:trace>
  <inkml:trace contextRef="#ctx0" brushRef="#br0" timeOffset="559112.2513">16173 17115,'-25'-25,"50"50,-25 0,24 25,1-26,-25 26,25 24,-25-24,25 0,-25 24,25-24,-25 24,0 1,0-26,-25 1,25 24,-25-24,0 24,0 1,1-26,-1 1,-25-1,25 1</inkml:trace>
  <inkml:trace contextRef="#ctx0" brushRef="#br0" timeOffset="563272.0913">16718 17512,'0'-25,"25"25,0 25,0-25,24 0,-24 0,0 0,0 0,24 0,-24 0,0 0,-25-25,25 25,0 0,-50 0,25-25,-25 25,0 0,0 0</inkml:trace>
  <inkml:trace contextRef="#ctx0" brushRef="#br0" timeOffset="563540.0013">16669 17686,'25'0,"-1"0,1 0,25 0,-25 25,24-25,-24 0,25 0,-26-25,1 25,0 0,0-25,0 25,-1 0,-48 0</inkml:trace>
  <inkml:trace contextRef="#ctx0" brushRef="#br0" timeOffset="566252.0638">17859 17487,'0'-25,"0"1,0 48,0 1,-24-25,24 50,-25-25,25 0,-25 24,0-24,0 25,1-26,-1 26,25-25,-25 0,0-1,0-24,-49-49,49 24</inkml:trace>
  <inkml:trace contextRef="#ctx0" brushRef="#br0" timeOffset="566451.7722">17686 17115,'25'0,"-1"0,1 0,-25 25,25 0,0 0,0 24,-25-24,24 25,1-1,0 1,-25-1,25 1,0 0,-25-1,24 1,-24-25,25 24,-25-24,25 0,-25 0,25-25</inkml:trace>
  <inkml:trace contextRef="#ctx0" brushRef="#br0" timeOffset="566655.9688">18207 17562,'0'25,"0"-1,0 1,0 0,0 0,0 0,0-1,0 26,0-25,0 0,0-1,0 1,0 0,0 0,0 0,0-50,0 0</inkml:trace>
  <inkml:trace contextRef="#ctx0" brushRef="#br0" timeOffset="566795.2472">18231 17289,'25'0,"-25"25,25-1,-25 1,25-25,-25 25,25 0</inkml:trace>
  <inkml:trace contextRef="#ctx0" brushRef="#br0" timeOffset="567103.7899">18579 17239,'25'0,"-1"25,1-25,-25 25,25-25,0 0,-25 25,25-25,-25 24</inkml:trace>
  <inkml:trace contextRef="#ctx0" brushRef="#br0" timeOffset="567699.4912">18529 17438,'0'24,"0"1,0 0,0 0,0 0,0 0,25-1,-25 1,0 0,0 0,-25 0,25-1,0-48,25-1,-25 0,0-25,25 26,-25-26,25 25,-1 0,-24 0,25 1,0-1,0 25,0 0,-25 25,24-25,-24 24,0 1,0 25,0-25,0 0,0-1,0 1,0 0,0 0,0-50,25 0,-25 0,25-24,-25 24,25 0,0 0,-1 0,1 25,0 0,0 0,-25 25,0 0,0 0,0 0,-25 0,25-1,-25 26,25-25,-25 0,25-1,-24-24,24 25,-25-25,25-25,0 1,0-1,0 0,0 0,25 0,-25 1,24-1,1 25,-25-25</inkml:trace>
  <inkml:trace contextRef="#ctx0" brushRef="#br0" timeOffset="567988.2521">19224 17016,'24'0,"1"25,0-25,0 0,0 0,-1 25,1-1,-50-24</inkml:trace>
  <inkml:trace contextRef="#ctx0" brushRef="#br0" timeOffset="568195.6371">19050 17289,'25'0,"24"0,-24 0,25 0,-25 0,24 0,1-25,-1 25,-24 0,25 0,-25 0,-1 0,1 0,0 0,0 0,-50 25,0-25,0 25,1-1</inkml:trace>
  <inkml:trace contextRef="#ctx0" brushRef="#br0" timeOffset="569092.0713">19224 17388,'-25'0,"50"0,-50 25,25 0,0-1,0 26,0-25,0 0,0 24,-25-24,25 25,0-25,0-1,0 1,0 0,0-50,25 0,-50-24,25-1,0 25,0 1,50 24,-50-25,0 0,24 25,-24-25,0 0,25 25,-25-25,25 25,0-24,0 24,-1 0,1 0,0 24,-25 1,0 0,-25 0,25 0,-25 0,1-1,-1 1,0 0,25 0,-25 0,0-25,25 24,25-48,0-1,0 0,-25 0,25-24,-1 24,1 0,-25-25,0 25,0-24,25 24,-25 0,-25 0,25 1,0-1,0 0,-25 25,1 0,24 25,0 0,0-1,-25 26,25 0,0-1,0 1,0-25,-25 24,25 1,0-25,0 24,0-24,-25 0,25-50,0 0,25 1,0-1,0 25,-1 0,1 0,0 0,0 25,-50-1,0 1,25 0,-25 0,1 0,-1-1,0 1,0 0,0 0,1-25,-1 25,0-25,25 24,25-24,0 0,-1 0,1 0,0 0,25 0,-26 0,26 0,-25 0,24 0,-24 0,0 0,25 0,-100-49,75 49</inkml:trace>
  <inkml:trace contextRef="#ctx0" brushRef="#br0" timeOffset="569759.7363">19918 17140,'0'0,"0"25,25 0,-25-1,0 26,25-25,-25 0,0-1,25 1,-25 0,0 0,24-25,-24-25,25 0,-25-24,25 24</inkml:trace>
  <inkml:trace contextRef="#ctx0" brushRef="#br0" timeOffset="570104.1577">20141 17090,'0'-24,"0"48,0-24,0 25,0 0,0 0,-24 0,24 24,-25-24,0 0,0 24,0-24,1 25,-1-25,0-1,0-24,0 25,1 0,-1-25,-25 0,25 0,1 0,-1 0,0 0,0-25,50 25,-25-25,50 25,-26 0,26-24,0 24,-1-25,26 25,-26-25,1 25,-1-25,1 25,-25 0,24 0,-24 0,0 0,0 0,-25-25,-25 25,0 0,0 0,1-24,-1 24</inkml:trace>
  <inkml:trace contextRef="#ctx0" brushRef="#br0" timeOffset="570359.9159">20067 16991,'-25'-25,"25"50,0 0,25 0,-25 0,0 24,0 1,0-1,0 1,0 24,0-24,-25 24,25 1,0-25,0-1,-25 1,25-1,0-24,0 0,0 0,-24-50,24 0,0 0</inkml:trace>
  <inkml:trace contextRef="#ctx0" brushRef="#br0" timeOffset="570788.4151">20067 17438,'-25'0,"0"24,25 1,-24 0,-1 0,25 25,-25-26,0 1,0 25,1-25,-1-1,0 1,50-25,0-25,-1 1,26-1,-25 25,0-25,-1 0,26 25,-25-25,0 25,-1 0,-24 25,0 0,-24-25,24 25,-25-25,0 25,0-25,25 24,-25 1,1-25,24 25,-25 0,25 0,0-1,25-24,-25 25,0 0,24 0,1 0,0-1,-25 1,25 0,-25 0,25 0,-25-50</inkml:trace>
  <inkml:trace contextRef="#ctx0" brushRef="#br0" timeOffset="571351.4977">20141 17711,'0'24,"0"1,0 0,0 0,0 0,-24 24,24-24,-25 25,25-26,-25 26,0-25,25 0,-25-25,25 24,-24-24,-1 0,25-24,-25 24,0-25,25 0,-25 0,25 0,0 1,0-1,25 0,-25 0,25 0,0 1,24-1,-24-25,25 25,-1 1,1-1,0 0,-1 0,-24 0,25 1,-1-1,-24 25,0-25,0 25,-25 25,0 0,0-1,0 1,-25 0,25 0,-25 0,0-1,0 26,25-25,-24 0,-1 24,0-24,25 0,-25 0,0-25,25 24,-24-24,-1-24,0 24,25-25,-25 0,25 0,0-24,0 24,0 0,0 0,25 25,0 0,0 0,-1 0,1 25,0-25,0 25,0 0,-1-25,26 24,-25 1,0 0,-1-25,-24 25,25-25</inkml:trace>
  <inkml:trace contextRef="#ctx0" brushRef="#br0" timeOffset="571695.6637">21158 17239,'0'25,"0"0,-24 0,24 24,-25 26,25-1,-25-24,25 24,25 1,-25-26,25 1,-1-1,1-24,0 0,0 0,24-25,1 0</inkml:trace>
  <inkml:trace contextRef="#ctx0" brushRef="#br0" timeOffset="572136.4063">21506 17338,'0'-24,"0"-1,0 0,24 75,-24-26,0 26,0 0,25-1,-50 26,25-1,0 1,0-26,0 26,0-51,25 26,-25-25,0-50,25 0,-25 0,25-24,-25 24,25-25,-1 1,1-1,0 25,25-24,-25 24,-1 0,1-25,0 50,-25-24,25-1,0 25,-25-25,24 25,-48-25,-1 25,0 0,0 0,0 0</inkml:trace>
  <inkml:trace contextRef="#ctx0" brushRef="#br0" timeOffset="572300.0522">21357 17537,'25'0,"-1"0,-24 25,25-25,0 0,25 0,-26 0,26-25,-25 25,24 0,1 0,0-25,-25 25,24-25,-24 0,0 25</inkml:trace>
  <inkml:trace contextRef="#ctx0" brushRef="#br0" timeOffset="572916.0913">21952 17214,'25'0,"-25"-24,-25-1,25 50,-25-1,25 1,-24 0,24 25,-25-26,25 26,-25-25,0 24,0-24,25 25,-24-25,24 0,-25-25,25 24</inkml:trace>
  <inkml:trace contextRef="#ctx0" brushRef="#br0" timeOffset="573476.3741">22151 17587,'0'-25,"0"50,0-1,0 1,0 0,0 0,0 0,0 24,0-24,0 0,-25 0,25-1,0 1,0 0,0 0,0 0,0-1,0-48,0-1,0 0,0 0,-25-24,0-1,25 0</inkml:trace>
  <inkml:trace contextRef="#ctx0" brushRef="#br0" timeOffset="573651.5762">22151 17314,'24'24,"1"-24,-25 25,25-25,-25 25,25-25,-25 25,25-25,-1 0,-73-25</inkml:trace>
  <inkml:trace contextRef="#ctx0" brushRef="#br0" timeOffset="573964.5132">22448 17190,'0'0,"25"0,0 24,-25 1,25 0,-25 0,24 0,1-1,-25 1,25 0,-25 0,0 24,0-24,25 25,-25 0,0-26,0 26,-25 0,25-1,0 1,0-25,-25 49,0-24,25-1,-24 1,-1-1,0 1,25 0,-25-1,25-24,-25-25,1 0</inkml:trace>
  <inkml:trace contextRef="#ctx0" brushRef="#br0" timeOffset="706072.1272">19621 8210,'0'-24,"24"-1,-24 0,0 0,-24 0,24 1,-25-1,0 25,0 0,0 0,0 0,1 25,-1-1,0 1,0 0,0 25,1-26,-1 26,25 0,-25-1,25 1,0-25,0 24,0-24,25-25,-25 25,25-25,-1 0,1 0,0-25,0 0,0 0,-1-24,1 24,25-25,-25 1,0-1,-1-24,1 24,0-24,0 24,-25-24,25 24,-1 0,-24 1,0 24,25-25,-25 26,0-1,0 50,-25-25,25 49,-24 1,-1-1,0 26,0-26,0 51,1-26,24 25,-25-24,25-1,-25 1,25-26,0 1,25-25,-25-1,25 1,-1 0,1-25,0 0,0-25,0 0,-1 1,1-26,0 0,0 26,0-26,-1 0,1 1,0-1,-25 25,25 1,-25-1,0 50,-25-25,25 24,0 1,-25 25,25-25,0 24,-25-24,25 0,0 0,0-1,0 1,0 0,0 0,0-50,0 0,0 0</inkml:trace>
  <inkml:trace contextRef="#ctx0" brushRef="#br0" timeOffset="706180.4969">19968 8037,'0'-25,"25"25,-1 25,1-25,0 25</inkml:trace>
  <inkml:trace contextRef="#ctx0" brushRef="#br0" timeOffset="706628.2343">20166 8235,'0'0,"0"25,-25 0,25 0,0-1,-24 26,24-25,-25 0,25-1,0 1,0 0,-25-25,25 25,25-50,-25 0,0 0,25-24,-1 24,-24-25,25 26,0-26,-25 25,25 25,0-25,-1 50,-24 0,0 0,-24 24,24-24,0 0,0 25,-25-26,25 1,0 0,25-25,-25-25,24 25,-24-25,25-24,0 24,0-25,-25 26,25-1,-1 25,-24 25,0-1,0 1,0 0,0 0,0 0,0-1,0 1,0 0,25-25,-25 25,25-25,0 0,0-25,-1 0,1 0,-25-49,25 24</inkml:trace>
  <inkml:trace contextRef="#ctx0" brushRef="#br0" timeOffset="706823.5924">20762 7888,'0'-25,"0"50,-25-50,0 50,0 24,25-24,-25 25,0 0,1 24,-1 0,25-24,-25 24,25-24,0 0,0-1,0 1,25-25,0-1,-1 1,1-25,25 0,-25 0,0-25,-1-24,1 24</inkml:trace>
  <inkml:trace contextRef="#ctx0" brushRef="#br0" timeOffset="707148.3058">21059 8037,'-25'25,"25"-1,25 1,-25 25,-25-1,25 1,0 0,0 24,0-24,0 24,0-24,0-26,0 26,25-25,0-50,-25 0,25 0,0-24,-1-26,1 26,0-26,0 26,24-1,-24 1,0-1,0 25,0 0,-25 1,24-1,-24 0,25 25,-50 0,25 25</inkml:trace>
  <inkml:trace contextRef="#ctx0" brushRef="#br0" timeOffset="707403.251">21307 8508,'-25'0,"50"0,0 0,0 0,0 0,-1-25,1 25,0 0,0 0,0 0,-1-25,1 25</inkml:trace>
  <inkml:trace contextRef="#ctx0" brushRef="#br0" timeOffset="707595.6941">21580 8334,'0'25,"0"0,0 0,0 0,0-1,-25 26,25-25,0 0,0-1,0 1,0 0,25-25,-75-25</inkml:trace>
  <inkml:trace contextRef="#ctx0" brushRef="#br0" timeOffset="707896.5656">21803 7913,'0'-25,"0"50,0-1,25-24,-25 50,25-25,0 25,-25-1,25-24,-25 25,24-1,-24 26,25-51,-25 26,0 0,-25-1,25 1,-24-25,-1 24,0-24,0 25,0-1,-24 1,-26-25,1-1</inkml:trace>
  <inkml:trace contextRef="#ctx0" brushRef="#br0" timeOffset="708980.5596">22151 8235,'24'0,"1"0,0 0,0 0,0 0,-1 0,1 25,0-25,0 0,0-25,-1 25,1 0,0 0,0 0,0-25,-50 50,0-25,0 25,-24-25</inkml:trace>
  <inkml:trace contextRef="#ctx0" brushRef="#br0" timeOffset="709576.2404">22151 8458,'-25'0,"50"0,-1-24,1 24,0 0,0 0,0-25,-1 25,1 0,0 0,0 0,0-25,-1 25,1 0,0 0,0 0,0 0,-1-25,-24 50,-24-25,-1 0,25-25,-25 25</inkml:trace>
  <inkml:trace contextRef="#ctx0" brushRef="#br0" timeOffset="710055.9926">22895 7888,'0'25,"0"-1,0 1,-25 25,25 0,0-1,0 26,-25-1,25 0,0 1,0-1,0-24,0 24,0-24,0-1,0-24,0 25,0-25,0-1,0-48,0-1,0 0</inkml:trace>
  <inkml:trace contextRef="#ctx0" brushRef="#br0" timeOffset="711203.9477">19323 9723,'25'0,"-1"0,1 0,25 0,-25 0,-1-24,26 24,-25 0,25 0,-1 0,-24 0,0 0,0-25,-1 25,1 0,0 0,-50 0,0 0,1 25,-1-25</inkml:trace>
  <inkml:trace contextRef="#ctx0" brushRef="#br0" timeOffset="711483.946">19273 9996,'-25'-25,"50"25,0 0,25 0,-26 0,26 0,0-24,-1 24,-24 0,25 0,-25 0,24 0,-24 0,0 0,0 0,-1 0,1 0,0 0,-50 0,0 0,1-25,-1 25,0-25,0 0</inkml:trace>
  <inkml:trace contextRef="#ctx0" brushRef="#br0" timeOffset="711715.8266">19621 9376,'-25'0,"25"25,0 0,0 24,-25 1,25 24,-25 1,25-1,-25 25,25-24,-25-1,25 1,0-26,0 26,0-26,0-24,0 25,0-25,0-1,0 1</inkml:trace>
  <inkml:trace contextRef="#ctx0" brushRef="#br0" timeOffset="713631.7865">20489 9773,'-25'0,"0"0,50 0,0 0,-25 25,24-25,1 0,0 0,25 0,-26-25,1 25,25 0,-25 0,0 0,-1-25,1 25,-50 25,1-25</inkml:trace>
  <inkml:trace contextRef="#ctx0" brushRef="#br0" timeOffset="713872.406">20935 9500,'-25'0,"25"25,0 0,0 0,0-1,0 26,0 0,0 24,0-24,-24-1,24 1,0 24,0-49,-25 25,25-25,0-1,0 1,0 0,0 0,0-50,25 25,-25-25,0-24</inkml:trace>
  <inkml:trace contextRef="#ctx0" brushRef="#br0" timeOffset="714112.2222">21258 9351,'24'0,"-24"25,25 0,0-25,0 25,0-25,-25 25,24-25,-24 24,-24-24</inkml:trace>
  <inkml:trace contextRef="#ctx0" brushRef="#br0" timeOffset="714820.4883">21158 9575,'25'0,"0"24,-25 1,0 0,0 0,-25 0,25-1,0 1,0 0,0 0,0 0,0-1,-25 1,25 0,25-50,-25 0,0 1,25-1,-25 0,25 0,0-24,-1 24,1 0,0-25,0 26,0-1,-1 25,1 0,0 0,0 25,-25-1,0 26,0-25,0 0,-25 24,25-24,-25 0,25 0,-25 24,1-49,24 25,0-50,24 0,1 1,-25-26,25 25,0-24,0 24,-1 25,1-25,0 25,0 25,-25 0,25-25,-25 24,0 1,0 0,0 0,-25 0,25-1,-25 1,0 0,0 0,1-25,24-25,-25 0,25 0,0 1,25-1,-25 0,24 0,-24-24,25 24,0 0,0 0</inkml:trace>
  <inkml:trace contextRef="#ctx0" brushRef="#br0" timeOffset="715055.963">21977 9178,'25'0,"0"25,-1-25,-24 24,25-24,0 25,0-25,0 0,-25 25,0 0,-25-25</inkml:trace>
  <inkml:trace contextRef="#ctx0" brushRef="#br0" timeOffset="716248.6437">21803 9451,'-24'0,"48"0,1 0,0 0,25 0,-26 0,26 0,0 0,-1-25,-24 25,25 0,-26 0,1 25,0-25,0 0,-50 0,0 0,25 24,-25-24,1 0,-1 0,0 0,0 0,0 25,25 0,-24 0,-1-25,25 25,-25-1,25 1,-25 0,25 0,-25-25,25 25,25-25,0-25,0 25,0 0,-1-25,1 0,0 25,0-25,0 25,-1 0,1 0,-25-24,25 24,-25 24,0 1,-25-25,0 25,1 0,-1 0,0-1,0 1,0 0,1 0,48-50,1 0,0 0,-25 1,25-1,0 0,-25 0,24 0,-24 1,0-1,0 0,0-25,0 26,0-1,0 0,-24 25,24-25,-25 50,25 0,0 0,-25 24,25-24,-25 25,25-1,0 26,0-26,0-24,0 25,0-1,0-24,0 0,-25 0,25-1,-24-48,-1 24,25-25,-25 0,25 0,0 0,0 1,25 24,0 0,-1 0,1 0,0 0,0 0,0 24,-1-24,1 25,-50-25,1 25,-1 0,0-25,0 25,-24-1,24-24,0 25,-25 0,26 0,-1-25,50 25,-1-25,1 0,0-25,25 25,-26 0,26-25,-25 25,0 0,-1 0,1 0,0 0,0 0,0-25,-1 25,-48-25</inkml:trace>
  <inkml:trace contextRef="#ctx0" brushRef="#br0" timeOffset="716920.5975">22572 9178,'0'25,"25"-1,-25 1,0 0,25 0,-25 0,25-1,-25 1,24-25,1 0,0-25,0 1,0-1,0-25,-1 25,1 1,-25-1,0 50,-25-25,25 24,-24 1,-26 25,25-25,0-1,-24 1,24 0,-25 0,25 0,1-1,-1 1,0-25,0 0,0 0,50 0,-25-25,50 25,-25 0,24 0,-24-24,25 24,-26 0,26 0,0-25,-25 25,-1 0,1 0,0 0,-25-25,25 25,-25-25,-25 25,25-25,-25 25,0-24</inkml:trace>
  <inkml:trace contextRef="#ctx0" brushRef="#br0" timeOffset="717152.5153">22696 9103,'0'-24,"-25"48,25 1,0 0,0 0,0 24,0 1,0 0,0-1,0 1,0-1,0 1,0 0,0-1,0-24,-24 25,24-26,0 1,0-50,0 1,0-26,24 0</inkml:trace>
  <inkml:trace contextRef="#ctx0" brushRef="#br0" timeOffset="717987.7484">22746 9500,'-75'0,"150"0,-150 25,51 0,-1 0,0 24,0-24,0 0,1 0,24-1,-25 1,50-50,-1 25,-24-24,25 24,0-25,0 25,0-25,-1 25,1 0,-25 25,-25 0,1-1,24 1,-25 0,25 0,-25 0,25-1,0 1,0 0,25-25,-25 25,25-25,-1 25,1-25,-25 24,25-24,0 0,-25-24,25-1,-25 0,25 0,-25-24,24 24,-24 0,0 0,0 0,0 1,-24 48,24 1,0 0,-25 0,0 0,0-1,0 26,-24-25,24 0,0-1,0 1,25 0,-25 0,1-25,-1 25,25-50,0 0,0 0,0 0,25-24,-1-1,26 1,-25 24,0-25,24 1,-24 24,25 0,-1 25,1-25,-25 0,24 25,-24 0,0 0,25 0,-26 0,1 0,0 25,-25 0,0 0,0 0,0-1,-25-24,25 25,-25 0,1-25,-26 25,25 0,0-1,1-24,-1 25,0-25,25-25,0 1,25 24,0 0,-1 0,-24 24,25-24,0 25,0-25,-25 25,25-25,-1 25,1 0,0-1,0-24,-50-49</inkml:trace>
  <inkml:trace contextRef="#ctx0" brushRef="#br0" timeOffset="718112.1693">23316 9996,'-24'0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2-21T01:35:42.9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2208 918,'0'-25,"-25"50,0 0,0-1,25 1,-25 25,1-1,24 26,-25-26,0 26,0-1,0 1,25-26,-24 1,24-1,0 1,0 0,-25-25,25-1,0 1,25-25,-25-25,0-24,0 24,24-50,-24 26,0-1</inkml:trace>
  <inkml:trace contextRef="#ctx0" brushRef="#br0" timeOffset="219.5009">2158 943,'25'-25,"-25"0,0 0,25 50,-25 0,0 0,24 24,-24-24,0 49,25-24,-25 24,25-24,0 24,-25 1,25-26,-25 1,24 24,-24-24,25-25,-25 25,0-26,0 1,0 0,-25-25,25-25,-24 25,-1-25</inkml:trace>
  <inkml:trace contextRef="#ctx0" brushRef="#br0" timeOffset="375.974">2034 1389,'0'25,"25"0,0-25,-1 0,1 0,0 0,25-25,-26 25,26 0,-25 0,0 0,-1-25,1 25</inkml:trace>
  <inkml:trace contextRef="#ctx0" brushRef="#br0" timeOffset="615.7442">2505 1116,'0'-25,"25"25,-25 25,25-25,0 0,-1 0,1 25,0-25,-25 25,25-25,0 0,-25 25,25-1,-50-24,25 25,-25-25</inkml:trace>
  <inkml:trace contextRef="#ctx0" brushRef="#br0" timeOffset="1284.5074">2505 1240,'25'25,"-25"0,0 0,0-1,0 1,0 0,0 0,0 0,0-1,0 1,0 0,0 0,0 0,0-50,25 0,-25 0,0 0,0 1,25-1,-25 0,24 0,1 0,-25 1,25-1,0 0,0 0,0 25,-25 25,0 0,0 0,0-1,0 1,-25 0,25 0,0 0,0-50,25 25,-25-25,24 0,-24 0,25 25,-25-24,25 24,0 0,0 0,-25 24,24 1,-24 0,0 0,0 0,-24-25,24 24,-25-24,0 0,25-24,0-1,0 0,0 0</inkml:trace>
  <inkml:trace contextRef="#ctx0" brushRef="#br0" timeOffset="1631.9871">2431 967,'-25'-24,"50"24,0 24,-1-24,26 0,-25 0,24 0,1 0,0 0,-1-24,1 24,-25 0,24-25,1 25,-25 0,0 0,-1 0,1-25,0 25,0 0,-50 25,0-25,0 25,1-25,-26 24,25-24,-24 25,24-25</inkml:trace>
  <inkml:trace contextRef="#ctx0" brushRef="#br0" timeOffset="2359.6494">2555 1091,'-25'0,"25"25,0 0,0 0,0 0,0-1,0 1,25 25,-25-25,0-1,0 1,0 0,0 0,0 0,0-50,0 0,0 0,0 0,0 1,0-1,25 0,-25 0,0 0,0 1,24 24,-24-25,25 25,-25-25,25 25,0 0,0 0,-25 25,25-25,-1 25,-24-1,0 1,-24 0,24 0,-25 0,0 24,0-24,0 0,0 0,1-1,-1-24,50-24,-1 24,1-25,0 0,0 0,0 0,0 25,-1-24,1-1,0 0,0 0,0 0,-1 1,-24-1,0 0,25 0,-50 0,25 1,0-1,0 0,0 50,0 0,0-1,0 26,25 0,-25-1,0 1,0 24,0 1,0-26,0 26,0-26,0 1,0 0,0-1,0-24,0 0,-25-25,25 25,-24-25,-1 0,25-25,-25 0,25-25,0 26,-25-26,25 0</inkml:trace>
  <inkml:trace contextRef="#ctx0" brushRef="#br0" timeOffset="3868.3121">3125 1191,'0'0,"-24"-25,48 25,1 0,0-25,0 25,0 0,-1 0,1 0,0 0,-25 25,0 0,0-1,0 26,0-25,-25 0,25 24,-25 1,1-1,-1-24,0 25,0-25,0-1,25-48,-24-1,24 0,0 0,0-24,0 24,0-25,0 1,24 24,-24 0,25 25,-25 25,25 0,-25-1,0 1,0 25,25-25,-25-1,25-48,-25-1,24 0,-24 0,25 0,0 1,0-26,0 50,-1-25,1 0,25 25,-25-24,24 24,1 0,-1 0,-24 0,25 0,0 0,-26 0,1 24,0-24,-50 25,0-25,1 0,-26 0,25 0,0 0,25-25,-25 25,1-24,24-1,-25 0,25 0,0 0,-25 1,25-1,0 50,25 24,-25-24,0 0,0 24,0 1,25 0,-25-1,0 1,0-1,0 1,0-25,0 24,0-24,0 0,-25 0,0-25,0-25,0 0,1 0,-1 1,0-1,0 0,25 0,0 0,0 1,25 24,0-25,0 0,24-25,-24 26,25-26,-1 25,-24-24,25-1,-1 0,-24 1,25-1,-25 1,-1-1,1 25,0 0,0 1,-25 48,0 1,0 0,25-25,-1 25,1-25,0 0,0 0,0 0,-1 0,1 0,25 0,-25 0,-1-25,-48 25,24 25,-25-25,0 0,0 0,0 25,-24-25,24 24,-25 1,26 0,-1 0,0 0,25-1,0 26,-25-25,25 24,0-24,0 25,0-1,0 1,0 24,0-24,0 0,0-26,0 26,0-25,0 0,25-25,-50-25,25-25,0 25,0-24,25-1,-25 1,0-26,0 26,25-1,-25 0,25 26,-1-26,1 25,0 0,0 25,0-24,-1 24,1 0,0 0,25-25,-26 25,1 0,0 0,0 0,0 25,-1-25,-24 24,0 1,-24 0,24 0,0 0,-25-1,25 26,0-25,0 0,0 24,0-24,0 25,0-1,25-24,-25 0,0 24,0-24,0 0,0 0,-25-50,0 25,0-25,-24 0,24 1,0-1,0 0,0 0</inkml:trace>
  <inkml:trace contextRef="#ctx0" brushRef="#br0" timeOffset="4275.6572">4043 1364,'0'0,"-25"-25,25 1,25 24,0-25,0 25,0 0,-1 0,1 0,0 0,0 0,-25 25,-25-25,25 24,-25 1,0 0,1 0,-1-25,0 25,25-1,-25-24,25 25,25-25,0-25,0 1,-1-1,1 25,-25-25,25 0,0 0,-25 1,25 24,-25-25,0 0,-25 0,25 0,-25 1,25-1,-25 25,25-25,-25 25,25 25,0 0,0-1,0 26,0 0,0-1,0 1,0-1,0 1,0 24,0-24,0 0,0-25,25 24,-25-24,25-50</inkml:trace>
  <inkml:trace contextRef="#ctx0" brushRef="#br0" timeOffset="4455.6484">4589 1017,'0'25,"-25"0,25-1,0 1,-25 0,25 25,0-26,-25 1,25 25,-24-25,24-1,-25 1</inkml:trace>
  <inkml:trace contextRef="#ctx0" brushRef="#br0" timeOffset="4583.5897">4564 1166,'0'0,"0"25,0-1,0 26,-25-25,25 24,0 1,0 0,0-26,0 26,0 0,0-26,0 1</inkml:trace>
  <inkml:trace contextRef="#ctx0" brushRef="#br0" timeOffset="4780.2147">4936 1091,'0'0,"25"-24,-25 48,-25 1,25 0,-25 0,1 24,-1-24,0 25,0-1,0-24,0 25,1-25,-1-1,25 1,-25-25,25-25,0 1,0-1</inkml:trace>
  <inkml:trace contextRef="#ctx0" brushRef="#br0" timeOffset="5059.7465">4738 1091,'0'0,"0"-24,0 48,0 1,0 25,0-1,0-24,0 25,0-1,0 1,0 0,24-26,-24 26,0-25,25 0,-25-1,25-24,0 25,0-25,0 0,-1 0,1 0,0-25,25 25,-26 0,1-24,0 24,0-25,0 0,-1 25,1-25,0 25,-25-25,25 1,-25-1,0 0,0 0,0 0,-25-24,25 24,-25-25,25 1,-25-1</inkml:trace>
  <inkml:trace contextRef="#ctx0" brushRef="#br0" timeOffset="5455.4328">5531 769,'0'0,"-24"0,24 25,24-25,-24 25,25-1,-25 1,25-25,-25 25,25-25,0 25,-1-25,-24 25,25-25,-50 0,1 0,-1 24,0-24</inkml:trace>
  <inkml:trace contextRef="#ctx0" brushRef="#br0" timeOffset="6163.8746">5333 1067,'25'24,"-25"1,25 0,-25 0,0 0,0-1,0 1,0 0,0 0,0 0,0-1,0 1,0 0,0 0,0 0,0-1,0 1,0 0,0-50,0 0,0 1,24-1,-24 0,25-25,-25 26,25-26,0 25,0 0,-25-24,24 49,1-25,0 0,0 0,0 50,-25 0,0 0,0 24,0-24,0 0,0 25,-25-26,25 1,0 0,0-50,25 25,-25-25,24 1,1-26,0 50,0-25,0 0,-1 1,1 24,0-25,0 25,0 25,-25-1,25 1,-50 0,25 0,0 0,-25 24,0-24,25 0,-25 0,0-1,25 1,-24-25,24 25,-25-25,25-25,0 0,0 1,0-26,0 25,25 0,-25 1,24-1,-24 0,25 0,-25 0,25 1,-50-26,50 25,0 0</inkml:trace>
  <inkml:trace contextRef="#ctx0" brushRef="#br0" timeOffset="6620.5302">6300 744,'25'-25,"-25"1,-25 48,25 1,0 0,-24 0,-1 0,25 24,-25-24,25 0,0 0,25-25,0 0,-1-25,1 25,25-25,-25 0,-1 0,1 25,-25-24,25 24,-25 24,0 1,-25 25,0-25,1-1,-1 26,0-25,0 24,0-24,-24 0,24 25,0-26,-24 1,24 0,0 0,0 0,0-25,1 24,24-48,-25 24,25-25,-25 0,25 0,0-24</inkml:trace>
  <inkml:trace contextRef="#ctx0" brushRef="#br0" timeOffset="6804.1902">6102 943,'0'0,"25"-25,0 25,24 0,-24 25,0-25,24 24,-24 1,25 0,-1 0,1 0,-25-25,24 24,-24 1,0-25,25 0,-26 25,1-25,-50 0,1 0,-1 0,-25 0,1 0</inkml:trace>
  <inkml:trace contextRef="#ctx0" brushRef="#br0" timeOffset="8332.3851">6102 1240,'0'25,"25"-25,0 0,-1 0,26-25,0 25,-1 0,1 0,-25-25,24 25,1 0,-25-24,-1 24,1 0,-25-25,-25 25,1 0,-1 0,0 0,0-25,0 25,1 0,-1-25,25 0,-25 25,0-24,25-1,0 50,0-1,0 1,0 25,0-25,25 24,-25 1,0-1,0 1,0 0,0-1,0 1,0-25,0 24,0-24,0 0,0 0,0-50,0 0,-25 0,25 0,-25-24,25-1,0 1,-24-1,24 0,0 26,-25-26,25 25,-25 25,25 25,0 0,-25 0,0 24,25-24,-24 25,-1-26,25 1,-25 0,25 0,25-50,-25 0,25 25,-1-25,1 1,0-1,0 0,0 25,-1 0,26 0,-25 0,24 25,-24-25,0 25,0-25,0 24,-1-24,1 25,0-25,0-25,-25 1,25-1,-1-25,1 1,-25-1,25 0,0 1,0-1,-1 25,-24-24,0 24,-24 25,24 25,-25 0,0-1,0 1,25 0,0-50,0 0,25 1,0 24,-25 24,0 1,0 0,25 0,-25 0,0-1,0 1,0 0,0 0,0 0,0-1,0-48,0-1,24 0,-24-25,25 1,-25 24,25-25,0 1,-25 24,25-25,0 26,-1 24,1 24,0 1,0 0,0-25,-1 25,1-25,25 0,-25 0,-1 0,1 0,25-25,-25 25,-1-25,-48 25,-1 25,0-25,-25 25,1 24,-1-24,1 25,-1-25,25-1,-24 26,49-25,-25 0,0-1,25 1,25-25,0 0,-1 0,1 0,0-25,0 25,24-24,-24-1,25 25,-25-25,24 25,-24-25,0 25,0-25,-1 25,1-24,-50 24,1-25,-1 25,0-25,0 0,25-24,-25 24,25-25,-24 25,24-24,-25-1,25 1,-25-1,25 25,0 0,-25 1,25-1,0 50,0-1,0 1,0 0,0 25,0-26,25 26,-25 24,0-24,25 24,-25 1,25-26,-25 26,0 24,0-25,0 26,0-26,0 25,0-24,0 24,0-25,-25 1,25-1,-25 1,25-26,-25 1</inkml:trace>
  <inkml:trace contextRef="#ctx0" brushRef="#br0" timeOffset="10052.0799">9103 4663,'-24'0,"-1"25,25 0,0 0,-25 24,0 26,25-26,-25 26,0-1,1 1,24-1,-25 0,0-24,25 0,0-1,-25-24,25 0,0 0,0-1,0 1,25-50,-25 1,0-26,0 0,25 1,-25-1,25 1,-25-26,0 1,24 24,1-24,-25 24,25-24,0 49,-25-25,0 25,25 1,-25-1,25 25,-25 25,24-1,-24 1,25 25,0 0,-25-1,25 1,0 24,-25-24,24-1,1 26,-25-26,25 1,-25 0,25-1,-25-24,0 0,0 0,0-1,-25-24,0-24,0-1,1 0,-1 0,0-24</inkml:trace>
  <inkml:trace contextRef="#ctx0" brushRef="#br0" timeOffset="10204.2075">8930 5184,'0'-25,"24"25,1 0,0 0,0 0,0 0,0-24,-1 24,1 0,0-25,25 25,-26-25,1 0,0 0,0 1</inkml:trace>
  <inkml:trace contextRef="#ctx0" brushRef="#br0" timeOffset="10492.4891">9500 4738,'0'-25,"25"25,0 0,0 0,24 0,1-25,-25 25,24 0,1 0,-1 0,1 0,0-25,-1 25,1 0,-25 0,24 0,-24 0,0 0,0 0,0 0,-50 0,0 0,0 0,0 0</inkml:trace>
  <inkml:trace contextRef="#ctx0" brushRef="#br0" timeOffset="10776.5257">9723 4911,'-24'0,"24"25,0 0,0 0,0 0,0 24,0-24,0 0,0 0,0-1,0 26,0-25,-25 0,25-1,0 1,0-50,0 1</inkml:trace>
  <inkml:trace contextRef="#ctx0" brushRef="#br0" timeOffset="11167.6987">9723 5011,'25'0,"-25"-25,25 25,0 0,0 25,-25-1,24 1,-24 0,0 0,-24 0,24-1,0 1,0 0,0-50,24 0,-24 1,0-26,25 25,0-24,0 24,-25-25,25 25,-1 1,-24-26,25 50,-25-25,0 50,0 0,0 0,0 24,0 1,0-1,0 1,25 24,-25-24,0 0,0 24,0-24,0-1,0 1,0-1,0-24,0 25,-25-25,25-1,0 1,-25-50,1 25,24-24,-50-51,50 50</inkml:trace>
  <inkml:trace contextRef="#ctx0" brushRef="#br0" timeOffset="11452.2078">10145 4986,'25'-25,"0"25,0-25,-1 25,1 0,0 0,0 0,0 0,-1 0,1 25,-25 0,25 0,-50-1,25 1,0 0,0 0,-25 24,1-24,-1 25,0-25,0-1,0 1,1 0,-1-25,0-25,25 0</inkml:trace>
  <inkml:trace contextRef="#ctx0" brushRef="#br0" timeOffset="12675.6568">10170 5085,'0'-25,"25"25,-25 25,0 0,25 0,-25-1,24 1,-24 0,25 0,-25 0,0-1,25 1,-25-50,0 1,25-1,-25-25,25 25,-1 1,1-26,0 25,0 0,24 1,1-1,-25 25,24-25,1 25,0-25,-26 25,26 0,-25 0,0 0,-1 0,-24 25,-24-25,-1 0,0 0,0 0,0 25,1-50,-1 25,0-25,25 0,-25 1,25-1,-25 0,25 0,0 0,0 0,0 50,0 0,0 0,25 25,-25-26,0 51,0-26,25 1,-25 24,0-24,0 0,0-1,0 1,-25-1,25-24,0 0,0 0,0 0,-25-25,1 0,-1-25,0 25,25-25,-25 0,0 0,1 1,-1 24,25-25,-25 0,50 25,-25-25,25 25,-25-25,24-24,26 24,-25-25,24 1,1-1,0 1,-1-26,1 26,-1-26,-24 25,25 1,-1-1,-24 1,0 24,0 0,0 0,-25 50,0 0,24-25,-24 25,25-25,-25 24,25-24,0 0,0 0,0 0,-1 0,1-24,0 24,0 0,-50 0,0 0,0 24,1-24,-1 25,-25 0,25 0,-24 0,24 24,0-24,0 25,25-1,-25 1,1 0,24-1,0 1,0-1,0 1,-25 0,25-1,0 1,0-25,0 24,25-24,-25 0,0-75,0 25,0 1,0-26,0 0,0 1,24-1,-24 1,25-26,0 26,0-1,0 25,-1-24,1 49,0-25,0 0,0 25,0-25,-1 25,1 0,0-25,0 25,0 0,-1 0,1 0,0 0,0 0,-25 25,0 0,0 0,0 24,0-24,-25 0,25 25,0-26,0 26,0 0,-25-1,25-24,0 25,0-1,0-24,0 0,25 0,-25-1,0 1,-25-50,0 25,25-24,-24 24,-26-25,25 0,0 0,1-24,-1 24</inkml:trace>
  <inkml:trace contextRef="#ctx0" brushRef="#br0" timeOffset="13124.4341">11088 5135,'0'0,"-25"-25,50 25,-1-25,1 25,0 0,0 0,0-25,0 25,-1 0,1 0,-50 25,25 0,-24 0,-1-1,-25 1,25 0,-24 0,24 0,25-1,-25-24,0 25,50-25,0 0,0 0,-1 0,1-25,0 1,0 24,0-25,0 0,-1 0,1 0,-25 1,0-1,-25 25,25-25,0 0,-24 0,24 1,-25 24,0-25,25 0,-25 0,25 50,0 0,0 0,0 24,0 26,0-26,0 26,0-26,0 26,0-26,0 1,0 24,0-24,0-25,0-1,25-24,-25-24</inkml:trace>
  <inkml:trace contextRef="#ctx0" brushRef="#br0" timeOffset="13307.9277">11658 4837,'0'0,"-25"25,25 0,-24-1,24 1,-25 25,0-25,25 24,-25-24,0 0,25 24,-24-24,24 0</inkml:trace>
  <inkml:trace contextRef="#ctx0" brushRef="#br0" timeOffset="13436.499">11584 4986,'0'25,"0"-1,0 1,0 0,0 25,0-26,0 26,0 0,0-1,0-24,0 25,0-26,0 1,25-50,-25 1</inkml:trace>
  <inkml:trace contextRef="#ctx0" brushRef="#br0" timeOffset="13875.7563">12030 4837,'0'25,"-25"-25,25 25,0-1,-24 1,24 25,-25-1,0-24,0 25,0-1,1 1,-1-25,25 0,-25-1,0-24,25-24,0-26,0 25,25-24,-25-1,25 0,-25 1,0 24,25-25,-25 26,24 24,-24 24,-24 1,24 25,0-25,0 24,0 1,0-1,0 1,0 0,0-26,24 1,-24 0,25 0,0-25,0 0,0 25,-1-50,1 25,0 0,25 0,-26 0,1-25,0 25,0 0,0-25,0 25,-1-25,-24 1,0-1,0 0,25 0,-25-24,-25-1,25-24</inkml:trace>
  <inkml:trace contextRef="#ctx0" brushRef="#br0" timeOffset="15031.671">12874 4961,'24'0,"1"0,0 0,0 0,24 0,-24 0,25 0,-1 0,1-25,-25 25,25 0,-1 0,1 0,-1 0,1 0,-25 0,24 0,1 25,-25-25,0 0,-1 0,1 0,0 0,0 0,0-25,-50 25,0 0,-25 0,26 0,-26 0</inkml:trace>
  <inkml:trace contextRef="#ctx0" brushRef="#br0" timeOffset="15652.024">12973 5085,'0'0,"-25"0,50 25,0-25,-1 0,1 0,0 0,0 0,24 25,-24-25,25 0,-25 0,24 0,-24 0,25 0,-25 0,24 0,-24 0,0 0,24 0,-24-25,0 25,0 0,0 0,-1 0,1 0,0-25,-50 25,0-25</inkml:trace>
  <inkml:trace contextRef="#ctx0" brushRef="#br0" timeOffset="15992.4677">13568 4663,'0'25,"25"0,0-25,0 25,-1-1,1 1,0 0,0 0,0-25,-1 25,1 0,0-25,0 24,0 1,-1-25,-24 25,25-25,-25 25,0 0,-25-25,25 24,-24 1,-1 0,0 0,0 24,0-24,-24 25,24-25,-25-1,1 1</inkml:trace>
  <inkml:trace contextRef="#ctx0" brushRef="#br0" timeOffset="16411.7924">13047 4762,'-25'25,"1"-25,24 25,-25 0,25 0,-25 0,0-1,0 1,1 0,-1 0,25 0,-25-1,25 1,0 0,0 0,25 0,-25-1,25 1,-1 0,1 0,0 0,0-1,0 1,-1 0,1-25,-25 25,25 0,0-25,0 24,-1-24,1 25</inkml:trace>
  <inkml:trace contextRef="#ctx0" brushRef="#br0" timeOffset="19199.8424">14908 4564,'-25'25,"25"0,-25 24,25 1,-25 24,0-24,1 24,-1 1,0-26,25 26,-25-26,0 1,25-25,0 0,0-1,-24 1,24 0,24-50,-24 0,0 1,-49-76,74 51</inkml:trace>
  <inkml:trace contextRef="#ctx0" brushRef="#br0" timeOffset="19436.4111">14833 4663,'0'0,"0"-25,0 1,25 24,-25-25,25 25,0 25,-25-1,0 1,24 0,-24 25,25-1,0 26,0-26,-25 1,25 24,-25-24,24 0,-24-1,25 1,-25-25,25-1,-25 1,0 0,0 0,-25-25,0 0,25-25,-24 0,-1 0,-25 1,25-1</inkml:trace>
  <inkml:trace contextRef="#ctx0" brushRef="#br0" timeOffset="19595.6703">14709 5060,'0'25,"25"-25,0-25,0 25,-1 0,1-25,0 25,0 0,24-24,-24 24,0 0,25 0,-26-25,1 25,0-25,0 25</inkml:trace>
  <inkml:trace contextRef="#ctx0" brushRef="#br0" timeOffset="19836.4335">15478 4440,'0'-25,"-25"50,25 0,0 0,0-1,0 26,0 0,-24 24,24-24,-25-1,0 26,0-26,0 1,0 0,-24-1,24 1,0-25,0-1,1-24,-1 0,0-24</inkml:trace>
  <inkml:trace contextRef="#ctx0" brushRef="#br0" timeOffset="20775.6946">15156 4638,'24'0,"1"0,0 0,0 0,24-24,1 24,0 0,-1 0,1 0,24 0,-24-25,0 25,-26 0,26 0,0 0,-26 25,1-25,0 0,-50 0,0 24,1-24,-1 0,-25 0,25 0,1 25,-1-25,0 0,0 0,0 0,25 25,-24-25,24 25,-25 0,25 24,0-24,0 25,-25-1,25 26,0-26,0 26,-25-26,25 1,0 0,0-1,0-24,0 0,0 0,0-50,0 0,0-25,25 26,-25-26,0 0,0-24,25 24,-25 1,0-1,25 1,-25-1,0 25,24 0,1 0,0 25,0 0,0 0,-25 25,24 0,-24 0,0 0,0 0,0-1,0 1,0 0,0 25,0-26,0 26,0-25,0 24,-24 1,24-25,0 24,0-24,0 0,24 0,-48 0,24-1,0 1,-25-50,0 1,0-1,0 0,1-25,-1 26,0-1,25-25,-25 25,0 1,25-1,-24 0,24 0,24 0,-24 1,25 24,0 0,0 0,0 0,-1 0,1 0,0 0,0 0,-25 24,0 1,-25 0,0 0,0-25,1 25,-1-1,0 1,0-25,50 25,-25-50,25 25,0 0,-1-25,1 25,0-24,0 24,0-25,-1 0,1 0</inkml:trace>
  <inkml:trace contextRef="#ctx0" brushRef="#br0" timeOffset="22723.4324">16123 4787,'0'0,"0"-25,0 1,0-1,0 50,0-1,0 1,0 25,0 0,0-1,-25 26,25-26,0-24,0 25,0-26,0 1,0 0,0-50,0 0,25-24,-25 24,0-25,25 1,0-1,-25 1,24-1,1 0,0 25,-25 1,25-1,0 25,-25 25,0 24,0-24,0 25,0-1,0-24,0 25,0-1,0-24,24 25,1-25,0-25,0 0,-25-25,25 0,0 0,-1 0,1 1,25-26,-25 0,-1 1,1-1,0 0</inkml:trace>
  <inkml:trace contextRef="#ctx0" brushRef="#br0" timeOffset="23140.076">16842 4465,'-24'0,"-1"25,0-1,25 1,-25 0,0 0,1 0,-1-1,25 1,-25 0,0 0,25 0,25-25,0-25,0 25,-1 0,26-25,-25 25,24 0,1-25,-25 25,24 0,-24 0,25 0,-25 0,-1 0,1 0,-50 0,1 0,-1 25,0-25,0 0,0 0,1 0,-1 0,0 0,0 0,0 0,25 25,0 0,0 24,0 1,0 0,0-1,0 1,0 24,0-24,0-1,-24 26,24-26,0 1,24 0,-24-26,0 1,25-25</inkml:trace>
  <inkml:trace contextRef="#ctx0" brushRef="#br0" timeOffset="23527.6758">17264 4614,'-25'24,"25"1,0 0,0 0,0 0,-25-1,25 1,0 0,0 0,25 0,-25 0,0-1,0 26,0-25,0 0,0 24,0 1,-25-25,25 24,0-24,0 25,0-26,0 1,0 0,25-25,-25-50,0 26,0-26,25 25,-25-49,0 24</inkml:trace>
  <inkml:trace contextRef="#ctx0" brushRef="#br0" timeOffset="23875.8991">17363 4738,'0'0,"25"0,-25-25,25 25,0 0,-25-25,24 25,1 0,0 0,0 0,0-25,0 25,-1 0,1 0,0 0,-25 25,-25 0,0 0,1-1,-1 1,-25 0,25 0,-24 25,24-26,0 1,0 0,0 0,50-25,0-25,0 25,0 0,-1-25,1 0,0 25,0-24,25 24,-26-25,1 25,0-25,0 25,-25-25,-25 0,0 0,0 25,1-24,-1 24,0-25</inkml:trace>
  <inkml:trace contextRef="#ctx0" brushRef="#br0" timeOffset="24060.5085">17438 4589,'-25'-25,"25"0,0 0,0 50,0 0,0 0,25 0,-1 24,-24 1,25 24,0 1,-25-26,25 26,0-1,-25-24,25 74,-1-124,-24 25,0-1,25 1,-25 0,25 0,-25 0,25-50,-25-25,0 25,0-24,25 24</inkml:trace>
  <inkml:trace contextRef="#ctx0" brushRef="#br0" timeOffset="24188.4953">17785 4887,'-25'-25,"0"50,25-1,-24 1,-1 0,0 0,25 0,-25-1,0 26,1-50,24 25,-25-25,0 0,0 0,-25-25</inkml:trace>
  <inkml:trace contextRef="#ctx0" brushRef="#br0" timeOffset="24336.3716">17562 4341,'0'25,"25"-1,-1-24,-24 25,25 0,-25 0,25 74,0-124,0 50,-25 25,0-75,24 50</inkml:trace>
  <inkml:trace contextRef="#ctx0" brushRef="#br0" timeOffset="25380.0037">17859 4663,'-24'25,"24"0,0 0,0-1,0 1,0 0,24-25,-24 50,25-50,0 0,-25 25,25-1,0-48,-1 24,1-25,25 25,-25-25,-1 0,1 0,-25 0,25 1,-50 24,25-25,-25 0,25 0,-24 25,-1-25,0 1,25 48,0 1,0 0,0 25,-25-1,25 1,0 24,0-24,0 49,0-49,0 24,0-24,0 24,0-49,0 25,0-26,25-24,-25-24,25-1,-25-25,0-24,25 24,-1-24,-24 24,25-24,-25-1,0 1,0 24,25 1,-25-1,0 25,0 0,25 50,0 0,-1 0,1-25,0 0,0 25,0 24,-1-98,26 49,-25-25,0 50,-25-75,24 50,1-25,-25 0,-25 1,1-1,-1 0,0 25,0 0,0 25,25 0,0-1,0 1,0 0,-24 25,24-26,0 51,0-50,0 24,0-24,0 0,0 0,-25 0,25-1,0 1,-25-50,0 25,0-24,1-1,-1 25,25-25,-25 25,25-25,25 25,0 0,-1 0,1 0,0 0,0 0,0 0,-1 0,1 0,-25 25,0 0,-25 0,25-1,-24 1,-1 0,0 0,0 0,-24-1,24 1,0 0,0 0,0 0,50-25,0 0,-25 24,25-24,0 0,-1 0,1-24,25 48,-50-48,49 73,-49-98,25 73,0-48,25 48,-75-48,74 73,-73-123,48 74,-24-25,0 75,0-100</inkml:trace>
  <inkml:trace contextRef="#ctx0" brushRef="#br0" timeOffset="25771.9982">18653 4589,'25'0,"0"0,0 0,-1 0,1 0,0 0,0 0,24 0,-49 25,25-50,0 25,-25 0,25 0,-25 25,-25-25,25 24,-25-24,-24 25,24 0,-25 0,1 0,24-1,-25 1,25 0,1 0,-1-25,0 25,25 0,25-25,0 0,-1 0,1 0,0 0,25 0,-26-25,26 25,0 25,-26-75,1 50,0 0,0-25,-50 25,0-25</inkml:trace>
  <inkml:trace contextRef="#ctx0" brushRef="#br0" timeOffset="25944.5398">18802 4638,'0'25,"0"0,-25 0,25 24,0 1,-25 0,1-1,48 26,-73-50,49 24,-50 1,50-1,-25-24,25 0,0 0,0 0,0-50,25 0,0-25</inkml:trace>
  <inkml:trace contextRef="#ctx0" brushRef="#br0" timeOffset="26172.6796">18802 4936,'25'-25,"-25"50,-25 0,25 0,0 24,0-24,-25 0,25 25,0-26,25 1,-25 0,0 0,25-25,0 25,-1-25,1 0,0 0,25 0,-26 0,51 24,-75-73,25 49,-1-25,26 50,-50-75,25 25,-25 75,0-124,25 49,-50 25,25-50,0 25,-25-24,25 24</inkml:trace>
  <inkml:trace contextRef="#ctx0" brushRef="#br0" timeOffset="26899.6764">19298 4440,'0'0,"0"25,0 0,0-1,0 1,0 0,25 25,-25-75,0 50,25-25,-25 24,24-48,1 24,0-25,0 25,0-50,-1 25,-24 1,25-1,0 25,-25-25,-25 50,0 0,25-1,0 1,-49 25,24-25,25-1,0 1,-25-25,0 25,1 0,24 0,-25-1,50-48,-1 24,1-25,0 0,0 25,0-25,-1 25,1 0,0 25,-25-50,0 50,-25-25,25 25,-25 0,1-1,-1 1,-25 0,1 25,24-25,-25-1,1 26,24-25,0 0,25-1,25-24,0 0,-25 25,24-74,26 49,-25-25,0 50,24-75,-24 100,49-125,-74 50,50 25,-25-24,0 24,-25-25,0 0,-25 0,25 0,-25 25,0-25,25 1,-25 24,25-25,-24 25,24 25,0-1,0 1,-25 25,25 0,0-26,-25 26,25 0,-25-1,25 1,-25-25,1 24,-1-24,0 25,25-26,-25 1,0-25,1 25,-1-50,25 0,0 1</inkml:trace>
  <inkml:trace contextRef="#ctx0" brushRef="#br0" timeOffset="27043.9189">19397 5085,'0'0,"25"0,0 25,0 0,-1-25,1 24,0 1,0 0,0-25,0 25,-25-50,-25 0,0 25</inkml:trace>
  <inkml:trace contextRef="#ctx0" brushRef="#br0" timeOffset="27735.678">19918 4638,'0'-24,"0"-1,25 25,0 25,0-25,-1 0,1 0,0 0,0 0,-25 24,-25-24,0 0,0 0</inkml:trace>
  <inkml:trace contextRef="#ctx0" brushRef="#br0" timeOffset="28435.8932">19844 4713,'25'0,"-25"25,0-1,24-24,-24 25,0 0,0 0,0 0,0 0,0-1,0 1,0 0,0 0,0 0,0-1,0 1,-24 0,48-25,-24-25,0 0,0 1,25-1,-25 0,25 0,-25 0,25 1,0-1,-1 0,-24 0,25 25,0-25,0 0,0 50,-25 0,0 0,0 0,0 0,-25-1,25 1,0 0,0 0,0-50,25 0,-25 0,24 25,1-24,0-1,0 0,0 25,-1 0,1 0,0 25,-25 0,0-1,-25 1,25 0,-25 0,25 0,-24-1,-1 1,0 0,25 0,-25-25,0 0,25-25,0 0,0 0,25 1,-25-1,25 0,-25 0,25 0,0 1,24-26,-24 25,25 0</inkml:trace>
  <inkml:trace contextRef="#ctx0" brushRef="#br0" timeOffset="29163.692">20762 4465,'0'25,"0"-1,0 1,-25 0,25 0,0 0,-25-1,25 1,-25 0,25 0,25-25,0 0,-25-25,25 25,-1-25,26 0,-25 25,0-24,-1-1,1 25,0-25,0 25,0-25,-1 25,-48-25,-1 1,25-1,-25 0,25 0,-25 0,25 50,0 0,0 25,0-1,0 50,-25-99,25 75,0-26,0-24,0 25,-24 0,24-1,0 1,0-1,0-24,0 0,-25 0,25 0,-25-50,0 0,0 0,1 0,-1 1,25-1,-25 25,25-25,-25 25,50-25,0 0,0 1,-1 24,1-25,0 0,49 0,-74 0,75 25,-75-49,49 24,1 0,-25 0,0 0,-1-24</inkml:trace>
  <inkml:trace contextRef="#ctx0" brushRef="#br0" timeOffset="30116.0959">21183 4366,'25'49,"-25"-74,25 25,0 0,-25 25,24-50,1 25,0 0,49 25,-74-74,25 49,0-25,-25 0,25 0,0 25,-25-25,0 1,0-1,-25 25,0 0,0 0,25 25,0-1,-49 1,49 0,-25 0,25 24,-25-24,0 0,25 25,0-26,-25 1,25 0,0 0,0 0,25-25,0-25,0 25,0 0,-1-25,1 25,0 0,0-25,0 25,-1 0,-24 25,25 0,-74-50,24 50,0 0,50-25,-75 24,50 26,-74-50,49 25,-25 0,1-1,-1 26,25-25,1 0,-1-25,0 25,50-1,24-48,-24 24,0 0,25-25,-1 0,1 25,24-25,-24 25,-1-50,1 50,-25-24,0 24,-25-25,-25 25,0 0,0 0,0-25,1 25,-1-25,25 50,0-50,0 50,-25 0,25 0,25 49,-50-99,25 75,0 0,0-26,0 26,0 0,0-1,0 1,-25-1,25-24,0 0,0 25,0-26,-25-24,1 0,24-24,-25-1,0 0,0 0,0 0,1 1,-1-1,0 0,0 25,0-25,1 0,48 25,-24-24,25 24,0-25,25 25,-26-25,26 0,0 0,-26 1,26-1,0 0,-26 0,26 0,-25 0,24-24,-24 24,0 0,25 0</inkml:trace>
  <inkml:trace contextRef="#ctx0" brushRef="#br0" timeOffset="30632.0406">21878 4415,'0'-25,"25"50,-50-50,25 50,0-50,25 25,-50 0,25 25,0 0,-25 0,25 0,-25-25,25 24,-25-24,1 25,48-25,1 0,0 25,0-25,-25 25,25-25,-1 25,-48-25,24 24,-25-24,0 25,0 25,25-1,-25-49,1 25,24 0,24 0,-48-50,24 50,0 0,0 0,24-1,1 1,-25 0,0 0,0 0,0-1,-25 1,25 0,0 0,0 0,-24-1,24 1,0-50,0 1,0-1,24 25</inkml:trace>
  <inkml:trace contextRef="#ctx0" brushRef="#br0" timeOffset="31184.0273">22101 4589,'0'-25,"25"25,0 0,-1 25,-24-50,100 50,-175-50,125 75,24-1,1 1,-224-199,273 248,-199-223,175 199,-150-150,75 75,-50 0,50 25,-50-50,25 50,-25-25,25 25,-25-25,25 25,0-1,0 1,-24 0,24 0,-25 0,25 24,0-24,-25 0,25 0,0 0,0-1,25-24,0-24,-1-1,1 0,0 25,0-25,-25 0,0 0,-25 1,0 24,0 0,1-25,-1 25,0 0,0 0,0 25,1-25,-1 24,0 1,25 0,-25 25,25-25,0-1,0 1,0 0,0 25,0-26,0 1,0 0,25-25,-25 25,0 0,25-25,0 0,-1 0,1-25,0 25,25-25,-1 0,-24 0,25-24,24 24,-24-25,-1 1,-24-1</inkml:trace>
  <inkml:trace contextRef="#ctx0" brushRef="#br0" timeOffset="31475.4005">22796 4490,'0'-25,"-25"25,0 0,-25 25,25-25,1 24,-1 1,0-25,0 25,0 0,1 0,24-50,24 25,-24-25,25 25,0 0,-25 25,25 24,0 1,-50-25,25 24,0 1,-25 0,25-1,0 1,0 0,0-26,-25 26,25-25,0 0,25-1,-25-48,25-1,-25 0,0-25</inkml:trace>
  <inkml:trace contextRef="#ctx0" brushRef="#br0" timeOffset="32143.8315">22771 4663,'0'-25,"25"25,-1-24,1 24,0 0,0 0,0 0,-1 0,26 24,-25-48,0 24,-1-25,1 25,0 0,0 0,-25 25,0-1,-25 1,25 0,25 25,-50-75,0 74,25-24,25 75,-50-125,25 74,0 1,25-25,-50 0,0 24,25 1,0-1,0-24,0 0,0 25,0-26,0 1,-24-25,-1-25,0 1,0-1,0-25,1 25,-1-24,0-1,0 25,0-24,25-1,-24 1,24-1,-25 0,25 25,0 1,-25-1,25 50,25-25,0 24,-50-24,25 50,0-25,0 0,0 24,0-24,0 0,0 0,0 0,0-50,25 0,-25 0,0 0,0 1,24-1,1-25,-25 25,25 0,0 25,-25-24,25 24,-1 24,-24 1,25 0,-25 0,0 0,25 24,-50-49,0 25,25 0,-24-25,-1 25,0-25,0 0,25-25,-25 0,25 0,0 1</inkml:trace>
  <inkml:trace contextRef="#ctx0" brushRef="#br0" timeOffset="33084.1613">23366 4341,'0'0,"-25"25,50 24,-50-24,25 0,0 24,-25-24,25 25,0-25,0-1,0 1,0-50,25 25,-25-24,0-1,25 0,-25 0,25 0,-25 1,25-1,-1 0,-24 0,25 25,0-25,0 50,-25-50,0 75,0-75,25 50,-25 0,-25 0,25-1,-25 1,25 0,-25-25,25 25,-25-25,1 25,-1-25,0 0,0 0,50-25,0 50,0-25,-1 49,-48-49,-1 25,0 0,25 0,-25-1,0 1,1-25,24 25,-25-25,0 0,50 0,0-25,-1 25,26-25,-25 25,0-24,-1 24,1 24,0 51,-75-100,26 50,-1 0,0 0,-25-1,26 1,-1-25,25 25,-25-25,50 0,0 0,-25-25,24 25,1 0,0-25,0 25,0 0,-1 0,1 0,0 25,-50 0,0 0,1 0,-1-1,0 1,0 0,0-25,-24 25,24 0,0-1,0 1,50-25,0 0,0 0,0 0,-1 25,26-50,-25 25,-25-25,25 25,24 0,-24 0,0 0,0 0,-1 0,1 0,0 0,-50 0</inkml:trace>
  <inkml:trace contextRef="#ctx0" brushRef="#br0" timeOffset="49412.3198">2530 4018,'-25'0,"25"25,-25 0,25 25,-24-1,24 1,-25-1,0 26,25-1,-25-24,0 24,1-24,24-1,-25 1,25 0,0-26,0 1,0 0,0 0,0-50,0 0,0-24</inkml:trace>
  <inkml:trace contextRef="#ctx0" brushRef="#br0" timeOffset="49663.9351">2480 4043,'0'0,"0"-25,0 1,25-1,0 25,-25 25,25-25,-25 24,0 26,25-25,-25 24,24 26,-24-26,25 26,-25-26,25 26,-25-1,25-24,-25-1,0 1,0-25,25 24,-25-24,0 0,0 0,-25-25,0 0,0-25,0 0</inkml:trace>
  <inkml:trace contextRef="#ctx0" brushRef="#br0" timeOffset="49816.1787">2381 4490,'-25'0,"50"0,0 0,0-25,0 25,-1 0,1-25,25 25,-25 0,-1-25,1 25,0 0,-25-25</inkml:trace>
  <inkml:trace contextRef="#ctx0" brushRef="#br0" timeOffset="50079.9208">2927 4018,'-25'0,"50"-24,0 24,-25 24,25-24,-1 0,1 25,0-25,0 0,0 25,-1-25,-48 25,-1-25</inkml:trace>
  <inkml:trace contextRef="#ctx0" brushRef="#br0" timeOffset="50824.3528">2877 4192,'-24'0,"24"25,24 0,-24-1,0 1,0 0,0 0,0 0,25 24,-25-24,0 0,0 0,0-1,0 1,0 0,0 0,0 0,0-1,0 1,0 0,0-50,0 0,0 1,0-1,25 0,-25-25,0 26,25-1,-25-25,25 1,-25 24,24-25,-24 25,25 1,-25-1,25 25,0-25,0 50,-1 0,-24-1,0 1,0 0,0 0,0 24,-24-24,24 0,-25 25,25-26,0 1,-25-25,25-25,25 1,-25-1,25 0,-25 0,24-24,1 24,-25 0,25 25,0 0,-25-25,25 50,-1-25,1 25,0 0,-25-1,0 1,0 0,0 0,0 0,-25 24,25-24,-25 0,1 0,-1-25,25 24,-25-24,0-24,25-1,0 0,0 0,0 0,0 1,0-1,25 0,0 0,-25 0,25 1,-1-1,-24-25,25 25</inkml:trace>
  <inkml:trace contextRef="#ctx0" brushRef="#br0" timeOffset="51388.5997">3373 4018,'-24'0,"24"25,24 0,-24 0,25 0,-25-1,25-24,-25 25,25 0,0-25,-1 0,1 0,-25-25,25 0,0 25,-25-24,25-1,-1 0,-24 0,0 0,-24 1,24-1,0 0,-25 25,0 0,25 25,0 0,0 24,0 1,0-1,0 1,0 0,0-1,0 1,0-1,25 1,-25-25,0 24,0-24,0 0,0 0,-25-25,0-25,0 25,1-25,-1 0,0 25,25-24,-25-1,50 25,0-25,0 25,-1-25,1 25,0-25,0 1,0 24,-1-25,-24 0,25 0,0 25,-25-25</inkml:trace>
  <inkml:trace contextRef="#ctx0" brushRef="#br0" timeOffset="52252.3284">3597 3894,'24'0,"1"0,-25 25,25-25,0 0,0 0,0-25,24 25,-24 0,0 0,0-24,-1-1,-24 0,-24 25,-1 0,0 0,0-25,0 25,1 25,-1-25,25 25,-25 0,25-1,0 1,0 0,0 0,25 0,-25-1,0 1,0 0,0 0,25-25,-1 0,-24-25,25 0,0 25,0-25,0 25,-25-24,24 24,-48 24,-1 1,0 0,0 0,0 0,1-1,-1 1,0 0,0 0,0-25,0 25,1-1,48-24,1 0,0 0,0-24,25 24,-26 0,1-25,25 25,-1-25,-24 25,0 0,25-25,-26 25,1 0,-50 0,1 0,-1 0,0-25,0 25,0-24,1 24,24-25,-25 25,25-25,0 50,0 0,0-1,0 26,25-25,-25 24,0 1,0 0,24-1,-24 1,0-1,0 1,0-25,0 0,0-1,0 1,-24-25,-1 0,25-25,-25 25,0-24,0-1,1 25,-1-25,0 0,0 0,25 1,0-1,25 25,0-25,0 0,-1 25,26-25,-25 25,24-24,1-1,-25 0,24 0,-24 0,25 1</inkml:trace>
  <inkml:trace contextRef="#ctx0" brushRef="#br0" timeOffset="52911.7044">4167 3894,'25'0,"0"0,-25 25,0 0,-25 0,0 0,0-1,1-24,-1 25,50-25,-25-25,24 25,1 0,0 0,0 0,0 0,-1 0,-24 25,25-25,-50 25,25 0,-24 0,24-1,-25 1,0 0,0-25,0 25,1 0,-1-25,50 0,-1 0,-24 24,25-24,-25 25,25-25,-25 25,25 0,-25 0,0-1,0 26,0-25,0 0,0-1,-25 1,25 0,0 0,-25 0,25-50,0 0,0 0,0-24</inkml:trace>
  <inkml:trace contextRef="#ctx0" brushRef="#br0" timeOffset="53308.9207">4390 3969,'25'0,"0"0,0 0,0 0,-1 0,1 0,0 0,0-25,0 25,-1 0,1 0,-50 0,1 0,-1 0,25 25,-25-25,0 25,25-1,0 1,0 0,0 0,0 0,0 24,0-24,0 0,-25 24,25-24,0 0,25 0,-25-50,25 25,-25-25,25 0,0 1,-25-1,24 25,-24-25,25 0,-25 0,-25 25,25-24,-24-1,-1 25</inkml:trace>
  <inkml:trace contextRef="#ctx0" brushRef="#br0" timeOffset="53512.2845">4465 4118,'0'0,"-25"0,25 24,-25 1,25 0,0 0,0 0,-25-1,25 26,0-25,0 24,0-24,0 25,0-25,25-1,-25 1,25-25,0 0,0-25,-1 1,1 24,0-25,25 0,-26 0,26 0,-25-24,0 24,24 0,-24-24</inkml:trace>
  <inkml:trace contextRef="#ctx0" brushRef="#br0" timeOffset="53812.0093">4911 3795,'0'0,"0"25,-24-25,-1 25,25 0,0-1,-25 1,25 0,-25 0,25 24,-25-24,0 25,25-25,-24-1,24 1,0-50,0 1,24 24,-24-25,25 50,-25-1,0 1,0 25,0-25,0 24,0 1,0-1,0 1,25-25,-25 24,0-24,0 0,-25-25,25-25</inkml:trace>
  <inkml:trace contextRef="#ctx0" brushRef="#br0" timeOffset="53976.5675">4911 3820,'25'0,"0"0,0 0,0 0,-1 0,1 0,0 0,25 0,-26 0,1 0,25 0,-25 0,-1-25,1 0,-25 1,0-1</inkml:trace>
  <inkml:trace contextRef="#ctx0" brushRef="#br0" timeOffset="54259.7135">5234 3621,'-25'0,"0"25,25 0,-25 0,25 0,-24 24,24-24,-25 25,25-1,-25-24,0 0,25 25,-25-26,25 1,0-50,25 25,-25-24,0 48,0 1,25 0,-25 25,0-1,0 1,-25-25,25 24,0 1,0-1,0 1,0-25,0 0,0-1,0 1,-25-50,25 1,0-1</inkml:trace>
  <inkml:trace contextRef="#ctx0" brushRef="#br0" timeOffset="54548.5051">5110 4043,'0'-25,"25"25,-1-24,1 24,0 0,0-25,0 25,-25 25,-25-1,25 1,0 0,0 0,0 0,0 24,0-24,0 25,0-26,0 26,0 0,0-26,0 1,0 0,0 0,25 0,-25-1,-25-24,25-24,-25 24</inkml:trace>
  <inkml:trace contextRef="#ctx0" brushRef="#br0" timeOffset="54719.6854">5085 4167,'25'25,"0"-25,-1 0,1 0,0 0,0 0</inkml:trace>
  <inkml:trace contextRef="#ctx0" brushRef="#br0" timeOffset="54851.9883">5135 4266,'24'0,"1"0,-25-24,25 24</inkml:trace>
  <inkml:trace contextRef="#ctx0" brushRef="#br0" timeOffset="54980.0084">5110 4366,'-25'0,"50"0,0 0,-1 0,1 0,0-25,0 25</inkml:trace>
  <inkml:trace contextRef="#ctx0" brushRef="#br0" timeOffset="55168.1416">4961 4589,'-25'0,"25"25,25-25,0 0,0 0,-1-25,1 25,0 0,25 0,-26 0,26-25,0 25,-1 0,-24-25,25 25,-26 0,1 25,0-25</inkml:trace>
  <inkml:trace contextRef="#ctx0" brushRef="#br0" timeOffset="56436.0564">1240 1339,'0'0,"0"-24,0 48,0 1,0 0,0 25,0-1,0 1,25-1,-25 1,0-25,-25 25,25-1,0-24,25 0,-25-50,0 0,0-24,25-1,-25 0,25 1,-25-1,24 0,-24 26,25-26,0 25,-25 0,25 1,0-1,-1 50,-24-1,0 1,0 25,0-25,0 24,0 1,0-1,0 1,0-25,25 0,-25 0,0-1,25 1,0-25,0-25,-1 1,1-1,0 0,0 0,0-25,0 26,-1-26,1 0,0 1,-25 24</inkml:trace>
  <inkml:trace contextRef="#ctx0" brushRef="#br0" timeOffset="57872.0923">5581 3845,'25'-25,"0"25,-1 0,1 0,0-25,0 25,0 0,-1 0,1 0,0 0,-25 25,0 0,-25 0,0 24,1 1,-1-1,0-24,25 25,-25-1,0 1,25-25,-24 24,24-24,0 0,24 0,1-50,0 0,0 0,-25 1,25-1,-25 0,24-25,-24 26,0-1,0 0,0 0,25 50,0-25,0 0,0 0,0 25,-1-25,1 25,0-1,-50-24,25 25,0 0,-25 0,1 0,-1-1,0 1,0 25,0-25,0-1,-24 26,24-25,0 0,0-1,1-24,48 25,1-25,0 0,0-25,0 25,24 0,-24 0,0 0,0 0,0 0,-1-24,26 24,-25 0,0-25,-1 0,1 0</inkml:trace>
  <inkml:trace contextRef="#ctx0" brushRef="#br0" timeOffset="58163.5447">6052 3894,'25'0,"0"0,0 0,0 0,-1-24,1 24,0 0,0 0,0 24,-1-24,1 25,-25 0,-25-25,25 25,0 0,-24-1,-1 26,0-25,0 24,0 1,1-25,-1 0,0 24,0 1,0-25,25-1,-24 1,24 0,-25-50,25 0,25 1</inkml:trace>
  <inkml:trace contextRef="#ctx0" brushRef="#br0" timeOffset="58295.7051">6152 4093,'24'25,"-24"-1,25 1,-25 0,0 0,25 24,-25-24,0 25,0-25,0-1,0 26,0-25</inkml:trace>
  <inkml:trace contextRef="#ctx0" brushRef="#br0" timeOffset="58411.7054">6276 4217,'24'25,"1"-25,-25 24,25 1,-25 0,25 0,0-25,-1 25,1-1,0 1,0-25,0-25</inkml:trace>
  <inkml:trace contextRef="#ctx0" brushRef="#br0" timeOffset="58663.7198">6474 3994,'25'-25,"0"25,-1 0,1 0,0 0,25-25,-26 25,1 0,25-25,-25 25,-1 0,1 0,0 0,0-25,-50 25,-25-24,26-1</inkml:trace>
  <inkml:trace contextRef="#ctx0" brushRef="#br0" timeOffset="58860.1582">6722 3646,'0'25,"0"0,0 25,25-1,-25 1,0-1,0 26,0-1,0 1,0-1,0 0,0 26,0-51,0 26,0-26,0-24,0 0,0 0,-25-50,25 0,-25-49,25 49</inkml:trace>
  <inkml:trace contextRef="#ctx0" brushRef="#br0" timeOffset="59188.451">6672 4266,'-24'0,"-1"0,25 25,-25-25,25 25,-25 0,25 0,0-1,25-48,0 24,0-25,-1 0,1-25,0 26,25-26,-26 0,1 1,0-1,0 25,25-24,-26 24,-24-25,25 50,0-24,-25-1,0 50,0-1,0 1,0 25,0-25,0 24,0 1,0-1,0 1,0 0,0-1,0 1,0-1,0-24,0 0,0-50,0 0</inkml:trace>
  <inkml:trace contextRef="#ctx0" brushRef="#br0" timeOffset="59503.7341">7144 3795,'0'-25,"25"25,-1 0,1 25,0-25,-25 25,0 0,0 0,-25-1,25 1,0 0,0 25,0-26,0 1,0 25,0-1,0 1,0 0,0-1,25 1,-25-25,0 24,0 1,25-25,-25-1,0 1,0 0,0-50,-25 25,25-25,-25 1,25-26,-25 25</inkml:trace>
  <inkml:trace contextRef="#ctx0" brushRef="#br0" timeOffset="59659.4215">7020 4043,'25'0,"-1"0,1 0,0 0,0 0,0 0,-1 0</inkml:trace>
  <inkml:trace contextRef="#ctx0" brushRef="#br0" timeOffset="59787.9362">7069 4167,'25'0,"0"0,0 0,0 0,-1 0,-24-25,25 25,-25 25</inkml:trace>
  <inkml:trace contextRef="#ctx0" brushRef="#br0" timeOffset="59935.9874">6970 4440,'25'-25,"0"0,0 25,-1-24,1-1,0 25,25-25,-26 0,1 0,25 1,-25-1,-1 0</inkml:trace>
  <inkml:trace contextRef="#ctx0" brushRef="#br0" timeOffset="60136.0409">7441 3795,'0'0,"-24"0,24 25,0 0,0 0,0-1,0 26,0 0,0 24,24-24,-24-1,0 26,0-26,-24 1,24-1,0 1,0-25,0 0,0-1,0-73,0 24</inkml:trace>
  <inkml:trace contextRef="#ctx0" brushRef="#br0" timeOffset="60476.1327">7615 3770,'0'-24,"25"24,0 0,-1 0,1-25,0 25,0 0,0 0,-1 0,1 0,0 0,0 0,0 25,-1-25,-24 24,0 1,0 0,0 0,0 0,0-1,0 1,0 25,0-25,0 24,0-24,0 25,0-1,0 1,0-1,25 1,-25-25,0 24,25 1,-25-25,0 0,0-1,-25-24,25-24,-25 24,1-25,-1 0,0-25,-25 26</inkml:trace>
  <inkml:trace contextRef="#ctx0" brushRef="#br0" timeOffset="60916.4122">7541 4043,'24'0,"1"0,0-25,0 25,0 0,-1-24,1 24,0 0,-25-25,25 25,-25 25,0-1,-25 1,0 0,25 25,-25-26,25 26,-24-25,24 0,0 24,0-24,0-50,0 0,0 1,24-1,-24 0,0 0,25-24,-25 24,25 0,0 0,-25 0,25 25,-1 0,1 0,0 25,-25 0,25-25,-25 25,0 0,-25-1,25 1,0 0,-25-25,25 25,-25 0,1-25,24 24,-25-24,0 0,0 0,0 0,1-24,-1-1,0 25</inkml:trace>
  <inkml:trace contextRef="#ctx0" brushRef="#br0" timeOffset="64151.5073">7838 4713,'-25'-25,"25"50,25 0,0-25,-25 24,25-24,24 25,-24 0,0 0,25 25,-25-26,24 1,-24 0,25 0,-26 0,1-25,0 24,0 1,0 0,-50-25,0-25,25 0,-25 25,-24-24,24 24,0-25</inkml:trace>
  <inkml:trace contextRef="#ctx0" brushRef="#br0" timeOffset="64460.0818">7714 4936,'0'25,"25"-25,0 0,0 25,-1-25,1 25,25-1,-25 1,24 0,1 0,0-25,-1 25,1-1,-25-24,24 0,-24 25,0-25,24 25,-24-25,-25 25,25-25,-25 25,-25-50,0 0,25 0,-24 0</inkml:trace>
  <inkml:trace contextRef="#ctx0" brushRef="#br0" timeOffset="64768.3815">8235 4614,'-25'24,"50"-24,-25 25,25 0,-25 0,25 24,0-24,-1 0,1 25,0-25,0 24,-25-24,25 0,-1 0,1-1,0 1,0 0,-25 0,25 0,-25-1,24 1,-24 0,0 0,-24-25,24 25,-25-25,0 24,0 1,-24 0,-1 0,0 0,-24 24,24 1,-24-1,-25-73,49 73</inkml:trace>
  <inkml:trace contextRef="#ctx0" brushRef="#br0" timeOffset="67684.5061">11633 6003,'-24'0,"24"25,0-1,0 1,24 0,-24 0,0 0,25-1,0 1,-25 25,25-25,-25 24,25-24,-1 25,-24-1,25 1,0-1,0 1,0 0,-25-1,24 1,-24-1,25 1,0-25,-25 0,25 0,-25-1,25 1,-25 0,0-50,-25 0,25 1,-25-26,0 25,25-25,-25 1</inkml:trace>
  <inkml:trace contextRef="#ctx0" brushRef="#br0" timeOffset="68296.5821">11757 6003,'0'-25,"0"0,0 0,0 1,25 24,-25 24,25-24,-25 25,0 0,25 0,-25 0,25-1,-25 1,0 0,24 0,-24 24,25-24,-25 25,0-1,25-24,-25 25,25-25,-25 24,25 1,-25-1,0-24,24 25,1-1,-25 1,25 0,-25-26,25 26,-25-25,0 0,25 0,-25 24,0-24,24 0,-24 0,0-1,0-48,-24 24,24-25,-25-25,25 25,-25-24,0-1</inkml:trace>
  <inkml:trace contextRef="#ctx0" brushRef="#br0" timeOffset="68635.622">11633 5953,'0'-25,"-24"25,-1 25,25 0,-25 0,0 24,0 1,1 0,24-1,-25-24,0 25,0-26,25 26,-25-25,25 0,0-1,0 1,0-50,25 1,-25-26,25 25</inkml:trace>
  <inkml:trace contextRef="#ctx0" brushRef="#br0" timeOffset="68844.3567">11683 5879,'0'-25,"25"25,-25 25,25-25,-1 25,1-1,0 1,0 0,0 25,-1-26,26 1,-25 0,0-25,-1 25,1 0,0-25,25 24,-26 1,1-25,-25 25,0 0,-25-25</inkml:trace>
  <inkml:trace contextRef="#ctx0" brushRef="#br0" timeOffset="69424.6675">11609 6871,'0'0,"0"-25,24 25,1 25,0-25,0 25,0 0,-1-1,26 1,-25 0,0 0,-1 0,1-1,0 1,0 0,0-25,-25 25,24 0,1-25,-25 24,25-24,0 25,-25-50,25 1,-25-1,24 0,-24 0,25-24,-25 24,25-25,0 25,-25-24,25 24,-25-25,25 25,-25 1,24-1,-24 0,25 0,-25 0,0 1,25 24,-50-25,0 25,25-25</inkml:trace>
  <inkml:trace contextRef="#ctx0" brushRef="#br0" timeOffset="70908.3374">13196 7069,'-25'0,"50"0,0 0,0 0,0 25,24-25,1 0,-1 0,1 0,-25 0,24-25,1 25,-25 0,24 0,-24 0,0 0,0 0,0 0,-50 0,0 0,0 0,0 0,1 0,-1 0</inkml:trace>
  <inkml:trace contextRef="#ctx0" brushRef="#br0" timeOffset="71408.4147">13221 7144,'-25'0,"0"-25,25 50,25-25,0 0,0 25,0-25,-1 24,1-24,25 25,-1-25,-24 25,25-25,-25 25,-1-25,26 25,-25-25,0 0,-25 24,-25-24,0 0,0 0,0 25,-24 0,-1 0,25 24,-24-24,-1 25,1-25,-1 24,25-24,0 0,0 0,1-1,-1 1,50-25,-1 0,26-25,-25 25,25 0,-1 0,-24 0,25 0,-1-24,1 24,-1 0,1 0,0-25,-26 25,1 0,25 0,-25 0,-1 0,-48 0</inkml:trace>
  <inkml:trace contextRef="#ctx0" brushRef="#br0" timeOffset="72212.5463">14808 7317,'0'-24,"0"-1,0 0,0 0,-24 25,24-25,-25 1,0 24,25-25,-25 25,0 25,1-25,-1 24,0 1,-25 25,26-1,-1 1,0 0,25-1,0 1,0-25,0 24,0-24,0 0,25-25,-25 25,25-25,-1-25,1 25,0-25,0-25,0 1,24-1,-24 1,0-1,0-24,-1 24,1-24,0 24,0-24,-25 24,25-24,-25 24,0 0,0 1,0 24,0 0,-25 25,25 25,0 24,-25 1,0 0,25 24,-25 25,25-24,-24 24,24-25,0 1,0-1,0-24,0-1,0 1,24-25,1 0,0-50,0 0,0 0,-1 0,26-24,-25-1,0 25,-1-24,-24-1,25 1,-25 24,25-25,-25 25,-25 50,25 25,0-25,0 24,-25 1,25-1,0-24,0 25,0-1,0-24,0 0,0 0,25-25,-25-25,-25 0,25-24,0-1</inkml:trace>
  <inkml:trace contextRef="#ctx0" brushRef="#br0" timeOffset="72767.7202">15081 7020,'-25'-25,"50"25,-25 25,25-25,0 25,0-1,-1 1,-24 0,25-25,-25 25,25-25,-25 25,0-1,25-24,-25 25,0 0,0 0,-25 0,25 24,0-24,0 0,0 0,-25-1,25 26,0-25,-25 0,25-1,0 1,25-50,-25 1,25-26,-25 25,25 0,-25-24,25 24,-1-25,1 26,-25-1,25 25,-25 25,0-1,25 26,-50-25,25 24,0-24,0 25,0-25,0-1,0 1,25-50,-25 1,25-1,-25 0,25 0,-25-24,24 24,1-25,-25 25,25 1,0 48,-50 1,25 0,25 25,-25-26,0 1,0 0,25 0,-25 0,24-1,-24 1,25-25,0 0,0 0,0 0,-1 0,-24-49</inkml:trace>
  <inkml:trace contextRef="#ctx0" brushRef="#br0" timeOffset="74231.492">15999 6896,'-25'0,"0"0,1 0,-1 25,0-1,0 26,0 0,1-1,-1 26,25-1,-25 0,25 1,0-1,0-24,0-1,25 1,-25-25,25 0,-1-1,1-24,0 0,0 0,0 0,24-24,-24-1,0 0,0 0,-1-24,1 24,0-25,0 25</inkml:trace>
  <inkml:trace contextRef="#ctx0" brushRef="#br0" timeOffset="74576.1429">16247 7069,'0'-24,"0"-26,0 25,0 0,-25 50,50 0,-25 25,0-1,0 26,0-26,0 26,0-1,25-24,-25 24,25-24,-25-26,0 26,24-50,-24 25,25-25,-25-25,25-25,0 26,0-26,-25 0,25-24,-1 24,1-24,0 0,25 24,-26-24,1 24,0 25,0-24,0 24,-25 0,24 25,-24 25,0 0,-24-1,24 1,0 0</inkml:trace>
  <inkml:trace contextRef="#ctx0" brushRef="#br0" timeOffset="74860.8317">16743 7392,'0'-25,"0"50,-25 0,25-1,0 1,-24 25,-1-25,25 24,-25-24,0 0,25 0,-25-1,25 1,-24-25,-1 25,25-50,-25 0,25-24,0 24</inkml:trace>
  <inkml:trace contextRef="#ctx0" brushRef="#br0" timeOffset="75035.8367">16669 7193,'0'25,"0"0,25-25,-25 25,0 0,24-1,-24 1,25 25,-25-25,25-1,-25 1,25 25,-25-25,25-1,-1 1,-24 0,25-25,-25 25,25 0,-25-50</inkml:trace>
  <inkml:trace contextRef="#ctx0" brushRef="#br0" timeOffset="75267.9581">16991 7417,'-25'0,"25"24,0 1,0 0,0 0,0 0,0-1,0 1,0 0,0 0,0 0,0-1,0 1,0 0,0-50,0 0,-49-49,49 49</inkml:trace>
  <inkml:trace contextRef="#ctx0" brushRef="#br0" timeOffset="75427.727">17016 7218,'0'25,"25"-25,-25 25,25-25,-1 25,1-25</inkml:trace>
  <inkml:trace contextRef="#ctx0" brushRef="#br0" timeOffset="75812.1453">17264 6846,'0'0,"0"-25,0 50,25-25,-25 25,25 0,-25 24,24-24,-24 25,25-1,-25 26,0-26,25 1,-25 0,-25-1,25 1,0 24,0-24,-25-1,25 1,-24 0,-1-1,0 1,0-25,-24 24,24-49</inkml:trace>
  <inkml:trace contextRef="#ctx0" brushRef="#br0" timeOffset="76644.2808">13543 8136,'-24'-25,"-1"25,25 25,0 0,0 0,0 24,0-24,0 25,0-26,0 26,0-25,0 0,0-1,0 1,0 0,0 0,25-50,-25 0,-25-74,25 74</inkml:trace>
  <inkml:trace contextRef="#ctx0" brushRef="#br0" timeOffset="76815.5831">13519 7838,'24'25,"1"-25,0 0,0 0,-75-50</inkml:trace>
  <inkml:trace contextRef="#ctx0" brushRef="#br0" timeOffset="77955.5891">17859 7169,'-24'0,"-1"0,50 0,-1 0,1-25,0 25,0 0,0 0,24 0,-24 0,0-25,0 25,-1 0,1 0,-50 25,1-25,-51 0,50 25</inkml:trace>
  <inkml:trace contextRef="#ctx0" brushRef="#br0" timeOffset="78199.7235">17810 7342,'0'0,"0"-25,25 25,-1 0,1 0,0 0,0 0,24 0,-24 0,0 0,0-24,0 24,-1 0,1 0,0 0,-25-25,25 25,0 0,-50 0,0-25</inkml:trace>
  <inkml:trace contextRef="#ctx0" brushRef="#br0" timeOffset="78759.9614">18554 7020,'0'0,"0"-25,25 25,-25 25,0 0,0-1,-25 26,25 0,0-1,-25 1,25 24,-25-24,25-1,-25-24,25 0,0 0,25-25,-25-25,0 0,0 0,25 1,0-1,-25-25,25 1,0-1,-1 25,-24-24,25 24,0 0,0 0,-25 0,25 25,-1 0,-24 25,0 0,0 0,0 0,-24 24,24-24,0 25,-25-1,25 1,0-25,0 24,0-24,0 0,0 0,0-1,25-24,-1 0,1-24,0 24,0-25,0 0,-1 0,1 0,0 1,0-1,0 0,-25 0,0 0</inkml:trace>
  <inkml:trace contextRef="#ctx0" brushRef="#br0" timeOffset="79795.9382">9971 6375,'0'-25,"0"0,-24 50,24 0,0 0,0 24,0 1,-25-1,0 26,0 24,25-25,-25 26,1-1,24-25,-25 26,25-1,-25-25,25 1,-25-26,25 1,0-1,0-24,0 25,0-25,0-1,0-48,25 24,-25-25,0-25,0 1,25-1,-25-24,25-1</inkml:trace>
  <inkml:trace contextRef="#ctx0" brushRef="#br0" timeOffset="80104.525">10294 6276,'0'24,"0"26,-25-25,25 24,0 1,-25 0,25 24,-24 25,24-24,-25 24,0 0,0 0,0-24,25 24,-24-25,24 1,0-26,-25 1,25-25,0 24,0-24,0-50,0 1,0-1,0-25,-25 1,25-1,0 0</inkml:trace>
  <inkml:trace contextRef="#ctx0" brushRef="#br0" timeOffset="80384.6433">10170 6226,'-25'0,"25"-25,-25 50,1-25,-1 25,0 0,-25-1,25 26,-24-25,-1 24,25 1,-24-25,-1 24,25-24,-24 0,-1 25,25-26,1 1,-1 0,50-25,-25-25,24 0,26-24,-25-1</inkml:trace>
  <inkml:trace contextRef="#ctx0" brushRef="#br0" timeOffset="80551.7469">10220 6176,'0'0,"24"25,1 0,-25 0,25 24,0 1,-25-25,25 24,-25 1,24 24,1-24,-25 0,25-1,0 1,0-1,-25 1,24 0,-24-25,-24-1,-1 1,25 25</inkml:trace>
  <inkml:trace contextRef="#ctx0" brushRef="#br0" timeOffset="80900.0965">9649 7491,'0'0,"0"-25,0 0,0 50,25 0,-25 25,25-1,-25 1,24-1,-24 1,0 0,25-1,-25 1,0-25,25-25,0 0,0 0,-25-25,24 0,1 0,0-24,25-1,-26-24,26 24,-25 0,25 1,-1-1,-24 1,25-1,-26 0,26 26,-25-1,0 0,-1 25,1-25,-50 0</inkml:trace>
  <inkml:trace contextRef="#ctx0" brushRef="#br0" timeOffset="82732.1427">9575 9203,'0'0,"0"-25,-25 25,25-25,0 0,-25 50,50 0,-25 0,0 24,0 1,25 24,-25 1,0-1,0 0,0-24,0 24,0-24,24-25,-24 24,0-24,25 0,0-75,0 26,-25-26,25 0,-1 1,1-26,0 26,-25-1,25 1,0-1,-1 0,1 1,-25 24,25-25,-25 26,25-1,0 0,-25 50,-25-25,0 25,0-1,0 1</inkml:trace>
  <inkml:trace contextRef="#ctx0" brushRef="#br0" timeOffset="82908.0846">9575 9451,'24'0,"1"-25,0 25,0 0,0-25,-1 25,26-25,-25 25,0 0,-1-25,1 25,0 0,0 0,0-24,-1 24</inkml:trace>
  <inkml:trace contextRef="#ctx0" brushRef="#br0" timeOffset="83187.7743">10244 9327,'-24'24,"24"1,0 0,0 0,0 24,0 1,0-25,0 24,0-24,0 25,0-25,0-1,0 1,0 0,0 0,0-50,0 0,0 0,0 1</inkml:trace>
  <inkml:trace contextRef="#ctx0" brushRef="#br0" timeOffset="83872.1103">10244 9079,'0'0,"-24"24,48 1,1 0,0-25,-75-50</inkml:trace>
  <inkml:trace contextRef="#ctx0" brushRef="#br0" timeOffset="84152.6058">10567 9674,'25'0,"-25"25,0-1,0 1,0 0,0 0,0 0,0-1,0 1,0 0,-25 0,0 0,0-1,-24 1</inkml:trace>
  <inkml:trace contextRef="#ctx0" brushRef="#br0" timeOffset="85699.993">11485 9674,'24'0,"-24"-25,-24 0,24 0,-25 1,25-1,0 0,-25 25,0-25,0 25,1 0,-1 0,0 25,0 0,-24 24,24 1,0 0,0-1,0 1,25-1,0 1,0-25,25 0,-25-1,25 1,0-25,0-25,-1 1,26-1,-25 0,24-25,-24-24,25 24,-25-24,24 24,-24 1,0-26,0 1,-1 24,-24 1,25-26,-25 26,0 24,0-25,0 26,0-1,-25 25,1 25,24-1,-25 26,25 0,-25 24,0 0,25 1,-25-1,25 1,0-1,0-24,25 24,-25-24,0-26,25 1,-25 0,25-25,0 0,-1 0,1-25,0 0,0 1,0-1,-25-25,24 25,1-24,0 24,-25-25,0 26,25-1,-50 50,25-1,0 26,0-25,-25 24,25-24,0 25,0-25,0 24,0-24,0 0,0 0,0-1,0-48,-49-51,49 50,0 1</inkml:trace>
  <inkml:trace contextRef="#ctx0" brushRef="#br0" timeOffset="85839.9578">11782 9376,'25'0,"0"0,0 25,-1-25,-24 25,25-25,-25 25,25-1</inkml:trace>
  <inkml:trace contextRef="#ctx0" brushRef="#br0" timeOffset="86264.8178">11956 9624,'0'0,"0"25,0 0,0 0,0 24,-25-24,25 0,0 0,-25-1,25 1,25-50,-25 1,0-1,25 0,-25 0,25-24,-25 24,24-25,1 25,0 1,-25-1,25 0,0 25,-25 25,0 0,0-1,0 1,0 0,0 25,0-26,0 26,0 0,-25-26,25 1,25-25,-25-25,24 1,-24-1,25-25,0 25,-25-24,25-1,0 1,0 24,-25 0,24 0,1 25,-50 25,25 0,0 0,0 24,0 1,0-1,0-24,0 25,0-25,25 24,-25-24,25-25,-25 25,25-25,0 0,-1 0,1-25,25 0,-25-24,-1 24</inkml:trace>
  <inkml:trace contextRef="#ctx0" brushRef="#br0" timeOffset="86452.0192">12675 9178,'0'0,"-25"25,1-25,24 24,-25 26,25 0,-25-1,0 26,25-26,0 26,0-26,0 26,0-26,0 1,0-1,25-24,0 0,-25 0,25 0,-1-25,1 0,0 0,0-25,0 0</inkml:trace>
  <inkml:trace contextRef="#ctx0" brushRef="#br0" timeOffset="86976.2987">12948 9252,'-25'0,"25"-25,0 1,0 48,0 1,0 0,0 0,25 0,-25 24,0 26,25-26,-25 26,0-1,0 0,0-24,0 24,0-24,0-25,0 24,25-24,-25 0,0-50,24 25,-24-25,0-24,25 24,-25-49,25 24,0-24,0-1,-1 26,1-26,0 1,0 24,0 1,-25-1,25 25,-1 0,-24 1,25 24,-25 24,0 1</inkml:trace>
  <inkml:trace contextRef="#ctx0" brushRef="#br0" timeOffset="87247.7531">13469 9748,'0'-25,"0"50,0 0,-25 0,25 0,0-1,-25 26,1-25,-1 24,25-24,-25 0,0-25,25 25,-25 0,1-50,24 0,-25 0,25 0</inkml:trace>
  <inkml:trace contextRef="#ctx0" brushRef="#br0" timeOffset="87415.8287">13395 9525,'24'0,"-24"25,25 0,0-1,0 1,-25 0,25 25,-1-26,1 1,-25 0,25 25,0-26,0 1,-1-25,-24 25,25 0,0 0</inkml:trace>
  <inkml:trace contextRef="#ctx0" brushRef="#br0" timeOffset="87876.625">13816 9699,'-25'0,"25"24,0 1,0 0,0 0,0 24,25-24,-25 0,0 0,0 0,0-1,0 1,0 0,0 0,0-50,0 0,0 0</inkml:trace>
  <inkml:trace contextRef="#ctx0" brushRef="#br0" timeOffset="88023.7025">13791 9500,'0'25,"25"-25,-25 25,25 0,0-25,0 24</inkml:trace>
  <inkml:trace contextRef="#ctx0" brushRef="#br0" timeOffset="88319.7521">14015 9054,'24'25,"-24"-1,25 1,0 0,0 0,-25 24,25-24,-1 25,1-1,0 26,-25-26,25 1,-25 0,0-1,0 1,0 24,0-24,-25-1,0 26,0-26,1 1,-1 25,0-26,-25 1,26-25,-26-25</inkml:trace>
  <inkml:trace contextRef="#ctx0" brushRef="#br0" timeOffset="88776.1247">14585 9550,'-25'-25,"50"25,0 0,0 0,24 0,-24-25,0 25,0 0,0 0,24 0,-24 0,0 0,0 0,-1 0,-48 0,-1 25,0-25</inkml:trace>
  <inkml:trace contextRef="#ctx0" brushRef="#br0" timeOffset="89003.8716">14585 9748,'25'-25,"0"25,0 0,-1 0,1-24,0 24,25 0,-26 0,1-25,0 25,0 0,24 0,-24 0,0 0,0 0,-50 0</inkml:trace>
  <inkml:trace contextRef="#ctx0" brushRef="#br0" timeOffset="89884.1514">15677 9426,'-25'25,"25"-1,0 1,-25-25,25 25,-25 0,25 0,-25-1,1 1,-1 25,0-25,0-1,0 26,1-25,-26 0,25 24,0-49,0 25,1-25,-1 0,0-25,25-24,0 24</inkml:trace>
  <inkml:trace contextRef="#ctx0" brushRef="#br0" timeOffset="90087.7592">15429 9203,'0'0,"24"-25,1 0,0 25,0 0,0 0,-1 25,1 0,0-1,0 26,0 0,-25-1,24 26,1-26,0 26,0-26,0 1,-25-1,24 1,1 0,0-26,-25 1,25 0,0 0,-25-50,24 25,-24-25,25 0</inkml:trace>
  <inkml:trace contextRef="#ctx0" brushRef="#br0" timeOffset="90260.4416">16098 9550,'-25'0,"25"25,0-1,-24 1,24 0,0 0,0 24,-25-24,25 25,0-25,0-1,0 1,0 0,0 0,0 0,0-50,0 0,0 0,0 0</inkml:trace>
  <inkml:trace contextRef="#ctx0" brushRef="#br0" timeOffset="90411.8607">16098 9252,'25'25,"0"0,0 0,-25-1,24-24,1 25,0 0</inkml:trace>
  <inkml:trace contextRef="#ctx0" brushRef="#br0" timeOffset="90648.6786">16470 9203,'25'0,"-25"24,25-24,0 0,0 25,-1-25,-24 25,25-25,-50 0,25 25</inkml:trace>
  <inkml:trace contextRef="#ctx0" brushRef="#br0" timeOffset="91363.8979">16371 9376,'-25'-25,"50"50,-25 0,25 0,-25 0,0-1,0 1,0 0,0 0,0 0,0-1,0 26,0-25,0 0,0-1,0 1,0 0,0 0,-25 0,50-50,-25 0,0 0,0-24,25 24,-25 0,25 0,-25 0,24 1,1-1,0 0,-25 0,25 0,0 25,-1-24,1 24,0 24,-25 1,0 0,-25 0,25 0,0 24,-25-24,1 0,24 0,-25-1,25 1,0 0,0-50,25 0,-1 1,1-1,0-25,0 25,0 1,24-1,-24 25,0-25,0 25,-1 25,-24 0,25-1,-25 1,-25 0,25 0,0 24,-24 1,-1-25,0 0,25 24,-25-24,0-25,25 25,-24-25,-1-25,25 0,25 0,-25-24,0 24,24-25,1 1,0 24,0-25,0 26,24-26,-24 25</inkml:trace>
  <inkml:trace contextRef="#ctx0" brushRef="#br0" timeOffset="91592.1335">17066 9103,'0'-24,"24"24,1 0,0 0,0 24,0-24,-1 0,1 25,0-25,0 25,-50 0,25 0,-25-1,0-24</inkml:trace>
  <inkml:trace contextRef="#ctx0" brushRef="#br0" timeOffset="92316.0475">16942 9401,'-25'0,"50"0,-1-25,26 25,-25-25,24 25,1-24,0 24,-26-25,1 25,25 0,-25 0,-1 0,1 0,0 0,-25 25,-25-25,25 24,-25-24,1 25,-1 0,-25 0,25 0,1-1,-1 1,0-25,0 25,25 0,-25-25,25 25,0-1,-24-24,48 25,-24 0,25 0,0-25,0 0,-25-25,25 25,-1-25,-24 0,25 1,0-1,0 0,0 0,-25-24,24 24,-24 0,0-25,0 26,0-1,-24 0,24 0,0 0,-25 25,25 25,0 0,0 0,-25 0,25 24,-25 1,0-1,25-24,0 25,-24-1,-1 1,25-25,-25 0,25-1,25-24,-25-24,25-1,-1 0,1 25,-25-25,25 25,0 0,0 0,-1 0,-24 25,25-25,-25 25,0 0,-25-1,1 1,-1 0,0 0,0 0,0-1,-24 1,24 0,-25-25,26 25,-1-25,50 0,-1-25,1 25,0 0,0 0,24-25,-24 25,25 0,-1-25,1 25,0-24,-1-1,1 0,0 0,-26 0</inkml:trace>
  <inkml:trace contextRef="#ctx0" brushRef="#br0" timeOffset="92735.5614">17661 9128,'0'25,"25"0,0-25,-1 25,1-25,0 24,0-24,0 0,-1 0,1 0,25 0,-25-24,-1 24,1 0,-50 0,1 0,-1 24,0 1,0 0,-24 0,-1 0,25-1,-24 1,24 0,-25 0,25 0,1-25,24 24,24-24,1 0,0 0,0-24,24 24,1 0,-25-25,24 25,-24 0,0-25,25 25,-26 0,1-25,-25 0,-25 1,-24-51,24 50</inkml:trace>
  <inkml:trace contextRef="#ctx0" brushRef="#br0" timeOffset="92928.2582">17859 9128,'0'-25,"0"1,0-1,0 50,0-1,0 1,25 25,-25-25,0 24,-25 26,25-26,0 1,0 24,0-24,0-1,-24 1,24 0,0-26,0 1,0 0,0-50,0 0,24 1,-24-1</inkml:trace>
  <inkml:trace contextRef="#ctx0" brushRef="#br0" timeOffset="93279.7617">17934 9426,'-25'-25,"0"25,25 25,-25-25,25 25,-24-1,-1 1,0 0,0 0,0 0,1-1,-1 1,25 0,25-25,-1 0,-24-25,25 25,25-25,-25 25,-1-24,1 24,-25 24,0 1,-25 0,25 0,-24 0,-1 24,0-24,0 0,0 0,25-1,0 1,25 0,-25 0,25-25,0 25,0-1,-1-24,-24 25,25-25,0 0,-25-25,0 1,25-1</inkml:trace>
  <inkml:trace contextRef="#ctx0" brushRef="#br0" timeOffset="93784.5308">17959 9748,'0'25,"-25"-25,0 25,25 0,-25-1,0 1,1 25,-1-25,0-1,0 1,0-25,1 25,-1-25,0 25,0-50,25 0,0 0,0-24,25 24,0-25,0 26,-1-26,26 25,-25-24,24 24,1 0,0 0,-1 0,-24 1,25 24,-1-25,1 25,-25 0,24 0,-24 25,0-1,-25 1,25 0,-50 25,25-26,-25 1,0 25,0-25,1-1,-1 1,0 0,0-25,0 25,1-25,24 25,-25-25,0-25,25 0,0 0,25 0,0 1,-1 24,1 0,0 24,0-24,0 0,-1 25,1-25,0 25,0 0,0-25,-1 25,-48-25</inkml:trace>
  <inkml:trace contextRef="#ctx0" brushRef="#br0" timeOffset="98172.0894">7293 6747,'-25'0,"50"0,-1 0,1 0,0-25,0 0,49 0,-24 1,-1-1,26-25,-26 1,26 24,-26-25,26 1,-1 24,1-25,-1 25,1 1,-26-1,26 0,-26 0,1 0,-1 1,1-1,0 0,-26 25,1-25,0 25,0 0,0 0,-50-25,0 50,0-25,0 0,-24 25,-1 0,1 0</inkml:trace>
  <inkml:trace contextRef="#ctx0" brushRef="#br0" timeOffset="98583.5442">7342 7069,'0'25,"-25"-25,1 0,48 0,1 0,-25-25,25 25,25-24,-1-1,1 0,-1-25,1 26,0-26,-1 25,26-25,-1 26,-24-26,24 0,1 26,-1-26,0 0,1 26,-1-1,-24-25,24 25,-24 1,-1-1,1 0,0 0,-26 25,1-25,0 25,0-24,-50 24,0 0,0 0,1 0,-1-25,0 25</inkml:trace>
  <inkml:trace contextRef="#ctx0" brushRef="#br0" timeOffset="99063.8351">8210 5904,'0'0,"-24"0,-1 24,50-24,-1 0,1 0,0 0,0 25,24-25,-24 0,25 0,-25 0,24 0,1 0,-25 0,24 0,-24 0,0 25,24-25,-24 0,0 0,0 0,0 25,-1-25,1 0,-50 25,25-1,-24 1,24 0,-25 25,0-1,0 26,-24-1,24 25,-25-24,1 24,-1 0,0 0</inkml:trace>
  <inkml:trace contextRef="#ctx0" brushRef="#br0" timeOffset="101168.4778">3076 7640,'0'0,"-25"0,0 25,0-1,25 26,-24 0,-1 24,0-24,0 24,0 1,1-1,24 0,-25 1,25-26,-25 1,25-25,0 0,0-1,0 1,25 0,-25-50,25 0,-25-24,24-26,1 26</inkml:trace>
  <inkml:trace contextRef="#ctx0" brushRef="#br0" timeOffset="101388.3559">3101 7590,'24'25,"-24"25,25-26,-25 26,25 24,0-24,-25 0,25 24,-25-24,24 24,1-24,-25-1,25 1,0 0,-25-26,0 26,25-50,-25 25,0 0,-25-25,25-25,-25 25,0-25,0 0,1 0</inkml:trace>
  <inkml:trace contextRef="#ctx0" brushRef="#br0" timeOffset="101571.8575">2952 8111,'25'0,"-1"0,1-25,25 25,-25 0,-1-24,26 24,-25-25,24 25,-24 0,0 0,-25-25,25 25,0 0</inkml:trace>
  <inkml:trace contextRef="#ctx0" brushRef="#br0" timeOffset="101908.2455">3870 7293,'24'0,"1"0,-25 24,25-24,-25 25,25-25,0 25,-25 0,24-25,-24 25,-24-1,-1 1</inkml:trace>
  <inkml:trace contextRef="#ctx0" brushRef="#br0" timeOffset="102316.8573">3671 7565,'-25'25,"25"0,0 0,0 0,0-1,0 1,0 0,0 0,0 24,0-24,0 0,0 0,0 0,0-1,25-48,-25-1,0 0,0-25,25 26,-25-26,25 25,0 0,-1 1,1-1,0 0,0 0,0 25,-1-25,1 25,0-24,25 24,-26 0,1 0,0 0,0 24,0-24,-1 0,1 0,0 0,-25 25,25-25,-50 25,25 0,-25-25,25 25,-25-1,1 1,-1 0,0 0,0-25,0 25,1-1,-1-24</inkml:trace>
  <inkml:trace contextRef="#ctx0" brushRef="#br0" timeOffset="102543.741">3795 7764,'25'0,"0"25,0-25,-1 0,1 24,-25 1,-25-25</inkml:trace>
  <inkml:trace contextRef="#ctx0" brushRef="#br0" timeOffset="102696.2426">3770 7913,'25'-25,"0"50,0-25,0 0,-1 0,1 0,0 0,-25 24,25-24,0 0,-25 25,-25 0,-25-50,25 50</inkml:trace>
  <inkml:trace contextRef="#ctx0" brushRef="#br0" timeOffset="102872.6072">3671 8186,'0'0,"-25"0,50 0,0 0,25 0,-26-25,26 0,-25 25,24-25,1 0,0 1,-1-1,1 0,-25 0,24 25,-24-25,0 25,-25-25,25 25,-50-24,0 24,0 0</inkml:trace>
  <inkml:trace contextRef="#ctx0" brushRef="#br0" timeOffset="103076.5464">3944 7615,'25'25,"-25"0,25-1,-25 1,24 25,-24-1,0 26,-24-26,24 1,0 25,-25-26,0 1,25-1,-25 26,0-50,1 24,-1-24,0 0,0 0,25-1,-25-24,1-24,24-1,0 0</inkml:trace>
  <inkml:trace contextRef="#ctx0" brushRef="#br0" timeOffset="103243.7683">3969 8136,'0'0,"0"25,25 0,-1-25,1 24,0 1,0 0,0 0,-1 0,1-25,0 24,-25 1,25 0,-25-50,-25 25,25-25,-25 1</inkml:trace>
  <inkml:trace contextRef="#ctx0" brushRef="#br0" timeOffset="104208.5885">4415 7813,'-25'-24,"50"-1,0 25,0-25,0 25,-1 0,1 0,0 0,0 0,0 25,-25 0,0-1,0 1,-25 0,25 25,-25-26,0 26,25-25,-25 25,1-26,-1 1,0 0,25 0,-25-25,25-25,-25 25,25-25,0-24,0 24,0 0,0-25,0 25,25 1,-25-1,25 50,0-1,-25 1,25 0,-1 0,-24 0,0 0,25 24,-25-24,0 0,0-50,0 0,0 0,0 1,25-26,-25 25,25-25,0 1,-1 24,1 0,0 0,25 1,-1 24,-24-25,25 25,-1 0,1 0,0 0,-26 0,1 0,0 0,0 0,-25 25,-25-25,0 0,0 0,1 0,-1 0,0 0,0-25,0 25,1-25,-1 25,25-25,-25 0,25 1,0-1,-25 25,50 25,-25-1,0 26,25 0,-25-1,0 1,0-1,25 1,-25 0,0 24,0-24,0-25,0 24,0 1,0-25,0-1,-25 1,0-25,0 0,0-25,0 1,1 24,-1-25,0 25,25-25,-25 0,50 0,0 25,-25-24,49-1,-24 0,0 0,0 0,25 1,-26-1,1-25,0 25,0-24</inkml:trace>
  <inkml:trace contextRef="#ctx0" brushRef="#br0" timeOffset="104412.072">5110 7491,'0'25,"25"-25,-1 25,1-25,0 0,0 24,0-24,-1 0,1 0,-25 25,-25 0,1 0,-1 0</inkml:trace>
  <inkml:trace contextRef="#ctx0" brushRef="#br0" timeOffset="104595.7807">5060 7813,'0'0,"25"0,0 0,0 0,24-24,-24-1,0 25,24-25,-24 25,0-25,0 25,0-25,-1 25,-48 0,-1 0,0 0,0 0</inkml:trace>
  <inkml:trace contextRef="#ctx0" brushRef="#br0" timeOffset="105491.9256">5234 7665,'-25'0,"50"0,-50-25,0 0,50 50,-25 0,0-1,0 1,0 25,0-1,25 1,-25 0,0-1,0 1,0 24,0-24,0 0,0-26,0 26,0-25,0 24,0-24,0-50,0 1,0-1,0 0,0-25,0 26,0-26,0 0,0 1,0 24,0-25,-25 25,25 1,0-1,-25 50,25-1,-25 1,1 25,-1-25,25 24,-25-24,25 0,-25 0,50-25,-25-25,25 0,0 0,-1-24,1-26,25 26,-25-26,24 26,-24-26,25 26,-26-26,1 50,0-24,0 24,-25 0,25 0,-50 50,25 0,0 0,0 0,0-1,0 1,25 0,-1-25,1 0,0 0,0 0,0 0,-1 0,1 0,0 0,0 0,-25 25,-25 0,0-1,0 1,1 0,-1-25,0 25,0-25,0 0,25 25,0-1,25 1,-25 0,0 0,0 24,25 1,-25 0,0-1,0 1,-25 0,25-1,0-24,0 25,0-1,0-24,-25 0,25-50,-24 25,24-25,0 0,-25-24,25 24,-25-25,25 1,0-26,0 26,0-1,-25 25,25 0,0 1,0 48,0 1,0 0,0 0,-25 25,25-26,-24 26,-1-25,25 0,0-1,-25 1</inkml:trace>
  <inkml:trace contextRef="#ctx0" brushRef="#br0" timeOffset="105648.0255">5680 8037,'0'0,"25"0,-25 25,25-1,0 1,-1 0,1 0,0 0,0-1,-50-48,0 24</inkml:trace>
  <inkml:trace contextRef="#ctx0" brushRef="#br0" timeOffset="108923.6221">6921 7045,'0'-25,"24"0,1 25,-25-25,25 25,0-25,0 1,-1 24,1-25,0 25,0-25,0 25,-25-25,24 25,1 0,0-25,0 25,0 0,-1-25,1 25,0-24,-25-1</inkml:trace>
  <inkml:trace contextRef="#ctx0" brushRef="#br0" timeOffset="109464.5962">7069 7317,'-24'0,"-1"25,25-50,25 25,-1-24,1-1,0 25,0-25,0 25,-1-25,1 25,0-25,0 1,0-1,-1 25,-24-25,25 25,0-25,-25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8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8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7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8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5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5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8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100B-6603-41EB-9074-F71BB76F3DFD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9CB7-043D-49F0-9739-2A9C6F0E8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18040" y="214200"/>
              <a:ext cx="8617320" cy="6340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04840"/>
                <a:ext cx="8636040" cy="63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9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89320" y="133920"/>
              <a:ext cx="8447760" cy="6331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124560"/>
                <a:ext cx="8466480" cy="63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875160" y="276840"/>
              <a:ext cx="7688880" cy="4384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267480"/>
                <a:ext cx="7707600" cy="44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089360" y="339480"/>
              <a:ext cx="7813800" cy="6215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330120"/>
                <a:ext cx="7832520" cy="62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30480" y="214200"/>
              <a:ext cx="8670960" cy="6242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204840"/>
                <a:ext cx="8689680" cy="62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57120" y="285840"/>
              <a:ext cx="8733600" cy="6536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276480"/>
                <a:ext cx="8752320" cy="65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892800" y="330480"/>
              <a:ext cx="7706880" cy="6518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440" y="321120"/>
                <a:ext cx="7725600" cy="65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18040" y="214200"/>
              <a:ext cx="8501400" cy="6447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04840"/>
                <a:ext cx="8520120" cy="64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21480" y="232200"/>
              <a:ext cx="8590680" cy="6340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222840"/>
                <a:ext cx="86094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64400" y="196560"/>
              <a:ext cx="8135280" cy="5902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187200"/>
                <a:ext cx="8154000" cy="59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66120" y="124920"/>
              <a:ext cx="8706960" cy="6358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" y="115560"/>
                <a:ext cx="8725680" cy="63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5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92760" y="187560"/>
              <a:ext cx="8260560" cy="5536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178200"/>
                <a:ext cx="8279280" cy="55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3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0040" y="232200"/>
              <a:ext cx="8483760" cy="6572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222840"/>
                <a:ext cx="8502480" cy="65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71320" y="115920"/>
              <a:ext cx="8224920" cy="6117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06560"/>
                <a:ext cx="8243640" cy="61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92760" y="214200"/>
              <a:ext cx="8421120" cy="5626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204840"/>
                <a:ext cx="8439840" cy="56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91040" y="276840"/>
              <a:ext cx="8376480" cy="5250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267480"/>
                <a:ext cx="8395200" cy="52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866160" y="401760"/>
              <a:ext cx="7527960" cy="61977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00" y="392400"/>
                <a:ext cx="7546680" cy="62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46400" y="241200"/>
              <a:ext cx="8055000" cy="3438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231840"/>
                <a:ext cx="8073720" cy="34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全屏显示(4:3)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</cp:revision>
  <dcterms:created xsi:type="dcterms:W3CDTF">2021-12-20T23:53:25Z</dcterms:created>
  <dcterms:modified xsi:type="dcterms:W3CDTF">2021-12-21T03:04:24Z</dcterms:modified>
</cp:coreProperties>
</file>