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79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0:01:09.4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2108 1463,'0'25,"-24"-25,24 25,0 0,0 0,0-1,0 26,0-25,0 25,0-26,-25 1,25 25,0-1,-25-24,25 25,0-25,0-1,0 1,-25 0,50-50</inkml:trace>
  <inkml:trace contextRef="#ctx0" brushRef="#br0" timeOffset="696.7257">2282 1885,'0'25,"0"0,25 0,0-25,-1 24,-24 1</inkml:trace>
  <inkml:trace contextRef="#ctx0" brushRef="#br0" timeOffset="3340.3232">3795 2406,'-25'0,"25"-25,-24 0,24 1,-25-1,25 0,-25 0,25 0,-25 1,25-26,0 25,-25-24,25-1,0 25,0-24,-25 24,25 0,0-25,0 26,0-1,0 0,25 25,-25-25,0 0,25 1,-25-1,25 25,0-25,0 0,-1 25,1 0,0 0,0 0,0 25,-25 0,0 0,0-1,-25-24,25 25,-25 0,25 0,-25 0,25-1,-25 1,25 0,0-50,25 25,0 0,0 0,0 0,-1 0,-24 25,25-25,0 25,-25 0,0-1,0 1,-25 0,25 0,-25-25,1 0</inkml:trace>
  <inkml:trace contextRef="#ctx0" brushRef="#br0" timeOffset="4916.607">3572 1439,'0'24,"25"-48,-1 24,1 0,0 0,0 0,0 0,0 0,-1 0,1 0,0 0,25 0,-26 0,1 0,0 0,0 0,0 0,-25 24,24-48,-24-1,0 0,-24 25,24-25,0 0,-25 1,0-1,25 0,-25 25,0 0,1 0</inkml:trace>
  <inkml:trace contextRef="#ctx0" brushRef="#br0" timeOffset="7028.5118">4415 1587,'25'0,"0"25,0-25,24-25,-24 25,25 0,-1-24,1 24,24-25,-24 0,0 25,-1 0,-24 0,0 0,24-25,-24 25,0 25,-50-25,0 0,1 25,-1-25,-25 25,25-1</inkml:trace>
  <inkml:trace contextRef="#ctx0" brushRef="#br0" timeOffset="7655.9836">4539 1761,'0'25,"0"0,0 0,25-1,-25 1,0 25,0-25,0-1,0 1,0 0,0 0,0 0,0-50,25 0,-25 0,0 0,0 1,0-1,0 0,0 0,25 25,-25-25,24 1,1-1,0 25,-25 25,25-25,0 0,-25 24,24 1,-24 0,-24 0,24 0,-25-1,25 1,-25 0,25 0,0-50,25 0,0 0,-25 1,24-1,1-25,0 25,0 1,0-26,-25 25,25 0,-1 1,-24-1,0 50,0-1,0 1,0 25,0-1,0 1,0 0,0-1,25 1,-25-1,0 1,0-25,0 24,0-24,0 0,0 0,0 0,-25-1,1 1,-1-25,0 0,-25 0,50-25,-25 1</inkml:trace>
  <inkml:trace contextRef="#ctx0" brushRef="#br0" timeOffset="7972.4496">5259 1712,'-25'-25,"25"50,25-1,-25 1,0 25,0-1,24 26,-24-26,0 1,0-25,0 24,0-24,25 0,-25 0,0 0,0-50,0-25,0 25</inkml:trace>
  <inkml:trace contextRef="#ctx0" brushRef="#br0" timeOffset="8265.2518">5333 1811,'0'-25,"25"0,0 25,-1 0,-24-25,25 25,25-24,-25 24,-1-25,1 25,0 0,0-25,0 25,-1 0,1 0,0 0,0 50,-25-26,0 1,0 25,0-25,0 24,0 1,-25-1,25 1,0-25,0 24,0-24,0 0,0 0,0 0,0-1,-25-24,0 0,25-24,-24-1,-1-25,0 25</inkml:trace>
  <inkml:trace contextRef="#ctx0" brushRef="#br0" timeOffset="8440.3457">5482 1488,'-25'25,"50"0,-25 0,0 24,0 1,0 0,0-1,0 1,0-1,25 1,-25 0,0-1,0 1,0-25,0-1,-25 1,25 0,-25-25</inkml:trace>
  <inkml:trace contextRef="#ctx0" brushRef="#br0" timeOffset="8580.1542">5407 1960,'0'-25,"25"25,0 0,0 25,0-25,-1 0,1 24,-25 1</inkml:trace>
  <inkml:trace contextRef="#ctx0" brushRef="#br0" timeOffset="8720.1835">5358 2208,'25'0,"-1"-25,1 25,0-25,0 25,24 0,-24-25,25 25,-1-25,-24 1</inkml:trace>
  <inkml:trace contextRef="#ctx0" brushRef="#br0" timeOffset="9152.0604">6548 1662,'0'25,"0"0,-24-1,24 26,-25 0,25-26,-25 26,0 0,0-26,1 1,-1 0,0 0,0-25,0 0,1 25,-1-25,25-25,-25 25,25-25,0 0,-25 0,25 1,25-26,-25 25,0 0,25 1,-25-1,25 0,-1 25,1 0,0 25,0-25,0 49,-1-24,1 25,-25-25,25-1,0 1,-25 0,25 0,-25 0,24-25,-24 24,25-48</inkml:trace>
  <inkml:trace contextRef="#ctx0" brushRef="#br0" timeOffset="9308.7166">6672 1811,'0'25,"0"-1,0 1,0 0,0 25,0-26,0 26,0-25,0 0,0-1,0 1,0 0,0 0,-24-25,24-25,-25 25</inkml:trace>
  <inkml:trace contextRef="#ctx0" brushRef="#br0" timeOffset="9607.7197">6176 1538,'0'-25,"25"25,0 0,0 25,0-25,24 0,1 0,-1 0,1 0,0 25,-1-25,1 0,-1 0,1 0,-25 0,0 0,-1 0,1 0,-50-25,25 0,-24 0,24 0,0-24,-25 24,-25-74,50 74</inkml:trace>
  <inkml:trace contextRef="#ctx0" brushRef="#br0" timeOffset="9815.8315">6970 1984,'-25'25,"25"0,25 0,-25 0,0-1,0 1,0 0,-25 25,1-26,-1 1</inkml:trace>
  <inkml:trace contextRef="#ctx0" brushRef="#br0" timeOffset="10060.3332">7268 1836,'25'0,"-1"0,1 0,0 0,0 0,-25-25</inkml:trace>
  <inkml:trace contextRef="#ctx0" brushRef="#br0" timeOffset="10175.826">7565 1786,'25'0,"0"0,-25-25,25 25,-50-25</inkml:trace>
  <inkml:trace contextRef="#ctx0" brushRef="#br0" timeOffset="10268.0664">7789 1811,'0'0</inkml:trace>
  <inkml:trace contextRef="#ctx0" brushRef="#br0" timeOffset="10367.7948">8136 1910,'0'25,"25"0,-25-1,0 1,-25 0,25 0,-25 0</inkml:trace>
  <inkml:trace contextRef="#ctx0" brushRef="#br0" timeOffset="10856.4391">9079 1488,'-25'0,"25"25,0 0,0 0,-25-1,25 26,-25 0,25-1,-25 1,0-25,25 24,-24-24,24 0,-25 0,25 0,-25-25,0 0,0 0,25-25,-24 25,24-25,-25 0,25 0,0 1,0-1,0 0,0 0,0 0,25 25,-1 0,-24-24,25 24,0 0,25 24,-1 1,-49 0,25-25,0 25,0-25,-25 25,25-1,-1-24</inkml:trace>
  <inkml:trace contextRef="#ctx0" brushRef="#br0" timeOffset="11308.286">9227 1687,'-24'25,"24"-1,0 1,0 0,0 0,0 0,0 24,0-24,0 0,0 0,0-1,24 1,-24 0,0-50,25 0,-25 1,0-1,25 0,-25-25,25 26,-25-1,25 0,-1 0,-24 50,25 0,-25 0,0 24,0-24,0 0,0 0,0-1,25-24,-25-24,0-1,25 0,-25 0,25 0,-25 1,0-1,24 0,-24 0,25 25,-25 25,25 0,-25 0,0-1,25 26,-25-25,0 24,0-24,25 0,-25 0,-25-50,-25 0,50 0</inkml:trace>
  <inkml:trace contextRef="#ctx0" brushRef="#br0" timeOffset="11624.331">8806 1315,'24'0,"1"-25,25 25,-1 0,1 0,0 0,-1 0,1 25,24-25,-24 0,0 0,-1 0,1 0,-1 24,-24-24,25 0,-25 0,-1 0,-48 0,-1-24,0-1,-25 0,26 0,-1 0,0 1,-25-26,26 25,-1 0</inkml:trace>
  <inkml:trace contextRef="#ctx0" brushRef="#br0" timeOffset="12112.1432">10071 1290,'0'25,"0"-1,-25 1,25 0,-25 0,25 0,-25-1,25 1,-25 0,25 0,-24 0,48-1,-24 1,25 0,-25 25,0-25,25 24,-25-24,-25 25,25-26,0 26,0 0,-25-26,25 1,0 0,0 0,0-50,0-25,0 26</inkml:trace>
  <inkml:trace contextRef="#ctx0" brushRef="#br0" timeOffset="12284.7388">10096 1488,'24'-25,"1"25,0 0,0 0,-25-24,25 24,-1 0,1 0,0-25,0 25,-25 25,-25-1,0-24,0 0,1 25</inkml:trace>
  <inkml:trace contextRef="#ctx0" brushRef="#br0" timeOffset="12427.9621">10096 1662,'24'0,"1"0,0-25,0 25,0-25,-1 25,1-25,0 1,0-1,0 25,-25-25,24 25,-24-25,25 25,-25-25,-49 1</inkml:trace>
  <inkml:trace contextRef="#ctx0" brushRef="#br0" timeOffset="12607.8196">10170 1290,'0'-25,"0"50,25 0,-25-1,25 26,-1 0,-24-1,25 1,0 24,0-24,0 24,-25-24,24 24,-24-24,25-25,-25 0,25-1,-25 1,25-50</inkml:trace>
  <inkml:trace contextRef="#ctx0" brushRef="#br0" timeOffset="12755.9552">10468 1662,'0'0,"-25"0,25 25,-25-25,0 25,0-1,1 1,-1 0,0 0,0-25,0 25,1-25,-1 0,0-75,0 75</inkml:trace>
  <inkml:trace contextRef="#ctx0" brushRef="#br0" timeOffset="12888.0937">10269 1166,'25'0,"0"25,0-1,-1 1,1 0,-25-50,25 50,0 0</inkml:trace>
  <inkml:trace contextRef="#ctx0" brushRef="#br0" timeOffset="13279.971">10666 1463,'0'25,"-25"0,25 0,0 0,0-1,25 1,-25 0,25-50,0 25,-1-25,1 25,-25-24,25-1,0 25,-25-25,25 25,-25-25,0 0,-25 1,0-1,25 0,0 0,-25 25,25-25,0 50,0 0,0 0,0 0,0 24,0 26,0-26,0 26,0-26,0 26,0-26,0 1,0 24,25-49,-25 25,0-25,0-1</inkml:trace>
  <inkml:trace contextRef="#ctx0" brushRef="#br0" timeOffset="14012.4564">10889 1364,'0'25,"25"0,0 0,0-25,-1 24,1-24,0 0,0 0,0-24,-1 24,1 0,-25-25,25 0,0 25,-25-25,25 0,-25 1,-25-1,0 0,0 25,25-25,-25 25,25 25,-24-25,24 25,0 49,49-49,-98-50,49 75,49 74,-98-149,49 50,0 24,74 51,-148-125,98 75,-48-50,98 124,-173-224,148 150,-98-100,148 174,-198-223,148 149,1-25,-174-100,174 125,-100-100,25 25,25 25,-25 0,1-24,48 24,-73 0,74 24,-50-73,74 74,-98-50,74 25,-1 0,1 0,25-25,-25 25,-1-25,1 25,0 0,0 0,0 0,0 0,-25 25,0 0,-25-25,25 25,-25-1,0 1,0-25,-24 25,24 0,0 0,0-1,0 1,1-25,24 25,-25 0,50-25,-1 0,1-25,0 25,0 0,24 0,-24 0,25-25,-25 25,0 0,-1-25,26 25,-25 0,0-24,-25-1</inkml:trace>
  <inkml:trace contextRef="#ctx0" brushRef="#br0" timeOffset="14296.2474">11509 1091,'25'-24,"0"24,0-25,0 25,-1 0,26-25,-25 25,0 0,-1 0,1 0,0 0,0 0,-50 0,25 25,-25-25</inkml:trace>
  <inkml:trace contextRef="#ctx0" brushRef="#br0" timeOffset="14467.9848">11534 1215,'-25'25,"50"-25,0 0,0 0,0 0,-1 0,1-25,0 25,0 0,0 0,-1 0,1 0,-50 0,1 25,-1-25,0 25,0 0</inkml:trace>
  <inkml:trace contextRef="#ctx0" brushRef="#br0" timeOffset="14667.9755">11435 1414,'0'0,"-25"0,0 25,50-25,0 0,0 0,0-25,24 25,1 0,-1-25,1 25,0-25,-1 25,1-25,-1 25,-24 0,0-24,0 24,0 0,-50 0,0 0,0 0,0 0,1 0,-1 0</inkml:trace>
  <inkml:trace contextRef="#ctx0" brushRef="#br0" timeOffset="14835.9764">11633 794,'25'49,"-25"-24,0 25,0 24,25-24,-25 24,0 1,0-26,0 26,0-26,0 1,-25-1,50 1,-25-25</inkml:trace>
  <inkml:trace contextRef="#ctx0" brushRef="#br0" timeOffset="15279.9695">11683 1463,'-25'0,"0"25,1 0,-1 0,0 0,0 24,0-24,1 25,-1-25,0-1,25 1,25-50,-25 1,25-1,-1 0,-24 0,25 0,0 25,-25-25,25 25,0 0,-25 25,24 0,-24 0,0 25,-24-1,24-24,0 25,0-1,0-24,24 0,1 0,0-50,0 25,-25-25,25-25,-1 26,1-1,-25 0,25-25,-25 26,25-1,-25 0,0 0,0 0,-25 25,25 25,-25-25,25 25,-25-25,25 25,0 0,0-1,25 1,-25 0,25-25,-25 25,25-25,0 0,-1 0,-24 25,25-25,0 0,0 0,-25-25</inkml:trace>
  <inkml:trace contextRef="#ctx0" brushRef="#br0" timeOffset="15636.5413">12080 1339,'25'25,"-25"0,24 0,-24 0,0-1,25 1,-25 0,25 0,0-25,0-25,-25 0,25 0,-1 1,-24-1,25 0,0 0,-25 0,25 1,0 48,-25 1,0 0,0 0,0 0,0-1,0 1,0 0,0 0,0 0,-25-25,0 0,25-25</inkml:trace>
  <inkml:trace contextRef="#ctx0" brushRef="#br0" timeOffset="15796.3946">12278 1091,'0'25,"0"0,0 0,-24 0,24 24,0 26,0-26,0 1,0 24,0-24,0-1,0 1,-25-25,25 25,0-26,0 1</inkml:trace>
  <inkml:trace contextRef="#ctx0" brushRef="#br0" timeOffset="15984.4051">12179 1662,'0'0,"-25"0,25 25,-25-25,1 25,24-1,-25 1,0 0,25 0,0 0,0-1,25-24,0 0,-1 0,26 0,-25 0,0 0,0-24,-1 24,1 0,0-25,0 0,-25 0</inkml:trace>
  <inkml:trace contextRef="#ctx0" brushRef="#br0" timeOffset="16136.868">12402 1662,'25'0,"0"25,0-25,-25 25,25-25,-25 24,24 1,1 0,-25 0,25 0,-25-1,25 1,-25 0,0 0,0 0,-25-50</inkml:trace>
  <inkml:trace contextRef="#ctx0" brushRef="#br0" timeOffset="16968.4205">13047 1513,'25'-25,"0"25,0 0,-1 0,26 0,0 0,-1-25,1 25,24 0,-24-24,24 24,-24 0,24 0,-24-25,0 25,-26 0,26 0,-25 0,0 0,-1 0,1 0,-50 0,1 0,-1 25,0-25,-25 0,26 0</inkml:trace>
  <inkml:trace contextRef="#ctx0" brushRef="#br0" timeOffset="17267.9666">13047 1637,'-25'0,"50"0,0 0,0 0,0 0,24 0,1 0,0 0,-1 0,26-25,-26 25,26 0,-26 0,26-25,-26 25,1 0,-1-24,-24 24,25 0,-25 0,-1 0,-24-25,-24 50,-26-50,25 25</inkml:trace>
  <inkml:trace contextRef="#ctx0" brushRef="#br0" timeOffset="17560.1948">13692 1215,'25'25,"0"-25,0 25,24 0,-24-25,0 25,24-1,-24-24,25 25,-25 0,-1 0,1-25,-25 25,25-25,-50 24,25 1,-25-25,25 25,-24 0,-1 0,0-1,0 1,-24 0,-1 0,0 25,1-26</inkml:trace>
  <inkml:trace contextRef="#ctx0" brushRef="#br0" timeOffset="17956.3697">13320 1315,'-25'0,"1"0,24 24,-25-24,0 25,0 25,0-25,-24 24,24-24,0 0,0 0,0-1,1 1,24 0,0 0,24-25,1 25,25-25,-25 25,-1-25,1 0,25 24,-25-24,0 0,-1 25,26-25,-25 0,0 25</inkml:trace>
  <inkml:trace contextRef="#ctx0" brushRef="#br0" timeOffset="18847.8984">15106 2208,'-25'0,"0"0,1 0,-1-25,0 0,0 0,0 0,25 1,0-26,-24 25,24-24,0-1,0 0,0 1,0-1,0 1,24 24,-24-25,25 25,0 0,-25 1,25-1,0 0,-1 25,1 0,0 0,0 0,0 0,-25 25,24 0,-24-1,0 1,-24-25,24 25,-25 0,0 0,25 0,-25-1,0 1,50-25,-25 25,25-25,0 0,0 25,-1-25,-24 25,0-1,0 1,0 0,0 0,-24-25,24 25,-25-25,25 24,-25-24,0 25,0-25,1-25,-1 1</inkml:trace>
  <inkml:trace contextRef="#ctx0" brushRef="#br0" timeOffset="19188.3049">14660 1315,'24'0,"1"0,0 0,0 0,0 0,24 0,-24-25,25 25,-1 0,1 0,-1 0,1 25,-25-25,24 0,-24 0,25 24,-25-24,-1 0,1 0,-50 0,25-24,-24 24,24-25,-25 0,0 0,0 25,25-25,-25 1,1-1,-1 0,-25-49</inkml:trace>
  <inkml:trace contextRef="#ctx0" brushRef="#br0" timeOffset="19508.9291">15602 1612,'0'-25,"25"25,0 0,0 0,-1 0,1 0,0 0,0 0,0 0,-1 0,-48 0,-1 0</inkml:trace>
  <inkml:trace contextRef="#ctx0" brushRef="#br0" timeOffset="19695.9759">15553 1786,'0'25,"24"-25,1 0,0 0,0-25,0 25,-1 0,26 0,-25 0,0 0,-1 0,1 25,-50-25</inkml:trace>
  <inkml:trace contextRef="#ctx0" brushRef="#br0" timeOffset="20808.8089">16346 1166,'-25'0,"25"25,0-1,0 1,-24 0,24 25,0-1,0 26,-25-26,25 26,-25-1,25 1,0-1,-25 0,25-24,0 0,-25-1,25-24,0 0,0-50,0 0,25-24,-25 24,0-25,25 1,-25-1,25 25,-25-24,25-1,-1 25,1 0,0 0,0 1,0 24,-25-25,25 25,-25 25,24-25,-24 24,25-24,-25 25,0 0,0 0,-25 0,25 0,-24-25,24 24,-25-24,0 25,0-25,0 25,0-25,1 0,-1-25,0 25,25 25,0 0,0 0,25-1,-25 1,0 0,25 0,-1 0,1-1,0-24,0 0,0 0,0 0,-1 0,1-24,0 24,0 0,0-25,-1 25,1-25,0 25,0-25</inkml:trace>
  <inkml:trace contextRef="#ctx0" brushRef="#br0" timeOffset="21028.7109">16842 1687,'-24'25,"24"-1,0 1,0 0,0 0,0 0,0 24,0-24,0 0,0 0,0-1,0 1,0 0,24-50</inkml:trace>
  <inkml:trace contextRef="#ctx0" brushRef="#br0" timeOffset="21415.8576">17462 1439,'-24'0,"24"24,0 1,0 25,-25-25,25 24,-25 1,25 0,-25-1,0-24,25 25,-24-26,-1 26,0-25,0-25,25 25,-25-25,1 0,24-25,-25 0,25 0,0 0,0-24,0 24,0 0,25 0,-25 1,24-1,1 0,0 25,0 25,0-25,-25 25,24-1,1-24,0 25,0 0,-25 0,25-25,-25 25,24-25,1 0</inkml:trace>
  <inkml:trace contextRef="#ctx0" brushRef="#br0" timeOffset="21576.1737">17587 1662,'0'25,"0"0,0-1,0 1,0 0,0 25,0-26,0 1,0 0,0 0,0 0,0-1,-25-24,25-24,-25 24</inkml:trace>
  <inkml:trace contextRef="#ctx0" brushRef="#br0" timeOffset="21907.9658">17115 1290,'0'-25,"25"25,0 0,0 0,-1 25,1-25,0 0,25 0,-26 25,26-25,-25 0,24 0,1 0,-25 24,0-24,24 0,-24 0,0 0,0 0,0 0,-25-24,0-1,-25 25,25-25,-25 25,0-25,25 0,-25 25,25-24,-24 24,-26-50</inkml:trace>
  <inkml:trace contextRef="#ctx0" brushRef="#br0" timeOffset="22212.5486">18033 1662,'0'-25,"25"25,0 0,-1 0,26 0,-25 0,0 0,24 0,-24 0,0 0,0 0,-1 0,-48 0</inkml:trace>
  <inkml:trace contextRef="#ctx0" brushRef="#br0" timeOffset="22371.9824">18207 1463,'0'25,"0"0,0 0,0 24,0-24,-25 25,25 0,0-1,25-24,-25 25,0-26,0 1,0 0,0 0</inkml:trace>
  <inkml:trace contextRef="#ctx0" brushRef="#br0" timeOffset="22532.1785">18703 1687,'0'25,"25"-25,-1-25</inkml:trace>
  <inkml:trace contextRef="#ctx0" brushRef="#br0" timeOffset="22624.1122">18901 1687</inkml:trace>
  <inkml:trace contextRef="#ctx0" brushRef="#br0" timeOffset="22740.7929">19100 1637,'24'25,"-24"0,25 0,0-25</inkml:trace>
  <inkml:trace contextRef="#ctx0" brushRef="#br0" timeOffset="23000.7216">19645 1414,'-24'0,"48"0,1 0,0 0,0 0,0 0,24 0,1 25,-1-25,-24 0,0 0,0 0,0 0,-1 0,-48 0</inkml:trace>
  <inkml:trace contextRef="#ctx0" brushRef="#br0" timeOffset="23161.0338">19869 1215,'0'25,"0"0,0 25,-25-1,25 1,0 24,0-24,0-1,0 26,0-25,0-1,0 1,0-1,0-24</inkml:trace>
  <inkml:trace contextRef="#ctx0" brushRef="#br0" timeOffset="23784.3797">20340 1091,'0'-24,"25"24,-25-25,0 50,0-1,0 26,0 0,0 24,0 0,-25 1,25-1,-25 1,25-1,-25 1,25-26,-25 1,25-1,0-24,0-50,0 1,25-1,-25 0,0-25,25 26,0-26,-25 0,25 1,-1 24,1-25,0 25,0 25,0-24,-1 24,1 24,-25 1,0 0,0 0,-25 0,25-1,-24-24,24 25,-25 0,0-25,0 25,0 0,1-25,-1 0,0 0,25 25,25-1,-25 1,25 0,-25 0,24 0,1-25,-25 24,25-24,0 0,0 25,-1-25,1 0,0 0,0 0,0-25,-1 25,1 0,-25-24,0-1</inkml:trace>
  <inkml:trace contextRef="#ctx0" brushRef="#br0" timeOffset="24772.709">20737 1662,'-25'0,"25"25,0 0,0-1,-25 1,25 25,0-25,0-1,-25 1,25 0,0 0,-25 0,50-50,-25 0,25 0,-25 0,25-24,-25 24,25 0,0 0,-25 1,24-1,1 0,0 50,-25 0,0-1,0 26,-25-25,25 0,0-1,0 1,0 0,0 0,0-50,25 0,0-24,-25 24,25 0,-25 0,24 0,-24 1,25-1,0 0,-25 50,0 0,0-1,0 26,0-25,0 0,25-1,0 1,-25 0,24 0,1-25,0 25,0-25</inkml:trace>
  <inkml:trace contextRef="#ctx0" brushRef="#br0" timeOffset="25219.968">21555 1265,'0'25,"25"0,-50-1,25 1,0 0,0 25,-25-1,25-24,-24 25,24-1,-25-24,0 25,0-25,25-1,-25 1,1 0,-1 0,0-25,0 0,0 0,1 0,-1 0,25-25,-25 25,25-25,0 0,-25-24,25 24,25 0,-25 0,25 0,-25 1,25 24,-1 0,1 0,0 0,0 24,0 1,-1-25,-24 25,25 0,0 0,0 0,-25-1,25 1,-1-25,-24 25,25-25</inkml:trace>
  <inkml:trace contextRef="#ctx0" brushRef="#br0" timeOffset="25672.0672">21630 1563,'0'24,"0"1,0 0,0 0,0 0,0 0,-25-1,25 1,0 0,0 0,25-50,-25 0,24 0,1 1,0-1,-25 0,25 0,-25 0,25 50,-25 0,0 0,0 0,-25-1,25 1,0 0,0 0,25 0,-25-50,25 0,-1 0,1 0,-25 1,25-1,-25 0,25 25,0 0,-25 25,0 0,24-1,-24 1,0 0,0 0,25 0,-50-50</inkml:trace>
  <inkml:trace contextRef="#ctx0" brushRef="#br0" timeOffset="26056.7105">21282 1215,'25'0,"0"0,0 0,24 0,-24 0,0 0,25 25,-26-25,26 0,0 0,-26 0,26 0,0 0,-25 25,24-25,-24 0,0 0,0 0,-1 0,1-25,0 25,-25-25,-25 1,25-1,0 0,0 0,-25 0,25 1,0-1,-24 0,24-25,-25 26,25-1</inkml:trace>
  <inkml:trace contextRef="#ctx0" brushRef="#br0" timeOffset="29803.9825">2753 3845,'25'0,"25"0,-25 0,-1 0,26 0,-25-25,24 25,-24 25,25-25,-25 0,24 0,-24 0,25 0,-26 0,1 0,0-25,0 25,0 0,-1 0,1-25,0 25,-50 25,0-25,1 0,-1 25,0-25</inkml:trace>
  <inkml:trace contextRef="#ctx0" brushRef="#br0" timeOffset="30228.3045">2753 4018,'-24'0,"24"-24,24 24,1 0,0 0,0 0,24-25,-24 25,0 0,25 0,-26-25,26 25,-25 0,24 0,-24 0,25 0,-25 0,24 0,-24-25,0 25,0 0,-1 0,1 0,0 0,0 0,-50 0</inkml:trace>
  <inkml:trace contextRef="#ctx0" brushRef="#br0" timeOffset="30592.773">3324 3597,'25'24,"-1"1,1-25,-25 25,25-25,0 25,0 0,-1 0,1-25,0 24,0 1,0 0,-1-25,1 25,-50 0,1-1,-26 1,25 0,0 25,-24-26,24 1,-25 25,-24-25</inkml:trace>
  <inkml:trace contextRef="#ctx0" brushRef="#br0" timeOffset="31000.1516">2803 3646,'-25'25,"0"-25,25 25,-24 0,-1 0,25-1,-25 1,0 0,0 0,0 0,1-1,-1 1,25 0,0 0,0 0,25-25,-25 24,24-24,1 25,0 0,25-25,-25 25,-1 0,1-25,25 0,-25 24,-1-24,1 0,0 25,0-25</inkml:trace>
  <inkml:trace contextRef="#ctx0" brushRef="#br0" timeOffset="32408.0229">4266 3547,'0'-25,"25"50,-25 0,0 0,25 24,-25-24,0 25,0 24,0-24,0-1,0-24,0 25,0-25,-25-1,25 1,0 0,0 0,-25-25,1-25</inkml:trace>
  <inkml:trace contextRef="#ctx0" brushRef="#br0" timeOffset="32824.0397">4043 3721,'0'-25,"25"25,0 0,0-25,-1 25,1 0,0 0,0 0,0 0,-25 25,-25-25,25 25,-25 0,0-1,25 1,-25 0,1-25,24 25,-25-25,0 25,50-25,0-25,-1 25,1-25,0 25,0-25,0 25,-25 25,0 0,-25 0,25-1,-25 1,0 0,25 0,-25 0,1-1,48-24,-24-24,25-1,0 0,0 0,0-24,-1-1,1 25,0-24,0 24</inkml:trace>
  <inkml:trace contextRef="#ctx0" brushRef="#br0" timeOffset="33040.1007">4440 3324,'0'-25,"0"50,0 0,0-1,0 1,25 25,-25-1,0 26,0-1,0 1,0-1,0 1,0 24,0-50,0 26,0-26,0 1,0-25,0 24,0-24,0-50,0 1</inkml:trace>
  <inkml:trace contextRef="#ctx0" brushRef="#br0" timeOffset="33212.6994">4465 3646,'25'-25,"-25"1,24 24,1 0,0 0,0 0,0 0,-1 0,-48 24,24 1</inkml:trace>
  <inkml:trace contextRef="#ctx0" brushRef="#br0" timeOffset="33339.7745">4415 3845,'25'0,"0"0,0 0,-25-25,24 25,1 0,0 0,-25-25,25 25,0 0</inkml:trace>
  <inkml:trace contextRef="#ctx0" brushRef="#br0" timeOffset="33479.9591">4440 4018,'25'0,"0"0,-1-24,1 24,0 0,25-25,-26 25,1-25,0 0</inkml:trace>
  <inkml:trace contextRef="#ctx0" brushRef="#br0" timeOffset="33699.9556">5011 3101,'24'24,"1"-24,-25 25,25 0,-25 0,25-25,-25 25,25-25,-25 24,24 1,-48 0,-1 0</inkml:trace>
  <inkml:trace contextRef="#ctx0" brushRef="#br0" timeOffset="33920.3002">4961 3423,'25'-25,"0"25,-25-25,24 25,1 0,0-24,0 24,0 0,-1 24,-24 1,0 0,0 0,0 0,-24-1,-1 1,25 25,-25-25,0 24,0-24,1 0,-1 0,0 0,0-1,0-24,-24-24,24 24</inkml:trace>
  <inkml:trace contextRef="#ctx0" brushRef="#br0" timeOffset="34088.2414">4887 3547,'24'0,"1"0,0 0,0 0,24 25,-24-25,25 25,-1-1,1-24,-25 25,24-25,1 0,-25 25,0-25,-1 0,1 0,0 0,-50 25,0-25</inkml:trace>
  <inkml:trace contextRef="#ctx0" brushRef="#br0" timeOffset="34264.1522">5011 3696,'0'25,"0"0,0-1,24 1,-24 0,0 25,0-26,0 1,0 0,0 0,0 0,25-50,-25 0</inkml:trace>
  <inkml:trace contextRef="#ctx0" brushRef="#br0" timeOffset="34387.9855">5159 3696,'25'25,"-25"0,25-1,-25 1,0 25,0-1,0 1,0 0,0-1,0 1,25-25,-25 24,0-24,0 0</inkml:trace>
  <inkml:trace contextRef="#ctx0" brushRef="#br0" timeOffset="34672.6347">5358 3448,'25'0,"-1"25,1-25,0 24,0-24,0 25,-1-25,-24 25,25-25,-25 25,0 0,0 24</inkml:trace>
  <inkml:trace contextRef="#ctx0" brushRef="#br0" timeOffset="35263.9832">5482 3870,'-25'0,"50"-25,-25 0,25-25,-25 26,24-1,-24 0,25-25,-25 25,25-24,-25-1,25 1,-25-1,25 0,-25 26,24-26,-24 25,25 0,-25 1,25-1,-25 50,0-1,0 1,0 0,0 0,0 0,0-1,0 1,0 25,-25-25,25-1,0 1,0 0,-25 25,25-26,0 1,0 0,0-50,0 0,25 1,-25-1,25 0,-25 0,25 0,0 1,-1-1,1 0,0 25,0 0,0 25,0-25,-1 25,1-1,-25 1,0 0,0 0,-25-25,25 25,-24-1,-1 1,0-25,0 0,0 0,25-25,0 50,-25 0,25 0,0 0,0 24,-24-24,24 25,-25-25,0 24,25-24,-25 0,0 0,25-1,-24 1,24-50,0 1</inkml:trace>
  <inkml:trace contextRef="#ctx0" brushRef="#br0" timeOffset="35416.1787">5829 3845,'25'25,"0"-1,0 1,-1 0,1 0,0 0,0-1,0-24,-25 25,24-25,-24 25,0-50,-24 25</inkml:trace>
  <inkml:trace contextRef="#ctx0" brushRef="#br0" timeOffset="36212.3225">7069 3696,'-24'0,"24"-25,24 0,-24 0,25 1,-25-1,25 0,0-25,-25 26,25 24,-25-25,24 0,1 25,0 25,-25 0,25-1,0 26,-25-25,24 24,1-24,0 25,-25-25,25 24,0-24,-25 0,24 0,-24 0,0-1,25-24,-50-24,25-1,-24 0,24 0,0 0</inkml:trace>
  <inkml:trace contextRef="#ctx0" brushRef="#br0" timeOffset="36392.1102">7392 3373,'0'25,"0"0,-25 0,25 0,0-1,-25 26,25-25,-25 24,1 1,-1 0,0-25,25 24,-25-24,0 25,25-26,-24 1,24 0,0-50,24 0</inkml:trace>
  <inkml:trace contextRef="#ctx0" brushRef="#br0" timeOffset="36631.7843">7590 3671,'0'25,"0"0,0 0,0-1,0 26,0-25,0 0,0-1,0 1,0 25,0-25,0-1,0-48,0-1</inkml:trace>
  <inkml:trace contextRef="#ctx0" brushRef="#br0" timeOffset="37223.8191">8186 3423,'-25'25,"25"0,0-1,-25 1,25 25,-25-25,25 24,-25 1,1 0,-1-1,0-24,0 25,25-26,-25-24,0 25,1-25,-1 25,25-50,-25 0,0 25,25-24,0-1,0-25,0 25,25 1,-25-26,25 25,-25 0,25 25,-1 0,1-25,0 50,0-25,0 0,0 25,-1 0,1 0,0-25,0 25,0-1,-1 1,-24-50,25 25</inkml:trace>
  <inkml:trace contextRef="#ctx0" brushRef="#br0" timeOffset="37384.854">8334 3597,'-24'24,"24"1,0 25,0-25,0 24,0-24,0 0,0 0,24 24,-24-24,0 0,-24-50,-26-24,50 24</inkml:trace>
  <inkml:trace contextRef="#ctx0" brushRef="#br0" timeOffset="37712.559">7888 3324,'0'-25,"25"25,-1 0,26 0,-25 25,0-25,24 0,1 0,-25 0,24 0,1 25,-25-25,0 0,24 0,-24-25,0 25,0 0,-50-25,25 0,-25 0,25 1,-25 24,25-25,-25 25,25-25,0 0,0 0,0 1</inkml:trace>
  <inkml:trace contextRef="#ctx0" brushRef="#br0" timeOffset="38023.9437">8682 3621,'0'0,"-25"0,50 0,-1 0,1 0,25 0,-25 0,-1 0,26 0,-25-24,0 24,-1 0,1 0,0 0</inkml:trace>
  <inkml:trace contextRef="#ctx0" brushRef="#br0" timeOffset="38215.8379">8855 3324,'0'25,"0"-1,0 1,0 25,0-1,0 1,0 0,0-1,0 1,0 0,0-1,0 1,25-25,-25 24,0-24,0 0,25-25</inkml:trace>
  <inkml:trace contextRef="#ctx0" brushRef="#br0" timeOffset="38423.613">9203 3646,'24'0,"1"0,0 0,0 0,0 0,-25-25,24 25,-48-49</inkml:trace>
  <inkml:trace contextRef="#ctx0" brushRef="#br0" timeOffset="38523.964">9475 3597,'25'24,"0"-24,-25-24</inkml:trace>
  <inkml:trace contextRef="#ctx0" brushRef="#br0" timeOffset="38632.3381">9674 3572,'0'25,"25"-1</inkml:trace>
  <inkml:trace contextRef="#ctx0" brushRef="#br0" timeOffset="39964.3028">10071 3522,'0'0,"-25"0,50 0,0 0,-1 0,1 0,0 0,0-25,0 25,24 0,-24 0,0 0,0 0,-1-24,1 24,-50 24,1-24,-1 0</inkml:trace>
  <inkml:trace contextRef="#ctx0" brushRef="#br0" timeOffset="40135.9532">10195 3274,'-25'-25,"25"50,0 0,25 0,-25 24,0 1,0 0,0-1,0 1,0 24,0-24,25 0,-25-1,0 1,0-1,0-24,0 0,24-25</inkml:trace>
  <inkml:trace contextRef="#ctx0" brushRef="#br0" timeOffset="40611.7782">10666 3547,'-25'0,"25"-25,25 25,-25-25,25 1,0-1,-25 0,24 0,1 0,0 1,-25-1,25 0,0 0,-1 50,-24 0,0 0,25-1,-25 26,25 0,-25-26,25 26,-25 0,25-26,-1 26,-24-25,25 0,-25 0,25-1,-25 1,25-25,-25-25,0 1,0-1</inkml:trace>
  <inkml:trace contextRef="#ctx0" brushRef="#br0" timeOffset="40764.4914">11063 3225,'-25'24,"0"26,25 0,-25-1,-24 1,24-1,25 1,-25 0,0-1,25 1,-24-25,24 0</inkml:trace>
  <inkml:trace contextRef="#ctx0" brushRef="#br0" timeOffset="41268.3088">11162 3547,'0'25,"0"0,0-1,0 1,0 0,25 25,-25-25,0-1,0 1,0 0,0-50,25 0,-25 1,0-1,25 0,-1 0,-24 0,25 0,-25 1,25 24,-25 24,0 1,0 0,0 0,0 25,0-26,0 1,25-50,-25 1,25-1,-25 0,24 0,1 0,-25-24,25 24,-25 0,25 25,0 0,-25 25,0 0,0-1,0 1,0 0,0 25,24-25,-24-1,0 1,25 0,0-25,0-25,0 25</inkml:trace>
  <inkml:trace contextRef="#ctx0" brushRef="#br0" timeOffset="41624.2451">11981 3200,'0'25,"0"-1,0 1,-25 0,25 25,0-26,0 26,-25 0,25-1,0-24,-25 0,0 24,1-24,24 0,-25-25,0 0,0 0,0 0,1-25,24 0,0 1,-25-1,25 0,0 0,0 0,25 1,-25-1,0 0,24 25,1-25,0 50,0-25,0 25,-1 0,1-1,-25 1,25 0,0 0,-25 0,25-25,-1 24,1-24,0 0</inkml:trace>
  <inkml:trace contextRef="#ctx0" brushRef="#br0" timeOffset="42064.0261">12154 3448,'-25'25,"25"-1,0 1,0 0,0 25,0-26,0 1,0 0,-24 0,24 0,24-25,-24-25,0 0,0 0,25 0,-25 1,25-1,-25 0,0 0,25 25,0 0,-25 25,0 0,0 0,0-1,0 1,0 0,0 0,25 0,-25-50,0 0,24 0,-24 0,25-24,-25 24,25 0,0 0,-25 50,25 0,-25 0,0 24,0-24,0 0,0 0,24 0,-24 0</inkml:trace>
  <inkml:trace contextRef="#ctx0" brushRef="#br0" timeOffset="42423.968">11683 3051,'25'0,"0"0,-1 0,1 25,25-25,-25 0,24 0,1 0,-25 0,24 0,1-25,-1 25,1 0,-25 0,0 0,0 0,-1 0,-48-25,24 0,-25 25,25-24,0-1,0 0,-25 0,25 0,-25 1,25-1</inkml:trace>
  <inkml:trace contextRef="#ctx0" brushRef="#br0" timeOffset="42767.9494">12700 3349,'0'-25,"25"0,0 25,-1 0,1 0,0 0,0 0,0 0,-1 0,1 0,0 0,-50 0</inkml:trace>
  <inkml:trace contextRef="#ctx0" brushRef="#br0" timeOffset="42896.5753">12700 3473,'25'0,"0"0,-1 0,26 0,-25-25,0 25,24 0,-24 0,0-25</inkml:trace>
  <inkml:trace contextRef="#ctx0" brushRef="#br0" timeOffset="43960.2117">13568 3969,'0'25,"-25"-25,1 0,-1-25,0 0,0 0,0-24,25 24,-24 0,24-25,-25 1,25-1,0 0,0 1,0-26,0 26,0-1,25 25,-25-24,24 24,1 0,0 0,0 25,0 0,-1 0,1 0,-25 25,25-25,-25 25,25-25,-25 25,0 0,0-1,-25 1,0 0,25 0,-25-25,50 25,0-25,0 24,0 1,-1-25,-24 25,25 0,-50 0,25-1,-24 1,24 0,-25-25,25 25,-25-25,25 25,-25-25,0-25,1 0,-1 0</inkml:trace>
  <inkml:trace contextRef="#ctx0" brushRef="#br0" timeOffset="44312.0773">13271 2902,'24'25,"1"-25,0-25,25 25,-26 0,1 0,0 0,25 0,-26 0,1 0,0 0,25 0,-26 0,1 0,0 0,0 0,0 0,-25-25,-25 1,0 24,25-25,-25 0,0 0,1 0,-1 1,-25-1</inkml:trace>
  <inkml:trace contextRef="#ctx0" brushRef="#br0" timeOffset="48488.2432">14387 3076,'-25'-25,"0"50,50-25,0 0,0 0,24 0,-24 0,25 0,-1 0,1 0,-1 0,1-25,-25 25,24 0,-24 0,0 0,0 0,0 0,-1 0,-48 0,-1 0,25 25,-25-25</inkml:trace>
  <inkml:trace contextRef="#ctx0" brushRef="#br0" timeOffset="48759.4621">14461 3299,'0'25,"0"0,0-1,0 1,-25 0,25 0,0 0,0-1,0 26,0-25,0 0,0-1</inkml:trace>
  <inkml:trace contextRef="#ctx0" brushRef="#br0" timeOffset="49171.9627">14536 3398,'0'-25,"24"25,-24-24,25 24,0 0,0 24,0-24,-25 25,0 0,0 0,-25 0,25-1,-25 1,0 0,25 0,-25 0,25-1,0-48,25-1,-25 0,25 0,0 0,-25 1,25-1,-1 0,-24 0,25 0,-25 1,25-1,-25 0,25 0,-25 0,0 50,0 0,0 0,0 0,0 24,0 1,0-1,25 1,-25 0,0-1,0 1,0 0,0-1,0-24,0 25,0-26,0 1,-25 0,25 0,-25-25,25-25,-25 0,-24-24,49 24</inkml:trace>
  <inkml:trace contextRef="#ctx0" brushRef="#br0" timeOffset="50420.756">14759 2828,'-25'0,"25"25,0-1,0 1,0 25,-25-1,0 1,1 0,-1 24,0 0,0-24,-24 24,24 1,-25-26,1 26,24-1,-25-49,0 25,26-25</inkml:trace>
  <inkml:trace contextRef="#ctx0" brushRef="#br0" timeOffset="50871.9242">14511 3423,'0'0,"-25"25,25 0,0-1,0 1,0 0,0 25,0-1,-25 1,25 0,0-1,0-24,0 0,0 0,0-1,0 1,25 0,-25-50,0-24</inkml:trace>
  <inkml:trace contextRef="#ctx0" brushRef="#br0" timeOffset="51344.3091">14560 3473,'25'-25,"0"25,0 0,0-25,24 0,-24 25,0 0,0-25,-1 25,-24 25,-24-25,-1 25,25 0</inkml:trace>
  <inkml:trace contextRef="#ctx0" brushRef="#br0" timeOffset="51644.2301">14511 3721,'-25'0,"50"-25,0 25,-1-25,1 25,0 0,0 0,0 0,-1-25,1 25,0 0,0-25,0 25,-50 0</inkml:trace>
  <inkml:trace contextRef="#ctx0" brushRef="#br0" timeOffset="52391.9336">14536 3621,'-25'0,"50"-24,-1 24,1 0,0-25,0 25,24-25,-24 25,25-25,-25 25,-1 0,1 0,0 0</inkml:trace>
  <inkml:trace contextRef="#ctx0" brushRef="#br0" timeOffset="53248.7851">15329 2902,'-25'0,"1"25,-1 0,0 0,0 24,25-24,-25 0,25 0,0-1,25-24,0 0,25-24,-26 24,1-25,0 25,0 0,0 0,-25-25,25 50,-50-25,0 25,25-1,-25 1,0-25,0 25,1 0,-1 0,0 24,0-24,0 0,1 24,24-24,-25 0,25 25,-25-26,25 26,0-25,0 24,0-24,0 0,0 0,0 0,0 0,25-50,-25 0,25-25,-25 25,0 1,24-1,-24-25,0 25,25-24,-25 24,25 0,-25-24,25 24,0 0,-1 0,1 25,0-25,0 1,0 24,0-25,-1 25,1 0,0 0,0 25,-25-1,0 1,0 0,0 0,0 0,0 24,-25 1,25-25,0 24,0 1,25-25,-25 24,0-24,0 25,0-25,25-1,-25 1,-25-25,0-25,0 1,0 24,1-25,-1 0,0 0,0 0</inkml:trace>
  <inkml:trace contextRef="#ctx0" brushRef="#br0" timeOffset="53655.9444">15230 3547,'-25'-25,"0"0,50 1,0-1,0 25,0-25,-1 25,1 0,0 0,0-25,0 25,0 0,-25 25,0 0,-25-25,0 25,0-1,0 1,0 0,25 0,-24 0,-1-1,0-24,50 0,0-24,-25-1,24 25,-24-25,25 0,0 0,0 1,-25-1,25 0,-25 0,0 0,-25 25,25-24,-25 24,0 24,25 26,0-25,0 24,0 1,0 0,0-26,-25 26,25-25,0 25,0-26,0 1,25-25,-25-25,0 1,25-1</inkml:trace>
  <inkml:trace contextRef="#ctx0" brushRef="#br0" timeOffset="54448.9188">15602 3076,'25'0,"0"0,0 0,-1 0,-24 25,25-25,-25 24,0 1,0 0,0 0,0 0,-25-1,1 1,-1 25,0-25,0-25,25 24,-25 1,1-25,48-25,1 1,0 24,0-25,0 25,-1-25,1 0,0 25,0 0,0 0,-25 25,0 0,-25-25,25 25,-25-1,25 1,-25 25,0-25,1 24,-1-24,0 25,0-26,0 1,1 0,48-25,-24-25,25 25,0-25,25 1,-26-1,1 0,25 0,-1 0,-24 1,25-1,-25 0,24 0,-24 25,0-25,0 1,-1 24,-24-25,-24 25,24-25,-25 25,0-25,0 0,0 25,25-24,-24-1,-1 25,0 0,25 25,-25-1,25 1,-25 0,25 0,0 0,0-1,0 26,-24-25,24 0,0-1,24 26,-24-25,0 0,0 24,25 1,-25-25,0 24,25 1,-25 0,0-26,0 26,25 0,-25-26,0 26,0-25,0 0,0-1,0 1,0 0,-25-25,25 25,-25-50,0 25</inkml:trace>
  <inkml:trace contextRef="#ctx0" brushRef="#br0" timeOffset="64464.2669">2654 5333,'-25'-25,"50"25,0 0,0 0,0 0,24 0,1 0,-1 0,1 0,24-25,-24 25,0-24,24 24,-24 0,-1 0,1 0,-25 0,24-25,-24 25,0 0,0 0,-25-25,-25 25,0 0,0 0,-24 25</inkml:trace>
  <inkml:trace contextRef="#ctx0" brushRef="#br0" timeOffset="64804.4822">2629 5482,'25'0,"-25"-25,25 25,0 0,0 0,24 0,-24-25,25 25,-1 0,1 0,-1-25,1 25,0 0,-1 0,26 0,-26 0,-24 0,25 0,-1 0,-24 0,0 0,0 0,-1 0,-48-24,-1 24</inkml:trace>
  <inkml:trace contextRef="#ctx0" brushRef="#br0" timeOffset="65111.8298">3249 5035,'25'0,"0"25,0-25,0 25,-1-25,1 25,25-25,-25 25,-1-1,1-24,0 25,0 0,0-25,-25 25,24-25,-24 25,0-1,-24 1,24 0,-25 0,0 24,-25-24,26 25,-26-25,0 24,1 1</inkml:trace>
  <inkml:trace contextRef="#ctx0" brushRef="#br0" timeOffset="65592.7591">2778 5110,'0'25,"-25"-1,25 1,-24 0,-1 0,0 0,0 24,0-24,0 0,25 0,-24 24,-1-24,25 0,-25-25,25 25,0-1,25 1,0 0,-1-25,1 0,0 0,0 0,0 0,0 0,24 0,-24 0,0 0,0 0,-1 25,1-25,0 0,0 0</inkml:trace>
  <inkml:trace contextRef="#ctx0" brushRef="#br0" timeOffset="66171.9203">4961 5085,'0'25,"0"24,0-24,0 25,-25-1,25 26,0-26,0 1,0-25,0 24,0-24,0 0,0 0,0-50,0 0,0 0,0 1,0-1,0-25,0 25,0-24,25 24,-25-25,25 50,-25-24,25-1,-25 0,24 25,1 0,0 0,0 0,0 0,-1 25,1 0,0-1,0-24,-25 25,25 0,-1 0,1-25</inkml:trace>
  <inkml:trace contextRef="#ctx0" brushRef="#br0" timeOffset="66527.9209">5482 5184,'-25'-25,"0"1,0 24,1 0,24-25,-25 50,0-25,0 24,0 26,1-25,24 24,-25 1,25-25,0 24,0-24,0 0,0 0,25 0,-1-25,-24 24,0-48,25 24,0-25,-25 0,25 0,0 0,-1-24,1 24,-25 0,25-24,-25 24,0 0,0 0,0 0,0 50,0 0,0 0,0 0,0-1,0 26,0-25,25 0,-25-1,25 1,-1-25</inkml:trace>
  <inkml:trace contextRef="#ctx0" brushRef="#br0" timeOffset="66879.9">5655 5135,'0'24,"-24"1,24 0,0 25,0-26,0 1,0 0,0 25,0-26,0 1,0 0,24-50,-24 0,25 1,-25-26,25 25,-25 0,25-24,-25 24,25-25,-25 26,24-1,1 0,-25 50,0 0,0-1,0 1,0 25,0-25,0 24,0-24,0 0,25 0,-25-1,0 1,25-25,0-25,0 1</inkml:trace>
  <inkml:trace contextRef="#ctx0" brushRef="#br0" timeOffset="67435.9209">6102 4738,'-25'24,"25"1,0 0,0 25,-25-1,25 26,0-26,0 26,0-1,0 1,0-1,0-24,0 24,0-24,0-26,0 1,0 0,0 0,0-50,0 0,0-24,0 24,0 0,25-25,-25 1,0-1,25 25,-25-24,25-1,-25 25,25 1,-1-1,1 25,0 0,-25 25,25-25,-25 24,0 1,25-25,-25 25,0 0,-25 0,25-1,-25 1,0 0,0 0,1-25,-1 25,0-25,0 0,0 0,1 0,48 0,1 49,0-24,0 0,0 0,-1-1,1-24,0 0,0 25,0-25,-1-25,26 25,-25-24,0 24,-1-25,1 0,0 25,-25-25</inkml:trace>
  <inkml:trace contextRef="#ctx0" brushRef="#br0" timeOffset="82863.7618">6821 4911,'-25'0,"25"25,-24-25,24 25,0 25,-25-1,25 1,0 24,-25 1,25-26,25 26,-25-26,0 1,0-25,25-1,-25 1,24 0,1 0,0 0,0-25,0-25,0 25</inkml:trace>
  <inkml:trace contextRef="#ctx0" brushRef="#br0" timeOffset="83431.764">7466 4986,'-25'0,"50"25,-25 24,0-24,0 25,0-1,-25 1,25-1,-24-24,24 25,-25-1,0 1,25-25,-25 24,0-24,1 0,-1-25,0 25,0-50,0 25,1 0,24-25,-25 0,25 1,-25-1,25 0,0 0,0 0,25 1,-25-1,0 0,25 25,-25-25,24 25,1 0,25 0,-25 25,-1-25,1 25,0 0,0-1,0 1,-1-25,-24 25,25 0,0-25,-25 25,25-1</inkml:trace>
  <inkml:trace contextRef="#ctx0" brushRef="#br0" timeOffset="83591.8898">7640 5283,'0'50,"0"-25,0 0,0-1,0 1,0 0,0 0,0 0,0-1,0 1,0 0,-50-75</inkml:trace>
  <inkml:trace contextRef="#ctx0" brushRef="#br0" timeOffset="83907.7639">7144 4986,'25'0,"-1"0,1 0,0 0,25 0,-1 0,-24 0,25 0,-1-25,1 25,-1 0,1 0,-25 0,0 0,-1 0,1-25,-25 0,-25 1,25-1,0 0,-24 0,-1 0,0 0,25 1,-25-1,0 0</inkml:trace>
  <inkml:trace contextRef="#ctx0" brushRef="#br0" timeOffset="84148.6494">8012 5259,'25'24,"0"-24,-1 0,1 0,0 0,0 0,0-24</inkml:trace>
  <inkml:trace contextRef="#ctx0" brushRef="#br0" timeOffset="84248.4264">8260 5234,'25'0,"0"-25</inkml:trace>
  <inkml:trace contextRef="#ctx0" brushRef="#br0" timeOffset="84351.7385">8508 5209,'0'25,"25"0</inkml:trace>
  <inkml:trace contextRef="#ctx0" brushRef="#br0" timeOffset="84891.8293">9153 4862,'0'25,"0"-1,0 26,0-25,0 24,-25 1,25 0,-25-1,1 1,24-1,-25 1,0 0,0-1,0-24,0 0,1 0,-1-25,25 24,-25-24,0 0,0-24,1 24,24-25,-25 0,25-25,0 26,0-1,0-25,0 25,25 1,-25-1,24 25,1-25,0 25,-25 25,25-25,0 0,-1 25,1-25,25 24,-25 1,0 0,-1 0,1-25,0 25,0-25</inkml:trace>
  <inkml:trace contextRef="#ctx0" brushRef="#br0" timeOffset="85315.7916">9302 5234,'0'25,"0"-1,0 1,0 0,0 0,0 0,0-1,0 1,0 0,25-25,-25 25,0-50,0 0,24 0,-24 1,0-1,25-25,-25 25,25 1,0 24,-25 24,0 1,0 0,0 0,0 0,0 24,0-24,25-50,-25 0,0 1,24-1,-24 0,0 0,25 0,0 1,0 48,-25 1,0 0,25 0,-25 0,0-1,0 1,24 25,-24-25,-24-25</inkml:trace>
  <inkml:trace contextRef="#ctx0" brushRef="#br0" timeOffset="85672.1503">8806 4887,'0'-25,"0"50,24-25,26 0,-25 0,24 0,1 0,-25-25,25 25,24 0,-24 0,-1 0,1 0,-1 0,1 0,-25 0,0 0,-1 0,1 0,-25-25,-25 25,25-25,-24 0,-1 0,25 1,-25-1,25 0,0 0,-25 25,25-25</inkml:trace>
  <inkml:trace contextRef="#ctx0" brushRef="#br0" timeOffset="85928.3764">9699 4837,'24'0,"1"25,-25 0,25-1,0 1,0 25,-1-25,1 24,-25 1,25-25,-25 24,25-24,-50 25,25-26,0 26,-25 0,25-1,-25 1,1-25,-26 24,25-24</inkml:trace>
  <inkml:trace contextRef="#ctx0" brushRef="#br0" timeOffset="87260.7303">10319 5085,'-25'0,"50"0,0-25,-1 25,26 0,-25 0,24 0,-24 0,0-25,25 25,-26 0,1 0,-25-24,25 24,-50 24,0 1,1-25</inkml:trace>
  <inkml:trace contextRef="#ctx0" brushRef="#br0" timeOffset="87424.3411">10344 5308,'24'-25,"1"25,0 0,0 0,0-24,24 24,-24 0,25-25,-1 25,-24 0,25 0,-26 0,26 0,-25 0,0-25</inkml:trace>
  <inkml:trace contextRef="#ctx0" brushRef="#br0" timeOffset="87767.9084">11063 4936,'0'25,"0"0,0 0,0-1,0 26,0 0,0-1,0 1,25-25,-25 24,0-24,0 0,0 0,0-50,0 0,-25 0,25 0,0-24,0 24,0-25,0 26,25-1,-25 0,0 0,24 0,-24 1,25 24,0 0,0 0,0 0,0 0,-1 0,1 24,25-24,-25 25,-1-25,1 0,0 25,0-25,0 25</inkml:trace>
  <inkml:trace contextRef="#ctx0" brushRef="#br0" timeOffset="88095.9234">11609 5011,'-25'0,"25"-25,-25 0,0 0,0 25,25-25,-24 25,24 25,-25-25,25 25,-25 0,25 24,-25 1,25 0,0-1,0 1,0-1,25-24,-25 0,25-25,-25-25,25 0,-1 1,-24-1,25 0,0-25,-25 26,25-26,-25 25,0 0,0 1,0-1,0 50,0-1,0 1,25 0,-25 25,0-26,0 1,24 25,-24-25,0-1,25-24,-25 25</inkml:trace>
  <inkml:trace contextRef="#ctx0" brushRef="#br0" timeOffset="88443.9004">11757 4986,'-24'0,"24"25,0-1,0 1,0 0,0 0,0 24,0-24,0 25,0-25,0-1,0 1,24-25,-24-25,0 1,0-1,25-25,0 1,-25-1,25 0,0 1,-25 24,24 0,-24 0,25 25,-25 25,0 0,0 0,25 0,-25 24,0 1,0-25,0 24,0-24,25 0,-25 0,0-1,25 1,-1-25,-24-25,25 1</inkml:trace>
  <inkml:trace contextRef="#ctx0" brushRef="#br0" timeOffset="88908.1667">12204 4589,'0'25,"-25"-1,25 26,0 0,0 24,0-24,0 24,-25 1,25-1,0 0,0 1,0-50,0 24,0-24,0-50,0 0,0 1,0-1,0-25,0 1,25 24,-25-25,25 1,0 24,-25 0,25 0,-1 25,1 0,0 0,-25 25,25 0,-25 0,0-1,-25 1,25 0,-25 0,0-25,1 25,-1-1,0-24,0 25,0-25,0 0,1 25,48 0,1-25,-25 25,25-25,0 24,0-24,24 25,-24-25,0 0,0 0,0-25,-25 1,24-1,1 0</inkml:trace>
  <inkml:trace contextRef="#ctx0" brushRef="#br0" timeOffset="89072.7099">12601 4762,'0'0,"-25"0,0 25,25 0,-25 0,25 0,0 24,0 1,0 24,0-24,0 0,0-1,25 1,0-1,0 1,0-25,-1 0,1-25,0 0,25 0</inkml:trace>
  <inkml:trace contextRef="#ctx0" brushRef="#br0" timeOffset="89427.5315">13072 4812,'0'25,"25"0,-25 0,0 24,0-24,-25 25,25-1,0-24,-25 25,0-26,25 1,-24 0,-1 0,0-25,0 25,0-25,1-25,-1 0,0-25,25 26,0-1,0 0,0-25,25 26,0-1,-1 25,1 0,0 25,-25-1,25-24,0 25,-1 25,1-25,0-1,-25 1,25-25,0 25,-1-25</inkml:trace>
  <inkml:trace contextRef="#ctx0" brushRef="#br0" timeOffset="89580.113">13246 5011,'0'24,"0"1,0 0,0 0,0 0,0 24,0-24,0 25,0-26,0 1,0 0,0 0,-50-50,25 0,0 25</inkml:trace>
  <inkml:trace contextRef="#ctx0" brushRef="#br0" timeOffset="89891.7901">12774 4663,'25'25,"0"-25,0 0,0 25,-1-25,26 25,-25-25,24 0,1 0,-25 0,24 0,-24 0,0 0,25 0,-25 0,-25-25,24 25,1 0,-25-25,0 0,0 0,0 1,-25-1,25 0,-24 0,-1 0,0 1,25-1,-25 25</inkml:trace>
  <inkml:trace contextRef="#ctx0" brushRef="#br0" timeOffset="90127.8852">13643 5035,'24'0,"1"0,0 0,0 0,0 0,-1 0,-24-24,25 24</inkml:trace>
  <inkml:trace contextRef="#ctx0" brushRef="#br0" timeOffset="90219.9032">13915 4986,'25'25,"0"-25,0 0,0 0</inkml:trace>
  <inkml:trace contextRef="#ctx0" brushRef="#br0" timeOffset="90327.8304">14238 4961,'0'0,"0"25,25-25,-1 0,1 25,0-25,0 0,0 24</inkml:trace>
  <inkml:trace contextRef="#ctx0" brushRef="#br0" timeOffset="90743.4798">15230 4663,'0'0,"-25"0,0 25,25 0,0 0,-24 24,24 1,-25 0,25-1,-25-24,0 25,0-26,25 26,-24-25,-1 0,0-1,0-24,0 25,1-50,-1 1,25-1,0 0,-25 0,25-24,0 24,0 0,25-25,0 26,-1 24,1 0,0 0,0 0,0 24,-25 1,24 0,1 0,0 0,0-1,-25 1,25-25,-1 25,-24-50</inkml:trace>
  <inkml:trace contextRef="#ctx0" brushRef="#br0" timeOffset="91163.8723">15304 4936,'0'25,"0"0,0 0,0-1,0 1,0 25,0-25,0-1,0 1,0 0,25-50,-25 0,0 1,25-1,-25 0,25-25,0 26,-25-1,25 25,-25-25,0 50,24-25,-24 25,-24-1,24 1,0 0,0 0,0 0,0-1,0 1,24-50,-24 1,25-1,0 0,-25-25,25 26,0-1,-25 0,24 25,-24 25,0 0,25-1,-25 1,0 0,0 25,0-26,0 1,0 0,25-25</inkml:trace>
  <inkml:trace contextRef="#ctx0" brushRef="#br0" timeOffset="91476.7008">14858 4614,'25'-25,"-25"50,49-25,-24 0,25 0,-1 0,1 0,24 0,-24 0,24 0,-24 24,25-24,-26 0,1 0,-25 0,-1 0,1 0,0 0,-25-24,-25-1,25 0,0 0,-25 25,25-25,-24 1,-1 24,0-25,25 0,-25 0</inkml:trace>
  <inkml:trace contextRef="#ctx0" brushRef="#br0" timeOffset="92128.1421">16123 5283,'-25'25,"25"0,0 0,0 0,0 24,0-24,0 0,0 0,0-1,25-24,-25 25,0 0,-25-50,25 0,0 1,0-1,-25-25,25 25,0-24,0-1,0 1,0-26,25 26,-25-26,25 26,0-1,0 0,-1 1,1 24,0 0,-25 0,25 25,0 25,-25 0,0 0,0 0,0 24,0-24,-25 0,25 0,-25 24,25-24,25-25,0 0,-1 0,1 0,-25 25,0 0,0-1,-25 1,25 0,-24 0,-1 0,0-1,0-24,0 0,25-24,-24 24,-1-50</inkml:trace>
  <inkml:trace contextRef="#ctx0" brushRef="#br0" timeOffset="92428.2835">16024 4589,'0'25,"25"-25,-1 0,-24 24,50-24,-25 0,0 0,24 0,1 0,-25 25,24-25,1 0,-25 0,24 0,-24 0,0 0,0 0,-50-25,0 25,0-24,1-1,24 0,-25 25,0-25,25 0,-25 1,25-1,0 0</inkml:trace>
  <inkml:trace contextRef="#ctx0" brushRef="#br0" timeOffset="92692.252">16718 4514,'25'25,"0"0,0 0,0 0,-1 24,1-24,0 25,0-1,0 1,-25 0,0-1,0 1,0-25,0 24,-25 1,0-1,0-24,0 25,1-1,-26-24,25 0,-24 0</inkml:trace>
  <inkml:trace contextRef="#ctx0" brushRef="#br0" timeOffset="95868.4537">2059 7144,'0'-25,"0"0,25 25,-1 25,1-25,0 0,0 25,0 0,-1-25,-24 24,-24-24,24 25,0 0,-25 0,25 0,-25-1,0 1,0 0,1 0,-1 0,0-25,0 24,0 1,1-25,-1 0,0 0,50 0,0-25,-1 25,26 0,-25-24,0 24,-1-25,1 25,25 0,-25 0,-1 0,1 0,0 0</inkml:trace>
  <inkml:trace contextRef="#ctx0" brushRef="#br0" timeOffset="96019.6218">2530 7466,'0'25,"25"-25,-50-50</inkml:trace>
  <inkml:trace contextRef="#ctx0" brushRef="#br0" timeOffset="103672.148">4167 6921,'25'0,"25"0,-26 0,26-25,-25 25,24 0,-24 0,0 0,0 0,0-25,-1 50,-48-25,-1 0,25 25,-25-25,25-25,-25 25,0 0,25 25,0-1,0 1,0 25,0-1,0 1,0 0,0-1,0 1,0-25,0 24,0-24,0 0,0 0,0-1,0 1,0 0,-24-25,24 25,-25-25</inkml:trace>
  <inkml:trace contextRef="#ctx0" brushRef="#br0" timeOffset="103811.869">4291 7491,'0'0,"-25"-25,25 0,25 25,0 0,25 0,-26-24,1 24,0-25,0 25,0 0,-1 0,1-25,0 25,-50-50</inkml:trace>
  <inkml:trace contextRef="#ctx0" brushRef="#br0" timeOffset="104020.6381">4018 7169,'-24'24,"24"1,0 0,0 0,0 0,0 24,0-24,24 0,-24 24,25-24,-25 0,25 0,0 0,0-25,-1 0</inkml:trace>
  <inkml:trace contextRef="#ctx0" brushRef="#br0" timeOffset="104208.2979">4762 7069,'0'25,"25"-25,-25 25,25 0,-25 0,25-1,0 1,-25 0,25 0,-25 0,0-1,0 26,0-25,0 24,-25-24,0 0,0 25</inkml:trace>
  <inkml:trace contextRef="#ctx0" brushRef="#br0" timeOffset="104496.097">5457 7020,'0'0,"0"-25,25 0,0 25,-1 0,1 0,0-25,0 25,0 0,-1 0,1 0</inkml:trace>
  <inkml:trace contextRef="#ctx0" brushRef="#br0" timeOffset="105011.8667">5482 6871,'-25'0,"25"25,25 0,-25-1,0 26,0-25,0 0,0 24,0-24,0 25,0-26,0 1,0 0,25-50,-1 0,1 25,0-24,0-1,0 0,-1 25,1-25,0 25,0 0,0 0,-1 0,1 0,-25 25,0 0,25 0,-50 24,25-24,0 0,0 24,0-24,-25 0,25 25,-24-26,24 1,-25 0,25 0,0 0,-25-1,0-24,0 0,1 0,-1 0,25-24,-25 24,0-25,-24 25,24-25,0 25,0 0,0-25,1 25,-1 0,0-25,0 25,50 0,25-24,-26 24,26 0,-25-25,24 25,1-25,-25 0,24 0,1 25,-25-24,24-1,1 25,-25-25</inkml:trace>
  <inkml:trace contextRef="#ctx0" brushRef="#br0" timeOffset="105256.7691">6300 6846,'25'-25,"0"25,0 0,24 0,-24 0,25 0,-25 0,-1 0,1 0,0 0,0 0,-75-25,25 25</inkml:trace>
  <inkml:trace contextRef="#ctx0" brushRef="#br0" timeOffset="105408.2962">6449 6871,'-25'0,"25"25,0 0,0-1,0 1,0 25,0-1,0 1,0-25,0 24,0-24,0 25,0-25,25-1,-25 1,0-50,25 1,-25-1</inkml:trace>
  <inkml:trace contextRef="#ctx0" brushRef="#br0" timeOffset="105591.9331">6598 6846,'-25'25,"25"0,0 24,0-24,0 25,0-1,0-24,0 25,0-1,0-24,0 25,0-25,0-1,-25 1,25 0,-24 0,-1-25</inkml:trace>
  <inkml:trace contextRef="#ctx0" brushRef="#br0" timeOffset="105756.1779">6375 7392,'0'0,"-25"-25,50 25,0 0,-1 0,1 0,0 0,25-25,-26 25,1 0,0 0,0 0,0 0,-50-25</inkml:trace>
  <inkml:trace contextRef="#ctx0" brushRef="#br0" timeOffset="105935.9512">6102 7069,'-25'25,"25"0,0 0,0 24,25-24,-25 0,0 25,0-26,25 1,0 25,-1-25,1-1,25-24,-25 0,-1 0</inkml:trace>
  <inkml:trace contextRef="#ctx0" brushRef="#br0" timeOffset="106127.7874">6846 6945,'0'25,"0"0,25 0,-25 0,0-1,25 1,-25 0,0 25,0-26,0 1,-25 25,25-25,-25 24,25-24,-50 0,26 24</inkml:trace>
  <inkml:trace contextRef="#ctx0" brushRef="#br0" timeOffset="121532.2951">7293 6697,'24'0,"1"0,0 0,0 0,0 0,-1 0,1 0,0 0,-25 25,0 0,-25 0,25-1,-25 1,25 0,-24 25,-1-1,0 1,0 0,0-26,25 26,0-25,-24 24,24-24,24-25,-24-25,25 1,0 24,-25-25,25 25,-25-25,25 25,-25-25,24 0,1 1,-25-1,25 0,-25 0,-25 25,25-25,25 25,0 0,0 0,-1 0,1 0,0 25,0-25,0 0,-1 0,1 0,-25 25,-25 0,25 0,-24 24,-1-24,0 25,0-26,0 26,1 0,-1-26,0 26,0-25,0 24,1-24,-1 0,0-25,25 25,-25-25,0 0,1 0,-1 0,50 0,-1 0,1-25,25 25,-1-25,1 25,0-25,-26 25,26 0,-25-24,24 24,-24-25,0 25,0 0,-50 0</inkml:trace>
  <inkml:trace contextRef="#ctx0" brushRef="#br0" timeOffset="121863.8523">8012 6796,'0'-24,"25"24,0 0,-1 0,1-25,0 25,25-25,-26 25,26 0,-25-25,0 25,-1 0,-48 0</inkml:trace>
  <inkml:trace contextRef="#ctx0" brushRef="#br0" timeOffset="122275.6437">8210 6424,'-24'0,"24"25,0 0,0 0,0 24,0 26,24-1,-24 1,0-1,0 1,0 24,0-25,0 1,0-1,0-24,0-1,0-24,0 0,0-50,0 0,0 0,0-24,0-1,0 1,0-1,0 0,0 1,-24 24,24 0,0 0,-25 1,0 48,25 1,-25 0,0 0,25 24,-24-24,24 0,-25 0,25 0,25-25,-25-25,24 0,1 0,0 0,25-24,-26-1,1 1,0 24,0-25,24 0,-24 26,0-26,-25 25</inkml:trace>
  <inkml:trace contextRef="#ctx0" brushRef="#br0" timeOffset="122424.6168">8434 6648,'0'0,"0"24,0 1,0 0,-25 25,25-26,0 26,0 0,0-1,0 1,0 0,0-1,0 1,0-1,0-24,0 0,25-25,-25 25,0-50,0 0,-25 0</inkml:trace>
  <inkml:trace contextRef="#ctx0" brushRef="#br0" timeOffset="122692.2047">8533 6598,'25'-25,"-1"25,1 25,0 0,-25 0,0-1,0 1,0 0,25 0,-25 24,0 1,0 0,0-1,0 1,0 0,0-1,0 1,0-1,0-24,0 25,0-25,0-1,0 1,0 0,-25-50,25 0,0 1,-25 24</inkml:trace>
  <inkml:trace contextRef="#ctx0" brushRef="#br0" timeOffset="122843.8831">8434 6921,'24'0,"-24"-25,25 25,0 0,0 0,0 0,-1 0,1 0</inkml:trace>
  <inkml:trace contextRef="#ctx0" brushRef="#br0" timeOffset="122975.998">8434 7094,'24'0,"1"-25,0 25,0 0,0 0,-1 0,1 0</inkml:trace>
  <inkml:trace contextRef="#ctx0" brushRef="#br0" timeOffset="123124.0026">8384 7367,'25'-25,"0"25,-1 0,1-25,0 25,0 0,24-24,-24 24,0 0,0 0,0-25</inkml:trace>
  <inkml:trace contextRef="#ctx0" brushRef="#br0" timeOffset="124187.8455">9054 6623,'-25'0,"25"25,0-1,0 1,-25 0,25 25,0-26,-25 1,25 25,0-25,0 0,0-50,25 25,0 25,-25-1,0 1,0 0,0 25,0-1,0-24,0 25,0-1,0-24,0 0,0 0,0-1,0-48,0-1</inkml:trace>
  <inkml:trace contextRef="#ctx0" brushRef="#br0" timeOffset="124520.3786">9128 6796,'0'-24,"25"24,0 0,0 0,-1 0,1-25,0 25,0 0,0 0,-1 0,1 0,-25 25,-25-25,25 24,-24 1,-1 0,0 0,0 0,0 0,1 24,-1-24,25 0,-25-25,25 25,0-1,25-24,0 0,-1-24,1 24,0-25,0 0,24 0,-24 0,0 1,0 24,0-25,-25 0,24 0,-24 0,0 0</inkml:trace>
  <inkml:trace contextRef="#ctx0" brushRef="#br0" timeOffset="124703.8994">9227 6598,'0'25,"0"0,25-1,0 26,-25 0,25-1,0 1,-1 24,1 1,0-1,-25-24,25 24,0-24,-25-1,0-24,0 0,24 0,-24 0,0-50,0 0,25 0</inkml:trace>
  <inkml:trace contextRef="#ctx0" brushRef="#br0" timeOffset="124843.9119">9575 6970,'0'0,"-25"0,0 25,25 0,-25 0,0-1,1 1,-1 0,0 25,0-26,0-24,25 25,-24-25,-1 0,0-25</inkml:trace>
  <inkml:trace contextRef="#ctx0" brushRef="#br0" timeOffset="124976.328">9327 6424,'24'25,"1"-25,0 0,0 0,-25 25,0-75,25 50,-1 25</inkml:trace>
  <inkml:trace contextRef="#ctx0" brushRef="#br0" timeOffset="125388.2039">9674 6747,'0'0,"0"25,0-1,0 1,0 0,25-25,-1 0,1 0,0-25,0 25,0-25,-1 25,1-24,0 24,0 0,0-25,-50 50,0-25,0-25,0 0,25 0,0 0,-24-24,24 24,0 0,0 0,0 50,0 0,24 25,-24-1,0 1,0 24,0 1,0-1,0 1,0 24,0-25,0 1,0-26,0-24,0 0,0 0,0-50,25-25,-25 1,0-1,25 0</inkml:trace>
  <inkml:trace contextRef="#ctx0" brushRef="#br0" timeOffset="126035.9483">9996 6772,'0'-25,"25"25,0 0,0 0,-25 25,25-25,24 0,-24 0,0 0,0 0,24-25,-24 25,0-25,-25 0,-25 0,0 1,0-1,25 0,-24 0,24 0,0 50,0 0,0 0,0 0,0 24,0 26,0-26,0 1,0 0,-25-1,25 1,0-25,0-1,0 1,0 0,0 0,-25-25,0 0,25-25,-25 25,25-25,-24 25,24-25,-25 1,50 24,-25-25,24 25,1 0,25 0,-25 0,-1-25,1 25,0 0,0 0,0 0,-25 25,0 0,-25-1,0 1,0 0,0 0,1 0,-1 24,0-24,0 0,0 0,1-25,24 24,24-24,1-24,0 24,0 0,0 0,24-25,-24 25,0 0,0 0,-1 0,1 0,0 0</inkml:trace>
  <inkml:trace contextRef="#ctx0" brushRef="#br0" timeOffset="126320.6075">10691 6548,'25'-24,"-1"24,1 0,0 0,0 0,0-25,-1 25,1 0,0 0,0 0,-25 25,-25-1,0-24</inkml:trace>
  <inkml:trace contextRef="#ctx0" brushRef="#br0" timeOffset="126479.8237">10666 6697,'0'0,"25"0,0 0,-1 0,1 0,25 0,-25-25,-1 25,1 0,0 0,0 0,-50 25,-25-50,26 50,-1 0</inkml:trace>
  <inkml:trace contextRef="#ctx0" brushRef="#br0" timeOffset="126660.5302">10542 6896,'-25'0,"50"0,0 0,0 0,-1 0,26 0,0-25,-1 25,1 0,-1-25,1 25,-25 0,0 0,-1 0,1 0,0-25,0 25,-25-25,-25 25,25-24,-25 24</inkml:trace>
  <inkml:trace contextRef="#ctx0" brushRef="#br0" timeOffset="127283.8363">10864 6300,'-24'25,"24"0,0 0,0 24,0 1,0 0,0 24,0-24,0 24,0 0,0-24,0 0,0-25,0 24,0-24,24-25,-48 0,-1-25,0 50,0-25,0 25,1 0,-26-1,0 1,26 0,-1 25,0-26,0-24,25-24,25 24,-25-50,25 25,0 0,-1 1,26-1,-25 0,0 0,-1 25,1 0,0 25,-25 0,0 0,0 24,0-24,0 25,0-1,0 1,0-25,0-1,0 1,0 0,25-25,0 0,-25-25,24 0,1 1,0-26,0 25,-25 0,25-24,-25 24,24 0,-24-24,25 24,-50 0,1 25,-1 25,25 0,-25-25,50 24,-25 1,0 0,25-25,-1 25,1-25,0 0,0 0,24 0,-24 0,0 0,0-25,0 25</inkml:trace>
  <inkml:trace contextRef="#ctx0" brushRef="#br0" timeOffset="127616.0721">11286 6648,'0'24,"25"1,-25 0,25 0,-25 24,25-24,-25 0,24-25,-24 25,25-25,0 0,0-25,-25 0,25-24,-1 24,1 0,0-25,-25 26,25 24,0-25,-25 50,24-1,-24 1,0 0,0 0,0 0,0-1,0 1,0 0,-24 0,24 0,-25-50,25 0,-25 0</inkml:trace>
  <inkml:trace contextRef="#ctx0" brushRef="#br0" timeOffset="127768.2628">11509 6449,'0'0,"0"25,0 25,0-1,0 1,0 24,0-24,0-1,-24 1,48 0,-24-1,0-24,-24 25,-26-75</inkml:trace>
  <inkml:trace contextRef="#ctx0" brushRef="#br0" timeOffset="128079.8984">11385 7045,'0'0,"-24"0,-1 49,0-24,25 25,-25-26,25 1,0 0,0 0,0 0,25-25,0 0,0 0,24-25,-24 0,0 25,0-25,-1 0,1 1,0-1,0 0,0 0,-1 0,1 25,-25 25,25-25,-25 25,25 0,0 0,-1-1,1-24,0 25,0 0,0 0,-1-25,1 25,-50-25,1-25</inkml:trace>
  <inkml:trace contextRef="#ctx0" brushRef="#br0" timeOffset="129092.7507">12328 6846,'0'0,"25"0,0 0,-1 0,1 0,25 0,-1 0,1 0,24 0,-24 0,0 0,24 0,-24 0,-1 0,1 0,-1 0,-24-25,0 25,0 0,0 0,-1 0,-48 0,-1-25,0 25,-25 0,1 25</inkml:trace>
  <inkml:trace contextRef="#ctx0" brushRef="#br0" timeOffset="129392.6984">12353 7020,'-25'-25,"50"25,-25 25,25-25,24 0,1 0,-1 0,1 0,24-25,1 25,-26 0,26-25,-26 25,1 0,0 0,-26 0,26 0,-25 0,0 25,-50-25,-50-74,51 74,-1 0</inkml:trace>
  <inkml:trace contextRef="#ctx0" brushRef="#br0" timeOffset="129668.0415">12923 6648,'25'24,"0"-24,-25 25,25 0,-1 0,26 0,-25-1,0-24,24 25,-24 0,0 0,0 0,0 0,-25-1,0 1,-25 0,0 0,0-25,0 49,0-24,-24 0,-1 0,1-25,-1 25</inkml:trace>
  <inkml:trace contextRef="#ctx0" brushRef="#br0" timeOffset="129979.6762">12551 6648,'0'0,"-25"24,1-24,-1 25,0 0,0 25,-24-26,24 26,-25 0,25-25,-24-1,24 1,0 0,0 0,25 0,25-1,0-24,25 0,-26 0,26 25,-25-25,24 0,-24 0,25 0,-1 25,-24 0,25-25,-25 25</inkml:trace>
  <inkml:trace contextRef="#ctx0" brushRef="#br0" timeOffset="130735.8692">13915 6375,'-24'0,"48"0,1 0,0 0,0 0,24 0,-24 0,0 0,0 0,0 0,-1 0,-24 25,-24-25,24 24,-25-24,0 0,0 25,0-25,25 25,0 0,-24 0,24-1,0 26,24-25,-24 24,0 1,0 0,0-1,0 1,-24-25,24 24,0-24,0 25,0-25,0-1,-25 1,0-25,0 25,25-50,-25 25,1 0,24-25,-25 25,50-24,-1 24,1 0,0 0,0-25,0 25,-1 0,1 0,0 0,-25-25</inkml:trace>
  <inkml:trace contextRef="#ctx0" brushRef="#br0" timeOffset="130903.9094">13643 6722,'0'25,"-25"0,25-1,0 1,0 25,0 0,25-1,-25 1,24-25,-24-1,25 26,0-50,0 25,0-25</inkml:trace>
  <inkml:trace contextRef="#ctx0" brushRef="#br0" timeOffset="131064.2272">14312 6697,'25'25,"-25"0,25 0,-25 24,0-24,0 0,0 0,0 0,0-1,0 26,0-25,-25 0,0-1</inkml:trace>
  <inkml:trace contextRef="#ctx0" brushRef="#br0" timeOffset="131299.6736">14610 6499,'0'0,"25"-25,0 25,-1 0,1 0,0 0,25 0,-26 0,1 0,0 0,0 0,0-25,-50 25</inkml:trace>
  <inkml:trace contextRef="#ctx0" brushRef="#br0" timeOffset="131755.832">14759 6350,'-25'0,"25"25,25 0,-25-1,0 1,0 0,0 25,0-26,-25 26,25-25,0 0,-25 24,25-24,25-25,0-25,0 25,-1-25,1 25,25-24,-25 24,-1 0,1 0,0 24,0 1,-25 25,0-25,-25-1,25 26,-25-25,25 25,-25-1,1-24,24 25,-25-26,0 1,0 0,25 0,-25-25,1 0,-1 0,0-25,0 25,0-25,1 0,-1 1,0 24,0-25,0 0,1 25,24-25,-25 25,50 0,-25-25,24 25,1 0,25-24,-25 24,24-25,1 25,-1-25,-24 0,25 25,-25-25,24 0,1 1,-1-1,-24 0</inkml:trace>
  <inkml:trace contextRef="#ctx0" brushRef="#br0" timeOffset="131928.5061">15354 6400,'0'0,"-25"24,0-24,25 25,-24 0,-1 0,0 24,25 26,-25-26,25 26,0-26,0 1,0 25,0-26,25 1,-25-25,25-1,0 1,-1 0,1-25,0-25,0 0</inkml:trace>
  <inkml:trace contextRef="#ctx0" brushRef="#br0" timeOffset="132100.7897">15503 6524,'0'-25,"25"25,0 0,24 0,-24 0,25 0,-26 0,26 0,0 0,-26 0,1 0,0 0,-50 25</inkml:trace>
  <inkml:trace contextRef="#ctx0" brushRef="#br0" timeOffset="132260.315">15677 6548,'-25'25,"25"0,0 0,0 0,0 24,0-24,0 25,0-26,0 26,0 0,0-25,0 24,-25-24,25 0,25-50,-25 0,25 0</inkml:trace>
  <inkml:trace contextRef="#ctx0" brushRef="#br0" timeOffset="132415.8334">15801 6598,'0'25,"0"0,0-1,0 26,-25-25,25 24,0 1,0-25,0 25,-25-26,25 26,-25-25,25 0,0-1,-25 1,1 0,-1-25</inkml:trace>
  <inkml:trace contextRef="#ctx0" brushRef="#br0" timeOffset="132547.8351">15553 7069,'0'0,"-25"0,25-24,25 24,-1 0,1 0,0 0,0 0,0 0,24 0,-24-25,0 25,0 0,-1 0,1 0,-25-25,25 25</inkml:trace>
  <inkml:trace contextRef="#ctx0" brushRef="#br0" timeOffset="132747.9117">16024 6400,'25'0,"-25"24,24-24,1 50,-25-25,0 24,25 1,-25 0,0-1,0 1,0-1,-25 1,25 0,-25 24,1-24,-1-25,0 24,0-24</inkml:trace>
  <inkml:trace contextRef="#ctx0" brushRef="#br0" timeOffset="133020.0294">16321 6201,'25'0,"0"0,0 0,0 0,24 0,-24 0,25 0,-25-25,24 25,1 0,-25 0,24-24,-24 24,0 0,0 0,-1 0,1 0,-50 24,1 1,-26 0</inkml:trace>
  <inkml:trace contextRef="#ctx0" brushRef="#br0" timeOffset="133720.7376">16470 6474,'25'0,"0"0,-25-25,25 25,0 0,-1-25,1 1,0 24,-25-25,25 25,-25-25,0 0,-25 25,25 25,-25 0,0 0,1 24,-1-24,25 0,-25 0,25-1,-25 1,25 0,25-25,0 0,0 0,-1-25,1 25,0 0,0 0,0 0,-1 0,-48 25,-1-25,0 25,0 0,-24-1,24 1,-25 0,1 0,-1 0,0-1,25 1,1 0,-1 0,25 0,25-25,-25-25,49 25,-24 0,25 0,-1-25,1 0,0 25,-1-25,1 1,-1 24,1-25,0 25,-26 0,1-25,-25 0,-25 25,1 0,-1 0,0 0,25-25,-25 1,0 24,25-25,0 0,-24 0,48 25,-24 25,0 25,25-26,-25 26,0 24,0-24,0 0,-25-1,25 1,0 0,-24-1,24 1,0-25,-25-1,25 1,0 0,-25-25,0 0,0-25,1 0,-1 1,0-1</inkml:trace>
  <inkml:trace contextRef="#ctx0" brushRef="#br0" timeOffset="133848.5492">16346 6747,'25'0,"0"25,0-25,0 24,-1 1,1 0,0 0,0 0,24-25,-49-25,25 0</inkml:trace>
  <inkml:trace contextRef="#ctx0" brushRef="#br0" timeOffset="133971.3508">17140 6548,'-25'0,"0"25,1-25,-1 25,0-25,0 25,0-25,1 0</inkml:trace>
  <inkml:trace contextRef="#ctx0" brushRef="#br0" timeOffset="134428.2628">17041 6548,'25'0,"-25"25,24 0,-24 0,0 24,0-24,0 25,0-25,0 24,-24-24,24 0,24-25,-24 25,0-50,25 0,-25-25,25 1,0-1,-25 1,25-1,-1-24,1-1,-25 26,25-1,-25 25,25 0,0 25,-1 0,1 25,0-25,0 25,0 0,24-25,-24 0,25 0,-25 25,-1-25,1 0,0 0,-50 0,0 0,1 0,-1 24,0-24,0 0,0 0,0 25,1-25,-1 25,0 0,25 0,0-1,-25 1,25 0,0 25,0-26,-25 26,25 0,0-26,0 1,0 25,-24-25,24 0,24-25,-24-25,25 0,-25 0,25-25,-25 1,25-1</inkml:trace>
  <inkml:trace contextRef="#ctx0" brushRef="#br0" timeOffset="134619.9855">17537 6524,'0'0,"0"-25,25 0,-25 0,0 50,0 0,0 0,0-1,0 1,0 25,0-25,0 24,0 1,0-1,0 26,-25-25,25 24,0 0,-25-24,25 24,-25 1,25-1,-25-24,25 24,-24-24,-1-1,25 1,-25-25</inkml:trace>
  <inkml:trace contextRef="#ctx0" brushRef="#br0" timeOffset="138231.8342">17983 6722,'25'0,"0"0,0 0,0 0,-1 0,26 0,-25 0,0 0,24 0,-24 0,0 0,0-25,-1 25,-24 25,-24-25,-1 0,0 0,0 0</inkml:trace>
  <inkml:trace contextRef="#ctx0" brushRef="#br0" timeOffset="138443.5485">17909 6871,'0'0,"-25"0,50 25,0-25,0 0,24 0,1 0,-25-25,24 25,1 0,-1 0,-24 0,0-25,0 25,0 0,-1 0</inkml:trace>
  <inkml:trace contextRef="#ctx0" brushRef="#br0" timeOffset="138695.867">18281 6573,'0'25,"0"0,25-25,-25 25,25-1,-1 1,1 0,0-25,0 25,24-25,-24 25,0-25,0 24,0-24,-25 25,25 0,-25 0,-25 0,0-25,25 25,-25-1,-25 1,26 25,-1-25,-25-1,1-24,-1 25</inkml:trace>
  <inkml:trace contextRef="#ctx0" brushRef="#br0" timeOffset="139052.6464">18132 6548,'-25'0,"25"25,-24-25,-1 25,0 25,0-26,0 1,1 0,-1 0,0 0,0-25,0 24,1 1,-1-25,0 0,25 25,-25-25,50 0,0 0,0 25,-1-25,26 25,-25-25,24 25,1-25,0 24,-26-24,26 25,0 0,-26-25</inkml:trace>
  <inkml:trace contextRef="#ctx0" brushRef="#br0" timeOffset="140004.0528">19248 6375,'0'0,"-24"0,24 25,-25-1,0 26,0 0,0-1,25 26,-24-1,-1-24,0-1,0 1,0 0,1-26,24 26,-25-25,0 0,0-1,50-24,-25-24,25 24,0 0,-1-25,26 25,-25 0,0-25,24 25,-24 0,0 0,0 0,-1 0,1 0,0 0,0 0,-50-25</inkml:trace>
  <inkml:trace contextRef="#ctx0" brushRef="#br0" timeOffset="140255.9295">19596 6424,'-25'0,"25"25,-25 25,0 24,0 1,25-26,-24 26,24-1,-25 1,25-1,0-24,0-1,25-24,-1 25,1-26,0 1,0-25,25 25,-26-50</inkml:trace>
  <inkml:trace contextRef="#ctx0" brushRef="#br0" timeOffset="140964.4101">19869 6598,'24'0,"1"0,0 0,25-25,-26 25,1 0,0 0,25 0,-26 0,1 0,0 0,-50 0,0 0,1 0,-1 0,0 0,0 0,0 0,25 25,0 0,0 0,0 24,0-24,0 0,0 24,0-24,0 0,-24 25,24-25,0-1,0 1,-25 0,25 0,-25 0,25-1,-25-24</inkml:trace>
  <inkml:trace contextRef="#ctx0" brushRef="#br0" timeOffset="141112.1546">19844 7045,'-25'0,"50"0,0 0,-1 0,1-25,25 25,-25 0,24-25,-24 25,0 0,0 0,-1 0,1 0,0 0,-25-25</inkml:trace>
  <inkml:trace contextRef="#ctx0" brushRef="#br0" timeOffset="141347.8595">20290 6474,'25'0,"-25"25,25-25,0 25,-1 24,1-24,-25 25,25-1,0-24,-25 25,0-26,0 26,0 0,-25-1,25 1,-25-25,0 24,1 26,-26-50,25 24,0-24</inkml:trace>
  <inkml:trace contextRef="#ctx0" brushRef="#br0" timeOffset="142527.637">20836 6499,'25'0,"0"0,-1 0,1 0,0-25,0 25,0 0,-1 0,1 0,25 0,-25 0,-1 0,26 0,0 0,-26 0,26 0,-25 25,0-25,-1-25,1 25,-25 25,-25-25,1 0,-26 0,25 0</inkml:trace>
  <inkml:trace contextRef="#ctx0" brushRef="#br0" timeOffset="142759.2186">20861 6697,'25'0,"-1"0,1 0,0 0,0 0,24 0,1 0,0 0,-1 0,1 0,-25-25,24 25,-24 0,0 0,0 0,-1 25,-24-50</inkml:trace>
  <inkml:trace contextRef="#ctx0" brushRef="#br0" timeOffset="143112.6396">21754 6226,'25'25,"-1"0,-24-1,0 26,-24 0,24-1,-25 1,25 24,-25-24,0-1,25 1,-25 0,25-26,-25 26,25-25,0-50,25 25,0 0,25-25,-25 25,24 0,-24 0,0 0,24 0,-24 0,0 0,-50-74,50 74</inkml:trace>
  <inkml:trace contextRef="#ctx0" brushRef="#br0" timeOffset="143343.8372">22324 6201,'-25'0,"1"25,24 0,-25 24,0 26,0-1,0 1,25-1,-24-24,24 24,0 0,0-24,0 0,24-25,-24-1,25 1,0 0,0 0,0-25,-1-25,1 25</inkml:trace>
  <inkml:trace contextRef="#ctx0" brushRef="#br0" timeOffset="143520.6232">22572 6325,'0'-25,"25"25,0 0,0-24,-1 48,1-24,25 0,-25 0,0 0,-1 0,-48 0</inkml:trace>
  <inkml:trace contextRef="#ctx0" brushRef="#br0" timeOffset="143676.3902">22622 6325,'-25'25,"25"0,-25 24,25-24,0 25,0-25,0 24,0 1,0-25,-25 24,25-24,0 0,0 0,0-1,25-48,0-1</inkml:trace>
  <inkml:trace contextRef="#ctx0" brushRef="#br0" timeOffset="143832.7497">22771 6350,'-25'25,"25"0,0-1,0 1,0 25,-25-25,25 24,0 1,0-1,0-24,-25 25,25-25,0 24,0-24,-25 0,25 0,-24-25</inkml:trace>
  <inkml:trace contextRef="#ctx0" brushRef="#br0" timeOffset="144003.786">22473 6871,'25'0,"0"0,-1 0,26-25,-25 25,24-25,-24 25,25 0,-25-25,24 25,-24 0,0 0,0 0,-25-24</inkml:trace>
  <inkml:trace contextRef="#ctx0" brushRef="#br0" timeOffset="144228.4945">23019 6127,'25'25,"-1"-1,1 1,-25 25,25-1,0 1,0 0,-25-1,24 1,-24-1,0 1,0 24,0-24,-24 0,-1 24,0-24,0-1,0 1,-24 0,-1-26,1 26</inkml:trace>
  <inkml:trace contextRef="#ctx0" brushRef="#br0" timeOffset="146059.7344">1860 8954,'25'-24,"0"24,-25 24,25-24,0 0,-1 25,1 0,0-25,-25 25,-25 0,0 0,25-1,-24-24,-1 25,0 0,0 0,0-25,50 0,0 0,0 0,0-25,-1 25,1 25,0-25,-25 25,25-25,-25 24,0 1,0 0,-25 0,25 0,0-1,-25 1,0 0,25 0,-24-25,-1 25,-25-75</inkml:trace>
  <inkml:trace contextRef="#ctx0" brushRef="#br0" timeOffset="146212.7383">2307 9277,'0'25,"25"-25,-25 25,-25-25</inkml:trace>
  <inkml:trace contextRef="#ctx0" brushRef="#br0" timeOffset="149139.4379">4043 8930,'0'0,"0"-25,0 0,25 50,-25 0,0-1,0 1,0 25,0-25,0 49,-25-24,25-1,-25 1,1 0,24-26,-25 26,0-25,0 0,0-1,1-24,-1 0,0 0,25-24,-25-1,0 0,25-25,-24 26,24-26,0 25,0 0,0 1,0-1,24 0,1 50,0-25,0 25,0-25,24 24,-24 1,0 0,0 0,-1 0,-24-1,25 1,0 0,0-25,0 0,-25-25</inkml:trace>
  <inkml:trace contextRef="#ctx0" brushRef="#br0" timeOffset="149288.4007">4217 9128,'0'25,"0"0,0 24,25-24,-25 25,0-25,0-1,0 26,0-25,0 0,0-1,0 1,-25-25,25-25</inkml:trace>
  <inkml:trace contextRef="#ctx0" brushRef="#br0" timeOffset="149604.5914">3696 8781,'25'0,"0"0,-1 25,1-25,25 0,-25 0,24 0,1 24,-1-24,-24 0,25 0,-25 0,-1 0,26 0,-25 0,0 0,-1 0,1 0,-25-24,25-1,-25 0,0 0,0 0,0 1,0-1,-25 0,25 0,-25 25,25-25,-49-24,24 74,25-1</inkml:trace>
  <inkml:trace contextRef="#ctx0" brushRef="#br0" timeOffset="149800.3359">4638 9302,'0'25,"-24"-1,24 1,0 0,24-25,-24 25,0 0</inkml:trace>
  <inkml:trace contextRef="#ctx0" brushRef="#br0" timeOffset="149959.6712">5085 9178,'25'0,"-50"-75,50 51</inkml:trace>
  <inkml:trace contextRef="#ctx0" brushRef="#br0" timeOffset="150051.8442">5308 9079,'0'0,"50"0,-25 0,-1 0,1 24,0-24,-25-24</inkml:trace>
  <inkml:trace contextRef="#ctx0" brushRef="#br0" timeOffset="150135.6787">5606 9054</inkml:trace>
  <inkml:trace contextRef="#ctx0" brushRef="#br0" timeOffset="150272.3663">6028 9054,'0'0,"24"0,-24 25,25-1,-25 1,25 0,-50-25,25 25,0 0</inkml:trace>
  <inkml:trace contextRef="#ctx0" brushRef="#br0" timeOffset="150971.7994">7069 8706,'-24'0,"24"25,0 0,0 0,0 24,0 1,0-25,0 24,0 1,-25 0,25-1,-25-24,0 25,0-25,25-1,-24 1,-1 0,0-25,0 0,0 25,0-25,1-25,-1 25,25-25,-25 0,25 1,0-1,0-25,0 25,0 1,25-1,-25 0,25 0,-1 25,1 0,0 0,0 0,0 25,0 0,-1 0,1-1,0 1,0 0,0 0,-25 0,24-25,1 0,-25-25</inkml:trace>
  <inkml:trace contextRef="#ctx0" brushRef="#br0" timeOffset="151404.0745">7218 8954,'0'25,"0"0,0 0,0 0,0 0,0 24,0-24,0 0,0 0,0-1,25 1,0-50,-25 1,0-1,25 0,-25 0,24-24,-24 24,0 0,25 0,0 50,-25 0,-25 0,25-1,0 1,0 0,0 0,0 0,25-25,-25-25,25 0,-25 0,0 0,25 1,-1-26,1 25,0 25,-25 25,25 0,-25 24,0-24,0 0,25 25,-25-26,24 1,-24 0,0-50,0 0</inkml:trace>
  <inkml:trace contextRef="#ctx0" brushRef="#br0" timeOffset="151729.1401">6796 8533,'-24'0,"48"0,1 0,0 0,0 25,25-25,-1 0,1 0,24 0,-24 0,24 24,-24-24,-1 0,26 0,-26 0,-24 0,25 0,-25 0,-1 0,1 0,-50-24,25-1,-24 0,-1 0,25 0,-25 1,0-26,-24 25,24-24</inkml:trace>
  <inkml:trace contextRef="#ctx0" brushRef="#br0" timeOffset="155432.8255">8359 8582,'0'0,"25"-24,0 24,-25 24,0 1,0 0,0 25,-25-26,25 1,-25 25,0-25,25 24,-24-24,-1 0,25-50,25 0,-1 0,1 25,0 25,-25 0,0 0,0 0,-25-1,25 1,0 0,0 0,-25 0,25 0,25-1,0-24,-25 25,25 0,-25 0,0 0,0-1,0 1,-25 0,25 0,0-50</inkml:trace>
  <inkml:trace contextRef="#ctx0" brushRef="#br0" timeOffset="155608.3179">8533 8806,'0'-25,"25"25,-1 0,1 0,0 0,0-25,0 25,-1-25,1 25,0 0,-50 25,25 0,-25 0,1-1</inkml:trace>
  <inkml:trace contextRef="#ctx0" brushRef="#br0" timeOffset="155759.4968">8508 9029,'25'0,"0"0,-1-25,1 25,0-25,25 0,-26 25,1-24,0-1,0 0,0 0,-25 0,-25 1</inkml:trace>
  <inkml:trace contextRef="#ctx0" brushRef="#br0" timeOffset="155928.6492">8558 8582,'24'0,"-24"25,25 0,-25 25,25-1,0 26,0-26,-1 26,1-1,0 1,0-1,0-24,-1 24,1-49,-25 24,25-24,0 0,0-50,-25 0</inkml:trace>
  <inkml:trace contextRef="#ctx0" brushRef="#br0" timeOffset="156064.686">8979 8855,'0'0,"0"25,-25 0,1 0,24-1,-25 1,-25 0,25 25,1-25,-1-1,0 1,0-25,0 0,1 0</inkml:trace>
  <inkml:trace contextRef="#ctx0" brushRef="#br0" timeOffset="156204.1731">8706 8384,'25'0,"-25"25,25 0,-25-1,25 1,0 0,-1 0</inkml:trace>
  <inkml:trace contextRef="#ctx0" brushRef="#br0" timeOffset="156643.7941">9079 8781,'0'25,"0"-1,0 1,0 0,0 0,0 0,24-25,1 24,0-24,0-24,0-1,-1 25,1-25,-25 0,25 0,0 1,0-1,-1 25,-24-25,25 25,-25-25,-25 25,1 0,-1-25,0 25,25-24,0-1,-25 0,25 0,0 0,25 50,-25 25,25-1,-25 1,0 24,25 1,-25-1,0 1,0-1,0 1,0-26,0 1,0-1,0-24,24-25,-24-49,0 24,0-25,0-24,25 24</inkml:trace>
  <inkml:trace contextRef="#ctx0" brushRef="#br0" timeOffset="157255.6595">9451 8657,'0'0,"0"-25,24 25,-24 25,25-25,0 0,0 25,0-25,-1 0,1 0,25 0,-25 0,-1 0,1-25,0 25,0-25,0 25,-25-25,-25 0,0 1,0-1,0 0,25 50,0 0,0-1,0 26,0 0,0-26,0 26,0-25,0 24,0-24,-24 0,24 0,0 0,0-1,-25-24,0-24,0 24,25-25,-25 25,1 0,48 0,-24-25,25 25,0 0,25 0,-26-25,1 25,0 0,0 0,0 0,-1 25,-24 0,-24 0,-1-25,0 49,0-24,0 0,1 0,-26 0,25-1,0 26,1-50,-1 25,0 0,50-1,-25-48,49 24,-24-25,0 25,25-25,-26 25,1 0,0 0,0 0,0 0,-1 0,-48-50,48 50</inkml:trace>
  <inkml:trace contextRef="#ctx0" brushRef="#br0" timeOffset="157507.268">10195 8657,'25'0,"24"-25,-24 25,0 0,0 0,-1 0,26 0,-25 0,0 0,-25-25</inkml:trace>
  <inkml:trace contextRef="#ctx0" brushRef="#br0" timeOffset="157704.0422">10344 8359,'0'0,"0"-25,-25 25,25 25,0 25,0-1,0 1,0 24,0 1,0 24,0-25,0 26,0-26,0 1,0-1,0-24,0-1,25-24,-25-50,24 0,-24-24</inkml:trace>
  <inkml:trace contextRef="#ctx0" brushRef="#br0" timeOffset="158052.586">10220 8830,'0'0,"-25"25,25 25,-25-25,0 24,25-24,0 0,25-50,0 0,0-24,24-1,-24 25,0-24,24 24,-24-25,0 25,25-24,-26 24,1 0,0 0,-25 1,25-1,-25 0,0 50,0 0,0-1,0 26,0 0,0-1,0 1,0-1,0 1,-25 24,25-49,0 25,0-25,0 0,0-1,0 1,0-74,0 24</inkml:trace>
  <inkml:trace contextRef="#ctx0" brushRef="#br0" timeOffset="158311.8088">10616 8533,'25'0,"-25"-25,25 0,0 50,0-25,-25 25,0 0,0-1,0 26,0-25,0 0,24 24,-24 1,0-1,0 1,0 0,0-1,0 1,0 0,0-1,0-24,0 0,0 0,0-1,0 1,0-50,-24 1,24-1</inkml:trace>
  <inkml:trace contextRef="#ctx0" brushRef="#br0" timeOffset="158456.0234">10592 8830,'0'-24,"24"24,-24-25,25 25,0 0,0 0,0 0</inkml:trace>
  <inkml:trace contextRef="#ctx0" brushRef="#br0" timeOffset="158583.2493">10567 8954,'25'0,"-1"0,1 0,0 0,0-24,0 24</inkml:trace>
  <inkml:trace contextRef="#ctx0" brushRef="#br0" timeOffset="158700.4371">10542 9128,'0'25,"25"-25,-25-25,25 25,-1 0,1 0,0-25,0 25</inkml:trace>
  <inkml:trace contextRef="#ctx0" brushRef="#br0" timeOffset="159124.3726">11038 8384,'25'0,"0"0,-1 0,1 0,0-25,0 25,0 0,-25 25,-25 0,25 0,0-1,-25 26,0-25,0 0,25-1,-24 1,-1 0,0 0,25 0,-25-25,50 0,-25-25,25 25,0-25,-1 25,1-25,0 25,25 0,-25 0,-1 0,-24 25,-24 0,-1 0,0-1,0 1</inkml:trace>
  <inkml:trace contextRef="#ctx0" brushRef="#br0" timeOffset="159267.807">10964 8954,'0'0,"24"0,1 0,0-24,0 24,24-25,-24 0,25 25,-25-25,24 0,-24 25,0-24,0-1,-50 0</inkml:trace>
  <inkml:trace contextRef="#ctx0" brushRef="#br0" timeOffset="159448.2783">11162 8706,'0'25,"0"0,0 0,0 24,0-24,0 25,0-25,0-1,-25 1,25 25,-25-25,25 0,-24-1,-1 1,0 0,0-25,25-25,0 0</inkml:trace>
  <inkml:trace contextRef="#ctx0" brushRef="#br0" timeOffset="159575.9829">11286 9004,'0'0,"25"0,0 25,0 0,-1 0,1-1,0-24,0 25,0 0,-1-25,1 25,-25-50</inkml:trace>
  <inkml:trace contextRef="#ctx0" brushRef="#br0" timeOffset="161580.805">4192 14436,'0'25,"-25"0,25 0,-25 24,25-24,-24 0,24 0,-25 0,0-1,0 1,0-25,-24 25,24-25,0 0,0-25,1 0,-1 25,25-24,-25-1,25 0,0 0,0 0,25 25,0-24,-1 24,1 0,25 0,-25 24,-1-24,1 25,25-25,-25 25,-1-25,1 25,25-25,-25 0,-1 0,-24-50,25 25,-25 1</inkml:trace>
  <inkml:trace contextRef="#ctx0" brushRef="#br0" timeOffset="161728.0492">4415 14461,'0'0,"0"25,0 0,0 24,0-24,0 25,0-25,25-1,-25 1,0 0,0 0,0 0,-25-50</inkml:trace>
  <inkml:trace contextRef="#ctx0" brushRef="#br0" timeOffset="161992.6212">3870 14238,'24'0,"1"0,0 0,25 0,-1 0,1 0,-1 0,1 0,0 0,-1 0,26 0,-51 0,26-25,-25 25,0 0,-1 0,1-25,-50 0,1 1,-1-1,25 0,-25 0,-49-49,49 49</inkml:trace>
  <inkml:trace contextRef="#ctx0" brushRef="#br0" timeOffset="162259.7931">5159 14387,'25'0,"-25"25,25-25,0 0,0 0,-1-25,1 25,0 0</inkml:trace>
  <inkml:trace contextRef="#ctx0" brushRef="#br0" timeOffset="162356.4947">5531 14412,'0'24,"25"-24,0 0</inkml:trace>
  <inkml:trace contextRef="#ctx0" brushRef="#br0" timeOffset="162444.3845">5730 14412,'25'0,"-25"24,24-24,-24 25,25-25,-25-25</inkml:trace>
  <inkml:trace contextRef="#ctx0" brushRef="#br0" timeOffset="162931.2826">7045 13915,'-25'0,"25"25,0 25,0-25,-25 24,25 1,0 24,-25-24,25-1,-25 26,25-25,-24-1,-1 1,0-25,0-1,25 1,-25-25,0 25,1-50,-1 25,25-25,-25 1,25-1,-25-25,25 25,0-24,0 24,0 0,0 0,25 0,0 25,0 25,-1-25,1 25,25 0,-25-25,0 25,-1 0,1-1,0-24,0 25,0-25,-1 0,1 0,-25-25,0 1</inkml:trace>
  <inkml:trace contextRef="#ctx0" brushRef="#br0" timeOffset="163324.6398">7169 14287,'0'25,"0"0,24 0,-24 0,0 24,0-24,0 0,0 25,25-26,-25 1,0-50,25-24,-25 24,0 0,25-24,-25 24,25 0,-25 0,0 0,24 25,1 25,-25 0,0 0,0 0,0 24,0-24,0 0,0 0,25-25,-25-25,0 0,25 0,-25 0,0 1,25-1,-1 25,-24 25,25-25,-25 24,25 1,-25 0,0 0,25 0,-25-1,25 1,-25 0,-25-50,0 0,25 1</inkml:trace>
  <inkml:trace contextRef="#ctx0" brushRef="#br0" timeOffset="163624.2058">6672 13891,'25'0,"0"0,0-25,24 25,1 0,0 0,-1 0,26-25,-26 25,26 0,-26 0,1 0,0 0,-1 25,1-25,-25 0,-1 0,1 0,-50-25,25 0,-24 25,-1-25,25-24,-25 24,0 0</inkml:trace>
  <inkml:trace contextRef="#ctx0" brushRef="#br0" timeOffset="164032.1038">8136 13767,'0'24,"0"1,-25 0,25 0,0 0,0-1,-25 26,25-25,-24-25,24 25,24-1,1 1,-25 0,0 0,25 24,-25-24,0 25,0-1,0 1,0 0,0-1,0-24,-25 0,25 0,0 0,25-25,-25-25,0 0,0 0,0-24</inkml:trace>
  <inkml:trace contextRef="#ctx0" brushRef="#br0" timeOffset="164355.4294">8260 13965,'25'-25,"0"25,-1 0,1 0,0 0,0-25,0 25,-1 0,1 0,-25-24,25 48,-50-24,25 25,-25 0,1 0,-1 0,0-1,0 1,0-25,1 25,-1 0,0 0,25-1,25-24,0 0,-1-24,26 24,-25-25,24 25,-24-25,0 25,0-25,0 25,-1-25,1 25,-25-24</inkml:trace>
  <inkml:trace contextRef="#ctx0" brushRef="#br0" timeOffset="164532.4265">8334 13692,'0'25,"0"25,0-26,25 51,0-26,0 26,0-1,-1 1,1-1,-25 0,25 1,0-1,-25-24,25-25,-25 24,24-49,-73-49,74 24</inkml:trace>
  <inkml:trace contextRef="#ctx0" brushRef="#br0" timeOffset="164667.5633">8632 14139,'-25'0,"0"0,25 24,-24 1,-1 0,0 0,0 0,25-1,-25 1,1 0,24 0,-50-50,25 25</inkml:trace>
  <inkml:trace contextRef="#ctx0" brushRef="#br0" timeOffset="164796.9632">8384 13618,'0'0,"25"0,-25 25,25-25,-1 24,-24 1,25 0,0 0</inkml:trace>
  <inkml:trace contextRef="#ctx0" brushRef="#br0" timeOffset="165071.7658">8880 13915,'0'0,"-25"0,25 25,0 0,-25 0,25 0,0-1,0 1,0 0,25-25,-25 25,25-25,0 0,0 0,-1-25,1 0,0 0,0 1,0-1,0 25,-1-25,1 25,-25-25,0 0</inkml:trace>
  <inkml:trace contextRef="#ctx0" brushRef="#br0" timeOffset="165871.7092">9029 13816,'0'0,"0"-25,-25 50,25 0,0 25,0-1,0 26,0-1,0 0,0 1,0 24,0-24,0-26,25 26,-25-26,0-24,0 0,0 0,25-50,-25 0,25-25,-25 1,24-26,-24 1,25 24,-25-24,0-1,25 26,-25-26,0 1,25 24,-25 26,0-1,0 0,25 50,-1-25,1 25,0-25,0 24,0 1,-1-25,26 0,-25 0,24 0,-24 0,0-25,0 25,0-24,-1 24,1-25,-50 0,1 0,-1 25,25-25,-25 25,0 0,25-24,-25 24,1 24,24 1,0 0,0 25,0-26,0 26,0-25,0 0,0 24,0-24,0 0,0 0,0-1,0 1,-25-25,0 0,0-25,0 25,1-24,48 24,1 24,25-48,-25 24,-1 0,1 0,0 0,0 0,0 0,-1 24,-48-24,24 25,-25 0,0 0,25 0,-25-1,0 1,-24 0,24 0,0-25,0 25,1-25,48 0,1 0,0 0,0 0,0 0,-1 0,26 0,-25 0,0 0,-1 0,1 0,0 25,0-25,0-25,-1 25</inkml:trace>
  <inkml:trace contextRef="#ctx0" brushRef="#br0" timeOffset="166132.4537">9996 13742,'-25'0,"50"25,0-25,0 0,0 24,0-24,-1 25,1-25,0 0,-25 25,0 0,-25 0</inkml:trace>
  <inkml:trace contextRef="#ctx0" brushRef="#br0" timeOffset="166640.2399">9847 14064,'-24'25,"48"-25,1 25,0-25,0 0,0 0,24-25,1 25,-25 0,24-25,-24 25,25 0,-50-25,25 25,-1-24,-48 24,24-25,-25 25,0-25,0 25,0-25,1 25,-1 0,0 25,0 0,25 24,-25 1,25 0,-25-1,1 1,-1-1,25 1,0-25,0 25,25-75,-1 0,-24 0,25 0,0-24,-25-1,25 25,-25 0,25 1,0-1,-25 0,0 50,0 0,0-1,0 1,24 25,-24-1,0-24,0 25,25-25,0 0,-25-1,25-24,24 0,-24 0,0 0,0 0,0-24,24-1,-24 0,0 25,-25-25,25 0,-1 25,-24-25,-24 1,24-1,-25 0</inkml:trace>
  <inkml:trace contextRef="#ctx0" brushRef="#br0" timeOffset="167215.9232">10716 13618,'24'0,"-24"25,25-1,0-24,0 0,0-24,-1-1,1 0,0 25,-25-25,25 0,-50 1,0 48,0 1,25 0,-24 25,-1-26,0 26,0-25,0 24,1-24,-1 0,25 0,-25 0,50-25,0-25,24 25,-24-25,0 25,0-25,-1 25,1 0,0 0,-25 25,0 0,-25-25,0 25,25-1,-24 1,-26 25,25-25,-24-1,24 1,0 0,0 0,0 0,25-1,25-24,0-24,0 24,0-25,24 0,-24 25,25-25,-26 0,1 25,0-24,0 24,0-25,-50 25</inkml:trace>
  <inkml:trace contextRef="#ctx0" brushRef="#br0" timeOffset="167372.6645">10840 13915,'-25'0,"50"0,-50 25,25 0,0 0,-25 24,25-24,0 25,-25-1,25-24,-25 25,25-25,-24 24,-1-24,25 0,-25 0,0 0,25-50,-25 0,25 0</inkml:trace>
  <inkml:trace contextRef="#ctx0" brushRef="#br0" timeOffset="167516.185">10790 14139,'25'24,"0"-24,-1 25,1 0,0 0,25 0,-50-1,24 1,1 0,0 0,0-25,-25 25,25-25,-50-25,0 0</inkml:trace>
  <inkml:trace contextRef="#ctx0" brushRef="#br0" timeOffset="169807.8537">12105 8781,'-25'-25,"50"25,-1 0,1 0,0 0,25-25,-25 25,24-25,1 25,-1 0,1 0,0-24,-26 24,26 0,0 0,-26 0,1-25,0 25,0 0,-50 0,0 25,0-25,1 0,-1 0,-25 0</inkml:trace>
  <inkml:trace contextRef="#ctx0" brushRef="#br0" timeOffset="170152.0115">12105 8855,'-25'0,"50"0,-1 0,1 0,25-25,0 25,-26 0,26-24,0 24,-1 0,-24 0,25 0,-1 0,-24 0,25-25,-26 25,1 0,0 0,0 0,-50 0,0-25,0 25,25-25</inkml:trace>
  <inkml:trace contextRef="#ctx0" brushRef="#br0" timeOffset="170428.5947">12551 8508,'25'0,"0"25,0-25,-1 25,1-1,25 1,-25 0,-1 0,1 0,0-1,0-24,-25 25,25-25,-25 25,-25 0,25 0,-25-1,0 1,0 0,1 0,-26 0,25 24,0-24,-24-25,24 25,-25-25</inkml:trace>
  <inkml:trace contextRef="#ctx0" brushRef="#br0" timeOffset="170795.6596">12353 8508,'-25'0,"25"25,-25 0,0-1,1 1,-1 25,25-25,-25 24,-25-24,50 0,-25 0,1-1,-1-24,25 25,-25-25,50 0,0 25,-1-25,1 25,0 0,0-1,0 1,0 0,-1 0,1-25,25 25,-25-25</inkml:trace>
  <inkml:trace contextRef="#ctx0" brushRef="#br0" timeOffset="175568.2556">14238 9054,'0'0,"-25"0,25-25,-25 25,25 25,25 0,-25 24,-25 1,25-1,0 1,0 24,-25-24,25 24,0 1,0-26,0 1,0 0,-24-26,24 1,0 0,0 0,0 0,0-1,0-48,0-26,0 25,0 0,24-24,-24 24,0-25,0 26,25-26,-25 0,25 1,-25 24,25-25,0 26,-1-1,1 25,0-25,0 25,-25 25,25-25,0 0,-25 25,24-25,-24 24,0 1,-24 0,24 0,0 0,-25-25,25 24,-25 1,0 0,0 0,0 0,1-25,-1 0,0 0,0 0,0-25,25 50,25-25,-25 24,0 1,25 0,0 0,-25 0,25-25,-1 24,1-24,0 25,0-25,25 0,-26-25,1 25,0 0,0-24,0 24,-1-25,26 25,-25-25,0 0,-1 0</inkml:trace>
  <inkml:trace contextRef="#ctx0" brushRef="#br0" timeOffset="176051.8257">14734 9500,'0'25,"-25"-25,25 25,0 0,0 24,0-24,0 25,0-1,0 1,-25-25,25-1,0 1,25 0,-25 0,0-50,-25-49,25 49</inkml:trace>
  <inkml:trace contextRef="#ctx0" brushRef="#br0" timeOffset="176403.7346">15205 9351,'0'0,"0"25,-25-25,25 50,0-25,-24-1,24 1,-25 25,25-25,-25 24,25-24,-25 0,25 0,-25-25,1 24,-1 1,0-25,0 0,0-25,1 1,-1-1,25 0,0 0,0-24,0 24,0 0,25 0,-25 0,24 25,1 0,0 0,0 25,0-25,-1 25,1 0,0 0,0-1,0 1,-25 0,24 0,1 0</inkml:trace>
  <inkml:trace contextRef="#ctx0" brushRef="#br0" timeOffset="176548.1756">15280 9475,'0'25,"0"0,0 0,0 0,0 24,0 1,0-25,0 24,0-24,0 0,0 0</inkml:trace>
  <inkml:trace contextRef="#ctx0" brushRef="#br0" timeOffset="176852.1704">14883 9128,'0'25,"25"-25,-1 25,1-25,25 0,-25 0,24 0,1 0,-25 0,24 0,1 0,-25 0,-1 0,1 0,0 0,0 0,-25 25,0-50,0 0,-25 0,0 0,25 1,-25 24,25-25,-24 0,24 0,0 0</inkml:trace>
  <inkml:trace contextRef="#ctx0" brushRef="#br0" timeOffset="177167.9185">15677 9475,'0'0,"0"-24,24 24,1 0,25-25,-25 25,24 0,-24-25,25 25,-26 0,1 0,0 0,0 0,0 0,-50 0</inkml:trace>
  <inkml:trace contextRef="#ctx0" brushRef="#br0" timeOffset="177348.2643">15875 9252,'-25'0,"25"25,0 0,0 0,0 24,25 1,-25-1,0 1,0 0,0-1,0 1,0-1,0 1,25-25,-25 24,-25-73,25 48</inkml:trace>
  <inkml:trace contextRef="#ctx0" brushRef="#br0" timeOffset="177611.9832">16545 9475,'25'-24,"-1"48,1-24,0 0,0 0</inkml:trace>
  <inkml:trace contextRef="#ctx0" brushRef="#br0" timeOffset="177723.8716">16917 9500,'0'-25,"25"25,-25-24</inkml:trace>
  <inkml:trace contextRef="#ctx0" brushRef="#br0" timeOffset="177899.4339">17314 9451,'0'24,"0"1,-25-25</inkml:trace>
  <inkml:trace contextRef="#ctx0" brushRef="#br0" timeOffset="178338.9772">17760 9302,'-25'0,"50"0,0 0,0 0,24 0,-24 0,25 0,-1 0,1 0,-25 0,24 0,1-25,-25 25,0 0,-1 0,1 0,-50 25,1-25,24-25,-25 25</inkml:trace>
  <inkml:trace contextRef="#ctx0" brushRef="#br0" timeOffset="178511.4362">18033 9029,'0'0,"0"25,0 0,-25-1,25 1,0 25,0-1,0 26,0-26,0 1,-25 0,25-1,0 1,0-1,0-24,0 25,0-25,0-1,0 1</inkml:trace>
  <inkml:trace contextRef="#ctx0" brushRef="#br0" timeOffset="179139.1046">18628 8830,'-24'0,"48"25,-48 0,24 25,0-1,0 26,-25 24,0-25,25 1,-25 24,25-25,-25 1,25-1,0-24,0-1,0-24,0 0,0 0,0-50,0 0,0 0,0-24,25 24,-25-25,0 1,25-1,-25 1,25-1,0 25,-1 0,1 1,0 24,0 0,0 0,-1 24,-24 1,25 0,-25 0,-25 0,25-1,-24 1,-1-25,25 25,-25-25,0 25,0-25,1 0,-1 0,0 0,0 0,0 0,25-25,25 50,0 0,-25-1,25-24,0 25,-1 0,26-25,-25 0,0 0,-1 0,26 0,-25-25,0 0,-1 1,1-1</inkml:trace>
  <inkml:trace contextRef="#ctx0" brushRef="#br0" timeOffset="179551.1998">18976 9401,'0'0,"-25"0,25 25,0 0,0-1,0 1,0 0,0 25,0-26,0 1,0 25,0-25,-25-1,50 1,-25-50,0 1,25-26,-25 25,24 0,-24-24,25 24,0 0,-25 0,25 25,-25 25,0 0,0 0,0 0,0 24,0-24,0 0,-25 0,25-1,0 1,25-50,0 1,-25-26,24 25,1-24,-25 24,25-25,0 25,0 50,-25 25,0-25,0-1,0 26,0-25,24 0,1-1,-25 1,25 0,0-25,0 0,-25-25,24 25,1-25</inkml:trace>
  <inkml:trace contextRef="#ctx0" brushRef="#br0" timeOffset="179935.2213">19695 9153,'0'25,"0"0,0 24,0 1,-25-1,25 1,0 24,-25-24,1 0,24-1,-25-24,25 25,-25-26,0-24,25 25,-25-25,0 0,1-25,24 1,-25-1,25 0,-25-25,25 26,0-26,0 25,0-24,0 24,25 0,0 25,-1 25,1 0,0-1,0 1,-25 0,50 0,-26 0,1-1,0-24,0 0,0 25,-1-25,-24-49,25 24</inkml:trace>
  <inkml:trace contextRef="#ctx0" brushRef="#br0" timeOffset="180327.7931">19918 9475,'-25'25,"25"0,0 0,0 0,0-1,-24 1,24 25,0-25,0-1,0 1,24-50,-24 1,0-1,25 0,0 0,-25 0,25-24,0 24,-25 50,24 0,-24-1,0 1,0 0,0 0,0 0,0-1,0 1,0 0,25-50,-25 0,25 1,-25-1,25 0,-25 0,25 25,-1-25,1 25,-25 25,25 0,-25 0,0 0,0-1,25-24,-25 25,-25-25,25-25,-25 25</inkml:trace>
  <inkml:trace contextRef="#ctx0" brushRef="#br0" timeOffset="180651.8945">19397 9153,'25'0,"0"0,24 0,1 0,0 0,-1 25,1-25,0 0,-1 0,1 0,-25 25,24-25,-24-25,0 25,0 0,-1 0,-24-25,25 25,-25-25,0 0,0 1,0-1,0 0,-25 0,25 0,-24 0,24 1,-25 24,25-25,-25 25</inkml:trace>
  <inkml:trace contextRef="#ctx0" brushRef="#br0" timeOffset="180931.9249">20414 9327,'25'0,"0"0,0 0,-1 0,1 0,0 0,0 0,24 0,-24 0</inkml:trace>
  <inkml:trace contextRef="#ctx0" brushRef="#br0" timeOffset="181083.364">20389 9500,'25'25,"0"-25,0 0,24 0,-24 0,25 0,-1 0,1 0,-25 0,0 0,0 0</inkml:trace>
  <inkml:trace contextRef="#ctx0" brushRef="#br0" timeOffset="181391.9486">21109 9351,'0'0,"-25"0,0 0,0 25,25 0,-24 0,24 0,0 24,0-24,0 25,24-1,-24-24,25 0,-25 0,25-1,0-24,0 0,-1 0,1 0,0-24,0-26,0 25,-1 0,-24-24,25 24,-25 0,0-24,0 24,0 0,0 0,-25 0,25 1,-24 24,-1-25,0 25,0 0,0 25,1-25,-1 24,0-24,0 25,0-25</inkml:trace>
  <inkml:trace contextRef="#ctx0" brushRef="#br0" timeOffset="181728.1869">20836 9153,'-25'-25,"50"25,0 0,0 0,24 0,26 0,-26 0,26 0,-26 0,1 0,-25 25,24-25,1 0,-25 0,-1 0,1 0,0 0,-50-25,25 0,0-24,0 24,0 0,-25-25,1 26,-1-1</inkml:trace>
  <inkml:trace contextRef="#ctx0" brushRef="#br0" timeOffset="187131.4883">13494 8285,'-25'0,"50"25,0-25,-1 0,1 0,0 0,0-25,24 25,-24 0,25-25,-25 25,-1 0,1 0,0 0,0 0,0 0,-25 25,0 0,0-1,-25 1,25 0,0 25,0-26,-25 26,25 0,0-1,0 1,-25-25,25 24,0-24,0 0,0 0,0-1,-25-48,1-1</inkml:trace>
  <inkml:trace contextRef="#ctx0" brushRef="#br0" timeOffset="187303.7787">13519 8582,'24'0,"1"0,0 0,-25 25,50-25,-26 0,1 0,25 0,-25 0,-1 0,1 0</inkml:trace>
  <inkml:trace contextRef="#ctx0" brushRef="#br0" timeOffset="187447.6849">13519 8880,'24'0,"1"0,0-25,25 25,-1 0,1-25,-1 25,-24-24,25 24,-1-25,-24 0</inkml:trace>
  <inkml:trace contextRef="#ctx0" brushRef="#br0" timeOffset="187748.5895">14238 8161,'25'0,"-1"-25,1 25,0 0,0 0,0 0,0 0,-1 0,-24 25,-24 0,24-1,-25 26,0-25,0 24,-25 1,26 0,-1-1,-25 1,25-1,1 1,-1-25,0 24,25-24,-25 0,25-50,0 0</inkml:trace>
  <inkml:trace contextRef="#ctx0" brushRef="#br0" timeOffset="187892.1246">14287 8458,'0'0,"0"25,25 0,-25 25,0-26,0 26,0-25,0 24,0-24,0 0,0 0,0 0,0-1</inkml:trace>
  <inkml:trace contextRef="#ctx0" brushRef="#br0" timeOffset="188032.0566">14461 8508,'25'25,"0"-25,0 25,-1-1,-24 1,25-25,0 25,0 0,0-25,-25 25,24-25</inkml:trace>
  <inkml:trace contextRef="#ctx0" brushRef="#br0" timeOffset="188239.9824">15056 7987,'-24'25,"-1"0,0 24,0-24,0 25,1-1,-26 1,25 0,0-26,1 26,24-25,-25 0</inkml:trace>
  <inkml:trace contextRef="#ctx0" brushRef="#br0" timeOffset="188391.9157">15106 8111,'0'0,"0"25,25 0,24 0,-24-1,0 1,0 25,-25-25,25-1,-1 1,1 0,-25 0,-25-25,25 25,-24-25</inkml:trace>
  <inkml:trace contextRef="#ctx0" brushRef="#br0" timeOffset="188832.612">14982 8359,'-25'0,"50"0,-25-25,25 50,0-25,-1 0,1 0,-25 25,25-25,0 25,-25 0,0-1,25 1,-50-25,25 25,0 0,0 0,-25-1,25 1,-25-25,25 25,-25-25,1 0,-1-25,0 0,0 1,25-1,0 0,25 25,0 0,0 0,-1 0,1 0,0 25,0 0,0-1,-25 1,0 0,0 0,-25 0,25-1,-25 1,0 0,0 0,1 0,-1-25,50-25,-1 25,1-25,0 0,25 25,-26-25,1 1,0 24,25-25,-26 0,1 0</inkml:trace>
  <inkml:trace contextRef="#ctx0" brushRef="#br0" timeOffset="188991.8572">15453 8136,'25'25,"-25"0,25-1,-25 1,25-25,0 25,-25 0,24 0,-48-25</inkml:trace>
  <inkml:trace contextRef="#ctx0" brushRef="#br0" timeOffset="189164.3791">15677 8062,'-25'0,"25"24,0 1,0 0,0 25,-25-1,25 1,-25-1,0 1,25 0,-24-1,-1 1,0-25,25 24,-25 1,0-25,25-1,-24 1,-1-74,0 49,0-25</inkml:trace>
  <inkml:trace contextRef="#ctx0" brushRef="#br0" timeOffset="189427.7502">15379 8434,'25'0,"0"-25,-1 25,26 0,-25 0,24-25,1 0,-25 25,24-25,1 25,-25 0,0 0,24 0,-24 25,0 0,-25 0,0 24,0-24,0 25,0-25,-25 24,0 1,25-25,-25 24,1-24,-1 25,25-26,-25 1,0-25,0 25,1-25,-1 0,0-50,25 26,-25-1</inkml:trace>
  <inkml:trace contextRef="#ctx0" brushRef="#br0" timeOffset="189532.1574">15652 8508,'0'0,"0"25,25-25,-25 25,24-25,-24 24,25 1,0 0,0 0,0-25</inkml:trace>
  <inkml:trace contextRef="#ctx0" brushRef="#br0" timeOffset="189876.5205">16148 8260,'-25'25,"25"0,0-1,0 26,0 0,0-1,0 1,25-1,0-24,-25 0,24 0,1 0,0-25,0 0,0-25,-1 0,1-25,0 26,0-26,-25 0,25 26,-25-26,0 25,0 0,0-24,-25 24,25 0,-25 0,0 1,0 24,1 0,-1 24,0 1,0 0,0 0,25 24,-24-24,24 25,0-25</inkml:trace>
  <inkml:trace contextRef="#ctx0" brushRef="#br0" timeOffset="190104.5853">16644 8111,'25'0,"0"0,-1 25,1-25,0 25,0 0,0-25,-1 24,-48 1</inkml:trace>
  <inkml:trace contextRef="#ctx0" brushRef="#br0" timeOffset="190591.7684">16570 8260,'0'25,"0"0,0-1,24 1,-24 0,0 25,0-26,0 1,0 0,0 0,0 0,0-1,0-48,25-1,-25 0,25 0,0-24,0 24,-1 0,1 0,0 0,0 25,-25 25,0 0,-25 0,25 0,-25 24,25-24,0 0,-25-25,50 0,0-25,0 0,0 0,24 1,-24 24,0-25,0 25,-1 25,-24-1,-24-24,24 25,-25 25,25-25,-25-1,0 1,25 0,-25 0,1-25,24-25,0 0,0 0,0-24,0 24</inkml:trace>
  <inkml:trace contextRef="#ctx0" brushRef="#br0" timeOffset="191336.4397">17338 8012,'0'25,"0"0,-24 24,24 1,0 24,-25-24,25 24,0-24,-25 24,25-24,0-1,-25 1,25-25,0 0,25-50,-25 0,0-25,25 1,-25-1,0 1,25 24,-1-25,-24 1,25 24,0 0,0 0,0 25,-1 0,1 25,-25 0,0 0,0-1,0 1,0 0,-25 0,25 0,-24-1,24 1,-25 0,0-25,0 25,0-25,1 0,-1 0,0-25,0 25,50 0,-25 25,25-25,0 25,-1-1,1 1,0-25,0 25,0 0,-1-25,1 0,0-25,0 25,0-25,0 0,-1 1,1-1,-25 0,25 0,-25-24,25 24,-25 0,0 50,-25 0,25-1,0 1,0 25,0-25,0 24,0-24,0 0,0 0,0-1,0-48,25 24</inkml:trace>
  <inkml:trace contextRef="#ctx0" brushRef="#br0" timeOffset="191452.1018">17884 8508,'0'25,"0"0,0-1,0 1,0 0,0 0,0 0,-25-1</inkml:trace>
  <inkml:trace contextRef="#ctx0" brushRef="#br0" timeOffset="191648.4786">18107 8359,'25'0,"0"0,0 0,-25-25</inkml:trace>
  <inkml:trace contextRef="#ctx0" brushRef="#br0" timeOffset="191739.6273">18355 8334,'25'0,"0"0,0 25</inkml:trace>
  <inkml:trace contextRef="#ctx0" brushRef="#br0" timeOffset="191843.7941">18604 8334,'24'25</inkml:trace>
  <inkml:trace contextRef="#ctx0" brushRef="#br0" timeOffset="191971.7832">18876 8483,'0'0,"-24"25,24 0,-25 0,25-1,-25 26,0-25,0 0</inkml:trace>
  <inkml:trace contextRef="#ctx0" brushRef="#br0" timeOffset="192547.7748">19224 7863,'0'25,"0"0,0 24,0 1,0 0,0 24,-25 0,25 1,0-26,-25 26,25-26,0 1,-25 0,25-26,0-48,25-1,-25-25,0 25,25-24,-25-1,25 1,-25-1,24 0,1 1,0 24,0 0,0 25,-1 0,-24 25,25 0,-25 0,0-1,0 26,0-25,0 0,0-1,-25 26,25-25,-24 0,-1-25,0 24,0-24,0 0,1 0,-1-24,0-1,50 50,0-1,-25 1,24-25,1 25,0 0,0 0,0-25,-1 24,1-24,0 0,-25-24,25 24,0-25,-1 0</inkml:trace>
  <inkml:trace contextRef="#ctx0" brushRef="#br0" timeOffset="192964.6561">19571 8334,'-25'-24,"25"48,0 1,0 0,-25 0,25 24,0-24,0 0,0 25,0-26,-25-24,25 25,25-50,0-24,-25 24,25 0,-25 0,25 1,0-1,-25 0,24 25,1 25,-25 0,-25-25,25 24,0 1,0 0,0 0,0 0,25-50,0 0,0 0,-25 0,25 1,-25-1,24 0,-24 0,25 25,-25 25,0 0,0 24,0-24,-25 0,25 0,0 0,0-1,25 1,0-25,0-25,24 1,-24-1,25 0</inkml:trace>
  <inkml:trace contextRef="#ctx0" brushRef="#br0" timeOffset="193180.3214">20265 8285,'75'-124,"-150"248,150-273,-75 124,0 0,-25 1,0 24,0 0,1 0,-1 24,0 1,-25 0,26 0,-1 24,0-24,25 25,-25-25,25 24,0-24,0 0,0 0,25-1,-25 1,25 0,0-25,-1 25,1-50,0 25,0 0,0-25,-1 0,1 1</inkml:trace>
  <inkml:trace contextRef="#ctx0" brushRef="#br0" timeOffset="193327.7294">20117 8285,'24'0,"1"0,25 0,-25-25,-1 25,1 0,25 0,-25-25</inkml:trace>
  <inkml:trace contextRef="#ctx0" brushRef="#br0" timeOffset="194091.9938">20588 8037,'-25'0,"25"25,0-1,-25 1,25 25,-25-1,25 1,-24 0,24-26,0 26,0 0,0-26,0 1,0 0,24-25,1-25,-25-24,25 24,0-25,0 25,-25-24,24-1,1 25,-25-24,25 24,-25-25,25 26,-25 48,-25 1,25 0,0 25,-25-1,25 1,-25-1,25 1,-24 0,24-1,-25-24,25 25,0-26,0-48,25-1,-25 0,24-25,-24 26,25-26,0 0,0 1,0-1,-25 25,25-24,-1-1,1 25,0 1,0 24,0 0,-1 24,1 1,-25 0,0 0,0 0,0-1,0 1,-25 0,1 0,-1 0,0-25,0 24,0 1,-24 0,24-25,0 0,-25 25,26-25,-1 0,50 0,-1 0,1 25,0-25,0 0,0 24,0-24,-1 25,1-25,0 25,0-25,0 25,-1-25,1 25,0-25,-75-50,75 50</inkml:trace>
  <inkml:trace contextRef="#ctx0" brushRef="#br0" timeOffset="194224.4153">21158 8558,'-24'0,"24"24,0-48</inkml:trace>
  <inkml:trace contextRef="#ctx0" brushRef="#br0" timeOffset="194600.434">21779 8235,'0'0,"-25"-25,25 1,-25 24,0 24,0-24,0 25,25 0,-24 0,-1 0,25-1,0 1,0 0,25-25,-25 25,24 0,1-25,-25 24,25 1,0 0,-25 0,0 0,0-1,-25 1,25 0,-25-25,25 25,-25-25,25-25,0 0,0 0</inkml:trace>
  <inkml:trace contextRef="#ctx0" brushRef="#br0" timeOffset="194763.5234">21952 8186,'-25'24,"25"1,0 0,0 25,0-26,0 26,0 0,0-26,0 26,0 0,-24-26,24 1,0 0,0 0,-25 0</inkml:trace>
  <inkml:trace contextRef="#ctx0" brushRef="#br0" timeOffset="194927.6249">21803 8458,'25'0,"0"-24,25 24,-26 0,1 0,25 0,-25 0,24-25,-24 25,0 0,0 0</inkml:trace>
  <inkml:trace contextRef="#ctx0" brushRef="#br0" timeOffset="207247.9812">2902 11385,'-25'0,"50"0,0 0,0 0,24 0,1 0,0-24,24 24,-24 0,24 0,-24-25,24 25,-49 0,24-25,1 25,-25 0,0 0,-1 0,-24 25,-24-25,-1 0,0 0,0 25,0-25,-24 24</inkml:trace>
  <inkml:trace contextRef="#ctx0" brushRef="#br0" timeOffset="207471.5879">2902 11534,'0'0,"-25"0,50 0,0 0,0 0,24 0,1 0,0 0,24 0,-24-25,24 25,-24 0,24-24,-24 24,-1-25,1 25,-25 0,24 0,-24 0,0-25,-25 50,0-50,-25 25</inkml:trace>
  <inkml:trace contextRef="#ctx0" brushRef="#br0" timeOffset="207703.7091">3522 11088,'0'24,"25"1,0-25,-25 25,25 0,-1-25,26 25,-25 0,0-1,0-24,-1 25,1-25,0 25,-25 0,0 0,-25-25,25 24,-25 1,1 0,-1 25,-25-26,0 26,1-25,-1 0</inkml:trace>
  <inkml:trace contextRef="#ctx0" brushRef="#br0" timeOffset="207992.5706">3026 11237,'-25'0,"1"24,24 1,-25 25,0-25,0 24,0-24,1 0,-1 0,0-1,0 1,25 0,25-25,0 0,0 25,24-25,1 25,-1-25,1 24,0-24,24 0,-24 0</inkml:trace>
  <inkml:trace contextRef="#ctx0" brushRef="#br0" timeOffset="208259.7296">4514 10592,'25'0,"0"0,0 0,0 24,-25 1,24 0,-24 0,0 0,0-1,0 1,-24 0,-1 0</inkml:trace>
  <inkml:trace contextRef="#ctx0" brushRef="#br0" timeOffset="208636.1909">4366 11013,'24'-25,"26"1,-25 24,0-25,-1 25,1 0,25-25,-25 50,-1-25,1 0,-25 25,25-1,-25 1,-25 0,25 0,-25 24,1-24,24 25,-25 0,0-26,-25 26,26-25,-1 0,0-1,0 1,0-25,1-25,24 1,0-1,-25 0,25 0,0 0,0 1,0-1,25 0,-25 0,24 25,1 0,0 0,0 0,24 0,-24 25,25-25,-1 0,1 0,0 25,-1-25,1 0,-25 0,24 0,-24 0,-99-50,49 75</inkml:trace>
  <inkml:trace contextRef="#ctx0" brushRef="#br0" timeOffset="208804.2194">4539 11311,'0'0,"0"25,0 0,0-1,0 1,0 0,0 25,0-26,-25 26,25-25,25 0,-25-1,0 1,0 0,25-50,-25 0,0-24,25 24</inkml:trace>
  <inkml:trace contextRef="#ctx0" brushRef="#br0" timeOffset="208912.0707">4688 11311,'50'50,"-100"-100,100 149,-26-49,-24-1,0 1,0 0,0 24,25-24,-25-1,0 1,0-1,0-24</inkml:trace>
  <inkml:trace contextRef="#ctx0" brushRef="#br0" timeOffset="209504.0051">5110 11137,'0'-25,"25"25,-1 25,1-25,0 25,-25 0,25 0,-25 0,0 24,-25-24,25 25,-25-1,25-24,-25 0,25 24,-24-24,48-50,-24-24,25 24,-25-25,25 1,0-1,-25 1,25-1,-25 0,24-24,1 24,-25 1,25-1,-25 25,25 0,0 25,-25 25,0 0,0 0,0 24,0 1,0 0,0-1,0 1,0 0,0-26,-25 26,25-25,25-50,-25 0,24-24,-24 24,25-25,0 25,0-24,0 24,-1 0,1 25,0 25,0-25,-25 25,25-25,-25 24,0 1,0 0,0 0,0 25,-25-50,25 24,-25 1,0 0</inkml:trace>
  <inkml:trace contextRef="#ctx0" brushRef="#br0" timeOffset="209635.7582">5507 11311,'-25'50,"50"-100,-75 149,50-74,-25 0,25 24,-25-24,25 0,-24 25,-1-26,0-24,25-24,0-1</inkml:trace>
  <inkml:trace contextRef="#ctx0" brushRef="#br0" timeOffset="209776.3757">5531 11485,'25'24,"-50"-48,75 48,-25 1,0 0,-1 0,1 0,0-1,0 1,0-25,-25 25,24-25,-48 0,-1 0</inkml:trace>
  <inkml:trace contextRef="#ctx0" brushRef="#br0" timeOffset="210644.3197">6945 11286,'-24'0,"24"-25,0 1,24-1,-24 0,25-25,0 25,-25 1,25-1,-25 0,25 25,-1 25,-24 0,0 24,25 1,0 0,-25-1,25 1,0-1,-25 1,24-25,1 24,-25-24,25 0,0-25,-25 25,25-25,-25-25,0 0,0 0,0-24</inkml:trace>
  <inkml:trace contextRef="#ctx0" brushRef="#br0" timeOffset="210832.3669">7317 10939,'-24'25,"24"-1,0 1,-25 0,0 25,0-26,25 26,-25 0,1-1,-26 1,25 24,0-24,1-25,24 24,-25-24,25 0,25-25</inkml:trace>
  <inkml:trace contextRef="#ctx0" brushRef="#br0" timeOffset="210959.7401">7392 11286,'0'25,"25"0,-25 0,0-1,0 1,0 0,0 0,0 0,0-1,24 1</inkml:trace>
  <inkml:trace contextRef="#ctx0" brushRef="#br0" timeOffset="211352.612">8012 10914,'0'25,"0"0,-25 24,25 1,0-1,-25 1,25 0,-25-1,25-24,-24 25,24-25,-25-1,0 1,25 0,-25-25,0 0,1 0,-1-25,25 0,0 1,0-26,0 25,0 0,0 1,0-1,25 0,-1 25,1 25,0-25,0 25,0-1,-1-24,26 25,-25 0,0 0,0-25,-1 0,1 0</inkml:trace>
  <inkml:trace contextRef="#ctx0" brushRef="#br0" timeOffset="211495.6783">8210 11112,'0'75,"0"-150,0 200,0-76,0-24,0 25,0-26,0 26,0-25,0 0,0-1,0 1,0-50,-24 1</inkml:trace>
  <inkml:trace contextRef="#ctx0" brushRef="#br0" timeOffset="211771.4122">7764 10740,'25'0,"-1"0,1 0,0 25,25-25,-26 0,26 25,0-25,-1 0,1 0,0 0,-26 0,1 0,0 0,0 0,0 0,-50-25,25 0,-25 1,25-1,-25 25,25-25,-25 0,25 0,0 1</inkml:trace>
  <inkml:trace contextRef="#ctx0" brushRef="#br0" timeOffset="212055.5062">8756 11237,'25'0,"0"-25,24 25,-24 0,25-25,-26 25,1 0,25-25,-25 25,0 0</inkml:trace>
  <inkml:trace contextRef="#ctx0" brushRef="#br0" timeOffset="212203.6685">8954 11013,'0'25,"0"0,0 0,0-1,0 26,0 0,0-1,0 1,25-25,-25 24,0-24</inkml:trace>
  <inkml:trace contextRef="#ctx0" brushRef="#br0" timeOffset="212355.6024">9302 11162,'25'25,"-25"0,24 0,1-25,0-25,0 0,0 0</inkml:trace>
  <inkml:trace contextRef="#ctx0" brushRef="#br0" timeOffset="212431.7842">9599 11112,'50'25,"-100"-50,125 75,-50-25,-25 0</inkml:trace>
  <inkml:trace contextRef="#ctx0" brushRef="#br0" timeOffset="212563.6548">9847 11088,'25'24,"0"-24,0 25,0-25,-1 0</inkml:trace>
  <inkml:trace contextRef="#ctx0" brushRef="#br0" timeOffset="214407.7453">10294 11088,'25'0,"0"0,-1 0,1 0,25 0,-25 0,24 0,-24-25,0 25,24 0,-24 0,0 0,0 0,-25-25,25 25,-25 25,-25-25,-25-50,25 50,1-25</inkml:trace>
  <inkml:trace contextRef="#ctx0" brushRef="#br0" timeOffset="214591.8301">10542 10840,'0'24,"0"1,0 0,0 25,0-1,25 1,-25-25,0 24,0 1,0 0,0-26,25 26,-25-25,0 0,0-1</inkml:trace>
  <inkml:trace contextRef="#ctx0" brushRef="#br0" timeOffset="215067.9694">11063 11187,'-25'0,"25"-25,25 0,-25 0,0 1,25-1,-1-25,1 25,0-24,-25 24,25-25,0 26,0-1,-25 0,24 25,-24 25,25 24,-25-24,0 25,25-25,-25 24,25 1,-25-25,25 24,-1 1,-24-25,25 24,-25-24,25 0,-25 0,25 0,-25-1,0-48,0-1,0 0,-25-49,0 24,25 25</inkml:trace>
  <inkml:trace contextRef="#ctx0" brushRef="#br0" timeOffset="215235.745">11460 10716,'-25'24,"25"1,-25 0,0 25,25-26,-24 26,-1 0,0-1,0 1,0-1,1 1,-26 25,25-26,0 1,0-1,25-24,-24 0</inkml:trace>
  <inkml:trace contextRef="#ctx0" brushRef="#br0" timeOffset="215708.2659">11609 11013,'24'25,"-24"0,0 0,0-1,0 26,0-25,0 25,25-26,-25 1,0 0,25-25,-25-25,0 0,25 1,0-26,-25 0,24 25,1 1,-25-1,25 0,-25 50,0 0,0 24,0-24,0 0,0 25,0-26,0 1,25 0,-25-50,0 0,25 1,-1-1,-24-25,25 25,-25 0,25 25,-25-24,25 24,-25 24,0 1,0 0,25 25,-25-25,0-1,0 1,24 0,-24 0,25-25,-50-50,50 25</inkml:trace>
  <inkml:trace contextRef="#ctx0" brushRef="#br0" timeOffset="216035.4966">12452 10790,'0'0,"0"25,-25 0,25-1,-25 1,25 25,-24-25,24 24,-25-24,25 0,-25 24,0-24,0 25,25-25,-24 0,-1-1,0-24,0 0,0-24,0-1,25-25,0 25,0-24,25 24,-25 0,0 0,25 0,0 25,0 0,0 25,-1 0,1 0,0 0,0-1,0 1,-1 0,-24 0,25 0,0 0,0-25,-75-50,75 25</inkml:trace>
  <inkml:trace contextRef="#ctx0" brushRef="#br0" timeOffset="216419.5389">12551 11038,'0'0,"0"25,0 0,0-1,-25 1,25 0,0 25,0-25,0-1,0 1,0 0,0-50,0 0,25 1,-25-1,25 0,-25 0,25 0,-25 0,25 50,-25 0,0 25,0-25,0-1,0 26,0-25,0 0,24-25,1-25,-25 0,0 0,25 0,0 1,-25-1,25 0,-1 25,-24 25,25 0,-25-1,0 1,0 0,0 25,0-26,0 1,-25-25,25-25,-24 25</inkml:trace>
  <inkml:trace contextRef="#ctx0" brushRef="#br0" timeOffset="216720.357">12105 10740,'0'-24,"24"48,1-24,25 0,-25 0,49 0,-24 0,-1 0,1 0,0 0,-1 0,1 0,-25 25,24-25,-24 0,0 0,-50-25,0 1,25-1,-25 0,1 0,24 0,-25 1,25-1,0 0</inkml:trace>
  <inkml:trace contextRef="#ctx0" brushRef="#br0" timeOffset="217004.3418">12898 10988,'25'-24,"0"24,25 0,-26 0,1 0,0 0,0 0,0 0,-1 0,-48 0,-1 0,25 24</inkml:trace>
  <inkml:trace contextRef="#ctx0" brushRef="#br0" timeOffset="217139.7227">12923 11112,'-25'0,"50"0,-50 25,50-25,0 0,0 0,0 0,24 0,-24 0,25 0,-26 0,26 0,-25-25,25 25,-1-24</inkml:trace>
  <inkml:trace contextRef="#ctx0" brushRef="#br0" timeOffset="217404.5017">13519 10914,'0'0,"-25"0,0 0,25 25,-25-25,0 25,25-1,0 1,-24 25,24-1,24 1,-24 0,25-25,-25 24,25-24,0 0,24-25,-24 25,0-50,0 25,24-25,-24 0,0-24,0 24,0-25,-25 25,24-24,-24 24,0 0,-24 0,24 0,-25 1,25-1,-25 0,0 25,0-25,1 50,-26-25,25 25,-24-25,24 25,0-25,0 24</inkml:trace>
  <inkml:trace contextRef="#ctx0" brushRef="#br0" timeOffset="217699.749">13295 10716,'25'24,"0"-24,25-24,-1 24,1 0,-1 0,1 0,24 0,-24 0,0 0,-1 0,26 0,-26-25,-24 25,25 0,-26 0,-24 25,25-25,-50-25,1 0,-1 0,0 0,-49-49,49 49</inkml:trace>
  <inkml:trace contextRef="#ctx0" brushRef="#br0" timeOffset="222511.5025">14833 10443,'-25'0,"25"25,0-1,0 1,0 25,-24-1,24 1,-25 0,25-1,-25 1,0-1,0 1,1 0,-1-1,0 1,0-25,0-1,1 1,24 0,-25-25,0 0,25-25,-25 25</inkml:trace>
  <inkml:trace contextRef="#ctx0" brushRef="#br0" timeOffset="222747.3687">14436 10691,'25'0,"0"0,0 0,0 0,24 0,1 0,24-25,-24 25,24-25,1 25,-26-25,26 25,-26 0,-24 0,25 0,-26 0,1 0,-50 25,1 0,-1 0,0-25,0 25,-24-25</inkml:trace>
  <inkml:trace contextRef="#ctx0" brushRef="#br0" timeOffset="222916.1308">14883 10790,'-25'0,"50"0,-50 25,25 0,0-1,0 1,-25 0,25 25,0-26,0 26,0 0,-25-1,25 1,-24-25,24 0,0 24,0-24,24-50,-24 0</inkml:trace>
  <inkml:trace contextRef="#ctx0" brushRef="#br0" timeOffset="223403.5079">14932 10840,'0'0,"0"-25,25 0,-25 0,25 25,0 0,0 25,-25 0,0 0,0-1,0 26,0-25,0 24,0-24,0 25,0-1,0 1,0 0,0-1,0-24,0 0,0 25,0-26,0 1,0-50,-25 1,0-1,0 0,25-25,-25 26,1-1,-1-25,0 25,25-24,-25 24,25 0,0 0,0 0,25 25,0 0,0 0,-1 0,1 0,0 0,0 25,0-25,-25 25,0 0,-25 0,0-1,0 1,0 0,1 0,-1 0,0-25,25 25,-25-25,50 0,0-25,0 0,24 0,1 0,-1-24</inkml:trace>
  <inkml:trace contextRef="#ctx0" brushRef="#br0" timeOffset="223667.2089">15503 10740,'0'-24,"0"48,25 1,-25 0,25 25,-25-1,0 1,24-1,-24 1,0 0,0-1,0 1,0 0,0-26,-24 1,24 0,0-50,-25 25,0-25,25 1</inkml:trace>
  <inkml:trace contextRef="#ctx0" brushRef="#br0" timeOffset="224023.1856">15379 10939,'0'-25,"0"50,0-75,25 50,0 25,-1-25,1 25,0 0,-50-1,25 1,-25 0,1 0,-1 0,0-25,25 24,-25-24,25-24,25 24,0-25,0 25,-1-25,1 25,0 0,0 0,-25 25,-25 0,0-1,25 1,-25 0,1 25,-1-50,0 25,0-25,50-25,-25 0,25 0,0-25,24 1,-24-1,0 1,0-1,24 0,-24 1,0-1</inkml:trace>
  <inkml:trace contextRef="#ctx0" brushRef="#br0" timeOffset="224251.7624">15726 10592,'0'-50,"0"100,0-75,0 50,0-1,0 26,0 0,0 24,0-24,0 24,0 25,0-24,0 24,0-25,-25 1,25-1,0-24,0-1,0-24,0 0,0 0,0 0,0-50,0 0,0 0,0 0,0-24,25-1,-25 1</inkml:trace>
  <inkml:trace contextRef="#ctx0" brushRef="#br0" timeOffset="224635.9684">15751 10864,'0'0,"25"-24,0 24,-1 0,1 0,0 0,-25 24,0 1,0 0,-25 0,0 0,1-1,-1 1,0-25,0 25,50-25,0-25,0 25,-1 0,1 0,-25-25,25 25,0 0,0 0,-50 25,25 0,-25 0,0 0,0-1,1 1,-1 0,0 0,0 0,25 0,25-25,0 0,-25-25,25 25,24-25,-24 0,25 25,-26-25,26 0,-25 1,24-1</inkml:trace>
  <inkml:trace contextRef="#ctx0" brushRef="#br0" timeOffset="224828.1756">16321 10468,'25'0,"0"0,0 0,0 0,0-25,-1 25,1 0,0 0,0 0,-50 25,0-25</inkml:trace>
  <inkml:trace contextRef="#ctx0" brushRef="#br0" timeOffset="224935.7387">16446 10492,'-25'224,"50"-448,-50 472,25-223,0 0,0 0,0 0,-25-25,0 0</inkml:trace>
  <inkml:trace contextRef="#ctx0" brushRef="#br0" timeOffset="225095.7413">16148 10592,'0'24,"0"1,0 0,0 0,25 24,-25-24,0 0,24 25,-24-26,0 1,25 0</inkml:trace>
  <inkml:trace contextRef="#ctx0" brushRef="#br0" timeOffset="225311.4851">16197 10716,'0'0,"25"-25,0 25,0-25,0 25,24-25,1 25,0-25,-1 25,1-24,-1 24,-24 0,25 0,-1 0,-24 0,0 0,0 24,0-24,-50 25,25 0,-25-25,25 25,-25 0,0-1,1 1,-26-25,25 25,-24-25,-1 0,0 25</inkml:trace>
  <inkml:trace contextRef="#ctx0" brushRef="#br0" timeOffset="225460.6308">16321 10592,'0'24,"0"1,0 0,25 0,-25 0,0-1,0 1,25 0,0 0,-25-50,25 0,0 0</inkml:trace>
  <inkml:trace contextRef="#ctx0" brushRef="#br0" timeOffset="225632.3827">16644 10542,'0'-25,"0"50,0-25,-25 25,25 0,-25-1,25 1,-24 0,-1 25,0-1,-25 1,1-1,-1 1,0 0,1 24,-1-24,1-1,-1 1,25 0,0-26,1 1,-1-25,25-25</inkml:trace>
  <inkml:trace contextRef="#ctx0" brushRef="#br0" timeOffset="225784.1829">16495 10889,'0'0,"25"0,0 25,0 0,24 0,-24-1,0 1,0 0,-1 0,-24 0,-24-25</inkml:trace>
  <inkml:trace contextRef="#ctx0" brushRef="#br0" timeOffset="226196.7093">16421 10964,'25'0,"-1"24,1 1,0-25,-25 25,0 0,-25 0,0-1,1-24,-1 25,0-25,0-25,50 25,0 0,0 0,-1 25,1-25,0 0,-25 25,25-25,-25 25,0 0,-25 0,0-25,0 0,1 0,-1 0,0 0,0 0,0 0,50 0,0 0,0 24,0-24,24 0,-24 25,0-25,0 0,-1 25,1-25,0-25,0 25,0-25,-1 1</inkml:trace>
  <inkml:trace contextRef="#ctx0" brushRef="#br0" timeOffset="226515.6403">17041 10468,'-25'0,"25"24,0 1,0 0,0 0,0 0,25-25,0 24,-25 1,49-25,-24 0,0 0,0 0,-50 0,25 25,-25 0,0 24,0-24,1 25,-1-1,0 26,25-26,-25 26,0-26,25 1,-24 25,24-51,0 26,0-25,24 0,-24-50,0 0,0 0,25-24,-25 24</inkml:trace>
  <inkml:trace contextRef="#ctx0" brushRef="#br0" timeOffset="226792.4571">17090 10889,'100'-124,"-200"248,224-248,-99 124,0 0,0 0,0 0,-1 25,-24 0,0 0,0-1,0 1,-24 0,24 25,0-26,0 26,0-25,0 24,0 1,0-25,0 25,24-26,-24 1,0 25,0-25,0-1,0 1,-24-25,-1-25,0 1</inkml:trace>
  <inkml:trace contextRef="#ctx0" brushRef="#br0" timeOffset="227760.0378">17041 11038,'25'0,"-1"-25,1 25,0 0,0 0,0 0,-25 25,0 0,0 0,0-1,-25 1,25 0,-25 25,0-25,25-1,0-48,0-26,25 25,-25-25,25 1,-25 24,25-25,-25 26,0-26,24 25,-24 0,-24 25,24 25,-25 25,25-25,-25 24,25 1,-25-25,25 24,0-24,0 0,0 0,25-25,0-25,-25 0,25 0,-1 0,1-24,0-1,0 25,0-24,-1-1,1 25,-25 1,25-1,0 0,-25 50,0 0,0-1,0 1,-25 0,25 0,0 0,0-1,0 1,25-25,0 0,-1-25,1 25,-25 25,-25 0,25 0,-24 0,-1-1,0 1,0 25,0-25,1 0,-1-25,25 24,25-24,-1 0,1-24,25 24,-25-25,-1 25,26-25,-25 25,0 0,0-25,-1 0,-24 0,0 1,0-1,0 0,0 0,0 0,0 1,0-1,0-25,0 25,0 1,0-1,0 0,-24 50,24 0,0 24,0-24,-25 25,25-1,0 1,0 24,0 1,-25-26,25 26,0-1,25 1,-25-26,0 26,0-26,25 26,-25-26,0 1,0-1,0-24,0 0,0 0,0 0,-25-50,25 0,0 0</inkml:trace>
  <inkml:trace contextRef="#ctx0" brushRef="#br0" timeOffset="239863.8878">2877 12650,'-24'0,"-1"0,74 25,-24-25,25-25,-1 25,1 0,24 0,1-24,-26 24,26-25,-1 25,1 0,-1-25,-24 25,-1 25,1-25,-25 0,0 0,-1 0,1 0,-50 0,-24-25,24 50,-25-25,1 0</inkml:trace>
  <inkml:trace contextRef="#ctx0" brushRef="#br0" timeOffset="240159.7185">2853 12874,'0'0,"-25"24,50-24,-1 0,1 0,25 0,24 0,-24 0,24 0,1-24,-1 24,0 0,1-25,-26 25,26-25,-26 25,-24 0,25 0,-25 0,0 0,-1 0,-24-25,-24 25,24-25</inkml:trace>
  <inkml:trace contextRef="#ctx0" brushRef="#br0" timeOffset="240431.8792">3597 12328,'0'25,"24"0,1-1,25 1,-25 0,0 0,-1-25,26 25,-25-1,0-24,24 25,-24-25,0 25,0-25,-1 0,-24 25,0 0,0-1,0 1,0 0,-24 0,-1 0,0-1,0 1,-24 25,-1-25,0-1,-24 26</inkml:trace>
  <inkml:trace contextRef="#ctx0" brushRef="#br0" timeOffset="240811.8118">3076 12378,'-25'24,"25"1,-25-25,0 50,1-25,-1 24,0 1,0-1,-24 1,24 0,0-26,0 1,0 0,1 0,-1 0,50-1,-1-24,1 25,25-25,-1 25,1 0,0-25,-1 25,1-25,24 0,-24 24,-1-24,1 0,0 0</inkml:trace>
  <inkml:trace contextRef="#ctx0" brushRef="#br0" timeOffset="243532.5798">5432 12452,'-25'-25,"25"50,25 0,-25 24,0 1,0 0,25 24,-25-24,0 24,25-24,-25-1,0 1,0-25,0-1,0-48,0-1,0 0,0 0,0-24,0-1,0 25,0-24,0-1,0 0,0 26,25-1,-25 0,0 0,24 0,1 25,0 0,0 0,0 0,24 0,-24 25,25-25,-26 25,26-25,-25 0,0 25</inkml:trace>
  <inkml:trace contextRef="#ctx0" brushRef="#br0" timeOffset="243875.6914">6127 12452,'-25'0,"0"-25,0 25,1 25,-1-25,25 25,-25 0,0 24,0 1,25-1,-24 26,24-26,0 1,0 0,0-26,0 1,24-25,-24 25,25-50,0 0,0 1,-25-26,25 0,-1 1,1-1,0 1,-25-1,25 25,-25-24,0 24,0 0,0 50,0 0,0 24,0-24,25 25,-25-26,0 1,24 0,-24 0,25 0,0-25,0-25,0 0,-25 0</inkml:trace>
  <inkml:trace contextRef="#ctx0" brushRef="#br0" timeOffset="244172.5401">6400 12427,'0'0,"0"25,0 0,-25 0,25-1,0 1,0 25,0-1,0 1,0-25,-25 24,25-24,25-25,-25-25,0 1,25-26,-25 25,24-24,-24-1,25 25,0-24,-25 24,25 0,-25 0,25 50,-25 0,0 24,0-24,0 25,0-25,24 24,-24-24,25 0,-25 0,25-1,0-24,0 0,-1 0,1-24,0-1</inkml:trace>
  <inkml:trace contextRef="#ctx0" brushRef="#br0" timeOffset="245136.4712">6970 12005,'-25'0,"25"25,0 0,0 0,0 24,0 1,0 0,0 24,0 1,0-1,0 0,0 1,0-26,0 1,0 0,0-26,0-48,0-1,0-25,0 1,0-1,0 0,25 1,-25 24,25-25,-25 26,25-26,0 25,-1 25,-24-25,25 25,0 25,0 0,0 0,-25 0,0-1,-25 1,0 0,0-25,25 25,-25-25,1 25,-1-25,0 0,25 24,-25-24,0 0,50 0,0 25,0 0,0-25,-1 25,1-25,0 0,0 25,0-25,24 0,-24-25,25 25,-26-25</inkml:trace>
  <inkml:trace contextRef="#ctx0" brushRef="#br0" timeOffset="245372.0347">7516 12129,'0'0,"-25"0,25 25,-25 0,25 25,-25-25,25 24,0 26,0-26,0 1,0-1,0 1,25 0,-25-1,25-24,0 0,24-25,-24 25,0-25,25-25</inkml:trace>
  <inkml:trace contextRef="#ctx0" brushRef="#br0" timeOffset="245755.9322">8086 12154,'-24'25,"24"0,0 0,0 24,0 1,-25-25,25 24,0 1,-25-25,0 24,25-24,-25 0,25 0,-25-25,1 0,24 25,-25-25,0-25,0 25,0-25,1 0,24 0,-25 1,25-1,0 0,0 0,25 0,-1 25,1 0,0 25,0-25,0 25,24 0,-24-25,0 25,0-1,0 1,-1-25,1 0,0 0,0-25,0 25,-25-24</inkml:trace>
  <inkml:trace contextRef="#ctx0" brushRef="#br0" timeOffset="245895.8457">8235 12353,'0'25,"0"-50,0 74,0-24,25 25,-25-25,0 24,0-24,0 25,0-26,0 1,0 0,-25-50</inkml:trace>
  <inkml:trace contextRef="#ctx0" brushRef="#br0" timeOffset="246183.4781">7739 12105,'25'24,"0"-24,-1 0,1 0,25 25,-1-25,1 0,0 0,-1 25,1-25,0 0,-1 0,-24 0,0 0,0 0,-1 0,1 0,-25-25,-25 0,25 1,-24 24,24-25,-25 0,25 0,-25 0,25 1,-25-1</inkml:trace>
  <inkml:trace contextRef="#ctx0" brushRef="#br0" timeOffset="246403.6749">8657 12378,'25'0,"-1"0,1 24,0-48,0 24,0-25</inkml:trace>
  <inkml:trace contextRef="#ctx0" brushRef="#br0" timeOffset="246511.4456">8930 12328,'24'-25,"1"25,-25-25</inkml:trace>
  <inkml:trace contextRef="#ctx0" brushRef="#br0" timeOffset="246579.9116">9079 12328,'0'0,"0"25,0 0,24-50</inkml:trace>
  <inkml:trace contextRef="#ctx0" brushRef="#br0" timeOffset="247035.5806">9872 12030,'0'25,"-25"-25,25 25,0 0,0 24,-24 1,24 0,-25-1,0 1,0-1,0 1,1-25,-26 0,25-1,0 1,1-25,-1 0,0-25,0 1,25-1,0 0,0-25,0 26,0-1,0-25,25 50,-25-25,25 25,-25-24,25 24,-1 24,26-24,-25 0,0 25,-1 0,26 0,-25-25,0 25,-1-1,1-24,0 25,0-50</inkml:trace>
  <inkml:trace contextRef="#ctx0" brushRef="#br0" timeOffset="247412.4776">9996 12278,'0'0,"-25"25,25 0,0 0,25 0,-25-1,0 1,0 0,0 25,0-26,25 1,-25 0,0-50,0 0,25 1,-25-1,25-25,0 25,-25-24,24 24,1 0,-25 50,0 0,0 0,0-1,0 1,0 0,0 0,0 0,0-1,25-48,-25-1,0 0,25 0,0 0,-25 1,24-1,1 25,0 0,-25 25,25-1,0 1,-25 0,0 0,24 0,-24-1,0 1,0 0,-24-50</inkml:trace>
  <inkml:trace contextRef="#ctx0" brushRef="#br0" timeOffset="247743.4269">9475 11931,'0'-25,"25"50,0-25,0 0,24 0,1 25,0-25,-1 0,1 0,-1 0,26 0,-26 0,1 0,0 0,-1 0,-24 0,25-25,-25 25,-1-25,-48 25,24-25,-25 1,0-1,0 0,25 0,-25 0,1 25,24-24</inkml:trace>
  <inkml:trace contextRef="#ctx0" brushRef="#br0" timeOffset="247967.7233">10492 11981,'0'0,"25"24,0 1,0 25,0-25,-1 24,1 1,0 0,0-1,0 1,-25-1,24 1,-24 0,25-26,-25 26,0 0,-25-1,25-24,-24 25,-1-26</inkml:trace>
  <inkml:trace contextRef="#ctx0" brushRef="#br0" timeOffset="248232.3846">10914 12254,'25'0,"0"0,-1 0,26 0,-25 0,24 0,-24 0,0 24,0-24,-50 0</inkml:trace>
  <inkml:trace contextRef="#ctx0" brushRef="#br0" timeOffset="248376.1287">10864 12427,'25'0,"0"0,0 0,24 0,-24 0,50 0,-26 0,1 0,0 0,-26 0,26 0</inkml:trace>
  <inkml:trace contextRef="#ctx0" brushRef="#br0" timeOffset="248895.6949">11559 12154,'0'25,"0"0,25 25,-25-26,25 26,-25-25,0 24,0-24,0 0,24 0,-24-50,0 0,0 0,25 1,-25-26,25 0,0 26,-25-1,25 0,-25 0,24 25,1 25,-25 0,0 24,0-24,25 0,-25 25,0-26,0 1,0 0,25 0,-25-50,25 0,-25 0,24 1,1-26,-25 25,25 0,0 1,-25-1,25 25,-1 0,-24 25,25-1,-25 26,25-25,-25 0,25-1,0 1,-1 0,26-25,-25 0,0 0,24 0,-24 0,0-25,0 25,0-49,-25 24,0 0</inkml:trace>
  <inkml:trace contextRef="#ctx0" brushRef="#br0" timeOffset="254768.5805">12055 13915,'0'0,"0"25,25-25,0 0,24 25,1-25,0 0,24 0,-24 0,24 0,-24 0,24 0,-24 0,-26-25,26 25,-25 25,0-25,-1 0,1 0,0 0,-50 0,0 0,-24 0,24 25</inkml:trace>
  <inkml:trace contextRef="#ctx0" brushRef="#br0" timeOffset="255040.6496">12005 14163,'25'25,"0"-25,0 0,24 25,1-25,0 0,24 0,1 0,-1 0,0-25,1 0,-1 25,-24-24,-1 24,1-25,0 25,-26 0,1 0,-25 25,-25-25,1 0,-1 0,-25-25</inkml:trace>
  <inkml:trace contextRef="#ctx0" brushRef="#br0" timeOffset="255280.3103">12650 13717,'0'25,"0"0,25-1,-25 1,50 0,-25 0,-1 0,26-1,-25 1,24-25,-24 25,0 0,0-25,-25 25,0-1,0 1,0 0,0 0,-25 0,0-1,0 26,1-25,-26 0,0-1,1 1,-1 0,-24 0</inkml:trace>
  <inkml:trace contextRef="#ctx0" brushRef="#br0" timeOffset="255584.2272">12154 13742,'-25'0,"25"25,-24-25,24 24,-25 1,25 25,-25-1,0 1,0-25,1 24,-1-24,-25 25,25-25,1-1,-1 1,0-25,50 0,0 25,-1 0,26 0,0-1,-1 1,26-25,-1 25,1-25,-1 0,25-25,-24 25</inkml:trace>
  <inkml:trace contextRef="#ctx0" brushRef="#br0" timeOffset="256015.9889">13965 13866,'0'25,"0"-1,0 26,0 0,25-1,-25 26,0-1,-25-24,25-1,0 1,0 0,25-26,-25 1,-25-25,25-25,25-24,-25 24,0-25,0 1,0-1,0 0,25 26,-25-1,24 0,-24 0,25 0,0 25,0 0,0 0,-1 0,1 25,0-25,25 25,-26-25,1 0,0 0</inkml:trace>
  <inkml:trace contextRef="#ctx0" brushRef="#br0" timeOffset="256344.2485">14560 13990,'-24'0,"-1"-25,0 50,0-25,0 0,1 25,-1-1,25 26,-25 0,25-1,0-24,0 25,0-26,25-24,-25 25,25-25,-1 0,1 0,-25-25,25 1,0-26,0 25,-1-24,-24 24,25 0,-25 0,0 0,0 50,0 25,-25-1,25 1,25-25,-25 24,0-24,0 0,25-25,-25 25,25-50,0 0,-1 0,1-24</inkml:trace>
  <inkml:trace contextRef="#ctx0" brushRef="#br0" timeOffset="256639.6969">14833 13990,'-25'49,"50"-98,-50 123,25-49,0 0,0 24,0 1,-24-25,24 24,0-24,24 0,-24-50,0 0,25 1,-25-1,25-25,-25 25,25-24,0-1,-25 25,24 1,1 24,0 24,-25 1,0 0,-25 25,25-1,0 1,0-1,0 1,0-25,0 0,25 0,0-1,0-48,24 24,-24-50,0 25,24-25,1 1,-25-1,24 1</inkml:trace>
  <inkml:trace contextRef="#ctx0" brushRef="#br0" timeOffset="257059.6844">15379 13618,'0'0,"-25"0,25 25,0-1,0 1,-25 25,25 24,-25 1,25-1,0 0,0 26,0-26,-24 0,24 1,0-25,0-26,0 1,0 0,0-50,0 0,0 1,0-26,24 0,-24 1,0-26,25 26,0-1,-25 0,25 1,0 24,0 25,-1-25,1 50,-25 0,25-25,-25 25,0-1,-25 1,25 0,-25 0,25 0,-24-1,-1-24,0 25,0-25,0 25,0-25,1 0,24 25,24-25,-24 25,25-25,0 24,0 1,0-25,0 0,-1 0,1 0,25 0,-25-25</inkml:trace>
  <inkml:trace contextRef="#ctx0" brushRef="#br0" timeOffset="257255.9047">15875 13841,'0'0,"-25"0,25 25,-25 0,25-1,-24 26,24 0,0 24,0 0,0 1,0-26,24 26,-24-50,25 24,0-49,0 25,0-50,24 25</inkml:trace>
  <inkml:trace contextRef="#ctx0" brushRef="#br0" timeOffset="257579.8325">16520 13965,'-25'25,"25"0,0-1,-25 1,25 25,-24-1,-1 1,25 0,-25-26,25 26,-25-25,25 0,-25 0,0-25,1 0,-1-25,0 25,25-25,-25 0,25 0,0-24,0-1,0 25,25 0,0 1,0 24,-1 0,26 24,-25 1,0 0,0 0,-1 0,1-1,0 1,0-25,-50 0,50-25</inkml:trace>
  <inkml:trace contextRef="#ctx0" brushRef="#br0" timeOffset="257715.6617">16669 14139,'0'49,"0"-98,0 123,25-24,-25-26,0 26,0-25,0 25,0-26,0 1,0 0,-25-25,0-25</inkml:trace>
  <inkml:trace contextRef="#ctx0" brushRef="#br0" timeOffset="258008.5939">16173 13915,'0'-24,"24"24,1 0,0 0,25 0,-1 0,1 0,0 0,-1 24,26-24,-26 0,-24 0,25-24,-26 24,1 0,0 0,-50-25,25 0,-25 25,25-25,-24 0,-1 1,25-1,-25 0,0 0,25 0,-25 1,25-1</inkml:trace>
  <inkml:trace contextRef="#ctx0" brushRef="#br0" timeOffset="258228.7315">17165 14139,'25'0,"-1"24,1-24,0 0,0-24</inkml:trace>
  <inkml:trace contextRef="#ctx0" brushRef="#br0" timeOffset="258327.7985">17438 14139,'0'24,"-25"-24</inkml:trace>
  <inkml:trace contextRef="#ctx0" brushRef="#br0" timeOffset="258439.6172">17661 14139,'0'0,"25"24,0 1</inkml:trace>
  <inkml:trace contextRef="#ctx0" brushRef="#br0" timeOffset="260519.554">11286 11981,'0'-25,"-25"25,25 25,-24-1,-1-24,0 25,0 25,0-25,0-1,1 1,-1 0,0 0,0 0,-24 0,24-1,25 1,-25 0,25 0,-25-25,0 25,1-1,48-24</inkml:trace>
  <inkml:trace contextRef="#ctx0" brushRef="#br0" timeOffset="261103.9345">10815 12402,'-25'0,"50"0,0 0,-1 25,26-25,-25 0,0 25,-1-25,1 0,25 25,-25-25,-1 0,26 25,-25-25,0 0,0 24,-1-24,1 25,0-25,0 0,0 25,-1-25,-48-25,-1 25,0-25</inkml:trace>
  <inkml:trace contextRef="#ctx0" brushRef="#br0" timeOffset="261680.4953">11261 11981,'-24'0,"24"24,-25 1,0 0,0 0,25 0,-25-1,0 1,1 0,-1 0,0 0,-25 24,26-24,-1 0,0 0,0 24,0-49,25 25,-24-25,48 0,1 0,0 0,0 0,0 25,-1-25,1 0,25 25,-25-25,-1 0,1 25,25-25,-25 24,0-24,24 25,-24-25,0 0,-25 25,25-25,-1 0,-48 0,24-25,-25 25,0 0,-25-25,26 25</inkml:trace>
  <inkml:trace contextRef="#ctx0" brushRef="#br0" timeOffset="262047.6905">10988 12402,'-24'0,"24"25,24-25,-24 25,25-25,0 25,0-25,24 0,-24 0,25 25,-25-25,24 24,-24 1,0-25,0 0,0 0,-1 25,1-25,-50 0,1 0</inkml:trace>
  <inkml:trace contextRef="#ctx0" brushRef="#br0" timeOffset="263576.5793">11261 11981,'-24'24,"-1"1,25 0,-25-25,25 25,-25 0,0-25,25 24,-25-24,1 25,-1 0,0 25,0-25,0-25,25 24,-24 1,-1 0,0 0,25 0,-25-25,25 24,-25 1,50-25,0 0,0 0,0 0,-1 25,1-25,0 0,0 25,0-25,-1 0,1 25,0-25,0 0,0 24,0-24,-1 25,1-25,0 0,0 25,0-25,-1 0,-24-25,0 0</inkml:trace>
  <inkml:trace contextRef="#ctx0" brushRef="#br0" timeOffset="264755.6964">18405 13866,'-25'0,"25"25,0-1,0 26,0-25,0 24,0 1,0 0,-25 24,1-24,24-26,-25 26,0-25,25 0,-25 0,0-1,1-24,-1 25,0-25,0 0,0 0,1 0,24-25,-25 25,0-24,0-1,25 0,0 0,0 0,0 0,25 1,0-1,0 25,-1 0,1 0,0 0,0 0,0 25,-1-25,26 0,-25 24,0-24,-1 0,1 25,-50-50</inkml:trace>
  <inkml:trace contextRef="#ctx0" brushRef="#br0" timeOffset="265163.8634">18504 14213,'0'25,"0"0,0-1,0 1,0 0,25 0,-25 0,25-50,-25 0,0-25,25 26,-25-1,25 0,-1 0,-24 50,0 0,25 0,-25 24,0-24,0 25,0-25,0-1,0 1,25-25,-25-25,25-24,-25 24,25 0,-1 0,-24 0,25 1,0 24,0 0,-25 24,25-24,-25 25,0 0,0 0,-25-25</inkml:trace>
  <inkml:trace contextRef="#ctx0" brushRef="#br0" timeOffset="265471.9989">18033 13791,'0'25,"25"-25,0 0,-1 25,26-25,0 0,-1 25,26-25,-26 0,1 0,24 0,-24 0,0-25,-1 25,-24 0,0 0,0 0,-25-25,-25 0,0 1,25-1,-25 0,0-25,25 26,-24-1,24 0,-25 0,25-49,0 49</inkml:trace>
  <inkml:trace contextRef="#ctx0" brushRef="#br0" timeOffset="265703.9164">19025 13742,'0'25,"25"-1,0 1,-25 25,25-1,-1 1,1 0,0-1,0 1,0 24,-1-24,1-1,-25 1,25 0,-50-1,25-24,0 25,-49-25,-1-1,0 26</inkml:trace>
  <inkml:trace contextRef="#ctx0" brushRef="#br0" timeOffset="266023.4345">19521 14089,'-25'0,"50"0,0 0,0 0,0 0,0 0,-1 0,26 0,-25 0,0 0,-1 0,1 0</inkml:trace>
  <inkml:trace contextRef="#ctx0" brushRef="#br0" timeOffset="266167.9802">19496 14238,'-24'0,"48"0,1 25,0-25,0 0,25 0,-1 0,1 0,-1 0,26 0,-26-25,1 25</inkml:trace>
  <inkml:trace contextRef="#ctx0" brushRef="#br0" timeOffset="266731.7274">20290 13915,'0'0,"-25"0,50 25,-25 25,0-25,0 24,0-24,0 25,25-1,-25 1,0-25,0-1,0 1,25-25,-25-25,0 1,25-26,-25 0,24 1,1-1,0 1,-25 24,25 0,-25 0,25 0,-1 25,-24 25,0 0,0 25,0-1,0-24,0 25,25-1,-25-24,0 0,0 0,25-25,0-25,-25 0,25-25,-1 1,1-1,0 25,0 1,0-1,-25 0,25 25,-1 0,-24 25,25 0,-25 24,0-24,0 25,25-26,-25 1,0 25,25-25,0-1,-1-48,1 24,-25-25,0 0,0 0</inkml:trace>
  <inkml:trace contextRef="#ctx0" brushRef="#br0" timeOffset="293080.1595">14957 11956,'-25'0,"25"25,-24-25,24 24,0 26,-25 0,25 24,0 1,-25-1,25 0,0 1,0-1,0-24,0 24,0-24,25-25,-25 24,25-24,-25 0,24 0,1-25,-74-25,73 25</inkml:trace>
  <inkml:trace contextRef="#ctx0" brushRef="#br0" timeOffset="293503.3825">15106 12105,'25'24,"0"-24,-1 0,1 0,25 0,-25-24,24 24,-24 0,0 0,0 0,0 24,-50 1,25 0,-25 0,0 0,0 0,0-1,1 26,-1-25,0 0,0-1,0 1,50-25,0 0,0-25,0 25,-1 0,1 25,0-25,-25 25,0 0,0 0,-25 24,25-24,0 0,-25 0,25 24,-24-24,-1 0,0 24,0-24,25 0,-25 0,1-25,-1 0</inkml:trace>
  <inkml:trace contextRef="#ctx0" brushRef="#br0" timeOffset="293636.0091">15032 12601,'0'0,"24"0,1 0,0 25,0-25,0 0,24 0,-24 0,0 0,0-25,-1 0</inkml:trace>
  <inkml:trace contextRef="#ctx0" brushRef="#br0" timeOffset="293787.6673">15429 12353,'0'0,"-25"25,25-1,25 1,-25 25,0-25,0 24,0-24,0 0,24 24,-24-24,0 0,0-50</inkml:trace>
  <inkml:trace contextRef="#ctx0" brushRef="#br0" timeOffset="293975.6527">15553 12154,'0'25,"0"0,0 0,0 24,24 1,-24 0,0 24,25 0,-25 1,0-1,25 1,-25-26,25 26,-25-26,0 1,0-1,0-24,0 0,-25-25,25-25</inkml:trace>
  <inkml:trace contextRef="#ctx0" brushRef="#br0" timeOffset="294184.5055">15900 12154,'25'0,"-1"0,1 25,0-25,0 0,0 0</inkml:trace>
  <inkml:trace contextRef="#ctx0" brushRef="#br0" timeOffset="294336.0164">15801 12452,'24'0,"1"0,0 0,25 0,-26-25,26 25,-25-25,0 25,-1-24</inkml:trace>
  <inkml:trace contextRef="#ctx0" brushRef="#br0" timeOffset="294992.0165">15999 12303,'-25'-25,"25"50,0 25,25-25,-25 24,25 1,-25 24,25-24,-25-1,0 26,0-26,0 1,0 0,0-26,0 1,0 0,-25 0,0-50,0 0,0 0,1 1,24-1,0 0,0 0,24 0,-24 1,25-26,0 0,0 1,0-1,24 1,-24-1,0 0,0-24,-1 24,1 1,0-1,-25 25,25 0,0 25,-50 25,25 0,0 0,-25 0,25 24,0-24,0 0,0 0,0 0,25-25,0 0,-1-25,1 25,0-25,0 25,25-25,-26 25,1-25,0 25,0 0,-25 25,-25 0,0 0,0 0,1-1,-1 26,-25-25,25 24,-24-24,24 25,25-25,-25-1,25 1,25-50,0 25,-1-24,1-1,0 0,0 0,25 0,-26 1,1-1,0 0,0 0,0 25,-1-25,-24 1,0-1,-24 25,24-25</inkml:trace>
  <inkml:trace contextRef="#ctx0" brushRef="#br0" timeOffset="295135.4423">16446 12105,'-25'24,"50"-48,-50 73,25-24,0 25,0-1,0 26,0-26,0 26,-25-26,25 26,-25-26,0 26,0-26,1 1,24 0,-25-26,0-24</inkml:trace>
  <inkml:trace contextRef="#ctx0" brushRef="#br0" timeOffset="295267.745">16396 12650,'25'25,"0"0,-1 0,-24 0,25 24,0-24,0 0,0 0,-1-1,1 1</inkml:trace>
  <inkml:trace contextRef="#ctx0" brushRef="#br0" timeOffset="295476.1481">16594 12105,'0'-25,"25"50,0-25,-25 24,25 26,0-25,-1 25,1 24,0-24,-25-1,25 26,-25-1,0 0,0 1,-25-1,0 25,0-24,-24-1,24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1:25:23.6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2530 1116,'0'25,"25"0,-25 24,0-24,0 25,0-1,0 1,25 0,-25-1,0 1,0-1,0-24,0 0,0 0,-25 0,25-50,0 0,0 0,0 0,0-24,0-1,25 1,-25-1,24 0,-24 26,25-1,-25 0,25 25,0-25,0 25,0 25,-1 0,1 0,0-1,0-24,0 25,-1 0,1 0,0-25,25 0,-26 0</inkml:trace>
  <inkml:trace contextRef="#ctx0" brushRef="#br0" timeOffset="340.3735">3150 1339,'0'-24,"0"-1,-25 0,1 0,24 0,-25 25,0-24,0 24,0 0,1 24,-1 1,0 0,25 25,-25-1,25-24,0 25,0-1,0-24,25 25,-25-26,0 1,25-25,-25 25,25-50,-1 0,1-24,-25 24,25-25,-25 26,25-26,-25 0,25 26,-25-1,0 0,0 0,0 50,0 0,0 0,0-1,24 1,-24 25,0-25,0 24,0-24,25 0,-25 0,0-1,25-24,0 0,-25-24,25-1</inkml:trace>
  <inkml:trace contextRef="#ctx0" brushRef="#br0" timeOffset="663.8803">3324 1191,'-25'0,"25"24,0 1,0 0,0 25,0-26,0 26,0 0,0-1,0-24,0 25,0-26,0-48,25-1,-25 0,0 0,0-24,25-1,-25 0,24 26,-24-1,25 0,-25 0,25 25,0 25,-25 0,0 0,0 24,0-24,0 25,0-26,25 26,-25-25,24-25,-24 25,25-25,-25 24,25-48,0 24,-25-25,25 0,-1-25,1 26,0-26</inkml:trace>
  <inkml:trace contextRef="#ctx0" brushRef="#br0" timeOffset="1120.2507">3795 868,'0'0,"-25"0,25 25,0 0,0 24,-24 1,24 0,0 24,0-24,0 24,-25 0,25-24,0 24,0-24,0 0,0-1,0 1,0-25,-25-25,25-25,0 0,25-25,-25 1,0-1,0 1,25-26,-25 26,24-1,-24 0,25 26,0-1,0 25,0 0,-1 0,-24 25,25-1,-25 1,0 0,0 0,0 0,0-1,-25 1,1 0,-1 0,0-25,0 25,0-25,1 0,-1 0,0 0,50 0,-25 24,25 1,-1 0,1 0,0 0,0-1,0-24,-1 25,26-25,-25 0,0 0,24 0,-24-25,25 1,-26-1</inkml:trace>
  <inkml:trace contextRef="#ctx0" brushRef="#br0" timeOffset="1291.6272">4192 1091,'0'0,"0"25,-25-25,0 25,25 0,0 0,0 24,0 1,0-1,0 1,0 24,25-24,-25 0,25-26,0 26,0-25,-1-25,1 25,0-25,0-25,24 25</inkml:trace>
  <inkml:trace contextRef="#ctx0" brushRef="#br0" timeOffset="1519.8535">4539 1042,'0'0,"0"25,-25-25,25 24,0 1,-24 25,24-1,-25 1,25 24,-25-24,0 24,25-24,-25 0,25-1,0-24,0 0,0 0,0-50,0 0,0 0,25-24</inkml:trace>
  <inkml:trace contextRef="#ctx0" brushRef="#br0" timeOffset="1703.5478">4539 1091,'0'-24,"25"48,-25 1,25 0,0 25,-1-1,-24 1,25-1,-25 1,25 0,-25-1,25-24,-25 25,25-26,-25 1,0 0,0 0,0 0,-25-25,0 0</inkml:trace>
  <inkml:trace contextRef="#ctx0" brushRef="#br0" timeOffset="1848.3782">4490 1463,'0'-24,"24"24,1 0,0 0,0-25,24 25,-24-25,25 25,-25-25,-1 0,26 25,-25-24,0-1,24 0</inkml:trace>
  <inkml:trace contextRef="#ctx0" brushRef="#br0" timeOffset="2339.4072">4911 1091,'0'0,"0"-24,-24 24,-1 24,25 1,0 25,0-25,0 24,25 1,-25-1,0 26,0-26,0 1,0-25,0 24,0-24,0 0,0-50,0 0,0-24,0 24,0-25,0 1,0-1,0 1,0-1,0 0,24 1,-24 24,25 0,-25 0,25 25,0 0,0 25,-1-25,-24 25,25 0,-25 0,0-1,0 1,0 0,0 0,-25-25,25 25,-24-1,-1 1,0 0,0 0,0 0,1-25,24-25,0 0,24 0,1 25,0-25,0 25,0 0,-1 0,1 0,0 0,0 25,0 0,-1-25,-24 25,25 0,-25-1,0 1,0 0,-25 0,25 0,-24-1,-1 1,0 0,0 0,0-25,1 25,-1-25,0 0,0 0</inkml:trace>
  <inkml:trace contextRef="#ctx0" brushRef="#br0" timeOffset="2560.1086">5159 943,'25'0,"0"24,0 1,0 0,-1 25,26-26,-25 1,0 25,-1-25,1 24,0 1,0-25,-25 24,0 1,0-1,-25 1,0 0,0 24,1-24,-26-1,-24 1,24-25</inkml:trace>
  <inkml:trace contextRef="#ctx0" brushRef="#br0" timeOffset="7379.552">6449 1166,'0'-25,"0"50,-25-25,25 25,-24-25,-1 24,0 1,0 0,-24 0,24 0,0-1,0 1,0-25,1 25,-1 0,0-25,0 25,0-25,50 0,0 0,0 0,0 0,-1 0,26 24,-25-24,24 25,-24-25,0 25,0-25,24 0,-24 25,0-25,0 0,0 0,-50 0,0 0,0 0,0 0,-24 0</inkml:trace>
  <inkml:trace contextRef="#ctx0" brushRef="#br0" timeOffset="7632.2902">5953 1612,'25'0,"0"0,24 25,-24-25,25 0,-1 0,-24 0,25 0,-25 0,24 25,-24-25,25 0,-26 0,1 0,0 0,0 0,-50-25</inkml:trace>
  <inkml:trace contextRef="#ctx0" brushRef="#br0" timeOffset="8815.4836">7367 1215,'-25'-24,"50"24,-25 24,0 1,0 0,0 25,0 24,0-24,25 24,-25-24,0-26,0 26,0-25,0 0,0 0,-25-50,25 0,0 0,0 0,0-24,0-1,0 25,25-24,-25-1,0 25,0 0,25 25,-25-24,24-1,1 0,0 25,0 25,0-25,-1 25,1-25,0 0,-25 24,25-24,-25 25,25-25,-25 25</inkml:trace>
  <inkml:trace contextRef="#ctx0" brushRef="#br0" timeOffset="9220.4336">7962 1364,'0'0,"0"-25,-25 1,25-1,-24 0,-1 0,25 0,-25 25,0 0,0 25,1 0,-1 25,25-1,-25 1,25-1,0-24,0 25,0-25,25-25,-25 24,25-24,-1-24,1 24,-25-25,25 0,-25 0,25-24,-25 24,0 0,25 0,-25 0,0 1,0-1,24 25,-24 25,0-1,0 1,0 25,0-25,25 24,-25-24,25 0,-25 0,25-25,0-25</inkml:trace>
  <inkml:trace contextRef="#ctx0" brushRef="#br0" timeOffset="9556.0902">8161 1166,'0'25,"0"-1,0 1,-25 25,25-25,0 24,0 1,-25-25,25 24,0-24,0 25,0-26,0-48,0-1,0 0,25 0,-25 0,25-24,-25-1,25 25,-25-24,24-1,1 25,-25 1,25 24,0 24,-25 1,0 25,-25-25,25 24,0 1,0-1,0-24,0 25,0-25,0-1,25 1,0-25,-25-25,24 25,1-49,0 24,25-25,-26 1,1-1</inkml:trace>
  <inkml:trace contextRef="#ctx0" brushRef="#br0" timeOffset="10016.1507">8607 868,'0'0,"-25"0,25 25,-24 0,24 0,0 24,-25 1,25 24,0-24,0 24,0-24,-25 24,25 1,0-26,0 1,-25-1,25-24,0 0,0 0,0-50,0 0,0 0,0-24,0-1,25 1,-25-1,0 0,25 1,0-1,-25 1,24 24,1 0,0 25,-25-25,25 25,0 25,-25 0,0 0,0-1,0 1,0 0,-25 0,25 0,0-1,-25 1,0-25,0 25,25 0,-24-25,-1 0,0 0,0 0,50 0,0 25,0-1,-1 1,1-25,0 25,0 0,0-25,-1 0,1 25,0-25,0-25,24 25,-24-25</inkml:trace>
  <inkml:trace contextRef="#ctx0" brushRef="#br0" timeOffset="10232.2236">9004 1042,'0'0,"-25"0,25 25,-25-1,25 1,-24 0,24 25,0-1,0 1,0 24,0-24,0-1,24 1,-24 0,25-26,0 26,0-25,0-25,0 25,-1-25,1-25,0 25,25-25</inkml:trace>
  <inkml:trace contextRef="#ctx0" brushRef="#br0" timeOffset="10464.3627">9376 1116,'-25'25,"25"25,-24-26,-1 26,25 24,-25-24,0 0,0-1,1 1,24-1,-25-24,25 0,25-25,-25-50,0 26</inkml:trace>
  <inkml:trace contextRef="#ctx0" brushRef="#br0" timeOffset="10668.3191">9376 1067,'0'-25,"25"50,0-25,-25 24,0 26,25-25,-25 24,0 1,24 0,-24-1,0 26,0-26,25-24,-25 25,0-26,25 26,-25-25,0 0,0 0,-25-50,0 25,1-25</inkml:trace>
  <inkml:trace contextRef="#ctx0" brushRef="#br0" timeOffset="10816.2667">9227 1439,'25'0,"0"0,0 0,24 0,-24 0,0-25,25 25,-26 0,1-25,0 25,-25-25,25 0</inkml:trace>
  <inkml:trace contextRef="#ctx0" brushRef="#br0" timeOffset="11027.4616">9624 943,'25'0,"0"24,0 1,-1 0,1 25,0-26,0 26,-25 0,25-26,-1 26,-24 0,0-1,25-24,-25 25,-25-1,25 1,-24-1,-1 1,0 0,-25-1,26 1</inkml:trace>
  <inkml:trace contextRef="#ctx0" brushRef="#br0" timeOffset="14343.5217">10592 1488,'0'25,"-25"0,25 0,0-1,25 1,-75-50</inkml:trace>
  <inkml:trace contextRef="#ctx0" brushRef="#br0" timeOffset="14655.5074">11361 1017,'24'0,"-24"-25,25 50,-25 0,25 0,0-1,-25 1,25 0,-1 0,1-25,-25-25,25 25</inkml:trace>
  <inkml:trace contextRef="#ctx0" brushRef="#br0" timeOffset="14959.7801">11658 943,'0'-25,"0"50,0-1,0 1,-25 0,1 0,24 0,-25-1,0 1,0 0,0 0,1 0,-26-25,25 24,0 1,-24-25,24 0,-25 25,26-25,-1 0,0 0,0-25,50 25,0 0,0 0,-1-25,26 25,0 0,-1-24,1 24,-1-25,1 25,0 0,-1-25,1 25,-1 0,-24 0,0-25,0 25,0 0,-50 0</inkml:trace>
  <inkml:trace contextRef="#ctx0" brushRef="#br0" timeOffset="15247.7138">11534 670,'0'-25,"25"50,-25 0,0-1,0 1,0 0,0 25,25-1,-25 1,0 24,0-24,0-1,0 1,0 0,-25-1,25 1,0-1,0-24,0 25,0-25,0 24,0-24,-25 0,25 0,-25-50,25 0</inkml:trace>
  <inkml:trace contextRef="#ctx0" brushRef="#br0" timeOffset="15500.1756">11559 1166,'-25'25,"0"-1,25 1,-24 0,-1 25,0-26,0 26,0-25,1 0,-1-1,0 1,50-25,0-25,-1 1,1 24,0-25,25 0,-26 0,26 25,-25-25,24 25,-24-24,0 24,0 0,0 0,-25 24,-25 1,0-25,0 25</inkml:trace>
  <inkml:trace contextRef="#ctx0" brushRef="#br0" timeOffset="15655.4119">11311 1612,'25'25,"0"-25,-1-25,1 25,25 0,-1-25,-24 1,25 24,-25-25,24 25,-24-25,0 25,0-25,-25 0,24 25,-24-24,-24-1</inkml:trace>
  <inkml:trace contextRef="#ctx0" brushRef="#br0" timeOffset="15795.9762">11658 1364,'-25'0,"1"0,-1 0,25 25,-25 0,25 24,0-24,-25 25,25-1,0-24,-25 25,1 0,-1-26,25 26,-25-25,0 24,0-24,25 0,-24-25,-1 0,0-25,25 0</inkml:trace>
  <inkml:trace contextRef="#ctx0" brushRef="#br0" timeOffset="15927.6792">11485 1587,'24'0,"1"0,0 25,0-25,0 25,-1 0,26 25,-25-26,0 1,24 0,-24 0,0 0,0-25,-1 24,1-24,-25-24</inkml:trace>
  <inkml:trace contextRef="#ctx0" brushRef="#br0" timeOffset="16627.536">12055 1191,'-25'24,"25"1,-25 0,25 0,-24 24,-1-24,25 25,-25-25,25 24,-25-24,25 0,-25 0,25-50,0 0,25 0,-25 0,25 1,-25-1,25 25,0 0,-25 25,24-1,-24 1,0 25,0-25,0-1,0 1,0 0,0 0,0 0,0-50,25 0,-25 0,0 0,25 1,-25-26,25 25,-25 0,25 1,-25-1,0 0,24 50,-24 0,0-1,0 1,0 0,25 0,-25 0,25-25,-25-25,0 0,25 0,-25 0,0 1,25-1,-25 0,25 25,-25 25,0 0,-25-1,25 1,0 0,25-25,-25-25,24 25,-24-49,25 24,-25 0,25 0,0-24,-25 24,25 0,-1 50,-24 0,0-1,0 1,-24 25,24-25,-25 24,0 1,25-1,-25-24,0 25,1-25,-1 0,25-1,-25 1,0-50</inkml:trace>
  <inkml:trace contextRef="#ctx0" brushRef="#br0" timeOffset="16767.8347">12402 1563,'0'0,"25"0,-25 24,25-24,0 25,0 0,-1-25,1 25,-25 0,25-25,0 25</inkml:trace>
  <inkml:trace contextRef="#ctx0" brushRef="#br0" timeOffset="17119.423">12650 1042,'25'0,"0"0,0 0,24 0,-24 0,25 0,-1 0,1 0,0 0,-1 0,1-25,-1 25,-24-25,25 25,-25 0,0 0,-1 0,1 0,-25 25,-25-25,1 0,-1 25,0 0,-25-25,1 24,24-24</inkml:trace>
  <inkml:trace contextRef="#ctx0" brushRef="#br0" timeOffset="17351.5371">12824 1191,'0'24,"0"1,0 0,0 0,25 0,-25-1,0 1,0 0,0 0,0 0,0-1,0 1,0-50</inkml:trace>
  <inkml:trace contextRef="#ctx0" brushRef="#br0" timeOffset="17679.2773">12923 1290,'25'-25,"0"25,-25 25,25-25,-25 25,0-1,0 1,0 25,0-25,0-1,0 1,24-50,-24 1,0-1,25-25,-25 25,25-24,-25 24,25 0,-25-24,25 24,-1 0,-24 50,25-25,-25 25,0-1,0 26,0-25,25 24,-25 1,0 0,0-1,0 1,-25-1,25 1,0 0,0-25,-25-1,25 1,-24 0,24 0,-25-25,0 25,-25-25,26-25,-1 25</inkml:trace>
  <inkml:trace contextRef="#ctx0" brushRef="#br0" timeOffset="17979.5354">13519 1067,'24'-25,"1"25,0 0,-25 25,25-25,0 0,-25 24,24-24,-24 25,25-25,-50 25,1-50,-1 25</inkml:trace>
  <inkml:trace contextRef="#ctx0" brushRef="#br0" timeOffset="18152.3494">13519 1215,'-25'0,"25"25,0 0,25 0,-25 0,0-1,0 26,0-25,0 24,0-24,0 25,0-25,0 24,0-24,0 0,0 0,0-50,24 0,-24 0,0-24,25-1</inkml:trace>
  <inkml:trace contextRef="#ctx0" brushRef="#br0" timeOffset="18315.5498">13767 1042,'24'0,"-24"-25,25 25,0 0,0 0,0 0,-1 0,26 0,-25 0,-25 25,25-25,-1 0,1 0,0 0,-25 25</inkml:trace>
  <inkml:trace contextRef="#ctx0" brushRef="#br0" timeOffset="18567.1625">13940 1116,'0'25,"0"0,0 0,25-1,-25 1,0 0,0 25,0-26,0 26,0-25,0 24,-25-24,25 0,0 0,0 0,0-50,25 0,-25 0,25 0,0 1,-1-1,1 0,0 0,0 25,0 0,-25-25,-50 1</inkml:trace>
  <inkml:trace contextRef="#ctx0" brushRef="#br0" timeOffset="18860.3228">13841 1315,'-25'0,"25"24,0 1,0 0,0 0,0 0,-25 24,25-24,0 25,-24-26,24 26,-25-25,25 0,0 0,-25-25,50 0,-25-25,25 25,-1-25,1 25,0 0,25-25,-26 25,26 0,-25-25,24 25,-24 0,0 0,25 0,-26 0,1 0,25 0,-25 25,-1-25,1 0,0 0</inkml:trace>
  <inkml:trace contextRef="#ctx0" brushRef="#br0" timeOffset="19816.3347">14461 1240,'25'25,"-25"0,0 0,25 24,-25 1,0-1,-25-24,25 25,0-25,0-1,-25 1,25 0,0-50,0 0,0 1,0-26,25 0,-25 26,25-26,-25 25,25 0,-1 1,1 24,0 0,0 0,0 0,-1 0,1 24,0 1,0-25,0 25,24-25,-24 0,0 0,0 0,-1 0,1-25,-25 0,0 1,-25-1,25 0,-24 25,-1 0,0 0,0 0,0 0,1 25,24 24,-25-24,25 25,-25-25,25 24,0-24,0 25,0-26,0 1,25-25,0 0,-25-25,24 1,1-1,0-25,0 25,-25-24,25 24,-1-25,1 26,-25-1,0 50,0-1,0 1,0 25,0-25,0-1,0 26,0-25,25-25,0 25,0-50,-1 0,1 0,0-24,-25 24,25 0,-25 0,0 0,25-24,-25 24,0 50,0 0,-25-1,25 1,0 25,0-25,0-1,0 26,0-25,25 0,-1-25,1-25,-25 0,25 0,-25 0,25 1,-25-26,25 25,-25-24,24 24,-24 0,25 0,-25 50,0 0,0 0,0-1,0 26,0-25,0 0,25-1,-25 1,25 0,0-50,0 0,-1 1,1-26,0 25,0-24,0 24,-1-25,1 1</inkml:trace>
  <inkml:trace contextRef="#ctx0" brushRef="#br0" timeOffset="20243.7023">15652 918,'0'0,"0"-50,0 1,0 24,0 0,0 50,0 24,0 1,-25 0,25-1,-25 26,25-1,0 0,-25-24,1 24,24-24,0 24,-25-49,25 25,0-25,0-50,0 0,0 0,0-24,0 24,25-25,-1 1,-24-1,25 0,0 1,0 24,0 0,-1 25,1 25,0 0,-25 0,0-1,-25 1,25 0,-25 0,1 0,-1-25,0 0,0 24,0-24,1 0,-1 25,25 0,25 0,-1 0,1-1,0-24,0 25,0-25,-1 0,1 0,25 0,-25-25,-1 25,26-24,-25-1</inkml:trace>
  <inkml:trace contextRef="#ctx0" brushRef="#br0" timeOffset="20423.525">15949 1017,'-24'0,"-1"50,25-26,0 26,0 0,0-1,0 26,0-26,0 1,25-1,-1 1,1-25,0 24,25-49,-26 25,1-25,25 0</inkml:trace>
  <inkml:trace contextRef="#ctx0" brushRef="#br0" timeOffset="20660.1902">16396 918,'-25'25,"25"24,-25-24,25 25,-25 24,1-24,-1 24,0-24,25-1,-25 26,25-26,0-24,-25 25,25-26,25-48</inkml:trace>
  <inkml:trace contextRef="#ctx0" brushRef="#br0" timeOffset="20843.6214">16421 967,'25'0,"-25"25,24 0,-24 25,0-1,0 1,25-1,-25 1,0 0,0 24,0-24,0-1,0 1,0-25,0-1,-25 1,25 0,-24-25,-1 0,0 0</inkml:trace>
  <inkml:trace contextRef="#ctx0" brushRef="#br0" timeOffset="20980.1307">16247 1339,'0'0,"25"-24,0 24,24 0,-24-25,0 25,25 0,-26-25,26 0,-25 25,0-25,-1 1</inkml:trace>
  <inkml:trace contextRef="#ctx0" brushRef="#br0" timeOffset="21487.864">16694 1017,'0'-25,"-25"0,25 50,0 0,0 25,0-1,-25 1,25-1,0 1,0 24,-25-24,25 0,0-1,0-24,0 25,0-26,0-48,0-1,0-25,0 25,0-24,25-1,-25 1,25-1,-25-24,0 24,25 0,-1 1,1 24,-25 0,25 0,0 25,0 0,-1 0,-24 25,25 0,-25 0,25 0,-25-1,-25 1,25 0,0 0,-25 0,25-1,-24 26,-1-25,0-25,0 25,0-1,1-24,48-24,1-1,0 25,0 0,0 0,-1 0,1 25,0-25,-25 24,0 1,25 0,-50 0,25 0,0-1,-25 1,25 0,-25 0,1 0,-1-1,0-24,0 25,0 0,1-25,-1-25</inkml:trace>
  <inkml:trace contextRef="#ctx0" brushRef="#br0" timeOffset="21700.3674">16942 819,'24'0,"-24"24,25 1,0 0,0 0,0 24,24 1,-24 0,0-1,0 1,-1-1,-24 1,0 0,0-1,0 1,0 24,-24-24,-1-1,0 26,0-25,-24-26,-1 26,25-25</inkml:trace>
  <inkml:trace contextRef="#ctx0" brushRef="#br0" timeOffset="22143.1146">18182 1116,'0'-25,"-25"25,0 25,-24 0,24 0,-25 0,25-1,-24 1,24 0,0-25,0 25,1-25,48 0,1 0,0 0,25 0,-1 0,-24 0,25 0,-26 25,1-25,25 0,-25 24,-1-24,-24 25,-24-25</inkml:trace>
  <inkml:trace contextRef="#ctx0" brushRef="#br0" timeOffset="22296.0449">17810 1414,'25'0,"-1"0,1 0,0 0,0 0,24 0,1 25,0-25,-1 0,1 24,-1-24,-24 0,25 0,-25 0</inkml:trace>
  <inkml:trace contextRef="#ctx0" brushRef="#br0" timeOffset="22607.7709">18604 1166,'0'25,"0"-1,0 1,0 0,0 25,0-26,-25 26,25 0,0-1,0 1,-25-25,25-1,0 1,0 0,0-50,0 0,0 1,0-1,25-25,-25 1,25-1,-25 0,24 1,-24 24,25-25,-25 26,25 24,0-25,0 50,-1-25,1 24,0 1,0 0,0 0,-1 0,1-1,0-24,0 0,0 25,-1-25</inkml:trace>
  <inkml:trace contextRef="#ctx0" brushRef="#br0" timeOffset="22931.6233">19174 1290,'0'0,"-25"0,25-25,-25 0,1 25,24-25,-25 25,0 0,0 0,0 0,1 0,-1 25,0 0,0 25,25-26,0 26,0 0,0-1,0-24,0 0,0 0,25-1,0-24,-25-24,25 24,-1-25,1 0,-25-25,25 26,0-26,0 25,-1-24,-24 24,25 0,-25 0,0 0,0 50,0 0,0 0,0 0,0 24,0 1,0-25,25-1,-25 26,25-25,-25 0,25-25,-1 0,1 0,-25-25,25 0,0 0</inkml:trace>
  <inkml:trace contextRef="#ctx0" brushRef="#br0" timeOffset="23251.3428">19397 1290,'0'0,"-25"-25,25 0,0 50,0 25,0-26,0 26,0-25,-24 24,24 1,0-25,0 0,0-1,0 1,24-50,-24 1,0-1,25 0,0-25,-25 26,25-26,0 25,-25-24,24 24,1 0,-25 0,0 50,25 0,-25 0,0-1,0 26,0 0,0-26,0 1,25 25,-25-25,25-1,0-24,-1 0,1-24,0 24,0-25,0-25,-1 25,26-24,-25 24,0-25</inkml:trace>
  <inkml:trace contextRef="#ctx0" brushRef="#br0" timeOffset="23728.392">19918 1042,'0'0,"0"-25,25-25,-25 1,0 24,0 50,0 0,-25-25,50 24,-50 26,25 24,-25 1,1-26,24 26,-25-1,0 1,0-1,25 0,-25-24,25 0,-24-25,24-1,0-48,24-1,-24 0,0-25,25 25,-25-24,25-1,0 1,-25-1,25 0,-1 1,1 24,0 0,0 0,0 25,-1 0,1 0,-25 25,25 0,-25 0,0 0,0-1,0 1,0 0,-25-25,25 25,-25 0,1-25,-1 24,0-24,-25 0,26 25,-1-25,0 0,0 0,50 0,0 25,0-25,-25 25,24 0,1-1,0-24,0 25,0-25,24 0,-24 0,25 0,-26-25,26 1,0-1,-1-25,-24 25</inkml:trace>
  <inkml:trace contextRef="#ctx0" brushRef="#br0" timeOffset="23907.8287">20389 1067,'0'0,"-24"-25,-1 50,25 24,-25-24,0 25,25 24,-25-24,25-1,0 26,0-26,25-24,-25 25,25-26,0 1,24-25,-24 0,0-25,0 1,0-1,24-25</inkml:trace>
  <inkml:trace contextRef="#ctx0" brushRef="#br0" timeOffset="24427.5286">20662 1042,'0'0,"0"-25,0 50,0 0,0 24,0 1,0-1,-25 1,25 0,0 24,0-24,-24-1,24 1,-25-1,25-24,0 0,0 0,0-50,0 0,0-24,0 24,0-25,25 25,-25-24,0-26,24 26,-24-1,25 1,0-1,-25 25,25 0,-25 1,25-1,0 25,-1 0,1 0,-25 25,25-1,-25 1,0 0,0 0,0 0,0-1,0 1,-25 0,25 0,-25-25,1 25,-1-1,50-24,-1 0,1 25,0 0,-25 0,0 0,0-1,-25 1,25 0,-25 0,1-25,24 25,-25-1,0 1,0-25,0 25,0-25,1 25,-1-25,0 0,25-25,-25 25</inkml:trace>
  <inkml:trace contextRef="#ctx0" brushRef="#br0" timeOffset="24651.5207">20861 967,'25'0,"-1"0,1 25,0-25,0 25,0 25,-1-26,1 1,0 25,0-1,0 1,-1 0,-24-26,0 26,0 0,0-1,0 1,-24-1,-1 1,-25 0,25-25,-24 24,-50-24,49 0,0-25</inkml:trace>
  <inkml:trace contextRef="#ctx0" brushRef="#br0" timeOffset="35951.4792">2952 2753,'25'0,"-1"25,1 0,0-25,0 25,0-25,-1 25,1-1,-50-24,1 0</inkml:trace>
  <inkml:trace contextRef="#ctx0" brushRef="#br0" timeOffset="36200.1056">2828 3076,'0'-25,"25"0,-1 0,1 1,0 24,0-25,0 0,-1 25,1 0,-25 25,0 0,25-1,-25 1,0 25,0-1,-25 26,25-26,-25 26,25-26,0-24,-24 0,24 0,0 0,24-50,1 0,-25-25,25 1,0-1,-25-24,25-1,-1 1,-24 24</inkml:trace>
  <inkml:trace contextRef="#ctx0" brushRef="#br0" timeOffset="36555.8374">3274 2480,'0'25,"0"25,0-1,0 1,0 0,0-1,0 1,-25 0,25-1,0 1,0-1,0-24,0 0,0-50,0 0,0 1,0-26,25 0,-25 1,25-1,-25 1,25 24,-25-25,25 25,-1 25,-24-25,25 50,-25 0,0 0,0 25,0-1,0-24,0 25,0-1,0-24,0 0,0 24,25-24,0-25,0 0,-1-25,1 25,-25-24,25-1,0 25,-25-25,0 0</inkml:trace>
  <inkml:trace contextRef="#ctx0" brushRef="#br0" timeOffset="36827.5936">3200 3249,'0'0,"25"-24,-1 24,-24-25,25 0,0 0,0 25,0-25,-1 25,1-24,0 24,-25 24,0 1,0 0,0 0,-25 0,25-1,-25 26,1-25,-1 0,0 24,0-24,0 0,1 0,-1-1,-25-24,25 0,1 0,-1-24</inkml:trace>
  <inkml:trace contextRef="#ctx0" brushRef="#br0" timeOffset="36980.071">3076 3249,'25'0,"-1"0,1 0,0 25,0 0,0 0,24 0,-24-25,0 24,24 1,-24 0,0 0,25 0,-26-25,26 24,0 1,-26-25,1 0,25 0</inkml:trace>
  <inkml:trace contextRef="#ctx0" brushRef="#br0" timeOffset="37368.3105">4564 2679,'0'0,"0"-25,-25 25,25 25,-25 0,25 24,-24 26,-1-1,0 1,0 24,0-25,1 1,-1-1,0-24,0 24,0-49,25 0,0-1,0 1,0-50,0 1,25-1,-25-25,0 1</inkml:trace>
  <inkml:trace contextRef="#ctx0" brushRef="#br0" timeOffset="37599.5337">4564 2580,'0'-25,"25"50,-25-1,25 1,-25 25,24 0,-24-1,25 26,-25-26,25 26,-25-1,25-24,0-1,-25 26,24-26,-24 1,0-25,0-1,25 1,-25 0,0 0,-25-25,1 0,-1-25,25 0,-25 25</inkml:trace>
  <inkml:trace contextRef="#ctx0" brushRef="#br0" timeOffset="37771.2531">4390 3175,'25'0,"0"0,0 0,0-25,-1 25,1 0,0 0,25 0,-26 0,1-25,0 50,0-25,0 0,-1 0</inkml:trace>
  <inkml:trace contextRef="#ctx0" brushRef="#br0" timeOffset="38120.0158">5085 2927,'25'-25,"0"25,-1 0,1 0,0 0,0 0,0 0,-1 0,1 0,0 0,0 0,-50 25,0-25</inkml:trace>
  <inkml:trace contextRef="#ctx0" brushRef="#br0" timeOffset="38339.5042">5011 3125,'24'0,"1"0,0 0,25 0,-26 0,26-24,-25 24,0 0,24 0,-24 0,0 0,0 0,-1 0,1 0,-50 24,1-24,-1-24</inkml:trace>
  <inkml:trace contextRef="#ctx0" brushRef="#br0" timeOffset="42635.7314">5953 2753,'0'-24,"0"48,-25-24,1 25,24 25,-25-1,0 1,25 0,-25-1,0 1,25 24,0-24,0-1,0 1,0 0,0-26,25 1,-25 0,25 0,0 0,0-25,-1 24,1-24,0-24,0 24</inkml:trace>
  <inkml:trace contextRef="#ctx0" brushRef="#br0" timeOffset="43223.294">6424 2902,'-24'25,"24"0,0 24,-25-24,25 25,0-25,-25 24,0 1,25-25,-25 24,1-24,24 0,-25 0,0-1,0-24,0 25,1-25,-1 0,0 0,0 0,25-25,-25 25,25-24,-24-26,24 25,0-24,0 24,24-25,-24 25,25 1,-25-1,25 0,0 25,0 0,-1 0,1 25,0 0,0-1,0 1,-1 0,1 0,0 24,-25-24,25 0,-25 0,25-25,-25 25,24-25</inkml:trace>
  <inkml:trace contextRef="#ctx0" brushRef="#br0" timeOffset="43383.3758">6548 3076,'0'25,"0"-1,0 1,0 0,0 25,0-26,0 26,0-25,0 24,0-24,0 0,0 0,-24-25</inkml:trace>
  <inkml:trace contextRef="#ctx0" brushRef="#br0" timeOffset="43727.7722">6127 2729,'25'0,"-1"0,1 0,0 0,0 0,0 0,24 0,-24 0,25 24,-1-24,-24 0,25 0,-26 0,1 25,0-25,0 0,0 0,-25-25,0 1,-25-1,25 0,0 0,-25 0,25 0,-25 1</inkml:trace>
  <inkml:trace contextRef="#ctx0" brushRef="#br0" timeOffset="44023.5067">6896 3101,'25'0,"-1"24,1-24,0 0,-25-24,25 24</inkml:trace>
  <inkml:trace contextRef="#ctx0" brushRef="#br0" timeOffset="44143.2856">7293 3076,'24'0,"-24"25,25-50,0 25</inkml:trace>
  <inkml:trace contextRef="#ctx0" brushRef="#br0" timeOffset="44235.1147">7516 3076,'0'25,"25"-25</inkml:trace>
  <inkml:trace contextRef="#ctx0" brushRef="#br0" timeOffset="44343.3647">7665 3051,'0'25,"-25"-25</inkml:trace>
  <inkml:trace contextRef="#ctx0" brushRef="#br0" timeOffset="44907.373">8359 2778,'0'25,"0"0,-25 0,25-1,0 26,-24 0,24-1,-25 26,0-26,0 1,0-1,1-24,-1 25,0-25,0-1,0 1,1 0,-1-25,0-25,25 0,-25 1,25-1,0-25,0 25,-25-24,50-1,-25 1,0 24,25 0,0 25,0-25,-25 50,24-25,1 25,0-25,0 25,0-1,-1 1,1 0,0 0,0 0,0-1,-1 1,-73-74,74 49</inkml:trace>
  <inkml:trace contextRef="#ctx0" brushRef="#br0" timeOffset="45275.7139">8508 3076,'0'25,"0"-1,0 1,0 0,0 0,0 24,0-24,0 0,0 25,0-26,0 1,0 0,0-50,0 0,25 1,-25-1,25-25,-25 25,24-24,1 24,-25 0,25 0,0 1,-25-1,25 25,-25 25,0-1,0 1,0 25,0-25,0 24,24-24,-24 25,0-26,0 1,25 0,-25 0,25-25,0 0,-25-25,0 0</inkml:trace>
  <inkml:trace contextRef="#ctx0" brushRef="#br0" timeOffset="45704.3368">8012 2729,'0'-25,"25"25,0 0,-1 0,1 0,0 0,25 0,-1 0,1 25,-1-25,1 0,0 0,-1 0,1 0,-1 0,-24 0,0 0,0 0,0 0,-25-25,0 0,0 0,0 0,0 0,-25 1,-25-1,50 0</inkml:trace>
  <inkml:trace contextRef="#ctx0" brushRef="#br0" timeOffset="46047.8529">8979 2629,'25'25,"0"0,0 0,-25 0,25 24,-1-24,1 25,-25-1,25 1,-25-1,25 1,-25-25,25 0,-25 24,0-24,-25 25,25-26,-25 26,25-25,-25 24,0-24,1 25,-1-1,-25 1,25-25</inkml:trace>
  <inkml:trace contextRef="#ctx0" brushRef="#br0" timeOffset="48071.4936">9947 3125,'0'25,"0"0,-25 0,25 0,0-1,0 1,0 0,0 0,0 0</inkml:trace>
  <inkml:trace contextRef="#ctx0" brushRef="#br0" timeOffset="48475.5012">10840 2729,'0'24,"0"1,0 25,0-1,0 1,-25 24,25-24,0 24,0-24,-25 24,25-24,0 0,0-1,0-24,0 0,0 0,0-1,0-48,0-26,0 25,0-24</inkml:trace>
  <inkml:trace contextRef="#ctx0" brushRef="#br0" timeOffset="48919.7276">10790 2803,'0'0,"0"-25,0 0,0-24,25 24,0 0,-1 25,1 0,0 0,0 25,0-25,-1 25,1 0,0-1,0 1,-25 0,0 0,0 0,0-1,-25-24,25 25,-25 0,0 0,1 0,-1-25,0 24,-25 1,26-25,-1 25,0-25,0 0,0 0,50 0,0-25,0 25,0-25,-1 25,1 0,0 0,0 0,0 0,24 25,-24-25,0 25,0-25,-1 25,-24 0,25-1,-25 1,0 0,0 0,0 0,-25-1,1 1,-1 0,0 0,0 0,0-1,-24 1,24 0,0-25,0 25,1-25,-1 0,0-25,25 0,25 0</inkml:trace>
  <inkml:trace contextRef="#ctx0" brushRef="#br0" timeOffset="49179.6222">11361 3001,'0'-24,"24"24,1 0,25 0,-25 0,-1 0,26 0,-25 0,0 0,-1 0,1 0,0 0,-50 0,0 24</inkml:trace>
  <inkml:trace contextRef="#ctx0" brushRef="#br0" timeOffset="49356.0509">11336 3150,'0'-25,"25"25,-1 0,1 0,0 0,0 0,24 0,-24 0,0 0,0 0,0 0,-1 0,1 0,0 0,0 0,0 0</inkml:trace>
  <inkml:trace contextRef="#ctx0" brushRef="#br0" timeOffset="49751.7428">12303 2580,'-25'0,"1"0,-1 24,25 1,-25 0,0 50,0-26,0 26,25-26,0 26,0-26,0 1,0-1,25-24,-25 25,25-1,0-24,25 0,-50-75,49 50</inkml:trace>
  <inkml:trace contextRef="#ctx0" brushRef="#br0" timeOffset="50227.4677">12601 2555,'0'-25,"0"50,0 24,0 1,0 0,0-1,0 26,0-1,0-24,-25-1,25 1,0 0,0-26,0 1,0-50,0 1,0-26,0 25,25 0,-25-24,0 24,25-25,-25 26,24 24,1-25,0 25,0 0,0 0,-1 0,1 25,0-25,-25 24,25 26,-25-25,0 0,0-1,0 1,-25 0,25 0,-25 0,0-1,1 1,-1 0,-25 0,25 0,1-1,-1-24,0 25,0-25,0 0,1-25,-1 25</inkml:trace>
  <inkml:trace contextRef="#ctx0" brushRef="#br0" timeOffset="50595.5253">12898 2952,'25'0,"-25"-25,25 25,0 0,0-25,-1 25,1-25,0 25,-25-24,25 24,-25 24,0 1,-25 0,25 0,-25 0,25 24,-25-24,25 25,-24-26,24 1,0 0,0 0,24-25,1 0,-25-25,25 0,-25 0,25 1,0-1,-25 0,24-25,-24 1,0-1</inkml:trace>
  <inkml:trace contextRef="#ctx0" brushRef="#br0" timeOffset="50728.1968">13122 2654,'24'25,"1"0,0 0,0-1,0 1</inkml:trace>
  <inkml:trace contextRef="#ctx0" brushRef="#br0" timeOffset="51096.0633">13246 3051,'0'-25,"25"25,-1-25,-24 1,25-1,0 25,0-25,0 0,-25 50,0 0,0 0,0-1,0 1,0 0,-25 25,25-1,0 1,0-1,0 1,-25 0,25 24,0-24,-25-1,25 1,0-1,0 1,-25 0,25-25,0-1,-24 1,24 0,-25 0,0-25,0 0,0-25,25 0,-25 25,1-49,-1 24,0-25,25 0</inkml:trace>
  <inkml:trace contextRef="#ctx0" brushRef="#br0" timeOffset="51291.1775">13419 2654,'25'0,"0"25,0-25,-25 25,25-25,-25 25</inkml:trace>
  <inkml:trace contextRef="#ctx0" brushRef="#br0" timeOffset="51639.9324">13667 2456,'25'0,"0"0,-25 24,25-24,-25 25,25 0,-1 0,-24 24,25-24,0 25,-25 0,0-26,25 26,-25 0,0-1,0-24,0 25,-25-1,25-24,-25 25,25-1,-25-24,1 25,-1-26,0 26,-25-25,26 0</inkml:trace>
  <inkml:trace contextRef="#ctx0" brushRef="#br0" timeOffset="60535.3329">14039 3101,'0'-25,"0"50,25-25,-25 24,-25 1,25 0,0 0,0 0,0-1,-24 26,24-25,0 0,-25-1,25 1,0 0,0-50,0 0,25 1,-25-1,0 0,24 0,-24 0,25-24,0 24,0 0,-25 0,25 25,-25-24,24 24,1 24,-25 1,0 0,0 0,-25 0,25-1,0 26,0-25,0 0,0-1,0 1,25 0,0-25,0 0,0-25,-1 25,-24-25,25 1,0 24,-25-25,25 0,-50-49,50 74</inkml:trace>
  <inkml:trace contextRef="#ctx0" brushRef="#br0" timeOffset="65355.9778">14684 3076,'-24'0,"-1"25,25-1,-25 1,0 0,25 0,-25 24,1-24,-1 0,0 0,25 0,-25-1,25 1,-25-25,25 25,-49-75,24 50</inkml:trace>
  <inkml:trace contextRef="#ctx0" brushRef="#br0" timeOffset="65512.2139">14387 3150,'25'25,"-1"-25,1 0,-25 25,25-25,0 25,0-1,-1-24,1 25,0-25,0 25,0 0,-1-25,1 0,0 0</inkml:trace>
  <inkml:trace contextRef="#ctx0" brushRef="#br0" timeOffset="66103.7456">14883 3076,'25'0,"-25"25,0-1,0 1,0 0,0 0,0 0,-25-1,25 1,0 0,0-50,0 0,25 1,-25-1,0 0,24 0,-24 0,25 25,-25-24,25-1,0 0,0 25,-1 25,-24 0,0-1,0 1,0 0,0 0,0 0,-24-1,24 1,0 0,24-25,-24-25,0 0,25 1,-25-1,25 25,-25-25,25 0,-25 0,25 1,-1-1,1 25,-25 25,0-1,25 1,-25 0,0 0,25 0,-25-1,0 1,25-25,-25 25,0 0,24-25,1 0,0-25</inkml:trace>
  <inkml:trace contextRef="#ctx0" brushRef="#br0" timeOffset="70503.4646">15925 3324,'0'25,"-50"-50</inkml:trace>
  <inkml:trace contextRef="#ctx0" brushRef="#br0" timeOffset="71747.576">16793 2679,'-25'0,"25"25,-25 0,25-1,-25 26,1 24,-1-24,0 0,0 24,0-24,1 24,-1-24,0-1,0 1,25-25,0-1,-25 1,25 0,25-50,-25 0,25-24,-25 24</inkml:trace>
  <inkml:trace contextRef="#ctx0" brushRef="#br0" timeOffset="72004.3295">16768 2604,'0'-24,"0"48,25 1,-25 0,0 0,25 25,-25-26,0 26,24 0,-24 24,25-24,-25-1,25 1,-25-1,25 1,-25 0,0-26,0 26,25-25,-25 0,0-1,0 1,-25-50,0 1,25-1</inkml:trace>
  <inkml:trace contextRef="#ctx0" brushRef="#br0" timeOffset="72172.1865">16594 3076,'25'0,"0"0,0 0,24 0,-24-25,25 25,-25-25,24 25,-24-25,0 25,0 0,-1-24</inkml:trace>
  <inkml:trace contextRef="#ctx0" brushRef="#br0" timeOffset="72899.4712">17140 2753,'0'-24,"0"-1,0 50,0-1,0 26,0-25,0 49,0-24,-25-1,25 26,0-26,0 26,0-26,0-24,0 25,0-25,0-1,0-48,0-1,0 0,0-25,0 1,0-1,0 1,0-1,25 0,-25 1,-25-1,25 1,0-1,0 25,25-24,-25 24,25 0,0 25,-1 0,1 0,0 0,-25 25,25-25,0 25,-1-1,-24 1,25 0,-25 0,0 0,0-1,-25 1,25 0,-24 0,-1 0,0-1,0 1,0-25,1 25,-1-25,0 25,0-25,25-25,0 0,25 25,0-25,0 25,-1-24,1 24,0 0,25 0,-26 24,1-24,0 0,0 25,0 0,-1 0,-24 0,25-25,-25 24,0 1,0 0,0 0,-25-25,25 25,-24-1,-1 26,0-25,-25 0,26-25,-1 24,-25 1,25-25,1 25,-1-25,25-25,-25 0</inkml:trace>
  <inkml:trace contextRef="#ctx0" brushRef="#br0" timeOffset="73308.235">17711 2877,'0'-24,"24"24,1 0,0 0,0-25,0 25,-1 0,1 0,0 0,0 0,0 0,-1 0,1 0,-50 0,25 25,-24-25,-26 0</inkml:trace>
  <inkml:trace contextRef="#ctx0" brushRef="#br0" timeOffset="73544.6257">17661 3026,'25'0,"0"0,-1 0,1 0,0 0,25 0,-26 0,1 0,25 0,-25 0,-1 0,1 0,0 0,-50 0,0-25</inkml:trace>
  <inkml:trace contextRef="#ctx0" brushRef="#br0" timeOffset="80427.346">9327 3497,'-25'0,"25"25,0 0,0 0,0 0,0-1,0 1,-25-25,25 25,0 0,0 0,0 0,0-1</inkml:trace>
  <inkml:trace contextRef="#ctx0" brushRef="#br0" timeOffset="80672.047">9550 3473,'0'24,"-25"1,25 0,0 0,-25-25,25 25,0-1,0 1,-25 0,25 0,0 0,-24 0,24-1,-25 1</inkml:trace>
  <inkml:trace contextRef="#ctx0" brushRef="#br0" timeOffset="80839.8918">9401 3597,'25'24,"0"1,-1 0,1-25,-25 25,25-25,0 25,0-25,-1 0</inkml:trace>
  <inkml:trace contextRef="#ctx0" brushRef="#br0" timeOffset="81304.2991">9748 3572,'0'25,"0"-1,0 1,0 0,-25 0,25 0,0 0,0-50,0 0,25 25,-25-25,0 0,25 0,-25 1,25-1,0 0,-25 50,24 0,-24-1,-24 1,24 0,0 0,0 0,0 0,0-1,24-24,-24 25,25-25,0-25,0 1,-25-1,25 25,-25-25,24 0,-24 0,25 25</inkml:trace>
  <inkml:trace contextRef="#ctx0" brushRef="#br0" timeOffset="93747.5547">18604 2654,'-25'-25,"25"0,-25 25,0 25,0 0,25 0,-25 0,25 0,-24-1,-1 26,25-25,-25 0,25 24,0 1,-25-1,25-24,0 25,0-25,0-1,25 1,-25 0,0 0,25 0,0-1,-25 1,0 0,24 0,1 0,-25-1,25-24</inkml:trace>
  <inkml:trace contextRef="#ctx0" brushRef="#br0" timeOffset="96347.7432">18901 2853,'0'-25,"0"0,25 0,-25 50,25 0,-25 0,25-25,-25 24,0 1,0 0,0 0,0 24,0-24,0 0,0 0,-25 24,25-24,0 0,-25 25,25-26,-25 1,25 0,0 0,-25-25,25 25,-24-25,24-25,24 0,-24-25,25 26,-25-1,25 0,0 0,0-24,-25 24,24 0,1 0,-25 0,25 1,0-1,0 0,-25 0,24 0,-24 1,25-1,-25 0,0 0,0 0,0 1,-25-1,25 0,0 50,0 0</inkml:trace>
  <inkml:trace contextRef="#ctx0" brushRef="#br0" timeOffset="96924.2434">19248 3101,'-24'-25,"24"50,0-1,0 1,0 0,0 0,0 24,0-24,0 0,0 0,-25 0,25-50</inkml:trace>
  <inkml:trace contextRef="#ctx0" brushRef="#br0" timeOffset="97587.9258">18852 2555,'0'-25,"-25"25,50-25,-1 25,1 0,0 0,0 0,0 0,24 0,-24 0,0 0,24 0,-24 0,25 0,-25 0,-1 0,1 0,0 0,0 0,0 0,-50-25,25 1,-25 24,25-25,-25 0,25 0,-25 0,1 1,24-1,-25 0,0 25</inkml:trace>
  <inkml:trace contextRef="#ctx0" brushRef="#br0" timeOffset="98007.4479">19745 2952,'24'25,"1"-25,0 0,0 0,-25-25,25 25,-1 0,-73-50,74 50,-1 0</inkml:trace>
  <inkml:trace contextRef="#ctx0" brushRef="#br0" timeOffset="98079.2032">20067 2952,'25'0,"0"0</inkml:trace>
  <inkml:trace contextRef="#ctx0" brushRef="#br0" timeOffset="98207.7981">20389 2927,'0'25,"25"-25,0 0,-75-25</inkml:trace>
  <inkml:trace contextRef="#ctx0" brushRef="#br0" timeOffset="98904.1417">21134 2753,'-25'-24,"25"-1,0 0,25 25,-25-25,24 25,-24 25,25 0,-25 0,0 24,0 1,0-25,0 24,0 1,0-1,-25-24,25 25,0-1,-24-24,24 25,0-25,-25-1,25 1,-25 0,25 0,-25-25,0 0,1-25,24 0,0 0,0 1,0-1,24 0,-24 0,0 0,25 1,0-1,0 0,0 0,-1 0,1 25,0-24,0-1,0 0,-1 25,1-25,0 0,0 25,-25-24,25-1,-1 25,1-25,-25 0,25 0,-25 1,25-1,-25 0,0 0,0 0,-25 0,25 1,-25 24,25 24,0 1</inkml:trace>
  <inkml:trace contextRef="#ctx0" brushRef="#br0" timeOffset="99547.5623">21580 3001,'0'-24,"0"48,0 1,0 0,0 0,0 0,0-1,-25 26,25-25,0 0,-25-25,25 24,0 1,0-50,0 1,25-1,-25 0,0 0,25 0,-25 1,25-1,-25 0,25 25,-25-25,24 25,1 0,-25 25,25-25,-25 25,0 0,0-1,0 1,-25 0,25 0,0 0,0-1,0 1,0-50,25 25,-25-24,25-26,-25 25,25 0,-25 1,25-26,-1 50,-24-25,25 25,0-25,-25 50,0 0,0 0,0 0,0-1,0 26,0-25,0 0,0-1,0 1,25 0,0-50,-25 0,0 1,0-1</inkml:trace>
  <inkml:trace contextRef="#ctx0" brushRef="#br0" timeOffset="100011.762">21109 2431,'-25'0,"25"-25,25 25,0 25,-1-25,26 0,0 0,24 0,-24 0,-1 0,1 0,-1 0,-24 0,25 0,-1 0,-24 0,0 0,0-25,0 25,0 0,-50-25,0 25,25-25,-25 1,25-1,-25 0,25 0,0 0</inkml:trace>
  <inkml:trace contextRef="#ctx0" brushRef="#br0" timeOffset="100431.6664">22225 2580,'25'0,"0"24,-25 1,24-25,1 25,0 0,0 0,0 24,-25-24,24 0,-24 0,25 0,-25 24,0-24,0 25,-25-26,25 26,-24-25,-1 24,25 1,-25-25,0 24,0 1,1-25,-1 24,0-24,0 0,0-25,1 25</inkml:trace>
  <inkml:trace contextRef="#ctx0" brushRef="#br0" timeOffset="107099.4175">4068 5333,'0'-25,"25"0,-25 1,25 24,-25 24,24-24,-24 25,0 0,0 0,25 24,-50-24,25 0,0 25,0-1,0-24,-24 25,24-1,0-24,0 0,-25 0,25-1,0 1,0 0,-25 0,25-50,25 25,-25-25,0 0,25-24,-25 24,24 0,1 0,-25 1,25-26,0 25,0 0,-25 1,24-1,1 0,0 0,0 0,0 1,-1-1,-24 0,25 0,-25 0,0 1,0-1,0 0,0 0,-25 0,25 50,0 0</inkml:trace>
  <inkml:trace contextRef="#ctx0" brushRef="#br0" timeOffset="107576.1853">4539 5879,'25'0,"-25"-25,25 0,0 25,-25-25,24 0,1 25,-25-24,25 24,-25-25,25 0,-25 50,0 0,-25-1,25 1,0 0,0 0,0 25,0-26,0 26,0 0,0-26,0 26,-25-25,25 0,0 24,-25-24,25 0,0 0,-24-1,24 1,0 0,-25-25,25 25,-25-25,25 25,-25-25,25 24,-25-24,1 0,-1 0,25-24,-25 24,0-25,0 0,1-25,24 26,-25-26</inkml:trace>
  <inkml:trace contextRef="#ctx0" brushRef="#br0" timeOffset="107743.5969">4663 5531,'0'0,"0"25,25-25,0 25,0-25,-25 25,24-25,1 25</inkml:trace>
  <inkml:trace contextRef="#ctx0" brushRef="#br0" timeOffset="108299.975">3894 4986,'0'-25,"25"25,0 0,0 0,0 0,-1 0,1 0,25 0,-1 0,1 0,0 0,-1 0,1 0,-1 0,1 0,0 0,-1-25,1 25,-1 0,-24 0,0 0,25 0,-26 0,1 0,0 0,-25-25,-25 25,0-24,25-1,-24 25,24-25,-25-25,0 25,0 1,25-1,-25 0,1 0</inkml:trace>
  <inkml:trace contextRef="#ctx0" brushRef="#br0" timeOffset="111699.5377">5234 5283,'0'-24,"25"24,-1 0,1 0,0 0,0 0,0 0,-1 24,1-48,0 48,0-48,0 24,-1 0,1 0,0 0,0 0,0-25,-1 25,-48 0,24 25,-25-25,0 0,0 24</inkml:trace>
  <inkml:trace contextRef="#ctx0" brushRef="#br0" timeOffset="111991.7753">5259 5407,'-25'0,"50"0,-1 0,1 0,0 0,0 0,0 0,-1 0,26 0,-25-24,0 24,-1 0,1 0,0 0,0 0,0-25,-1 25,1 0,-99-25</inkml:trace>
  <inkml:trace contextRef="#ctx0" brushRef="#br0" timeOffset="122355.3088">6300 4564,'-24'-25,"24"50,0 0,0 0,0-1,0 26,0 0,0 24,0-24,0 24,0 1,0-1,-25-24,25 24,0-24,0-26,0 1,0 0,0 0,0-50,0 0,0 0,0-24,0 24,25 0,-25 0,0 1,0-1,24 0,-24 0,25 25,0 0,-25-25,25 25,0 25,-1-25,-24 25,25 0,-25 0,0-1,0 1,0 0,0 0,-25 0,1-1,-1 1,25 0,-25-25,0 25,0-25,1 0,-1 0,0-25,25 0,0 0,25 1</inkml:trace>
  <inkml:trace contextRef="#ctx0" brushRef="#br0" timeOffset="122579.4206">6648 5060,'0'25,"0"0,0 0,0-1,0 26,-25-25,25 0,0-1,0 1,0 0,0 0,0-50</inkml:trace>
  <inkml:trace contextRef="#ctx0" brushRef="#br0" timeOffset="123003.4125">6796 5283,'0'-24,"25"24,-25-25,25 0,0 25,-25-25,25 0,-25 50,0 0,-25 0,25 0,0 24,0-24,0 25,0-26,0 1,-25 25,25-25,0 24,0-24,0 0,0 0,0-1,-25 1,25 0,-25 0,1-25,-1 0,25 25,-25-25,0 0,25-25,-25 25,1-25,-1 0,25 0,0-24,-25 24</inkml:trace>
  <inkml:trace contextRef="#ctx0" brushRef="#br0" timeOffset="123183.4101">6846 4936,'25'25,"0"0,0-25,-1 25</inkml:trace>
  <inkml:trace contextRef="#ctx0" brushRef="#br0" timeOffset="123671.5566">7516 4837,'0'25,"0"0,0-1,0 1,0 25,0-25,-25 24,25-24,-25 0,25 24,-25-24,25 0,-24 0,-1 0,0-25,25 24,-25-24,0 25,1-50,-1 25,0-24,25-1,-25 0,25-25,0 26,0-1,0 0,25 0,0 25,0-25,-1 25,1 0,-25 25,25-25,0 25,0 0,-1-25,1 25,0-1,0-24,-25 25,25-25,-25 25,24-25</inkml:trace>
  <inkml:trace contextRef="#ctx0" brushRef="#br0" timeOffset="123855.8093">7689 5035,'0'0,"0"25,0 0,0 0,0 0,0-1,0 1,0 0,0 0,0 0,0-1,0 1,0 0,-24-25,-1-25</inkml:trace>
  <inkml:trace contextRef="#ctx0" brushRef="#br0" timeOffset="124191.9707">7169 4713,'24'0,"1"0,0 0,0 0,0 0,24 0,-24 0,25 0,-26 0,26 0,-25 0,24 0,-24 0,0 0,0 0,0-25,-25 50,24-25,-24-25,0 0,-24 25,24-25,-25 1,0-1,25 0,-25 25</inkml:trace>
  <inkml:trace contextRef="#ctx0" brushRef="#br0" timeOffset="124599.677">8136 4961,'25'0,"0"0,-1 0,1 0,25 0,-25 0,-1 0,1 0,25 0,-25 0,-1 0,1 0,0 0,0 0,-50 0,25-25,-25 25</inkml:trace>
  <inkml:trace contextRef="#ctx0" brushRef="#br0" timeOffset="124795.1459">8359 4738,'0'24,"0"1,0 0,25 25,-25-25,0 24,0 1,0-25,0-1,0 26,0-25,0 0,0-1,0 1,0 0</inkml:trace>
  <inkml:trace contextRef="#ctx0" brushRef="#br0" timeOffset="125892.4059">9178 4390,'0'0,"0"25,0 0,0 0,0 24,0 1,0 24,0-24,0 24,-25 1,25-25,0-1,0 1,0-1,0 1,0-25,0 0,0-1,0-48,0-1,0 0,0 0,0 0,0 1,0-26,0 25,0-24,25 24,-25 0,25 0,-25 0,24 25,1 0,0 0,0 0,-25 25,25-25,-1 25,-24 0,0 0,0-1,25 1,-50 0,25 0,-24 24,-1-24,25 0,-25-25,0 25,0 0,1-1,-1-24,0 25,0-25,0-49,25 24</inkml:trace>
  <inkml:trace contextRef="#ctx0" brushRef="#br0" timeOffset="126187.6318">9426 4862,'25'0,"-1"0,1 25,0-25,0 0,-25 24,0 1,0 0,-25 0,0 0,25-1,-25 1,1 0,-1-25,25 25,-25-25,50 0,0 0,-25-25,24 25,1 0,0-25,0 25,0-25,-1 1,1-1</inkml:trace>
  <inkml:trace contextRef="#ctx0" brushRef="#br0" timeOffset="126512.2167">9674 5060,'0'-25,"25"1,-1-1,1 0,-25 50,0 0,0-1,-25 1,25 25,0-25,0 24,0-24,-24 25,24-1,0-24,-25 25,25-1,0-24,-25 25,25-26,0 1,-25 0,25 0,-25 0,1-25,-1 0,0 0,0-25,0 0,25 0,-24-24</inkml:trace>
  <inkml:trace contextRef="#ctx0" brushRef="#br0" timeOffset="126655.4079">9674 4688,'25'0,"-25"25,24-25,1 25,0-25,0 0,-25 24,25-24</inkml:trace>
  <inkml:trace contextRef="#ctx0" brushRef="#br0" timeOffset="127023.3929">10220 4663,'-25'25,"25"0,25 0,-25-1,-25 1,25 25,0-25,-25 24,25-24,-25 25,0-25,1 24,-1-24,0 0,0 0,0-25,0 0,1-25,24 0,-25 0,25 0,0 1,0-1,25-25,-25 25,24 25,-24-24,25 24,0 0,0 0,0 0,0 24,-1-24,-24 25,25 0,0 0,0-25,0 25,-1-1</inkml:trace>
  <inkml:trace contextRef="#ctx0" brushRef="#br0" timeOffset="127319.7126">10294 4961,'25'25,"0"-25,-1 0,1 0,-25 25,25-25,0 24,-25 1,0 0,-25 0,0 0,0-1,1 1,-1-25,25 25,-25 0,50-25,0 0,-1-25,1 25,0-25,0 25,-25-25,25 25,-1-24,-24-1</inkml:trace>
  <inkml:trace contextRef="#ctx0" brushRef="#br0" timeOffset="127659.6068">9947 4564,'24'-25,"1"25,0 0,0 25,0-25,24 0,-24 0,0-25,25 25,-26 0,26 0,-25 0,24 0,-24 0,0 0,0 0,0-25,-50 25,25-24,-25-1,0 25,25-25,-25 25,25-25,-24 25,24-25,-25 1</inkml:trace>
  <inkml:trace contextRef="#ctx0" brushRef="#br0" timeOffset="127959.7159">10815 4762,'25'0,"-1"25,1-25,25-25,-25 25,-1 0,26 0,-25 0,0-24,-1 24,1 0,0 0,0-25</inkml:trace>
  <inkml:trace contextRef="#ctx0" brushRef="#br0" timeOffset="128143.7037">11013 4564,'0'25,"0"24,0-24,25 25,-25-1,0-24,0 25,0 0,0-26,0 26,25-25,-25 0</inkml:trace>
  <inkml:trace contextRef="#ctx0" brushRef="#br0" timeOffset="128296.1714">11385 4812,'25'0,"0"25,0-25,0-25,-1 25,1 0,-25-25</inkml:trace>
  <inkml:trace contextRef="#ctx0" brushRef="#br0" timeOffset="128367.4207">11559 4787,'0'0,"25"0,-25 25</inkml:trace>
  <inkml:trace contextRef="#ctx0" brushRef="#br0" timeOffset="128459.7302">11708 4787,'0'25,"25"0</inkml:trace>
  <inkml:trace contextRef="#ctx0" brushRef="#br0" timeOffset="128779.3945">12080 4688,'25'0,"-1"0,1 0,0 0,0 0,0 0,0 0,-1 25,1-25,0 0,0 0,0 0,-1 0,-48 0</inkml:trace>
  <inkml:trace contextRef="#ctx0" brushRef="#br0" timeOffset="128964.0883">12229 4440,'0'25,"0"0,0 24,0 1,0-1,0 1,0 0,0-1,0-24,0 25,0-1,0-24,0 25,25-25</inkml:trace>
  <inkml:trace contextRef="#ctx0" brushRef="#br0" timeOffset="129535.7169">12626 4291,'0'-25,"0"50,0 25,0-25,0 49,0-24,0 24,0 0,0 1,0-26,0 26,0-1,-25-49,25 25,0-25,0-1,0 1,0-50,0 1,0-1,0-25,25 25,-25-24,0 24,0-25,24 25,-24-24,25 24,-25 0,25 25,-25-25,25 25,0 0,-1 0,1 25,0 0,-25 0,25 0,-25-1,0 1,0 0,0 0,-25-25,25 25,-25 0,25-1,-25 1,1-25,-1 25,0 0,0-25,0 0</inkml:trace>
  <inkml:trace contextRef="#ctx0" brushRef="#br0" timeOffset="130459.3641">13097 4738,'0'-25,"0"0,25 25,-25 25,0 0,0-1,0 1,0 0,-25 25,25-25,-25 24,25-24,0 0,0 0,-25-25,25 24,0-48,25-1,-25-25,25 25,-25 1,25-26,-25 25,24 0,1 0,-25 1,25 24,-25-25,25 25,-25 25,0-1,0 1,0 0,0 0,0 0,0 0,0 24,0-24,0 0,0 0,25-1,0-24,-25-24,24 24,1-25,-25 0</inkml:trace>
  <inkml:trace contextRef="#ctx0" brushRef="#br0" timeOffset="131152.3465">13419 4911,'0'-24,"25"-1,0 0,0 0,0 0,-1 25,-24-25,25 1,-50 48,25 1,0 0,0 25,-24-25,24 24,0-24,0 25,0-1,-25 1,25-25,0 24,0-24,0 25,0-26,0 1,-25 0,25 0,0 0,0-1,-25-24,25 25,-25 0,1-25,-1 0,0 0,0 0,0 0,1 0,-1-25,25 0,-25 1,-25-51,50 26</inkml:trace>
  <inkml:trace contextRef="#ctx0" brushRef="#br0" timeOffset="131287.9743">13469 4440,'25'0,"0"0,-25 25,24-25,1 0,0 0,-25 25,25-25</inkml:trace>
  <inkml:trace contextRef="#ctx0" brushRef="#br0" timeOffset="131695.2036">14114 4390,'25'25,"-50"0,25 25,0-26,0 1,0 25,-25-1,25-24,-25 25,0-1,1-24,24 25,-25-25,0-25,0 25,0-1,1-24,-1 0,0 0,25-24,-25 24,25-25,0 0,0 0,0-25,0 26,0-1,25 0,-25 0,25 25,0-25,-1 25,1 25,0-25,0 0,0 25,-1 0,-24 0,25-1,0 1,-25 0,25 0,0 0,-25 0</inkml:trace>
  <inkml:trace contextRef="#ctx0" brushRef="#br0" timeOffset="132064.2946">14312 4713,'-25'25,"25"-1,0 1,0 0,0 0,0 0,0 0,0-1,0 1,0 0,-24 0,48-50,-24 0,0-24,25 24,-25 0,25 0,-25 0,25 0,-25 1,25 24,-25-25,25 25,-1 25,-24-1,0 1,0 0,0 0,0 25,0-26,0 1,0 0,0 0,25-50,-25 0,25 0,-25 1</inkml:trace>
  <inkml:trace contextRef="#ctx0" brushRef="#br0" timeOffset="132511.2032">13816 4316,'0'-25,"25"25,0 0,0 0,-1 0,26 0,-25 0,24-25,1 25,-25 0,24 0,1 25,0-25,-1 0,1 0,-25 0,24 0,-24 0,0 0,0 0,0 0,-50-25,25 1,-25-1,25 0,-25 0,25 0,-25 1,1-1,-1 0,0 0</inkml:trace>
  <inkml:trace contextRef="#ctx0" brushRef="#br0" timeOffset="135451.7453">16123 4911,'25'0,"0"-24,-1 24,1-25,-25 0,25 25,-25-25,25 0,-25 0,25 25,-25-24,0 48,-25-24,25 25,0 25,0-25,0 24,0 1,0 0,0-1,0 1,-25-1,25 1,0-25,0 24,0-24,-25 0,25 0,0 0,-25-1,25 1,-24-25,-1 0,0 0,0 0,0 0,1-25,-1 1,0-1,0-25</inkml:trace>
  <inkml:trace contextRef="#ctx0" brushRef="#br0" timeOffset="135599.9671">16197 4490,'25'0,"0"0,0 24,0 1,-1 0,1-25,0 25</inkml:trace>
  <inkml:trace contextRef="#ctx0" brushRef="#br0" timeOffset="135787.3956">16495 4837,'25'0,"-25"-25,25 25,0 0,-1 0,1 0,0-25,0 25,0 0</inkml:trace>
  <inkml:trace contextRef="#ctx0" brushRef="#br0" timeOffset="135952.0879">16446 5011,'24'0,"1"-25,0 25,0 0,0 0,-1 0,26-25,-25 25,0 0,-1 0,1-25,0 25,0 0,0-25</inkml:trace>
  <inkml:trace contextRef="#ctx0" brushRef="#br0" timeOffset="136167.7037">16867 4614,'0'24,"0"1,25 0,-25 25,0-1,0 1,0-25,0 24,0-24,0 0,0 25,0-26,0 1,0 0</inkml:trace>
  <inkml:trace contextRef="#ctx0" brushRef="#br0" timeOffset="136315.6195">17140 4936,'25'25,"-25"0,0 0,0-1,0 1,0 0,0 0,-25 0,25-1</inkml:trace>
  <inkml:trace contextRef="#ctx0" brushRef="#br0" timeOffset="136559.5693">17363 4812,'25'-25,"0"25,0 0,-1 0,-48-49,48 49</inkml:trace>
  <inkml:trace contextRef="#ctx0" brushRef="#br0" timeOffset="136683.3909">17661 4787,'0'25,"25"-25,0 0</inkml:trace>
  <inkml:trace contextRef="#ctx0" brushRef="#br0" timeOffset="136783.4143">17884 4812,'0'0,"25"0</inkml:trace>
  <inkml:trace contextRef="#ctx0" brushRef="#br0" timeOffset="136903.112">18033 4887,'0'24,"0"1,0 0,-25 0,25 0,0-1,0 1,0 0,-25 0</inkml:trace>
  <inkml:trace contextRef="#ctx0" brushRef="#br0" timeOffset="137524.1972">18504 4589,'0'-25,"0"50,0 0,25-1,-25 1,0 0,0 25,0-26,-25 1,25 25,0-25,0 0,0-1,0 1,-25-25,50-25,-25 1,0-1,25 0,-25-25,25 25,-25-24,25 24,0 0,-1-24,1 24,0 25,0 25,-25-1,0 1,0 0,0 25,-25-26,25 1,0 25,0-25,0 0,25-25,-25-25,25 0,-25 0,24 0,1-24,0 24,0-25,0 25,-1 1,1-1,-25 50,0-1,0 1,0 0,0 25,0-26,0 1,0 0,25 0,-25 0,25-25,0 25,-25-50,24 25,1 0,0-25,0 25,0-25,-1 0,-24 0,25 1</inkml:trace>
  <inkml:trace contextRef="#ctx0" brushRef="#br0" timeOffset="142062.8766">3101 7367,'24'0,"1"0,0 0,0 0,0-25,-1 25,26-25,-25 25,24-24,-24 24,0-25,0 25,0 0,-1 0,1 0,-25 25,0-1,0 1,0 0,0 0,0 0,-25-1,25 1,0 0,0 0,0 0,0-1,0 1,0 0,-24-25,24 25</inkml:trace>
  <inkml:trace contextRef="#ctx0" brushRef="#br0" timeOffset="142267.186">3299 7516,'25'-25,"0"25,-1 0,1-25,0 25,0 0,0 0,-1 0,-24 25,-24 0</inkml:trace>
  <inkml:trace contextRef="#ctx0" brushRef="#br0" timeOffset="142375.3667">3324 7714,'0'-25,"25"1,-1 24,1-25,-25 0,25 25,0-25,-25 0</inkml:trace>
  <inkml:trace contextRef="#ctx0" brushRef="#br0" timeOffset="143028.4455">3373 7491,'0'0,"-24"0,24 25,-25-25,25 25,0 24,0-24,0 25,0-1,0-24,0 25,0-1,0-24,0 25,0-26,25-24,-25-24,24-1,1 0,-25-25,25 1,0 24,-25-25,25 26,-1-1,1 25,-25 25,0-1,0 1,0 25,0-25,0-1,0 1,0 0,25-25,-25-25,25 0,-25 1,0-1,25 0,-25-25,24 26,1-26,0 25,0 0,-25 1,25 24,0-25,-1 25,1 0,0 0,-25 25,25-25,0 24,-25 1,24 0,-24 0,0 0,0-1,0 1,0 0,-24 0,24 0,-25-25,25 24,-25 1,0 0,0 0,1-25,-1-25,25 0,-25 25,25-49,0 24,0 0,0-25,0 26,0-26,0 25,0 0,0 1,25 48,-25 1,0 25,0-1,0 1,0 0,0 24,0-24,0 24,0-24,0 24,0-24,0 24,0 1,0-26,0 1,0-1</inkml:trace>
  <inkml:trace contextRef="#ctx0" brushRef="#br0" timeOffset="143535.8529">4862 7317,'25'0,"-25"-24,24 48,1 1,0 0,0 0,0 24,-25 1,0 0,24-1,-24 26,0-26,0 1,0-1,-24 1,24 0,0-26,-25 1,0-25,25-25,0 1,0-1,-25 0,25-25,25 26,-25-26,25 0,-25 1,25-1,-1 25,1-24,25 24,-25 0,-1 0,-24 1,25-1,0 0,-25 0,25 25,-25-25,0 1,0-1,0 0,0 0,0 0,-25 25,0 0</inkml:trace>
  <inkml:trace contextRef="#ctx0" brushRef="#br0" timeOffset="143911.32">5283 7813,'25'-24,"0"24,-25-25,25 0,0 25,-25-25,24 0,1 25,0 0,-25 25,0 0,0 0,0 24,0-24,0 25,-25-25,25 24,0 1,0-25,0 24,-25-24,25 0,0 25,-24-26,24 1,0 0,-25-25,25 25,-25-25,0 0,0 0,1 0,-1 0,0-25,25 0,-25 0</inkml:trace>
  <inkml:trace contextRef="#ctx0" brushRef="#br0" timeOffset="144063.4885">5457 7516,'0'25,"25"-25,-25 24,25-24,-25 25,24-25,-24 25</inkml:trace>
  <inkml:trace contextRef="#ctx0" brushRef="#br0" timeOffset="144407.9543">4688 7144,'25'-25,"0"25,-1 0,1 0,25 0,0-25,-1 25,1 0,24 0,-24 0,24 0,1 0,-26 0,1 0,-1 0,-24 0,25 0,-25 0,-1 0,-24-25,0 1,-24 24,24-25,-25 0,0 0,0 0,0 1</inkml:trace>
  <inkml:trace contextRef="#ctx0" brushRef="#br0" timeOffset="144819.6158">5904 7169,'24'24,"1"-24,0 0,25 0,-26 0,26-24,0 24,-1 0,1-25,-1 25,1 0,0 0,-26 0,1 0,25-25,-25 25,-1 25,-48 0,-1-25,0 24,0-24</inkml:trace>
  <inkml:trace contextRef="#ctx0" brushRef="#br0" timeOffset="145087.6284">6028 7392,'0'25,"0"-1,0 1,0 0,0 0,0 0,0 24,0-24,0 25,24-26,-24 1,-24 0,24 0</inkml:trace>
  <inkml:trace contextRef="#ctx0" brushRef="#br0" timeOffset="145471.2573">6176 7491,'0'-25,"25"25,0 0,0 25,-25 0,0 0,0-1,0 1,0 0,-25 0,25 0,0-50,25 0,-25 0,25 0,-25 1,24-1,-24-25,25 25,0 1,-25-26,25 25,-25 0,0 1,0 48,0 1,0 0,25 0,-25 24,0 1,0 0,0-1,0 1,0-1,0 1,0 0,0-1,0-24,-25 25,25-26,0 1,-25-25,25 25,-25-25,0 0,1-25,-1 0,0 1</inkml:trace>
  <inkml:trace contextRef="#ctx0" brushRef="#br0" timeOffset="145755.4611">6722 7317,'0'0,"0"-24,0 48,25 1,-25 0,25 0,-25 24,24 1,-24-25,0 24,0-24,0 25,0-25,0-1,25 1,-25 0</inkml:trace>
  <inkml:trace contextRef="#ctx0" brushRef="#br0" timeOffset="146064.077">6871 7268,'25'0,"-25"-25,25 25,-1 0,1-25,25 25,-1 0,-24-25,0 25,25 0,-26 0,1 0,0 0,0 0,0 0,-1 25,-24 0,0 0,0 0,0-1,-24 1,24 25,0-1,-25 1,25-25,-25 24,25 1,0 0,0-26,0 1,0 0,0 0,0 0,-25-1,0-48,25-1,-24 0,24 0,-25 0</inkml:trace>
  <inkml:trace contextRef="#ctx0" brushRef="#br0" timeOffset="146255.2206">7045 7020,'-25'-25,"25"50,25 0,-25 24,0 1,0-1,0 1,0 0,0-1,0 1,0-1,0 1,0 0,-25-26,25 1,0 0,0 0,-25-25,25-25</inkml:trace>
  <inkml:trace contextRef="#ctx0" brushRef="#br0" timeOffset="146404.283">6945 7441,'0'-24,"25"24,0 0,0 0,0 0,-1 0,1 0,0 0,0 24,-50 1</inkml:trace>
  <inkml:trace contextRef="#ctx0" brushRef="#br0" timeOffset="146547.7375">6846 7689,'25'25,"0"-25,0 0,-1 0,26 0,0 0,-26-25,26 25,0-24,-1 24,1-25,-1 0</inkml:trace>
  <inkml:trace contextRef="#ctx0" brushRef="#br0" timeOffset="146915.3881">8285 7119,'-25'25,"0"24,25-24,-25 25,1-1,24 1,-25 0,0-26,0 26,0 0,1-1,-1-24,0 0,0 0,0-25,0 0,1 0,24-25,-25 25,25-25,0-25,-25 26,25-26,0 25,0-24,0 24,25 0,-25 0,25 25,-1 0,1 0,0 25,25 0,-25 0,-1-1,1 1,0 25,25-25,-26-1,-24 1,25-25,0 25</inkml:trace>
  <inkml:trace contextRef="#ctx0" brushRef="#br0" timeOffset="147067.6274">8359 7417,'0'24,"0"1,0 0,0 0,0 0,0 24,0-24,0 25,0-26,0 1,0 0,0 0,0 0,0-50,-25 0</inkml:trace>
  <inkml:trace contextRef="#ctx0" brushRef="#br0" timeOffset="147371.8788">7789 7020,'24'0,"1"0,0 0,25 0,-26 0,26 25,0-25,-25 0,24 0,1 0,-1 0,1 0,-25 0,24 0,-24 0,0 0,-25-25,25 25,-25-25,-25 25,25-25,-25 0,25 1,-25 24,25-25</inkml:trace>
  <inkml:trace contextRef="#ctx0" brushRef="#br0" timeOffset="147576.1302">8682 7615,'0'25,"0"0,-75-50,75 50</inkml:trace>
  <inkml:trace contextRef="#ctx0" brushRef="#br0" timeOffset="147759.8657">8905 7417,'25'0,"-1"0,1-25,0 25,0-25,0 25</inkml:trace>
  <inkml:trace contextRef="#ctx0" brushRef="#br0" timeOffset="147863.4011">9203 7367,'0'0,"24"0,1 0,0 25,-75-100,75 75</inkml:trace>
  <inkml:trace contextRef="#ctx0" brushRef="#br0" timeOffset="147967.3208">9500 7392,'0'25</inkml:trace>
  <inkml:trace contextRef="#ctx0" brushRef="#br0" timeOffset="148060.291">9649 7491,'0'0,"0"25,0 0,0-1,0 1,0 0,-25 0,25 0,-25-1,25 1</inkml:trace>
  <inkml:trace contextRef="#ctx0" brushRef="#br0" timeOffset="148635.5261">10616 6896,'0'25,"0"-1,0 1,0 25,-24-25,24 24,-25 1,0-1,0 1,0 0,25-1,-49 1,24-25,0-1,0 1,1 0,24 0,-25-25,0 0,0-25,25 0,0 0,0-24,0-1,0 25,0-24,0-1,25 25,-25 1,25-1,0 25,-1 0,1 0,0 25,0-1,0 1,-1 0,1 0,0 24,0-24,-25 0,25 25,-1-26,1 1,0 0</inkml:trace>
  <inkml:trace contextRef="#ctx0" brushRef="#br0" timeOffset="148939.4327">10840 7293,'-25'24,"25"1,0 0,25 0,-25 0,0-1,0 1,-25 0,25 0,0 0,0-1,25-48,-25-1,0 0,24 0,-24 0,25-24,0 24,-25 0,25 0,-25 1,25 24,-25 24,0 26,0-25,0 0,0 24,0-24,0 25,0-26,0 1,24 0,-24-50</inkml:trace>
  <inkml:trace contextRef="#ctx0" brushRef="#br0" timeOffset="149279.639">10244 6846,'25'0,"0"0,25 0,-26 0,26 0,0-25,24 25,-24 0,24 0,-24 0,-1 0,26 0,-51 0,26 25,-25-25,0-25,-1 25,1 0,-50 0,25-25,-24 25,-1-24,0-1,0 25,0-25</inkml:trace>
  <inkml:trace contextRef="#ctx0" brushRef="#br0" timeOffset="150231.8683">11658 6747,'0'25,"0"-1,-25 1,1 0,-1 0,25 0,-25-25,0 25,0-25,1 24,-1-24,0 25,0-25,50 0,0-25,0 25,-1 0,1 0,0-24,0 48,0-24,-25 25,0 0,0 0,-25 24,25-24,-25 0,0 0,25 0,-25-25,1 24,48-24,-24 25,25 0,-25 0,0 24,0-24,0 0,0 0,0 0,0-1,0 1,-25 0,25 0,25-25,-25-25,0 0,25-24</inkml:trace>
  <inkml:trace contextRef="#ctx0" brushRef="#br0" timeOffset="150403.2644">11757 6921,'25'0,"0"-25,0 25,0 0,-1-25,1 25,0 0,0 0,0 0</inkml:trace>
  <inkml:trace contextRef="#ctx0" brushRef="#br0" timeOffset="150579.2707">11683 7144,'25'0,"0"0,24 0,-24-25,0 25,24-25,-24 0,0 25,25-24,-26-1,1 25,0-25,0 0,-50 0</inkml:trace>
  <inkml:trace contextRef="#ctx0" brushRef="#br0" timeOffset="150779.8328">11832 6648,'0'24,"25"1,-25 25,0-1,24 1,-24 25,25-26,0 26,0-1,-25 0,25 1,-25-1,24-24,-24-1,0 1,25 0,-25-26,25-24,-25-24,0-1</inkml:trace>
  <inkml:trace contextRef="#ctx0" brushRef="#br0" timeOffset="150935.3893">12154 7020,'0'0,"-25"25,1-1,24 1,-25 0,0 0,0 0,0-1,1 1,-1 0,25 0,-25-25,0 25,0-25,1 0,-1-25</inkml:trace>
  <inkml:trace contextRef="#ctx0" brushRef="#br0" timeOffset="151091.5927">11857 6598,'24'0,"1"0,0 25,0-25,-25 25,25-1,-1-24,-24 25,25 0</inkml:trace>
  <inkml:trace contextRef="#ctx0" brushRef="#br0" timeOffset="151335.9908">12303 6871,'-25'25,"25"0,0-1,0 1,0 0,0 0,0 0,25-25,0 0,0 0,0 0,-1-25,1 25,25-25,-25 0,-1 25,1-25,0 1,0 24,0 0,-25-25,-25 25,25-25</inkml:trace>
  <inkml:trace contextRef="#ctx0" brushRef="#br0" timeOffset="151547.5808">12526 6648,'-24'0,"24"24,0 1,0 25,0-25,0 49,0-24,0 24,-25 1,25-1,0 0,-25 1,25-26,0 26,0-26,0 1,0-25,0 0,25-25,-25-25,0-25,0 25,25-24,-25-1,24 1</inkml:trace>
  <inkml:trace contextRef="#ctx0" brushRef="#br0" timeOffset="152239.3753">12601 6945,'25'-24,"-50"48,50-98,-1 49,-24 50,25-25,-25 25,25-25,0 0,0 25,-1-25,1 0,0 0,0-25,0 25,-1-25,1 25,-25-25,25 25,-25-25,0 0,0 1,-25 24,25-25,-25 0,25 0,-24 25,24-25,-25 1,25 48,0 1,0 0,0 25,0-1,0 1,0 0,0-1,-25 1,25-1,0 1,0-25,-25 24,25-24,0 0,0 0,0 0,-25-25,1 0,24-25,-25 0,25 0,-25 25,25-25,-25 25,25-24,-25 24,50 0,0-25,0 25,0 0,-1 0,1 0,0-25,0 25,0 0,-1 0,1 0,0 0,-25 25,0 0,-25-1,0 1,1 0,-1 0,-25 0,25-1,1 1,-26 0,25 0,0 0,1-25,48 0,1 0,0 0,0 0,0 0,24 0,-24-25,25 25,-1 0,-24 0,25-25,-26 25,26 0,-25 0,0 0,-1 0,-48-25,-1 25</inkml:trace>
  <inkml:trace contextRef="#ctx0" brushRef="#br0" timeOffset="152532.1386">13395 6573,'24'0,"1"0,0-25,25 25,-26-24,26 24,-25 0,0 0,-1 0,26-25,-25 25,0 0,-50 25,0-1</inkml:trace>
  <inkml:trace contextRef="#ctx0" brushRef="#br0" timeOffset="152692.05">13444 6697,'0'0,"-25"0,50 25,0-25,-25-25,25 25,0 0,24 0,-24 0,0 0,0 0,24 0,-24 0,0 0,-50 0</inkml:trace>
  <inkml:trace contextRef="#ctx0" brushRef="#br0" timeOffset="152887.1448">13246 6921,'0'0,"-25"0,50 0,0 0,-1 0,26-25,0 25,-1 0,1-25,24 25,-24 0,24 0,-24 0,-25 0,24 0,-24 0,25 0,-26 0,-24-25</inkml:trace>
  <inkml:trace contextRef="#ctx0" brushRef="#br0" timeOffset="153083.5756">13618 6276,'0'24,"0"1,0 0,0 25,0-26,0 51,0-26,0 1,0 24,0-24,0 0,0-1,0 1,-50-50,50 50</inkml:trace>
  <inkml:trace contextRef="#ctx0" brushRef="#br0" timeOffset="153559.6014">13618 6896,'-25'0,"0"25,0-1,1 1,-26 25,25-25,-24 24,24-24,0 25,0-26,0 1,50-25,-25-25,25 1,0-1,0 0,-1 0,1 0,0 1,0-1,0 25,-1 0,-24 25,0-1,0 1,0 25,0-1,0-24,0 25,-24-25,24-1,0 1,24 0,1-25,0 0,-25-25,50-24,-26 24,1 0,0-25,0 26,0-1,-1-25,1 25,-25 1,0-1,0 0,-25 25,1 0,-1 25,0 0,0-1,25 1,0 0,0 0,25 0,0-1,0-24,-1 0,1 0,0 25,0-25,0 0,-1 0,1 0,0-25,0 25,0 0</inkml:trace>
  <inkml:trace contextRef="#ctx0" brushRef="#br0" timeOffset="154235.8417">14337 6623,'0'-25,"0"50,25 0,-25-1,0 1,0 25,0-25,0-1,-25 1,25 0,0 0,-25 0,50-50,0 0,0 25,0-25,-1 0,1 1,0-1,0 25,0-25,-1 0,1 25,0 0,0-25,0 25,-25-24,0-1,0 50,0-1,24 1,-24 0,0 0,0 0,0-1,0 1,0 0,0 0,0 0,0 0,-24-25,24-25</inkml:trace>
  <inkml:trace contextRef="#ctx0" brushRef="#br0" timeOffset="154756.1475">14585 6375,'0'25,"0"24,0-24,0 25,0-1,0 26,0-26,-25 1,25-1,0 1,-24 0,24-1,0 1,0-25,-25 0,25-1,0-48,0-1,-25 25,25-25,-25 0,25 50,-25 0,1 0,24-1,-25 26,-25 0,25-26,0 26,25-25,-24 0,-1-1,25 1,25-50,-1 1,1 24,25-25,-25 0,24 0,-24 0,0 1,0-1,0 25,-1-25,1 0,0 25,0-25,0 25,-1-24,1 48,0 1,0 0,-25 0,25 0,-1-1,-24 1,25 0,-25 0,25 0,-25-1,25-24,-25 25,-25-50,0 1</inkml:trace>
  <inkml:trace contextRef="#ctx0" brushRef="#br0" timeOffset="155404.186">3820 9351,'25'25,"-25"0,0 0,25 24,-25-24,0 25,0-1,0-24,-25 25,25-1,-25-24,25 0,-25 25,25-26,-25-24,25 25,-24-25,-1-25</inkml:trace>
  <inkml:trace contextRef="#ctx0" brushRef="#br0" timeOffset="155548.0589">3820 9575,'25'24,"0"1,-1 0,1 0,0-25,0 25,-25-1,25 1,-1-25,1 25,0-25,-25-25</inkml:trace>
  <inkml:trace contextRef="#ctx0" brushRef="#br0" timeOffset="155731.8016">4242 9227,'0'25,"0"0,0 25,0-26,0 26,0 0,-25-1,25 1,0-1,-25 1,25-25,-25 24,25-24,-25 0,25 0,-24 0,24-1,-25-24,25-24,-25 24,25-25</inkml:trace>
  <inkml:trace contextRef="#ctx0" brushRef="#br0" timeOffset="155863.9802">4118 9599,'24'0,"1"25,0-25,-25 25,25 0,0 0,-1-1,1 1,0 0,0 0,0 0,-1-1,1 1,0-25,-25 25,25-50</inkml:trace>
  <inkml:trace contextRef="#ctx0" brushRef="#br0" timeOffset="156243.4967">4663 9128,'25'0,"0"0,0 0,-1 25,1-25,0 0,0 25,0-25,-25 25,0-1,0 1,-25-25,0 25,0 0,0 0,-24-1,-1 1,25 0,1 0,-1-25,0 0,0-25,0 25,25-25,0 50,0 0,25 24,-25-24,0 25,0-1,25-24,-25 25,0-1,0-24,0 25,0-25,0-1,25 1,-25-74</inkml:trace>
  <inkml:trace contextRef="#ctx0" brushRef="#br0" timeOffset="156604.2654">4638 9550,'25'-25,"-25"0,25 25,0-25,0 25,-1-24,1-1,25 25,0-25,-1 25,1-25,-1 25,1 0,-25 0,24 0,-24 25,0-25,0 25,-50 0,25-1,-25-24,25 25,-25 0,-24 0,24 0,0-1,-24-24,24 25,-25-25,25 25,1-50,-1 25,25-25,-25 25,25-24,0-1,-25 0,25 50,0 24,0-24,0 25,0-25,0-1,0 26,0-25,0 0,0-1,0 1,25-50</inkml:trace>
  <inkml:trace contextRef="#ctx0" brushRef="#br0" timeOffset="156779.9133">4961 9426,'0'25,"0"-1,25 1,-25 25,0-25,0 24,25 1,-25-25,0 49,0-24,-25-1,25 26,0-26,-25 26,25-26,-25 26,25-26,-25 1,1-25,-1 0</inkml:trace>
  <inkml:trace contextRef="#ctx0" brushRef="#br0" timeOffset="162843.5904">6672 9351,'0'0,"0"-24,-24-1,48 25,-24-25,0 0,25 25,0 0,-25 25,25-25,-25 25,25 0,-25 24,0 1,24-1,-24-24,0 25,0-1,0 1,0-25,-24 24,24-24,0 0,-25 0,25-50,0 0,0 0,0 1,0-26,0 25,25-24,-25-1,24 25,1-24,-25 24,25-25,0 25,-25 1,25-1,0 0,-25-25,24 26,-24-1,25 0,-25 0,-25 0,25 1,-24-1,24 50,0-1,0 1</inkml:trace>
  <inkml:trace contextRef="#ctx0" brushRef="#br0" timeOffset="163048.1916">7119 9426,'0'0,"0"25,0-1,-25 1,25 0,0 25,0-26,0 26,0 0,0-1,0-24,0 25,0-26,0 1,0 0,-25 0,25-50,-24 25</inkml:trace>
  <inkml:trace contextRef="#ctx0" brushRef="#br0" timeOffset="163371.835">6499 9004,'25'0,"-1"25,1-25,0 0,25 0,-26 0,26 0,0 0,24 0,-24 0,-1 0,1-25,-25 25,24 0,-24 0,0-25,0 25,0-25,-50 1,0-1,25 0,-25 25,0-25,25 0,-24 1,24-1</inkml:trace>
  <inkml:trace contextRef="#ctx0" brushRef="#br0" timeOffset="163580.1215">7565 9649,'-24'0,"24"25,0 0,0-1,0 1,0 0,0 0</inkml:trace>
  <inkml:trace contextRef="#ctx0" brushRef="#br0" timeOffset="163787.5839">8012 9500,'0'-25,"25"1,0 24,-1-25,1 25,0 0</inkml:trace>
  <inkml:trace contextRef="#ctx0" brushRef="#br0" timeOffset="163875.3546">8334 9401,'0'0,"25"25,0-50</inkml:trace>
  <inkml:trace contextRef="#ctx0" brushRef="#br0" timeOffset="164080.4083">8781 9426,'0'25,"25"-1,-25 1,0 0,0 0,-25 24,25-24,-25 0,25 0,-25 24</inkml:trace>
  <inkml:trace contextRef="#ctx0" brushRef="#br0" timeOffset="164879.347">9575 8979,'0'0,"24"0,1 25,-25 0,0 0,25 24,-25-24,0 25,0-1,0-24,0 25,0-1,-25 1,25 0,0-26,-25 26,25 0,-24-26,24 1,-25-25,25 25,-25-25,0-25,0 25,25-25,25 1,-25-1,0 0,25 25,0-25,0 0,-1 25,1-24,0 24,-25-25,25 25,-25-25,25 0,-1 0,-24 1,25-1,-25 0,25 0,-25-24,0 24,25 0,-25 0,0 0,0 1,0-1,0 0,25 0,-25 0,0 0</inkml:trace>
  <inkml:trace contextRef="#ctx0" brushRef="#br0" timeOffset="165411.738">9922 9401,'0'-25,"0"50,0 0,0 24,0-24,0 25,0-25,-25 24,25-24,0 0,0 0,0-1,0 1,0-50,0 1,0-1,25 0,-25-25,0 26,25-26,-1 25,-24-24,25 24,-25 0,25 0,0 25,-25 25,0 0,25 0,-25-1,0 1,-25 0,25 25,0-26,0 1,0 0,25-50,-25 0,0 1,25-26,-25 25,24 0,1-24,-25 24,25 25,-25-25,0 50,25 0,-25 0,0-1,0 1,25 25,-25-25,0 24,24-24,-24 0,0 0,25-1,-25-48,0-1,0 0</inkml:trace>
  <inkml:trace contextRef="#ctx0" brushRef="#br0" timeOffset="165763.5885">9376 8756,'0'0,"-25"0,50 25,0-25,0 0,0 0,24 0,1 0,-1 0,26 0,-26 0,1 0,24 0,-24 0,0 0,-1 0,-24 0,25 0,-25 0,-1 0,-24-25,-24 0,-1 0,0 1,25-1,-25 0,0-25,25 26,-25-26,25 25</inkml:trace>
  <inkml:trace contextRef="#ctx0" brushRef="#br0" timeOffset="166163.47">10567 8830,'-25'0,"50"0,0 0,-1 0,1 0,0 25,25-25,-26 0,26 0,0 0,-1 0,1 0,-1 0,1-25,0 25,-26 0,26-24,-25 24,0 0,0-25,-50 50,0-25,0 24,0-24,0 25,-24-25</inkml:trace>
  <inkml:trace contextRef="#ctx0" brushRef="#br0" timeOffset="166787.7247">10740 8979,'0'25,"0"0,0 0,0 24,0-24,0 25,0-25,0 24,0-24,0 0,0 0,0-1,0 1,0-50,0 1,0-1,25 0,-25 0,25 0,-25-24,25 24,-25 0,0 0,25 1,-1-1,1 25,-25 25,0-1,25-24,-25 25,0 25,0-25,0-1,0 1,0 0,0 0,0 0,0-1,25-48,-25-1,0 0,25 0,-25 0,24-24,-24-1,25 25,-25-24,25-1,-25 25,25 0,-25 1,25 48,-25 1,0 0,0 25,0-1,24-24,-24 25,0-1,0 1,0 0,0-1,0 1,-24 24,24-49,-25 25,25-26,-25 1,25 0,-25-25,25 25,-25-25,1 0,-1 0,0-25,0 25</inkml:trace>
  <inkml:trace contextRef="#ctx0" brushRef="#br0" timeOffset="167079.4316">11385 9004,'0'0,"-24"-25,24 50,24 0,-24 0,0 24,25 1,-25 0,0-1,0 1,0-1,0 1,0 0,0-26,0 1,0 0,0 0,0-50,25-25</inkml:trace>
  <inkml:trace contextRef="#ctx0" brushRef="#br0" timeOffset="167383.5501">11559 8930,'25'0,"0"-25,-1 25,1 0,0 0,25 0,-26 0,26 0,-25-25,0 25,-1 25,1-25,0 0,-25 25,0-1,25 1,-50 0,25 0,0 0,0 24,0 1,-25-25,25 24,-25 1,25 0,0-1,0-24,0 25,0-26,0 1,0 0,-24-50,24 0,-25 1,25-1,-25 0</inkml:trace>
  <inkml:trace contextRef="#ctx0" brushRef="#br0" timeOffset="167579.1837">11658 8682,'0'-25,"0"50,0-1,0 1,25 0,-25 25,0 24,0-24,0 24,0-24,0-1,0 1,0 0,-25-1,25 1,0-25,0 24,0-24,-25 0</inkml:trace>
  <inkml:trace contextRef="#ctx0" brushRef="#br0" timeOffset="167739.5863">11559 9178,'0'25,"25"-25,0 0,-1 0,26-25,-25 25,0 0,-1 0,1 25,-50-25</inkml:trace>
  <inkml:trace contextRef="#ctx0" brushRef="#br0" timeOffset="167886.9232">11485 9426,'0'25,"24"-25,1 0,0 0,0 0,24 0,-24 0,25-25,-1 25,-24-25,0 25,0 0,-50-50</inkml:trace>
  <inkml:trace contextRef="#ctx0" brushRef="#br0" timeOffset="168579.2881">12824 8806,'25'-25,"-25"50,25-25,-1 24,-24 1,25 25,-25-25,25 24,-25 1,0 0,-25-1,25 1,-25-1,25 1,-24 0,-1-26,0 26,-25-25,26 0,-1-1,0 1,0-25,0 0,25-25,-24 1,-1-26,25 25,-25 0,25-24,0 24,0-25,0 26,25-1,-25 0,25 0,-1 25,1 0,0 0,25 0,-26 25,1-25,0 25,25 0,-26-1,1-24,-25 25,25 0,0 0,0 0,-1-1</inkml:trace>
  <inkml:trace contextRef="#ctx0" brushRef="#br0" timeOffset="168735.577">13171 9178,'0'25,"0"-1,0 26,0-25,0 0,0 24,0-24,0 0,0 0,0-1,0 1,0-50</inkml:trace>
  <inkml:trace contextRef="#ctx0" brushRef="#br0" timeOffset="169039.2919">12626 8632,'24'0,"1"0,0 0,0 25,0-25,24 0,-24 0,25 25,-1-25,1 0,-1 0,1 0,-25 0,24 0,-24 0,0 0,0 0,0 0,-25-25,0 0,-25 25,25-25,0 0,-25 25,25-24,-25-1,0 0,25 0</inkml:trace>
  <inkml:trace contextRef="#ctx0" brushRef="#br0" timeOffset="169235.6372">13543 9227,'-24'25,"24"0,-25 0,25 0,0-1,0 1,0 0,-25 0</inkml:trace>
  <inkml:trace contextRef="#ctx0" brushRef="#br0" timeOffset="169411.2615">13915 9128,'25'0,"0"-25</inkml:trace>
  <inkml:trace contextRef="#ctx0" brushRef="#br0" timeOffset="169506.9607">14188 9079,'25'0,"0"0,0 24,-1-24</inkml:trace>
  <inkml:trace contextRef="#ctx0" brushRef="#br0" timeOffset="169611.391">14536 9103,'-25'25</inkml:trace>
  <inkml:trace contextRef="#ctx0" brushRef="#br0" timeOffset="169759.3688">14858 9252,'-25'25,"25"0,-25 0,1-1,24 1,0 0,0 0,-25 0</inkml:trace>
  <inkml:trace contextRef="#ctx0" brushRef="#br0" timeOffset="170171.3022">15677 8657,'0'25,"0"-1,0 1,0 25,-25-25,25 24,0 1,0-1,-25 1,0 0,0-1,25-24,-24 25,-1-25,0-25,25 24,-25-24,0 25,1-25,24-25,-25 25,0-24,0-1,25 0,-25-25,25 26,0-1,25 0,-25 0,0 0,25 25,0 0,0 0,-1 0,1 25,0-25,25 25,-26 0,1 0,0-1,25 1,-50 0,24-25,1 0</inkml:trace>
  <inkml:trace contextRef="#ctx0" brushRef="#br0" timeOffset="170487.1822">15850 8930,'-25'24,"25"1,0 0,0 0,0 25,0-26,-24 26,24-25,0 0,0-1,0 1,0 0,0-50,24 0,-24 1,0-1,25-25,0 25,0-24,-25-1,25 25,-25 0,24 1,1 48,-25 1,0 0,0 25,0-25,0 24,0 1,0-25,0-1,0 1,0 0,25-25,-25 25,25-50,-50 0,25 0</inkml:trace>
  <inkml:trace contextRef="#ctx0" brushRef="#br0" timeOffset="170808.1913">15255 8607,'25'-25,"24"25,-24 0,25 25,-1-25,26 0,-1 0,-24 0,24 0,1 0,-26 0,1 0,-1 0,1 0,-25 0,0 0,-1-25,-48 25,-1-24,25-1,-25 25,0-25,0 0,-24 0,-1 25,25-24</inkml:trace>
  <inkml:trace contextRef="#ctx0" brushRef="#br0" timeOffset="171475.9177">16694 8508,'0'25,"-25"-25,25 25,-25-1,0-24,0 25,25 0,-24-25,-1 25,0 0,0-25,0 24,50-24,-25-24,25 24,0 0,0 0,-1 0,1 0,-25 24,25-24,-25 25,0 0,-25 0,25 24,-25-24,1 25,24-25,-25-25,25 24,-25-24,50 0,0 25,-1-25,-24 25,25 0,-25 0,0 0,0-1,0 26,0 0,-25-50,25 24,0 1,0 0,0-50,0 0,0 1,25-26</inkml:trace>
  <inkml:trace contextRef="#ctx0" brushRef="#br0" timeOffset="171659.2658">16818 8682,'24'-25,"1"25,0 0,0-25,0 25,-1 0,1 0,0 0,0 0,0 0,-25 25,-25-25,-50-50,51 75,-1 0</inkml:trace>
  <inkml:trace contextRef="#ctx0" brushRef="#br0" timeOffset="171795.7756">16768 8855,'-25'25,"50"-50,-25 50,25-25,0 0,-1 0,26-25,-25 25,0-25,24 1,-24 24,25-25,-26 0,1 25,0-25,0 25,-25-25,-25 25</inkml:trace>
  <inkml:trace contextRef="#ctx0" brushRef="#br0" timeOffset="172003.3573">16867 8384,'0'25,"25"24,-25-24,25 25,0 24,-25-24,24 24,-24 1,25-1,-25 0,25-24,-25 25,0-26,0 1,25-1,-25-24,0 0,25-25,-25-25,0 0,24 1</inkml:trace>
  <inkml:trace contextRef="#ctx0" brushRef="#br0" timeOffset="172155.4487">17214 8806,'0'0,"-24"0,24 24,-25 1,0 0,25 0,-25 0,0-1,1 1,-1 0,0 0,0 0,0-25,1 0,-1 0,0 0,0 0</inkml:trace>
  <inkml:trace contextRef="#ctx0" brushRef="#br0" timeOffset="172307.6419">16991 8310,'25'0,"0"24,0-24,-25 25,24 0,1 0,25 0</inkml:trace>
  <inkml:trace contextRef="#ctx0" brushRef="#br0" timeOffset="172644.12">17388 8706,'0'25,"0"0,0 0,0 0,0-1,0 1,0 0,25 0,0-50,-1 25,-24-25,50 0,-25 1,0-1,0 0,-1 25,1-25,0 25,0 0,-25-25,-25 25,0 0,0 0,1 0</inkml:trace>
  <inkml:trace contextRef="#ctx0" brushRef="#br0" timeOffset="172823.9581">17512 8607,'0'-74,"0"148,25-123,-25 73,0 26,0 0,0 24,0-24,0 24,0 0,0-24,-25 25,25-26,-25 26,25-26,0-24,0 25,0-26,0-48,25-1,-25 0,0-25</inkml:trace>
  <inkml:trace contextRef="#ctx0" brushRef="#br0" timeOffset="173551.8856">17686 8657,'0'25,"25"-25,-25 24,24 1,1 0,0-25,25 0,-26-25,1 25,25-25,-25 1,24-1,-24 25,0-25,-25 0,25 25,-25-25,-25 25,25-24,-25 24,25-25,-25 25,25-25,-25 25,1-25,24 0,-25 25,25 25,0 0,0 0,0 24,0 1,0 0,0-1,-25 1,25-1,0 1,-25 0,25-1,0-24,-25 0,25 0,0 0,-24-25,-1-25,25 0,-25 0,0 0,0 25,25-25,25 25,0 0,0 0,0 0,-1 0,26 0,-25-24,0 24,-1 0,1 0,0 0,0 24,-50 1,0 0,0 0,1 0,-26 0,25-25,-24 24,24 1,0 0,0 0,0-25,25 25,-24-25,48 0,1 0,0 0,0 0,0 0,24 0,-24 0,25 0,-26 0,26 0,0 0,-26 0,1 0,0 0,0-25,-50 25</inkml:trace>
  <inkml:trace contextRef="#ctx0" brushRef="#br0" timeOffset="173839.4358">18529 8384,'0'-25,"25"25,0 0,0 0,24 0,-24 0,25 0,-26 0,26 0,-25 0,0 0,-1 0,-24 25</inkml:trace>
  <inkml:trace contextRef="#ctx0" brushRef="#br0" timeOffset="174003.353">18504 8558,'25'0,"0"0,0 0,0 0,-1 0,1 0,25-25,-25 25,24 0,-24 0,0 0,0 0,-1 0,-73-25</inkml:trace>
  <inkml:trace contextRef="#ctx0" brushRef="#br0" timeOffset="174186.8562">18380 8731,'25'0,"0"-25,0 25,24 0,26-24,-26 24,26 0,-26-25,26 25,-26 0,-24 0,25 0,-25 0,-1 0,1 0,-50-25</inkml:trace>
  <inkml:trace contextRef="#ctx0" brushRef="#br0" timeOffset="174387.5215">18802 8161,'-25'0,"25"25,0-1,0 1,0 0,0 25,0-1,0 1,-25 24,25-24,0-1,0 1,-24 0,24-1,0-24,0 0</inkml:trace>
  <inkml:trace contextRef="#ctx0" brushRef="#br0" timeOffset="174879.3533">18752 8731,'0'0,"-24"0,-26 50,25-25,-24-1,24 26,-25-25,25 24,-24-24,49 0,-25 0,25 0,0-50,25 25,-1-25,1 0,0 0,-25-24,25 49,0-25,0 0,-1 25,-24 25,25 0,-25 0,0-1,0 26,-25 0,25-1,0-24,0 25,0-25,0-1,0 1,25-25,0-25,0 25,0-49,-1 24,1 0,25-24,-25-1,-1 25,1-25,0 1,0 24,-25 0,0 0,0 1,-25-1,0 25,0 25,1-25,-1 24,0 1,0 0,25 0,25-25,-25 25,25-25,-25 24,25-24,-1 25,1 0,0-25,0 25,0-25,-1 0,-48-50,48 50</inkml:trace>
  <inkml:trace contextRef="#ctx0" brushRef="#br0" timeOffset="175227.6944">19348 8582,'0'-24,"0"48,0 1,0 25,-25-25,25-1,0 26,-25-25,25 0,0-1,0 1,0 0,25-25,-25-25,25 25,-1-49,26 24,-25 0,0-25,-1 26,1-26,0 25,0 25,-25-25,25 25,-25 25,0 0,0 0,0 0,0-1,0 26,0-25,0 0,0-1,0 1,0 0,0 0,-25-25,25-25,-25 0,25 0</inkml:trace>
  <inkml:trace contextRef="#ctx0" brushRef="#br0" timeOffset="175739.8337">19521 8310,'0'24,"0"1,0 25,-25-25,25 24,0 26,0-26,0 1,-24 24,24-24,0-1,-25 1,25 0,0-1,0-24,-25 0,25-50,0 0,0 0,0 1,0-1,-25 25,0 0,25 25,-24-1,-1 1,-25 25,25-25,1 0,-1 24,0-24,25 0,-25-25,25 25,25-25,-25-25,25 25,24-25,-24 25,25-25,-25 0,-1 1,26-1,-25 0,0 0,-1 0,1 0,0 25,0 0,-25 25,25-25,-25 25,25 0,-1 0,1 0,0-1,0 1,-25 0,25 0,-1 0,-24-1,25-24,-25 25,-25-50,1 1</inkml:trace>
  <inkml:trace contextRef="#ctx0" brushRef="#br0" timeOffset="186563.4684">5383 10914,'-25'0,"50"0,-1 0,-24-25,25 25,0 0,-25-25,25 25,0 0,-1 0,1-24,0 24,0-25,0 25,-1-25,1 25,25 0,-25 0,-1 0,1 25,-25 0,0-1,0 1,0 0,-25 0,25 0,-24-1,24 1,-25 0,25 0,-25 0,-25-50,26 50</inkml:trace>
  <inkml:trace contextRef="#ctx0" brushRef="#br0" timeOffset="186783.1381">5556 11013,'25'0,"0"0,0 0,-1 0,1 25,0-25,0 25,-25 0,-25-25,25 24,-25-24</inkml:trace>
  <inkml:trace contextRef="#ctx0" brushRef="#br0" timeOffset="187412.1126">5606 10988,'0'0,"-25"0,25 50,0-25,0 24,0 1,0 25,0-26,0 26,0-26,0 1,0-25,0-1,0 1,25-25,0-25,-25-24,24 24,-24-25,25 26,0-26,0 0,-25 26,25-26,-1 25,1 0,0 25,0-25,0 25,0 0,-1 25,1-25,0 0,0 25,0 0,-1 0,1 0,-25-1,-25 1,25 0,0 0,-24-25,-1 25,25-1,-25 1,0-25,0 25,1-25,24-25,-25 25,25-25,-25 1,25-1,0 0,0 0,0 0,0 1,0-1,0 0,0 50,0 0,0-1,0 1,0 0,0 25,0-26,0 1,0 0,0 25,0-26,0 51,25-26,-25 26,0-1,0-24,25 24,-25-24,0 24,0-24,0-1,0 1,0-25,0 0,24 0,-24-1,0-48,0-1,0-25,-24 0</inkml:trace>
  <inkml:trace contextRef="#ctx0" brushRef="#br0" timeOffset="188755.3416">5234 10914,'25'25,"-1"0,26 24,0 1,-1 24,1-24,-1 24,1-24,0 0,-1-1,1 1,-1-1,1-24,0 25,-1-25,-24 24,25-24,-25 0</inkml:trace>
  <inkml:trace contextRef="#ctx0" brushRef="#br0" timeOffset="189035.7529">6424 11311,'-24'0,"48"0,1-25,0 25,0 0,24 0,-24 0,25-25,-25 25,-1 0,26-24,-25 24,0 0,-25-25</inkml:trace>
  <inkml:trace contextRef="#ctx0" brushRef="#br0" timeOffset="189188.172">6623 11013,'-25'25,"50"0,-25 0,0 24,0-24,0 25,0-1,0-24,0 25,0-1,0-24,0 25,0-25,-25 24,25-24</inkml:trace>
  <inkml:trace contextRef="#ctx0" brushRef="#br0" timeOffset="189407.4067">6474 11410,'0'25,"0"0,0 0,0 24,0-24,25 25,-25-26,0 26,0-25,0 0,0-1,0 1,0 0,25 0,-25-50,0 0,0 0,0 1,0-1</inkml:trace>
  <inkml:trace contextRef="#ctx0" brushRef="#br0" timeOffset="189891.711">6573 11509,'25'-24,"-50"48,50-73,0 74,0-1,-25 1,0 0,0 0,0 0,0-1,0 26,0-25,0 0,24-25,-24-25,0 0,25-25,0 26,0-51,0 26,-1-1,1-24,0 24,-25-24,25 24,0 0,-25 25,0 50,0 0,0 0,-25 25,25-26,0 26,0-25,0 0,25-25,-25 24,25-24,-1 0,1 0,0-24,0 24,0-25,-1 25,1-25,0 0,-25 0,-25 25,25 25,-25-25,25 25,-24 0,-1 0,25-1,0 26,-25-25,25 24,-25-24,25 25,0-1,-25-24,25 25,0-25,-24-1,24 1,0 0,-25-25,25 25,-25 0,0-25,0 0,0 0,1 0,-1-25,0 0,25 0,-25-24</inkml:trace>
  <inkml:trace contextRef="#ctx0" brushRef="#br0" timeOffset="190019.4252">6747 11509,'0'0,"25"25,-1 0,1 0,0 0,0-1,25 26,-26-25,26 0,-25-1,24 1,1 0,0 0,-1 0,1-25,-25 0,24 0</inkml:trace>
  <inkml:trace contextRef="#ctx0" brushRef="#br0" timeOffset="190436.2024">8210 11187,'0'25,"0"0,0-1,25 26,-25-25,0 24,0 1,0 0,0-1,0 26,0-51,0 26,0 0,0-26,-25 1,1-50,24 1,0-1,-25 0,25-25,0 1,0-26,25 26,-25-1,24 25,1-24,0 24,0 0,0 0,-1 1,1-1,0 25,-25-25,25 0,0 25,-1-25,1 25,-25-25,0 1,-25 48</inkml:trace>
  <inkml:trace contextRef="#ctx0" brushRef="#br0" timeOffset="190668.0184">8533 11435,'-25'0,"25"25,0 0,0-1,0 1,0 25,0-25,0 24,0 1,0-25,-25 24,25-24,0 0,0 0,0-1,-25-24,25 25,-24-25,24-25,-25 1</inkml:trace>
  <inkml:trace contextRef="#ctx0" brushRef="#br0" timeOffset="190955.6065">8062 10964,'24'0,"1"0,0 0,0 24,24-24,1 0,0 0,-1 0,1 0,-1 0,1 0,-25 0,24 0,-24 0,0 0,0-24,-50-1,25 0,-25 25,25-25,-25 25,25-25</inkml:trace>
  <inkml:trace contextRef="#ctx0" brushRef="#br0" timeOffset="191179.7081">8930 11435,'24'0,"1"0,0 0,0-25</inkml:trace>
  <inkml:trace contextRef="#ctx0" brushRef="#br0" timeOffset="191271.3036">9227 11410,'25'25,"0"-25</inkml:trace>
  <inkml:trace contextRef="#ctx0" brushRef="#br0" timeOffset="191371.4507">9575 11385,'24'25</inkml:trace>
  <inkml:trace contextRef="#ctx0" brushRef="#br0" timeOffset="191507.8855">9748 11509,'0'25,"0"0,0 0,0 0,0-1,0 1,-25 0</inkml:trace>
  <inkml:trace contextRef="#ctx0" brushRef="#br0" timeOffset="191976.1334">10195 11088,'25'24,"-25"1,24 0,1 0,-25 25,0-1,0 1,0 24,0-24,0-1,0 1,-25 0,25-1,0-24,0 0,-24 0,24-50,24 0,-24 0,25-24,-25-1,25 25,0-24,0 24,-1-25,1 1,0 24,0-25,0 25,-1-24,1 24,0-25,-25 25,25-24,-25 24,0 0,0 0,0 1,0-1,0 0,-25 0,0 25,0 25,1 0,24 0,0-1</inkml:trace>
  <inkml:trace contextRef="#ctx0" brushRef="#br0" timeOffset="192472.0993">10666 11385,'-25'0,"25"25,0 0,0 0,0 0,0-1,0 1,0 25,0-25,0-1,-25 1,50-50,-25 1,25-1,-25 0,25-25,-25 26,25-26,-1 25,1 0,0 25,-25 25,0 0,0 0,0 24,0-24,0 0,0 0,0 0,25-50,-25 0,25 0,-1-24,-24 24,25 0,0 25,-25 25,25 0,-25 24,0-24,0 25,0-26,0 1,25 25,-25-25,0-50,0 0</inkml:trace>
  <inkml:trace contextRef="#ctx0" brushRef="#br0" timeOffset="192791.7038">10120 10790,'25'0,"25"25,-25-25,24 0,26 0,-26 25,1-25,24 0,-24 0,24 0,-24 24,-1-48,-24 24,0 0,0 0,0 0,-25-25,-25 0,0 0,0 25,0-25,25 1,-24-1,-1 0,-25-49</inkml:trace>
  <inkml:trace contextRef="#ctx0" brushRef="#br0" timeOffset="193075.3083">11410 10939,'25'0,"0"0,0 0,-1 0,1 0,0 25,0-25,0 0,-1 0,-24 24</inkml:trace>
  <inkml:trace contextRef="#ctx0" brushRef="#br0" timeOffset="193675.5422">11311 11013,'25'0,"-25"25,0 0,25 0,-25-1,0 1,0 0,0 0,0 0,0 0,0-1,0 1,0 0,0 0,0 0,0-1,0 1,0-50,24 1,-24-1,0 0,25 0,-25-24,25 24,0-25,0 25,-1 0,1 1,0 24,0 0,0 24,-25 1,0 0,0 0,0 0,0 0,-25-1,25 1,0 0,0-50,25 25,-1-25,-24 1,25 24,0-25,0 25,0-25,-1 25,1 0,0 25,-25 0,0-1,0 1,-25 0,25 0,-25 0,1-1,24 1,-25-25,0 25,0-25,0 0,25-25,0 0,25 1,-25-1,25-25,-25 1,25-1,0 0</inkml:trace>
  <inkml:trace contextRef="#ctx0" brushRef="#br0" timeOffset="193912.0194">12105 10716,'24'0,"1"24,0-24,0 0,25 0,-26 0,1 0,0 0,0 0,-50 0,25 25</inkml:trace>
  <inkml:trace contextRef="#ctx0" brushRef="#br0" timeOffset="194283.3382">12005 11013,'0'25,"25"-25,0-25,0 25,24 0,-24-25,25 25,0-24,-1 24,1-25,-25 25,24 0,-24 0,0 0,-50 0,0 0,0 0,1 0,-1 0,0 0,0-25,0 0,25 0,-24 25,24-24,0-1,0 50,24-1,-24 1,0 0,0 25,0-1,0 26,25-26,-25 26,0-1,-25-24,25 24,0-24,0-1,0 1,-24 0,24-26,0-48,24-26,-24 25,0-24</inkml:trace>
  <inkml:trace contextRef="#ctx0" brushRef="#br0" timeOffset="194803.4241">12254 11063,'-25'0,"25"25,-25-1,0 1,25 25,-25 0,0-1,25 1,-24-25,24 24,0-24,24-25,1-25,0 0,0-24,25 24,-1-49,-24 24,25 0,-26-24,26 24,-25 1,0-1,-1 0,1 26,-25-1,0 50,0-1,-25 1,25 0,0 0,0 0,25-1,0-24,0-24,0 24,-1 0,1 0,25-25,-25 25,-1 0,1 0,0 0,-50 0,25 25,-25-25,25 24,-24 1,-26 0,25 0,-24 0,24 24,-25-24,25 0,-24 0,24 0,25-1,0 1,25-25,0 0,-1-25,1 25,25-24,-25-1,24 0,-24 25,0-25,24 0,-24 0,0 25,0-24,-25-1,-50-25,50 25,-25 25</inkml:trace>
  <inkml:trace contextRef="#ctx0" brushRef="#br0" timeOffset="194975.3219">12675 10716,'25'24,"-25"26,0 0,0-1,0 1,0-1,0 26,0-1,-25-24,0 24,25-24,-24 24,-1-24,0 0,-25-26,26 26,-1-25,0 0,0-25</inkml:trace>
  <inkml:trace contextRef="#ctx0" brushRef="#br0" timeOffset="195123.4433">12700 11336,'0'0,"0"25,25-1,0 1,24 0,-24 0,0 0,0-1,-1 1,1 0,25 0,-25 0,-1-25,1 0,-50-50</inkml:trace>
  <inkml:trace contextRef="#ctx0" brushRef="#br0" timeOffset="195523.4707">14089 10939,'-25'0,"0"25,1-25,-1 49,0-49,0 25,-24 0,24 0,-25-1,25-24,1 25,-1-25,0 0,0 0,50 0,25 0,-26 0,26 0,0 0,-1 0,1 0,-25 0,24 25,-24-25,0 0,0 0,-1 0,1 25,-50 0,-24 0</inkml:trace>
  <inkml:trace contextRef="#ctx0" brushRef="#br0" timeOffset="195687.795">13717 11361,'-25'0,"50"0,0 24,24-24,-24 0,25 0,-1 0,1 0,0 0,-1 0,-24 0,25 0,-26 0,1 0,0 0,0 0</inkml:trace>
  <inkml:trace contextRef="#ctx0" brushRef="#br0" timeOffset="196115.2786">15354 10864,'0'25,"25"0,-25 0,0 0,0 24,0-24,-25 25,25-26,-25 26,0 0,1-25,-1 24,0-24,-25 0,26 0,-1-25,0 0,0 0,0 0,1 0,-1-25,0 0,25 0,0-24,0 24,0 0,25 0,-25 0,25 0,-1 25,1 0,0 0,0 0,0 25,24 0,-24 0,0 0,0 0,-1-1,1 1,0 0,-25 0,25 0,0-25,0 0,-25-25</inkml:trace>
  <inkml:trace contextRef="#ctx0" brushRef="#br0" timeOffset="196263.54">15528 11112,'0'25,"0"0,0 0,0 25,0-26,0 26,0-25,0 24,0-24,0 0,0 0,0 0,0-50,-25 25</inkml:trace>
  <inkml:trace contextRef="#ctx0" brushRef="#br0" timeOffset="196563.2747">14982 10716,'25'0,"0"0,-25 24,49-24,-24 25,25-25,-1 0,1 0,-1 25,26-25,-25-25,-1 25,1 0,-1-25,-24 25,0-24,-25-1,-25 0,0 0,25 0,-24 25,24-24,-25-1,0-25,25 25</inkml:trace>
  <inkml:trace contextRef="#ctx0" brushRef="#br0" timeOffset="196783.0715">15825 11336,'0'25,"0"-1,0 1,0 0,0 0,0 0</inkml:trace>
  <inkml:trace contextRef="#ctx0" brushRef="#br0" timeOffset="197031.4157">16173 11162,'24'25,"1"-25,0 0,-25-25,25 25,0-25,-1 25,1-25,0 25,0 0,0 0,0 0,-1 0,1 25,0-25,0 0,0 25,-1-25</inkml:trace>
  <inkml:trace contextRef="#ctx0" brushRef="#br0" timeOffset="197135.9913">16818 11162,'0'25</inkml:trace>
  <inkml:trace contextRef="#ctx0" brushRef="#br0" timeOffset="197247.5287">17066 11237,'-25'24,"25"1,0 0,0 0,0 0,0-1,0 1,-25 0,25 0,-25 0</inkml:trace>
  <inkml:trace contextRef="#ctx0" brushRef="#br0" timeOffset="197671.7984">17983 10840,'0'0,"0"24,0 1,-24 25,24-25,-25 24,0 1,25-1,-25 1,0 0,1-25,-1 24,0-24,0 0,0-25,1 25,-1-25,0 0,25-25,-25 25,0-25,25 0,0 0,0-24,0 24,0-25,0 25,25 1,0-1,0 50,0-25,-1 24,1-24,0 25,0 0,0 0,-1 0,1 0,0-1,0-24,0 25,-1-25,1-25</inkml:trace>
  <inkml:trace contextRef="#ctx0" brushRef="#br0" timeOffset="198015.468">18157 11063,'-25'25,"25"-1,0 1,0 0,0 0,-25 25,25-26,0 1,0 25,0-25,-24-1,24 1,0 0,24-50,1 0,-25-24,25 24,0-25,24 1,-24-1,-25 25,25 0,-25 1,25 48,-25 1,0 0,0 25,0-25,0 24,0-24,0 0,0 0,0-1,25-24,-25 25,24-50,-24 1,0-1,0 0</inkml:trace>
  <inkml:trace contextRef="#ctx0" brushRef="#br0" timeOffset="198315.1891">17587 10691,'24'0,"1"0,0 0,25 0,-1 0,26 0,-26 0,26 0,-1 0,0 0,1 0,-26 0,1 0,-25 0,0 0,-1 0,1 0,-50 0,25-25,-24 25,-1-25,0 0,25 1,-25 24,0-25,-24 0,49 0</inkml:trace>
  <inkml:trace contextRef="#ctx0" brushRef="#br0" timeOffset="198611.3503">18827 10641,'25'0,"-1"0,1 0,0 0,25 0,-26 25,1-25,0 0,0 0,-25 25,-25-25</inkml:trace>
  <inkml:trace contextRef="#ctx0" brushRef="#br0" timeOffset="199199.8806">18752 10740,'25'0,"-25"25,0 0,25-25,-25 25,0 0,0-1,0 1,0 0,0 0,0 0,0 24,0-24,-25 0,25 0,0-1,0 1,0-50,25 1,0-26,0 25,-1-24,26 24,-25 0,0 0,-1 0,1 25,0 0,-25 25,0 0,-25 0,25 0,-25 24,25-24,-24 0,-1 0,25-1,25-24,-25-24,24 24,1-25,25 25,-25-25,-1 25,1 0,-25 25,25-25,-25 25,-25-1,25 1,-25-25,25 25,-24 0,-1 0,0-25,25 25,-25-25,0-25,25 0,0 0,0 0,0-24,25 24,0-25</inkml:trace>
  <inkml:trace contextRef="#ctx0" brushRef="#br0" timeOffset="199459.9657">19447 10616,'25'0,"-1"0,1 0,0 0,0 0,0 0,24 0,-24 0,0 0,0 0,-50 25</inkml:trace>
  <inkml:trace contextRef="#ctx0" brushRef="#br0" timeOffset="199795.622">19397 10840,'25'0,"25"0,-26 0,1 0,25 0,0-25,-26 25,26 0,-25 0,0-25,-1 25,-48 0,24-25,-25 25,0 0,0-25,0 25,25-24,-24 24,24-25,0 50,0-1,0 1,0 25,0-1,0 1,0 24,0-24,0 24,0 1,-25-25,25-1,0 1,-25-1,25-24,0 0,0-75,25 26,-25-26,25 0,-25 1</inkml:trace>
  <inkml:trace contextRef="#ctx0" brushRef="#br0" timeOffset="200316.1354">19645 10864,'-24'0,"48"0,-73 25,24 0,0 0,0 0,0 24,1 1,-1-25,0 24,25-24,-25 25,50-25,-25-50,25 0,0 0,24 0,-24-24,25-1,-25 0,24 1,-24-1,0 1,24-1,-24 25,0-24,0 24,0 0,-50 50,25 0,0-1,0 1,0 0,25-25,-1 0,1 0,0 0,0 0,0-25,-1 25,1 0,0 0,0 0,0 0,-25 25,-25 0,0-25,0 25,0-1,-24 1,24 0,-25 0,26 0,-26-1,25 1,0-25,25 25,25-25,0 25,0-50,24 25,-24 0,25-25,-25 25,24-25,-24 25,0-24,0 24,-1-25,1 0,-50 0,25 0,-24 25</inkml:trace>
  <inkml:trace contextRef="#ctx0" brushRef="#br0" timeOffset="200487.2678">20067 10542,'0'25,"0"0,0-1,0 26,0 0,0-1,0 26,-25-26,0 1,1 24,-1-24,0 24,0-24,0 0,-24-1,24-24,25 0,-25 0,25-50</inkml:trace>
  <inkml:trace contextRef="#ctx0" brushRef="#br0" timeOffset="200635.7642">20067 11187,'0'0,"25"25,0 0,-1-1,1 1,-25 0,25 0,0 0,0-1,-50-48</inkml:trace>
  <inkml:trace contextRef="#ctx0" brushRef="#br0" timeOffset="201599.3439">5209 13295,'-25'0,"50"0,0 0,0 0,-1 0,1-24,25 24,-1-25,1 0,0 0,-26 0,1 0,25 25,-25-24,-25 48,0 1,0 0,-25 0,25 25,-25-26,25 1,0 25,-25-25,25-1,0 26,0-25,-25 0,1-1</inkml:trace>
  <inkml:trace contextRef="#ctx0" brushRef="#br0" timeOffset="201927.1518">5358 13444,'25'-25,"-1"25,1 0,0-24,0 24,0 0,-1 0</inkml:trace>
  <inkml:trace contextRef="#ctx0" brushRef="#br0" timeOffset="202099.5554">5333 13643,'25'-25,"0"25,-1-25,1 25,0-25,0 25,0-25,-50 1,50-1</inkml:trace>
  <inkml:trace contextRef="#ctx0" brushRef="#br0" timeOffset="202760.2272">5432 13395,'0'24,"0"1,0 0,-25 25,25-1,0 1,0-1,0 1,0 0,0-1,0 1,0-1,0-24,25-50,0-24,-25-1,25 1,0-1,-1 0,1 1,-25-1,25 1,0 24,-25 0,25 0,-1 50,-24 0,0 0,0-1,0 26,25-25,-25 0,0 24,0-24,0 0,0-50,25 0,-25-24,25 24,0 0,-1-25,1 26,0-26,0 25,0 0,0 25,24-24,-24 48,0-24,0 25,-25 0,0 0,0 0,0-1,0 1,0 0,-25 0,0 0,25-1,-25 1,0 0,1-25,-1 25,0-50,25 0,-25 25,25-25,0 1,0-1,0-25,0 25,-25 1,25-1,0 0,25 50,-25 0,-25 24,25-24,25 25,-25-1,0 1,0-1,0 26,0-1,0 1,0-1,0 0,0 1,25 24,-25-49,0 24,0-24,0-25</inkml:trace>
  <inkml:trace contextRef="#ctx0" brushRef="#br0" timeOffset="206031.8534">8062 13345,'0'0,"0"-25,-25 25,50 0,-25 25,0 0,0 0,24 24,-24 1,0-1,0 1,0 0,0-26,0 26,0-25,0 0,0-1,0-48,0-1,0 0,0 0,0-24,0 24,0-25,0 1,25-1,-25 25,0 0,25 1,-25-1,25 25,0 0,-1 0,1 0,0 25,0-25,0 24,-1 1,1 0,0-25,0 25,0-25,-1 0,1 0,25 0</inkml:trace>
  <inkml:trace contextRef="#ctx0" brushRef="#br0" timeOffset="206343.3109">8657 13395,'-75'-50,"150"100,-174-100,74 50,0 25,0-25,0 25,1 24,24 1,-25-1,25 1,-25-25,25 24,0-24,0 0,25 0,0-25,-1-25,1 0,-25 0,25-24,0-1,0 25,-25-24,24 24,-24-25,0 26,25-1,-25 50,0 24,0-24,0 0,0 24,25-24,-25 0,0 0,25 0,0-25,-75-75,75 50</inkml:trace>
  <inkml:trace contextRef="#ctx0" brushRef="#br0" timeOffset="206676.1566">8830 13320,'0'25,"0"0,0 0,0 24,0 1,0-1,0-24,-24 25,24-25,0 24,0-24,24-50,-24 0,0 1,25-26,-25 25,25-24,-25-1,25 0,-25 1,25 24,-25 0,24 25,-24 25,0 0,25 0,-25 24,0 1,0-1,0-24,0 25,25-25,-25 24,0-24,25-25,-25 25,25-25,-25-25,25 0,-1 0,1-24,0 24,25-25,-26 1,1-26,0 26</inkml:trace>
  <inkml:trace contextRef="#ctx0" brushRef="#br0" timeOffset="207127.3274">9401 12948,'0'-25,"0"50,-25-25,25 25,0 0,0 24,0 1,-25-1,25 26,0-1,0-24,-24 24,24 1,0-26,0 1,0-25,0 0,0-1,0-48,0-1,0 0,0-25,0 26,24-26,-24 0,0 1,25-1,-25 25,25 1,0 24,-25-25,25 50,-1-25,1 24,0-24,-25 25,25 0,-25 0,0 0,0-1,0 1,-25-25,0 25,0-25,1 25,-1-25,0 0,0 0,0 0,1 0,-1 0,50 25,-25-1,24 1,-24 0,25 0,0 0,0-25,0 24,-1-24,26 0,-25 0,0-24,24-1,1 0,-1-25,-24 1</inkml:trace>
  <inkml:trace contextRef="#ctx0" brushRef="#br0" timeOffset="207319.6554">9897 13047,'0'0,"-25"0,25 25,-25-25,1 25,24 0,-25 24,0 1,25 0,-25-1,25 26,25-1,-25-24,25 24,-25-24,25-1,-1-24,1 0,25 0,-25-25,24 0,1-25,-25-50,24 51,1-26</inkml:trace>
  <inkml:trace contextRef="#ctx0" brushRef="#br0" timeOffset="207551.6222">10393 12948,'-25'0,"25"25,-24 0,24-1,0 26,-25 0,25-1,-25 26,0-1,0-24,25 24,-24-24,-1-1,25-24,0 25,0-25,0-50,0-25,25 25,-25-24,24-1,1 1</inkml:trace>
  <inkml:trace contextRef="#ctx0" brushRef="#br0" timeOffset="208372.1081">10344 13097,'24'-75,"-48"150,48-125,1 75,-25 25,25-1,0 1,-25 0,25-1,-25 1,24-1,-24-24,0 25,25-25,-25 24,0-24,0 0,0 0,-25-25,1 0,-1 0,0-25,0 25,0-25,1 0,-1 0,0 1,0 24,25-25,-25 25,25-25,25 0,0 25,0-25,24 1,-24-1,25 0,-25 0,24 0,-24 1,25-1,-26 0,26 0,-25-25,0 26,24-1,-49 0,25 0,-25 0,0 1,-25 24,25 24,0 1,0 0,0 25,0 24,0-24,-25-1,25 26,0-26,0 26,0-26,0 1,0 0,0-26,0 1,25-25,-25-25,0 1,0-1,0-25,0 25,0-24,0-1,0 1,25-1,-25-24,0 24,0 0,0 1,25 24,-25 0,25 0,-1 50,1 0,0 0,-25-1,0 1,0 0,0 0,0 0,-25 0,25-1,-25 1,1 0,-1 0,0 0,0-25,25-25,25 25,0-25,0 25,-1 0,1 25,0-25,0 25,0-25,-1 24,-24 1,25 0,-25 0,0 0,0-1,-25 1,25 0,-24 0,24 0,-25-25,-25 24,25 1,1-25,-1 25,0-25,0 0,25-25,-25 25,1-25</inkml:trace>
  <inkml:trace contextRef="#ctx0" brushRef="#br0" timeOffset="208583.4469">10988 12948,'0'25,"25"0,0-1,0 26,0 0,-1-26,1 26,0 0,0-25,0 24,0-24,-25 25,0-1,0 1,0-1,-25 1,25 0,-25-26,-25 26,25-25,-24 0</inkml:trace>
  <inkml:trace contextRef="#ctx0" brushRef="#br0" timeOffset="208996.1116">12204 13146,'0'-24,"0"48,-25-24,0 25,0 0,1 25,-1-25,0-25,0 24,-24-24,24 25,0-25,0 0,0-25,50 25,25 25,-25-25,24 0,-24 25,25-25,-1 25,-24-25,25 0,-25 0,-1 0,1 25,-50-25,1 0</inkml:trace>
  <inkml:trace contextRef="#ctx0" brushRef="#br0" timeOffset="209147.982">11881 13494,'25'25,"0"-25,25 24,-26-24,26 0,0 25,-1-25,1 0,0 25,-1-25,-24 0,25 0,-1-25</inkml:trace>
  <inkml:trace contextRef="#ctx0" brushRef="#br0" timeOffset="209524.1238">12874 13072,'0'25,"0"0,0-1,0 26,0 0,24-1,-24 1,0 0,0-1,0 1,0-25,0 24,0-24,0-50,0 0,0 1,0-1,0-25,0 1,0-1,25 0,-25 26,0-26,25 25,0 0,-25 0,25 25,-1 0,1 0,0 25,0-25,0 25,-1 0,1 0,0 0,0-1,0-24,0 25,-1-25,1 0</inkml:trace>
  <inkml:trace contextRef="#ctx0" brushRef="#br0" timeOffset="209867.3088">13444 13246,'-25'-25,"50"50,-50-75,1 50,24-25,-25 25,0-25,0 25,0 0,25 25,-24 0,-1 25,-25-1,50 1,-25 0,0-1,25 1,0-25,0-1,0 1,25-25,0 0,0-25,0 1,0-1,-1-25,-24 1,25 24,0-25,0 25,-25 1,0-1,25 0,-25 50,0 0,0-1,-25 1,25 25,0-25,0 24,0-24,0 0,25 0,-25-1,24-24,1-24,-25-1,25 0,0 0</inkml:trace>
  <inkml:trace contextRef="#ctx0" brushRef="#br0" timeOffset="210184.0817">13618 13146,'0'0,"0"25,0 0,-25 0,25 0,0 0,0 24,-25-24,25 25,0-26,0 26,0-25,0 0,0-50,25-25,-25 25,0 1,25-26,-25 25,25-24,-1 24,-24 0,25 25,0 0,-25 25,0 0,0-1,0 26,0-25,0 24,-25-24,25 25,0-25,25-1,0-48,0 24,-25-50,24 25,1 0,0-24,0 24</inkml:trace>
  <inkml:trace contextRef="#ctx0" brushRef="#br0" timeOffset="210663.5359">14064 12774,'-25'25,"25"0,0 25,-24-1,24 1,0 24,-25 1,25-1,-25 1,0-1,25 0,-25-24,25 0,-24-1,24-24,0 0,-25-50,50 0,-25 0,0 1,24-26,1 0,-25 1,25-1,0 1,0-1,-1 25,1 0,0 0,0 25,0 0,-25 25,24 0,-24 0,0 0,0 0,0-1,0 1,-24 0,-1 0,0 0,0-25,0 0,1 0,-1 0,0-25,0 25,50 25,0-1,0 1,-25 0,24 0,1 0,0-1,25 1,-26-25,1-25,25 1,-1-1,1 0</inkml:trace>
  <inkml:trace contextRef="#ctx0" brushRef="#br0" timeOffset="210867.6032">14660 12923,'0'0,"-25"25,0 0,0 24,0-24,1 25,-1 24,25-24,-25 24,25-24,0 24,25-24,-25 0,25-1,-25-24,49 0,-24 0,0-25,24-25,-24 0,25 0,-1 0</inkml:trace>
  <inkml:trace contextRef="#ctx0" brushRef="#br0" timeOffset="211451.3104">15156 12923,'-25'0,"25"25,-25 0,25 24,-25-24,0 25,25 24,-24-24,24 0,-25 24,0-24,0 24,25-49,-25 24,25-24,0 0,0-50,25 0,-25 1,25-26,-25 0,25-24,0 24,-1 1,1-1,-25 0,25-24,0 24,-25 1,25 24,-25 0,24 25,1 25,-25 25,25-26,-25 26,0 0,0-1,25 1,-25 0,0 24,25-24,-25-1,0 1,24-1,-24 1,0-25,0 24,0-24,-24-50,-1 1,0 24,25-25,-25 0,0-25,1 26,24-1,-25-25,0 25,0 1,0 24,1-25,-1 25,50 0,-1 0,1 0,25 0,-25 0,24-25,-24 25,0 0,24-25,-24 0,0 25,0-24,0-1</inkml:trace>
  <inkml:trace contextRef="#ctx0" brushRef="#br0" timeOffset="211699.681">15553 12874,'24'0,"-24"24,25-24,-25 25,25 0,0 0,0 0,-1 24,-24-24,25 25,0-1,0-24,-25 25,0-1,0 1,0 0,0-1,-25 26,0-26,0 1,25-25,-24 24,-1 1,-25-25,25 24,-24-24</inkml:trace>
  <inkml:trace contextRef="#ctx0" brushRef="#br0" timeOffset="239599.7925">3473 14808,'0'0,"24"0,1 0,0 0,0 0,24 0,-24 0,0 0,0 0,25-24,-26 24,1 0,25 0,-25-25,-1 25,26 0,-25 0,0 0,-1 0,26 0,-25-25,0 25,24 0,-24 0,0 0,24 0,-24-25,0 25,0 0,0 0,24 0,-24 0,0 0,0 0,-1 0,1 25,0-25,0 0,0 0,24 0,-24 25,0-25,0 0,-1 0,26 0,-25 0,0 0,0 0,24 0,-24 0,0 0,0 0,24 0,-24 0,0 25,24-25,-24 0,0 0,25 0,-26 0,26 0,-25-25,24 25,-24 0,0 0,25 0,-26 0,1 0,0 0,25 0,-26 0,1 0,25 0,-25 0,-1 0,26 0,-25 0,0 0,24 0,-24 0,0 0,25 0,-26 0,26 0,-25-25,24 25,-24 0,25 0,-25-25,24 25,-24 0,25 0,-1 0,-24 0,25 0,-1 0,-24 0,25 0,-26 0,26 0,0 0,-26 0,26 0,0-25,-25 25,24 0,1 0,-25-24,24 24,1 0,-1 0,-24 0,25 0,-1 0,-24 0,25 0,-25 0,24 0,1 0,-25 0,24 0,1 0,-25-25,24 25,-24 0,25 0,-1 0,-24-25,25 25,-26 0,26 0,0 0,-25 0,24 0,-24 0,0 0,24 0,-24 0,25 0,-25 0,24 25,-24-25,0 0,24 0,-24-25,25 25,-1 0,-24 0,25 0,-25 0,24 0,-24 0,25 0,-26-25,26 25,-25 25,24-25,-24 0,25 0,-25 0,0 0,24 0,-24 0,25 0,-26 0,26-25,-25 25,24 0,-24 0,25 0,-25 0,24 0,-24 0,25 0,-26-25,26 25,0 0,-26 0,26 0,0 0,-26 0,26-24,0 24,-1 0,1 0,0 0,-1 0,-24 0,25 0,-1-25,-24 25,25 0,-26 0,1 0,25 0,-25 0</inkml:trace>
  <inkml:trace contextRef="#ctx0" brushRef="#br0" timeOffset="247639.6852">5333 15354,'-25'-25,"25"50,-25 0,25 0,-24 0,-1 24,25 1,-25 24,0-24,0 24,25-24,-24 24,-1-24,0-1,25 1,-25 0,25-26,0 1,0 0,0 0,0-50,25-25,-25 26,0-51</inkml:trace>
  <inkml:trace contextRef="#ctx0" brushRef="#br0" timeOffset="247867.6919">5308 15354,'0'-25,"25"50,-25 0,25 0,0 0,-25 24,24 1,1-1,0 26,-25-26,25 1,-25 24,25-24,-25 0,0-1,24-24,-24 0,0 24,0-24,-24-25,24-25,-25 25,0-24</inkml:trace>
  <inkml:trace contextRef="#ctx0" brushRef="#br0" timeOffset="248047.7118">5110 15751,'25'0,"-1"25,1-25,0 0,0 0,24 0,-24-25,25 25,-25 0,24 0,-24-25,25 25,-26 0</inkml:trace>
  <inkml:trace contextRef="#ctx0" brushRef="#br0" timeOffset="248355.6996">5755 15652,'0'-25,"24"25,-24-25,25 25,0 0,0 0,0 0,0 0,-1 0,1 0,0 0,0 0,0 0,-50 0</inkml:trace>
  <inkml:trace contextRef="#ctx0" brushRef="#br0" timeOffset="248567.2279">5730 15801,'-25'0,"50"24,0-24,24 0,-24 0,0 0,25 0,-26 0,1 0,0 0,0 0,0 0,-1 0,-24-24,25 48,-50-73</inkml:trace>
  <inkml:trace contextRef="#ctx0" brushRef="#br0" timeOffset="249047.85">6722 15156,'-25'0,"0"24,25 1,-24 0,24 25,-25-1,0 26,25-1,-25 1,25-26,0 26,0-1,0-24,0-1,25 1,0-1,0-24,-1 25,1-50,0 0,0 0</inkml:trace>
  <inkml:trace contextRef="#ctx0" brushRef="#br0" timeOffset="249711.7471">7218 15602,'0'0,"0"-25,0 1,0-1,0 0,-25 0,25 0,0 1,0-1,-24 25,-1 25,0-1,0 1,0 25,-24-1,24 1,0 0,25 24,-25-24,25-26,0 26,0-25,25 0,0-50,0 0,0 0,-1-24,1 24,0-25,0 1,0-1,-1 0,-24 26,25-1,-25 0,0 0,0 50,0 0,-25 0,25 24,0 1,-24-1,24 1,0-25,0 24,0-24,0 0,0 0,24-25,1 25,0-50,0 0,0 0,-1 0,-24 1,25-1,0 0,-25 0,0 0,25 25,-50 25,25 0,-25 0,25 0,0 24,-25-24,25 0,0 0,25-1,-25 1,25 0,0-25,0 0,-1 0,-24-25,25 25,0-25,0 1,-25-1,25 0,-25 0,0 0,-25-24,0 24,25 0</inkml:trace>
  <inkml:trace contextRef="#ctx0" brushRef="#br0" timeOffset="249840.156">7392 15478,'25'25,"-1"-25,-24 25,25-25,-25 25,25-25,0 24</inkml:trace>
  <inkml:trace contextRef="#ctx0" brushRef="#br0" timeOffset="250172.3811">7565 15850,'25'-25,"-25"1,25 24,-25-25,25 0,0 0,-25 0,24 50,-48 0,24 0,0 0,0 24,0-24,0 25,0-1,0 1,0-1,-25 1,25 0,0-1,0-24,0 25,-25-26,25 1,0 25,-25-50,25 25,-25 0,1-25,-1 0,0 0,0 0,0-25,-24-50,49 26,-25-1</inkml:trace>
  <inkml:trace contextRef="#ctx0" brushRef="#br0" timeOffset="250307.2636">7590 15528,'25'0,"-25"25,25-25,0 24,-1-24,-24 25,25-25</inkml:trace>
  <inkml:trace contextRef="#ctx0" brushRef="#br0" timeOffset="250591.7891">7764 15131,'25'25,"-1"-1,-24 1,25 0,0 0,0 24,0 1,24-25,-24 49,0-24,0 0,-25-1,25 1,-25 24,0-24,0 24,-25-24,25 24,-25-24,0-1,-25 26,26-26,-26 1</inkml:trace>
  <inkml:trace contextRef="#ctx0" brushRef="#br0" timeOffset="251711.2687">11137 15180,'-25'0,"25"25,0 0,25 0,-25 24,0 26,0-25,0 24,0 0,0 1,0-1,0-24,-25-1,25 1,0-25,0 0,0-1,0 1,0-50,0 1,0-1,0-25,0 25</inkml:trace>
  <inkml:trace contextRef="#ctx0" brushRef="#br0" timeOffset="252119.9998">11088 15205,'0'0,"0"-25,24 25,1 0,0 0,25 0,-25 0,-1 25,1-25,-25 25,25 0,0 0,0-25,-25 24,0 1,0 0,0 0,-25 0,0 0,25-1,-25 1,0 0,-24 0,24 0,0-1,0 1,0-25,1 25,-1-25,50-25,-1 0,1 25,25-24,-25 24,0-25,24 25,-24 0,0 25,24-25,-24 24,-25 1,25 0,0 0,-25 24,0-24,-25 0,25 0,-25 0,0 24,1-24,-1 0,0 0,-25 24,26-24,-1-25,0 25,0-25,25-25</inkml:trace>
  <inkml:trace contextRef="#ctx0" brushRef="#br0" timeOffset="252444.4183">11658 15553,'-25'0,"50"-25,0 25,0 0,0 0,-1 0,26 0,-25 0,0 0,-1 0,1 0,0-25,0 25,-50 0</inkml:trace>
  <inkml:trace contextRef="#ctx0" brushRef="#br0" timeOffset="252599.2037">11658 15652,'-25'0,"50"0,0 0,0 0,24 0,-24 0,25 25,-25-25,24 0,-24 0,0-25,0 25,-1 0</inkml:trace>
  <inkml:trace contextRef="#ctx0" brushRef="#br0" timeOffset="253351.1076">12576 14858,'-25'0,"0"25,25 0,0-1,-24 1,24 0,-25 0,25 24,-25 1,25-25,-25 24,25 1,-25 0,25-1,0 26,-24-1,24 1,0-1,0 0,0 26,24-1,-24-25,25 25,-25-24,25-1,-25 1,25-1,0-24,-25-1,24 1,1-25,-25 24,25-24,0 0,-25 0</inkml:trace>
  <inkml:trace contextRef="#ctx0" brushRef="#br0" timeOffset="254591.2427">13072 15280,'-25'0,"0"-25,25 0,0 0,0 0,0 1,-24-1,24 0,0 0,0-24,-25 24,25 0,0-25,0 26,0-26,0 25,0 0,25 1,-25-1,0 0,24 25,-24-25,25 25,0-25,0 25,0 25,-25 0,0 0,0 0,0-1,-25 1,25 0,-25 0,25 0,25-25,0 0,-1 0,1 24,-25 1,0 0,0 0,-25-25,25 25,-24-1,24 1</inkml:trace>
  <inkml:trace contextRef="#ctx0" brushRef="#br0" timeOffset="254755.266">13345 14833,'0'25,"0"0,0 0,0-1,0 1,0 0,0 0,0 0,0-1,0 1</inkml:trace>
  <inkml:trace contextRef="#ctx0" brushRef="#br0" timeOffset="255095.264">12750 14511,'-25'-25,"50"25,-1 0,1 0,25 0,-1 0,-24 0,25 0,-1 0,1 0,0-25,-1 25,1 0,-25 0,24 0,-24 0,0 0,0 0,0 0,-25-25,-25 25,0-24,0-1,0 0,1 0,-1 25</inkml:trace>
  <inkml:trace contextRef="#ctx0" brushRef="#br0" timeOffset="255339.1305">13196 15255,'0'25,"25"-1,-25 1,0 0</inkml:trace>
  <inkml:trace contextRef="#ctx0" brushRef="#br0" timeOffset="255420.1248">13196 15453,'0'0,"0"25,0 0,0 0,-25-25,25 25</inkml:trace>
  <inkml:trace contextRef="#ctx0" brushRef="#br0" timeOffset="255543.5602">13221 15701,'-25'25,"25"0,25 0,-25 0,0-1</inkml:trace>
  <inkml:trace contextRef="#ctx0" brushRef="#br0" timeOffset="256262.8431">13122 16644,'0'25,"-25"-50,0 0,25 0,-25 1,25-1,0 0,-25 0,25-24,-24 24,24-25,0 0,0 26,0-26,0 0,0 26,24-1,-24 0,25 0,0 0,0 1,0 24,-1 0,1 24,0-24,-25 25,0 0,0 0,0 0,-25-1,25 1,-25 0,25 0,-24-25,-1 25,0-25,50 0,0-25,-1 25,1 0,0 25,0-1,-25 1,0 0,0 0,-25-25,25 25,-25 0,25-1,-25-24,25 25,-24-25,-1 0</inkml:trace>
  <inkml:trace contextRef="#ctx0" brushRef="#br0" timeOffset="260964.1464">8161 15999,'0'-25,"0"50,0 0,25 0,-25-1,0 26,0-25,0 0,0 24,0-24,0 25,0-26,0 1,-25 0,25-50,25 0,-25 1,0-26,0 25,0-24,24 24,-24-25,0 25,25 1,-25-1,25 0,0 25,-25 25,25 0,-25-1,0 1,0 25,0-25,0-1,0 1,24 0,-24 0,0 0,0-50,0 0,25 0,-25-24,0 24,25 0,-25-25,0 26,25-1,-25 0,25 50,-25 24,0-24,24 0,-24 25,0-1,25-24,-25 0,25 0,-25-1,25 1,-50-74,50 49</inkml:trace>
  <inkml:trace contextRef="#ctx0" brushRef="#br0" timeOffset="261127.4776">8781 15999,'0'25,"-25"-25,25 25,0-1,-25 1,25 25,-25-25,1-1,24 26,-25-25,25 24,-25-24,25 0,-25-25,25 25,-25-25</inkml:trace>
  <inkml:trace contextRef="#ctx0" brushRef="#br0" timeOffset="261267.5854">8607 16073,'0'25,"25"-25,0 25,0 0,-1 0,1-1,0-24,-25 25,25-25,0 0</inkml:trace>
  <inkml:trace contextRef="#ctx0" brushRef="#br0" timeOffset="261575.3002">8905 16024,'0'25,"0"-1,0 1,0 0,0 25,0-26,0 1,0 0,0 0,0 0,25-50,-25 0,0-25,24 26,-24-1,25-25,-25 25,0 1,25-1,-25 0,25 25,0 25,-25 0,0-1,0 26,0-25,25 0,-25 24,24-24,-24 0,25 0,0-25,-25 24,25-24,0-24</inkml:trace>
  <inkml:trace contextRef="#ctx0" brushRef="#br0" timeOffset="262811.3674">13295 16470,'0'25,"0"0,0 0,0 0,0-1,0 26,0-25,0 0,0-1,0 26,0-25,0-50,0 0,25 0,-25 1,0-1,25-25,-25 25,25-24,-25 24,25 0,-25 0,24 1,-24 48,0 1,0 0,0 0,25 24,-25-24,0 25,0-25,25-1,-25 1,0 0,25-25,0 25,-25-50,24 25,-24-25,25 0,-25 1</inkml:trace>
  <inkml:trace contextRef="#ctx0" brushRef="#br0" timeOffset="263396.2167">12849 15949,'0'0,"-25"0,50 0,0 0,-1 0,1 0,0 0,25 0,-26 0,26 0,0 0,-1 0,1 0,0 0,-1 0,1 0,-25-24,24 24,-24 0,0 0,-50 0,0 0,0 0,1-25,-1 0,25 0,-25 0,0 1,25-26</inkml:trace>
  <inkml:trace contextRef="#ctx0" brushRef="#br0" timeOffset="264191.7213">13667 14858,'0'-25,"25"25,0 25,0 0,0 24,-1 1,-24 0,50 24,-25 0,0 1,-1-1,-24 1,25 24,-25 0,0-24,0 24,0 0,0 0,-25 0,25 1,-24-1,24 0,-25-24,-50-26,26 26,24-26</inkml:trace>
  <inkml:trace contextRef="#ctx0" brushRef="#br0" timeOffset="267031.7226">16371 14982,'-25'25,"25"0,0 24,-25-24,25 25,-24-1,-1 26,0-1,0-24,25 24,-25-24,1-1,24 1,-25-25,25 24,0-24,25-25,-25-25,0-24,0-1,0 1</inkml:trace>
  <inkml:trace contextRef="#ctx0" brushRef="#br0" timeOffset="267251.9387">16321 15032,'0'0,"25"-25,0 50,-25-1,25 26,-25-25,25 24,0 1,-25 24,24-24,-24 0,25-1,-25 1,0 0,0-26,0 1,0 25,0-25,0-1,-25-24,1-24,-1 24</inkml:trace>
  <inkml:trace contextRef="#ctx0" brushRef="#br0" timeOffset="267391.477">16222 15453,'25'-24,"0"24,0 0,-1 0,1-25,0 25,25 0,-25-25,-1 25,26-25,-25 25,0-25,-1 0</inkml:trace>
  <inkml:trace contextRef="#ctx0" brushRef="#br0" timeOffset="267607.3482">16669 15032,'0'24,"0"1,0 0,0 25,0-1,25 1,-25-1,0 26,0-25,0-1,0 1,0-1,0-24,0 0,0 0,0-50,0 0,0-24,0 24</inkml:trace>
  <inkml:trace contextRef="#ctx0" brushRef="#br0" timeOffset="267963.6534">16694 15131,'0'-25,"0"50,24-75,-24 25,25 25,0 0,0 25,0-25,-1 25,1-25,-25 25,25 0,-25-1,25 1,-50 0,25 0,0 0,-25-1,0-24,1 25,-1 0,0-25,0 0,0 0,1 0,24-25,24 25,1 0,0 0,0 0,0 0,-1 0,1 25,0-25,0 25,0 0,-1 0,1-1,-25 1,0 0,0 0,0 0,-25-1,1 1,24 0,-25 0,0 0,0-1,0-24,1 0,-51-49</inkml:trace>
  <inkml:trace contextRef="#ctx0" brushRef="#br0" timeOffset="268283.7472">17214 15205,'25'0,"0"0,0 0,0 0,-1 0,1 0,0 0,0 0,0 0,-50 0,0 0</inkml:trace>
  <inkml:trace contextRef="#ctx0" brushRef="#br0" timeOffset="268451.4026">17214 15354,'-24'0,"48"0,-24 0,25 0,0 0,25 0,-26 0,1 25,0-25,0 0,24 0,-24 0,0 0</inkml:trace>
  <inkml:trace contextRef="#ctx0" brushRef="#br0" timeOffset="273135.2421">14064 16446,'0'0,"0"-25,0 0,0 50,0 0,0-1,25 1,-25 25,0-25,0 24,0-24,0 0,0 0,0-1,0-48,0-1,25 0,-25 0,0-24,0 24,0-25,25 25,-25 1,24-1,-24 50,25-1,-25 1,0 0,0 0,0 0,0-1,25 1,-25 0,0 0,25-25,0-25,-25 0</inkml:trace>
  <inkml:trace contextRef="#ctx0" brushRef="#br0" timeOffset="273291.244">14436 16396,'0'25,"-24"0,24-1,0 1,0 0,-25 0,25 0,-25-1,25 1,0 0,-25 0</inkml:trace>
  <inkml:trace contextRef="#ctx0" brushRef="#br0" timeOffset="273426.7134">14312 16495,'0'0,"25"0,0 0,-25 25,25-25,0 25,-1-25,1 0</inkml:trace>
  <inkml:trace contextRef="#ctx0" brushRef="#br0" timeOffset="273596.1175">14635 16371,'0'25,"0"0,0 0,0 24,0-24,0 25,0-26,0 26,25-25,-25 0,0-1,0 1,-25 0</inkml:trace>
  <inkml:trace contextRef="#ctx0" brushRef="#br0" timeOffset="279103.3377">18058 14287,'0'-24,"0"-1,-25 50,25-1,-25 1,25 25,-25 0,1-1,24 26,-25-1,0 0,0 26,0-1,1 25,24 0,-25 25,25-25,0 0,0 25,0-25,25 0,-1 0,-24 0,25-25,0 0,0-24,0 24,-1-50,-24 26,25-26,0-24,0 0,-25 25,25-50,-50-25</inkml:trace>
  <inkml:trace contextRef="#ctx0" brushRef="#br0" timeOffset="279998.7783">18355 14238,'0'-25,"0"0,25 0,0 25,0 25,-25 0,0 0,25 0,-25-1,0 26,0 0,0-25,-25 24,25-24,0 25,0-26,-25 1,25 0,0 0,0 0,-25-50,50 25,-25-25,0 0,0 0,25-24,-25 24,25 0,-25-24,24 24,-24 0,25 0,0 0,-25 0,25 1,-25-1,0 0,25 0,-25 0,0 1,0-1,0 0,-25 25,-25-25</inkml:trace>
  <inkml:trace contextRef="#ctx0" brushRef="#br0" timeOffset="280195.295">18653 14362,'0'25,"0"0,0-1,0 1,0 0,0 0,0 0,0-1,0 26,0-25,-25 0,25-1,-24-24</inkml:trace>
  <inkml:trace contextRef="#ctx0" brushRef="#br0" timeOffset="280499.6483">18231 13940,'-24'0,"48"0,1 0,0 0,25 25,-26-25,26 0,-25 0,24 0,1 0,0 0,-25 0,24-25,-24 25,0 0,0-25,-1 25,-24-24,-24-1,-1 25,25-25,-25 0,0 25,0-25</inkml:trace>
  <inkml:trace contextRef="#ctx0" brushRef="#br0" timeOffset="280767.284">18479 14883,'25'25,"-25"-1,0 1,0 0,0 0,0 0,-25-1</inkml:trace>
  <inkml:trace contextRef="#ctx0" brushRef="#br0" timeOffset="280867.1836">18455 15280,'-25'24,"25"1,0 0,0 0,0 0</inkml:trace>
  <inkml:trace contextRef="#ctx0" brushRef="#br0" timeOffset="280959.1583">18479 15553,'-24'24,"48"-48,-48 73,24-24,0 0,0 0,0-1,0 1,0 0</inkml:trace>
  <inkml:trace contextRef="#ctx0" brushRef="#br0" timeOffset="281587.4488">18504 16272,'0'25,"0"-1,0 1,0 25,0 0,25-1,-25 1,0-1,-25 1,25 0,0-1,0 1,0-1,-25 1,25-25,0 0,-24-25,-1 0,25-25,-25 0,25 0,0 0,0 1,0-1,25 0,-25 0,25 0,-1 1,1-1,0 0,0 0,0 25,-25-25,25-24,-1 24,1 0,-25 0,25 1,-25-1,0 0,0 0,25 0,-25 0,0 1,-25-1,25 0,0 0,-25 25,25-25,-25 50</inkml:trace>
  <inkml:trace contextRef="#ctx0" brushRef="#br0" timeOffset="282143.9554">18777 16570,'0'24,"0"1,0 0,0 0,0 0,0-1,0 1,0 0,0 0,0 0,0-50,25 0,-25 0,0 0,0 1,25-1,-25 0,0 0,25 25,-1 0,-24 25,0 0,0 0,0-1,0 1,0 0,0 0,25 0,-25-50,0 0,25 0,-25 0,25 1,-25-26,25 25,-25 0,24 25,1 25,-25 0,0 25,0-1,0 1,0-25,25 24,-25-24,0 25,0-26,0-48,0-1,0 0,0 0</inkml:trace>
  <inkml:trace contextRef="#ctx0" brushRef="#br0" timeOffset="282519.0931">18405 16197,'25'0,"0"0,-1 0,1 0,25 0,-25 0,24 0,1 0,0 0,-1 0,1 0,-1-24,-24 24,25 0,-25 0,-1-25,1 25,-25-25,-25 25,1-25,-1 0,0 25,0-24,0-1,1 0</inkml:trace>
  <inkml:trace contextRef="#ctx0" brushRef="#br0" timeOffset="283139.7167">19174 14486,'-25'-25,"25"0,-25 1,25-1,25 50,0-1,0 1,0 0,-1 49,1-24,25 24,-25 1,24 24,-24-25,0 50,24-24,-24 24,-25 0,25 0,-25 0,0 25,0-25,-25 0,25 0,-25-25,1 25,-1-25,0 0,-25-24,26-1,-26-24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1:30:55.4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3696 1240,'0'0,"0"-25,0 50,0 0,0 25,25-26,-25 26,0 0,0-1,0 1,0-1,0 1,0-25,0 0,-25 0,25-1,0-48,0-1,0 0,0-25,0 25,25-24,-25-1,0 1,25 24,-25 0,24 0,-24 0,25 25,0-24,0 48,0-24,-1 0,1 25,-25 0,25 0,0 0,0-25,-1 24,1-24,0 0,0 25</inkml:trace>
  <inkml:trace contextRef="#ctx0" brushRef="#br0" timeOffset="339.4988">4291 1414,'0'-25,"0"0,-25 0,1 1,-1-1,0 25,0 25,0-1,1 1,24 0,-25 25,0-26,25 26,0 0,-25-1,50-24,-25 25,0-25,0-1,25-24,-25 25,25-50,-1 1,1-1,-25-25,25 25,-25-24,25 24,-25-25,25 25,-25-24,0 24,24 0,-24 50,0 0,0 24,0-24,0 0,0 0,25 0,-25-1,0 1,25-25,0 0,0 0,-25-25</inkml:trace>
  <inkml:trace contextRef="#ctx0" brushRef="#br0" timeOffset="687.2502">4490 1265,'0'0,"0"25,-25-25,25 25,0-1,0 26,0-25,-25 24,25 1,0 0,0-26,0 26,0-25,0 0,25-50,-25 0,0 0,0 0,25-24,-25 24,24-25,-24 1,25 24,-25-25,25 26,0-1,-25 74,0-24,0 0,0 25,0-26,25 26,-25 0,0-26,0 26,0-25,24 0,-24 0,25-25,0-25,-25 0,25 0,0-25,-1 26,-24-26,25 0</inkml:trace>
  <inkml:trace contextRef="#ctx0" brushRef="#br0" timeOffset="1139.1492">4887 992,'0'0,"0"-25,0 50,-25 0,25 25,0-1,0 1,0 24,-25 1,25-26,0 50,0-49,0 24,0 1,-25-25,25-26,0 1,0 0,0-50,0 0,0-24,0 24,25-25,-25-24,25 24,-25 1,25-1,-1 25,-24-24,25 24,0 25,0 0,0 0,-25 25,0-1,24 1,-24 0,0 0,0 0,0-1,-24 1,24 0,-25 0,0 0,0-1,0-24,1 25,-1-50,0 25,25-24,25 48,0-24,-1 25,-24 0,25 0,0-25,0 25,0-25,24 25,-24-25,0 0,0-25,24 25,-24-25,25 0</inkml:trace>
  <inkml:trace contextRef="#ctx0" brushRef="#br0" timeOffset="1339.589">5432 1116,'0'0,"-25"0,1-25,-1 50,0 0,25 0,-25 24,25 1,0 0,0-1,0 1,0 24,25-24,-25-1,25 1,-25-25,25 25,-1-50,1 24,0-24,0 0,0 0,-1-24,1-26</inkml:trace>
  <inkml:trace contextRef="#ctx0" brushRef="#br0" timeOffset="1559.3949">5705 1166,'-25'0,"0"0,25 25,0-1,-24 26,24-25,-25 24,25 26,-25-26,25 1,0 0,-25-1,25 1,0 0,0-26,0 1,0-50,0-24,0-1,0 25</inkml:trace>
  <inkml:trace contextRef="#ctx0" brushRef="#br0" timeOffset="1731.153">5655 1215,'0'0,"0"-24,0-1,25 25,-25 25,25-25,-25 49,25-24,-25 25,25-1,-25 1,24-1,-24 1,0 0,25-1,-25-24,0 0,0 0,0 0,25-1,-50 1,0-25,1 0,-1 0</inkml:trace>
  <inkml:trace contextRef="#ctx0" brushRef="#br0" timeOffset="1870.8891">5531 1563,'25'0,"0"0,0 0,0 0,24 0,-24 0,0-25,24 25,-24 0,0-25</inkml:trace>
  <inkml:trace contextRef="#ctx0" brushRef="#br0" timeOffset="2094.969">5854 1414,'25'0,"0"0,-1 0,26 0,-25 0,24 0,1 0,-25 0,0 0,-1 0,1 0,0 0,-50-25</inkml:trace>
  <inkml:trace contextRef="#ctx0" brushRef="#br0" timeOffset="2267.1371">6102 1191,'0'-25,"0"50,0-1,0 1,0 25,0-1,0 1,0 0,0-1,0 1,0-1,25 1,-25 0,0-1,0-24,0 0</inkml:trace>
  <inkml:trace contextRef="#ctx0" brushRef="#br0" timeOffset="2799.4174">6325 1116,'0'25,"0"0,-25 0,25-1,0 26,25 0,-25-26,0 26,0 0,0-1,0 1,25-25,-25-1,0 26,0-25,0 0,-25-50,25 0,0 0,0 0,0-24,0-1,0 1,0 24,0-25,25 1,-25 24,0 0,25 0,0 25,-1 0,1 0,0 0,0 25,-25 0,0 0,0-1,0 1,-25 0,25 0,-25 0,25-1,-25 1,1 0,24-50,24 25,1-25,0 25,0 0,0 0,-1 25,-24 0,25-25,-25 25,0 0,0-1,0 1,-25 0,25 0,-24 0,-1 0,0-1,0-24,25 25,-25-25,1 0,-1-25,25 1</inkml:trace>
  <inkml:trace contextRef="#ctx0" brushRef="#br0" timeOffset="3015.8139">6573 1042,'25'0,"0"25,0-1,-1 1,1 0,0 25,0-26,0 1,-1 25,1-25,0 24,0 1,-25-25,0-1,0 26,0 0,-25-26,0 26,0 0,1-1,-26 1,0 0,1-1,-1-24</inkml:trace>
  <inkml:trace contextRef="#ctx0" brushRef="#br0" timeOffset="3467.5812">7888 1166,'0'-25,"-25"25,25 25,-25-25,0 25,1-1,-1 1,0 0,0 0,-24-25,24 25,0-1,0-24,0 0,50 0,0 0,0 0,24 0,-24 0,0 0,25 0,-26 25,1-25,0 0,0 0,0 0,-25 25,24-25,-48 25,-1-25</inkml:trace>
  <inkml:trace contextRef="#ctx0" brushRef="#br0" timeOffset="3631.124">7516 1513,'0'0,"0"-25,25 50,-1-25,1 0,25 0,-25 0,24 0,1 0,-1 25,-24-25,25 0,-25 0,-1 25,1-25</inkml:trace>
  <inkml:trace contextRef="#ctx0" brushRef="#br0" timeOffset="5031.5861">8533 1166,'0'-25,"0"50,0 0,0-1,0 26,0 0,0-1,0 1,0-1,0 1,0 0,0-26,0 1,0 0,0 0,0-50,0 0,0 0,0-24,0-1,0 1,0-1,0 25,25-24,-25-1,24 25,-24 0,25 1,0 24,0 24,0-24,-1 25,-24 0,25 0,0 0,-25-1,25 1,0 0,-1 0,1 0,0-25,0 0,0 0,-1-25,1 25,0-25,0 25,0-25,-25 0,25 25,-25-24,-25-1,25 0,-25 0,0 25,25-25,-25 25,0 0,1 25,-1 0,0 0,0 24,25 1,-25 0,25-1,0-24,0 25,0-26,0 1,0 0,25-25,0 0,0-25,-25 0,25-24,-1 24,1-25,-25 1,25 24,-25-25,25 26,-25-1,0 0,0 50,0 0,0-1,0 26,0-25,0 24,0-24,25 0,-25 25,0-26,25-24,-25 25,24-25,1-25,0 1,-25-1</inkml:trace>
  <inkml:trace contextRef="#ctx0" brushRef="#br0" timeOffset="5343.2313">9227 1265,'0'-25,"0"50,0 0,0 0,0 24,0 1,-24-25,24 24,0-24,0 0,0 0,0-1,24-24,-24-24,0-1,25 0,-25 0,0-24,25 24,-25-25,25 1,-25 24,25 0,-25 0,24 25,-24 25,0 0,0 0,0 24,0-24,0 25,0-26,0 1,0 25,25-50,-25 25,25-25,-25 24,25-48,0 24,-25-25,24-25,1 25,0-24</inkml:trace>
  <inkml:trace contextRef="#ctx0" brushRef="#br0" timeOffset="5823.5411">9649 943,'0'-25,"-25"25,0 25,25-1,0 26,0 0,-24-1,24 1,0 24,0-24,-25 24,25-24,0-1,0 1,0 0,0-26,0 1,0-50,0 1,0-1,0 0,0-25,25 1,-25-1,0 1,24-1,-24 0,25 26,0-1,0 0,0 25,-25 25,24-25,-24 25,0-1,0 1,0 0,0 0,-24 0,24-1,-25 1,0 0,0 0,0-25,1 25,-1-25,0 0,0 0,50 0,0 24,-25 1,25 0,-1-25,1 25,0 0,0-25,0 0,-1 0,1 0,0 0,25-25,-26 25,1-25,25 0</inkml:trace>
  <inkml:trace contextRef="#ctx0" brushRef="#br0" timeOffset="6007.5079">10096 1042,'0'0,"0"-25,-25 50,0-25,0 25,0-1,25 1,-25 25,25-1,0 1,0 0,0-1,0 1,25-1,-25 1,25 0,0-26,0 1,0 0,-1 0,1-25,0 0,0-25,0 0</inkml:trace>
  <inkml:trace contextRef="#ctx0" brushRef="#br0" timeOffset="6220.1799">10517 1017,'0'0,"-25"0,25 25,-24 0,-1 24,25 1,-25-1,0 26,0-26,1 1,24 24,-25-24,25-25,0 24,-25-24,25 0,0 0,25-50,-25 0,0 0</inkml:trace>
  <inkml:trace contextRef="#ctx0" brushRef="#br0" timeOffset="6411.2316">10492 1067,'0'-25,"25"25,-25 25,0-1,25 1,-25 25,0-25,25 24,-25 1,25-1,-25 26,24-26,-24 1,25-25,-25 24,0-24,0 0,0 0,-25-25,1 0,-1-25</inkml:trace>
  <inkml:trace contextRef="#ctx0" brushRef="#br0" timeOffset="6539.3481">10368 1364,'0'-25,"25"50,0-25,0 0,0 0,-1 0,1 0,25 0,-25 0,-1-25,1 25,0-24</inkml:trace>
  <inkml:trace contextRef="#ctx0" brushRef="#br0" timeOffset="6735.1347">10691 1017,'25'0,"-25"25,24-25,1 25,0 24,-25 1,25-25,0 24,-1 1,-24-1,0 1,25 0,-25-1,-25 1,25-1,0 1,-24 0,-1-25,-25 24</inkml:trace>
  <inkml:trace contextRef="#ctx0" brushRef="#br0" timeOffset="7015.1605">11112 1315,'0'0,"25"0,0 0,25-25,-25 25,24 0,-24 0,25 0,-26 0,26-25,-25 25,24 0,-24 0,0 0,-50 0</inkml:trace>
  <inkml:trace contextRef="#ctx0" brushRef="#br0" timeOffset="7175.4363">11361 1042,'0'-25,"0"50,0 0,0 24,24-24,-24 25,0 24,0-24,0 24,25-24,-25-1,0 1,0-1,0 1,25-25</inkml:trace>
  <inkml:trace contextRef="#ctx0" brushRef="#br0" timeOffset="7519.292">11857 1141,'0'25,"0"0,0 24,0-24,0 25,0-1,0-24,0 25,0-1,0-24,0 0,-25 0,25-50,25 0,-25-25,0 26,0-26,0 0,24 26,-24-26,25 25,-25 0,25 1,0 24,0 0,-25 24,24-24,1 25,-25 0,25 0,0 0,0-1,24-24,-24 25,0-25,0 0</inkml:trace>
  <inkml:trace contextRef="#ctx0" brushRef="#br0" timeOffset="7847.9122">12378 1265,'-25'-25,"25"0,-25 25,25-24,-25 24,0 0,1 0,-1 0,25 24,-25 1,0 0,0 25,25-1,0-24,0 25,0-1,0-24,0 0,25-25,-25 25,25-25,-25-25,25 25,0-25,-1-25,-24 26,25-26,0 0,-25 26,0-26,25 25,-25 0,0 50,25 0,-25 0,0 0,0 24,0-24,24 25,-24-26,25 1,-25 0,25-25,0 0,0 0</inkml:trace>
  <inkml:trace contextRef="#ctx0" brushRef="#br0" timeOffset="8159.8917">12576 1215,'0'0,"0"-24,0 48,0 1,0 0,0 25,0-26,-25 26,25 0,0-26,0 1,0 0,0 0,0 0,25-25,-25-25,25 0,-25 0,25-24,-25-1,24 25,-24-24,25-1,-25 25,25 0,-25 1,25 48,-25 1,0 25,0-25,0 24,0-24,0 25,0-26,25 26,-25-25,24-25,-24 25,25-25,0 0,0-25,0 0,-25 0</inkml:trace>
  <inkml:trace contextRef="#ctx0" brushRef="#br0" timeOffset="8671.4963">12948 843,'0'0,"0"-24,0 48,-25 1,25 25,0-1,0 26,0-26,0 26,-25-1,25-24,0 24,0-24,0 24,-24-24,24-25,0-1,0 1,24-50,-24 1,0-1,0-25,0 25,0-24,25-1,-25 1,25-1,0 25,-25 0,25 1,-1-1,1 25,0 0,0 0,-25 25,25-1,-25 1,0 0,0 0,0 0,-25-1,0 1,25 0,-25-25,0 25,-24-25,24 25,0-25,0 0,1 0,-1 0,50 24,-1 1,-24 0,25 0,0-25,0 25,0-1,24-24,-24 0,0 0,0 0,24-24,-24-1,0 0,0 0</inkml:trace>
  <inkml:trace contextRef="#ctx0" brushRef="#br0" timeOffset="8859.3386">13395 992,'-25'0,"0"0,25 25,0 0,-25 0,25 24,-25 1,25 24,0-24,0-1,0 1,0 0,25-1,0 1,-25-25,25-1,0-24,-1 0,1 0,0 0,0-24,0-1</inkml:trace>
  <inkml:trace contextRef="#ctx0" brushRef="#br0" timeOffset="9431.0949">13618 1091,'0'0,"-25"-24,25 48,0 26,0-25,0 24,-25 1,25 0,0-1,0 1,0-25,0 24,0-24,-25 0,25 0,0-1,25-24,-25-24,0-1,0-25,0 25,0-24,0-1,25 1,-25-26,0 26,25-1,-25 0,25 1,-25 24,24 0,1 0,0 50,-25 0,25 0,-25 0,25-1,-25 1,0 0,0 0,0 0,0-1,0 1,-25 0,25 0,-25-25,25 25,-25-25,0 0,25 24,-24-48,48-1,1 25,0-25,0 25,0 0,-1 25,1-25,-25 25,25-1,-25 1,0 0,0 25,-25-26,25 1,-25 0,1 0,-1 24,0-24,25 0,-25-25,0 25,1 0,-1-25,25 25,-25-25,0 0,25-25,0 0</inkml:trace>
  <inkml:trace contextRef="#ctx0" brushRef="#br0" timeOffset="9666.9816">13891 918,'0'-25,"24"25,1 25,0-25,0 25,0-25,24 24,-24 26,0-25,0 24,-1 1,1 0,-25-1,25 1,-25-1,0 1,-25 0,25 24,-25-24,1-1,-1 26,-25-26,25 1,-24 0,-26-26,26 1</inkml:trace>
  <inkml:trace contextRef="#ctx0" brushRef="#br0" timeOffset="13283.9969">3249 3026,'0'-25,"25"50,0-25,0 0,0 25,-1 0,1-25,-25 25,0-1,0 1</inkml:trace>
  <inkml:trace contextRef="#ctx0" brushRef="#br0" timeOffset="13523.9105">3125 3324,'0'-25,"0"0,25 0,0 25,0 0,0 0,-1 0,1 25,0 0,-25 0,25 0,-25-1,0 26,0 0,0-1,0 26,0-26,0-24,-25 0,25 0,25-50,-25 0,25-25,-1 1,-24-26,25 26,-25-26,25 26,0-26,-25 1</inkml:trace>
  <inkml:trace contextRef="#ctx0" brushRef="#br0" timeOffset="13859.4575">3522 2778,'0'0,"0"-25,0 1,0 48,0 1,0 0,25 25,-25-1,0 1,0-1,0 1,0-25,0 24,0-24,0 0,0 0,0-50,0 0,25 0,-25 1,25-26,-25 25,24-24,-24-1,25 25,-25-24,25 24,-25 0,25 50,-25 0,0 24,-25-24,25 25,0-26,0 26,25-25,-25 0,25-1,0-24,-1 0,1 0,0-24,0 24,-25-25,0 0,25 25,-25-25</inkml:trace>
  <inkml:trace contextRef="#ctx0" brushRef="#br0" timeOffset="14095.9162">3597 3324,'0'0,"-25"25,25-1,-25-24,25 25,25-25,-25-25,25 25,-1-24,1 24,0-25,0 25,0 0,0 0,-1 25,-24-1,0 1,0 0,-24 0,24 0,-25-1,0 26,0-25,0 0,0-1,1-24,-1 25,0-25,0 0,0 0,1 0</inkml:trace>
  <inkml:trace contextRef="#ctx0" brushRef="#br0" timeOffset="14236.0934">3423 3497,'25'-24,"0"24,-1 24,1-24,0 25,25 0,-26-25,1 25,25 0,-25-1,24-24,1 25,0-25,-26 0,26 0,-25-49,0 24</inkml:trace>
  <inkml:trace contextRef="#ctx0" brushRef="#br0" timeOffset="14703.7193">5110 2778,'0'-25,"-25"25,25 25,0 0,-25 25,25-1,-25 26,1-1,-1 0,0 1,0-1,0 1,1-1,-1-24,25-1,-25-24,25 0,0 0,0-50,25-25,-25 1</inkml:trace>
  <inkml:trace contextRef="#ctx0" brushRef="#br0" timeOffset="14915.4674">5110 2753,'0'0,"0"-24,25 24,-1 24,-24 1,25 0,-25 25,25 24,0-24,-25 24,25 0,-25 1,24-1,-24 1,0-26,25 26,-25-51,0 26,0-25,0 0,-25-25,1-25</inkml:trace>
  <inkml:trace contextRef="#ctx0" brushRef="#br0" timeOffset="15067.7978">4961 3249,'25'0,"0"0,-1 0,1 0,25 0,-25 0,24 0,1 0,-25 0,-1-24,1 24,0 0</inkml:trace>
  <inkml:trace contextRef="#ctx0" brushRef="#br0" timeOffset="15299.0466">5507 3076,'24'0,"1"0,0 0,0 0,0 0,-1 0,1 0,0 0,0 25,-50-25</inkml:trace>
  <inkml:trace contextRef="#ctx0" brushRef="#br0" timeOffset="15455.1319">5457 3299,'25'0,"-25"25,25-50,-1 25,26 0,-25 0,0 0,-1-25,1 25,0 0,0 0,0 0,-1-25</inkml:trace>
  <inkml:trace contextRef="#ctx0" brushRef="#br0" timeOffset="15699.1511">6152 2828,'0'-25,"-25"25,25 25,-25 0,0-1,25 1,-25 25,1 24,24-24,0 24,0 1,0-1,0 0,0-24,24 0,-24-1,0-24,25 0,-25 0,25-1,0-24</inkml:trace>
  <inkml:trace contextRef="#ctx0" brushRef="#br0" timeOffset="16523.6388">6921 2927,'24'-25,"-48"25,48 0,-24 25,-24 25,24-26,0 51,-25-26,0 1,0 0,0-1,0 1,1-1,-1-24,25 0,-25 0,0-25,0 25,1-50,-1 25,25-25,0 0,-25-24,25 24,25 0,-25-25,25 26,-1 24,-24-25,25 25,0 25,0-25,0 24,-1 1,1 0,0 0,0 0,0-1,0-24,-1 0,-24-24</inkml:trace>
  <inkml:trace contextRef="#ctx0" brushRef="#br0" timeOffset="16675.658">7094 3076,'-25'0,"25"25,0-1,0 1,0 25,0-25,0 24,0 1,25-25,-25 24,0-24,0 0,0 0,0-1,-25-24,1-24</inkml:trace>
  <inkml:trace contextRef="#ctx0" brushRef="#br0" timeOffset="17011.017">6524 2778,'0'0,"24"0,1 0,0 0,0 0,0 0,24 0,1 0,-25 0,24 0,1 0,0 0,-1 0,-24 0,25 0,-26 0,1 0,0 0,0 0,0 0,-50-25,25 1,-25 24,25-25,-25 0,25 0,-25 0,1 0,24 1,0-1</inkml:trace>
  <inkml:trace contextRef="#ctx0" brushRef="#br0" timeOffset="17575.0259">7640 3274</inkml:trace>
  <inkml:trace contextRef="#ctx0" brushRef="#br0" timeOffset="17830.6277">7962 3175,'25'0,"0"0,0 0,0 0,-1-25,1 25,25 0,-25 0,-1 0,1 0,0 0,0 25,0-25,-1 0,-24 25</inkml:trace>
  <inkml:trace contextRef="#ctx0" brushRef="#br0" timeOffset="17959.1245">8533 3175,'0'25,"-25"-50,25 0</inkml:trace>
  <inkml:trace contextRef="#ctx0" brushRef="#br0" timeOffset="18474.6499">9451 2853,'0'-25,"0"50,24-25,-24 24,0 1,-24 0,24 25,0-26,-25 26,0 0,0-1,0-24,1 25,-1-1,0-24,0 0,0 0,1-25,-1 24,0-24,25-24,-25 24,25-25,-25 0,25 0,0 0,0 1,0-1,0 0,25 0,-25 0,25 25,0-24,0 24,-1 0,1 24,0 1,0-25,0 25,-1 0,1 0,0 24,0-49,0 25,-1 0,-24 0,25-25,0 0</inkml:trace>
  <inkml:trace contextRef="#ctx0" brushRef="#br0" timeOffset="18811.8811">9649 3150,'0'25,"0"0,0 0,0-1,0 1,0 0,0 0,0 24,0-24,0 0,0-50,25 0,-25-24,25 24,-25-25,24 26,-24-1,25 0,-25 0,25 25,0 25,-25 0,0 0,0 24,0-24,0 25,0-26,0 1,0 0,25 0,-25 0,0-50,0 0</inkml:trace>
  <inkml:trace contextRef="#ctx0" brushRef="#br0" timeOffset="19150.6347">9128 2753,'-25'0,"25"-24,25 24,0 0,0 0,0 0,24 0,-24 0,25 0,-1 0,1 24,-1-48,1 24,-25 0,24 0,1 0,-25 0,0 0,-25 24,24-24,1 0,0 0,-50-24,25-1,0 0,-25 0,25 0,-24 0,-26-24</inkml:trace>
  <inkml:trace contextRef="#ctx0" brushRef="#br0" timeOffset="19415.1206">9971 2704,'25'25,"-25"-1,25 1,0 0,0 25,0-26,-1 26,1 0,-25-1,25 1,0-1,-25-24,0 25,0-1,-25 1,0 0,25-1,-25-24,-24 0,24 24,0-24</inkml:trace>
  <inkml:trace contextRef="#ctx0" brushRef="#br0" timeOffset="19714.8843">10765 3299,'25'0</inkml:trace>
  <inkml:trace contextRef="#ctx0" brushRef="#br0" timeOffset="20171.0726">12005 2604,'-24'-24,"24"48,0 1,0 0,0 50,-25-1,25 0,0 1,0 24,-25-25,25 1,0-1,0-24,0-1,0-24,0 0,0 0,25-25,-25-25,0 0,0-24,0-1,0 0,0 1,0-1</inkml:trace>
  <inkml:trace contextRef="#ctx0" brushRef="#br0" timeOffset="20532.1451">12005 2778,'0'0,"0"-25,0 1,0-1,25 0,0 25,0 0,0 0,-1 0,1 0,-25 25,25-25,0 25,0-1,-25 1,0 0,0 0,0 0,0-1,-25 1,0 0,0 0,0 0,1-25,-1 24,0 1,0-25,0 0,1 25,-1-50,25 0,25 25,-25-24,24 24,1-25,0 25,0-25,24 25,-24 0,25 25,-25 0,0-1,-1 1,1 0,0 0,0 24,0-24,-25 0,0 0,0 24,-25-24,25 0,-25 0,25 0,-25-1,-24 1,24-25,0 25,0 0,0-25,0 0,1 0,-1 0,0 0</inkml:trace>
  <inkml:trace contextRef="#ctx0" brushRef="#br0" timeOffset="20863.8451">12502 3001,'24'-24,"1"24,0-25,0 25,0 0,-1 0,1-25,0 25,0 0,0 0,-1 0,1 0,0 0,0 0,0 0,-50 25,0-25,0 25,0-1</inkml:trace>
  <inkml:trace contextRef="#ctx0" brushRef="#br0" timeOffset="21023.3386">12526 3175,'-24'0,"48"0,1 0,0 0,0 0,0-25,-1 25,26 0,-25 0,24 0,-24-25,25 25,-25 0,-1 0,1 0</inkml:trace>
  <inkml:trace contextRef="#ctx0" brushRef="#br0" timeOffset="21283.015">13295 2580,'0'0,"-24"0,24 24,-25 1,0 0,25 0,-25 25,0-1,25 26,-25-1,25 0,0 1,0-1,0-24,25-1,-25 1,25 0,0-26,0 1,24 0,-24-25,25 0,-25 0</inkml:trace>
  <inkml:trace contextRef="#ctx0" brushRef="#br0" timeOffset="22683.3906">13717 2778,'0'0,"0"-25,25 1,0 24,-1 0,-24 24,25-24,-25 25,0 0,25 25,-25-26,0 26,0-25,-25 24,25-24,0 25,0-1,-25-24,25 25,-24-25,24-1,-25 1,25 0,-25 0,25-50,-25 25,25-25,25 25,-25-25,0 1,0-1,25 0,-25 0,0 0,0 1,25-1,-25 0,0 0,0 0,24 1,-24-1,0 0,0 0,25 0,-25 1,0-1,0 0,25 0,-25 0,0 1,0-1,0 0,25 0,-25 0,25 0,-25 1,24 24,-24-25,25 25,0 0,0-25,0 25,-1 0,1 25,0-25,0 25,-25-1,25 1,-50 0,25 0,-25 0,0 0,0-1,25 1,-24-25,-1 25,0 0,0-25,0 0,50 0,0 0,0 0,-25-25,25 25,-1 25,1-25,0 25,0-1,-50 1,25 0,-25-25,25 25,-25 0,1-25,-1 24,0 1,25 0,-25-25,0 25</inkml:trace>
  <inkml:trace contextRef="#ctx0" brushRef="#br0" timeOffset="22879.4625">14213 2927,'0'0,"0"25,0 0,0-1,0 1,0 25,0-25,0-1,0 26,0-25,0 0,0-1,0 1,-25 0,0-25,25-25</inkml:trace>
  <inkml:trace contextRef="#ctx0" brushRef="#br0" timeOffset="23203.1104">13593 2332,'0'-25,"25"0,0 25,-1 0,1 25,25-25,-1 0,1 0,0 25,-1-25,1 0,-1 24,1-24,0 0,-26 0,1 0,25 0,-25 0,-1 0,1 0,-50-24,25-1,-24 0,-1 25,25-25,-25 0,0 1</inkml:trace>
  <inkml:trace contextRef="#ctx0" brushRef="#br0" timeOffset="23443.1221">14957 2877,'25'0,"0"0,0 0,-1-24</inkml:trace>
  <inkml:trace contextRef="#ctx0" brushRef="#br0" timeOffset="23535.8881">15255 2853,'25'0</inkml:trace>
  <inkml:trace contextRef="#ctx0" brushRef="#br0" timeOffset="23639.1143">15503 2828,'0'25,"25"-1</inkml:trace>
  <inkml:trace contextRef="#ctx0" brushRef="#br0" timeOffset="24283.4224">16098 3324,'-25'0,"50"0,-25 25,-25-1,1-24,24-24,-25-1,25 0,0 0,0-24,0-1,0 0,0 1,0-1,0 1,0-1,0 0,25 1,-25-1,0 1,24-1,-24 25,25-25,-25 26,25-1,-25 0,25 25,-25-25,25 25,-1-25,1 25,0 0,0 0,-25 25,0 0,0 0,0 24,0-24,-25 0,25 0,-25 0,25 0,-25-25,25 24,0 1,25-25,-25 25,25-25,-25 25,25-25,0 25,-25-1,0 1,-25 0,0 0,25 0,-25-1,0-24,25 25,-24-25,24-25</inkml:trace>
  <inkml:trace contextRef="#ctx0" brushRef="#br0" timeOffset="24663.8018">16470 2803,'0'25,"0"0,25-1,-25 1,0 0,-25 25,25-26,0 1,0 0,0 0,-24 0,24-1,24-48,-24-1,0 0,25 0,-25-24,25 24,0-25,-25 25,25 1,-1-1,-24 0,25 25,-25 25,0 0,0-1,0 1,0 25,0-25,0-1,0 1,0 0,25 0,-25 0,0-50,0 0</inkml:trace>
  <inkml:trace contextRef="#ctx0" brushRef="#br0" timeOffset="25011.8499">15850 2406,'0'0,"-25"0,50-25,0 25,0 0,24 25,-24-25,25 0,-1 0,1 25,0-25,-1 0,1 0,-1 0,1 0,-25 0,25 0,-26 0,1 0,0 0,-25-25,-25 0,25 0,-25 1,25-1,-24 0,24 0,0 0,24 25</inkml:trace>
  <inkml:trace contextRef="#ctx0" brushRef="#br0" timeOffset="25295.4424">16917 2381,'25'0,"-25"25,24 0,1 24,0-24,-25 25,25-1,0 1,-1 0,1-1,0 1,-25 0,25-1,-25 1,0-1,0 1,-25 0,0-1,0 1,1-1,-1 1,-25 0,25-26,-24 1</inkml:trace>
  <inkml:trace contextRef="#ctx0" brushRef="#br0" timeOffset="26395.6162">3919 4936,'0'-25,"-25"25,25-24,0 48,-24-24,24 25,-25 25,0-1,0 1,0 24,1-24,-1 24,0-24,0 24,25-24,-25 24,0-24,25-25,-24 24,24-24,24 0,-24-50,0 0,0 1,0-26</inkml:trace>
  <inkml:trace contextRef="#ctx0" brushRef="#br0" timeOffset="26615.1112">3820 4911,'25'-24,"0"48,-25 1,24 0,1 25,-25-1,25 26,-25-1,25 0,-25 1,25-1,-25-24,24 24,-24-24,0-1,0-24,25 0,-25 0,0 0,-25-50,1 25,24-25,-25 0</inkml:trace>
  <inkml:trace contextRef="#ctx0" brushRef="#br0" timeOffset="26763.4929">3696 5358,'25'25,"0"-25,-1 0,1 0,0 0,25 0,-26-25,1 25,0 0,25-25,-26 25</inkml:trace>
  <inkml:trace contextRef="#ctx0" brushRef="#br0" timeOffset="26982.6378">4093 5308,'25'-25,"-1"25,1 0,0 0,25 0,-26 0,1-24,25 24,-25 0,-1 0,1 0,0 0,0 0,0 0</inkml:trace>
  <inkml:trace contextRef="#ctx0" brushRef="#br0" timeOffset="27175.1117">4366 4986,'-25'0,"25"25,0-1,0 26,0 0,0 24,0-24,0-1,0 26,0-26,0 1,-25 24,25-24,0-25,25 24,-25-24,25-25</inkml:trace>
  <inkml:trace contextRef="#ctx0" brushRef="#br0" timeOffset="27410.9739">4713 4911,'0'25,"0"0,0 0,0 24,0 1,0 0,0 24,0-24,0-1,0 26,0-26,0 1,25-1,-50 1,50-25,-25 0,0-50,-25-25,25-24,0 24</inkml:trace>
  <inkml:trace contextRef="#ctx0" brushRef="#br0" timeOffset="27779.9497">4738 5060,'0'0,"0"-25,0 1,24 24,-24-25,25 25,0 0,0 0,0 0,0 0,-1 25,1-1,0 1,-25 0,0 0,0 0,0-1,-25 1,0 0,1 0,-1 0,0-1,0-24,25 25,-25-25,0 25,1-25,24-25,24 25,1-25,0 25,0 0,0-24,0 24,-1 0,1 24,0-24,0 25,0 0,-1 0,1 0,-25-1,0 1,0 0,0 0,0 0,0-1,-25 1,1 0,-1 0,0 0,0-1,-24-24,24 25,0-25,0 0,0 0</inkml:trace>
  <inkml:trace contextRef="#ctx0" brushRef="#br0" timeOffset="28247.4123">5358 5110,'0'0,"-25"0,50 0,0 0,-1 0,1 0,25-25,-25 25,-1 0,1 0,0 0,0 0,0 0,-1 0,-48 25,-1-25,0 0</inkml:trace>
  <inkml:trace contextRef="#ctx0" brushRef="#br0" timeOffset="28415.6542">5308 5259,'0'0,"25"0,0 0,0 0,-1 0,26-25,-25 25,0 0,-1 0,1 0,0 0,0 0,0 0,-1 0,1 0</inkml:trace>
  <inkml:trace contextRef="#ctx0" brushRef="#br0" timeOffset="28687.8117">6102 4837,'-25'0,"0"0,1 25,24 0,-25-1,0 26,25 24,-25 1,25-1,0-24,-25 24,50-24,-25 24,25-24,-25-25,25-1,0 26,-1-25,1-25,0 0,0 0,0 0</inkml:trace>
  <inkml:trace contextRef="#ctx0" brushRef="#br0" timeOffset="32563.9426">6796 4986,'0'25,"0"-1,0 1,-24 0,24 0,0 24,-25 1,25-25,-25 24,25-24,-25 0,25 25,-25-26,1 1,24 0,-25-25,0 25,0-25,0 0,1 0,24-25,-25 0,25 0,0 1,0-26,0 25,0 0,25-24,-25 24,24 0,1 25,0 0,0 0,-25 25,25-25,-1 25,1 0,0-1,0 1,-25 0,25 0,-25 0,24-1,1-24,-25 25,-25-50</inkml:trace>
  <inkml:trace contextRef="#ctx0" brushRef="#br0" timeOffset="32743.4567">6945 5184,'0'25,"0"0,0 0,0-1,0 1,0 25,0-25,0-1,0 1,0 25,0-25,0-1,-24-48</inkml:trace>
  <inkml:trace contextRef="#ctx0" brushRef="#br0" timeOffset="33098.8895">6424 4837,'0'0,"-24"0,48 0,-24-25,25 25,0 0,0 0,0 0,24 0,-24 0,25 0,-1 0,-24 0,25 0,-1 0,1 0,-25 0,24 0,-24 0,25 0,-25 25,-1-25,-24-25,-24 0,-1 0,0 1,25-1,-25 0,25 0,0 0,-25 25,25-24</inkml:trace>
  <inkml:trace contextRef="#ctx0" brushRef="#br0" timeOffset="33383.5145">7193 5135,'25'0,"0"0,0-25,0 25,24 0,-24 0,0 0,0-25,-1 25,1 0,0 0,-25-25,25 25</inkml:trace>
  <inkml:trace contextRef="#ctx0" brushRef="#br0" timeOffset="33567.2768">7317 4887,'0'24,"0"1,0 0,0 25,0-1,0 1,0-1,0 1,0 0,25-1,-25 1,0-1,25 1,-25-25,25 0</inkml:trace>
  <inkml:trace contextRef="#ctx0" brushRef="#br0" timeOffset="34127.3257">7665 5655,'0'25,"0"0,0 0,0-50,0 0,-25 0,25 1,0-1,0 0,0-25,-25 26,25-26,0 0,0 1,0-26,0 26,0-1,0 1,0-1,0 0,25 26,-25-1,0 0,25 0,-1 0,1 25,-25 25,25-25,0 25,-25 0,0 0,0-1,0 1,0 0,0 0,-25-25,25 25,0-1,-25-24,50 25,0-25,0 0,-1 25,-24 0,0 0,0-1,0 1,-24 0,-1 0,25 0,-25-1</inkml:trace>
  <inkml:trace contextRef="#ctx0" brushRef="#br0" timeOffset="34295.3326">7962 5110,'0'25,"0"-1,0 1,0 0,0 25,0-26,0 1,0 0,0 0,0 0,0-1,-25-24,25-24</inkml:trace>
  <inkml:trace contextRef="#ctx0" brushRef="#br0" timeOffset="34623.9085">7491 4738,'0'-25,"25"25,0 0,-1 0,1 0,0 0,25 0,-26 25,26-25,0 24,-1-24,-24 0,25 0,-1 0,-24 0,0 0,0 0,0 0,-1-24,1 24,-50-25,25 0,-24 0,-1 0,0 1,0 24,0-25,0 0,1 0</inkml:trace>
  <inkml:trace contextRef="#ctx0" brushRef="#br0" timeOffset="34959.3182">8880 4936,'25'0,"0"0,-1 0,1 0,0 0,0 0,0 0,-25-25</inkml:trace>
  <inkml:trace contextRef="#ctx0" brushRef="#br0" timeOffset="35059.8456">9302 4936,'25'0,"-25"25,24-25,-24-25,25 25</inkml:trace>
  <inkml:trace contextRef="#ctx0" brushRef="#br0" timeOffset="35155.4933">9550 4936,'25'0,"-1"0,1 0,0 0,-25 25,25-25,0 0,-25 25</inkml:trace>
  <inkml:trace contextRef="#ctx0" brushRef="#br0" timeOffset="35671.9878">10988 4713,'0'0,"0"25,0-1,0 26,0-25,0 25,-24 24,24-24,-25-1,0 1,0-1,0-24,1 25,-26-25,25-1,0-24,1 25,-1-25,0 0,0 0,25-25,-25 25,25-24,-24-1,24-25,0 25,0-24,0-1,0 25,0 1,0-1,24 0,1 25,0 0,0 0,0 0,-1 25,1 0,25-25,-25 24,-1 26,1-25,0 0,0-1,0-24,-25 25,24 0,1-25</inkml:trace>
  <inkml:trace contextRef="#ctx0" brushRef="#br0" timeOffset="35979.8633">11137 4986,'0'0,"0"25,0-1,0 1,0 0,0 25,0-26,0 1,0 0,0 0,-25 0,25-1,0 1,25-50,-25 1,25-1,-25-25,25 25,-25-24,25-1,-25 25,25-24,-1 24,1 50,-25 0,-25 24,25 1,0-25,25 24,-25 1,0-1,0-24,0 0,0 0,25 0,-25-50,0 0</inkml:trace>
  <inkml:trace contextRef="#ctx0" brushRef="#br0" timeOffset="36318.7933">10592 4638,'-25'0,"50"-24,24 24,-24 0,25 0,-26 0,26 0,0 0,-1 0,26 0,-26 0,1 0,24 0,-24 0,0 0,-1 0,-24 0,25 0,-26 0,1 0,-50-25,25 0,-24 25,-1-25,0 0,0 1,0-26</inkml:trace>
  <inkml:trace contextRef="#ctx0" brushRef="#br0" timeOffset="36811.7819">11559 4986,'-25'-25,"50"25,0 0,0 0,-1 0,1-25,25 25,-1 0,-24-25,25 25,-25 0,-1 0,1 0,0 0,-50 0,0 0</inkml:trace>
  <inkml:trace contextRef="#ctx0" brushRef="#br0" timeOffset="36975.1028">11708 4638,'0'25,"0"0,0 0,25 0,-25 24,0 1,0 0,24 24,-24-24,0-1,0 1,25-1,-25-24</inkml:trace>
  <inkml:trace contextRef="#ctx0" brushRef="#br0" timeOffset="37567.8099">12328 5606,'-25'0,"0"0,25-25,-24 0,24 0,-25 1,25-1,0-25,0 25,0-24,-25-1,25 1,0-1,0 0,0 1,0-1,0-24,0 24,0 25,25-24,-25 24,0-25,0 25,0 1,25 24,-25-25,24 0,1 0,0 25,0 0,0 0,-1 25,1-25,-25 25,0 0,0-1,0 1,0 0,-25 0,25 0,-24 0,24-1,-25-24,25 25,25-25,-25 25,24-25,1 0,0 25,-25 0,0-1,-25-24,25 25,0 0,-25 0,1 0,24-1,-25 1,0-25</inkml:trace>
  <inkml:trace contextRef="#ctx0" brushRef="#br0" timeOffset="37915.2345">12576 4911,'0'25,"25"0,-25 0,0 0,0-1,0 1,0 0,0 0,0 24,0-24,0 0,0 0,0-50,25 0,-25 0,0 1,24-26,-24 25,25-24,-25 24,25 0,0 0,-25 0,25 25,-25 25,0 25,0-25,0 24,0 1,0-25,0 24,0-24,0 0,0 0,24-1,1-48,-25-1,0 0</inkml:trace>
  <inkml:trace contextRef="#ctx0" brushRef="#br0" timeOffset="38287.6358">12030 4514,'25'0,"0"0,24 0,-24 0,25 0,0 0,-1 0,1 0,-1 0,1 0,24 0,-24 0,-25 0,24 0,-24 0,0 0,0 25,0-50,-25 1,-25-1,0 0,25 0,-25 25,25-25,0 1,0-1</inkml:trace>
  <inkml:trace contextRef="#ctx0" brushRef="#br0" timeOffset="38595.2053">13097 4465,'25'25,"-25"-1,24 1,1 0,-25 25,25-1,0 1,0-1,0 1,-1 0,-24-1,0 26,0-26,0 1,0 0,-24-1,-1 1,0-1,0 1,0-25,0 24,-24-24,24 25</inkml:trace>
  <inkml:trace contextRef="#ctx0" brushRef="#br0" timeOffset="50039.5329">8310 5655,'0'25,"0"0,0 0</inkml:trace>
  <inkml:trace contextRef="#ctx0" brushRef="#br0" timeOffset="50588.0916">10195 5432,'-25'0,"50"0,-25-25</inkml:trace>
  <inkml:trace contextRef="#ctx0" brushRef="#br0" timeOffset="51371.0863">4366 7193,'0'-24,"24"48,-24 1,25 0,-25 25,-25-26,25 1,0 25,-24-25,-1 24,25-24,-25 0,0 0,0-25,1 24,-1-24,0 0,0 0,0-24,1-1,-1 0,25 0,0 0,0 1,0-1,0 0,25 25,-1-25,1 25,0 0,0 0,0 25,-1-25,1 25,0-25,0 25,0-1,-25 1,24 0,1-25,-74-25,73 25</inkml:trace>
  <inkml:trace contextRef="#ctx0" brushRef="#br0" timeOffset="51515.483">4514 7342,'0'0,"0"25,0 0,0 0,0 24,0-24,25 25,-25-26,0 1,0 0,0 0,25 0,-25-1</inkml:trace>
  <inkml:trace contextRef="#ctx0" brushRef="#br0" timeOffset="51834.6793">4018 7020,'0'25,"25"-25,0 0,0 24,0-24,24 0,-24 0,25 0,-1 0,1 0,-25-24,24 24,1 0,-25 0,-1 0,1-25,0 25,0 0,-25-25,-25 25,25-25,-25 25,0-25,1 25,-26-74</inkml:trace>
  <inkml:trace contextRef="#ctx0" brushRef="#br0" timeOffset="52107.5173">4762 7342,'0'-25,"25"25,0 0,0-24,0 24,24 0,-24 0,0 0,0 0,24 0,-24 0,0 0,-25-25</inkml:trace>
  <inkml:trace contextRef="#ctx0" brushRef="#br0" timeOffset="52275.9941">4887 7045,'0'24,"0"1,0 0,24 0,-24 24,0 1,0 0,0-1,0 26,0-26,0 1,25 24,-25-24,0-1,0-24</inkml:trace>
  <inkml:trace contextRef="#ctx0" brushRef="#br0" timeOffset="52818.8913">5283 7764,'0'25,"0"-1,0 1,0 0,0-50,-24 25,24-25,0 1,-25-1,25-25,0 25,-25-24,25-1,-25 1,25-1,0 0,0 1,0-1,0 1,25-1,-25 25,0-24,25 24,-25 0,25 25,-25-25,24 25,1 0,0 25,0-25,-25 25,0 0,25-1,-25 1,0 0,-25 0,25 0,0-1,-25-24,25 25,25-25,0 25,-1-25,1 25,0 0,-50-1,25 1,-25 0,25 0,-24 0,-1-1,0-24</inkml:trace>
  <inkml:trace contextRef="#ctx0" brushRef="#br0" timeOffset="53011.1263">5556 7268,'0'25,"0"-1,0 1,25 0,-25 0,0 0,0-1,0 1,0 0,0 25,0-26,0 1,-25 0</inkml:trace>
  <inkml:trace contextRef="#ctx0" brushRef="#br0" timeOffset="53303.5269">5085 6945,'25'0,"0"25,-1-25,1 0,0 0,25 0,-26 0,26 0,0 0,-26 0,26 0,-25 0,0 0,-1 0,1 0,-25-25,-25 1,1-1,-1 0,0 0,25 0</inkml:trace>
  <inkml:trace contextRef="#ctx0" brushRef="#br0" timeOffset="53571.0747">5854 7367,'25'25,"-25"0,25-1,-25 1,0 0,0 0,0 0,0-1,0 1,-25 0,25 0,-25 0,25-1,-25-24</inkml:trace>
  <inkml:trace contextRef="#ctx0" brushRef="#br0" timeOffset="53819.5281">6350 7317,'25'0,"0"0,-1 0,1 0,0 0,0-24,0 24</inkml:trace>
  <inkml:trace contextRef="#ctx0" brushRef="#br0" timeOffset="53911.0787">6672 7317</inkml:trace>
  <inkml:trace contextRef="#ctx0" brushRef="#br0" timeOffset="54011.1374">6896 7293,'0'24,"25"1</inkml:trace>
  <inkml:trace contextRef="#ctx0" brushRef="#br0" timeOffset="54147.1967">7119 7417,'0'24,"0"1,0 0,0 0,0 0,0-1,0 1,0 0,-50-50</inkml:trace>
  <inkml:trace contextRef="#ctx0" brushRef="#br0" timeOffset="54954.9926">8359 6871,'0'25,"0"0,-25-1,25 1,0 25,0-25,-24 24,24 1,-25-25,0 24,0 1,0-25,1-1,-1 1,0 0,0 0,0-25,1 25,-1-50,0 25,25-25,-25 0,25-24,0 24,0 0,0-25,0 26,25-1,0 0,0 25,-1 0,26 0,-25 25,0-25,-1 25,1-1,-25 1,25 0,0 0,0 0,-25-1,24-24,1 25</inkml:trace>
  <inkml:trace contextRef="#ctx0" brushRef="#br0" timeOffset="55271.5499">8533 7094,'-25'25,"25"0,0 0,0 24,0-24,0 0,0 0,0 24,0-24,0 0,0 0,0-1,0-48,0-1,25 0,-25 0,0-24,0 24,25-25,-25 1,0 24,24 0,-24 0,25 25,-25 25,0 25,25-26,-25 26,0-25,0 24,0-24,25 0,-25 0,0 0,25-1,-25-48</inkml:trace>
  <inkml:trace contextRef="#ctx0" brushRef="#br0" timeOffset="55651.3067">7962 6747,'-25'0,"25"-25,-24 25,48 0,1 0,0 0,0 0,25 0,-1 0,1 0,-1 0,26 0,-26 0,1 0,24 0,-24-25,0 25,-26 0,26 0,-25 0,0 0,-50 0,0 0,0 0,0-25,1 1</inkml:trace>
  <inkml:trace contextRef="#ctx0" brushRef="#br0" timeOffset="56316.2822">8458 6524,'0'0,"0"24,25 1,0-25,-25 25,25-25,0 25,-1-25,1 25,0-1,0-24,-25 25,25-25,-1 0,1 25</inkml:trace>
  <inkml:trace contextRef="#ctx0" brushRef="#br0" timeOffset="56622.9775">8880 7094,'0'0,"-25"-25,25 1,25 24,0 0,0 0,-1 0,1 0,25-25,-25 25,0 0,-1 0,1 0,-25 25,25-25</inkml:trace>
  <inkml:trace contextRef="#ctx0" brushRef="#br0" timeOffset="56783.1372">9029 6821,'0'25,"0"0,0 0,0 24,0 1,25 0,-25-1,0 1,0 24,25 1,-25-26,0 1,0 24</inkml:trace>
  <inkml:trace contextRef="#ctx0" brushRef="#br0" timeOffset="57319.2171">9426 7640,'0'0,"0"-25,-25 25,25-25,0 0,-25 1,25-26,0 0,0 1,-25-1,25 1,0-26,0 1,0 24,0 1,0-1,0 0,25 1,-25 24,25 0,0 0,0 50,-1-25,1 25,-25 0,25-25,-25 49,0-24,0 0,0 0,0 0,0-1,-25 1,25 0,0 0,0-50,25 25,0 25,0 0,-25-1,-25 1,25 0,0 0,-25 0,25-1,-25 1,25 0,-25 0,25 0,-24-25</inkml:trace>
  <inkml:trace contextRef="#ctx0" brushRef="#br0" timeOffset="57619.6473">9748 7094,'0'0,"0"25,0 0,0 0,0-1,0 1,0 0,0 0,0 0,0-1,0 1,0 0,0 0,0-50,0 0,0 0,0 1,25-26,-25 25,0-24,25 24,-25 0,25 0,-1 0,-24 75,0-25,25 0,-50 24,25-24,0 25,0-1,25-24,-25 0,0 0,0-1,25 1,0-50,-25 1,0-1</inkml:trace>
  <inkml:trace contextRef="#ctx0" brushRef="#br0" timeOffset="57963.2555">9203 6772,'0'0,"0"-25,-25 25,50-25,-1 25,1 0,0 0,25 0,-1 0,1 0,-1 25,1-25,0 0,-1 0,1 0,-1-25,-24 25,25 0,-25 0,-1 0,-24-25,25 25,-25-25,0 1,-25-1,1 0,24 0,-25 25,0-25,0 25,0-24</inkml:trace>
  <inkml:trace contextRef="#ctx0" brushRef="#br0" timeOffset="77271.2857">14039 6821,'0'25,"0"0,0 25,0-26,0 26,0 0,-24-1,24 1,-25-1,25 1,-25-25,0 24,-24-24,24 0,0 0,0 0,0-25,1 0,-1-25,0 0,25 0,-25 0,25-24,0-1,0 1,0-1,0 25,25 0,-25 1,25-1,0 25,-1 0,1 0,0 25,0-25,0 49,24-24,-24 0,0 0,0-1,-25 1,24 0,1 0,-25 0,25-25,-25 24,25-48,-25-1</inkml:trace>
  <inkml:trace contextRef="#ctx0" brushRef="#br0" timeOffset="77427.2717">14188 7045,'0'24,"0"26,0-25,0 24,0 1,25-25,-25 24,0 1,0-25,0 0,0 24,0-24,0 0,-25-25,0-25</inkml:trace>
  <inkml:trace contextRef="#ctx0" brushRef="#br0" timeOffset="77735.1933">13593 6747,'0'-25,"25"25,0 0,-1 0,1 0,25 0,-1 0,-24 0,25 0,-1 0,1 0,-25 0,24 0,-24 0,0 0,0-25,0 25,-1-25,-24 1,0-1,0 0,-24 0,24 0,-25 1,25-1,-25 0,25 0,-50 0</inkml:trace>
  <inkml:trace contextRef="#ctx0" brushRef="#br0" timeOffset="77963.1639">14511 7020,'25'25,"-1"-25,1 0,0 0,0 0</inkml:trace>
  <inkml:trace contextRef="#ctx0" brushRef="#br0" timeOffset="78067.0989">14808 6995,'0'25,"0"0,25-25</inkml:trace>
  <inkml:trace contextRef="#ctx0" brushRef="#br0" timeOffset="78179.5104">15007 6995,'25'25,"-1"-25,-24 25,25-25,-25 24</inkml:trace>
  <inkml:trace contextRef="#ctx0" brushRef="#br0" timeOffset="78587.8945">15999 6772,'0'0,"-25"0,25 24,0 26,-25-25,25 25,-24-1,24 1,-25-1,0 1,0 0,0-1,1 1,-1-25,0 24,0-24,0 0,1-25,-1 25,0-50,0 0,0 0,25 0,0 1,-24-26,24 0,0 26,24-26,-24 25,25 0,0 25,0 0,0 0,-1 0,1 25,0 0,0-25,0 25,-1 0,1-1,0 1,0 0,0 0,-1-25,-24 25,25-25</inkml:trace>
  <inkml:trace contextRef="#ctx0" brushRef="#br0" timeOffset="78887.0517">16073 7094,'0'25,"0"0,-24 24,24-24,0 25,0-25,0-1,0 1,0 0,0 0,24-25,-24-25,0 0,25 0,-25-24,0 24,25-25,-25 26,25-26,-25 25,25 0,-25 75,0-25,0 0,24 24,-24-24,0 25,0-26,0 26,25-25,-25 0,0-1,0 1,0-50</inkml:trace>
  <inkml:trace contextRef="#ctx0" brushRef="#br0" timeOffset="79191.8501">15602 6722,'-25'0,"50"-25,0 25,0 0,0 25,-1-25,26 0,0 25,-1-25,1 0,-25 0,24 25,1-25,-25 0,-1 0,1 0,0 0,0 0,-25-25,0 0,0 0,-25 25,25-25,-25 1,25-1,-25 25,1-25,-1 0,0 25</inkml:trace>
  <inkml:trace contextRef="#ctx0" brushRef="#br0" timeOffset="79851.8782">16892 7565,'-25'0,"25"25,-25 0,1-50,-1 0,25 1,-25-1,25 0,0-25,-25 1,25 24,0-25,0 1,0-1,0 1,0-1,0 0,25 26,0-1,-25 0,25 0,-1 0,1 25,0 0,0 0,-25 25,25 0,-25 0,0 0,-25-1,25 1,0 0,-25 0,25 0,0-1,25 1,0-25,-1 0,1 25,-25 0,0 0,-25-25,25 24,-24 1,24 0,-25 0,0-25,0 0</inkml:trace>
  <inkml:trace contextRef="#ctx0" brushRef="#br0" timeOffset="80011.0537">17140 7094,'25'0,"-25"25,0 0,0 0,0-1,25 1,-50 25,25-25,0-1,0 1,0 0,0 0,0 0,-25-1,0-48</inkml:trace>
  <inkml:trace contextRef="#ctx0" brushRef="#br0" timeOffset="80318.9804">16594 6722,'0'0,"25"-25,0 25,0 0,24 0,-24 25,25-25,-1 0,1 25,0-25,-1 25,1-25,-1 0,-24 0,25 0,-25 24,-1-24,1-24,0 24,-50 0,25-25,0 0,-25 0,1 0,24 1,-25-1,0 0,25 0,-25 25,25-25</inkml:trace>
  <inkml:trace contextRef="#ctx0" brushRef="#br0" timeOffset="80555.304">17587 7020,'0'25,"24"-1,1-24,0 0,0 0,0 0,-1 0,-24-24,25 24</inkml:trace>
  <inkml:trace contextRef="#ctx0" brushRef="#br0" timeOffset="80631.0208">17859 7020,'25'0,"0"0</inkml:trace>
  <inkml:trace contextRef="#ctx0" brushRef="#br0" timeOffset="80746.9605">18107 7020,'25'25,"0"-1,0 1</inkml:trace>
  <inkml:trace contextRef="#ctx0" brushRef="#br0" timeOffset="81287.7453">18479 7516,'-24'0,"-1"25,25-1,0 1,-25-50,25 1,0-1,0 0,-25 0,25-24,0 24,0-25,-25 1,25-1,0-24,25 24,-25-24,0 24,0 0,25 1,-25 24,25 0,0 0,-1 0,1 50,0 0,-25 0,25 0,-25 0,-25-1,25 26,0-25,0 0,0-1,0 1,25-25,-25 25,25 0,-25 0,25-25,-25 24,0 1,-25-25,25 25,-25 0,0 0,25-1,-25-24,0 0</inkml:trace>
  <inkml:trace contextRef="#ctx0" brushRef="#br0" timeOffset="81602.9148">18777 7094,'0'25,"0"0,0 0,0-1,0 1,0 0,-25 25,25-26,0 1,0 0,0-50,25 0,-25 1,0-1,0-25,25 25,-25-24,25 24,-25 0,25 25,-25-25,24 25,-24 25,0 0,0 0,0 0,0-1,0 26,0-25,0 0,0 24,25-24,-25 0,25-25,-25-25,0 0</inkml:trace>
  <inkml:trace contextRef="#ctx0" brushRef="#br0" timeOffset="81903.5879">18182 6672,'0'-24,"25"-1,-1 50,1-25,0 0,25 24,-1-24,1 25,24-25,-24 25,24-25,-24 25,0-25,-1 0,-24 0,25 0,-26 0,1 0,-50-25,1 0,-1 25,25-25,-50 1,25-26,1 25</inkml:trace>
  <inkml:trace contextRef="#ctx0" brushRef="#br0" timeOffset="82667.745">19397 6772,'0'-25,"0"50,-25-25,1 24,-1 1,50-25,-25-25,24 1,-24-1</inkml:trace>
  <inkml:trace contextRef="#ctx0" brushRef="#br0" timeOffset="83171.5158">19521 6623,'-25'-25,"25"50,0 0,-24-1,-1 1,0 25,0-25,0-1,1 26,-1-25,25 0,-25-25,25 25,-25-25,50-25,0 0,0 25,-1 0,1-25,0 25,-25 25,25-25,0 25,-50 0,25-1,0 26,-25-25,0 0,25 24,-25-24,25 0,-24-25,-1 25,50-50,-1 25,-24-25,25 25,-25 25,25-25,-25 25,25-1,-25 1,-25 0,25 0,0 0,-25-1,25 1,0 0,-25 0,25-50,0 0,0 0</inkml:trace>
  <inkml:trace contextRef="#ctx0" brushRef="#br0" timeOffset="83351.0598">19596 6772,'25'0,"-1"24,1-24,0 0,0 0,0-24,-1 24,1 0,0 0,-50 24,0 1</inkml:trace>
  <inkml:trace contextRef="#ctx0" brushRef="#br0" timeOffset="83515.6764">19521 7045,'0'0,"25"24,0-24,0-24,24 24,-24-25,25 25,-25-25,24 0,-24 25,25-25,-26 1,26 24,-50-25,25 25,-25-25,-50-25,25 50</inkml:trace>
  <inkml:trace contextRef="#ctx0" brushRef="#br0" timeOffset="83698.9346">19645 6548,'0'25,"25"0,-25 25,25-1,0 1,0 24,-25 1,24-26,1 26,0-1,-25-24,25 24,0-49,-25 25,24-26,-24 1,25 0,-25-50,0 0</inkml:trace>
  <inkml:trace contextRef="#ctx0" brushRef="#br0" timeOffset="83851.3924">19993 6995,'-25'25,"0"0,0-1,0 1,1 0,-1 0,0 0,0 24,0-24,1-25,-1 25,0 0,0-25,0 0,25-25,-24 25</inkml:trace>
  <inkml:trace contextRef="#ctx0" brushRef="#br0" timeOffset="84003.6272">19769 6424,'25'0,"-25"25,25 0,0 0,0 0,-1-1,-24 1,25 0,0-25,0 25</inkml:trace>
  <inkml:trace contextRef="#ctx0" brushRef="#br0" timeOffset="84423.6738">20191 6672,'0'25,"-25"0,25 0,0 24,0-24,-25 0,25 0,0 0,0 0,0-1,25-24,0 25,-25-50,25 25,0-24,-1 24,26-25,-25 0,0 25,-1-25,1 0,0 25,0-25,-25 1,-25 24,0 0,0 0,1-25,-1 0,25 0,-25 0,25 1,0-1,0 0,25 25,-25 25,0 0,0 24,0 1,0-1,0 26,-25-1,25 1,-25-1,25 1,0-1,-25 0,25-24,0 0,0-1,0-24,25-25,0-50,-25 26,25-26,-25-24,25 24</inkml:trace>
  <inkml:trace contextRef="#ctx0" brushRef="#br0" timeOffset="85058.9533">20489 6722,'0'-25,"0"50,0-75,24 50,-24 25,25 0,0 0,0 0,24-25,-24 0,0 0,0 0,25-25,-26 25,1 0,0-25,0 0,-25 0,-25 1,0 24,25-25,-25 25,25-25,-24 25,24-25,-25 25,25 25,0 0,-25 0,25 24,0 1,0-1,0-24,-25 25,25 0,0-1,0 1,-25-25,25 24,0-24,-25 0,25-50,-24 25,24-25,0 0,-25 25,25-24,-25 24,25-25,25 25,0 0,-1 0,1 0,0 0,0 0,0 0,24 0,-24 0,-25 25,25-25,0 0,-25 24,-25 1,25 0,-25-25,0 25,1 0,-26-1,25 1,0 0,-24-25,24 25,25 0,-25-25,25 24,25-24,0 0,-1 0,1 0,0 0,0-24,0 24,0 0,-1 0,1 0,0 24,0-24,0 0</inkml:trace>
  <inkml:trace contextRef="#ctx0" brushRef="#br0" timeOffset="85654.7991">21208 6499,'25'0,"0"-25,-1 25,1 0,25 0,-25 0,-1 0,1 0,0 0,-25 25,-25-25,25 25,-25-25,1 0,-1 24,0 1,-25-25,26 0,24 25,-25-25,0 0,25 25,25-25,0 0,-1 0,1 0,25 0,-25 0,-1 0,1 0,0 0,-50 25,0-25,1 0,-1 24,-25 1,25-25,-24 25,-1 0,25 0,1-25,-1 24,0-24,0 0,0 0,50 25,0-25,0 0,0 0,24 0,1-25,24 25,-24 0,-1 0,1 0,-25 0,0 0,24 0,-24 0,-25-24,-25-1,0 25</inkml:trace>
  <inkml:trace contextRef="#ctx0" brushRef="#br0" timeOffset="85816.22">21357 6350,'0'0,"0"-25,0 50,25 0,-25 24,0 1,0 0,0-1,0 1,0 24,0-24,0-1,0 1,-25-25,25 0,0 0</inkml:trace>
  <inkml:trace contextRef="#ctx0" brushRef="#br0" timeOffset="86267.0461">21357 6871,'0'0,"-25"0,0 25,-24 0,24-25,-25 49,25-24,-24 0,24 24,-25-24,26 0,-1 0,25 0,25-50,-1 0,-24 0,50 0,-50 1,25-1,0 0,-1 25,1-25,0 25,-25 25,25 0,-25 24,-25 1,25-25,0 24,0 1,-25-25,25 24,0-24,0 0,25-25,0 0,-25-25,25 0,-1 1,1-26,0 25,0 0,0-24,-1-1,1 25,-25 1,0-1,25 0,-50 0,0 25,1 25,-1 0,25 0,-25-1,25 1,0 0,0 0,25 0,0-1,-1-24,1 0,0 0,0 0,0 0,-1-24,-24-26,25 25</inkml:trace>
  <inkml:trace contextRef="#ctx0" brushRef="#br0" timeOffset="86631.925">21803 6722,'-24'-25,"24"50,0 0,0 0,0 24,0-24,0 0,24 0,-24 0,0-1,25 1,0-50,0 1,0-1,24 0,-24 0,0-25,0 26,-1-1,1 0,0 0,-25 50,0 0,0 0,0-1,0 1,0 0,-25 0,25 0,-25 0,1-25,-1-25,25 0,-25 0</inkml:trace>
  <inkml:trace contextRef="#ctx0" brushRef="#br0" timeOffset="86787.1217">22002 6499,'0'-25,"0"50,0 0,0 24,0 1,0-1,-25 1,25 24,0-24,-25 0,25-1,-25 1,25 0,0-1,-24-24,24 0,0 0,0-50</inkml:trace>
  <inkml:trace contextRef="#ctx0" brushRef="#br0" timeOffset="87119.2657">21878 7020,'0'0,"-25"0,0 25,0-1,1 1,-1 0,0 25,0-26,25 1,-25 25,25-25,-25-1,25 1,25-25,0 0,0-25,0 1,24-1,-24 0,0 0,0 0,0 1,-1-1,1 0,0 25,0-25,0 25,-1-25,1 25,0 25,-25 0,25-25,0 25,-25 24,24-24,1 0,-25 0,25 0,0-1,0 1,-1 0,-24 0,-24-50,-1 0,0 0</inkml:trace>
  <inkml:trace contextRef="#ctx0" brushRef="#br0" timeOffset="105214.9575">10840 6772,'-25'-25,"50"25,-1 0,-24 25,25-25,25 0,-25 0,24 0,-24 0,25 0,-1 0,1 0,0 0,-1 0,1 0,-25 0,-1 0,1 0,0 0,0 0,-25-25,-25 50,0-25,0 0,1 0,-26 0,25 0</inkml:trace>
  <inkml:trace contextRef="#ctx0" brushRef="#br0" timeOffset="105783.8398">10988 6846,'0'25,"0"0,0 0,0-1,0 1,0 0,0 0,0 24,0-24,0 0,-24 25,24-26,0 1,0 0,0-50,24 0,-24 1,0-26,25 25,-25 0,0 1,25-1,0 0,0 25,-25 25,24 0,-24 24,0-24,0 25,0-26,-24 1,24 0,24-25,-24 25,0-50,25 25,-25-25,25-24,-25 24,25-25,0 25,-25-24,25-1,-1 25,-24 1,25 24,-25-25,25 50,-25-1,0 1,0 25,0-1,0 1,0 24,0-24,0 0,-25 24,25-24,0-1,0 1,0-25,0-1,0 1,-25 0,25 0,-24-25,-1 0,0 0,0-25,0 25,0-25,1 0,-26-74,25 74,0-24</inkml:trace>
  <inkml:trace contextRef="#ctx0" brushRef="#br0" timeOffset="106091.1495">11981 6846,'0'25,"0"25,24-26,-24 26,0 0,0-1,0 1,0-1,0 1,0 0,0-1,0-24,0 0,0 0,-24-75,24 25</inkml:trace>
  <inkml:trace contextRef="#ctx0" brushRef="#br0" timeOffset="106379.7053">12030 6921,'25'-25,"0"25,0 0,-1 0,1-25,0 25,25 0,-25 0,24-25,1 25,-1 0,-24 0,25 0,-25 0,-1 0,1 25,0-25,-25 25,0 0,0-1,-25 1,25 25,0-25,-25 24,25 1,-24-1,24 1,0-25,-25 24,25 1,0-25,0 0,-25-1,25 1,-25-25,0-25,25 1,-24-1,-1 0</inkml:trace>
  <inkml:trace contextRef="#ctx0" brushRef="#br0" timeOffset="106591.0145">12229 6623,'-25'-25,"50"50,-25 0,0-1,0 26,0 0,0 24,0-24,0-1,0 26,0-26,0 26,0-26,0 1,0 0,0-26,0 1,0 0,-25-25,25-25</inkml:trace>
  <inkml:trace contextRef="#ctx0" brushRef="#br0" timeOffset="106747.5629">12080 7094,'25'0,"-1"0,1 0,0 0,0 0,25 0,-26 0,1 0,0 0,0 0,0 0,-50 25</inkml:trace>
  <inkml:trace contextRef="#ctx0" brushRef="#br0" timeOffset="106898.9452">12005 7392,'0'0,"25"25,0-25,0 0,0 0,24-25,-24 25,25-25,-1 25,1-25,0 25,-1-25,-24 25,0-24</inkml:trace>
  <inkml:trace contextRef="#ctx0" brushRef="#br0" timeOffset="116011.6718">3721 8855,'0'25,"0"0,0 24,0 1,0 0,25-1,-25 1,0 0,0-1,24 1,-24-1,0-24,0 0,0-50,-24 0,24 1,0-1,0-25,0 1,0-26,0 26,0 24,0-25,0 0,0 26,24-1,-24 50,25-25,0 0,0 24,0 1,-1 0,1 0,0 0,0 0,0-25,24 24,-24 1,0-25,0 0,-1 0</inkml:trace>
  <inkml:trace contextRef="#ctx0" brushRef="#br0" timeOffset="116339.1324">4242 8979,'0'0,"-25"-25,25 1,-25 24,0 0,0 0,1 0,-1 24,25 26,-25-25,0 25,25-26,-25 26,25 0,0-26,0 26,25-25,-25 0,25-25,0 0,-25-25,25 0,-1-25,-24 26,25-26,-25 0,25 26,-25-26,0 25,25 0,-25 50,0 0,0 25,0-1,0-24,0 25,0-26,25 26,-25-25,24-25,1 0,-50-50,25 25</inkml:trace>
  <inkml:trace contextRef="#ctx0" brushRef="#br0" timeOffset="116655.7734">4415 8930,'0'24,"0"26,0-25,0 25,-25-1,25-24,0 25,0-1,0-24,0 25,0-26,25-48,-25-1,0-25,25 1,-25 24,25-25,-25 1,25-1,-25 0,24 25,1 25,-25 25,0 0,0 25,0-25,0 24,0 1,0-25,0 24,0-24,25 0,-25 0,25-1,0-24,-25-24,24-1,1 0,0 0,0-24,0 24</inkml:trace>
  <inkml:trace contextRef="#ctx0" brushRef="#br0" timeOffset="117111.9159">4837 8582,'0'25,"-25"0,25 25,0-26,-25 51,25-26,0 26,0-1,0-24,0 24,0-24,0 24,0-49,0 25,0-25,0-50,0 0,0-25,0 26,25-26,-25 0,0 1,25 24,0-25,-25 25,25 25,-1 0,1 25,0 0,-25 0,0 0,0 0,0-1,-25 1,0 0,1-25,-1 25,0-25,0-25,0 25,50 25,0 0,0-1,0 1,-1 0,1-25,0 0,25 0,-26-25,1 25,0-25</inkml:trace>
  <inkml:trace contextRef="#ctx0" brushRef="#br0" timeOffset="117315.8939">5308 8706,'0'0,"-25"25,25 0,-24 0,-1 24,25 26,-25-1,25-24,0 24,25 1,-25-26,25 1,-1 0,1-1,0-24,25 0,-26-25,-24-50,25 50</inkml:trace>
  <inkml:trace contextRef="#ctx0" brushRef="#br0" timeOffset="117635.1082">6003 8830,'-25'25,"25"0,0 25,0-26,-25 26,25-25,0 25,-25-26,25 26,-24-25,-1 24,0-24,0 0,0-25,25 25,-25-25,1 0,-1 0,25-25,-25 25,0-25,25 0,-25 1,25-1,0 0,0 0,25 0,0 25,0 0,0 0,24 25,-24-25,0 25,0 0,0 0,-1-1,1-24,0 25,0-25,0 0</inkml:trace>
  <inkml:trace contextRef="#ctx0" brushRef="#br0" timeOffset="117783.2345">6102 9079,'0'24,"0"1,0 0,0 0,-25 24,25-24,0 25,0-25,25 24,-25-24,0 0,0 0,-25-50</inkml:trace>
  <inkml:trace contextRef="#ctx0" brushRef="#br0" timeOffset="118079.9939">5680 8682,'25'24,"0"1,0-25,24 0,-24 25,25-25,-1 0,-24 0,25 0,-1 0,-24 25,0-50,0 25,0 0,-1 0,1 0,-50-25,25 0,-24 25,24-24,-25-1,0 0,0 0,25 0,-25 1</inkml:trace>
  <inkml:trace contextRef="#ctx0" brushRef="#br0" timeOffset="118790.9014">6350 9079,'0'-25,"25"25,-25-25,25 50,-1-25,1 0,0 0,0 0,0 0,-1 0,1 0,0 0,0 0,-50 0,0 0</inkml:trace>
  <inkml:trace contextRef="#ctx0" brushRef="#br0" timeOffset="118947.0089">6499 8806,'0'24,"0"1,0 0,25 0,-25 24,0 1,0 25,0-26,0 1,0 24,24-24,-24-1,0 1,25 0</inkml:trace>
  <inkml:trace contextRef="#ctx0" brushRef="#br0" timeOffset="119435.7012">6846 9500,'0'25,"-25"-25,25 25,0 0,0-1,-25-48,25-1,0 0,-24 0,24-24,0-1,0 0,0-24,0 24,0-24,0 24,0-24,0 24,24 1,-24 24,25-25,-25 25,25 1,0 48,0 1,-25 0,25 0,-25 0,0-1,0 1,0 0,0 0,24 0,-24 0,25-1,-25 1,0 0,0 0,0 0,0-1,0 1,-25 0,25 0,-24-25,-1-25</inkml:trace>
  <inkml:trace contextRef="#ctx0" brushRef="#br0" timeOffset="119606.9989">7119 9079,'0'24,"0"1,0 0,0 0,25 0,-25-1,0 1,0 0,0 25,0-26,0 1,0 0,0 0,-25-50</inkml:trace>
  <inkml:trace contextRef="#ctx0" brushRef="#br0" timeOffset="119882.8326">6623 8632,'25'0,"-1"0,1 25,0-25,25 0,-1 25,-24-25,25 0,-1 0,1 0,-25 0,24 0,-24 0,0 0,0 0,-25-25,0 0,0 0,-25 0,0 1,0-1,1 25</inkml:trace>
  <inkml:trace contextRef="#ctx0" brushRef="#br0" timeOffset="120119.277">7640 9103,'25'0,"-1"0,1 0,0 0</inkml:trace>
  <inkml:trace contextRef="#ctx0" brushRef="#br0" timeOffset="120219.2048">7888 9128,'25'0,"-25"-25,0 1,24 24</inkml:trace>
  <inkml:trace contextRef="#ctx0" brushRef="#br0" timeOffset="120291.0446">8136 9128,'25'25,"0"-25,-25 25,24-25</inkml:trace>
  <inkml:trace contextRef="#ctx0" brushRef="#br0" timeOffset="120747.0026">8954 8756,'0'25,"0"0,0 24,0-24,0 25,-24-1,24 1,0 0,-25-1,0-24,25 25,-25-26,0 1,1 0,-1 0,0-25,0 0,0 0,1-25,24 0,-25 0,25 1,-25-1,25-25,0 25,0 1,0-1,25 0,0 25,-1 0,1 0,0 25,0 0,0-25,-1 24,1 1,0 0,0 0,0 0,-1-1,1-24,0 25,0-25</inkml:trace>
  <inkml:trace contextRef="#ctx0" brushRef="#br0" timeOffset="121075.4112">9153 9103,'-25'0,"25"25,0 0,0 0,0 0,0-1,0 1,0 0,0 0,0 0,0-50,0 0,25 0,-25 0,25-24,-25 24,25-25,-1 26,-24-1,25 25,-25-25,25 50,-25 0,25-1,-25 1,0 0,0 25,0-1,0-24,0 25,0-26,0 1,0 0,0 0,-25-75,25 25</inkml:trace>
  <inkml:trace contextRef="#ctx0" brushRef="#br0" timeOffset="121399.6138">8607 8682,'0'0,"-25"0,50 0,0 0,0 0,24 0,1 0,0 24,-1-24,26 0,-26 0,26 0,-26 25,1-25,-25 0,0 0,-1 0,1 0,-50-25,1 1,-1-1,25 0,-25 0,25 0,0-24</inkml:trace>
  <inkml:trace contextRef="#ctx0" brushRef="#br0" timeOffset="121670.6472">9599 9054,'-24'0,"48"-25,1 25,25-25,-25 25,24 0,-24-25,0 25,24 0,-24 0,0 0,-25-25,25 25</inkml:trace>
  <inkml:trace contextRef="#ctx0" brushRef="#br0" timeOffset="121826.9988">9723 8756,'0'25,"25"-25,-25 49,0-24,0 25,0 24,0-24,25 0,-25-1,0 26,0-26,0 1,0-1</inkml:trace>
  <inkml:trace contextRef="#ctx0" brushRef="#br0" timeOffset="122371.7386">10244 9550,'0'0,"0"25,-24-25,24 24,-25-24,25-24,0-1,-25 0,25 0,-25 0,25 1,0-26,-25 0,25 1,-24-1,24 1,0-1,0 0,0 26,0-26,0 25,0 0,0-24,0 24,24 0,-24 0,25 0,-25 1,25 24,0-25,0 25,-1 25,1-1,-25 1,0 0,0 0,-25 0,25-1,-24 26,24-25,-25-25,25 25,25-25,-1 0,1 25,0-25,0 24,-25 1,0 0,-25-25,25 25,0 0,-25-1,25 1,-25-25,25 25,-24-25</inkml:trace>
  <inkml:trace contextRef="#ctx0" brushRef="#br0" timeOffset="122687.8137">10492 9029,'0'0,"0"25,0 0,0 24,0-24,25 0,-25 0,0-1,0 1,0 0,0 0,0 0,-25-1,50-48,-25-1,0 0,0-25,25 26,-25-1,0-25,25 25,0 1,-25 48,24-24,-24 25,0 0,0 0,0 24,0-24,25 25,-25-25,0-1,0 1,25-25,-25 25,0-50,0 0,0 1</inkml:trace>
  <inkml:trace contextRef="#ctx0" brushRef="#br0" timeOffset="123015.3483">9971 8731,'0'0,"25"0,0 0,0 0,25 0,-1 0,1 0,-1 0,1 0,24 0,-24 0,0 0,-1 0,-24 25,25-25,-26 0,1 0,-25-25,-25 25,25-25,-24 25,-1-24,25-1,-25 0,25 0,-25 0,25 1,0-1</inkml:trace>
  <inkml:trace contextRef="#ctx0" brushRef="#br0" timeOffset="123231.8839">10815 8582,'25'25,"-25"0,24 0,1 0,0 24,0-24,0 25,-1-1,26 1,-25-1,0 1,-25 0,24-1,-24 1,-24 0,24-1,-25 1,0-1,0-24,-24 25</inkml:trace>
  <inkml:trace contextRef="#ctx0" brushRef="#br0" timeOffset="123663.2255">12179 8806,'-25'24,"0"1,1 0,-1 0,0 0,0-25,-24 24,24-24,0 25,0-25,0 0,25 25,25-25,0 0,25 0,-26 25,26-25,-25 0,24 0,-24 0,25 0,-25 0,0 0,-1 0,1 0,-50 25,1-25</inkml:trace>
  <inkml:trace contextRef="#ctx0" brushRef="#br0" timeOffset="123827.1891">11832 9178,'25'-25,"-1"25,26 0,-25 0,24 0,1 0,-25 0,24 0,1 0,-25 0,25 0,-26 25,26-25,-25 0</inkml:trace>
  <inkml:trace contextRef="#ctx0" brushRef="#br0" timeOffset="124598.942">13022 8806,'0'-25,"0"50,25-25,-25 49,0 1,0-1,0 1,0 0,0-1,0 1,0 0,0-1,-25-24,25 0,0 0,0-50,0 0,0 0,25 0,-25-24,0-1,0 25,25-24,-25-1,0 25,0 0,25 1,0 24,-1 0,1 0,0 24,0-24,0 25,24 0,-24 0,25-25,-25 0,24 25,-24-50,25 25</inkml:trace>
  <inkml:trace contextRef="#ctx0" brushRef="#br0" timeOffset="124919.2326">13643 8905,'0'0,"0"-25,-25 25,0-25,0 0,0 25,1 25,-1 0,0 0,0 24,0 1,1 0,-1-25,25 24,0 1,0-25,0-1,25 1,-25 0,24-25,1-25,0 25,0-25,-25-24,25 24,-1 0,1-24,0-1,0 25,-25-25,25 26,-25-26,24 25,-48 50,24 0,0 24,0-24,0 25,0-25,0 24,24-24,-24 0,25 0,-25 0,25-25,0 0,0-25,-1 0,26 0</inkml:trace>
  <inkml:trace contextRef="#ctx0" brushRef="#br0" timeOffset="125207.4368">13965 8855,'0'25,"-25"0,25 0,0 24,-25-24,25 25,0-25,-24 24,24-24,0 0,0 0,24-50,-24 0,25 0,-25-24,25 24,0-25,0 0,-25 26,24-26,1 25,0 25,-25 25,0 0,0 24,0 1,0 0,0-25,0 24,0-24,25 0,-25 24,25-49,-1 25,1-25,0-25,0 1,24-1</inkml:trace>
  <inkml:trace contextRef="#ctx0" brushRef="#br0" timeOffset="125663.0125">14585 8409,'0'25,"0"-1,-25 1,25 25,-24-1,24 26,-25-26,25 26,-25-1,25 1,-25-1,25 1,0-26,0-24,0 25,0-26,0-48,0-1,25-25,-25 25,0-24,25-1,0 0,-25 1,24 24,1 0,0 0,0 25,0 0,-25 25,24 0,-24 0,0 0,0-1,-24 1,24 0,-25 0,0 0,0-25,25 25,-25-25,1 0,-1 0,0-25,25 50,25-25,-25 24,25-24,-1 25,-24 0,25-25,0 25,25-25,-26 0,1-25,0 0,25 0</inkml:trace>
  <inkml:trace contextRef="#ctx0" brushRef="#br0" timeOffset="125851.7616">15032 8632,'0'0,"-25"-25,25 50,-25 0,0 0,25-1,-25 26,1 0,24-1,0 26,0-26,0 1,0 0,24-1,1 1,0-25,25-1,-26-24,26 0,0 0,-1 0</inkml:trace>
  <inkml:trace contextRef="#ctx0" brushRef="#br0" timeOffset="126183.3706">15652 8632,'-25'25,"25"24,0-24,0 0,0 25,-25-1,25 1,0-1,-25 1,1-25,24 0,-25 24,0-24,0-25,25 25,-25-25,1-25,-1 25,25-25,0 1,-25-1,25 0,0 0,25-25,-25 26,25-1,-25 0,24 25,1 0,0 0,0 25,0 0,-1-1,1 1,0 0,0 0,0-25,-25 25,24-25,1-25,0 25</inkml:trace>
  <inkml:trace contextRef="#ctx0" brushRef="#br0" timeOffset="126326.9912">15825 8855,'0'0,"0"25,0 0,-24 0,24 24,0-24,0 25,0-25,0-1,0 1,0 0,0 0,0 0</inkml:trace>
  <inkml:trace contextRef="#ctx0" brushRef="#br0" timeOffset="126631.1579">15304 8558,'-24'-25,"48"25,1 0,0 0,0 0,25 0,-1 0,-24 0,25 25,-1-25,1 0,-1 0,1 24,-25-24,24 0,-24 0,0 0,-25-24,25 24,-25-25,0 0,-25 0,0 0,25 1,-25 24,1-25,-1 0,0 0</inkml:trace>
  <inkml:trace contextRef="#ctx0" brushRef="#br0" timeOffset="126975.2539">16148 8855,'0'-25,"25"25,-1 0,1 0,0 0,0 0,24 0,-24 0,25 0,-25-24,0 24,24 0,-24 0,0 0,0 0</inkml:trace>
  <inkml:trace contextRef="#ctx0" brushRef="#br0" timeOffset="127871.4659">16197 9054,'0'-25,"25"50,-25 0,0-1,0 1,0 0,0 0,-25 0,1-1,24 1,-25 0,0-25</inkml:trace>
  <inkml:trace contextRef="#ctx0" brushRef="#br0" timeOffset="128342.661">16768 8781,'25'0,"-25"25,25-1,-1-24</inkml:trace>
  <inkml:trace contextRef="#ctx0" brushRef="#br0" timeOffset="128602.8511">17140 8781,'0'25,"25"-25,0 24</inkml:trace>
  <inkml:trace contextRef="#ctx0" brushRef="#br0" timeOffset="129099.3586">17983 8582,'0'-24,"25"48,-25 1,0 0,0 0,0 24,-25-24,25 25,-24-1,24 1,-50-25,25 24,0 1,-24 0,24-1,0-24,0-25,1 25,-1-25,0-25,25 0,-25 1,25-1,0 0,0 0,0-25,25 26,-25-1,25 0,0 25,-1 0,1 0,0 0,0 25,0 0,-1-25,1 24,0 1,0 0,0 0,-1-25,-24 25,25-25,0 0</inkml:trace>
  <inkml:trace contextRef="#ctx0" brushRef="#br0" timeOffset="129395.2217">18132 8855,'0'25,"0"0,-25 0,25 24,0-24,0 25,0-25,0-1,0 1,0 0,25 0,-25-50,25 0,-25-24,25 24,0 0,-25-25,24 25,1-24,-25 24,0 0,25 50,-25 0,0 24,0-24,0 0,0 25,0-25,0-1,0 1,25 0</inkml:trace>
  <inkml:trace contextRef="#ctx0" brushRef="#br0" timeOffset="129707.161">17562 8508,'25'0,"-1"0,26 0,0 0,-26 0,26 0,0 0,24 0,-24 0,-1 0,1 0,24 25,-24-25,-25 0,24 0,-24 25,0-25,0 0,-25-25,-25 0,0 0,25 0,-25 1,0-1,1 0,-1 0,25 0</inkml:trace>
  <inkml:trace contextRef="#ctx0" brushRef="#br0" timeOffset="130366.9997">19149 9203,'-25'24,"25"1,0 0,-24-25,24 25,-25-50,25 0,-25 0,25 1,-25-1,25 0,0 0,-25-24,25-1,0 25,-24-25,24 1,0-1,0 1,24 24,-24 0,0 0,25 0,-25 1,25 24,-25-25,25 25,0 0,-1 0,-24 25,25-25,-25 24,0 1,0 0,0 0,0 0,-25-1,25 1,-24-25,24 25,0 0,24 0,1-1,0 1,-50 0,25 0,-25 0,25 0,-24-1,-1 1,25-50</inkml:trace>
  <inkml:trace contextRef="#ctx0" brushRef="#br0" timeOffset="130527.751">19397 8855,'0'25,"0"0,0 0,0-1,0 26,-25-25,25 0,0 0,0-1,0 1,-24 0,-1-25,25-25</inkml:trace>
  <inkml:trace contextRef="#ctx0" brushRef="#br0" timeOffset="130846.7045">18852 8483,'-25'0,"25"-25,25 25,-1 0,26 0,-25 0,0 25,24-25,1 0,-1 0,1 0,0 25,-1-25,1 0,-25 25,-1-25,1 0,0 0,0-25,0 0,-25 0,-25 1,25-1,-25 25,25-25,-25 0,25 0,-25 1,25-1</inkml:trace>
  <inkml:trace contextRef="#ctx0" brushRef="#br0" timeOffset="131059.4795">19869 8756,'0'25,"24"-25,1 0,0 0,-25-25,25 25</inkml:trace>
  <inkml:trace contextRef="#ctx0" brushRef="#br0" timeOffset="131170.6852">20166 8756,'25'0,"0"0</inkml:trace>
  <inkml:trace contextRef="#ctx0" brushRef="#br0" timeOffset="131254.6028">20464 8731,'0'0,"25"0,-25 25,24-25,1 25</inkml:trace>
  <inkml:trace contextRef="#ctx0" brushRef="#br0" timeOffset="131826.9979">20861 9079,'0'24,"0"1,0 0,0 0,0 0,-25-25,25-25,0 0,-25 0,25 0,0 1,-25-26,25 0,0 1,0-1,0-24,0 24,25-24,-25 24,0 0,25 26,-25-1,25 0,0 0,-25 0,24 25,1 0,0 25,-25 0,25 0,-25 0,0-1,0 1,0 0,-25 0,25 0,-25-1,50 1,0 0,0 0,-25 0,0-1,0 1,-25-25,25 25,-25 0,0 0,0-1,1-24</inkml:trace>
  <inkml:trace contextRef="#ctx0" brushRef="#br0" timeOffset="132170.9392">21158 8781,'0'25,"-24"-1,24 1,0 0,0 0,0 0,0-1,0 1,0 0,0 0,0-50,0 0,24 0,1 1,-25-1,25-25,0 25,0 1,-1-1,-24 0,25 25,-25 25,0 0,0 24,0-24,0 25,0-26,0 26,0-25,0 0,0 0,0-1,25-24,-75-49,75 24</inkml:trace>
  <inkml:trace contextRef="#ctx0" brushRef="#br0" timeOffset="132586.7015">20538 8334,'0'-24,"25"24,25 0,-26 0,26 24,0-24,24 0,1 0,-1 0,-24 0,24 25,-24-25,-1 0,1 0,-1 0,-24 0,0 0,0 0,-25 25,25-25,-50-25,25 0,-25 25,25-24,0-1,0 0,-25 0,25 0,0 1,-25-1</inkml:trace>
  <inkml:trace contextRef="#ctx0" brushRef="#br0" timeOffset="132871.3519">21605 8359,'25'0,"-1"25,1 0,0 0,-25 24,25-24,0 25,-25-1,25 1,-25-1,24 1,-24 0,0-1,0 1,0-1,-24 1,-1 0,0-25,0 24,0 1,-24-25,24 24,-25-24,1 0,-1 0</inkml:trace>
  <inkml:trace contextRef="#ctx0" brushRef="#br0" timeOffset="162207.6618">3870 11063,'24'0,"1"0,0 0,0 0,24 0,1 0,0-25,-26 25,26 0,0-25,-26 25,26 0,-25-25,0 25,-1 0,1 0,0 0,-50 0,0 25,1-25,-1 25,0-25,-25 25</inkml:trace>
  <inkml:trace contextRef="#ctx0" brushRef="#br0" timeOffset="162371.065">4043 10914,'-25'0,"50"0,0 25,-25 0,0-1,25 26,-25-25,0 24,0-24,0 25,25-25,-25 0,0-1,0 1,24-50,-24 1</inkml:trace>
  <inkml:trace contextRef="#ctx0" brushRef="#br0" timeOffset="162683.0308">4341 10815,'0'25,"0"-1,0 1,0 0,0 0,0 24,-25-24,25 25,-25-1,0 1,1-25,-1 25,0-1,0 1,0-25,-24 24,24-24,0 0,-24-25,24 25,0-25,0 0,0 0,25-25,25 0,0 25,0-25,0 25,24-25,1 1,-1 24,1-25,0 25,-1-25,-24 25,25 0,-1-25,-24 25,0 0,0 0,-25-25,-25 25</inkml:trace>
  <inkml:trace contextRef="#ctx0" brushRef="#br0" timeOffset="162870.9531">4217 11112,'-25'25,"25"0,0 0,0 0,0 0,0 24,-25-24,25 25,-25-1,1-24,-1 25,0-26,0 26,0 0,1-26,-1 1,0 0,0-75,25 26</inkml:trace>
  <inkml:trace contextRef="#ctx0" brushRef="#br0" timeOffset="163030.9554">4118 11410,'24'25,"-24"0,0 24,0-24,25 0,-25 25,0-26,0 26,0-25,0 0,0 24,0-24,0 0,0 0,0-50,0 0</inkml:trace>
  <inkml:trace contextRef="#ctx0" brushRef="#br0" timeOffset="163343.3633">4192 11534,'0'-25,"0"50,25-50,0 25,-1 0,1 0,0 0,0 0,0 0,-1 0,1 0,-25 25,-25 0,1 0,-1 0,25-1,-50 1,25 0,1 0,24 0,-25-25,0 24,50-24,0 0,-1 0,1 0,0 0,0-24,0 24,-1 0,1-25,0 25,0 0,0 0</inkml:trace>
  <inkml:trace contextRef="#ctx0" brushRef="#br0" timeOffset="164250.6934">5581 11013,'-25'-25,"50"25,-25 25,0 0,25 0,-25 24,0 1,-25 0,25-1,-25 1,25-25,-25 24,1 1,-1-25,0 24,0-24,0 0,1 0,-1 0,0-25,0 0,0 0,1 0,-1-25,0-25,25 25,-25-24,25 24,0-25,0 26,0-1,25 0,0 25,0-25,-1 25,26 25,-25-25,0 25,-1-25,1 25,0-1,0 1,-25 0,25 0,-25 0,24-25,-24 24,25 1,-25 0,0 0,25-25</inkml:trace>
  <inkml:trace contextRef="#ctx0" brushRef="#br0" timeOffset="164794.9001">5755 11361,'0'-25,"-25"50,50-50,-25 0,24 25,-24-25,25 0,0 1,-25 48,0 1,-25 0,25 0,0 0,-25 24,25-24,-24 25,24-26,0 1,0 0,0 0,0 0,0-1,24 1,1-50,0 1,-25-1,25 0,0 0,-25-24,25 24,-25 0,0-25,0 26,0-26,0 25,0-24</inkml:trace>
  <inkml:trace contextRef="#ctx0" brushRef="#br0" timeOffset="164911.5916">5854 11063,'25'25,"0"-25,-25 24,0 1,24-25,1 25,-25 0,0 0</inkml:trace>
  <inkml:trace contextRef="#ctx0" brushRef="#br0" timeOffset="165062.6411">6077 11336,'0'25,"0"-1,0 1,0 0,0 0,0 0,0-1,0 1,0 0,0 0,0 0,-25-25</inkml:trace>
  <inkml:trace contextRef="#ctx0" brushRef="#br0" timeOffset="165438.7064">5308 10815,'-25'0,"50"-25,0 25,0 0,24 0,1 0,0 0,-1 0,1 0,-1 0,26 0,-26 25,1-25,25 0,-26 0,-24 0,0 0,24 0,-24 0,-50-25,25 0,-24 25,24-25,-25 1,0-1,25 0,-25 0,25 0,0 1</inkml:trace>
  <inkml:trace contextRef="#ctx0" brushRef="#br0" timeOffset="165650.956">6449 11311,'25'0,"0"0,-25 25,25-25,-25-25,24 25,1 0</inkml:trace>
  <inkml:trace contextRef="#ctx0" brushRef="#br0" timeOffset="165742.9697">6747 11286</inkml:trace>
  <inkml:trace contextRef="#ctx0" brushRef="#br0" timeOffset="165847.1036">6945 11261,'25'0,"0"25,0-25,-50-49</inkml:trace>
  <inkml:trace contextRef="#ctx0" brushRef="#br0" timeOffset="166302.9591">7888 10914,'0'25,"0"0,0-1,0 26,0 0,0-1,0 1,0 0,-25 24,25-24,-25-1,0 1,1-1,-1-24,0 0,0 0,0 0,1-25,-1 0,0-25,0 0,0 0,25-24,-24-1,24 25,0-24,0-1,24 25,-24 0,25 25,0-24,0 24,0 0,24 24,-24-24,0 25,24 0,-24 0,25 0,-25-1,-1 1,1-25,0 25,0-50,0 50</inkml:trace>
  <inkml:trace contextRef="#ctx0" brushRef="#br0" timeOffset="166567.1741">8062 11385,'24'0,"1"-24,0 24,0-25,0 25,-1-25,1 25,0-25,-25 50,0 0,0 0,-25-1,25 1,-25 0,25 25,0-26,-24 1,24 0,0 0,24 0,1-50,-25 0,25 0,0 0,-25-24,25 24,-25-25</inkml:trace>
  <inkml:trace contextRef="#ctx0" brushRef="#br0" timeOffset="166703.9642">8359 11112,'0'25,"0"0,25-25,-25 25,0 0,25 0,-25-1,-25-48,50 24</inkml:trace>
  <inkml:trace contextRef="#ctx0" brushRef="#br0" timeOffset="166991.2519">8483 11361,'0'0,"-25"24,1 1,24 0,0 0,0 0,0 24,0-24,0 0,0 0,24-1,-24 1,0-50,0 1,0-1,0 0,0 0,25-24,-25 24,0-25,25 1,-25 24,0 0,25 0,-25 0,0 1,25 24,-1 0,-24 24,25-24,-25 25,25-25,0 25,0 0,-1-25,1 0</inkml:trace>
  <inkml:trace contextRef="#ctx0" brushRef="#br0" timeOffset="167331.8202">7615 10815,'0'-25,"25"25,0 0,-1 0,26 25,0-25,-1 0,26 0,-1 0,1 0,-1 0,0 0,-24 0,24 0,-24 0,0 0,-26 0,1 0,0 0,-50-25,0 0,1 25,24-25,-25 1,0-26,0 25,0-24,1-1</inkml:trace>
  <inkml:trace contextRef="#ctx0" brushRef="#br0" timeOffset="167919.8834">9128 10616,'0'0,"0"-24,25 48,-25 1,0 0,25 0,-25 24,0 1,0 0,25-1,-25-24,0 25,0-26,0 1,0 0,0-50</inkml:trace>
  <inkml:trace contextRef="#ctx0" brushRef="#br0" timeOffset="168150.893">9227 10567,'25'-25,"0"25,0 0,0 0,-1 0,1 25,0 0,-25-1,0 1,0 0,0 0,0 0,0-1,0 26,0-25,0 0,0-1,0 1,0 0,0 0,0 0,-25-1</inkml:trace>
  <inkml:trace contextRef="#ctx0" brushRef="#br0" timeOffset="168298.6725">9227 10765,'25'0,"0"0,0 0,0-25,-1 25</inkml:trace>
  <inkml:trace contextRef="#ctx0" brushRef="#br0" timeOffset="168438.9436">9203 10914,'24'0,"1"0,0 0,0 0,-25-25,25 25,-1 0,26 0,-25-25,0 25,-50-24</inkml:trace>
  <inkml:trace contextRef="#ctx0" brushRef="#br0" timeOffset="168626.5561">9029 11187,'25'0,"0"0,-1-25,26 25,0-25,-1 25,1-25,-1 1,-24 24,25-25,-1 25,-24-25,0 25</inkml:trace>
  <inkml:trace contextRef="#ctx0" brushRef="#br0" timeOffset="168800.1364">9376 11112,'-25'25,"50"-50,-74 50,49 0,0 0,0 0,0 0,0-1,0 1,0 0,0 0,-25-25,25 25,25-25,-1-25,1 0,0 25,0-25,0 0,-1 25,-24-24,25-1</inkml:trace>
  <inkml:trace contextRef="#ctx0" brushRef="#br0" timeOffset="168966.5092">9079 11187,'0'0,"0"25,-25 0,25-1,0 1,0 0,0 25,-25-26,25 26,0-25,-25 24,25-24,-25 25,25-25,-25-1</inkml:trace>
  <inkml:trace contextRef="#ctx0" brushRef="#br0" timeOffset="169111.8459">9153 11336,'0'0,"25"0,-25 25,49-1,-24 1,25 0,-25 25,24-26,1 1,-1 0,26 0,-26-25,26 0,-26 0,-24-50,25 1</inkml:trace>
  <inkml:trace contextRef="#ctx0" brushRef="#br0" timeOffset="169410.8721">10170 10988,'0'25,"0"0,0 0,-25 0,25-1,-25 26,25-25,-24 25,-1-1,0-24,25 0,-25 24,0-49,0 25,1-25,-1 0,0 0,0-25,25-24,0 24,0 0,0 0,0 1,25-1,-25 0,25 25,0 0,-1 0,1 0,25 25,-25 0,0-25,-1 24,1 1,0 0,0-25,-25 25,25-25</inkml:trace>
  <inkml:trace contextRef="#ctx0" brushRef="#br0" timeOffset="169546.924">10319 11187,'0'25,"0"0,0-1,0 1,0 0,0 25,0-1,0-24,0 0,0 24,-25-24,-25-50</inkml:trace>
  <inkml:trace contextRef="#ctx0" brushRef="#br0" timeOffset="169847.3465">9872 10790,'0'25,"25"-25,0 25,0-25,-1 0,1 24,25-24,0 25,-26-25,26 0,0 0,-26 25,26-25,-25 0,0 0,-1 0,1 0,0 0,-50-25,25 0,0 1,-25-1,25 0,0 0,0 0,0 1,0-1</inkml:trace>
  <inkml:trace contextRef="#ctx0" brushRef="#br0" timeOffset="170058.7513">10691 11162,'25'0,"-1"0,1 25,0-25</inkml:trace>
  <inkml:trace contextRef="#ctx0" brushRef="#br0" timeOffset="170170.8155">10914 11162,'25'25,"0"-25</inkml:trace>
  <inkml:trace contextRef="#ctx0" brushRef="#br0" timeOffset="170254.8013">11088 11137,'0'0,"0"25,24-25,1 25,0-25,-25 25</inkml:trace>
  <inkml:trace contextRef="#ctx0" brushRef="#br0" timeOffset="170651.1935">11832 10765,'0'25,"-25"0,25 0,0 24,-25 1,25-1,-25 26,25-26,-24 26,24-25,-25-1,25 1,-25-25,0 24,25-24,-25 0,1-25,-1 0,0 0,0-25,0 0,25 0,-24-24,24 24,-25-25,25 1,25 24,-25 0,24 0,1 25,0 0,0 0,0 25,24 0,-24 0,0 0,24-25,-24 24,0 1,0 0,0 0,-1 0</inkml:trace>
  <inkml:trace contextRef="#ctx0" brushRef="#br0" timeOffset="170935.7108">11956 11187,'0'25,"0"0,0-1,0 1,0 25,0-25,0-1,0 1,25 0,-25 0,0-50,24 0,-24 0,0 1,25-26,0 25,-25 0,25-24,0 24,-25 50,0 0,24-1,-24 1,0 25,0-25,0-1,25 26,-25-25,0 0,0-1,0-48</inkml:trace>
  <inkml:trace contextRef="#ctx0" brushRef="#br0" timeOffset="171222.9447">11435 10666,'25'0,"0"0,-1 0,1 0,0 0,25 25,-1-25,1 25,24-25,-24 24,-1-24,1 0,0 0,-26 0,26 25,-25-25,0 0,-1-25,1 25,-50-24,25-1,-24 0,-1 0,0 0,25 1,-25-1,0-25</inkml:trace>
  <inkml:trace contextRef="#ctx0" brushRef="#br0" timeOffset="171487.3344">12502 10740,'24'0,"1"0,0 25,0-25,0 0,-1 0,1 25,0-25,0 0,0 25,-50 0</inkml:trace>
  <inkml:trace contextRef="#ctx0" brushRef="#br0" timeOffset="171887.7677">12477 10939,'0'25,"0"-1,25 1,-25 0,0 0,0 0,24-1,-24 1,25-25,0-25,-25 1,25-1,24 0,-24-25,0 26,0 24,0-25,-1 25,-24 25,0-1,0 1,0 0,-24 0,24 0,-25 24,0-24,25 0,0 0,25-50,0 25,-1-25,1 25,0-25,0 25,24 0,-24 0,0 25,-25 0,0 0,-25 0,25-1,-25 1,1 0,-1 0,0-25,0 0</inkml:trace>
  <inkml:trace contextRef="#ctx0" brushRef="#br0" timeOffset="172126.8498">13097 10988,'25'0,"24"-24,-24 24,0 0,25 0,-1 0,-24-25,25 25,-26-25,26 25,-25 0,0 0</inkml:trace>
  <inkml:trace contextRef="#ctx0" brushRef="#br0" timeOffset="172547.2124">13841 10542,'-25'25,"25"0,0-1,-25 1,25 0,-24 0,24 0,-25 24,0-24,0 0,0 0,25-1,-24-24,48 0,1 0,0-24,0 24,24 0,1-25,0 25,-1-25,1 25,-1-25,-24 25,25 0,-25 0,-1 0,-48 25,-1-25,-25 25,25-25,1 25,-1-25,0 0,0 0,0 0,25 24,0 1,0 0,0 25,-24-26,24 26,0 0,0 24,0-24,-25 24,25-24,0-1,-50-49,50 50</inkml:trace>
  <inkml:trace contextRef="#ctx0" brushRef="#br0" timeOffset="172799.5306">14287 10790,'0'-25,"25"25,0 0,25 0,-1-25,-24 25,25-24,-25 24,24 0,-24 0,0 0,-25-25,-50 0,25 25,1-25</inkml:trace>
  <inkml:trace contextRef="#ctx0" brushRef="#br0" timeOffset="172999.195">14486 10542,'0'0,"0"-25,0 0,0 1,0-1,25 50,-25-1,0 1,0 25,0 24,0-24,0 24,0 1,0-1,0 25,-25-24,25-1,0-24,-25-1,25 1,0 0,0-26,-25 1,25-50,-24 1</inkml:trace>
  <inkml:trace contextRef="#ctx0" brushRef="#br0" timeOffset="173551.3192">14362 11261,'-50'-49,"100"98,-100-123,75 49,25 0,-25 0,-1 1,1-1,25 0,-25-25,-1 26,1-1,0 0,0-25,0 26,-1-1,1 0,0 0,-25 0,25 1,-25 48,0 1,-25 0,25 25,0-1,0 1,0-1,-25 1,25-25,0 24,0 1,0-25,-25 0,25 0,0-50,25-25,-25 0,25 26,-25-26,25-24,0 24,-1 0,1 1,0 24,0-25,0 26,-1 48,-24 1,0 0,0 0,0 0,0 24,-24-24,24 0,0 0,0-1,0 1,24-25,-24 25,25-25,0 25,0-25,-25 25,25-1,-25 1,0 0,0 0,-25 0,0 0,25-1,-25-24,-24 25,24 0,0-25,0 0,0 0,1 0,-1-25,0 0,25 1,0-26</inkml:trace>
  <inkml:trace contextRef="#ctx0" brushRef="#br0" timeOffset="173682.7452">14759 11088,'49'0,"-98"0,123 24,-49-24,-25 25,25-25,0 25,-1 0,1 0,0 0,0-1,0 1,-1-25,1 25,0-25,0 25,0-25,-25-25</inkml:trace>
  <inkml:trace contextRef="#ctx0" brushRef="#br0" timeOffset="173887.4258">15205 10815,'25'0,"25"0,-26 0,26 0,-25-25,25 25,-1 0,1 0,-1 0,-24 0,0-25,0 25,-50-25,0 25</inkml:trace>
  <inkml:trace contextRef="#ctx0" brushRef="#br0" timeOffset="174047.008">15429 10542,'0'25,"0"0,0-1,0 26,-25 0,25-26,-25 26,25 24,-25-49,25 25,-25-1,0-24,1 25,24-25,-25-1,25 1,-25-50</inkml:trace>
  <inkml:trace contextRef="#ctx0" brushRef="#br0" timeOffset="174203.5487">15354 10964,'0'0,"25"0,0 0,0 0,-1 24,1 1,-25 0,25 25,0-26,-25 1,25 25,-1-25,-24 0,25-1,0 1,-25 0,25-25,0-25,-25 0,24 1,1-1,-25-25</inkml:trace>
  <inkml:trace contextRef="#ctx0" brushRef="#br0" timeOffset="174412.0167">15875 10666,'-25'25,"25"0,-25-1,25 1,0 0,0 25,0-26,0 1,0 25,0-25,25-1,-25 26,0-25,0 24,0-24,0 25,0-25,-25 0,25 24,0-24,0 0,-24-50,24 0</inkml:trace>
  <inkml:trace contextRef="#ctx0" brushRef="#br0" timeOffset="174567.4355">15974 10765,'25'-25,"0"25,0 0,-1 0,1 0,0-24,0 24,0 0,24 0,-24 0,0 0,-25 24,-25-24,25 25</inkml:trace>
  <inkml:trace contextRef="#ctx0" brushRef="#br0" timeOffset="174723.1997">15974 10939,'0'25,"25"-25,0 0,0 0,-1 0,1 0,0 0,0-25,0 25,-1-25,1 25,0-25,0 25,0-25,-25 1</inkml:trace>
  <inkml:trace contextRef="#ctx0" brushRef="#br0" timeOffset="174903.5085">16098 10443,'0'25,"0"-1,0 1,25 25,-25-1,0 1,25 24,-25 1,25-1,-1 1,-24-1,25-24,-25 24,0-24,25-1,-25 1,0 0,25-26,0-24,-25-24</inkml:trace>
  <inkml:trace contextRef="#ctx0" brushRef="#br0" timeOffset="175047.8201">16396 11013,'0'0,"-25"0,25 25,-25-25,0 25,1-25,-26 25,25-1,0 1,1-25,-1 25,0-25,0 0,0 0,1-25</inkml:trace>
  <inkml:trace contextRef="#ctx0" brushRef="#br0" timeOffset="175183.525">16222 10418,'25'25,"-25"0,25-1,0 1,-1 0,-24 0,25 0,0-25</inkml:trace>
  <inkml:trace contextRef="#ctx0" brushRef="#br0" timeOffset="175603.3105">16520 10765,'-25'25,"25"0,0 0,0-1,0 1,0 0,0 0,25 0,-25-1,25-24,0-24,-1 24,1-25,0 25,0-25,0 25,-1-25,1 25,0-25,0 25,-50-24,0 24,0-25,25 0,-24 25,24-25,0 0,-25 1,25-1,0 0,0 50,0 24,0-24,0 25,0-1,0 26,0-26,-25 26,25-1,0-24,-25 24,25-24,0 0,0-1,0-24,0 0,0-50,0 0,25-24</inkml:trace>
  <inkml:trace contextRef="#ctx0" brushRef="#br0" timeOffset="176275.2645">16867 10641,'0'25,"0"0,25 0,0-1,0-24,24 25,-24-25,25 0,-1 0,-24-25,25 25,-26-24,26 24,-50-25,25 25,-25-25,-25 0,0 0,0 1,1-1,-1 25,25-25,-25 25,0 0,25 25,0 0,-25 24,25 1,0-1,0 1,-24 0,24-1,0 1,0-1,-25 1,25 0,0-26,0 1,-25-25,0-25,0 1,25-1,-24 25,24-25,0 0,24 25,1 0,0 0,0 0,0 0,-1 0,1 0,0 0,0 0,0 25,-25 0,0 0,-25-1,0 1,0 0,0 0,-24 0,24 0,0-1,0-24,1 25,48-25,1 0,0 25,0-25,0 0,-1 0,1 0,0 0,0 0,0 0,-25-25,0 0</inkml:trace>
  <inkml:trace contextRef="#ctx0" brushRef="#br0" timeOffset="177007.0721">17611 10641,'25'0,"0"0,0 0,0-25,24 25,-24 0,0 0,0 0,-1 0,1 0,-50 25,1-25,-26 25,25-25,-24 25,-1 0,0-1,26 1,-26 0,25-25,-25 25,26 0,48-1,26-24,-25 0,25 0,-1 0,1 0,-1 0,-24 0,25-24,-25 24,-1 0,1 0,0-25</inkml:trace>
  <inkml:trace contextRef="#ctx0" brushRef="#br0" timeOffset="177147.6034">17760 10716,'-49'24,"98"-48,-98 73,49 1,-25-25,25 24,-25 1,0-1,0 1,1 0,24-1,-25-24,25 0,-25 0,50-50,-25 0</inkml:trace>
  <inkml:trace contextRef="#ctx0" brushRef="#br0" timeOffset="177332.0447">17785 10939,'0'25,"0"-1,0 1,25 25,-25-1,0-24,0 0,0 25,0-25,25-1,-1-24,1 0,0 0,0 0,0 0,-1-24,1-1,0 0,0 0,0 0,-1 0,-24 1,25-1,-25 0,0-25,0 26,0-26</inkml:trace>
  <inkml:trace contextRef="#ctx0" brushRef="#br0" timeOffset="177834.7783">18157 10443,'25'0,"-25"25,25-1,-25 1,24 0,1 0,0-25,0 0,0 0,-1-25,1 25,0-25,0 0,0 1,-1 24,-24-25,0 50,-24-1,-1 1,0 25,0-25,0 24,1-24,-1 0,0 0,0-1,0 1,1 0,-1-25,50 0,-1-25,1 0,25 25,-25-24,-1 24,1-25,0 25,0 0,0 0,-1 0,-24 25,0-1,-24 1,-1 0,0-25,0 25,-24 0,24-1,-25 26,25-25,1-25,-1 25,0-1,0-24,50 0,0 0,0 0,-1-24,1 24,0-25,25 25,-26-25,1 25,0-25,0 25,-25-25,25 25,-25-24</inkml:trace>
  <inkml:trace contextRef="#ctx0" brushRef="#br0" timeOffset="177987.8374">18380 10716,'-25'24,"25"1,0 0,-24 0,24 24,-25 1,25-25,-25 24,0 1,25 0,-25-1,1-24,-1 0,0 25,25-26,-25-24,-24-49,73 24</inkml:trace>
  <inkml:trace contextRef="#ctx0" brushRef="#br0" timeOffset="178098.7459">18306 11038,'74'50,"-148"-100,173 124,-74-49,0 0,-1 0,1 25,0-26,0 1,0 0,0-25,-1 0,1 0,-25-25</inkml:trace>
  <inkml:trace contextRef="#ctx0" brushRef="#br0" timeOffset="178378.9421">18951 10616,'-25'25,"25"0,-25 0,25 0,-25-1,1 26,24-25,-25 24,25-24,-25 0,25 0,0 0,25-25,0 24,-25 1,0 0,24 0,-24 0,0-1,0 1,0 0,0 25,-24-25,24-1,0 1,-25 0,25-50,0 0</inkml:trace>
  <inkml:trace contextRef="#ctx0" brushRef="#br0" timeOffset="178555.2741">19174 10666,'0'25,"0"0,0-1,0 1,0 25,0-1,0 26,0-26,0 1,-25 0,25-1,0 1,0 0,0-26,0 1,0-50,0-24,0 24</inkml:trace>
  <inkml:trace contextRef="#ctx0" brushRef="#br0" timeOffset="178831.8895">19323 10616,'0'-24,"25"24,-25-25,24 25,1 0,-25 25,25-25,-25 24,0 1,0 0,0 0,0 0,-25 24,25-24,0 0,0 24,-25 1,25-25,0 24,0 1,0 0,0-1,0-24,0 25,0-25,25-1,-25 1,0 0,-25-50,25 0,-24 1</inkml:trace>
  <inkml:trace contextRef="#ctx0" brushRef="#br0" timeOffset="179254.834">19224 10889,'0'-25,"24"25,1 0,0 25,0 0,-25 0,-25 0,0-1,25 1,-25-25,25 25,25 0,0-25,0 0,0 0,-1 0,-48 25,-1-25,25 24,-25-24,0 25,-24-25,24 25,0 0,-25 0,26-25,-1 25,0-1,0-24,50 25,0-25,0 0,-1 0,1 0,25 0,-25 0,24 0,1 0,-25 0,24 0,1 0,-25 0,-1 0,1 0,0 0,0 0,0 0</inkml:trace>
  <inkml:trace contextRef="#ctx0" brushRef="#br0" timeOffset="179383.7009">19745 11286,'0'25,"-25"-50</inkml:trace>
  <inkml:trace contextRef="#ctx0" brushRef="#br0" timeOffset="180807.1451">6350 12849,'-25'-25,"25"0,0 50,0 0,25 0,-25-1,0 51,0-26,0 1,0 24,0-24,-25 0,25-1,0-24,0 0,0 0,0-50,0 0,25 0,-25-24,0-1,0 0,0 1,0-1,25 1,-25 24,0 0,0 0,25 0,-1 25,1 0,0 0,0 0,24 25,-24 0,0 0,0 0,0-1,-1-24,26 25,-25 0,0-25</inkml:trace>
  <inkml:trace contextRef="#ctx0" brushRef="#br0" timeOffset="181122.7601">6921 12923,'-25'-25,"0"25,0 0,0 0,0 25,1 25,-1-25,0 24,25 1,-25-1,25 1,0 0,0-25,0-1,0 1,25 0,0-50,0 25,-1-49,-24 24,25 0,0-25,0 1,-25-1,25 25,-25 0,0-24,25 24,-25 50,0 24,0-24,0 25,0-1,0-24,0 0,24 0,-24 0,25-25,0-25,-25 0</inkml:trace>
  <inkml:trace contextRef="#ctx0" brushRef="#br0" timeOffset="181435.4688">7144 12898,'0'25,"0"0,0 0,0 24,0 1,0 0,-25-1,25 1,0-25,0 24,0-24,0-50,25 1,-25-26,25 25,-25-25,24 1,1-1,-25 1,25-1,0 25,-25 0,25 25,-25 25,0 0,24 0,-24 24,0-24,0 25,0-1,0 1,0-25,25 0,-25 0,25-1,0-24,0-49,-1 24,-24-50,25 26,25-1</inkml:trace>
  <inkml:trace contextRef="#ctx0" brushRef="#br0" timeOffset="181887.6727">7789 12427,'-25'0,"25"25,-25 25,25-26,0 51,0-26,-25 26,25-1,-25 25,25-24,-24-1,24 1,0-1,-25-24,25-25,0-1,0-48,0-1,0 0,0-25,25 1,-25-1,24 0,-24-24,25 24,0 1,-25 24,25 0,0 25,-1 0,1 0,-25 25,0 0,25-25,-25 25,0-1,0 1,0 0,-25 0,25 0,-25-25,25 24,-24 1,-1-25,0 0,25 25,-25-25,0 0,1 0,24 25,24-25,-24 25,25-1,0 1,0 0,0 0,-1-25,1 25,0-25,25 0,-26 0,26-25,-25 0,25 0</inkml:trace>
  <inkml:trace contextRef="#ctx0" brushRef="#br0" timeOffset="182078.9417">8260 12601,'-25'0,"25"25,-25-25,25 49,-24-24,24 25,-25-1,25 26,-25-26,25 26,0-1,25-24,-25 24,0-24,25-25,-1-1,1 1,0-25,0 0,0-25</inkml:trace>
  <inkml:trace contextRef="#ctx0" brushRef="#br0" timeOffset="182418.9987">8781 12626,'0'24,"0"1,0 0,0 25,-25-1,25 1,0-1,0 1,-25 0,25-1,-25 1,1-1,24-24,-25 0,0 0,0 0,0-25,1 0,-1-25,0 25,25-25,-25 0,25 0,-25 1,25-26,0 25,0-24,25 24,0 0,0 0,0 25,-1 0,1 25,0 0,0-25,0 25,-1-1,26 1,-25 0,0 0,-1 0,1-25</inkml:trace>
  <inkml:trace contextRef="#ctx0" brushRef="#br0" timeOffset="182978.9315">9054 12973,'0'25,"0"-1,0 1,0 0,0 0,0 0,0-1,0 1,0 0,0 0,0 0,0 0,25-25,-25-25</inkml:trace>
  <inkml:trace contextRef="#ctx0" brushRef="#br0" timeOffset="183227.3414">9451 12998,'24'0,"1"0,0 0,0 0,0-25,-1 25</inkml:trace>
  <inkml:trace contextRef="#ctx0" brushRef="#br0" timeOffset="183323.8103">9748 12973,'25'0,"0"25,0-25,-1 0,1 0</inkml:trace>
  <inkml:trace contextRef="#ctx0" brushRef="#br0" timeOffset="183447.2434">10071 12923,'25'25,"-1"0,1-25,-25 25</inkml:trace>
  <inkml:trace contextRef="#ctx0" brushRef="#br0" timeOffset="183907.1696">10939 12551,'-25'25,"25"0,0 0,0-1,0 1,0 25,0-1,0 1,-25 0,25-1,-25 1,1-1,-1 1,0 0,25-26,-25 26,0-50,1 25,-1-25,0 0,0 0,0-25,1 0,24 0,0 1,0-26,0 25,0-24,0 24,24 0,1 25,-25-25,25 25,25 0,-26 0,1 0,0 25,0 0,0 0,24-25,-24 24,0 1,0 0,-1-25</inkml:trace>
  <inkml:trace contextRef="#ctx0" brushRef="#br0" timeOffset="184207.1632">11088 12923,'0'25,"0"0,0 0,0-1,0 1,0 25,0-25,0 24,0-24,0 25,0-25,0-1,24-24,-24-24,0-1,25 0,-25 0,25-25,0 1,0-1,-25 25,25 1,-25-1,24 0,-24 50,0 0,25-1,-25 1,0 0,0 25,0-26,25 1,-25 0,0 0,25 0,-25 0,25-50</inkml:trace>
  <inkml:trace contextRef="#ctx0" brushRef="#br0" timeOffset="184719.1509">8657 12551,'0'0,"-25"-25,0 25,0 0,1 0,-1 0,0-24,0 24,50 0,0 0,0 24,-1-24,26 0,-25 0,24 0,1 0,0 0,-26 0,26 0,0 0,-26 0,1 0,0 0,0-24,0 24,-50-25,25 0,-25 0,25 0,0 1,0-1</inkml:trace>
  <inkml:trace contextRef="#ctx0" brushRef="#br0" timeOffset="185154.7216">10666 12477,'-25'0,"50"0,0 0,0 0,-1 25,26-25,-25 0,24 0,1 0,-25 0,24 0,-24 0,0 0,0 0,0 0,-25-25,0 0,-25 0,25 0,-25 1,25-1,0 0,0 0</inkml:trace>
  <inkml:trace contextRef="#ctx0" brushRef="#br0" timeOffset="185467.3124">11460 12452,'0'-25,"0"50,25-25,-25 25,24 0,1-1,0 26,0 0,0-1,-1 1,1-1,-25 1,25 0,-25-1,0 1,0-1,0 1,-25 0,25 24,-25-24,1-1,-1-24,0 25,0-50</inkml:trace>
  <inkml:trace contextRef="#ctx0" brushRef="#br0" timeOffset="185759.4831">12055 12725,'25'0,"0"25,-1-25,1 0,0 0,0 0,25 0,-26 24,1-24,0 0,-50 0</inkml:trace>
  <inkml:trace contextRef="#ctx0" brushRef="#br0" timeOffset="185911.2548">12030 12923,'25'0,"0"0,0 0,-1 0,1 0,25 0,-25 0,24 0,1 0,-25 0,24 0,1 0,-75-49,75 49,-25-25</inkml:trace>
  <inkml:trace contextRef="#ctx0" brushRef="#br0" timeOffset="186291.8493">12923 12700,'0'25,"0"0,0-1,0 26,0-25,0 24,25 1,-50 0,25-1,0-24,0 25,0-26,0 1,0-50,0 1,0-1,0-25,25 1,-25 24,0-25,25 1,-25 24,25-25,-1 25,-24 1,25-1,0 0,0 0,0 25,-1 0,1 0,0 0,0 25,0-25,0 0,24 0,-24 0,0 0,0 0,-1 0,1 0,0 25,-50-50</inkml:trace>
  <inkml:trace contextRef="#ctx0" brushRef="#br0" timeOffset="188430.7294">5209 15180,'0'25,"0"0,-25-50,25 0,-25 25,1-24,24-1,-25-25,0 25,0-24,25-1,-25 1,1-1,24 0,0 1,0-1,0 1,0-1,0 0,24 1,-24 24,25 0,0 25,-25-25,25 25,0 0,-1 0,1 0,0 25,0-25,-25 25,0 0,0 0,0-1,0 1,-25 0,25 0,-25 0,0-1,25 1,0 0,25-25,0 25,0-25,0 0,-1 25,1-1,-25 1,-25 0,25 0,-24-25,24 25,-25-1,0-24</inkml:trace>
  <inkml:trace contextRef="#ctx0" brushRef="#br0" timeOffset="189247.2223">5432 15081,'0'-25,"25"25,0-24,0-1,-25 0,24 0,1 0,0 1,-25-1,25 25,-25-25,0 50,0 0,-25-1,25 1,0 25,0-25,0 24,25 1,-25-1,0 1,0 0,-25-1,25-24,0 0,0 25,0-26,-25 1,25 0,-25-25,1 25,-1-25,0-25,0 25,0-50,-24 26,24-1</inkml:trace>
  <inkml:trace contextRef="#ctx0" brushRef="#br0" timeOffset="189387.2794">5457 14660,'25'0,"0"0,-1 24,1-24,0 25,0-25,0 25,-1-25,1 25,0-25</inkml:trace>
  <inkml:trace contextRef="#ctx0" brushRef="#br0" timeOffset="189554.9251">5804 14833,'0'25,"0"0,0 0,0-1,0 1,0 0,0 0,0 0,0 24,0-24,0 0,0 0,-25-25,1 0</inkml:trace>
  <inkml:trace contextRef="#ctx0" brushRef="#br0" timeOffset="189938.9255">4762 14337,'0'0,"0"-25,25 25,0 0,0 0,25 0,-1 0,1 0,-1 0,26 25,-26-25,26 0,-1 0,-24 0,24 25,-24-25,-1 0,1 0,-25 0,0-25,-1 25,1 0,-25-25,-25 0,1 1,-1-1,0 0,25 0,-25 25,25-25,-25 1</inkml:trace>
  <inkml:trace contextRef="#ctx0" brushRef="#br0" timeOffset="190139.0781">6226 14759,'25'0,"0"0,-1 0,1-25,0 0</inkml:trace>
  <inkml:trace contextRef="#ctx0" brushRef="#br0" timeOffset="190251.6315">6524 14734,'0'25,"24"-50</inkml:trace>
  <inkml:trace contextRef="#ctx0" brushRef="#br0" timeOffset="190955.1408">7491 14387,'0'25,"0"-1,0 1,0 0,0 0,0 0,0-1</inkml:trace>
  <inkml:trace contextRef="#ctx0" brushRef="#br0" timeOffset="191475.7632">7516 15205,'-25'0,"25"-25,0 1,0-1,0 0,0 0,0-24,0-1,0 0,0 1,0-26,0 26,0-26,0 26,0-26,0 1,0 24,0 1,0 24,25-25,-25 25,25 1,-1 24,1 0,0 0,-25 24,25-24,-25 25,25 0,-25 0,0 0,0 24,0-24,0 0,0 0,-25 0,25-1,-25 1,25 0,-25-25,50 25,0-25,0 25,-1-25,-24 24,25-24,-25 25,25-25,-25 25,0 0,0 0,0-1,0 1,-25 0,25 0,-25 0,1-1</inkml:trace>
  <inkml:trace contextRef="#ctx0" brushRef="#br0" timeOffset="192031.4842">7937 14932,'-24'0,"24"-24,24 24,-24-25,25 0,0 0,-25 0,25 25,0 0,-25 25,0 0,0 0,0 0,0 24,0 1,0-25,0 24,-25 1,25-1,0-24,0 25,-25-25,25-1,0 1,0 0,-25 0,0 0,1-25,-1 0,0-25,0 0,0-25,1 1,24-1</inkml:trace>
  <inkml:trace contextRef="#ctx0" brushRef="#br0" timeOffset="192150.9525">7863 14585,'25'-25,"-25"50,25-25,-1 0,1 25,0 0,25-25,-25 25,-1-25,1 0</inkml:trace>
  <inkml:trace contextRef="#ctx0" brushRef="#br0" timeOffset="192431.149">8359 14784,'-25'-25,"25"50,-24-25,-1 24,25 1,-25-25,25 25,-25-25,25 25,0 0,0-1,0 1,25 0,0-25,0 25,-1 0,1-1,-25 1,0 0,-25-25,25 25,-24-25,-1 25,0-1,-25-24,26-24,-1 24,-25-25</inkml:trace>
  <inkml:trace contextRef="#ctx0" brushRef="#br0" timeOffset="192786.7471">7317 14188,'0'-25,"25"25,0 0,0 0,24 0,1 0,0 0,24 0,-24 25,24-25,0 0,1 0,-1 0,1 0,-1 0,-24 0,-1 0,-24 25,0-25,0 0,-50 0,25-25,-25 25,0-25,25 1,-24-1,-1 0,0 0,25 0,-25 1,0-26</inkml:trace>
  <inkml:trace contextRef="#ctx0" brushRef="#br0" timeOffset="193150.767">9004 14139,'25'0,"-25"24,0 1,0 25,25-25,-25 24,0 1,0 0,0-1,0-24,0 25,0-26,0 1,0 0,-25-50,25 0</inkml:trace>
  <inkml:trace contextRef="#ctx0" brushRef="#br0" timeOffset="193354.9091">9054 14213,'25'0,"-50"0,50-25,-1 0,1 25,0-24,0 24,0 0,-1 0,1 24,0 1,-25 0,0 0,0 0,0-1,-25 26,25-25,0 0,0 0,0-1,0 1,0 0,0 0</inkml:trace>
  <inkml:trace contextRef="#ctx0" brushRef="#br0" timeOffset="193503.7684">9054 14362,'0'0,"25"0,-1 0,1 0,-25 25,25-25,-25 25</inkml:trace>
  <inkml:trace contextRef="#ctx0" brushRef="#br0" timeOffset="193614.4118">9079 14461,'24'0,"1"0,0 0,0 0,0-25,-1 25,1 0</inkml:trace>
  <inkml:trace contextRef="#ctx0" brushRef="#br0" timeOffset="193975.6675">8905 14709,'25'0,"24"0,-24 0,25-25,-1 25,-24 0,25-24,-1 24,1-25,-25 25,0-25,-1 25,-24-25,-24 25,-1 25,0-25,0 25,0 0,25-1,0 1,-24-25,24 50,0-25,-25-1,25 1,0 0,-25 0,25 0,25-25,0-25,-1 0,1 0,25 0,-25 1,-1-26,1 25,0 25</inkml:trace>
  <inkml:trace contextRef="#ctx0" brushRef="#br0" timeOffset="194159.9483">8979 14684,'0'0,"-25"0,25 25,-24 0,24 0,-25 24,25-24,-25 25,25-1,-25 1,0 0,25-1,-24-24,-1 25,25-26,-25-24,0-24</inkml:trace>
  <inkml:trace contextRef="#ctx0" brushRef="#br0" timeOffset="194291.0187">8930 14858,'24'0,"1"25,25-25,-25 49,24-24,-24 25,25-25,-1 24,1-24,0 25,24-26,0-24,-49-24,50 24</inkml:trace>
  <inkml:trace contextRef="#ctx0" brushRef="#br0" timeOffset="194778.6433">10120 15131,'0'25,"0"-1,-24-24,-1-24,25-1,-25 0,25 0,0 0,-25-24,25-1,0 1,0-1,-25 0,25-24,25 24,-25-24,0 0,25 24,-25 0,25 26,0-1,-25 0,24 25,1 0,0 0,-25 25,0 0,0-1,0 26,0-25,0 0,-25-1,25 1,0 0,25 0,0-25,-25 25,25-25,-1 24,-24 1,25-25,-25 25,0 0,0 0,-25-1,25 1,0 0,-24 0,-1 0</inkml:trace>
  <inkml:trace contextRef="#ctx0" brushRef="#br0" timeOffset="194926.9223">10393 14709,'0'25,"0"0,0 0,0-1,0 26,0-25,0 0,0-1,0 1,-25 0,25-50,-24 25</inkml:trace>
  <inkml:trace contextRef="#ctx0" brushRef="#br0" timeOffset="195203.4992">9798 14213,'25'0,"-1"0,26 0,-25 0,49 25,-24-25,0 0,24 0,0 25,-24-25,0 0,-1 0,1 0,-1-25,-24 25,0 0,-25-25,25 25,-50-25,0 0,0 1,1-1,24 0,-25 0</inkml:trace>
  <inkml:trace contextRef="#ctx0" brushRef="#br0" timeOffset="195375.3362">10840 14585,'-25'0,"50"25,-25-50</inkml:trace>
  <inkml:trace contextRef="#ctx0" brushRef="#br0" timeOffset="195478.9262">11013 14610,'0'25</inkml:trace>
  <inkml:trace contextRef="#ctx0" brushRef="#br0" timeOffset="196079.7789">11881 15205,'0'0,"-24"0,-1 0,25-25,-25 1,25-1,-25 0,0-25,25 26,-24-26,24 25,-25-49,25 24,0 1,-25-26,25 1,0-1,25 1,-25 24,0 1,25-1,-1 0,-24 26,25-1,0 25,-25-25,25 25,-25 25,25-25,-25 25,24-1,-24 1,0 25,0-25,0 24,0-24,-24 0,24 0,0 0,0-1,0 1,24 0,1-25,0 25,0-25,-25 25,25-25,-25 24,-25 1,25 0,0 0,-25 0,25-1,0 1,-25-25,0-25</inkml:trace>
  <inkml:trace contextRef="#ctx0" brushRef="#br0" timeOffset="196383.0367">12055 14610,'0'25,"0"0,25-1,-25 26,0-25,0 0,0-1,-25 1,25 0,25-50,-25 0,0 1,0-1,25 0,-25 0,24 0,1 1,-25-1,25 0,0 50,-25 0,0-1,0 26,25-25,-25 24,0-24,0 25,0-25,0-1,0 1,0 0,0-75,0 26,-25-1,25 0</inkml:trace>
  <inkml:trace contextRef="#ctx0" brushRef="#br0" timeOffset="196695.4277">11435 14064,'-25'0,"50"0,0 25,24-25,1 0,0 0,24 25,-24-25,24 0,-24 0,24 25,-24-25,-1 0,1 0,-1 0,-24 0,25 0,-50 24,25-24,-50-24,0-1,0 0,0 0,1 0,24 1,-25 24,0-25,25 0,-25 0</inkml:trace>
  <inkml:trace contextRef="#ctx0" brushRef="#br0" timeOffset="197099.74">12725 14263,'25'0,"-1"24,1 1,0 0,0 0,0-25,-1 25,1 0,-50-25</inkml:trace>
  <inkml:trace contextRef="#ctx0" brushRef="#br0" timeOffset="197510.8505">12626 14461,'-25'0,"25"25,0 0,0 0,0-1,0 1,0 0,25 0,-25 0,0-1,0 1,24-25,1-25,-25 1,25-1,0 0,24 0,-24 0,-25 1,25 24,0 0,0 24,-25 1,0 0,0 0,0 0,-25-1,25 1,25-25,-1-25,1 1,0 24,0 0,0 0,-1 0,1 24,-50 1,25 0,-24-25,24 25,-25 0,0-1,0 1,0 0,1-25</inkml:trace>
  <inkml:trace contextRef="#ctx0" brushRef="#br0" timeOffset="197802.8714">13221 14610,'0'-25,"25"25,0 0,-1 0,1 0,25-25,-1 25,-24-24,25 24,-1 0,-24-25,0 25,0 0,0 0,-1 0,-73-25</inkml:trace>
  <inkml:trace contextRef="#ctx0" brushRef="#br0" timeOffset="198251.5982">14238 14163,'-25'0,"0"0,0 25,1 0,-1 0,0 0,0-1,0 1,25 0,-24-25,-1 25,50-25,-1 0,1 0,0-25,25 25,-1 0,-24 0,25 0,-1 0,1 0,-25 0,24 0,-24 0,-25 25,-25-25,1 0,-1 25,-25-25,25 0,0 25,1-25,-1 0,0-25,0 25,25 25,0-1,0 1,0 0,0 0,0 24,0 1,0 0,0-1,0 1,0 24,0-24,0-1,0 1,0-25,0 0</inkml:trace>
  <inkml:trace contextRef="#ctx0" brushRef="#br0" timeOffset="198442.6499">14982 14511,'25'0,"0"0,-1 0,1 0,0 0</inkml:trace>
  <inkml:trace contextRef="#ctx0" brushRef="#br0" timeOffset="198562.9049">15478 14511,'0'25,"25"-25,0-25</inkml:trace>
  <inkml:trace contextRef="#ctx0" brushRef="#br0" timeOffset="198662.6148">15974 14461,'0'0,"25"0,0 0,0 25,-1-25,1 0,0 25,0-50</inkml:trace>
  <inkml:trace contextRef="#ctx0" brushRef="#br0" timeOffset="198775.5852">16818 14436,'0'0,"49"0,-24 0</inkml:trace>
  <inkml:trace contextRef="#ctx0" brushRef="#br0" timeOffset="198898.7552">17909 14387,'0'0,"25"25,0-25,-1 0,-24 24,25-24,0 0</inkml:trace>
  <inkml:trace contextRef="#ctx0" brushRef="#br0" timeOffset="200027.3302">6176 16173,'0'24,"0"1,25 0,-25 25,0-1,0 1,0 0,0-1,0 1,0-25,0-1,0 1,0-50,0 1,-25-1,25 0,0-25,0 1,25-1,-25 0,0 1,25 24,-25-25,25 50,0-24,-1 24,1 0,25 24,-25 1,-1 0,1-25,0 25,0 0,24-25,-24 0</inkml:trace>
  <inkml:trace contextRef="#ctx0" brushRef="#br0" timeOffset="200343.8457">6672 16173,'0'0,"-24"0,-1-25,0 50,0-1,0 1,25 0,-24 25,-1-1,25 1,0 0,-25-26,25 26,0-25,25 0,0-1,-25-48,24 24,-24-25,25-25,0 25,0-24,-25-1,25 0,-25 26,24-1,-24 0,0 0,0 50,0 0,0 0,0-1,0 26,0-25,0 25,0-26,0 1,25 0,0-50</inkml:trace>
  <inkml:trace contextRef="#ctx0" brushRef="#br0" timeOffset="200626.9845">6821 16247,'25'25,"-25"0,0-1,0 1,0 25,0 0,0-26,25 1,-25 0,0 0,0 0,0-50,0 0,25 0,-25 0,0-24,25 24,-25 0,24-25,-24 26,25 24,-25 24,0 1,0 0,25 0,-25 0,0 24,0-24,0 0,25 0,-25 0,25-25,-1 0,1-25,0-25,0 25</inkml:trace>
  <inkml:trace contextRef="#ctx0" brushRef="#br0" timeOffset="201087.1827">7367 15875,'0'25,"-25"0,25 24,0-24,0 25,0 24,0 0,0 1,-25-1,25 1,0-1,0-24,0-1,-24 1,24-25,0 0,0-50,0 0,0 0,0 0,0-24,0-1,24-24,-24 24,25 0,0 1,0-1,-25 25,25 1,-1 24,1 0,0 0,0 0,0 24,-25 1,24 0,-24 0,0 0,0-1,0 1,0 0,-24 0,-1 0,0 0,0-1,0-24,1 0,-1 0,0 0,0-24,25 48,25-24,0 25,0-25,-1 25,1 0,0-25,25 25,-26-25,26 0,-25 0,0-25,24 0,-24-25,25 26</inkml:trace>
  <inkml:trace contextRef="#ctx0" brushRef="#br0" timeOffset="201251.6602">7888 15925,'0'0,"-25"0,0 24,25 1,0 25,-25-1,25 1,0 24,0 1,0-1,25 1,-25-1,25-24,0 24,0-24,-1-25,1-1,25 1</inkml:trace>
  <inkml:trace contextRef="#ctx0" brushRef="#br0" timeOffset="201759.007">8582 16818,'0'24,"-24"1,24 0,0 0,-25 0,25-50,0 0,-25 0,25 0,0 1,-25-26,25 0,0 1,-25-1,25-24,0-1,-24 1,24-1,0 1,24 0,-24-1,25 1,0 24,-25 25,25 1,0-1,-1 25,-24 25,25-25,0 24,-25 1,0 25,0-1,0-24,0 25,-25-25,25 24,-25-24,25 0,25 0,0-25,0 0,0 24,-1 1,-24 0,0 0,0 0,0 0,-24-1,24 1,0 0,-25-25,25 25</inkml:trace>
  <inkml:trace contextRef="#ctx0" brushRef="#br0" timeOffset="201910.9141">8806 16371,'0'0,"0"25,0 0,0 0,0-1,0 1,0 25,0-25,0 24,0-24,0 0,-25-25,-25-25,50 0,-25 25</inkml:trace>
  <inkml:trace contextRef="#ctx0" brushRef="#br0" timeOffset="202199.7562">8111 15801,'25'-25,"0"25,0 0,24 0,-24 0,25 0,-1 0,1 0,24 0,-24 25,-1-25,1 0,0-25,-1 25,-24 0,0 0,0 0,-1-25,-48 0,-1 0,0 25,25-24,-25 24,0 0,25-25</inkml:trace>
  <inkml:trace contextRef="#ctx0" brushRef="#br0" timeOffset="202431.6214">9103 16297,'25'24,"0"-24,0-24,0 24,-25-25</inkml:trace>
  <inkml:trace contextRef="#ctx0" brushRef="#br0" timeOffset="202534.838">9475 16272,'0'25,"25"-25,-25 24,25-24</inkml:trace>
  <inkml:trace contextRef="#ctx0" brushRef="#br0" timeOffset="202642.859">9748 16222,'25'25,"0"-25,0 25,-1-25</inkml:trace>
  <inkml:trace contextRef="#ctx0" brushRef="#br0" timeOffset="203134.6973">10269 16867,'-25'25,"25"-50,0 0,0 1,-24-1,24 0,-25-25,25 1,-25-1,25 1,-25-1,25-24,0-1,0-24,-25 24,25 1,25 24,-25 1,0-1,25 25,0 1,-25-1,25 25,-1 25,-24-1,0 1,25 0,-25 0,0 24,0-24,-25 0,25 0,0 0,0-1,0 1,25-25,-25 25,25-25,0 25,0 0,-25-1,0 1,0 0,0 0,0 0,0 0,-25-1,25 1,-25-25</inkml:trace>
  <inkml:trace contextRef="#ctx0" brushRef="#br0" timeOffset="203443.1343">10468 16321,'0'25,"24"0,-24 0,0 0,0 0,0-1,0 1,0 0,0 0,0-50,0 0,0 0,25 1,-25-1,0 0,25-25,-25 25,25 25,-25-24,25 24,-25 24,24 26,-24-25,0 25,0-26,0 26,0-25,0 0,25-1,-25 1,25 0,-25-50,0 0,0 1,0-1,0-25</inkml:trace>
  <inkml:trace contextRef="#ctx0" brushRef="#br0" timeOffset="203775.3707">9773 15801,'0'0,"25"0,0 0,-1 0,26 0,0 0,-1 0,1 0,0 0,24 0,-24 0,24 0,-24 0,-1 0,1 24,-25-24,-1 0,1 0,-25-24,-25 24,1-25,-1 25,0-25,0 0,0 0,1 1,24-1</inkml:trace>
  <inkml:trace contextRef="#ctx0" brushRef="#br0" timeOffset="204031.505">10864 15801,'0'24,"25"1,0 0,0 25,0-26,24 26,-24 0,0-1,0 1,-25-1,24 1,-24 0,-24-1,24 1,-25 24,0-24,0 0,25-26,-25 1,1-25,-1 25</inkml:trace>
  <inkml:trace contextRef="#ctx0" brushRef="#br0" timeOffset="204307.2869">11385 16123,'25'0,"0"0,0 0,24 0,-24 0,0 0,0 0,24 0,-24 0,0 0,-50 0</inkml:trace>
  <inkml:trace contextRef="#ctx0" brushRef="#br0" timeOffset="204462.9089">11361 16272,'24'0,"1"0,0 0,25 0,-26 25,26-25,0 0,-26 0,26 0,-25 0,0 0,-1 0,1-25</inkml:trace>
  <inkml:trace contextRef="#ctx0" brushRef="#br0" timeOffset="204815.3536">12452 15949,'0'0,"-25"0,0 0,1-24,-1 24,0 0,0 0,0 0,1 24,-1 1,0 25,25-25,0-1,0 26,0-25,25 0,-25 24,25-24,-1 0,1 0,0-25,0 24,0 1,-1-25,1 25,-25 0,0 0,0 0,0-1,-25-24,25 25,-24 0,-1 0,0-25,-25 25,26-1,-1-24,0 0,0 0</inkml:trace>
  <inkml:trace contextRef="#ctx0" brushRef="#br0" timeOffset="236587.083">12477 9847,'-25'25,"0"0,0-25,1 25,-1 0,0-1,-25 1,26 0,-1 0,-25 0,25 0,0-25,1 0,-1 24,0-24,50 0,0 0,-1 0,1 0,0 0,0 0,0 25,24-25,-24 0,0 0,0 0,0 0,-1 0,-24 25</inkml:trace>
  <inkml:trace contextRef="#ctx0" brushRef="#br0" timeOffset="236758.7484">12030 10269,'-25'0,"50"0,0 0,0 0,0 25,24-25,-24 25,25-25,-1 0,1 0,0 0,-1 0,1 0,-25-25,-1 25,26 0</inkml:trace>
  <inkml:trace contextRef="#ctx0" brushRef="#br0" timeOffset="237135.5384">13246 9847,'0'25,"0"0,0 0,0 24,0 1,0 0,0-1,0 1,0 0,0-26,-25 1,25 0,0 0,0-50,0 0,0-24,0 24,0-25,0 1,0-1,25 25,-25 0,25 0,-1 1,1 48,0-24,0 0,0 25,-1 0,1-25,25 25,-25 0,-1-25,1 25</inkml:trace>
  <inkml:trace contextRef="#ctx0" brushRef="#br0" timeOffset="237479.4223">13717 9996,'0'0,"-25"-25,0 25,1 0,-1-24,0 24,0 24,0-24,25 25,-24 0,-1 25,25-25,0 24,-25 1,25-25,25-1,-25 1,0 0,0 0,25-25,-1 0,1-25,0 0,0 0,0-24,-25-1,24 25,1-24,-25-1,25 25,-25 0,0 50,0 25,0-25,0 0,0 24,0-24,0 0,0 0,25-1,-25 1,25 0,-1-50,1 0</inkml:trace>
  <inkml:trace contextRef="#ctx0" brushRef="#br0" timeOffset="237779.0736">13940 9947,'0'24,"0"1,0 0,0 0,-25 0,25 24,0-24,0 25,0-25,0-1,0 1,25-50,-25 1,0-1,25 0,-25-25,25 1,-25-1,25 0,-25 26,24 24,-24-25,0 50,0-1,0 1,0 0,0 0,0 25,0-1,0-24,0 0,0 0,25-1,0 1,0-50,0 1,-1-1,1 0,0 0</inkml:trace>
  <inkml:trace contextRef="#ctx0" brushRef="#br0" timeOffset="238230.5428">14362 9575,'-25'24,"25"26,0-25,0 24,0 1,0 24,0 1,-25-26,25 26,0-1,0-24,-25 0,25-1,0-24,0 0,0-50,0 0,0 0,25-24,-25 24,0-49,25 24,0 0,-25 25,25 1,0-1,-1 0,1 25,0 0,-25 25,0 0,25-25,-25 24,0 1,0 0,0 0,-25 0,25 0,0-1,-25-24,0 25,1-25,24 25,-25-25,0 0,0 0,25-25,-25 25,50 25,0 0,0-25,0 25,-1-25,1 24,0-24,0 25,0-25,-1 0,1 0,25 0,-25-25,24 1</inkml:trace>
  <inkml:trace contextRef="#ctx0" brushRef="#br0" timeOffset="238410.8604">14858 9773,'-25'0,"0"0,1 0,24 25,-25 0,25-1,-25 1,25 25,0 24,0-24,0 24,0-24,0 0,25-1,-25 1,0-1,25-24,-1 0,1 0,-50-50,75 25</inkml:trace>
  <inkml:trace contextRef="#ctx0" brushRef="#br0" timeOffset="238919.1203">15577 9798,'0'25,"0"-1,0 1,0 0,0 0,-24 24,24 1,0 0,-25-1,0-24,0 25,0-25,1-1,-1 1,0 0,0-25,0 0,0 0,1-25,24 0,-25 1,25-1,-25 0,25-25,0 26,0-26,25 25,0 0,-1 25,1 0,0 25,0 0,0 0,24 0,-24-1,0 1,0 0,0 0,-1 0,1-1,0 1,0-25,-25 25,25-25,-1 0</inkml:trace>
  <inkml:trace contextRef="#ctx0" brushRef="#br0" timeOffset="239190.877">15701 10170,'25'0,"-25"-25,25 25,0 0,0-25,-25 50,0 0,-25-25,25 50,0-26,-25 1,25 0,0 25,0-26,0 1,25 0,0-25,-1-25,1 0,-25-24,-25-26,25 51</inkml:trace>
  <inkml:trace contextRef="#ctx0" brushRef="#br0" timeOffset="239298.7843">15900 9996,'25'25,"-1"0,-24 0</inkml:trace>
  <inkml:trace contextRef="#ctx0" brushRef="#br0" timeOffset="239435.1326">15999 10145,'0'25,"0"0,0 0,0-1,0 1,0 0,0 0,0 0,0-1,0 1,0 0</inkml:trace>
  <inkml:trace contextRef="#ctx0" brushRef="#br0" timeOffset="239831.0871">15205 9624,'25'0,"-25"25,50-25,-26 0,26 25,25-25,-26 0,26 0,-26 0,26 25,-26-25,1 0,-25 0,24 0,-24 0,0 0,0 0,-50 0,25-25,-25 0,0 25,25-25,-25 0,25 1,0-1,-24 0,24 0</inkml:trace>
  <inkml:trace contextRef="#ctx0" brushRef="#br0" timeOffset="240086.7563">16247 9996,'25'0,"0"0,-1 0,1 0,0 0,0-25</inkml:trace>
  <inkml:trace contextRef="#ctx0" brushRef="#br0" timeOffset="240186.8305">16570 10021,'0'0,"24"0,1 0,0 0</inkml:trace>
  <inkml:trace contextRef="#ctx0" brushRef="#br0" timeOffset="240266.796">16818 10021,'24'25,"1"-25,-25 25,25-25,-75-50</inkml:trace>
  <inkml:trace contextRef="#ctx0" brushRef="#br0" timeOffset="240767.7035">17735 9649,'0'50,"-24"-26,24 26,0 0,0-1,-25 26,25-26,-25 26,0-26,0 26,1-26,-1 1,0-25,0 0,0-1,25 1,-25-25,1 0,-1 0,25-25,-25 1,25-1,-25 0,25-25,0 1,0 24,0-25,0 26,25-26,0 50,0-25,-25 50,24-25,1 0,0 25,0 0,0-1,0 1,-1-25,1 25,0 0,0 0,0-25,-1 24,1-24</inkml:trace>
  <inkml:trace contextRef="#ctx0" brushRef="#br0" timeOffset="241026.9579">17810 10145,'25'0,"-1"0,-24-25,25 25,0 0,0-24,-25 48,0 1,-25 0,25 0,0 0,-25-1,25 1,0 25,0-25,0-1,0 1,25-25,0 0,-25-25,25 1,-25-1,-25-50,50 51</inkml:trace>
  <inkml:trace contextRef="#ctx0" brushRef="#br0" timeOffset="241167.0176">18008 9872,'0'25,"0"0,25 0,-25-1,25-24,-25 25,0 0,25 0</inkml:trace>
  <inkml:trace contextRef="#ctx0" brushRef="#br0" timeOffset="242142.8819">18231 10120,'-24'-24,"24"48,0 1,0 0,0 25,0-26,0 1,0 25,0-25,0-1,-25 26,25-25,0-50,0 0,0-24,25 24,-25-25,0 25,24 1,-24-1,0 0,25 0,-25 0,25 25,0 0,0 0,-25 25,24-25,1 0,-25 25,25-25,0 25,-50-75</inkml:trace>
  <inkml:trace contextRef="#ctx0" brushRef="#br0" timeOffset="242495.0021">17413 9624,'0'25,"25"-25,-1 0,1 0,25 25,0-25,-1 0,26-25,-26 25,26 0,-1 0,-24 0,-1 0,26 25,-26-25,1 0,-25 0,-1 0,-24-25,-24 25,-1-25,25 0,-25 1,0-1,0-25,1 1,-1 24</inkml:trace>
  <inkml:trace contextRef="#ctx0" brushRef="#br0" timeOffset="243206.8725">18951 10418,'-25'0,"25"25,0 0,-25-25,0-25,25 0,-24 0,24 0,0 1,0-1,0-25,-25 25,25-24,0 24,0-25,25 1,-25 24,0-25,0 1,24 24,-24 0,0 0,25 0,0 1,-25-1,25 25,0-25,-1 25,1 0,0 0,0 0,0 25,-25 0,0-1,0 1,0 0,0 0,-25 0,25-1,-25 1,0 0,0 0,25 0,-24-25,24 25,24-25,1 24,0-24,0 0,0 25,-1 0,-24 0,-24 0,24-1,-25-24,25 25,-25 0,0-25,25 25,-25-25,1 0</inkml:trace>
  <inkml:trace contextRef="#ctx0" brushRef="#br0" timeOffset="243547.7005">19298 10220,'25'-25,"0"25,-25-25,24 25,-24-25,25 25,-25 25,0 0,0 0,0-1,-25 26,25-25,0 24,-24 1,24 0,-25-26,25 26,-25-25,25 0,0-1,-25 1,25 0,-25-25,1 25,-1-25,0 0,0-25,25 0,-25 0,1 1</inkml:trace>
  <inkml:trace contextRef="#ctx0" brushRef="#br0" timeOffset="243682.5598">19372 9872,'25'0,"0"25,0 0,0 0</inkml:trace>
  <inkml:trace contextRef="#ctx0" brushRef="#br0" timeOffset="243839.0871">19596 10195,'0'0,"0"25,-25-1,25 26,0-25,0 24,0-24,0 0,0 0,0 0,0-1,-25-24,0-24</inkml:trace>
  <inkml:trace contextRef="#ctx0" brushRef="#br0" timeOffset="244182.5084">18703 9525,'25'0,"-1"0,1 0,0 0,25 25,-1-25,26 25,-1-25,-24 24,24-24,0 0,-24 25,0-25,-1 0,1 25,-25-25,-1 0,1-25,-25 0,0 1,-25 24,25-25,-24 0,-1 0,0 0,0 1</inkml:trace>
  <inkml:trace contextRef="#ctx0" brushRef="#br0" timeOffset="244406.868">19943 10145,'25'0,"0"0,-25-25,24 25</inkml:trace>
  <inkml:trace contextRef="#ctx0" brushRef="#br0" timeOffset="244523.3658">20166 10145,'25'25</inkml:trace>
  <inkml:trace contextRef="#ctx0" brushRef="#br0" timeOffset="245083.2505">20563 10592,'0'24,"0"1,0-50,0 1,0-1,-25 0,25 0,0 0,0 1,-25-26,25 0,0-24,0 24,0 1,0-1,0-24,25 24,-25 0,25 1,-25 24,25 0,0 25,-1 0,1 0,-25 25,25 0,-25 0,0-1,0 1,0 0,-25 0,25 0,0 0,0-1,-25-24,50 25,0 0,0-25,-25 25,25-25,0 25,-1-1,-24 1,0 0,-24 0,-1 0,0-25,25 24,-25 1,0-25,0 0</inkml:trace>
  <inkml:trace contextRef="#ctx0" brushRef="#br0" timeOffset="245483.1809">20886 10418,'0'-25,"0"0,24 25,1-24,-25-1,25 25,0-25,-25 0,25 25,-1-25,1 1,-50 48,25 1,0 0,0 0,0 0,-24 24,24-24,0 25,0-1,-25 1,25-25,-25 24,25-24,0 25,-25-26,0 26,25-25,-24-25,24 25,-25-1,0-24,0 0,0-24,1-1,24 0,-25 0</inkml:trace>
  <inkml:trace contextRef="#ctx0" brushRef="#br0" timeOffset="245602.7635">20985 9996,'25'0,"-25"25,24 0,1-25,-25 25,25 0,0-1,0 1</inkml:trace>
  <inkml:trace contextRef="#ctx0" brushRef="#br0" timeOffset="246154.8641">21233 10344,'0'24,"0"1,0 0,0 0,0 0,0-1,0 26,-25-25,25 0,0-1,-25-24,25-24,25 24,-25-25,0 0,0 0</inkml:trace>
  <inkml:trace contextRef="#ctx0" brushRef="#br0" timeOffset="246798.6826">21406 10368,'-24'-24,"-1"-1,25 50,-25-25,0 0,0 24,1-24,-1 25,0 0,25 0,-25-25,25 25,-25-1,25 1,0 0,25 0,-25 0,25-25,-25 24,25-24,0 25,-1-25,1 25,0-25,-25 25,0 0,-25-25,25 24,-25-24,1 25,-1-25,-25 25,25-25,1 25,-26-25,25 0,0-25</inkml:trace>
  <inkml:trace contextRef="#ctx0" brushRef="#br0" timeOffset="247382.8259">20365 9748,'0'25,"24"-25,1 0,0 0,25 0,-1 25,1-25,-1 0,26 0,-25 0,-1 0,1 0,-25 0,24 0,-24 0,0 0,-50-25,0 25,0-25,1 0,24 1,-25-1,25 0,25 0,-25 0</inkml:trace>
  <inkml:trace contextRef="#ctx0" brushRef="#br0" timeOffset="247695.6618">21555 9798,'0'-25,"25"50,0-25,0 25,-1-1,1 1,0 25,-25-25,25 24,-25 26,25-26,-25 1,0 0,0 24,0-24,0-1,-25 1,25-1,-25 1,0-25,0 24,1 1,-1 0,-25-26,1 1,24 0</inkml:trace>
  <inkml:trace contextRef="#ctx0" brushRef="#br0" timeOffset="262106.7333">22498 9897,'0'25,"0"0,-25-25,25 24,-25-24,0 25,1 0,-1 0,-25 0,25-25,-24 25,24-1,-25 1,26-25,-1 0,0 25,0-50,50 25,0 0,0 0,-1 0,26 0,-25 0,24 25,1-25,-25 25,24-25,-24 25,25-25,-25 0,-1 0,1 0,-50 0</inkml:trace>
  <inkml:trace contextRef="#ctx0" brushRef="#br0" timeOffset="262302.6929">22101 10269,'25'0,"0"25,-1-25,26 25,0-25,-26 25,26-25,0 0,-1 0,-24 24,0-24,0 0,-1 0,1 0,-25-24,25 24</inkml:trace>
  <inkml:trace contextRef="#ctx0" brushRef="#br0" timeOffset="262811.6328">23118 9823,'0'24,"0"1,0 0,0 0,-25 24,25 26,0-25,-25-1,25 1,0-1,0 1,-24-25,24 0,0-1,0-48,0-1,24 0,-24 0,0-24,25-1,-25 0,25 26,-25-26,25 25,-25 0,25 0,-1 25,1-24,0 24,-25 24,25-24,0 0,-1 25,1-25,0 25,0-25,0 0,-1 0</inkml:trace>
  <inkml:trace contextRef="#ctx0" brushRef="#br0" timeOffset="263099.5631">23490 10120,'25'-24,"0"48,-1-24,1 0,0 0,25 0,-1 0,-24 0,25 0,-1 0,-24 0,0 0,0 0,0-24,-50 24,0 0,0 0</inkml:trace>
  <inkml:trace contextRef="#ctx0" brushRef="#br0" timeOffset="263287.2436">23763 9922,'0'25,"0"-1,0 1,0 0,-25 25,25-1,0-24,0 25,-25-25,25-1,0 1,0 0,0 0,0 0</inkml:trace>
  <inkml:trace contextRef="#ctx0" brushRef="#br0" timeOffset="263691.4668">24532 9947,'25'-25,"-25"0,-25 25,0-25,0 25,0 0,1 25,-26-25,25 25,0-25,1 25,24-1,-25-24,25 25,0 0,0 0,0 0,25 0,-1-1,-24 1,25-25,0 25,0 0,0 0,-25-1,0 1,0 0,0 0,0 0,0-1,-25-24,25 25,-25 0,0 0,0-25,1 25,-1-25,0 24,0-24,0 0,1 0,-1-24,25-1</inkml:trace>
  <inkml:trace contextRef="#ctx0" brushRef="#br0" timeOffset="280403.4629">21853 11286,'25'0,"0"0,-1 0,1 0,25 0,-25-25,-1 25,26 0,-25 0,0 0,-1-24,1 24,-50 0,1 24,-1-24</inkml:trace>
  <inkml:trace contextRef="#ctx0" brushRef="#br0" timeOffset="280599.041">21803 11435,'0'25,"25"-25,0 0,0 0,0 0,24 0,-24 0,25 0,-26 0,26 0,-25 0,0 0,-1 0,-24 25,0-50</inkml:trace>
  <inkml:trace contextRef="#ctx0" brushRef="#br0" timeOffset="283587.2363">22597 11187,'0'0,"0"-25,0 50,0 0,25 0,-25 24,0 1,0-1,-25 1,25 0,0-1,0 1,-25-25,25-1,0 1,0 0,-25 0,25-50,0 0,0-24,0 24,0-25,0 1,25-1,-25 0,0 26,25-26,-25 25,25 25,-25-25,25 25,-1 0,1 0,-25 25,25-25,0 25,-25 0,25 0,-25-1,25 1,-1 0,-24 0</inkml:trace>
  <inkml:trace contextRef="#ctx0" brushRef="#br0" timeOffset="283950.8119">22969 11336,'0'0,"0"-25,-25 25,1-25,-1 25,0 0,0 25,0 0,1 0,-1-1,25 26,-25-25,25 24,0-24,0 25,0-25,0-1,25 1,0-25,-25-25,24 25,-24-24,25-1,0 0,0 0,-25-24,25 24,-25 0,24-25,-24 26,0-1,25 25,-50 25,25-1,0 1,0 0,0 25,0-26,0 1,0 0,0 0,0 0,25-1,0-73,-25 24,25 0</inkml:trace>
  <inkml:trace contextRef="#ctx0" brushRef="#br0" timeOffset="284247.3403">23093 11311,'0'0,"0"25,0 24,0-24,0 25,0-25,0 24,-25-24,25 25,0-26,0 26,0-25,0-50,0-25,25 26,-25-26,25 25,-25-24,25-1,0 25,-25 0,24 1,-24-1,0 50,25-25,-25 24,0 1,0 0,0 0,0 24,25-24,-25 0,0 0,25-25,0-25,-25 0,24 0</inkml:trace>
  <inkml:trace contextRef="#ctx0" brushRef="#br0" timeOffset="284698.797">23465 11013,'0'25,"0"0,0 0,-25-1,25 26,0 0,-24 24,24-24,-25-1,25 1,-25 0,0-1,25 1,-25-25,25-1,0 1,0-50,0 1,0-1,25 0,-25-25,25 26,0-26,-25 25,25 0,-1 25,1-24,0 24,0 0,-25 24,25-24,-25 25,0 0,0 0,0 0,-25-25,25 24,-25-24,0 25,0-25,1 0,-1 0,0 0,0 0,0 0,50 0,0 25,-25 0,25 0,0-25,-1 24,1 1,-25 0,25-25,0 25,24-25,-24 0,0 0,0 0,0-25,24 0</inkml:trace>
  <inkml:trace contextRef="#ctx0" brushRef="#br0" timeOffset="284886.8469">23887 11112,'0'0,"-25"25,0-25,25 25,-25 25,25-25,-24 24,24 1,0-1,-25 1,25 0,0-1,25-24,-25 25,24-26,-24 1,25-25,25 25,-25-25,0 0,-1-25,26 25</inkml:trace>
  <inkml:trace contextRef="#ctx0" brushRef="#br0" timeOffset="285099.7025">24259 11112,'-25'25,"0"25,25-25,-24 24,-1 1,0 0,25-1,-25 1,0-1,1 1,24-25,-25 0,25-1,25-48,-25-1,0 0,24-25</inkml:trace>
  <inkml:trace contextRef="#ctx0" brushRef="#br0" timeOffset="285267.0415">24234 11112,'25'0,"-25"25,0 0,0 0,25 0,-25 24,0 1,25 0,-25-26,0 26,0-25,0 24,0-24,0 0,0 0,0 0,0-1,-25-24,0 25,25-50,-25 25</inkml:trace>
  <inkml:trace contextRef="#ctx0" brushRef="#br0" timeOffset="285394.8744">24085 11485,'0'0,"25"0,0 0,0 0,0-25,-1 25,1 0,0 0,0-25,-25 0,25 25,-1-25</inkml:trace>
  <inkml:trace contextRef="#ctx0" brushRef="#br0" timeOffset="285595.0005">24433 11013,'24'0,"-24"25,25-25,-25 25,25 0,0 24,-25-24,0 25,25-1,-25 1,0 0,24-1,-24 26,-24-26,24 26,-25-26,0 26,0-26,0 26,-24-1,-26 0,1 1</inkml:trace>
  <inkml:trace contextRef="#ctx0" brushRef="#br0" timeOffset="285902.8145">22126 12774,'25'0,"-1"-24,1 24,25 0,-25-25,49 25,-24-25,-1 0,26 25,-51-25,26 1,-25 24,0 0,-1-25,-48 25</inkml:trace>
  <inkml:trace contextRef="#ctx0" brushRef="#br0" timeOffset="286074.7576">22423 12402,'0'0,"25"25,-25 0,0 25,0-26,0 26,0 24,0-24,25 0,-25-1,0 1,0-1,0 1,0-25,0 0</inkml:trace>
  <inkml:trace contextRef="#ctx0" brushRef="#br0" timeOffset="286371.0266">22771 12427,'0'25,"0"0,0 24,0 1,-25 0,25-1,0 1,0-1,0 1,0 0,0-26,0 1,-25 0,50-50,-25 0,0 1,0-26,0 0,25 1,-25-1,25 1,-25-1,24 25,1 0,0 1,0 24,0 0,-1 0,1 0,0 24,0 1,0 0,-1-25,1 25,0 0,0-1</inkml:trace>
  <inkml:trace contextRef="#ctx0" brushRef="#br0" timeOffset="286683.0612">23292 12576,'0'0,"-25"-25,25 0,-25 25,0-24,0 24,1 0,-1 24,0 1,0 0,0 25,1-26,-1 26,25 0,-25-26,25 26,0-25,25-25,-25 25,25-25,-1 0,1 0,0-25,0 0,0 0,-25 0,24 1,1-26,0 25,-25 0,0 1,25-1,-50 25,25 25,0-1,0 1,0 0,0 0,0 0,0-1,0 1,0 0,0 0</inkml:trace>
  <inkml:trace contextRef="#ctx0" brushRef="#br0" timeOffset="286979.2424">23391 12551,'0'25,"0"0,0 0,-25-1,25 1,0 25,-25-25,25-1,0 26,0-25,0 0,0-1,0-48,25-1,-25 0,25 0,0-24,-25 24,24-25,1 25,-25 1,25 24,-25 24,0 1,0 0,-25 0,25 24,0-24,0 0,-25 25,25-26,0 1,25 0,0-25,0 0,0-25</inkml:trace>
  <inkml:trace contextRef="#ctx0" brushRef="#br0" timeOffset="287474.9155">23763 12254,'0'24,"0"1,0 0,-25 25,25-1,-25 1,0-1,25 26,-24-1,24 1,-25-26,0 26,25-26,0 1,-25-25,25-50,25 0,-25-25,25 1,-25-1,25 1,-1-1,1 25,0-24,0 24,0 25,-1 0,1 0,-25 25,0-1,0 1,0 0,-25 0,25 0,-24-25,24 24,-25 1,0-25,0 25,0-25,1 0,-1 0,50 25,-25 0,24-25,-24 24,25-24,0 25,0-25,0 25,24-25,-24 0,25 0,-25 0,24 0,-24-25,25 25,-50-74,24 49</inkml:trace>
  <inkml:trace contextRef="#ctx0" brushRef="#br0" timeOffset="287643.1859">24160 12452,'0'0,"-25"0,0 25,25 0,-25-1,25 26,0 0,0-1,-24 1,24-1,0 1,24 0,-24-1,25-24,-25 25,25-26,0-24,0 25,-1-50,1 25,0-24</inkml:trace>
  <inkml:trace contextRef="#ctx0" brushRef="#br0" timeOffset="287854.8481">24433 12378,'0'24,"-25"1,25 0,0 25,0-1,-25 1,25 24,-25-24,25-1,-25 26,25-50,0 24,-24-24,24 25,0-26,24-48,-24-1,0 0,0-25</inkml:trace>
  <inkml:trace contextRef="#ctx0" brushRef="#br0" timeOffset="288175.403">24507 12353,'0'0,"25"0,0 25,-25-1,24 1,-24 0,0 0,0 0,0-1,-24 1,24 25,-25-25,0-1,25 1,-25-25,0 25,1-25,48-25,1 25,0 0,0 0,-25 25,25-25,-1 25,-24 0,0-1,0 1,0 0,0 0,-24 0,24-1,-25 1,0 0,0 0,0-25,1 25,-1-25,25 24,-25-24,25-24,0-1</inkml:trace>
  <inkml:trace contextRef="#ctx0" brushRef="#br0" timeOffset="288406.7457">24730 12254,'0'0,"0"24,25 1,0 25,-25-25,25-1,-1 26,1-25,0 24,0-24,-25 25,25-1,-25 1,0 0,0-1,0 1,0-1,-25-24,0 25,0-25,0 24,-24-24,-1 0,1 0,-26-1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1:36:38.0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1067,'25'0,"-25"24,24-24,1 25,0-25,-25 25,25-25,0 0,-25 25,24-25,1 25,-99-75</inkml:trace>
  <inkml:trace contextRef="#ctx0" brushRef="#br0" timeOffset="212.6322">1587 1240,'-24'0,"48"25,-24 0,0 0,0-1,0 1,0 25,0-25,0 24,0 1,0-25,0 24,0-24,0 25,0-25,0-50,0 0</inkml:trace>
  <inkml:trace contextRef="#ctx0" brushRef="#br0" timeOffset="403.7752">1612 1513,'0'0,"25"-25,-25-24,0 24,25 0,0 0,-25 0,25 25,-1-24,1-1,0 25,0-25,0 25,-1 0,26 0,-25 0,0 0,-1 0,1 0,0 0,0 0,0 0,-25 25,0 0,0-1,0 1,-25 0,-25 0,25 24,-24-24</inkml:trace>
  <inkml:trace contextRef="#ctx0" brushRef="#br0" timeOffset="708.583">1761 1587,'0'-24,"0"-1,25 25,0 0,-25-25,25 25,-1 0,1 0,-25 25,0 0,0-1,0 1,-25 25,1-25,24 24,0-24,-25 0,25 0,25-25,-1-25,1 0,0 0,0 1,0-1,-1 0,1 0,0 0,0 0,-25 1,25-1,-25 0,-25 25,0 0,0 25</inkml:trace>
  <inkml:trace contextRef="#ctx0" brushRef="#br0" timeOffset="855.9208">1786 1662,'0'0,"-25"0,25 25,-25-25,25 25,0-1,0 1,0 0,-24 0,24 0,0 24,-25-24,25 25,-25-26,0 26,0-25,0 0,25-1,-24 1,-1-25</inkml:trace>
  <inkml:trace contextRef="#ctx0" brushRef="#br0" timeOffset="1008.1794">1612 1712,'0'24,"25"-24,25 25,-25 25,-1-25,26-1,0 26,-1-25,1 0,-25 24,24-24,1 0,-1 0,-24-25,25 24,-25-24</inkml:trace>
  <inkml:trace contextRef="#ctx0" brushRef="#br0" timeOffset="1555.9944">2208 1414,'24'-25,"1"50,0-25,-25 25,25-1,0 1,-25 25,0-25,0-1,-25 1,25 0,-25 25,0-25,-24-1,24 1,0 0,0-50,25 0,0 1,0-1,0 0,25 0,-25 0,25 0,0 25,-1 0,1 0,0 25,0 25,-25-25,0 0,0 24,0 1,0-1,0-24,-25 25,25-25,0-1,0-48,0-1,25-25,-25 1,0-1,25 0,-25-24,0 24,24-24,1-1,-25 1,25 24,-25 1,25-1,-25 25,0 1,25 24,-25 24,0 1,0 0,0 0,0 24,0 1,0 24,0-24,0 0,0-1,0-24,0 25,24-25,-24-1,-24-48,24-1</inkml:trace>
  <inkml:trace contextRef="#ctx0" brushRef="#br0" timeOffset="1804.334">2480 1240,'25'0,"0"0,0 0,0 0,-1 0,1 0,0 0,0 0,0 0,0 0,-1 0,-24 25,25-25,-25 25,0 0,0-1,0 1,0 0,-25 25,25-26,0 1,0 25,0-25,0-1,-24 1,24 0,0 0,-25-25,0 0</inkml:trace>
  <inkml:trace contextRef="#ctx0" brushRef="#br0" timeOffset="1983.7739">2555 1439,'25'0,"-1"0,-24-25,25 25,0 0,0 0,0 0,0 0,-25 25,-25-25,0 24</inkml:trace>
  <inkml:trace contextRef="#ctx0" brushRef="#br0" timeOffset="2099.5039">2505 1662,'25'25,"0"-25,0-25,-1 25,1 0,0-25,0 25,0-25,0 0,-25 1</inkml:trace>
  <inkml:trace contextRef="#ctx0" brushRef="#br0" timeOffset="2296.2076">2580 1315,'0'24,"0"1,0 0,0 0,0 24,24 1,-24-25,0 24,0 26,0-25,0-1,0-24,0 25,0-26,0 1,0 0,-24-25,-26-25,25 0</inkml:trace>
  <inkml:trace contextRef="#ctx0" brushRef="#br0" timeOffset="2664.6839">2480 1836,'-24'0,"48"24,1-24,0-24,0 24,0 0,-1-25,1 25,0 0,0 0,0-25,0 25,-25 25,0 0,-25-25,25 24,-25 1,0 0,0 0,0 0,1-1,-1 1,0 0,0 0,25 0,-25-25,25 24,25-24,0 0,0 0,0 0,-1 0,1-24,0 24,0 0,25-25,-26 25,1 0,25 0,-25-25,-1 25,1 0,0 0,0 0,-50 0,0 0</inkml:trace>
  <inkml:trace contextRef="#ctx0" brushRef="#br0" timeOffset="5676.203">5507 1290,'-25'25,"25"-1,-25 1,25 25,-25 24,0-24,1 24,-26 1,25-1,0 1,1-26,-1 1,0 24,25-49,-25 0,25 0,0-1,0 1,25-50,-25 1,0-26,0 0</inkml:trace>
  <inkml:trace contextRef="#ctx0" brushRef="#br0" timeOffset="5896.0354">5507 1265,'0'25,"0"0,24-1,-24 1,25 25,-25-1,25 26,-25-26,25 1,-25 25,25-26,-1 1,-24-1,0 1,25 0,-25-26,0 26,0-25,0 0,0-1,-25-24,1-24</inkml:trace>
  <inkml:trace contextRef="#ctx0" brushRef="#br0" timeOffset="6056.6089">5308 1786,'25'0,"0"0,0 0,24 0,-24 0,25 0,-1 0,-24 0,25-25,-26 25,26 0,-25 0</inkml:trace>
  <inkml:trace contextRef="#ctx0" brushRef="#br0" timeOffset="6471.8794">5854 1687,'25'0,"-25"25,25-1,-25 26,0-25,0 0,0 24,0-24,0 25,0-26,-25 1,25 0,0 0,0-50,25 0,-25 0,0-24,24 24,1-25,-25 1,25-1,0 25,0-24,-25 24,24 25,1-25,0 50,-25 25,-25-26,25 26,0 0,0-1,0 1,0-25,0-1,0 1,25 0,-25 0,25-25,0-25,-1 0,1-24,0 24,0 0,-25 0,25-24</inkml:trace>
  <inkml:trace contextRef="#ctx0" brushRef="#br0" timeOffset="7227.4853">6598 1265,'0'-25,"25"25,0 25,-1-25,1 0,0 25,0 0,0-25,-25 24,24-24,1 25,-50 0</inkml:trace>
  <inkml:trace contextRef="#ctx0" brushRef="#br0" timeOffset="7524.1816">6375 1687,'0'0,"25"0,-1-25,26 25,-25-25,24 0,1 0,0 1,-1-1,1 0,-1 0,-24 0,25 25,-25 0,-25 25,-25 0,25 0,-25 0,0 24,-24 1,24 0,-25-1,25 26,-24-26,24 1,0-1,0-24,1 25,24-25,-25-1,25-48,0-1,25 0,-25-25,0 1</inkml:trace>
  <inkml:trace contextRef="#ctx0" brushRef="#br0" timeOffset="7691.8491">6747 1637,'25'-25,"-1"25,1 25,0-25,-25 25,25 0,-25 24,25-24,-25 0,0 0,0 24,0-24,0 25,-25-25,25-1,-25 26,0-25,25 0,-25 24,1-24,-1-50</inkml:trace>
  <inkml:trace contextRef="#ctx0" brushRef="#br0" timeOffset="8080.5287">7069 1463,'0'-24,"25"24,0 0,0 0,0 0,-1 0,1 0,-25 24,25 1,-50-25,25 25,0 0,-25 0,1-1,24 1,-25 0,0 0,50-25,0 0,-1-25,1 25,0 25,0-25,-25 25,0 0,0-1,-25 1,25 0,-25 0,0 0,25-1,-24 1,-1 0,0 0,0-25,0 0,1 0,-1-25,25 0</inkml:trace>
  <inkml:trace contextRef="#ctx0" brushRef="#br0" timeOffset="8260.1947">7094 1587,'25'0,"-25"25,0 0,0 25,0-1,0 1,0 0,-25-1,25 26,0-26,0 1,0-25,0 24,0-24,0 0,0 0,-25-75,25 25</inkml:trace>
  <inkml:trace contextRef="#ctx0" brushRef="#br0" timeOffset="8479.4103">7293 1389,'24'0,"1"0,0 0,0 0,0 0,24 25,-24-50,25 25,-26 0,26 0,-25 0,0 0,-1 0,-24-25</inkml:trace>
  <inkml:trace contextRef="#ctx0" brushRef="#br0" timeOffset="9131.7559">7541 1315,'0'0,"-25"0,25 24,0 1,0 0,0 0,-25 24,25-24,0 25,-25-1,25 1,-25 0,1-1,24-24,0 0,0 0,24-50,1 25,0 0,0-25,0 0,24 25,-24-24,0-1,0 25,-1-25,1 25,0-25,0 0,-50 25,0 0,0 0,1-25,-1 25,25-24,0-1,-25 25,25-25,0 0,0 50,0 0,0 0,0 24,0 1,0 24,0-24,0 24,0 1,25-1,-25-24,0 24,0-24,0-1,0-24,0 0,0 0,0 0,-25-25,25-25,-25 25,25-25,-25 0,1 0,-1 1,0-1,0 0,-24-25,24 26,0-1,0 25,0-25,1 25,48 0,1-25,0 25,25 0,-26-25,26 25,0-24,-1-1,1 25,-1-25,1 25,-25 0,24-25,-24 25,0 0,0 0,0 0,-1 0</inkml:trace>
  <inkml:trace contextRef="#ctx0" brushRef="#br0" timeOffset="9272.6567">8260 1910,'25'25,"-25"0,0-1,-25-24,0 0</inkml:trace>
  <inkml:trace contextRef="#ctx0" brushRef="#br0" timeOffset="10272.5427">10294 1339,'-25'-24,"25"48,-25 1,1 0,-1 49,0 1,0-1,0 1,1-1,-26 1,25-1,25-24,-25-1,25 1,-25-1,25-24,0 0,0 0,25-50,-25 0,0-24,0-1,25 0,-25 1</inkml:trace>
  <inkml:trace contextRef="#ctx0" brushRef="#br0" timeOffset="10516.5656">10269 1315,'0'0,"25"0,-25-25,25 25,0 25,-25-1,24 26,-24 0,25-1,0 26,-25-26,25 26,0-1,-25 1,24-1,-24 0,25-24,-25 24,0-24,0-25,25 0,-25-1,0 1,-25-25,25-25,-25 1,1-1,-1 0,0 0</inkml:trace>
  <inkml:trace contextRef="#ctx0" brushRef="#br0" timeOffset="10671.7626">10046 1836,'25'0,"0"0,24-25,-24 25,25 0,-26-25,26 25,-25 0,24-25,-24 25,25 0,-25 0</inkml:trace>
  <inkml:trace contextRef="#ctx0" brushRef="#br0" timeOffset="11552.791">10815 1389,'0'0,"25"0,-25 25,24-25,26 0,-25 0,24 0,1 0,0 0,-1-25,1 25,24 0,-24 0,-25 0,24-25,-24 25,0 0,0 0,0 0,-25 25,24-25,-48 0,-1 25,0-25,-25 25,26-25,-26 24</inkml:trace>
  <inkml:trace contextRef="#ctx0" brushRef="#br0" timeOffset="11812.002">10889 1587,'0'25,"25"0,-25 0,0 0,0 24,0-24,0 0,0 0,0 0,0 24,-25-24,25 0</inkml:trace>
  <inkml:trace contextRef="#ctx0" brushRef="#br0" timeOffset="12207.6291">11013 1687,'0'-25,"25"25,0 0,0 0,-1 25,1-25,-25 25,0-1,0 1,0 0,-25 0,25 0,0-1,-24 1,24 0,0 0,0-50,0 0,24 0,-24 1,25-1,-25 0,25-25,-25 26,25-1,-25-25,25 25,0 25,-25-25,24 1,-24 48,0 1,0 0,0 0,0 25,0-1,0 26,-24-26,24 1,0 24,0-24,0-1,0 1,0-25,0 24,-25-24,25 0,-25-25,25 25,-25-25,0-25,25 0,-25 0,25 1</inkml:trace>
  <inkml:trace contextRef="#ctx0" brushRef="#br0" timeOffset="12436.2869">11782 1290,'25'0,"-25"25,0-1,25-24,-25 25,0 0,25 0,-25 0,24-25,1 0,-25-25</inkml:trace>
  <inkml:trace contextRef="#ctx0" brushRef="#br0" timeOffset="12903.723">12005 1265,'0'25,"-24"0,24-1,-25 1,0 0,0 0,0 24,1-24,-1 25,-25-25,25-1,-24 26,24-25,0-25,0 25,50-50,0 0,0 25,24-25,-24 0,0 1,0 24,0-25,-1 25,1 0,-25 25,0-1,-25 26,1-25,-1 0,0 24,0 1,-24-25,24 24,25-24,-25 0,50-25,0-25,-1 0,26 1,-25-1,0 0,-1 0,1 0,0 1,0-1,0 25,-1-25,1 25,-25 25,0 0,0-1,0 1,0 0,0 0,-25 0,25-1,0 1,0 0,-24 0,24 0,-75-75</inkml:trace>
  <inkml:trace contextRef="#ctx0" brushRef="#br0" timeOffset="13087.7885">11881 1612,'0'25,"0"0,0 0,0 0,0 24,-24 1,24-1,0 1,0 0,0-1,0-24,0 25,0-26,0 1,-25 0,0 0,25-50,-25 25</inkml:trace>
  <inkml:trace contextRef="#ctx0" brushRef="#br0" timeOffset="13260.0388">11485 1761,'24'25,"1"0,0-25,0 25,0-1,-1 1,1 0,-25 0,25 0,0-1,-25 1,-25-25,0 25,-49-25,49 0</inkml:trace>
  <inkml:trace contextRef="#ctx0" brushRef="#br0" timeOffset="13431.7927">11336 2059,'0'0,"-25"0,50 0,0 0,24 25,-24-25,25 24,24-24,-24 25,-1 0,26 0,-26-25,1 25,-1-1,1-24,0 25,-26-25,26 25,-25-25,0 0,-1-25</inkml:trace>
  <inkml:trace contextRef="#ctx0" brushRef="#br0" timeOffset="21436.2724">12898 1662,'0'-25,"25"25,0 0,0 0,24 0,1-25,0 25,-1 0,1 0,24-25,-24 25,0 0,24 0,-24 0,-1-24,1 24,-1 0,-24 0,0-25,0 25,0 0,-1 0,-48 25,-1-25,0 0,-49-50,49 75</inkml:trace>
  <inkml:trace contextRef="#ctx0" brushRef="#br0" timeOffset="21799.4293">12898 1836,'0'-25,"25"25,0 0,0-25,0 25,-1 0,26 0,0 0,-1 0,-24-25,50 25,-26 0,1-25,24 25,-24 0,-1-24,1 24,-25 0,24 0,1-25,-25 25,0 0,-1 0,-48 0,-1 0</inkml:trace>
  <inkml:trace contextRef="#ctx0" brushRef="#br0" timeOffset="22116.2995">13643 1339,'24'0,"1"25,0-25,0 25,0 0,24-25,-24 25,0-1,0-24,-1 25,1 0,0-25,0 25,0 0,-25-1,-25 1,25 0,-25-25,0 25,0 0,1 24,-26-24,25 25,-24-25,-1 24,25-24</inkml:trace>
  <inkml:trace contextRef="#ctx0" brushRef="#br0" timeOffset="22575.7954">13072 1414,'-25'0,"25"25,-25-25,1 24,-1 1,0 25,-25-25,26-1,-1 1,-25 0,25 0,1 0,24 0,-25-25,25 24,25 1,-1-25,1 25,0 0,25-25,-26 25,1-25,0 24,25 1,-26 0,1-25,0 25,0 0,0-25,-1 24,1-24</inkml:trace>
  <inkml:trace contextRef="#ctx0" brushRef="#br0" timeOffset="26867.7761">14858 1463,'0'25,"0"0,-25 0,25 24,0 1,0 25,0-26,0 1,0-25,0 24,0-24,0 0,0 0,0-50,0 0,0 0,0-24,0 24,0-25,0 1,0 24,0-25,25 25,-25-24,25 24,0 0,-1 25,1 0,0 0,0 25,0-25,-25 25,24-1,1 1,0-25,0 25,0 0,-1-25,1 25</inkml:trace>
  <inkml:trace contextRef="#ctx0" brushRef="#br0" timeOffset="27228.09">15453 1538,'0'0,"-24"0,24-25,-25 25,25-25,-25 25,0-25,0 25,0 0,1 0,-1 25,0 0,0 25,25-1,-25 1,1 0,24-1,0 1,0-1,0-24,24 25,1-25,0-25,-25-25,25 0,0 0,-1 0,1-24,-25-1,25 1,0 24,-25-25,25 0,-25 26,25-1,-25 0,0 50,0 0,0-1,-25 1,25 25,25 0,-25-26,0 26,0-25,24 0,-24-1,25-24,0 0,-25-24,25 24,0-25</inkml:trace>
  <inkml:trace contextRef="#ctx0" brushRef="#br0" timeOffset="27559.7502">15627 1513,'0'25,"0"24,-25-24,25 25,0 24,-25-24,25 0,0-1,0-24,0 25,0-26,0-48,25-1,-25 0,25-25,0 1,-25-1,25 1,-1-1,1-25,-25 26,25 24,0 0,0 25,-25 25,0 0,0 24,-25 1,25 0,0-1,0 1,-25 0,25-26,25 26,-25-25,0 0,25-25,-1 0,1-25,0 0,0 0,0-24,24-1,-24 0</inkml:trace>
  <inkml:trace contextRef="#ctx0" brushRef="#br0" timeOffset="28015.8407">16173 1141,'-25'0,"25"25,-25 0,25-1,-25 26,25 0,-25-1,25 26,0-1,-24 0,24 1,0-1,0-24,-25 0,25-1,0 1,0-25,0-50,0 0,0-25,25 1,-25-1,0 1,0-1,24 0,-24 1,25-1,0 25,0 0,0 25,-1 0,1 25,-25 0,25 0,-25 0,0-1,0 1,0 0,-25 0,25 0,-25 0,1-25,-1 24,-25 1,25-25,1 0,-1 0,0 0,25 25,25-25,-25 25,25 0,-1-1,1 1,0-25,0 25,0-25,24 0,-24 0,0-25,24 0,1-24</inkml:trace>
  <inkml:trace contextRef="#ctx0" brushRef="#br0" timeOffset="28199.9101">16570 1315,'-25'0,"0"0,0 24,25 1,-25 25,1-1,24 1,0 24,0-24,0 25,0-1,0-24,0-1,24 1,1-25,0-1,0-24,24 25,-24-50,0 1,25-1,-1 0</inkml:trace>
  <inkml:trace contextRef="#ctx0" brushRef="#br0" timeOffset="28415.962">17090 1265,'-24'0,"-1"25,0 0,0 24,0 1,25-1,-24 1,-1 24,0-24,25 25,-25-26,25 1,-25 24,25-24,0-25,0-1,0-73,25 24,-25-25,25 1,0-26</inkml:trace>
  <inkml:trace contextRef="#ctx0" brushRef="#br0" timeOffset="28587.7406">17066 1315,'0'0,"0"-25,24 25,-24 49,25-24,-25 0,25 25,-25-1,25 26,-25-26,0 1,0 24,25-24,-25-25,24 24,-24 1,0-25,0 0,0-1,-24-24,-1 0,25-24,-25-1</inkml:trace>
  <inkml:trace contextRef="#ctx0" brushRef="#br0" timeOffset="28723.7399">16892 1637,'25'0,"0"25,-1-25,1 0,0 0,0 0,24 0,-24 0,25 0,-25 0,-1-25,1 25</inkml:trace>
  <inkml:trace contextRef="#ctx0" brushRef="#br0" timeOffset="28936.0328">17338 1191,'25'0,"0"0,-25 24,25 1,-25 0,25 25,-1-1,1 1,-25-1,25 1,0 24,0-24,-25 25,0-26,0 1,-25 24,0-24,0 24,0-24,1 24,-26-24,0-25</inkml:trace>
  <inkml:trace contextRef="#ctx0" brushRef="#br0" timeOffset="29292.4045">17785 1513,'25'-25,"0"25,-1 0,1 0,0 0,0-25,0 25,-1 0,1 0,0 0,0 0,0 0,-1 0,-48 0</inkml:trace>
  <inkml:trace contextRef="#ctx0" brushRef="#br0" timeOffset="29460.579">17760 1662,'25'0,"0"0,0 0,-1 0,1 0,25 0,-25 0,24 0,1 0,-25 0,24 0,1 0,-25-25</inkml:trace>
  <inkml:trace contextRef="#ctx0" brushRef="#br0" timeOffset="29891.7374">18554 1389,'0'0,"0"25,0 0,0-1,0 26,0-25,0 24,0 1,0 0,0-1,0 1,0-25,0 0,0-50,0 0,25-25,-25 26,25-26,-1 0,1 1,0-1,0 25,0-24,-25 24,24 0,1 25,0 0,-25 25,0 0,0-1,0 26,0 0,0-26,0 26,0-25,0 0,25 0,-25-1,25 1,-1-25,1-25,0 1,0-1,0 0,-1 0,-24 0,-24-49,24 49</inkml:trace>
  <inkml:trace contextRef="#ctx0" brushRef="#br0" timeOffset="32708.4445">12750 3101,'0'-25,"24"25,1 0,25-25,-1 25,1 0,0 0,-1 0,26-25,-1 50,1-25,-1 0,0 0,1 0,-1 0,-24 0,-1 0,1-25,0 25,-26 0,1 0,0 0,0 0,0 0,-50 0,0 0,0 0,0 0,1 0,-26 25,0-25</inkml:trace>
  <inkml:trace contextRef="#ctx0" brushRef="#br0" timeOffset="33051.7352">12774 3274,'-24'-25,"48"25,1-24,25 24,-25 0,24 0,26 0,-26-25,1 25,24 0,-24-25,24 25,1 0,-1 0,-24 0,-1 0,1 0,0 0,-1 0,-24 0,0 0,0-25,-1 25,1 0,-50 0,1-25</inkml:trace>
  <inkml:trace contextRef="#ctx0" brushRef="#br0" timeOffset="33359.388">13618 2828,'25'0,"-1"25,1-1,25-24,-25 25,-1 0,1-25,25 25,-25 0,-1-25,1 24,0 1,0-25,-25 25,25-25,-25 25,-25 0,0-1,0 1,0 0,-24 25,-1-26,1 26,-1-25,0 0,-24-1</inkml:trace>
  <inkml:trace contextRef="#ctx0" brushRef="#br0" timeOffset="33788.4748">13122 2853,'0'-25,"-25"25,0 25,0-25,0 24,1 26,-1-25,0 0,-25 24,1-24,24 25,-25-26,1 1,24 0,-25-25,26 25,-1-25,0 0,50 0,0 0,-25 25,49-25,-24 24,25-24,-1 25,1-25,-1 25,1 0,0 0,-1-25,-24 24,25 1,-1-25</inkml:trace>
  <inkml:trace contextRef="#ctx0" brushRef="#br0" timeOffset="34479.7366">14759 2679,'0'25,"0"0,-25 24,25 26,-25-1,25 0,-25 1,25-1,0 25,0-49,0 24,0-49,0 25,0-25,0-1,0 1,25 0,0-50,-25 0,25-24</inkml:trace>
  <inkml:trace contextRef="#ctx0" brushRef="#br0" timeOffset="34736.0296">15354 2778,'0'0,"-25"0,25 25,-25 0,1 0,-1-1,0 1,0 25,0 24,1-24,-1 24,-25 1,25-26,1 26,-1-26,25 1,-25-25,25-1,0 1,25-50,-25 1,25-26,-25 0,24 1</inkml:trace>
  <inkml:trace contextRef="#ctx0" brushRef="#br0" timeOffset="34928.7015">15255 2853,'0'-25,"25"25,-1 0,-24 25,0-1,25 26,-25 0,25-1,-25 26,0-1,0-24,25 24,-25-24,0 24,0-24,25-1,-25-24,0 0,0 0,0-1,-25-24,25-24,-25-1,0 0,25 0</inkml:trace>
  <inkml:trace contextRef="#ctx0" brushRef="#br0" timeOffset="35071.941">15131 3249,'0'0,"-25"0,50 0,0 0,-1 0,1 0,0 0,25 0,-26 0,26-24,-25 24,0-25,24 25,-49-25</inkml:trace>
  <inkml:trace contextRef="#ctx0" brushRef="#br0" timeOffset="35312.2374">15701 2679,'0'25,"0"24,25-24,-25 25,0 24,0 1,0-1,25 25,-25-24,0-1,0 0,0-24,0 0,25-1,-25-24,0 25,0-26,-25-48</inkml:trace>
  <inkml:trace contextRef="#ctx0" brushRef="#br0" timeOffset="35731.7342">16049 2977,'-25'0,"50"0,-1 0,1-25,25 25,-25 0,-1 0,26 0,0-25,-26 25,1 0,25 0,-25 0,0 0,-1-25,1 25,-50 25,1-25,-26 0</inkml:trace>
  <inkml:trace contextRef="#ctx0" brushRef="#br0" timeOffset="35935.5788">15974 3200,'25'0,"0"0,24-25,-24 25,25 0,-1 0,1-25,24 25,-24 0,0 0,-25 0,24 0,-24 0,0 0,0 0,-1 0,-48-25</inkml:trace>
  <inkml:trace contextRef="#ctx0" brushRef="#br0" timeOffset="36127.7299">16297 2679,'0'25,"0"0,0-1,0 26,0 24,0-24,0 24,-25 1,25-26,0 26,0-1,0-24,25 24,-25-49,0 25,-25-75,50 25</inkml:trace>
  <inkml:trace contextRef="#ctx0" brushRef="#br0" timeOffset="36487.9428">16917 2877,'-25'-24,"25"48,-25-24,25 25,0 0,-25 25,25 24,0-24,0-1,25 1,-25-1,25 1,-25-25,25 24,0-49,-1 25,1-25,0 0,0-25,0 1,-1-1,1 0,-25-25,25 26,0-26,0 25,-25-24,0 24,0-25,24 25,-24-24,-24 24,24-25,-25 26,25-1,-25 25,0-25,0 25,1 0,-1 0,0 25,0 0,0-1,1 1,-1 0</inkml:trace>
  <inkml:trace contextRef="#ctx0" brushRef="#br0" timeOffset="61868.5854">12477 4862,'25'-25,"24"25,-24 0,25 0,-1 0,1 0,24-25,1 25,-1 0,0 0,1-25,-1 25,1 0,-1 0,1 0,-1 0,-24 0,-1 0,-24 0,25 0,-26 0,1 0,0 0,-50-25,0 25,1 0,-26 0,25 0,-24 0</inkml:trace>
  <inkml:trace contextRef="#ctx0" brushRef="#br0" timeOffset="62223.769">12378 5035,'24'0,"1"0,0 0,25-24,-1 24,1 0,24 0,1-25,-1 25,0 0,1-25,-1 25,1 0,-1 0,1-25,-1 25,-24 0,24 0,-49 0,24-25,1 25,-25 0,0 0,-50 0,25-24,-25 24</inkml:trace>
  <inkml:trace contextRef="#ctx0" brushRef="#br0" timeOffset="62479.7087">13469 4514,'0'25,"25"-25,0 25,-1 0,1 0,25-1,-25 1,24 0,-24 0,25-25,-26 25,1-1,0-24,0 25,0-25,-1 25,-24 0,-24 0,24 0,-50-1,25 1,-24 0,-26 25,26-26,-51 26</inkml:trace>
  <inkml:trace contextRef="#ctx0" brushRef="#br0" timeOffset="62851.8512">12675 4589,'-25'0,"1"0,24 25,-25-1,-25 1,25 25,-24-25,24 24,-25 1,26 0,-1-26,0 26,0-25,25 0,25-1,0-24,24 25,-24-25,50 0,-51 25,26-25,0 0,-1 25,1 0,-1-25,1 24,0 1</inkml:trace>
  <inkml:trace contextRef="#ctx0" brushRef="#br0" timeOffset="63476.1754">14932 4539,'0'-25,"-24"25,24 50,-25-25,0 0,0 24,0 26,1-1,-1 1,-25-1,25 0,1-24,-26 24,50-24,-25-25,25 24,0-24,0-50,0 1,25-1,0-25</inkml:trace>
  <inkml:trace contextRef="#ctx0" brushRef="#br0" timeOffset="63695.8885">14883 4390,'0'0,"25"0,-25-24,24 48,-24 1,0 0,0 25,25-1,-25 26,25-1,-25-24,25 24,-25 1,25-1,-25-24,24 24,-24-24,0-1,0-24,25 0,-25 0,0-1,-25-24,25-24,-49-1,24 0</inkml:trace>
  <inkml:trace contextRef="#ctx0" brushRef="#br0" timeOffset="63840.3958">14684 4936,'-24'0,"48"25,1-25,0 0,0 25,0-25,-1 0,26-25,0 25,-1 0,1-25,-1 0,1 25</inkml:trace>
  <inkml:trace contextRef="#ctx0" brushRef="#br0" timeOffset="64028.662">15379 4514,'25'0,"0"0,-1 0,1 25,0-25,0 0,0 25,-1 0,-24 0</inkml:trace>
  <inkml:trace contextRef="#ctx0" brushRef="#br0" timeOffset="64623.9108">15280 4663,'0'-25,"24"50,-24 0,0 0,0 0,0-1,0 1,0 0,0 0,0 0,0 0,0-1,0 1,-24 25,24-25,0-1,0-48,24-1,-24 0,0 0,25 0,0-24,0 24,0 0,0 0,-1 0,1 1,0 24,0 24,-25 1,-25 25,25-25,0 0,-25-1,25 1,25-25,-25-25,25 25,0-24,-1 24,1-25,0 25,0 0,0 0,-25 25,0-1,0 1,0 0,0 0,-25 0,0-25,25 24,-25 1,0 0,1 0,-1 0,25-50,-25 25,25-25,0 0,25 0,-25-24,25 24,-25-49,24 49,-24 0</inkml:trace>
  <inkml:trace contextRef="#ctx0" brushRef="#br0" timeOffset="66947.8841">16222 4440,'0'0,"-25"0,1 0,24 25,-25-25,25 25,-25-1,0 1,0 0,1 0,-1 0,0-1,0-24,25 25,-25-25,50 0,-25-25,25 25,0-24,0-1,-1 0,1 0,25 25,-25-25,-1 25,1 0,-25 25,0 0,0 0,-25 0,1-1,24 1,-25 25,0-25,0-1,25 1,-25-25,50 0,-25-25,25 25,0 0,0 0,-25 25,0 0,-25 0,25 25,-25-26,25 26,-25-25,25 0,0-1,-25 1,25 0,0-50,25 0</inkml:trace>
  <inkml:trace contextRef="#ctx0" brushRef="#br0" timeOffset="67120.4527">16396 4341,'25'25,"0"-1,-1-24,-24 25,25 0,0-25,0 25,0-25,-25 25,-25-1</inkml:trace>
  <inkml:trace contextRef="#ctx0" brushRef="#br0" timeOffset="67296.4252">16272 4663,'25'0,"-1"0,1-25,0 25,0 0,25-24,-26 24,26-25,-25 25,0 0,24 0,-24 0,0 0,0 0,-25 25</inkml:trace>
  <inkml:trace contextRef="#ctx0" brushRef="#br0" timeOffset="67480.0799">16520 4688,'-25'25,"50"0,-25 24,0-24,0 25,25-25,-25 24,0 1,0-1,0-24,0 25,-25-1,25-24,0 0,0 0,0 0,-25-1,0-48,1 24,-1-25,25 0,-25-25,0 1</inkml:trace>
  <inkml:trace contextRef="#ctx0" brushRef="#br0" timeOffset="67824.0957">17041 4341,'0'0,"-25"0,0 0,0 25,1-25,-1 24,0-24,0 25,0 0,1 0,-1 0,0-1,50-48,0 24,-1 0,-24 24,25-24,-25 25,25 25,-25-25,25 24,-25 1,0-1,0 1,0 0,0-1,0-24,0 0,0 25,0-26,0-48</inkml:trace>
  <inkml:trace contextRef="#ctx0" brushRef="#br0" timeOffset="68132.4628">17016 4564,'25'-25,"0"0,-1 25,1 0,0-24,0 24,0-25,-1 25,1 0,25-25,-25 25,-1 0,1 0,0 25,0-25,0 0,-25 25,0-1,0 1,0 0,0 0,-25 24,25-24,0 25,0-1,0 1,0 0,-25-1,25 1,0 0,0-26,0 26,0-25,-25 0,25-1,-25-24,1-24,-1 24,0-25,0 0,0-25</inkml:trace>
  <inkml:trace contextRef="#ctx0" brushRef="#br0" timeOffset="68439.7364">17066 4614,'0'24,"0"1,24 25,-24-25,0-1,0 1,0 0,25 0,-25 0,-25 0,25-1,0 1,0-50,0 1,0-1,25-25,-25 25,0-24,25 24,0 0,-25 0,25 0,-1 25,1 0,-25 25,25-25,-25 25,0 0,25 0,-25-1,0 1,0 0,-25 0,25 0,-25 0,25-1,-25 1,25 0,-24-25,-1 0</inkml:trace>
  <inkml:trace contextRef="#ctx0" brushRef="#br0" timeOffset="68687.6937">17686 4242,'0'0,"0"-25,0 50,25-25,-25 24,24 1,-24 0,0 0,0 0,0 24,0-24,25-25,-25 25,-25-25,1-75,24 51</inkml:trace>
  <inkml:trace contextRef="#ctx0" brushRef="#br0" timeOffset="68944.5766">17760 4217,'0'0,"0"-25,25 0,0 25,0 0,-1 0,1 0,0 25,0-25,0 0,-1 0,1 0,-25 25,0 0,-25-1,25 1,0 0,0 0,0 0,0-1,0 1,0 0,-24 0,-1-25</inkml:trace>
  <inkml:trace contextRef="#ctx0" brushRef="#br0" timeOffset="69115.6402">17760 4341,'25'0,"0"-25,0 25,-1 0,1 0,0 0,-50-25,0 50</inkml:trace>
  <inkml:trace contextRef="#ctx0" brushRef="#br0" timeOffset="69244.0695">17785 4390,'0'25,"25"-25,0 0,-1 0,1 0,0 0,0 0,0 0,-25-25,24 25</inkml:trace>
  <inkml:trace contextRef="#ctx0" brushRef="#br0" timeOffset="69459.7373">17462 4589,'25'0,"0"0,0 0,0-25,24 25,26-25,-26 25,26 0,-26-25,1 25,24 0,-24-24,0 24,-1 0,-24 0,0 0,0 0,-1 0,-48 0,-1 0,0 24,-25-24,1 25</inkml:trace>
  <inkml:trace contextRef="#ctx0" brushRef="#br0" timeOffset="69624.0624">17611 4614,'25'0,"-25"24,25 1,-25 25,0-25,0-1,0 26,0-25,0 0,25 0,-25-1,0 1,0 0,-25-75,25 26,0-1</inkml:trace>
  <inkml:trace contextRef="#ctx0" brushRef="#br0" timeOffset="69864.5241">17735 4663,'25'-25,"0"25,0-24,0 24,-1 0,1 0,0 0,0 0,0 0,-1 0,1 0,0 0,0 0,0 0,-25 24,0 1,0 0,-25-25,25 25,0 0,0-1,-25-24,25 25,-25 0,25 0,-25 0,1-25,-1 0</inkml:trace>
  <inkml:trace contextRef="#ctx0" brushRef="#br0" timeOffset="70660.4838">17810 4688,'0'-25,"25"25,-1 0,1 0,0 0,0 0,0 0,-25 25,24-25,-24 25,-24 0,-1-1,0 1,0 0,0 0,1-25,24 25,24-50,1 0,0 25,-25-25,25 0,0 1,-25-1,24 0,-24 0,0 0,0 1,0-1,-24 25,24 25,-25-1,25 1,0 0,0 0,0 0,0 24,-25-24,25 25,0-25,0-1,0 1,0 0,0 0,-25 0,25-1,-25-24,1-24,-1 24,25-25,-25 0,0 0,0 0,50 25,0 0,0 0,0-24,24 24,-24 0,0 0,0 0,-1 24,1-24,0 0,0 0,-25 25,-25-25,25 25,-25-25,25 25,-25 0,-24-25,24 24,-25 1,1 0,24-25,-25 25,26-25,-1 0,50 0,-1 0,1 0,0 0,25 0,-26 0,26 0,0 0,-26 0,26 0,0 0,-26 0,26 0,-25 0,0 0,-1 0,1 0,-25-25</inkml:trace>
  <inkml:trace contextRef="#ctx0" brushRef="#br0" timeOffset="71288.1601">18504 4266,'0'0,"25"0,-25-24,0 48,0 1,-25 0,0 0,25 0,-24-1,24 1,-25-25,0 25,0 0,25 0,-25-25,25 24,25-24,0 0,0 0,0 0,-1 0,1 25,0-25,-25 25,0 0,-25 0,25-1,-25 1,25 0,-24 0,-1 0,25-1,-25 1,25 0,25 0,-25 0,0 0,0-1,0 1,0 0,0 0,0 0,0-1,0 1,0 0,-25 0,50-50,-25 0,0 0,25-24</inkml:trace>
  <inkml:trace contextRef="#ctx0" brushRef="#br0" timeOffset="71464.0396">18703 4366,'0'24,"0"1,0 0,0 25,0-1,0 1,0-1,-25 26,25-26,0 26,0-25,0-1,-25 1,25-1,0-24,0-50,0 1,25-26</inkml:trace>
  <inkml:trace contextRef="#ctx0" brushRef="#br0" timeOffset="71711.9497">18802 4366,'25'-25,"0"25,-1 25,1-25,-25 24,0 1,0 0,0 0,0 0,0-1,0 26,0 0,0-1,0 1,-25-1,25 1,0 0,0-1,0 1,0-25,25 24,-25-24,0 0,0 0,0-50,-25 25</inkml:trace>
  <inkml:trace contextRef="#ctx0" brushRef="#br0" timeOffset="71871.6935">18678 4614,'25'0,"0"0,-25 24,24-24,1 0,0 0,0 0,0 0,-1 0</inkml:trace>
  <inkml:trace contextRef="#ctx0" brushRef="#br0" timeOffset="72011.6628">18653 4812,'25'0,"0"0,0 0,-1 0,1 0,25-25,-25 25,-1 0,1 0</inkml:trace>
  <inkml:trace contextRef="#ctx0" brushRef="#br0" timeOffset="72216.2717">18405 5159,'0'25,"25"-25,0 0,-1 0,1 0,25 0,0-25,-1 25,1 0,-1 0,1 0,0 0,-1 0,1 0,-1 0,-24 0,0 25,0-25,0 0,-50 0</inkml:trace>
  <inkml:trace contextRef="#ctx0" brushRef="#br0" timeOffset="72495.835">19273 4465,'-25'0,"25"25,0-1,0 1,0 25,-24-25,24 24,0-24,24 25,-24-1,0 1,0-25,0 24,0 1,0-25,0 0,0-1,0 1,0 0,-24-50,24 0,24 1</inkml:trace>
  <inkml:trace contextRef="#ctx0" brushRef="#br0" timeOffset="72655.8499">19372 4539,'25'0,"0"-25,0 25,0 0,-1 0,1 0,0 0,0 0,0 0,-25 25,-25 0,0-25,0 25</inkml:trace>
  <inkml:trace contextRef="#ctx0" brushRef="#br0" timeOffset="72791.9723">19323 4812,'25'0,"-1"0,1-25,25 25,-25-25,-1 1,1 24,25-25,-25 0,0 0,-1 25,1-25,-25 1</inkml:trace>
  <inkml:trace contextRef="#ctx0" brushRef="#br0" timeOffset="73012.183">19397 4316,'25'0,"-25"25,25 24,-25 1,25 0,-1 24,1 0,0 1,0 24,-25-24,25-1,-25 0,25 1,-1-26,-24 1,25 0,-25-26,25-24,-25-24,25-1,-25-25,0 1,0-1</inkml:trace>
  <inkml:trace contextRef="#ctx0" brushRef="#br0" timeOffset="73139.1051">19794 4738,'0'-25,"-25"25,25 25,-24-25,-1 24,25 1,-50 0,25 0,1 0,-26 0,25-1,-25 1,26 0,-1-25,0 0</inkml:trace>
  <inkml:trace contextRef="#ctx0" brushRef="#br0" timeOffset="73264.5083">19521 4217,'25'0,"0"25,0-1,-25 1,25 0,-1 0,1 0,0-1,0-24</inkml:trace>
  <inkml:trace contextRef="#ctx0" brushRef="#br0" timeOffset="74352.6606">19918 4465,'0'25,"0"-1,0 1,0 0,25-25,-25 25,0 0,25-1,-25 1,25-25,-1 0,1 0,0-25,25 1,-26 24,1-25,0 0,-25 0,25 0,-25 1,0-1,0 0,-25 25,25-25,-25 0,0 25,1-24,-1-1,25 50,0-1,0 1,0 25,0-25,0 49,0-24,0 24,0-24,0 24,-25 1,25-1,0-24,0-1,-25 1,25-25,0-1,25-24,-25-24,25-1,-25-25,0 1,25-1,-25 0,24-24,-24 24,25 1,0-26,-25 26,0-1,25 0,-25 26,0-1,25 25,-1 0,-24 25,25-25,-25 24,25-24,0 25,0-25,-1 0,1 25,0-25,0 0,0-25,-1 25,1-25,-25 1,0-1,0 0,-25 0,25 0,-24 25,24-24,-25-1,25 0,0 50,0 0,0-1,0 26,0 0,0 24,-25-24,25-1,0 26,0-26,-25 1,25 0,0-1,-25-24,25 0,-24 0,24-50,-25 0,25 0,-25 0,25 1,0-1,-25 0,25 0,25 25,0 0,0 0,24-25,-24 25,0 0,0-25,-1 25,1 0,0 0,-25 25,0 0,-25 0,0 0,1 0,-1 24,0-24,-25 0,1 0,24 24,0-24,0-25,1 25,48-25,1 0,0-25,0 25,0 0,24-25,-24 25,0 0,0 0,-1 0,1 0,0 0,0 25,-50-25,0 0</inkml:trace>
  <inkml:trace contextRef="#ctx0" brushRef="#br0" timeOffset="74676.4678">20935 4440,'0'-25,"25"25,0-25,0 25,-1 0,1 0,0 0,0-24,0 24,-1 0,1 0,0 0,-50 24,0 1</inkml:trace>
  <inkml:trace contextRef="#ctx0" brushRef="#br0" timeOffset="75211.5633">20786 4663,'0'0,"-24"0,48 25,1-25,0 0,0 0,0-25,24 25,1 0,-25-25,24 25,1 0,-25-24,-1 24,1 0,0-25,-50 25,0-25,1 25,-1-25,25 0,-25 25,25 25,-25-25,25 50,-25-25,25 24,-24 1,-1-25,0 24,0 1,0 0,1-26,24 1,-25 0,25 0,25-50,-25 0,24 0,1 1,0-26,0 25,0-25,-25 26,24-1,1 25,-25-25,0 50,0 0,0-1,0 1,-25 25,25-25,0 24,25-24,-25 25,0-25,25-25,0 24,0 1,-1-25,1-25,0 25,0-24,0 24,-1-25,1 0,-25 0,0 0,0 1,0-1,0 0,0 0,0 0,0-24,25 24</inkml:trace>
  <inkml:trace contextRef="#ctx0" brushRef="#br0" timeOffset="75879.8417">21679 4167,'0'25,"0"0,25-25,-25 25,25-25,0 0,0 0,-1 0,1-25,0 25,0-25,0 25,-50 0,25 25,-25 0,25-1,-25 1,0 0,1 0,-26 24,25-24,0 0,25 0,-25-25,25 25,25-50,0 25,0 0,0-25,0 25,-1-25,1 25,0 0,0 0,0 0,-25 25,-25 0,0 0,0-1,0 1,-24 0,-1 0,0 0,26 24,-26-24,25 0,0 0,1-1,48-24,1 0,25-24,-25 24,-1-25,26 25,-25-25,25 25,-26-25,1 0,0 25,0-24,0-1,-25 0,-25 25,25-25,-25 0,0 1,0 24,25 24,-24 1,24 0,-25 25,25-26,-25 26,0 0,0-26,0 26,1 0,-1-1,0-24,0 25,0-25,25-1,-24-24,24 25</inkml:trace>
  <inkml:trace contextRef="#ctx0" brushRef="#br0" timeOffset="76036.0564">21779 4812,'24'25,"-24"0,25 0,0-25,0 24,0 1,-25 0,24 0,1 0,-25-1,25 1,0-25,0 25,-25-50</inkml:trace>
  <inkml:trace contextRef="#ctx0" brushRef="#br0" timeOffset="77004.2669">12725 6201,'0'0,"-25"0,0 0,0 0,50 0,0 0,25 0,-1-25,1 25,24 0,1 0,-1-24,25 24,-24 0,-1 0,1-25,-1 25,0 0,1 0,-26-25,1 25,-25 0,0 0,-50 0,0 0,-25 0,1 25,-1-25</inkml:trace>
  <inkml:trace contextRef="#ctx0" brushRef="#br0" timeOffset="77240.1763">12551 6424,'0'-24,"25"24,0-25,24 25,-24 0,50-25,-1 25,0-25,1 25,-1 0,1-25,-1 25,1 0,-1 0,0 0,-24 0,0 0,-1 0,1 0,-25 0,-1 0,-24-24,-24-1</inkml:trace>
  <inkml:trace contextRef="#ctx0" brushRef="#br0" timeOffset="77480.1414">13494 5879,'0'25,"25"-1,-25 1,24 0,1 0,0 24,25-24,-26 0,1 0,0 0,25-1,-26 1,1-25,0 25,0 0,0 0,-50-1,0 1,-25 0,26 0,-26 0,0-1,-24 1,0 0,-1 0</inkml:trace>
  <inkml:trace contextRef="#ctx0" brushRef="#br0" timeOffset="77779.921">12700 5928,'-25'25,"0"0,1 0,-1 24,-25-24,25 25,1-25,-26 24,25-24,0 0,25 0,-24-1,24 1,24 0,1-25,25 25,-1-25,1 25,0-1,-1-24,1 25,-1 0,26-25,-26 25,26 0,-26-25</inkml:trace>
  <inkml:trace contextRef="#ctx0" brushRef="#br0" timeOffset="78119.3954">14833 5854,'0'-25,"-25"25,25 25,-24 0,24 0,-25 24,0 1,0 24,0 1,1-1,-26 0,25 1,-24 24,24-49,0 24,25-24,-25-26,25 1,25-50,-25 1,25-26,0 0</inkml:trace>
  <inkml:trace contextRef="#ctx0" brushRef="#br0" timeOffset="78335.6824">14784 5879,'0'0,"0"-25,24 25,1 25,-25 0,25-1,-25 26,25 24,-25-24,25 24,-25 1,24-1,-24-24,0 24,25-24,-25-1,0 1,0-25,0 0,0-1,0 1,-25-50,1 25,-1-24,0-1,0 0,0 0</inkml:trace>
  <inkml:trace contextRef="#ctx0" brushRef="#br0" timeOffset="78448.427">14610 6424,'0'0,"-25"0,0-24,50 24,0 0,25 0,-26-25,26 25,0 0,-1-25,1 0,-1 0,1 1,0-1</inkml:trace>
  <inkml:trace contextRef="#ctx0" brushRef="#br0" timeOffset="78651.5753">15354 5804,'25'0,"0"0,-25 25,25-25,-1 25,1-25,0 25,0-25,0 25,-25-1,-25-24</inkml:trace>
  <inkml:trace contextRef="#ctx0" brushRef="#br0" timeOffset="79211.5999">15280 5904,'0'24,"24"1,-24 0,0 0,0 0,0 24,0-24,25 0,-25 0,0 24,0-24,0 25,0-26,-25 1,25 0,0 0,0 0,0-50,25 0,-25 0,0 0,25-24,0 24,0-25,0 26,-1-26,1 25,0 25,0-25,0 25,-25 25,0 0,0 0,0 0,0-1,-25 1,25 0,-25 0,25 0,25-50,0 0,-1 25,1-25,0 25,0 0,0 0,-25 25,24 0,-24 0,-24-1,24 1,-25 0,25 0,-25 0,0-1,0 1,1 0,-1-25,0 25,0-25,25-25,0 0,0 0,25 1,-25-26,25 0,0 1,-1 24</inkml:trace>
  <inkml:trace contextRef="#ctx0" brushRef="#br0" timeOffset="80100.799">16123 5779,'-25'0,"50"0,0 0,0 0,-1 0,1 0,0 0,0-24,24 24,-24 0,0 0,0 0,-25 24,-25 1,0 0,0 0,1 25,-26-26,25 26,-24 0,24-26,-25 26,25-25,1 0,24-1,-25 1,50-25,-1-25,1 25,0-24,0-1,0 25,24-25,-24 0,0 0,24 25,-24-24,0 24,0 0,0 24,-25 1,-25 0,25 0,-25 0,0-1,0 1,1 25,-1-25,0-1,0 1,0 0,1 0,-1-25,0 0,25-25,-25 25</inkml:trace>
  <inkml:trace contextRef="#ctx0" brushRef="#br0" timeOffset="80375.671">16049 6201,'24'0,"1"0,0 25,0-25,0 25,-1-25,1 0,25 0,-25-25,24 0,-24 0,25 1,-25-26,24 25,-24-24,0 24,-25-25,25 25,-25 1,24-1,-24 0,-24 50,24 0,0-1,0 26,0 0,0-1,0 1,0-25,0 24,0-24,0 0,0 0,24-50,-24 0,0-25</inkml:trace>
  <inkml:trace contextRef="#ctx0" brushRef="#br0" timeOffset="80556.545">16743 5655,'0'25,"0"0,0 0,0 24,0 1,0 0,0 24,0 1,0-1,0 25,-25-24,25-1,0 0,0-24,0 24,0-24,0 0,0-26,0 1,-24 0,24-50</inkml:trace>
  <inkml:trace contextRef="#ctx0" brushRef="#br0" timeOffset="80964.4026">17363 5730,'-25'0,"1"0,-1 25,0-1,0 1,0 0,-24 0,24 25,-25-26,26 1,-1 0,0 0,25-50,25 0,-25 0,25 1,-1 24,-24-25,25 25,0 25,0-25,-25 24,25 1,-25 25,0-1,0 1,0 0,0-1,0 26,0-51,0 26,0 0,0-26,0 1,0-50,0 1</inkml:trace>
  <inkml:trace contextRef="#ctx0" brushRef="#br0" timeOffset="81519.4851">17314 5928,'0'0,"24"0,-24-24,25 24,25 0,-25-25,-1 25,1 0,25 0,-25-25,0 25,-1 0,1 0,0 0,0 0,0 25,-1-25,-24 25,0-1,0 1,0 0,0 0,0 24,-24 1,24 0,0-1,-25 1,25-1,0 26,-25-26,25 1,0-25,0 24,-25-24,25 0,0 0,-25-25,1-25,-1 0,25 0,-25-24,0 24,0-25,0 1,-24-1,49 1,-25-1,25 0,-25 1,25-1,0 25,0 50,0 0,0 0,0 0,-25-1,25 26,0-25,0 0,0-50,25 0,-25 0,25 0,0 1,0-1,-1 0,-24 0,25 25,0 0,0 0,0 25,-25 0,0 0,0-1,0 1,0 0,-25 0,25 24,-25-24,25 0,-25 0,0-25,25 25,-24-25,-1 0,25-25</inkml:trace>
  <inkml:trace contextRef="#ctx0" brushRef="#br0" timeOffset="81795.8101">17909 5581,'0'0,"25"-25,0 0,-1 25,1 25,-25 0,25 0,-25 0,25 24,-25-24,0 25,0-26,0 1,0 0,0 0,0-50,0 0</inkml:trace>
  <inkml:trace contextRef="#ctx0" brushRef="#br0" timeOffset="82023.6851">18083 5631,'24'-50,"-48"100,48-125,1 50,0 25,0 0,0 0,-1 0,1 0,0 0,0 0,0 0,-25 25,24-25,-48 25,24 0,0 0,-25-1,25 1,0 0,0 0,-25 0,25-1,0 1,-25-25,25 25,-25 0</inkml:trace>
  <inkml:trace contextRef="#ctx0" brushRef="#br0" timeOffset="82531.5509">18083 5680,'24'0,"1"0,0 0,0 0,-25 25,0 0,-25 0,0-25,25 24,-25-24,50 0,0 0,0 0,0 0,-1 0,-24-24,25 24,0 0,-50 0,25 24,-25-24,1 25,-1-25,-25 25,25 0,-24 0,-1 0,1-1,24-24,0 25,0-25,0 25,1-25,48 0,26-25,-25 25,24-25,1 25,0-24,-1 24,26-25,-26 25,1-25,-1 25,-24 0,25 0,-1 0,-24 0,0 0,-50 0,0 0,1 25,-1-25,0 0,-25 25</inkml:trace>
  <inkml:trace contextRef="#ctx0" brushRef="#br0" timeOffset="82927.7057">18008 5953,'0'25,"0"0,0 0,0-1,25 26,-25-25,0 0,0-1,0 26,0-25,0 0,0-1,25-48,-25-1,25 0,-25 0,0 0,24 1,-24-1,25 0,-25 0,25 25,0-25,0 25,-1-24,1 24,0 0,0 0,0 0,-1 0,1 0,0 0,0 0,-25 24,-25 1,25 0,0 0,-25 0,25-1,-25 1,25 0,0 0,-24-25,24 25,-25-25,0 0</inkml:trace>
  <inkml:trace contextRef="#ctx0" brushRef="#br0" timeOffset="83696.5217">18182 6127,'25'-25,"-1"25,1 0,0 0,0 25,-25 0,0-1,0 1,0 0,-25 0,0-25,25 25,-25-1,1-24,24-24,24 24,-24-25,25 0,0 0,-25 0,25-24,0 24,-25 0,0 0,24 1,-48 24,-1 24,25 1,-25 0,0 0,25 24,0 1,-25-25,25 24,0 1,0-25,0 24,0-24,0 0,0 0,-24 0,24-50,-25 0,0 0,0 25,25-25,-25 25,1-24,-1-1,50 25,-25-25,24 25,26 0,-25 0,0-25,24 25,-24 0,0 0,0 0,-1 0,-24 25,0 0,-24 0,24-1,-25 1,0 0,0-25,0 25,-24 0,-1-1,25 1,1 0,-1-25,0 0,0 25,0-25,50 0,0 0,0-25,0 25,-1 0,26 0,0 0,-1 0,-24 0,25 0,-1 0,-24 0,0 0,24 0,-24 0,0 0,0-25</inkml:trace>
  <inkml:trace contextRef="#ctx0" brushRef="#br0" timeOffset="84360.5244">19000 5779,'-24'25,"24"0,-25-25,25 25,-25-25,25 25,-25-25,0 25,1-1,-1-24,50 0,-1 0,1 0,0 0,0 0,0 0,-1 25,-24 0,-24 0,24 0,-25 24,0-24,25 0,-25 0,0-1,25 1,0 0,25 0,0-25,-25 25,25-25,-25 24,0 1,25 0,-25 0,0 0,-25-1,25 1,0 0,-25 0,25 0,0-50,0-25,0 25,25-24</inkml:trace>
  <inkml:trace contextRef="#ctx0" brushRef="#br0" timeOffset="84543.982">19224 5755,'0'24,"24"1,-24 0,0 0,0 25,0-1,0 1,0-1,0 1,0 0,0 24,-24-24,24-26,0 26,0 0,0-26,-25-24,25-24,0-26,0 25</inkml:trace>
  <inkml:trace contextRef="#ctx0" brushRef="#br0" timeOffset="84811.7517">19348 5779,'0'-24,"24"24,1 0,0 24,0-24,-25 25,0 0,25 0,-25 0,-25 24,25-24,0 25,0-25,0 24,0 1,-25-1,25 1,0-25,0 24,0 1,0-25,0 24,0-24,25 0,-25 0,-25-50,25 0,0 0,-25 1</inkml:trace>
  <inkml:trace contextRef="#ctx0" brushRef="#br0" timeOffset="84963.1741">19199 6077,'25'0,"-1"0,-24-25,25 25,0 0,0 0,0 0,-1 0,1 0,0 0</inkml:trace>
  <inkml:trace contextRef="#ctx0" brushRef="#br0" timeOffset="85096.3531">19248 6201,'25'0,"0"0,0 0,0 0,-1 0,1 0,0 0,0-25,0 25,-25 25</inkml:trace>
  <inkml:trace contextRef="#ctx0" brushRef="#br0" timeOffset="85287.4401">19025 6499,'0'25,"25"-25,0 0,0 0,24 0,1 0,-1 0,1-25,0 25,-1 0,1 0,-1 0,1 0,0 25,-1-25,-24 0,0 0</inkml:trace>
  <inkml:trace contextRef="#ctx0" brushRef="#br0" timeOffset="85899.6703">20241 5804,'0'-25,"-25"25,25-24,-25 48,0-24,25 25,-25-25,1 25,-1-25,25 25,-25-25,0 25,0-25,1 25,-1-1,50-24,-1 0,1 0,0 0,0 0,0 0,-1 0,1 25,-25 0,0 0,-25 0,1 24,-1-24,0 0,0 0,25-1,-25-24,1 25,48-25,-24 25,25-25,-25 25,25-25,0 25,0-1,-25 1,0 0,0 0,0 0,-25-1,25 1,-25-25,25 25,-25-50,25 0</inkml:trace>
  <inkml:trace contextRef="#ctx0" brushRef="#br0" timeOffset="86243.5356">20315 5829,'25'0,"0"-25,-1 25,1 0,0 0,0 0,0 0,-1 0,1 0,-25 25,-25 0,1-25,-1 25,0 0,-25 24,26-24,-1 0,-25 24,25-24,1 0,-1 0,50 0,-1-50,1 25,0 0,25-25,-26 25,1-25,25 0,-25 1,-1 24,1-25,0 0,0 25,-25-25,0 0,-25 25,25-24</inkml:trace>
  <inkml:trace contextRef="#ctx0" brushRef="#br0" timeOffset="86448.491">20315 5606,'0'25,"25"-1,-25 1,0 25,25-1,-25 26,24-1,1-24,-25 24,25 1,0-1,-25 1,25-26,-25 1,24-1,-24-24,0 0,25 0,-25 0,0-50,0 0,0 0,25-24</inkml:trace>
  <inkml:trace contextRef="#ctx0" brushRef="#br0" timeOffset="86596.2085">20687 6003,'-25'25,"0"-25,1 24,-1 1,0 0,0 0,0 0,1-1,-1 1,0 0,0 0,0-25,1 0,-51-50,50 50,1-25</inkml:trace>
  <inkml:trace contextRef="#ctx0" brushRef="#br0" timeOffset="86715.6028">20439 5507,'25'0,"0"24,-1-24,1 25,0 0,0-25,0 25,24-25,-24 25</inkml:trace>
  <inkml:trace contextRef="#ctx0" brushRef="#br0" timeOffset="87816.4732">20910 5804,'-24'25,"24"0,0 0,24 0,-24-1,25 1,-25 0,25-25,-25 25,25-25,-25-25,25 25,-1-25,1 0,0 25,-25-24,25-1,0 25,-25-25,24 0,-24 0,0 0,-24 25,-1-24,25-1,-25 25,25 25,0-1,0 26,0 0,-25-1,25 26,0-26,-25 26,25-1,0 1,0-1,-24-24,24-1,0-24,0 0,0 0,24-50,-24 0,0 0,25-24,-25-1,25 0,0 1,-25-26,25 26,-1-1,-24-24,25 24,-25 1,0 24,25 0,-25 0,25 25,0 0,-25 25,24-25,1 0,0 25,25-25,-26 25,26-25,-25 0,0 0,-1 0,1 0,0-25,0 25,-25-25,0 0,0 0,-25 0,25 1,-25-1,25 0,-25 25,1-25,24 50,-25 0,25 0,0-1,-25 26,25 0,0-1,0 1,-25 0,25-1,0 1,0-1,0-24,0 0,-25 0,1-50,24 0,-25 0,0 1,0-1,0 25,50 0,0 0,0 0,24 0,-24 0,25 0,-25-25,-25 50,24-25,1 0,-25 25,0-1,-25 1,25 0,-24 0,-1 0,-25-1,25 26,1-25,-26 0,25-1,0-24,25 25,0-50,25 25,0 0,0 0,24 0,-24 0,0-24,0 24,0 0,-1 24,1-24,0-24,0 24,0 0</inkml:trace>
  <inkml:trace contextRef="#ctx0" brushRef="#br0" timeOffset="88108.0284">21927 5730,'25'-25,"0"25,0 0,24 0,-24-25,0 25,0 0,0 25,-1-25,1 0,-25 25,-25 0,1-25,-1 24,0 1</inkml:trace>
  <inkml:trace contextRef="#ctx0" brushRef="#br0" timeOffset="88244.3952">21828 6003,'0'0,"-25"0,25 25,25-25,0 0,25 0,-26 0,26 0,0-25,-26 25,26-25,-25 25,0-25,-1 25,-24-25,25 25</inkml:trace>
  <inkml:trace contextRef="#ctx0" brushRef="#br0" timeOffset="88411.6085">22126 5804,'-25'25,"25"0,0 0,-25 0,25 24,-25-24,25 25,-24-1,-1 1,0-1,0-24,0 25,1-25,-1-1,25 1,0-50,25 1</inkml:trace>
  <inkml:trace contextRef="#ctx0" brushRef="#br0" timeOffset="88652.411">22101 6052,'-25'25,"25"0,-25 0,25 24,-24-24,24 25,0-25,0-1,0 1,0 0,24 0,1 0,0-25,25 0,-26 0,1-25,25 25,-25 0,-1-25,26 25,-25-25,0 25,-25-25,24 25,-24-24,0-1,0 0,0-25,0 26,0-26,0 0</inkml:trace>
  <inkml:trace contextRef="#ctx0" brushRef="#br0" timeOffset="89203.8949">22820 5482,'25'0,"0"0,0 0,0 0,-1-25,1 25,0-25,0 25,0 0,-25-25,24 25,-48 25,24 0,-25 0,0 0,0-1,0 1,1 0,-1 25,0-26,0 1,0 0,1-25,24 25,24-25,1 0,0 0,0 0,0-25,-1 25,1 0,0 0,-50 25,0 0,1-1,-1 1,0 0,-25 0,1 25,24-26,-25 1,25 0,1 0,24 0,-25-25,25 24,25-24,-1 0,1 0,0-24,0 24,25 0,-1-25,-24 25,25 0,-1-25,-24 25,0 0,24-25,-24 25,-25-25</inkml:trace>
  <inkml:trace contextRef="#ctx0" brushRef="#br0" timeOffset="89367.9045">23019 5779,'0'25,"-25"0,25 0,0 0,-25 24,0 1,1 0,-1-1,0-24,0 25,0-1,-24 1,24-25,0 24,0-24,0 0,1-25</inkml:trace>
  <inkml:trace contextRef="#ctx0" brushRef="#br0" timeOffset="89511.6057">22920 6176,'24'25,"1"-25,0 25,0 0,0 0,-1-1,1 1,0 0,0 0,0 0,-1-25,-24 24,25-24</inkml:trace>
  <inkml:trace contextRef="#ctx0" brushRef="#br0" timeOffset="115875.9291">5135 8855,'0'25,"0"0,0 0,0-1,0 26,0 0,-25-25,25 24,-25 1,0-1,25 1,-25 0,1-26,-1 26,0-50,0 25,0 0,1-25,-1-25,0 0,0 0,25 0,-25-24,25 24,0 0,0 0,0 1,25-1,-25 0,25 25,0 0,0 0,-1 25,26-25,-25 25,-25-1,25 26,-1-25,1 0,0-1,-25 1,25 0,0-25,-25 25,24-25</inkml:trace>
  <inkml:trace contextRef="#ctx0" brushRef="#br0" timeOffset="116035.9409">5283 9153,'0'25,"0"0,0-1,0 1,0 0,25 25,-25-26,0 1,0 0,0 25,0-26,0 1,0 0,25-25,-50 25,0-25</inkml:trace>
  <inkml:trace contextRef="#ctx0" brushRef="#br0" timeOffset="116384.4114">4713 8781,'25'0,"-1"0,1 0,25 0,-25-25,24 50,1-25,0 0,-1 0,1 0,24 0,-24 0,-1 25,1-25,-25 0,24 0,-24 0,0 24,0-24,0 0,-25-24,0-1,-25 25,25-25,-25 0,0-24,-49-26,74 50,-25 1</inkml:trace>
  <inkml:trace contextRef="#ctx0" brushRef="#br0" timeOffset="116903.5856">7764 8930,'25'0,"-25"24,24 26,-24-25,-24 0,24 24,0-24,-25 25,0-25,0 24,0-24,1 0,-1 0,0-1,25 1,-25-25,0 0,1 0,-1 0,25-25,-25 25,0-24,25-26,0 25,-25 0,25-24,25 24,0 0,0 25,0 0,-1 0,1 0,0 0,0 25,0 0,-1-25,1 25,0-1,0 1,-25 0,25-25,-1 25,-48-50,24 50</inkml:trace>
  <inkml:trace contextRef="#ctx0" brushRef="#br0" timeOffset="117163.4942">7962 9128,'25'0,"-25"25,25 0,0 0,-25-1,0 1,25-25,-25 25,0 0,0 0,-25-1,25 1,-25-25,0 25,0-25,25 25,-25-25,50-25,0 25,0 0,0 0,0 0,-1-25,1 25,0 0,0 0,0-25</inkml:trace>
  <inkml:trace contextRef="#ctx0" brushRef="#br0" timeOffset="117468.3972">7392 8830,'0'-24,"25"24,-1 0,1 0,25 0,-1 0,1 24,-25-24,24 0,1 0,0 0,-1 0,-24 0,25 0,-1 0,-24-24,0 24,0 0,0-25,-50 0,25 0,-25 25,0-25,25-24,-25 24</inkml:trace>
  <inkml:trace contextRef="#ctx0" brushRef="#br0" timeOffset="117979.6267">10294 8706,'25'25,"-25"0,0 0,25 24,-50-24,25 0,0 25,0-26,-25 26,0-25,25 25,-25-26,1 1,-1-25,0 25,0-25,0 0,1 0,-1 0,0 0,0-25,0 0,25 1,-25-1,25 0,0 0,0 0,25 25,0-25,0 25,25 0,-26 25,1-25,25 25,-25 0,-1-25,1 25,0 0,0-1,0 1,-1 0,1 0</inkml:trace>
  <inkml:trace contextRef="#ctx0" brushRef="#br0" timeOffset="118291.7731">10492 8979,'25'-25,"-25"50,25-25,-25 25,25-25,0 25,-25 0,24-25,-24 25,-24-1,-1 1,0 0,0-25,50 25,0 0,0-25,-1 24,-24 1,0 0,0 0,0 0,-24-1,-1 1,0-25,-25 25,26 0,-26-25,25 0,-24 0</inkml:trace>
  <inkml:trace contextRef="#ctx0" brushRef="#br0" timeOffset="118584.8378">9996 8558,'25'0,"0"0,0 24,0-24,24 0,1 0,-25 0,49 25,-24-25,-1 0,1 25,-1-25,-24 0,25 0,-25 0,-1 0,1 0,-50-25,1 0,-1 25,0-24,0-26,0 25</inkml:trace>
  <inkml:trace contextRef="#ctx0" brushRef="#br0" timeOffset="119071.947">12427 8682,'0'24,"0"1,0 0,0 0,0 24,-25-24,25 25,0-25,-24 24,-1-24,0 0,0 25,0-26,1 1,-1-25,0 25,0-25,0 0,0 0,1 0,-1-25,0 0,25 1,-25-1,25 0,0 0,0-25,25 26,0 24,0-25,-1 25,1 0,0 0,0 0,25 25,-26-25,1 24,0 1,0 0,0 0,-25 0,0-50</inkml:trace>
  <inkml:trace contextRef="#ctx0" brushRef="#br0" timeOffset="119275.8837">12601 8979,'0'25,"-25"0,25 0,0 0,0-1,0 1,0 0,0 0,25 0,0-1,-1 1,1-25,0 0,25 25,-26-25,1 0,0-25,25 25,-26-25,-24 1</inkml:trace>
  <inkml:trace contextRef="#ctx0" brushRef="#br0" timeOffset="119448.1297">12824 8954,'0'25,"-25"0,25 0,-25 0,25 0,-24 24,24 1,-25-1,25 1,-25 0,0-1,25-24,-25 25,25-26,-24 1,-1-25</inkml:trace>
  <inkml:trace contextRef="#ctx0" brushRef="#br0" timeOffset="119759.6017">12105 8607,'24'0,"1"25,25-25,0 0,-1 0,26 0,-26 0,1 0,24 25,-24-25,24 25,-24-25,-1 0,1 24,-25-24,0 0,-1 0,-48-24,24-1,-25 0,0 25,-25-50,26 26,-26-1</inkml:trace>
  <inkml:trace contextRef="#ctx0" brushRef="#br0" timeOffset="120355.5221">13866 8657,'0'-25,"0"0,0 50,0 0,25 0,-25-1,24 26,1 0,-25-1,25 26,-25-26,0 1,25 0,-25-1,0 1,0-25,0-50</inkml:trace>
  <inkml:trace contextRef="#ctx0" brushRef="#br0" timeOffset="120603.7332">13940 8756,'25'-25,"0"25,0 0,24 0,1-25,-25 25,49 0,-24 0,-1-24,1 24,0 0,-1 0,-24 24,0-24,0 0,-1 0,1 25,-25 0,-25 0,25 0,0-1,-24 1,-1 0,0 25,0-1,0-24,25 25,-24-25,-1 24,25-24,-25 0,0-25,25 25,-25-25</inkml:trace>
  <inkml:trace contextRef="#ctx0" brushRef="#br0" timeOffset="120783.8674">14188 8781,'0'0,"0"25,0 24,0-24,0 25,0-1,0-24,0 0,0 0,0 0,25-25,-50-50,50 25,0-25</inkml:trace>
  <inkml:trace contextRef="#ctx0" brushRef="#br0" timeOffset="120971.8616">14387 8731,'0'0,"-25"0,25 25,-25 0,25 0,-25-1,0 26,1-25,-1 24,-25 1,25-25,1 25,-1-26,25 1,-25-25,50 0,0 0,-1 0,1-25,25 1,-1 24,1-25,0 0,24 0,-24 0,-1 0</inkml:trace>
  <inkml:trace contextRef="#ctx0" brushRef="#br0" timeOffset="121468.4393">14858 8533,'25'0,"-25"25,-25-25,25 24,-25 1,0 0,1-25,48 0,-24 25,25-25,-25 25,0-1,0 1,0 0,0 0,-25 0,25-1,-24-24,24 25,0 0,24-25,1 25,-25 0,0-1,0 1,0 0,0 0,0 25,-25-26,25 26,0-25,-24 0,24-1,24-48,-24-1,25 0,-25-25,25 1,0-26</inkml:trace>
  <inkml:trace contextRef="#ctx0" brushRef="#br0" timeOffset="121587.9281">15106 8458,'-25'25,"25"0,-25 0,25 0,-24-1,-1 1,25 0,-25 0,25 0,-25-1,50-24</inkml:trace>
  <inkml:trace contextRef="#ctx0" brushRef="#br0" timeOffset="121747.6349">15081 8657,'0'25,"0"-1,0 26,0 0,-25-1,25 26,0-1,-24 1,24 24,0-25,-25 25,0-24,25 24,0-25,-25-24,25 0,0-26,0 1,0-50,0 1,0-26,0 0</inkml:trace>
  <inkml:trace contextRef="#ctx0" brushRef="#br0" timeOffset="121919.6414">15205 8310,'25'0,"0"24,0 1,-1 0,-24 0,25 0,-25-1,0 1,-25 0</inkml:trace>
  <inkml:trace contextRef="#ctx0" brushRef="#br0" timeOffset="122200.0532">15156 8632,'24'0,"1"0,0 0,0-25,0 25,-1 0,1-25,0 25,0 0,0 0,0 0,-50 25,25 0,-25 0,25 0,0-1,-25 1,25 0,0 0,0 24,0-24,-25 25,25-1,0-24,0 0,0 0,0 0,0 0,-25-25,25-25,-24 0,24 0,-25 0</inkml:trace>
  <inkml:trace contextRef="#ctx0" brushRef="#br0" timeOffset="122596.0811">15205 8855,'0'0,"0"-25,0 1,25 24,0 0,0 0,-1 0,1 0,0 24,0 1,-50 0,25 0,-25 0,0-25,1 24,24 1,-25 0,0-25,50 0,0 0,-1-25,1 25,25 0,-25 0,0 0,-25 25,24-25,1 25,-50 0,25 0,-24-1,-1 1,0 0,0 0,-25 0,26-25,-1 24,0 1,0-25,0 0,50 0,0 0,0-25,24 25,-24 0,0-24,0 24,25 0,-26 0,26 0,-25-25,0 25,24 0</inkml:trace>
  <inkml:trace contextRef="#ctx0" brushRef="#br0" timeOffset="122943.5634">15999 8359,'-25'25,"0"-25,25 25,-24-25,-1 25,0-1,0 1,25 0,-25 0,25 0,-24-25,48 0,-24-25,25 25,-25 25,25-1,-25 1,0 25,0-1,25 1,-25 0,0-1,0 1,0-1,-25 1,25 0,25-25,-25 24,0-24</inkml:trace>
  <inkml:trace contextRef="#ctx0" brushRef="#br0" timeOffset="123248.5925">16049 8632,'24'0,"-24"-25,25 25,0 0,25 0,-26-25,1 25,25 0,-25-24,24 24,1 0,-25-25,0 25,-1 0,-24 25,25-25,-25 24,-25-24,25 25,0 25,-24-25,24 24,0-24,-25 25,25-1,0 1,0-1,-25 1,25 0,0-1,-25-24,25 0,0 0,0 0,0-1,-25 1,0-50,1 1,-1-1,0 0,0-25</inkml:trace>
  <inkml:trace contextRef="#ctx0" brushRef="#br0" timeOffset="123524.0996">16123 8706,'0'25,"0"0,0 0,0 0,0-1,0 26,0-25,0 0,0-1,0 1,0-50,25 1,-25-26,0 25,25 0,-1 1,-24-1,25 0,0 0,0 25,-25 25,25-25,-25 25,24-25,-24 25,0-1,0 1,-24 0,24 25,0-26,-25 1,25 0,-25-25,25 25,-25-25,0 0,1 0</inkml:trace>
  <inkml:trace contextRef="#ctx0" brushRef="#br0" timeOffset="123799.7212">16917 8161,'25'25,"-25"24,24-24,-24 25,0-26,25 26,-25-25,0 0,0 24,0-24,0 0,0 0,-25-50</inkml:trace>
  <inkml:trace contextRef="#ctx0" brushRef="#br0" timeOffset="124059.9446">17016 8161,'0'-25,"25"25,0 0,-1 0,1 0,0 0,0 0,0 0,-1 0,1 0,0 0,-25 25,25-25,-25 25,-25-25,25 24,0 1,0 0,0 0,0 0,-25-1,25 1,0 0,0 0,0 0,-25-25,-24-25,49 0</inkml:trace>
  <inkml:trace contextRef="#ctx0" brushRef="#br0" timeOffset="124371.6279">17041 8285,'25'0,"-1"0,1 25,0-25,0 0,0 0,-50 24,0 1,0-25,0 25,1 0,-1-25,50 0,24 0,-24 0,0-25,0 25,-1 0,1 0,0-25,-25 50,-25-25,0 0</inkml:trace>
  <inkml:trace contextRef="#ctx0" brushRef="#br0" timeOffset="124571.9958">16718 8632,'25'0,"0"0,0-25,24 25,1 0,0-25,24 1,0 24,-24-25,24 0,-24 25,0-25,-1 25,1 0,-25 0,-1 0,1 0,-50 0,1 25,-26-25</inkml:trace>
  <inkml:trace contextRef="#ctx0" brushRef="#br0" timeOffset="124724.4976">16917 8607,'0'25,"0"0,0 0,0-1,0 1,0 0,25 25,-25-26,0 1,0 0,0 0,0 0,0-1,0 1,-25-50,25 1</inkml:trace>
  <inkml:trace contextRef="#ctx0" brushRef="#br0" timeOffset="124999.9835">17016 8706,'0'0,"0"-24,25-1,0 0,-1 25,1 0,0 0,0 0,0 0,-1 0,1 0,0 0,0 0,-25 25,25-25,-50 25,25-1,-25 1,25 0,0 0,-25 0,25-1,-25 1,25 0,-24-25</inkml:trace>
  <inkml:trace contextRef="#ctx0" brushRef="#br0" timeOffset="125695.4511">17016 8806,'25'-25,"0"25,-1 0,1 0,0 0,0 25,-25-1,0 1,-25-25,25 25,-25-25,50 0,-25-25,0 0,0 1,25-1,-25 0,0 0,0 0,0 1,0-1,0 0,0 50,-25 0,25 24,-25 1,25-1,0 1,0 0,-25-1,25 1,0-25,0 24,0-24,-24 0,-1-50,0 0,25 1,-25-1,25 0,-25 25,25-25,0 0,0 0,25 25,0 0,0 0,0 0,24 0,-24 0,0 0,0 25,-1-25,1 0,-25 25,25 0,-50 0,0 0,1-1,-1 1,0-25,-25 25,26 0,-26 0,0-25,26 24,-1-24,50 25,-1-25,1-25,0 25,25 0,-1 0,1 0,-1-24,1 24,0 0,-1 0,-24 0,25 0,-26 0,1 0</inkml:trace>
  <inkml:trace contextRef="#ctx0" brushRef="#br0" timeOffset="127544.1413">4118 10988,'0'-24,"0"-1,24 25,1 25,-25-1,0 1,-25 0,25 0,-24 0,-1-1,25 1,-25 25,0-25,0-25,25 25,0-50,25 25,0-25,0 25,-25-25,25 25,-1 25,1-25,-25 25,0 0,0-1,0 26,-25-25,25 0,-24-1,-1 1,25 0,-25 0,25 0,25-50,0 25,-1 0,-24 25,0-1,25-24,-25 25,0 0,0 25,-25-26,25 1,0 0,0 0,0 0,-74-100,74 50</inkml:trace>
  <inkml:trace contextRef="#ctx0" brushRef="#br0" timeOffset="127711.3805">4291 11088,'25'0,"0"0,0 0,-1 0,1 0,0-25,0 25,0 0,-1 0,-24 25,-24-1</inkml:trace>
  <inkml:trace contextRef="#ctx0" brushRef="#br0" timeOffset="127879.5601">4217 11410,'25'0,"-1"-25,1 25,0-24,25-1,-1 0,-24 0,25 0,-26 1,1-1,0 25,0-25,0 0,-25 0,0 0,-25 25,0 0,25-24</inkml:trace>
  <inkml:trace contextRef="#ctx0" brushRef="#br0" timeOffset="128071.8096">4316 10840,'0'24,"25"1,0 0,-25 25,24 24,1 0,0 1,0-1,0 1,24-1,-24 25,0-24,-25-1,25 1,-1-26,1 1,0-25,-25-1,25-48,-25-1,0 0,0-25,25 1</inkml:trace>
  <inkml:trace contextRef="#ctx0" brushRef="#br0" timeOffset="128191.8479">4738 11212,'-25'0,"25"25,-25-25,25 24,-25 1,0 0,1 25,-1-26,0 26,0-25,0 0,1-1,-1-24,0 0,0 0</inkml:trace>
  <inkml:trace contextRef="#ctx0" brushRef="#br0" timeOffset="128348.2412">4440 10740,'0'25,"25"-25,0 25,-25 0,24 24,1-24,0 0,0 25,0-26</inkml:trace>
  <inkml:trace contextRef="#ctx0" brushRef="#br0" timeOffset="128971.7621">5011 11112,'0'-24,"0"48,0 1,0 0,0 0,0 25,-25-26,25 26,-25-25,25 24,-25-24,25 0,0-50,0 0,25 1,0-26,-25 25,25 25,-1-25,1 1,0 24,0 0,24 0,-24 0,0 0,0 0,0 24,-1-24,-24-24,-24 24,-1-25,25 0,-25 0,0 0,25-24,-25 24,25 0,-24-25,24 26,0 48,0 26,0-25,0 49,24 1,-24-1,0 1,-24-1,24 0,0 26,0-26,0-24,0 24,0-49,0 0,0-1,0-73,24 24,-24-25,0-24,0 24</inkml:trace>
  <inkml:trace contextRef="#ctx0" brushRef="#br0" timeOffset="129615.2452">5283 11013,'0'-25,"25"50,-25 0,25 0,-25 0,25-1,0-24,-1 25,26-25,-25 0,0 0,-1-25,1 1,0-1,0 0,0 0,-25 0,24 25,-24-24,-24-1,-1 0,0 25,0-25,0 25,1-25,-1 25,25 25,0 0,0 0,0 0,0 24,0 1,0-1,0 26,0-25,0-1,0 1,0-1,0 1,0-25,0 0,0-1,-25-48,0-1,0 0,1 0,-1 0,50 25,-1 0,1 0,0 0,0 0,0 0,-1 0,1 0,0 0,0 0,-50 0,25 25,-25-25,25 25,-25 0,1 0,-26-1,25 26,0-25,1 0,-1-1,0-24,25 25,25-25,0 0,-1 0,1 0,0-25,25 25,-26 0,26-24,-25 24,0 0,24-25,-24 25,0 0,0 0,-25-25</inkml:trace>
  <inkml:trace contextRef="#ctx0" brushRef="#br0" timeOffset="130307.7128">6127 10765,'0'25,"25"-25,-25 25,24 0,-24-1,0 1,25 25,-25-25,25-1,0-48,-25-1,25 0,49 50,-74-75,25 25,-25 1,-50-51,50 50,0 50,0 0,-25 0,25 0,-24 24,24-24,-25 25,0-26,25 1,-25 25,0-25,1-1,-1-24,0 25,0-25,50-25,0 1,24 24,-24-25,0 25,0 0,0-25,-1 25,1 0,0 0,0 25,-50 0,0-1,0 1,1 0,-26 25</inkml:trace>
  <inkml:trace contextRef="#ctx0" brushRef="#br0" timeOffset="130456.5789">5978 11435,'-25'25,"50"-50,-25 50,25-50,0 25,24-25,1 25,-1-25,1 25,0-24,-1 24,-24-25,25 25,-26-25,1 25,0 0,-25-25,-25 25</inkml:trace>
  <inkml:trace contextRef="#ctx0" brushRef="#br0" timeOffset="130616.0974">6226 11187,'0'25,"0"0,25 24,-25-24,-25 25,25-26,0 26,0 0,-25-26,25 26,-25-25,1 24,-1-24,0 0,0 0,0-25,-24-50,24 50</inkml:trace>
  <inkml:trace contextRef="#ctx0" brushRef="#br0" timeOffset="130739.4739">6226 11460,'0'0,"25"0,0 25,-1-1,26 1,-25 0,0 0,24 0,-24-1,0 26,0-50,-1 25,1 0</inkml:trace>
  <inkml:trace contextRef="#ctx0" brushRef="#br0" timeOffset="131316.3954">7020 10716,'-25'0,"0"24,0-24,1 25,-1 0,0 0,0 0,0-1,50-24,0 0,0 25,0-25,-25 25,0 0,0 0,-25-1,0 1,0 0,0 0,50-50,0 25,-25-25,25 25,0 0,-1 0,1 0,-25 25,0 0,0 0,-25-1,1 1,24 0,-25 0,0 25,0-26,0-24,0 25,25-50,25 1,0-1,0 0,25 0,-26 0,26 0,-25 25,24 0,-24-24,0 24,25 24,-26-24,1 25,-25 0,0 0,-25-25,25 25,-24-25,-1 25,0-25,0 0</inkml:trace>
  <inkml:trace contextRef="#ctx0" brushRef="#br0" timeOffset="131495.7303">6995 11187,'25'25,"-25"0,25 24,-25-24,0 25,24-26,-24 26,0 0,0-1,-24 1,24-1,0-24,-25 25,25-25,0-1,-25-24,25-24,-25-1,0 0,25 0,-24-24</inkml:trace>
  <inkml:trace contextRef="#ctx0" brushRef="#br0" timeOffset="131607.6483">6896 11410,'-50'-25,"100"50,-100-25,50 25,-25 0,25 0,-25-1,1 1,24 0,-25 0,25 0,-25-25,25-25</inkml:trace>
  <inkml:trace contextRef="#ctx0" brushRef="#br0" timeOffset="131740.3659">7268 11435,'0'0,"25"0,-1 25,26 0,-25-1,0-24,-1 25,1 0,-50-50</inkml:trace>
  <inkml:trace contextRef="#ctx0" brushRef="#br0" timeOffset="139751.5449">9847 10988,'0'25,"25"0,-25 0,0 24,0 1,25 25,-25-26,0 1,0 24,0-24,0-1,0-24,0 0,0 0,0-50,0-25,0 26,0-26,0 0,0 1,0-1,0-24,0 49,25-25,-25 25,25 1,-25-1,24 25,1 0,0 25,0-25,-25 24,25-24,0 25,-1 0,1 0,0-25,0 25,0-25,-1 0,1 25</inkml:trace>
  <inkml:trace contextRef="#ctx0" brushRef="#br0" timeOffset="140119.6767">10468 11088,'0'0,"-25"-25,0 25,0-25,0 25,1 0,-1 0,0 25,0 0,0-1,1 26,-1 25,25-26,0 1,0-1,0 1,0 0,0-26,0 1,25 0,-1-25,1-25,0 0,0-24,-25-1,25 25,-1-24,-24-1,25 1,-25-1,25 0,-25 25,0 1,0-1,0 50,0-1,0 1,0 0,0 25,0-25,0 24,0-24,25 25,0-26,-25 1,24-25,1 0,0 0,0-25,0 1,-25-1,24 0</inkml:trace>
  <inkml:trace contextRef="#ctx0" brushRef="#br0" timeOffset="140443.365">10716 11063,'-25'-25,"25"50,0 0,0-1,0 26,-25 0,25-1,0 26,0-26,-25-24,25 25,0-1,0-24,0 0,0-50,25 0,-25-24,0-1,25 1,-25-1,25 0,-1-24,1 24,-25 25,25-24,-25 24,25 25,-25 25,0 0,0-1,25 26,-50 0,25-1,0 1,0-25,25 24,-25-24,0 25,24-50,1 25,0-25,0 0,0-25,-1 0,26-25,-25 26</inkml:trace>
  <inkml:trace contextRef="#ctx0" brushRef="#br0" timeOffset="140935.8183">11162 10666,'0'-25,"-25"50,25 25,0-1,0 1,0 24,0 1,0-1,-25 0,25 26,0-26,0 1,0-1,0-24,0-26,0 1,0 0,0-50,0 0,0 1,0-26,0 0,0 1,0-1,25 1,-25-1,25 0,0 1,0 24,0 0,-1 25,1 0,0 0,-25 25,0 0,0-1,0 1,0 0,0 0,-25-25,25 25,-25 0,1-1,-1 1,0-25,0 25,0-25,0 0,1 0,-1-25,50 50,-1 0,1-25,0 25,-25-1,50 1,-25 0,-1-25,1 25,25-25,-25 0,24-25,-24 25,25-25</inkml:trace>
  <inkml:trace contextRef="#ctx0" brushRef="#br0" timeOffset="141175.9747">11832 10790,'0'0,"-25"-25,0 25,0 0,1 25,-1 25,25 24,-25 0,0 1,25-1,0 26,0-26,25-24,0 24,0-24,-1-26,26 26,0-25,-1-25,1 0,-1-25,26 0,-26 0</inkml:trace>
  <inkml:trace contextRef="#ctx0" brushRef="#br0" timeOffset="141527.6629">12526 10939,'-24'0,"24"25,0-1,0 1,-25 25,25-1,0 1,0 0,-25-25,25 24,-25 1,0-1,25-24,-24 0,-1 0,0-25,25 25,-25-25,0 0,1-25,-1 25,25-25,-25 0,25-24,0 24,0-25,0 25,25 1,0-1,-1 25,1 0,0 25,0-25,24 24,-24 1,0 0,0 0,0 0,-1-1,1 1,0 0,0-25,-25-25</inkml:trace>
  <inkml:trace contextRef="#ctx0" brushRef="#br0" timeOffset="141680.3459">12700 11137,'0'25,"0"0,0 0,0 0,0 24,0-24,0 25,0-26,0 26,0-25,0 24,0-24,25 0,-50-50</inkml:trace>
  <inkml:trace contextRef="#ctx0" brushRef="#br0" timeOffset="141947.6221">12154 10914,'25'0,"0"0,0 0,24 0,1 0,0 25,-1-25,1 0,-1 0,1 0,0 0,-26 0,26 0,-25 0,0 0,-25-25,0 0,-25 25,25-25,-25 25,25-24,-25-1,-24-25,49 25</inkml:trace>
  <inkml:trace contextRef="#ctx0" brushRef="#br0" timeOffset="142367.896">13767 11038,'0'0,"0"-25,-25 25,25 25,25 25,-50-26,25 26,0-25,-25 25,25-1,-25 1,0-25,1 24,-1-24,0-25,0 25,0-25,1 0,-1 0,0-25,0 25,0-25,1 0,24 1,0-1,0-25,0 25,0 1,24 24,1 0,0 0,0 0,0 0,24 24,-24 1,0-25,0 25,-1 0,1 0,0-25,-25-50,25 50</inkml:trace>
  <inkml:trace contextRef="#ctx0" brushRef="#br0" timeOffset="142616.0914">13841 11187,'0'0,"0"-25,25 25,-25 25,25-25,-25 25,24-25,-24 25,25-1,-25 1,0 0,0 0,-25 0,25-1,-24 1,24 0,-25-25,0 25,50-25,0 0,-1 0,1 0,0 0,0 0,0-25,-25 0,-25 0</inkml:trace>
  <inkml:trace contextRef="#ctx0" brushRef="#br0" timeOffset="142876.4258">13419 10914,'0'-25,"25"25,0 0,0 0,0 0,24 0,-24 25,25-25,-1 25,1-25,-1 25,-24-25,25 0,-1 0,-24 0,0 0,0-25,-25 0,0 0,0 0,-25 25,25-24,-25-1,25 0,-25 0,25-24,0 24,0 0</inkml:trace>
  <inkml:trace contextRef="#ctx0" brushRef="#br0" timeOffset="143263.9266">15304 10914,'0'0,"0"-25,0 50,0 0,0 0,-24 24,-1-24,25 25,-50-1,25 1,1-25,-1 24,0-24,-25-25,26 25,-1-25,0 0,0 0,0-25,1 0,24 1,0-1,0 0,0 0,0 0,24 0,1 25,0-24,25 24,-26 0,1 24,0-24,25 25,-26 0,-24 0,25-25,0 25,-50-75,50 50</inkml:trace>
  <inkml:trace contextRef="#ctx0" brushRef="#br0" timeOffset="143536.3876">15379 11063,'25'0,"0"25,-1-1,-24 1,0 0,0 0,0 0,0 0,-24-25,24 24,24-24,1 25,-25 0,25-25,-25 25,0 0,-25-1,25 1,-25-25,25 25,-24-25,-1 25,0-25,0-25,0 25,-24-25,24 0</inkml:trace>
  <inkml:trace contextRef="#ctx0" brushRef="#br0" timeOffset="143820.5479">14957 10691,'25'0,"0"0,0 25,-1-25,26 0,-25 24,24-24,1 0,0 0,-1 25,1-25,0 0,-26 0,1 0,0 0,0 0,-50-25,25 1,-25-1,25 0,-25 0,25 0,-24 1,-1-1,25 0,0 0</inkml:trace>
  <inkml:trace contextRef="#ctx0" brushRef="#br0" timeOffset="144211.3121">16570 10840,'0'24,"0"1,0 0,0 25,0-1,-25 1,0-1,0 1,25 0,-25-1,1-24,-1 0,0 0,0-25,0 25,0-25,1 0,24-25,-25 0,0 0,25 0,0 1,0-26,0 0,0 25,0 1,25-1,0 25,-1-25,1 25,0 25,0-25,0 25,24-1,-24 1,0 25,0-25,0-25,-25 25,24-1</inkml:trace>
  <inkml:trace contextRef="#ctx0" brushRef="#br0" timeOffset="144443.588">16743 11013,'0'25,"0"0,0 0,-25-1,25 1,0 0,0 25,-24-25,24-1,0 1,24 0,-24 0,25-25,-25 25,25-25,0 0,24 0,-24 0,0-25,0 25,24 0,-24-25,0 25,-25-25,25 25,-25-25</inkml:trace>
  <inkml:trace contextRef="#ctx0" brushRef="#br0" timeOffset="144644.1609">16917 11112,'0'-24,"0"-1,0 50,-25-1,25 1,0 0,0 0,-25 25,25-1,0 1,-25-1,25-24,-24 25,24-25,0-1,0 1,-25-25</inkml:trace>
  <inkml:trace contextRef="#ctx0" brushRef="#br0" timeOffset="144952.4958">16197 10765,'0'-25,"25"25,0 0,0 25,24-25,26-25,-25 50,24-25,0 0,1 0,-1 25,1-25,-26 0,1 0,-1 0,1 0,-25 0,0 0,-50-25,0 0,0 1,0-1,1 0,-1-25,0 26</inkml:trace>
  <inkml:trace contextRef="#ctx0" brushRef="#br0" timeOffset="145271.3847">17512 10716,'25'-25,"0"50,0-25,-1 24,1 26,0-25,0 24,0 1,-1 0,-24 24,25-24,-25-1,0 1,-25 0,25 24,-24-49,-1 24,0 1,0 0,-24-1,24 1,-25-1</inkml:trace>
  <inkml:trace contextRef="#ctx0" brushRef="#br0" timeOffset="147443.9885">18107 10964,'25'0,"0"0,0 0,0 0,-1 0,26 0,-25 0,0 0,-1 0,1 0,0 0,0 0,0 0,-50 0,0 0,0 0,0 24</inkml:trace>
  <inkml:trace contextRef="#ctx0" brushRef="#br0" timeOffset="147628.0947">18107 11137,'-24'0,"48"0,1 0,0-25,0 25,0 0,24 0,-24 0,25 0,-26 0,26 0,-25 0,0 0,-1 0,1 0,0 0</inkml:trace>
  <inkml:trace contextRef="#ctx0" brushRef="#br0" timeOffset="147947.6495">18802 10740,'0'25,"0"0,0 0,0 0,0 24,0 1,0-1,-25-24,25 25,0-1,0-24,0 0,0 0,25-25,0 25,0-25,-1 0,26-25,0 25,-1-25,-24 0,25 25,-1-25,1 25,-1-24,-24 24,25-25,-25 25,-1 0,-73-50,24 50</inkml:trace>
  <inkml:trace contextRef="#ctx0" brushRef="#br0" timeOffset="148143.7961">19224 10592,'-25'0,"25"24,-25 1,25 0,0 0,-25 24,25 1,0 24,-25-24,25 24,0 1,-24-26,-1 26,25-1,0-24,0 0,0-1,0-24,-25 25</inkml:trace>
  <inkml:trace contextRef="#ctx0" brushRef="#br0" timeOffset="149836.3846">21878 10716,'0'0,"-25"-25,25 0,25 25,0 0,24 0,-24 0,0 0,0 0,-1 25,1-25,0 0,0 0,0 0,-25 25,-25-25,0 24</inkml:trace>
  <inkml:trace contextRef="#ctx0" brushRef="#br0" timeOffset="149995.8249">21729 11013,'-25'0,"50"0,0 0,0 0,-1 0,26-25,0 25,-1 0,1-24,-25 24,24 0,1 0,-25-25,24 25,-24-25</inkml:trace>
  <inkml:trace contextRef="#ctx0" brushRef="#br0" timeOffset="150172.0454">22051 10790,'0'25,"0"0,0-1,-24 26,24-25,-25 24,25 26,-25-26,0 1,25-25,-25 25,1-26,24 26,0-75,24 0</inkml:trace>
  <inkml:trace contextRef="#ctx0" brushRef="#br0" timeOffset="150387.4629">22101 10988,'0'25,"0"0,0 0,-25 24,25 1,0-25,0 25,0-1,25-24,-25 0,25 0,0-1,-1-24,1 0,0 0,0 0,0-24,24 24,-24-25,0 0,-25 0,25 25,-1-25,1 1,-25-1,0 0,0 0,0 0,0-24</inkml:trace>
  <inkml:trace contextRef="#ctx0" brushRef="#br0" timeOffset="150583.3704">22696 10567,'0'25,"0"-1,25 1,0 0,0-25,0 0,-25-25,24 0,1 1,0-1</inkml:trace>
  <inkml:trace contextRef="#ctx0" brushRef="#br0" timeOffset="150811.7489">22895 10517,'-25'50,"50"-100,-75 125,50-51,-25 1,1 0,-1 0,0 0,0-1,0 1,25 0,-25-25,25-25,25 25,0 0,0-25,0 25,0 0,-1 0,1 0,0 0,0 0,-50 25,0 0,0-25</inkml:trace>
  <inkml:trace contextRef="#ctx0" brushRef="#br0" timeOffset="150967.6524">22572 11088,'25'0,"0"0,0 0,-1-25,1 25,25-25,-25 0,24 25,-24-25,25 25,-25-24,-1 24,1 0,-50-25</inkml:trace>
  <inkml:trace contextRef="#ctx0" brushRef="#br0" timeOffset="151127.9555">22771 10840,'0'49,"0"-24,25 0,-25 0,-25 24,25-24,0 0,-25 24,25-24,-25 25,0-25,25 24,-25-24,1 0,-1 0,0-25</inkml:trace>
  <inkml:trace contextRef="#ctx0" brushRef="#br0" timeOffset="151271.3821">22895 11237,'0'0,"0"24,25 1,-1 0,26 0,-25 0,0-1,-1 1,1-25,-25 25,25-25,-25-25</inkml:trace>
  <inkml:trace contextRef="#ctx0" brushRef="#br0" timeOffset="153167.6237">18479 12278,'0'-24,"-24"24,-1 24,25 1,-25 0,0 0,0 0,-24-1,-1 26,25-25,-24 0,-1 24,1-24,-1-25,25 25,0-25,1 0,48 0,1 0,0 0,25 0,-26 0,26 0,0 25,-1-25,1 0,-1 24,1-24,-25 25,24-25,-24 25,0-25,0 0,0 0</inkml:trace>
  <inkml:trace contextRef="#ctx0" brushRef="#br0" timeOffset="153479.4084">18901 12204,'-25'25,"1"24,24-24,-25 0,0 25,25-26,-25 26,0-25,1 24,-1-24,25 0,0 0,-25-25,50 25,0-25,-1 0,1 0,25-25,-25 25,24 0,-24 0,25-25,-1 25,-24 0,0 0,0-25,-1 25,1 0,-50 0,1 0,-1-25</inkml:trace>
  <inkml:trace contextRef="#ctx0" brushRef="#br0" timeOffset="153644.4201">19000 12179,'0'0,"0"25,0 0,-24 24,24 1,-25 24,25-24,-25 0,25 24,0 0,-25 1,25-26,-25 26,25-26,0 26,0-50,0 24,0-24</inkml:trace>
  <inkml:trace contextRef="#ctx0" brushRef="#br0" timeOffset="154392.3667">21878 12278,'25'0,"-1"0,1 0,25 0,-1 0,-24 0,0 0,25 0,-1-24,-24 24,0 0,0 0,-1-25,-24 0</inkml:trace>
  <inkml:trace contextRef="#ctx0" brushRef="#br0" timeOffset="154591.8505">22101 11956,'0'25,"0"-1,0 1,0 25,25-1,-25 1,0 25,0-1,0 0,0 1,0-1,0 1,0-1,0 0,0-24,0 0,0-26,0-48,0-1</inkml:trace>
  <inkml:trace contextRef="#ctx0" brushRef="#br0" timeOffset="154935.725">22002 12502,'0'0,"0"24,-25 26,0 0,0-1,25-24,-24 25,24-26,24-24,1-24,0-1,0 0,0-25,24 1,-24-1,25 1,-26-1,1 25,25-24,-25-1,-1 25,1-24,0 24,0 0,-25 0,-25 50,25 0,0 0,0 24,0 1,0-1,0 1,0 0,0-1,0 1,0-1,0 1,0-25,0 24,0-73,0-1</inkml:trace>
  <inkml:trace contextRef="#ctx0" brushRef="#br0" timeOffset="155220.1438">22423 12154,'25'0,"0"0,0 0,0 0,-25 25,24-25,1 25,-25 0,0 0,0-1,-25 1,25 0,0 0,0 24,0-24,0 25,0-25,0 24,0 1,0-1,25 1,-25 0,0-26,0 1,0 0,0 0,0 0,-25-50,1 25</inkml:trace>
  <inkml:trace contextRef="#ctx0" brushRef="#br0" timeOffset="155351.5581">22349 12452,'25'-25,"0"25,-1 0,1 0,-25 25,25-25</inkml:trace>
  <inkml:trace contextRef="#ctx0" brushRef="#br0" timeOffset="155483.5866">22349 12551,'25'0,"0"0,-1 0,1 0,0 0,0 0,-25 25,0 0</inkml:trace>
  <inkml:trace contextRef="#ctx0" brushRef="#br0" timeOffset="155611.7986">22349 12774,'0'0,"0"25,0 0,25-25,0 0,-1-25,1 25,0-25,0 25,0-24,24-1,-24 0,0 0,0 0,-1 1</inkml:trace>
  <inkml:trace contextRef="#ctx0" brushRef="#br0" timeOffset="156151.9369">22870 12080,'0'25,"0"-1,25 1,-25 0,0 0,25-25,-25 25,24-25,-24 25,25-50,0 25,0-25,-25 0,25 0,-1 0,-48 50,-1 0,0 0,0 0,0 24,1-24,-1 0,0 0,0 0,25-1,-25-24,25 25,25-50,0 25,0 0,0-24,-1 24,1-25,25 25,-25 0,-1-25,1 25,-50 25,1 0,-1-25,0 24,-25 1,26 0,-26 0,25 0,0-1,1 1,-1 0,50-25,-1 0,1 0,0-25,0 25,24-25,-24 25,25-24,-25 24,-1-25,26 0,-25 25,-50-25,0-24,0 49,1 0</inkml:trace>
  <inkml:trace contextRef="#ctx0" brushRef="#br0" timeOffset="156295.895">22969 12402,'0'0,"0"25,0 0,0 0,25 0,-25 24,-25-24,25 0,0 0,0-1,-25 26,1-25,-1 0,25 24,-25-24,0 0,0-25,1 25,-1-25</inkml:trace>
  <inkml:trace contextRef="#ctx0" brushRef="#br0" timeOffset="156439.5373">23068 12675,'25'25,"-25"0,25 0,0-1,0 1,-25 0</inkml:trace>
  <inkml:trace contextRef="#ctx0" brushRef="#br0" timeOffset="161791.8145">10021 14734,'-25'0,"25"25,0 0,25 24,-25 1,0 24,25 25,-25-24,0-1,0 25,0-24,0-1,0 1,-25-26,25 1,0 0,0-26,25-48,-25-1,0-25,0 1,0-26</inkml:trace>
  <inkml:trace contextRef="#ctx0" brushRef="#br0" timeOffset="162223.9164">10716 15106,'0'0,"0"-25,0 0,24 25,-24 25,25 0,-25 0,0 0,0 24,-25 1,25-1,0-24,-24 25,-1 0,0-26,0 1,25 0,-25 0,1-25,-1 0,0 0,0 0,0-25,1 0,-1 0,0 1,0-26,0 0,25 25,0 1,0-1,25 0,0 25,0 0,0 0,-1 25,26 0,-25-1,0 1,-1 0,26 0,-25 0,0-25,-1 25,1-1,0-24,-25-24</inkml:trace>
  <inkml:trace contextRef="#ctx0" brushRef="#br0" timeOffset="162372.0318">10889 15205,'0'25,"0"0,25 0,-25-1,0 26,0-25,0 25,0-26,0 1,0 0,0 0,0 0,-25-50</inkml:trace>
  <inkml:trace contextRef="#ctx0" brushRef="#br0" timeOffset="162623.5882">10393 14883,'25'25,"0"-25,0 24,24 1,-24-25,25 25,-1-25,1 0,-1 25,1-25,0 0,-1 0,-24 0,0-25,0 25,-1 0,-24-25,-24 0,-1 1,25-1,-25 0,0 0,25 0,-25 1</inkml:trace>
  <inkml:trace contextRef="#ctx0" brushRef="#br0" timeOffset="163055.532">12452 15056,'0'0,"0"-24,0 48,25-24,-25 25,0 0,0 0,0 24,0-24,-25 25,25-25,-25-1,25 1,-25 0,1 0,-1 0,0-25,0 0,0 0,1-25,-1 25,0-25,0 0,0 0,0 1,1-1,48 0,1 25,0 25,0-25,25 0,-26 25,26-1,0 1,-26-25,1 25,0-25,0 0,0 0</inkml:trace>
  <inkml:trace contextRef="#ctx0" brushRef="#br0" timeOffset="163315.8297">12626 15180,'0'0,"24"0,-24 25,25 0,-25 0,0 0,25-25,-25 24,0 1,0 0,0 0,-25-25,25 25,0 0,-25-25,1 24,48-24,-24-24,25 24,0 0,0 0,24-25,-24 25,25 0,-25-25,-1 25,1-25,0 25,-25-25</inkml:trace>
  <inkml:trace contextRef="#ctx0" brushRef="#br0" timeOffset="163571.5813">12105 14957,'-25'-25,"0"25,50 0,0 0,-1 0,26 0,0 25,-1-25,1 25,0-25,24 25,-24-25,-1 0,-24 0,25 0,-26 0,1-25,0 25,-25-25,25 0,-50 25,25-24,0-1,-25 0,0 0</inkml:trace>
  <inkml:trace contextRef="#ctx0" brushRef="#br0" timeOffset="163960.4472">13915 15032,'0'24,"0"1,0 0,-24 0,24 0,0 24,-25-24,25 0,-25 24,25-24,-25 0,0-25,1 25,-1-25,0 0,0 0,0-25,1 25,-1-25,0 0,25 1,-25-1,50 0,-25 0,25 25,0-25,-1 25,26 0,-25 25,24-25,-24 25,25 0,-25-25,-1 25,1-25,0 0</inkml:trace>
  <inkml:trace contextRef="#ctx0" brushRef="#br0" timeOffset="164515.5805">14114 15106,'0'25,"0"0,0-1,-25 1,25 0,0-50,25 0,-25 1,25 24,-1 0,1 0,0 0,-25 24,0 1,0 0,-25 0,25 0,-25-25,1 24,-1 1,0-25,50 0,0 0,-1 25,1-25,-25 25,25 0,-25 0,25-1,-25 1,0 0,0 0,-25 0,25-1,-25-24,0 0,1 25,-1-25,0 0,0-25,0 1,-24-1</inkml:trace>
  <inkml:trace contextRef="#ctx0" brushRef="#br0" timeOffset="164776.314">13618 14709,'25'0,"-25"25,24-25,1 25,0-25,0 25,24-1,1-24,0 25,-1-25,1 0,-1 0,1 0,-25 25,24-25,-24 0,0-25,-50 0,0 1,1-1,-1 0,0-25,0 26,0-26</inkml:trace>
  <inkml:trace contextRef="#ctx0" brushRef="#br0" timeOffset="165175.4775">15230 14932,'25'0,"-25"25,0 0,0 0,0 0,0 24,-25 1,25-25,-25 24,25-24,-25 25,1-26,24 1,-25 0,0-25,0 0,0 0,1-25,-1 0,25 1,0-1,0-25,0 25,25 1,-1-1,1 25,25 0,-25 0,-1 25,1-1,25-24,-25 25,-1 0,1-25,0 0</inkml:trace>
  <inkml:trace contextRef="#ctx0" brushRef="#br0" timeOffset="165364.4355">15478 15056,'-25'25,"25"0,0 0,0 24,0-24,0 0,0 0,25 0,-25-1,25 1,0 0,0-25,-1 0,1 0,0 0,0-25,0 25,-25-25,24 1,-24-1,25 25</inkml:trace>
  <inkml:trace contextRef="#ctx0" brushRef="#br0" timeOffset="165539.6186">15602 15131,'0'25,"0"-1,0 26,0-25,0 24,0-24,0 25,-25 0,25-26,0 26,-24-25,24 0,0-1,-25 1,0-25,0-25</inkml:trace>
  <inkml:trace contextRef="#ctx0" brushRef="#br0" timeOffset="165803.5333">14858 14833,'0'-25,"25"25,24 0,-24 0,25 0,24 0,1 0,-26 0,26 0,-1 25,1-25,-26 25,26-25,-51 0,26 0,-25 25,0-25,-50 0,25-25,-25 0,0 0,0 1,1-1,-1-25,0 25,0-24,25 24</inkml:trace>
  <inkml:trace contextRef="#ctx0" brushRef="#br0" timeOffset="166099.5537">16197 14660,'0'24,"25"1,-25 25,0-25,0 49,25 0,-25 1,0-1,0 1,0-1,25 0,-25 1,0-25,0-1,0 1,0-25,0-1</inkml:trace>
  <inkml:trace contextRef="#ctx0" brushRef="#br0" timeOffset="169111.923">16718 15056,'25'0,"0"0,0 0,0 0,-1 0,26 0,-25 0,0 0,-1 0,1 0,0 0,0-24,0 24,-50 0,0 0,0 24,0-24</inkml:trace>
  <inkml:trace contextRef="#ctx0" brushRef="#br0" timeOffset="169471.2841">16669 15230,'25'0,"-1"0,1 0,-25 25,25-50,-50 25,0 0</inkml:trace>
  <inkml:trace contextRef="#ctx0" brushRef="#br0" timeOffset="169788.4034">16694 15230,'-25'0,"50"0,-1 0,26 0,-25 25,24-25,1 0,0 0,-1 0,26 0,-51 0,26 0,0 0,-26 0,1 0,0 0,-50 0,25-25,-25 25,1 0,-1-25</inkml:trace>
  <inkml:trace contextRef="#ctx0" brushRef="#br0" timeOffset="169999.5798">16966 14759,'0'25,"-24"-25,24 49,0-24,0 25,0-1,0 26,0-1,-25 0,25 1,0-1,0 1,0-1,0-24,25-1,-25-24,0 0,24 0</inkml:trace>
  <inkml:trace contextRef="#ctx0" brushRef="#br0" timeOffset="170352.067">17512 14982,'-25'0,"25"25,0 0,0-1,0 26,0-25,0 24,0 1,25 0,0-26,0 1,-25 0,25 0,-1-25,1 0,0 0,0-25,0 0,-25-24,24 24,1-25,-25 1,0 24,25-25,-25 25,0 1,-25-26,25 25,-25 0,25 1,-24 24,-1-25,0 0,0 50,0-25,-24 25,24-1</inkml:trace>
  <inkml:trace contextRef="#ctx0" brushRef="#br0" timeOffset="171436.5304">21555 14808,'25'0,"0"0,0 0,24 0,-24 0,0 0,0 0,0 0,-1 0,-48 0,-1 0</inkml:trace>
  <inkml:trace contextRef="#ctx0" brushRef="#br0" timeOffset="171615.5791">21431 15081,'25'0,"25"0,-26 0,26-25,-25 25,24 0,1 0,0-24,-1 24,-24 0,0 0,25-25,-26 25,1 0</inkml:trace>
  <inkml:trace contextRef="#ctx0" brushRef="#br0" timeOffset="171775.6754">21754 14908,'-25'24,"25"26,-25-25,25 24,0-24,-25 25,25 24,-25-24,25-25,0 24,-24-24,24 0,0 0</inkml:trace>
  <inkml:trace contextRef="#ctx0" brushRef="#br0" timeOffset="171943.5492">21729 15180,'0'25,"0"0,0 25,-25-1,50-24,-25 25,0-25,25-1,-25 1,25 0,-1-25,26 0,-25 0,0 0,24-25,-24 0,25 1,-26-1,1 0,0 0,0 0,-25 0</inkml:trace>
  <inkml:trace contextRef="#ctx0" brushRef="#br0" timeOffset="172211.7419">22374 14635,'25'25,"-25"-1,24 1,1 0,-25 0,25-25,-25 25,25-25,-25-25,25 25,-25-25,24 0</inkml:trace>
  <inkml:trace contextRef="#ctx0" brushRef="#br0" timeOffset="172439.7856">22572 14635,'0'0,"0"25,-25-1,25 1,-24 0,24 0,-25 0,0 24,25-24,-25-25,0 25,25 0,-24-25,24-25,24 25,1 0,0 0,0 0,0 0,-1 0,1 0,0 0,-25 25,-50-50,26 25</inkml:trace>
  <inkml:trace contextRef="#ctx0" brushRef="#br0" timeOffset="172604.0868">22275 15156,'0'0,"-25"24,50 1,-1-25,1 0,25-25,-25 25,24-24,-24-1,0 25,24-25,-24 0,0 25,0-25,-25 1,-25 24</inkml:trace>
  <inkml:trace contextRef="#ctx0" brushRef="#br0" timeOffset="172739.578">22498 15007,'0'0,"-25"0,25 25,0-1,0 1,0 0,0 0,0 24,0-24,0 25,0-25,-25 24,25-24,-25 0,25 25,-24-26,-1 1,0-25</inkml:trace>
  <inkml:trace contextRef="#ctx0" brushRef="#br0" timeOffset="172891.1">22523 15354,'0'0,"0"25,24-25,1 25,0 24,0-49,0 25,-25 0,24-25,1 25,0-25,-50-25</inkml:trace>
  <inkml:trace contextRef="#ctx0" brushRef="#br0" timeOffset="174115.4445">16768 16768,'25'0,"0"0,-1 0,1 0,25-25,-1 25,-24 0,25-25,-25 25,-1 0,1 0,0 0,0 0,-50 0,25 25,-25-25,0 0,1 25</inkml:trace>
  <inkml:trace contextRef="#ctx0" brushRef="#br0" timeOffset="174271.575">16793 16942,'-25'0,"50"0,-75 0,50 24,25-24,0 0,0 0,-1 0,26 0,0-24,-1 24,1 0,-25 0,24-25,1 25,-25 0,-1 0,1-25,0 25</inkml:trace>
  <inkml:trace contextRef="#ctx0" brushRef="#br0" timeOffset="174579.6089">17611 16644,'-24'0,"-1"0,25 25,-25 0,25-1,0 1,0 25,25-25,-25 24,25 1,-1-25,1-1,0 1,0 0,0-50,-1 25,1-25,0 1,-25-1,25-25,0 1,-25 24,0-25,0 25,0-24,0 24,-25 0,25 0,-25 1,25-1,-25 25,0-25,1 25,-26 25,25 0,-24 24</inkml:trace>
  <inkml:trace contextRef="#ctx0" brushRef="#br0" timeOffset="175740.3355">21580 16545,'25'0,"0"0,-1 0,1 0,0-25,25 25,-25 0,24 0,-24 0,0-25,0 25,-1 0,-24-25,-24 25,24-24</inkml:trace>
  <inkml:trace contextRef="#ctx0" brushRef="#br0" timeOffset="175940.3762">21779 16222,'0'25,"0"0,0 24,0 1,0 0,0-1,0 26,0-26,0 26,0-26,0 26,-25-1,25-24,0-1,0-24,25 0,-25-75</inkml:trace>
  <inkml:trace contextRef="#ctx0" brushRef="#br0" timeOffset="176264.1368">21779 16644,'0'-25,"0"50,-25-25,25 25,-25 24,0-24,25 25,-25-1,25-24,-25 25,25-25,0-1,25-24,0-24,0-26,0 25,0-24,-1-1,1 0,0 1,0-1,0 1,-25-1,24 25,1 0,0 1,-25-1,0 0,25 25,-25 25,0 0,0 24,0-24,0 25,0-1,0 1,0-1,-25 1,25 24,0-24,0-25,0 0,0-1,0 1,-50-74,50 24</inkml:trace>
  <inkml:trace contextRef="#ctx0" brushRef="#br0" timeOffset="176560.3102">22027 16396,'24'-25,"1"25,0 0,0 0,0 0,-1 25,-24 0,0 0,0-1,0 1,0 0,0 0,0 0,-24-1,24 1,0 25,0-25,0 24,0 1,0-1,24-24,-24 25,0-1,0-24,25 0,-25 25,0-26,25 1,-50-50,0 25,25-24</inkml:trace>
  <inkml:trace contextRef="#ctx0" brushRef="#br0" timeOffset="176723.5692">22002 16718,'25'0,"-1"0,1-24,0 24,0 0</inkml:trace>
  <inkml:trace contextRef="#ctx0" brushRef="#br0" timeOffset="176835.5904">22027 16842,'24'0,"1"0,0 0</inkml:trace>
  <inkml:trace contextRef="#ctx0" brushRef="#br0" timeOffset="176971.4076">21977 17066,'25'24,"0"-48,-1 24,1 0,25-25,-25 0,-1 25,1-25,0-24</inkml:trace>
  <inkml:trace contextRef="#ctx0" brushRef="#br0" timeOffset="177384.5186">22498 16346,'0'25,"0"0,25 0,-25 0,24-1,1-24,-25-24,25-1,0 0,-25 0,25 0,-1 0,-24 1,25-1,-50 50,25-1,-24 1,24 25,-25-25,0 0,0 24,0-24,25 0,-24 0,-1-1,25 1,0-50,25 25,-25-24,24 24,1 0,0-25,0 25,0 0,-1 0,1 0,0 0,0 0,0 0,-50 25,-25-50,25 50,1-1</inkml:trace>
  <inkml:trace contextRef="#ctx0" brushRef="#br0" timeOffset="177531.783">22473 16867,'-25'0,"50"0,-50 25,50-25,0 0,0-25,-1 25,1-25,0 25,0-24,0-1,-1 0,1 25,0-25,0 25,0-25,0 25,-25-24</inkml:trace>
  <inkml:trace contextRef="#ctx0" brushRef="#br0" timeOffset="177696.0046">22671 16619,'-24'0,"24"25,0 0,0 0,0-1,0 26,0 0,0-26,0 26,-25 0,0-1,25 1,-25-25,0-1,25 1,-24 0,-1 0,0-50</inkml:trace>
  <inkml:trace contextRef="#ctx0" brushRef="#br0" timeOffset="177831.5482">22820 16942,'25'24,"0"1,0 0,-25 0,25-25,-25 25,0-1,24-24,-48-24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1:41:35.2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1935 1265,'0'25,"-25"-25,50 0,-25 25,25-25,-1 0,26 0,-25 0,24 0,-24-25,0 25,25 0,-26 0,26-25,-25 25,0 0,-1-25,1 25,-25 25,-25-25,1 0,-1 25</inkml:trace>
  <inkml:trace contextRef="#ctx0" brushRef="#br0" timeOffset="744.5157">2133 1017,'-25'-25,"25"50,25-25,-25 25,0 0,0-1,0 26,0-25,0 24,25 1,-25 0,0 24,0 0,0 1,0-26,0 26,0-1,0 1,0-1,0-24,0-1,0 1,0-25,0 0,0-1,0 1,-25-25,25-25,-25-24,1 24,24-25,-25 1,25-1,-25-24,25 24,-25-24,0 24,25-24,0 49,0-25,0 25,0 50,0 0,0 0,0 24,0 1,0-25,0 25,-24-1,24 1,0-25,0 24,24-74,1 1,0-26,25 0,-1 1,-24-1,25 0,-26 26,26-1,-25-25,0 25,-1 25,-24-24,0 48,0 1,-24 0,-1 0,0 0,0-25,25 24,-25 1,25 0,25-25,0 25,0 0,0-25,-1 25,1-1,25 1,-25 0,-1 0,1 0,0-25,0 24,0 1,-50-50,0 1,0-1,0-25</inkml:trace>
  <inkml:trace contextRef="#ctx0" brushRef="#br0" timeOffset="896.2644">2208 1067,'24'0,"1"24,0-24,0 25,0-25,-1 0,1 25,0-25,0 0,0 0,-1 0</inkml:trace>
  <inkml:trace contextRef="#ctx0" brushRef="#br0" timeOffset="1271.9112">3001 1141,'0'-25,"-24"25,24 25,-25 0,0-25,25 25,-25-1,0 26,1-25,-26 0,25-1,0 1,1 0,24-50,24 0,1 50,0 0,-25 0,25 0,-25 24,25-24,-25 25,0-1,0 1,0 0,0-26,0 26,0-25,0 0,0-1</inkml:trace>
  <inkml:trace contextRef="#ctx0" brushRef="#br0" timeOffset="1612.5465">2952 1339,'25'-24,"-1"24,26-25,-25 25,0 0,-1 0,26-25,-25 25,24 0,-24 0,25 0,-25 0,-1 0,1 0,0 25,-25 0,0-1,-25 1,25 0,0 0,-25 0,25 24,0 1,0-1,0 1,0 0,0-25,0 24,0 1,0-25,-24-1,24 1,0 0,0 0,-25-25,25-25,-25 25,0-25,0 0,-24 1,24-26</inkml:trace>
  <inkml:trace contextRef="#ctx0" brushRef="#br0" timeOffset="1916.4232">3026 1364,'-25'-25,"25"50,25 0,-25 0,0 24,0-24,0 0,0 0,25 0,-25-1,0 1,0 0,0-50,0 0,0 1,0-1,25 0,-25 0,25 0,-1 1,1 24,0 0,0 0,-25 24,25-24,-25 25,0 0,0 0,0 0,-25-1,25 1,-25 0,0 0,0 0,1-25,-1 25,25-50,-25 25</inkml:trace>
  <inkml:trace contextRef="#ctx0" brushRef="#br0" timeOffset="2184.0934">3671 943,'0'0,"0"-25,25 25,0 25,-25-1,25 26,-25-25,0 24,24 1,-24-25,0 0,0-1,0 1,0 0,-74-75,74 26</inkml:trace>
  <inkml:trace contextRef="#ctx0" brushRef="#br0" timeOffset="2459.5545">3770 967,'0'-24,"0"-1,25 25,0-25,0 25,0 0,-1 0,1 0,0 0,0 25,0-25,-25 25,0-1,0 1,0 0,0 0,0 0,0-1,0 1,0 0,0 0,0 0,-25-25,25 24,-25-24</inkml:trace>
  <inkml:trace contextRef="#ctx0" brushRef="#br0" timeOffset="2607.602">3795 1091,'25'-24,"0"24,0 0,-1 0,-24 24</inkml:trace>
  <inkml:trace contextRef="#ctx0" brushRef="#br0" timeOffset="2759.4217">3820 1191,'25'0,"0"-25,-1 25,1 0,0 0,0-25,0 25,-1 0,-48 0</inkml:trace>
  <inkml:trace contextRef="#ctx0" brushRef="#br0" timeOffset="2979.8625">3448 1414,'25'0,"-1"0,1-25,25 25,-1 0,26-25,-25 25,24-25,0 25,-24 0,0 0,24-24,-24 24,-26 0,26 0,-25 0,0 0,-1 0,-48 0,-1 0,-25 24,25-24,-24 0</inkml:trace>
  <inkml:trace contextRef="#ctx0" brushRef="#br0" timeOffset="3143.7333">3671 1414,'0'25,"0"-1,25 1,-25 25,0-25,0-1,0 1,0 0,0 0,0 0,0 0,0-50</inkml:trace>
  <inkml:trace contextRef="#ctx0" brushRef="#br0" timeOffset="3408.0212">3721 1513,'0'-25,"25"0,-1 1,1 24,0 0,0 0,0-25,-1 25,1 0,25 0,-25 0,-1 0,1 0,0 0,0 25,-25-1,0 1,0 0,-25 0,25 0,0-1,-25-24,25 25,0 0,-25 0,25 0,-24-25,-26-50,25 75</inkml:trace>
  <inkml:trace contextRef="#ctx0" brushRef="#br0" timeOffset="3903.5817">3820 1538,'25'0,"0"0,-1 0,1 0,0 0,0 0,0 0,-50 25,25-1,-25-24,0 25,0 0,1 0,-1 0,0 0,0-25,50 0,0-25,0 25,-1-25,1 0,0 25,0-25,0 0,-25 1,24 24,-24-25,0 0,0 0,-24 0,-1 25,0 0,25-24,-25 24,0 0,25 24,-24 1,24 0,0 0,0 0,24-1,-24 26,0-25,0 25,0-26,0 1,0 25,0-25,0-1,-24 1,24 0,-25-25</inkml:trace>
  <inkml:trace contextRef="#ctx0" brushRef="#br0" timeOffset="4255.3242">3795 1860,'0'0,"-25"-24,1 24,-1-25,50 25,-1 0,1 0,0 0,0 0,24-25,-24 25,0 0,25 0,-26 25,1-25,-50 25,25-1,-24-24,-1 25,0 0,-25 0,26-25,-26 25,25-1,-24-24,24 0,0 25,0-25,50 0,0 0,24-25,-24 25,25 0,-25 0,24 0,1 0,-25-24,24 24,-24 0,0 0,0 0,-1 0,1 0,-74-50</inkml:trace>
  <inkml:trace contextRef="#ctx0" brushRef="#br0" timeOffset="4856.4206">4713 1116,'-25'0,"0"25,25 0,-25-25,25 25,-24-25,24 24,-25 1,0 0,0 0,0-25,25 25,-24-25,24 24,-25-24,50-24,-1 24,1 0,0 0,0 0,0 0,-1 24,-24 1,0 0,-24 0,24 0,0-1,-25 26,0-25,25 0,-25-1,25 1,-25 0,50-25,0 25,-25 0,25-25,-25 25,0-1,0 1,0 0,0 25,0-26,0 1,-25 0,25 0,0 0,0-50,0 0,0-25,0 1</inkml:trace>
  <inkml:trace contextRef="#ctx0" brushRef="#br0" timeOffset="5060.2168">4837 1215,'0'-24,"25"24,0 0,-25 24,24 1,-24 0,0 25,0-1,0 1,0 24,0-24,-24 24,24-24,0 0,0-1,0 1,0-25,0-1,0-48,0-1,0 0,0-25,0 1,0-1</inkml:trace>
  <inkml:trace contextRef="#ctx0" brushRef="#br0" timeOffset="5300.216">4986 1215,'25'-24,"-25"-1,24 25,1 0,-25 25,0-1,25-24,-25 25,0 0,25 25,-25-26,0 1,0 25,0-25,0 24,0 1,0-25,0 24,0-24,0 25,0-25,0 24,0-24,0 0,0 0,0-1,0-48,-25 24,25-25,-25 0,25 0</inkml:trace>
  <inkml:trace contextRef="#ctx0" brushRef="#br0" timeOffset="5451.5895">4887 1463,'0'-24,"24"24,1 0,0 0,0 0,0 24,-1-24,-24 25</inkml:trace>
  <inkml:trace contextRef="#ctx0" brushRef="#br0" timeOffset="5583.918">4887 1612,'24'0,"1"0,0 0,0-25,0 25,-1 0,1 0,0 0,-25 25</inkml:trace>
  <inkml:trace contextRef="#ctx0" brushRef="#br0" timeOffset="5779.8169">4713 1935,'25'0,"-1"0,26-25,-25 25,25 0,-1-25,1 25,-1 0,1 0,-25 0,24 0,-24 0,25 0,-25 0,-1 25,-48-25</inkml:trace>
  <inkml:trace contextRef="#ctx0" brushRef="#br0" timeOffset="6075.5987">5507 1141,'24'-25,"1"25,0 0,0 0,0 25,-1-25,1 25,0 0,-25-1,0 1,-25-25</inkml:trace>
  <inkml:trace contextRef="#ctx0" brushRef="#br0" timeOffset="6595.6178">5482 1315,'0'24,"25"1,-25 0,0 0,0 0,0 24,24-24,-24 0,0 24,0-24,0 0,-24 0,24 0,0-50,24 0,-24 0,0 0,25 1,0-26,-25 25,25 0,0 1,-1-1,1 25,0 0,-25 25,0-1,0 1,0 0,-25 0,25 0,0-1,25-24,0 0,0 0,-1-24,1 24,0 0,0 0,0 0,0 0,-1 24,-24 1,0 0,-24-25,24 25,-25-25,25 25,-25-25,0 0,0 25,0-25,25-25,-24 25,-1 0,25-25,0 0,0 0,-25 0,25-24,25 24,-25-25</inkml:trace>
  <inkml:trace contextRef="#ctx0" brushRef="#br0" timeOffset="7031.6134">6226 1191,'25'-25,"0"25,-1 25,26-25,-25-25,24 25,-24 0,25 0,-25 0,24 0,-24-25,0 25,0 0,-1 0,1-25,-50 50,1-25,-26 0,25 0,0 0</inkml:trace>
  <inkml:trace contextRef="#ctx0" brushRef="#br0" timeOffset="7252.3352">6424 794,'0'25,"25"-1,-25 26,0 0,0 24,0 0,0 1,0-1,0 25,25 1,-50-26,25 25,0-24,0-1,0 1,0-26,0-24,0 0,0 0,0-50,0 0,0-25,0 1,0-1,0 1</inkml:trace>
  <inkml:trace contextRef="#ctx0" brushRef="#br0" timeOffset="8023.591">6474 1290,'-25'0,"0"0,25 25,-24-1,-1 26,25 0,-25-1,0 1,25-25,-25 24,25-24,25 0,-25-50,25 25,0-25,0-24,-1 24,26-25,-25 1,24-1,-24 0,25 1,-25 24,-1-25,1 26,0-1,0 25,-25-25,25 50,-50 0,25-1,0 1,0 25,-25-1,25 1,0 24,-25-24,25 0,-25-1,25 1,0 0,0-1,0-24,0 0,0-50,0 0,0 0,0-24,0-1,0 0,25 1,-25-26,25 26,-25-26,25 26,0-26,-1 26,-24 24,25 0,-25 0,25 25,0 0,-25 25,25 0,-25 0,0 0,0-1,-25 1,25 0,-25 25,25-26,-25 1,25 0,25 0,0-25,0 0,0 0,-25 25,24-1,-24 1,0 0,-24 0,24 0,-25-1,25 1,-25 0,0 0,0 0,0 0,1-25,-1 24,0-24,0 25,0-50,1 1,24-1,0 0,-25 0,50 0,-25-24,0 24,24 0,1 25,0 0,0 25,0-25,-1 25,1-1,0-24,0 25,0 0,0 0,-1 0,26 0,-25-1,0-24,-1 25,1 0,-25-50</inkml:trace>
  <inkml:trace contextRef="#ctx0" brushRef="#br0" timeOffset="8287.4345">7119 1265,'0'-25,"50"0,-1 25,-24 0,0-24,24 24,1 0,-25 0,24-25,-24 25,25 0,-25 0,-1 0,-48 0,-1 0,0 0,0 0</inkml:trace>
  <inkml:trace contextRef="#ctx0" brushRef="#br0" timeOffset="8448.0595">7342 1042,'-25'-25,"50"50,-25 0,0 24,0 1,0-25,0 24,0 1,-25-1,25 1,-24 24,-1-24,25 0,-25-26,0 26,0-25,1 0,-1 0,0-50</inkml:trace>
  <inkml:trace contextRef="#ctx0" brushRef="#br0" timeOffset="8604.4412">7392 1463,'0'0,"25"25,24 0,-24 0,0 0,0-1,-1 1,1 0,0 0,0-25,-25 25,25-25,-1 0,-48-25,-1 25,25-25</inkml:trace>
  <inkml:trace contextRef="#ctx0" brushRef="#br0" timeOffset="9371.7975">8037 1042,'0'-25,"0"0,0 50,-25 0,25 0,-25-1,0 26,25-25,-25 0,1-1,24 1,24-50,1 25,0 25,0 0,-25 0,0 0,0-1,0 26,0-25,0 24,0-24,-25 0,25 0,0 0,0-1,0 1,-25-25,25 25,-25-25,1-25</inkml:trace>
  <inkml:trace contextRef="#ctx0" brushRef="#br0" timeOffset="9576.4502">8086 1191,'25'-25,"0"25,0 0,24 0,-24 0,0 0,0 0,24-25,-24 25,0 0,0 0,0 0,-50 0,0 25,0 0,-24-1,24 1,-25 0</inkml:trace>
  <inkml:trace contextRef="#ctx0" brushRef="#br0" timeOffset="9723.9205">8086 1389,'-24'25,"48"-25,1 0,0-25,25 25,-26-25,26 25,-25-25,24 1,-24 24,0-25,0 25,-25-25,25 25,-25-25,-25 0,0 25,0-24</inkml:trace>
  <inkml:trace contextRef="#ctx0" brushRef="#br0" timeOffset="9912.3961">8186 918,'0'-25,"24"50,-24 24,25-24,0 50,0-26,-25 26,25-1,-1 0,1 1,0-26,-25 26,25-1,-25-24,25-25,-25 24,24-24,1-50,-25 1,0-26,0 0</inkml:trace>
  <inkml:trace contextRef="#ctx0" brushRef="#br0" timeOffset="10051.5595">8558 1339,'0'-24,"-25"24,0 0,25 24,-25-24,0 25,25 0,-24 0,-1 0,0-1,0 1,-24 0,24 0,0-25,0 25,0-25,1-25,-26 25</inkml:trace>
  <inkml:trace contextRef="#ctx0" brushRef="#br0" timeOffset="10188.0122">8235 819,'25'0,"0"0,-25 24,25-24,-1 25,26 0,-25 0,0 0,-1-1,1 1</inkml:trace>
  <inkml:trace contextRef="#ctx0" brushRef="#br0" timeOffset="10603.9087">8682 1116,'-25'0,"25"25,0 0,0 0,0-1,0 1,25 0,-25 0,24-25,1 0,0 0,0-25,0 0,-1 25,1-25,0 25,-25-24,25 24,-25-25,0 0,0 0,-25 25,25-25,-25 1,25-1,-25 0,25 0,0 0,-24 1,24-1,0 50,0-1,0 26,24 0,-24-1,0 1,0 24,0-24,0 24,0 1,0-1,-24 0,24 1,0-1,0-24,0-25,0 0,0-1,24-48,-24-26,0 25,0-24</inkml:trace>
  <inkml:trace contextRef="#ctx0" brushRef="#br0" timeOffset="11284.0493">8954 1141,'0'0,"0"-25,0 0,25 50,0 0,0-25,0 25,0-25,-1 25,1-25,25 0,-25-25,-1 25,1-25,0 25,0-25,-25 0,0 1,-25 24,25-25,-25 0,0 0,1 0,-1 25,25-24,-25 24,25 24,0 1,0 0,0 25,0-1,25 1,-25-1,0 1,0 0,0-1,-25-24,25 25,0-26,0 1,0 0,-25-25,0-25,1 0,-1 1,25-1,-25 25,25-25,25 25,0 0,24 0,-24-25,0 25,0 0,-1 0,1 0,0 0,0 0,0 0,-25 25,-25 0,25 0,-25-25,0 24,0 1,1 0,-1 0,-25 24,25-24,1 0,-1-25,0 25,25 0,25-25,0 0,-1 0,26 0,-25 0,0 0,24 0,-24-25,0 25,0 0,-1 0,26 0,-25-25,0 25</inkml:trace>
  <inkml:trace contextRef="#ctx0" brushRef="#br0" timeOffset="11584.3791">9748 1017,'0'0,"0"-25,-25 25,50-25,0 25,-25-24,25 24,0 0,-1 0,1 0,0 0,0 0,0 0,-25 24,-25-24,25 25,-25 0,0 0,-24 0</inkml:trace>
  <inkml:trace contextRef="#ctx0" brushRef="#br0" timeOffset="12135.805">9575 1290,'-25'0,"50"0,-1-25,1 25,25 0,-1-25,1 0,-25 25,24-24,1 24,0-25,-26 25,1 0,0 0,0-25,0 25,-50 0,0 0,0 25,0-25,1-25,-1 25,0 0,0-25,0 0,1 25,24 25,0 0,0 25,-25-26,25 26,-25 0,25 24,-25-24,0-1,1 1,24-25,0 24,0-24,0-50,24 0,-24-24,25 24,0-25,0 26,0-26,-1 25,-24 0,25 1,-25-1,25 25,-25 25,0-1,0 1,0 25,0-25,0-1,0 26,0-25,25 0,-25-1,25-24,-1 25,1-25,-25 25,50-50,-25 25,0 0,-1 0,1-25,0 25,0-24,0-1,-1 25,1-25,0 0,-50-24,0-1,25 25,-24 0</inkml:trace>
  <inkml:trace contextRef="#ctx0" brushRef="#br0" timeOffset="12583.8082">10418 744,'25'0,"0"0,-25 25,24-25,1 25,0 0,0-25,0 24,-1-48,1-1,-25 0,0 0,0 50,-25 0,25 0,-24-1,-1 26,25-25,-25 24,0-24,0 25,1-25,-1-1,0 1,0 0,50-25,0-25,24 25,-24-25,0 1,0 24,0 0,-1-25,1 25,0 0,-25 25,-25-1,0 1,1 0,-26 0,25 0,-24-1</inkml:trace>
  <inkml:trace contextRef="#ctx0" brushRef="#br0" timeOffset="12731.8824">10269 1364,'0'0,"25"25,0-50,24 25,-24-25,25 25,-25-24,24-1,1 0,-25 25,24-25,-24 25,25-25,-26 25,1-24,-50 24,1 0,-1-25</inkml:trace>
  <inkml:trace contextRef="#ctx0" brushRef="#br0" timeOffset="12884.3123">10567 1091,'0'25,"0"0,0 0,0 24,0 1,-25 0,25-26,0 26,-25 0,25-1,-25 1,1-1,-1 1,0-25,0 25,0-26,1-24,-1 0,25-24</inkml:trace>
  <inkml:trace contextRef="#ctx0" brushRef="#br0" timeOffset="13023.484">10567 1463,'25'0,"-1"25,1 0,0 0,0 0,0-1,-1 1,1 0,0 0,0 0,-25 0,25-25,-1 24,-73-73</inkml:trace>
  <inkml:trace contextRef="#ctx0" brushRef="#br0" timeOffset="13635.5139">11311 868,'25'-25,"-25"1,-25 48,0 1,0 0,25 0,-24-25,-1 25,0-25,0 24,25 1,-25-25,0 25,50-25,0 0,0 0,0 0,0 25,-1-25,-24 25,25-25,-25 24,0 1,0 0,0 0,-25 0,25-1,-24 1,-1 0,0 0,0 0,25-1,25-24,-25 25,0 0,25 0,-25 0,25-1,-25 1,0 0,0 0,-25 0,25 24,0-24,0 0,-25 0,25 0,0-50,0 0,0 0,0 0,25-24,-25-1</inkml:trace>
  <inkml:trace contextRef="#ctx0" brushRef="#br0" timeOffset="13803.7626">11485 967,'24'-24,"1"48,0 26,-25-25,0 24,0 1,0 0,0 24,0-24,-25-1,25 26,0-26,-25 1,25-25,0-1,25 1,-25-50,-25 1,50-26</inkml:trace>
  <inkml:trace contextRef="#ctx0" brushRef="#br0" timeOffset="14080.5452">11658 918,'0'0,"0"-25,0 0,25 25,0 0,0 25,-25 0,24 0,-24-1,0 1,0 0,0 0,0 24,0-24,0 25,-24-25,24 24,0 1,0-1,0-24,0 25,0-1,24 1,-24-25,0 0,0-1,25 1,-25 0,0 0,-25-50,1 0,24 0</inkml:trace>
  <inkml:trace contextRef="#ctx0" brushRef="#br0" timeOffset="14247.9889">11559 1240,'25'0,"0"0,-1 0,26-25,-25 25,0 0,-1 0,-24 25,-49-50,24 25,0 25</inkml:trace>
  <inkml:trace contextRef="#ctx0" brushRef="#br0" timeOffset="14375.9481">11559 1414,'25'0,"0"0,-1 0,1-25,0 25,0 0,0 0,-1 0,-48 25,-1 0</inkml:trace>
  <inkml:trace contextRef="#ctx0" brushRef="#br0" timeOffset="14595.8285">11311 1712,'0'24,"25"-24,0 0,-1 0,26 0,0-24,-1 24,1 0,24-25,-24 25,24-25,-24 25,-1 0,1-25,0 25,-26 0,1 0,0 0,-50 0,0 0,1 0,-51-50,50 50</inkml:trace>
  <inkml:trace contextRef="#ctx0" brushRef="#br0" timeOffset="19659.5739">5209 2877,'25'25,"-25"0,0 0,0 24,0 1,-25-25,25 24,0 1,-25 0,0-1,1-24,24 25,-25-26,0 1,0 0,0 0,1-25,-1 25,0-25,0 0,0 0,1-25,-1 25,25-25,-25 0,25 0,0-24,0 24,0-25,0 26,25-1,-25 0,25 0,-1 25,1-25,0 50,0-25,0 25,-1 0,1 0,0-1,25 1,-26 0,-24 0,25 0,0-1,-25 1,25 0,0-25,-25 25,24-25</inkml:trace>
  <inkml:trace contextRef="#ctx0" brushRef="#br0" timeOffset="19831.6432">5407 3150,'-24'25,"24"0,0 24,0-24,0 25,0-25,0 24,0-24,0 0,0 0,0-1,0 1,0 0,-25-25</inkml:trace>
  <inkml:trace contextRef="#ctx0" brushRef="#br0" timeOffset="20179.8543">4762 2753,'25'0,"0"0,0-24,25 24,-26 0,26 0,0 0,-1 0,1 24,-1-24,26 0,-26 0,1 0,0 0,-1 0,-24 0,0 0,0 0,-1 0,-24-24,0-1,-24 0,24 0,-25 25,25-25,-25 0,25 1,-25-1,0 25</inkml:trace>
  <inkml:trace contextRef="#ctx0" brushRef="#br0" timeOffset="20403.6151">5804 3274,'-25'0,"25"25,0 0,0 0,0-1,0 1,0 0,0 0,0 0,-24-1</inkml:trace>
  <inkml:trace contextRef="#ctx0" brushRef="#br0" timeOffset="20571.7068">6052 3200,'25'0,"0"0,0 0,0 0,-1-25,1 25</inkml:trace>
  <inkml:trace contextRef="#ctx0" brushRef="#br0" timeOffset="20683.7861">6375 3150,'25'0,"-1"25</inkml:trace>
  <inkml:trace contextRef="#ctx0" brushRef="#br0" timeOffset="20804.0743">6672 3125,'-24'-24</inkml:trace>
  <inkml:trace contextRef="#ctx0" brushRef="#br0" timeOffset="20867.7955">6697 3200,'0'0,"0"25,0-1,0 1,0 0,-25 0,25 0</inkml:trace>
  <inkml:trace contextRef="#ctx0" brushRef="#br0" timeOffset="21375.0939">7466 2778,'25'25,"-25"0,0 0,0 24,0 1,0-1,-25 1,25 0,-25-26,1 26,-1 0,0-1,0 1,0-25,25-1,-24-24,-1 0,0 25,0-50,0 25,25-24,0-1,-24 0,24-25,0 26,0-26,0 25,24-24,1 24,0 0,0 50,0-25,-25 25,24-25,1 24,0 1,25 0,-26 0,1 0,0-1,0 1,0 0,-1-25,1 0</inkml:trace>
  <inkml:trace contextRef="#ctx0" brushRef="#br0" timeOffset="21859.2744">7714 3026,'-25'25,"50"0,-25 0,0-1,0 26,0-25,0 0,0-1,0 1,0 0,0 0,0-50,25 0,-25-24,0 24,25 0,-25-25,25 26,-25-1,24 0,1 0,-25 50,0 0,0 0,0-1,0 1,0 0,0 25,0-26,0 1,0 0,25-25,-25-25,25 0,-25 1,0-1,25-25,-1 25,-24-24,25 24,-25 0,25 25,-25 25,0 0,0 0,0 24,0-24,25 25,-25-26,0 26,25-25,-25 0,25-25,-25 24,24-24,1 0,-25-24,0-26,0 25</inkml:trace>
  <inkml:trace contextRef="#ctx0" brushRef="#br0" timeOffset="22227.5761">7169 2555,'24'0,"1"0,0 0,25 25,-1-25,1 0,24 0,1 0,-1 0,-24 0,24 0,-24 0,-1 0,1 24,-25-24,24 0,-24 0,0 0,-50-24,0-1,25 0,-25 0,1 0,-1 1,0-26,0 25,0-24</inkml:trace>
  <inkml:trace contextRef="#ctx0" brushRef="#br0" timeOffset="29884.4008">4589 3820,'25'-25,"-1"25,1 0,0 0,0 0,0 0,-1 0,1 0,25 0,0 0,-26 0,26 0,0 0,-1 0,1 0,24-25,-24 25,-1 0,1 0,0 25,24-25,-49 0,24 0,1 0,0 0,-1 25,1-25,-1 0,1 0,0-25,-1 25,1 0,-25 0,24 0,1 0,0 0,-26 0,26 0,-25 0,24 0,-24 0,25 0,-1 0,-24 0,25 0,-25 0,24 0,-24 0,25 0,-26 0,26 0,-25 0,24-25,1 25,-25 0,25 0,-26 0,26 0,0 0,-26 0,26 0,0 0,-1-24,-24 24,25 0,-1 0,1 0,-25 0,24-25,1 25,-1 0,1 0,0-25,-1 25,1 0,-1-25,1 25,0 0,-1 0,1-25,0 25,-1 0,1 0,-25 0,24-25,1 25,-25 0,-1 0,1-24,0 24,-50 0,0 0,1-25,-26 25</inkml:trace>
  <inkml:trace contextRef="#ctx0" brushRef="#br0" timeOffset="30307.4341">6697 4093,'-25'-25,"25"50,-24 24,-1 1,0 0,0-1,0 26,1-1,-1 0,0-24,0 0,0-1,25 1,-24-25,24-1,0 1,0 0,0-50,0 0,0 1,0-1</inkml:trace>
  <inkml:trace contextRef="#ctx0" brushRef="#br0" timeOffset="30584.1564">6672 4068,'0'0,"0"-25,25 25,-25 25,25 0,-25 0,25 24,-25-24,25 25,-25-1,24 26,-24-26,25 1,0-1,-25 1,25-25,0 24,-25-24,0 0,25 0,-25 0,0-1,-25 1,0-50,0 25,0 0,0-24</inkml:trace>
  <inkml:trace contextRef="#ctx0" brushRef="#br0" timeOffset="30751.9064">6499 4539,'25'0,"-1"0,1 0,25 0,-25 0,24 0,-24 0,25 0,-26 0,1 0,0 0</inkml:trace>
  <inkml:trace contextRef="#ctx0" brushRef="#br0" timeOffset="33896.2439">8582 4614,'25'0,"0"0,0 0,0 0,-1 0,1 0,25 0,-25 0,-1 0,26 0,0 0,-26 0,26 0,0 0,-1 0,1-25,0 25,-26 0,26 0,0 0,-26 0,26 0,0 0,-26 0,26 0,-25 0,0 0,24 0,-24 0,25 0,-26 0,1 0,0 0,25-25,-26 25,26 0,-25 0,24 0,-24-25,25 25,0 0,-1-25,1 25,-25 0,24 0,1-24,-1 24,1 0,-25 0,24 0,1 0,-25 0,24 0,1 0,-25 0,24 0,-24 0,25 0,-25 0,-1 0,1 0,-50 0,-24-50,24 50,0 0</inkml:trace>
  <inkml:trace contextRef="#ctx0" brushRef="#br0" timeOffset="34176.3485">10641 4291,'0'25,"25"-25,0 25,0-25,-1 25,1-1,0 1,0 0,0 0,-1 0,1-25,0 24,0-24,-25 25,-25-25,0 0,0 25,-24-25,-26 25,1 0,0-25</inkml:trace>
  <inkml:trace contextRef="#ctx0" brushRef="#br0" timeOffset="34707.7781">9500 3721,'-25'0,"1"0,24 25,0-1,-25-24,25 25,-25 0,0 0,25 0,-25-1,25 1,-24 0,48-25,1-25,25 0,-25-24,24 24,-24 0,25 0,-26 25,1-24,0 24,0 0,-25 24,0 1,-25 0,0 0,0 0,1 24,-1-24,0 25,-25-26,26 1,24 0,-25 0,0-25</inkml:trace>
  <inkml:trace contextRef="#ctx0" brushRef="#br0" timeOffset="34847.5585">9475 4018,'25'0,"0"0,0 0,-25 25,0 0,0 0,25 0,-50-1,25 1,0 0,0 25,-25-26,25 1,-25 0,25 0,0 0,0-50,0 0</inkml:trace>
  <inkml:trace contextRef="#ctx0" brushRef="#br0" timeOffset="35036.1096">9798 3572,'25'25,"-25"-1,24-24,-24 25,25-25,-25 25,25-25,-25 25,25-25,-25 25,25 0,-50-25,0 0</inkml:trace>
  <inkml:trace contextRef="#ctx0" brushRef="#br0" timeOffset="35376.3321">9699 3919,'24'0,"1"-25,0 25,0-24,24 24,-24 0,25-25,-25 25,-1 0,26 0,-25 0,0 0,-50 0,0 25,0-1,0-24,1 25,-1-25,25 25,0 0,0 0,0-1,0 1,0 0,0 25,0-1,0-24,-25 25,25-1,0-24,0 25,0-26,0 1,0 0,0 0,-25-25,0 0,1 0,-1 0,0-25,0 0,-24 0</inkml:trace>
  <inkml:trace contextRef="#ctx0" brushRef="#br0" timeOffset="36271.5605">12303 4043,'0'-25,"-25"25,25-24,0 48,0 1,-24 25,24-1,0 26,-25-1,25 1,-25-1,25-24,0 24,0-24,0-1,0-24,0 25,0-26,0 1,0-50,0 1,0-1,0-25,0 1,25-1,-25 0</inkml:trace>
  <inkml:trace contextRef="#ctx0" brushRef="#br0" timeOffset="36744.3229">12254 4068,'0'-25,"24"0,1 1,0 24,0 0,0-25,-1 25,1 0,25 0,-25 0,-1 25,1-25,25 24,-25-24,-25 25,24-25,-24 25,25 0,-25 0,-25-1,25 1,-24 0,-1 0,0 0,0-1,-24 1,24 0,0 0,-25 0,26-1,-1 1,-25-25,50 25,-25-25,25-25,-24 25,24-25,0 1,24 24,1-25,0 25,0-25,24 25,-24-25,25 25,-1 0,-24 0,25 0,-25 25,24-25,-24 25,25-25,-26 25,-24-1,25 1,-25 0,0 0,0 0,0-1,-25 1,1 25,-1-25,0-1,0 26,-24-25,-1 0,25-1,-24 1,-1 0,25-25,0 25,-24-25,24 0,0 0,0-25,-24 0</inkml:trace>
  <inkml:trace contextRef="#ctx0" brushRef="#br0" timeOffset="40383.5527">11981 3373,'-25'0,"25"25,-25-50,0 1,0-1,25 0,-24 0,-1-24,25 24,-25-25,0 1,25 24,-25-25,25 25,0-24,0-1,0 25,0 1,25-1,0 0,0 0,0 25,-1 0,1 0,0 0,-25 25,25 0,-50 0,25-1,0 1,-25 0,25 0,-25 0,50-25,0 0,-25 24,25-24,0 0,-1 0,-24 25,25-25,-25 25,0 0,-25-25,25 25,0-1,-24-24,-1 25,25 0,-25 0,0-50</inkml:trace>
  <inkml:trace contextRef="#ctx0" brushRef="#br0" timeOffset="40543.6228">12179 2952,'0'0,"0"25,0-1,0 1,0 0,0 0,0 0,0-1,0 1,-25 0,25 0,0 0,0-1,-25-24</inkml:trace>
  <inkml:trace contextRef="#ctx0" brushRef="#br0" timeOffset="40871.935">11485 2629,'0'-25,"24"1,1 24,0 0,0 0,24 0,-24 0,25 0,-1 0,1 0,0 24,-1-24,1 0,-1 25,1-25,0 0,-26 0,26 0,-25 0,0 0,-25-25,-25 1,25-1,-25 25,25-25,-25 0,0 0,25 50</inkml:trace>
  <inkml:trace contextRef="#ctx0" brushRef="#br0" timeOffset="41091.541">12551 2877,'25'0,"0"0,-25 25,25-25,-1 0,1 0</inkml:trace>
  <inkml:trace contextRef="#ctx0" brushRef="#br0" timeOffset="41188.3413">12898 2902,'25'25</inkml:trace>
  <inkml:trace contextRef="#ctx0" brushRef="#br0" timeOffset="41304.3791">13146 2902,'25'25,"0"-25</inkml:trace>
  <inkml:trace contextRef="#ctx0" brushRef="#br0" timeOffset="41911.9722">13643 3324,'0'25,"0"-1,-25-24,25-24,-25 24,25-25,0 0,-25 0,25-24,0 24,-25-25,25 1,0-26,-24 26,24-1,0-24,24 24,-24 0,0 1,25 24,-25 0,25 0,0 25,-25-25,25 25,-1 0,1 25,0-25,-25 25,0 0,0 0,0 0,-25-1,25 1,-25-25,25 25,0 0,25-25,0 0,-25 25,25-25,0 24,-25 1,24-25,-24 25,-24 0,24 0,-25-1,25 1,-25-25,25 25,-25-25,25 25,-25-25,1 0</inkml:trace>
  <inkml:trace contextRef="#ctx0" brushRef="#br0" timeOffset="42379.1902">13891 2877,'24'0,"-24"25,0 0,0 0,0 0,0-1,0 1,0 0,0 0,0 0,0-50,25 0,-25 0,0-24,25 24,-25 0,25 0,0 25,-1 0,-24 25,0 0,0 24,0-24,0 0,0 0,0 0,0-1,0 1,25-50,-25 1,25-1,-25 0,0 0,25 0,-25 1,25-1,-1 25,-24 25,0-1,0 1,0 0,25 0,-25 24,0-24,25 0,-25 0,25 0,-25-50</inkml:trace>
  <inkml:trace contextRef="#ctx0" brushRef="#br0" timeOffset="42760.1698">13295 2456,'25'0,"0"0,0 0,24 0,-24 0,25 0,24 0,-24 0,-1 0,26 0,-26 24,26-24,-26 0,1 25,0-25,-26 0,1 25,0-25,0 0,-25-25,-25 0,25 1,-25 24,25-25,-25 0,1 0,-1 0,0 1,0-1</inkml:trace>
  <inkml:trace contextRef="#ctx0" brushRef="#br0" timeOffset="46571.7722">5531 5705,'0'0,"0"-25,-24 50,24 25,0-1,-25 1,0 0,0 24,0 0,1-24,-1 24,0-24,0 0,0-1,1 1,24-25,-25-1,25 1,0 0,25-50,-50-24,25-1,0 0</inkml:trace>
  <inkml:trace contextRef="#ctx0" brushRef="#br0" timeOffset="46803.8374">5482 5680,'0'-25,"25"50,-25 0,24 0,-24 0,0-1,25 26,-25 0,25 24,-25-24,25 24,-25-24,25 24,-25-24,24-1,-24-24,0 25,25-25,-25-1,0 1,-25-25,25-25,-24 1,-1 24</inkml:trace>
  <inkml:trace contextRef="#ctx0" brushRef="#br0" timeOffset="46983.539">5308 6152,'25'0,"0"0,0 0,24 0,-24 0,0 0,24 0,-24 0,0-25,25 25,-26 0,-24-25,25 0,0 25</inkml:trace>
  <inkml:trace contextRef="#ctx0" brushRef="#br0" timeOffset="47375.3502">6052 5730,'0'25,"0"-1,25 1,0 0,-25 25,25 24,0-24,-1-1,1 1,0 0,0-1,0-24,-25 25,24-26,1 1,-25 0,25 0,-25 0,0-50,-25 0,25-25,-25 26,25-26</inkml:trace>
  <inkml:trace contextRef="#ctx0" brushRef="#br0" timeOffset="47599.9166">6325 5631,'-25'24,"25"1,-24 25,-1-25,0 24,25 1,-50 24,26-24,-1 24,0-24,0 0,0-1,1 1,-1-25,0 24,0-24,25 0,25-50</inkml:trace>
  <inkml:trace contextRef="#ctx0" brushRef="#br0" timeOffset="48007.5489">6573 5904,'25'0,"0"0,0 0,-1 0,1 0,0 0,0 0,0 0,-1 0,1 0,0 0,0-25,-25 50,-25-25,0 0</inkml:trace>
  <inkml:trace contextRef="#ctx0" brushRef="#br0" timeOffset="48219.5249">6573 6127,'25'0,"0"0,24 0,-24 0,0-25,25 25,-26 0,1 0,0 0,0 0,0 0,0 0</inkml:trace>
  <inkml:trace contextRef="#ctx0" brushRef="#br0" timeOffset="48663.9856">7342 5779,'0'-24,"-25"-1,25 50,0-1,0 1,-24 25,24 0,0-1,-25 1,50-1,-25 1,0-25,0 0,24 24,1-24,0-25,-25 25,25-50,0 25,-1-25,1 0,0 1,-25-1,25-25,0 25,-1-24,-24 24,25-25,-25 26,0-1,0-25,0 0,0 26,-25-26,25 25,-24 25,24-25,-25 25,0-24,0 24,0 0,25 24,-24-24,-1 25,0 25,0-25,-24-25,24 24</inkml:trace>
  <inkml:trace contextRef="#ctx0" brushRef="#br0" timeOffset="52435.6822">11757 5606,'0'-25,"0"0,0 50,0 0,0 0,0 24,0 1,0 24,-24 1,24-1,0 1,0-26,-25 26,25-26,0 1,0-25,0-1,0 1,25 0,-25-50,0 0,0 1,0-1,0-25,-50-49,50 49</inkml:trace>
  <inkml:trace contextRef="#ctx0" brushRef="#br0" timeOffset="52839.3158">11683 5705,'0'0,"0"-25,0 0,0 1,0-1,25 0,0 25,-1-25,1 25,0 25,0-25,0 0,-1 25,1-25,0 25,-25-1,25 1,0 0,-25 0,0 0,0-1,-25 1,0 0,0 0,0 0,1 0,-1-25,0 24,-25 1,26-25,-1 0,0 0,25-25,25 25,0-24,-1-1,26 25,-25 0,24 0,-24 0,25 0,-25 25,-1-1,1 1,0 0,0 0,-25 0,0-1,0 1,0 0,-25 0,0 24,0-24,1 0,-1 0,0 0,0-1,-24-24,24 25,0-25,0 0,0 0,1-25,24 1,0-1,0 0</inkml:trace>
  <inkml:trace contextRef="#ctx0" brushRef="#br0" timeOffset="53107.9372">12353 5631,'-25'0,"50"0,-25 24,25 1,-1 0,1 0,0 24,25 1,-26 0,1-1,25 1,-25 0,-1-1,-24-24,25 0,0 24,-25-24,25 0,-25 0,-25-50,25 0,-25-24,25 24</inkml:trace>
  <inkml:trace contextRef="#ctx0" brushRef="#br0" timeOffset="53291.7498">12750 5631,'0'-25,"-25"50,0-1,25 1,-25 25,0-25,1 24,-1 1,0 0,-25-1,26 1,-1-1,-25 1,50-25,-25 0,25-1,-24-24</inkml:trace>
  <inkml:trace contextRef="#ctx0" brushRef="#br0" timeOffset="53555.3999">13047 5829,'25'0,"-25"-25,25 25,0 0,-1 0,26 0,-25-25,0 25,0 0,-1 0,1 0,0 0,-25 25,-25-25,0 0</inkml:trace>
  <inkml:trace contextRef="#ctx0" brushRef="#br0" timeOffset="53712.2478">12973 5953,'25'0,"-1"-25,1 25,0 0,0 0,24-24,1 24,0 0,-25 0,24 0,1-25,-25 25,24 25,-24-50,0 50,0-50</inkml:trace>
  <inkml:trace contextRef="#ctx0" brushRef="#br0" timeOffset="54039.7864">13742 5680,'-25'0,"0"0,25 25,0 0,-25 0,25-1,0 26,0 0,25-1,-25 1,25-25,-25 24,25-49,0 25,-1-25,-24 25,25-50,0 25,0-25,0 1,-1-1,-24-25,25 25,0-24,-25 24,25-25,-25 25,0 1,0-1,0 0,-25-25,25 26,-25-1,0 25,1-25,-26 25,25 0,0 0,1 25,-1 0,-25-1,25 1,1 0,-1 0</inkml:trace>
  <inkml:trace contextRef="#ctx0" brushRef="#br0" timeOffset="60612.235">8830 5680,'0'-25,"0"50,0 0,0 0,0 24,0 1,0 25,0-1,0-24,0 24,0 0,-24-24,24 0,0-1,0-24,24-25,-24-25,0 0</inkml:trace>
  <inkml:trace contextRef="#ctx0" brushRef="#br0" timeOffset="60939.5474">9004 5507,'25'0,"0"-25,0 25,-1 0,1-25,0 25,0 0,24 0,-24 0,25 0,-25 0,-1 0,1 0,0 0,0 0,-25 25,25-25,-25 25,0-1,0 1,0 25,0-25,0 24,0 1,0-1,0 26,0-25,0-1,0 26,0-26,24 1,-24-1,0-24,0 25,0-25,0-1,-24-24,-1-24,0-1,0 0,-49 0,49-24</inkml:trace>
  <inkml:trace contextRef="#ctx0" brushRef="#br0" timeOffset="61356.1357">8930 5755,'24'0,"1"-25,0 25,0 0,0 0,0 0,-1 0,1-25,0 25,0 0,-50 25,25 0,-25-1,0 26,25-25,-24 25,24-26,-25 26,25-25,0 0,0-1,0-48,0-1,25 0,-25-25,24 26,-24-1,25 0,-25 0,25 25,0-25,0 25,-1 25,1 0,-25 0,0 0,0-1,0 1,-25 0,25 0,-24 0,-1-1,0 1,25 0,-25-25,0 0,1-25,24 0,0 1</inkml:trace>
  <inkml:trace contextRef="#ctx0" brushRef="#br0" timeOffset="61988.43">9847 5283,'-24'25,"-1"-25,25 25,-25 0,0 0,25-1,-25 1,50 0,0 0,0 0,0-25,-1 0,26-25,-25 25,0 0,-1-25,1 25,0 0,-50 25,0 0,1-1,-1 1,0 25,0-1,0 1,-24 24,24-24,0 25,25-26,-25 1,25-25,0 24,0-24,0 0,0 0,25-50,-25 0,0 0,0 0,25 1,-25-26,25 25,-25-24,25-1,-1 25,-24-25,25 26,0-1,0-25,0 50,-1-25,1 1,0 24,-25-25,25 25,0 0,0 0,-1 0,-24 25,0-1,0 1,0 0,0 0,-24 24,24-24,0 25,0-25,0 24,0-24,0 25,0-25,0 24,0-24,0 0,0 0,-25-25,0 0,0-25,0 25</inkml:trace>
  <inkml:trace contextRef="#ctx0" brushRef="#br0" timeOffset="62180.0079">9798 5904,'25'-25,"-1"0,1 25,0-25,25 25,-26-25,1 25,0 0,0 0,0 0,-50 25,0 0,25 0,-50 24</inkml:trace>
  <inkml:trace contextRef="#ctx0" brushRef="#br0" timeOffset="62423.7367">9847 6102,'0'0,"0"-25,25 0,0 1,0-1,0 0,-1 0,1-24,0 24,0 0,-25 0,25-25,-25 26,0-1,-25 25,0 0,0 0,25 25,-25-1,1 26,24 0,0-1,-25-24,25 25,0-1,0-24,0 0,0 0,0 0,0-1,0 1,25-25,-25-25,0 1</inkml:trace>
  <inkml:trace contextRef="#ctx0" brushRef="#br0" timeOffset="62991.5372">10220 5507,'24'0,"-24"24,0 1,0 25,0-25,-24-1,24 1,-25 0,25 0,0 0,0-50,25 25,-1 0,-24-25,25 25,0-25,0 25,0 0,-1 0,1 0,-50 25,25 0,-24 0,-1-1,0 1,0 25,0-25,-24 24,24-24,0 25,0-25,1-1,48-24,1-24,0 24,25-25,-26 0,26-25,-25 26,24 24,-24-25,25 0,-25 0,-1 25,1-25,-50 0,1 25,-1 0,0 0,0-24,0-1,25 0,-24 0,24 0,0 50,24-25,-24 50,0-25,0 49,0-24,0 24,0 1,0-1,0 0,0 1,0-1,0 1,0-1,0-24,0-1,0-24,0 0</inkml:trace>
  <inkml:trace contextRef="#ctx0" brushRef="#br0" timeOffset="63216.1116">10641 5556,'25'0,"0"-25,0 25,-1 0,26 0,-25 0,0 0,-1-24,1 24,0 0,-25 24,0 1,-25-25,0 25</inkml:trace>
  <inkml:trace contextRef="#ctx0" brushRef="#br0" timeOffset="63359.5442">10567 5829,'25'0,"-1"0,26 0,-25-25,24 0,1 25,0-24,-26-1,26 25,-25 0,24-25,-24 25</inkml:trace>
  <inkml:trace contextRef="#ctx0" brushRef="#br0" timeOffset="63564.3992">10864 5631,'0'24,"0"26,25-25,-25 24,0 1,0 0,0 24,0 1,0-26,0 1,0 24,0-24,0-25,-25-1,25 1,0 0,-24-25,-1 0,0 0,0-25,0 25,-24-25,-26 1</inkml:trace>
  <inkml:trace contextRef="#ctx0" brushRef="#br0" timeOffset="90323.4574">4787 7466,'25'-25,"-25"50,0 0,25 25,-25-26,0 26,0-25,0 24,-25 1,25 24,0-24,-25-25,25 24,-25-24,1 25,-1-25,25 0,-25-1,0-24,25 25,-25-25,1 0,-1 0,0-25,25 1,-25-1,0 0,25 0,0 0,-24-24,24 24,0 0,0 0,0 0,24 1,1-1,0 25,0 0,0 0,-1 25,1-1,-25 1,25 0,0 0,0 0,-1-1,1 1,0 0,-25 0,25-25,-25 25,25 0,0-1</inkml:trace>
  <inkml:trace contextRef="#ctx0" brushRef="#br0" timeOffset="90644.3752">4986 7888,'25'0,"-1"-25,1 25,0 0,-25-25,25 25,0 25,-50-25,25 25,0 0,-25 24,25-24,-25 25,25-25,0 24,0-24,0 0,0 0,25-1,0-24,-25-24,25-1,-1 0,-24 0,0 0,-24-49,24 24</inkml:trace>
  <inkml:trace contextRef="#ctx0" brushRef="#br0" timeOffset="90760.1883">5159 7689,'0'25,"0"0,25-25,-25 25,25 0,-25-1,25-24,-25 25</inkml:trace>
  <inkml:trace contextRef="#ctx0" brushRef="#br0" timeOffset="90919.489">5333 7913,'0'24,"0"1,-25 0,25 0,0 0,25 0,-25-1,0 26,0-25,0 0,0-1,0 1,-25 0</inkml:trace>
  <inkml:trace contextRef="#ctx0" brushRef="#br0" timeOffset="91327.9413">4539 7342,'25'0,"0"0,0 0,24 0,1 0,-25 0,24 0,1 25,0-25,-1 0,1 0,-1 25,-24-25,25 0,-25 0,-1 0,1 25,0-25,0 0,-25-25,-25 0,25 0,0 0,-25 1,25-1,0 0,-25 25,1-50</inkml:trace>
  <inkml:trace contextRef="#ctx0" brushRef="#br0" timeOffset="91559.4916">5829 7764,'25'25,"0"-25,0 0,-1 0</inkml:trace>
  <inkml:trace contextRef="#ctx0" brushRef="#br0" timeOffset="91659.554">6102 7813,'0'-49</inkml:trace>
  <inkml:trace contextRef="#ctx0" brushRef="#br0" timeOffset="91739.5798">6201 7863,'25'0,"-25"25,25-25</inkml:trace>
  <inkml:trace contextRef="#ctx0" brushRef="#br0" timeOffset="92412.2918">7293 7417,'-25'0,"25"24,0 26,0-25,0 24,0-24,-25 25,25-1,-25 1,0 0,25-1,-24 1,-1-25,25 24,-25-24,0 0,0 0,1 0,-1-25,0 0,0 0,0-25,1 25,24-25,-25-25,0 25,25 1,-25-26,25 25,0 0,25 1,-25-1,0 0,25 25,0 0,-1 0,1 0,0 0,0 25,0 0,-1-1,1-24,0 25,0 0,0 0,-1 0,1-25,-25 24,25 1,0-25,0 0</inkml:trace>
  <inkml:trace contextRef="#ctx0" brushRef="#br0" timeOffset="92720.1335">7417 7888,'24'0,"1"0,-25-25,25 25,0-25,0 25,-25-25,24 25,-24 25,0 0,-24 25,-1-26,25 1,-25 25,25-25,0 24,0-24,0 0,0 0,25 0,-25-50,25 0,-1 0,-24-24,25 24,-25 0</inkml:trace>
  <inkml:trace contextRef="#ctx0" brushRef="#br0" timeOffset="92859.5927">7590 7640,'25'25,"-25"-1,25-24,-25 25,25-25,-1 25,1 0</inkml:trace>
  <inkml:trace contextRef="#ctx0" brushRef="#br0" timeOffset="93196.5011">7838 7838,'-25'25,"25"0,0 0,0-1,0 1,0 0,0 0,0 0,0 0,0-1,0 1,0-50,0 1,0-1,0 0,0-25,0 25,25 1,-25-26,0 25,25 0,-25 1,0-1,25 0,0 25,-1 0,1 0,0 25,0-25,-25 25,25-25,0 0,-1 0</inkml:trace>
  <inkml:trace contextRef="#ctx0" brushRef="#br0" timeOffset="93687.6189">6995 7243,'25'0,"0"0,-1 0,1 0,25 0,-25 0,24 0,1 0,24 0,-24 0,-1 0,26 0,-1 25,-24-25,-1 0,1 0,0 0,-1 0,-24 0,0 0,0 0,-1 0,-24-25,-24 25,24-25,-25 0,0 1,0-1,0 0,1 0</inkml:trace>
  <inkml:trace contextRef="#ctx0" brushRef="#br0" timeOffset="99003.5351">4762 4291,'-24'0,"-1"0,25 25,-25-25,0 25,0-25,1 25,-1-1,0 1,0 0,0 0,1 0,-1 24,0-24,0 0,0 24,1-24,-26 25,25-1,0 1,-24 0,24-1,0 1,0 0,1-1,-1 26,0-26,0 1,0 24,1-24,-1-1,0 26,0-26,25 26,-25-26,1 1,-1 0,0-1,0 26,25-26,-25 1,25 0,-24-1,-1 26,25-26,0 1,-25-1,25-24,0 25,-25-1,25 1,0 0,0-26,-25 26,25 0,0-1,0-24,0 25,0-1,0-24,0 25,0-25,0 24,0-24,0 0,0 24,0-24,0 0,0 25,0-26,25 1,-25 25,25-25,-25-1,0 1,25 0,0 0,-25 0,24-1,-24 1,25 0,-25 0,25 0,-25-1</inkml:trace>
  <inkml:trace contextRef="#ctx0" brushRef="#br0" timeOffset="99351.3152">3473 7119,'0'25,"24"0,1-25,0 49,-25-24,25 0,0 0,-1 24,1-24,-25 0,25 0,0 24,-25-24,25-25,-25 25,25 0,-25-50,0 0,0 0,24 0,-24 1,0-1,0-25,0 1,25-26,-25 26,0-26,25 26,-25-1</inkml:trace>
  <inkml:trace contextRef="#ctx0" brushRef="#br0" timeOffset="100232.3439">2059 5209,'0'-25,"25"50,-1-25,1 25,0 0,0-1,-25 1,0 0,-25 0</inkml:trace>
  <inkml:trace contextRef="#ctx0" brushRef="#br0" timeOffset="100747.4543">1935 5482,'25'-25,"-1"25,1 0,0 0,-25-25,25 25,0 0,-25 25,0 0,-25 0,25-1,-25 26,0-25,25 0,-25 24,25-24,-24 0,48-25,1 0,0-25,0-25,0 26,-1-1,1 0,0 0,0 0,0 1,-1 24,1-25,-25 50,-25-1,1 1,-1 25,0-25,0-1,0 26,-24-25,24 24,-25-24,26 25,-26-25,25 0,0-1,1-24,-1 0,0 0,50-24,0-1,24 25,-24-25,25 0,-26 25,26-25,0 25,-1 0,-24-25,25 25,-1 0,-24-24,0 24,0 0,-25 24</inkml:trace>
  <inkml:trace contextRef="#ctx0" brushRef="#br0" timeOffset="101479.6482">1984 5879,'0'25,"0"-1,0 26,0-25,25 0,-25-1,0 26,0-25,0 0,0-1,0 1,0 0,0-50,0 0,0 1,0-26,0 25,25 0,-25 1,0-1,0 0,25 0,0 0,-1 25,-24 25,25 0,-25 0,0 0,0-1,0 1,0 0,0 0,0 0,0-50,0 0,25 0,-25-24,25-1,0 0,-1 1,26 24,-25-25,0 25,-1-24,1 49,0-25,0 25,0 25,-25 0,0-1,0 1,-25 0,25 0,0 0,0 0,25-50,-1 25,1 0,0-25,0 25,0 0,-25 25,0 0,0-1,-25 1,0 0,25 0,-25 0,0-1,1 1,-1-25,0 0,25-25,-25 1,25-1,0 0,-25 0,25 0,25 1,-25-1,0 0,0 50,0 0,0 24,0-24,0 25,25-1,-25 26,0-26,0 1,0-1,0 1,0-25,25 24</inkml:trace>
  <inkml:trace contextRef="#ctx0" brushRef="#br0" timeOffset="101679.5857">2729 5556,'0'25,"0"0,-25 0,0-1,0 1,25 25,-25-25,0 24,25-24,-24 25,-1-25,25-1,-25-24</inkml:trace>
  <inkml:trace contextRef="#ctx0" brushRef="#br0" timeOffset="101835.3825">2729 5432,'24'25,"1"0,0 24,0-24,0 25,24-25,-24-1,0 1,0 25,-1-25,1-25,-25 24,25 1,-25 0,-25-25</inkml:trace>
  <inkml:trace contextRef="#ctx0" brushRef="#br0" timeOffset="102040.0805">2679 5879,'25'0,"0"0,-1 0,1 25,25-25,-25 24,-1 1,1 0,-25 0,25 0,-25-1,0 1,0 0,-25 25,25-26,-25 1,1 0,-1 0,0-25,0 0,0-25,25 0,-24 0</inkml:trace>
  <inkml:trace contextRef="#ctx0" brushRef="#br0" timeOffset="102160.3887">2803 5829,'0'25,"0"0,0 24,-25-24,0 25,25-1,-24-24,24 25,-25-1,0-24,25 0</inkml:trace>
  <inkml:trace contextRef="#ctx0" brushRef="#br0" timeOffset="102667.8637">3125 5531,'25'0,"-25"25,-25-25,25 25,0 0,-24 0,-1-1,25 1,-25-25,50 0,-25-25,25 25,-1 25,-24 0,25-25,-25 25,0 0,-25-1,25 26,0-25,-24 0,24 24,0-24,-25 0,25 0,25 0,-25-1,24 1,-24 0,0 0,25 0,-25-1,0 1,-25 0,25-50,0 0</inkml:trace>
  <inkml:trace contextRef="#ctx0" brushRef="#br0" timeOffset="102839.6424">3299 5581,'25'0,"-25"25,0 0,0-1,0 26,0 0,0-26,0 26,0 0,0-1,0 1,0 0,-25-26,25 1,0 0,0-50,0 0</inkml:trace>
  <inkml:trace contextRef="#ctx0" brushRef="#br0" timeOffset="103111.6247">3423 5482,'25'0,"0"25,-25-1,0 1,0 0,0 0,0 0,0-1,0 1,0 25,0-25,0 24,0-24,0 25,0-1,0-24,0 0,24 25,-24-26,0 1,0 25,0-25,0-1,-24-48,-1 24,25-25</inkml:trace>
  <inkml:trace contextRef="#ctx0" brushRef="#br0" timeOffset="103239.3666">3324 5829,'25'-25,"-1"25,1 25,-74-75</inkml:trace>
  <inkml:trace contextRef="#ctx0" brushRef="#br0" timeOffset="103351.5033">3324 6003,'25'0,"-1"0,-24-25,25 25,0 0,0-25,0 25,-1-25</inkml:trace>
  <inkml:trace contextRef="#ctx0" brushRef="#br0" timeOffset="103540.1512">3225 6226,'24'0,"1"0,0 0,25-25,-26 25,1 0,0 0,25-25,-26 25,26 0,-25 0,0 0,-1 0,1 0,0 0,-25 25,-25-25</inkml:trace>
  <inkml:trace contextRef="#ctx0" brushRef="#br0" timeOffset="104888.2675">4589 8582,'25'0,"-1"0,-24 25,25-25,0 0,0 0,0 0,-1 0,26 0,0-25,-25 25,24 0,1-24,-1 24,1 0,0 0,-1-25,1 25,-25 0,24 0,1-25,-1 25,1 0,-25 0,24-25,-24 25,25 0,-25 0,24 0,-24-25,0 25,0 0,24 0,-24 0,0 0,0 0,24 0,-24 0,0 0,0 0,24 0,-24 0,25 0,-25 0,-1 25,26-50,0 25,-26 25,26-25,0 0,-26 0,26 0,0 0,-26 0,1 0,25 0,-25 0,-1 0,1 0,25 25,-25-25,-1 0,1 0,0 0,0 0,0 0,24 0,-24 0,0 0,0 0,0 0,-1 0,1 0,0 0,0 0,0 0,-1 0,1 0,0 0,25 25,-26-25,1 0,0 0,0 0,24 0,-24 0,25 0,-25 0,-1 0,26 0,-25 0,0 0,-1 25,1-25,0 0,0 0,0 0,-1 0,-48 0,-1 0</inkml:trace>
  <inkml:trace contextRef="#ctx0" brushRef="#br0" timeOffset="105928.2678">6449 9103,'-25'0,"25"-24,-24 48,24 1,-25 25,0-1,0 1,0 24,1 1,-1-1,-25 1,25-1,1 0,-26-24,50 0,-25-26,25 1,0 0,-25 0,50-50,-25 0,0 0,25-24</inkml:trace>
  <inkml:trace contextRef="#ctx0" brushRef="#br0" timeOffset="106187.883">6375 9054,'0'-25,"25"50,-25 0,24 24,-24-24,25 25,-25-1,25 1,-25-1,25 1,-25 24,0-24,25 0,-25-1,0 1,24-1,-24-24,0 25,0-25,0-1,-24-24,-1-24,25-1</inkml:trace>
  <inkml:trace contextRef="#ctx0" brushRef="#br0" timeOffset="106347.3234">6226 9550,'25'0,"0"0,-1 0,1 0,0 0,25 0,-26 0,1-25,0 25,0 0,0 0,-1 0</inkml:trace>
  <inkml:trace contextRef="#ctx0" brushRef="#br0" timeOffset="106591.5186">6772 9475,'0'25,"0"0,0 0,0 24,-25-24,25 25,0-25,0 24,0 1,0-25,0-1,0 1,0 0,0 0,0 0,0-50,0 0</inkml:trace>
  <inkml:trace contextRef="#ctx0" brushRef="#br0" timeOffset="108387.5298">8706 9624,'25'0,"0"0,0 0,0 0,24 0,-24 0,25-25,-26 25,26 0,0 0,-25 0,24 0,1 0,-25 0,24 0,1 0,-1 0,-24 0,25 0,-25 0,24 0,1 0,-25 0,24 0,-24 0,0 0,24 0,-24 0,0 0,0 0,0 25,-1-25,26 0,-25 0,0 0,-1 0,1 0,0 25,0-25,25 0,-26 0,1 0,0 0,25 0,-26 0,1 0,0 0,0 0,0 0,-1 0,1 0,0 0,0 0,0 0</inkml:trace>
  <inkml:trace contextRef="#ctx0" brushRef="#br0" timeOffset="108679.382">10319 9525,'-25'-25,"25"50,25-25,0 25,-1 0,1-1,0-24,0 25,0-25,-1 25,1-25,0 25,0-25,0 25,-25-1,-25-24,0 25,0-25,0 25,-24 25,-26-75,1 74</inkml:trace>
  <inkml:trace contextRef="#ctx0" brushRef="#br0" timeOffset="111228.3412">9178 8632,'0'25,"0"0,-25-25,25 24,-25 1,25 0,-25 0,1 0,-1 24,0-24,0 25,25-26,-25 1,25 0,0-50,25 0,0 1,0-26,24 25,-24 0,0 1,0 24,0 0,-1-25,1 25,-25 25,0-1,0 1,-25 0,25 0,-24 0,-1-1,0 1,25 0,-25 0,0 0,1-25,48-25</inkml:trace>
  <inkml:trace contextRef="#ctx0" brushRef="#br0" timeOffset="111355.4528">9178 8979,'25'0,"-25"25,24 0,-24 0,0 0,0-1,0 26,-24-25,24 24,0 1,-25-25,25 24,-25-24,25 0,0 0,0-50</inkml:trace>
  <inkml:trace contextRef="#ctx0" brushRef="#br0" timeOffset="111527.4661">9475 8508,'25'25,"0"0,0-25,0 24,-1-24,1 0,0 25</inkml:trace>
  <inkml:trace contextRef="#ctx0" brushRef="#br0" timeOffset="111931.4777">9401 8855,'25'-25,"0"25,-1-24,26 24,-25-25,24 0,-24 25,25-25,-25 25,-1 0,1 0,0 0,-25 25,-25 0,0-25,1 25,-1-25,0 24,0-24,25 25,0 0,0 25,0-26,0 26,0-25,25 25,-25 24,0-24,0-1,0 1,0-1,0 1,0-25,0 0,-25-1,25 1,-25-25,1 0,-1 0,0-25,0 25,-24-24,-1-1,0-25</inkml:trace>
  <inkml:trace contextRef="#ctx0" brushRef="#br0" timeOffset="115731.4583">12427 9178,'0'0,"0"-25,0 50,0 0,0-1,0 26,0 0,0-1,0 1,0 24,-25-24,25-1,0 26,0-26,0 1,0-25,0 24,0-24,0 0,0 0,0 0,0-1,0-48,0-1,-24 0,24 0,0 0,0 1</inkml:trace>
  <inkml:trace contextRef="#ctx0" brushRef="#br0" timeOffset="116407.7581">12427 9252,'-25'0,"25"-25,25 25,-25-24,25 24,0 0,24 0,-24 0,0 0,25 0,-26 0,1 0,0 24,0-24,0 0,-1 25,1-25,-25 25,0 0,25-25,-25 25,-25-1,25 1,0 0,-25 0,1 0,-1-1,0-24,0 25,0 0,1 0,-1-25,-25 25,25-25,1 0,-1 24,0-24,0 0,25-24,0-1,25 25,0 0,0-25,-1 25,1-25,0 25,25 0,-26 0,1 0,25 0,-25 0,-1 25,1-25,0 25,0-25,0 25,-1-1,-24 1,0 0,25 0,-25 0,0-1,-25 1,25 0,0 0,-24 0,-1-1,0 1,0 0,0 0,1 0,-1-1,0 1,0-25,0 25,1-25,-1 25,0-25,0 0,0 0,1 0,-1-25,25 0,25 0,-25 1,24 24,1-50,0 25</inkml:trace>
  <inkml:trace contextRef="#ctx0" brushRef="#br0" timeOffset="116691.5847">13146 9599,'-24'25,"24"0,0 0,0 0,0-1,0 1,0 25,0-1,0-24,0 25,0-1,0-24,-25 0,25 0,0 0,25 0,-50-50,0 25</inkml:trace>
  <inkml:trace contextRef="#ctx0" brushRef="#br0" timeOffset="121471.8755">12154 8334,'-25'25,"1"-50,24 1,-25 24,25-25,0 0,-25 0,0 0,25 1,-25-1,25-25,-24 25,-1-24,25-1,-25 0,25 1,0-1,-25 1,25-1,0 0,0 1,25 24,-25-25,0 26,0-1,25 0,-25 0,25 0,-25 1,24-1,1 25,0 0,0 0,0 0,-1 25,1-25,-25 24,25 1,-25 0,0 0,0 0,0-1,-25 1,25 0,-25 0,25 0,-24-1,-1 1,0-25,25 25,-25-25,50 0,0 0,0 0,-1 0,1 0,0 25,-25 0,25-25,-25 24,0 1,0 0,0 0,0 0,-25-1,25 1,-25 0,25 0,-25 0,1 0,-1-1</inkml:trace>
  <inkml:trace contextRef="#ctx0" brushRef="#br0" timeOffset="121771.71">12254 8037,'24'0,"-24"-25,25 25,0 0,-25-25,25 25,0 0,-1 0,-24 25,0 0,-24 0,24-1,0 1,0 25,-25-25,25-1,0 1,25 0,-1-50,1 25,-25-25,25 1,-25-1,25 0,-25-25,0 26,25-1</inkml:trace>
  <inkml:trace contextRef="#ctx0" brushRef="#br0" timeOffset="121883.8009">12427 7739,'0'-25,"0"50,25 0,0-25,-25 25,25-25,-25 24,24-24</inkml:trace>
  <inkml:trace contextRef="#ctx0" brushRef="#br0" timeOffset="122068.1196">12675 7888,'-25'25,"25"-1,0 1,0 0,0 0,0 0,0 0,0 24,0-24,0 0,0 0,0 24,0-24,0 0,-24-25</inkml:trace>
  <inkml:trace contextRef="#ctx0" brushRef="#br0" timeOffset="122463.2417">11881 7293,'-24'0,"24"-25,24 25,1 0,0 25,0-25,24 0,1 0,0 0,-1 0,1 24,24-24,-24 0,0 0,-26 25,26-25,-25 0,0 0,-1 0,1 0,-25-25,0 1,-25 24,25-25,0 0,-24 0,24 0,0 1,0-1,-25 0,25 0,25 0</inkml:trace>
  <inkml:trace contextRef="#ctx0" brushRef="#br0" timeOffset="122679.3632">13122 7813,'24'0,"1"0,0 0</inkml:trace>
  <inkml:trace contextRef="#ctx0" brushRef="#br0" timeOffset="122772.04">13370 7813,'0'-24,"25"-1</inkml:trace>
  <inkml:trace contextRef="#ctx0" brushRef="#br0" timeOffset="122872.3381">13618 7764,'25'0,"-1"25,-48-1</inkml:trace>
  <inkml:trace contextRef="#ctx0" brushRef="#br0" timeOffset="123520.3917">14015 8260,'0'25,"0"0,0-1,0 1,-25-50,25 1,-25-1,25-25,-25 25,25-24,-25-1,25 1,-24-1,24 0,0 1,0-26,0 1,0 24,0-24,24 24,-24 1,25 24,-25 0,25 0,0 0,0 25,-1-24,1 24,-25 24,25-24,-25 25,25 0,-25 0,0 0,0-1,0 1,0 0,0 0,-25 0,25-1,-25-24,0 25,1 0,48-50,1 25,-25-25,25 25,-25 25,25-25,0 0,-1 25,-24 0,25-25,-25 25,25-1,-25 1,0 0,0 0,-25 0,25-1,-25 1,1 0,24 0,-25 0,0 0,0-25</inkml:trace>
  <inkml:trace contextRef="#ctx0" brushRef="#br0" timeOffset="123819.4406">14337 7987,'-25'0,"50"-25,0 25,-25-25,25 25,0 0,-25 25,0 0,-25 0,25 25,0-26,0 1,-25 0,25 0,0 24,25-24,-25 0,25-25,-25-25,24 0,-24 1,25-1,0 0,-25-25,-25-24,50 24</inkml:trace>
  <inkml:trace contextRef="#ctx0" brushRef="#br0" timeOffset="123952.245">14461 7714,'25'25,"0"-25,-25 25,25-25,-1 25,1-1</inkml:trace>
  <inkml:trace contextRef="#ctx0" brushRef="#br0" timeOffset="124251.6819">14684 7888,'-24'25,"24"-1,0 1,0 25,-25-25,25 0,0 24,0-24,0 0,0 24,25-24,-25 0,0-50,0 0,0 1,0-1,0-25,24 1,-24 24,25-25,-25 25,25-24,0 49,-25-25,25 0,-1 25,1 0,0 0,0 25,0-25,-1 0,-24 25,25-25</inkml:trace>
  <inkml:trace contextRef="#ctx0" brushRef="#br0" timeOffset="124715.687">13791 7243,'-24'0,"48"0,1 0,25 0,-25-25,24 25,1 0,-1 0,1 25,24-25,1 0,-1 25,1-25,-1 0,1 25,-26-25,26 0,-26 0,1 0,-1 0,-24 0,0 0,-25-25,-25 0,25 0,-25 0,25 1,-24-1,24 0,-25-25,25 26,-25-1</inkml:trace>
  <inkml:trace contextRef="#ctx0" brushRef="#br0" timeOffset="128076.0319">6350 10840,'0'-25,"0"0,-25 25,25 25,-25 0,25-1,-24 26,-1 0,0 24,0 0,0-24,1 25,-26-1,25 0,0 1,1-26,-1 1,0 0,25-1,0-24,0-50,0-24,0-1</inkml:trace>
  <inkml:trace contextRef="#ctx0" brushRef="#br0" timeOffset="128267.4554">6276 10815,'24'25,"-24"-1,25 1,-25 25,0-25,25 24,-25 1,25 24,-25-24,0 0,25-1,-25 1,24-1,-24 1,0-25,0 24,0-24,0 0</inkml:trace>
  <inkml:trace contextRef="#ctx0" brushRef="#br0" timeOffset="128412.1522">6127 11336,'0'-25,"25"25,-1 0,1-25,0 25,0 0,0 0,24 0,1 0,-25 0,24-25,-24 25</inkml:trace>
  <inkml:trace contextRef="#ctx0" brushRef="#br0" timeOffset="128567.4868">6623 11137,'0'25,"-25"0,25 0,0 0,0 24,0-24,0 25,0-26,0 1,0 25,0-25,0-1,0 26,0-25</inkml:trace>
  <inkml:trace contextRef="#ctx0" brushRef="#br0" timeOffset="128823.9126">6772 10864,'0'25,"24"0,1 0,-25 0,25 24,0 1,0-1,0-24,24 25,-24 0,0-1,0 1,-1-1,1-24,0 0,-25 25,25-26,-25 1,0-50,0 1</inkml:trace>
  <inkml:trace contextRef="#ctx0" brushRef="#br0" timeOffset="129003.4279">7144 10840,'-25'0,"25"24,-25-24,25 25,0 0,-25 0,25 0,-24 24,-1 1,0-1,-25 26,26-25,-1-1,0 1,25-25,-25 24,25-24,-25 0</inkml:trace>
  <inkml:trace contextRef="#ctx0" brushRef="#br0" timeOffset="129619.2795">7491 11162,'25'-25,"0"25,-1 0,26 0,-25 0,0 0,-1 0,26 0,-25 0,0 0,-1 0,1 0,-50 0,1 0</inkml:trace>
  <inkml:trace contextRef="#ctx0" brushRef="#br0" timeOffset="129775.7653">7491 11336,'-25'0,"50"0,0 0,0 25,-1-25,1 0,25-25,-25 25,24 0,1-25,-1 25,1 0,-25 0,24-25,1 25,-25 0</inkml:trace>
  <inkml:trace contextRef="#ctx0" brushRef="#br0" timeOffset="130064.537">8285 11013,'0'0,"-25"0,0 0,25 25,-25 0,1 24,24-24,0 25,0 0,0 24,0-24,24-1,1-24,-25 25,25-26,0-24,0 25,-1-25,1-25,0 25,0-24,-25-26,25 25,-1-24,1-1,-25 25,0-24,25-1,-50 0,25 25,0-24,0 24,0 0,-25 0,1 25,24-24,-25 24,0 24,0-24,0 25</inkml:trace>
  <inkml:trace contextRef="#ctx0" brushRef="#br0" timeOffset="131364.5413">12055 10914,'0'0,"0"-25,-25 25,25-25,-25 25,25 25,0 25,0-25,0 49,-24 0,24 1,-25-25,25 24,0-24,0-1,0 1,0-25,0 24,0-24,0 0,25-50,-25 0,0 0,0-24,0-1</inkml:trace>
  <inkml:trace contextRef="#ctx0" brushRef="#br0" timeOffset="131831.6666">12005 10914,'-24'-25,"48"25,-24-25,25 25,0-24,0 24,24 0,-24 0,25 24,-25-24,0 25,-1-25,1 25,-25 0,25 0,-25-1,0 1,-25 0,25 25,-25-26,1 1,-1 25,0-25,-25 0,25-1,-24 1,24 0,-25-25,26 0,-1 0,0 0,0 0,50-25,0 25,0-25,-1 1,26-1,0 25,-1 0,-24 0,25 0,-1 0,-24 25,0-25,0 24,0 1,-25 0,0 0,0 0,-25-1,25 1,-25 0,0 0,0 0,-24-1,24 1,-25 0,25 0,1-25,-1 25,0-25,25-25,0 0</inkml:trace>
  <inkml:trace contextRef="#ctx0" brushRef="#br0" timeOffset="131983.5333">12601 11286,'0'25,"0"0,0 0,-25-1,25 1,0 25,-25-25,25-1,0 26,-25-25,25 0,0-1</inkml:trace>
  <inkml:trace contextRef="#ctx0" brushRef="#br0" timeOffset="132212.0218">12725 10914,'25'0,"-25"25,24 0,1-1,0 26,0-25,0 24,-1 1,26 0,-25-1,0 1,-1 0,1-26,0 1,-25 25,25-25,-25-1,0 1,0-50,-25 25,25-24</inkml:trace>
  <inkml:trace contextRef="#ctx0" brushRef="#br0" timeOffset="132383.774">13072 10864,'0'25,"-25"0,0 0,1 24,-1-24,0 50,0-26,-24 26,-1-26,0 26,26-26,-1 1,0 0,25-26,0 1,0 0</inkml:trace>
  <inkml:trace contextRef="#ctx0" brushRef="#br0" timeOffset="132656.0633">13295 11112,'-24'0,"48"0,1 25,0-25,0 0,0 0,-1-25,26 25,-25 0,0 0,-1 0,1 0,-50 0</inkml:trace>
  <inkml:trace contextRef="#ctx0" brushRef="#br0" timeOffset="132811.8519">13221 11286,'25'0,"0"0,-1 0,1 0,25 0,-25 0,24 0,1 0,-25 0,24 0,-24 25,0-25,0 0,-1 0,1 0</inkml:trace>
  <inkml:trace contextRef="#ctx0" brushRef="#br0" timeOffset="133115.6715">13915 11038,'0'0,"-24"0,-1 25,25 0,-25-25,25 24,0 26,0 0,0-25,0 24,25 1,-25-1,25-24,-25 0,24 0,1-25,0 25,0-25,0-25,-1 25,1-25,0-25,0 26,0-26,-1 0,1 26,-25-26,0 25,0-25,0 26,-25-1,25-25,-24 25,-1 1,0-1,0 25,0 25,-24-25,24 24,-25 26,-24-50,24 50</inkml:trace>
  <inkml:trace contextRef="#ctx0" brushRef="#br0" timeOffset="135615.6651">9401 10790,'0'-25,"-25"0,25 1,0 48,0 1,0 25,0-1,0 1,0 24,0 1,0-1,0 1,0 24,-25-49,25 24,0-24,0-1,0-24,0 0,25 0,-25-50,0-25,0 1</inkml:trace>
  <inkml:trace contextRef="#ctx0" brushRef="#br0" timeOffset="135920.2871">9500 10765,'0'0,"25"-25,-25 1,25 24,0-25,-1 25,1-25,0 25,25-25,-26 25,26 0,-25 0,0 25,-1-25,26 0,-25 25,0 0,-1 24,-24-24,0 25,0-1,0 1,0-1,0 1,0 24,25 1,-25-1,0-24,0 24,0-24,0 0,0-1,0-24,0 0,0 0,-25-25,25-25,-24 0,-1-25,0 26,-25-26,26 0</inkml:trace>
  <inkml:trace contextRef="#ctx0" brushRef="#br0" timeOffset="136335.4458">9451 11013,'0'-25,"24"25,1 0,0 0,0-24,0 24,24 0,-24-25,0 25,0 0,-1 0,-24 25,-24-1,24 1,-25 0,0 25,0-26,0 26,1-25,24 25,-25-26,25 1,25-50,-1 1,1-26,0 25,25 0,-26 25,1-25,0 25,0 25,-25 0,0 0,0 0,0 0,-25 24,0-24,25 0,-25 0,1-25,-1 24,0-24,0 25,0-50,1 1,24-1,0 0,0-25,0 1</inkml:trace>
  <inkml:trace contextRef="#ctx0" brushRef="#br0" timeOffset="136959.3407">10418 10492,'0'0,"-25"25,0-25,1 25,-1 0,0 0,25-1,0 1,25 0,0 0,-1-25,1 0,0 0,0 0,0 0,-1 0,-24-25,25 25,-50 25,25 0,-24-1,-1 26,0 0,0-1,0 1,-24 24,24 1,0-1,0 1,25-1,-24-24,24-1,0-24,0 0,0 0,24-50,-24 0,25 0,-25-24,25-1,0 0,-25 1,25-1,-25 0,0 1,24 24,-24-25,25 26,-25-1,25 0,0 0,0 0,-1 25,1 0,0 0,0 25,-25 0,0 0,0 0,0-1,0 1,0 25,0-25,0 24,0-24,0 25,0-1,0-24,0 25,0-25,0 24,25-24,-25 0,0 0,-25-25,0-25,0 0,0 25</inkml:trace>
  <inkml:trace contextRef="#ctx0" brushRef="#br0" timeOffset="137163.447">10319 11162,'0'-25,"25"25,-1 0,1 0,0 0,0 0,0 0,-1 0,1 0,0 0,0 0,-50 25,25 0,-25-25</inkml:trace>
  <inkml:trace contextRef="#ctx0" brushRef="#br0" timeOffset="137448.2475">10344 11361,'24'0,"-24"-25,25 25,0-25,0 0,0 0,-25 1,24-1,1-25,-25 25,0 0,25 1,-50-1,25 0,-25 25,25 25,-24-25,24 49,0-24,-25 25,25 0,0-26,0 26,0 0,0-1,0-24,0 0,0 0,0-1,25-24,-25-24,0-1,0-25,24 25,1-24,-25-26</inkml:trace>
  <inkml:trace contextRef="#ctx0" brushRef="#br0" timeOffset="137967.461">10666 10914,'0'-25,"0"50,25-75,-25 75,0 0,0 0,-25 0,25 24,-25-24,25 0,0 0,0-1,25-24,0-24,0 24,-1 0,1-25,0 25,0 0,0 0,-1 0,-24 25,-24-1,24 1,-25 0,0 25,-25-25,26-1,-1 26,-25-25,25 0,1-1,24 1,0-50,24 25,1-24,0 24,25-25,-26 0,1 0,25 0,-25 1,-1-1,1 0,0 25,-25-25,25 25,-50-25,0 0,25 1,-25 24,25-25,0 0,0 0,0 0,0 1,0 48,0 26,0-25,0 24,-24 26,24-25,0 24,0 0,0 26,-25-26,25 0,0 1,0-26,0 26,0-50,0-1,0 1,0-50,0 1</inkml:trace>
  <inkml:trace contextRef="#ctx0" brushRef="#br0" timeOffset="138147.7175">11088 10864,'24'0,"1"0,0 0,-25-24,25 24,0 0,0 0,-1 0,1 0,0 0,-50-25</inkml:trace>
  <inkml:trace contextRef="#ctx0" brushRef="#br0" timeOffset="138307.1533">10988 11162,'25'0,"0"0,0-25,0 25,-1 0,26-25,0 25,-25 0,-1-24,26 24,-25 0,0 0</inkml:trace>
  <inkml:trace contextRef="#ctx0" brushRef="#br0" timeOffset="138531.6633">11237 10939,'0'25,"0"-1,0 26,0-25,24 24,-24 26,0-25,0-1,0 26,0-26,0 26,0-26,0 1,0-25,0 24,-24-24,24 0,-25 0,0-25,-25 0,25-25,-24 25,-26-25</inkml:trace>
  <inkml:trace contextRef="#ctx0" brushRef="#br0" timeOffset="142615.4338">4415 12774,'-25'0,"25"25,25-25,-25 50,0-1,0 1,0 0,0 24,0 0,0-24,0 25,0-26,0 26,0-26,0-24,0 0,25 0,-25-1,-50-98,50 49</inkml:trace>
  <inkml:trace contextRef="#ctx0" brushRef="#br0" timeOffset="142939.7212">4564 12750,'0'-25,"25"0,0 25,-1-25,1 25,25 0,-25-25,-1 25,1 0,0 0,0 0,0 0,0 0,-25 25,24 0,-24 0,25 0,-25 24,0 1,0-1,0 1,25 24,-25-24,0 24,0 1,25-25,-25 24,0-24,25-26,-25 26,0-25,0 24,0-24,-25-25,25-25,-25 1,0-1,0 0,1 0,-26-24</inkml:trace>
  <inkml:trace contextRef="#ctx0" brushRef="#br0" timeOffset="143363.9787">4514 13022,'0'-24,"25"24,0-25,0 25,0-25,-1 0,1 25,0 0,0-25,-25 50,0 0,0 0,-25 24,25-24,-25 25,25-1,-25-24,25 25,0-25,-24 0,24-1,0 1,0-50,24 1,-24-1,0 0,25 0,-25-25,0 26,25-1,0 25,-25-25,25 50,-1-25,-24 25,0-1,0 1,25 0,-50 0,25 0,0 0,-24-1,-1 1,0 0,0-25,0 0,1-25,24 0,0 1,0-1</inkml:trace>
  <inkml:trace contextRef="#ctx0" brushRef="#br0" timeOffset="144255.5335">5135 12824,'0'25,"24"0,-24-1,0 26,0-25,0 24,0-24,0 25,0-25,0-1,0-48,0-1,0-25,25 25,-25-24,25-1,-25 25,25 1,0-1,-1 25,1 0,-25 25,25-1,-25 1,0 0,0 25,0-26,0 26,0-25,0 24,-25-24,25 0,-25 0,25 0,0-50,-24 25,24-25,0 0,24-24,-24-1,25 25,0-24,0-1,24 25,-24 0,25 1,-25 24,24-25,1 25,-1-25,1 25,-25 0,24 0,1 0,-25 0,0 0,0 0,-50 25,0-25,0 0,0 0,0 0,1 0,-1-25,0 0,0 0,25 1,0-26,-25 25,25 0,0 1,0 48,0 1,0 0,25 25,-25-1,0 26,0-1,0-24,0 24,25 0,-25 1,0-25,0-1,0 1,0-1,0-24,0 0,-25 0,25 0,-25-25,25-25,-24 25,-1-25,0 25,0-25,0 0,1 1,-1-1,25 0,0 0,0 0,25 1,-1-1,1-25,0 25,0-24,0 24,-1 0,26 0,-25 0,-25 1,25-1,-1 0</inkml:trace>
  <inkml:trace contextRef="#ctx0" brushRef="#br0" timeOffset="144692.0591">6152 12626,'0'24,"24"1,-24 0,25 0,-25 24,25 1,-25 0,0-1,25 1,-25-1,0-24,0 0,25 25,-25-75</inkml:trace>
  <inkml:trace contextRef="#ctx0" brushRef="#br0" timeOffset="145051.8789">6276 12725,'0'-25,"24"0,1 25,0 0,0 0,0 25,-1-25,1 25,0 0,0-25,-25 24,0 1,0 0,0 0,-25 0,0 24,0-24,1 0,-26 24,25-24,0 0,-24 0,24 0,25-1,-25-24,50-24,0-1,0 0,-1 25,26-25,-25 0,0 25,24 0,-24 0,0 0,0 0,-25 25,0 0,0 0,-25 0,0-1,0 26,0-25,1 25,-1-26,-25 26,25-25,1 24,-1-24,0-25,0 0,25-25,0 1</inkml:trace>
  <inkml:trace contextRef="#ctx0" brushRef="#br0" timeOffset="145167.4341">6474 13196,'25'0,"0"25,-1 0,1 0,-25-1,25 1,0 0,-25 0,25 0,-1-1,1-24,-25-24</inkml:trace>
  <inkml:trace contextRef="#ctx0" brushRef="#br0" timeOffset="145391.2111">6945 12502,'-24'24,"24"1,0 25,0-1,-25 1,25 0,-25-1,25 1,-25-1,0 1,0 0,1-1,-26 1,25-1,0-24,1 0,-1-25,-50-50,51 50,-1-24</inkml:trace>
  <inkml:trace contextRef="#ctx0" brushRef="#br0" timeOffset="145747.642">6598 12700,'25'0,"0"-25,24 25,1 0,-1-25,1 25,25 0,-26 0,1 0,24 0,-24 0,-1 0,1 0,0 0,-26 0,1 0,-50 25,1 0,-26-25,0 25,26-25,-26 25,0-25,26 0,-1 0,0 0,0 0,25 24,0 1,0 0,0 0,0 24,0 1,0 0,0-1,0 1,0 24,0-24,-25 24,25-24,0-25,0 24,0-24,0 0,0-75,0 1,25 24,-25-25,0-24</inkml:trace>
  <inkml:trace contextRef="#ctx0" brushRef="#br0" timeOffset="146264.2896">7045 12898,'24'-49,"-48"98,48-123,1 49,0 25,0 0,0 0,-25 25,24-25,-24 25,0 0,0-1,0 1,0 0,0 0,0 0,0 24,0-24,0 25,0-1,0 1,25-25,-25 24,0 1,0-25,25 24,-25-24,0 0,0 0,0 0,-25-25,25-25,-25 25,25-25,-24 0,-1 0,0-24,0 24,0 0,1-24,24 24,-25-25,0 25,25-24,0 24,25 0,0 25,-1 0,1 0,0 0,0 0,0 25,-25 0,0-1,0 1,0 0,-25-25,25 25,-25 0,0 0,0-25,1 24,-1-24,50-24,-1 24,1-25,0 0,25 0,-26 0,26 0,-25 1,24-26,-24 25</inkml:trace>
  <inkml:trace contextRef="#ctx0" brushRef="#br0" timeOffset="146596.2908">7516 12551,'25'-25,"24"25,-24 0,0 0,24 0,-24 0,0 0,25 0,-1 0,-24 0,0 0,-50 0,25 25,-25-25,-24 0,24 25,0-25,0 0,0 25,25 0,25-1,-25 1,0 0,25 0,-25 0,0 24,0-24,25 0,-25 0,-25-1,25 1,0 0,0 0,-25-25,0 0,1 0</inkml:trace>
  <inkml:trace contextRef="#ctx0" brushRef="#br0" timeOffset="146767.6809">7392 12675,'25'25,"-25"0,24 0,-24 24,25 1,-25-25,25 24,-25-24,25 25,-25-26,0 26,25-50,-25 25,0-50</inkml:trace>
  <inkml:trace contextRef="#ctx0" brushRef="#br0" timeOffset="146995.4424">7491 12799,'25'0,"0"0,-1-25,1 25,25 0,-1-24,-24 24,25 0,-1-25,1 25,0 0,-26 0,26 0,-25 0,0 25,-25-1,0 1,-25-25,25 25,-25 0,0-25,0 25,-24-25,24 24,-25-24,1 0,24 0,0 0,0-24</inkml:trace>
  <inkml:trace contextRef="#ctx0" brushRef="#br0" timeOffset="147307.9102">7615 12675,'-25'0,"25"-25,25 50,-50-25,25 50,25-25,-25 24,0 1,25-25,-25 24,0-24,0 0,25 24,-1-24,1-50,0 1,0-1,0-25,-1 1,1-1,0 0,0 1,0 24,-1-25,-24 26,-24 48,24 1,0 0,-25 0,25 0,-25 24,0 1,-24-1,24 1,-25 0,25 24,-24-24,-1-1,1 26,-1-50,0 24,26-24,-26 0,25-25,-24-25,49 0,0-24</inkml:trace>
  <inkml:trace contextRef="#ctx0" brushRef="#br0" timeOffset="147468.1492">7739 12948,'0'0,"25"25,24 0,-24-1,25 1,-25-25,24 25,-24 0,0-25,0 25,0-1,-1-24,-24 25,-24-25,-1 0,0 0,0 0</inkml:trace>
  <inkml:trace contextRef="#ctx0" brushRef="#br0" timeOffset="147848.2716">7714 13097,'25'0,"-25"25,25-25,0 0,-1 24,1-24,-25 25,0 0,0 0,-25-25,25 25,-24-25,-1 0,25 25,-25-25,25-25,25 25,0 0,-1 25,1-25,0 0,-25 24,25-24,-25 25,0 0,-25 0,0-25,0 25,1-25,-1 0,0 24,0-24,50 0,0 0,0 0,24 0,-24 0,0 0,24-24,-24 24,0-25,25 0,-25 0,24-24</inkml:trace>
  <inkml:trace contextRef="#ctx0" brushRef="#br0" timeOffset="148444.1919">8334 12477,'0'0,"0"25,0-1,0 1,25-25,0 25,0-25,0 0,-1 0,1 0,0-25,0 25,-25 25,0 0,-25 0,0-1,0 26,1 0,-1-1,25 26,-25-26,0 26,0-1,25 0,-24-24,24 25,0-26,0 1,0-25,0-1,0 1,0-50,24 1,-24-1,0-25,0 25,25-24,-25-1,0 0,25-24,-25 24,25 1,-25 24,25-25,-1 26,1-1,0 0,0 0,-25 0,25 25,-1 0,1-24,0 24,0 0,0 24,-25 1,0 0,0 0,0 0,0 24,0-24,0 25,0-26,0 26,0 0,0-1,0 1,24 0,-24-1,0-24,0 25,0-26,0 1,0 0,0-50,-24 0,24 1,-25-1,25 0</inkml:trace>
  <inkml:trace contextRef="#ctx0" brushRef="#br0" timeOffset="148603.2978">8458 12998,'25'0,"0"0,0 0,0 0,-1 24,1-24,0 0,0 0,0 0,-25 25,-25 0</inkml:trace>
  <inkml:trace contextRef="#ctx0" brushRef="#br0" timeOffset="149447.4019">8483 13246,'-25'0,"50"0,0-25,-25 0,25 0,0 0,-1-24,1 24,-25 0,25 0,-25 1,0-1,0 0,0 0,-25 50,0 25,25-26,-24 26,24 0,0-26,0 26,0 0,0-1,-25-24,25 25,25-25,-25-50,0 0,24 0,-24-24,25-1,0 0,-25 1,25-1,0-24,-1 24,1 0,-25 26,25-26,-25 25,25 25,0 0,-25 25,0 0,0 0,-25 24,25-24,-25 0,25 0,25-1,0-48,-1 24,1-25,0 25,0 0,0 25,-25-1,0 1,-25-25,25 25,-25 25,0-26,0 1,1 0,-1 0,0 0,0 0,0-1,25 1,25-50,0 25,0-24,0-1,-1 25,1-25,25 25,-25-25,24 0,-24 25,0-25,0 1,0-1,-50 25,25-25,0 0,-25 0,25 1,0-1,0 0,0-25,0 26,0-1,0 0,0 0,0 0,0 1,-25 24,25 24,0 1,-25 0,25 0,0 24,0 1,0 0,0-1,0 26,0-1,0 1,0-1,0 0,0 1,0 24,0-25,0 1,0-26,0 26,0-50,-25 24,25-24,-24-25,-1-25,25 0</inkml:trace>
  <inkml:trace contextRef="#ctx0" brushRef="#br0" timeOffset="150075.4192">4539 14461,'0'25,"0"25,0-1,-25 1,25-1,0 26,0-1,0 1,0-26,-24 26,24-1,0-24,0-1,0-24,0 0,24-50,-24 0,0-24</inkml:trace>
  <inkml:trace contextRef="#ctx0" brushRef="#br0" timeOffset="150383.656">4638 14461,'0'-25,"25"25,0-24,0 24,0-25,-1 25,1 0,0-25,25 25,-25 0,-1 0,1 0,0 0,0 25,0-25,-25 25,0-1,24 1,-24 0,0 25,0-1,0 1,0-1,0 26,0-26,0 26,0-1,0 1,0-1,25-24,-25-1,0 1,0-25,25 24,-25-24,0 0,-25-25,0-25,1 0,24 0,-25-24,0 24,-25-25</inkml:trace>
  <inkml:trace contextRef="#ctx0" brushRef="#br0" timeOffset="150756.1074">4564 14734,'25'0,"0"-25,-1 25,1 0,0-25,0 25,0 0,-1 0,1 25,0 0,-25 0,-25 0,25-1,0 1,-25 0,1 25,24-26,-25 1,0 0,0 0,25 0,-25-25,50-25,-25 0,25 0,0 0,0 1,-1-1,1 0,0 25,0 0,0 0,0 25,-1 0,-24-1,0 1,0 0,-24 0,24 0,-25-25,25 24,-25 1,0-25,0 25,0-25,1 0,-1 0,25-25,0 0</inkml:trace>
  <inkml:trace contextRef="#ctx0" brushRef="#br0" timeOffset="151571.1522">5184 14684,'25'0,"-25"25,0 0,0 25,0-26,0 1,0 0,0 0,0 0,0-50,0 0,25 0,-25 0,25 1,-25-1,24 0,1 0,0 25,0 0,0 25,-1 0,-24 24,0-24,0 0,-24 25,24-26,0 1,-25 0,25 0,-25-25,25-25,0 0,0 0,25-24,0-1,-1 25,1 1,0-1,0 0,24 0,-24 0,25 25,-1 0,1-24,0 24,-26 0,26 0,-25 0,0 24,-25 1,-25-25,0 0,0 0,0 0,1 0,-1-25,0 1,25-1,-25 0,25 0,-25 0,25 1,0-1,0 74,25-24,-25 0,0 25,25-1,-25 26,0-26,0 26,0-1,0-24,0 24,0 0,0-24,-25-25,25 0,0-1,-25-24,1 0,24-24,-25 24,0-25,25 0,-25 0,0 0,1 1,24-1,0 0,0 0,24 0,1 1,0-1,25 25,-26-25,26 0,0 0,-1 1,1-1,24 0,-24-25</inkml:trace>
  <inkml:trace contextRef="#ctx0" brushRef="#br0" timeOffset="151807.4703">6226 14263,'0'24,"0"26,0-25,0 25,0-1,0 1,-25 24,25-24,-25 24,1-24,-1-1,0 1,0 0,0-26,1 1,-1 0,0-25,-25-50,26 26</inkml:trace>
  <inkml:trace contextRef="#ctx0" brushRef="#br0" timeOffset="152571.2565">5978 14560,'25'-24,"-50"48,75-48,-26-1,1 0,25 25,-1 0,1 0,24 0,-24 0,0 0,24 0,-24 0,-1 0,1-25,-25 25,24 0,-24 0,-25 25,-25-25,0 0,-24 25,24-25,0 25,-24-1,24-24,-25 0,25 0,25 25,-24 0,24 0,-25 0,25 24,0-24,0 25,0 24,0-24,0-1,0 1,0-1,-25 1,25 0,25-26,-25 1,0 0,0-50,0-24,0 24,0-25,25 1,-25-1,0-24,24 24,-24 0,25 26,-25-26,25 25,-25 0,25 1,0 24,-25-25,24 25,-24 25,0-1,0 1,0 25,0-25,25 24,-25-24,0 25,0-1,0-24,0 49,0-49,0 25,25-1,-25-24,0 25,0-25,0-1,-25-48,0-1,25 0,-24 0,-1 0,25-24,-25 24,0-25,25 1,-25 24,25-25,0 26,0-1,25 25,0 0,0 0,-25 25,0-1,25 1,-25 0,0 0,-25 0,25-1,-25 1,25 0,-25-25,25 25,0-50,25 0,0 0,0 1,-1-1,1-25,25 25</inkml:trace>
  <inkml:trace contextRef="#ctx0" brushRef="#br0" timeOffset="152848.3586">6995 14486,'0'25,"25"0,-25 24,0 1,25-1,-25 1,0 0,0 24,0-24,-25 24,25-24,0-1,0-24,0 0,0 0,0-1,-25-48,0-1,25 0,-25-25,1 26</inkml:trace>
  <inkml:trace contextRef="#ctx0" brushRef="#br0" timeOffset="153411.4208">6796 14808,'-24'-24,"48"24,-24-25,25 25,0 0,-25 25,25-25,0 24,-25 1,0-50,25 25,-1 0,1 0,0 0,0 0,-25 25,25 0,-50 0,25 24,-25-24,0 0,0 0,1-25,-1 25,0-1,0-24,50-24,0-1,0-25,24 25,-24-24,0 24,24-25,-24 1,0 24,0-25,0 26,-1-26,1 25,-25 0,0 1,0-1,0 0,0 0,0 0,0 1,0-1,0 0,-25 0,25 50,0 0,25 0,-25 24,0 1,0 24,0 1,0-1,0 0,0 1,-25-1,25 1,0-1,0 0,0-24,0 0,0-26,0 26,0-75,0 0,0-24,-24-1,24 1</inkml:trace>
  <inkml:trace contextRef="#ctx0" brushRef="#br0" timeOffset="153787.4204">7243 14684,'0'-24,"25"24,0 0,-1 0,1 24,-25 1,0 0,-25 0,1 0,-1-25,25 24,-25-24,25 25,25-25,0 0,-1 0,1 0,0 0,0 0,0 0,-25 25,-25-25,25 25,-25-25,0 25,25-1,-49 1,24-25,0 25,0-25,25 25,-25-25,50 0,0 0,0 0,0 0,-1 0,1 0,25 0,-25 0,-1 0,1-25,0 25</inkml:trace>
  <inkml:trace contextRef="#ctx0" brushRef="#br0" timeOffset="154115.434">7665 14287,'24'0,"1"0,0 25,0-25,0 0,-1 0,26 0,-25 0,0 0,-1 0,-24-25,-24 25,24 25,-25-25,0 0,0 25,25 0,0 0,0 0,0-1,0 1,0 25,25-25,-25-1,0 1,0 25,0-25,-25-25,25 24,-25-24,1 0,-1-24</inkml:trace>
  <inkml:trace contextRef="#ctx0" brushRef="#br0" timeOffset="154296.1698">7516 14511,'0'0,"-25"-25,25 50,25 0,-25-1,25 1,-25 25,24-25,-24 24,0-24,25 25,-25-26,0 1,0 0,0-50,0 0,25 25</inkml:trace>
  <inkml:trace contextRef="#ctx0" brushRef="#br0" timeOffset="154476.2895">7615 14660,'25'-75,"-50"150,75-175,-26 100,1-24,25 24,-1 0,1-25,0 25,-1 0,-24-25,25 25,-1 0,1 0,-25 0,0 0,-1 0,1 0,-25 25,-25 0,1-1,-1-24,-25 25,25 0,-24-25,-1 0,25 0,-24 0</inkml:trace>
  <inkml:trace contextRef="#ctx0" brushRef="#br0" timeOffset="154623.4683">7689 14387,'0'25,"0"-1,0 1,0 0,25 25,-25-26,25 26,-25-25,25 0,0-1,-1-24,1-24,0-1,0 0,24 0,-24-24</inkml:trace>
  <inkml:trace contextRef="#ctx0" brushRef="#br0" timeOffset="154787.4031">8062 14387,'0'0,"-25"25,25-1,-25 1,25 0,-25 25,0-1,0 1,1-25,-1 24,0 1,0 24,-24-24,-1-1,25 1,0 0,-24-1,24-24,25 25,-25-26,-24-73,49-1</inkml:trace>
  <inkml:trace contextRef="#ctx0" brushRef="#br0" timeOffset="154943.6235">7913 14734,'24'25,"1"-25,0 25,0-25,0 24,0 1,-1-25,1 25,0-25,-25 25,-25-25,0 0,1 0</inkml:trace>
  <inkml:trace contextRef="#ctx0" brushRef="#br0" timeOffset="155292.0539">7863 14883,'25'0,"-25"25,25-1,-1 1,-24 0,0 0,0 0,0-1,-24 1,-1-25,0 0,25-25,25 25,0 0,-1 25,1-25,0 25,-25 0,25 0,-25-1,-25-24,25 25,0 0,-25 0,0-25,1 25,-1-25,0 24,50-24,0-24,-1 24,1 0,0-25,0 25,0-25,0 0,-1 0</inkml:trace>
  <inkml:trace contextRef="#ctx0" brushRef="#br0" timeOffset="155892.202">8508 14387,'0'0,"-25"0,25 25,0-1,0 1,25 0,0-25,0 0,-1 0,26 0,-25 0,0-25,-1 0,-48 50,-1 0,0 0,0 24,0 1,1 0,-1-1,0 26,0-26,25 1,-25 24,25-24,-24 24,24-24,0-1,0-24,0 0,0-50,0 0,0 1,24-1,-24-25,0 1,25-1,-25 0,25 1,-25-1,25 25,0 1,-1-26,1 50,0-25,0 0,0 25,-1-24,1 24,0 0,0 0,0 0,-25 24,0 1,0 0,0 0,0 0,-25-1,25 1,0 25,0-1,0-24,0 25,0-1,0-24,25 25,-25-25,0-1,0 1,0 0,0 0,-25-25,0-25,25 0,-74-24,74 24,-25-25</inkml:trace>
  <inkml:trace contextRef="#ctx0" brushRef="#br0" timeOffset="156059.514">8508 14908,'25'0,"0"0,-1 0,1 0,0 0,0 0,0 0,-1 0,-24 24,0 1,-24 0</inkml:trace>
  <inkml:trace contextRef="#ctx0" brushRef="#br0" timeOffset="156851.4252">8607 15032,'-25'-50,"50"100,-50-125,25 50,0 1,0-26,25 25,-25 0,0 1,25 24,-25 24,0 26,0-25,0 24,0 1,0 0,0-1,0 1,0-25,0-1,0 1,25-50,-25 1,25-26,-25 25,24-24,1-26,0 26,0-1,0-24,-1 24,1 25,0-24,0 24,0 25,-25 25,0-1,0 1,-25 0,25 0,0 0,0-1,25-48,-1 24,1 0,0 0,0 0,0 0,0 0,-25 24,-25 1,0 0,0 0,0 0,0 24,1-24,-1 0,0 0,25-1,0 1,-25-25,50 0,0 0,0 0,-25-25,49 25,-24-24,0-1,0 0,24 0,-24 0,0 1,0-1,0 25,-25-25,0 0,0 0,-25 1,25-1,0 0,0 0,0 0,-25 1,25-1,0 0,0 0,0 0,0 50,0 0,0 0,0 24,-25 1,25 0,0-1,0 1,0 24,0 25,0-24,0-1,0 25,0-24,0 24,0-24,0-1,0 0,0 1,0-26,0 1,0-25,0 0,-25-25,1-25,24 0,-25 0,25-24,-25-1</inkml:trace>
  <inkml:trace contextRef="#ctx0" brushRef="#br0" timeOffset="194419.4538">11162 12923,'0'25,"25"25,-25-26,0 26,0 24,0 1,25-25,-25 24,0 0,0 1,-25-26,25 1,0-25,0 24,0-24,25 0,-25-50,0 0</inkml:trace>
  <inkml:trace contextRef="#ctx0" brushRef="#br0" timeOffset="194748.0585">11286 12849,'25'-25,"0"25,0 0,-1 0,1 0,0-25,25 25,-26 0,26-25,0 25,-26 0,1 0,0 0,0 25,0 0,-25 0,24-25,-24 49,0-24,0 25,0-1,0 26,0-26,0 26,25-25,-25 24,0 0,25 1,-25-26,0 1,25 0,-25-26,0 26,0-25,25 0,-50-25,25-25,-25 0,0 0,-24 0,24-24,-25-26</inkml:trace>
  <inkml:trace contextRef="#ctx0" brushRef="#br0" timeOffset="195171.2883">11261 13122,'25'0,"0"0,0 0,0-25,-1 25,1 0,0 0,0 0,-25 25,0-1,-25 1,25 0,-25 0,25 25,-25-26,25 26,-24-25,24 0,0-1,-25-24,25 25,25-50,-25 1,24-26,-24 25,25 0,-25 1,25 24,-25-25,25 25,0 25,-25-1,0 1,0 0,0 0,0 0,-25-25,25 24,-25 1,0 0,0-25,1 0,24-25,-25 25,25-25,0 1,-25-1,50-25</inkml:trace>
  <inkml:trace contextRef="#ctx0" brushRef="#br0" timeOffset="196067.7256">11981 12998,'0'24,"24"1,-24 25,25-25,-25 24,0-24,0 0,0 0,-25 0,25-1,0-48,0-1,25 0,-25-25,0 1,0 24,25 0,-25 0,25 0,0 50,-1 0,-24 0,0 0,25-1,-25 26,0 0,0-25,-25-1,25 1,0 0,0 0,0 0,-24-25,24-25,0 0,0-25,24 26,1-1,0-25,0 25,0 25,0-25,24 1,1 24,-1 0,1 0,-25 0,24 0,-24 0,0 0,0 0,0 0,-50 24,25-48,-25 24,0 0,0 0,1-25,-1 0,25 0,-25 0,25 1,-25-26,25 25,0 0,0 1,0 48,0 1,0 0,0 0,25 24,-25 1,0 0,25-1,-25 1,0 24,0-24,0 0,0-1,0 1,0-25,-25 24,25-24,0 0,-25 0,0-50,1 25,-1-25,0 25,0-25,0 25,25-25,-24 25,24-24,0-1,24 0,1 0,0 0,25 1,-26-26,26 25,0 0,-26 1,1-1,0 25,0-25</inkml:trace>
  <inkml:trace contextRef="#ctx0" brushRef="#br0" timeOffset="196463.3697">12923 12923,'0'-25,"25"25,-25 25,0 0,-25 0,25 24,0-24,-25 0,25 0,-24 0,24-1,-25-24,50 0,-1 0,1 0,-25 25,25-25,-25 25,25 0,-25 0,0 0,0 24,0-24,0 25,0-1,0-24,0 25,0-26,-25 1,25 25,0-25,0-50,25 0,-25 0,0-24</inkml:trace>
  <inkml:trace contextRef="#ctx0" brushRef="#br0" timeOffset="196655.2338">13072 13047,'25'0,"0"0,-1 0,1 0,0 0,0-25,0 25,0 0,24 0,-49-24,25 24,-25 24,-25 1,25 0,-25 0,-24 0</inkml:trace>
  <inkml:trace contextRef="#ctx0" brushRef="#br0" timeOffset="196811.6744">13047 13320,'0'0,"25"25,-25-50,25 25,24-25,-24 25,25-24,0-1,-1 0,-24 0,25 0,-1 25,-24-25,0 1,0 24,-1-25,-48 25,-1-25,0 25,0 0</inkml:trace>
  <inkml:trace contextRef="#ctx0" brushRef="#br0" timeOffset="196979.4108">13196 12824,'0'0,"25"25,-25 0,25 24,-25 1,25-1,-1 26,1-1,0 1,-25-1,25 1,-25-26,25 26,-1-26,-24 1,25-25,0-25,-25-25,0 0,0-25</inkml:trace>
  <inkml:trace contextRef="#ctx0" brushRef="#br0" timeOffset="197108.2549">13519 13221,'0'0,"-25"0,25 25,-25-25,0 25,0-1,1 26,-1-25,-25 24,25-24,1 0,-1 0,0-25,0 0,25-25</inkml:trace>
  <inkml:trace contextRef="#ctx0" brushRef="#br0" timeOffset="197231.2201">13295 12700,'25'25,"-25"0,25-1,0 1,0 0,-1 0,1 24,0-24,0 0</inkml:trace>
  <inkml:trace contextRef="#ctx0" brushRef="#br0" timeOffset="197628.233">13643 13047,'0'25,"24"0,-24 0,25-1,-25 1,25 0,0 0,0-25,-25-25,24 25,1-25,0 0,-25 1,25 24,-25-25,0 0,0 0,0 0,-25 1,25-1,-25 0,25 0,-25 0,25 50,0 0,0 25,0-1,0 26,0-26,0 26,0-1,0 1,0-1,0 0,0-24,0 0,0-1,0-24,25-50,-25 0,0-24,25-26</inkml:trace>
  <inkml:trace contextRef="#ctx0" brushRef="#br0" timeOffset="198223.7691">13965 12948,'0'25,"0"0,25-1,0 1,-25 0,24-25,1 0,0 0,25 0,-26 0,1-25,25 25,-25-25,-25 1,24 24,-24-25,0 0,-24 0,-1 0,0 1,0-1,25 50,-25-1,25 1,0 0,0 25,0-1,0 1,0-1,-24 1,24 0,0-1,0 1,0-25,0 0,0-1,0 1,0 0,-25-50,0 0,0 1,25-1,-25 0,1 0,48 25,1 0,0 0,0 0,24 0,-24 0,0 0,25 0,-26 0,1 25,-25 0,-25 0,25-1,-24 1,-26 0,25 0,0 0,1-1,-1-24,0 25,0-25,50 0,0 0,0-25,-1 25,1 0,0 0,25-24,-26 24,1 0,0 0,0-50</inkml:trace>
  <inkml:trace contextRef="#ctx0" brushRef="#br0" timeOffset="198475.573">14585 12948,'25'0,"0"0,24 0,-24 0,0 0,0 0,0 25,-1-25,1 0,-25 25,-25-25,1 24</inkml:trace>
  <inkml:trace contextRef="#ctx0" brushRef="#br0" timeOffset="198627.393">14486 13196,'0'25,"25"-25,0 0,-1 0,1 0,25 0,-1-25,-24 25,25 0,-1-25,1 25,-25-25,0 25,-1-24</inkml:trace>
  <inkml:trace contextRef="#ctx0" brushRef="#br0" timeOffset="198775.752">14759 13022,'-25'25,"25"0,0 25,0-26,0 26,-25 0,25-25,-25 24,25 1,0-25,-24-1,24 1</inkml:trace>
  <inkml:trace contextRef="#ctx0" brushRef="#br0" timeOffset="198967.3672">14759 13246,'25'25,"-50"-50,50 74,-25-24,0 25,24-25,-24-1,25 26,-25-25,25 0,0-25,-25 24,25-24,-1 0,1 0,25 0,-25-24,-1-1,1 25,25-25,-25 0,-25 0,24 1,-24-1,0 0,-24 0,-1-24,25 24</inkml:trace>
  <inkml:trace contextRef="#ctx0" brushRef="#br0" timeOffset="199512.0569">15205 12750,'25'24,"-25"1,25 0,0 0,-1-25,1 0,0 0,0-25,0 25,0-25,-1 0,1 25,-25-24,0 48,-25-24,25 25,-24 0,-1 0,25 0,-25-1,0 26,0-25,0 0,1-25,24 24,-25-24,50 0,-1-24,1 24,0-25,0 25,0 0,0-25,-1 25,1 0,0 0,0 25,-50 0,25-1,-25 1,0 0,-24 0,24 0,-25-1,25 1,1 0,-1 0,0 0,0-25,50 0,0 0,0 0,-1 0,1-25,25 25,0-25,-26 0,26 25,-25-25,0 25,-1-24,1-1</inkml:trace>
  <inkml:trace contextRef="#ctx0" brushRef="#br0" timeOffset="199671.4995">15429 13022,'0'0,"0"25,0 0,0 25,0-26,0 1,0 25,-25 0,25-26,0 26,-25 0,0-1,0 1,0-25,25-1,-24 26,-1-50,25 25,-25-25,0-50,0 25</inkml:trace>
  <inkml:trace contextRef="#ctx0" brushRef="#br0" timeOffset="199831.9465">15453 13370,'0'0,"25"25,0-1,0 1,0 0,-25 0,24 24,1-24,0 0,0 0,0 0,-1-1,1-24,0 25,0-25,-25-25,-25 25,0-24</inkml:trace>
  <inkml:trace contextRef="#ctx0" brushRef="#br0" timeOffset="216475.8648">11187 14858,'0'25,"25"24,-25 1,0 0,0 24,0-24,0 24,0 0,0-24,0 25,0-26,0-24,0 0,0 0,0-50,0-25</inkml:trace>
  <inkml:trace contextRef="#ctx0" brushRef="#br0" timeOffset="216783.329">11261 14734,'25'0,"0"0,0-25,0 25,-1 0,1 0,25 0,-25 0,24 0,-24-25,25 25,-26 0,1 0,25 0,-25 0,-25 25,24-25,-24 25,0 0,0 0,0-1,0 1,0 25,0-1,0 26,25-26,-25 26,0-1,0 1,25-26,-25 26,0-26,0 1,25-25,-25 24,0-24,0 0,-25-50,0 0,0-24,1 24,-26-49</inkml:trace>
  <inkml:trace contextRef="#ctx0" brushRef="#br0" timeOffset="217171.6103">11286 14982,'25'-25,"0"25,0 0,-1 0,1 0,0-25,0 25,0 50,-50-50,25 50,0-26,-25 1,25 0,-25 25,25-26,-25 1,1 0,48-50,-24 0,25 1,-25-1,25 0,0 0,-25 0,25 1,-1 24,1 24,0 1,-25 0,0 0,0 0,0-1,0 1,0 0,-25 0,25 0,-25-1,1 1,-1-25,0 0,25-25,0 1,-25-1,25-25,0 1</inkml:trace>
  <inkml:trace contextRef="#ctx0" brushRef="#br0" timeOffset="217935.6187">12005 14883,'0'25,"0"-1,25 1,-25 0,0 25,0-1,0-24,0 0,0 24,0-24,0-50,0 1,25-26,-25 25,0-24,25-1,0 25,-25-24,24 49,1-25,0 50,-25-1,25 1,-25 0,0 0,0 24,-25-24,25 25,0-25,0-1,-25 1,25 0,0-50,0-24,25 24,0-25,0 25,0-24,24 24,-24 0,25 25,-1-25,1 25,-1 0,1 0,-25 0,0 0,-1 0,-24 25,-24-25,24 25,-25-25,0 0,0 0,0-25,1 0,-1 1,25-1,0 0,-25 0,25 0,0 1,25 24,-25 24,0 1,0 25,25-1,-25 26,0-1,0 1,24-1,-24 0,-24-24,24 25,0-26,0 1,0-25,0-1,-25-24,0 0,25-24,-25 24,0-25,1 0,-1-25,0 26,0-1,25-25,0 25,0 0,0 1,25-1,0 25,0-25,24 0,-24 25,25-25,-1 1,1-1,-1 0,1 0</inkml:trace>
  <inkml:trace contextRef="#ctx0" brushRef="#br0" timeOffset="218179.3335">12923 14883,'0'0,"-25"25,25-1,-24 1,24 0,-25 0,0 0,25-1,0 1,25 0,-25 0,25-25,-25 25,0-1,24 1,-24 25,0-25,0 24,0-24,25 0,-25 25,-25-26,25 1,0 0,0-50,0 0,0-24,0-1</inkml:trace>
  <inkml:trace contextRef="#ctx0" brushRef="#br0" timeOffset="218339.1137">12998 14932,'24'0,"1"0,0 0,0 0,0 0,24 0,-24 0,0-24,0 24,0 0,-50 24,0 1,0 0</inkml:trace>
  <inkml:trace contextRef="#ctx0" brushRef="#br0" timeOffset="218475.3525">12973 15180,'0'25,"25"-25,-1-25,1 25,25 0,-25-24,24 24,-24-25,25 25,-25-25,-1 25,1-25,0 0,-25 1,25 24</inkml:trace>
  <inkml:trace contextRef="#ctx0" brushRef="#br0" timeOffset="218655.5371">13047 14759,'0'25,"0"-1,25 1,-25 25,25-25,0 49,-1 0,1-24,-25 24,25 1,0-1,-25-24,25 24,0-49,-25 25,24-25,1-50,-25 0</inkml:trace>
  <inkml:trace contextRef="#ctx0" brushRef="#br0" timeOffset="218792.1925">13370 15156,'0'24,"-25"1,0 0,25 0,-25 0,1-1,-1 26,0-25,0 0,0 0,0-25,1-25</inkml:trace>
  <inkml:trace contextRef="#ctx0" brushRef="#br0" timeOffset="218927.7865">13122 14610,'24'25,"1"0,0-1,0 1,0 0,-25 0,25 0,24-1</inkml:trace>
  <inkml:trace contextRef="#ctx0" brushRef="#br0" timeOffset="219383.3567">13469 14883,'25'0,"-25"25,0-1,0 1,0 0,25 0,-25 0,0-1,0 1,0 0,0 0,24-25,1-25,0 25,0-25,0 0,-1 25,1-24,25 24,-25-25,-1 0,1 25,-25-25,0 0,-25 1,25-1,-24 25,-1-25,25 0,-25 0,0 1,25 48,0 26,0-25,25 24,-25 26,0-26,0 26,0-1,-25 1,25-1,0-24,0-1,0-24,0 0,0 0,25-50,-25-25,0 1</inkml:trace>
  <inkml:trace contextRef="#ctx0" brushRef="#br0" timeOffset="220007.7796">13866 14808,'0'25,"0"0,25 0,-25 0,24-1,1 1,0 0,0-25,0 0,-1 0,1-25,0 25,0-25,0 25,-25-24,24-1,-48 0,24 0,-25 0,0 1,25-1,-25 25,0-25,1 25,24 25,0 0,0-1,0 1,0 25,0 24,0-24,0-1,0 26,0-26,0 1,0 0,0-1,0-24,0 0,-25-25,25-25,0 0,-25 25,0-25,25 1,-25-1,25 0,-24 0,24 0,24 25,1 0,0 0,0 0,24 0,-24 25,0-25,0 0,0 0,-1 25,-24 0,-24-25,24 25,-25-1,0 1,0 0,0 0,-24 0,24 0,0-1,0-24,1 0,-1 25,50-25,-1 0,1 0,0 0,25 0,-26-25,26 25,-25 0,24-24,1 24,-25-25,-25-25,49 25,-24 0</inkml:trace>
  <inkml:trace contextRef="#ctx0" brushRef="#br0" timeOffset="220248.1255">14412 14858,'24'25,"1"-25,0 0,25 0,-26 0,26 0,-25 0,0 0,-1 0,1 0,0 0,-50-25</inkml:trace>
  <inkml:trace contextRef="#ctx0" brushRef="#br0" timeOffset="220424.1045">14585 14635,'-25'25,"50"-1,-25 1,0 25,0-1,0 1,0 24,0 1,0-1,0 1,0 24,0-50,0 26,0-25,0-1,0-24,0-50,0-24,0 24,0-50</inkml:trace>
  <inkml:trace contextRef="#ctx0" brushRef="#br0" timeOffset="220739.3946">14560 14957,'0'0,"0"25,-24 0,-1 24,0 1,25 0,-25-1,0 1,25-1,0 1,-24-25,24 0,24-25,1-25,-25 0,50 0,-25-24,-1-26,26 26,0-26,-26 26,26-26,-25 26,0 24,-1-25,1 25,0 25,-25-24,-25 48,25 1,0 0,0 0,-25 24,25 1,0 0,0-1,0 1,0 24,0-24,0-1,0 26,0-25,0-26,0 1,0 0,25-50,-25 0,0 1</inkml:trace>
  <inkml:trace contextRef="#ctx0" brushRef="#br0" timeOffset="221031.6942">14908 14759,'24'0,"1"0,0 0,0 25,-25-1,0 1,0 0,0 0,0 0,0-1,0 26,0 0,0-1,0 1,0-1,0 1,0 0,0-1,0-24,25 25,-25-1,0-24,0 0,-25-50,25 0,0 1,-25-26,0 25</inkml:trace>
  <inkml:trace contextRef="#ctx0" brushRef="#br0" timeOffset="221175.2273">14808 15032,'25'0,"0"24,0-24,0 0,-1 0,1 0,0-24</inkml:trace>
  <inkml:trace contextRef="#ctx0" brushRef="#br0" timeOffset="221308.1085">14858 15131,'0'25,"25"-25,0 0,-1 0,1 0,0 0,0 0,-25 24,0 1,0 0</inkml:trace>
  <inkml:trace contextRef="#ctx0" brushRef="#br0" timeOffset="221435.6361">14833 15404,'0'0,"-25"25,50-1,0-24,0 0,0-24,-1 24,1 0,25-25,-25 0,24 0</inkml:trace>
  <inkml:trace contextRef="#ctx0" brushRef="#br0" timeOffset="221828.1608">15304 14759,'25'25,"0"-1,0 1,0-25,0 25,-1-50,1 25,-25-25,25 1,-25-1,25 0,-50 25,25 25,0 0,-25-1,0 1,25 25,-24-25,-1-1,0 26,0-25,0 0,25-1,-25 1,25 0,25-50,0 0,0 25,0 0,24-24,-24 24,0 0,0-25,0 25,-1 0,1 0,0 0,-50 25,0-1</inkml:trace>
  <inkml:trace contextRef="#ctx0" brushRef="#br0" timeOffset="221955.559">15280 15255,'0'0,"-25"0,50 25,-1-25,1-25,25 25,-25 0,24 0,-24-25,25 25,-25-25,24 25,-24-25,0 25,-25-24</inkml:trace>
  <inkml:trace contextRef="#ctx0" brushRef="#br0" timeOffset="222128.5287">15528 15056,'-25'0,"25"25,0 0,0 0,0 24,0-24,0 25,0-25,-25 24,25 1,-25-25,25 0,-24 24,24-24,-25 0,0-25,0 0</inkml:trace>
  <inkml:trace contextRef="#ctx0" brushRef="#br0" timeOffset="222256.1977">15577 15354,'0'0,"0"25,25 0,0 0,-25-1,25 26,0-25,-1 0,1-1,0 1,-25-50,-25 25</inkml:trace>
  <inkml:trace contextRef="#ctx0" brushRef="#br0" timeOffset="342983.215">14858 3870,'-25'0,"0"24,25 1,-24 25,24-25,-25 49,25-24,-25-1,25 26,0-1,0-24,25-1,-25 1,0-25,25 24,-1-24,-24 0,25-25,0 0,-25-50,25 50</inkml:trace>
  <inkml:trace contextRef="#ctx0" brushRef="#br0" timeOffset="343190.9678">15205 3721,'0'-25,"0"50,0 0,0-1,0 1,0 25,0-25,0 24,0-24,0 25,0-26,0 1,25 0,-25 0</inkml:trace>
  <inkml:trace contextRef="#ctx0" brushRef="#br0" timeOffset="343459.4299">15255 3721,'0'-25,"25"25,-1 0,1 0,0 0,0-25,0 25,0 0,-1 0,1 0,0 25,-25 0,25 0,-50-1,25 1,0 0,0 0,-25 0,25-1,0 1,-25 0,25 0,0 0,0-1,-24-24,-1 0</inkml:trace>
  <inkml:trace contextRef="#ctx0" brushRef="#br0" timeOffset="343631.9737">15304 3870,'25'0,"0"0,0 0,0 0,-50 24</inkml:trace>
  <inkml:trace contextRef="#ctx0" brushRef="#br0" timeOffset="343747.1702">15280 3969,'0'0,"24"0,1 0,0 0,0 0,-25-25,25 25,0 0,-1-25,1 25</inkml:trace>
  <inkml:trace contextRef="#ctx0" brushRef="#br0" timeOffset="343967.958">14982 4192,'0'0,"-25"0,25 25,0-50,25 25,0 0,0 0,24 0,1-25,-1 25,1-25,0 25,-1-24,1 24,0-25,-1 25,-24 0,25 0,-26-25,1 25,-25 25,-25-25,1 0</inkml:trace>
  <inkml:trace contextRef="#ctx0" brushRef="#br0" timeOffset="344131.9286">15131 4192,'0'25,"0"0,-25-1,25 26,0-25,0 24,0 1,0 0,0-1,0 1,-25-25,25-1,0 1,25 0,-25-50,25 0,-25-24</inkml:trace>
  <inkml:trace contextRef="#ctx0" brushRef="#br0" timeOffset="344571.735">15255 4242,'0'-25,"0"50,0-75,25 50,-25 25,24 0,-24 24,0-24,0 25,0-1,0 1,0 24,0-24,0-25,0 24,0 1,0-25,-24-1,24 1,-25 0,0-50,25 0,0 1,0-26,0 25,0-24,25-1,-25 0,25 1,-1 24,26-25,-25 26,0-1,0 25,24-25,-24 25,0 0,0 0,-1 25,1 0,-25-1,0 1,0 0,0 0,0 0,-25-25,25 24,-24 1,-1 0,0-25,0 25,0-25,1 0,-1 0,25-25,0 0,25 25,-1 0,1 25,0-25,0 25,0-25,-1 0,1 25,0-25,25 0,-26 0,1-25</inkml:trace>
  <inkml:trace contextRef="#ctx0" brushRef="#br0" timeOffset="344887.2174">15999 3795,'-25'25,"25"0,0 0,0-1,0 1,-25 0,25 0,0 0,-24-1,24 1,24-25,1-25,0 1,25-1,-26 0,1 25,0-25,0 25,-25-25,25 25,-1 0,-24 25,-24 0,-1 0,0-25</inkml:trace>
  <inkml:trace contextRef="#ctx0" brushRef="#br0" timeOffset="345291.2031">16073 4018,'-24'25,"48"-50,-24 50,0 0,25-25,-25 25,25-25,0 25,0-25,-1-25,1 0,-25 0,25 0,-25-24,25 24,0-25,-25 26,24-26,1 25,-25 0,25 1,0 48,-25 1,25 0,0 0,-1-25,1 25,0-25,0 0,-50 0,0 0,25 24,-25-24,1 0,-1 25,0-25,25 25,-25 0,50-25,0 0,0-25</inkml:trace>
  <inkml:trace contextRef="#ctx0" brushRef="#br0" timeOffset="346002.9836">16123 4142,'-25'25,"25"0,-25 0,25 0,0 24,-24-24,24 25,0-1,0-24,0 25,0-26,0 26,0-25,-25-25,25 25,0-1,25-48,-25-1,0 0,24 0,1-24,-25 24,25-25,0 1,24-1,-24 25,25-24,-25 24,-1 0,1 0,25 0,-25 25,0-24,24 24,-24 0,0-25,0 25,-1 0,-24 25,0-1,0 1,-24 0,24 0,0 0,0 24,0 1,0-1,0 1,-25-25,25 24,0 1,0-25,0 0,0-1,0 1,0 0,-25 0,0-25,0 0,1-25,-26 25,25-25,0 0,0-24,1 24,-1-25,0 1,25-1,-25 25,25-24,0 24,0 0,25 50,-25 0,0 24,0-24,0 0,0 0,0 0,0-1,-25-24,50-24,-25-1,25 0,-25 0,25 0,-1 1,1-1,0 0,0 25,0 0,0 25,-25 0,-25-1,25 1,0 0,-25 0,0 0,25-1,0-48,0-1</inkml:trace>
  <inkml:trace contextRef="#ctx0" brushRef="#br0" timeOffset="346263.081">16793 3944,'25'-25,"-1"25,1 0,0 0,0 0,0 0,-1 0,1 0,0 0,0 0,0 0,-50 0,25 25,-25 0,0 0,-24-1</inkml:trace>
  <inkml:trace contextRef="#ctx0" brushRef="#br0" timeOffset="346687.2011">16743 4167,'0'25,"0"-50,25 50,0-25,0-25,24 25,-24-25,0 1,24 24,-24-25,0 25,0-25,0 25,-25-25,-25 0,0 25,0 25,0-25,1 0,-1 0,0 0,0 0,0 25,25 0,0 0,25-1,-25 1,0 0,0 0,0 0,0-1,-25 1,25 0,25-50,-25 0,0 1,25-26,-25 25,25-24,0 24,-25 0,24 0,-24 0,25 25,-25 25,0 0,0 0,0 24,0-24,0 0,0 0,0 0,0-1,25-24,-25 25,0-50,0 1,25-1,-25 0,25 0,-25-24</inkml:trace>
  <inkml:trace contextRef="#ctx0" brushRef="#br0" timeOffset="347235.7812">17214 3770,'25'-24,"-25"48,0 1,-25 0,25 0,-24 0,24-1,0 1,-25 0,25 0,25-25,-25 25,24-25,1 0,0-25,0 25,0 25,-50-25,25 24,-25 1,25 25,-25-25,0 24,1 1,24-25,-25-1,25 1,0 0,25 0,-1-25,1 0,0 0,0 25,-25-1,0 1,0 25,-25-25,25-1,0 26,-25 0,0-26,25 26,-24-25,24 0,-25-1,25-48</inkml:trace>
  <inkml:trace contextRef="#ctx0" brushRef="#br0" timeOffset="347475.2029">17462 3696,'0'25,"25"0,-25-1,25 1,0 0,0 25,0-1,-1 1,1-1,0 1,0 0,-25-1,0 26,0-26,-25 26,0-1,0 0,1 1,-26-26,0 26,-24-26,24 1,1 0</inkml:trace>
  <inkml:trace contextRef="#ctx0" brushRef="#br0" timeOffset="356295.6376">14461 5110,'0'25,"25"-25,0 0,-25 24,25-24,-25 25,24-25,1 25,0-25,0 0,0 0,-1 0,26 0,-25-25,24 25,1-25,0 25,-1-24,1 24,-25 0,24 0,-24 0,0 0,0 24,-1-24,1 25,0 0,0-25,0 0,-1 0,1 0,25 0,-25-25,24 0,1 1,0-1,-26 25,26-25,0 25,-26 0,1 0,25 0,-25 25,-1-25,1 25,0-25,0 24,0 1,-1-25,1 25,0-25,0 0,24 0,-24 0,25 0,-25-25,24 25,-24-25,25 1,-26 24,26-25,-25 25,25 0,-26 0,1 25,0-25,0 24,0 1,-1-25,26 25,-25-25,0 25,-1-25,1 25,0-25,0 0,0 0,-1 0,1-25,0 25,0-25,24 0,-24 25,0-25,0 25,0 0,-1 0,1 25,0-25,0 25,24-25,-24 25,0-25,0 25,0-25,-1 24,26-24,-25 0,24 0,-24-24,25 24,-25-25,24 25,-24-25,0 0,0 25,0 0,-1 0,1 0,-50 25,1-25,-1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2:12:47.7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1488 943,'0'0,"0"-25,-25 50,1-1,-1 1,25 0,-25 0,0 0,0 24,1-24,24 0,-25 24,0-24,0 0,0 0,1 0,-1-1,0 1,50-50,0 25,-1-24,1 24,0 0,0 0,24-25,-24 25,0 0,25 0,-26 0,26 0,-25 0,24 0,-24 0,0-25,0 25,0 0,0 0,-50 0,0 0,0 0,0 0,0-25,1 25,24-25</inkml:trace>
  <inkml:trace contextRef="#ctx0" brushRef="#br0" timeOffset="251.0976">1488 992,'25'-25,"-50"1,25 48,0 1,0 0,0 0,0 24,0 1,-25 0,25-1,0 1,0-1,0 1,0 0,0-1,0-24,0 0,0 0,0-1,0 1,-49-74,74 24</inkml:trace>
  <inkml:trace contextRef="#ctx0" brushRef="#br0" timeOffset="399.896">1761 1488,'0'25,"0"-50,0 0</inkml:trace>
  <inkml:trace contextRef="#ctx0" brushRef="#br0" timeOffset="8107.0098">3076 794,'25'-25,"-25"0,0 0,-25 25,25 25,-25 0,25 25,-25 24,0-24,25 24,-24 0,-1-24,0 24,0-24,0 0,25 24,-24-49,24 24,-25 1,25-25,0 0,0-1,0 1,0-50,0 1,25-1,-25-25,0 1</inkml:trace>
  <inkml:trace contextRef="#ctx0" brushRef="#br0" timeOffset="8355.8822">3076 769,'0'-25,"0"50,0 0,25 0,-25 24,24 1,1 24,-25-24,25 24,-25-24,25-1,-25 26,25-26,-25-24,24 25,-24-1,0 1,0-25,0 0,0-1,0 1,-24-50,-1 1,0-1</inkml:trace>
  <inkml:trace contextRef="#ctx0" brushRef="#br0" timeOffset="8543.5269">2877 1265,'25'0,"0"0,0 0,0 0,-1-25,26 25,-25 0,0 0,24 0,-24 0,0 0,0 0,-1 0</inkml:trace>
  <inkml:trace contextRef="#ctx0" brushRef="#br0" timeOffset="8967.0852">3770 819,'0'-25,"0"50,25-25,-25 24,25 1,0-25,0 25,-1 0,1 0,-25-1,-25 1,1-25,24 25,-25-25</inkml:trace>
  <inkml:trace contextRef="#ctx0" brushRef="#br0" timeOffset="9679.0668">3671 1017,'0'25,"25"-25,-25 25,0-1,0 1,0 0,25 0,-25 0,0-1,0 1,0 0,0 0,0 0,-25-1,25 1,0 0,0 0,0-50,0 0,0 0,25-24,-25 24,0 0,25 0,-25 1,24-1,-24 0,25 0,0 0,0 1,0 24,-1 0,1 24,-25 1,0 0,0 0,0 24,0-24,0 0,0 0,0 0,-25-25,25 24,0-48,25 24,-25-25,0 0,25 0,0 0,0 1,-1 24,1 0,0 0,0 24,0 1,-25 0,0 0,0 0,0-1,0 1,-25 0,25 0,-25 0,0-25,0 24,1-24,-1 0,0-24,25-1,0 0,0 0,25 0,0 1,-25-1,24 0,1 0,0 0,0 25,0-24,-1-1</inkml:trace>
  <inkml:trace contextRef="#ctx0" brushRef="#br0" timeOffset="10127.2935">4440 992,'0'-25,"25"25,-25 25,0 25,25-25,-25 24,0 26,0-26,24 1,-24-1,0 1,0-25,0 0,0-1,0 1,0-50,0 1,0-1,0 0,0-25,0 1,0-1,0 25,25-24,-25-1,0 1,25-1,-25 25,25 0,-25 1,25 24,-1 0,1 0,0 24,0-24,0 25,-1 0,1 0,0-25,-25 25</inkml:trace>
  <inkml:trace contextRef="#ctx0" brushRef="#br0" timeOffset="10579.7892">4787 868,'25'0,"0"0,0 0,0 0,-1 25,1-25,0 25,-25 0,25-1,-50 1,25 0,-25 0,0 0,25-1,-24-24,-1 25,25-50,25 25,-1-24,1 24,0 0,0 0,0 0,-1 24,-24 1,0 0,0 0,-24-25,24 25,-25-1,0 1,0 0,0 0,1-25,-1 0,0 0,0-25,25 0,0 0,-25 1</inkml:trace>
  <inkml:trace contextRef="#ctx0" brushRef="#br0" timeOffset="11299.5998">4837 918,'0'0,"0"-25,25 50,-25 0,0 24,0 1,0-1,0 1,0 0,0-1,0 1,0-1,0-24,0 25,0-1,0-24,0 0,25-50,-25-24,0 24,24-25,1 1,-25-1,25 0,0-24,-25 24,25-24,-1 0,1 24,-25 0,25 1,0 24,-25 0,25 50,-25 0,0 0,0-1,24 1,1 0,0-25,0 0,24 0,-24 0,25 0,-25-25,-1 25,1 0,0-25,0 25,-50 25,0 0,0-25,25 25,-24 0,-1-1,0-24,0 25,0-25,1 25,-1 0,25 0,-25-25,25 24,0 1,0 0,0 0,0 0,0-1,-25 26,25-25,0 0,0 24,0-24,25 0,-25-50,25 0,-25-24,0 24,25 0,-25-25,24 26,-24-1,25-25,-25 25,25 1,-25-1,0 0,25 25,-25 25,0 0,0-1,0 1,0 25,0-25,0 24,0 1,0-1,0 1,0 24,0-24,0 24,0-24,0 0,0-1</inkml:trace>
  <inkml:trace contextRef="#ctx0" brushRef="#br0" timeOffset="11970.6803">5680 819,'0'0,"0"-25,25 25,0 0,0 0,-25 25,24-25,1 24,-25 1,25 0,-25 0,0 0,-25-1,25 1,-25 0,1 0,24 0,-25-1,0 1,25 0,25 0,0 0,-1-1,1 1,-25 0,0 0,25 0,-25-1,0 1,0 0,0 0,0 0,-25-1,25 1,0 0,-25-25,25 25,-24-25,-1 0,0 0,0 0,0 0,25-25,-24 0,-1 0,25 1,-25-1,25 0,-25 0,25 0,0 1,25 24,0 0,0 0,-1 0,1 0,0-25,25 25,-26 0,26 0,-25 0,25 0,-26 0,1 0,0 0,0 0,0 0</inkml:trace>
  <inkml:trace contextRef="#ctx0" brushRef="#br0" timeOffset="12263.8333">6300 893,'0'-25,"25"0,0 25,0 0,0 0,-1 0,1 0,0-24,0 24,0 0,-1 0,1 0,-25 24,-25-24,1 25,-1 0,0 0,0 0</inkml:trace>
  <inkml:trace contextRef="#ctx0" brushRef="#br0" timeOffset="12762.9448">6201 1116,'25'0,"0"0,-25 25,25-25,-25 25,24 0,-24 24,0-24,0 0,0 0,0-1,0 1,0-50,25 1,-25-1,25-25,-25 25,25-24,-25-1,25 1,-25-1,24 0,-24 1,0-1,0 1,0 24,0 0,0 0,0 0,-24 25,-1-49,25 74,25-1,-25 1,24 0,-24 0,25 24,-25 1,25 0,0 24,0-24,-1-1,1 26,0-26,0 1,0-1,-1 1,1 0,0-26,-25 1,25 0,0 0,-1 0,-24-50,-24 0,24 0,0 0,0 1,-25-26,25 0,-25 1</inkml:trace>
  <inkml:trace contextRef="#ctx0" brushRef="#br0" timeOffset="12934.8719">6598 571,'25'24,"0"26,-1-50,-24 25,25-25,0 0,-25 25,25-25,0 24,-50-24,0 25</inkml:trace>
  <inkml:trace contextRef="#ctx0" brushRef="#br0" timeOffset="13655.3245">4316 1116,'0'-25,"25"1,0-1,-1 0,1 0,0 25,-25-25,25 25</inkml:trace>
  <inkml:trace contextRef="#ctx0" brushRef="#br0" timeOffset="15639.3015">2034 2604,'-25'25,"50"-25,-25 25,0 0,0 0,0 0,0-1,25 26,-25-25,0 0,0-1,0 1,-25 0,0-25</inkml:trace>
  <inkml:trace contextRef="#ctx0" brushRef="#br0" timeOffset="15787.8083">1811 2778,'0'25,"0"0,0 0,0 24,25-24,-25 0,24-25,-24 25,25-1,0-48,0 24</inkml:trace>
  <inkml:trace contextRef="#ctx0" brushRef="#br0" timeOffset="15947.4583">2307 2704,'0'25,"0"-1,0 1,0 0,25 0,-25 0,-25-1,25 1,0 25,0-25,0-1,-25 26,25-25,-25 0,25-1</inkml:trace>
  <inkml:trace contextRef="#ctx0" brushRef="#br0" timeOffset="16223.7579">2704 2257,'0'-25,"25"25,-1 0,1 25,0-25,-25 25,25-25,0 0,-1 25,-24 0,25-1,-50-24,25 25,0 0</inkml:trace>
  <inkml:trace contextRef="#ctx0" brushRef="#br0" timeOffset="16399.3049">2580 2431,'0'25,"0"-1,0 1,0 25,0-25,0-1,0 26,0-25,0 25,0-26,0 1,0 0,0 0,0 0</inkml:trace>
  <inkml:trace contextRef="#ctx0" brushRef="#br0" timeOffset="16651.0459">2629 2555,'0'-25,"25"25,-25-25,25 25,-25-25,25 25,0-24,-1 24,1-25,0 25,0 0,0-25,-1 25,1 0,0 0,0 25,0-25,-1 0,-24 25,0-1,0 1,0 0,-24 0,-1 0,0 24,25-24,-50 25,26-25,-1-1</inkml:trace>
  <inkml:trace contextRef="#ctx0" brushRef="#br0" timeOffset="16947.7083">2729 2828,'0'-25,"0"0,0 0,24 1,1 24,0-25,0 25,0 0,-1 0,-24 25,0-1,0 1,0 0,0 0,-24 0,24 24,-25-24,25 25,-25-26,25 1,0 0,25-25,-25-25,25 25,-1-25,-24 1,25-1,0 0,0 0,0 0,-25 1,0-1,24 0,-24 0,0 0</inkml:trace>
  <inkml:trace contextRef="#ctx0" brushRef="#br0" timeOffset="17107.0758">2729 2927,'0'0,"0"25,-25 24,25 1,-25-25,0 24,25-24,-25 0,25 0,0 24,-25-24,1 0,24 0,-25-25,25-25,0 0</inkml:trace>
  <inkml:trace contextRef="#ctx0" brushRef="#br0" timeOffset="17271.2314">2629 2952,'0'0,"25"25,0-1,0 1,0 0,24 0,-24 0,0-1,0 1,24 0,-24 0,0 0,0-25,24 24,-24-24,0 0,0 0,-1-24</inkml:trace>
  <inkml:trace contextRef="#ctx0" brushRef="#br0" timeOffset="17451.501">3200 2679,'25'0,"-25"25,24 0,-24-1,25 1,-25 0,25 0,0 0,-25-1,25-24,-25-24,24-1,-24 0,0 0</inkml:trace>
  <inkml:trace contextRef="#ctx0" brushRef="#br0" timeOffset="17648.0632">3448 2505,'0'25,"0"0,0 24,0-24,-25 25,25-25,0 24,-25 1,0 0,25-1,-24 1,-1-25,0 24,0-24,25 25,-25-26,1 1,-1-25,25 25,-25-25,0-25,25 0,0 1</inkml:trace>
  <inkml:trace contextRef="#ctx0" brushRef="#br0" timeOffset="17826.9371">3150 2877,'25'0,"-25"25,25-25,0 25,-1 0,1 0,0-1,0 1,0 0,-1 0,1-25,0 25,0-1,24 1,-24-25,0 25,25-25,-26 25,1-25,0 0,25 0,-25 0,-1 0,-48-50</inkml:trace>
  <inkml:trace contextRef="#ctx0" brushRef="#br0" timeOffset="50851.9747">5779 2604,'-24'0,"-1"25,25 0,0 0,-25 25,0 24,25 0,-25 1,1-1,-1 1,0-1,25 0,-25-24,0 0,25 24,0-49,0 0,0-1,0 1,0-50,25 1,-25-1</inkml:trace>
  <inkml:trace contextRef="#ctx0" brushRef="#br0" timeOffset="51135.9116">5779 2456,'0'24,"0"1,25 0,-25 0,0 24,25-24,0 25,-25 0,25 24,0-24,-25 24,24-24,-24-1,25 1,-25-1,25 1,-25 0,0-1,25-24,-25 0,0 0,0-1,0 1,0 0,-25-25,-25-74,26 49</inkml:trace>
  <inkml:trace contextRef="#ctx0" brushRef="#br0" timeOffset="51347.1393">5581 3076,'25'0,"0"0,-1-25,1 25,0 0,0-25,0 25,-1 0,26 0,-25-25,0 25,0 0,-1 25,1-25</inkml:trace>
  <inkml:trace contextRef="#ctx0" brushRef="#br0" timeOffset="51627.053">6176 2952,'25'-25,"0"25,0 0,0 0,24 0,-24-25,0 25,0 0,-1 0,-24 25</inkml:trace>
  <inkml:trace contextRef="#ctx0" brushRef="#br0" timeOffset="51823.0493">6176 3125,'25'0,"0"0,0-24,24 24,-24 0,0 0,0 0,24 0,-24 0,0 0,0-25,0 25,-1 0,1 0</inkml:trace>
  <inkml:trace contextRef="#ctx0" brushRef="#br0" timeOffset="52415.7586">7317 2208,'0'-25,"-24"25,24 25,0-1,-25-24,25 25,-25 0,0 25,0-26,1 26,24 0,-25-1,0 26,0-26,0 1,1 24,-1 1,25-1,-25 1,25-1,0 0,-25 1,25-1,0 25,0-24,0 24,0-25,0 26,25-26,-25 1,0 24,25-25,-25 1,0-26,25 1,-25-1,0 1,24 0,-24-26,0 26,0-25,25-25,-25-25,-25 0,25 0</inkml:trace>
  <inkml:trace contextRef="#ctx0" brushRef="#br0" timeOffset="53555.0139">7789 1984,'0'0,"0"25,0 0,0 0,0 24,-25 1,25-25,0 24,0 1,0 0,-25-1,25-24,0 0,0 0,0-1,0 1,25-25,-25-49,25 24</inkml:trace>
  <inkml:trace contextRef="#ctx0" brushRef="#br0" timeOffset="54067.2693">8607 1984,'25'0,"0"0,0 0,-1 25,1-25,0 25,-25 0,0 0,0-1,-25 1,0 25,1-25,-1-1,0 1,0 0,0 0,1 0,-1-25,25-25,25 25,-1-25,1 25,0 0,0 0,0-25,-1 25,1 0,0 25,0-25,0 0,-1 0,26 0,-25 0</inkml:trace>
  <inkml:trace contextRef="#ctx0" brushRef="#br0" timeOffset="54546.6381">9550 1885,'25'0,"-1"25,1-25,0 25,0 0,-25-1,-25-24,25 25,-25-25,25 25,-25 0,1 0,-1-1,0 1,0 0,25 0,-25-25,50-25,0 25,0 0,0 0,-1 0,1 25,0-25,0 25,0-1,-25 1,0 0,0 0,0 0,-25-1,25 1,-25 0,25 0,-25 0,0-25,25 24,-24-24,-1 0</inkml:trace>
  <inkml:trace contextRef="#ctx0" brushRef="#br0" timeOffset="55091.8239">7789 3001,'-25'0,"0"0,0 25,25 0,-25 0,1-25,24 25,-25 24,0-24,0 0,0 0,1-1,-1 1,0 0,0 0,50-50,0 25,24-25,-24 25,0 0,25 0,-26 0,26-25,-25 25,24 0,-24 0,25 0,-25 0,-1 0,1 0,0 0,0 0,-50 0</inkml:trace>
  <inkml:trace contextRef="#ctx0" brushRef="#br0" timeOffset="55267.0358">7764 3001,'25'50,"-25"-25,0 0,0 24,0-24,0 0,0 24,0-24,0 25,0-25,0-1,0 1</inkml:trace>
  <inkml:trace contextRef="#ctx0" brushRef="#br0" timeOffset="55707.0279">8706 2853,'0'24,"-24"1,24 0,-25 0,25 0,0-1,-25 1,25 0,-25-25,50 0,0 0,0 0,-1 0,1 0,0 25,0 0,-25-1,0 1,0 0,0 0,0 0,-25-1,25 1,-25 0,0 0,1-25,24 25,-25-1,0-24,0 25,0-25,1-25,-1 25,25-24</inkml:trace>
  <inkml:trace contextRef="#ctx0" brushRef="#br0" timeOffset="55847.1881">8657 3001,'25'-24,"-1"24,1-25,0 25,0 0,0-25,-1 25,1 0,25 0,-25 0,24 0,-24 0,25 0,-25 25</inkml:trace>
  <inkml:trace contextRef="#ctx0" brushRef="#br0" timeOffset="56231.4376">9748 2902,'0'-25,"0"1,-25 48,25 1,0 0,-24 0,24 24,-25 1,25 0,0-1,0 1,0-25,0 24,0-24,0 0,25 0,-1-25,1 0,0-25,0 0,0 0,-25 0,24 1,-24-1,0 0,-24 25,-1 0,0 0,0 25,0-25,-24 25,-1-1</inkml:trace>
  <inkml:trace contextRef="#ctx0" brushRef="#br0" timeOffset="56759.4891">7541 3870,'0'0,"24"0,1 24,0-24,0 0,0 0,-1 0,1 25,0-25,0 0,0 0,-1 0,1 25,-25 0,0 0,0-1,0 1,-25 0,25 0,-24 24,24-24,-25 0,0 0,25 24,-25-24,0 0,25 0,0 0,-24-25,24 24,24-24</inkml:trace>
  <inkml:trace contextRef="#ctx0" brushRef="#br0" timeOffset="57286.8311">8781 4043,'0'-25,"-25"25,25-24,-25 24,0 0,1 0,-1 0,0 24,25 1,-25 0,50 0,-25 0,25-25,0 24,-25 1,24 0,1 0,0 0,-25-1,25 1,-25 0,0 0,0 0,0-1,-25-24,25 25,-25 0,0-25,25 25,-24-25,-1 0,0 0,0-25,0 0,25 0,0 1,-24-1,48 0,-24 0,0 0,25 25,0-24,0 24,0-25,-1 25,1 0,0-25,25 25,-26 0,26 0,0 0,-1-25,1 25</inkml:trace>
  <inkml:trace contextRef="#ctx0" brushRef="#br0" timeOffset="57875.4592">9599 4018,'25'0,"0"0,0 0,0 0,-1 25,1-25,0-25,0 25,0 0,-1-24,1 24,0-25,-25 0,25 0,-25 0,0 1,-25-1,0 25,0 0,1 0,-1 0,0 25,-25-1,26 1,-1 0,0 0,0 0,25-1,-25-24,25 25,0 0,25-25,0 0,0 0,0-25,-1 25,1 0,0-25,0 25,0 0,-1-24,-24 48,0 1,0 0,0 25,-24-26,-1 26,25 0,-25-1,0 1,25-25,-25 24,25 1,0-1,0-24,0 25,0-25,0-1,0 1,0 0,25-25,-25 25,0-50</inkml:trace>
  <inkml:trace contextRef="#ctx0" brushRef="#br0" timeOffset="58475.45">10195 1935,'0'25,"25"-1,-1-24,-24 25,25 25,0-25,0-1,-25 26,25 0,-1-1,1 1,0-1,0 1,0 24,-25-24,24 24,1 1,-25-1,0 1,25 24,-25-25,0 1,0 24,0-25,0 26,0-26,0 25,0-24,0-1,-25 25,25-24,0-1,-25-24,25-1,-24 1,24 24,-25-24,0 0,0-1,0-24,1 25,-1-1,-25-24,1 0,-1 0</inkml:trace>
  <inkml:trace contextRef="#ctx0" brushRef="#br0" timeOffset="60863.7959">7218 2257,'0'-25,"25"25,0 0,0-24,-1 24,1 0,0-25,0 25,0 0,-1 0,26-25,-25 25,24 0,-24 0,0-25,25 25,-26 0,1 0,25 0,-25 0,24 0,-24-25,0 25,0 0,-1 0,26 0,-25 0,0 0,0 0,-1 0,1 0,0 0,0 0,0 0,-1 0,1 0,0 0,0 0,0 0,-1 0,1 0,0 0,0 0,0 0,-1 0,1 0,0 0,0 0,24 0,-24 0,0 0,0 25,0-25,-1 0,1 0,0 0,0 0,0 0,-1 0,1 0,0 0,0 0,0 0,-1 0,26 0,-25 0,0 0,0 0,24 25,-24-25,25 0,-26 0,1 0,25 0,-25 0,24 0,-24 0,0 0,24 0,-24 25,25-25,-25 0,24 0,-24 0,0 0,24 0,-24 0,0 0,25 0,-26 0,1 0,0 0,0 0,0 0,-1 0,1 0,0 0,0 0,0 0,0 0,-50 25</inkml:trace>
  <inkml:trace contextRef="#ctx0" brushRef="#br0" timeOffset="61798.5814">7417 3373,'24'0,"-24"-24,25 24,0 0,0 0,0 0,24 0,-24-25,0 25,24 0,1 0,0-25,-1 25,1 0,-1 0,1-25,0 25,-1 0,1 0,0 0,24 0,-24-25,-1 25,1 0,-1 0,-24 0,25 0,-1 0,-24 0,25 0,-25 0,24 0,-24 0,0 0,24 0,-24 0,0 0,25 0,-26 0,1 0,25 0,-25 0,24 0,-24 0,0 0,0 0,24 0,-24 0,0 0,0 0,0 0,24 0,-24 0,0 0,0 0,-1-24,1 24,0 0,0 24,0-48,-1 24,1 0,25 0,-25 0,-1 0,1 0,0 0,0 0,0 0,-1 0,1 0,25 0,-25 0,-1 0,1 0,25 0,-25 0,0 0,24 0,-24 0,0 0,0 0,24 0,-24 0,0 0,0 0,-1 0,-48 0</inkml:trace>
  <inkml:trace contextRef="#ctx0" brushRef="#br0" timeOffset="62642.9074">9649 1463,'0'25,"-25"0,25 0,0 0,0-1,0 1,0 25,0-25,0 0,0 24,0-24,0 25,25-1,-25 1,0-1,0 1,0 0,0-1,0 1,0-1,0 1,0 24,0-24,25-25,-25 24,0 1,0 0,0-1,0 1,0 0,0-1,0 1,0-25,0 24,0 1,0-25,0 24,0-24,0 25,0-26,0 26,0-25,0 24,0-24,0 0,0 25,0-26,0 1,0 25,0-25,0 24,0-24,0 0,0 0,0-1,25 26,-25-25,0 0,0 0,0 24,0-24,0 0,0 24,0-24,0 0,0 0,0 24,0-24,0 0,24 0,-24 0,0-1,0 26,0-25,0 0,0-1,0 1,0 25,0-25,0-1,25 1,-25 25,0-25,0-1,0 1,0 0,-25-50</inkml:trace>
  <inkml:trace contextRef="#ctx0" brushRef="#br0" timeOffset="63704.0478">7739 1364,'25'0,"-25"25,0 0,0 0,0-1,25 26,-25-25,0 24,0-24,0 25,0 0,0-26,0 26,0 0,24-1,-24 26,0-26,0 1,0 24,0-24,0-1,0 1,0 0,0-26,0 26,0 0,0-26,0 26,25 0,-25-26,0 26,0 0,0-1,0 1,0-25,0 24,0 1,0 0,0-1,0-24,0 25,25-26,-25 26,0-25,0 24,0-24,0 25,0-25,0 24,0-24,0 0,0 24,0-24,0 0,0 25,0-26,0 1,0 25,0-25,0 0,0-1,0 26,0-25,0 0,0 24,0-24,-25 25,25-26,0 1,0 0,0 0,0 24,0-24,0 0,0 0,0 0,0-1,0 1,0 0,0 0,0 0,-25-1</inkml:trace>
  <inkml:trace contextRef="#ctx0" brushRef="#br0" timeOffset="67115.7932">13395 2208,'0'-25,"0"50,0-1,0 1,0 0,0 0,0 0,0-1,-25 1,25 25,0-25,0-1,0 26,0-25,0 24,0-24,0 0,0 0,-25 0,25 0,0-1,0 1,25-50,-25 1,0-1,0 0</inkml:trace>
  <inkml:trace contextRef="#ctx0" brushRef="#br0" timeOffset="68279.5829">14461 2158,'0'-25,"25"50,0-25,0 0,-25 25,24 0,1-25,0 24,0 1,0 0,-1 0,-24 0,0-1,-24-24,24 25,-25 0,0-25,0 25,0 0,1-25,-1 24,0 1,0-25,0 0,1 0,-1 0,50 0,-1 0,1-25,0 50,0-25,0 0,-1 25,1-25,0 0,-25 25,0 0,25-1,-25 1,-25 0,25 0,0 0,-25 0,25-1,-25 1,1 0,24 0,-25-25,25 25,-25-1,0-24,0-24</inkml:trace>
  <inkml:trace contextRef="#ctx0" brushRef="#br0" timeOffset="69063.2302">13320 3572,'-25'-25,"25"50,-24-25,-1 25,0-1,25 1,-25 0,0 0,0 0,1 0,-1-1,0-24,0 25,25 0,-25-25,25 25,-24-25,24 25,24-25,1 0,0 0,0 0,24 0,-24 0,25 0,0-25,-26 25,26 0,0 25,-26-25,26 0,-25 0,0 0,-1 0,-48 0,-1 0,0 0,0 0</inkml:trace>
  <inkml:trace contextRef="#ctx0" brushRef="#br0" timeOffset="69279.4012">13295 3572,'0'25,"0"24,0-24,0 25,0-25,0 24,0 1,-24-25,24-1,0 1,0 25,0-25,0-1,0 1,0 0</inkml:trace>
  <inkml:trace contextRef="#ctx0" brushRef="#br0" timeOffset="70103.0242">14585 3274,'0'-25,"0"50,-25-25,25 25,0 0,0 24,-24 1,24 0,-25-1,25 1,-25-1,25 26,0-25,-25-1,25-24,0 25,25-26,-25 1,0 0,0 0,25-25,-25 25,25-25,-1 0,1 0,-25-25,25 25,0-25,-25 0,25 0,-1 1,-24-1,0 0,25 0,-25 0,0 1,-25-1,25 0,-24 25,24-25,-25 25,25 25,-25-25,0 25,0 0,-24-1,24 26,0-25,-24 0</inkml:trace>
  <inkml:trace contextRef="#ctx0" brushRef="#br0" timeOffset="70959.356">12849 1960,'0'24,"0"1,0 0,0 0,0 24,0-24,0 25,0-1,0-24,0 25,0-1,0 1,0 0,0-1,0 1,0-1,0 1,0 25,0-26,0 1,0 24,0-24,0 24,0-24,0-1,0 26,0-26,-25 1,25 0,0-1,0 1,0-1,0 1,0 0,0-1,0 1,0 0,0-1,0-24,0 25,0-1,0 1,0-25,0 24,0-24,0 25,0-26,0 1,0 0,0 0,25 0,-25-1,0 1,0 0,0-50,-25-24,0 24</inkml:trace>
  <inkml:trace contextRef="#ctx0" brushRef="#br0" timeOffset="71926.8657">15081 1960,'25'-25,"-25"50,25-1,-25 1,0 0,0 0,0 0,25 24,-25-24,0 25,0-1,0 1,0-1,0-24,0 25,0-1,0 1,0 0,0-1,0-24,0 25,0-25,24 24,-24-24,0 25,0-1,0-24,0 25,-24-26,48 26,-24-25,0 24,0-24,0 0,0 25,0-26,0 1,0 0,0 25,0-26,0 26,0-25,0 0,0-1,0 1,0 0,0 0,0 24,0-24,0 0,0 0,0 0,0 24,0-24,25 0,-25 0,0 0,0-1,0 1,0 0,0 0,0 0,0-1,0 1,0 0,0 0,0 0,0-1,0 1,0 0,0 0,0 0,0-1,0 1,0-50,0 1,-25-26,25 25</inkml:trace>
  <inkml:trace contextRef="#ctx0" brushRef="#br0" timeOffset="73319.7311">15999 2456,'-25'-25,"50"50,0-1,-25 26,0-25,25 0,-25 24,0 1,0-25,0 0,0 24,0-24,-25 0,25 0,0-1,-25-24,25-24,0-1</inkml:trace>
  <inkml:trace contextRef="#ctx0" brushRef="#br0" timeOffset="73611.0371">16098 2381,'25'-25,"0"25,0-24,-1 24,1 0,0 0,0 0,0 24,-25 1,0 0,0 0,0 0,-25-1,25 26,0-25,0 24,0-24,-25 25,25-25,0 0,0-1,0 1,0 0,25-25,-25 25,-25 0,-25-50,50 0</inkml:trace>
  <inkml:trace contextRef="#ctx0" brushRef="#br0" timeOffset="73794.8361">16049 2629,'0'-25,"24"25,1 0,0 0,0-24,0 24,-1 0,1 0,0 0,0 0</inkml:trace>
  <inkml:trace contextRef="#ctx0" brushRef="#br0" timeOffset="74003.4651">15974 2828,'25'0,"-25"-25,25 25,0 0,-1-25,1 25,0 0,0-25,0 25,-1 0,-24-24,25 24</inkml:trace>
  <inkml:trace contextRef="#ctx0" brushRef="#br0" timeOffset="74326.7452">15726 3076,'25'0,"0"-25,0 25,-1-25,26 25,0-25,-1 1,1-1,24 0,-24 0,-1 25,26-25,-26 1,1 24,0-25,-25 25,24 0,-24 0,0 0,0 0,-50 0,-50 0,51 0</inkml:trace>
  <inkml:trace contextRef="#ctx0" brushRef="#br0" timeOffset="74551.7908">16272 2902,'-25'25,"25"0,0 0,0-1,0 1,0 0,0 0,-25 0,25 24,0-24,0 0,-25-25,25 25,25-25,0-25,-25 0,25 25,0-25,-1 0,1 1,0-1,-50 0</inkml:trace>
  <inkml:trace contextRef="#ctx0" brushRef="#br0" timeOffset="74755.7504">16049 3051,'0'0,"-25"0,0 25,25 0,-25-1,25 26,0-25,-25 24,25-24,-24 25,24-25,-25-1,25 1,0 0,0 0,-25 0,25-1,0-48,25-1,-25 0</inkml:trace>
  <inkml:trace contextRef="#ctx0" brushRef="#br0" timeOffset="74906.9978">15999 3125,'25'0,"0"0,-1 25,1 0,0 0,0 0,0 24,24-24,-24 0,0 0,24-1,-24 1,25 0,-25 0,0-25,24 0,-24 0,25 0,-26 0,26-25</inkml:trace>
  <inkml:trace contextRef="#ctx0" brushRef="#br0" timeOffset="75147.026">16991 2580,'-25'0,"1"24,24 1,-25 0,25 25,-25-1,0 1,0 0,1 24,-1 0,0-24,0 0,0-26,25 26,-24-25,24 0,0-1,24-48,-24-1,0-25</inkml:trace>
  <inkml:trace contextRef="#ctx0" brushRef="#br0" timeOffset="75374.8199">16917 2629,'0'0,"25"0,-25-25,24 25,1 25,0 0,-25 0,25 25,-25-1,25 1,-25-1,24 1,-24 24,25-24,-25 0,0-1,0-24,25 25,-25-26,0 1,0 0,0 0,-25-25,0 0,25-25,-24 0,-1 0</inkml:trace>
  <inkml:trace contextRef="#ctx0" brushRef="#br0" timeOffset="75527.4111">16768 3001,'25'0,"0"0,-1-24,1 24,0 0,0 0,24 0,-24 0,0-25,25 25,-26 0</inkml:trace>
  <inkml:trace contextRef="#ctx0" brushRef="#br0" timeOffset="75751.0806">17462 2604,'25'0,"0"0,0 0,0 0,-25 25,25-25,-1 0,1 0,0 25,-50 0</inkml:trace>
  <inkml:trace contextRef="#ctx0" brushRef="#br0" timeOffset="76399.2142">17363 2729,'0'24,"25"1,-25 0,25 0,-25 0,0-1,0 1,25 25,-25-25,0-1,0 1,0 0,0 0,0 0,0-1,0 1,-25-50,50 25,-25-24,0-1,0-25,24 25,-24 1,0-26,25 25,0 0,0 1,0-1,-25 0,25 0,-1 25,1 0,-25-25,25 50,0 0,-25 0,0 0,0-1,-25 1,25 0,-25 0,25 0,0-1,0-48,0-1,25 0,0 25,0-25,-1 25,1 0,0 0,0 0,0 0,-1 25,-24 0,0 0,0-1,-24-24,24 25,-25 0,0 0,0 0,0-25,1 24,-1-24,0 0,0 0,25-24,0-1,25 0,0 0,0 0,-1 1,-24-1</inkml:trace>
  <inkml:trace contextRef="#ctx0" brushRef="#br0" timeOffset="76623.0009">18033 2803,'0'-25,"25"25,0 0,-1-25,1 25,25-24,-25 24,24 0,-24 0,0 0,0 0,-1 0,1 0,-25 24,25-24</inkml:trace>
  <inkml:trace contextRef="#ctx0" brushRef="#br0" timeOffset="76939.809">18678 2456,'-25'0,"0"24,25 1,-24 0,24 0,-25 0,25-1,-25 1,0 0,25 0,0 0,0 0,25-25,0 0,24-25,-24 25,0-25,25 25,-26-25,26 25,-25-25,24 25,-24 0,0-25,0 25,-25 25,-25-25,0 25,0-25</inkml:trace>
  <inkml:trace contextRef="#ctx0" brushRef="#br0" timeOffset="77075.4468">18728 2753,'0'0,"-25"0,25 25,0 25,0-25,0-1,0 26,0 0,0-1,0 1,0-1,-25 1,25 0,0 24,0-24,-25-75,25 74</inkml:trace>
  <inkml:trace contextRef="#ctx0" brushRef="#br0" timeOffset="77371.263">19124 2654,'25'-25,"0"25,0 0,0 0,-1 0,1 0,0 0,0 25,0-25,-1 0,-48 0,-1 25,0 0</inkml:trace>
  <inkml:trace contextRef="#ctx0" brushRef="#br0" timeOffset="77534.859">18976 3051,'0'0,"24"-25,1 25,0 0,0-25,0 25,-1 0,1-24,25 24,-25 0,24 0,-24 0,25 0,-26-25,1 25,0 0,0 0,0 0</inkml:trace>
  <inkml:trace contextRef="#ctx0" brushRef="#br0" timeOffset="77975.4169">19695 2530,'25'-25,"0"0,-1 25,1 0,0 0,0 25,0-25,-25 25,0 0,0 0,0-1,-25 1,0 0,0-25,0 25,25 0,-24 0,48-25,1 0,0 24,0-24,0 0,-1 25,-24 0,0 0,-24 0,-1-1,0 1,0 0,0 0,1 0,-1-1,0-24,0 0,25-24,-25 24,25-25,0 0,-24 0,24 0</inkml:trace>
  <inkml:trace contextRef="#ctx0" brushRef="#br0" timeOffset="78138.9646">19645 2654,'0'-25,"0"50,0 0,0 25,0-1,0 1,0-1,0 1,0 0,0-1,0 1,0-25,0 24,0-24,0 0,0 0,25-50,-25 0,0 0,25-24</inkml:trace>
  <inkml:trace contextRef="#ctx0" brushRef="#br0" timeOffset="78363.4624">20042 2307,'0'25,"0"-1,0 1,0 0,0 0,0 0,25-25,0 24,0-24,24 0,-24 0,25 0,-1 0,-24 0,25-24,-26 24,1 0,0 0,0 0,0 0,-50 24,-25-24,25 0</inkml:trace>
  <inkml:trace contextRef="#ctx0" brushRef="#br0" timeOffset="78535.0445">20067 2679,'-25'25,"25"0,0-1,0 1,0 25,0-25,0-1,0 1,0 0,0 25,0-26,25 1,-25-50,25 1</inkml:trace>
  <inkml:trace contextRef="#ctx0" brushRef="#br0" timeOffset="78694.8213">20265 2629,'0'25,"0"0,0 0,0 0,0-1,0 26,25 0,-25-1,0 1,-25-1,25 1,0 0,0-1,0 1,0-1,0 1,-74-75,74 50</inkml:trace>
  <inkml:trace contextRef="#ctx0" brushRef="#br0" timeOffset="79279.0596">20637 2505,'0'-25,"25"1,0 24,0 24,0 1,0-25,-25 25,0 0,0 0,0 24,-25-24,25 0,-25 0,0 0,25-1,0 1,-25-25,25 25,0 0,0 0,25-25,-25 24,25 1,-25 0,25 0,-25 0,0-1,0 1,0 0,0 0,0 0,-25-1,25 1,-25 0,0 0,0-25,1 0,-1 0,25-25,-25 25,0-25,0 0,25 1,-24-1,-1 0,25 0,-25 0,25 1,0-1,-25 25,50-25,0 25,0-25,-1 25,1 0,25 0,-25 0,24 0,-24-25,25 25,-25 0,24 0,-24 0,0-24,0 24,-1 0,-24-25,25 25</inkml:trace>
  <inkml:trace contextRef="#ctx0" brushRef="#br0" timeOffset="79483.2529">21059 2604,'0'-24,"25"-1,0 25,24 0,-24-25,0 25,25 0,-26 0,1 0,25 0,-25 0,-25 25,-25 0,0-25,0 24,-24 1</inkml:trace>
  <inkml:trace contextRef="#ctx0" brushRef="#br0" timeOffset="79711.0244">21010 2778,'24'0,"1"25,-25 0,0 0,25-1,-25 1,0 0,-25 0,25 0,0-1,0 1,0 0,0-50,25 0,0 1,0-1,-25-25,24 25,1-24,0-1,0 1,-25-1,0 25,25-25,-25 1,0-1</inkml:trace>
  <inkml:trace contextRef="#ctx0" brushRef="#br0" timeOffset="79951.6979">21233 2381,'0'0,"-25"-49,25 24,-25 0,25 50,0 0,25-25,-25 49,0-24,25 25,-25-1,25 1,-1-1,-24 26,25-25,0 24,0-24,-25 24,25-24,-1-1,1 1,0-1,-25-24,25 0,-25 0,0 24,0-24,0-50,0 1,0-1,0 0,0-25,-50-49,50 25</inkml:trace>
  <inkml:trace contextRef="#ctx0" brushRef="#br0" timeOffset="80110.9118">21481 2183,'25'25,"-1"-1,-24 1,25-25,0 25,0-25</inkml:trace>
  <inkml:trace contextRef="#ctx0" brushRef="#br0" timeOffset="95615.413">5507 5755,'0'24,"0"1,0 0,0 25,0-1,24 1,-24 24,0-24,0 24,0 1,0-26,0 26,0-26,0-24,0 25,0-25,0-1,25-24,-25-24,0-26</inkml:trace>
  <inkml:trace contextRef="#ctx0" brushRef="#br0" timeOffset="95842.9268">6028 5730,'-25'25,"25"-1,-25 1,25 0,-25 25,0-1,1 1,24 0,-25 24,0-24,0-1,25 26,-25-26,25-24,0 25,0-26,0 1,0-50,0 1,0-1</inkml:trace>
  <inkml:trace contextRef="#ctx0" brushRef="#br0" timeOffset="96067.8353">6028 5755,'24'24,"-24"26,0-25,25 25,-25-1,25 1,0-1,-25 1,25 0,-25-1,24 1,-24-1,25 1,-25-25,0 24,25-24,-25 0,-25-25,25 25,-25-25,25-25,-24 25,-1-25</inkml:trace>
  <inkml:trace contextRef="#ctx0" brushRef="#br0" timeOffset="96230.8429">5879 6226,'0'-25,"25"25,-1 0,26 0,-25 0,24 0,-24-25,25 25,-25 0,-1 0,1-24,0 24,-25-25,25 25,-25-25</inkml:trace>
  <inkml:trace contextRef="#ctx0" brushRef="#br0" timeOffset="96475.4224">6375 5680,'0'25,"0"0,0 24,0 1,25 0,-25-1,0 26,24-26,-24 26,0-1,25 1,-25-26,0 26,0-26,0-24,0 0,0 0,0-1,25-24,-25 25,-25-50,0 1</inkml:trace>
  <inkml:trace contextRef="#ctx0" brushRef="#br0" timeOffset="97591.8844">6995 5556,'0'-25,"0"50,25-25,-25 25,0 0,25 0,-25 24,0 1,0-1,0 1,0-25,0 25,0-26,0 26,0-25,0 0,0-1,0-48,0-1</inkml:trace>
  <inkml:trace contextRef="#ctx0" brushRef="#br0" timeOffset="97846.7685">7094 5531,'25'0,"-25"-24,25 24,0 0,-1-25,1 25,0 0,0 0,-25 25,0-1,0 1,0 0,0 0,0 0,0-1,0 26,0-25,0 24,0-24,0 0,0 0,0 0,0 0,0-1,0 1,-25-25</inkml:trace>
  <inkml:trace contextRef="#ctx0" brushRef="#br0" timeOffset="98007.1876">7069 5730,'25'0,"0"0,0 0,-25-25,25 25,-1 0,1 0</inkml:trace>
  <inkml:trace contextRef="#ctx0" brushRef="#br0" timeOffset="98151.1962">7094 5829,'25'0,"0"0,0 0,-1 0,1 0,0 0</inkml:trace>
  <inkml:trace contextRef="#ctx0" brushRef="#br0" timeOffset="98359.6244">6772 6176,'24'0,"1"-24,25 24,-25 0,24-25,1 25,0-25,-1 0,26 25,-26-25,1 1,-25 24,24 0,-24-25,0 25,-50 0</inkml:trace>
  <inkml:trace contextRef="#ctx0" brushRef="#br0" timeOffset="98719.1808">7193 6077,'0'25,"0"0,0 0,0 24,0-24,-24 0,24 0,0-1,0 1,0 0,0 0,0 0,24-50,1 25,-25-25,25 0,0 0,0 1,-1-1,-24 0,25 0,-25 0,0 1,-25-1,1 25,-1-25,0 25,0 0,0 25,1-25,-1 0,0 25,0-1,0 26,1-25,-1 24,0-24,0 25,0-1,1 1,-1 0,0-1,-25 1,50-1,-25-24,1 0,24 0</inkml:trace>
  <inkml:trace contextRef="#ctx0" brushRef="#br0" timeOffset="98894.9804">6921 6251,'24'0,"1"25,0-1,0-24,0 25,-1 0,1 25,25-26,-25 1,-1-25,26 25,0 0,-26 0,26-25,0 24,-26-24,26 0,0 0,-1 0,1-24,-25 24,24-25</inkml:trace>
  <inkml:trace contextRef="#ctx0" brushRef="#br0" timeOffset="99154.993">8062 5705,'-25'0,"25"25,-25 0,25-1,-25 26,0 0,0 24,1 1,-1-26,0 26,0-26,0 1,25-1,-24-24,24 25,0-25,24-50,-24 0,0 0,0 0,25-24</inkml:trace>
  <inkml:trace contextRef="#ctx0" brushRef="#br0" timeOffset="99371.2175">8012 5730,'0'0,"0"-25,25 25,-25 25,25-25,-25 25,24-1,-24 26,25 0,0-1,-25 26,25-26,-25 26,25-1,-25-24,24 24,-24-24,25-1,-25-24,0 0,0 0,0 0,-25-25,1-25,-1 0,0 0,0 0,0 1,1-1</inkml:trace>
  <inkml:trace contextRef="#ctx0" brushRef="#br0" timeOffset="99502.9782">7888 6226,'0'-25,"25"25,-1 0,1-25,25 25,-25 0,0 0,-1 0,26-24,-25 24,24-25,-24 25</inkml:trace>
  <inkml:trace contextRef="#ctx0" brushRef="#br0" timeOffset="99734.9421">8582 5779,'0'-24,"25"24,0 0,0 0,0 24,-1-24,1 0,0 0,-25 25,25-25,-25 25</inkml:trace>
  <inkml:trace contextRef="#ctx0" brushRef="#br0" timeOffset="100431.6178">8483 5879,'0'25,"25"-1,-25 1,25 0,-25 0,0 0,25-1,-25 1,0 25,0-25,0-1,0 1,0 0,0 0,0 0,0-1,0 1,0-50,0 1,24-26,-24 25,0 0,0 1,25-26,-25 25,25 0,0 1,-25-1,25 0,-1 0,1 25,0 0,-25 25,0 0,0 0,0-1,0 26,0-25,0 0,-25-1,25 1,0 0,0 0,0-50,25 25,0-25,-25 0,25-24,-1 24,1 25,0-25,0 0,0 25,-1 0,1 0,-25 25,25-25,-25 25,0 0,0 0,0-1,0 1,-25 0,25 0,0 24,-25-24,25 0,-24 0,-1 0,0-1,0-48,25-1,0 0,0 0,0 0,0 1,25-1,-25 0,25 0,0 0,-1 1,1-1,-25 0,25 25</inkml:trace>
  <inkml:trace contextRef="#ctx0" brushRef="#br0" timeOffset="101946.9893">9475 5804,'-24'25,"24"0,24-25,-24 50,0-26,0 26,0-25,0 24,0-24,0 25,0-25,0-1,0 1,0 0,25-25,-25-25,0 0,0 1,0-26,25 25,-25-24,0 24,25-25,-25 25,0 1,25-1,-1 0,1 50,-25 0,25-1,-25 1,0 0,0 0,-25 24,25-24,0 0,-25 0,25 0,-24-1,24-48,24 24,-24-25,25 0,0-25,0 1,-25 24,25-25,-1 1,1-1,0 25,0 0,0 1,-25-1,24 25,-48 25,-1-1,0 1,0 0,0 0,25 0,-24 0,48-50,1 0,0 50,-25 0,25-1,-25 26,0 0,0-1,0 26,0-26,0 26,0-26,0 26,-25-26,25 1,-25-1,25 1,0 0,0-26,0 1,0 0,0-50,0-24,0 24,-49-50,49 26,0-1</inkml:trace>
  <inkml:trace contextRef="#ctx0" brushRef="#br0" timeOffset="102106.8375">9897 5606,'0'-25,"25"0,0 25,-1 25,1-25,0 0,0 0,0 25,0-25,-1 0,-24 25</inkml:trace>
  <inkml:trace contextRef="#ctx0" brushRef="#br0" timeOffset="102276.1275">9897 5829,'25'0,"0"0,-1 0,1 0,0 0,0 0,0-25,0 25,-1 25,-48-25,-1 25</inkml:trace>
  <inkml:trace contextRef="#ctx0" brushRef="#br0" timeOffset="102422.7269">9897 6052,'25'0,"0"0,-1-24,1 24,0 0,0 0,-25-25,25 25,0 0,-50 25</inkml:trace>
  <inkml:trace contextRef="#ctx0" brushRef="#br0" timeOffset="102574.9969">9897 6226,'25'0,"0"-25,-1 25,1 0,0 0,0-25,0 25,0 0,-25-24,24 24,-24-25</inkml:trace>
  <inkml:trace contextRef="#ctx0" brushRef="#br0" timeOffset="102879.2802">10071 5904,'0'24,"0"1,0 0,0 0,0 24,0-24,0 0,0 25,0-26,0 26,0-25,-25 0,25-1,0 1,-25 0,25 0,-25-25,25 25,-25-25,1 0,48-25,1 25,0-25,0 25,0-25,0 25,-1-25,1 25,25-24,-25 24,24 0,-24 0,0 0,0-25</inkml:trace>
  <inkml:trace contextRef="#ctx0" brushRef="#br0" timeOffset="103094.94">10443 6052,'25'0,"-1"0,1-24,0 24,0 0,0-25,24 25,-24 0,25 0,-26 0,1 0,0-25,0 25,-25 25</inkml:trace>
  <inkml:trace contextRef="#ctx0" brushRef="#br0" timeOffset="103354.9751">11063 5507,'25'0,"-1"0,-24 24,25-24,0 0,0 25,0 0,0-25,-1 0,-24 25,0 0,-24-1</inkml:trace>
  <inkml:trace contextRef="#ctx0" brushRef="#br0" timeOffset="104087.6125">11013 5730,'0'25,"25"-1,-25 1,25 0,-25 0,0 0,25 24,-25-24,0 0,0 0,0 0,0-1,0 1,0 0,0 0,-25-25,25 25,0-50,0 0,0 0,0 0,25 1,-25-1,0 0,0 0,24 0,-24 1,0-1,25 0,0 0,0 0,-25 0,25 25,-25-24,25 24,-1 0,1 0,-25 24,25-24,-25 25,0 0,0 25,0-25,-25-1,25 1,0 0,-25 0,25 0,0-50,25 0,-25 0,25 0,0 1,0-1,-1 0,1 0,0 25,0-25,0 25,-1 0,1 25,-25 0,0 0,-25 0,25-1,0 26,-24-25,24 0,-25-25,25 24,-25 1,25 0,-25 0,0 0,1-1,24-48,0-1,0 0,0 0,0 0,24 1,1-1,0 0,0 0,-25 0,25 25,-25-24</inkml:trace>
  <inkml:trace contextRef="#ctx0" brushRef="#br0" timeOffset="104415.9947">12005 5655,'25'0,"0"0,0 0,0 0,-1 0,1 25,0-25,-25 25,-25-25,25 25,-25-25,1 25</inkml:trace>
  <inkml:trace contextRef="#ctx0" brushRef="#br0" timeOffset="104575.3036">11881 5904,'25'0,"0"0,0 0,0 0,-1 0,1-25,0 25,0 0,0 0,-1 0,1 0,0 0,-25 25,-25-25,0 24</inkml:trace>
  <inkml:trace contextRef="#ctx0" brushRef="#br0" timeOffset="104759.8037">11832 6152,'-25'0,"50"0,0 0,-1 0,1 0,25 0,-1 0,-24 0,25 0,-25-25,24 25,1 25,-25-25,0 0,-1-25,1 25,0 0,-50-25,0 0</inkml:trace>
  <inkml:trace contextRef="#ctx0" brushRef="#br0" timeOffset="105870.9579">12675 5606,'-25'0,"25"-25,25 25,0 0,0 0,0 0,24 0,-24 0,0 0,0 0,-1 25,-24 0,-24-25,24 24,-25 1,0 0,0 0,0-25,25 25,-24-25,48 0,1 0,-25-25,25 25,0 0,-50 0,25-25,0 50,-25-25,25 25,-25-25,50 0,0 0,-25 24,25-24,0 0,-25 25,24-25,-24 25,0 0,0 0,0 0,0-1,-24-24,24 25,-25-25,25 25,-25 0,0-25,25 25,-25-25,25 24,-24-24,24-24,-25 24,25-25,-25 0,25 0,-50-49,50 49</inkml:trace>
  <inkml:trace contextRef="#ctx0" brushRef="#br0" timeOffset="106095.4139">12675 5531,'0'25,"0"0,0 0,25 0,-25-1,0 26,0 0,0 24,0-24,0 24,0 1,0-26,0 1,-25 24,25-24,0-1,0 1,0-25,0 0,25-50,-25 0,0-25</inkml:trace>
  <inkml:trace contextRef="#ctx0" brushRef="#br0" timeOffset="106355.3025">13072 5358,'0'25,"0"-1,0 1,0 0,0 0,0 24,0-24,25 0,0 0,-1-25,1 0,25-25,-25 25,0-25,-1 25,26-25,-25 25,0-24,-50 48,25 1,-50-50,25 50</inkml:trace>
  <inkml:trace contextRef="#ctx0" brushRef="#br0" timeOffset="106519.288">13122 5779,'0'0,"-25"0,25 25,0 0,-25 0,25 0,0 0,0-1,0 1,0 25,0-25,0-1,0 1,-25 0,25 0,25-25,-25-25,25 0,-25 0,25-24,-25 24</inkml:trace>
  <inkml:trace contextRef="#ctx0" brushRef="#br0" timeOffset="106671.4653">13246 5755,'0'24,"25"1,-25 25,0 0,0-1,0 1,0-1,0 1,0 24,0-24,0 0,0-1,0 1,0-1,24-24,-24 0,25-25</inkml:trace>
  <inkml:trace contextRef="#ctx0" brushRef="#br0" timeOffset="107252.0089">13643 5556,'24'0,"1"0,0 0,0 25,0-25,-1 25,1-25,0 25,0-1,-25 1,-25 0,25 0,-25 0,0-1,1 1,-1 0,0 0,25 0,25-25,-25 25,25-1,-25 1,24 0,-24 0,25 0,-25-1,0 1,0 25,0-25,0-1,0 1,-25 0,25 0,-24 0,24-1,-25-24,0 0,0 0,0-24,1-1,-1 25,25-25,-25-25,0 26,0-1,25 0,-24 0,24 0,0 1,24 24,1 0,0 0,0 0,0 0,-1 0,1 24,0-24,0 0,0 0,-1 0,1 0,0 0,0 0,0-24,-1-1,-24 0,25 0</inkml:trace>
  <inkml:trace contextRef="#ctx0" brushRef="#br0" timeOffset="107431.5574">14213 5631,'25'0,"0"0,-1 0,26 0,-25 0,0 0,24 0,-24 0,25 0,-25 0,-1 0,-48 24,-1-24,0 25,-25-25</inkml:trace>
  <inkml:trace contextRef="#ctx0" brushRef="#br0" timeOffset="107651.3921">14163 5779,'25'25,"-25"0,25 0,-25 0,0 24,0-24,0 0,0 25,0-26,0 1,0 0,0 0,0 0,25-25,-25-25,25 0,-25 0,24-24,1-1,0 25,-25-24,25-26,-25 25,0 1,0-1,0 1</inkml:trace>
  <inkml:trace contextRef="#ctx0" brushRef="#br0" timeOffset="107931.9006">14312 5358,'-25'0,"50"25,-25-1,25 1,-25 0,25 25,-25-26,25 26,0 0,-1-1,-24 1,25-1,0 1,0 0,0 24,-1-24,1-1,0 1,0 0,0-1,-1-24,-24 25,25-26,0 1,-25 0,25 0,-25-50,0 0,0 0,0 1,0-26,0 0,-25-24</inkml:trace>
  <inkml:trace contextRef="#ctx0" brushRef="#br0" timeOffset="108094.6971">14635 5234,'25'0,"-25"25,24-25,1 24,0-24,0 25,0-25,-25 25,24-25,1 0,-25 25</inkml:trace>
  <inkml:trace contextRef="#ctx0" brushRef="#br0" timeOffset="172639.1268">1687 8086,'-25'0,"25"25,-25 0,25 0,0 24,-25-24,25 25,0-1,0-24,0 0,25 0,-25 24,0-24,25 0,0 0,0-50,-1 25</inkml:trace>
  <inkml:trace contextRef="#ctx0" brushRef="#br0" timeOffset="172958.7345">1836 8161,'0'-25,"24"25,1 0,0 0,0 0,0 0,-1 0,1 25,-25 0,0-1,-25 1,25 0,-24 0,-1 0,0-1,0 1,0 0,1 0,-1-25,50 0,-1-25,1 0,0 25,25-25,-26 25,1 0,0-24,0 24,-25-25</inkml:trace>
  <inkml:trace contextRef="#ctx0" brushRef="#br0" timeOffset="173170.9685">2084 7913,'0'24,"24"1,1 0,0 0,-25 0,25 0,0-1,-25 1,24 25,-24-25,0-1,0 26,0-25,0 24,-24 1,-1-25,0 24,0 1,0 0</inkml:trace>
  <inkml:trace contextRef="#ctx0" brushRef="#br0" timeOffset="174135.2247">2679 7962,'0'-25,"25"25,0 0,-1 0,1 0,0 0,0 0,0 0,-25 25,24-25,1 25,-25 0,0 0,-25 0,1 24,-1-24,0 0,0 24,-24-24,24-25,0 25,50-50,0 25,-1 0,1 0,0 0,0 25,-25 0,-25 0,25-1,-25 1,0 0,25 0,-24 0,-1-1,50-24,-25-24,24-1,1 25,0 0,0-25,0 50,-1-25,-24 25,25-25,-25 24,0 1,0 0,0 0,0 24,0-24,-25 0,25 0,-24 0,-1-1,25 1,-25-25,0 25,0-25,25-25,0 0,-24 1</inkml:trace>
  <inkml:trace contextRef="#ctx0" brushRef="#br0" timeOffset="174359.4631">3150 7888,'0'0,"0"25,0-1,0 26,25 0,-25 24,0-24,0 24,0 25,-25-24,25 24,0-25,0 1,-25-26,25 26,0-50,0 24,0-24,25 0,-25-50,0 0,0 0</inkml:trace>
  <inkml:trace contextRef="#ctx0" brushRef="#br0" timeOffset="175454.8964">3621 7962,'-24'0,"48"0,1 0,-25 25,25-25,-25 25,25 25,-25-26,25 1,-25 25,0-25,0-1,0 1,-25 25,25-25,-25-1,25 1,-25 0,0 0,1-25,24 25,-25-25,0 0,0 0,25-25,-25 25,25-25,-24 0,24 0,24 25,-24-24,0-1,25 25,-25-25,25 25,0 0,0 0,-1 25,1 0,-25-1,0 1,0 25,0-25,0-1,0 1,-25 25,25-25,0-1,-24 1,48-50,-24-24,0 24,25-25,-25 1,25-1,-25 1,0-1,25 0,-25-24,25 49,-25-24,25-1,-25 0,0 25,24 1,-24-1,0 0,0 0,25 50,-25 0,0 0,0-1,0 26,0 0,0-1,0 1,25 0,-25-1,0 1,0-1,0 1,0-25,0 0,0-1,0 1,0-50,0 1</inkml:trace>
  <inkml:trace contextRef="#ctx0" brushRef="#br0" timeOffset="175714.7665">3894 7888,'0'-25,"25"25,0 0,0 0,-25-25,25 25,-1 0,1 0,0 0,0 0,0 0,-1 0,1 25,-25 0,0 0,0-1,0 26,-25-25,25 25,0-26,0 26,-24-25,24 24,0-24,0 25,0-25,-25-1,25 1,0 0,0 0,-25-25,0-25</inkml:trace>
  <inkml:trace contextRef="#ctx0" brushRef="#br0" timeOffset="176639.1391">3870 8111,'24'0,"1"-25,0 25,0 0,0 0,-1 0,1 0,-25 25,25-25,-25 25,-25-25,0 25,25 0,-24-1,-1 1,0 25,0-25,0-1,25 1,-24-25,24 25,0-50,24 25,1-25,0 25,0-24,0-1,-1 0,-24 0,25 0,0 1,0-1,-25 0,0 0,0 0,0 1,0-1,-25 25,25-25,-25 0,0 0,1 25,24 25,0 0,0 0,0 24,0-24,0 50,0-26,0 1,0-1,0 1,0 0,-25-1,25 1,0-25,0-1,0 1,0 0,-25 0,25-50,0 0,-25 25,25-25,-25 1,25-1,0 0,0 0,25 25,0 0,0-25,0 25,24-24,-24 24,0 0,0 0,-1 0,-24 24,0 1,0 0,-24 0,24 0,-25-1,0 1,0 0,-24 0,24 0,-25 24,25-49,1 25,-1 0,0-25,0 0,50 0,0-25,24 25,-24 0,25-25,-25 25,24 0,1-25,-1 25,1 0,0 0,-26 0,26 0,-25 0,0 0,-1 0,-24 25,-24-50,-1 25,0 0,-25 0</inkml:trace>
  <inkml:trace contextRef="#ctx0" brushRef="#br0" timeOffset="178450.6206">6548 7714,'0'-25,"-24"50,24 0,-25 0,25 24,-25 1,0 24,0 1,-24-1,24 26,-25-26,26 25,-1-24,0-1,0 0,0-24,25 0,0-1,-24-24,24 0,24-25,1-25,-25-25,25 1,-25-26,25 26</inkml:trace>
  <inkml:trace contextRef="#ctx0" brushRef="#br0" timeOffset="178696.0182">6499 7739,'25'0,"-25"25,0 0,24-1,-24 26,25 0,0-1,-25 26,25-1,-25 1,0-1,25 0,-25 1,24-1,-24-24,0-1,0 1,25 0,-25-26,0 1,-25-25,25-25,-24 1,-1-26,25 25</inkml:trace>
  <inkml:trace contextRef="#ctx0" brushRef="#br0" timeOffset="178890.9759">6300 8210,'25'0,"0"25,0-25,0 0,-1 0,26 0,-25 0,0 0,-1 0,1 0,0 0,0 0,0 0</inkml:trace>
  <inkml:trace contextRef="#ctx0" brushRef="#br0" timeOffset="180035.7367">7441 8111,'0'-25,"0"1,25 24,-25 24,0 1,0 0,0 25,0-1,-25 1,25-1,0 1,0-25,-24 24,24-24,0 0,0 0,0-50,24-25,-24 1,0-1,25 1,-25-1,25 0,-25 26,25-26,0 25,-1 0,1 25,-25 25,25-25,-25 25,0 0,0 24,25 1,-50-25,25 24,0 1,0-25,0 0,0-1,0 1,25-25,-25-25,0 1,25-26,-1 0,-24 1,25-1,-25 1,25 24,-25-25,25 25,-25 1,25 24,-1 24,-24 1,0 25,0-25,0 24,-24 26,24-51,0 26,24 0,-24-26,0 1,0 0,25 0,-25 0,25-25,0 0,0-25,-1 0,1 0,0 0,0-24,0 24</inkml:trace>
  <inkml:trace contextRef="#ctx0" brushRef="#br0" timeOffset="180206.8201">8285 8012,'-25'25,"0"0,25 24,-25-24,1 25,-1-1,25-24,-25 25,0-1,0 1,1-1,24-24,-25 25,25-25,0-1,-25-24,25 25,-25-50,25 1</inkml:trace>
  <inkml:trace contextRef="#ctx0" brushRef="#br0" timeOffset="180367.192">8012 8111,'25'25,"0"-25,-25 25,24-25,1 25,-25-1,25 1,0 25,-25-25,25-1,-1 1,1-25,25 25,-25 0,-1-25,1 0,0 0,25 0</inkml:trace>
  <inkml:trace contextRef="#ctx0" brushRef="#br0" timeOffset="180775.8085">8508 7987,'0'25,"0"0,0 0,0 24,0-24,0 25,0-1,0 1,0-1,0-24,-25 25,25-25,0-1,0 1,25-50,-25 1,0-1,25-25,-25 1,25-1,-1 0,1 1,0-1,-25 25,25-24,0 49,-25-25,24 25,-24 25,0 0,0-1,0 26,0 0,0-26,0 26,0 0,0-26,0 1,0 0,0 0,25 0,0-50,0 25,-25-25,25 0,-25 0,24 1,1-26,-25 25</inkml:trace>
  <inkml:trace contextRef="#ctx0" brushRef="#br0" timeOffset="182491.6545">9351 8582,'25'0,"-25"25,25 0,-25 0</inkml:trace>
  <inkml:trace contextRef="#ctx0" brushRef="#br0" timeOffset="183047.0479">10468 7888,'-25'0,"50"25,-1-25,1 0,0 24,0 1,0-25,-1 25,1-25,-25 25,25-25,-25 25,0 0,-25-1,0-24</inkml:trace>
  <inkml:trace contextRef="#ctx0" brushRef="#br0" timeOffset="183311.4725">10344 8210,'0'0,"-25"0,25-24,49-1,-49 0,25 25,25 0,-25 0,-1 0,1 0,0 0,-25 25,25 0,-25 24,0-24,0 25,0-1,0-24,-25 25,25-26,0 1,0 0,0 0,0-50,25 0,-25-24,25-1,-1 0,-24 1,25-26,-25 26,0-26,25 26</inkml:trace>
  <inkml:trace contextRef="#ctx0" brushRef="#br0" timeOffset="183675.0871">10790 7590,'0'-25,"25"25,-25 25,25 0,-25 25,-25-1,25 1,0-1,0 1,-25 0,25-1,0 1,-25 0,25-1,0-24,0 0,25-50,-25 0,0-24,25 24,-25-25,0 0,25 26,-25-26,24 0,-24 1,25 24,-25 0,25 25,0-25,-25 50,25 0,-25 25,0-26,0 26,0-25,0 24,0-24,0 0,0 0,0 0,24 0,1-25,0 0,0 0,0-25,-1 25,-24-25,25 25,-25-25,0 0</inkml:trace>
  <inkml:trace contextRef="#ctx0" brushRef="#br0" timeOffset="183954.8675">10740 8310,'-24'0,"48"0,1-25,25 0,-25 0,-1 25,1-25,0 25,0 0,0 0,-1 0,-24 25,25 0,-25 0,-25 0,25-1,-24 1,-1 25,0-25,0-1,0 1,1 0,-1 25,0-50,0 24,-24 1,24-25,0 0,0-25,0 25,1-24,24-1,-25 0</inkml:trace>
  <inkml:trace contextRef="#ctx0" brushRef="#br0" timeOffset="184111.5999">10542 8359,'0'0,"25"-25,0 25,-1 0,1 25,0-25,0 25,0-25,-1 25,1 0,25-1,-25 1,-1 0,1-25,0 25,25 0,-26-25,26 0,0 24,-1-24,1 0,0 0,-1 0,26-24,-26-1</inkml:trace>
  <inkml:trace contextRef="#ctx0" brushRef="#br0" timeOffset="184619.7912">12030 7689,'0'0,"-25"0,25 25,0 0,-24 0,24 24,-25 26,0-1,0 1,0 24,1 0,-1-24,0 24,0-25,0 1,25-26,-24 1,24-25,0-1,0 1,0-50,24 1,-24-26,0 0,25-24,-25 24,25-24,0 0</inkml:trace>
  <inkml:trace contextRef="#ctx0" brushRef="#br0" timeOffset="184838.8518">12005 7714,'0'0,"25"25,-25 25,0-1,25 1,-25-1,25 26,-25-25,0 24,25 0,-25 1,24-1,-24 1,25-1,-25-24,0-1,25 1,-25-1,0-24,0 0,0 0,-50-100,26 51,-1-1</inkml:trace>
  <inkml:trace contextRef="#ctx0" brushRef="#br0" timeOffset="184991.0872">11832 8310,'25'0,"-1"0,26 0,-25-25,24 25,1 0,-25-25,24 25,1 0</inkml:trace>
  <inkml:trace contextRef="#ctx0" brushRef="#br0" timeOffset="185291.7671">12874 7615,'-25'0,"25"25,-25 0,25-1,-25 26,25 0,-25 24,1-24,-1-1,0 26,0-26,0-24,1 25,-1-1,0-24,0 0,0 0,1-25,-1 0,0 0,25-25</inkml:trace>
  <inkml:trace contextRef="#ctx0" brushRef="#br0" timeOffset="185495.3073">12427 7888,'0'0,"0"-25,25 0,0 25,0-25,24 25,1-24,-1 24,1 0,0 0,24 0,-24 0,-1 0,1 0,-1 0,1 0,-25 24,24-24,-24 25,0 0,-50-25,25 25,-25-25,1 25,-1-25,-25 24,25-24,1 0,-1 0</inkml:trace>
  <inkml:trace contextRef="#ctx0" brushRef="#br0" timeOffset="186199.4616">12849 7962,'0'0,"-25"0,0 25,25 0,0 25,0-26,0 26,0 0,0-1,0 26,0-26,-25 26,25-26,0 1,-24-1,24-24,0 0,0 0,0 0,24-50,-24 0,0-25,0 26,25-26,-25 0,25 1,-25-1,25-24,-25 24,25-24,-25 24,24 25,1-24,-25 24,0 0,25 25,-25-25,25 25,0 0,-1 25,-24 0,0 0,0 0,0-1,0 26,0-25,0 24,0-24,0 25,0-1,0 1,0-25,0 24,0 1,0 0,0-26,0 1,0 25,0-25,0-1,0 1,-24-50,-1 25,25-24,-25-1,0 0,0-25,25 26,-24-26,-1 0,25 26,-25-26,25 25,0 0,0 1,0-1,0 0,25 25,0-25,-1 25,1 0,0 25,0-25,-25 25,25 0,-50-1,25 1,-25 0,0 0,0 0,1-1,-1-24,25 25,-25-25,50 0,0 0,-1 0,-24-25,25 25,25-24,-25 24,-1-25,1 0,0 0,0 0</inkml:trace>
  <inkml:trace contextRef="#ctx0" brushRef="#br0" timeOffset="186454.7985">13395 8186,'24'-25,"1"25,0 0,0 0,24 0,-24-25,25 25,-1 0,-24 0,25 0,-25-25,-1 25,1 0,-25 25</inkml:trace>
  <inkml:trace contextRef="#ctx0" brushRef="#br0" timeOffset="186983.104">14287 7615,'-24'25,"-1"0,25-1,-25 1,0 0,0 25,1-26,-1 26,0-25,0 24,0-24,25 0,0 0,25-25,0-25,0 25,24 0,1-25,-25 0,24 25,1 0,0-24,-1 24,-24 0,25 0,-25-25,-1 25,-48 25,-1-25,0 0,0 24,0-24,-24 0,24 0,0 0,0 0,0-24,1 24,24 24,0 1,0 0,-25 0,25 25,0-26,0 26,0 0,0 24,0-24,0-1,0 26,0-26,0 1,0-1,0 1,0 0,0-1,0 1,-25-25,25-1,0 1</inkml:trace>
  <inkml:trace contextRef="#ctx0" brushRef="#br0" timeOffset="187639.8038">14957 7987,'0'25,"0"0,0 0,0 24,0 26,0-1,0-24,0 24,0 0,0 1,0-26,0 26,0-50,0 24,0-24,0-50,0 0,0 1,0-26,25 0,-25-24,0 24,0 1,0-26,25 26,-25-1,25 1,-25 24,0-25,24 50,-24-25,25 25,0 0,0 25,0 0,-1-25,-24 25,25-25,0 25,0-25,-25 24,25-24,-1 0,-24 25,25-25,0 0</inkml:trace>
  <inkml:trace contextRef="#ctx0" brushRef="#br0" timeOffset="188071.1414">15602 7913,'25'0,"0"0,0 24,-1-24,-24 25,25-25,0 25,0-25,-25 25,25 0,-25 0,-25-1,25 1,-25 0,25 0,-25-25,0 25,1-1,48-48,1 24,-25 24,25-24,0 0,0 25,-25 0,0 0,0 0,0-1,0 1,-25 0,0 0,0 0,0-1,1-24,-1 0,0 0,0-24,25-1,-25 0,25 0,0-24,-24-1,24 25,0-24</inkml:trace>
  <inkml:trace contextRef="#ctx0" brushRef="#br0" timeOffset="188239.0972">15553 8037,'0'-25,"0"50,24-50,-24 50,0 0,0-1,0 26,0 0,0 24,0-24,0 24,0-24,0 24,0-24,0 24,-24-24,24-1,0-24,24-25,-24-50,25 1,-25-1,25 1,0-26</inkml:trace>
  <inkml:trace contextRef="#ctx0" brushRef="#br0" timeOffset="188639.3843">15925 7739,'0'0,"24"0,-24 25,25 0,-25-1,0 1,0 0,0 0,25 0,0-1,24-24,-24 0,0 0,25 0,-26 0,26 0,-25 0,0 0,-1 0,1 0,0 0,0 25,-50 0,0 0,0 0,1-25,-1 25,0-25,0 24,-24-24,24 25,0-25,0 0,0 0,1 0,-1 0,25 25,-25 0,25 0,0-1,0 1,0 0,0 25,-25-1,25 1,0-25,0 24,0 1,-25-25,25-1,0 1,25-50,-25 1,25-1,-25 0,25-25,0 1</inkml:trace>
  <inkml:trace contextRef="#ctx0" brushRef="#br0" timeOffset="188786.9175">16173 8111,'0'0,"0"-25,0 50,24-25,-24 25,0 25,0-26,0 26,0 0,0-1,0 26,0-26,0 26,-24-26,24 26,0-26,-25 26,25-26,0-24,-50-50,50 50</inkml:trace>
  <inkml:trace contextRef="#ctx0" brushRef="#br0" timeOffset="189387.4655">16669 7962,'25'0,"-1"25,1-25,0 0,0 0,0 25,-1 0,-24 0,0-1,-24-24,24 25,-25 0,25 0,-25 0,25-1,0 1,0 0,0 0,0 0,0-1,0 1,25 0,-25 0,0 24,0-24,0 0,0 25,0-26,0 1,-25 0,25 0,-25 0,25-1,-25-24,1 25,-1-50,0 25,0-24,0-1,25 0,-24 0,-1-24,0 24,25-25,-25 25,25 1,0-1,0 0,0 0,25 25,0 0,0 0,24 0,1 0,-1 25,-24-25,25 0,-1 0,-24 0,0 0,0 25,0-25,-1 0,1 0,-25 25,-25-25,1 0,-1 0</inkml:trace>
  <inkml:trace contextRef="#ctx0" brushRef="#br0" timeOffset="189714.7073">17066 8012,'0'-25,"24"25,1 0,0 0,0 0,0 0,-1 0,1 0,0 0,0 0,0 0,-25 25,24-25,-48 25,-1-25,25 25</inkml:trace>
  <inkml:trace contextRef="#ctx0" brushRef="#br0" timeOffset="190159.5592">17041 8260,'0'25,"25"-25,-25 25,0-1,0 1,0 0,0 0,0 0,0-1,0 1,0 0,0 0,0 0,0-50,24 25,-24-25,25-25,0 26,0-26,0 0,-25 1,24-1,-24-24,25 24,-25 1,0-1,0 0,0 1,0-1,-25 25,25-24,0 24,-24 0,24 50,24 0,-24-1,0 26,25 0,-25-1,25 1,-25 24,25 1,0-1,-25 1,24-1,1 0,-25 1,25-1,0-24,0-1,-1 1,-24-25,25 0,-25-1,25 1,0-25,-25-25,0 1,0-1,0-25,0 1,0-26</inkml:trace>
  <inkml:trace contextRef="#ctx0" brushRef="#br0" timeOffset="190319.6472">17438 7739,'24'0,"1"25,0-25,0 25,0-25,0 24,-25 1,24-25,1 25,0-25</inkml:trace>
  <inkml:trace contextRef="#ctx0" brushRef="#br0" timeOffset="190662.8105">18157 7987,'0'0,"0"-25,25 25,-25 25,0 0,25 25,-25-1,0 1,-25 24,25 1,-25-1,25 0,-25-24,0 24,25-24,0 0,-24-26,24 26,0-25,0-50,0-25,0 26,0-26</inkml:trace>
  <inkml:trace contextRef="#ctx0" brushRef="#br0" timeOffset="191043.6496">18207 7987,'0'-25,"0"50,24-25,1 25,-25 0,25 24,-25-24,25 25,0-25,-25 24,24-24,1 0,0 0,0-1,0-24,-1-24,1 24,0-25,0 0,0-25,0 26,-1-1,-24-25,25 25,0 1,-25-26,25 25,-25 0,0 0,0 50,0 0,0 25,0-1,0 1,0 0,0 24,-25-24,25 24,0 0,-25-24,25 0,0-1,0 1,0-25,0 24,0-24,0-50,25 25,-25-49</inkml:trace>
  <inkml:trace contextRef="#ctx0" brushRef="#br0" timeOffset="191322.6509">19075 8161,'-25'0,"50"0,-25-25,25 25,-1 0,26 0,-25 0,24-25,1 25,0 0,-26-25,26 25,-25 0,0 0,-25 25,-25 0</inkml:trace>
  <inkml:trace contextRef="#ctx0" brushRef="#br0" timeOffset="191514.6788">19025 8384,'-25'0,"50"0,0 0,25 0,-26 0,26 0,0 0,-1 0,1 0,-25-25,24 25,-24 0,0 0,0 0,-1 0,-24-25</inkml:trace>
  <inkml:trace contextRef="#ctx0" brushRef="#br0" timeOffset="191743.3406">19372 7888,'0'25,"-24"-1,24 26,0 0,0-1,-25 26,25-26,0 26,-25-26,0 26,25-1,-25-24,25-1,0 1,0 0,0-26,0 1,25-25,0-25</inkml:trace>
  <inkml:trace contextRef="#ctx0" brushRef="#br0" timeOffset="192094.8257">19745 8086,'0'25,"-25"0,25 0,0 0,-25 24,25 1,0-1,0 1,0 0,0-26,0 26,25-25,-25 0,25-25,-1 0,1 0,0-25,0 0,0 0,-1-24,1 24,0-25,0 1,-25-1,25 25,-25-24,0 24,0-25,0 25,0-24,-25 24,25 0,-25 0,0 25,0-25,1 25,-1 0,0 25,0-25,0 25,25 0,-24 0,-1 0,25-1,0 1,-25 0,25 0</inkml:trace>
  <inkml:trace contextRef="#ctx0" brushRef="#br0" timeOffset="192259.553">20315 8434,'0'0,"0"24,25 1,-25 0,0 0,0 0,0-1,0 1,-25 25,0-25,0-1,25 26,-49-25,24 0,0-1</inkml:trace>
  <inkml:trace contextRef="#ctx0" brushRef="#br0" timeOffset="192675.1105">20886 7888,'-25'0,"25"25,0-1,25 26,-25 0,0-1,-25 1,25 24,0-24,0 0,-25 24,25-24,0-1,0-24,0 0,0 0,0-50</inkml:trace>
  <inkml:trace contextRef="#ctx0" brushRef="#br0" timeOffset="192962.7702">20935 8086,'0'-24,"0"-1,0 0,25 25,-25-25,25 25,0-25,-1 25,1 0,0 0,0 0,0 0,-1 0,1 0,0 0,0 0,-25 25,0 0,0 0,-25 0,25-1,0 1,-25 25,25-25,-25-1,25 26,0-25,0 0,-24 24,24-24,0 0,0 0,0-1,0 1,-25-25</inkml:trace>
  <inkml:trace contextRef="#ctx0" brushRef="#br0" timeOffset="193235.5382">21034 8037,'0'25,"0"-1,0 1,0 0,0 25,0-26,0 26,-24-25,24 24,0 1,-25 0,0-26,0 26,25 0,-25-26,1 1,-1 25,0-25,0-1,0 1,1-25,24 25,-25-50,25 0</inkml:trace>
  <inkml:trace contextRef="#ctx0" brushRef="#br0" timeOffset="193535.8574">20910 8409,'0'25,"25"-1,-25 1,25 0,0 0,-25 0,25-1,-1 1,-24 0,25-25,0 25,0-25,0 0,-1-25,1 0,-25 0,25 1,0-26,0 25,-1-24,1 24,-25-25,25 25,-25 1,0-1,25 50,-25-1,0 1,0 0,0 0,0 0,-25 24,25-24,0 0,0 0,0-1,-25 1,0-50,50 1,-25-1</inkml:trace>
  <inkml:trace contextRef="#ctx0" brushRef="#br0" timeOffset="193807.4831">21530 7913,'0'-25,"0"50,0-1,0 26,0-25,0 25,0-26,0 26,0 0,-24 24,24-24,0-1,0 26,0-26,0 26,0-26,0 26,0-26,0 1,-25-1,25 1,0 0,0-26,0 1,-25 0,25 0,-25 0,25 0,-25-25,25 24,-24-24,-1 0,-25-49,25 49,-24-25</inkml:trace>
  <inkml:trace contextRef="#ctx0" brushRef="#br0" timeOffset="197831.3092">2480 9723,'0'-24,"0"48,0 1,0 25,0-1,0 1,0 24,0 1,0-1,-24-24,24 24,0-24,0 24,-25-24,25 0,0-26,0 1,25-25,-25-49,0 24,0-25</inkml:trace>
  <inkml:trace contextRef="#ctx0" brushRef="#br0" timeOffset="198290.8779">2480 9748,'0'0,"0"-25,25 25,0 0,0 25,0 0,-25 25,24-1,-24-24,25 25,-25-26,25 26,0-25,-25 0,25-25,0 0,-1 0,1-25,-25 0,25 0,0 0,0-24,-1 24,1-25,0 26,0-26,-25 25,25-24,-25 24,24 25,-24-25,-24 50,24 0,0-1,0 26,0 0,-25 24,25 0,0-24,0 25,0-1,0-24,0-1,25 1,-25-1,0 1,0-25,0 0,0-1,24-24,-48-24,24-1,0 0,0-25,-25 26</inkml:trace>
  <inkml:trace contextRef="#ctx0" brushRef="#br0" timeOffset="198947.1215">3671 9525,'-25'0,"0"0,1 0,-1 0,0 25,0 0,0-25,1 24,-1 1,0 0,0-25,25 25,-25-50,50 0,0 0,0 50,0 0,-25 0,24 0,-24 24,25 1,-25-1,0 26,0-26,0 26,0-1,0 1,0-26,0 1,0 0,0-26,0 1,25 0,-25-75,0 26</inkml:trace>
  <inkml:trace contextRef="#ctx0" brushRef="#br0" timeOffset="199199.2701">3547 9823,'0'-25,"25"25,0 0,-1 0,1 0,0 0,-25 25,25-25,0 24,-25 1,0 0,0 0,-25-25,25 25,-25-1,0 1,25 0,-25 0,1-25,48 0,-24-25,25 0,0 0,0-24,-50-1,50 1,0-1</inkml:trace>
  <inkml:trace contextRef="#ctx0" brushRef="#br0" timeOffset="199726.823">4043 9525,'-25'0,"1"0,-1 0,0 25,0-25,-24 25,24-25,0 24,0-24,0 25,1-25,48 0,-24 25,25 0,0 24,-25-24,25 0,-25 25,0-1,0-24,0 0,0 24,0 1,0-25,0 25,0-26,-25 1,25-50,0 1,0-1,25-25,-25 25,0-24,25 24,-1-25,-24 25,25 1,0-1,0 0,0 0,-1 25,1-25,0 25,0-24,0 24,-1 0,1 0,-25 24,-25 1,1 0,-1-25,0 25,0-25,0 0,1 25,-1-25,25 24,0 1,0 0,0 25,0-1,25 1,-25 24,0-24,0 24,0-24,0 0,24 24,-24-24,0-1,0 1,0-1,0-24,0 0</inkml:trace>
  <inkml:trace contextRef="#ctx0" brushRef="#br0" timeOffset="199994.4115">4266 9699,'25'-25,"25"25,-25-25,-1 25,26 0,-25 0,0 0,24 0,-24 0,25 0,-26 0,1 0,25 0,-25 0,-50 25,0-25</inkml:trace>
  <inkml:trace contextRef="#ctx0" brushRef="#br0" timeOffset="200143.3234">4539 9500,'-25'0,"25"25,0 0,-24 24,24-24,-25 25,0-1,25 1,-50 24,26-24,-1 0,0-1,0 1,25 0,-25-26</inkml:trace>
  <inkml:trace contextRef="#ctx0" brushRef="#br0" timeOffset="200294.5566">4415 9847,'0'25,"0"0,0 0,0 24,0 1,0 0,0 24,0-24,0-1,0 1,0 0,0-26,0 26,0-25,0 0,0-1</inkml:trace>
  <inkml:trace contextRef="#ctx0" brushRef="#br0" timeOffset="200483.5225">4514 9971,'25'-24,"0"-1,0 25,0 0,-1-25,1 25,0 0,0 0,0 0,-1 0,-24 25,-24-25,24 25,-25-25,0 0</inkml:trace>
  <inkml:trace contextRef="#ctx0" brushRef="#br0" timeOffset="200666.7731">4614 9823,'0'-25,"0"50,0-1,0 1,0 25,0-25,24 24,-24 1,0-25,0 24,0-24,0 25,0-25,0-1,-24-24,24 25,0 0,-25-25</inkml:trace>
  <inkml:trace contextRef="#ctx0" brushRef="#br0" timeOffset="200915.3463">4490 10269,'24'0,"1"0,0 0,0 0,0 0,-1-25,1 25,25 0,-25 0,-1 25,1-25,0 0,0 0,0 0,0 0,-1 0,-48 0,-1 0,-25-74,25 74</inkml:trace>
  <inkml:trace contextRef="#ctx0" brushRef="#br0" timeOffset="201811.0964">5135 9525,'0'25,"24"-25,1 0,0 25,0-1,0-24,-1 25,1-25,0 25,0-25,0 0,-25 25,-25-25,25 25,-25-25</inkml:trace>
  <inkml:trace contextRef="#ctx0" brushRef="#br0" timeOffset="202423.4511">5135 9773,'24'0,"-24"25,0 0,25-1,-25 1,0 0,0 25,0-26,0 1,0 0,0 0,0 25,0-26,0 1,0 0,0 0,0-50,0 0,0 0,25-24,-25-1,25 0,-25 1,25 24,-1-25,1 1,0 24,0 0,0 0,-1 50,1-25,-25 25,0 0,0 0,0-1,-25 1,25 0,0 0,25-50,0 0,0 25,0 0,-1 0,1 0,0 0,0 25,-25 0,0 0,0-1,0 1,-25 0,25 0,-25 25,0-26,25 1,-24 0,-1-25,25 25,-25-25,0 0,25-25,0 0,0 0,0-24,0 24,25 0,-25-25,25 26,-25-1,-25-50,50 51,-25-26</inkml:trace>
  <inkml:trace contextRef="#ctx0" brushRef="#br0" timeOffset="202987.2114">6152 9451,'0'-25,"0"50,0-1,0 1,-25 0,25 0,-25 0,25-1,-25 1,0 0,25 0,-24-25,48 0,-24-25,25 25,0-25,0 25,0 0,-1 25,-24 0,0 0,-24-1,24 1,0 0,-25 0,25 0,25-25,-1 0,1 24,-25 1,0 0,0 0,0 24,-25-24,25 0,-24 25,24-25,-25-1,25 1,0 0,-25-50,50 0,-25-24</inkml:trace>
  <inkml:trace contextRef="#ctx0" brushRef="#br0" timeOffset="203171.5772">6400 9327,'0'24,"24"-24,1 25,0-25,0 25,0 0,-1-25,1 25,-25-1,0 1,-25-25,25 25,-24 0</inkml:trace>
  <inkml:trace contextRef="#ctx0" brushRef="#br0" timeOffset="203630.868">6325 9649,'25'0,"0"0,0 0,-1-25,1 25,0 0,0-25,24 25,-24 0,25-24,-25 24,-1 0,1 0,0 0,-50 24,25 1,-25-25,1 0,24 25,-25-25,0 25,25 0,0-1,0 1,0 0,0 0,0 24,0 1,0-25,0 24,0 1,0 0,0-1,0 1,0-25,0 24,25-24,-25 0,0 0,0 0,-25-25,0 0,25-25,-25 25,1-25,-1 0,0 0,-25 1,1-51,24 26,-25-1</inkml:trace>
  <inkml:trace contextRef="#ctx0" brushRef="#br0" timeOffset="205158.99">7293 9426,'0'25,"-25"-1,25 1,-25 0,0 0,0 0,1-1,-1 1,0 25,0-50,0 25,1-25,-1 24,50-48,-1 24,1-25,0 25,0 0,0 0,-1 0,-24 25,0-1,0 1,0 0,0 0,-24 0,24 24,0-24,-25 0,0 0,25-1,0 1,25 0,0 0,-25 0,0 0,0-1,0 1,0 0,0 0,0 0,-25-1,25 1,0 0,0-50,25 0,-25-24</inkml:trace>
  <inkml:trace contextRef="#ctx0" brushRef="#br0" timeOffset="205347.3003">7441 9550,'0'25,"0"-1,0 26,25-25,-25 24,0 1,-25 0,25 24,0-24,0-1,0 1,-24 0,24-1,24-24,-24 0,0 0,0-50,0 0,0-25</inkml:trace>
  <inkml:trace contextRef="#ctx0" brushRef="#br0" timeOffset="205614.9005">7541 9599,'0'-24,"24"24,1 0,-25 24,25-24,-25 25,0 0,0 0,25 0,-25 24,0-24,0 25,0-1,25 1,-25-1,0 1,0 0,0-1,0 1,0-25,0 24,0-24,0 0,0 0,-25-50,25 0,-25 0</inkml:trace>
  <inkml:trace contextRef="#ctx0" brushRef="#br0" timeOffset="205767.1202">7466 9872,'0'-25,"25"25,0-24,0 24,-1 0,1 24,0-24,-25 25,-25 0</inkml:trace>
  <inkml:trace contextRef="#ctx0" brushRef="#br0" timeOffset="205886.9971">7516 9996,'0'0,"0"25,25-25,-1 0,1 0,0 0,0 0,-50 25</inkml:trace>
  <inkml:trace contextRef="#ctx0" brushRef="#br0" timeOffset="206083.3105">7268 10319,'0'0,"0"25,25-25,-1 0,1 0,25 0,-25 0,-1 0,26 0,-25 0,24 0,-24 0,0-25,25 25,-26 0,26 0,-25-25,0 25,24 0,-24-25</inkml:trace>
  <inkml:trace contextRef="#ctx0" brushRef="#br0" timeOffset="206587.4178">7863 9798,'25'0,"0"-25,-1 25,1 0,0-25,25 25,-1 0,-24 0,25 0,-1 0,1 0,-25 0,0 0,-1 0,1 0,-50 0,1 0,-1 0,0 0,0 0,0 0,1 0,-1 0,0 0,25 50,-25-25,25-1,0 1,0 25,0-25,-25 24,25 1,0-25,0 24,-24-24,24 0,0 0,24-50,-24 0,0 0,25-24,-25 24,25 0,0 0,-25 0,25 1,-1 48,1 1,-25 0,0 0,0 25,0-26,0 26,-25-25,25 0,-24-1,24 1,-25 0,25 0,-25-25,0 0,0-25,25 0,-24 0,24-24</inkml:trace>
  <inkml:trace contextRef="#ctx0" brushRef="#br0" timeOffset="206782.8786">8136 9475,'25'25,"0"0,-1 25,1-1,0 26,25-26,-26 26,1-1,25 0,-25 1,-1-1,1 1,25-26,-25 26,-1-26,1 1,0 0,-25-26,0 1,0-50,-50-24,50 24</inkml:trace>
  <inkml:trace contextRef="#ctx0" brushRef="#br0" timeOffset="206943.0599">8607 9922,'-25'0,"1"0,-1 25,25-1,-25 1,0 25,-24-25,24 0,0-1,25 1,-25-25,0 25,1-50,-1 0,25 1</inkml:trace>
  <inkml:trace contextRef="#ctx0" brushRef="#br0" timeOffset="207095.0455">8409 9426,'25'0,"-1"0,1 25,0-1,0-24,-25 25,25-25,-1 25,1 0,0-25,-25 25,25-1</inkml:trace>
  <inkml:trace contextRef="#ctx0" brushRef="#br0" timeOffset="207374.8566">9029 9575,'25'0,"0"24,-1-24,1 0,0 0,0 25,0-25,-50 25</inkml:trace>
  <inkml:trace contextRef="#ctx0" brushRef="#br0" timeOffset="208026.8959">8930 9699,'0'24,"0"1,0 0,0 0,24-25,-24 25,0-1,0 1,0 25,0-25,0-1,0 26,25-25,-25 0,0 0,0-1,0 1,0 0,0 0,0-50,0 0,0 0,0 1,0-1,0 0,0-25,25 25,-25 1,25-26,0 25,0 0,-25 1,24-1,1 0,0 25,0 0,-25 25,0 0,0-1,0 1,0 0,0 0,0 0,0-1,-25 1,25 0,25-50,-25 0,25 1,-25-1,24 0,1 0,0 25,0-25,0 25,-1 0,1 0,0 25,0 0,-25 0,0 0,0-1,-25 26,25-25,-25 0,25 24,-25-24,1 0,24 0,-25 0,0-25,0 0,25-25,0 0,0 0,0 0,0-24,0-1,25 25,0-24,-25 24,25-25,-1 25</inkml:trace>
  <inkml:trace contextRef="#ctx0" brushRef="#br0" timeOffset="208443.753">9872 9451,'-25'24,"1"-24,-1 25,0 0,0 0,0 0,1 24,-1-24,0 0,0-25,0 25,50-50,-25 0,25 0,0 0,0 25,-25 25,24-25,1 25,-25 25,0-26,25 26,-25 0,0-26,0 26,0 0,0-26,0 26,0-25,0 0,0 24,25-73,-25-1,0 0</inkml:trace>
  <inkml:trace contextRef="#ctx0" brushRef="#br0" timeOffset="208727.0869">9897 9748,'0'0,"25"-25,-25 1,25-1,-1 25,26-25,-25 0,0 25,24-25,-24 25,25-24,-25 24,24 0,-24 0,0 0,0 0,-1 24,-24 1,25 0,-50 25,25-26,0 26,0 0,-24-1,24 1,0-1,-25 1,25 0,0-1,0-24,-25 25,25-25,0-1,0 1,-25-25,25 25,-25-50,1 0,24 1,-25 24,0-50,25 25,-25 0,0-24</inkml:trace>
  <inkml:trace contextRef="#ctx0" brushRef="#br0" timeOffset="209043.4266">9996 9723,'0'25,"0"0,0 0,0 0,0-1,0 26,0-25,0 24,0-24,-25 0,25 0,0 0,25-50,-25 0,0 0,0 0,25 1,-25-26,25 25,0 0,0 1,-1-1,1 0,0 50,0 0,-25-1,0 1,0 0,0 0,-25 0,25-1,0 1,-25 0,0 0,25 0,-24-25,-1 25,0-25,0-25,25 0,-25 0</inkml:trace>
  <inkml:trace contextRef="#ctx0" brushRef="#br0" timeOffset="209598.7099">10691 9203,'0'-25,"0"50,25-1,-25 1,0 0,24 25,-24-26,0 1,0 25,25-25,-25-1,0 1,0 0,0-50,0 0,0 1,0-1,25 0,-25 0,0-24,0 24,0-25,0 25,0 1,25-1,-25 0,25 25,-1 0,1 0,0 0,0 0,0 0,-1 0,1 0,0 0,-25 25,0 0,-25-1,25 1,0 0,0 0,-25-25,25 49,0-24,0 0,-24 0,24 0,0-1,0 1,-25-25</inkml:trace>
  <inkml:trace contextRef="#ctx0" brushRef="#br0" timeOffset="209767.1227">10790 9277,'25'0,"0"0,-1 25,1-25,-25 25</inkml:trace>
  <inkml:trace contextRef="#ctx0" brushRef="#br0" timeOffset="209915.8176">10790 9401,'25'0,"0"0,-1 0,1 0,-25-25,25 25,0 0,0 0,-50 0,0 0,25 25,-25 0</inkml:trace>
  <inkml:trace contextRef="#ctx0" brushRef="#br0" timeOffset="210134.5944">10616 9575,'0'0,"-24"24,-1-24,0 25,0-25,0 0,50 0,0 0,25 0,-1-25,1 25,-1-24,1-1,24 25,-24 0,0-25,-1 25,1 0,-1 0,-24 0,25 0,-25 0,0 0,-25 25,-25-25,25 25,-25-25,0 24,-49-24,49 0,0 25</inkml:trace>
  <inkml:trace contextRef="#ctx0" brushRef="#br0" timeOffset="210314.8108">10765 9649,'-25'0,"25"25,0 0,0-1,25 1,-25 0,0 25,0-26,0 1,0 25,0-25,0-1,0 1,25-25,-25-25,0 1</inkml:trace>
  <inkml:trace contextRef="#ctx0" brushRef="#br0" timeOffset="210566.9984">10815 9773,'0'0,"25"-25,-25 0,24 25,-24-24,25 24,-25-25,25 25,0 0,0 0,-1 0,1 0,0 0,0 0,-25 25,0-1,0 1,0 0,0 0,-25 0,25-1,0 1,0 0,-25 0,25 0,0-1,-25 1,1-50</inkml:trace>
  <inkml:trace contextRef="#ctx0" brushRef="#br0" timeOffset="211391.0159">10840 9798,'24'0,"1"0,0 0,0 0,0 0,-25 25,0-1,0 1,-25-25,25 25,0 0,-25 0,25-1,0-48,0-1,25-25,-25 25,0 1,25-26,-25 25,0 0,0 1,0-1,-25 0,0 50,25 0,0-1,0 26,0 0,0-1,0 1,0-1,0 1,0 0,0-25,0-1,0 1,-25 0,25 0,0 0,-25-25,1-25,-1 0,0 25,25-25,0 0,25 25,0 0,-1-24,1 24,25 0,-25-25,-1 25,1 0,-25 25,25-25,0 0,-25 24,0 1,-25 0,0 0,0 0,-24-1,24 1,0 0,0-25,1 25,-1-25,-25 25,25-25,1 0,-1 0,50-25,-1 25,1 0,0 0,25 0,-26-25,26 25,-25 0,24 0,1 0,-25 0,24 0,-24 0,0 0,0-25,0 25,0 25,-50-25,-25-74</inkml:trace>
  <inkml:trace contextRef="#ctx0" brushRef="#br0" timeOffset="212014.6887">11633 9550,'25'-25,"0"0,-50 50,25 0,-25 0,1-1,-1 1,0-25,25 25,25 0,0 0,-1-25,1 24,0 1,-25 0,0 0,0 0,0-1,-25 1,0 0,25 0,-24 24,-1-24,25 0,-25 0,25 0,-25-25,25 25,-25-1,25 1,0 0,0 0,0 0,0-1</inkml:trace>
  <inkml:trace contextRef="#ctx0" brushRef="#br0" timeOffset="212242.9667">11881 9550,'0'25,"0"-1,0 1,0 25,0-1,0 1,0 0,0-1,0 1,0 24,0-24,0 0,-24-1,24 1,0-25,0-1,0 1,0-50,0 1,0-1,0-25,24 1,-24-1,25 0</inkml:trace>
  <inkml:trace contextRef="#ctx0" brushRef="#br0" timeOffset="212543.7559">11981 9575,'0'0,"0"-25,24 0,1 0,0 25,0 25,0 0,-25 0,0-1,0 1,0 0,0 0,0 0,0-1,0 1,-25 25,25-1,0-24,0 25,0-1,0-24,0 25,0 0,0-1,0-24,0 0,0 0,0-1,0 1,0 0,-25-50,25 0,-25 1,25-1,0 0</inkml:trace>
  <inkml:trace contextRef="#ctx0" brushRef="#br0" timeOffset="212854.7033">11906 9823,'25'-25,"0"25,0 25,-1-25,-24 24,0 1,-24 0,-1 0,0 0,0-1,0-24,50 0,0 0,0 0,0 0,-1 0,1-24,0 24,0 0,-50 24,25 1,-25-25,0 25,1 0</inkml:trace>
  <inkml:trace contextRef="#ctx0" brushRef="#br0" timeOffset="213094.6778">11708 10269,'0'0,"25"0,-1 0,1 0,0 0,0 0,24 0,-24 0,25 0,-1 0,1 0,0 0,-26 0,26 0,-25 0,0 25,0-25,-1 0,-48 0,-1 0,0-25,0 25,0-25</inkml:trace>
  <inkml:trace contextRef="#ctx0" brushRef="#br0" timeOffset="213803.5364">12700 9500,'-25'0,"25"25,0 0,-25 0,25-1,0 1,-24 0,24 0,-25 0,0-25,50 0,0-25,-1 50,-24-1,0 1,-24-25,24 50,0-25,-25-1,25 1,0 25,-25-25,25-1,25 1,-25 0,0 0,25 0,-25 0,0-1,24 1,-24 0,0 0,0 0,-24-1,24 1,0 0,-25-25,25 25,0-50,0 0,0 0</inkml:trace>
  <inkml:trace contextRef="#ctx0" brushRef="#br0" timeOffset="214159.533">12774 9649,'25'-25,"0"25,0 0,0 0,-1-25,26 25,-25 0,0 0,-1 0,26 0,-25 0,0 0,-25 25,-25 0,0-25,0 25,0 0,1-1,-1 1,-25 0,1 25,24-26,0 1,0-25,0 25,25 0,25-25,0 0,0 0,0-25,24 25,-24-25,25 25,-26-25,1 1,0 24,25-25,-26 25,1-25,0 25,-25-25,-25 25,0-25,1 25</inkml:trace>
  <inkml:trace contextRef="#ctx0" brushRef="#br0" timeOffset="214366.7548">12923 9401,'-25'0,"25"25,25 24,-25 1,0 0,25-1,0 1,0 24,-25 1,24 24,1-25,-25 1,25-1,-25-24,25-1,0 1,-25 0,24-26,1 1,0-50,-25 1,0-1,25-25</inkml:trace>
  <inkml:trace contextRef="#ctx0" brushRef="#br0" timeOffset="214515.1249">13295 9897,'-24'0,"-1"0,0 25,0 0,0-1,25 1,-25 0,1 0,-1 0,0 0,0-1,0-24,25 25,-24-25,-1 0,0-25,0 1</inkml:trace>
  <inkml:trace contextRef="#ctx0" brushRef="#br0" timeOffset="214671.1487">12998 9203,'0'24,"24"1,-24 0,25 0,0 0,0 24,-25-24,0-50,25 50,-25 0</inkml:trace>
  <inkml:trace contextRef="#ctx0" brushRef="#br0" timeOffset="215951.3068">13469 9649,'-25'25,"25"0,0 24,-25-24,25 0,0 0,0-1,0 1,0 0,-24 0,48 0,1-50,-25 0,25 25,0-25,0 0,-1 1,1-1,0 0,0 25,0-25,-1 25,1 0,0 0,0 0,0 0,-50 0,0 0,0 0,0 0,25-25,-24 1,24-1,0-25,0 25,0-24,-25 24,25-25,0 26,0-1,0 50,0-1,25 26,-50 24,25-24,0 24,0 26,0-26,-25 0,25 1,0-1,0 1,-25-26,25 1,0 0,0-26,0 1,25-25,-25-25,25-24,-25 24,25-25,-25-24,24 24,1-24,-25 24,25-24,-25-1,25 1,-25 0,25 24,-25 25,0 0,24 1,1 48,0-24,-25 25,25 0,0 0,-1-25,1 25,25-25,-25 0,-1-25,1 25,0 0,0-25,0 0,-25 0,0 1,0-1,0 0,-25 25,25-25,0 0,-25 1,25-1,0 50,-25-25,25 49,0-24,-25 25,25-1,0 1,0-1,-24 1,24 0,-25-1,25 1,0-1,-25-24,25 25,0-25,0 0,0-50,-25 25,25-25,0 0,-25 25,25-25,0 0,-24 25,24-24,-25 24,0 0,50 0,0-25,-1 25,1 0,0 0,25 0,-26-25,1 25,0 0,-25 25,25-25,0 0,-25 25,24-25,-24 24,0 1,-24 0,24 0,-25 0,0 0,0-25,0 24,1 1,-1 0,-25 0,25-25,1 0,-1 25,0-25,50 0,0 0,-1 0,1 0,25 0,-25 0,-1 0,26 0,-25 24,0-24,24 0,-24 0,0 0,0 0,-50 25,0-50,0 25,0-24</inkml:trace>
  <inkml:trace contextRef="#ctx0" brushRef="#br0" timeOffset="216354.9416">14585 9599,'25'0,"0"0,0 0,-1 0,1 0,0 0,0 0,0 0,-1 0,-24 25,-24-25,24 25,-25 0,0 0,-25-1</inkml:trace>
  <inkml:trace contextRef="#ctx0" brushRef="#br0" timeOffset="216526.9722">14412 9897,'0'0,"24"0,1-25,0 25,0 0,24 0,-24 0,25-25,-1 25,1-24,0 24,-26 0,26-25,-25 25,0 0,-1 0,-48 0,-1 25</inkml:trace>
  <inkml:trace contextRef="#ctx0" brushRef="#br0" timeOffset="216715.0959">14709 9649,'0'25,"0"0,0-1,0 1,-25 25,25-1,-24 1,-1 0,25 24,-25-24,0 24,0-24,1-1,24-24,-25 25,25-25,25-25,-1-25,-24 0,25-25</inkml:trace>
  <inkml:trace contextRef="#ctx0" brushRef="#br0" timeOffset="216975.4038">14759 9947,'0'0,"0"24,0 1,-25 0,25 0,0 25,0-1,0-24,0 25,0-1,25-24,-25 0,25-25,-1 25,1-1,25-24,-25 0,24 0,-24-24,25 24,-26-25,1 25,0-25,0 0,0 25,-25-25,24 25,-24-24,0-1,0 0,-24 0,24 0,0 1,0-1,0 0,0-25,-25 1,25-1,0 0</inkml:trace>
  <inkml:trace contextRef="#ctx0" brushRef="#br0" timeOffset="217567.1343">15304 9426,'0'25,"0"-1,25 1,-25 0,0 0,25-25,-25 25,25-25,0 24,0-48,-1 24,1-25,25 0,-25 0,-1 0,1 1,0-1,0 0,-50 50,25 0,-25-1,0 1,1 0,-1 0,0 24,0-24,0 0,1 0,-1 0,0-1,0 1,0-25,50 0,0-25,0 25,0-24,-1 24,1 0,0 0,0-25,0 25,-1 0,1 25,-50-25,25 24,-24-24,24 25,-25 0,-25 0,25 24,-24-24,-1 0,0 25,1-26,24 1,0 0,25 0,-25-25,25 25,25-25,0 0,0 0,0-25,-1 25,26-25,0 0,-25 25,24-25,1 1,-25 24,24-25,-24 25,0-25,0 25,-25-25,-25 25,0-25,0 25</inkml:trace>
  <inkml:trace contextRef="#ctx0" brushRef="#br0" timeOffset="217719.1868">15503 9748,'0'0,"0"25,0 0,0 0,0 24,0 1,0-25,0 24,-25 1,25 0,-25-26,1 26,24-25,-25 0,0-1,25 1,-25 0,25 0,-25-25,-24-50,49 25</inkml:trace>
  <inkml:trace contextRef="#ctx0" brushRef="#br0" timeOffset="217866.7217">15478 10096,'25'24,"0"-24,0 25,-1 0,1 0,0 0,25-1,-26 1,1 0,0 0,0 0,0-1,-1-24,1 25</inkml:trace>
  <inkml:trace contextRef="#ctx0" brushRef="#br0" timeOffset="218030.6144">16173 10269,'0'25,"0"0,0 0,-25-1,25 1,-25 25,0-50,0 25,1-1</inkml:trace>
  <inkml:trace contextRef="#ctx0" brushRef="#br0" timeOffset="226698.9489">6028 10914,'0'0,"-25"0,50-25,-1 25,1 0,25 0,-50 25,25-25,-1 0,1 0,0 25,-50 0,25-1,-25 1,1 0,-1 25,0-26,0 26,0-25,1 25,-1-26,0 1,0 0,50-25,0 0,0-25,-1 25,1-25,0 25,0-24,0-1,-1 25,1 0,0 0,-25 25,25-25,-25 24,-25 1,25 0,0 0,-25 24,25-24,-25 0,25 0,-24 0,-1-1,25 1,-25 0,0 0,0 0,25-1,-24-24,-1 0,0-24,0-1,0 0,25 0,0 0,-24 1,24-1,0 0,-25 25,50 0,-1 0,1 0,0 25,0-25,0 0,-1 0,26 0,-25 0,24 0,-24-25,0 25,25-25,-26 0,1-24,0 24,-25 0,25 0,-25 1,25-1,-25 0,0 0,0 0,0 50,0 0,0 0,0 0,0 24,0-24,0 0,0 24,0-24,24 0,-24 0,0 0,25-25,-25-25,25 0,-25-25,0 26,25-26</inkml:trace>
  <inkml:trace contextRef="#ctx0" brushRef="#br0" timeOffset="226922.8399">6548 11112,'50'-198,"-100"396,100-421,-50 248,0 25,25-26,-50 51,25-26,0 26,0-1,25 1,-25-1,0 25,0-24,0-1,0 1,0-1,0 0,0-49,0 25,-25-25,0-50,25 0,-25 0,25 0,-24-24</inkml:trace>
  <inkml:trace contextRef="#ctx0" brushRef="#br0" timeOffset="229775.7021">5953 10765,'-25'-25,"1"25,-1 0,0 0,0 25,0 0,25 25,-25-1,1 26,24-1,-25 0,25 1,0 24,0-24,0 24,25-25,-1 1,-24-26,50 1</inkml:trace>
  <inkml:trace contextRef="#ctx0" brushRef="#br0" timeOffset="230259.1348">6871 10740,'-25'0,"50"25,-25 0,25 25,0-26,-1 51,-24-26,25 1,0 24,-25-24,25 25,0-26,-25 1,0-1,0 1,0 24,-25-24,25 24,-25-24,0 49,-24-24,-1-1,25 0</inkml:trace>
  <inkml:trace contextRef="#ctx0" brushRef="#br0" timeOffset="243466.5953">17537 9004,'0'25,"25"-25,0 25,-25 0,24-25,1 24,0-24,0 0,0 25,-1-25,1 0,25 0,-25-25,-1 25,26 0,-25-24,0 24,-1 0,1 0,25 0,-25 0,-1 0,1 24,0-24,0 0,0 25,-1-25,1 0,0 0,0 0,0-25,-1 25,1 0,0-24,0 24,24 0,-24 0,0 0,0 0,0 24,0-24,-1 25,1-25,0 0,-25 25,25-25,0 0,-1-25,1 25,0 0,0-25,0 25,-1-24,26 24,-25-25,0 25,-1 0,1 0,0 0,0 25,0-25,-25 24,24-24,1 0,-25 25,25-25,0 0,0 0,-1-25,1 25,0-24,0 24,0-25,-1 25,1-25,0 25,0 0,0 0,-1 0,1 0,0 0,-25 25,25-25,0 0,0 25,-1-25,1 0,0 0,0 0,0 24,-1-24,1-24,0 24,0 0,0 0,-1 0,1-25,0 25,0 0,0 0,-25 25,24-25,1 0,-50-50</inkml:trace>
  <inkml:trace contextRef="#ctx0" brushRef="#br0" timeOffset="247018.8561">2505 13692,'-25'0,"25"25,-24-25,24 25,0 24,-25-24,25 25,-25-1,0 1,25 24,-25-24,1 0,24-1,-25 1,25-1,-25 1,25-25,-25 0,25 24,0-24,0 0,0-75,0 26,25-26,-25 0</inkml:trace>
  <inkml:trace contextRef="#ctx0" brushRef="#br0" timeOffset="247259.4412">2431 13618,'0'-25,"25"50,-1 0,-24-1,0 1,25 25,-25-1,25 1,-25 24,25-24,0 24,-25 1,24-26,-24 26,25-1,-25-24,0 0,25-1,-25-24,0 0,25 24,-25-24,0 0,-25-50,0 0</inkml:trace>
  <inkml:trace contextRef="#ctx0" brushRef="#br0" timeOffset="247450.5984">2307 14089,'25'0,"-1"0,1-25,0 25,25 0,-26-25,1 25,25 0,-25-24,-1 24,1 0</inkml:trace>
  <inkml:trace contextRef="#ctx0" brushRef="#br0" timeOffset="247706.8334">2877 14039,'0'0,"25"25,0-25,-25-25,25 25,0 0,-1 0,1 0,0 0,0 0,-25-24,25 24,-25-25,-25 25</inkml:trace>
  <inkml:trace contextRef="#ctx0" brushRef="#br0" timeOffset="247923.1617">2853 14163,'-25'0,"50"25,-1-25,1 0,0 0,0 25,0-25,-1 0,1 0,0 25,0-25,0 0,-1 0,1 0,-50-25,1 25</inkml:trace>
  <inkml:trace contextRef="#ctx0" brushRef="#br0" timeOffset="250275.0825">4118 12750,'-25'-25,"0"50,25-1,-25 26,25-25,-25 24,25-24,-24 25,-1-1,25 1,-25 0,25-1,-25 1,0 24,25-24,-24 0,-1 24,25 0,0-24,-25 24,25 1,0-1,-25 25,25-24,0-1,0 1,0-1,0 25,0-24,0-1,0 1,0-1,0 0,25 1,-25-1,0 25,0-24,25-1,-25 25,0-24,25-1,-25 1,24-26,-24 26,25-26,-25 1,25 24,-25-49,25 25,-25-25,25 24,-25-24,0 0,24 0,-24-1,-24-48,24-1</inkml:trace>
  <inkml:trace contextRef="#ctx0" brushRef="#br0" timeOffset="251195.7228">4638 12452,'0'-25,"0"0,0 1,0-1,-24 0,24 0,-25 0,0 1,0 24,0 0,1 24,-1-24,0 25,0 25,0-1,1-24,24 50,-25-51,25 26,0 0,0-1,25 1,-25-25,0-1,24-24,-24 25,25-25,0 0,0-25,0 1,-25-1,24 0,1-25,-25 26,25-1,-25-25,25 1,-25 24,0 0,0 0,25 0,-25 1,-25 73,25-24,0 0,0 0,0 24,0 1,0-1,25-24,-25 0,0 0,24 0,-24-1,25-24,0 25,0-50,0 1</inkml:trace>
  <inkml:trace contextRef="#ctx0" brushRef="#br0" timeOffset="251371.0764">4862 12526,'-25'25,"25"0,0 0,0 0,0-1,0 1,0 0,0 0,0 0,0-1,25-48</inkml:trace>
  <inkml:trace contextRef="#ctx0" brushRef="#br0" timeOffset="251534.696">4986 12526,'0'25,"0"0,0 0,0 0,0-1,0 1,0 0,25 0,-25 0,0-1,0 1,0 0</inkml:trace>
  <inkml:trace contextRef="#ctx0" brushRef="#br0" timeOffset="252138.9344">6375 12452,'0'0,"0"-25,0 0,0 1,-25-1,25 0,-25 0,25 0,-25 1,1 24,-1 0,0 0,0 24,0 1,1 25,-1-1,0 26,25-26,-25 26,25-26,0 1,0 0,0-26,25 1,-25 0,25-25,0 0,-1 0,1 0,0-25,0 0,0-24,-1 24,1-25,0 1,0-1,-25 1,25 24,-25-25,24 25,-24 1,-24 48,24 1,0 0,0 25,0-26,0 26,0-25,0 24,0-24,24 0,-24 0,25 0,0-1,0-24,0 0,-1 0,1-24</inkml:trace>
  <inkml:trace contextRef="#ctx0" brushRef="#br0" timeOffset="253198.9792">6722 12551,'-25'25,"25"0,0 0,0-1,0 1,0 25,0-25,0-1,0 1,0 0,25 0</inkml:trace>
  <inkml:trace contextRef="#ctx0" brushRef="#br0" timeOffset="253507.4178">6821 12551,'25'0,"0"25,0-25,-25 25,25-25,-1 25,-24-1,0 1,0 0,-24 0,-1 0,0-1,25 1,-25-25,0 25,0-25,50 0,0 0,0 0,0 0,0 0,-1 0,1 0,0 0,25 0,-26-25,26 25,-25 0</inkml:trace>
  <inkml:trace contextRef="#ctx0" brushRef="#br0" timeOffset="254083.1572">8706 12452,'0'0,"-24"-25,24 0,0 1,0-1,-25 0,25 0,-25 0,25 1,-25-1,0 0,1 25,-1 0,0 25,0-25,0 25,1 24,-1-24,0 49,0-24,25 0,-25 24,25-24,0 24,0-49,0 24,25-24,-25 0,25 0,0-25,0 0,-1-25,1 0,0 0,0 1,0-1,-1-25,1 1,0 24,-25-25,25 1,-25 24,25 0,-25 0,0 0,0 1,-25 48,25 1,0 0,0 25,0-26,0 26,-25 0,25-1,25-24,-25 25,25-26,-25 1,0 0,24-25,1 25,0-50,0 0,-25 0,25 1</inkml:trace>
  <inkml:trace contextRef="#ctx0" brushRef="#br0" timeOffset="254250.6937">8880 12526,'-25'25,"25"0,0 0,0 0,0-1,0 1,0 25,0-25,0-1,0 1,0 0,0 0,0 0,25-25,-25-25</inkml:trace>
  <inkml:trace contextRef="#ctx0" brushRef="#br0" timeOffset="254587.5494">8979 12601,'25'0,"0"0,0 25,0-25,-1 24,-24 1,0 0,0 0,-24-25,24 25,-25-25,25 24,-25 1,0-25,25 25,-25-25,50 0,0 0,0 0,0 25,-1 0,1-1,-25 1,0 0,-25 0,1 0,24-1,-25-24,0 25,0 0</inkml:trace>
  <inkml:trace contextRef="#ctx0" brushRef="#br0" timeOffset="255343.0771">4539 13891,'0'-25,"0"0,0 0,-25 25,25-25,0 1,-24-1,24 0,-25 25,25-25,-25 25,25-25,-25 25,0 25,1-25,-1 25,0 0,0 24,0 1,1 0,-1 24,25 0,-25-24,25 24,0-24,25-25,-25 0,25-1,-25 1,24-25,1 0,0-25,0 25,0-49,-1 24,1-25,0 1,0-1,0 1,-25-1,0 0,24 26,-24-26,0 25,0 0,-24 25,24 25,0 0,0 25,0-1,0 1,0-1,0 1,0 0,24-1,-24-24,25 25,-25-26,25 1,-25 0,25-25</inkml:trace>
  <inkml:trace contextRef="#ctx0" brushRef="#br0" timeOffset="255643.1822">4688 13990,'0'25,"25"-25,-25 24,25 1,-25 0,0 0,0 0,-25-1,0 1,0 0,0 0,1 0,48-25,1 0,0 0,0 0,0 0,-1-25,1 25,0 0,0 0,-25-25,25 25</inkml:trace>
  <inkml:trace contextRef="#ctx0" brushRef="#br0" timeOffset="255814.8997">4936 13965,'0'25,"0"0,25-1,-25 1,0 25,0-1,0-24,0 25,0-1,0 1,0-25,25 25,-25-26,0 1</inkml:trace>
  <inkml:trace contextRef="#ctx0" brushRef="#br0" timeOffset="256410.3186">6424 13767,'-24'-25,"24"0,-25 25,25-25,-25 25,0 0,0 0,1 25,-1 0,0 24,0 1,0 0,1 24,24-24,-25-1,25 26,25-26,-25 1,0-25,24-1,1 1,0-25,0 0,0 0,-1-25,1 1,0-26,-25 25,25-24,0-1,-25 0,24 1,-24 24,25-25,-25 26,0-1,-25 0,25 50,0 0,0 24,0 1,0-1,0 1,0 0,0-1,25 1,-25-1,25-24,-25 25,0-25,25-25</inkml:trace>
  <inkml:trace contextRef="#ctx0" brushRef="#br0" timeOffset="256715.623">6598 14064,'25'0,"0"25,-1 0,1 0,-25-1,0 1,0 0,-25-25,25 25,-24 0,-1-1,0 1,0 0,50-25,0 0,0 0,-25-25,24 25,1 0,0-25,0 1,0-1,-25 0</inkml:trace>
  <inkml:trace contextRef="#ctx0" brushRef="#br0" timeOffset="257015.2758">6846 13990,'0'25,"25"-1,0 1,-25 0,25-25,-25 25,24 0,-48-1,24 1,-25 0,0 0,25 0,-25-25,25 24,-25-24,25 25,-25-25,50 0,0 0,0 0,0 0,0 0,24 0,-24 0,-25-49,25 49,0 0</inkml:trace>
  <inkml:trace contextRef="#ctx0" brushRef="#br0" timeOffset="257551.0644">8483 13866,'0'0,"0"-25,0 0,-25 0,25 1,-24-1,24 0,-25 0,25 0,-25 25,0 0,0 25,1 0,-1 25,0 24,0 0,0 1,25 24,-24-49,24 24,24-24,-24-1,0-24,25 0,-25 0,25-25,0 0,0 0,-1-25,1 0,0 0,0-24,0-1,-1 0,1-24,-25 24,25 1,-25-1,0 1,0 24,0 0,0 0,0 50,0 0,0 0,0 24,0 1,0-1,0 1,0 0,0-1,25-24,-25 25,0-26,25 1,-1-25,1 0</inkml:trace>
  <inkml:trace contextRef="#ctx0" brushRef="#br0" timeOffset="257835.4863">8682 14039,'0'25,"0"0,24-25,1 25,-25 0,0-1,0 1,0 0,-25 0,25 0,-24-25,-1 24,25 1,0 0,25-25,-25-25,24 25,1 0,0-25,0 25,0-24,-25-1,24 25</inkml:trace>
  <inkml:trace contextRef="#ctx0" brushRef="#br0" timeOffset="258198.7391">8954 14015,'25'24,"0"1,-25 0,25-25,-25 25,-25 0,25-1,-25 1,25 0,-25 0,25 0,-24-25,24 24,-25-24,50-24,-1 24,1 0,0 0,0 24,0-24,-25 25,25 0,-25 0,-25 0,25 0,0-1,-25 1,0 0,25 0,-25 0,25-1,-25-24,1 25,24-50</inkml:trace>
  <inkml:trace contextRef="#ctx0" brushRef="#br0" timeOffset="258946.8115">4539 15503,'0'0,"0"-25,0 0,0 1,0-1,0 0,0 0,-25 25,25-25,-24 0,24 1,-25-1,0 25,25-25,-25 25,0 0,1 0,-1 25,0 0,0-1,-24 26,24 25,0-26,25 26,0-26,0 1,0-1,0 1,25-25,-25 0,25-1,-1-24,1 0,0-24,0 24,0-25,-25-25,24 25,1-24,0 24,-25-25,25 1,-25 24,25-25,-25 26,0-26,0 25,-25 50,25 0,0 0,0 24,0 1,0-25,25 24,-25-24,0 25,24-26,-24 26,25-25,0-25</inkml:trace>
  <inkml:trace contextRef="#ctx0" brushRef="#br0" timeOffset="259259.4995">4638 15478,'25'0,"-25"25,25 0,-25 0,0-1,0 1,0 0,-25 0,25 0,-25-1,50-24,0 0,0 25,0 0,-50 0,25 0,0-1,-25 1,0 0,25 0,-25-25,25-25</inkml:trace>
  <inkml:trace contextRef="#ctx0" brushRef="#br0" timeOffset="259450.8129">4911 15528,'0'25,"0"-1,0 1,0 0,0 0,0 24,0-24,0 25,0-25,0 24,0-24,0 0,0 0,0-1,0 1,0 0</inkml:trace>
  <inkml:trace contextRef="#ctx0" brushRef="#br0" timeOffset="260042.9084">6400 15354,'0'0,"0"-50,-25 26,25-1,0 0,-25 0,0 0,0 25,1 0,-1 0,25 50,-25-25,0 24,0 26,1-1,24 1,0-26,0 26,0-26,0 1,24 0,-24-26,25 1,0 0,0-25,-25-25,25 25,-1-25,1 1,0-26,0 0,0 1,-25-1,24 1,1-1,-25 0,0 26,25-26,-25 25,-25 0,25 50,0 0,0 0,0 24,0-24,0 25,0-1,25 1,-25-25,0 24,25 1,-25-25,25 0,-25-1</inkml:trace>
  <inkml:trace contextRef="#ctx0" brushRef="#br0" timeOffset="260391.8354">6598 15553,'25'0,"-25"24,25-24,-25 25,24-25,-24 25,0 0,-24-25,24 25,-25-1,25 1,25-25,-1 0,1 0,0 25,0-25,0 25,-25 0,0-1,-25 1,25 0,-25 0,0 0,0-1,1-48</inkml:trace>
  <inkml:trace contextRef="#ctx0" brushRef="#br0" timeOffset="260695.0309">6821 15602,'25'0,"0"25,0-25,0 25,-1 0,1-1,-25 1,0 0,-25-25,25 25,-24 0,24-1,-25 1,0 0,25 0,-25 0,0-25,25 24,0-48,25 24,0 0,0 0,0 0,-1 0,26 0,-25 0,24-25,1 25,-25-25,24 25</inkml:trace>
  <inkml:trace contextRef="#ctx0" brushRef="#br0" timeOffset="261202.4383">8483 15354,'0'0,"0"-25,-25 0,25 1,0-1,-24 0,-1 0,0 25,0 25,0 0,1 0,-1 24,0 26,0-26,25 26,-25-26,25 1,0 0,25-1,-25-24,0 0,25-25,0 0,0 0,-1-25,1 0,0-24,0 24,0-25,-1 1,1 24,0-25,-25 1,25 24,-25 0,25 25,-25 25,24 24,-24-24,0 25,0-25,0 24,25-24,-25 25,0-26,25 1,-25 0,0 0,25-25</inkml:trace>
  <inkml:trace contextRef="#ctx0" brushRef="#br0" timeOffset="261551.016">8731 15478,'25'0,"0"25,-25 0,25-25,-25 25,0-1,24-24,-24 25,-24 0,24 0,-25-25,25 25,25-25,-1 0,-24 24,0 1,0 0,0 0,-24-25,24 25,0-1,-25-24,25 25,-25-25,25-25</inkml:trace>
  <inkml:trace contextRef="#ctx0" brushRef="#br0" timeOffset="261910.9997">8979 15503,'25'0,"0"0,0 0,-25 25,25-25,-1 0,-24 25,25-25,0 24,-25 1,-25 0,25 0,-25-25,25 25,-24-1,24 1,24-25,1 0,-25 25,25-25,-25 25,0 0,0-1,0 1,-25-25,25 25,-25 0,25 0,-24-1,-1 1,0-25,25 25,-50-25</inkml:trace>
  <inkml:trace contextRef="#ctx0" brushRef="#br0" timeOffset="262578.8622">4465 16743,'0'0,"0"-25,-25 1,0-1,0 25,1 0,-1 0,0 25,0-25,0 49,1-24,-1 25,0-1,25 1,-25-1,25 1,0 0,25-1,-25 1,25-25,-25-1,25-24,-1 25,1-25,0 0,0-25,0 1,-25-1,24-25,1 1,0-1,0 25,-25-24,25-1,-25 25,0 0,0 1,0-1,0 50,0-1,0 1,0 0,0 25,0-26,0 26,24-25,-24 0,25-1,0 1</inkml:trace>
  <inkml:trace contextRef="#ctx0" brushRef="#br0" timeOffset="262862.8023">4862 16917,'-25'0,"0"0,25 25,-25-25,25 24,-25 1,1 0,24 0,-25-25,25 25,-25-1,0-24,25 25,-25-25,25 25,0-50,25 25,0 0,0 0,0 0,-1 0,1 0,0 0,0 0,0 25,0-25,-1 0,1 0</inkml:trace>
  <inkml:trace contextRef="#ctx0" brushRef="#br0" timeOffset="263038.7947">4837 16991,'-25'0,"50"25,-25 0,0 0,0-1,25 1,-25 0,0 0,0 0,0-1,0 1</inkml:trace>
  <inkml:trace contextRef="#ctx0" brushRef="#br0" timeOffset="263195.8531">5035 16917,'0'0,"0"25,0-1,25 26,-25-25,0 24,0-24,0 25,0-25,0 24,25-24,-25 0</inkml:trace>
  <inkml:trace contextRef="#ctx0" brushRef="#br0" timeOffset="263702.8099">6672 16793,'-24'-25,"24"0,-25 0,0 1,0 24,25-25,-25 25,1-25,-1 25,0 25,0 0,0-1,25 1,-24 25,-1 24,0-24,25 24,0-24,0-1,0-24,0 25,25-25,-25-1,25 1,-1-25,1 0,-25-25,25 1,0-1,0 0,-1-25,1 1,-25 24,25-25,-25 1,25 24,-25 0,0-24,0 73,0 26,0-25,25 24,-25-24,24 25,-24-25,25 24,-25-24,0-50,25 50</inkml:trace>
  <inkml:trace contextRef="#ctx0" brushRef="#br0" timeOffset="263982.7766">7020 16892,'-25'0,"25"25,-25-25,25 25,-25-1,25 1,-24-25,-1 25,0 25,0-26,0 1,25 0,25-25,0 0,0 0,0 0,-1 0,1-25,0 25,0 0,0 0,-1 0,1 0</inkml:trace>
  <inkml:trace contextRef="#ctx0" brushRef="#br0" timeOffset="264146.3482">6995 16917,'-25'0,"25"25,0-1,0 1,0 25,25-25,-50-1,25 26,0-25,0 0,0-1,0 1,25-25</inkml:trace>
  <inkml:trace contextRef="#ctx0" brushRef="#br0" timeOffset="264427.1921">7119 16966,'25'0,"-25"25,25-25,-1 25,-24 0,25 0,-25-1,-25 1,25 0,0 0,-24-25,24 25,-25-1,0-24,25 25,-25-25,50 0,0 0,0 0,-1 0,1 0,0 0,0 0,0-25,-1 25,26-24,-25 24</inkml:trace>
  <inkml:trace contextRef="#ctx0" brushRef="#br0" timeOffset="264910.7954">8706 16718,'0'0,"-24"-24,24-1,-25 25,25-25,-25 0,0 25,0-25,1 25,-1 0,25 25,-25 0,0 0,0 24,1 1,-1 24,0-24,25 24,0-24,0-25,25 24,-25-24,25 0,-1-25,1 0,0-25,0 0,0 1,-1-26,1 25,0-24,0-1,-25 0,25 1,-25 24,0-25,0 26,0 48,0 1,0 25,24-25,-24 24,0-24,0 25,25-1,-25-24,0 0,25 0,-25-1,25 1</inkml:trace>
  <inkml:trace contextRef="#ctx0" brushRef="#br0" timeOffset="265215.0787">8905 16917,'-25'25,"25"-1,0 1,-25 0,25 0,-25 0,25-1,0 1,0 0,25 0,0-25,0 0,0 0,-1 0,1 0,0 0,0 0,0 0,0-25,-1 25,1 0,-25-25,-25 25,1-25</inkml:trace>
  <inkml:trace contextRef="#ctx0" brushRef="#br0" timeOffset="265391.6118">9029 16867,'0'25,"0"0,-25 24,25-24,0 0,0 25,-25-26,25 1,0 25,0-25,0-1,0 1,0 0,0-50</inkml:trace>
  <inkml:trace contextRef="#ctx0" brushRef="#br0" timeOffset="265722.9002">9153 16892,'25'25,"0"-25,-25 25,24-1,-24 1,-24-25,24 25,0 0,-25 0,0-1,25 1,0 0,25-25,0 0,-1 0,1 25,0 0,-50-1,25 1,0 0,-25 0,25 0,-24-1,24 1,-25-25,25 25,-25 0,0-50</inkml:trace>
  <inkml:trace contextRef="#ctx0" brushRef="#br0" timeOffset="266778.643">9426 12502,'0'0,"0"24,0 1,25 0,-25 0,24 0,-24-1,25 1,-25 25,25-25,0 24,0 1,-25-1,24 1,1 0,0-1,0 26,-25-26,25 1,-1 24,-24-24,25 0,-25-1,25 1,0-1,-25 1,0 0,25-1,-25 1,0-25,24 24,-24 1,0-1,0 1,25 0,-25-26,0 26,0 0,0-1,0-24,0 25,25-26,-25 26,0-25,0 0,0 24,25-24,-25 0,0 25,0-26,0 1,0 25,0-25,0-1,0 1,0 0,0 0,0 0,0-1,0 1,0 25,0-25,0-1,0 1,0 0,-25 0,25 0,0-1,0 1,0 0,0 0,0 0,0 24,0-24,0 0,0 0,0-1,0 1,0 0,0 0,0 0,0 0,-25-1,25 1,0 0,0 0,0 0,0 24,0-24,0 0,0 24,-25-24,25 0,0 25,0-26,0 1,0 0,-24 25,24-26,0 26,0-25,-25 24,25 1,0 0,-25-1,25 1,-25-1,25 1,-25 0,25-1,-24 1,24 0,-25-1,25 1,-25-1</inkml:trace>
  <inkml:trace contextRef="#ctx0" brushRef="#br0" timeOffset="278374.7787">4192 15602,'0'-25,"25"25,0 0,-1 0,1 25,0-25,0 0,0 0,-1 0,1 0,0 25,0-25,0 0,24 0,-24 0,0 0,0 0,24 0,-24 0,0 0,24 0,-24 0,25 0,-25 0,24 0,1 0,0 0,-26 0,26 0,0 0,-26 0,26 0,0 0,-1 0,-24 25,25-25,-1 0,1 0,-1 0,-24 0,25 0,-1 0,1 25,-25-25,24 0,1 0,0 0,-1-25,1 25,0 25,-1-25,1 0,-1-25,1 25,0 0,-1 0,1 0,-1 0,-24 0,25 0,-1 0,1 0,-25 0,24 0,-24 0,25 0,-1 0,-24 0,25 0,0 0,-26 0,26 0,-25 0,24 0,-24 0,25 0,-25 0,24 25,-24-25,25 0,-26 0,26 0,-25 0,24 0,-24 0,25 0,-25 0,24 0,-24 0,25 0,-26 0,26 0,-25 0,0 0,24 0,-24 0,25 0,-26 0,26 0,-25 0,0 0,24 24,-24-24,25 0,-25 0,24 0,1 0,-25 25,24-25,1 0,-25 0,24 0,1 0,-1 0,-24 0,25 0,-1 0,1 0,0 0,-26 0,26 0,0 0,-1 0,-24 0,25 0,-1 0,1-25,-25 25,0 0</inkml:trace>
  <inkml:trace contextRef="#ctx0" brushRef="#br0" timeOffset="279598.8058">4514 12080,'25'0,"-25"25,0-1,0 1,0 0,0 25,0-25,0 24,25 1,-25-25,0 24,0 1,0-1,0 1,25 0,-25-1,0 1,0-1,0 1,0 0,25 24,-25-24,0 24,0-24,0-1,0 26,0-26,24 1,-24 0,0-1,0 1,0-1,0 1,0-25,0 24,0 1,0 0,0-1,0 1,0-1,0 1,0 0,25-1,-25-24,0 25,0-1,0 1,-25-1,25-24,0 25,0-25,0 24,0-24,0 25,0-1,0-24,0 25,0-1,0-24,0 25,0-25,0 24,0-24,0 25,0-26,0 1,0 25,0-25,0 24,0-24,0 25,0-1,0-24,0 25,-24-1,24-24,0 25,0-25,0 24,0-24,0 25,0-26,24 26,-24-25,0 24,0 1,0 0,-24-1,24 1,0-1,0 1,0 0,0 24,0-24,0 24,0-24,0-1,0 1,0 0,0-1,0 1,0-1,-25 1,25 0,0-1,0 1</inkml:trace>
  <inkml:trace contextRef="#ctx0" brushRef="#br0" timeOffset="280655.378">8657 12005,'0'-24,"0"48,0 1,0 0,0 25,25-1,-25 26,0-1,0 1,0-1,0 25,0-24,24 24,-24-25,0 25,0-24,25-1,-25 1,0-1,25 1,-25-26,0 26,25-1,-25 0,0 1,0-1,25-24,-25 24,0 1,0-26,0 26,-25-26,25 26,0-1,0-24,25 24,-25-24,0-1,0 26,0-26,0 1,0 0,0-1,0 1,0-1,0 1,0 0,0-26,0 26,0 0,0-1,0 1,0-1,24-24,-24 25,0-1,0-24,0 25,0 0,0-26,0 26,0 0,0-1,0 1,0-1,0-24,0 25,0-1,0-24,0 25,0-25,0-1,0 26,0 0,0-26,0 26,0 0,0-1,0 1,0-1,0 26,0-25,0-1,0 1,25-1,-25 1,0 0,0-26,0 26,0 0</inkml:trace>
  <inkml:trace contextRef="#ctx0" brushRef="#br0" timeOffset="283607.0546">3423 14287,'25'0,"0"0,-1 0,1 25,0-25,0 0,0-25,-1 25,1 25,0-25,0 0,0-25,0 25,-1 0,1 0,0 0,0 0,0 0,-1 0,1 0,0 0,0-24,0 24,24 0,-24 0,0 0,0 0,-1 0,26 0,-25 0,0 0,24 0,-24 0,25-25,-26 25,26 0,-25 0,0 0,24 0,-24 0,0 0,24 0,-24 0,25 0,-25 0,24 0,-24 0,25 0,-25-25,24 25,-24 0,25 0,-1-25,1 25,-25 0,24 0,-24 0,25-25,-26 25,26 0,0 0,-26 0,26 0,-25 0,24 0,-24 25,0-25,25 0,-26 0,26 0,-25 0,24 0,-24 0,0 0,25 0,-25 0,24 0,-24 0,25 0,-26 0,26 0,-25 0,24 0,-24 0,25 0,-25 0,24 0,-24 0,25 0,-26 0,26 0,-25 0,24 0,-24 0,25 0,-25 0,-1 25,26-25,-25 0,0 0,-1 0,26 0,-25 0,25 0,-26 0,1 0,0 25,25-25,-26 0,1 0,0 0,25 0,-26 0,1 0,25 0,-25 0,-1 0,1 0,0 25,25-25,-26 0,26 0,-25 0,0 0,-1 0,26 0,-25 0,0 0,-1 0,1 0,25 0,-25 0,-1 0,1 0,25 0,-25 0,-1 0,1 0,25 0,-25 24,0-24,24 0,-24 0,0 0,0 0,24 25,-24-25,0 0,24 0,-24 0,25 0,-25 0,-1 25,26-25,-25 0,24 0,-24 0,25 0,-25 0,24 0,-24 0,25 0,-26 0,26 0,-25 0,0 0,24 0,-24 25,25-25,-25 0,24 0,-24 0,25 0,-26 0,26 0,-25 0,24 0,-24 0,0 0,25 0,-26 0,26 0,-25 0,24 25,-24-25,0 0,0 0,24 0,-24 0,0 0,25 0,-26 0,1 0,0 0,25 0,-50-50,24 50,1 0</inkml:trace>
  <inkml:trace contextRef="#ctx0" brushRef="#br0" timeOffset="287379.1153">11286 11559,'0'-25,"0"0,0 50,0 0,0 0,0 0,25 24,-25 1,0-25,0 24,-25 1,25-1,0 1,0 0,0-26,-25 26,25-25,0 0,0-1,0 1,0 0,0 0,-49-75,49 25,0 1</inkml:trace>
  <inkml:trace contextRef="#ctx0" brushRef="#br0" timeOffset="287887.4889">11286 11435,'25'-25,"0"50,0 0,-1 0,-24-1,25 1,-25 0,25 25,-25-26,25 26,-25-25,25 0,-25-1,24 1,1-25,0 0,0 0,0 0,-1-25,1 1,0-26,0 25,0 0,-1 1,1-1,0-25,-25 25,25 1,-25-1,25 0,-25 0,0 0,24 1,-24-1,0 0,0 50,-24 0,24-1,0 26,0 0,0-1,0 26,0-1,0 0,0 1,0-1,0 1,0-1,0-24,0-26,24 26,-24 0,0-25,0-1,0-48,0-1,0 0,0 0,-24-25</inkml:trace>
  <inkml:trace contextRef="#ctx0" brushRef="#br0" timeOffset="288430.7681">12254 11609,'-25'-25,"50"25,-1 0,1 0,0 0,0 0,0 0,-1 0,1 0,0 0,0-25,0 25,-1 0,-48 0,24 25,-25-25</inkml:trace>
  <inkml:trace contextRef="#ctx0" brushRef="#br0" timeOffset="288746.9994">12229 11807,'25'0,"-1"0,26 0,-25 0,0 0,24-25,-24 25,25 0,-26 0,1 0,0 0,0 0,0 0,-1 0,-24 25,-24-25,-1 0</inkml:trace>
  <inkml:trace contextRef="#ctx0" brushRef="#br0" timeOffset="290039.5021">13122 11013,'-25'-25,"25"50,0 0,0 25,0-26,0 26,0 25,0-26,0 26,0-1,-25 0,25 26,0-26,0 50,0-25,0 0,0 1,0-26,0 25,25-24,-25-1,0 1,0-26,0 1,0-1,0 1,0 0,0-26,25 1,-25 0,0 0,0-50,-25 0,25 0,0-24,-25-1</inkml:trace>
  <inkml:trace contextRef="#ctx0" brushRef="#br0" timeOffset="290818.4757">13692 11261,'0'-24,"0"-1,0 0,0 0,0 0,0 0,0 1,0-1,-25 0,25 0,0 0,-24 25,24-24,-25 24,0-25,0 25,0 0,1 25,-1-1,0 1,0 25,0-1,25 26,-24-25,24 24,0-24,0-26,24 26,-24-25,0 0,0-1,25 1,0-25,0 0,0-25,-25 1,24-1,1 0,0-25,0 26,-25-26,25 0,-25 26,24-26,-24 25,0 0,0 0,0 1,0 48,0 1,0 0,0 25,0-1,0 1,0-25,0 24,0-24,0 0,25 0,-25 24,25-49,-25 25,25-25</inkml:trace>
  <inkml:trace contextRef="#ctx0" brushRef="#br0" timeOffset="291154.6007">13866 11261,'25'0,"-1"0,-24 25,25-25,0 25,-25 0,25-25,-25 25,-25-1,0 1,25 0,-25 0,1-25,-1 25,0-25,0 24,50-48,0 24,0 0,-1 0,1-25,0 25,0 0,-25-25,25 25,-1 0,-24-25,25 25</inkml:trace>
  <inkml:trace contextRef="#ctx0" brushRef="#br0" timeOffset="291367.5035">14163 11162,'-24'25,"24"0,0 0,0-1,0 26,0-25,0 0,0-1,0 1,0 0,0 0,0 0,24-25</inkml:trace>
  <inkml:trace contextRef="#ctx0" brushRef="#br0" timeOffset="292034.7536">15379 11187,'0'0,"0"-25,25 0,-25 0,-25 1,25-1,0 0,-25 25,25-25,-25 25,0 0,1 0,-1 25,-25 0,25 24,1 1,-1 0,0-1,25 1,0 0,0-26,0 26,0-25,0 0,25-1,-25 1,25-25,-1 0,1 0,0-25,0 1,0-1,-1 0,1-25,0 26,-25-1,25-25,-25 25,0 1,25-1,-25 0,0 0,-25 50,25 0,0 0,0 24,0-24,0 25,0-1,0-24,0 0,0 24,25-24,-25 0,25 0,-25 0,24-25,1 0</inkml:trace>
  <inkml:trace contextRef="#ctx0" brushRef="#br0" timeOffset="292338.7618">15602 11311,'0'25,"0"0,25-25,0 24,0 1,-50 0,25 0,-25 0,0-1,0 1,1 0,48-25,1 0,-25-25,25 25,0 0,-25-25,25 25,-1 0,1-24,0 24,-25-25,25 0,0 25</inkml:trace>
  <inkml:trace contextRef="#ctx0" brushRef="#br0" timeOffset="292703.2681">15825 11261,'25'0,"0"25,0 0,0-25,-25 25,0 0,0-1,0 1,0 0,-25-25,25 25,-25-25,25 25,0-1,25-24,0 25,-1 0,-24 0,25-25,-25 25,-25-1,25 1,0 0,-24 0,-1 0,0-25,25-25</inkml:trace>
  <inkml:trace contextRef="#ctx0" brushRef="#br0" timeOffset="293539.1561">13543 12502,'-24'0,"24"-25,0 0,0 0,0 0,0 1,0-1,0 0,-25 25,25-25,-25 25,0-25,0 50,1-25,-1 25,0 0,0 24,25-24,-25 25,1-1,24-24,0 25,0-1,0-24,0 25,24-25,1-1,0-24,0 0,-25-24,25 24,-1-50,-24 25,25 0,0-24,-25 24,25 0,-25-24,25 24,-25 0,0 0,0 0,0 1,0 48,0 1,0 0,0 0,0 0,0-1,24 26,-24-25,0 0,25-1,-25 1,25 0,-25 0,25-25</inkml:trace>
  <inkml:trace contextRef="#ctx0" brushRef="#br0" timeOffset="293858.844">13717 12477,'25'25,"0"-1,-25 1,24 0,-48-25,24 25,-25 0,25-1,-25 1,50-25,0 0,-1 0,-24 25,25-25,-25 25,0 0,-25-25,25 24,-24 1,24 0,-25-25,25 25,-25-25,25-25,0 0</inkml:trace>
  <inkml:trace contextRef="#ctx0" brushRef="#br0" timeOffset="294058.6609">14064 12378,'0'24,"0"1,0 0,0 0,0 24,0-24,0 25,0-25,-25 24,25-24,0 25,0-26,0 26,0-25,0 0,0-1</inkml:trace>
  <inkml:trace contextRef="#ctx0" brushRef="#br0" timeOffset="294663.2147">15379 12477,'0'0,"0"-25,0 0,0 0,-25 25,25-24,-25-1,25 0,-25 25,1 0,-1 0,0 25,0 0,0 24,-24 1,24 24,0-24,25-1,0 1,-25 0,50-26,-25 1,0 0,25 0,0-25,0 0,-25-25,24 25,1-50,0 26,0-26,0 0,-25 1,24 24,1-25,-25 26,25-26,-25 25,0 0,0 50,0 25,0-25,0 24,0 1,0-25,0 24,25-24,-25 25,0-26,0 1,25 0,-25 0,-25-75</inkml:trace>
  <inkml:trace contextRef="#ctx0" brushRef="#br0" timeOffset="295015.2925">15553 12551,'24'25,"1"-25,-25 25,25 0,-25-1,0 1,-25 0,25 0,-25-25,25 25,-24-25,24 24,24-24,1 0,0 0,-25 25,25 0,-25 0,-25-25,25 25,-25-1,25 1,-25 0,1 0,24-50</inkml:trace>
  <inkml:trace contextRef="#ctx0" brushRef="#br0" timeOffset="295358.7662">15900 12502,'25'24,"-25"1,24 0,-24 0,0 0,-24-25,24 24,-25 1,0 0,0-25,50 0,0 0,0 0,-1 25,1-25,0 25,-25-1,0 1,-25 0,25 0,-25 0,1 24,-1-24,0 0,25 0,-25-25,0 0</inkml:trace>
  <inkml:trace contextRef="#ctx0" brushRef="#br0" timeOffset="296171.4336">16396 11088,'-25'0,"25"-25,0 0,25 50,-25 0,0-1,0 1,0 0,0 0,0 25,0-26,0 26,0 0,0-1,0 1,0-1,0 1,0 24,25-24,-25 24,0 1,0-26,0 26,0-26,0 1,0 24,0-24,0 0,25-1,-50 26,25-26,0 26,0-26,0 1,0 0,0-1,0 1,0-1,0 1,0-25,0 24,0 1,0-25,0 24,0-24,0 0,0 0,0 0,0-1,0 1,-25-50,0 1,25-1</inkml:trace>
  <inkml:trace contextRef="#ctx0" brushRef="#br0" timeOffset="297302.7114">16694 11782,'24'25,"1"-25,0 0,25 0,-26 0,26 0,0 0,-26 0,26 0,0 0,-1-25,-24 25,25 0,-26 0,1-25,0 25,-50 0,0 0,25 25,-74-74,49 49,-24 24</inkml:trace>
  <inkml:trace contextRef="#ctx0" brushRef="#br0" timeOffset="297594.8412">16694 11981,'24'0,"1"0,0 0,25 24,-1-24,1 0,-25-24,24 24,1 0,-1 0,1-25,0 25,-1 0,-24-25,0 25,0 0,-50 25,0-25,0 0,0 0,1 0</inkml:trace>
  <inkml:trace contextRef="#ctx0" brushRef="#br0" timeOffset="297802.6128">17066 11361,'0'24,"-25"1,25 25,0-1,0 1,0 0,0 24,0 0,0-24,0 24,-25 1,25-26,0 1,0 0,0-1,0-24,0 25,0-25,25-1</inkml:trace>
  <inkml:trace contextRef="#ctx0" brushRef="#br0" timeOffset="298267.4648">17711 11633,'-25'0,"0"0,0 0,25 25,-25 25,25-25,0 24,-24 1,24-1,24-24,-24 25,0-1,25-24,-25 0,25 0,0 0,0-25,-1 24,1-24,0-24,0 24,24-25,-24 0,0-25,-25 26,25-26,0 0,-25 26,24-1,-24-25,0 25,-24 25,24-24,0-1,-25 0,25 0,-25 0,0 1,0 24,1-25,-1 25,0 0,0 0,0 0,1 25</inkml:trace>
  <inkml:trace contextRef="#ctx0" brushRef="#br0" timeOffset="317870.7389">19621 11137,'-25'-25,"25"50,-25 0,25 0,0 0,-25 0,25-1,0 26,-25 0,25-1,-25 1,25-1,-24 26,24-1,-25 1,25-1,0 0,-25 1,25 24,0 0,0-24,0 24,25-25,-25 26,25-26,-25 0,0 1,24-1,-24-24,25-1,-25 1,0-25,25 0,-25-1,0 1,25-50,-25 1,0-26</inkml:trace>
  <inkml:trace contextRef="#ctx0" brushRef="#br0" timeOffset="319290.7482">20191 11137,'0'-25,"-25"1,25-1,0 0,0 0,-25 0,25 1,-24 24,24-25,-25 25,0 0,0 0,0 25,-24-1,24 1,0 0,0 25,25-1,-24 1,24 0,0-1,0 1,0-25,24 24,-24-24,25 0,0 0,0-25,-25-25,25 25,-25-25,24 0,1 0,0 1,-25-26,25 25,-25-24,25 24,-25-25,0 25,0 0,0 1,24-1,-24 0,-24 50,24 0,0-1,-25 26,25 0,0-1,0-24,0 25,0-25,25-1,-25 1,0 0,24 0,1 0,0-1</inkml:trace>
  <inkml:trace contextRef="#ctx0" brushRef="#br0" timeOffset="321318.8362">20290 11361,'0'-25,"0"0,25 50,0-25,0 25,-25-1,0 1,-25 0,0 0,0 0,25-1,-25-24,1 25,-1-25,0 25,50-50,0 25,-1 0,1-25,0 25,0 0,0 0,-1 0,1 0,-25-24</inkml:trace>
  <inkml:trace contextRef="#ctx0" brushRef="#br0" timeOffset="321530.7297">20513 11261,'0'25,"0"0,0 0,0 24,0-24,0 0,0 0,0 0,0-1,0 1,0 25,0-25,0-1,-49-48,49 48</inkml:trace>
  <inkml:trace contextRef="#ctx0" brushRef="#br0" timeOffset="322138.9481">19943 12725,'0'-25,"-25"0,25 0,0 1,0-1,0 0,-25 0,1 0,-1 25,0 0,0 25,25 0,-25 25,1-1,-1 1,25-1,-25 1,25 0,0-26,25 26,-25-25,25 0,-1-25,1 0,0-25,0 0,-25 0,25-24,-1 24,-24-25,25 25,-25-24,0 24,25 0,-25 0,0 50,0 0,0 25,0-26,0 1,0 0,0 0,0 0,25-1,-25 1</inkml:trace>
  <inkml:trace contextRef="#ctx0" brushRef="#br0" timeOffset="322463.3065">20092 12700,'25'0,"-1"25,-24 0,0-1,-24 1,24 0,-25 0,25 0,25-25,-1 0,1 24,0-24,-25 25,0 0,0 0,0 0,-25-25,25 24,-25-24,25 25,-24-25,-1 0,25-25,0 1</inkml:trace>
  <inkml:trace contextRef="#ctx0" brushRef="#br0" timeOffset="322674.7185">20365 12626,'0'24,"0"1,24 0,-24 0,0 0,0 24,0 1,0-1,0 1,0-25,0 24,0 1,0-25,0 0,0-1,0 1</inkml:trace>
  <inkml:trace contextRef="#ctx0" brushRef="#br0" timeOffset="323171.7678">20786 11137,'-24'-25,"48"50,-24 0,25 25,-25-1,25 1,-25 0,25-1,0 26,-1 24,1 0,-25 0,25 25,-25 0,0-25,0 26,0-26,0 25,-25-50,25 25,0-24,-25-1,1 1,24-26,-25 26,25-26,-25 1,0-1,0-24,1 0,-1 0,0-25</inkml:trace>
  <inkml:trace contextRef="#ctx0" brushRef="#br0" timeOffset="323650.729">21779 11237,'0'-25,"-25"25,25 25,-25-1,25 1,-25 25,0 24,0 1,25-1,-24 25,-1 0,25 25,-25 0,25 0,-25-24,25 24,0-25,0 0,25-24,0-1,-25 0,25-24,-1 0,1-1,25 1,-25-25,0-1,-1-24</inkml:trace>
  <inkml:trace contextRef="#ctx0" brushRef="#br0" timeOffset="324151.3917">22349 11286,'0'0,"-25"-25,25 1,-25-1,1 0,-1 25,0 25,0-25,-24 25,24 24,0-24,25 25,-25-1,0 1,25-1,0 1,25-25,-25 24,0-24,25-25,-25 25,25-25,0 0,-1-25,1 0,0-24,-25 24,25 0,-25-24,25 24,-25 0,0-25,24 26,-24-1,0 50,0-1,0 1,0 25,0-25,0 24,0-24,0 25,25-26,-25 26,0-25,0 0,0-1</inkml:trace>
  <inkml:trace contextRef="#ctx0" brushRef="#br0" timeOffset="324418.7535">22473 11460,'25'0,"0"25,-25-1,0 1,0 0,-25 0,25 0,0-1,-25 1,0-25,25 25,-25 0,50-25,0 0,0 0,0 0,-1 0,-24-25,25 25,0-25,-25 0</inkml:trace>
  <inkml:trace contextRef="#ctx0" brushRef="#br0" timeOffset="324719.5796">22696 11410,'25'0,"0"0,-25 25,0 0,0 0,0-1,-25 1,25 0,-25 0,25 0,-25-1,50 1,0-25,-25 25,25-25,-25 25,25 0,-50-25,25 24,0 1,0 0,-25 0,0 0,25-1,-25 1,1 0,-26 0,25 24</inkml:trace>
  <inkml:trace contextRef="#ctx0" brushRef="#br0" timeOffset="325247.5016">22299 12700,'0'0,"0"-25,0 0,25 1,-25-1,0 0,0 0,0 0,0 1,-25 24,25-25,0 0,-24 25,24-25,-25 25,0 0,0 25,-24 0,24 0,-25 24,25-24,1 49,24-24,-25 0,25-1,0-24,0 25,25-26,-25 1,24-25,1 25,0-25,0-25,0 25,-1-25,1 1,0-1,-25-25,25 25,0-24,-25 24,0 0,24 0,-24-24,0 24,0 50,0 0,0-1,0 1,0 0,0 0,25 0,-25-1,0 1,0 0,25 0,-25 0,0-50</inkml:trace>
  <inkml:trace contextRef="#ctx0" brushRef="#br0" timeOffset="325534.6616">22473 12626,'25'0,"-25"24,0 1,0 0,0 0,0 0,0-1,0 1,25 0,-25 0,0 0,0-1,-25-24,25 25,0 0,-25-25,25 25,-25-25,25 25,-25-25,25-25,-24 0</inkml:trace>
  <inkml:trace contextRef="#ctx0" brushRef="#br0" timeOffset="325838.8117">22622 12601,'25'0,"-25"25,0-1,0 1,-25 0,25 0,0 0,0-1,0 1,25-25,-25 25,24 0,-24 0,0-1,0 1,0 0,-24 0,24 0,-25-1,25 1,-25-25,0-25</inkml:trace>
  <inkml:trace contextRef="#ctx0" brushRef="#br0" timeOffset="326223.562">22969 11038,'-25'-25,"25"50,25-25,-25 25,25 24,0 1,0 0,-1 24,26-24,-25 49,0-25,-1 26,1-1,-25 0,0 0,0 0,0 1,0-1,-25 0,25 0,-24 1,-1-26,0 25,-25-24,26 24,-26-25,25-24,-24 24,24-24,0-1</inkml:trace>
  <inkml:trace contextRef="#ctx0" brushRef="#br0" timeOffset="327575.6">20216 13593,'0'-25,"0"50,0 0,-25 0,25-1,-25 26,0-25,1 0,-1-1,0 1,25 0,-25-25,50 0,0 0,0 0,-1 0,1 0,0 25,-25 0,0-1,0 26,-25-25,25 24,-25-24,1 0,24 0,-25 0,25-1,0 1,25 0,-1 0,-24 0,0-1,0 1,0 0,0 25,0-25,0-1,0 1,0-50,0 1</inkml:trace>
  <inkml:trace contextRef="#ctx0" brushRef="#br0" timeOffset="327754.9698">20265 13816,'0'-25,"25"25,0-24,0 24,0-25,-1 25,1 0,0-25,0 25,-25 25,25-25,-25 25,-25-1,25 1,-25 0,0 0,0 24,1-24,-1 25</inkml:trace>
  <inkml:trace contextRef="#ctx0" brushRef="#br0" timeOffset="327898.7222">20241 14089,'24'25,"-48"-50,73 50,-24-50,0 25,24-25,-24 0,0 1,25-1,-26 0,-24 0,25 25,0-25,-25 1,0-1,-25 0,0 0</inkml:trace>
  <inkml:trace contextRef="#ctx0" brushRef="#br0" timeOffset="328062.956">20340 13618,'0'25,"25"-1,-25 1,24 25,1-1,0 26,0-26,-25 26,25-1,-1 25,-24-24,25-26,-25 26,25-25,-25-26,25 1,-25 0,25-50</inkml:trace>
  <inkml:trace contextRef="#ctx0" brushRef="#br0" timeOffset="328211.045">20613 13940,'0'0,"-25"0,25 25,-25 0,0 0,0 24,1-24,-1 25,0-1,0-24,0 25,1-26,-1 1,-25-74,25 24</inkml:trace>
  <inkml:trace contextRef="#ctx0" brushRef="#br0" timeOffset="328954.7122">20662 13767,'25'24,"-25"1,25 0,-25 0,0 0,25 24,-25-24,0 0,0 24,0-24,25-50,-1 1,1-1,0 0,0 0,0 0,-1 1,-48 24,24-25,0 0,0 0,0 0,0 1,0-1,0 0,0 0,0 0,0 1,0-1,0 0,-25 25,25-25,0 0,0 50,0 0,0 0,0 24,0-24,0 50,0-26,0 26,0-1,0-24,0 24,0 0,-25-24,25 0,0-1,25-24,-25 0,0 0,0-50,0 0</inkml:trace>
  <inkml:trace contextRef="#ctx0" brushRef="#br0" timeOffset="329670.4968">20985 13692,'-25'0,"25"25,0 0,0 0,25-1,-25 1,0 0,0 0,0 0,25-25,-1 0,1 0,0 0,25-25,-1 0,1 0,-25 0,24 1,1-1,-25 0,-1 25,-24-25,-24 0,-1 25,25-24,-25 24,0 0,0 0,1 0,-1 0,0 0,25 24,-25 1,25 0,0 0,0 0,0-1,0 1,0 25,0-25,0 24,25 1,-25-25,0 24,0-24,-25 25,25-26,0 1,0 0,0 0,-25-25,25-25,-24 25,24-25,-25 25,0-25,0 1,0-1,50 0,0 25,0-25,0 25,24-25,-24 25,0-24,0 24,-1 0,1 0,0 24,0-24,-25 25,0 0,-25 0,25 0,-25-1,0 1,1 25,-1-25,0-1,0 1,0 0,1 0,24 0,-25-25,50 0,-1 0,26-25,-25 25,0 0,-1 0,1 0,0-25,0 25,0 0,-1-25</inkml:trace>
  <inkml:trace contextRef="#ctx0" brushRef="#br0" timeOffset="330130.9492">21704 13692,'0'-25,"25"25,0 0,0 0,-1 0,1 0,0 0,0 0,0 0,-1 0,-48 25,-1 0,25 0,-50 0,25-1,1 1,-1 0,0 0,0 0,-25-1,50 1,-24-25,-1 25,50-25,-1 0,1 0,0 0,25 0,-25-25,24 25,-24-25,0 25,0-24,-1 24,1-25,0 25</inkml:trace>
  <inkml:trace contextRef="#ctx0" brushRef="#br0" timeOffset="330306.5101">21878 13742,'0'-25,"-25"50,25 0,0-1,-25 26,25 0,-25-1,25 1,-24-1,-1-24,25 25,-25-1,25-24,0 0,0 0,-25-50,50 0,-25 0</inkml:trace>
  <inkml:trace contextRef="#ctx0" brushRef="#br0" timeOffset="330498.4576">21853 14039,'-25'100,"50"-200,-50 224,25-74,0-25,0 0,0-1,25 26,-25-25,25-25,0 25,-1-25,1 0,0 0,0-25,0 25,-1-25,1 25,0-25,0 0,-25 1,25 24,-25-25,0 0,0 0,0 0,-50-49,50 49</inkml:trace>
  <inkml:trace contextRef="#ctx0" brushRef="#br0" timeOffset="331242.5503">22448 13395,'0'24,"0"1,0 0,25 25,-25-26,0 1,25-25,-25 25,25-50,-1 25,-24-25,25 1,-25-1,25 25,-25-25,25 25,-25 25,-25-25,25 25,0-1,-25 1,0 0,1 0,-1 24,0-24,0 0,0 0,1 0,-1-1,50-24,-1-24,1 24,0 0,0-25,0 25,-1 0,1 0,0 0,0 0,-25 25,0-1,-25-24,0 25,0 0,1 25,-1-26,-25 1,25 25,-24-25,24 24,0-24,0 0,1-25,24 25,24-25,1 0,0-25,0 25,24-25,-24 0,25 0,-1 1,1 24,-25-25,0 0,-1 25,1 0,0-25,-50 25,0 0,1 0,-1-25,0 25,0-24,0 24,1 0,24 24,0 1,0 0,0 25,0-26,-25 26,25-25,-25 24,25 1,-25 0,-24-1,24 1,0-25,0 24,0-49,25 25,-24-25</inkml:trace>
  <inkml:trace contextRef="#ctx0" brushRef="#br0" timeOffset="331398.6069">22473 14188,'25'0,"0"0,-1 0,1 25,0 0,0 0,0-25,-1 24,1 1,0 0,0-25,-25 25,25-25,-75-50,25 25</inkml:trace>
  <inkml:trace contextRef="#ctx0" brushRef="#br0" timeOffset="331882.365">20414 13469,'25'25,"0"0,0-1,-1-24,1 25</inkml:trace>
  <inkml:trace contextRef="#ctx0" brushRef="#br0" timeOffset="336342.6601">13221 15106,'0'-25,"-25"25,25 25,-25 0,25 24,-25-24,25 25,-24-1,24-24,-25 25,0 0,25-26,0 26,-25 0,25-1,0 26,-25-26,25 1,0-1,0 1,-24 24,24 1,0-26,0 26,0-26,0 26,0-1,0 1,0-1,0-24,0 24,24 1,-24-26,0 26,25-26,-25 26,0-26,25 26,-25-26,0 1,0-1,25-24,-25 25,0-25,0-1,25-24,-25 25,0 0,24-50</inkml:trace>
  <inkml:trace contextRef="#ctx0" brushRef="#br0" timeOffset="337222.6921">14238 15032,'0'-25,"0"50,0-1,25 1,-25 0,0 0,24 24,-24 1,0 0,25-26,-25 26,0 0,25-25,-25 24,25 1,-25-1,0-24,0 25,25-1,-25 1,0-25,25 24,-25 1,0-25,0 24,0 1,24-25,-24 24,0-24,0 25,0-1,0-24,0 25,0-1,0-24,0 25,0 0,0-26,0 26,0-25,0 24,-24-24,24 25,0-1,-25 1,25 0,0-1,-25 1,25-25,0 24,0-24,-25 25,25-1,0 1,-25-1,25 1,0 0,-25-26,25 26,0 0,-24-26,24 1,-25 0</inkml:trace>
  <inkml:trace contextRef="#ctx0" brushRef="#br0" timeOffset="338622.9502">13568 15379,'0'-25,"0"0,-25 25,1 0,-1 0,0 25,0 0,0 0,1 0,24 24,-25-24,25 25,0-1,0-24,0 25,0-1,0-24,25 0,-25 0,0-1,24-24,1 0,0 0,-25-24,25-1,-25 0,25 0,-1-24,-24-1,25 25,-25-24,25 24,-25-25,0 25,0 1,0-1,0 0,0 0,0 50,0 0,0 0,0-1,-25 26,25 0,0-1,0-24,0 25,25-26,-25 26,0-25,25 0,0-1,-1-24</inkml:trace>
  <inkml:trace contextRef="#ctx0" brushRef="#br0" timeOffset="338922.4315">13717 15577,'0'25,"25"-25,0 25,-1-25,-24 25,25 0,-25-1,-25 1,25 0,-24-25,24 25,-25-25,0 25,50-25,0 0,-1 0,1 0,0 0,0-25,0 25,-1-25</inkml:trace>
  <inkml:trace contextRef="#ctx0" brushRef="#br0" timeOffset="339115.3392">13965 15503,'-25'25,"25"0,0-1,0 1,0 0,0 25,0-1,25-24,-25 25,0-26,0 26,0-25,0 0,-25-25,25 24</inkml:trace>
  <inkml:trace contextRef="#ctx0" brushRef="#br0" timeOffset="339975.092">13717 16446,'-25'0,"25"-25,-25 0,1 25,-1 0,0-25,0 50,0-25,1 25,-1 0,0-1,0 1,25 25,-25-25,1 24,24-24,0 25,0-26,24 1,-24 0,25 0,0 0,0-25,0-25,-1 25,-24-25,25 0,0-24,-25 24,25-25,-25 1,25 24,-25-25,0 25,0 1,0-1,0 0,0 50,0 0,0-1,24 1,-24 0,0 25,0-26,25 26,-25-25,0 0,0 24,25-49,-25 25,25-25,-50-25,25 0</inkml:trace>
  <inkml:trace contextRef="#ctx0" brushRef="#br0" timeOffset="340282.7903">13767 16495,'24'0,"1"25,-25 0,25-25,-25 25,0-1,25-24,-25 25,-25 0,25 0,-25-25,25 25,-25-25,50 0,0 0,0 0,-25 24,25-24,-25 25,0 0,0 0,-25-25,25 25,-25-1,25 1,-25-25,0-25</inkml:trace>
  <inkml:trace contextRef="#ctx0" brushRef="#br0" timeOffset="340514.812">14039 16446,'0'24,"0"1,0 0,0 0,0 0,0 24,0-24,25 25,-25-1,0-24,0 0,0 0,0-1,0 1,0 0,-25-25,1-25</inkml:trace>
  <inkml:trace contextRef="#ctx0" brushRef="#br0" timeOffset="341703.1433">13667 14635,'0'-25,"0"0,0 0,0 1,0-1,-24 25,-1-25,0 0,0 25,0 0,1 0,-1 0,0 0,0 25,0 0,25 0,-24 24,-1-24,25 25,0-26,0 26,0-25,0 24,25-24,-1 0,1-25,-25 25,25-50,0 0,0 0,-1-24,-24 24,25 0,-25 0,25-24,-25 24,0 0,25 0,-25 1,0-1,-25 50,25 24,0-24,0 0,0 24,0-24,25 0,-25 0,0 0,0-1,25 1,-1 0,1 0,-25-50</inkml:trace>
  <inkml:trace contextRef="#ctx0" brushRef="#br0" timeOffset="341915.433">13791 14684,'-24'0,"24"25,0 0,0 0,0 0,24-1,-24 1,0 0,0 0,0-50</inkml:trace>
  <inkml:trace contextRef="#ctx0" brushRef="#br0" timeOffset="342098.3704">13915 14635,'0'25,"0"-1,0 1,0 0,25 0,-25 0,0-1,0 26,0-25,-25 0,25-1,0 1,0 0,0 0</inkml:trace>
  <inkml:trace contextRef="#ctx0" brushRef="#br0" timeOffset="343086.4821">13543 17462,'0'-24,"0"-1,0 0,0 0,0 0,0 1,-24-1,-1 0,0 25,0 25,0 0,1 24,24 1,-25-1,25 1,0 0,0-25,0 24,0-24,25 0,-25 0,24-25,1-25,0 0,0 0,0 0,-25-24,24-1,1 25,-25-24,0-1,25 25,-25 0,-25 1,25-1,-25 50,25-1,0 1,0 0,0 0,25 0,-25 24,0-24,0 0,25 0,-25 0,25-1,0 1,-25 0,24-50</inkml:trace>
  <inkml:trace contextRef="#ctx0" brushRef="#br0" timeOffset="343398.9764">13816 17363,'0'25,"0"0,-25 0,25-1,-24 1,-1 25,25-25,-25 0,25-1,-25 1,0-25,25 25,25-25,0 0,0 0,0 0,-1 0,1 0,0 0,0 0,0-25,-1 25</inkml:trace>
  <inkml:trace contextRef="#ctx0" brushRef="#br0" timeOffset="343563.1038">13816 17462,'-25'25,"50"-25,-25 25,0 0,0 0,0 0,0-1,0 1,0 25,0-25,0-1,0 1</inkml:trace>
  <inkml:trace contextRef="#ctx0" brushRef="#br0" timeOffset="343747.3684">13990 17363,'0'25,"0"0,0 0,0-1,25 1,-25 25,0-25,0 24,0-24,0 25,0-25,0 24,0-24,0 0,0 0,-25-1</inkml:trace>
  <inkml:trace contextRef="#ctx0" brushRef="#br0" timeOffset="344790.9736">15602 14709,'0'0,"0"-25,-25 25,25 25,-24 0,24 0,-25 24,25 1,-25 24,0 1,25-1,-25 1,1 24,24-25,-25 26,0-1,0 0,25 25,0-25,-25 0,25 1,0-26,0 25,25 0,-25-24,0-1,0 26,25-26,0 25,-25-24,25 24,-25-25,24 25,-24-24,25 24,-25 0,25-24,0-1,-25 1,25-26,-25 1,24-25,1 24,-25-24,0 0,25-25,-25 25,0-50</inkml:trace>
  <inkml:trace contextRef="#ctx0" brushRef="#br0" timeOffset="345798.704">16123 15627,'0'0,"0"-25,-25 0,25 1,0-1,0 0,0 0,-25 0,25 1,0-1,-24 25,24-25,-25 25,0 0,0 0,0 25,1 0,-1 24,0 1,0-1,0 1,25 24,0-24,0 0,0-26,25 1,-25 0,25 0,0-25,-25 25,25-50,-1 25,-24-25,25-25,0 26,0-26,0 0,-25 1,24-1,-24 1,25 24,-25 0,0 0,0 50,0 0,0 0,0-1,0 26,0-25,0 24,0-24,0 25,25-25,-25-1,25 1,0-50</inkml:trace>
  <inkml:trace contextRef="#ctx0" brushRef="#br0" timeOffset="346071.5234">16222 15627,'25'0,"0"0,-25 25,25 0,-25-1,0 1,0 0,0 0,-25 0,0-25,25 24,-25-24,50 0,0 0,0 0,-1 0,1 0,0-24,0 24,-25-25</inkml:trace>
  <inkml:trace contextRef="#ctx0" brushRef="#br0" timeOffset="346403.1972">16470 15602,'0'-25,"25"50,0 0,0 0,-25 0,0-1,-25 1,25 0,-25-25,25 25,-25-25,25 25,25-25,0 0,0 24,0-24,-25 25,0 0,0 0,-25-25,25 25,-25-1,25 1,-25 0,0 0</inkml:trace>
  <inkml:trace contextRef="#ctx0" brushRef="#br0" timeOffset="347646.8023">16197 14684,'0'0,"0"-24,0-1,0 0,0 0,0 0,0 1,-24-1,-1 0,0 25,0 0,0 25,1 0,-1-1,-25 26,25 0,1-1,-1 1,25-1,0 1,0-25,0 0,0-1,25-24,-1 0,1-24,0 24,0-25,-25-25,25 25,-1 1,1-26,-25 25,25-24,-25 24,25 0,-25 0,-25 25,25 25,0 0,0 24,0-24,0 25,0-1,0-24,0 25,25-25,-25-1,0 1,25 0,-25 0,24-25,1 0,-25-25,25 25,-25-25,0 0</inkml:trace>
  <inkml:trace contextRef="#ctx0" brushRef="#br0" timeOffset="347802.9692">16346 14759,'0'0,"-25"0,25 25,0-1,0 1,0 0,0 25,0-26,0 1,0 0,0 0,0 0,0-1,0-48</inkml:trace>
  <inkml:trace contextRef="#ctx0" brushRef="#br0" timeOffset="348095.2936">16495 14759,'25'0,"0"25,-25-1,25-24,-25 25,0 0,0 0,-25 0,25-1,-25-24,50 25,0-25,-25 25,24-25,-24 25,0 0,0-1,0 1,-24 0,24 0,-25-25,-25-25,25 50</inkml:trace>
  <inkml:trace contextRef="#ctx0" brushRef="#br0" timeOffset="348915.6515">16123 16495,'0'0,"0"-25,0 1,0-1,-25 25,25-25,-25 25,1-25,-1 25,0 25,0 0,0-25,-24 49,24-24,0 25,0-1,25-24,-24 25,24-25,24 24,-24-24,0 0,25-25,-25 25,25-25,0 0,0-25,-1 0,1-25,-25 26,25-26,0 25,-25-24,25 24,-25 0,0 0,0 0,0 1,0 48,0 1,-25 0,25 0,0 24,0-24,0 25,0-1,0-24,25 0,-25 25,0-26,24-24,-24 25,25-25,0 0,-25-25</inkml:trace>
  <inkml:trace contextRef="#ctx0" brushRef="#br0" timeOffset="349219.4978">16222 16545,'25'0,"-25"25,25-1,-25 1,0 0,0 0,0 0,-25-1,0-24,25 25,-25-25,50 0,0 0,0 0,-25 25,25 0,-25 0,0-1,-25 1,25 0,-25-25,0 0</inkml:trace>
  <inkml:trace contextRef="#ctx0" brushRef="#br0" timeOffset="349491.095">16421 16570,'25'24,"-25"1,24-25,-24 25,0 0,0 0,-24-1,24 1,-25 0,25 0,25 0,-1-25,1 24,0 1,0 0,-25 0,-25 0,25-1,-25 1,25 25,-25-25,1-1,-26 26</inkml:trace>
  <inkml:trace contextRef="#ctx0" brushRef="#br0" timeOffset="349938.6164">15974 17512,'-25'-25,"25"0,-24 1,24-1,-25 25,0 0,0 25,0-25,1 49,-1 1,0 0,0-1,25 1,-25-1,25 1,0-25,0 0,25-1,0-24,0-24,0 24,-25-25,24-25,1 25,0-24,0-1,-25 25,25 1,-25-26,24 25,-48 50,24 0,0 24,0 1,0 0,0-1,24-24,-24 25,25-26,-25 26,25-25,-25 0,25-1</inkml:trace>
  <inkml:trace contextRef="#ctx0" brushRef="#br0" timeOffset="350198.2174">16247 17611,'-25'0,"25"25,-25 0,25 0,-24 0,24-1,-25 1,25 0,-25 0,0 0,25-1,-25-24,25 25,-24-25,48 0,1 0,0 0,0 0,24 0,-24 0,0 0,0 0,0 0,-25 25,24-25,-24-25</inkml:trace>
  <inkml:trace contextRef="#ctx0" brushRef="#br0" timeOffset="350374.946">16247 17636,'0'25,"0"0,0 0,0-1,0 1,0 0,0 25,0-26,0 1,25 0,-25 0,0 0,-25-50,25 0</inkml:trace>
  <inkml:trace contextRef="#ctx0" brushRef="#br0" timeOffset="350646.6308">16396 17611,'25'25,"-25"0,25-25,-25 25,24 0,-24-1,-24 1,24 0,-25-25,25 25,25-25,-1 0,-24 25,25-1,-25 1,0 0,0 0,0 0,0-1,-25 1,25 0,0 0,-24 0,-26-75,25 50</inkml:trace>
  <inkml:trace contextRef="#ctx0" brushRef="#br0" timeOffset="351218.8501">16818 14536,'0'24,"24"1,-24 0,0 0,25 24,-25 26,25-26,0 26,0-1,-25 25,24-24,1 49,0-25,0 0,0 1,-1 24,1 0,0-25,-25 25,0 25,0-25,0 0,0 0,0 0,0-25,-25 25,25-50,-25 26,1-26,24 25,-25-24,25-26,-25 26,0-26,0 26,1-50</inkml:trace>
  <inkml:trace contextRef="#ctx0" brushRef="#br0" timeOffset="352262.7012">12080 16396,'-25'0,"25"-25,25 25,0 0,-1 0,1 0,0 0,25 0,-25 0,24 0,-24 0,25-25,-26 25,1 0,0-25,0 25,0 0,-1 0,-48-24</inkml:trace>
  <inkml:trace contextRef="#ctx0" brushRef="#br0" timeOffset="352575.2544">12229 16049,'0'24,"25"1,-1-25,-24 25,25 0,0 0,0-25,0 24,24 1,-24 0,0 0,0 0,-1-25,1 24,0-24,-25 25,25-25,-25 25,0 0,-25 0,0 0,0-1,1 26,-1-25,0 0,0 24,0-24,1 0,-1 24</inkml:trace>
  <inkml:trace contextRef="#ctx0" brushRef="#br0" timeOffset="352942.3147">11881 16694,'25'0,"0"0,0 0,0-25,-1 25,1 0,25-25,-25 25,-1-25,26 25,-25 0,0-25,0 25,24 0,-24 0,0 0,0 0</inkml:trace>
  <inkml:trace contextRef="#ctx0" brushRef="#br0" timeOffset="354039.0504">17810 15701,'0'25,"0"0,-25 0,0 0,25-1,-25 1,1 0,-1 0,0-25,0 0,0 25,1-1,48-24,1 0,0 0,0 0,0 0,-1 0,1 0,0 25,-25 0,0 0,0 0,-25-1,0 1,1 0,-1 0,0 24,0-24,0 0,1-25,24 25,-25-25,50 0,-1-25,1 25,0 0,0 0,0 0,-1 0,1 25,0 0,-25-1,0 1,-25 0,25 0,0 25,-25-26,25 1,0 0,0 0,-24-25,24-25,0 0</inkml:trace>
  <inkml:trace contextRef="#ctx0" brushRef="#br0" timeOffset="354362.4938">17859 15925,'25'0,"0"0,-25-25,25 25,0 0,-1 0,1 0,0 0,0 0,0 25,-50-1,0 1,0-25,0 25,1 25,-1-26,0 1,0 0,0 0,1-25,48 0,1 25,-25-50,25 25,0 0,24-25,-24 25,0-25,0 0,0 25,-1-24,1-1,0 0,-50 0</inkml:trace>
  <inkml:trace contextRef="#ctx0" brushRef="#br0" timeOffset="354543.4714">17959 15726,'0'25,"0"0,0 0,24 24,1 1,-25 24,25-24,0 49,0-25,-1 1,-24 24,25-24,0-1,-25-24,25-1,0-24,-25 0,24-25,-24-50,0 1,0-1,25 0</inkml:trace>
  <inkml:trace contextRef="#ctx0" brushRef="#br0" timeOffset="354674.8843">18256 16098,'-25'0,"50"0,-74 25,24 0,25 0,-25-1,0 26,0 0,1-1,-1-24,0 25,0-25,0-25,1-25</inkml:trace>
  <inkml:trace contextRef="#ctx0" brushRef="#br0" timeOffset="354802.6168">17983 15652,'25'0,"-25"25,25-25,0 24,0 1,-1 0,1 0,0 0</inkml:trace>
  <inkml:trace contextRef="#ctx0" brushRef="#br0" timeOffset="355094.696">18306 15999,'0'25,"25"0,-25-1,0 1,0 0,0 25,0-26,0 1,24 0,-24 0,25-25,-25-25,25 25,0-25,0 0,-1 1,1-1,0 0,-25 0,25 25,-25-25,0 1</inkml:trace>
  <inkml:trace contextRef="#ctx0" brushRef="#br0" timeOffset="355930.7555">18479 15900,'-24'25,"48"-50,-48 74,24 1,0 0,24-1,-24 26,0-1,0 0,0 26,0-51,0 26,0-26,0 1,25 0,-25-75,25-25,-25 1,25-26,-25 1,25-1,-25 1,0-1,25 1,-25 24,0 1,0 24,0 0,24 0,-24 50,0 0,25 0,0 0,-25-1,25 1,0 0,-1-25,1 0,0 0,0-25,0 25,-1-25,1 1,0-1,0 0,-25 0,0 0,-25 1,0-1,25 0,-25 25,1-25,-1 25,25 25,-25-25,25 25,0 0,-25-1,25 26,0-25,0 24,0 1,0 0,0-1,0 1,0-1,0-24,0 0,0 0,0 0,0 0,-25-25,25-25,-24 25,24-25,-25 25,25-25,-25 25,25-25,-25 25,50 0,0 0,0 0,-1 0,1 0,25 0,-25 0,-1 0,1 0,-25 25,-25 0,25 0,-24 0,-1-1,0 1,0 0,-24 0,24-25,0 25,25-1,-25-24,50 0,0 0,0 0,-1-24,26 24,-25 0,0 0,-1 0,1 0,0 0,25 0,-26 0,-24 24,25-24,0 0,0 0</inkml:trace>
  <inkml:trace contextRef="#ctx0" brushRef="#br0" timeOffset="356223.2442">19174 15974,'0'-25,"25"25,0 0,-1 0,1 0,0 0,0 0,0 0,-1 0,-24 25,-24 0,-1-25,25 25</inkml:trace>
  <inkml:trace contextRef="#ctx0" brushRef="#br0" timeOffset="356378.809">19075 16197,'0'0,"25"0,-1 0,26 0,-25 0,24-24,1 24,-25 0,24-25,-24 25,25 0,-50-25,25 25</inkml:trace>
  <inkml:trace contextRef="#ctx0" brushRef="#br0" timeOffset="356535.0843">19348 15974,'0'0,"0"25,-25 0,25 0,0 24,-25 1,25-1,-25 1,0 24,25-24,-24 0,24-25,0-1,0 1,0 0,0-50,24 0</inkml:trace>
  <inkml:trace contextRef="#ctx0" brushRef="#br0" timeOffset="356758.6221">19372 16247,'0'0,"0"25,0 0,0-1,0 1,0 25,0-25,0 0,0-1,25 26,-25-25,25-25,0 25,0-25,-1 0,1 0,0-25,0 25,0-25,0 0,-1 25,1-25,-25 1,0-1,-25 0,25 0,0 0</inkml:trace>
  <inkml:trace contextRef="#ctx0" brushRef="#br0" timeOffset="357526.7114">19769 15751,'25'25,"0"0,-25-1,25-24,0 25,-1-25,1 0,0 0,-25-25,25 1,0-1,-25 0,0 0,0 0,0 50,-25 0,25 0,-25 0,25 24,-25-24,0 0,1 24,-1-24,0-25,25 25,-25-25,50 0,0 0,0-25,24 25,-24-25,0 25,0 0,24 0,-24 0,0 0,-50 25,0-25,0 25,1 0,-1 0,0-1,-25 1,26 0,-1 0,0 0,0-1,0-24,25 25,25-25,0 0,0 0,0 0,24-25,-24 25,25-24,-26-1,1 25,0-25,0 0,-50 0,0 1,0-1,1 25,24-25,-25 25,0 0,25 25,0 0,0 24,0 1,-25-25,25 49,0-24,-25-1,25 1,-24-25,24 24,-25 1,25-25,-25 0,25-1</inkml:trace>
  <inkml:trace contextRef="#ctx0" brushRef="#br0" timeOffset="357659.2072">19968 16321,'74'75,"-148"-150,198 200,-99-101,-1 1,26 0,-25 0,0 24,-1-49,1 25,0-25,-25 25,0-50,-25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2:21:06.7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1513 1315,'0'0,"-25"-25,25 50,-25-25,25 24,0 1,-24 25,24-25,0-1,0 26,0-25,0 24,0-24,24 25,-24 0,0-26,0 1,25 0,-25 0,25 0,0-25,0 0,-25-25,24 0</inkml:trace>
  <inkml:trace contextRef="#ctx0" brushRef="#br0" timeOffset="347.1962">1687 1389,'25'-25,"-1"25,1 0,-25 25,25-25,-25 25,25-25,-50 25,25-1,0 1,-25 0,0 0,1 0,-1-1,0 1,50-50,0 25,-1 0,1 0,0 0,0 0,0 25,-25 0,0 0,-25 0,25 0,-25-1,25 1,-25 0,0 0,1-25</inkml:trace>
  <inkml:trace contextRef="#ctx0" brushRef="#br0" timeOffset="563.4607">1910 1290,'0'0,"25"0,0 0,-1 25,-24-1,25 1,0 0,-25 0,25 0,0-1,-25 1,24 0,-24 0,0 0,0-1,0 26,-24-25,24 25,-25-26,0 26,0-25,0 24,-24-24</inkml:trace>
  <inkml:trace contextRef="#ctx0" brushRef="#br0" timeOffset="2435.121">4217 1067,'0'0,"-25"-25,25 50,-25 24,25-24,-25 25,-24 24,24 0,0 1,-24-1,24 1,0-1,0 1,0-1,25-24,-24-1,24-24,0 0,0 0,0-1,24-48,-24-1,0 0,25-25,-50-49,25 50</inkml:trace>
  <inkml:trace contextRef="#ctx0" brushRef="#br0" timeOffset="2687.6957">4167 1116,'0'0,"0"-25,25 25,0 0,-25 25,25 0,-25 0,0 24,24 1,-24 0,25 24,-25-24,25-1,-25 26,25-26,-25 26,25-26,-25 1,0-25,0 24,0-24,0 0,24 0,-48-25,24 25,-25-25,0-25,0 0</inkml:trace>
  <inkml:trace contextRef="#ctx0" brushRef="#br0" timeOffset="2855.2239">3969 1612,'25'0,"-1"0,1 0,0 0,25-25,-1 25,-24 0,25 0,-1 0,-24-24,0 24</inkml:trace>
  <inkml:trace contextRef="#ctx0" brushRef="#br0" timeOffset="3459.1864">4688 1563,'0'0,"0"-25,0 50,0-1,0 1,0 25,0-25,0 24,0 1,0-25,0 24,0-24,0 0,-25 0,25-50,25 0,-25-24,0 24,25-25,-25 25,0-24,25 24,-25 0,24 0,-24 0,25 25,0 0,0 25,-25 0,0 0,0 25,0-1,0-24,0 0,0 24,0-24,-25 0,50-50,-25 0,25-24,-25 24,25 0,-25-24,24 24,-24 0,25 0,-25 0,0 0,25 25,-25 25,0 0,0 0,25 25,-25-26,0 26,0-25,0 0,0-1,0 1,25 0,-25 0,24-25,1-25</inkml:trace>
  <inkml:trace contextRef="#ctx0" brushRef="#br0" timeOffset="3683.9334">5259 1563,'-25'24,"25"1,0 0,0 0,-25 0,25 0,0-1,0 1,-25 0,25 25,-25-26,25 1,-24 0,24 25,-25-26,0-24,0-24</inkml:trace>
  <inkml:trace contextRef="#ctx0" brushRef="#br0" timeOffset="3832.2041">5110 1662,'25'25,"-1"0,-24-1,25 1,0-25,-25 25,25 0,0 0,-1-1,1 1,0 0,0-25,-25 25,25 0,-1-25</inkml:trace>
  <inkml:trace contextRef="#ctx0" brushRef="#br0" timeOffset="4243.0401">5482 1587,'25'-24,"-25"48,0 1,0 25,0-25,0 24,0 1,0-25,0 24,0-24,0 0,0 0,0 0,0-50,0-25,24 25,-24-24,25 24,-25-25,25 26,-25-26,25 25,0 0,-25 0,24 25,1 25,-25 0,0 25,0-25,0 24,-25-24,25 25,0-1,0-24,0 0,25 0,-25-1,25-24,0 0,0 0,-25-24,24 24,-24-25,25 0,0 0,0 0,-25 1,0-1,0 0</inkml:trace>
  <inkml:trace contextRef="#ctx0" brushRef="#br0" timeOffset="5575.6449">8508 1587,'0'-24,"0"-1,0 0,0 0,0 0,0 50,0 0,25 0,-25 24,0 1,0 0,0 24,0-24,0-1,0 26,0-50,0 24,0-24,0-50,0 0,0 1,0-26,25 0,-25 1,0-26,0 26,24-1,-24 0,25 1,0 24,0 0,0 25,-1 25,1 0,0 0,-25-1,25 1,0 0,-25 25,24-25,-24-1,25 1,-50-25,50 25,0-25</inkml:trace>
  <inkml:trace contextRef="#ctx0" brushRef="#br0" timeOffset="5923.5462">9128 1587,'0'0,"-25"-24,25-1,-24 25,24-25,-25 0,0 25,0 0,0 25,25 0,-25 0,1 24,-1 26,0-26,25 1,0 0,0-1,0 1,0-25,25-1,-25 1,25-25,-25-25,24 25,1-24,-25-1,25-25,0 25,-25-24,25-1,0 25,-25-24,0-1,24 25,-24 0,0 50,0 0,0 0,0 25,0-26,-24 26,48 0,-24-1,0-24,0 0,25 0,-25-1,25-24,0-24</inkml:trace>
  <inkml:trace contextRef="#ctx0" brushRef="#br0" timeOffset="6279.8324">9327 1612,'-25'0,"0"0,25 25,0 25,0-25,0 24,0 1,0-1,0-24,0 0,-25 0,50 0,-25-1,0-48,0-26,0 25,25-24,-25-1,25 0,-1 1,1-1,-25 0,25 26,0-1,0 50,-25-1,0 1,0 25,0 0,0-1,-25 1,25-1,0-24,0 0,25 25,-25-26,0 1,24-25,1 0,0-25,0 1,0-1,-1-25</inkml:trace>
  <inkml:trace contextRef="#ctx0" brushRef="#br0" timeOffset="6779.2304">9798 1215,'-25'-24,"0"-1,25 50,0-1,0 1,0 25,0-1,-25 26,25 24,0-25,-24 1,24 24,0-24,-25-1,25-24,0-1,0-24,0 0,0-50,0 0,0 0,25-24,-25-1,0 1,0-1,24 0,-24 1,25-1,0 0,0 26,0-1,-1 25,1 0,0 25,0-1,-25 1,0 0,0 0,-25 0,25 0,0-1,-25 1,0 0,25 0,-24-25,-1 25,0-25,25 24,-25-24,0 0,25-24,-24 24,48 24,1 1,0 0,0 0,0-25,-25 25,24-25,1 0,0 0,0 0,0-25,-1 0,1-25</inkml:trace>
  <inkml:trace contextRef="#ctx0" brushRef="#br0" timeOffset="6992.0344">10244 1315,'0'0,"-24"0,24 24,-25-24,0 50,0-25,0 24,1 26,24-26,-25 26,25-25,0 24,0 0,25-24,-25 0,24-1,1-24,0 0,0 0,24-1,-24-24,25 0,-1-24,-24-1,25 0</inkml:trace>
  <inkml:trace contextRef="#ctx0" brushRef="#br0" timeOffset="7231.0616">10691 1389,'-25'-25,"0"50,25 0,-25 24,1 1,-1 24,0-24,0 25,25-26,-25 26,1-1,24 0,-25-49,25 25,0-25,25-25,-25-25,24-25,-48-24,24 24,24 1</inkml:trace>
  <inkml:trace contextRef="#ctx0" brushRef="#br0" timeOffset="7439.7708">10666 1389,'25'0,"-25"25,25 0,-25-1,24 26,-24 0,25-1,-25 1,25 24,-25 1,0-26,25 26,-25-26,0 1,25 0,-25-1,0-24,24-25,-24 25,-24-25,-1-25,25 0,-25 0,0 1</inkml:trace>
  <inkml:trace contextRef="#ctx0" brushRef="#br0" timeOffset="7587.7105">10492 1811,'25'0,"0"0,0 0,0 0,24 0,-24 0,25 0,-26 0,1-25,0 25,0 0,0-25</inkml:trace>
  <inkml:trace contextRef="#ctx0" brushRef="#br0" timeOffset="7819.4314">10939 1339,'0'0,"25"25,-1 0,1 0,0 24,0-24,0 25,-1-1,1-24,0 25,-25 0,25-1,-25 1,0 24,0-24,-25-1,0 26,0-26,-24 1,-1 0,1-1</inkml:trace>
  <inkml:trace contextRef="#ctx0" brushRef="#br0" timeOffset="8188.0372">11286 1587,'25'-24,"0"24,0 0,24 0,-24 0,0 0,24 0,-24-25,0 25,0 0,24 0,-24 0,0 0,-50 0,0 25,1-25,-1 0</inkml:trace>
  <inkml:trace contextRef="#ctx0" brushRef="#br0" timeOffset="8395.0556">11311 1736,'25'0,"0"0,-1 0,26-24,-25 24,24 0,1 0,0 0,-26 0,26-25,-25 25,0 0,-1 0,1 0,-50 0,25 25,-49-50,24 25</inkml:trace>
  <inkml:trace contextRef="#ctx0" brushRef="#br0" timeOffset="9424.1884">12378 1463,'24'-24,"-24"-1,0 50,0-1,0 26,0-25,-24 49,24-24,0 0,-25 24,25-24,0-1,0-24,0 0,0-50,0 0,0 0,25-24,-25-1,24 1,-24-1,25 25,0-25,-25 1,25 24,0 0,-1 25,1 0,-25 25,0 0,0 0,0 24,0-24,0 25,0-1,0-24,-25 25,25-25,0-1,25-24,-25-24,25 24,-25-25,25 0,-25-25,25 26,-1-26,-24 0,25 25,-25-24,25 24,-25 0,25 0,-25 50,0 0,0 0,0 24,0 1,0 0,0-25,0 24,0-24,25 0,-25 24,0-24,24-25,1 25,0-25,0-25,24 0,-24 25,0-24,0-1,-25-25,25 25,-1 1</inkml:trace>
  <inkml:trace contextRef="#ctx0" brushRef="#br0" timeOffset="9731.9398">13122 1563,'0'0,"0"-25,0 0,0 0,0-24,-25 49,25-25,0 0,-25 25,0 0,25 25,-25 0,25-1,-24 26,-1 0,0-1,25 1,-25 0,25-1,0 1,0-25,25-1,0-24,0 0,-25-24,24-1,-24-25,25 25,0 1,-25-26,25 25,-25-25,25 26,-25-1,0 0,24 50,-24 0,0-1,0 1,0 25,0 0,0-26,0 26,0-25,25 24,-25-24,25 0,0 0,0-50,0 25</inkml:trace>
  <inkml:trace contextRef="#ctx0" brushRef="#br0" timeOffset="10071.6697">13271 1637,'24'-25,"1"0,-25 1,25-1,0 0,0 0,-1 0,-24 1,25-1,0 25,0 25,-25-1,25 1,-25 0,24 0,-24 24,25-24,0 25,-25-25,25 24,-25-24,25 0,-1 0,-24 0,25-25,-25 24,0-48,-25 24,25-25,-24-25,24 25</inkml:trace>
  <inkml:trace contextRef="#ctx0" brushRef="#br0" timeOffset="10235.5371">13692 1315,'0'0,"-25"0,25 24,0 1,-24 0,-1 0,25 24,-25 1,0 0,0-1,1 1,-1 0,0 24,0-24,0-1,-24 1,49-25</inkml:trace>
  <inkml:trace contextRef="#ctx0" brushRef="#br0" timeOffset="17043.979">14238 1215,'0'-24,"-25"-1,0 0,0 50,25 0,-24 24,24-24,0 49,0-24,0 0,0-1,0 1,0-25,0 24,0-24,24 0,-24 0,0 0,25-1,-50-24,1 25,-1-25,0 0</inkml:trace>
  <inkml:trace contextRef="#ctx0" brushRef="#br0" timeOffset="17275.8144">13990 1761,'-25'25,"50"-25,0 0,-1 0,1 0,0 25,-25 0,25-1,-25 1,25 0,-25 25,0-1,0 1,0-1,-25 1,25 0,0-1,0-24,0 0,0 0,0-1,0 1,25-25,-25-25,0 1,0-1</inkml:trace>
  <inkml:trace contextRef="#ctx0" brushRef="#br0" timeOffset="17843.5574">14734 1587,'25'0,"-50"-24,25 48,0 1,0 0,0 25,0-1,0 1,0 0,0-1,0 1,25-25,-25 24,0-24,0 0,0 0,0-50,0 0,0 0,0 0,0-24,0-1,0 1,25 24,-25-25,0 1,0-1,0 25,24 0,-24 0,25 1,0-1,0 25,0 25,-1-25,1 24,0-24,-25 25,25-25,0 25,-1-25,1 25,0-25,0 0,-50 0,25-25</inkml:trace>
  <inkml:trace contextRef="#ctx0" brushRef="#br0" timeOffset="18295.2194">15726 1141,'-25'25,"25"0,0-1,0 26,-24 0,24 24,0 0,-25 26,25-26,0 1,0-1,0 25,0-24,0-26,0 26,0-26,0 1,0-25,0-1,0 1,25-50,-50 1,25-26,-25 0,25 1</inkml:trace>
  <inkml:trace contextRef="#ctx0" brushRef="#br0" timeOffset="21031.6268">16644 1389,'-25'-25,"25"50,-25 0,25 0,-24 24,24 1,-25-25,0 49,-25-24,26 24,-1-24,0-1,0 1,25 0,-25-1,25-24,-25 25,25-26,0 1,0 0,0-50,25 0,-25-24,25 24,-25-25,25 1</inkml:trace>
  <inkml:trace contextRef="#ctx0" brushRef="#br0" timeOffset="21327.9959">16644 1315,'0'-25,"25"50,-25-1,0 1,25 0,-25 25,0-26,24 26,-24 24,25-24,0 0,-25 24,25-24,-25-1,25 26,-25-26,0-24,24 25,-24-25,0 24,0-24,0 0,-24-50,-1 0,25 0,-25-24,0 24,0 0,25-24</inkml:trace>
  <inkml:trace contextRef="#ctx0" brushRef="#br0" timeOffset="21543.6344">16470 1836,'-24'0,"48"0,1 0,25-25,-25 25,24 0,-24 0,25 0,-26 0,1 0,0 0,0 0,0 0,-25 25,0-50</inkml:trace>
  <inkml:trace contextRef="#ctx0" brushRef="#br0" timeOffset="21875.4866">17140 1364,'25'-25,"0"25,-1 0,1 0,0 0,0 0,24 0,-24 0,0 25,25-25,-26 0,1 0,0 0,0 0,0 0,0 25,-50-25,0 0,0-25,0 25</inkml:trace>
  <inkml:trace contextRef="#ctx0" brushRef="#br0" timeOffset="22071.972">17388 1240,'-25'0,"0"25,25 25,-24-26,24 26,-25 0,0-1,25 26,-25-26,0 1,1 0,-1-1,0 1,0-1,0 1,1-25,24 0,0-1,0-48,-50-51,50 50,25 1</inkml:trace>
  <inkml:trace contextRef="#ctx0" brushRef="#br0" timeOffset="22299.155">17264 1538,'0'25,"0"-1,25 1,-25 0,0 0,0 25,0-26,0 26,0-25,0 24,-25 1,25-25,0 0,0 24,0-24,0 0,-25-25,25 25,0-1,0-48,-25 24,25-25,0 0,0 0,0-24,25 24</inkml:trace>
  <inkml:trace contextRef="#ctx0" brushRef="#br0" timeOffset="22731.1764">17363 1587,'0'0,"0"-24,25 24,0-25,0 25,-1 0,1 25,-25-1,25 1,-25 0,0 0,-25 0,25 0,0-1,-25 1,25 0,0 0,25-25,0 0,-25 25,25-25,0 24,-25 1,25-25,-25 25,0 0,0 0,0-1,-25 1,25 0,-25 0,25 0,-25-1,0 1,0 0,1-25,-1 0,0 0,0-25,25 0,-25 1,25-1,0 0,0 0,0 0,25 1,-25-26,25 50,-25-25,25 25,-25-25,25 25,-1 0,1-24,0 24,0 0,0 24,0-24,-1 0,1 0,0 0,-25 25,25-25</inkml:trace>
  <inkml:trace contextRef="#ctx0" brushRef="#br0" timeOffset="23003.5456">17859 1414,'0'-25,"25"25,0 0,0-25,0 25,24 0,1 0,-1 0,1 0,-25 0,24 0,-24 0,0 0,0 0,0-25,-50 25,25-24,-25 24,0 0,0-25,1 25</inkml:trace>
  <inkml:trace contextRef="#ctx0" brushRef="#br0" timeOffset="23335.3363">18083 1191,'0'24,"-25"1,25 0,0 25,0-26,-25 51,0-26,0 1,1 0,-1-1,0 1,0 24,0-49,1 25,-1-25,25-1,0-48,0-1,25-25,-1 1,1 24,-25-25,25 0,0 26,0-26,-1 25,1 25,-25 25,0 0,0 0,0 24,0 1,-25 0,25-1,-24 1,24-1,0 1,0 0,0-1,0-24,-25 25,25-26,0 1,0-50,0 1,0-1,0-25</inkml:trace>
  <inkml:trace contextRef="#ctx0" brushRef="#br0" timeOffset="23911.5413">18008 1761,'0'0,"0"-25,25 25,-25-24,25-1,0 25,-1-25,1 25,0 0,25 0,-26-25,1 25,0 0,0 0,0 0,-1 0,-48 0,-1 0,0 0,0 0,0-25,25 0,0 1,-24-1,24 0,0 50,24 0,-24 24,0-24,0 25,0-1,0 1,0-25,-24 24,24 1,0-25,0 24,0-24,-25-25,25 25,-25-25,0-25,0 0,1 1,48 24,1 0,0 0,0 0,0-25,24 25,-24 0,0 0,0 0,-1 0,1 0,0-25,0 25,-25 25,-25-25,0 0,0 0</inkml:trace>
  <inkml:trace contextRef="#ctx0" brushRef="#br0" timeOffset="25239.5358">18901 1439,'0'0,"0"-25,0 0,0 0,0 50,25-25,-25 50,0-26,0 26,25 24,-25-24,0 0,0-1,0 1,0 0,0-1,0 1,0-1,0-24,0 0,0 0,-25-50,0 0,25 0,-25 1,25-26,-24 25,24-24</inkml:trace>
  <inkml:trace contextRef="#ctx0" brushRef="#br0" timeOffset="25652.126">18728 1637,'0'-25,"24"25,1 0,0 0,0 0,0 0,-1 0,1 0,-25 25,-25 0,1 0,-1 0,0-25,25 24,-25 1,50-50,0 25,0 0,-1 0,-24 25,-24 0,24 0,-25 24,0-24,0 0,0 0,1 0,24-1,-25 1,50-50,-1 25,1-24,0-1,0-25,0 25,24-24,-24-1,0 25,0-24,24-1,-49 25,25-24,0 24,0 0,-1-25</inkml:trace>
  <inkml:trace contextRef="#ctx0" brushRef="#br0" timeOffset="25894.9619">19149 1240,'0'-25,"0"1,0 48,0 1,0 0,0 0,0 24,-25 1,25 24,0 1,0 24,0-24,0 24,0 0,-24-25,24 1,0-1,0-24,0-1,0 1,0-25,24 0,-24-50,0 0,0 0,0 0,0-24,0 24,0-25,0 1</inkml:trace>
  <inkml:trace contextRef="#ctx0" brushRef="#br0" timeOffset="26348.0259">19174 1587,'0'-24,"-25"24,50-25,0 25,0 0,-1-25,1 25,0 0,0 0,0 25,-25 0,-25-25,25 24,-25 1,0 0,0 0,1-25,-1 25,0 0,0-1,0-24,50 0,0 0,0 0,0-24,-1 24,1 0,0-25,0 25,0 0,-25 25,-25-25,25 24,-25-24,0 25,0 0,1 0,-1-25,0 25,0-1,0-24,25 25,-24-25,48 0,1 0,0 0,0 0,0 0,-1 0,1 0,0 0,0-25,0 25,-1 0,1-24,0 24</inkml:trace>
  <inkml:trace contextRef="#ctx0" brushRef="#br0" timeOffset="26728.0944">19670 1166,'25'0,"0"0,0 0,-1 0,1 0,0 0,25 0,-26-25,26 25,-25 25,0-25,-1 0,1 0,-50 0,1 0,-1 0,0 0,0 25,0-25,1 0,-1 0,25 24,0 1,0 0,0 0,0 0,25-1,-25 26,0-25,0 0,0-1,-25 1,25 0,0 0,-25 0,0-25,0-25,1 25,-1-25</inkml:trace>
  <inkml:trace contextRef="#ctx0" brushRef="#br0" timeOffset="26891.408">19571 1315,'0'0,"-25"0,25 24,25 26,-25-25,0 0,0 24,25-24,-25 0,0 0,0-1,0 1,0 0,0 0,0-50,-25-25,50 26</inkml:trace>
  <inkml:trace contextRef="#ctx0" brushRef="#br0" timeOffset="27123.8524">19621 1463,'0'-24,"0"-1,24 25,1 0,0-25,0 25,24 0,1-25,0 25,-1 0,1 0,-1-25,1 25,-25 25,24-25,-24 0,0 25,0-25,-25 25,-25 0,25-1,-25-24,0 25,1 0,-26-25,25 25,-24 0,-26-25,50 0</inkml:trace>
  <inkml:trace contextRef="#ctx0" brushRef="#br0" timeOffset="27279.2928">19745 1265,'-25'25,"50"24,-25-24,0 0,0 25,0-26,0 26,0-25,0 0,24-1,-24 1,25-25,0-25,0 1,0-26,-1 25,26-24,-25-1</inkml:trace>
  <inkml:trace contextRef="#ctx0" brushRef="#br0" timeOffset="27439.6562">20141 1166,'0'25,"-24"-25,24 24,-25 1,0 0,0 0,0 24,1 1,-26 0,25-1,-24 1,-1 24,0-24,1 24,-1 1,1-26,-1 1,0 0,25-1,1 1,-1-50,0 25,25-50,0 0</inkml:trace>
  <inkml:trace contextRef="#ctx0" brushRef="#br0" timeOffset="27627.6601">19918 1563,'0'0,"0"24,25 1,0 0,0 0,-1 0,-24 0,25-1,0 1,0 0,0 0,-1-25,-24 25,25-25,-50 0,1-25,-1 25,0 0</inkml:trace>
  <inkml:trace contextRef="#ctx0" brushRef="#br0" timeOffset="28055.526">19819 1761,'25'0,"0"0,-1 25,1-25,-25 25,0 0,-25-1,1 1,-1 0,0-25,0 25,0-25,50-25,0 25,0 0,0 0,-1 0,1 0,0 0,0 25,0-25,-1 25,-24-1,-24 1,-1 0,0-25,0 25,-24-25,24 25,-25-25,25 24,1-24,-1 0,25-24,25 24,-1 0,1 0,0 0,0 0,0 24,24-24,-24 0,0 25,0-25,24 0,-24 25,0-25,-25-25</inkml:trace>
  <inkml:trace contextRef="#ctx0" brushRef="#br0" timeOffset="28331.3609">20489 1439,'0'0,"24"0,1 24,0 1,0 0,0 0,-1-25,-24 25,-24-25,-51-25</inkml:trace>
  <inkml:trace contextRef="#ctx0" brushRef="#br0" timeOffset="28974.8059">20414 1587,'0'-24,"25"24,-25 24,0 1,0 0,0 0,0 0,25 0,-25-1,0 1,0 0,0 0,0 0,0-1,0 1,0 0,-25 0,25 0,0-50,25-25,-25 25,25 1,-25-26,24 25,1 0,0 1,-25-1,25 25,0-25,-1 25,-24 25,25-25,-25 25,0-1,0 1,0 0,-25 0,25 0,0-1,0 1,0-50,0 1,25-1,0 25,0-25,0 0,0 0,24 1,-24 24,0 0,0 0,-1 24,-24 1,0 0,0 0,-24 0,-1 24,25-24,-25 25,-25-26,26 1,-1 0,0 0,0 0,25-50,-25 0,25 0,25 0,-25 1,25-1,0 0,-25 0,25 0,-1 1,1-1,0 25,0 0,0-25,-25 0,24 25</inkml:trace>
  <inkml:trace contextRef="#ctx0" brushRef="#br0" timeOffset="30307.2497">21357 1414,'0'0,"0"-25,25 0,-50 25,25-25,0 50,0 0,25 25,-25-1,0 26,0-1,-25-24,25-1,0 26,0-26,0-24,0 25,0-25,0-1,0-48,0-1,0 0,0 0,0-24,25 24,-25-25,0 1,0-1,0 25,0-25,24 1,-24 24,25 0,-25 0,25 25,0-24,0 24,-1 0,1 0,0 24,0-24,0 25,-1-25,1 25,0-25,0 25,0-25,0 0,-1 0</inkml:trace>
  <inkml:trace contextRef="#ctx0" brushRef="#br0" timeOffset="30871.555">21952 1364,'25'0,"0"0,0 0,-1 0,1 0,-25 25,25-25,-25 25,0 0,-25-1,0 1,1-25,-1 25,0 0,0 0,0-25,50 24,0-24,0 0,0 0,-1 25,1-25,-25 25,0 0,0 0,0 0,-25-1,1 1,-1 0,0 0,0-25,0 25,1-1,-1-24,0 0,25-24,-25 24,25-25,0 0,-25-25,25 26,0-26,0 0,25 25,-25-24,0 24,25 0,-25 0,25 25,-25 25,0 25,0-25,0 24,0 1,0 0,-25-1,25 1,0-1,0 1,0 0,-25-1,25-24,0 0,0 0,25-1,-25-73,25 24,-25 0,25-24,-25 24</inkml:trace>
  <inkml:trace contextRef="#ctx0" brushRef="#br0" timeOffset="31144.1099">22175 1339,'0'-24,"25"-1,-25 50,0-1,0 1,0 0,0 0,0 0,25-1,0-24,0 0,-1 0,26 0,-25-24,24 24,-24 0,25 0,-25 0,-1 0,1 0,0 0,-50 24,25 1,-25-25,1 25,-1-25,0 0,0 25,-24-25</inkml:trace>
  <inkml:trace contextRef="#ctx0" brushRef="#br0" timeOffset="31307.5967">22250 1563,'0'0,"0"24,-25-24,25 25,0 0,0 0,0 0,0 0,0 24,0-24,-25 25,25-1,0-24,0 0,0 24,0-24,0 0,0-50,0 0,25 1,-25-1,25 0,-25-25,25 26</inkml:trace>
  <inkml:trace contextRef="#ctx0" brushRef="#br0" timeOffset="31451.5237">22399 1612,'0'0,"0"-25,0 50,0 0,0 0,0 0,0 24,0-24,0 25,0-1,0 1,0 0,0-1,0 1,0-1,0 1,0 0,0-26,0 1,0 0</inkml:trace>
  <inkml:trace contextRef="#ctx0" brushRef="#br0" timeOffset="31999.5312">22696 1439,'25'-25,"0"25,0-25,0 25,-1 0,1 25,0-25,-25 25,25-25,-25 24,0 1,0 0,0 0,-25 0,0-1,0 1,1 0,-1 0,25 0,0 0,25-1,-25 1,24 0,-24 0,25 0,-25-1,0 1,25 0,-25 0,0 0,0-1,-25 1,25 0,-25 0,25 0,-24-25,-1 24,25 1,-25-25,0 25,0-25,0 0,1-25,-1 0,0 1,25-1,0 0,-25-25,25 26,0-1,0 0,25 25,-25-25,25 25,0-25,-1 25,1 0,0 0,0 0,0 0,0 0,24 25,-24-25,0 0,0 0,-1 0,1-25,-25 1</inkml:trace>
  <inkml:trace contextRef="#ctx0" brushRef="#br0" timeOffset="32664.0436">23118 1513,'25'0,"-25"25,25-50,-1 25,1 0,0 0,25 0,-26 0,1 25,25-25,-25 0,-1 25,1-25,-25 24,-25-24,1 0,-1 25,-25 0,1-25,-1 25,0-25,26 25,-1-25,0 25,0-50,50 25,0 0,-25 25,25-1,-25 1,0 0,0 0,0 24,0-24,-25 25,25-25,-25-1,25 1,0 0,25-50,0 0,-25 1,24-26,1 25,0-24,-25-1,25 0,-25 1,25-1,-25 0,0 1,0-1,0 1,0 24,0-25,0 25,-25 1,25-1,25 50,-25-1,0 26,24-25,-24 24,25 1,-25 0,25-1,-25 26,25-26,-25 26,25-1,-25-24,24 24,1-24,0-1,-25 1,25 0,0-1,-25-24,24 0,-24 0,25-1,-50-48,25-1,-24 0,24 0,-25-24,0-1</inkml:trace>
  <inkml:trace contextRef="#ctx0" brushRef="#br0" timeOffset="32831.1941">23391 1240,'25'0,"-1"0,1 25,0-25,0 25,0 0,-1-1,1-24,-25 25</inkml:trace>
  <inkml:trace contextRef="#ctx0" brushRef="#br0" timeOffset="33691.0851">23912 1067,'0'-25,"0"0,25 25,-25-25,0 0,24 25,1 0,0 25,0-25,-25 25,25 0,-25 0,0-1,0 1,0 0,0 25,0-26,0 1,0 25,-25-25,25-1,0 1,25 25,-25-25,0-1,24-24,1 25,0-25,0 0,0 0,-1 0,1-25,0 25,0-24,-50-1,25 50,-25-25,0 24,25 1,-24-25,24 25,0 0,0 0,-25-25,25 24,0 1,0 0,0 25,0-25,0 24,0-24,0 25,0-1,0 1,0-1,0-24,0 25,0-1,-25 1,25 0,0-26,0 26,-25-25,25 0,-25-1,25 1,-24 0,24 0,-25-25,25 25,-25-1,0-24,-24 0,24-24</inkml:trace>
  <inkml:trace contextRef="#ctx0" brushRef="#br0" timeOffset="35007.4152">17214 2629,'-24'-25,"48"1,1 24,-25-25,25 25,0-25,0 25,-1 0,1 25,-25 0,0-1,0 1,0 0,0 0,-25 0,25 0,-24-25,24 24,-25 1,0-25,25 25,-25-25,0 0,25 25,-24-25,-1-25,25 0,0 0,0 1,0-1,25 0,-25 0,24 0,-24 0,-24-24,48 49</inkml:trace>
  <inkml:trace contextRef="#ctx0" brushRef="#br0" timeOffset="35543.3284">17810 2679,'0'-25,"25"0,-1 25,-24-25,25 25,0 0,0 0,0 0,-25 25,24-25,1 0,-25 25,0 0,25-25,-25 25,0 0,-25-25,25 24,0 1,-25-25,25 25,-24 0,-1 0,0-1,0-24,0 0,1 0,24-24,-25 24,25-25,0 0,25 0,-25 0,24 1,1-1,-25 0,25 25,-25-25</inkml:trace>
  <inkml:trace contextRef="#ctx0" brushRef="#br0" timeOffset="62556.0311">1538 3870,'-25'0,"0"24,0 1,25 25,-24-25,24-1,0 26,0-25,0 0,0 24,0-24,24 0,-24 0,25-1,-25 1,25-25,-25 25,25-25,0 0,-1-25,1 0</inkml:trace>
  <inkml:trace contextRef="#ctx0" brushRef="#br0" timeOffset="62851.3589">1860 3820,'-24'25,"24"0,-25-25,25 24,-25 1,25 0,-25 0,0 0,1-1,-1 26,0-25,0 0,25-1,0 1,-25-25,50 0,0 0,0-25,0 25,24 0,-24 0,0 0,24-24,-24 24,0 0,0 0,0 0,-1 0,1 0,-74-50,24 25</inkml:trace>
  <inkml:trace contextRef="#ctx0" brushRef="#br0" timeOffset="63007.3776">1836 3894,'0'25,"0"0,0 0,0 0,0-1,0 26,0-25,0 24,0-24,0 0,0 25,24-50</inkml:trace>
  <inkml:trace contextRef="#ctx0" brushRef="#br0" timeOffset="63215.5125">2009 3770,'25'25,"0"0,-25 0,25 0,-1-1,-24 1,25 25,-25-25,25-1,-25 1,0 0,0 0,-25 24,25-24,-25 0,25 25,-24-26,-1 26,-25-25,25 24</inkml:trace>
  <inkml:trace contextRef="#ctx0" brushRef="#br0" timeOffset="66267.9327">3820 4118,'0'0,"0"-25,0 50,25-1,-25 1,0 0,0 49,-25-24,25 24,0-24,0 0,0-1,0 1,0-25,0-1,0 1,0 0,0-50,0 0,0 1,0-26,0 0,0 1,0-1,0 1,25-1,-25 0,0 26,25-1,-25 0,24 0,1 25,0 25,0-25,0 25,-1-25,-24 25,25-1,0 1,0 0,0 0,-1-25,1 25,0-25,0 24,0-24</inkml:trace>
  <inkml:trace contextRef="#ctx0" brushRef="#br0" timeOffset="66616.0377">4366 4266,'0'0,"0"-24,-25 24,25-25,-25 25,25-25,-25 25,0-25,1 25,-1 25,0-25,0 50,0-26,25 26,-24 0,24 24,0-24,0-1,0-24,0 0,0 0,0-1,24-24,1 0,0-24,0-1,0-25,-1 25,1-24,-25-1,25 25,0-24,-25-1,25 25,-25 1,0-1,0 50,0-1,0 1,0 0,0 25,24-1,-24-24,0 0,0 0,25-1,-25 1,-25-74,50 49,0-25</inkml:trace>
  <inkml:trace contextRef="#ctx0" brushRef="#br0" timeOffset="66951.1515">4638 4142,'0'25,"-24"0,24 0,0 0,0 24,0 1,-25-1,25 1,0-25,0 24,0 1,0-25,0 0,0-50,0 0,25 0,-25-24,0-1,24 0,-24 1,25-1,0 25,0-24,-25 24,25 0,-1 50,-24 0,25 24,-25-24,0 25,0-1,0 1,0 0,0-26,0 1,0 0,25 0,-25 0,25-25,0 0,0-25,-1 0,1 0</inkml:trace>
  <inkml:trace contextRef="#ctx0" brushRef="#br0" timeOffset="67451.5135">5110 3820,'0'-25,"0"50,0 0,0 0,-25 24,25 26,0-26,0 26,-25-1,25 25,-25-24,25-1,0-24,0-1,-24 1,24-25,0-50,0 0,0 0,24-24,-24-1,25 0,-25 1,25 24,-25-25,25 26,0 24,-1-25,1 25,0 25,0-1,0 1,-25 0,0 0,0 0,0-1,0 1,-25 0,25 0,-25-25,0 25,0-25,1 24,-1-24,0 0,0 0,0 0,1 0,48 0,1 25,0 0,0 0,0-25,-1 0,1 25,0-25,0 0,0 0,-1-25,1 25,0-25,0 0</inkml:trace>
  <inkml:trace contextRef="#ctx0" brushRef="#br0" timeOffset="67659.8728">5556 4018,'-25'0,"1"0,24 25,-25 0,0 0,25 24,-25 26,25-26,0 26,0-1,0-24,0 24,25-24,-25-1,25-24,0 0,-25 0,24 0,1-25,0 24,-25-48,25 24</inkml:trace>
  <inkml:trace contextRef="#ctx0" brushRef="#br0" timeOffset="67995.9353">6028 4018,'0'-24,"-25"24,25 24,-25 26,25-25,-25 24,0 26,25-26,-24 26,-1-26,0 1,0 24,25-49,-25 25,25-25,0-1,0 1,0-50,25-24,-25 24,0-25</inkml:trace>
  <inkml:trace contextRef="#ctx0" brushRef="#br0" timeOffset="68211.1084">6028 3994,'0'-25,"0"50,24-25,-24 24,25 1,-25 0,25 25,-25-1,0 1,25-1,-25 26,0-26,25 1,-25 0,24-1,-24 1,0-25,0-1,0 1,0 0,-24-50,-1 25,25-25,-25 1</inkml:trace>
  <inkml:trace contextRef="#ctx0" brushRef="#br0" timeOffset="68351.134">5928 4415,'-24'-25,"48"25,1 0,0 0,0 0,0 0,24 0,-24-24,0 24,0 0,-1-25,1 25,-25-25</inkml:trace>
  <inkml:trace contextRef="#ctx0" brushRef="#br0" timeOffset="68571.1496">6325 3944,'25'25,"0"-25,-25 25,25-1,-1 1,1 25,0-25,-25 49,25-24,-25-1,25 1,-25-1,24 1,-24 0,-24-1,24-24,-25 25,25-1,-25 1,-25-1,-49-24,50 25</inkml:trace>
  <inkml:trace contextRef="#ctx0" brushRef="#br0" timeOffset="68967.7884">6796 4291,'0'-25,"25"25,0 0,0 0,25 0,-26-24,26 24,-25 0,0 0,-1 0,1-25,0 25,-50 25,0-25,1 0</inkml:trace>
  <inkml:trace contextRef="#ctx0" brushRef="#br0" timeOffset="69127.3513">6772 4465,'24'0,"-24"-25,50 25,-25 0,0 0,24 0,-24-25,25 25,-25 0,24 0,-24 0,0 0,0 0,-1 0,1-25,0 25</inkml:trace>
  <inkml:trace contextRef="#ctx0" brushRef="#br0" timeOffset="69610.9555">7466 4093,'0'-25,"25"50,-25 0,0-1,0 1,25 25,-25-1,0 1,0 24,0-24,0 0,0-1,0 1,0-25,0-1,0-48,0-1,0 0,0 0,25-24,-25-1,0 0,0 26,0-26,0 0,0 1,0 24,24 0,-24 0,0 1,25 24,0 0,0 0,0 0,24 24,-24-24,0 0,0 0,-1 25,1-25,0 0,0 0,-50 25,0-50</inkml:trace>
  <inkml:trace contextRef="#ctx0" brushRef="#br0" timeOffset="71459.2711">8731 4316,'-25'0,"50"0,0 0,0 0,0 0,24 0,1 0,-1-25,26 25,-25-25,24 25,-24-24,24 24,-24 0,24 0,-24-25,24 25,-24 0,-1 0,-24 0,25 0,-26 0,1 0,-50 0,1 0,-1 0,0 0,-25 25,26-25,-26 0</inkml:trace>
  <inkml:trace contextRef="#ctx0" brushRef="#br0" timeOffset="71839.7914">8731 4564,'-25'0,"50"-25,0 25,0 0,24 0,1-25,0 25,24-24,-24 24,24-25,-24 25,24-25,1 25,-26 0,1-25,-1 25,1 0,0 25,-26-25,1 0,0 0,0 0,0 0,-1 25,-48-50,-51-25,75 26</inkml:trace>
  <inkml:trace contextRef="#ctx0" brushRef="#br0" timeOffset="72203.053">9624 3994,'25'0,"0"24,0 1,-1 0,-24 0,25 0,0-1,0 1,0-25,-1 25,1 0,-25 0,25-25,-25 24,25-24,0 25,-25 0,0 0,0 0,-25-1,0 1,0 25,-24-25,24 24,-25-24,25 25,-49-1,24-24,26 25</inkml:trace>
  <inkml:trace contextRef="#ctx0" brushRef="#br0" timeOffset="72667.0448">9004 4018,'-25'0,"0"25,1 0,24 0,-25 0,0-1,0 26,0-25,-24 24,24-24,0 25,-24-25,49-1,-25-24,0 25,0 0,50-25,-25 25,0 0,25-1,0-24,-1 25,26 0,-25 0,0 0,24-25,-24 24,25 1,-26 0,1-25,25 25,-25 0,0-25,-1 0,1 24</inkml:trace>
  <inkml:trace contextRef="#ctx0" brushRef="#br0" timeOffset="74679.1752">11237 3894,'0'0,"-25"-24,25-1,0 50,0-1,-25 1,0 0,0 49,0-24,1 24,-1 1,0-1,0-24,0 24,1-24,-1-1,25 1,-25-25,25 24,0-24,0 0,0-50,25 0,-25 1,0-26,25 25</inkml:trace>
  <inkml:trace contextRef="#ctx0" brushRef="#br0" timeOffset="75023.1571">11187 3845,'25'-25,"0"25,-25 25,0 0,24-25,-24 24,0 1,25 0,-25 25,0-26,25 26,-25-25,25 24,-25 26,25-26,-25 1,24 24,-24-24,25 24,-25-49,25 25,-25-1,0 1,25-25,-25 0,0-1,0 1,0-50,-25 25,0-24,25-1,-25 0,-24-74,-1 74</inkml:trace>
  <inkml:trace contextRef="#ctx0" brushRef="#br0" timeOffset="75203.4506">11013 4341,'25'0,"0"-25,0 25,24 0,-24 0,25 0,-25 0,24 0,-24 0,0 0,24 0,-24 0</inkml:trace>
  <inkml:trace contextRef="#ctx0" brushRef="#br0" timeOffset="75691.5149">11782 3894,'0'-24,"25"24,-25-25,25 25,0 0,-1 0,1 0,0 25,0-25,0 24,-25 1,0 0,0 0,-25 0,25 24,-25-24,0 0,-24 24,24-24,0 0,0 0,0 0,50-50,0 25,0 0,-25-25,25 0,-1 0,1 1,0 24,0-25,0 25,-1-25,1 25,0 25,0 0,-25-1,25-24,-25 25,0 0,24-25,-24 25,0 0,0-1,0 1,-24-25,24 25,-25-25,0 25,0-25</inkml:trace>
  <inkml:trace contextRef="#ctx0" brushRef="#br0" timeOffset="75847.148">11782 4415,'25'0,"0"0,0-25,-1 25,1 0,0 0,0-24,0 24,-1 0,1 0,0-25,-25 0</inkml:trace>
  <inkml:trace contextRef="#ctx0" brushRef="#br0" timeOffset="76099.2906">12055 4341,'-50'-75,"100"150,-124-150,74 100,0 0,0 0,0 0,0-1,0 1,0 25,0-25,-25-1,25 1,0 0,-25 0,0 0,0-1,1-24,-1 0,0 25,0-50,0 25,25-24,25 24,0 0,0-25,24 25,-24 0,0-25,25 25,-1 0,-24 0,25 0,-1 0,1 0,0-25,-1 25,1 0</inkml:trace>
  <inkml:trace contextRef="#ctx0" brushRef="#br0" timeOffset="76623.4639">12551 3770,'25'25,"-25"0,0 0,0 0,0 24,0 1,0-1,0 26,0-26,0-24,0 25,0-25,0-1,0 1,0 0,-25-25,0 0,1-25,24 0,-25 25,0-24,25-1,-25 0,25 0,-25 25,25-25,0 1,25 24,0-25,0 25,0 0,-1 0,1 0,25 0,-25 0,-1 0,1 0,25 0,-25 0,-1 0,1 0,-25 25,0-1,-25-24,25 25,-24 0,24 0,-25 24,0-24,0 25,25-1,-25 26,1-26,-1 26,0-1,0 1,25-1,-25 1,1-26,-1 1,25-1,-25-24,25 0,0 0,-25-25,25 25,-25-25,1-25</inkml:trace>
  <inkml:trace contextRef="#ctx0" brushRef="#br0" timeOffset="78020.032">13444 3746,'0'-25,"-25"25,25 25,0-1,-24 1,24 25,-25-1,0 1,0 24,0-24,1 24,-1-24,-25 0,25-1,-24 1,24-1,-25-24,25 25,1-25,-1-25,0 0,25-25</inkml:trace>
  <inkml:trace contextRef="#ctx0" brushRef="#br0" timeOffset="78392.1264">13122 3944,'0'0,"24"0,1 0,25 0,0 0,-1 0,1 0,-1 0,1 0,24 0,-24 25,0-25,-26 0,26 0,-25 0,0 0,-25 25,-25-25,0 0,0 24,0-24,-24 25,24-25,-25 25,1-25,24 25,0-25,0 25,1-25,-1 0,25 24,-25-24,25 25,0 0,0 25,0-1,0 1,0-1,0 1,0 0,0-1,-25 1,25-1,0-24,0 0,0 0,0 0,0-50,0 0,25-25,-25 26,25-26</inkml:trace>
  <inkml:trace contextRef="#ctx0" brushRef="#br0" timeOffset="78887.8428">13419 4291,'0'0,"50"-99,-25 74,-25 0,25 25,-25-24,24 24,1 0,0 24,-25 1,0 0,0 0,0 24,0-24,0 0,0 25,0-1,0 1,0-25,0 24,0 1,0-25,0 24,0-24,0 0,0 24,0-24,0 0,0 0,-25-50,0 0,1 0,24 1,-25-1,0 0,0-25,0 1,1 24,24-25,-25 26,25-26,0 25,0 0,0 1,25-1,-1 25,1 0,0 0,0 0,0 0,-1 0,-24 25,25-25,-25 24,0 1,0 0,-25 0,1 0,-1-1,0 1,0 0,0 0,1-25,-1 25,25-50,25 25,-1 0,-24-25,25 25,0-25,25 25,-50-25,49 25,-24-24</inkml:trace>
  <inkml:trace contextRef="#ctx0" brushRef="#br0" timeOffset="79103.4867">13791 4316,'25'-25,"0"25,0 0,0 0,24 0,-24-25,25 25,-26 0,1 25,0-25,25 0,-26 0,1 0,0 25,-50-99,25 49</inkml:trace>
  <inkml:trace contextRef="#ctx0" brushRef="#br0" timeOffset="79595.8911">14486 3870,'0'24,"0"1,0 0,-25 0,25 0,-25-1,1 26,-1-25,0 24,0-24,25 0,-25 0,25 0,25-25,0 0,0 0,0-25,24 25,-24-25,25 0,-1 25,1-25,-25 25,24-24,1 24,-25 0,-1-25,1 25,0 0,-50 25,0-25,1 24,-1-24,-25 0,25 25,1-25,-1 0,0 0,0-25,25 1,0 48,0 1,0 0,0 25,0-1,0 1,0-1,0 1,0 24,0-24,0 0,0-1,0-24,0 25,0-1,0-24,0 0,-25 0,1 0</inkml:trace>
  <inkml:trace contextRef="#ctx0" brushRef="#br0" timeOffset="80142.9556">15131 3969,'25'25,"-25"24,24-24,-24 25,0 24,0-24,0 24,0 0,0-24,0 0,0-1,0-24,0 0,0 0,0-50,0 0,0 0,0-24,0-1,25 0,-25 1,0-1,0 1,25-1,-25 25,25 0,-25 1,25-1,-1 25,1 0,0 0,0 0,0 25,0-1,-1-24,-24 25,25-25,0 25,0-25,0 25</inkml:trace>
  <inkml:trace contextRef="#ctx0" brushRef="#br0" timeOffset="80488.0819">15701 3944,'25'0,"0"-25,0 25,-25 25,25-25,-1 0,-24 25,25-25,-25 25,25-25,-25 24,0 1,-25-25,25 25,-25 0,1 0,24-1,0 1,24-25,1 25,0-25,-25 25,25-25,-25 25,0-1,0 1,-25-25,25 25,0 0,-25 0,0-1,25 1,-24 0,-1-25,0 25,0-25,0 0,1 0,-1-25,0 0,25-24</inkml:trace>
  <inkml:trace contextRef="#ctx0" brushRef="#br0" timeOffset="80647.7859">15652 4018,'0'25,"0"0,25 0,-25 24,0 1,0 0,0-1,0 26,0-1,-25-24,25 24,0-24,0-1,0-24,0 25,25-100</inkml:trace>
  <inkml:trace contextRef="#ctx0" brushRef="#br0" timeOffset="81043.9028">16024 3795,'0'25,"0"0,0 0,0-1,0 1,0 0,0 0,25-25,-25 25,24-25,1 0,0 0,0 0,24 0,-24-25,0 25,25 0,-26 0,1 0,0 0,-50 0,0 25,1-25,-1 0,0 24,0-24,0 25,1-25,-1 0,0 25,0 0,25 0,0-1,0 1,0 25,0-1,0-24,0 25,0-25,-25 24,25-24,0 0,0 0,0-1,0-48,25-1</inkml:trace>
  <inkml:trace contextRef="#ctx0" brushRef="#br0" timeOffset="81215.1299">16247 4068,'0'25,"25"0,-25 24,0-24,25 25,-25-1,0 1,0 24,0-24,0 24,0-24,-25 24,25-24,-25 24,25-24,-25 0,0-1,1-24</inkml:trace>
  <inkml:trace contextRef="#ctx0" brushRef="#br0" timeOffset="82022.9057">16743 3820,'25'0,"-25"-25,25 25,0 0,-25 25,24-25,1 0,0 25,0 0,-25-1,0 1,0 0,0 0,-25 24,25-24,-25 0,0 0,1 0,-1-25,0 24,50 1,0-25,-1 25,1 0,0 0,0-1,-25 26,0-25,25 24,-25-24,0 25,-25-25,25-1,0 26,-25-25,25 0,-25-25,25 24,-25-24,1 0,-1 0,0 0,0-24,0 24,1-25,24-25,-25 25,0 1,0-1,25-25,-25 25,25 1,0-1,0 0,25 25,0-25,0 25,0 0,-1 0,1 0,25 0,-25-25,24 25,-24 0,25 0,-26 0,1 25,0-25,0 0,0 0,-1 0,1 0,-50-49,25 24</inkml:trace>
  <inkml:trace contextRef="#ctx0" brushRef="#br0" timeOffset="82215.9113">17363 3894,'0'0,"25"0,0 0,0 0,-1 0,1 0,0 0,0 0,0 0,0 0,-1 0,-24 25,-24-25,-1 25</inkml:trace>
  <inkml:trace contextRef="#ctx0" brushRef="#br0" timeOffset="82667.5514">17264 4093,'25'25,"-25"-1,0 1,0 25,0-25,0 24,0 1,0-1,0 1,-25-25,50 0,-25-1,25-48,-1 24,1-50,-25 25,25-24,0-1,0 25,-1-24,1-1,-25 0,25 1,-25-1,25 1,-25-1,0 0,0 1,-25 24,25 0,-25 0,25 1,-25-1,1 0,48 50,-24 0,0-1,25 26,-25 0,25-1,-25 1,25 24,0 1,-25 24,25-25,-1 1,-24 24,25-25,0-24,0 24,-25-24,25-25,-1 24,-24-24,25-25,0 0,-50-25,25 0,0 1,0-26,-25 0</inkml:trace>
  <inkml:trace contextRef="#ctx0" brushRef="#br0" timeOffset="82835.1245">17661 3522,'0'25,"25"-25,0 0,-1 25,1-25,0 0,-25 25,25-25,0 0,-1 24</inkml:trace>
  <inkml:trace contextRef="#ctx0" brushRef="#br0" timeOffset="83759.3731">18207 3894,'-25'0,"50"0,-1 0,1 0,0 0,0 0,24 0,-24 0,25 0,-25-24,24 24,-24 0,-50 24,0 1,1 0,-26 0,25 24,0-24,-24 25,24-1,-25 1,26 0,-1-1,-25 1,25-25,25 24,-24-24,24 0,-25 0,50-50,-25 0,24-25,-24 26,25-1,0-25,0 25,-25-24,25 24,-1 0,1 0,0 25,0 0,0 25,-25 0,0 0,0 0,0 24,0-24,0 25,0-26,0 26,0-25,-25 0,25-1,0 1</inkml:trace>
  <inkml:trace contextRef="#ctx0" brushRef="#br0" timeOffset="83911.1558">18479 4192,'0'0,"0"25,0 0,25-1,-25 1,25 25,0-1,-25-24,25 0,0 0,-1 0,1-25,0-25</inkml:trace>
  <inkml:trace contextRef="#ctx0" brushRef="#br0" timeOffset="84099.9076">18901 3770,'0'25,"25"0,-25 0,0 0,0-1,25 26,-25-25,0 24,0-24,25 0,-25 0,0 0,24-25,-48-25,48 0</inkml:trace>
  <inkml:trace contextRef="#ctx0" brushRef="#br0" timeOffset="84267.2887">19174 3696,'-25'0,"25"25,-25 0,25-1,-24 26,24 0,-25-1,0 26,25-26,-25 26,0-26,-24 26,24-26,0 1,0-1,1 1,-1 0,0-26,0-24,0 0</inkml:trace>
  <inkml:trace contextRef="#ctx0" brushRef="#br0" timeOffset="84544.0184">18703 4217,'25'-25,"-1"25,1-25,25 25,-25-25,24 1,1 24,-1-25,1 0,-25 25,24-25,-24 25,25 0,-25 0,-1 25,1-25,-25 25,25 0,-25-1,0 26,0-25,-25 24,25 1,-25 0,1-1,-26 1,25-1,0-24,1 25,-1-25,0-1,0 1,0-25,1-25,24 1</inkml:trace>
  <inkml:trace contextRef="#ctx0" brushRef="#br0" timeOffset="84667.5212">19050 4167,'25'0,"0"25,-25 0,24 0,-24-1,25 1,0 0,-25 0,25-25,0 25</inkml:trace>
  <inkml:trace contextRef="#ctx0" brushRef="#br0" timeOffset="85011.0828">19745 3671,'24'-25,"1"25,0 0,0 0,24 0,-24 0,0 0,0-25,0 25,-1 0,-48 0,-1 0,25 25,-25-25,0 0,25 25,-25 0,25 0,-24 0,24 24,0-24,0 25,0-26,0 1,-25 0,25 0,0 0,0-1,-25 1,0-25,0 0,1 0</inkml:trace>
  <inkml:trace contextRef="#ctx0" brushRef="#br0" timeOffset="85174.6407">19496 3770,'0'25,"0"0,0 25,0-26,0 26,25 0,-25-1,0 1,25-25,-25 24,0-24,0 0,25 0,-25-1,0 1</inkml:trace>
  <inkml:trace contextRef="#ctx0" brushRef="#br0" timeOffset="85387.6993">19621 3994,'24'-25,"1"25,0-25,25 25,-26-25,26 25,0-25,-1 25,1-24,-1 24,1 0,0 0,-26 0,1 0,0 0,0 24,-50 1,25 0,-25-25,0 25,1 0,-26-1,25 1,-24 0,-1-25,0 25</inkml:trace>
  <inkml:trace contextRef="#ctx0" brushRef="#br0" timeOffset="85675.5525">19695 3770,'0'25,"0"0,0 0,25 0,-25-1,0 26,0-25,0 0,25-1,-1 1,1-25,0-25,0 25,0-24,-1-26,26 25,-25 0,0-24,-1 24,1 0,0 0,0 1,-25 48,0 1,0 0,-25 0,0 24,25-24,-25 0,1 25,-1-1,0-24,0 25,-24-26,24 26,0-25,-25 0,26-1,-26-24</inkml:trace>
  <inkml:trace contextRef="#ctx0" brushRef="#br0" timeOffset="86147.1327">19893 4068,'-24'0,"24"25,-25 0,25-1,-25 1,0 25,0-1,1 1,-26 0,25-1,-24 1,24 24,-25-24,25-25,-24 24,49-24,-25 0,-25-75,50 25</inkml:trace>
  <inkml:trace contextRef="#ctx0" brushRef="#br0" timeOffset="86339.3671">19968 4068,'25'25,"-1"0,1-1,0 1,0 25,-25-25,25 24,-1-24,1 25,-25-26,25 1,-25 0,0 0,0 0,-25-25,0 0,1 0,-1-25</inkml:trace>
  <inkml:trace contextRef="#ctx0" brushRef="#br0" timeOffset="86767.8114">19844 4291,'25'0,"-25"25,24-25,-24 25,25-25,-25 25,25-25,-25 24,0 1,-25-25,25 25,-25-25,1 25,-1-25,0 0,50 0,0 0,-1 0,1 0,0 0,0 0,0 25,-1-25,-24 24,0 1,-24 0,-1 0,0-25,-25 25,26-25,-1 24,-25-24,25 0,1 0,-1 0,50 0,-1 0,1 0,0 0,0 0,0 25,24-25,-24 0,25 25,-26-25,1 0,25 0,-25 25,-25-50,24 0</inkml:trace>
  <inkml:trace contextRef="#ctx0" brushRef="#br0" timeOffset="86919.2338">20538 4490,'0'24,"0"1,-25 0,25 0,0 0,-24-1,-1 1,0 0</inkml:trace>
  <inkml:trace contextRef="#ctx0" brushRef="#br0" timeOffset="87706.8197">21059 3671,'0'-25,"0"50,0 0,0 25,0 24,0-24,0 24,-25 0,25 1,0-1,0 1,0-1,0-24,0 24,0-24,0-26,0 1,0 0,0-50,0-24,0 24,0-25,0 1,25-1,-25 0,0 1,25-26,-25 26,25-26,-25 26,25-1,-25 25,24 1,1-1,0 0,-25 0,25 25,0 0,-1-25,1 25,0 0,0 0,-25 25,-25 0,25 0,0 0,-25-1,25 1,0 25,0-25,-25 24,25 1,0-25,0 24,0 1,0-1,25-24,-25 25,0-25,0 24,0-24,25 0,-25 0,0-1,-25-24,0-24,1-1</inkml:trace>
  <inkml:trace contextRef="#ctx0" brushRef="#br0" timeOffset="87867.5992">21059 4142,'25'0,"0"0,0 25,-1-25,1 0,-25 25,25-25,-50 25,0 0</inkml:trace>
  <inkml:trace contextRef="#ctx0" brushRef="#br0" timeOffset="88003.7848">21059 4291,'25'25,"0"-25,0 0,-1 0,1 0,0 0,0 0,0 0,-50 25,0 0</inkml:trace>
  <inkml:trace contextRef="#ctx0" brushRef="#br0" timeOffset="88259.1337">20836 4614,'0'24,"25"-24,0 0,-1-24,26 24,0 0,-1 0,1 0,-1 0,1 0,24-25,-24 25,0 0,-26 0,26 0,-25 0,0 0,-1 0,-24 25,-24-25,-1 0</inkml:trace>
  <inkml:trace contextRef="#ctx0" brushRef="#br0" timeOffset="100119.2242">11088 5779,'-25'-24,"0"24,0 24,0-24,-24 25,24 0,0 0,-24-25,24 25,0 0,0-25,25-25,0 0,25 0,0 25,0 0,-1 25,-24 0,25 0,0 24,-25 1,0 24,0-24,0 24,0 1,0-1,0 0,0 1,0-26,-25 1,25 0,0-26,25-24,-25-24,0-26,0 25,25-24</inkml:trace>
  <inkml:trace contextRef="#ctx0" brushRef="#br0" timeOffset="100830.7827">10988 6052,'0'0,"25"-24,-25-1,25 25,0 0,-25-25,25 25,-1 0,1 25,0-25,-25 25,-25-1,0 26,1-25,-1 0,0-1,0 1,0 0,1 0,-1-25,50 0,-1-25,1 0,0 0,25 1,-26-26,26 25,-25-24,25 24,-26-25,26 25,-25 1,0-1,-1 0,-24 0,-24 25,-1 0,0 0,0 25,0-25,1 0,-1 0,50 25,-25 0,24-1,-24 26,0-25,0 24,0 1,0 0,0-26,-24 26,24 0,0-26,0 26,0-25,-25-25,50-25,-25 0,0-24,24 24,-24-25,25 1,0 24,0-25,0 25,-1 1,1-1,0 0,0 0,0 25,-1 0,26 0,-25-25,0 50,-1-25,-48 25,-1 0,0-25,0 25,0-25,1 0,-1 24,0-24,25 25,-25-25,25 25,0 0,0 24,0 1,0 0,0-1,0 1,0-1,0 1,25 24,-25-24,0 0,0-1,0-24,0 25,0-26</inkml:trace>
  <inkml:trace contextRef="#ctx0" brushRef="#br0" timeOffset="101063.3269">11807 5730,'0'25,"0"-1,0 1,0 0,-25 25,25-25,-25 24,1 1,-1-1,0 1,0-25,0 24,1 1,-1-25,0 0,0-1,-24-24,24 0,25-24</inkml:trace>
  <inkml:trace contextRef="#ctx0" brushRef="#br0" timeOffset="101223.1202">11633 5953,'0'0,"25"-25,0 25,25-24,-1 24,1-25,-1 25,-24 0,25 0,-1 0,-24 0,25 0,-25 25,-1-25,1 0,0 0,-50 24,0-24,1 25,-1-25,0 25</inkml:trace>
  <inkml:trace contextRef="#ctx0" brushRef="#br0" timeOffset="101395.7374">11857 6052,'0'25,"-25"0,25 0,0 0,0-1,0 26,0-25,0 24,0 26,0-26,0 1,0-25,0 24,-25-24,25 25,0-25,25-50,-25 0,0-25</inkml:trace>
  <inkml:trace contextRef="#ctx0" brushRef="#br0" timeOffset="101783.0451">11981 6077,'0'-25,"0"1,24 24,1 24,-25 1,0 0,0 0,0 0,0-1,0 1,0 0,0 25,0-26,0 26,0-25,25 24,-25 1,0-25,0 24,0 1,25-25,-25 24,0-24,0 0,0 0,0 0,-25-25,0-25,0 0,1 0,24 0,-25-24,0 24,25-25,-25 26,0-26,25 25,-24-24,24 24,0 0,0 0,24 0,1 25,0-24,0 24,0 0,-1 0,1 24,-25 1,-25 0</inkml:trace>
  <inkml:trace contextRef="#ctx0" brushRef="#br0" timeOffset="101883.255">11857 6499,'24'0,"1"0,0 0,0-25,0 25,-1-25,26 25,-25-25</inkml:trace>
  <inkml:trace contextRef="#ctx0" brushRef="#br0" timeOffset="102375.4403">12849 6028,'0'-25,"0"50,25-25,-25 49,0-24,0 25,0-1,0 26,0-26,0 1,0-25,0 24,0-24,0 0,0-50,0 0,0-24,0 24,0-25,0 1,24-1,-24 0,0 26,25-1,0 0,0 25,0 0,-1 0,-24 25,25-25,0 0,0 25,0-25,-1 0,-73 0,74-25</inkml:trace>
  <inkml:trace contextRef="#ctx0" brushRef="#br0" timeOffset="102588.0253">13196 6201,'0'-25,"25"25,0 0,0-24,24 24,-24-25,25 25,-26 0,26-25,-25 25,0 0,-1 0,-48 25,-26-75,25 50,0 25</inkml:trace>
  <inkml:trace contextRef="#ctx0" brushRef="#br0" timeOffset="102739.4182">13295 6003,'25'25,"-25"-1,0 1,0 25,0-25,0 24,0 1,0-1,0-24,0 25,25-25,-25-1,0 1,25-50,-25 1</inkml:trace>
  <inkml:trace contextRef="#ctx0" brushRef="#br0" timeOffset="102919.3339">13643 5904,'0'24,"0"1,24 0,-24 25,0-26,0 26,0 0,-24-1,24 1,0-1,0 26,0-26,0-24,0 25,-25-25,50 24,-50-49,25 25</inkml:trace>
  <inkml:trace contextRef="#ctx0" brushRef="#br0" timeOffset="104539.0924">14263 6028,'0'24,"0"-48,0-1,0 0,24 0,-24 0,0 1,0-1,0 0,0 50,0 0,0 24,0 1,0-1,-24 1,24 24,0-24,-25 0,25-1,-25 1,25-1,0-24,-25 0,25 0,0-50,0-25,0 1,0-1</inkml:trace>
  <inkml:trace contextRef="#ctx0" brushRef="#br0" timeOffset="104899.2422">14287 5829,'0'-25,"25"25,-25-25,25 25,0 0,0 0,0 25,-1-25,-24 25,25-25,0 25,-25 0,0 0,0-1,0 1,0 0,-25 0,0 0,1 24,-1-24,0 0,0-25,0 25,0-1,50-48,0 24,-25-25,25 25,0-25,0 25,-1 0,1 25,0-25,-25 25,25-1,0 1,-25 0,0 0,0 0,0-1,-25 1,0 25,25-25,-25-1,0 1,1 0,-26 0,25 0,0-1,0-24,1-24,-1-1,25 0,0 0</inkml:trace>
  <inkml:trace contextRef="#ctx0" brushRef="#br0" timeOffset="105007.2459">14263 6325,'0'0,"24"-74,1 74,0 25,0-1,0 1,24 25,-24-25,0-1,0 1,0 0,-1 0,1 0,25-1,-25-24</inkml:trace>
  <inkml:trace contextRef="#ctx0" brushRef="#br0" timeOffset="105487.2206">14858 6028,'0'24,"0"1,0 0,0 25,0-1,0-24,0 25,0-26,25 1,-25 0,25-50,-1 0,-24 1,25-26,0 0,0 1,0-1,-25 1,24 24,1 0,-25 0,25 25,-25 25,0 0,0 24,0-24,0 25,0-1,-25 1,25-25,0 0,0-1,25-24,-25-24,0-1,25 0,-25-25,25 26,-1-26,-24 0,25 1,0 24,0 0,-25 0,25 1,-25 48,0 1,0 25,-25-25,25 24,-25 1,25-1,-25-24,0 25,1-1,-1-24,0 25,25-25,-25-1,0 1</inkml:trace>
  <inkml:trace contextRef="#ctx0" brushRef="#br0" timeOffset="105603.3811">15230 6276,'25'24,"0"-24,-25 25,24 0,1 0,0 0,25-1,-25 1,-50-74,50 49</inkml:trace>
  <inkml:trace contextRef="#ctx0" brushRef="#br0" timeOffset="105919.3086">15577 5904,'0'24,"0"1,25 0,-25 25,25-26,0 26,-25 0,0-1,25-24,-25 25,0-26,0 1,0 0,24-50,-24 0,25 1,0-1,0 0,0 0,-1-24,1 24,0 25,0-25,0 25,-50 0,0 25,0 0</inkml:trace>
  <inkml:trace contextRef="#ctx0" brushRef="#br0" timeOffset="106087.7371">15553 6449,'24'0,"1"0,25 0,-25 0,24 0,1 0,-25-25,24 25,-24 0,25 0,-26 0,1-24,0 24,0 0</inkml:trace>
  <inkml:trace contextRef="#ctx0" brushRef="#br0" timeOffset="106463.7591">16222 5804,'0'-25,"25"25,0 0,0 0,-1 0,1 0,0 0,0 25,0-25,-25 25,0 0,0 0,0 0,-25-1,0 1,0 0,0-25,25 25,-24-25,48 0,1 25,0-25,-25 24,25-24,-25 25,25-25,-25 25,0 0,-25 0,25-1,-25 1,25 0,-25 0,0 0,25-1,-24-24,-1 25,0-25,0 0,25-25,-25 1,25-1,-24 0,24 0</inkml:trace>
  <inkml:trace contextRef="#ctx0" brushRef="#br0" timeOffset="106615.9785">16197 5879,'0'0,"0"25,0-1,25 26,-25 0,0-1,0 1,0-1,0 1,0 0,0-1,0 1,0-1,0-24,0 0,0 0,25-50,-25 0,25 0</inkml:trace>
  <inkml:trace contextRef="#ctx0" brushRef="#br0" timeOffset="106843.6945">16545 5655,'0'25,"0"0,0 0,0 0,0-1,0 1,0 0,25 0,-1-25,-24-25,25 25,0 0,25-25,-26 25,1 0,0-25,25 25,-26 0,1 0,-25 25,0 0,-25-25,1 25,-1 0</inkml:trace>
  <inkml:trace contextRef="#ctx0" brushRef="#br0" timeOffset="106991.0593">16619 5928,'-25'25,"25"0,0 0,0 0,0 24,0 1,0-1,-24-24,24 25,0-1,-25 1,25 0,0-26,0 1,0 0,0-50,0 0</inkml:trace>
  <inkml:trace contextRef="#ctx0" brushRef="#br0" timeOffset="107143.8852">16718 5978,'25'25,"-25"0,0-1,25 26,-25-25,0 24,0 1,-25 24,25-24,-25 24,25-24,0 0,-24 24,24-24,-25-26,25 1</inkml:trace>
  <inkml:trace contextRef="#ctx0" brushRef="#br0" timeOffset="107735.1228">17363 5804,'0'-25,"25"25,0 0,0 0,-1 25,1-25,-25 25,0 0,0 0,0 0,-25-1,25 1,-24 0,-1 0,0 0,25-1,0 1,25-25,-25 25,25 0,-25 0,24-1,-24 1,25 25,-25-25,0 24,0-24,0 0,0 24,-25-24,25 0,-24 0,24 0,-25-1,0-24,0 0,25 25,-25-50,1 25,-1-24,0 24,25-25,-25 0,0-25,1 26,24-26,-25 25,25 0,0 1,0-1,25 25,-1 0,1 0,0 25,0-25,0-25,24 25,-24 0,0 0,0 0,-1 0,1-25,0 25,0 0,0 0,0 0,-1-25,1 0</inkml:trace>
  <inkml:trace contextRef="#ctx0" brushRef="#br0" timeOffset="107947.3366">17934 5779,'0'25,"25"-25,-1-25,1 25,0 0,25 0,-26 0,1 0,0 0,25 0,-50 25,-25-25,-25-25,1 25</inkml:trace>
  <inkml:trace contextRef="#ctx0" brushRef="#br0" timeOffset="108335.5135">17884 5978,'25'25,"-25"0,25-1,-25 26,0-25,0 24,25-24,-50 25,25-1,0-24,0 0,0 0,0 0,25-25,-25-25,24 0,-24-25,25 26,0-26,0-24,0 24,-25 0,24-24,-24 24,0 1,25-26,-25 26,0-1,0 25,-25 0,25 1,0-1,0 50,0 24,25-24,-25 25,25-1,0 1,-25 24,25 1,-1-26,1 26,0-1,0-24,0 24,-25-24,24-1,1 1,-25-25,25 24,-25-24,0 0,-25-50,25 0,-25-24</inkml:trace>
  <inkml:trace contextRef="#ctx0" brushRef="#br0" timeOffset="108479.1148">18256 5556,'25'25,"0"-25,0 25,-1 0,1-1,0-24,0 25,0-25,24 25</inkml:trace>
  <inkml:trace contextRef="#ctx0" brushRef="#br0" timeOffset="108762.9158">18951 5631,'-25'-25,"50"25,0-25,-1 25,1 0,0 25,0-25,24 0,-24 0,0 0,-25 25,25-25,-25-25</inkml:trace>
  <inkml:trace contextRef="#ctx0" brushRef="#br0" timeOffset="108915.3412">19025 5507,'-25'24,"25"1,0 0,0 0,0 0,0-1,0 26,0-25,0 0,0 24,-24-24,24 0,0 0,-25 0,25-1,-25-24,0 25</inkml:trace>
  <inkml:trace contextRef="#ctx0" brushRef="#br0" timeOffset="109090.9078">18653 5904,'0'0,"0"-25,25 0,0 25,24 0,1 0,0 0,24 0,-24 0,24 0,0 0,-24 0,24 0,-24 0,0 0,-26 0,1 0,0 0</inkml:trace>
  <inkml:trace contextRef="#ctx0" brushRef="#br0" timeOffset="109283.3663">19149 5680,'-25'0,"25"25,0 0,-24 0,24 24,-25 1,0 0,0-1,0 1,-24-1,24 1,-25 0,26-1,-1-24,-25 25,50-26,-25-24,1 25,24-50</inkml:trace>
  <inkml:trace contextRef="#ctx0" brushRef="#br0" timeOffset="110039.0388">19000 5978,'0'25,"0"0,25-1,-25 1,0 25,0-25,0 24,0-24,0 0,0 24,0-24,0 0,0 0,0-50,0 0,0 0,0 1,25-1,-25-25,0 25,0 1,25-26,-25 25,25 0,-1 25,-24-24,25 48,-25 1,25 0,-25 0,0 0,0-1,-25 1,25 0,-25 0,25 0,-24-50,48 25,-24-25,0 0,25 0,-25 1,25-1,0 0,0 0,-1 0,26 1,-25 24,0-25,-1 25,1 0,0 0,0-25,0 25,-1 0,1 0,0 0,0-25,0 25,0 0,-1-25,1 25,0 0,0 0,0 0,-25 25,0 0,0 0,0 0,0-1,-25 1,0 0,0 0,0 0,1-1,24 1,-25 0,0 0,0-25,0 25,0-25,1-25,-1 0,25 0,-25 0,25 1,0-1,0 0,0 0,-25 0,25 1,0-1,25 25,-25 25,0-1,0 1,0 0,0 25,0-1,0 1,0-1,0 26,0-26,0 1,0 24,0-24,0 24,0-24,-25 0,25-1,0-24,-25 0,25 0</inkml:trace>
  <inkml:trace contextRef="#ctx0" brushRef="#br0" timeOffset="110892.0182">19993 5531,'0'-24,"24"48,1-24,-25 25,25 0,-25 0,25-25,0 0,-1 0,1 0,0 0,25-25,-26 25,1-25,25 25,-25-25,-1 25,1 0,0 0,-25 25,-25-25,25 25,-25-25,1 25,-26 0,25-25,0 24,-24 1,24 0,0 0,0-25,1 25,48-25,1 0,0 0,0-25,0 25,-1-25,1 0,0 25,-25-25,25 25,-50 0,0 0,25 25,-25 0,1 0,-1 0,0 24,0-24,0 25,1-25,-1-1,25 1,0 0,0 0,25-50,-1 25,-24-25,25 25,25-25,-25 25,-1 0,1-24,0 24,0 0,-25 24,-25 1,0 0,-24 0,24 0,-25-1,25 1,-24 0,-1 0,1 0,-1-1,25 1,0 0,1 0,24 0,24-50,1 25,0 0,25-25,-1 0,26 25,-26-25,1 1,24-1,-24 25,-1-25,1 25,0-25,-26 25,1 0,-25-25,-25 25,1 0</inkml:trace>
  <inkml:trace contextRef="#ctx0" brushRef="#br0" timeOffset="111099.8072">20340 5978,'0'-25,"0"50,25 25,-25-26,0 26,24 0,-24-1,0 26,0-26,0 26,0-26,-24 1,24-25,0 24,-25-24,25 0,-25 0,0-1,25-48,-25 24,1 0,-1-25,-25 0,25 0</inkml:trace>
  <inkml:trace contextRef="#ctx0" brushRef="#br0" timeOffset="111255.9474">20067 6028,'25'24,"0"1,-1 0,1 0,0 0,-25-1,25 26,0-25,-1 0,1-1,0 1,0 0,-25 0,-50-75,25 50</inkml:trace>
  <inkml:trace contextRef="#ctx0" brushRef="#br0" timeOffset="121958.9581">20836 5705,'-25'-25,"25"50,25-25,0 0,0 0,-1-25,26 25,-25 0,0 0,-1 0,1-25,0 25,-50 25,0-25,1 25</inkml:trace>
  <inkml:trace contextRef="#ctx0" brushRef="#br0" timeOffset="122131.8304">20687 6003,'0'0,"-25"0,50 0,0 0,0 0,0 0,24 0,-24-25,25 25,-1-25,-24 25,25 0,-1-25,-24 25,25 0,-26 0,1 0,-50 0</inkml:trace>
  <inkml:trace contextRef="#ctx0" brushRef="#br0" timeOffset="122347.0918">20960 5804,'0'-25,"0"50,0 0,0 25,0-1,25 1,-25 24,0 1,25-1,-25 1,0-1,0-24,0-1,0-24,0 25,0-26,0 1,-25-25,0 0,0-25,0 1,1-1,24 0</inkml:trace>
  <inkml:trace contextRef="#ctx0" brushRef="#br0" timeOffset="122783.8535">21530 5556,'25'-25,"0"50,0-25,0 0,24 0,-24 0,25 0,-25-25,-1 25,1 0,-50 0,1 0,-1 0,0 25,0-25,0 0,0 0,1 25,24 0,0 0,0-1,0 1,0 0,0 0,24 0,-24-1,0 1,0 0,0 0,-24 0,-1 0,0-25,0 0</inkml:trace>
  <inkml:trace contextRef="#ctx0" brushRef="#br0" timeOffset="122947.1889">21282 5680,'0'0,"0"25,25 25,-25-26,25 26,-25 0,25-25,-25 24,0 1,0-25,0 24,0-24,25 0,-25 0,0-50</inkml:trace>
  <inkml:trace contextRef="#ctx0" brushRef="#br0" timeOffset="123139.585">21406 5854,'0'0,"0"-25,0 0,25 25,0-25,25 25,-26-24,26 24,0 0,-1 0,1-25,0 25,-1 0,1 0,-25 0,-1 0,26 25,-25-25,-25 24,0 1,-25-25,0 25,0 0,1 0,-1-25,-25 25,25-1,-24 1,-1-25</inkml:trace>
  <inkml:trace contextRef="#ctx0" brushRef="#br0" timeOffset="123295.3062">21481 5705,'0'0,"0"25,0 0,25-1,-25 26,0-25,0 0,0 0,0-1,24 1,-24 0,25-25,0-25,0 0,0 1,-1-1</inkml:trace>
  <inkml:trace contextRef="#ctx0" brushRef="#br0" timeOffset="123466.8581">21803 5655,'0'0,"0"-24,25 24,-50 0,25 24,-24 1,24 25,-25-1,0 1,-25 0,25-1,1 1,-26 24,25-24,-24 24,-1-24,25 0,0-1,1 1,-1-25,0-1</inkml:trace>
  <inkml:trace contextRef="#ctx0" brushRef="#br0" timeOffset="123627.0844">21754 5928,'25'25,"-1"-25,1 25,0 0,0 0,0-1,-1 1,1-25,-25 25,0 0,-25-25,1 0</inkml:trace>
  <inkml:trace contextRef="#ctx0" brushRef="#br0" timeOffset="124019.0594">21704 6127,'25'25,"-25"-1,-25 1,25 0,-25 0,0 0,1-25,48 0,-24-25,25 25,0 0,0 0,0 0,0 0,-1 0,-24 25,25-25,-25 24,0 1,0 0,-25-25,1 25,-1 0,0-25,0 0,0 24,0-24,1 0,-1 0,0 0,50 0,0 0,-1 25,1-25,-25 25,25-25,0 25,0-25,0 0,-1 25,1-25,0 0,0 0,0 0,-1-25,1 25,-25-25</inkml:trace>
  <inkml:trace contextRef="#ctx0" brushRef="#br0" timeOffset="124176.0095">22175 6449,'25'0,"-50"-25,1 25</inkml:trace>
  <inkml:trace contextRef="#ctx0" brushRef="#br0" timeOffset="193575.753">2729 7516,'0'25,"0"-1,0 26,0 0,0 24,24 0,-24 1,0 24,0-24,0-1,25 0,-25 1,0-26,0 1,0 0,0-26,0 1,0 0,25 0,-25-50,0-25,0 26,0-26,0-24,-25-1</inkml:trace>
  <inkml:trace contextRef="#ctx0" brushRef="#br0" timeOffset="193823.0174">2753 7590,'0'0,"0"-25,25 1,0 24,0 0,0 0,-1 0,1 0,0 24,0-24,0 25,-1-25,1 25,-25 0,25 0,-25-1,0 1,0 0,-25 0,25 0,-25 24,1-24,-1 0,-25 0,25 24,1-49,-1 25,0 0,0-25,0 0,1 0,-1-25</inkml:trace>
  <inkml:trace contextRef="#ctx0" brushRef="#br0" timeOffset="194855.0077">3125 8012,'0'-25,"0"0,25 25,0 0,0-25,0 25,-1 25,1-25,0 0,-25 25,-25 0,25 0,-25 0,1-1,-1 26,-25-25,25 0,1-1,-1 1,0 0,0 0,50-25,0-25,0 25,-1 0,26-25,-25 25,24 0,-24-25,25 25,-25-24,-1 24,1 0,0-25,0 25</inkml:trace>
  <inkml:trace contextRef="#ctx0" brushRef="#br0" timeOffset="195103.0783">3547 7813,'0'25,"0"0,0 0,0 24,0-24,0 25,0 0,0-1,0 1,0-25,0 24,0-24,0 0,0 0,0-1,25 1</inkml:trace>
  <inkml:trace contextRef="#ctx0" brushRef="#br0" timeOffset="197627.0772">1612 9302,'25'0,"0"0,0 0,0 0,-1 0,26 0,-25 0,24-25,-24 25,0 0,0 0,0-25,-1 25,-24 25,25-25,0 0,-25 25</inkml:trace>
  <inkml:trace contextRef="#ctx0" brushRef="#br0" timeOffset="197871.9071">2257 8979,'-25'25,"25"0,-24 0,-1 24,25-24,-25 25,0-1,0 1,1 24,-1 1,0-1,0-24,0 24,1-24,24-25,-25 24,25-24,0 0,0 0,25-25,-25-25,0 0</inkml:trace>
  <inkml:trace contextRef="#ctx0" brushRef="#br0" timeOffset="198275.3041">2282 9327,'25'0,"0"0,-1 0,1 0,-25 24,25-24,-25 25,25-25,-25 25,-25 0,25 0,-25-1,25 1,-25 25,1-25,-1 24,0-24,0 0,0 0,50-50,0 0,0 0,0 25,-1-25,1 25,0 25,0 0,-25 0,0 0,0-1,0 1,0 0,0 0,-25 24,25-24,-25 0,25 0,-25 0,25-1,-24-24,-1-24</inkml:trace>
  <inkml:trace contextRef="#ctx0" brushRef="#br0" timeOffset="277087.8116">4787 9128,'-25'-25,"1"25,-1 0,0 25,0-25,0 25,-24-25,24 25,-25 0,26-25,-1 24,0-48,25-1,25 25,-25 25,25-25,-1 0,-24 24,25 26,-25 0,0-1,25 1,-25 24,0-24,0 24,0-24,0-25,0 24,0-24,0 0,0 0,0-50,0 0,0 0</inkml:trace>
  <inkml:trace contextRef="#ctx0" brushRef="#br0" timeOffset="277315.764">4614 9351,'0'0,"24"-24,1 24,0 0,0 24,0 1,-1-25,-24 25,0 0,0 0,0-1,-24 1,-1 0,0 25,0-26,0 1,1-25,24 25,0-50,24 0,1-24,0-1,25 1,-26-26,26 26,0-1</inkml:trace>
  <inkml:trace contextRef="#ctx0" brushRef="#br0" timeOffset="277767.9678">5011 9128,'0'0,"0"25,-25-25,-25 0,25 25,1-25,-1 0,0 0,50 0,0 0,-25 25,24-1,-24 1,0 25,0-25,0 24,0 1,0-1,0-24,-24 25,24-1,0-24,-25 0,25 0,0-50,25 0,-25 0,0 1,24-26,1 25,-25-24,25 24,0-25,0 25,24 1,-24-1,0 25,0-25,-1 25,-24-25,25 25,0 0,-50 0,0 25,1-25,-1 25,0 0,25-1,-25 26,25-25,0 24,0 1,25 0,-25-1,0 1,0-1,25 26,-25-26,0 1,0 0,0-1,-50-74,50 50</inkml:trace>
  <inkml:trace contextRef="#ctx0" brushRef="#br0" timeOffset="277999.7682">5482 8930,'0'24,"0"1,0 0,0 0,0 25,0-1,0 1,-25-1,25 1,-25 24,0-24,1 0,-1-1,0 1,0-25,0-1,1-24,-1 0,25-24</inkml:trace>
  <inkml:trace contextRef="#ctx0" brushRef="#br0" timeOffset="278782.7052">5259 9227,'0'-24,"0"48,24-73,1 49,25-25,-25 0,24 25,1-25,-1 25,-24 0,25-24,-1 24,-24 0,25 0,-25 0,24 0,-24 0,-25 24,-25 1,0-25,1 25,-1-25,0 25,0-25,0 25,1-25,-1 24,0-24,0 0,25 25,0 0,-25 25,25-26,25 26,-25-25,0 24,0 1,0 24,0-24,0 0,0-1,0-24,0 0,0 0,0-1,0-48,0-1,25 0,-25-25,0 1,25-1,-25 1,0-26,0 26,25-1,-25 0,0 26,24-1,-24 0,25 0,0 0,0 25,0 0,-25 25,0 0,0 0,0 0,0-1,0 26,0 0,0-26,0 26,0 0,0-1,0 1,0-1,24 1,-24-25,0 24,0-24,0 0,25-25,-25 25,-25-25,1-25,24 0,-25 0,25 1,-25-1,0-25,0 1,25-1,-24 25,24-24,-25 24,25 0,25 0,-1 0,1 25,-25 25,25-25,0 0,-25 25,0 0,0 0,0-1,-25 1,25 0,-25 0,0-25,25 25,-24-25,48-25,-24 0,25 0,0 0,0 1,-25-1</inkml:trace>
  <inkml:trace contextRef="#ctx0" brushRef="#br0" timeOffset="279000.0108">6176 9153,'25'0,"0"0,0 25,0-25,-1 0,-24 25,25-25,0 24,-50-24</inkml:trace>
  <inkml:trace contextRef="#ctx0" brushRef="#br0" timeOffset="279430.9274">6077 9302,'0'25,"0"-1,0 1,25 0,-25 0,0 0,0 24,0-24,0 0,0 0,25-25,-25-25,25 0,-25 0,24-24,1 24,0 0,0 0,0 25,-1 0,-24 25,0 0,0 0,0-1,0 26,0-25,-24 0,24-1,0 1,24-25,-24-25,25 1,0-1,0 25,0-25,-25 0,24 25,1 0,0 0,-25 25,0 0,0 0,-25-1,0 1,1 0,-1 0,0 0,0-1,0 1,1-25,-1 0</inkml:trace>
  <inkml:trace contextRef="#ctx0" brushRef="#br0" timeOffset="279902.9155">6945 9079,'25'-25,"0"50,0-25,-25 24,25-24,-25 25,24 0,-24 0,0 0,0-1,0 1,-24 0,-1 0,0 0,0-25,50 0,0-25,0 25,-1 25,1-25,0 24,0 1,-25 0,0 0,0 24,0-24,0 0,-25 0,0 0,25-1,-25-24,25 25,-24 0,-1-25,0 0,0 0,0-25,-24-49,49 24,0 1</inkml:trace>
  <inkml:trace contextRef="#ctx0" brushRef="#br0" timeOffset="280387.6529">7491 9029,'25'0,"0"25,-1-25,1 25,-25-1,0 1,0 0,0 0,25-25,0 0,-25 25,25-25,-25 24,0 1,-25 0,25 0,-25-25,25 25,-25-1,0 1,1 0,-1 0,0-25,0-25,0 0,25 0,-24 1,24-26,0 25,0 0,0 1,0-1,0 0,24 50,-24 24,0-24,0 25,0-1,0 1,0 24,0-24,0 24,-24 1,24-26,0 1,0 0,24-26,-24-48,25-26,-25 25,25-24</inkml:trace>
  <inkml:trace contextRef="#ctx0" brushRef="#br0" timeOffset="280711.3486">7689 9054,'0'-25,"25"50,-25 0,25-25,-25 24,25-24,0 0,24 0,-24-24,0 24,0 0,24-25,-24 25,0 0,-50 0,0 25,0-25,1 24,-1-24,0 25,0 0,0-25,1 25,-1 0,0-25,25 24,0 1,0 0,0 25,0-26,0 26,0-25,0 24,0-24,0 25,0-25,0-1,0 1,0-50,0 1,25-1</inkml:trace>
  <inkml:trace contextRef="#ctx0" brushRef="#br0" timeOffset="280846.9107">7913 9178,'0'0,"-25"0,50 25,-25-1,-25 26,25 0,0-1,25 1,-25 24,0-24,0 24,-25 1,25-1,0-24,0-1,0 1</inkml:trace>
  <inkml:trace contextRef="#ctx0" brushRef="#br0" timeOffset="281391.6579">8260 9029,'25'0,"0"0,-25 25,24-25,1 0,0 25,-25-1,25 1,-25 0,0 0,0 0,-25-1,25 1,-25 0,0 0,25 0,-24-1,24 1,-25 0,50-25,-25 25,24 0,-24-1,25 1,-25 0,0 0,25 0,-25 24,0-24,0 0,0 0,0-1,-25 1,25 0,-25 0,1 0,-1-25,0 0,0 0,0-25,1 0,-1 0,25 0,-25 1,25-26,-25 25,25 0,0 1,25-1,0 25,0 0,-25-25,24 25,26 0,-25 0,0 0,-1-25,26 25,-25 0,0-25,-1 25,26 0,-25-24,0 24,-1 0</inkml:trace>
  <inkml:trace contextRef="#ctx0" brushRef="#br0" timeOffset="281607.1482">8781 9203,'0'-25,"25"25,-1 0,1 0,0 0,0 0,0 0,-1 0,-24 25,-24-1</inkml:trace>
  <inkml:trace contextRef="#ctx0" brushRef="#br0" timeOffset="281955.5633">8706 9475,'0'25,"0"0,0 0,25 0,-25-1,0 1,25-25,-25 25,0 0,25-25,-25-25,0 0,25 0,-25-24,0-1,24 1,-24-26,0 26,0-26,0 26,0-26,0 1,0 49,-24-25,24 25,0 50,24 0,-24 0,25 25,-25-1,25 26,0-1,0 0,-25 1,49 24,-49-25,25 1,0-1,0-24,0-1,-1 1,-24-25,0 24,25-49,-25 25,-25-74,25 24</inkml:trace>
  <inkml:trace contextRef="#ctx0" brushRef="#br0" timeOffset="282106.9294">8979 8905,'25'25,"0"-25,0 24,0 1,-1 0,1 0,0 0,0 0</inkml:trace>
  <inkml:trace contextRef="#ctx0" brushRef="#br0" timeOffset="282403.4129">9451 9302,'0'-25,"24"25,1 0,0 25,25-25,-26 0,1 0,25 0,-25 0,-1 0,1 0,0 0,-50 0,0 25,1-25</inkml:trace>
  <inkml:trace contextRef="#ctx0" brushRef="#br0" timeOffset="282558.8476">9401 9500,'25'0,"0"0,-1 0,1 0,0-25,25 25,-1 0,-24 0,25 0,-26-24,26 24,-25 0,0 0,-1 0,1 0,0-25</inkml:trace>
  <inkml:trace contextRef="#ctx0" brushRef="#br0" timeOffset="282899.342">10021 9252,'-25'-25,"0"50,25 0,0 0,0 24,0 1,0 0,25-1,-25-24,25 25,0-26,0 1,0-25,-1 0,1 0,0-25,0 1,0-1,-1-25,1 1,-25 24,25-25,-25 1,0 24,0-25,0 25,0-24,-25 24,25 0,-25 0,1 1,-1 24,0 0,0 24,0 1,1 0,-1 0,0 24,25-24,-25 25,25-25</inkml:trace>
  <inkml:trace contextRef="#ctx0" brushRef="#br0" timeOffset="288706.9321">11956 9128,'25'-25,"-25"1,0-1,0 50,0-1,24-24,-24 25,0 0,0 0,0 24,0-24,0 25,0-1,0 1,0-25,0 24,0 26,0-26,0 1,0 0,0-1,0 1,0-1,0 1,0 0,0-1,0 1,0-25,0 24,0 1,0 0,0-1,25 1,-25-25,0 24,0 1,0-1,0 1,0-25,0 24,0 1,0-25,0 24,0-24,0 0,0 0,0 0,0-1,0 1,0 0,0 0,0-50,0 0,0 0,0-24,-25 24,25-49,0 24</inkml:trace>
  <inkml:trace contextRef="#ctx0" brushRef="#br0" timeOffset="292730.783">12526 8855,'0'0,"0"25,25 0,-25 0,0 24,25-24,-25 25,0-1,0-24,0 0,0 25,0-26,0 1,0 0,0 0</inkml:trace>
  <inkml:trace contextRef="#ctx0" brushRef="#br0" timeOffset="293142.9107">12601 9773,'-25'-25,"25"50,0 0,0 0,0-1,0 1,0 25,0-25,0 24,0-24,0 0,0 0,0 0,0-1,-25 1,50 0,-25-50</inkml:trace>
  <inkml:trace contextRef="#ctx0" brushRef="#br0" timeOffset="294486.8207">12452 10517,'25'0,"0"25,-1 0,1 0,0-25,-25 24,25 1,0-25,-25 25,0 0,0 0,0-1,-25-24,25 25,-25 0,0-25,0 25,1 0,-1-1,0-24,0 25,0-25,1 0,-1 0,0 0,50 0,0 0,-1 25,1-25,25 0,-25 0,24 25,-24-25,25 0,-26 0,26 0,-25 0,0-25,-1 50,1-25,-50 0,1 0,24-25,-25 25,0-25</inkml:trace>
  <inkml:trace contextRef="#ctx0" brushRef="#br0" timeOffset="295610.4051">13692 8880,'-25'-25,"25"50,0 0,0 0,0 24,0-24,0 0,0 25,0-26,0 1,0 0,25-25,-25 25,0 0,0-1,0 1,-25 0</inkml:trace>
  <inkml:trace contextRef="#ctx0" brushRef="#br0" timeOffset="296135.4275">13519 9624,'24'-25,"1"25,0 0,-25 25,25-25,0 0,-1 0,-24 25,25-25,-25 25,0 0,-25-1,1 1,24 0,-25 0,0-25,0 25,0-1,1-24,48 0,1 0,0 0,0-24,0 24,-1 24,1 1,0-25,-25 25,0 0,0 0,0-1,0 1,-25 0,0 0,25 0,-24 0,-1-1,0-24,0 25,0-25</inkml:trace>
  <inkml:trace contextRef="#ctx0" brushRef="#br0" timeOffset="296495.1339">13246 10641,'-25'0,"50"0,0 0,-1 0,1 0,25 0,-25 0,-1 0,26 0,-25 0,0 0,-1 25,-24-50</inkml:trace>
  <inkml:trace contextRef="#ctx0" brushRef="#br0" timeOffset="296855.6776">13667 10492,'25'-24,"-25"-1,25 0,-25 0,25 0,-25 1,0-1,25 0,-25 0,24 25,-24-25,25 50,0 0,-25 0,0 0,25 24,-25-24,25 25,-25-1,24-24,1 25,-25-26,0 1,25 0,-25 0,0 0,0-1,0 1,-25-50,0 25,25-49,0 24</inkml:trace>
  <inkml:trace contextRef="#ctx0" brushRef="#br0" timeOffset="297023.2112">13965 10244,'-25'25,"25"0,0 0,-25 0,1-1,24 26,-25 0,0-1,0 1,0-1,1 1,-1-25,0 24,0 1,25-25,-25 0,25-1,-24-24</inkml:trace>
  <inkml:trace contextRef="#ctx0" brushRef="#br0" timeOffset="297627.4641">15081 8731,'-25'-25,"25"50,0 0,0 0,0 0,0 24,-24 1,24-25,0-1,0 1,0 0,0 0,24 0,-24 0,0-1,0 1,-24 0,24 0,-25 0</inkml:trace>
  <inkml:trace contextRef="#ctx0" brushRef="#br0" timeOffset="298043.1203">14660 9847,'0'0,"24"0,1 0,0 0,0 0,0 0,-1 0,1 0,0 0,0 0,0 0,-1 0,1 25,0-25,-25-25,0 1</inkml:trace>
  <inkml:trace contextRef="#ctx0" brushRef="#br0" timeOffset="298263.3645">15156 9599,'-25'-24,"25"48,0 1,0 0,0 0,0 0,0 24,0-24,0 0,-25 0,25-1,0 1,0 0,0 0,0 0,0-1,0 1,0 25,0-25,0 0</inkml:trace>
  <inkml:trace contextRef="#ctx0" brushRef="#br0" timeOffset="299058.9371">14957 10393,'0'0,"-25"-25,1 25,24 25,0 0,-25 0,25 24,-25 1,25 0,0-1,0 1,0-25,-25 24,50-24,-25 0,0 0,25-25,-25 24,25-24,-1 0,1 0,0-24,0-1,-25 0,25 0,-1 0,-24-24,25 24,-25 0,0 0,0 1,-25 24,25-25,-24 25,-1-25,0 50,0-25,-24 25,24-1,0 1,25 0,-25-25,25 25</inkml:trace>
  <inkml:trace contextRef="#ctx0" brushRef="#br0" timeOffset="299578.6967">15478 8930,'0'-25,"0"0,0 50,0 0,0-1,0 26,0 0,0-1,25 26,-25-26,-25 51,50-26,-25 25,0 0,0-24,0 24,0 0,0 0,0 1,0-26,0 25,0 1,0-26,0-24,0 24,0-24,0 24,0-49,0 24,0-24,0 0,0 0,0 0,0-50,0-25,0 25,-25-24</inkml:trace>
  <inkml:trace contextRef="#ctx0" brushRef="#br0" timeOffset="301035.6659">16173 9748,'-25'0,"50"25,-1-25,1 0,0 0,0 0,24-25,-24 25,0 0,0 0,0 0,0 0,-25 25,-25-25,0 25,-25 0</inkml:trace>
  <inkml:trace contextRef="#ctx0" brushRef="#br0" timeOffset="301207.2332">16098 9971,'25'0,"0"0,0 0,-1 0,1 0,0-24,0 24,0 0,24 0,-24 0,0 0,0 24,0-24,-1 0,1 0</inkml:trace>
  <inkml:trace contextRef="#ctx0" brushRef="#br0" timeOffset="301554.6996">16842 9674,'-24'0,"24"25,0-1,0 1,0 0,0 25,0-1,0-24,0 25,24-1,1-24,-25 0,25 0,0 0,0-25,-1 0,1-25,0 0,0 0,0 0,-1-24,-24 24,25-25,-25 25,25-24,-25 24,0 0,0 0,-25-24,25 24,0 0,-25 0,1 1,-1 24,0-25,0 50,0-1,-24 1,-1 0</inkml:trace>
  <inkml:trace contextRef="#ctx0" brushRef="#br0" timeOffset="311187.726">4043 12551,'-25'-25,"1"25,24 25,-25 0,25 0,0 0,0-1,0 26,0-25,0 0,0 24,-25-24,25 25,0-26,0 1,25 0,-25 0,0 0,25-25,-1 0</inkml:trace>
  <inkml:trace contextRef="#ctx0" brushRef="#br0" timeOffset="311951.432">4465 12626,'25'-25,"-25"0,0 0,0 0,0 1,0-1,0 0,-25 0,0 0,0 25,25-24,-25 24,1 24,-1-24,0 25,0 0,0 25,1-50,24 24,0 1,24 0,-24 0,0 0,25-1,0 1,0 0,-25 0,25 0,-1-1,1-24,0 25,-25 0,25 0,-25 0,25-1,-25 1,0 0,0 0,-25 0,25-1,-25 1,25 0,-25-25,25 25,-25-25,25 25,-24-25,-1 0,0 24,0-24,25-24,-25-1,1 0,24 0,0 0,24 1,-24-1,25-25,0 25,0 1,-25-1,25 0,-1-25,26 26,-50-1,25 0,0 0,-1 0,-24 1,25-1,-25 0,25 0,-50 25</inkml:trace>
  <inkml:trace contextRef="#ctx0" brushRef="#br0" timeOffset="314846.7293">5035 12725,'-24'0,"48"-25,1 25,0 0,0 0,0 0,-1 0,1 25,0-25,0 0,0 0,-1 0,1 0,0 0,0 0,-50-25</inkml:trace>
  <inkml:trace contextRef="#ctx0" brushRef="#br0" timeOffset="315227.8084">5407 12526,'25'0,"-25"25,25-25,0 25,0-25,-1 25,1 0,-25-1,0 1,0 0,-25 0,25 0,-24 24,-1-24,25 0,-25 0,0-1,0 1,1 0,-1-25,0 25,0-25,0 0,50 0,0 0,0 0,0 0,-1 0,26 0,-25-25,0 25,-1 0,1 0,0 0,0 0,0 0,-1 0,-48 25</inkml:trace>
  <inkml:trace contextRef="#ctx0" brushRef="#br0" timeOffset="316354.745">5928 12650,'-24'0,"24"-24,24 24,1 0,25 24,-25-24,24 0,-24 0,0 0,0 0,-1 0,1-24,0 24,0 0,0 0,-1 0,-24-25</inkml:trace>
  <inkml:trace contextRef="#ctx0" brushRef="#br0" timeOffset="316726.7462">6424 12650,'25'-24,"-25"-1,0 0,0 0,25 0,0 1,-25-1,25 0,-25 0,24 25,-24 25,25 0,-25 0,0 24,25-24,-25 25,25-26,-25 26,0-25,25 0,-25-1,24 1,-24 0,0 0,25-25,-25 25,-25-50,1-25,24 1,0 24</inkml:trace>
  <inkml:trace contextRef="#ctx0" brushRef="#br0" timeOffset="316951.0608">6722 12328,'-25'25,"25"0,-25-1,25 1,-24 0,24 25,-25-26,0 26,0 0,25-1,-25 1,1-1,24-24,-25 25,25-25,0-1,-25 1,25 0,0 0,0 0,-25-1,0-24</inkml:trace>
  <inkml:trace contextRef="#ctx0" brushRef="#br0" timeOffset="318110.525">7045 12551,'-25'-25,"0"25,50 0,0 25,-1-25,1 0,0 0,25 0,-26 0,1 0,25 0,-25 0,-1 0,1 0,0 25,0-25,-50-25</inkml:trace>
  <inkml:trace contextRef="#ctx0" brushRef="#br0" timeOffset="318554.8768">7689 12179,'-24'-25,"24"50,0 0,-25 0,25 0,-25 24,25 1,-25-1,0 26,1-26,24 26,-25-1,25-24,0 24,-25-24,25-25,25 24,-25-24,25 0,-1-25,1 0,0 0,0-25,-25 0,25 25,-25-25,24 1,-24-1,0 0,25 0,-25 0,0 1,-25 24,25-25,0 0,-24 25,-1-25,0 25,0 0,0 25,1-25,24 25,-25 0,0-1</inkml:trace>
  <inkml:trace contextRef="#ctx0" brushRef="#br0" timeOffset="321347.1262">8037 12675,'25'0,"-1"0,26 0,-25 0,0 0,24 0,-24 0,0 0,0 0,-1 0,1 0,0 0,0 0,-50 0,0-25</inkml:trace>
  <inkml:trace contextRef="#ctx0" brushRef="#br0" timeOffset="321786.7659">8582 12750,'-24'0,"24"-25,0 0,24 25,-24-25,25 0,0-24,0 24,-25 0,25 0,-1 1,1 24,-25 24,0 1,25 0,-25 0,25 24,-25-24,0 25,25-1,-25-24,24 25,1-25,-25-1,25 1,0 0,-25 0,0 0,25-25,-50 0,-25-50,25 25,25 0</inkml:trace>
  <inkml:trace contextRef="#ctx0" brushRef="#br0" timeOffset="322023.664">8954 12378,'0'24,"-24"-24,24 25,-25 0,25 0,-25 24,0 1,0 0,1-1,-1 1,-25-1,50 26,-25-26,1 1,24-25,-25 24,25-24,-25 0,25 0,0 0,0-50</inkml:trace>
  <inkml:trace contextRef="#ctx0" brushRef="#br0" timeOffset="322943.5267">9203 12650,'-25'0,"50"0,-1 0,1 0,0 0,25 0,-26 0,26-24,-25 24,24 0,-24-25,0 25,0 0,0 0,-1 25,-48-50,24 0</inkml:trace>
  <inkml:trace contextRef="#ctx0" brushRef="#br0" timeOffset="323362.7371">9823 12154,'0'0,"-25"0,25 25,0 25,0-25,0 49,-25-24,25-1,0 1,-25 24,25-24,0 24,-25-24,50-25,-25 24,0 1,0-25,0-1,25 1,-25 0,25-25,-25 25,25-25,-1 0,1 0,0-25,0 25,0-25,-25 0,24 1,1-1,-25 0,25 0,-25 0,0 1,-25-1,25 0,-25 25,1-25,-1 25,0 25,0-25,25 25,-25-25,1 25,24-1,-25 1,0 0</inkml:trace>
  <inkml:trace contextRef="#ctx0" brushRef="#br0" timeOffset="325455.5773">10592 12502,'0'-25,"-25"25,50 0,-1-25,1 25,25 0,-25 0,-1 0,1 0,25 0,-25 0,-1 0,1 0,0 0,-50 0,0 0</inkml:trace>
  <inkml:trace contextRef="#ctx0" brushRef="#br0" timeOffset="325663.2605">10616 12601,'-24'0,"48"0,1 0,25 0,-25-25,-1 25,1 0,0 0,0 0,0 0,-1 0,1 0,0 0,0 0,-50-25,50 25</inkml:trace>
  <inkml:trace contextRef="#ctx0" brushRef="#br0" timeOffset="326206.9351">11435 12353,'-25'-25,"25"50,-25-25,25 25,0-1,0 1,-24 0,24 0,0 0,0-1,0 1,24-25,-24 25,0 0,25-25,-25 25,0-1,25-24,0 25,0-25,-1 25,1-25,0 0,0 0,0-25,-1 0,-24 1,25 24,-25-25,0 0,0 0,25 0,-25 1,-25-1,25 0,0 0,0 0,-25 1,25-1,0 0,-24 25,-1-25,25 0,-25 25,0-24,0 24,1 0,-1 24,0 1,25 0,-25 0,0 0</inkml:trace>
  <inkml:trace contextRef="#ctx0" brushRef="#br0" timeOffset="328691.4671">14387 12303,'0'-25,"0"1,0-1,25 0,-1 25,1 0,0 0,0 0,0 25,-1-25,1 25,0-1,-25 1,0 0,0 0,0 0,-25-1,0 1,1 25,-1-25,0-1,0 26,-24-25,24 0,0-25,0 24,0-24,0 25,1-25,48 0,1 0,0 0,25-25,-25 25,-1 0,26 0,-25 0,0 0,-1-24,26 24,-25 0,0 0,-1 0,1-25,0 25</inkml:trace>
  <inkml:trace contextRef="#ctx0" brushRef="#br0" timeOffset="329099.2889">14932 12452,'-24'0,"24"-25,0 0,24 1,-24-1,0 0,25 0,-25 0,25 1,-25-1,25 0,-25 0,0 0,25 0,-1 1,1 48,0 1,-25 0,25 25,0-25,-25 24,24-24,1 25,-25-1,25-24,0 0,-25 24,25-24,-25 0,24 0,-24 0,0-1,25-24,-25 25,-25-50,-24-49,24 49</inkml:trace>
  <inkml:trace contextRef="#ctx0" brushRef="#br0" timeOffset="329318.9139">15304 12105,'-24'24,"24"26,-25-25,25 25,-25-1,0 1,0-1,1 1,-1 0,0-1,0 1,0-25,1 24,24-24,0 0,-25-25,25 25,-50-50,50 0,0 0</inkml:trace>
  <inkml:trace contextRef="#ctx0" brushRef="#br0" timeOffset="329778.9408">15751 12254,'25'24,"0"-24,-1 0,1 0,25 0,-25 0,-1 0,1 0,0 0,0 0,0 0,-50 0,0 0,0 25</inkml:trace>
  <inkml:trace contextRef="#ctx0" brushRef="#br0" timeOffset="330083.5978">15751 12477,'25'0,"0"0,-1 0,26 0,-25 0,0 0,-1 0,26 0,-25-25,0 25,-1 0,1 0,-50 0</inkml:trace>
  <inkml:trace contextRef="#ctx0" brushRef="#br0" timeOffset="331462.8637">16470 12129,'0'-24,"0"48,0 1,0 0,0 25,0-25,0-1,0 26,0-25,0 24,0-24,0 0,25 0,-25 0,25-25,0 24,0-24,-1 0,1 0,0 0,0 0,0 0,-1-24,1 24,0 0,0-25,0 25,-1 0,1 0,-50-25,1 25,24-25,-25 25,0-25</inkml:trace>
  <inkml:trace contextRef="#ctx0" brushRef="#br0" timeOffset="331663.0034">16743 11956,'0'25,"0"-1,0 1,-25 0,25 25,0 24,-24-24,-1 24,25-24,-25 24,25-24,-25-1,25 1,0 0,0-26,0 1,0 0,0 0,-49-50</inkml:trace>
  <inkml:trace contextRef="#ctx0" brushRef="#br0" timeOffset="332135.4816">18405 12254,'-25'0,"25"-25,-25 25,50-25,-25 0,25-25,-25 26,25-1,0-25,-1 25,-24 1,25-1,0 0,0 50,0 0,-25-1,25 26,-1-25,1 24,0 1,-25 0,25-1,0 1,-25 0,24-26,1 1,-25 25,25-25,-25-1,0 1,0-50,0 1,0-1,0-25,-25 1,25-1</inkml:trace>
  <inkml:trace contextRef="#ctx0" brushRef="#br0" timeOffset="332286.4895">18852 11931,'-25'0,"25"25,-25 0,0-1,0 26,1 0,-26-1,25 1,-24 24,-1 1,25-26,0 1,0 0,25-1,0-24,-24-25,24 25</inkml:trace>
  <inkml:trace contextRef="#ctx0" brushRef="#br0" timeOffset="332579.684">19224 12254,'0'0,"24"0,1 0,0 0,0-25,0 25,-1 0,1 0,0 0,0-25,0 25,-50 0,0 0</inkml:trace>
  <inkml:trace contextRef="#ctx0" brushRef="#br0" timeOffset="332743.2439">19199 12402,'25'0,"-1"0,26 0,-25 0,0 0,24 0,-24-24,0 24,24 0,-24 0,0 0,0-25</inkml:trace>
  <inkml:trace contextRef="#ctx0" brushRef="#br0" timeOffset="333182.8045">19794 12080,'25'-25,"-25"0,25 25,-25-25,25 25,-1 0,1 0,0 0,0 25,0-25,-1 25,-24 0,25 0,-25-1,25 1,-25 0,-25 0,25 25,0-26,-25 26,1-25,-1 24,0-24,0 25,-24-25,24-1,0 26,0-25,0 0,1-1,-1-24,0 25,50-50,0 25,-1-24,1 24,25 0,-25-25,-1 25,26 0,-25 0,24 0,-24 0,0 0,25 0,-26 0,1 0,-50 0</inkml:trace>
  <inkml:trace contextRef="#ctx0" brushRef="#br0" timeOffset="378523.0296">2456 15032,'0'-25,"-25"25,0 25,0-25,25 24,-25 1,1 0,-1 0,-25 24,25-24,-24 25,24-25,-25-1,26 1,-1 0,25 0,-25-25,0 25,25-50,25 25,0 0,0 0,-1-25,26 25,-25 0,24 0,-24 0,25-25,-1 25,-24 25,25-25,-25 0,-1-25,26 25,-25 0,0 0,-1 0,-24 25,-24-25,-1 0,0 0,0-25,0 25</inkml:trace>
  <inkml:trace contextRef="#ctx0" brushRef="#br0" timeOffset="378739.6841">2381 14982,'-25'25,"25"0,0 24,0-24,0 25,0-1,0 1,0 24,0-24,-24 0,24-26,0 26,0-25,0 0,0-1,0 1,24-50</inkml:trace>
  <inkml:trace contextRef="#ctx0" brushRef="#br0" timeOffset="378870.6348">2604 15478,'0'25,"0"-50</inkml:trace>
  <inkml:trace contextRef="#ctx0" brushRef="#br0" timeOffset="379651.6865">4738 14908,'0'0,"24"-25,-24-25,0 25,0 1,0-1,0 0,0 50,0 0,0-1,-24 1,24 25,0 24,0-24,0 24,0 1,0-1,0 25,0-24,0 24,0 0,0 0,0 1,0-1,0-25,0 25,0-24,0 24,0-25,24 26,-24-26,0 1,0-1,0-24,0 24,0-24,0-1,0 1,0-1,0-24,0 0,-24 0,24 0,0-50,0 0,0 0,0-24,-25-1,25-24,0 24,0-24</inkml:trace>
  <inkml:trace contextRef="#ctx0" brushRef="#br0" timeOffset="380995.295">5060 14908,'-25'-25,"25"0,25 25,-25-25,25 0,0 25,0-24,-1-1,-24 0,25 25,0 0,0 0,0 25,-1 0,1-1,0 1,-25 0,25 0,0-25,-25 25,24-1,-24 1,25-25,-25 25,0 0,25-25,-25 25,0-50,0 0</inkml:trace>
  <inkml:trace contextRef="#ctx0" brushRef="#br0" timeOffset="381171.7789">5482 14610,'-25'25,"25"0,-25-1,25 1,0 0,-25 0,1 0,24 24,-25-24,0 25,0-26,25 26,-25-25,25 24,-24-24,24 25,-25-25</inkml:trace>
  <inkml:trace contextRef="#ctx0" brushRef="#br0" timeOffset="381570.4848">5333 15553,'0'24,"0"1,0 0,0 0,0 0,0-1,0 26,0-25,0 0,0-1,0 1,0 0,-50-75</inkml:trace>
  <inkml:trace contextRef="#ctx0" brushRef="#br0" timeOffset="381986.8009">5308 16297,'0'24,"0"1,0 0,0 0,0 0,0 24,0-24,0 0,0 25,0-26,0 1,0 0,0 0,0 0,0-1,0-48,0-1,0-25,0 25</inkml:trace>
  <inkml:trace contextRef="#ctx0" brushRef="#br0" timeOffset="382787.2068">6102 14709,'-25'0,"25"25,0 0,0 0,25-1,-25 26,0-25,0 0,0-1,0 1,0 0,0 25,0-26,0 1,0 0,0 0,0 0,0-1</inkml:trace>
  <inkml:trace contextRef="#ctx0" brushRef="#br0" timeOffset="383111.594">6003 15677,'-25'0,"25"-25,25 25,-25-25,0 0,0 0,25 1,-25-1,24 0,1 0,0 25,-25 25,25-25,-25 25,25-25,-25 25,24 24,-24-24,25 0,0 0,0-1,0 1,-25 25,24-25,1-1,-25 1,0 0,25-25,-50-25,25 0</inkml:trace>
  <inkml:trace contextRef="#ctx0" brushRef="#br0" timeOffset="383274.56">6325 15453,'0'25,"-25"-25,25 25,0 0,-24 0,24 24,-25-24,0 25,25-1,-25 1,0-1,25-24,-24 25,-1-1,25-24,-25 0,0 25</inkml:trace>
  <inkml:trace contextRef="#ctx0" brushRef="#br0" timeOffset="383563.2673">6102 16222,'0'25,"0"0,0 0,0-1,0 26,0-25,0 25,0-26,0 26,0 0,0-1,0-24,0 0,0 24,0-24,0 0,25-75,-25 26</inkml:trace>
  <inkml:trace contextRef="#ctx0" brushRef="#br0" timeOffset="383935.0173">6871 14709,'-25'-25,"25"50,0 0,0 0,0 0,0-1,0 1,0 25,0-25,0 24,0-24,0 0,0 24,0-24,0 0,0 25,0-26,-25-48,25 48</inkml:trace>
  <inkml:trace contextRef="#ctx0" brushRef="#br0" timeOffset="384163.2388">6846 15503,'0'0,"0"25,25 0,-25-1,0 1,0 0,0 0,0 24,0-24,25 0,-50 0,-25-25,50 25,0-1</inkml:trace>
  <inkml:trace contextRef="#ctx0" brushRef="#br0" timeOffset="384538.7266">6747 16421,'-25'0,"50"0,-25-25,0 0,25 0,-25-24,24 24,-24 0,0 0,25 0,-25 1,25 24,-25-25,25 50,0-1,0 1,-25 0,24 0,-24 24,25-24,-25 25,25 0,0-26,-25 1,25 25,-25-25,24-1,-24 1,25 0,-25 0,0 0,25-1,-50-73,25 24,-25 0</inkml:trace>
  <inkml:trace contextRef="#ctx0" brushRef="#br0" timeOffset="384719.085">7094 16197,'-25'0,"1"25,24 0,-25 25,25-26,-25 26,25 0,-25-1,0 1,1 24,-1-24,0 0,0-1,25 1,0-25,-25-1,25 1</inkml:trace>
  <inkml:trace contextRef="#ctx0" brushRef="#br0" timeOffset="385187.2572">7342 14734,'0'0,"0"-25,0 50,0 0,25 24,-25 1,0 0,0 24,0 0,25 1,-25 24,0 0,0 25,0 0,0 0,0 25,0-25,0 0,0-25,25 1,-25-26,0 25,0-49,0 24,0-24,0-25,0 24,0-24,0 0,0 0,0 0,0-50,-25 0,0-25,0-24,0 24</inkml:trace>
  <inkml:trace contextRef="#ctx0" brushRef="#br0" timeOffset="385515.6591">7714 15577,'0'0,"0"-24,0 48,25-24,0 0,0-24,-1 24,1 0,0 0,0 0,0 0,-1 0,-24 24,-24-24</inkml:trace>
  <inkml:trace contextRef="#ctx0" brushRef="#br0" timeOffset="385687.8217">7689 15801,'25'0,"0"0,0 0,0 0,24 0,-24 0,25 0,-26 0,26 0,-25-25,0 25,0 0,-1 0,1-25</inkml:trace>
  <inkml:trace contextRef="#ctx0" brushRef="#br0" timeOffset="385986.9397">8235 15528,'-25'0,"25"25,0-1,-24 1,48 0,-24 0,0 24,25-24,-25 25,25-25,0 24,0-24,-1-25,1 0,0 0,0 0,-25-25,25 0,-25 1,24-26,-24 25,25 0,-25-24,0 24,0 0,0 0,-25-24,25 24,-24 0,24 0,-25 25,25-24,-25 24,0-25,-24 50,24-25,0 24,0 1,0 25,1-25</inkml:trace>
  <inkml:trace contextRef="#ctx0" brushRef="#br0" timeOffset="386587.3091">10294 15553,'0'0,"0"-25,-25 25,25-25,25 25,-25-25,0 0,0 1,25-1,0 0,-25-25,24 25,1 1,0-1,0 25,0 0,-1 25,-24-1,25 1,0 25,-25 0,25-1,0 1,-25-1,24 1,1 0,0-26,-25 26,25-25,-25 0,25-25,-25 24,-25-48,-25-76,25 51</inkml:trace>
  <inkml:trace contextRef="#ctx0" brushRef="#br0" timeOffset="386742.7948">10691 15180,'-25'25,"0"0,25 0,-25 0,25 24,-24 1,-1 0,-25-1,25 1,1-1,-1 1,0 0,25 24,-25-24,0-1,25 1,-24-25</inkml:trace>
  <inkml:trace contextRef="#ctx0" brushRef="#br0" timeOffset="387070.8974">10840 15528,'-25'-25,"50"25,-1 0,1-25,0 25,25 0,-26-25,1 25,25 0,-25 0,-25-24,24 24,1 0,-50 24,1-24,-1 0</inkml:trace>
  <inkml:trace contextRef="#ctx0" brushRef="#br0" timeOffset="387222.6998">10964 15329,'0'0,"-25"-25,25 50,0 0,0 25,0-25,0 24,0 1,0-1,0 1,0-25,0 24,25 1,-25-25,0 0</inkml:trace>
  <inkml:trace contextRef="#ctx0" brushRef="#br0" timeOffset="387543.6492">11261 15255,'0'25,"25"-25,0 24,0 1,0-25,-1 25,-24 0,25 0,-25 0,-25-1,25 26,-24-25,-1 0,0-1,0 1,0 0,1 0,-1-25,50 0,-1 0,26-25,-25 25,0 0,-1 0,26-25,-25 25,0 0,-1 0,1-25,0 25,0 0,-50 0,0-24,0 24</inkml:trace>
  <inkml:trace contextRef="#ctx0" brushRef="#br0" timeOffset="387835.0946">10269 14883,'-25'0,"1"0,-1 0,25 25,-25-1,0 1,0 25,1-1,-1 26,0-1,0 25,0-24,25 24,0-24,0-1,25 0,0 1,25-26,-26 1,51-25,-26 0,26-25</inkml:trace>
  <inkml:trace contextRef="#ctx0" brushRef="#br0" timeOffset="388174.9317">11584 15032,'25'-25,"-1"25,1 0,0 25,0-1,0 1,24 25,-24-1,0 1,0 0,-1-1,-24 1,0 0,0-1,-24 1,24-1,-25 1,25 0,-25-1,0 1,0-25,1-1,-26-73,25 49</inkml:trace>
  <inkml:trace contextRef="#ctx0" brushRef="#br0" timeOffset="388367.5305">12080 15007,'-25'25,"25"-1,0 1,0 25,-25-1,25 26,-25-26,25 26,-24-1,24 1,0-1,24 1,-24-26,25 1,0-1,-25-24,50-25,-26 0,1 0</inkml:trace>
  <inkml:trace contextRef="#ctx0" brushRef="#br0" timeOffset="388663.4167">12254 15503,'0'0,"-25"-25,25 0,25 1,-25-1,24-25,1 25,-25 0,25 1,0-1,-25 0,25 25,-25-25,24 25,-24 25,25 0,-25 0,25-1,-25 26,25 0,0-25,-25 24,24 1,1-1,-25-24,25 25,0-25,-25 24,25-24,-25 0,0 0,-25-25,25-50</inkml:trace>
  <inkml:trace contextRef="#ctx0" brushRef="#br0" timeOffset="388803.269">12650 15230,'-24'0,"-1"25,0 0,25-1,-25 1,0 50,-24-26,24 26,-25-26,26 26,-1-1,0-24,0-1</inkml:trace>
  <inkml:trace contextRef="#ctx0" brushRef="#br0" timeOffset="389098.759">12774 15429,'-24'0,"48"0,1 0,-25-25,25 25,25 0,-26 0,1 0,0-25,25 25,-26 0,1 0,0 0,0 0</inkml:trace>
  <inkml:trace contextRef="#ctx0" brushRef="#br0" timeOffset="389275.0102">13122 15180,'-25'0,"25"25,0 0,0 0,0 0,0 24,0 1,0-25,0 24,0 1,0 0,0-1,0 1,0-1,0-24,25 0,-25 0,0-50</inkml:trace>
  <inkml:trace contextRef="#ctx0" brushRef="#br0" timeOffset="389487.3748">13271 15007,'24'25,"-24"-1,25 1,0 0,0 0,-25 0,25 24,-1 1,1-1,-25 1,0 0,25-1,-25 26,-25-26,25 1,-25 0,25 24,-24-24,-1-1,0 1,0-1,0-24,-24 0</inkml:trace>
  <inkml:trace contextRef="#ctx0" brushRef="#br0" timeOffset="389915.228">13568 14784,'25'-25,"-25"50,25-25,0 0,-25 24,24-24,1 25,-25 0,0 0,0 0,0-1,-25-24,1 25,24 0,-25 0,0 0,0-1,0-24,25 25,25-25,0 0,0 0,0 0,-1 0,1 0,0 0,0 0,0 0,-1 0,1 0,-25-25,25 25</inkml:trace>
  <inkml:trace contextRef="#ctx0" brushRef="#br0" timeOffset="390230.774">14163 15280,'-24'0,"48"0,1 0,0 0,25 0,-26 0,1 0,0 0,25 0,-25 0,-1 0</inkml:trace>
  <inkml:trace contextRef="#ctx0" brushRef="#br0" timeOffset="390427.5869">14114 15503,'25'0,"-1"0,1 0,25 0,-25-25,-1 25,26 0,-25 0,0 0,24 0,-24 0,0 0,0 0,0-25,-1 25</inkml:trace>
  <inkml:trace contextRef="#ctx0" brushRef="#br0" timeOffset="390738.7779">14759 15230,'0'0,"-25"0,0 25,25 0,0-1,0 26,0 0,25-1,-25-24,25 25,0-25,-1-1,1 1,0-25,0 0,0 0,-1-25,-24 1,25-1,-25 0,25 0,-25-24,25 24,-25-25,0 25,-25-24,25 24,-25-25,25 25,-25 1,1-1,-1 0,0 25,0 0,0 25,1 0,-26-1,25 1,0 25,25-1</inkml:trace>
  <inkml:trace contextRef="#ctx0" brushRef="#br0" timeOffset="391235.5163">16321 15255,'-24'-25,"24"0,24 0,1-24,-25 24,25 0,0-24,0 24,0-25,-1 25,1 1,0-1,-25 0,25 25,0 0,-1 0,-24 25,25 0,0 24,0 1,-25-1,25 1,-1 0,1-1,0 1,0-25,0 24,-1-24,-24 0,25 0,-25 0,0-1,0-48,-25 24,25-25,-24-25,24 0,0 1</inkml:trace>
  <inkml:trace contextRef="#ctx0" brushRef="#br0" timeOffset="391390.3367">16867 14833,'0'0,"-25"0,25 25,-24 0,-1 0,25 24,-25 1,-25-1,26 1,-26 24,0 1,1-26,24 1,0 0,0-1,25 1,0-25,0 0</inkml:trace>
  <inkml:trace contextRef="#ctx0" brushRef="#br0" timeOffset="391658.9037">17264 15131,'0'-25,"25"25,0 0,-1 0,1 0,0 0,0 0,0 0,-1-25,1 25,0 0,-50 0,25 25,-25-25</inkml:trace>
  <inkml:trace contextRef="#ctx0" brushRef="#br0" timeOffset="391847.1352">17214 15255,'25'0,"0"0,0 0,0 0,24-25,-24 25,0 0,0 0,-1 0,1 0,0 0,0 0,0 0,0-25</inkml:trace>
  <inkml:trace contextRef="#ctx0" brushRef="#br0" timeOffset="392111.6284">18033 15056,'-25'0,"50"0,0-24,0 24,-1 0,26 0,0-25,-26 25,1 0,0-25,0 25,0 0,-1 0,-24-25</inkml:trace>
  <inkml:trace contextRef="#ctx0" brushRef="#br0" timeOffset="392462.7266">18455 14808,'24'0,"-24"25,25-25,0 0,0 0,0 25,0-25,-25 25,24-25,1 25,-25-1,25-24,-25 25,0 0,-25 0,0 0,25 24,-49-24,24 0,0 0,0 24,-24-24,24 0,0 0,0-25,25 24,-25-24,1 0,48 0,1 0,0 0,0 0,0 0,-1 0,1 0,0-24,25 24,-25 0,-1 0,1 0,25 0,-25-25,-1 25,1-25</inkml:trace>
  <inkml:trace contextRef="#ctx0" brushRef="#br0" timeOffset="392858.6179">19596 14536,'0'0,"-25"0,0 24,0-24,25 25,-25 0,1 0,-1 24,0 1,-25 0,26-1,-26 26,0-1,1 0,-1 26,1-26,24 0,-25 1,25-1,1-24,-1 24,0-24,0 0,25-26,-25 26,25-25,0 0,0-1,0-48,0-1,25 0,0-25,-25-24,50 24</inkml:trace>
  <inkml:trace contextRef="#ctx0" brushRef="#br0" timeOffset="393214.7815">19645 15081,'-24'0,"24"25,0 0,0 0,0-1,0 26,-25-25,25 24,0-24,-25 25,25-25,0 24,0-24,0 0,0 25,0-26,0 1,-25 0,50-25,-25-25,0 0,0-24,0-1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2:28:51.8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1091 1116,'25'0,"-25"25,25-25,0 25,0-25,-1 25,1-25,0 0,0 0,0 0,-1-25,-24 50,-24-25,-1 0</inkml:trace>
  <inkml:trace contextRef="#ctx0" brushRef="#br0" timeOffset="203.9">943 1463,'-25'25,"50"0,-25-50,24 25,1 0,0 0,25 0,-26 0,26-25,0 25,-1-24,-24 24,25-25,-26 25,1 0,25 0,-25-25,-1 25,1 25,0-25,0 25</inkml:trace>
  <inkml:trace contextRef="#ctx0" brushRef="#br0" timeOffset="371.8341">1736 1463,'25'25,"0"-25,-25 25,-25-25</inkml:trace>
  <inkml:trace contextRef="#ctx0" brushRef="#br0" timeOffset="4405.0507">2927 1141,'0'0,"0"-25,-25 50,25 25,-25-1,25 1,-24-1,-1 26,25-1,-25 1,0-1,25-24,-25-1,25 1,0-25,0 24,-24-24,24 0,24 0,-24-50,0 0,25 0,-25-24,0-1</inkml:trace>
  <inkml:trace contextRef="#ctx0" brushRef="#br0" timeOffset="4656.4117">2977 1116,'24'0,"-24"25,25 0,-25 0,0-1,25 26,-25 0,25-1,0 1,-25-1,0 26,24-26,-24 1,25 25,-25-51,25 26,-25 0,0-26,0 1,0 0,25 0,-50-50,0 25,-49-74,49 49,0-25</inkml:trace>
  <inkml:trace contextRef="#ctx0" brushRef="#br0" timeOffset="4819.8376">2803 1538,'25'0,"0"0,-1 0,1 0,25-25,-25 25,-1 0,1 0,25 0,-25 0,-1 0</inkml:trace>
  <inkml:trace contextRef="#ctx0" brushRef="#br0" timeOffset="5135.5791">3423 1439,'25'0,"0"0,-1 0,1 0,0 0,0 0,0 0,-1 0,1 0,0 0,0 0,-50 24</inkml:trace>
  <inkml:trace contextRef="#ctx0" brushRef="#br0" timeOffset="5311.8275">3398 1637,'25'0,"0"0,0 0,-1-25,26 25,-25 0,0 0,24 0,-24 0,0 0,0 0,0 0,-1 25</inkml:trace>
  <inkml:trace contextRef="#ctx0" brushRef="#br0" timeOffset="5904.0387">4514 843,'-24'-24,"24"48,-25 1,25 0,-25 0,0 24,25 1,-25 0,1-1,-1 1,0 24,25-24,-25-1,0 26,1-1,24 1,-25-1,25 1,-25 24,25-25,0 25,0-24,0 24,0 0,0 0,0 1,25-1,-25-25,25 26,-25-26,24 25,1-24,-25-26,25 26,0-26,0 1,-25-1,24-24,-24 25,25-25,-25-1,0-48,0-1,-25 0,25-25</inkml:trace>
  <inkml:trace contextRef="#ctx0" brushRef="#br0" timeOffset="8560.9388">5110 967,'0'-24,"0"-1,0 0,0 0,0 0,0 1,-25-1,25 0,-25 25,25-25,-25 25,1 0,-1 0,0 0,0 25,0 0,1 24,-1 1,0-25,0 24,25 1,0 0,0-1,0-24,25 0,-25 0,25-25,-25 24,25-24,-1 0,1-24,0 24,0-25,0 0,-1-25,1 26,0-1,0-25,-25 25,25-24,-25 24,24 0,-24 0,0 1,0-1,0 50,-24-25,24 24,0 1,-25 25,25-1,0-24,0 25,25-25,-25-1,0 1,24 0,1 0,0-25,0 0,0 25,24-25,-24 0</inkml:trace>
  <inkml:trace contextRef="#ctx0" brushRef="#br0" timeOffset="8951.4886">5978 868,'0'-25,"0"1,0 48,0 1,25 0,-25 0,0 24,0 1,0 0,0-26,0 26,0-25,0 0,-25-25,25 24,0 1,25-25,-25-25</inkml:trace>
  <inkml:trace contextRef="#ctx0" brushRef="#br0" timeOffset="9376.1338">6772 843,'24'-24,"1"24,-25 24,0 1,0 0,0 0,0 24,0-24,0 0,0 0,0 24,0-24,-25 0,25 0,25 0</inkml:trace>
  <inkml:trace contextRef="#ctx0" brushRef="#br0" timeOffset="9779.7372">7615 843,'0'-24,"0"48,0 1,25 0,-25 0,0 24,0-24,0 0,0 25,0-26,0 1,0 0,0 0,0 0,0-1,0 1</inkml:trace>
  <inkml:trace contextRef="#ctx0" brushRef="#br0" timeOffset="10351.8366">4862 1736,'0'0,"0"25,0 0,0 0,0 24,0 1,0 0,0-26,0 26,0-25,0 0,0-1,0 26,0-25,25-25,-1 0,-24-25</inkml:trace>
  <inkml:trace contextRef="#ctx0" brushRef="#br0" timeOffset="10860.3734">5978 1910,'0'-25,"0"0,0 1,0-1,0 0,0 0,0 0,-25 25,25-24,-25 24,25-25,-24 25,-1 0,25 25,-25-25,-25 24,25 1,1 25,-1-1,25 1,-25 0,25-26,0 26,0-25,25 0,-25-1,25-24,-1 0,1 0,-25-24,25 24,0-25,0-25,-25 25,25 1,-1-26,-24 25,25 0,-25-24,25 49,-25-25,-25 50,25 24,0-24,25 0,-25 25,0-26,25 26,0-25,-1 0,1-1,0-24,0 0,24 0</inkml:trace>
  <inkml:trace contextRef="#ctx0" brushRef="#br0" timeOffset="11179.8818">6648 1786,'0'-25,"0"50,0 0,0 0,0 24,0-24,0 25,0-26,0 1,0 25,0-25,0-1,0 1,0 0,0 0,24-25,-24-25</inkml:trace>
  <inkml:trace contextRef="#ctx0" brushRef="#br0" timeOffset="11540.2174">7714 1687,'0'25,"0"-1,0 1,0 0,0 0,0 24,0 1,0-25,0 24,0 1,25-25,-25 0,0 24,0-24,0 0</inkml:trace>
  <inkml:trace contextRef="#ctx0" brushRef="#br0" timeOffset="12248.1024">4887 2803,'0'-25,"0"0,0 50,0 0,0 0,24 24,-24-24,-24 25,24-1,0-24,0 25,0-25,0-1,0 1,24-50,-24 1,25-1,-25 0</inkml:trace>
  <inkml:trace contextRef="#ctx0" brushRef="#br0" timeOffset="12608.3776">5804 2679,'0'0,"0"25,0 0,0-1,0 26,0-25,0 24,0 1,0-25,0 0,0-1,25 1,-25 0,0 0,25-25,-25-25</inkml:trace>
  <inkml:trace contextRef="#ctx0" brushRef="#br0" timeOffset="13256.6997">6796 2803,'0'-25,"0"0,0 1,-24 24,24-25,-25 0,0 25,0 0,0 25,1 0,-1-1,0 26,25-25,-25 24,25-24,0 25,0-25,0-1,25 1,-25 0,25-25,-25 25,25-25,-25-25,24 25,1-25,-25 0,25 1,0-1,-25 0,25-25,-25 26,24-1,-24 0,0 0,0 0,0 1,0 48,0 1,0 25,0-25,0-1,25 26,-25-25,25 0,0-1,0 1,0 0,-1-25,1 25,0-25</inkml:trace>
  <inkml:trace contextRef="#ctx0" brushRef="#br0" timeOffset="13640.3141">7714 2654,'-25'-25,"25"50,0 0,0 0,25 24,-25-24,0 25,0-1,0-24,25 25,-25-1,0-24,0 0,0 0,0 0,0-1,0 1,-25-25,25-25</inkml:trace>
  <inkml:trace contextRef="#ctx0" brushRef="#br0" timeOffset="14283.9867">4862 3721,'0'-25,"0"50,0 0,0-1,0 26,0-25,0 24,-25-24,25 25,0-25,0-1,0 1,0 0,0 0,0 0,25-1,-25-48,25-1,-1 0</inkml:trace>
  <inkml:trace contextRef="#ctx0" brushRef="#br0" timeOffset="14531.5367">5655 3646,'-24'25,"24"0,0 0,0 0,0-1,0 1,24 25,-24-25,0 24,0-24,0 0,0 0,0-1,0 1,0 0</inkml:trace>
  <inkml:trace contextRef="#ctx0" brushRef="#br0" timeOffset="14879.8189">6772 3572,'-25'0,"25"25,0-1,0 1,0 25,0 0,0-26,0 26,0-25,0 24,0-24,0 0,0 0,25 0,-25-1,0 1,24-25,-24 25</inkml:trace>
  <inkml:trace contextRef="#ctx0" brushRef="#br0" timeOffset="15436.6285">7813 3845,'25'-25,"-25"0,0 0,0 1,25-1,-25 0,0 0,-25 0,25 0,-25 25,25-24,-24 24,24-25,-25 25,0 0,0 0,25 25,-25-1,1 1,-1 25,0 0,0-1,25 1,0-1,0-24,0 25,25-25,-25-1,0 1,25-25,0 0,-1-25,1 25,0-49,0 24,-25-25,25 26,-1-26,1 0,-25 1,25 24,-25 0,0-25,0 26,-25 48,25 1,0 0,0 25,25-1,-25 1,0-25,25 24,0-24,-25 0,24 0,1 0,0-1,0-48,0 24,0-25,-1 0</inkml:trace>
  <inkml:trace contextRef="#ctx0" brushRef="#br0" timeOffset="16276.0996">8037 645,'0'0,"25"25,-1 0,1-25,-25 24,25 1,0 25,0-1,-1-24,-24 25,25-1,0 1,0 0,-25-1,25 1,-1-25,-24 24,25 1,0-1,-25 1,25 0,-25-1,25 1,-25-1,24 1,-24-25,25 25,-25-1,0 1,0-1,0 1,25 24,-25-24,0 0,0-1,0 1,0-1,0 1,0 0,0-1,0 26,0-26,0 1,0 24,-25 1,25-1,0-24,0 24,-25 1,25-26,-24 26,24-1,-25 0,0-24,0 24,25 1,-25-26,1 1,-1 0,0-1</inkml:trace>
  <inkml:trace contextRef="#ctx0" brushRef="#br0" timeOffset="17556.638">9575 1439,'0'-25,"24"25,1 0,25 0,-25-25,24 25,1 0,-25-25,24 25,-24-25,25 25,-26 0,1 0,0-24,0 24,0 0,0 24,-50-24,0 0,0 0,0 25,0-25,1 0</inkml:trace>
  <inkml:trace contextRef="#ctx0" brushRef="#br0" timeOffset="17856.9459">9847 1091,'0'0,"25"0,-25 25,0 0,0 0,0 0,0-1,0 26,0 0,0-1,0 1,0-1,0 1,0 0,0 24,0-24,0 24,0-24,0-1,0 1,0 0,0-26,0 1,0 0,0 0,-25 0,25-50,-24 0,-1 0</inkml:trace>
  <inkml:trace contextRef="#ctx0" brushRef="#br0" timeOffset="18276.3474">9674 1563,'0'0,"0"-25,25 0,-25 50,24-25,-24 25,0-1,0 26,0-25,-24 25,24-1,-25 1,25-25,0 24,-25-24,25 0,25-25,-25-25,25 0,-1 0,26-24,0-1,-26 25,26-24,0-1,-26 25,1-24,25 24,-25 0,0 25,-50 0,25 25,-25-25,25 25,-25-25,0 24,0 1,1 0,48-25,-24 25,25-25,0 25,0 0,0-1,0 1,-1 0,1-25,-25 25,25-25,0 25,0-1,-25-48,-25-1,0 0</inkml:trace>
  <inkml:trace contextRef="#ctx0" brushRef="#br0" timeOffset="18456.0356">10021 1067,'25'0,"-25"24,25-24,0 25,-1-25,1 25,0-25,0 25,0-25,-1 25,1-25,0 24</inkml:trace>
  <inkml:trace contextRef="#ctx0" brushRef="#br0" timeOffset="18776.0355">10914 1215,'0'-24,"-25"24,25 24,-25 1,25 25,-24-1,24 1,-25 24,0 1,0-1,0-24,1 24,24-24,-25 0,25-26,0 1,0 0,0 0,0-50,0 0,0 0,25 1,-25-26,24 0</inkml:trace>
  <inkml:trace contextRef="#ctx0" brushRef="#br0" timeOffset="19016.6573">10889 1215,'0'0,"0"-24,25-1,-25 0,25 50,0 0,-25-1,24 1,-24 25,25-1,-25 1,25 24,-25-24,0 24,25 1,-25-25,25 24,-25-24,0-26,0 26,0-25,24 0,-24-1,-24-24,-1-24,0 24,0-25,25 0,-25 0,1 0</inkml:trace>
  <inkml:trace contextRef="#ctx0" brushRef="#br0" timeOffset="19160.5635">10765 1687,'0'0,"-25"0,50-25,0 25,0 0,0 0,-1-25,1 25,0 0,0-25,24 25,-24 0,0-25,0 25,0 0</inkml:trace>
  <inkml:trace contextRef="#ctx0" brushRef="#br0" timeOffset="19392.7339">11361 1265,'24'0,"1"0,0 0,0 0,0 0,-1 0,1 0,0 0,0 0,-25 25,-50-50,25 25</inkml:trace>
  <inkml:trace contextRef="#ctx0" brushRef="#br0" timeOffset="20055.871">11336 1389,'0'-25,"25"50,-25 0,0 0,24-1,-24 1,0 0,0 25,0-26,0 1,0 0,0 25,0-25,0-1,0 1,0 0,0-50,0 0,0 1,25-26,-25 25,25-25,-25 26,25-26,0 25,-1-24,1 24,0 0,0 25,0 25,-25 0,0-1,0 1,0 0,0 0,-25 0,25-1,0 1,0 0,0-50,25 0,-25 1,24-1,1 25,0-25,0 25,0 0,-1 0,1 0,0 25,-25 0,25-1,-25 1,0 0,-25 0,25 0,-25 0,25-1,-25 1,25 0,-24-25,-1 25,0-25,0-25,25 0,0 0,0 1,0-1,0 0,0 0,25 0,0 0,0 25,-1-24,-48-1,48 0</inkml:trace>
  <inkml:trace contextRef="#ctx0" brushRef="#br0" timeOffset="20303.6406">12105 1141,'0'0,"0"-25,24 25,1 0,0 0,0 0,0 0,0 0,-1 25,1-25,0 25,-25 0,-25-25</inkml:trace>
  <inkml:trace contextRef="#ctx0" brushRef="#br0" timeOffset="20516.0843">11981 1463,'0'-24,"24"24,1-25,25 25,-25-25,24 25,-24-25,25 25,-25 0,-1-25,1 25,0 0,0 0,-25 25,-25-25,0 0</inkml:trace>
  <inkml:trace contextRef="#ctx0" brushRef="#br0" timeOffset="21103.735">12229 1265,'0'-25,"0"50,0 25,0-26,-25 51,25-26,0 1,0 24,0 1,0-1,-25-24,25 24,0-24,0 0,0-1,0-74,0 1,25-1,-25-25,0 1,25-1,-25 0,0 1,0-1,0 0,0 26,0-26,0 25,-25 50,25 0,0 24,-25-24,25 25,-25 0,25-26,-25 26,1-25,24 0,0-1,0-48,24 24,-24-50,25 25,0-24,0-1,0 0,0 1,-1-26,1 26,0-1,0-24,0 24,-1 25,1 0,-25 1,25 24,-25 24,0 1,0 25,0-25,0-1,0 1,0 0,25-25,0-25,-1 25,1-25,0 25,0-24,0 24,24-25,-24 25,0 0,-25-25,25 25,-1 0,-48 25,24 0,-25-1,0-24,0 25,0 25</inkml:trace>
  <inkml:trace contextRef="#ctx0" brushRef="#br0" timeOffset="21263.93">12402 1612,'0'0,"-24"0,48 0,1-25,0 25,25-24,-26 24,26-25,-25 25,0-25,24 25,-24-25,25 25,-26-25,1 25,0 0,-25-24,0-1</inkml:trace>
  <inkml:trace contextRef="#ctx0" brushRef="#br0" timeOffset="21464.7381">12675 1067,'0'24,"0"26,25 0,-25-1,-25 26,25-1,0-24,-25 24,1 0,24 1,-25-25,0-1,0 1,0-1,1 1,-1-25,0-25,0-25,25 0</inkml:trace>
  <inkml:trace contextRef="#ctx0" brushRef="#br0" timeOffset="21620.7984">12700 1736,'25'25,"0"0,-1-25,1 25,0 0,25-25,-26 24,1 1,0-25,0 25,-50-50,0 25</inkml:trace>
  <inkml:trace contextRef="#ctx0" brushRef="#br0" timeOffset="31712.0663">3423 5531,'0'0,"0"-24,0-1,0 74,0-24,0 50,0-26,0 26,0 24,0-25,0 1,0-1,0 1,0-26,0 1,0-1,0 1,0-25,0 0,25-1,-25-48,0-1,25-25,-25 1</inkml:trace>
  <inkml:trace contextRef="#ctx0" brushRef="#br0" timeOffset="32088.065">4018 5581,'-24'0,"24"25,0 0,-25-1,25 1,0 25,-25-1,0 26,25-25,-25 24,1-24,24-1,-25 1,25-25,-25 24,25-24,0 0,0 0,0-50,0 0,0 0,0-24</inkml:trace>
  <inkml:trace contextRef="#ctx0" brushRef="#br0" timeOffset="32356.0691">4018 5531,'25'0,"-25"25,25 0,-25 0,25 0,-25-1,25 26,-1-25,-24 24,25 1,0 0,-25-1,25 1,-25 0,0-26,25 26,-25-25,0 0,24-1,-24 1,0 0,0 0,0 0,-24-25,-1 0,25-25,-25 25,0-25</inkml:trace>
  <inkml:trace contextRef="#ctx0" brushRef="#br0" timeOffset="32548.0367">3870 6052,'24'0,"1"0,0-24,0 24,0 0,24-25,-24 25,25 0,-26-25,1 25,25 0,-25 0,-1 0</inkml:trace>
  <inkml:trace contextRef="#ctx0" brushRef="#br0" timeOffset="32920.0461">4465 5407,'0'-24,"0"48,0 1,0 0,0 0,0 24,0 1,0 0,0 24,0-24,25 24,-25 1,0-26,0 26,0-1,24-24,-24-1,0 1,0-1,0-24,0 0,25 0,-25 0,0-50,0 0,-25 0,25 0,0-24</inkml:trace>
  <inkml:trace contextRef="#ctx0" brushRef="#br0" timeOffset="33372.859">4911 5804,'25'25,"0"-25,0 0,0 0,24 0,1 0,-25 0,24 0,-24 0,25 0,-26 0,1-25,0 25,0 0,0 25,-1-25,-48 0,-1 0,0 25,-25-25</inkml:trace>
  <inkml:trace contextRef="#ctx0" brushRef="#br0" timeOffset="33636.6149">4911 6052,'25'0,"0"0,0-24,24 24,-24 0,25 0,-1-25,1 25,0 0,-1-25,1 25,-25 0,24 0,-24 0,0 0,-50 0,0 0,0-25,1 25</inkml:trace>
  <inkml:trace contextRef="#ctx0" brushRef="#br0" timeOffset="33859.8629">5209 5482,'0'25,"0"24,0 1,-25-1,25 26,0-1,0 1,-25-1,25-24,0 24,0-24,0-1,0-24,0 25,0-25,25-1,-50-73</inkml:trace>
  <inkml:trace contextRef="#ctx0" brushRef="#br0" timeOffset="34247.8589">5680 5829,'-25'-25,"25"50,0 0,0 0,0 24,0-24,0 25,0-1,0-24,25 25,-25-25,25-1,-25 1,25-25,0 25,-1-25,1-25,0 25,-25-25,25 1,0-1,0 0,-25-25,24 26,-24-26,25 25,-25 0,0 1,0-1,0 0,0-25,-25 25,25 1,-24-1,-1 0,0 25,0 25,0-25,25 25,-25-1,1 1,24 0,0 0</inkml:trace>
  <inkml:trace contextRef="#ctx0" brushRef="#br0" timeOffset="36115.8324">6524 5606,'0'-25,"-25"0,50 50,-25 0,0 0,0 24,0 1,24 24,-24-24,0 24,0-24,0 0,-24-1,24 1,0-25,0-1,0 1,24-50,-24 1,0-26,0 25,0-24,25-1,-25-24,0 24,0 0,25 1,-25 24,25 0,-25 0,25 0,-1 25,-24 25,25-25,0 25,-25 0,0 24,25-24,-25 25,0-25,0 24,0 1,0-25,-25 24,25-24,-25 0,0 0,1-25,24-25,0 0,0-24,0 24,0-25,24 1,1-1,0 0,0 25,0-24,-1 24,26 25,0-25,-1 0,1 25,0 0,-1 0,1 0,-25 0,24 0,-24 0,25 25,-26-25,1 0,-25 25,-25-25,1-25,-1 25,0 0,0 0,0-25,1 25,24-24,-25 24,25-25,-25 0,25 0,0 0,0 1,-25 24,25-25,0 0,0 0,0 50,0 0,25 0,-25 24,0 1,0 24,0-24,0 24,25 1,-25-1,0-24,0 24,0-24,0 24,0-24,0-25,0-1,0 26,0-25,-25 0,0-25,0 0,1-25,-1 25,0-25,0 0,0 0,1 1,24-26,-25 25,25 0,0 1,0-1,25 25,-25-25,24 0,1 25,0-25,0 1,24 24,-24-25,25 25,-25-25,-1 25,1 0,0 0,0 0,0-25,-25 0</inkml:trace>
  <inkml:trace contextRef="#ctx0" brushRef="#br0" timeOffset="36276.0871">7590 6028,'0'24,"25"1,-25 0,0 0,0 0,0-1,0 1,0 0,0 0,-25 0,25-1,-25 1</inkml:trace>
  <inkml:trace contextRef="#ctx0" brushRef="#br0" timeOffset="38196.6746">8830 5531,'0'-24,"0"-1,0 50,0-1,0 26,25 0,-25 24,0-24,0 24,0-24,0 24,0-24,0-1,0-24,0 0,0 0,0-50,0 0,0 0,0-24,0-1,0 1,0-1,0 0,0 1,25-1,-25 0,0 26,25-1,-25 0,25 25,-1 0,1 0,0 25,0-25,0 25,0-1,-1-24,-24 25,25 0,0 0,0 0,0-25,-1 24,1-24,0 0</inkml:trace>
  <inkml:trace contextRef="#ctx0" brushRef="#br0" timeOffset="38548.7086">9426 5705,'0'0,"0"-25,-25 25,25-25,-25 25,25-24,-25-1,1 25,-1-25,0 25,0 25,0 0,1-1,-1 26,0 0,0-1,25 1,0 0,0-1,0 1,0-1,25-24,0 0,0-25,-1-25,1 0,-25-24,25 24,0-25,0 1,-1 24,-24-25,25 25,-25-24,0 24,0 0,0 50,0 0,0 0,0 24,0-24,0 25,0-25,0 24,0-24,25 0,0 0,0-50,-25 0,24 0,1 0</inkml:trace>
  <inkml:trace contextRef="#ctx0" brushRef="#br0" timeOffset="38904.6918">9599 5581,'-24'25,"24"0,0-1,0 1,0 25,-25-1,25 1,0 0,0-1,0 1,0-25,0 0,0-1,0 1,0-50,0 1,25-26,-25 25,24-24,-24-1,25 0,0 1,0-1,-25 0,25 26,-25-1,24 0,1 50,-25 0,0 24,0 1,-25-1,25 1,0-25,0 25,0-1,0-24,0 0,0 0,25-25,0-25,0 0,0-25,-25 26,24-26,1 0,0 1,0-26,0 26</inkml:trace>
  <inkml:trace contextRef="#ctx0" brushRef="#br0" timeOffset="39372.3165">9996 5259,'0'0,"0"-25,0 0,0 50,0 0,-25-1,25 26,0 0,-24-1,24 26,0-1,-25 0,25 1,0-1,0 1,-25-1,25-24,0-1,0-24,0 0,0-50,0 0,0 1,0-1,25-25,-25 1,0-1,25 0,-1 1,1 24,-25-25,25 25,0 1,0-1,0 25,-1 0,-24 25,25-25,0 24,-25 1,0 0,0 0,0 0,0-1,-25-24,25 25,-25 0,1-25,-1 25,0-25,0 25,-25-25,26 0,-1 0,0 0,0 0,50 0,0 25,0-1,-1-24,1 25,0 0,0-25,0 25,0-25,24 0,-24 0,25-25,-26 0,26 0,-25 1</inkml:trace>
  <inkml:trace contextRef="#ctx0" brushRef="#br0" timeOffset="39547.9642">10468 5358,'0'0,"0"25,-25-25,0 24,0 1,25 25,-25-1,1 26,24-1,0-24,0 24,0 1,0-1,24 1,1-26,0-24,0 0,24 0,1-1,0-24,-1-24,1-1,-1 0</inkml:trace>
  <inkml:trace contextRef="#ctx0" brushRef="#br0" timeOffset="40596.2657">10964 5383,'0'-25,"-25"25,25 25,-25 24,25 1,-25-1,0 26,1-1,-1 1,0-26,0 26,25-26,-25 1,25 0,-24-26,24 1,0 0,0 0,24-50,-24 0,0 0,25-24,-25-1,0 1,25-1</inkml:trace>
  <inkml:trace contextRef="#ctx0" brushRef="#br0" timeOffset="40808.6382">10939 5457,'0'0,"0"-25,0 0,25 25,-25 25,24 0,-24 25,25-1,-25 26,0-26,25 1,-25-1,0 1,0 0,25-1,-25 1,0-25,0 24,0-24,25-25,-25 25,-25-50,0 25,0 0,25-25</inkml:trace>
  <inkml:trace contextRef="#ctx0" brushRef="#br0" timeOffset="40956.2945">10790 5904,'0'-25,"25"25,0 0,24 0,-24-25,0 25,0 0,24-25,-24 25,0 0,0-25,-1 25,-24-25,25 25</inkml:trace>
  <inkml:trace contextRef="#ctx0" brushRef="#br0" timeOffset="41187.9763">11237 5308,'24'0,"-24"25,25 0,0 24,0 1,0-25,-1 24,1 1,-25 24,25-24,-25-25,0 24,0 1,0-25,0 25,-25-1,0 1,1-1,-1 1,0 0,-25-50,26 24</inkml:trace>
  <inkml:trace contextRef="#ctx0" brushRef="#br0" timeOffset="41532.3596">11757 5556,'-24'0,"24"-25,24 25,1 0,25 0,-25 0,-1 0,1 0,0 0,0 0,0 0,-1 0,1 0,0 0,-50 25,0-25,1 0</inkml:trace>
  <inkml:trace contextRef="#ctx0" brushRef="#br0" timeOffset="41707.6952">11733 5730,'-25'0,"50"0,-1 0,1 0,25 0,-25 0,24 0,-24 0,0 0,0 0,-1 0,1 0,0 0,0 0,0 0,-25-25</inkml:trace>
  <inkml:trace contextRef="#ctx0" brushRef="#br0" timeOffset="42064.0653">12452 5333,'0'25,"0"0,0 24,0 1,-25-1,25 1,-25-25,25 24,-24 1,24-25,0 0,0-1,24-24,1 0,0 0,0 0,0 0,24 0,-24-24,25 24,-26 0,26 0,-25-25,0 25,-1 0,1 0,0 0,0 0,0 0,-50 0,0 0,0-25</inkml:trace>
  <inkml:trace contextRef="#ctx0" brushRef="#br0" timeOffset="42283.7782">12750 5308,'-25'25,"25"25,-25-1,25 1,-25-1,0 26,25-1,-24-24,-1 24,0-24,25 0,-25-1,25-24,-25 25,25-26,0 1,-24 0,-1-50</inkml:trace>
  <inkml:trace contextRef="#ctx0" brushRef="#br0" timeOffset="51671.9727">3497 7689,'0'0,"0"-24,0-1,0 0,0 0,0 0,0 1,-24 24,24-25,0 0,-25 0,25 0,-25 25,0-24,0-1,1 25,-1 0,0 25,0-1,-24 1,24 0,0 25,0-1,25 26,0-26,0 1,0-1,0 1,25 0,0-26,-25 1,25-25,-25 25,24-25,1 0,0-25,0 25,0-25,-25 1,24-1,1-25,0 25,0-24,0-1,-25 1,24 24,-24-25,0 25,0-24,0 24,0 0,-24 25,24 25,0 0,0 0,0-1,0 26,0 0,0-1,0-24,0 25,24-1,-24-24,0 0,25 0,0-1,0 1,0-25,-1 0,1 0,-25-25</inkml:trace>
  <inkml:trace contextRef="#ctx0" brushRef="#br0" timeOffset="51916.1063">3646 7640,'25'0,"0"25,0-25,0 0,-1 0,26 0,-25 0,0-25,-1 25,1 0,0 0,0 0,0 0,-50 0,-25-25</inkml:trace>
  <inkml:trace contextRef="#ctx0" brushRef="#br0" timeOffset="52096.6592">3770 7417,'0'24,"0"1,0 0,25 25,-25-1,0 1,0-1,0 1,0 0,0-1,0-24,25 25,-25-26,0 1,0 0,25-50,-25 0</inkml:trace>
  <inkml:trace contextRef="#ctx0" brushRef="#br0" timeOffset="52423.8436">4043 7466,'0'-25,"25"25,0 0,0 0,-25 25,24-25,1 25,0 0,-25 0,0-1,0 1,-25 0,0 0,25 0,-49-1,49 1,-25 0,0-25,0 0,50 0,0 0,0 0,0 0,-1 25,1-25,-25 25,25-25,0 24,-25 1,25-25,-25 25,0 0,0 0,0-1,-25 1,0 0,25 0,-50 0,26 0,-1-1,-25 1,1 0,-1-25</inkml:trace>
  <inkml:trace contextRef="#ctx0" brushRef="#br0" timeOffset="52780.7427">3101 7218,'-25'0,"0"25,0-25,25 25,-25 0,1 24,-1 1,0-1,0 1,25 24,0 1,0-26,0 26,0-1,25 1,0-26,24 1,-24 0,25-1,24-24,1-25,-1 25</inkml:trace>
  <inkml:trace contextRef="#ctx0" brushRef="#br0" timeOffset="53219.9632">4291 7243,'0'0,"0"-25,25 50,0 0,0 0,-1-1,1 1,-25 25,25-1,0 1,-25 24,25-24,-25 0,0-1,0 1,0 24,0-24,-25-1,25 1,-25 0,0-1,25 1,-25-25,1 0,24-1,-25-24</inkml:trace>
  <inkml:trace contextRef="#ctx0" brushRef="#br0" timeOffset="53663.7642">4862 7218,'0'0,"-25"0,25-25,-25 25,0 25,0 0,25 0,-24 0,24 24,-25 1,25-1,-25 26,25-1,0 1,25-26,-25 26,25-26,-25 1,24-1,26 1,-25-25,0-25,24 0,-24 0,0 0,25-25</inkml:trace>
  <inkml:trace contextRef="#ctx0" brushRef="#br0" timeOffset="54015.9507">5184 7590,'0'-25,"0"1,-25-26,25 25,-24 0,24 1,-25 24,0 0,25 24,-25 1,0 0,1 25,-1 24,25-24,0 24,-25-24,50-1,-25-24,0 0,0 0,25-1,-1-48,1-1,0 0,-25-25,25 1,0 24,-25-25,24 1,-24-1,0 25,25 1,-25-1,0 0,0 50,0 0,0 24,0-24,0 25,0-26,0 26,0 0,25-26,-25 1,0 0,25 0,-25 0,25-25</inkml:trace>
  <inkml:trace contextRef="#ctx0" brushRef="#br0" timeOffset="54239.443">5358 7615,'25'0,"-1"0,1 0,0 0,25-25,-26 25,1 0,25 0,-25 0,-1 0,26 0,-25 0,0 0</inkml:trace>
  <inkml:trace contextRef="#ctx0" brushRef="#br0" timeOffset="54439.6917">5755 7367,'0'25,"-25"-25,25 25,0-1,0 1,0 25,0-25,25 24,-25 1,0-25,0 24,0-24,0 0,24 24,-24-24,0 0</inkml:trace>
  <inkml:trace contextRef="#ctx0" brushRef="#br0" timeOffset="54735.8777">5904 7144,'24'25,"1"-1,-25 1,25 0,0 0,-25 0,25 24,-1 1,-24-25,25 24,-25-24,25 0,-25 24,0-24,0 25,0-25,0-1,-25 26,25 0,-25-1,1 1,-1-1,-25 1,25 0,-24-1,-1-24</inkml:trace>
  <inkml:trace contextRef="#ctx0" brushRef="#br0" timeOffset="55516.1486">6300 6945,'0'0,"0"-24,25 24,0 0,0 0,0 0,-1 24,1-24,-25 25,25 0,-25 0,-25-25,25 25,0-1,-25 1,1-25,-1 25,0 0,0 0,0-25,25-25,25 25,0-25,0 25,0-25,-1 25,1 0,0 25,0-25,-25 25,25-25,-25 25,0-1,0 1,0 0,-25 0,25 0,-25-1,0 1,0 0,1 0,-26 0,25-25,0 24</inkml:trace>
  <inkml:trace contextRef="#ctx0" brushRef="#br0" timeOffset="57035.6616">6846 7491,'-25'0,"0"0,50 0,0 0,25 0,-25 0,24 0,-24 0,0 0,24 0,-24 0,0 0,0 0,0 0,-1 0,1 0,-50 25,1-25,-1 0,0 25,-25-25</inkml:trace>
  <inkml:trace contextRef="#ctx0" brushRef="#br0" timeOffset="57256.6277">6747 7739,'-25'0,"50"0,0 0,-1 0,1-25,25 25,0 0,-1 0,1-25,-1 25,1 0,0 0,-26-24,1 24,25 0,-25 0,-1 0,-48-25,-1 25,0 0</inkml:trace>
  <inkml:trace contextRef="#ctx0" brushRef="#br0" timeOffset="57452.5787">7069 7144,'-24'0,"24"25,0-1,0 26,0 0,0 24,0-24,-25 24,25 0,0 1,0-26,-25 26,25-1,25-24,-25-25,0-1,0 1</inkml:trace>
  <inkml:trace contextRef="#ctx0" brushRef="#br0" timeOffset="57876.4619">7516 7367,'-25'0,"25"25,-25 0,25-1,0 26,-25-25,25 24,0-24,25 25,-25-25,0-1,25 1,-25 0,25 0,0 0,-1-1,1-24,0-24,0 24,0-25,-1 0,-24 0,25-24,0 24,0-25,-25 25,25-24,-25-1,0 25,0 1,0-1,0-25,0 25,-25 1,25-1,-25 0,0 0,0 25,1 0,-1 25,0 25,0-26,25 1,0 25,0-25,0-1,0 1,0 0</inkml:trace>
  <inkml:trace contextRef="#ctx0" brushRef="#br0" timeOffset="58031.7843">8012 7590,'0'25,"0"0,0 0,-25-25,25 24,0 1,-25-25,0 25</inkml:trace>
  <inkml:trace contextRef="#ctx0" brushRef="#br0" timeOffset="59411.9809">9054 7169,'0'0,"-25"0,25-25,25 25,0 0,24 0,-24-25,25 25,24 0,-49-25,24 25,1 0,-25-25,0 25,-1 0,1 0,-50 0,1 0,-1 0,0 0</inkml:trace>
  <inkml:trace contextRef="#ctx0" brushRef="#br0" timeOffset="59588.675">9302 6871,'-25'-25,"50"50,-25 0,0 0,0-1,0 1,0 0,0 25,0-1,0-24,-25 25,25-1,0 1,-25-25,25 24,-49-49,49 50</inkml:trace>
  <inkml:trace contextRef="#ctx0" brushRef="#br0" timeOffset="60344.0957">9128 7317,'-25'0,"25"25,25-25,-25 25,0 0,0 0,0 24,0 1,0-25,0 24,25-24,-25 25,0-26,0 26,0-25,0 0,0-1,0-48,0-1,0 0,0 0,25-24,-25 24,0 0,0-25,0 26,0-1,0 0,0-25,25 50,-25-24,0-1,24 25,-24-25,25 25,0 0,0 0,-25 25,25-25,-1 25,-24-1,0 1,0 0,0 25,0-26,0 1,-24 0,24 25,0-26,-25-24,25 25,0-50,0 1,25-1,-1-25,-24 1,25-26,0 26,-25-26,25 1,0-1,-1 26,1-1,0 1,0 24,-25 0,25 0,-25 50,0 0,0 0,0-1,0 1,0 0,0 0,24 0,1-25,0 0,0 0,24 0,-24 0,0-25,0 0,0 25,-1-25,-48 25,24 25,-25-25,0 25,25 0,-25-1,0 1,25 0,-24 25,-1-1,25-24,-25 25,25-1,0 1,-25-25,25-1,0 26,-25-25,25 0,-24-1,-1 1,25 0,-25-25,25-25,-25 25,0 0,25-25,-24 1,24-26</inkml:trace>
  <inkml:trace contextRef="#ctx0" brushRef="#br0" timeOffset="60503.9815">9500 7392,'25'25,"0"-1,-25 1,25 25,-1-25,1-1,0 26,0-25,0 0,-1-1,1 1,0 0,0 0,24 0,-24-1,0-24,25 25,-26-25,1-25,25 25</inkml:trace>
  <inkml:trace contextRef="#ctx0" brushRef="#br0" timeOffset="61128.2697">10939 7268,'0'-25,"0"0,0 0,0 1,-25 24,25-25,0 0,0 0,-25 25,25-25,-25 25,1 0,-1 0,0 25,0 0,0 25,-24-1,24 1,0-1,0 26,25-26,0 1,0 0,0-1,25-24,-25 0,25 0,0-25,0 0,-1-25,1 0,25 0,-25 0,-1-24,1-1,0 1,0-1,0 0,-25 1,24-1,-24 25,0-24,25 24,-50 25,25 25,-24 0,24-1,0 26,0 0,0-1,0 26,0-26,24-24,1 25,0-1,0-24,0 0,-1 0,1-1,25-24,-25 0</inkml:trace>
  <inkml:trace contextRef="#ctx0" brushRef="#br0" timeOffset="61384.03">11385 7293,'25'0,"0"0,0 0,0 0,24 0,-24 0,25 0,-26 0,1 0,0 0,0 0,0 0,-50 0,0 0</inkml:trace>
  <inkml:trace contextRef="#ctx0" brushRef="#br0" timeOffset="61559.7311">11336 7491,'25'0,"-1"0,1 0,0 0,25 0,-1 0,1 0,-25-25,24 25,-24 0,0 0,0 0,-1 0,1 0,-50-25</inkml:trace>
  <inkml:trace contextRef="#ctx0" brushRef="#br0" timeOffset="61775.6114">11658 6945,'-25'25,"25"0,0 25,0-1,-24 1,24-1,-25 26,25-1,-25 1,0-1,25-24,-25 24,25-24,0-1,0-24,0 25,25-26,0-24</inkml:trace>
  <inkml:trace contextRef="#ctx0" brushRef="#br0" timeOffset="62072.2215">12005 7268,'-24'0,"48"0,1 25,0-25,25 0,-26 0,1 0,0 0,0 0,0 0,-25 24,25-24</inkml:trace>
  <inkml:trace contextRef="#ctx0" brushRef="#br0" timeOffset="62487.6444">12477 7020,'0'-25,"25"25,-1 0,1 0,0 0,0 0,0 0,-1 25,1-25,-25 25,25-25,-25 24,0 1,-25 0,25 0,-25 0,1 24,-26-24,25 0,0 0,1-1,-1-24,25 25,-25-25,50-25,0 25,-1 0,1-24,0 24,0 0,0 24,-1-24,-24 25,25-25,-25 25,0 0,0 0,0-1,0 1,0 0,-25 0,25 0,-24 24,-1-24,0 0,0 0,0-1,25 1,-24-25,-1 0</inkml:trace>
  <inkml:trace contextRef="#ctx0" brushRef="#br0" timeOffset="62959.721">13271 6970,'0'0,"-25"0,25-25,0 1,0 48,0 1,0 25,0-1,0 26,0-1,-25-24,25 24,0 1,-25-1,25-24,0-1,0 1,0-25,0-1,0-48,25-1,-25-25</inkml:trace>
  <inkml:trace contextRef="#ctx0" brushRef="#br0" timeOffset="63259.7609">13395 6846,'0'-25,"24"25,1 0,0 25,0 0,-25 0,-25 0,25-1,0 1,0 0,0 0,-25 24,25-24,0 25,0-1,25 1,-25 0,0-1,0 1,0-25,25 24,-25-24,0 25,0-26,0 1,0 0,0 0,0-50,-25 0,25 0</inkml:trace>
  <inkml:trace contextRef="#ctx0" brushRef="#br0" timeOffset="63415.8083">13271 7193,'0'-24,"24"24,1 0,0 0,0 0,0 0,-1 0,1 0,0 0</inkml:trace>
  <inkml:trace contextRef="#ctx0" brushRef="#br0" timeOffset="63567.9771">13221 7367,'25'0,"0"0,-1 0,1 0,0 0,0 0,0 0,-1 0,1 0,0 0,-25-25,0 50,0 0</inkml:trace>
  <inkml:trace contextRef="#ctx0" brushRef="#br0" timeOffset="63751.8213">13072 7640,'-25'0,"50"0,0 0,0 0,-1 0,26 0,0 0,-1 0,1 0,24 0,-24 25,-25-25,24 0,-24 24,25-24,-25 0,-1 0,1 0,0-24,0 24</inkml:trace>
  <inkml:trace contextRef="#ctx0" brushRef="#br0" timeOffset="64120.3716">14139 7069,'0'0,"0"-24,-25 24,25-25,-25 0,25 0,-25 25,0 0,1 0,-1 25,0 25,-25-1,26 26,-1-26,0 26,25-26,0 26,0-26,0-24,0 25,25-50,-25 24,25-24,-1-24,1 24,0-50,0 25,0-24,-1-1,1 0,0 1,0-1,-25 25,25-24,-25-1,0 25,-25 25,25 25,0 25,0-1,0-24,0 25,0-1,0 1,0 0,25-26,-25 1,0 0,24 0,-24 0,25-1,0-24,-25-24,25 24</inkml:trace>
  <inkml:trace contextRef="#ctx0" brushRef="#br0" timeOffset="64324.1889">14387 7119,'25'25,"-1"-25,1 0,0 0,0 0,24-25,-24 25,25 0,-25 0,-1 0,1 0,-50 25,1-25,-1 25</inkml:trace>
  <inkml:trace contextRef="#ctx0" brushRef="#br0" timeOffset="64487.6222">14287 7392,'25'0,"0"0,25 0,-25 0,24 0,1 0,-1 0,1 0,-25-25,24 25,-24 0,0 0,-25-25,25 25,-50-25</inkml:trace>
  <inkml:trace contextRef="#ctx0" brushRef="#br0" timeOffset="64695.7767">14635 6772,'-25'24,"25"1,0 0,0 25,-25-1,25 1,0 24,-25 1,25-1,-24 1,-1 24,0-25,25-24,-25 24,25-24,25-1,-25-24,0 0,-50-75</inkml:trace>
  <inkml:trace contextRef="#ctx0" brushRef="#br0" timeOffset="64959.9482">15032 6896,'-25'-25,"25"50,0 0,0 24,0 1,0-1,0 26,0-26,-25 26,25-26,0 26,-25-26,25 1,0 0,0-26,0 1,25 0</inkml:trace>
  <inkml:trace contextRef="#ctx0" brushRef="#br0" timeOffset="65939.8323">15379 6995,'0'0,"-25"-25,25 0,0 1,0-1,25 50,-25-1,0 26,0 0,25-26,-25 26,0 0,0-1,-25-24,25 25,0-26,0 1,0-50,0 1,25-26,-25 25,25-24,-25-1,24 0,1 26,-25-26,25 25,0 0,-25 50,25-25,-25 25,24 0,-24 0,25 24,-25 1,0-1,-25 1,25-25,-24 24,24-24,-25 25,25-25,-25-25,0 0,25-25,0 0,0-25,25 26,-25-26,25 0,0 26,24-26,-24 25,25 0,-1 1,-24-1,25 25,-1 0,1 0,-25 0,24 25,-24-25,25 0,-50 24,24-24,1 25,-50-25,1 25,-1-25,0 0,0-25,0 25,1-25,24 1,-25 24,25-25,0 0,-25 0,25 0,0 1,0-1,0 0,-25 0,25 50,0 0,0 24,25-24,-25 25,0-1,0 26,0-1,0-24,0 24,0 1,0-26,0 1,-25 24,25-49,0 25,-25-26,25 1,0 0,-24 0,-1-25,25-25,-25 25,25-25,-25 25,25-25,-25 1,25-1,-24 0,24 0,0 0,0 1,0-1,24 0,1 0,0 0,25 1,-26-1,1 25,0 0,0-25,0 25,-1 0,1 0,0-25</inkml:trace>
  <inkml:trace contextRef="#ctx0" brushRef="#br0" timeOffset="66087.6318">16297 7441,'0'25,"0"0,0 0,-25 0,25-1,-25 1,25 0,-25 0</inkml:trace>
  <inkml:trace contextRef="#ctx0" brushRef="#br0" timeOffset="66876.5304">16991 6995,'0'0,"-25"-25,50 50,-25 0,0 0,25 24,-25 1,0-1,-25 1,25 0,0-1,-25 1,25-25,0-1,0 1,0-50,25 1,-25-1,0-25,0 1,25-1,-25 0,0 1,25-1,0 25,-25 1,24-1,-24 0,25 25,0 0,0 25,0 0,-1-1,1 1,0 0,0 0,0 0,24-1,-24-24,0 25,0-25,24-25,-24 25,25 0,-25-24,-1-1,-24 0,25 25,-25-25,0-24,0 24,-25 0,25 0,0 0,-24 25,-1-24,0 24,0 0,25 24,-50 1,26 0,-1 25,0-1,0 1,25-1,-25 26,25-26,0 1,0-25,25 0,-25-1,25 1,0-25,-25-25,25 1,24-1,-24 0,0-25,0 1,0-1,-1 1,-24-1,25 0,0 26,-25-26,0 25,0 50,0 0,0 0,0-1,0 26,0-25,0 24,0 1,25-25,0 0,-1-1,1-24,0 0,0 0</inkml:trace>
  <inkml:trace contextRef="#ctx0" brushRef="#br0" timeOffset="67196.6578">18008 6970,'-25'25,"25"0,0 0,-24 24,24-24,0 25,-25-1,25 1,-25-1,25-24,0 25,0-25,25-50,-25 0,25-25,-1 1,1-1,0 1,0-1,0 0,-1 1,1-1,0 25,0 25,-25 25,0 0,0 0,0 0,0 24,0-24,0 25,0-26,25 26,-25-25,0 0,24-25,1 0,0 0,0-25,0-25</inkml:trace>
  <inkml:trace contextRef="#ctx0" brushRef="#br0" timeOffset="67651.9658">18579 6573,'-25'-25,"25"50,0 0,-25 0,25 24,-25 26,0-1,25 1,-24-1,24 1,-25-1,0 0,25 1,-25-26,25 1,0 0,0-26,0-48,0-1,0 0,0 0,25-24,0-1,-25 0,25 1,-1-1,1 1,0 24,0 0,0 0,0 0,-1 25,1 25,0-25,-25 25,25-25,-25 25,0 0,-25-1,0 1,0 0,1 0,-1-25,-25 25,25-1,-24 1,24 0,0 0,0-25,25 25,0-1,0 1,25 0,0-25,0 0,-1 0,1 0,0 0,0-25,0 0,24 25,-24-24,25-1,-25 0,24-25,-24 26,25-1</inkml:trace>
  <inkml:trace contextRef="#ctx0" brushRef="#br0" timeOffset="67816.1407">19025 6821,'0'0,"0"-25,-25 25,1 0,-1 0,0 25,0 0,0 0,-24 25,24-1,25 1,-25-1,25 26,-25-26,25 1,25 0,-25-26,25 26,0-25,24 0,-24-25,25 0,-1 0,1-25,-25 0</inkml:trace>
  <inkml:trace contextRef="#ctx0" brushRef="#br0" timeOffset="68040.6174">19496 6722,'0'0,"0"25,-24-25,-1 25,0 24,0-24,0 25,1 24,-1-24,-25 24,25 1,25-1,-24-24,-1 24,25-24,-25-1,25-24,0 0,25-25,-25-25,25 0,-1 0,-24-24,25-1,0-24,0 24</inkml:trace>
  <inkml:trace contextRef="#ctx0" brushRef="#br0" timeOffset="68212.2635">19496 6796,'0'0,"25"-24,-25 48,25 1,-25 0,0 25,0-1,0 1,0 0,25 24,-25-24,0-1,0 1,25-1,-25 1,0 0,0-26,0 1,0 0,0 0,0-50,-25 25,0-25</inkml:trace>
  <inkml:trace contextRef="#ctx0" brushRef="#br0" timeOffset="68360.2322">19348 7119,'24'0,"1"0,0 25,0-25,0 0,24 25,-24-25,25 0,-25-25,-1 25,1-25</inkml:trace>
  <inkml:trace contextRef="#ctx0" brushRef="#br0" timeOffset="68591.6887">19745 6697,'24'0,"1"0,0 25,-25 0,25 0,-25-1,25 26,-1 25,-24-26,25 26,-25-26,0 26,0-26,0 1,0-1,0 1,-25 0,1-1,24 1,-25-25,0 24,0-24,0-25,1 25,-1-25</inkml:trace>
  <inkml:trace contextRef="#ctx0" brushRef="#br0" timeOffset="68903.5219">20241 7045,'0'-25,"24"25,1 0,25 0,-25 25,-1-50,1 25,0 0,0 0,0 0,-1 0,1 0,-50 0</inkml:trace>
  <inkml:trace contextRef="#ctx0" brushRef="#br0" timeOffset="69068.1889">20166 7268,'25'0,"0"0,0 0,-1-25,1 25,25 0,-1 0,-24-25,25 25,-25 0,-1 0,1 0,0 0,0 0</inkml:trace>
  <inkml:trace contextRef="#ctx0" brushRef="#br0" timeOffset="70012.2916">20886 6896,'0'-25,"24"0,-24 50,-24 0,24 0,0-1,-25 1,25 0,-25 0,25 0,-25-1,25 1,0 0,-25 0,25 0,0-1,0 1,-24 0,24 0,0 0,24-25,1 0,0 0,25 0,-26 0,26 0,0 0,-26-25,26 25,-25 0,0 0,-1 0,1 0,-25-25,25 25,-50 0,0-25,1 0</inkml:trace>
  <inkml:trace contextRef="#ctx0" brushRef="#br0" timeOffset="70276.045">21208 6722,'-25'25,"0"0,25 24,-24-24,-1 50,0-26,0 26,0-1,1 0,-1 1,0-1,0 1,0-26,25 1,-24-1,24 1,-25-25,25 0,0-1,-25-24,25-24,0-1</inkml:trace>
  <inkml:trace contextRef="#ctx0" brushRef="#br0" timeOffset="71172.399">2406 5259,'0'-25,"0"50,0-1,0 1,0 0,0 25,0-26,0 26,0-25,0 0,0-1,0 1,0 0,0 0,0-50,-50-25,50 26,0-1</inkml:trace>
  <inkml:trace contextRef="#ctx0" brushRef="#br0" timeOffset="71399.6559">2183 5135,'-25'0,"0"24,25 1,-25 0,25 0,0 24,-24-24,24 25,0-1,24-24,-24 25,25-25,-25-1,25 1,-25 0,25 0,0-25,-25 25,24-25,1 0,0 0,0-25,-25 0</inkml:trace>
  <inkml:trace contextRef="#ctx0" brushRef="#br0" timeOffset="71636.6479">2629 5035,'0'25,"25"0,-25 0,0 24,25-24,-25 0,0 25,25-26,-25 26,0 0,0-26,-25 1,25 25,0-25,-25 24,25-24,-25 25,0-26,1 1,-1 25,0-25</inkml:trace>
  <inkml:trace contextRef="#ctx0" brushRef="#br0" timeOffset="73528.6522">1935 3671,'-25'25,"0"0,0 0,1-1,24 1,-50 25,25-1,0-24,1 25,-1-1,-25-24,50 25,-25-25,0-25,50 0,0-25,0 25,0-25,24 0,1 0,-25 25,24-24,-24 24,25-25,-25 25,-1 0,1 0,0 0,-25 25,-25-1,25 1,-25 0,1 0,-1-25,-25 25,25-1,1-24,-26 25,25-25,0 25,1-25,24 25,-25-25,25 25,0-1,0 1,-25 25,25-1,0 26,0-26,0 1,0 0,-25-1,25 1,0-1,0-24,0 25,25-50,-25-25</inkml:trace>
  <inkml:trace contextRef="#ctx0" brushRef="#br0" timeOffset="73824.3409">1811 4291,'0'0,"25"-25,-1 1,-24-1,25 25,0-25,0 25,0 0,-1 0,1 0,0 0,-25 25,0 0,-25-1,25 1,0 0,0 0,0 24,0-24,0 25,0-1,0 1,0-25,0 24,0-24,0 0,25 0,-25 0,0-1,0 1,0 0,-50-99,26 74</inkml:trace>
  <inkml:trace contextRef="#ctx0" brushRef="#br0" timeOffset="74039.7169">1761 4415,'0'0,"0"-25,25 25,0-24,0 24,-1 0,1 0,0 0,0 0,0 0,-1 0,1 0,-50 24,25 1,-24 0</inkml:trace>
  <inkml:trace contextRef="#ctx0" brushRef="#br0" timeOffset="74160.1918">1786 4614,'25'-25,"0"0,-1 0,-24 0,25 1,0-1,0 25,-25-25,25 0</inkml:trace>
  <inkml:trace contextRef="#ctx0" brushRef="#br0" timeOffset="74924.4203">1935 4291,'-25'0,"25"25,-25-25,25 50,-25-26,25 26,0 0,0-1,-24 1,24-1,0-24,0 0,0 25,0-26,0 1,24-50,-24 1,25-26,-25 25,25-24,0 24,0-25,-1 1,1-1,0 0,-25 1,25-1,0 25,-1 1,1 24,-25-25,25 50,-50-1,25 1,0 0,-25 0,1 0,24-1,0 1,-25 0,50-25,-1 0,1 0,0 0,0 0,0 0,-1 0,-48 25,24 0,-25-1,0 1,25 0,-25 0,0 24,1-24,-1 0,0 0,0 0,25-1,25-48,0 24,0-25,-1 0,26 0,-25 0,24 1,-24-26,0 25,25 0,-26 1,1-1,-25 0,25 0,-25 0,0 1,0-1,-25 25,25-25,-25 0,25 0,-24 1,24-1,-25 25,25-25,0 50,0 24,-25-24,25 25,0 24,0-24,0 24,0-24,0 24,0 1,0-1,0 1,0-1,25 0,-25-24,0 0,0-1,25-24,-25 0,0 0,24-50,-24 0,0 0,0-24,25-1</inkml:trace>
  <inkml:trace contextRef="#ctx0" brushRef="#br0" timeOffset="75060.1826">2729 4490,'24'0,"-24"24,-24 1,-1-50,0 50</inkml:trace>
  <inkml:trace contextRef="#ctx0" brushRef="#br0" timeOffset="75160.276">2704 4663,'0'0,"0"25,25-25,-25 25,24 0,1-25,-50 0</inkml:trace>
  <inkml:trace contextRef="#ctx0" brushRef="#br0" timeOffset="75592.4985">2282 5358,'-25'-25,"25"0,0 0,0 1,25-1,-25 0,0 0,25-24,0-1,-1 25,1-24,0 24,25 0,-26 0,26 0,-25 25,0 0,24 25,-24-25,0 25,0 25,0-26,-1 1,-24 25,25-1,-25-24,0 0,-25 25,25-26,-24 26,24-25,-25 0,0-1,25 1,-25-25</inkml:trace>
  <inkml:trace contextRef="#ctx0" brushRef="#br0" timeOffset="76792.2076">2332 9823,'0'-25,"0"0,24 25,1-25,0 0,0 1,24 24,-24 0,0 0,0 24,0-24,-25 25,24 0,-24 0,0 0,0-1,-24-24,24 25,-25 0,0 0,0 0,0-1,1 1,-1 0,0-25,25 25,-25-25,50 0,0 0,0 0,-1 0,26 0,-25-25,0 25,-1-25,26 25,-25-25,0 1,0-1,-25 0,24 0,1 0,-25 1,0-1,0 0,0 0,0 0,-25 1,25-1,-24 0,24 0,-25 0,0 1,0-1,0 0,0 25,-24-25,24 25,-25 0,26 0,-1 25,0-25,-25 25,26 0,-1 24,0 1,25-1,-25 1,25 0,0 24,0-24,0-1,25 26,0-26,24-24,-24 25,0-25,25-1,-1 1,1-25,-1 0,1 0,0 0,-1-25,1 25,0-24,-26-26,26 25,-25 0</inkml:trace>
  <inkml:trace contextRef="#ctx0" brushRef="#br0" timeOffset="81187.5883">3944 9748,'0'0,"0"-25,0 1,0-1,0 0,0 0,0 0,0 1,-25 24,25-25,-25 0,1 25,-1 0,0 0,-25 25,26 0,-26 24,25 1,0-1,0 26,1-26,24 1,0 0,0-26,0 1,24 0,-24 0,25-25,0 0,-25 25,25-50,0 25,0-25,-1 0,1 0,0-24,0-1,0 1,-1-1,-24 25,25-24,0-1,-25 25,0 0,0 1,-25 48,25 1,0 25,0-1,0 1,25 0,-25-26,0 26,25-25,0 24,-25-24,24 0,1-25,25 0,-25 0,-1 0,26-25</inkml:trace>
  <inkml:trace contextRef="#ctx0" brushRef="#br0" timeOffset="81504.3455">4142 9674,'25'-25,"0"25,0 0,24 0,-24 0,0 0,25 0,-26 0,26-25,-25 25,0 0,-1 0,-24-25,0 50,-24-25,-1 25,0-25,0 25,0 0</inkml:trace>
  <inkml:trace contextRef="#ctx0" brushRef="#br0" timeOffset="81731.797">4192 9872,'0'25,"25"-25,0 0,-1 0,1 0,25 0,-25 0,24 0,-24 0,0 0,24 0,-24-25,0 25,0 0,-50 0</inkml:trace>
  <inkml:trace contextRef="#ctx0" brushRef="#br0" timeOffset="82040.2747">4887 9351,'24'25,"-48"-25,24 25,0 0,0 0,0-1,24 26,-24 24,0-24,0 24,0 1,0-1,0-24,0-1,0 1,0 0,0-25,0 24,0-24,25-50,-50 0,25 1</inkml:trace>
  <inkml:trace contextRef="#ctx0" brushRef="#br0" timeOffset="83808.5076">5531 9475,'0'-24,"0"48,0 1,0 0,0 25,25-1,-25 1,0-1,0 26,0-26,0 1,0-25,0 0,0-1,0-48,0-26,0 25,25-24,-25-1,0 0,0 1,25-1,-25 25,25 1,-25-1,24 0,1 50,-25 0,25-1,-25 1,25 25,-25-1,0-24,0 25,0-25,0 24,0-24,-25 0,25 0,-25-25,0-25,25 0,0 0,0-24,0 24,0-25,25 25,-25-24,25 24,0 0,24 0,-24 1,25-1,0 0,-26 25,26-25,0 25,-1 0,-24 0,25 0,-26 0,1 0,0 0,-50 0,0 0,1 0,-1 0,0 0,0-25,0 1,25-1,-24 0,24 0,0 0,0 1,0-1,0 50,0-1,0 1,0 25,0-1,24 1,-24 24,0 1,0-1,0-24,0 49,0-25,0-24,0 25,-24-26,24 1,0-25,0-1,0 1,-25-25,0-25,0 1,25-1,-25 25,25-25,-24-25,24 26,0-1,0 0,0 0,0 0,24 0,-24 1,25 24,0-25,0 0,24 0,-24 25,0-25,0 25,0-24,-1 24</inkml:trace>
  <inkml:trace contextRef="#ctx0" brushRef="#br0" timeOffset="83951.8126">6499 9922,'0'25,"-25"-1,25 1,0 0,-25 0,25 0,0 0,-49-50,24 50,25-1</inkml:trace>
  <inkml:trace contextRef="#ctx0" brushRef="#br0" timeOffset="84712.892">8260 9401,'-25'0,"25"25,-25 0,25 24,-24 26,-1-26,0 26,0-1,0 0,1 26,-1-26,25 1,-25-26,25 1,0-1,-25-24,25 0,25-50,-25-24,25-1,-25-49,0 24,25 26</inkml:trace>
  <inkml:trace contextRef="#ctx0" brushRef="#br0" timeOffset="84979.867">8310 9327,'-25'0,"50"24,-25 1,0 0,24 0,-24 24,25 1,-25 0,25-1,-25 26,25-26,-25 26,25-26,-25 26,24-26,-24 1,0 0,0-1,0 1,0-25,-24-50,-1 25,0-25,25 0</inkml:trace>
  <inkml:trace contextRef="#ctx0" brushRef="#br0" timeOffset="85131.7095">8186 9897,'0'-25,"24"25,1 0,0 0,0 0,0 0,-1 0,26-25,-25 25,0 0,-1-24,1 24</inkml:trace>
  <inkml:trace contextRef="#ctx0" brushRef="#br0" timeOffset="85583.4139">8855 9823,'0'0,"0"-25,0 0,25 25,-25-25,25 25,-25-25,25 25,-1 0,1 0,0 0,0 0,0 25,0-25,-25 25,24 0,1 0,-25-1,0 1,25 0,0-25,-25 25,25-25,-1 0,1 0,0-25,0 25,0-25,-1 25,-24-25,25 1,0-1,-25 0,25 0</inkml:trace>
  <inkml:trace contextRef="#ctx0" brushRef="#br0" timeOffset="91955.8008">10393 9029,'-25'-25,"1"25,24 25,-25-25,25 25,-25-25,0 49,0-24,1 25,-1 24,0-24,0 24,0 1,1-1,-1 0,25-24,-25 24,0 1,25-1,-25 1,25-1,-25 25,25-24,25-1,-25 1,0-1,0 0,0 1,25-1,0 1,-25-1,25 0,0 1,-1-26,-24 1,25 0,-25-1,25 1,-25-25,25 24,0-24,-25 0,24-25,-24-25,0-24</inkml:trace>
  <inkml:trace contextRef="#ctx0" brushRef="#br0" timeOffset="92463.7821">11013 8781,'-25'0,"25"25,0-1,0 1,0 25,0-1,0-24,0 25,0 0,0-26,0 1,0 0,0 0,0 0,-24-50</inkml:trace>
  <inkml:trace contextRef="#ctx0" brushRef="#br0" timeOffset="92871.7356">12477 8632,'0'25,"25"-25,-25 25,0-1,0 1,0 0,0 0,0 24,0-24,-25 0,25 0,0 0,0-1,0 1,0 0,0 0,0 0,0 0</inkml:trace>
  <inkml:trace contextRef="#ctx0" brushRef="#br0" timeOffset="93307.7927">13866 8657,'0'25,"0"-1,0 1,0 0,0 0,-25 24,25-24,0 0,0 25,0-26,0 1,0 0,0 0,-25-50</inkml:trace>
  <inkml:trace contextRef="#ctx0" brushRef="#br0" timeOffset="93691.6713">15056 8582,'-24'-24,"24"48,0 1,0 0,0 25,0-26,0 26,0 0,0-26,0 26,0-25,0 0,0-1,0 1,0 0,0 0,0 0,-25-50</inkml:trace>
  <inkml:trace contextRef="#ctx0" brushRef="#br0" timeOffset="94323.9579">10840 9823,'0'0,"-25"0,25 24,-25 1,25 0,0 25,0-26,0 26,0 0,0-25,25-1,0 1,-1-25,1 0,0-25,0 25,0-24,-1-26,-24 25,25-25,0 26,-25-26,0 25,0 0,0 1,0-1,0 0,-25 0,0 0,1 25,-1 0,25 25,-25 25</inkml:trace>
  <inkml:trace contextRef="#ctx0" brushRef="#br0" timeOffset="94799.528">12229 9773,'0'0,"-25"0,25 25,0 0,0-1,0 1,0 0,25 0,0 0,-1-1,1-24,0 25,0-25,0 0,-1-25,1 25,0-24,0-1,0-25,-25 25,24 1,-24-1,0 0,-24 0,24 0,0 1,-25 24,25-25,-25 0,0 25,25-25,-25 25,1 0,-1 25,0 0</inkml:trace>
  <inkml:trace contextRef="#ctx0" brushRef="#br0" timeOffset="95239.546">13767 9674,'-25'0,"0"0,25 25,-25-1,25 1,0 0,0 0,0 0,25-1,-25 1,25-25,0 25,-1 0,1-25,0 0,0-25,0 0,-1 0,1 1,0-1,-25 0,0 0,0 0,0 1,0-1,-25 25,25-25,-25 25,25-25,-24 25,-1 0,0 0</inkml:trace>
  <inkml:trace contextRef="#ctx0" brushRef="#br0" timeOffset="95676.6695">15056 9599,'-24'0,"-1"25,25 0,-25-25,25 25,0 0,0-1,-25 1,25 0,25 0,-25 0,25-1,0 1,-1-25,1 0,0 0,0-25,0 25,-1-24,1-1,0-25,0 25,-25 1,0-1,0 0,0 0,0 0,0 1,-25 24,25-25,-25 25,0 0,1-25,-26 25,25 25</inkml:trace>
  <inkml:trace contextRef="#ctx0" brushRef="#br0" timeOffset="96263.7892">10889 10666,'0'0,"-25"-25,1 25,-1 0,25 25,-25 0,25 0,-25 24,25 1,0-1,0-24,25 0,-25 25,25-26,0-24,-1 0,-24 25,25-50,0 25,0-24,0-1,-1 0,-24 0,25 0,-25-24,25 24,-25 0,0-24,0 24,0 0,0 0,-25 25,25-25</inkml:trace>
  <inkml:trace contextRef="#ctx0" brushRef="#br0" timeOffset="96675.5747">12303 10691,'-25'-25,"1"0,-1 25,0 25,25 0,0 0,-25-1,25 26,0-25,0 0,0 24,0-24,25 0,0 0,0-25,-1-25,1 25,0-25,0 0,-25-24,25 24,-25-25,24 25,-24 1,0-1,0 0,0 0,0 0,-24 1,-1 24,0 0,25 24</inkml:trace>
  <inkml:trace contextRef="#ctx0" brushRef="#br0" timeOffset="97112.0718">13568 10641,'-25'0,"1"25,24 0,0 0,24 24,-24-24,25 0,-25 0,25-25,0 24,0-24,-1 0,1-24,25 24,-25-25,-1 0,1 0,-25-24,25 24,-25 0,0 0,0 0,0 1,0-1,-25 0,0 25,25-25,-24 25,-1 0,0 25,25 0,-25-25</inkml:trace>
  <inkml:trace contextRef="#ctx0" brushRef="#br0" timeOffset="97496.062">14908 10542,'-25'0,"25"25,0 0,-25-1,25 26,0-25,0 0,0-1,25-24,0 25,-25 0,24-25,1 0,0 0,25-25,-26 25,-24-25,25 1,0-1,0-25,-25 25,25 1,-25-1,-25 0,25 0,0 0,0 1,-25 24,0-25,0 25,1-25,-26 25,0 0</inkml:trace>
  <inkml:trace contextRef="#ctx0" brushRef="#br0" timeOffset="98067.9949">10740 11584,'0'0,"-24"0,-1 0,25 25,0-1,0 1,25 0,-25 0,0 0,24-1,1 1,-25 0,25-25,0 0,0 0,-1-25,1 0,-25 1,25-1,0 0,-25 0,25 0,-25 1,0-1,0 0,-25 0,0 0,25 1,-25 24,0 0,25 24,25 1</inkml:trace>
  <inkml:trace contextRef="#ctx0" brushRef="#br0" timeOffset="98467.6542">12179 11534,'0'0,"-25"-25,0 25,1 0,-1 25,25 25,0-25,-25-1,25 26,0-25,0 0,25-1,0 1,-1-25,-24 25,25-25,0-25,0 25,0-25,0 1,-1-26,1 25,-25 0,0 1,25-26,-25 25,0 0,-25 25,25-24,0-1,-25 25,25-25,-24 25</inkml:trace>
  <inkml:trace contextRef="#ctx0" brushRef="#br0" timeOffset="98924.2383">13767 11485,'-25'-25,"25"50,-25-1,25 1,0 0,0 25,0-26,0 1,25 0,0 0,-25 0,24-25,1 0,0 0,-25-25,25 0,0 25,-25-50,24 26,-24-1,0 0,0 0,-24 0,24 1,-25 24,25-25,-25 25,25-25,-25 25,0 25,25 0</inkml:trace>
  <inkml:trace contextRef="#ctx0" brushRef="#br0" timeOffset="99268.3841">14932 11485,'-24'0,"-1"0,25 24,0 1,0 0,25 0,-25 0,24-1,1 1,0 0,0-25,0 25,-25-50,24 25,1 0,0-25,0 0,-25 1,25-26,-25 25,0 0,0 1,0-1,-25 0,0 0,0 25,0-25,1 25,-1 0,0 0,0 0,0 0</inkml:trace>
  <inkml:trace contextRef="#ctx0" brushRef="#br0" timeOffset="99799.7291">15602 8979,'0'0,"25"25,0 0,0 0,-1 0,1 24,0 1,25 24,-26 25,1-24,0 24,25 0,-26 0,1 1,-25 24,25-25,-25 25,0-25,-25 25,0-25,1 1,-1-1,0-25,0 25,0-24,1-1,-1-24,-25-1,25-24</inkml:trace>
  <inkml:trace contextRef="#ctx0" brushRef="#br0" timeOffset="100159.7822">16669 10170,'0'0,"0"25,0 0,-25-25,25 24,0 1,-25-25,25 25,-25 0,1 0</inkml:trace>
  <inkml:trace contextRef="#ctx0" brushRef="#br0" timeOffset="100564.5479">17289 9723,'0'0,"0"-24,0-1,0 0,0 50,0 0,25 24,-25 1,0 24,-25-24,25 24,0-24,0 0,0-26,0 1,0 0,0-50,0 0,0 1,0-1,0 0,0-25,25 1,-25-1,0 25,0-24,0-1,0 25,24 0,1 25,0 0,0 0,-25 25,25 0,-1 0,1 0,25-1,-25 1,0 0,-1-25,1 25,25-25</inkml:trace>
  <inkml:trace contextRef="#ctx0" brushRef="#br0" timeOffset="100891.8">17859 9723,'-24'-24,"-1"-1,0 0,0 25,0 0,25 25,-24 0,-1-1,0 26,0 0,0-1,1 1,24 24,0-24,0-25,0 24,24-24,1-25,0 0,0-25,0 1,-25-26,24 25,1-25,0 1,-25 24,25-25,-25 26,0-1,25 0,-25 0,0 50,-25 0,25 24,0-24,0 25,0-1,0-24,0 0,25 0,-25 0,0 0,24-25,1-25</inkml:trace>
  <inkml:trace contextRef="#ctx0" brushRef="#br0" timeOffset="101235.9464">18083 9649,'0'25,"-25"0,25-1,0 26,-25 0,25-26,-25 26,25 0,-25-1,25-24,0 0,0 0,25-25,-25-25,0 0,0-25,25 26,-25-26,25 0,0 1,-1-1,1-24,0 49,0-25,0 26,-25 48,0 26,0-25,0 24,0 26,-25-26,25 1,0 0,0-26,0 26,0-25,0 0,25-25,-1 0,-24-25,25 0,0 0,0 0,-50-74,25 74</inkml:trace>
  <inkml:trace contextRef="#ctx0" brushRef="#br0" timeOffset="101687.6223">18504 9277,'0'0,"-25"-25,25 50,0 0,0 0,0 24,-24 1,-1-1,25 26,-25-1,25 1,-25-1,25 0,-25 1,25-26,-24 1,24 0,0-25,0-50,0 0,24-25,-24 1,25-1,-25 0,25 1,-25-1,25 25,0-24,-1 24,1 25,0 0,0 0,-25 25,25 0,-25-1,0 1,0 0,0 0,0 0,-25-25,25 24,-25 1,0-25,0 25,1-25,-1 25,0-25,0 0,0 0,1 0,24 25,0-1,24 1,-24 0,0 0,25 0,0 0,0-25,0 0,-1 0,26-25,-25 0,25 25,-1-25</inkml:trace>
  <inkml:trace contextRef="#ctx0" brushRef="#br0" timeOffset="101876.6169">18901 9525,'0'0,"-25"0,1 25,-26 0,25 24,0 1,1-1,24 26,-25-26,25 26,25-1,-25-24,24 0,1-1,25 1,-25-25,24-25,26 0,-26 0,1-25,24 0</inkml:trace>
  <inkml:trace contextRef="#ctx0" brushRef="#br0" timeOffset="102096.2465">19397 9475,'0'0,"-25"25,25 0,-24 25,-1-1,-25 26,25-1,1-24,-1 24,0 0,0 1,0-1,1-49,24 25,0-25,24-25,-24-25,25 0,-25 0,25-24</inkml:trace>
  <inkml:trace contextRef="#ctx0" brushRef="#br0" timeOffset="102275.6511">19397 9475,'25'25,"-25"25,0-25,25 24,-25 1,0-1,25 26,-25-1,0-24,0-1,24 1,-24 0,0-25,0-1,0 1,0 0,-24-25,-1 0,0-25,0 25</inkml:trace>
  <inkml:trace contextRef="#ctx0" brushRef="#br0" timeOffset="102408.8534">19248 9971,'0'-24,"25"24,0-25,0 25,24-25,-24 25,25-25,-1 25,-24-25,0 25,0-24,-25-1</inkml:trace>
  <inkml:trace contextRef="#ctx0" brushRef="#br0" timeOffset="102593.0372">19645 9426,'25'25,"0"-1,-25 1,25 0,-25 25,25-1,-25 26,0-26,0 1,0 24,0-24,-25 24,25 1,-25-26,-25 26,26-26,-1 1,-50-50,50 50</inkml:trace>
  <inkml:trace contextRef="#ctx0" brushRef="#br0" timeOffset="102904.4745">20042 9748,'0'-25,"25"25,0 0,0 0,-1 0,1 0,0 0,0 0,0 0,24 0,-24 0,0 0,0 0,-50 0,0 0</inkml:trace>
  <inkml:trace contextRef="#ctx0" brushRef="#br0" timeOffset="103099.7861">19993 9922,'24'0,"1"0,0 0,0 0,24-25,1 25,-25 0,24 0,1 0,0-25,-26 25,1 0,0 0</inkml:trace>
  <inkml:trace contextRef="#ctx0" brushRef="#br0" timeOffset="103363.6291">20712 9451,'0'24,"0"1,0 0,0 0,0 0,0 24,0 1,25-1,-25 1,0 0,0 24,0-24,0-26,0 26,0-25,0 0,0 0,-25-25,0 0,0 0</inkml:trace>
  <inkml:trace contextRef="#ctx0" brushRef="#br0" timeOffset="106891.6606">2208 13494,'24'0,"1"0,0 25,0-25,0 24,-25 1,24-25,-24 25,0 0,0 0,-24-1,24 1,-25-25,0 25,0 0,0-25,1 25,24-50,24 0,1 25,0 0,0 0,0 0,-1 0,1 0,-25 25,25 0,-50-1,25 1,0 0,-25 0,25 0,-24-1,-1 1,25 0,-25-25,0 25,0-25,25-25,-24 0</inkml:trace>
  <inkml:trace contextRef="#ctx0" brushRef="#br0" timeOffset="107220.5815">2133 13271,'0'0,"-25"0,1 0,-1 24,0 1,25 25,-25-1,0 1,25 0,-24 24,24 25,0-24,0-1,24 0,1 1,0-1,0-24,24-1,-24-24,25 0,-1 0,1-25,0-25,-26 25,26-25,0-24,-26-1,26 0,-25 1,0-26,-1 26,-24-1,25 1,-25-26,0 26,0-1,-25 0,25 1,-24-1,-26 1,25 24,0-25,1 50,-26-25,0 1,1 48</inkml:trace>
  <inkml:trace contextRef="#ctx0" brushRef="#br0" timeOffset="108472.3578">3299 13593,'0'0,"25"-25,-25 0,0 1,0-1,0 0,0 0,0 0,-25 1,25-1,-25 25,0 0,1 0,-1 0,0 25,0-1,-24 26,24 0,0-1,0 26,25-26,-25 26,25-26,0 26,25-26,-25-24,25 25,0-26,0-24,-1 0,-24-24,25-1,0 0,0 0,0-24,-1-1,-24-24,25 24,0 0,-25 1,0-1,0 1,25 24,-25 0,0 0,-25 0,25 50,0 0,0 0,25 24,-25 1,25 24,-25-24,24 0,-24-1,25 26,-25-51,25 26,0-25,-25 0,25-25,-1 0</inkml:trace>
  <inkml:trace contextRef="#ctx0" brushRef="#br0" timeOffset="108759.7684">3547 13494,'0'25,"25"-25,0 0,24 0,-24 0,0 0,0 24,0-24,-1 0,1 0,0-24,0 24,0 0,-50 24,0-24,0 25</inkml:trace>
  <inkml:trace contextRef="#ctx0" brushRef="#br0" timeOffset="108927.9033">3547 13717,'25'0,"0"0,-1 0,1 0,0 0,25-25,-25 25,24 0,-24 0,0 0,0 0,-1 0,1 0</inkml:trace>
  <inkml:trace contextRef="#ctx0" brushRef="#br0" timeOffset="109215.7539">4217 13618,'-25'0,"50"-25,0 25,-1 0,1 0,0 0,25-25,-26 25,1 0,0 0,0 0,0 25</inkml:trace>
  <inkml:trace contextRef="#ctx0" brushRef="#br0" timeOffset="109623.8892">4638 13295,'0'0,"25"0,0 25,0-25,0 0,-1 25,1-25,-25 25,25-25,-25 25,0-1,0 1,-25 0,25 0,-25 0,1-1,-1 1,25 0,-25 0,0-25,25 25,-25-25,50-25,0 25,0 0,0-25,-1 25,1 0,0 0,0 25,0-25,-25 25,0-1,0 1,0 0,0 0,0 0,-25 24,25-24,-25 25,0-26,25 26,-25-25,1 0,24-1,-25 1,0-50,0 1</inkml:trace>
  <inkml:trace contextRef="#ctx0" brushRef="#br0" timeOffset="115731.3237">5804 13841,'0'25,"25"0,-25-1,0 1,0 0,-25-25,25 25</inkml:trace>
  <inkml:trace contextRef="#ctx0" brushRef="#br0" timeOffset="116180.426">7144 13271,'-25'0,"25"-25,0 50,-25-25,25 24,-25 26,25 0,-24 24,-1 0,0 1,0-1,0 1,1-1,-1-24,25 24,-25-24,25-26,0 26,0-25,25-50,-25 0,0-24</inkml:trace>
  <inkml:trace contextRef="#ctx0" brushRef="#br0" timeOffset="116423.7571">7094 13171,'0'-25,"25"25,-25 25,25 0,-25 0,25 25,-25-1,24 26,1-1,0 0,0 1,-25 24,25-25,-1-24,-24 24,25-24,-25 0,0-1,25-24,-25 0,0 0,-25-50,25 0,-25 0,1-24</inkml:trace>
  <inkml:trace contextRef="#ctx0" brushRef="#br0" timeOffset="116571.758">6945 13692,'25'25,"0"-25,25 0,-26-25,1 25,25 0,-25 0,24 0,-24-25,25 25,-26 0</inkml:trace>
  <inkml:trace contextRef="#ctx0" brushRef="#br0" timeOffset="116847.7066">7565 13543,'25'0,"0"0,0 0,24 0,-24-24,0 24,0 0,0 0,-1 0,1 0,-50 24</inkml:trace>
  <inkml:trace contextRef="#ctx0" brushRef="#br0" timeOffset="117035.7648">7516 13717,'-25'0,"50"0,0 0,-1 0,1 0,25 0,-25 0,24 0,-24 0,25-25,-26 25,1 0,0 0,0 0</inkml:trace>
  <inkml:trace contextRef="#ctx0" brushRef="#br0" timeOffset="118308.0481">9054 12601,'-25'0,"0"25,25-1,-25 1,25 0,-25 25,1 24,24-24,-25 24,0 0,0 1,25-1,-25 26,1-26,24 25,-25 0,25 1,-25-1,25 0,0 25,0-25,0 25,25-25,-25 26,25-26,-1-25,-24 25,25-24,0-1,0-24,-25-1,25 1,-25-25,24 0,-24-1,25-24</inkml:trace>
  <inkml:trace contextRef="#ctx0" brushRef="#br0" timeOffset="120383.4414">9277 12874,'0'24,"25"-24,0 0,-1 0,1 0,0 0,0 0,0 0,-1 0,1 0,0 0,0 0,0 0,-1 0</inkml:trace>
  <inkml:trace contextRef="#ctx0" brushRef="#br0" timeOffset="120735.5898">9624 12675,'25'0,"0"25,0-25,-1 0,-24 25,25-25,0 0,-25 25,25-25,-25 24,0 1,-25 0,0 0,0 0,1-1,-1-24,0 25,0 0,25-50,25 25,0 0,0-25,-1 25,1 25,0-25,0 25,0-25,-25 25,24-25,-24 25,0-1,0 1,0 0,-24-25,24 50,-25-50,25 24,-25 1,25 0,-25 0,0-25,25-25</inkml:trace>
  <inkml:trace contextRef="#ctx0" brushRef="#br0" timeOffset="121111.8024">10914 12675,'0'25,"0"25,0-26,0 1,0 0,0 0,-25 0,25-1,0 26,0-25,0 0,-25-25,50 24,-50-73,50 24</inkml:trace>
  <inkml:trace contextRef="#ctx0" brushRef="#br0" timeOffset="121440.687">12154 12675,'0'25,"0"0,0 0,0-1,0 1,0 0,0 0,0 0,0-1,0 1,0 0,0 0,0-50</inkml:trace>
  <inkml:trace contextRef="#ctx0" brushRef="#br0" timeOffset="121764.1215">12948 12551,'-25'0,"25"25,0 0,0 0,0 24,25-24,-25 25,0-26,0 26,0-25,0 24,0-24,0 0,0 0,-25 0,25-1,-25-24</inkml:trace>
  <inkml:trace contextRef="#ctx0" brushRef="#br0" timeOffset="122364.7307">9451 13866,'0'25,"0"-1,0 1,-25 0,25 0,0 24,0-24,0 0,0 0,0 0,0-1,0 1,0 0,25-25,-25-25</inkml:trace>
  <inkml:trace contextRef="#ctx0" brushRef="#br0" timeOffset="122700.2763">10616 13841,'25'25,"0"-25,0 0,0 0,-1 0,1 0,0 0,0 0,0-25,-1 25</inkml:trace>
  <inkml:trace contextRef="#ctx0" brushRef="#br0" timeOffset="123035.8934">10988 13618,'25'25,"0"-25,0 24,0-24,-25 25,24 0,-24 0,0 0,-24-1,24 1,-25 0,0 0,0 0,0-25,50 0,0 0,0 0,0 0,-1 0,1 0,-25 24,25-24,0 25,-25 0,25 0,-50 0,25-1,-25 1,25 0,-25 0,0 0,1-1,-1-48,0 48</inkml:trace>
  <inkml:trace contextRef="#ctx0" brushRef="#br0" timeOffset="123420.6143">12204 13717,'0'-25,"-25"25,25 25,0 0,0 0,25 24,-25-24,0 0,0 24,0-24,0 0,0 0,0 0,0-1,0 1,25-50</inkml:trace>
  <inkml:trace contextRef="#ctx0" brushRef="#br0" timeOffset="123704.3561">12898 13593,'0'25,"0"0,0-1,0 1,0 0,0 25,0-26,0 26,0-25,0 0,0-1,-24 1,24 0,0 0,-25-25,0 0</inkml:trace>
  <inkml:trace contextRef="#ctx0" brushRef="#br0" timeOffset="124167.8547">9376 14858,'0'25,"0"0,0-1,0 1,0 0,-25 25,25-1,0-24,0 0,0 0,25-1,-50-48,50-1</inkml:trace>
  <inkml:trace contextRef="#ctx0" brushRef="#br0" timeOffset="124487.7306">10864 14684,'0'0,"0"25,0 0,0 0,0 0,0-1,0 1,0 0,0 0,0 0,0-1,0 1,0 0,0 0</inkml:trace>
  <inkml:trace contextRef="#ctx0" brushRef="#br0" timeOffset="124788.5192">11832 14808,'0'0,"0"-24,25 24,-1-25,1 25,0 0,25 0,-26 0,1-25,0 25,25 0,-26 0,1 0,0-25,-25 0</inkml:trace>
  <inkml:trace contextRef="#ctx0" brushRef="#br0" timeOffset="125087.9925">12278 14511,'25'25,"0"-25,0 24,0-24,-25 25,24 0,-24 0,0 0,0-1,-24 1,-1 0,50-25,-1-25,1 25,-25 25,25-25,0 0,-25 25,0 0,0-1,0 1,-25 0,25 0,-25 0,25-1,-25 1,25 0,-24-25</inkml:trace>
  <inkml:trace contextRef="#ctx0" brushRef="#br0" timeOffset="125391.2523">13097 14436,'25'0,"-25"25,24 0,-24 25,0-26,0 26,0 0,0-1,0-24,0 25,0-26,0 26,0-25,0 0,-24-50</inkml:trace>
  <inkml:trace contextRef="#ctx0" brushRef="#br0" timeOffset="125891.8478">9351 15701,'0'25,"25"0,-25 0,0 24,0-24,0 0,0 0,0 24,0-24,-25 0,50 0,-25 0</inkml:trace>
  <inkml:trace contextRef="#ctx0" brushRef="#br0" timeOffset="126239.7787">10889 15577,'-25'25,"25"0,0 0,0 24,0-24,0 25,-24-25,24 24,0-24,0 0,0 0,0-1,24 1,1 0</inkml:trace>
  <inkml:trace contextRef="#ctx0" brushRef="#br0" timeOffset="126515.8249">11906 15553,'0'24,"0"1,0 0,0 0,0 0,0-1,0 26,0-25,0 0,25-1,-25 1,0 0</inkml:trace>
  <inkml:trace contextRef="#ctx0" brushRef="#br0" timeOffset="126796.565">12675 15652,'25'0,"0"0,0 0,-1 0,1 0,0-25,25 25,-26 0,1 0,0 0,0 0,0-25,-1 25,-24-25</inkml:trace>
  <inkml:trace contextRef="#ctx0" brushRef="#br0" timeOffset="127147.4902">13122 15354,'24'0,"1"25,0-25,0 25,0 0,0-1,-25 1,0 0,0 0,-25-25,25 25,-25-25,25 24,-25-24,0 25,50-50,0 25,-25-24,25 24,0 24,-1-24,1 25,-25 0,25 0,-50 0,25-1,0 1,-25 0,25 0,-24 0,24-1,-25 1,25 0,-25 0,0-25,0 0</inkml:trace>
  <inkml:trace contextRef="#ctx0" brushRef="#br0" timeOffset="127739.9108">13519 12601,'0'0,"-25"0,50 0,-25 25,24-1,1 1,0 25,0-1,24 1,-24 0,25 24,-25 0,24 26,1-26,-1 25,-24 1,0-1,0 25,0 0,-1-25,-24 25,0 0,0-25,0 25,0-24,-24-1,24 0,-25-25,0 26,0-26,0 0,1 1,-26-1</inkml:trace>
  <inkml:trace contextRef="#ctx0" brushRef="#br0" timeOffset="145780.0336">16818 12452,'-25'0,"25"25,-25 0,25-1,0 1,0 0,0 25,0 24,25 0,-25-24,0 24,0-24,25 24,-25-24,0 0,0-1,0 1,0-25,0 0,0-1,0 1,0 0,0-50,0 0,0 1,24-26,-24 0</inkml:trace>
  <inkml:trace contextRef="#ctx0" brushRef="#br0" timeOffset="146227.931">17587 12576,'0'-25,"-25"25,0 25,25 0,-25 24,25 1,-25 0,0 24,1-24,-1 24,0-24,25-1,-25 1,25-1,-25-24,25 25,0-25,0 0,0-50,0-25,25 25,-25-24,0-1</inkml:trace>
  <inkml:trace contextRef="#ctx0" brushRef="#br0" timeOffset="146452.6299">17562 12526,'0'25,"25"-25,-25 25,0 0,0 24,24 1,-24 24,25-24,0 24,-25-24,25 24,-25-24,25 0,-25-26,24 26,-24-25,25 0,-25 0,0-1,0 1,0-50,-25 1,1 24,24-50</inkml:trace>
  <inkml:trace contextRef="#ctx0" brushRef="#br0" timeOffset="146636.3683">17388 12998,'0'24,"0"1,25-25,0 0,-1 0,26-25,-25 25,25 0,-26-24,26 24,-25 0,24 0,-24 0,0-25,0 25</inkml:trace>
  <inkml:trace contextRef="#ctx0" brushRef="#br0" timeOffset="147015.474">18157 12378,'0'0,"0"24,0 1,0 0,0 0,0 0,25 24,-25 1,0-25,0 49,0-24,0-1,0 26,0-1,0-24,0 24,25-49,-25 24,0 1,0-25,0 0,0 0,0-1,0 1,-25-50,25 1,-25-1,-25-25</inkml:trace>
  <inkml:trace contextRef="#ctx0" brushRef="#br0" timeOffset="161856.2826">18653 12824,'0'-25,"25"25,0-25,0 25,-1 0,1 0,0 0,25 0,-26 0,1 0,0 0,0 0,0 0,-1-24,1 24,-25 24,-25-24,1 25,-1-25</inkml:trace>
  <inkml:trace contextRef="#ctx0" brushRef="#br0" timeOffset="162063.6785">18628 12973,'0'0,"25"0,0 0,0 0,0 0,24 0,-24 0,0 0,0 0,24 0,-24 0,0 0,0 0,-1 0,1 0,0 0,0-25,0 25</inkml:trace>
  <inkml:trace contextRef="#ctx0" brushRef="#br0" timeOffset="162375.6457">19422 12725,'-25'0,"0"0,25 25,0-1,-24 1,24 0,0 25,0-1,0-24,0 25,24-1,-24 1,25-25,0-1,-25 1,25-25,0 0,-1-25,1 1,0-1,0 0,-25-25,25 26,0-26,-25 25,24-24,-24 24,0-25,0 25,0-24,0 24,-24 0,24 0,-25 1,0 24,0 0,0 0,0 0,1 24,-1 1,0 0,0 25</inkml:trace>
  <inkml:trace contextRef="#ctx0" brushRef="#br0" timeOffset="163256.4619">20637 12402,'-24'-24,"-1"24,0 0,0 24,0 1,1 0,-1 25,0-1,0 26,25-1,-25 0,25 1,0-1,0 1,25-1,-25-24,25-1,0 1,0-25,-1 0,1-1,0-24,0 25,0-50</inkml:trace>
  <inkml:trace contextRef="#ctx0" brushRef="#br0" timeOffset="163972.2462">21158 12601,'0'0,"0"-25,0 0,0 0,0 75,-24-25,24 0,0 24,-25 1,0 24,0 1,0-26,25 26,-24-26,24 1,0-25,-25 24,25-24,25-50,-25 0,0 1,0-26,0 0</inkml:trace>
  <inkml:trace contextRef="#ctx0" brushRef="#br0" timeOffset="164195.7012">21158 12477,'25'0,"-25"25,25-1,0 1,-25 25,25-25,-25 24,24 26,-24-26,25 1,-25 24,25-24,-25-25,0 24,25-24,-25 0,0 0,0-1,0 1,-25-25,25-25,-25 25</inkml:trace>
  <inkml:trace contextRef="#ctx0" brushRef="#br0" timeOffset="164319.6588">21109 12973,'25'0,"-1"0,1-25,25 25,-25 0,24-25,-49 0,50 1</inkml:trace>
  <inkml:trace contextRef="#ctx0" brushRef="#br0" timeOffset="164575.7006">21580 12427,'25'0,"0"0,-25 25,24-25,1 25,0 0,0-25,0 24,-75-48,25 24</inkml:trace>
  <inkml:trace contextRef="#ctx0" brushRef="#br0" timeOffset="165108.0597">21506 12601,'0'25,"24"-1,-24 1,0 0,0 0,0 0,25-1,-25 1,0 0,0 0,0 0,0-1,-25 1,50-50,-25 1,0-26,25 25,-25 0,25 1,0-1,-25 0,24 0,1 25,0 0,-25 25,0 0,0 0,0-1,-25 1,25 0,25-50,0 0,0 1,0 24,-1-25,1 25,0 0,0 0,0 0,-25 25,24-25,-24 24,0 1,0 0,-24 0,24 0,-25-25,25 24,-25 1,0 0,0-25,25 25,-24-50,-1 25,25-25,0 0,0 1,25-26,-25 25</inkml:trace>
  <inkml:trace contextRef="#ctx0" brushRef="#br0" timeOffset="165956.6009">22299 12551,'0'-25,"0"1,25-1,-25 0,0 50,-25 0,1 24,-1-24,-25 25,25-1,1-24,-1 25,0-26,0 1,25 0,25-25,0 0,0 0,-1-25,1 25,25-25,-1 25,-24-24,25 24,-25-25,-1 25,1 0,0-25,-50 25,0 0,1 0</inkml:trace>
  <inkml:trace contextRef="#ctx0" brushRef="#br0" timeOffset="166127.5581">22324 12502,'0'0,"0"49,0-24,0 25,0-1,0 1,0-25,0 24,0 1,0-25,0 24,0-24,0 0,0-50,25 0</inkml:trace>
  <inkml:trace contextRef="#ctx0" brushRef="#br0" timeOffset="169568.1851">22622 12427,'25'-25,"-1"25,-24-24,25 24,0 0,0 0,0 0,0 0,-25 24,-25-24,25 25,-25 0,25 0,-25 0,0-1,50 1,0-25,0 0,0 0,-25 25,24-25,1 0,-25 25,0 0,0-1,-25 1,1 0,-1-25,0 25,25 0,-25-25,0 24,0-24,1 0,-1-24,25-1,0 0,0 0,0 0,0 1,0-1,0 0,25 50,-25 0,0-1,0 1,0 25,0-1,0 1,0-25,0 24,0 1,0 0,0-26,0 1,0 0,0-50,0 0,0-24</inkml:trace>
  <inkml:trace contextRef="#ctx0" brushRef="#br0" timeOffset="169795.508">22895 12278,'0'25,"0"0,0 0,0 0,0-1,25 1,-1-25,1 0,0 0,0 0,24 0,-24-25,25 25,-25 0,-1-24,1 24,-25 24,-25-24</inkml:trace>
  <inkml:trace contextRef="#ctx0" brushRef="#br0" timeOffset="169947.7168">22920 12551,'0'25,"0"0,0 0,0-1,0 1,0 0,0 25,0-26,0 1,0 0,0 0</inkml:trace>
  <inkml:trace contextRef="#ctx0" brushRef="#br0" timeOffset="170096.5724">23093 12526,'0'25,"0"25,0-25,0 24,0 1,0-1,0 1,-25 0,25-1,0 1,0-1,0-24,0 25,0-25</inkml:trace>
  <inkml:trace contextRef="#ctx0" brushRef="#br0" timeOffset="170551.5601">23366 12402,'25'25,"-25"0,0 0,0 0,0-1,0 1,0 0,25-25,-25 25,0 0,0-1,24-24,-24 25,0 0,0 0,0 0,0-1,0 26,-24-25,24 0,0-1,-25 1,25 0,-25 0,0 0,0-50,1 25,-1-25,25 0,-25 0,25 1,-25-1,25 0,0 0,25 0,0 25,0-24,-1 24,1 0,0 0,0 0,0 0,-1 0,1 0,0-25,0 25</inkml:trace>
  <inkml:trace contextRef="#ctx0" brushRef="#br0" timeOffset="170727.9508">23639 12477,'25'-25,"-1"25,1 0,0 0,0 0,0 0,-1 0,1 0,0 0,-25 25,-25-25,0 25</inkml:trace>
  <inkml:trace contextRef="#ctx0" brushRef="#br0" timeOffset="170923.7032">23639 12626,'25'0,"-25"24,0 1,24 0,-24 0,0 0,-24-1,24 26,0-25,-25 0,25-1,0 1,25-50,-25 1,0-1,24 0,1-25,-25 26,25-26,-25 0,25 26</inkml:trace>
  <inkml:trace contextRef="#ctx0" brushRef="#br0" timeOffset="171168.0348">23664 12229,'0'-25,"24"50,-24 0,25-1,0 26,-25 0,25-1,0 1,-25 24,24 1,-24-26,25 26,0-1,0-24,-25-1,25 1,0-1,-25-24,24 0,-24 0,0 0,25-25,-99-25,74 0,-25 25</inkml:trace>
  <inkml:trace contextRef="#ctx0" brushRef="#br0" timeOffset="171320.2124">23837 12129,'25'25,"0"0,0 0,-25 0,25 0,-1-1,-24 1,0-74,25 73</inkml:trace>
  <inkml:trace contextRef="#ctx0" brushRef="#br0" timeOffset="171619.544">24185 12576,'0'-25,"24"25,1 0,0 0,0 0,0 0,-1 0,1 0,0 25</inkml:trace>
  <inkml:trace contextRef="#ctx0" brushRef="#br0" timeOffset="171776.0946">24160 12700,'25'0,"-1"0,-24-25,25 25,0 0,0 0,0 25,-1-25,1 0,0 0</inkml:trace>
  <inkml:trace contextRef="#ctx0" brushRef="#br0" timeOffset="172115.6339">24581 12477,'0'25,"-24"-25,24 24,0 1,0 0,-25 0,25 24,0-24,0 0,0 0,25 0,-25-1,0 1,24-25,-24 25,25-25,0 0,0-25,0 0,-25 1,24-1,-24 0,25 0,-25 0,25 1,-25-26,0 25,0 0,0 1,-25-26,25 25,-25 0,1 25,-1 25,0 0,0 0,0 0,25-1,-24 1</inkml:trace>
  <inkml:trace contextRef="#ctx0" brushRef="#br0" timeOffset="172380.5626">24879 12229,'25'0,"0"25,0-1,-1 26,1-25,-25 24,25-24,-25 25,0-1,25 1,-25-25,0 24,0 1,-25-25,25 24,0 1,0-25,0 24,-50-24,26 0,-26 25</inkml:trace>
  <inkml:trace contextRef="#ctx0" brushRef="#br0" timeOffset="194091.9989">15032 14511,'-25'0,"50"25,-1-25,1 24,25-24,-1 0,1 0,0 0,-1-24,1-1,0 0,24 25,-24-25,-1 0,-24 1,0 24,0-25,-1 25,-48 25,-26-25,25 24,-24 1,24 0,-25 0</inkml:trace>
  <inkml:trace contextRef="#ctx0" brushRef="#br0" timeOffset="194288.1285">15230 14436,'0'-24,"25"24,-25 24,25 1,-25 25,0-1,24 1,-24 24,0-24,0 24,0-24,0 0,0 24,0-49,25 24,-25-24,0-50,0 1,0-26,0-24</inkml:trace>
  <inkml:trace contextRef="#ctx0" brushRef="#br0" timeOffset="194475.6724">15429 14312,'0'0,"24"-25,-24 50,25 0,-25 0,0 0,0 24,25 26,-25-26,0 26,0-26,0 26,0-26,0 1,0 0,0-26,0 1,25 0,-50-25,0-25</inkml:trace>
  <inkml:trace contextRef="#ctx0" brushRef="#br0" timeOffset="194608.1236">15329 14709,'25'0,"0"25,0-25,0 0,-25 25,24-25</inkml:trace>
  <inkml:trace contextRef="#ctx0" brushRef="#br0" timeOffset="194723.3294">15354 14858,'25'0,"0"0,0 0,-25-25,24 25,1-25</inkml:trace>
  <inkml:trace contextRef="#ctx0" brushRef="#br0" timeOffset="194996.2186">15106 15156,'0'0,"0"24,-25-24,50 0,0 0,0-24,-1 24,26-25,-25 0,24 0,1 0,0 1,-1-1,1 25,-25-25,0 25,-1 0,-24 25,-24 0,-1-1,25 1,-25 0,-25 25,26-26,-26 1,0 25,1-1,24-24,-25 0,25 0,1 0,-1-50,25 0</inkml:trace>
  <inkml:trace contextRef="#ctx0" brushRef="#br0" timeOffset="195127.6724">15429 15180,'24'25,"1"-25,0 25,0-25,0 25,-25 0,24-25,1 24,0-24,0 25,-50-74,50 49</inkml:trace>
  <inkml:trace contextRef="#ctx0" brushRef="#br0" timeOffset="195351.2492">15726 14908,'25'0,"25"0,-26 0,1-25,0 25,25 0,-26 0,26-25,0 25,-26 0,1 0,0 0,0 0</inkml:trace>
  <inkml:trace contextRef="#ctx0" brushRef="#br0" timeOffset="195652.4977">16446 14362,'0'25,"-25"-25,25 25,-25-1,25 26,-25 0,0-1,-24 1,24-1,25-24,-25 0,25 0,-25-25,50 25,0-25,0-25,24 25,-24-25,25 0,-1 0,1 25,0-24,-1-1,1 25,-25-25,24 25,-24 0,-50 25,0 0,-24-1,24-24,0 25</inkml:trace>
  <inkml:trace contextRef="#ctx0" brushRef="#br0" timeOffset="195799.5109">16495 14734,'0'-25,"0"50,25 0,-25 24,0-24,0 25,0 24,0-24,0 24,0-24,0 24,0-24,0 24,0-49,0 25,0-25</inkml:trace>
  <inkml:trace contextRef="#ctx0" brushRef="#br0" timeOffset="196356.0967">16942 14486,'0'-25,"24"25,1-25,0 25,0 0,0 0,-25 25,24 0,-24 0,-24-25,24 49,-25-24,0 0,0 0,25 0,-25-1,25 1,25 0,0 0,0 0,0-25,-25 24,24-24,-24 25,0 0,0 0,0 0,0-1,0 1,-24-25,24-25,0 1,0-1,-25-25,25 25,-25 25</inkml:trace>
  <inkml:trace contextRef="#ctx0" brushRef="#br0" timeOffset="197472.0563">16917 14560,'-25'0,"25"-24,25 24,0-25,-1 25,1 0,0 0,0 0,0 0,-1 0,1 0,-25 25,0-1,0 1,-25-25,1 25,24 0,-25 0,0-1,0 1,0-25,1 25,-1 0,0-25,25 25,0-50,25 25,0 0,-1 0,1 0,0 0,0 0,0 0,-1 25,1-25,0 0,-25 24,25 1,-25 0,0 0,0 0,-25-1,25 1,-25 0,0 0,1 0,-1-1,0 26,0-50,25 25,-25-25,1 25,-1-25,0-25,25 0,0 0,0 0,0 1,25-26,-25 25,25 0</inkml:trace>
  <inkml:trace contextRef="#ctx0" brushRef="#br0" timeOffset="197952.293">17338 14461,'0'-25,"25"25,0 0,0 0,0 0,-1 25,1-25,0 25,0-25,0 25,0-25,-1 25,-24-1,-24-24,24 25,0 0,-25-25,0 25,0 0,0-25,0 24,1-24,48 0,1-24,0 48,0-24,-25 25,25 0,-25 0,0 0,0 24,-25-24,25 0,-25 0,25-1,-25 1,0 0,25 0,-24-25,-1-25,0-25,25 26,0-26</inkml:trace>
  <inkml:trace contextRef="#ctx0" brushRef="#br0" timeOffset="198464.3513">17388 14585,'0'-49,"0"98,0-74,0 50,0 0,25 25,-50-1,25 1,0-1,0 26,0-26,0 1,0 0,0-1,0-24,25 0,-25-50,25 0,-25-24,24-1,1 0,0-24,0 24,0-24,0 0,-1-1,1 1,0 24,0 1,-25 24,25 0,-1 0,-24 50,25-25,-25 25,25-25,0 25,0-25,-1 24,1-24,0 0,0 0,0 0,-1 0,1-24,0 24,0 0,-50 0,0 24,0-24,1 0,24 25,-25 0,0 0,0-25,0 25,1-1,-1-24,25 25,-25 0,25 0,-25 0,25-1,0 1,0 0,0 0,0 24,-25-24,25 25,0-25,0 24,0-24,0 0,0 0,0-75,0 0</inkml:trace>
  <inkml:trace contextRef="#ctx0" brushRef="#br0" timeOffset="198607.8909">17934 14511,'0'49,"0"-24,0 0,0 25,0-1,0 1,0-1,0 26,0-1,0 1,0-26,0 26,-25-1,25-24,0-1</inkml:trace>
  <inkml:trace contextRef="#ctx0" brushRef="#br0" timeOffset="199228.5741">18256 14536,'0'-25,"25"25,0 0,0 25,-25-1,0 1,0 0,0 0,0 0,-25-1,0 1,25 0,25 0,-25 0,25-1,-25 1,24 0,-24 0,0 24,0-24,0 0,0 25,0-26,-24 26,24-25,-25 0,25-1,-25-24,0 0,0-24,1 24,-1-25,0-25,25 25,-25 1,0-26,25 25,-24 0,48 1,1 24,0 0,0 24,0-24,-1 0,26 0,-25 0,0 0,-1 0,26-24,-25 24,0 0,-1-25,1 0,0 25,-25-25,25 0</inkml:trace>
  <inkml:trace contextRef="#ctx0" brushRef="#br0" timeOffset="199431.7554">18678 14560,'0'-24,"25"24,-25 24,25-24,-1 0,1 0,0 0,0 0,0 0,-1 0,1 0,0 25,-50 0,0-25,-24 25,24 0</inkml:trace>
  <inkml:trace contextRef="#ctx0" brushRef="#br0" timeOffset="199836.5888">18604 14784,'0'0,"-25"0,50 0,-1 24,-24 1,25 0,-25 0,0 0,0-1,0 26,0-25,0 0,0 24,25-49,-25-25,25-24,-25-1,25 1,-1-1,1-24,-25 24,25-24,-25 24,25 0,-25-24,0 49,-25-24,25 24,0 0,-25 25,25-25,0 50,0 0,0 0,25 24,-25 1,0-25,25 24,0 26,-25-26,24 1,1-1,-25 1,25 24,0-24,0 0,24-1,-24 1,0-1,-25-24,25 0,-1 0,-24 0,25-25,-25-25,0 0,-25 0,25-24,-24-1,24 0</inkml:trace>
  <inkml:trace contextRef="#ctx0" brushRef="#br0" timeOffset="200016.341">18926 14238,'25'25,"-25"-1,25-24,-25 25,24 0,1 0,0-25,0 25,0 0,-50-25</inkml:trace>
  <inkml:trace contextRef="#ctx0" brushRef="#br0" timeOffset="202351.7731">19670 14015,'0'-25,"0"50,0-1,0 1,0 0,0 0,0 0,0-1,0 1,0 0,0 0,0 24,0-24,0 0,0 0,0 0,0 24,0-24,-25 25,25-25,0-1,0 26,0-25,0 24,25-24,-25 0,0 0,0 0,0-1,0 26,0-25,0 0,0 24,0-24,0 0,0 24,0-24,0 0,25 25,-25-26,0 1,0 0,-25 0,25 24,0-24,0 0,0 0,0 25,0-26,0 1,0 0,0 0,0 0,0-1,0 1,0 0,0 0,0 0,0-1,0 1,0 0,0 0,25 0,-25-1,0 1,-25 0,25 0,0 0,25-1,-25 1,0 0,0 0,0 0,0-1,0 1,0 0,0 0,0-50,0 0,0-24</inkml:trace>
  <inkml:trace contextRef="#ctx0" brushRef="#br0" timeOffset="202955.6642">19918 14188,'25'0,"0"0,0 0,-1 0,1 0,0 0,0 0,0 0,-1-25,1 25,0 0</inkml:trace>
  <inkml:trace contextRef="#ctx0" brushRef="#br0" timeOffset="203331.8862">20265 13940,'25'25,"0"-25,0 0,-25 25,25-25,-1 25,1-25,0 24,0 1,-50 0,0 25,0-26,1 1,-1 0,0 0,0 0,0-1,50-48,0 24,0-25,0 25,-1 0,1 0,0 25,0-25,-25 24,25 1,-25 0,0 0,0 0,-25 0,25 24,-25-24,0 0,0 24,25-24,-24 0,24 0,-25-25,25-25</inkml:trace>
  <inkml:trace contextRef="#ctx0" brushRef="#br0" timeOffset="203779.6627">21233 13990,'-25'0,"50"0,-25 25,0-1,0 1,0 25,25-25,-25 24,-25-24,25 25,0-26,0 1,0 0,0 0,25-25,-25 25</inkml:trace>
  <inkml:trace contextRef="#ctx0" brushRef="#br0" timeOffset="204224.3115">22101 13915,'-25'0,"25"25,0 0,0 25,0-26,0 26,0 0,0-1,0 1,0-1,0 1,0-25,25 25,-25-26,0 1,-25-74</inkml:trace>
  <inkml:trace contextRef="#ctx0" brushRef="#br0" timeOffset="204740.4512">20117 15007,'0'25,"0"-1,0 26,0 0,0-26,0 1,0 25,0-25,0-1,0 1,0 0,24-50,1 0,-25 1</inkml:trace>
  <inkml:trace contextRef="#ctx0" brushRef="#br0" timeOffset="205088.3082">20786 14957,'25'0,"0"0,0 0,0 0,-1 0,1 0,0 0,0 25,0-25,-1 0,-24-25</inkml:trace>
  <inkml:trace contextRef="#ctx0" brushRef="#br0" timeOffset="205411.8822">21134 14784,'24'0,"-24"24,25-24,0 25,-25 0,25-25,-25 25,25 0,-25-1,-25 1,25 0,-25 0,0 0,0-1,50-48,0 24,-25 24,25-24,0 0,-25 25,24-25,-24 25,25 0,-25 0,-25-1,25 1,0 0,-24 0,-1 0,25-1,-25-24,25 25,-25-25</inkml:trace>
  <inkml:trace contextRef="#ctx0" brushRef="#br0" timeOffset="205803.9659">22126 14883,'-25'25,"50"-1,-25 1,0 0,0 0,0 0,0 24,0-24,0 0,0 0,0-1,25 1,-25 0,0 0,0 0,0-1,-25-48,0-1,25 0</inkml:trace>
  <inkml:trace contextRef="#ctx0" brushRef="#br0" timeOffset="206352.3617">20191 15776,'0'25,"0"-1,0 1,0 0,0 25,0-26,0 26,0-25,0 0,0-1,0 1,0 0,25-25,-25-25,25 0,-1 1</inkml:trace>
  <inkml:trace contextRef="#ctx0" brushRef="#br0" timeOffset="206547.5822">20687 15751,'25'0,"-25"25,0 0,0-1,0 1,0 0,0 25,0-26,0 1,0 0,25 0,-25 0,0-1,-25-24</inkml:trace>
  <inkml:trace contextRef="#ctx0" brushRef="#br0" timeOffset="206923.1929">21679 15850,'25'-25,"0"25,0-24,0 24,-1 0,26 0,-25 0,0 0,-1 24,1-24,0 0</inkml:trace>
  <inkml:trace contextRef="#ctx0" brushRef="#br0" timeOffset="207264.465">22051 15627,'25'25,"-25"0,25-1,-25 1,25-25,-25 25,0 0,0 0,0-1,0 1,-25 0,25 0,-25-25,25-25,25 25,0 0,-25-25,25 25,-25 25,24-25,-24 25,25-25,-25 25,0-1,-25 1,25 0,0 0,-24-25,24 25,-25-1,25 1,0 0,-25-25,0-25</inkml:trace>
  <inkml:trace contextRef="#ctx0" brushRef="#br0" timeOffset="208043.6647">22622 13990,'0'0,"-25"-25,25 50,0 0,25-1,-25 1,0 25,0 24,0-24,0 24,25 1,-25-26,0 26,0-1,24 25,-24-24,0-1,0 1,0-1,0 25,0-24,0-26,0 26,0-26,-24 1,24 0,0-1,0 1,0-25,0 24,-25-24,25 25,0-1,-25-24,25 25,0-26,25-24,-25-24,0-1,0 0,0-25</inkml:trace>
  <inkml:trace contextRef="#ctx0" brushRef="#br0" timeOffset="209900.0767">16818 17066,'24'-25,"1"25,0 0,0 25,0-25,-1 0,26 0,-25 0,0 0,24 0,-24 0,0 0,0 0,-25-25,24 25,-24 25,-24-25,-1 0,0 24,0 1</inkml:trace>
  <inkml:trace contextRef="#ctx0" brushRef="#br0" timeOffset="210131.6097">16842 17289,'25'-25,"0"25,0 0,0 0,24 0,-24 0,25 0,-1 0,-24 0,0 0,0 0,-1 0,1 0,0 0,0 0,-50 0,0 0</inkml:trace>
  <inkml:trace contextRef="#ctx0" brushRef="#br0" timeOffset="211967.6299">17760 16991,'25'0,"0"0,0 0,-1 0,1 0,0 0,0 0,0 0,-1-25</inkml:trace>
  <inkml:trace contextRef="#ctx0" brushRef="#br0" timeOffset="212340.1078">18008 16793,'25'-25,"0"25,0 0,-1 25,1-25,0 0,0 0,0 25,-1-1,-24 1,0 0,-24 0,-1 0,0 24,0-24,0-25,1 25,-1 0,0-25,25-25,25 25,0 0,-1-25,1 25,0 0,0 0,0 0,-1 0,-24 25,25-25,-25 25,0-1,0 1,0 0,-25 25,25-26,-24 1,24 0,-25 0,25 0,-25-1,25 1,-25-25</inkml:trace>
  <inkml:trace contextRef="#ctx0" brushRef="#br0" timeOffset="212675.5931">18380 16966,'25'0,"0"0,0-24,-1 24,1 0,0 0,0 0,25-25,-26 25,1 0,0 0,0-25,-50 50,0-25</inkml:trace>
  <inkml:trace contextRef="#ctx0" brushRef="#br0" timeOffset="213011.5214">18554 16718,'-25'-24,"25"48,0 1,0 0,0 0,0 24,0 1,0 0,25-1,-25-24,0 25,0-26,0 26,0-25,25 0</inkml:trace>
  <inkml:trace contextRef="#ctx0" brushRef="#br0" timeOffset="213439.5825">18901 16718,'0'0,"25"0,0 25,0-25,-1 25,1-25,0 25,-25 0,25-25,-25 24,0 1,0 0,-25 0,25 0,-25-1,0-24,25 25,-24 0,-26 0,25-25,0 0,25 25,-24-25,48 0,1 0,25 0,-25 0,24 0,-24-25,0 25,0 0,24 0,-24 0,0 0</inkml:trace>
  <inkml:trace contextRef="#ctx0" brushRef="#br0" timeOffset="213844.0583">17909 16520,'0'0,"-25"0,0 0,1 25,-1 24,0-24,0 25,0-25,25 24,-24 26,24-26,0 26,0-1,0 0,24-24,1 24,0-24,0 0,24-1,1-24,0 25,-1-50</inkml:trace>
  <inkml:trace contextRef="#ctx0" brushRef="#br0" timeOffset="214227.6568">19273 16644,'0'-25,"25"25,0 0,0 25,-1-25,-24 25,25 24,0-24,0 0,-25 25,0-26,0 26,0-25,0 24,-25 1,25-25,-25 24,0-24,1 25,-1-25,25-1,-25-24</inkml:trace>
  <inkml:trace contextRef="#ctx0" brushRef="#br0" timeOffset="214439.6334">19645 16594,'-24'25,"-1"-25,25 50,-25-25,0 24,25 1,-25-1,25 26,-25-26,25 1,25 0,-25 24,25-24,0-1,25-24,-26 0,1 0</inkml:trace>
  <inkml:trace contextRef="#ctx0" brushRef="#br0" timeOffset="214903.2682">19745 16942,'0'-25,"24"25,1 0,0 0,0 0,0 0,-1 0,1 0,0 0,-25 25,25-25,-25-25</inkml:trace>
  <inkml:trace contextRef="#ctx0" brushRef="#br0" timeOffset="215243.6431">20042 16743,'25'0,"0"0,-25 25,25-25,-1 25,-24 0,0-1,25-24,-25 25,-25 0,25 0,-24-25,24 25,-25-1,0 1,0-25,50-25,0 25,0 0,-1 0,-24 25,25-25,0 25,0 0,-25 0,0-1,0 1,0 0,-25 0,25 0,-25-1,0 1,25 0,-24-25,-1 0,0 0</inkml:trace>
  <inkml:trace contextRef="#ctx0" brushRef="#br0" timeOffset="215996.5457">20389 16991,'0'-25,"25"25,0 0,0 0,0 0,-1 0,1 0,0 0,0 0,0 0,-1 0,-48-24</inkml:trace>
  <inkml:trace contextRef="#ctx0" brushRef="#br0" timeOffset="216219.6284">20737 16718,'-25'0,"25"25,0 0,0 0,0 24,0 1,0-25,0 24,0-24,0 25,0-25,25 24,-25-24,0 0</inkml:trace>
  <inkml:trace contextRef="#ctx0" brushRef="#br0" timeOffset="216456.3484">20886 16594,'24'25,"1"0,-25 0,25 0,0-1,0 1,-25 25,24-25,1 24,-25-24,25 25,-25-1,0-24,0 25,-25-1,25-24,-25 25,1-1,-1-24,0 25,0-26,-24 1</inkml:trace>
  <inkml:trace contextRef="#ctx0" brushRef="#br0" timeOffset="217184.4961">21258 16421,'24'0,"1"0,0 0,0 0,-25 25,25-25,-25 24,0 1,-25-25,25 25,-25 0,0 0,0-1,1 1,-1-25,0 25,50-25,0 0,-1 0,1 0,0 0,0 0,0 0,-1-25,1 25,0 0,0 0,0 0,-25-25</inkml:trace>
  <inkml:trace contextRef="#ctx0" brushRef="#br0" timeOffset="221056.0633">21977 16669,'25'0,"0"0,-25-25,49 25,-24 25,25-25,-26 0,26 0,-25 0,0-25,-1 25,1 0,0 0,0 0,0 0,-25 25,-25-25,0 25,0-1</inkml:trace>
  <inkml:trace contextRef="#ctx0" brushRef="#br0" timeOffset="221296.337">22002 16892,'25'0,"-1"0,1-25,0 25,25 0,-26 0,26 25,-25-25,24 0,-24 0,0 0,25-25,-26 25,1 0,0 0,-50 0,0 0</inkml:trace>
  <inkml:trace contextRef="#ctx0" brushRef="#br0" timeOffset="221523.4352">22250 16520,'0'25,"0"24,0-24,0 25,0-1,0 1,-25 24,25-24,0 0,0-1,-25 1,25-25,0-1,0 1,0 0,25 0,0-50,-25 0</inkml:trace>
  <inkml:trace contextRef="#ctx0" brushRef="#br0" timeOffset="221895.4758">22721 16669,'-25'0,"25"25,0-1,-25 1,25 0,0 25,0-26,-24 1,24 0,24 0,-24 0,25-1,0-24,0 0,0 0,0 0,-1 0,1-24,0-1,0 0,0 0,-25 0,24 1,-24-1,0 0,0 0,0 0,0 1,0-1,-24 0,24 0,-25 0,0 1,0 24,0-25,-24 25,24 25,0-1,0 1,0 0,25 0</inkml:trace>
  <inkml:trace contextRef="#ctx0" brushRef="#br0" timeOffset="238539.5148">9079 17859,'24'0,"-24"25,25-25,-25 50,0-1,25 1,-25 0,0-1,0 26,0-26,0 1,0-1,0-24,0 25,0-75,0 0,0 0,25-24,-25 24,25-25,-1 26,-24-1,25 0,0 0,-25 0</inkml:trace>
  <inkml:trace contextRef="#ctx0" brushRef="#br0" timeOffset="239004.1782">9029 18231,'0'0,"-25"25,0 0,25 25,0-26,0 1,0 25,0-1,25-24,-25 25,0-25,25 0,0-1,0-48,-1-1,1-25,0 25,0-24,24-1,-24 25,25-24,-1-1,1 0,0 26,-26-1,26 0,0 0,-26 0,1 1,0 24,-25-25,-25 25,0 0,1-25,-1 25,0-25,0 0,0 1,1-1,-1 25,25-25,-25 0,25 50,0 0,0 0,0 49,0-24,0 24,0 0,0 1,0-1,0-24,25-1,-25-24,49 0,-24 0,0-25,0-25,24 25,-24-25,25 0,-25-24,-1-1,1 1,0 24</inkml:trace>
  <inkml:trace contextRef="#ctx0" brushRef="#br0" timeOffset="239831.8019">9723 17934,'0'25,"25"24,-25-24,0 49,0-24,0 0,0-26,25 26,-25-25,0-50,0 0,0-24,0 24,0-50,25 26,-25 24,0-25,25 26,-25-1,24 25,1 25,0 24,-25 1,0-1,0 1,0 0,0-26,-25 26,25 0,0-26,-25 1,25-50,0 1,0-26,0 0,0 26,25-26,-25 0,25 1,0 24,0 0,24 0,-24 25,25-24,-25 24,24-25,26 25,-26-25,1 25,-1 0,1 0,0-25,-26 25,1 0,-50 25,1-25,-1 0,-25 0,25 0,1 0,-26-25,25 0,0 25,1-24,24-1,-25 0,50 25,-25 25,0 0,24-1,-24 26,25 0,-25-1,25 26,-25-1,0 0,0 1,25-26,-25 1,0 0,0-1,0 1,0-25,0 0,-25-25,-25-25,26 25,-1-25,0 0,0 0,0 0,1 1,-1-1,25 0,0 0,25 25,-1-25,1 1,25-1,-25 0,24 0,1 0,-25 1,24 24,-24-25,-25 0,25 25,-25-25</inkml:trace>
  <inkml:trace contextRef="#ctx0" brushRef="#br0" timeOffset="240096.0169">11038 18430,'0'0,"-25"-25,25 0,0 50,0 0,25 0,-25 24</inkml:trace>
  <inkml:trace contextRef="#ctx0" brushRef="#br0" timeOffset="240775.8472">11584 17983,'0'-24,"25"48,-25 26,0-25,0 24,0 1,0 24,0-24,0 0,0-26,0 26,0-25,24 0,-48-25,24-25,0 0,0 0,0 0,0-24,0-26,0 26,0-1,24 25,-24 1,25-1,0 0,0 25,0 0,24 0,-24 25,0 0,24-1,-24-24,0 25,25-25,-26 25,1-25,0-25,0 25,-25-25,25 25,-25-24,0-1,0 0,-25 0,0 0,0 1,0-1,1 25,-1 0,25 25,-25-1,0 1,25 25,-25 24,25-24,0 24,0-24,25-1,-25-24,0 25,25-50,-25 25,25-50,0 0,-25-25,24 26,-24-51,25 26,-25-1,0 0,0 26,25-1,-25 0,0 50,0 0,0-1,0 1,0 25,25-1,-25 1,25-25,-25 0,24-25</inkml:trace>
  <inkml:trace contextRef="#ctx0" brushRef="#br0" timeOffset="241100.3865">12254 17959,'0'0,"0"24,0 1,0 25,0-1,0 1,24-25,-24 24,0-24,0 0,0 25,0-26,0-48,25-1,-25 0,0-25,25 1,-25-1,0 1,25-1,0 0,-25 26,24 24,-24 24,25 1,-25 0,0 25,0-1,0 1,0-1,0 1,25-25,-25 0,25-25,0-25</inkml:trace>
  <inkml:trace contextRef="#ctx0" brushRef="#br0" timeOffset="241567.8531">12626 17587,'0'0,"0"24,-25 1,25 50,0-26,0 26,0-1,0 25,0-24,0 24,0 0,0-25,25-24,-25 0,0-26,0 1,0-50,0 1,0-26,0 0,0-24,0 0,24-1,-24 1,0 24,25-24,0 49,0-25,0 50,-25-24,24 24,1 24,0 1,-25 0,0 0,0 24,0-24,0 25,0-25,-25 24,0-24,1 0,-1 0,0-1,0-24,0 25,1-25,-1 0,0 0,0 0,25 25,25-25,-25 25,25 0,0-1,-1-24,26 25,-25 0,24 0,1-25,-25 0,0 0,24-25,-24 0,25-24,-26 24</inkml:trace>
  <inkml:trace contextRef="#ctx0" brushRef="#br0" timeOffset="241748.3215">13097 17711,'0'0,"-25"0,0 0,0 24,1 1,24 25,-25-1,25 26,0-1,0 1,0 24,25-25,-25 1,24-1,1 0,25-24,-25-25,24 0,-24-25,25-25,-25 25,24-25</inkml:trace>
  <inkml:trace contextRef="#ctx0" brushRef="#br0" timeOffset="242307.564">13469 17760,'0'0,"0"25,0 0,-25 0,0 49,1-24,24 24,-25 25,25-24,-25-1,25 0,0-24,0 0,0-1,0-24,0 25,0-75,25-25,-25 1,0-1,25-24,-25 24,0-24,0-1,0 1,24-1,-24 1,0 24,25 1,-25 24,0 0,25 25,0 0,-25 50,25-25,-25 24,24 1,1 24,0 1,-25 24,25-25,-25 1,25-1,-25-24,0-1,0 1,0-25,0 0,-25-50,0 0,0-25,0 25,1-24,-1 24,0-25,-25 1,26 24,-1 0,25 0,-25 25,50 0,0 0,-1 0,1 0,0-24,25 24,-26 0,26 0,-25-25,0 25,-1-25,-24 0,0 0,25 1</inkml:trace>
  <inkml:trace contextRef="#ctx0" brushRef="#br0" timeOffset="242496.3922">13692 17636,'0'25,"25"-25,-25 25,25 0,0 24,-1-24,1 25,0-1,0 1,0-1,-25 26,24-1,-24-24,0 24,0 25,0-24,0-1,-24 1,-1-26,-25-24,25 0</inkml:trace>
  <inkml:trace contextRef="#ctx0" brushRef="#br0" timeOffset="242783.6222">14064 17934,'25'0,"0"0,0 0,-1 0,1 0,0 0,0 0,0 0,-1 0,1 0,-50 25,1-25</inkml:trace>
  <inkml:trace contextRef="#ctx0" brushRef="#br0" timeOffset="242947.5041">14039 18207,'25'0,"0"-25,0 25,0 0,24 0,-24 0,0 0,0 0,24 0,-24 0,0 0</inkml:trace>
  <inkml:trace contextRef="#ctx0" brushRef="#br0" timeOffset="243400.3263">14486 17711,'25'0,"0"0,-1 0,1 24,0-24,-25 25,25 0,0 0,-1 0,1-1,-25 1,0 0,0 0,-25 24,25-24,-24 25,-1-25,0 24,0-24,0 0,1-25,-1 0,50-25,24 0,-24 25,0-25,0 25,-1 25,1-25,0 25,0-25,-25 25,0 24,0-24,0 25,0-1,-25-24,25 0,-25 25,0-26,25 26,-24-25,24 0,-25 0,0-75,0 25,25 0</inkml:trace>
  <inkml:trace contextRef="#ctx0" brushRef="#br0" timeOffset="248668.2272">17338 3026,'0'25,"25"-25,-25 25,25 0,0-1,0-24,-50 25</inkml:trace>
  <inkml:trace contextRef="#ctx0" brushRef="#br0" timeOffset="248831.607">17066 3349,'0'24,"0"1,0 0,0 0,0 0,0-1,0 1,24 0,1-25</inkml:trace>
  <inkml:trace contextRef="#ctx0" brushRef="#br0" timeOffset="248983.6561">17611 3398,'0'25,"25"0,0-25,-25 25,25-25,0 24,-1-24</inkml:trace>
  <inkml:trace contextRef="#ctx0" brushRef="#br0" timeOffset="249483.7131">18604 3225,'0'24,"24"-24,1 0,0 0,0 0</inkml:trace>
  <inkml:trace contextRef="#ctx0" brushRef="#br0" timeOffset="249748.4162">19100 3249,'24'0,"1"-24,0 24,0 0,0 0,-1 24,1-24,0 0,0 0,0 25,-1-25,1 0,0 0,0 0,0 0,-1 0,1 0,0 0,0 0,-25 25,0 0,-25-25,0-25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2:40:01.1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1364 1166,'-25'0,"50"0,0 0,0 0,0 0,-1 0,1 0,25 0,-25 0,-1 0,26 0,-25 0,0 0,0 0,-1-25,1 25,-50 0,1 0,-1 25</inkml:trace>
  <inkml:trace contextRef="#ctx0" brushRef="#br0" timeOffset="275.4116">1389 1414,'25'-25,"0"25,-1-25,1 25,0 0,25-25,-26 25,1 0,0-24,0 24,0 0,-25 24,25-24,-1 25,-48 0,24 0,-25 0,25-1,-25 1,25 0,-25 0,25 0,-25-25,25 24,-25-24,1 0,-1 0</inkml:trace>
  <inkml:trace contextRef="#ctx0" brushRef="#br0" timeOffset="467.598">1538 1191,'-25'-25,"25"50,0-1,0 1,0 0,0 25,0-1,0-24,0 25,0-26,0 1,0 25,0-25,0-1,0 1,-25 0,0 0,25 0</inkml:trace>
  <inkml:trace contextRef="#ctx0" brushRef="#br0" timeOffset="655.9071">1315 1687,'24'0,"-24"25,25-25,25 0,-25 0,-1 0,26-25,0 25,-1 0,1 0,0-25,-1 25,-24 0,25-25,-26 25,1 0,0 25,0-25,0 0,-1 0</inkml:trace>
  <inkml:trace contextRef="#ctx0" brushRef="#br0" timeOffset="800.5725">2158 1662,'0'25,"25"-25,-25 25,-25-50</inkml:trace>
  <inkml:trace contextRef="#ctx0" brushRef="#br0" timeOffset="78480.0512">3969 1364,'25'0,"-25"25,0 0,0 0,0 24,0 26,0-26,0 26,0-50,0 24,0-24,0 0,0 0,0-1,0 1,0-50,0 1,0-26,0 0,0 1,0-1,24 0,-24 26,0-1,25 0,-25 0,25 0,-25 1,25 24,0 0,-1 0,1 0,0 0,-25 24,25-24,0 0,-25 25,24 0,1-25,-25 25,25 0</inkml:trace>
  <inkml:trace contextRef="#ctx0" brushRef="#br0" timeOffset="78868.3868">4638 1538,'0'0,"-24"0,24-25,-25 0,0 25,25-25,-25 25,25-24,-25 24,25 24,-24 1,-1 0,25 0,-25 24,0 26,25-25,0-1,0 1,0-1,0-24,0 0,0 0,25 0,0-50,0 0,-25 0,24 0,-24-24,25-1,-25 25,25-24,-25-1,0 25,25 0,-25 50,0 0,0 0,0 25,0-26,0 1,25 25,-25-25,24-1,1 1,-25 0,25-25,0 0</inkml:trace>
  <inkml:trace contextRef="#ctx0" brushRef="#br0" timeOffset="79207.4724">4887 1488,'-25'25,"25"0,0 0,0-1,0 26,-25-25,25 25,0-26,0 26,0-25,25 0,-25-1,0 1,25-25,-25-25,0 1,0-26,24 0,-24 26,25-26,0 0,-25 25,25 1,-25-1,25 25,-1 25,-24-1,0 1,0 0,0 0,0 25,0-26,0 26,0-25,25 0,-25-1,25 1,0-25,0-25</inkml:trace>
  <inkml:trace contextRef="#ctx0" brushRef="#br0" timeOffset="79928.5536">5358 1166,'0'-25,"-25"25,25 25,0 0,0 24,0 1,0-1,0 1,0 24,0 1,0-1,-25 1,25-26,0 26,0-26,0-24,0 0,0 0,0 0,0-1,0-48,0-1,0 0,0 0,0-24,0-1,25 0,-25 1,0-1,25 25,0-24,-1 24,1-25,0 50,-25-25,25 25,0-24,-1 48,1-24,-25 25,0 0,0 0,0 0,0-1,-25 1,1 0,-1 25,0-25,25-1,-25-24,0 25,1 0,-1-25,0 0,0 0,25-25,-25 25,50 0,-25 25,25-25,-25 25,25 0,0-1,-1 1,1 0,0 0,0-25,0 25,-1-25,26 0,-25 0,0 0,-1-25,1 25,-25-25,25 0,-25 0</inkml:trace>
  <inkml:trace contextRef="#ctx0" brushRef="#br0" timeOffset="83143.574">6052 1389,'0'0,"0"-25,-24 25,-1 0,25 25,-25-25,0 25,0 24,1-24,24 25,0-1,-25-24,25 25,0-25,0 24,0-24,25 25,-25-25,24-1,-24 1,25 0,0-25,0 25,0 0,24-25,-24 0,25 0</inkml:trace>
  <inkml:trace contextRef="#ctx0" brushRef="#br0" timeOffset="83655.0722">6697 1439,'0'-25,"25"50,-25-1,0 1,0 25,-25-25,25 24,0-24,-25 25,25-1,-24-24,-1 25,0-25,0-1,25 26,-25-50,1 25,-1-25,0 0,0 0,0-25,25 0,-24 0,24-24,0 24,0-25,0 26,24-1,-24 0,25 0,0 25,-25-25,25 25,0 0,-1 0,1 25,0-25,0 25,0 0,-1 0,-24-1,25-24,0 25,-25 0,25-25,-25 25,25-25,-25 25</inkml:trace>
  <inkml:trace contextRef="#ctx0" brushRef="#br0" timeOffset="83839.7584">6945 1637,'0'25,"0"0,0 0,0-1,0 1,0 0,0 0,0 0,0-1,0 1,0 0,0 0,-24-25</inkml:trace>
  <inkml:trace contextRef="#ctx0" brushRef="#br0" timeOffset="84227.7658">6474 1290,'0'-25,"25"25,0 0,-1 0,1 0,25 0,-25 0,24 25,1-25,-25 0,-1 0,26 0,-25 0,0 0,0 0,-1 0,-24-25,-24 0,24 0,-25 25,0-24,0 24,25-25,-25 25</inkml:trace>
  <inkml:trace contextRef="#ctx0" brushRef="#br0" timeOffset="84783.699">7863 1439,'0'24,"-25"-24,25 25,0 0,0 25,0-26,-25 26,1-25,24 25,-25-26,0 26,0-25,0 0,1-1,24 1,-25-25,0 0,0 0,25-25,-25 1,25-1,-24 0,24-25,0 26,0-1,24-25,1 25,0 25,0-25,0 25,-1 0,1 25,0-25,0 25,0 0,-25 0,24 0,1-25,0 24,-25 1,25 0,-75-50</inkml:trace>
  <inkml:trace contextRef="#ctx0" brushRef="#br0" timeOffset="85052.3448">8012 1612,'25'-25,"-25"50,25-25,-1 25,1 0,-25 0,25 0,-50-25,25 24,0 1,0 0,-25 0,1 0,-1-25,0 24,0-24,50 0,0 0,0 0,-1 0,1 0,0 0,-25-24,25 24,0 0,-1 0,-24-25</inkml:trace>
  <inkml:trace contextRef="#ctx0" brushRef="#br0" timeOffset="85355.4644">7565 1290,'0'-25,"25"25,0 0,0 0,0 0,24 25,-24-25,25 0,-26 0,26 25,-25-25,24 0,-24 0,0 0,0 0,-25-25,25 25,-25-25,0 0,-25 25,25-25,-25 1,0-1,0 25,1-25</inkml:trace>
  <inkml:trace contextRef="#ctx0" brushRef="#br0" timeOffset="85847.4307">9054 1315,'25'24,"-25"1,0 25,-25-25,25 24,-25 1,0-25,0 24,0-24,25 25,-24-25,-1-1,0-24,0 25,0-25,1 0,-1-25,25 1,-25-1,25 0,-25 0,25 0,25 0,-25-24,25 24,0 25,-1-25,1 25,0 0,0 25,0-25,-1 25,1-25,0 25,0-1,0-24,0 25,-25 0,0 0,24-25</inkml:trace>
  <inkml:trace contextRef="#ctx0" brushRef="#br0" timeOffset="86135.7521">9227 1488,'25'0,"0"25,0 0,-25 0,-25-1,25 1,-25 0,25 0,-25 0,1-25,-1 25,50-25,-1 24,1-24,0 25,-25 0,-25 0,0-25,25 25,-24-1,-1-24,0 25,-74-74,74 73,-25-48</inkml:trace>
  <inkml:trace contextRef="#ctx0" brushRef="#br0" timeOffset="86459.6921">8706 1191,'0'-25,"25"25,0 0,0 0,0 0,-1 25,26-25,-25 0,24 0,1 0,-25 24,25-24,-26 0,26 0,0 0,-26-24,1 24,0 0,0 0,-25-25,-25 0,0 0,25 0,-25 1,1 24,-1-25,0 0</inkml:trace>
  <inkml:trace contextRef="#ctx0" brushRef="#br0" timeOffset="86991.6942">9624 1166,'0'-25,"-25"25,50 0,0 25,-25 0,25-1,0 1,-1 25,-24-25,25 24,0-24,-25 25,25-1,-25-24,0 25,0-1,-25 1,25 0,-25-1,25 1,-25-1,1 1,-26-25</inkml:trace>
  <inkml:trace contextRef="#ctx0" brushRef="#br0" timeOffset="93648.2777">10269 1538,'0'0,"-25"0,50-25,0 25,0 0,0 0,24 0,-24 0,25 0,-26 0,1 0,0 0,0 0,0 0,-1 0,1 0,0 0,-50 0,0 25,1-25,-1 0</inkml:trace>
  <inkml:trace contextRef="#ctx0" brushRef="#br0" timeOffset="93828.0771">10244 1712,'-24'-25,"48"25,1 0,25 0,-25 0,-1 0,26 0,-25 0,0 0,24 0,-24 0,0 0,0 0,-1 0,1 0,0 0</inkml:trace>
  <inkml:trace contextRef="#ctx0" brushRef="#br0" timeOffset="94203.7527">10889 1414,'0'-25,"25"25,0 0,0 0,-1 25,1-25,0 25,0-25,-25 24,25 1,-25 0,0 0,0 0,-25-1,0 1,0 0,0 25,-24-25,24-1,0 1,0 0,-24 0,24-25,0 0,0 0,1 0,48 0,1 0,25-25,-25 25,24 0,-24-25,25 25,-26 0,26 0,0 0,-26 0,1 0,0 0,0 0,0 0</inkml:trace>
  <inkml:trace contextRef="#ctx0" brushRef="#br0" timeOffset="94527.4683">11584 1488,'0'-25,"25"25,-1 0,1 0,0 0,0 0,24 0,-24 0,0 0,0 0,0 0,-1 0,1 0,-50 0,1 25,-1 0</inkml:trace>
  <inkml:trace contextRef="#ctx0" brushRef="#br0" timeOffset="94680.1144">11534 1637,'25'0,"0"0,0 0,-1 0,26 0,-25-25,24 25,1 0,-25 0,24 0,1 0,-25 0,24 0,-24 0</inkml:trace>
  <inkml:trace contextRef="#ctx0" brushRef="#br0" timeOffset="95032.5393">12353 1364,'0'25,"0"25,0-26,0 26,0 24,0-24,0 0,0-25,0 24,0-24,0-50,0 0,0-24,0-1,25 0,-25 1,0-1,24 1,-24-1,25 25,-25 0,25 1,0 24,0 0,-1 0,1 24,0 1,0-25,0 25,-1 0,-24 0,25-1,0 1,0 0,0 0</inkml:trace>
  <inkml:trace contextRef="#ctx0" brushRef="#br0" timeOffset="95375.6776">12998 1389,'0'0,"-25"-25,25 0,-25 1,0-1,0 0,1 25,-1 0,0 25,0-25,0 49,1 1,-1 0,25-1,-25 1,25-1,0-24,25 0,-25 0,0 0,0 0,25-25,-1 0,-24-25,25 25,0-25,-25-25,25 25,0 1,-1-26,-24 0,25 26,-25-26,25 25,-25 0,0 50,0 0,0 25,25-26,-25 26,0-25,0 24,25-24,-25 0,0 0,-25-75</inkml:trace>
  <inkml:trace contextRef="#ctx0" brushRef="#br0" timeOffset="95711.3725">13146 1315,'0'0,"0"24,0 1,-24 0,24 25,0-26,0 26,0 0,0-26,0 1,0 0,0 0,0-50,0 0,0 0,24 1,-24-26,25 0,0 1,-25 24,25-25,-25 26,25 24,-25-25,25 50,-25-1,0 1,0 0,0 25,0-1,0-24,0 25,0-26,0 1,24 0,-24 0,25 0,0-25,0-25,0 0</inkml:trace>
  <inkml:trace contextRef="#ctx0" brushRef="#br0" timeOffset="96267.7922">13543 1191,'0'-25,"0"0,0 0,0 0,0 1,0-1,0 50,0-1,0 26,-24 0,24 24,0-24,-25 24,25-24,0-1,-25 1,25-1,0-24,0 0,0 0,-25 0,25-50,0 0,0 0,25 0,-25 1,0-26,25 25,-25-24,25-1,-1 25,1 0,-25 1,25 24,0 0,0 0,-1 0,-24 24,25-24,-25 25,0 0,0 0,-25 0,1-1,-1 1,0-25,0 25,0-25,1 0,-1 0,0-25,25 50,25 0,0 0,-1-1,-24 1,25-25,25 25,-25 0,-1-25,1 25,0-25,0-25,0 25</inkml:trace>
  <inkml:trace contextRef="#ctx0" brushRef="#br0" timeOffset="96487.7986">14114 1116,'-25'0,"0"0,0 25,1 25,24-26,-25 26,25 24,0-24,0 0,0 24,0-24,25-1,-25 1,24 0,-24-26,25 1,0 0,0 0,0 0</inkml:trace>
  <inkml:trace contextRef="#ctx0" brushRef="#br0" timeOffset="96935.719">14635 1191,'25'0,"-25"24,0 1,0 0,0 0,-25 0,25 24,-25-24,0 25,25-26,-25 26,1-25,-1 0,0-25,0 24,0-24,1 0,-1-24,25-1,-25 25,25-25,0-25,0 26,25-1,0 0,-1 25,1-25,0 50,0-25,0 25,-1-25,1 25,0-1,0-24,0 25,-1 0,1-25,-25 25,25-25</inkml:trace>
  <inkml:trace contextRef="#ctx0" brushRef="#br0" timeOffset="97084.0393">14833 1364,'0'25,"0"0,0 0,0-1,0 26,0-25,0 0,0-1,0 1,0 0,0 0,0 0,-49-25,24-25</inkml:trace>
  <inkml:trace contextRef="#ctx0" brushRef="#br0" timeOffset="97371.3133">14387 1091,'0'0,"-25"-24,25-1,25 25,0 0,24 0,-24 0,25 25,-26-25,26 0,0 0,-26 0,26 0,-25 0,0 24,-1-24,1 0,0 0,-25-24,0-1,0 0,-25 0,25 0,-25 1,1-1</inkml:trace>
  <inkml:trace contextRef="#ctx0" brushRef="#br0" timeOffset="97807.4421">15776 1017,'0'0,"0"25,0 24,0-24,0 25,-25-1,25 1,-25 0,0-1,1 1,-1-1,0-24,0 0,0 0,1 0,-1-25,0 24,0-48,0-1,25 0,-24 0,24 0,0 1,0-1,24 0,1 0,-25 0,25 1,0 24,0 0,-1 0,26 0,-25 24,0-24,-1 25,1 0,-25 0,25 0,0-1</inkml:trace>
  <inkml:trace contextRef="#ctx0" brushRef="#br0" timeOffset="98075.6129">15900 1290,'25'25,"-1"-25,-24 24,25 1,-25 0,25 0,-25 0,0-1,-25 1,25 0,-25 0,1 0,-1-1,0-24,0 25,25-50,25 25,0 0,0 0,-25-24,24 24,1 0,0 0,0-25,0 25,-25-25,0 0,24 25</inkml:trace>
  <inkml:trace contextRef="#ctx0" brushRef="#br0" timeOffset="98371.7483">15453 1017,'0'0,"0"-25,25 25,-25-25,25 25,0 0,0 0,24 0,1 0,-1 25,-24-25,25 25,-25-25,24 0,-24 25,0-25,0 0,-1 0,1-25,-25 0,0 0,0 1,-25-1,25 0,0 0,0 0,-24 1,24-1,0 0,0 0</inkml:trace>
  <inkml:trace contextRef="#ctx0" brushRef="#br0" timeOffset="98771.6198">16842 1091,'0'0,"-24"0,24-24,0 48,0 1,0 0,0 25,-25-1,0 1,0-1,0-24,1 25,-1-25,0-1,0 1,0 0,1-25,-1 0,0 0,25-25,-25 25,25-25,-25 1,25-26,0 25,25 0,-25 1,25-1,0 0,0 0,24 25,-24 0,0 25,0-25,-1 0,1 25,-25 0,25-1,0 1,0 0,-50-75</inkml:trace>
  <inkml:trace contextRef="#ctx0" brushRef="#br0" timeOffset="99035.4389">16991 1265,'0'25,"25"0,-25-1,-25 1,25 0,0 0,-25-25,1 25,-1-1,50-24,-1 0,1 0,-25 25,25-25,-25 25,0 0,0 0,-25-25,25 24,-25-24,1 25,-1-25,-25 25,25-50,-24 25,-1-25</inkml:trace>
  <inkml:trace contextRef="#ctx0" brushRef="#br0" timeOffset="99335.3787">16470 943,'0'0,"25"0,0 0,0 0,0 0,-1 0,26 24,-25-24,24 0,1 0,0 25,-1-25,-24 0,25 25,-1-25,-24 0,0 0,0 0,-25-25,24 25,-24-25,-24 1,24-1,-25 0,0 0,0 0,0 1,25-1,-24 0</inkml:trace>
  <inkml:trace contextRef="#ctx0" brushRef="#br0" timeOffset="99959.7949">17587 1712,'0'24,"0"1,0 0,0 0,-25-25,25-25,-25 0,25 0,-25 1,25-1,0-25,0 0,-25 1,25-1,0 1,0-1,25 0,-25 1,25-1,-25 25,25-24,0 24,-1 0,1 0,0 25,0 0,0 0,-25 25,24 0,-24 0,0 0,-24-1,24 1,-25 0,25 0,0 0,-25-25,25 24,25-24,-25 25,25-25,-1 0,1 25,0 0,-50 0,25-1,-25-24,1 25,-1 0,0-25,0 0</inkml:trace>
  <inkml:trace contextRef="#ctx0" brushRef="#br0" timeOffset="100268.0183">17909 1339,'25'0,"0"25,-50 0,25 0,-25-25,25 25,-25-25,25 24,-25-24,50 0,0 0,0 25,0-25,-1 25,-24 0,0 0,0-1,-24-24,24 25,-25-25,0 25,-25-25,26 0,-26 0,0-25,26 25</inkml:trace>
  <inkml:trace contextRef="#ctx0" brushRef="#br0" timeOffset="100624.2177">17438 843,'0'-24,"24"24,1 24,0-24,0 0,25 25,-26-25,26 0,0 0,-1 25,1-25,-25 0,24 0,-24 0,0 0,0 0,-1-25,-24 0,0 1,-24-1,24 0,0 0,-25 0,0 25,25-24,-50-1,50 50</inkml:trace>
  <inkml:trace contextRef="#ctx0" brushRef="#br0" timeOffset="100979.4438">18355 868,'0'-25,"25"25,0 25,-25 0,25 0,0 24,-1 1,1 0,-25-26,25 26,-25 0,25-1,-25 1,0-1,0 1,-25 0,25-1,-25 1,0-1,1-24,-1 25,-25 0,25-1,-24-24</inkml:trace>
  <inkml:trace contextRef="#ctx0" brushRef="#br0" timeOffset="122716.5179">10319 2580,'25'0,"-1"24,1 1,0-25,-25 25,25-25,0 25,-1-25,1 0,0 0,0 0,0-25,24 25,-24-25,0 0,24 25,-24-24,0 24,0 0,0 0,-1 0,1 0,0 0,0 0,-25 24,25-24,-1 0,1 0,0-24,0 24,0 0,-1-25,1 25,0-25,0 25,0 0,0 0,-1 0,1 0,0 0,0 25,0-25,-1 25,1-25,0 0,0 0,0 0,-1 0,1 0,0 0,0 0,0-25,-1 25,1-25,0 25,-25-25,25 25,0 0,-1 0,1 0,0 0,0 0,0 0,-1 25,1-25,0 0,0 0,0 0,-1 0,26 0,-25-25,24 25,-24 0,25-25,-25 25,0-24,24 24,-24 0,0-25,24 25,-24 0,0 25,0-25,0 0,-1 0,26 24,-25-24,0 0,24 25,-24-25,25 0,-26 0,26-25,-25 25,24 0,1-24,-25 24,24 0,-24-25,25 25,-25 0,24-25,-24 25,0 0,25 25,-26-25,1 0,25 0,-25 25,24-25,-24 0,25 0,-26 0,26 0,-25 0,24 0,1-25,0 25,-1-25,1 25,-25-25,24 25,1 0,-1-25,-24 25,25 0,-25 0,-1 0,1 25,25-25,-25 0,-1 25,1-25,25 0,-25 25,0-25,-1 0,26 0,-25 0,0 0,24 0,-24-25,25 25,-1-25,-24 25,25 0,-26-25,1 25,25 0,-25 0,-1 0,26 25,-25-25,0 0,-1 0,26 25,-25-25,0 0,-1 25,26-25,-25 0,24 0,1-25,-25 25,25 0,-1-25,1 25,-1-25,-24 25,25-24,-1 24,-24 0,25 0,-25 0,24 0,-24 24,0-24,24 0,-24 25,25-25,-25 0,24 0,-24 25,0-25,24 0,-24-25,25 25,-25 0,24 0,1-25,-25 25,24-24,-24 24,25 0,-25 0,24 0,-24 0,25 0,-26 0,1 24,0-24,0 25,24-25,-24 25,0-25,0 25,24-25,-24 0,25 0,-25 0,24-25,1 25,-1-25,1 25,0-25,-26 25,26-24,-25 24,24 0,-24 0,0 0,25 0,-25 0,-1 24,1-24,0 0,0 25,0-25,-1 0,1 0,0 0,0 0,0 0,-1 0,26 0,-25-25,0 25,-1 0,1 0,0-24,0 24,0 24,-1-24,1 0,0 0,0 25,0-25,-25 25,24-25,1 25,0-25,0 0,0 0,-25 25,24-25,1-25,-74-25,24 25,0 25</inkml:trace>
  <inkml:trace contextRef="#ctx0" brushRef="#br0" timeOffset="148696.1269">17760 2208,'0'-25,"-25"25,25 25,0-1,0 1,0 25,0-1,0-24,0 25,0-1,0 1,0-25,0 24,25-24,-25 0,0 0,0 0,0 0,0-1,-25-48,25-1,0-25,0 25,0-24,0 24</inkml:trace>
  <inkml:trace contextRef="#ctx0" brushRef="#br0" timeOffset="148863.3783">17735 2257,'0'-25,"-24"50,24 0,-25 0,0 24,0-24,0 0,25 0,-24 24,-1-24,0-25,25 25,-25 0</inkml:trace>
  <inkml:trace contextRef="#ctx0" brushRef="#br0" timeOffset="149016.2867">17810 2307,'0'25,"25"-25,-25 24,24 1,1-25,0 25,0 0,0-25,-1 25,1-1,0-24,-25 25</inkml:trace>
  <inkml:trace contextRef="#ctx0" brushRef="#br0" timeOffset="150103.7936">17512 3473,'0'-25,"-25"50,0-25,25 24,-24 1,-1 25,0-1,0 26,25-1,-25 1,25 24,-24-25,24 26,0-26,0 0,0 1,24-1,-24-24,25 24,-25-24,25-1,0-24,0 25,-1-25,-24 24,25-49,0 25</inkml:trace>
  <inkml:trace contextRef="#ctx0" brushRef="#br0" timeOffset="150743.5068">18033 3001,'-25'-24,"25"48,0 1,0 0,-25 0,25 0,0-1,0 26,25-25,-25 24,0-24,0 25,-25-25,25-1,0 1,25 0,-25 0,-25-25,25 25,0-50,0 0,0 0,0 0,25 1,-25-1,0 0,0 0,25 25,-25-25,25 25,0-24,-1 24,1 0,-25 24,25-24,-25 25,25 0,-25 0,0 0,0-1,0 1,0 0,-25 0,25 0,-25-1,0-24,25 25,-24 0,-1-25,0 0,25 25,-25-25,0 0,1-25,24 0,0 0,0 1,0-1</inkml:trace>
  <inkml:trace contextRef="#ctx0" brushRef="#br0" timeOffset="151351.3653">18107 3870,'0'24,"0"1,-24 0,24 25,0-26,0 1,0 0,0 0,0 0,0-1,0 1,0 0,0 0</inkml:trace>
  <inkml:trace contextRef="#ctx0" brushRef="#br0" timeOffset="151891.6535">18008 4787,'0'-25,"-25"25,25 25,-24 0,24 0,0 0,0 0,0-1,0 1,0 0,0 0,0 0,24-1,1 1,0-25,0 0,0-25,-1 1,1 24,0-25,-25-25,25 25,0 1,-25-1,0 0,0-25,0 25,0 1,0-1,0 0,-25 0,25 0,-25 25,0 0,0 0,1 25,-1-25,0 25,0 0</inkml:trace>
  <inkml:trace contextRef="#ctx0" brushRef="#br0" timeOffset="152403.7147">18554 3125,'0'25,"0"0,0 0,0 0,25 24,0-24,-25 25,24-1,1 1,0-1,-25 1,25 24,0 1,-1-25,-24 24,25 0,-25 1,-25-1,25 1,0-1,-24 0,-1 1,0-1,0 1,0-1,1 0,-1-24,0 24,0 1,-25-1,26-24,-1 24</inkml:trace>
  <inkml:trace contextRef="#ctx0" brushRef="#br0" timeOffset="161991.3964">4118 4589,'0'25,"24"-25,-24 24,0 26,0-25,-24 24,24 1,-25 0,25-1,-25 1,0 0,0-1,1 1,-1-25,25 24,-25-24,25-50</inkml:trace>
  <inkml:trace contextRef="#ctx0" brushRef="#br0" timeOffset="162123.3836">4068 4887,'25'0,"0"0,-1 24,1 1,0 0,0 0,0 0,-25-1,24 1,1 0,-25 0</inkml:trace>
  <inkml:trace contextRef="#ctx0" brushRef="#br0" timeOffset="162299.6229">4490 4539,'0'25,"0"0,0 0,0-1,0 26,-25 0,25-26,-25 26,25 0,-25-1,0 1,1 0,24-1,-25-24,0 0,0 0,0-1</inkml:trace>
  <inkml:trace contextRef="#ctx0" brushRef="#br0" timeOffset="162443.3804">4465 4887,'0'0,"25"49,-1-24,1 25,0-26,0 1,0 25,-25-25,24-1,1 1,-25 0,25 0,-25-50</inkml:trace>
  <inkml:trace contextRef="#ctx0" brushRef="#br0" timeOffset="162843.248">4862 4440,'25'0,"-1"0,1-25,0 25,0 0,0 0,-1 25,26-25,-25 0,0 25,-25 0,24-25,-24 24,0 1,0 0,-24 0,-1 0,-25-1,1 26,-1-25,0 24,1-24,24 0,-25-25,25 0,1 0,-1 0,25-25,-25 25,25-25,0 1,0 48,25 1,-25 0,25 0,-25 25,24-26,-24 26,0 0,0-26,0 26,0-25,0 0,0-1,0 1,0-50,0 1</inkml:trace>
  <inkml:trace contextRef="#ctx0" brushRef="#br0" timeOffset="163035.9591">4812 4887,'0'0,"0"-25,0 0,25 0,0 0,0 0,-1 1,1-1,25 0,-25 25,24-25,1 25,-25-25,24 25,-24 0,25 0,-26 25,1-25,0 25,0-25,-25 25,25-25,-50 25,25-1,-25 1,0 0,-24 0,24 0,-25 0,1-1,24-24,-25 25,25-25</inkml:trace>
  <inkml:trace contextRef="#ctx0" brushRef="#br0" timeOffset="163179.1597">4936 4812,'0'0,"0"-25,0 50,25-25,-25 50,0-25,0-1,0 26,0-25,0 24,0-24,0 25,0-25,0-1,-50-73,50 24,25 0</inkml:trace>
  <inkml:trace contextRef="#ctx0" brushRef="#br0" timeOffset="163340.0313">5085 4713,'0'-25,"25"50,0 0,-25-1,24 26,-24-25,0 25,25-1,-25 26,0-26,0 26,0-1,0 0,0 1,0-1,-25 1,25 24,-24-25</inkml:trace>
  <inkml:trace contextRef="#ctx0" brushRef="#br0" timeOffset="166100.07">6102 4440,'0'0,"-25"-25,25 50,0 0,0 0,-25 24,25 1,0 24,0 1,-24 24,24-25,0 1,0-1,0 1,0-1,0-24,24-1,-24-24,0 0,0 0,25-25,-25-25,0 0,0-25,0 1</inkml:trace>
  <inkml:trace contextRef="#ctx0" brushRef="#br0" timeOffset="168407.252">6846 4638,'-25'-24,"25"48,0 1,0 0,0 0,0 0,0-1,0 1,0 0,0 0,-25 0,25 0,0-1,0 1,-24-25,24 25,0 0,0 0,-25-25,25 24,-25 1,25 0,-25 0,25 0,-25-25,25 24,-24 1,-1 0,0-25,25 25,-25-25,0 0,1 0,-1 0,0-25,0 25,25-25,0 0,-25 1,25-1,0 0,0 0,0 0,25 1,-25-1,0 0,25 25,-25-25,0 0,25 25,-25-24,25 24,-25-25,24 0,1 0,0 25,0 0,0 0,-25 25,24-25,1 25,0 0,0-1,0 1,-1-25,-24 25,25 0,0 0,-25-1,25-24,-25 25,25 0,-25 0,25 0,-25-1,-25-24</inkml:trace>
  <inkml:trace contextRef="#ctx0" brushRef="#br0" timeOffset="170451.369">7069 4986,'0'-25,"25"25,0 0,0 0,0 25,-1 0,1-1,-25 1,0 0,-25 0,25 0,-24-25,-1 24,0 1,0 0,0 0,25 0,-24-25,-1 24,0-24,50 0,-25-24,25 24,-1 0,1 0,0-25,25 25,-26 0,1-25,0 25,0 0,0 0,-1 0,1 0</inkml:trace>
  <inkml:trace contextRef="#ctx0" brushRef="#br0" timeOffset="171399.7504">8359 4564,'-25'-25,"25"50,0 0,0 0,-24-1,24 26,-25 0,25-1,-25 1,0-25,25 24,-25 1,1-25,-1 24,0-24,0 0,0-25,1 25,-1-25,0 0,0 0,25-25,-25 0,0 25,25-25,-24 1,24-1,0 0,0 0,0 0,24 25,1-24,0 24,0 0,0 24,0-24,24 0,-24 25,25 0,-26-25,1 25,0-25,0 25,0-1,-50-48</inkml:trace>
  <inkml:trace contextRef="#ctx0" brushRef="#br0" timeOffset="171767.9072">8458 4837,'25'25,"-25"0,25-25,0 24,0 1,-25 0,24-25,-24 25,-24 0,24-1,-25-24,0 25,25 0,-25 0,0-25,1 25,24-50,24 25,1-25,0 25,0-25,0 25,-1 25,1-25,0 25,-25 0,0-1,-25 1,25 0,0 0,-25 0,1-1,-1-24,25 25,-25 0,0-25,0 0,25-25</inkml:trace>
  <inkml:trace contextRef="#ctx0" brushRef="#br0" timeOffset="172948.2633">9674 5655,'0'-24,"-25"24,0-25,0 0,1 0,24 0,-25 1,25-1,-25 0,25 0,-25 0,25 1,-25-26,25 25,-24-24,24-1,-25 0,25 1,-25 24,25-25,0 1,0-1,0 1,0 24,25-25,-25 25,0 0,25 1,-1-1,1 0,0 25,0-25,-25 50,25-25,-1 0,1 25,0 0,-25-1,0 1,0 25,0-25,-25 0,0-1,1 1,24 0,-25 0,0-25,50 0,0 0,-1 0,1 0,0 0,-25 25,0-1,0 1,0 0,-25 0,25 0,-25-1,1-24</inkml:trace>
  <inkml:trace contextRef="#ctx0" brushRef="#br0" timeOffset="173239.7978">9823 4936,'0'25,"0"0,0 0,0-1,0 1,-25-25,25 25,-25 0,25 0,-25-1,0 1,50-50,0 1,0 24,0-25,-1 25,-24 25,25-25,-25 24,0 1,0 0,-25-25,25 25,-24 0,24-1,-25-24,0 25,25 0,-25-25</inkml:trace>
  <inkml:trace contextRef="#ctx0" brushRef="#br0" timeOffset="173627.2394">10393 4291,'-25'-25,"50"25,-25 25,0 0,0 25,0-1,0 26,0-1,0 0,25 26,-25-26,0 25,0-24,0-1,25-24,-25-1,0 1,0 0,0-26,0 1,0 0,-25-50,25 0</inkml:trace>
  <inkml:trace contextRef="#ctx0" brushRef="#br0" timeOffset="174020.1984">10840 4713,'-25'0,"50"-25,-1 25,1 0,0 25,25-25,-26-25,1 25,0 0,0 0,0 0,-1 0,1 0,0 0,-50 0,0 0,1 25</inkml:trace>
  <inkml:trace contextRef="#ctx0" brushRef="#br0" timeOffset="174239.3845">10815 4887,'25'0,"-1"0,1 0,25 0,-25 0,-1 0,26 0,-25 0,24 0,-24 0,0 0,0 0,0 0,0 0,-25-25</inkml:trace>
  <inkml:trace contextRef="#ctx0" brushRef="#br0" timeOffset="174679.7051">11708 4589,'-25'0,"0"25,25-1,0 1,-25 25,25-25,0 24,0-24,0 0,25 25,-25-26,25-24,-25 25,25 0,-25 0,25-25,-1 0,1 0,0 0,0-25,0 25,-25-25,24 0,1 1,-25-1,25 0,0-25,-25 25,0 1,0-1,0 0,0 0,0 0,0 1,0-1,-25 25,25-25,-25 25,0 0,25-25,-24 25,-1 0,0 25,0 0,0 0,25-1,-24-24,-1 25,25 0</inkml:trace>
  <inkml:trace contextRef="#ctx0" brushRef="#br0" timeOffset="184335.3616">6052 6598,'0'-25,"-24"25,24 25,0 0,0 0,0-1,0 26,0 0,0-1,0 1,0 24,0-24,24 24,-24 1,0 24,0 0,0-24,0 24,0-25,0 1,0-1,0 0,0-24,0 24,25-49,-25 25,0-25,0 0,0-1,0 1,0-50,-25 1,25-26,0 0,-24 1,24-1</inkml:trace>
  <inkml:trace contextRef="#ctx0" brushRef="#br0" timeOffset="187219.3081">6424 6400,'25'-25,"0"25,0 0,0 25,-1-25,1 0,-25 24,25 1,0-25,-25 25,25-25,-25 25,0 0,0-1,-25-24,25 25,-25 0,0 0,0 0,-24-1,24-24,0 25,0-25,1 25,24-50,24 25,1 0,0-25,0 25,0 0,-1 0,1 0,0 0,0 25,0-25,-25 25,0 0,24-25,-24 25,0-1,-24-24,24 25,0 0,-25 0,0 25,0-26,0 1,1 0,-1-25</inkml:trace>
  <inkml:trace contextRef="#ctx0" brushRef="#br0" timeOffset="187627.4812">6474 7392,'-25'0,"25"25,0-1,0 1,0 0,0 0,0 0,0-1,25 1,0 0,0 0,-1-25,1 0,0-25,0 25,-25-25,25 0,-25 1,24-1,-24 0,0 0,0 0,0 1,0-1,-24 25,24-25,-25 0,0 0,0 25,0 0,1 25,-1-25,25 25,-25 0</inkml:trace>
  <inkml:trace contextRef="#ctx0" brushRef="#br0" timeOffset="188023.362">6524 7937,'-25'0,"25"25,0 0,0 0,0 0,0 0,0 24,0-24,0 0,0 24,0-24,0 0,0 0,0 0,0-1,0 1,25-25,-25-25,-25-24,0 24,25 0</inkml:trace>
  <inkml:trace contextRef="#ctx0" brushRef="#br0" timeOffset="194243.359">7342 6474,'-25'0,"25"25,25 0,-25-1,25-24,-25 25,25-25,0 25,-1-25,1 0,0-25,0 25,0-25,-1 25,-24-24,25-1,-25 0,25 0,-25 0,0 1,-25-1,0 0,1 25,-1-25,0 25,0 25,0-25,1 0,-1 25,0 0,0-1,0-24,1 25,-1 0,0 0,25 0,-25-25,25 24,0 1,0 0,25-25,0 0,0 0,-1 0,1 0,0 0,0 0,24 0,-24 0,0-25,0 25,0 0,-25-25,0 50,-25 0,0 25,0-26,25 1,-25 25,25-25,-24 24,-1-24,25 0,-25 0,25 24,0-24,-25 25,25-25,0-1,-49 1,24 0</inkml:trace>
  <inkml:trace contextRef="#ctx0" brushRef="#br0" timeOffset="194943.3999">7392 7144,'0'-25,"0"50,0 0,-25-1,25 1,0 25,-25-1,25 26,-25-26,25 1,0 0,0-1,0-24,0 0,25 0,-25-1,25-24,0 0,0 0,-25-24,24-1,1 0,-25 0,25 25,-25-25,0 1,0-1,0 0,25 0,-50 0,0 25,0 0,1 0,-1 25,0 0,0 25,0-1,25-24</inkml:trace>
  <inkml:trace contextRef="#ctx0" brushRef="#br0" timeOffset="195939.2931">7069 8086,'-24'0,"48"25,1-25,0 0,0 0,0 0,-1 0,1 0,0 0,0 0,0 0,-1 0,-24-25</inkml:trace>
  <inkml:trace contextRef="#ctx0" brushRef="#br0" timeOffset="196267.3408">7317 7888,'0'25,"25"-25,0 0,-25 24,25-24,24 0,-24 0,0 25,0-25,24 0,-24 0,0 25,0-25,-25 25,-25 0,25 0,-25-1,25 1,-25 0,1 0,24 24,-25-24,0 25,25-25,-25 24,0 1,25-1,-24-24,24 25,-25-25,25-1,-25 26</inkml:trace>
  <inkml:trace contextRef="#ctx0" brushRef="#br0" timeOffset="197592.1384">8235 6300,'0'0,"0"-24,-25-1,25 0,0 0,0 0,25 50,-25 0,0 25,0-1,0 1,0 24,0-24,0-1,0 26,0-50,0 24,0-24,0 0,0 0,0-50,0 0,0-25,0 26,0-26,0 25,25 0,0 1,-25-1,25 25,-1-25,1 25,0 0,-25 25,25-25,-25 25,25-1,-25 1,-25 0,25 0,0 0,-25-1,25 1,-25-25,0 25,1 0,-1 0,0-1</inkml:trace>
  <inkml:trace contextRef="#ctx0" brushRef="#br0" timeOffset="198495.5517">8310 7119,'-25'-25,"25"50,0 0,0 0,25 24,-25-24,0 0,0 0,0-1,0 1,0 0,0 0,0 0,-25-1,50-24,-25 25,0 0,-25 0</inkml:trace>
  <inkml:trace contextRef="#ctx0" brushRef="#br0" timeOffset="199083.523">8310 8062,'-25'0,"25"24,-25 1,25 0,0 0,0 0,0 24,0-24,0 25,0-26,25 1,0 0,-1-25,1 0,0-25,0 25,0-49,-25 24,24 0,1-25,-25 26,25-26,-25 25,0 0,0 1,0-1,0 0,0 0,-25 0,0 0,1 25,-1 0,0 0,0 25,0 0,1 0,24 0</inkml:trace>
  <inkml:trace contextRef="#ctx0" brushRef="#br0" timeOffset="199703.7503">8880 6400,'-25'-25,"0"0,25 50,0 24,25-24,-25 25,0-1,0 1,0 24,0 1,0-1,25 26,-25-1,0 0,0 0,25 25,-25-25,0 1,25-1,-25 0,0-25,24 1,-24-26,0 26,0-25,25-26,-25 26,0-25,0 0,0-1,0-48,-49-26,24 25,25-24</inkml:trace>
  <inkml:trace contextRef="#ctx0" brushRef="#br0" timeOffset="200131.4891">9451 7119,'-25'-25,"50"0,-1 25,26 0,-25 0,24 0,-24 0,25-24,-25 24,-1 0,1 0,0 0,-25 24,-25-24,0 25</inkml:trace>
  <inkml:trace contextRef="#ctx0" brushRef="#br0" timeOffset="200319.6011">9426 7293,'25'-25,"-1"25,1 0,0 0,0 0,0 0,24 0,-24 0,25 0,-26 0,1 0,0 0,0 0,0 0,-1 0,1-25,0 25</inkml:trace>
  <inkml:trace contextRef="#ctx0" brushRef="#br0" timeOffset="200672.0117">10170 6970,'-25'0,"0"0,25 25,0 0,0 24,0-24,25 25,-25-1,25-24,-25 25,25-25,0-25,-1 24,1 1,0-50,0 25,0-24,-25-1,24 0,1 0,0-24,0 24,-25 0,0 0,0 0,0 1,0-1,0 0,0 0,0 0,-25 1,0-1,-24 0,24 25,0 0,0 0,0 25,1 0,-1-25</inkml:trace>
  <inkml:trace contextRef="#ctx0" brushRef="#br0" timeOffset="203172.1148">11137 6846,'-25'-25,"50"25,0 0,0 0,25 0,-26 0,26 0,0 0,-1 0,1 0,-1 0,1 0,0 0,-26 0,26 0,-25 0,0 0,-1 0,1 0,0 0,-50 0,0 0,-24 0,24 25,-25-25</inkml:trace>
  <inkml:trace contextRef="#ctx0" brushRef="#br0" timeOffset="203467.7146">11112 7119,'-24'-25,"48"25,1 0,0 0,0 0,0 0,24 0,1-25,0 25,-1 0,1 0,-1 0,1-24,0 24,-1 0,-24 0,0 0,0 0,-1 0,1 0,0 0,0 0,-75 0,25-25,1 25</inkml:trace>
  <inkml:trace contextRef="#ctx0" brushRef="#br0" timeOffset="203743.232">11584 6573,'0'25,"25"-25,-25 25,24-25,1 25,0-1,25 1,-26 0,26 0,-25 0,24-1,-24 1,0 0,0 0,0-25,-1 25,-24 0,25-25,-25 24,0 1,0 0,-25 0,1 0,-1-1,0 26,0-25,-24 24,24 1,-25 0,1-1,-1-24</inkml:trace>
  <inkml:trace contextRef="#ctx0" brushRef="#br0" timeOffset="207799.2058">12948 6400,'-25'-25,"25"0,0 50,25 0,-25-1,0 1,0 0,0 0,0 0,0-1,0 1,0 0,0 25,0-26,0 26,0-25,0 24,0-24,0 25,0 0,0-26,0 26,0-25,0 0,0-1,0 1,0 0,0 0,-25-50,25 0,0 0,0 1,0-1,25 0,-25 0,0 0,0 1,0-1,0 0,25 0,-25 0,0 0,25 25,-25-24,24-1,-24 0,25 25,-25-25,25 25,0 0,0 0,-1 0,1 25,0 0,-25 0,25-1,-25 1,0 0,0 0,0 0,0 0,0 24,-25-24,25 0,-25 0,0-1,25 1,-24 0,-1 0,0-25,0 25,0-25,1 0,-1 0,0 0,25-25,-25 25,0-25,-24 0</inkml:trace>
  <inkml:trace contextRef="#ctx0" brushRef="#br0" timeOffset="211387.5924">13618 6697,'-25'0,"50"0,0 0,-1 0,1 0,0 25,0-25,0 0,24 0,-24 0,0 0,0 0,-1-25,1 25,0 0,-50 0,-24 0,24 25</inkml:trace>
  <inkml:trace contextRef="#ctx0" brushRef="#br0" timeOffset="211611.5844">13568 6896,'25'0,"0"0,0 25,24-25,-24 0,0 0,0 0,24 0,-24-25,0 25,0 0,-1 0,1 0,0 0</inkml:trace>
  <inkml:trace contextRef="#ctx0" brushRef="#br0" timeOffset="212111.8761">14362 6424,'-25'-24,"25"48,25 1,-25 0,0 0,-25 24,25 1,-25-25,25 24,-25-24,25 0,-24 0,24 0,0-1,-25-24,50 0,-25-24,24 24,-24-25,25 25,25-25,-25 25,0 0,-1 0,1 0,0 25,0-25,0 25,-1-25,1 24,-25 1,0 0,0 0,0 0,0 0,0-1,-25 1,1 0,-1 0,0 0,0-1,0 1,25 0,-24 0,-1-25,0 25,0-25,0 0,0 0,1-25,-1 0,25 0,-25-24,25-1,0 25,-25-24</inkml:trace>
  <inkml:trace contextRef="#ctx0" brushRef="#br0" timeOffset="212352.2374">14362 6424,'25'0,"0"0,24-24,-24 24,25 0,-26 0,26 0,-25 0,0 0,-1 0,1 0,0 0,-50 24,0-24,1 0,-1 0</inkml:trace>
  <inkml:trace contextRef="#ctx0" brushRef="#br0" timeOffset="220315.2249">5308 9773,'25'25,"-25"0,0 24,0 1,0-1,0 1,0 0,25-1,-25 1,0 0,-25-26,25 1,0 0,0-50,0 0,-25 1,25-26,0 0,0 26,0-26,25 0,-25 25,25 1,-25-1,25 0,-1 25,1 0,0-25,0 50,0-25,24 25,-24 0,0-25,0 24,-1 1,1 0,0-25,25 25</inkml:trace>
  <inkml:trace contextRef="#ctx0" brushRef="#br0" timeOffset="220652.1026">5928 9947,'0'0,"-24"-25,24 0,-25 0,0 25,0-25,0 1,0 24,1 0,24 24,-25-24,0 25,25 25,-25-25,25 49,-25-24,25-1,0 1,25 0,-25-26,25 1,-25 0,25 0,0-25,-25-25,24 0,1 0,-25 1,25-26,-25 0,25 26,-25-26,0 0,25 25,-25 1,0 48,0 26,25-25,-25 0,0 24,0-24,24 0,-24 0,25 0,0-50,0 25,0-25,-1 0</inkml:trace>
  <inkml:trace contextRef="#ctx0" brushRef="#br0" timeOffset="220971.2765">6176 9847,'-24'25,"24"25,0-25,0 24,-25 1,25-25,0 24,0 1,0-25,0 24,0-24,0-50,0 1,25-1,-25-25,24 1,-24-1,25 0,-25 1,25 24,0 0,-25 0,25 25,-25 25,24 0,-24 24,0-24,0 25,0 0,0-26,0 1,25 0,-25 0,0 0,25-25,0-25,0 0,-1 0,1 0,0-24,0-1,0 0</inkml:trace>
  <inkml:trace contextRef="#ctx0" brushRef="#br0" timeOffset="221427.9172">6623 9426,'-25'25,"25"-1,0 26,-25 0,25 24,0-24,-25 49,25-25,0 1,0-1,0 1,-24-1,24-24,0-1,0-24,24 0,-48-25,48-25,-24 0,0 0,0-24,0-1,0 1,25-26,-25 50,25-24,0 24,0 0,-1 0,1 25,0 0,-25 25,0 0,0 0,0-1,0 1,-25 0,0-25,1 25,-1 0,0 0,0-25,0 0,1 0,24 24,24-24,1 25,0-25,0 25,0-25,-1 0,1 25,0-25,0 0,24-25,-24 0,25 0,-50-49,50 24</inkml:trace>
  <inkml:trace contextRef="#ctx0" brushRef="#br0" timeOffset="221567.5309">7045 9649,'0'0,"-25"0,0 25,0 24,0-24,25 25,-24 24,24-24,0 24,24 1,-24-26,25 26,0-26,0 1,0 0,24-26,1 1,-1 0,1-25</inkml:trace>
  <inkml:trace contextRef="#ctx0" brushRef="#br0" timeOffset="222071.2006">7640 10294,'-25'0,"25"25,0 0,0-1,0 1,0-50,-25 1,25-1,0 0,-25-25,25 26,0-51,-24 26,24-26,0 1,24-1,-24 26,0-1,25 0,0 26,-25-1,25 25,0 0,-25 25,24-25,-24 24,0 26,0-25,0 0,0-1,0 1,0 0,0 0,25-25,-25 25,25-25,-25 24,25 1,-25 0,0 0,0 0,0 0,-25-1,25 1,-25 0,25 0,-25 0,1-75</inkml:trace>
  <inkml:trace contextRef="#ctx0" brushRef="#br0" timeOffset="222240.1095">7913 9947,'0'24,"0"1,0 0,0 0,0 0,0 0,0-1,0 1,0 0,0 0,0 0,-25-1,0-48</inkml:trace>
  <inkml:trace contextRef="#ctx0" brushRef="#br0" timeOffset="222495.9673">7392 9475,'25'0,"-1"0,1 0,0 25,25-25,-1 0,1 0,-1 0,1 25,-25-25,24 0,1 0,-25 25,24-25,-24 0,-25-25,-25 0,1 25,24-25,-25 1,0-1,0 0</inkml:trace>
  <inkml:trace contextRef="#ctx0" brushRef="#br0" timeOffset="223055.5954">8682 10244,'-25'25,"0"-50,25 1,-25-1,25-25,-25 1,25-1,-24 0,24 1,0-1,0 0,0 1,24-1,1 25,-25 1,25 24,0 0,0 24,-25 1,0 0,0 0,0 0,24-1,-24 1,0 0,25 0,0 0,0-25,0 24,-50 1,25 0,-25 0,0 0,25 0,-25-1,25 1,-24-25,-1 0</inkml:trace>
  <inkml:trace contextRef="#ctx0" brushRef="#br0" timeOffset="223299.6112">8830 9996,'25'-25,"0"50,0-25,0 0,-25 25,0 0,0 0,-25 0,0-1,25 1,25-25,0 0,-1 0,1 0,0-25,-25 1</inkml:trace>
  <inkml:trace contextRef="#ctx0" brushRef="#br0" timeOffset="223615.2811">8409 9525,'-25'-25,"50"25,0 0,-1 0,26 25,-25-25,24 0,-24 0,25 0,-1 25,-24-25,0 0,0 0,0 0,-1 0,1 0,0 0,-25-25,0 0,-25 25,25-25,-25 1,25-1,-24 25,24-25,-25 0,25 0</inkml:trace>
  <inkml:trace contextRef="#ctx0" brushRef="#br0" timeOffset="224147.6851">9550 10021,'0'25,"25"0,-25 0,0-1,0-48,-25-1,25 0,0-25,-25 1,25-1,0 0,0-24,0 0,0-1,25 26,-25-1,25 0,-1 26,-24-1,25 25,-25-25,25 50,0 0,-25-1,25 1,-25 0,0 0,0 0,24-1,-24 1,25-25,-25 25,25-25,-25 25,0 0,0-1,-25 1,25 0,-25-25,25 25,-24 0,-1-1,0-24,0 0</inkml:trace>
  <inkml:trace contextRef="#ctx0" brushRef="#br0" timeOffset="224451.7493">9971 9798,'25'0,"-50"25,25-1,-24 1,24 0,0 0,0 0,0-1,24 1,1-25,0 0,-25 25,0 0,-25-25,25 25,-25-25,1 25,-1-1,0-24,0 25,-24-25,-26-49,26 49,24 0</inkml:trace>
  <inkml:trace contextRef="#ctx0" brushRef="#br0" timeOffset="224747.4728">9351 9302,'25'0,"0"0,0 25,24-25,1 0,0 0,-1 0,1 0,-1 0,-24 24,25-24,-25 0,-1 0,1-24,0 24,-50-25,25 0,-25 0,25 0,-24 1,-1 24,25-25,0 0,0 0,0 0</inkml:trace>
  <inkml:trace contextRef="#ctx0" brushRef="#br0" timeOffset="225003.5396">10244 9426,'25'25,"0"-1,0 1,0 0,-1 0,-24 24,25 1,0 0,-25-1,0 1,0-1,0 1,-25 0,0 24,1-24,-1-1,-25 26,25-75,-24 25</inkml:trace>
  <inkml:trace contextRef="#ctx0" brushRef="#br0" timeOffset="225399.3186">10666 9674,'25'-25,"24"25,-24 0,0 0,0 0,0 0,-1 0,1 0,0 0,0-25,0 25,-25 25,-25-25,0 0</inkml:trace>
  <inkml:trace contextRef="#ctx0" brushRef="#br0" timeOffset="225619.2937">10616 9922,'25'0,"0"0,25 0,-26-25,1 25,25 0,-25 0,-1 0,26 0,-25 0,0 0,-1 0,1 0,0-25</inkml:trace>
  <inkml:trace contextRef="#ctx0" brushRef="#br0" timeOffset="226151.5805">11460 9500,'0'0,"0"-25,0 1,25 24,-25-25,24 0,-24 0,25 25,0 0,0 0,0 0,-1 0,1 0,25 0,-25 25,-1 0,-24 0,25-1,-25 1,0 0,0 0,0 24,-25-24,25 25,-24-25,-1 24,-25 1,25-1,1 1,-26-25,25 24,-24 1,24-25,0 0,0 0,0-1,1-24,-1 0,25 25,0-50,25 25,-1 0,26 0,-25-24,24 24,-24 0,25 0,-1 0,1 0,-25 0,24-25,-24 25,0 0,0 0,0 0,-50 0,-25 0</inkml:trace>
  <inkml:trace contextRef="#ctx0" brushRef="#br0" timeOffset="240884.0694">6524 11633,'0'-24,"0"48,0 1,-25 0,25 25,0-26,0 26,0 0,0-1,0 1,0 24,0-24,0 24,0 26,25-26,-25 25,-25-24,25-1,0 25,0-24,0 24,0-25,25 1,-25-1,0 0,0-24,0 0,0-1,0 1,0-25,0 0,0-1,24 1,-24 0,0-50,0 0,0 1,0-51,-24 1</inkml:trace>
  <inkml:trace contextRef="#ctx0" brushRef="#br0" timeOffset="241799.2757">7169 12973,'0'25,"0"-1,0 1,0 0,-25-25,0-25,0 0,25 1,-25-1,1 0,-1-25,25 26,-25-26,25 25,-25-24,25 24,0-25,0 1,0 24,25 0,-25-25,25 26,0-1,-1 0,1 0,0 25,0 0,-25-25,25 25,-1 25,1-25,-25 25,0 0,-25 0,25 24,-24-24,-1 0,25 0,-25-1,0 1,50 0,-25-50,25 25,0 25,-1-25,1 0,-25 25,25 0,-50-1,25 1,0 0,-25-25,25 25,0 0,-24-25,24 24,-25-24,25 25,-50-50</inkml:trace>
  <inkml:trace contextRef="#ctx0" brushRef="#br0" timeOffset="242023.9647">7392 12650,'0'25,"0"0,0 0,0 0,0-1,0 1,0 25,0-25,0-1,0 1,0 0,0 0,-25-50,25 0,0 0</inkml:trace>
  <inkml:trace contextRef="#ctx0" brushRef="#br0" timeOffset="242388.37">6945 12254,'-24'-25,"48"50,1-25,0 0,0 0,0 0,24 0,-24 0,25 0,-26 0,26 0,-25 0,0-25,-1 50,1-25,0 0,-50-25,0 25,25-25,-24 25,24-25,-25 25,0-25,25 0,-25 1,0 24,25-25,0 0,-24 25</inkml:trace>
  <inkml:trace contextRef="#ctx0" brushRef="#br0" timeOffset="242971.5718">7813 12774,'0'25,"0"0,0 0,0 0,25-1,-25 1,0 0,0 0,0 0,25-1,-25 1,0 0,-25-25,25-25,-25 0,1 1,24-26,-25 0,25 1,-25-26,25 26,0-26,0 26,25-26,-25 26,25-1,-25 25,24-24,26 24,-25 0,-25 0,25 25,-1 0,1 0,-25 25,25 0,-25 0,0 0,0-1,-25 1,25 0,0 0,-25 0,25-1,25 1,0-25,-25 25,25-25,-25 25,0 0,0-1,-25-24,25 50,-25-25,0 0,1-1</inkml:trace>
  <inkml:trace contextRef="#ctx0" brushRef="#br0" timeOffset="243232.0595">8111 12626,'25'0,"0"0,-25 24,25 1,-25 0,0 0,-25 0,25-1,-25 1,25 0,-25 0,50-25,0 0,0 0,-1 0,1 0,0 0,-25-25,0 0,-25 25</inkml:trace>
  <inkml:trace contextRef="#ctx0" brushRef="#br0" timeOffset="243535.3932">7689 12105,'25'24,"0"-24,0 0,0 25,-1-25,26 25,-25-25,24 25,1-25,0 0,-1 0,-24 0,0 0,25 0,-26 0,-24-25,-24 0,24 0,-25 1,0-1,0 25,0-25,1 0,-1 0,25 1,-25 24</inkml:trace>
  <inkml:trace contextRef="#ctx0" brushRef="#br0" timeOffset="244151.2881">8806 12700,'0'25,"0"0,-25-1,25 1,0 0,0 0,-25-25,0-25,25 0,-25 0,25 1,-24-1,24-25,0 25,0-24,0 24,0-25,0 1,24-1,-24 1,25-1,0 25,-25 0,25 1,0-1,-1 25,-24-25,25 25,0 25,0 0,-25-1,0 1,0 25,0-25,-25-1,25 26,0-25,-25 0,50-1,0-24,0 0,-1 25,-24 0,-24 0,24 0,0-1,-25 1,25 0,-25-25,25 25,-25-25</inkml:trace>
  <inkml:trace contextRef="#ctx0" brushRef="#br0" timeOffset="244435.7963">9079 12551,'0'25,"24"-25,-24 25,0 0,0-1,0 1,0 0,0 0,-24 0,24-1,24-24,1 0,0 25,0-25,0 25,-25 0,0 0,-25-1,0 1,25 0,-25 0,0-25,1 25,-26-25,0 0,25-25,1 0</inkml:trace>
  <inkml:trace contextRef="#ctx0" brushRef="#br0" timeOffset="244755.7131">8607 12030,'0'25,"25"-25,0 25,24-25,-24 0,25 0,-1 0,1 0,0 0,-1 0,1 0,-25 0,24 0,-24-25,0 25,0-25,-25 0,-25 1,0 24,25-25,-25 0,1 25,-26-25,25 25,0 25</inkml:trace>
  <inkml:trace contextRef="#ctx0" brushRef="#br0" timeOffset="245123.1003">8706 12650,'-24'0,"24"25,0 0,0 0,24 24,-24 1,0 0,0-26,25 26,-25 0,25-1,-25-24,25 25,-25-26,25 1,-1 0,-24 0,25-25</inkml:trace>
  <inkml:trace contextRef="#ctx0" brushRef="#br0" timeOffset="245675.0687">9624 11906,'0'-25,"-25"25,25 25,0 0,0 25,0-1,0 26,0 24,0 0,0 0,0 1,0-1,0 25,0-50,0 25,0-24,0-26,25 26,-25-50,0 24,0-24,25 0,-25-50,0 0,-25-24,25-1,0 0</inkml:trace>
  <inkml:trace contextRef="#ctx0" brushRef="#br0" timeOffset="246159.2924">9996 12353,'25'0,"0"0,0 0,0 0,24 0,-24 0,0 0,24 0,-24 0,0 0,0-25,-50 50,0-25,0 0</inkml:trace>
  <inkml:trace contextRef="#ctx0" brushRef="#br0" timeOffset="246455.5856">9996 12601,'-25'0,"50"0,0 0,25 0,-1 0,-24 0,25 0,-1 0,-24 0,25 0,-25 0,-1 0,1 0,-25-25,25 25,0 0,-25-25</inkml:trace>
  <inkml:trace contextRef="#ctx0" brushRef="#br0" timeOffset="246911.0853">11137 12204,'-25'0,"25"-25,-24 50,24 0,-25 0,25-1,-25 26,25 0,0-1,0-24,25 25,-25-26,25 1,-25 0,24 0,26 0,-25-25,0 0,0 0,-1-25,1 25,0-25,0 0,-25 0,25-24,-25 24,0 0,24 0,-48-24,24 24,0 0,0-24,-25 24,0 0,25 0,-25 0,0 25,1-25,-1 25,25 25,-50-25,25 25,0 0,1 0</inkml:trace>
  <inkml:trace contextRef="#ctx0" brushRef="#br0" timeOffset="253060.1662">7342 14362,'0'-25,"25"50,0-25,0 0,24 0,-24 25,0-25,0 25,-1-1,1 1,-25 0,-25 0,25 0,-24-1,-1 1,0 0,0-25,0 25,1 0,-1-25,0 0,0 0,0 0,50 0,0-25,0 25,0 0,24 0,-24 0,0 0,24 0,-24 0,0 25,0-1,-25 1,0 0,0 0,0 0,-25-1,25 1,-25 0,25 0,-25 0,1-1,-1 1,25 0,-25-50,25 0,0 1</inkml:trace>
  <inkml:trace contextRef="#ctx0" brushRef="#br0" timeOffset="253475.7092">7962 14114,'-25'0,"25"25,0-1,0 1,0 25,0-1,-24 26,24-1,0 1,0 24,0-25,0 1,0-1,0-24,0-1,0-24,0 0,0-50,0 0,-25 1,25-1,0-25,25 25,-25-24,0-1,24 25,-24 1,25-1,0 0,0 25,0 0,0 0,-1 25,-24 0,25-1,-25 1,0 0,0 0,0 0,-25-1,25 1,0 0,-24 0,-1 0,0-1,0 1,0 0,0-25,1 0</inkml:trace>
  <inkml:trace contextRef="#ctx0" brushRef="#br0" timeOffset="253766.7154">8334 14660,'25'0,"0"0,25 0,-26 0,1 0,25 0,-25 0,24-25,-24 25,0 0,0 0,-1 0,1-25,-74-25</inkml:trace>
  <inkml:trace contextRef="#ctx0" brushRef="#br0" timeOffset="254159.5259">9153 14511,'-25'-25,"25"0,-25 25,25-25,-24 25,24-24,-25 24,0 24,0 1,0 0,0 25,1-1,-1 1,0-1,25 1,0 0,0-26,0 1,25 0,-25 0,25-25,-1 0,1-25,0 0,0 0,-25-24,25 24,0-25,-1 1,-24-1,25 25,-25-24,25 24,-25 50,0 0,25 24,-25 1,25-1,-25-24,24 25,1-25,0 24,0-24,0 0,-1 0,1-25,25 0</inkml:trace>
  <inkml:trace contextRef="#ctx0" brushRef="#br0" timeOffset="254515.3029">9823 14511,'-25'-25,"50"25,-1 0,1 0,0 0,0 0,0 0,24 0,-24-25,0 25,0 0,0 0,-1 0,-48 0,24 25</inkml:trace>
  <inkml:trace contextRef="#ctx0" brushRef="#br0" timeOffset="254683.2695">9847 14660,'25'0,"0"0,25 0,-26 0,1-25,0 25,25 0,-25 0,24 0,-24 0,0 25,0-25,-1-25,1 25,0 0</inkml:trace>
  <inkml:trace contextRef="#ctx0" brushRef="#br0" timeOffset="254992.0922">10517 14412,'-25'0,"25"24,0 1,0 0,0 25,25-26,0 26,-25-25,25 24,0-24,-1 0,1-25,0 25,0-25,0-25,-1 0,1 0,-25 1,25-26,-25 25,0 0,0-24,0 24,0 0,0 0,0 1,-25-1,25 0,-25 0,1 0,24 0,-50 25,25 0,0 25,-24 0,24 0,-25 0,26 24</inkml:trace>
  <inkml:trace contextRef="#ctx0" brushRef="#br0" timeOffset="256459.1821">8731 16346,'0'0,"0"-25,0 1,0-1,-25 25,25-25,-24 25,24-25,-25 25,0 0,0 0,0 0,1 0,-1 25,0-25,-25 50,26-26,-1 26,25 0,-25-1,25 1,-25 0,50-26,-25 26,0-25,25 24,-25-24,25-25,-1 25,1-25,0 0,0-25,0 0,-1-24,1 24,0-25,0 26,0-26,-25 0,0 1,24-1,-24 25,0 0,0 1,0-1,-24 25,24 25,0-1,24 26,-24-25,0 25,25-26,0 26,0-25,0 0,-1 24,1-49,0 25,0-25</inkml:trace>
  <inkml:trace contextRef="#ctx0" brushRef="#br0" timeOffset="256767.2755">9079 16197,'24'-24,"1"24,0 0,0 0,0 0,-1 0,1 0,25 0,-25 0,-1-25,1 25,-50 25</inkml:trace>
  <inkml:trace contextRef="#ctx0" brushRef="#br0" timeOffset="256971.1409">9029 16396,'25'-25,"0"25,-1 0,26 0,-25-25,24 25,-24 0,0 0,0 0,0 0,-1 0,1 0,0 0,0 0,0 0</inkml:trace>
  <inkml:trace contextRef="#ctx0" brushRef="#br0" timeOffset="257371.8982">9922 15801,'-25'24,"25"1,0 0,0 0,-25 24,25 1,0 0,0-1,-25 1,25-1,-24 1,24 0,0-1,0-24,0 0,0 25,0-26,0 1,24-50</inkml:trace>
  <inkml:trace contextRef="#ctx0" brushRef="#br0" timeOffset="257724.0613">10294 15875,'0'25,"0"0,-25-1,25 1,0 25,0-25,0 24,0-24,0 25,0-26,0 1,25 0,-25 0,25-25,-25 25,25-25,-25 24,24-24,1 25,-25 0,25-25,-25 25,0 0,-25 0,25-1,0 1,-25 0,25 0,-24 0,-1-25,0 24,0-24,0 25,1-25,-1 0,0 0,0 0,0-25,1-24,-1 24,25-25,-25 1</inkml:trace>
  <inkml:trace contextRef="#ctx0" brushRef="#br0" timeOffset="257919.9873">10294 15974,'25'0,"-25"-25,25 25,-1 0,1 0,0 0,0 0,0 0,-1 0,1 0,0 0,0 0,-25 25,-25-25,0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2:46:17.3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1191 1339,'-25'-24,"50"24,-1 0,1 0,25 0,-25 0,-1-25,26 25,-25 0,24 0,-24 0,0 0,25 0,-26-25,1 25,0 0,-50 0,0 0,1 0</inkml:trace>
  <inkml:trace contextRef="#ctx0" brushRef="#br0" timeOffset="332.2142">1364 1091,'0'25,"0"0,0 0,0 0,0-1,0 51,0-26,0 1,0 24,-25-49,25 25,0-25,25-1,-25 1,0 0,25-25,-25 25,25-25,0 0,-1 0,1 0,0-25,25 25,-26-25,26 0,-25 25,25-24,-26-1,1 25,25-25,-25 25,-25-25,24 25,1 0,-25-25,0 1,0-1,0 0,-25 25</inkml:trace>
  <inkml:trace contextRef="#ctx0" brushRef="#br0" timeOffset="483.6807">2282 1563,'0'-25</inkml:trace>
  <inkml:trace contextRef="#ctx0" brushRef="#br0" timeOffset="2932.343">4440 1091,'25'0,"-25"25,0 0,0 0,0 0,-25 24,25 1,-25-1,25 1,-25-25,1 24,-1-24,0 25,0-25,0 24,-24-24,24 0,0-25,0 25,1-25,-1 0,0-25,0 0,25 0,0-24,0-1,0 25,0-24,0 24,0 0,25 0,0 0,0 25,-1-24,26 48,-25-24,0 25,-1-25,1 25,0 0,0 0,0-1,-25 1,24 0,-24 0,25 0,-25-1,0 1,25-25,-75 0,50 25</inkml:trace>
  <inkml:trace contextRef="#ctx0" brushRef="#br0" timeOffset="3092.0433">4614 1389,'0'0,"0"25,0 0,0-1,0 1,0 0,0 0,0 0,0-1,0 1,0 0,24-25,-24 25,0 0</inkml:trace>
  <inkml:trace contextRef="#ctx0" brushRef="#br0" timeOffset="3772.1216">5060 1563,'0'0,"0"24,0 1,0 0,0 0,0 0,0 0</inkml:trace>
  <inkml:trace contextRef="#ctx0" brushRef="#br0" timeOffset="4208.0336">5755 1141,'0'25,"0"0,0-1,0 26,0 0,0-1,-25 1,0-1,25 1,-25 0,0-26,1 26,-1-25,0 0,0-25,25 25,-25-25,25-25,-24 25,24-25,-25 0,25 0,0 0,0 1,0-26,0 25,25 0,-25 1,24 24,1-25,0 25,0 0,0 25,-1-25,1 24,0-24,-25 25,25 0,0 0,-25 0,24-25,-24 24,25 1</inkml:trace>
  <inkml:trace contextRef="#ctx0" brushRef="#br0" timeOffset="4451.691">5978 1439,'25'0,"-25"24,25 1,-25 0,24-25,-24 25,-24-25,24 25,0-1,-25 1,0 0,0 0,50-25,0 0,0-25,-1 25,1 0,0-25,0 25,0-25</inkml:trace>
  <inkml:trace contextRef="#ctx0" brushRef="#br0" timeOffset="4588.268">6449 1513,'0'0,"0"25,0 0,0-1,0 1,0 0,0 0,0 0,0 0</inkml:trace>
  <inkml:trace contextRef="#ctx0" brushRef="#br0" timeOffset="4983.9286">7069 1116,'0'25,"0"0,0 0,0 24,0 1,-24-1,24 1,-25 0,25-1,-25 1,0-1,25 1,-25-25,1 0,-1 0,25-1,-25-24,0 0,0 0,25-24,-25-1,25 0,-24 0,24 0,0-24,0-1,0 25,0 0,24 1,-24-1,25 25,0-25,0 25,0 0,0 25,-1-25,1 0,0 25,0-1,0-24,-25 25,24-25,-48 0</inkml:trace>
  <inkml:trace contextRef="#ctx0" brushRef="#br0" timeOffset="5252.5958">7193 1439,'25'0,"0"24,0-24,0 25,-25 0,0 0,0 0,0-1,0 1,0 0,-25 0,50-25,-1 0,-24 25,0 0,0-1,-24 1,24 0,-25 0,25 0,-50-50,25 50</inkml:trace>
  <inkml:trace contextRef="#ctx0" brushRef="#br0" timeOffset="5915.6583">8062 1017,'-25'-25,"0"50,0 0,0-25,25 25,-25-25,1 24,-1 1,50-25,-25-25,24 50,1-25,-25 25,25 0,-50 0,25-1,-25 1,25 0,0 0,-24 0,24-1,0 1,0 0,24 0,-24 0,0-1,0 1,0 25,0-25,0-1,0 26,0-25,0 0,-24 0,24-1,0 1,0-50</inkml:trace>
  <inkml:trace contextRef="#ctx0" brushRef="#br0" timeOffset="6107.9141">8111 1191,'25'-25,"0"25,0 0,-1 0,1 0,25 0,-25-25,-1 25,1 0,0 0,0 0,-50 25,0 0,0-1,1 1</inkml:trace>
  <inkml:trace contextRef="#ctx0" brushRef="#br0" timeOffset="6252.5451">8086 1414,'-24'0,"48"0,1-25,0 25,0 0,24-25,-24 0,25 25,-1-24,-24 24,0-25,0 25,0-25,-1 25,-24-25</inkml:trace>
  <inkml:trace contextRef="#ctx0" brushRef="#br0" timeOffset="6436.3865">8136 943,'25'24,"0"1,-25 25,24-1,1 1,0 24,-25-24,25 24,0 1,-1-1,1-24,-25 24,25-24,0 0,-25-26,25 1,-25 0,24-25,-24-25</inkml:trace>
  <inkml:trace contextRef="#ctx0" brushRef="#br0" timeOffset="6588.7524">8558 1265,'-25'0,"0"25,0 0,0-1,25 1,-24 25,-1-25,-25-1,25 26,1-25,-1 24,0-49,0 25,-24 0,24-25</inkml:trace>
  <inkml:trace contextRef="#ctx0" brushRef="#br0" timeOffset="6728.8056">8310 769,'24'25,"1"0,-25-1,25 1,0 25,0-25,-25-1</inkml:trace>
  <inkml:trace contextRef="#ctx0" brushRef="#br0" timeOffset="7124.601">8657 1091,'0'25,"-25"0,25 0,0 0,25-1,-25 1,0 0,0 0,25 0,-25-1,24-24,1 0,0 0,0-24,0 24,-1 0,1-25,0 0,0 25,-25-25,25 25,-25-25,24 25,-48-24,-1 24,25-25,-25 25,0-25,0 0,1 0,24 1,-25 24,25-25,0 0,0 50,0 0,0-1,0 1,0 25,0-1,0 1,0 24,0-24,0 24,0-24,-25 24,25-24,0 0,0-25,0-1,25 1,-25-50,0 1,0-1,25-25</inkml:trace>
  <inkml:trace contextRef="#ctx0" brushRef="#br0" timeOffset="7796.0504">8930 1042,'24'25,"-24"-1,25-24,0 25,0 0,0-25,0 0,24 0,-24 0,0 0,0 0,-1-25,1 25,-25-25,25 25,-25-24,-25-1,0 0,25 0,-24 25,24-25,-25 1,0 24,0 0,25 24,0 1,0 0,0 25,-25-26,25 26,0 0,0-1,0 1,0-1,-24 1,24-25,0 24,0-24,0 0,-25 0,0-25,25-25,-25 0,25 0,-25 1,25-1,-25 25,25-25,0 0,25 25,0 0,0 0,0-25,0 25,-1 0,1 0,0 0,-25 25,25-25,0 25,-25 0,-25-25,25 25,-25-1,25 1,-25 0,0 0,1 24,-1-24,0 0,0-25,0 25,0-25,25 25,0-50,25 25,0-25,0 25,0 0,0-25,-1 25,1 0,0 0,0 0,0 0,-1 0,1 0,0 0,0 25,0-25</inkml:trace>
  <inkml:trace contextRef="#ctx0" brushRef="#br0" timeOffset="8080.5364">9475 992,'25'0,"-25"-25,25 25,0 0,0 0,-1 0,1 0,25 0,-25 0,-1 0,1 0,0 25,-50 0,0-25,25 25</inkml:trace>
  <inkml:trace contextRef="#ctx0" brushRef="#br0" timeOffset="8231.7676">9426 1240,'25'0,"-1"0,1 0,0-25,25 25,-26 0,26 0,-25-24,0 24,-1 0,1-25,0 25</inkml:trace>
  <inkml:trace contextRef="#ctx0" brushRef="#br0" timeOffset="8380.4616">9674 1067,'-25'0,"0"24,25 26,-25-25,25 24,-24 1,-1 0,25-1,-25-24,25 25,-25-1,25-24,0 0,0 0,-25-75,50 50</inkml:trace>
  <inkml:trace contextRef="#ctx0" brushRef="#br0" timeOffset="8607.5556">9624 1315,'25'24,"-25"1,0 0,0 25,0-26,0 26,0-25,25 0,-25-1,25 1,-25 0,24-25,1 0,0 0,0 0,0-25,-1 0,1 25,0-24,0-1,0 0,-1 0,-24 0,25 1,-25-1,0 0,0 0,0 0,-25 1,25-1</inkml:trace>
  <inkml:trace contextRef="#ctx0" brushRef="#br0" timeOffset="9004.0314">10120 719,'25'0,"-25"25,0 0,25 0,-25 0,25-25,-25 24,25-24,-1 25,1-50,0 25,0-24,-25-1,25 25,-25-25,0 0,0 50,-25 0,25 0,-25-1,0 1,0 25,1-25,-1 24,0-24,25 0,-25 0,50-25,0-25,0 25,-25-25,24 25,1-25,0 25,0 0,0 0,-1 0,-24 25,0 0,-24-25,-1 25,-25-1,25 1</inkml:trace>
  <inkml:trace contextRef="#ctx0" brushRef="#br0" timeOffset="9292.7394">10021 1339,'0'0,"-25"0,50 0,0-24,0 24,24-25,-24 25,25-25,-25 25,-1-25,26 0,-25 25,24 0,-24-24,0 24,0-25,-50 0,0 0,0 0,1 25,24-24,-25 24,25-25,-25 50,25-1,0 1,-25 25,0-25,25 24,-24-24,-1 25,0-26,0 26,25 0,-25-26,25 1,-24 0,24 0</inkml:trace>
  <inkml:trace contextRef="#ctx0" brushRef="#br0" timeOffset="9423.824">10294 1364,'25'25,"0"-25,-1 25,1 0,0-25,0 24,0 1,-1 0,1-25,-25 25,25-25,-50-50</inkml:trace>
  <inkml:trace contextRef="#ctx0" brushRef="#br0" timeOffset="9556.1301">10864 1439,'25'24,"-25"1,0 0,25-25,-25 25,-25 0,25-1,0 1,-25 0,1-25</inkml:trace>
  <inkml:trace contextRef="#ctx0" brushRef="#br0" timeOffset="10104.038">12750 769,'24'0,"-24"25,0 0,0 24,-24 1,24 24,-25-24,0 24,-25-24,26-1,-1 1,0 0,0-26,0 1,1 0,24 0,-25-25,0 0,0 0,25-25,-25 25,25-25,-24 0,24-24,0 24,0 0,0 0,0 1,24-1,1 25,0 0,0 25,0-25,24 24,-24 1,0 0,0 0,24-25,-24 25,0-1,0-24,-1 25,1-50</inkml:trace>
  <inkml:trace contextRef="#ctx0" brushRef="#br0" timeOffset="10303.8608">12973 1191,'-25'0,"25"24,0 1,-25 0,25 25,0-26,0 1,0 25,0-25,0-1,0 1,25-25,0 25,0 0,-1-25,1 0,0-25,0 25,0 0,-1-25,1 25,-25-25,0-24,0 24</inkml:trace>
  <inkml:trace contextRef="#ctx0" brushRef="#br0" timeOffset="10464.2495">13122 1215,'-25'25,"25"0,0 0,0 0,0-1,-25 26,25 0,-25-1,25 1,-25-1,25 1,0 0,-24-1,24-24,-25 0</inkml:trace>
  <inkml:trace contextRef="#ctx0" brushRef="#br0" timeOffset="10728.747">13345 1215,'0'-24,"25"24,0 0,-1 0,1 0,0 0,25 0,-26 0,1-25,0 25,0 0,0 0,-1 25,-48-25,-1 0,0 24</inkml:trace>
  <inkml:trace contextRef="#ctx0" brushRef="#br0" timeOffset="10880.0448">13320 1339,'25'0,"0"0,24 0,-24 0,25 0,-1-24,-24 24,25 0,-25 0,24 24,-24-24,0 0</inkml:trace>
  <inkml:trace contextRef="#ctx0" brushRef="#br0" timeOffset="11599.8397">14213 620,'0'25,"0"0,0 24,0 1,0 24,-25 1,25 24,-25-25,1 26,24-26,-25 25,25-49,-25 24,25-49,0 25,0-75,0-25,0 25,25-24,-25-1,25 1,-25-1,24 0,1 1,0 24,0 0,0 0,-1 25,1 0,0 0,0 25,-25 0,0 0,0 0,0-1,-25 1,25 25,-25-25,0-1,1 1,-1 0,0 0,0-25,0 25,1-25,-1 0,0 0,0 0,50 0,-25 24,25 1,0-25,-1 25,1 0,0-25,25 0,-26 0,1 0,25 0,-25 0,0-25,-1 0,1 0,-25 1,25-1,0 0,-25 0,0 0,0 1,0-1,-25 50,25-1,0 1,0 0,0 25,-25-1,25-24,0 25,25-26,-25 1,0 0,25 0,0-25,-1-25</inkml:trace>
  <inkml:trace contextRef="#ctx0" brushRef="#br0" timeOffset="11967.8635">14932 943,'0'24,"0"1,0 0,0 25,0-1,0 26,0-26,-24 1,-1 24,25-24,-25-1,0 1,25-25,-25 0,1-1,24 1,-25-25,0 0,25-25,-25 1,25-1,0 0,-25-25,25 26,25-26,-25 0,0 1,25 24,-25 0,25 25,0 0,-1 0,1 0,0 25,0 0,-25 0,25-1,-1 1,1 0,-25 0,25 0,0-1,0-24,-1 0</inkml:trace>
  <inkml:trace contextRef="#ctx0" brushRef="#br0" timeOffset="12099.8348">15180 1265,'0'25,"0"0,0-1,0 1,0 0,0 0,0 0,0 24,0-24,0 0,0 0,25-25</inkml:trace>
  <inkml:trace contextRef="#ctx0" brushRef="#br0" timeOffset="12320.242">15429 1141,'24'-25,"1"25,0 0,0 0,24 0,-24 0,25 25,-25-25,-1 0,1 0,-25 25</inkml:trace>
  <inkml:trace contextRef="#ctx0" brushRef="#br0" timeOffset="12480.7564">15553 868,'0'25,"0"0,0 0,0 24,0 1,0 24,0-24,0-1,0 26,0-26,0 1,24 0,-24-26,0 26</inkml:trace>
  <inkml:trace contextRef="#ctx0" brushRef="#br0" timeOffset="13024.0591">16222 645,'-25'25,"25"0,0 24,0 1,0 24,0 1,-24-1,24 25,-25-24,0-1,25 0,-25-24,25 0,-25-1,25-24,0 0,0-50,0 0,0 0,0 1,0-26,0 0,25 1,-25-1,25 1,0-1,0 25,-1-24,1 49,-25-25,25 25,0 0,0 25,-1-1,-24 1,0 0,0 0,-24 0,-1-1,25 1,-25-25,0 0,0 25,1-25,-1 0,0 0,0 0,0 25,50 0,-25-1,25 1,0 0,-25 0,25-25,-1 25,1-25,0 24,0-24,0 0,-1 0,1 0,0-24,-25-1</inkml:trace>
  <inkml:trace contextRef="#ctx0" brushRef="#br0" timeOffset="13255.8598">16495 1215,'25'0,"0"0,0 25,-25 0,24-25,-24 25,0 0,0-1,-24 1,24 0,-25 0,0 0,0-1,0 1,1 0,24 0,24-25,1-25,0 25,25-25,-26 25,26-25,0 25,-1-24,1 24,-1-25</inkml:trace>
  <inkml:trace contextRef="#ctx0" brushRef="#br0" timeOffset="13615.4634">17115 819,'0'-25,"25"50,-25-1,0 26,0 0,0-1,0 26,-25-26,0 1,25-1,-24 1,-1 0,0-1,0-24,0 0,1 0,-1-25,0 0,0 0,25-25,-25 0,25 0,0-24,0 24,0 0,25-25,-25 26,25-1,0 25,0-25,-1 25,1 0,0 25,0 0,0-25,-1 24,1 1,-25 0,25-25,0 25</inkml:trace>
  <inkml:trace contextRef="#ctx0" brushRef="#br0" timeOffset="13832.1828">17239 1191,'25'-25,"0"25,0 0,-1 25,-24-1,0 1,0 0,0 0,-24 24,24-24,-25 0,0 0,0 0,25-1,0-48,25 24,0 0,0-25,-1 25,26-25,-25 0,0 25,24-25</inkml:trace>
  <inkml:trace contextRef="#ctx0" brushRef="#br0" timeOffset="14648.0914">18157 868,'25'-25,"0"25,-1 0,26 0,-25 0,0 25,24-25,-24 0,0 0,0 0,-1 0,1 0,-25-25</inkml:trace>
  <inkml:trace contextRef="#ctx0" brushRef="#br0" timeOffset="14816.469">18331 670,'-25'25,"25"-1,0 26,0 24,0-24,0 24,0-24,0 0,-25 24,50-24,-25-1,0-24,0 0,0 0</inkml:trace>
  <inkml:trace contextRef="#ctx0" brushRef="#br0" timeOffset="15324.2518">18976 471,'0'50,"-25"-25,25 24,0 1,-25-25,25 49,-25-24,0 24,25 25,-24-24,-1-26,25 26,-25-26,25 1,-25-25,25 0,0-50,0 0,25 0,-25-24,25 24,0-50,-25 26,24-1,1 1,0 24,-25-25,25 50,0-25,-1 25,1 0,-25 25,25 0,-25 0,0 0,0-1,0 1,0 0,-25 0,25 0,-25-1,1-24,-1 25,0-25,0 25,0-25,1 0,24 25,0 0,24-1,1 1,0-25,0 0,0 25,-1-50,1 25,0 0,0-25,-25 1,25 24</inkml:trace>
  <inkml:trace contextRef="#ctx0" brushRef="#br0" timeOffset="15571.8271">19273 1017,'0'0,"25"-25,0 50,-25 0,0 0,0-1,-25 1,25 0,0 0,-25-25,25 25,-25-25,50 24,0 1,0 0,-25 0,0 0,-25-25,25 24,-25 1,0 0,1-25,-1 25,0-25</inkml:trace>
  <inkml:trace contextRef="#ctx0" brushRef="#br0" timeOffset="15939.5983">19893 670,'25'0,"-25"25,-25-1,25 26,-24 0,-1-1,25 1,-25-1,-25 1,26 0,-1-1,-25-24,25 0,1 24,-1-49,0 25,0-25,0 0,25-25,-25 25,25-24,0-1,0-25,25 1,0 24,-25-25,25 25,0 1,0-1,-1 0,1 25,0 0,0 0,-25 25,25 0,-1-1,1 1,-25 0,25 0,0 0,-25-1,25 1,-25 0,24-25,-24 25</inkml:trace>
  <inkml:trace contextRef="#ctx0" brushRef="#br0" timeOffset="16188.6203">20042 992,'25'0,"0"25,-25 0,0 0,0-1,0 1,-25 0,25 0,-25-25,25 25,25-1,0-24,-25 25,25-25,-25 25,24-25,1 25,-25 0,-25-1,25 1,-24 0,-1-25,0 25,-25 0,26-25</inkml:trace>
  <inkml:trace contextRef="#ctx0" brushRef="#br0" timeOffset="17507.7157">4316 2828,'0'25,"0"-1,-25 1,25 0,0 0,-25 24,25 1,-24-25,-1 24,25 1,-25 0,0-26,0 1,1 25,-1-50,0 25,0-25,0 0,25 24,-24-48,-1 24,0-25,25 0,-25 0,25 0,0-24,0 24,0 0,0 0,0 1,25-1,0 25,0 0,-1 25,26-25,-25 0,0 24,-1 1,26-25,-25 25,0 0,-1-25,1 25,0-1,0 1,0-25,-1 25</inkml:trace>
  <inkml:trace contextRef="#ctx0" brushRef="#br0" timeOffset="17659.8068">4539 3125,'0'25,"0"0,0 0,0 0,0-1,0 26,0-25,0 0,0 24,0-24,25 0,-25 0</inkml:trace>
  <inkml:trace contextRef="#ctx0" brushRef="#br0" timeOffset="18100.0325">5606 2803,'0'25,"0"0,0-1,0 26,-25 0,25-1,-25 1,25-1,-25 1,1-25,24 24,-25 1,0-25,0 0,0-25,1 24,-1-24,0 0,0 0,0-24,1 24,24-25,-25 0,0 0,25-24,0-1,0 25,0-24,0 24,25 0,-25 0,25 25,-1 0,1 0,0 0,0 0,0 0,-1 25,1 0,0 0,25-1,-26 1,1 0,0 0,0 0,0-1</inkml:trace>
  <inkml:trace contextRef="#ctx0" brushRef="#br0" timeOffset="18323.8166">5730 3076,'25'0,"-25"25,24-25,1 24,-25 1,25 0,-25 0,0 0,0-1,0 1,-25 0,25 0,0 0,-25-1,25 1,25-25,0-25,0 1,0 24,-25-25,25 0,-25 0</inkml:trace>
  <inkml:trace contextRef="#ctx0" brushRef="#br0" timeOffset="18540.1958">4986 3373,'0'25,"25"0,-25 0,0 0,0-1,0 1,24 0,-24 0</inkml:trace>
  <inkml:trace contextRef="#ctx0" brushRef="#br0" timeOffset="18728.5353">6226 3349,'0'24,"0"1,0 0,0 0,-25 0,0-25,25 24</inkml:trace>
  <inkml:trace contextRef="#ctx0" brushRef="#br0" timeOffset="19325.0241">6921 2902,'24'0,"-24"25,0 0,0 0,-24 24,24-24,0 25,-25-26,0 26,0-25,0 0,25 24,-25-24,1 0,-1-25,0 25,0-25,0 0,25-25,-24 25,24-25,0 0,-25 0,25 1,0-1,25 0,-25 0,24 0,-24 1,25 24,0-25,0 25,0 0,-1 25,1-25,25 24,-25-24,-25 25,25-25,-1 25,1-25,0 0,0 0</inkml:trace>
  <inkml:trace contextRef="#ctx0" brushRef="#br0" timeOffset="19595.6871">7193 3051,'0'-25,"25"25,0 25,0 0,0 0,-25-1,0 1,0 0,0 0,-25 0,25 24,-25-24,25 0,-25 0,0-1,50-48,0 24,-25-25,25 50,-25-1,0 1,-25 0,0 0,25 0,-25-1,1 1</inkml:trace>
  <inkml:trace contextRef="#ctx0" brushRef="#br0" timeOffset="19736.2037">7565 3373,'0'25,"0"0,0 0,0 0,-24-25,24 24,0 1,-25-25,25 25</inkml:trace>
  <inkml:trace contextRef="#ctx0" brushRef="#br0" timeOffset="20120.5924">8483 2604,'-25'0,"25"25,0 0,0 25,-24-1,24 1,0 24,-25-24,0 24,0 1,0-26,-24 26,24-26,0 1,0-25,1 0,-1-1,0-24,0 0,0 0,1-24,-1-26,25 25,0-24,0-1,0 0,25 1,-25 24,24 0,1 0,0 25,0 0,0 0,-1 25,1-25,0 25,0 0,24 0,-24-1,0 1,0-25,0 25,-1-25,1 0</inkml:trace>
  <inkml:trace contextRef="#ctx0" brushRef="#br0" timeOffset="20372.6019">8657 2977,'0'24,"0"1,0 0,-25 0,25 0,0 24,0-24,0 0,0 24,0-24,25 0,-25 0,0 0,25-1,-25 1,24-25,-24 25,25 0,-50-25,1 25,-1-25,0 24,0-24,0 25,1 0,-1-25,0 0,0-25</inkml:trace>
  <inkml:trace contextRef="#ctx0" brushRef="#br0" timeOffset="20512.7663">8706 3051,'25'-25,"0"25,0-25,0 25,-1 0,1 0,0-24,0 24,0 0,-1 0,1 0</inkml:trace>
  <inkml:trace contextRef="#ctx0" brushRef="#br0" timeOffset="20960.1224">9475 2604,'0'25,"-24"0,24 0,-25 0,25 0,-25-1,50 1,0-25,-25 25,24 0,-24 0,0 24,0-24,0 25,0-1,0-24,-24 25,24-26,0 26,0-25,0 0,0-1,0 1,0 0,24-50,-24 0</inkml:trace>
  <inkml:trace contextRef="#ctx0" brushRef="#br0" timeOffset="21128.0354">9649 2729,'25'0,"-25"-25,25 25,-1-25,1 25,0-25,0 25,0 0,-1-25,1 25,0 0,0 0,0 0,-25 25,0 0,-25 0,0 0,0-1</inkml:trace>
  <inkml:trace contextRef="#ctx0" brushRef="#br0" timeOffset="21279.8006">9599 3001,'0'25,"25"-50,0 25,0 0,0-24,24 24,1-25,-25 0,-1 0,26 25,-25-25,0 1,-1-1,-24 0,-24 0</inkml:trace>
  <inkml:trace contextRef="#ctx0" brushRef="#br0" timeOffset="21480.8036">9674 2480,'0'25,"25"0,-25 0,24 24,1 1,-25 25,25-1,0 0,0 1,-1-1,-24 1,25-1,-25-24,25 24,0-49,-25 24,25-49,-25 25,24-25,-24-25,25 1,-50-76,25 51</inkml:trace>
  <inkml:trace contextRef="#ctx0" brushRef="#br0" timeOffset="21607.9706">10096 3001,'-25'-24,"0"48,0 1,0 0,0 25,1-26,-1 1,-25 0,25 0,1 0,-1-25,0 0,0 0</inkml:trace>
  <inkml:trace contextRef="#ctx0" brushRef="#br0" timeOffset="21760.6755">9847 2381,'25'25,"0"-25,-25 25,25 0,0-1,-1 1,1 0,0 0,0 0</inkml:trace>
  <inkml:trace contextRef="#ctx0" brushRef="#br0" timeOffset="22128.565">10096 2629,'0'0,"24"25,-24 0,0 0,0 0,0-1,25 1,-25 0,25 0,-25 0,25-1,0-24,-1 25,1-50,0 25,0 0,24-24,-24-1,0 25,0-25,0 0,-25 0,0 1,-25 24,0-25,0 0,0 0,1 25,-1-25,25 0,-25 25,25-24,-25-1,25 50,0-1,0 1,0 25,0 0,0-1,0 1,0 24,0 1,0-1,0 0,-25 1,25-1,0-24,0 24,0-49,0 0,0 0,0-50,25-25,-25 25</inkml:trace>
  <inkml:trace contextRef="#ctx0" brushRef="#br0" timeOffset="22764.6253">10443 2604,'0'0,"0"-24,25 24,-25 24,24-24,1 25,-25 0,25-25,25 25,-26-25,1 0,0 25,0-50,0 25,-1 0,1 0,-25-25,0 0,-25 0,1 1,24-1,-25 0,0 0,25 0,-25 25,25 25,25 0,-25 0,0 24,-25-24,25 25,0 24,0-24,0-25,0 24,-25 1,25-25,0 24,0-24,-24 0,-1 0,25-50,-25 25,25-25,-25 25,25-25,0 1,-25 24,25-25,25 25,-25-25,25 25,0 0,0 0,24 0,-24 0,0 0,0 0,-1 0,1 0,-50 0,25 25,-24 0,-1-1,0 1,0 0,0 0,-24 0,24 24,0-24,0 0,25 0,25-25,0 0,0 0,0 0,24-25,-24 25,0 0,0 0,-1 0,26-25,-25 25,-50-50,25 26,25 24</inkml:trace>
  <inkml:trace contextRef="#ctx0" brushRef="#br0" timeOffset="22999.7366">11088 2555,'24'-25,"1"25,0-25,0 25,0 0,24 0,-24 0,0 0,0 0,0 25,-1-25,-24 25,-24 0,-1-1</inkml:trace>
  <inkml:trace contextRef="#ctx0" brushRef="#br0" timeOffset="23148.1425">10964 2803,'24'0,"1"0,25 0,-25 0,24 0,1 0,-25-25,24 25,1 0,-25 0,0 0,24-25,-98 1,73 24</inkml:trace>
  <inkml:trace contextRef="#ctx0" brushRef="#br0" timeOffset="23304.5725">11336 2629,'-25'0,"25"25,-25 0,25 0,-25 24,1-24,-1 25,25-1,-25 1,0 0,25-1,-25-24,25 0,-49-25,49-25,24 0</inkml:trace>
  <inkml:trace contextRef="#ctx0" brushRef="#br0" timeOffset="23499.6804">11286 2877,'0'25,"25"0,-25 25,0-26,0 26,25-25,0 0,-25-1,24 1,1-25,0 25,0-25,0-25,24 25,-24-25,0 25,24-24,-24-1,0 0,0 0,0 0,-25 1,24-1,-48 0,-1-25,25 1,-25 24</inkml:trace>
  <inkml:trace contextRef="#ctx0" brushRef="#br0" timeOffset="24008.359">11782 2232,'25'25,"-25"0,0 0,25 0,-25-1,0 1,25 0,-1-25,1 0,0-25,0 0,0 25,-1-24,1-1,-25 0,25 0,-50 50,25 0,-25 0,1-1,-1 26,0-25,0 24,0-24,1 0,-1 0,25 0,-25-25,50 0,0 0,-1-25,1 25,0 0,0-25,0 25,-1 0,1 0,0 0,-25 25,-25-25,25 25,-25-1,1 1,-26 0,25 25,0-25,-24-1,24 1,0 0,0 0,1 0,48-25,1 0,0 0,0 0,0-25,24 25,-24-25,0 0,0 25,24-25,-24 25,0-24,-25-1,25 25,-25-25</inkml:trace>
  <inkml:trace contextRef="#ctx0" brushRef="#br0" timeOffset="24164.3598">12055 2555,'-25'0,"0"25,25-1,0 1,-24 25,24 0,-25-1,25 1,-25-1,0 26,0-26,-24 1,24 0,0-1,0-24,1 25,-1-26,-25-73,50 24</inkml:trace>
  <inkml:trace contextRef="#ctx0" brushRef="#br0" timeOffset="24299.2765">11981 2952,'24'25,"1"-1,0 1,0 0,0 0,-25 0,24-1,1-24,0 25,-25 0,25-25,-25-25,25 25</inkml:trace>
  <inkml:trace contextRef="#ctx0" brushRef="#br0" timeOffset="24424.6077">12477 3150,'0'25,"0"-50,-25 0</inkml:trace>
  <inkml:trace contextRef="#ctx0" brushRef="#br0" timeOffset="39832.2357">3621 5308,'0'-25,"-24"50,24 0,-25 0,0 24,25 1,-25 24,25-24,-25 24,25 1,0-26,25 1,-25 0,25-1,0-24,0 25,-1-25,1-25,0 24,0-24,25-24,-26 24</inkml:trace>
  <inkml:trace contextRef="#ctx0" brushRef="#br0" timeOffset="40175.7609">4142 5333,'-24'25,"24"0,0 24,0 1,0-1,0 1,-25 0,25-1,-25 1,0-25,25 24,-25 1,1-25,24 0,-25-1,0-24,0 25,0-50,1 25,-1-24,25-1,-25 0,25 0,0-25,0 26,0-26,0 25,25 0,0 1,-25-1,24 25,1 0,0 0,0 25,0-1,24-24,-24 25,0 0,0 0,-1 0,1-1,-25 1,25-25,0 25,-25 0,25-25</inkml:trace>
  <inkml:trace contextRef="#ctx0" brushRef="#br0" timeOffset="40323.4966">4341 5655,'0'25,"0"0,0 0,0 0,0-1,0 1,0 0,0 0,0 0,0 0,25 24,-25-24,0 0</inkml:trace>
  <inkml:trace contextRef="#ctx0" brushRef="#br0" timeOffset="40792.128">5358 5259,'0'24,"25"1,-25 0,24 0,-24 0,0 24,0 1,0-1,-24 1,-1 0,0-1,0-24,0 25,1-26,-1 26,0-50,0 25,0 0,1-25,-1 0,0 0,25-25,-25 0,0 0,25 0,0-24,0 24,0-25,25 26,-25-1,25 0,0 25,0-25,-1 25,26 0,-25 25,0-25,-1 25,1 0,25-1,-25-24,-1 25,1 0,-25 0,25 0</inkml:trace>
  <inkml:trace contextRef="#ctx0" brushRef="#br0" timeOffset="41079.792">5581 5606,'25'0,"-25"25,25-1,-1 1,-24 0,25 0,-25 0,-25-1,25 1,-24 0,-1 0,0 0,0 0,50-25,0-25,0 25,-1 0,-24-25,25 25,0 0,0-25,0 25,-1 0,1 0,-74-50,73 26</inkml:trace>
  <inkml:trace contextRef="#ctx0" brushRef="#br0" timeOffset="42139.9445">6945 5184,'-24'0,"48"25,-24 0,0 0,0-1,-24 26,24 0,-25-1,0 1,0-1,0-24,25 25,-25-25,1-1,-1 1,-25-25,25 25,1-25,-1 25,0-25,25-25,-25 25,0-25,25 0,-24 1,24-1,0-25,0 25,0-24,0 24,24 0,1 0,0 1,0 24,0-25,24 50,-24-25,0 0,0 24,-1 1,1 0,0 0,0 0,-25-1,25 1,-25 0,25 0,-25 0</inkml:trace>
  <inkml:trace contextRef="#ctx0" brushRef="#br0" timeOffset="42388.1613">6995 5482,'25'-25,"0"50,-1-25,-24 25,0-1,25 1,-25 0,0 0,-25 0,25-1,0 1,-24 0,24 0,-25-25,50 0,-1 0,1 0,-25 25,25-25,-25 24,0 1,-25-25,25 25,-25 0,25 0,-24 0,24-1,-25-24</inkml:trace>
  <inkml:trace contextRef="#ctx0" brushRef="#br0" timeOffset="43156.2722">8508 5011,'25'24,"-25"1,0 0,0 0,0 24,0 1,0 0,-25-1,25 1,-25-1,0 1,1 0,24-1,-25-24,0 25,0-26,0 1,1-25,-1 0,0 0,0 0,0 0,1-25,24 1,-25-1,25-25,-25 25,25-24,25-1,-25 25,25 1,-1-1,1 25,0 0,0-25,0 25,-1 25,1-25,0 25,0-1,24 1,-24-25,-25 25,25 0,0 0,0-1,-1-24</inkml:trace>
  <inkml:trace contextRef="#ctx0" brushRef="#br0" timeOffset="43415.9207">8706 5383,'-24'0,"48"24,-24 1,0 0,0 0,0 0,0-1,25 1,-25 25,0-25,25-1,-25 1,0 0,0 0,0 0,-25-25,0 0,25 24,-24-24,-1 0,0 25,0-25,0 0,1 0,-1-25,0 1,25-1</inkml:trace>
  <inkml:trace contextRef="#ctx0" brushRef="#br0" timeOffset="43524.2709">8682 5432,'24'-25,"-24"50,25-25,0 0,0 25,0-25,-1 0,1 0</inkml:trace>
  <inkml:trace contextRef="#ctx0" brushRef="#br0" timeOffset="43744.3197">8979 5457,'25'-25,"0"25,0 0,0 0,-1 0,1 0,25 0,-25 0,-1 0,1 25,0-25,0 0,0 25</inkml:trace>
  <inkml:trace contextRef="#ctx0" brushRef="#br0" timeOffset="44116.0137">9798 5085,'0'25,"0"0,0-1,0 26,-25 0,25-1,-25 1,25-1,-25 1,1 0,-1-1,0-24,25 0,-25 0,0-25,25 24,-24-24,-1 0,25-24,0-1,-25 0,25 0,0 0,0-24,0 24,25-25,-25 26,25-1,-1 25,1-25,0 25,0 25,0-25,-1 25,1-1,0 1,0 0,-25 0,25 0,-1-1,-48-48,48-1</inkml:trace>
  <inkml:trace contextRef="#ctx0" brushRef="#br0" timeOffset="44324.6463">9996 5383,'-25'0,"25"24,0 1,0 0,0 0,0 0,0-1,0 1,25 0,-25 0,25 0,0-25,0 0,0 0,-1 0,1 0,0 0,0-25,-25 0,0 0,0 0</inkml:trace>
  <inkml:trace contextRef="#ctx0" brushRef="#br0" timeOffset="44483.6804">10145 5358,'-25'25,"25"-1,0 1,0 0,-24 25,24-1,0-24,-25 25,25-1,-25-24,25 25,-25-26,25 1</inkml:trace>
  <inkml:trace contextRef="#ctx0" brushRef="#br0" timeOffset="44723.9959">10344 4986,'24'0,"-24"25,25-25,0 24,-25 1,25 0,0 25,-1-26,-24 26,25 0,0-26,-25 26,25 0,-25-26,0 26,-25 0,25-1,-25 26,0-26,1 1,-1-1,-25 1,25-25</inkml:trace>
  <inkml:trace contextRef="#ctx0" brushRef="#br0" timeOffset="55147.8003">11112 5655,'0'-24,"25"24,-25-25,25 25,0-25,0 0,0 25,-25-25,24 1,1-1,0 25,0-25,0 25,-25-25,24 25,1 0,0-25,0 25,0 0,-1 0,-24 25,25-25,0 0,0 25,0-25,-25 25,24-25,-24 25,25-25,-25 24,25-24,-25 25,25-25,0 0,-25 25,24-25,-24 25,25-25,0 0,0 0,-25 25,25-25,-1 0,1 0,0 0,0 0,0 0,-1-25,1 25,0-25,0 25,-25-25,25 0,-1 25,1-24,0-1,0 0,-50 25</inkml:trace>
  <inkml:trace contextRef="#ctx0" brushRef="#br0" timeOffset="61476.1589">13667 2307,'-24'0,"-1"0,25 25,-25-25,25 24,-25-24,0 25,1 25,-1-25,0-1,0 1,0 25,-24-25,24 24,0 1,-24-25,24 24,0 1,-25 0,25-1,1-24,-26 25,25-1,-24 1,24-1,0 1,-25 0,26-1,-26 1,0-1,1 1,24 0,-25-1,1 1,24-1,-25 1,1 25,24-26,-25 1,26-1,-1-24,-25 25,25-1,1-24,-1 25,0-25,0 24,0-24,0 0,1 24,-1-24,0 25,0-1,0-24,1 25,-1-1,0-24,0 25,25-25,-25 24,1 1,-1-25,0 24,0 1,0 0,1-26,-1 26,25 0,-25-1,0 1,0-25,25-1,-24 1,24 25,-25-25,25-1,-25 1,25 0,0-50,0 0,0 1</inkml:trace>
  <inkml:trace contextRef="#ctx0" brushRef="#br0" timeOffset="62103.9774">11683 4738,'0'-25,"0"50,0-1,-25 1,25 0,0 0,0 0,-25 0,25-1,0 1,-24 0,24 25,0-26,-25 1,25 0,0 0,-25 0,25-1,0 1,0 0,0 0,0 0,0-1,25 1,0-50,-1 1,1 24,25-25,-25 0,-1 0,26 0,-25-24,24 24,-24 0,25-24,-1 24,1 0,-25 0</inkml:trace>
  <inkml:trace contextRef="#ctx0" brushRef="#br0" timeOffset="65219.6879">13171 5085,'0'0,"-25"0,1 25,24 0,-25 24,0 1,25 24,-25-24,25-1,0 1,0 0,0-1,25 1,-25-1,25-24,-25 0,25 0,-1 0,1-1,25-24,-25 0,24 0,1-24,0-1</inkml:trace>
  <inkml:trace contextRef="#ctx0" brushRef="#br0" timeOffset="65623.7382">13915 5011,'0'24,"0"1,0 0,0 25,-24-1,24 1,0-1,0 1,-25-25,25 24,-25 1,0 0,0-1,1-24,-1 0,0 24,0-49,0 25,1 0,-1-25,0 0,0 0,0 0,1 0,24-25,-25 0,25 1,-25-1,25-25,0 25,0 1,25-1,-25 0,25 0,-25 0,24 25,1-24,0 24,0 24,0-24,-1 25,1-25,0 25,0 0,-25 0,25-25,-1 24,1 1,0 0,-25 0,25 0,-25-1</inkml:trace>
  <inkml:trace contextRef="#ctx0" brushRef="#br0" timeOffset="65779.8513">14114 5457,'0'25,"0"0,0-1,0 1,0 0,0 0,0 0,0-1,0 1,0 0,0 0,25 0</inkml:trace>
  <inkml:trace contextRef="#ctx0" brushRef="#br0" timeOffset="66240.3704">15602 5060,'0'25,"0"0,0 24,0-24,-25 25,25-25,-24 24,24 1,-25-1,0-24,0 25,0-1,1-24,-1 0,0 0,0 0,0-25,0 24,1-24,-1-24,0 24,0-25,0 0,25 0,0-24,0 24,0 0,0 0,25 0,0 1,0-1,0 25,-1 25,1-25,0 0,0 24,0 1,0-25,-1 25,1 0,0 0,-25-1,25 1,0 0,-1-25</inkml:trace>
  <inkml:trace contextRef="#ctx0" brushRef="#br0" timeOffset="66503.6268">15801 5407,'24'0,"-24"25,25 0,0 0,-25 0,-25-1,25 1,-25 0,1 0,-1 0,0-1,0 1,0 0,50-25,0 0,0 0,0 0,-1 0,1-25,0 25,0 0,0-25,-1 25,1 0,25-24</inkml:trace>
  <inkml:trace contextRef="#ctx0" brushRef="#br0" timeOffset="66959.7554">17537 5011,'25'24,"-25"1,0 0,0 25,0-26,-25 26,0 0,25-26,-25 26,0-25,1 24,-26-24,25 25,0-25,1-1,-1-24,0 25,0-25,0-25,1 1,24-1,-25 0,25-25,25 26,-25-1,0 0,24 0,1 0,-25 1,25 24,0 0,0 24,-1-24,1 25,0-25,0 25,0 0,-1-25,1 25,-25-1,25-24,0 25</inkml:trace>
  <inkml:trace contextRef="#ctx0" brushRef="#br0" timeOffset="67215.5324">17711 5308,'24'0,"1"0,-25 25,25 0,-25 0,-25-1,25 1,-25 0,1 0,24 0,-25-25,25 24,25 1,-1-25,-24 25,0 0,0 0,-24-1,-1 1,0-25,25 25,-25 0,0-25,1 25</inkml:trace>
  <inkml:trace contextRef="#ctx0" brushRef="#br0" timeOffset="67655.7677">19174 4887,'25'24,"-25"1,0 25,0-25,-25 24,25 26,-25-26,0 1,1-1,-1 1,0 0,-25-26,26 1,-1 0,0 0,-25-25,26 0,-1 0,0 0,25-25,-25 25,0-25,25-24,-24 24,24 0,24 0,-24 0,25 1,0-1,0 0,0 25,24 0,-24 0,0 0,24 25,-24 0,0-25,0 24,0 1,24 0,-49-50</inkml:trace>
  <inkml:trace contextRef="#ctx0" brushRef="#br0" timeOffset="67904.6606">19372 5209,'0'0,"0"25,0 0,0-1,0 1,-24 0,24 0,24 0,-24-1,0 1,0 0,25 0,0 0,-25-1,25 1,0 0,-25 0,24-25,-48 0,-1 0,0 0,0 25,0-25,1 0,-1 0,-25 0,25 0,1 0,-1 0,25-25,-25 0</inkml:trace>
  <inkml:trace contextRef="#ctx0" brushRef="#br0" timeOffset="68027.6076">19447 5283,'25'-24,"-1"24,1 0,0-25,0 25,0 0,0 0,-25-25,24 25,1 0</inkml:trace>
  <inkml:trace contextRef="#ctx0" brushRef="#br0" timeOffset="68291.6733">19893 4837,'0'-25,"25"25,0 25,0-25,0 25,-1 0,1-1,0 26,0-25,0 24,-1 1,1 0,0-1,-25 1,25-1,-25 1,0 0,-25-1,0 1,0-1,-24 1,24 0,0-1,-49-24,24 0,1 0</inkml:trace>
  <inkml:trace contextRef="#ctx0" brushRef="#br0" timeOffset="82547.7458">4118 6375,'0'25,"24"-1,-24 1,0 0,0 0,0 0,0-1,0 1,0 0,0 0,0 0,0-1,25-24,-25-24,25 24,0 0,0 0,-1-25,1 25,0 0,0 0,0 0,-1 0,1 0,0 0,0 0,0 0,-1 0,1 0,0 0,0 0,0 0,-1 0,1 25,0-25,0 0,0 0,-1 0,1 0,0 0,0 0,0 0,24 24,-24-24,0 0,0 0,0 0,-1 0,1 0,0 0,0 0,0 0,24 0,-24 0,0 0,0 0,-1 0,26 25,-25-50,24 25,-24 0,25 0,-25 0,24 0,-24 0,0 0,24 0,-24 0,25 0,-25 0,24 0,1-24,-25 24,24 0,1 0,-25 0,24 0,1 0,-25-25,24 25,1 0,-25 0,24 0,1 0,-25 0,24 0,1 0,-25-25,24 25,-24 0,25 0,-25 0,24 0,1 0,-25-25,24 25,-24 0,0 0,25 0,-26 0,26 0,-25 0,24 0,-24 0,0 0,25 0,-1 0,-24-25,25 25,-26 0,26 0,0 0,-1-24,1 24,-25 0,24 0,1-25,-1 25,-24 0,25 0,-1 0,1 0,0 0,-1-25,1 25,0 0,-26 0,26 0,0 0,-1 0,1 0,-1 0,1 0,0 0,-1 0,1 0,-1 0,-24 0,25 0,-1 0,-24 0,25 0,-1 0,-24 0,25 0,-25 0,-1 25,1-25,0 0,0 0,0 0,0 0,-25-25,-25 0,25 0,0 1,0-1,0 0,0 0,0 0,0 1,0-1,0 0,0 0,0 0,0 1,0-1,0 0,0 0,0 0,0 1,0-1,-25 25,25 25,-25-25,0 24,0 1,1 0,-1-25,0 25,0 24,0-24,1 0,-1 0,0-25,25 25</inkml:trace>
  <inkml:trace contextRef="#ctx0" brushRef="#br0" timeOffset="82735.7304">9128 5978,'0'25,"0"0,25-25,0 24,-25 1,25 0,-1 0,1 0,-25-1,25 1,0 0,0 0,-25 0,24-1,1 1,-25 0</inkml:trace>
  <inkml:trace contextRef="#ctx0" brushRef="#br0" timeOffset="83311.7792">6573 7193,'-25'0,"25"25,-24 0,24 0,-25 0,0-1,0 26,0 0,1-26,-1 26,25-25,-25 24,0-24,0 0,25-50</inkml:trace>
  <inkml:trace contextRef="#ctx0" brushRef="#br0" timeOffset="83463.5947">6350 7218,'25'0,"-25"25,25-25,-1 25,1 0,-25-1,25 1,0 0,0 0,-1 0,1-1,0 1,0-25,0 25,-1-25,1 0</inkml:trace>
  <inkml:trace contextRef="#ctx0" brushRef="#br0" timeOffset="84116.5527">6970 6896,'0'25,"-25"-1,25 1,0 0,0 0,0 0,0-1,0 26,-24-25,24 0,0-1,0 26,0-25,-25 0,25-1,0 26,0-25,-25 0,25-1,0 26,0-25,0 0,0-1,0 1,-25-25,25 25,0 0,0 0,0-50,25 0,-25 0,0 0,0 1,0-26,25 0,-25 26,0-26,25 25,-25 0,24 1,-24-1,25 0,0 0,0 0,0 25,-1 0,-24 25,25-25,0 0,-25 25,25 0,-25 0,0-1,0 1,-25-25,25 25,-25 0,0 0,1-1,-1-24,0 25,0-25,0 0,1 0,-1-25,50 50,-1 0,1 0,0 0,0-1,0-24,-1 25,1-25,0 0,0 0,0 0,-1 0,1-25</inkml:trace>
  <inkml:trace contextRef="#ctx0" brushRef="#br0" timeOffset="84288.2619">7367 7342,'-25'25,"25"0,0 0,0-1,0 1,0 0,0 25,0-26,0 1,0 0,0 0,0 0,0-1,0 1</inkml:trace>
  <inkml:trace contextRef="#ctx0" brushRef="#br0" timeOffset="84999.8643">5507 4911,'0'-24,"0"48,0 1,0 0,0 0,0 24,0-24,0 0,0 25,0-26,0 1,-25 0,25 0,0 0,25-50,-25 0</inkml:trace>
  <inkml:trace contextRef="#ctx0" brushRef="#br0" timeOffset="86015.647">5556 4911,'0'-24,"25"24,0-25,0 25,-1 0,1-25,0 25,0 0,0 0,-1 0,1 0,0 0,25-25,-25 25,-1 0,1 0,0 0,0 0,0 25,-1-25,1 0,0 0,0 0,0 0,-1 0,26 0,-25 0,0 0,-1 0,1 0,25 0,-25 0,-1 0,26 0,-25 0,0 0,24 0,-24 0,0 0,0 0,24 0,-24 0,0 0,0 0,-1 0,26 0,-25 0,0 0,0 0,-1 0,1 0,0 0,0 0,0 0,-1 0,1 0,0 0,0 0,0 0,-1 0,1 0,0 0,0 0,0 0,-1 0,1 0,0 0,0-25,0 25,-1 0,1 0,0 0,0 0,0 0,-1 0,1 0,0 0,0-25,0 25,-1 0,1 0,0 0,0 0,0 0,-1 0,1 0,0 0,0 0,0 0,-1 0,1 0,0-25,25 25,-25 0,-1 0,1 0,25 0,-25 0,-1-24,1 24,25 0,-25 0,-1 0,26 0,-25 0,0 0,-1 0,26 0,-25 0,0 0,24 0,-24 0,0 0,24 0,-24 0,0 0,0 0,24 0,-24 0,0 0,25 0,-26 0,1 0,25 0,-25 0,0 0,-1 0,26 0,-25 0,0 0,-1 0,1 0,0 0,0 0,0 0,-1 0,1 0,0 0,-50 24,25 1,0 0,0 0,-25 25,25-26,0 1,0 0,-24 0,24 0,0-1,0 26,-25-25,25 0,0-1,-25-24</inkml:trace>
  <inkml:trace contextRef="#ctx0" brushRef="#br0" timeOffset="86248.1593">9277 4961,'0'25,"0"0,0-1,25 1,-25 0,0 0,25 0,-25-1,24-24,1-24,-25-1,25 25,-25-50,25 25,0 1</inkml:trace>
  <inkml:trace contextRef="#ctx0" brushRef="#br0" timeOffset="87252.148">7590 4043,'0'25,"0"0,0 0,0 24,0-24,0 49,0-24,0 0,0-1,0 1,0-1,-25 1,25-25,0 24,0-24,0 0,0 0,-24-50,24 0,0 0,0 1,0-26,0 25,0 0,24-24,-24-1,25 25,-25 1,25-1,0 0,0 0,-1 25,-24 25,25-25,-25 25,25-25,-25 25,0-1,0 1,-25 0,0 0,1-25,24 25,-25-25,0 24,0-24,25 25,25-25,0 25,0 0,-1 0,1-25,0 0,0 0,0 0,-1 0,-24-50</inkml:trace>
  <inkml:trace contextRef="#ctx0" brushRef="#br0" timeOffset="87451.9561">7937 4490,'0'0,"0"-25,25 25,0 25,-25-1,0 1,-25-25,25 25,0 0,-25-25,25 25,0-1,25-24,0 0,-25-24,25 24,0-25,0 0,-1 0,1 0</inkml:trace>
  <inkml:trace contextRef="#ctx0" brushRef="#br0" timeOffset="87683.7368">7417 4266,'0'25,"0"0,-25 0,0 24,25-24,-25 0,0 0,25 0,-24-1,-1 1,0 0,0 0,0-25,-24 0</inkml:trace>
  <inkml:trace contextRef="#ctx0" brushRef="#br0" timeOffset="87836.5425">7268 4341,'0'0,"0"25,25-1,-1 1,1 25,0-25,0-1,0 1,24 0,-24 0,0-25,24 25,-24-1</inkml:trace>
  <inkml:trace contextRef="#ctx0" brushRef="#br0" timeOffset="88907.8623">7045 5904,'0'24,"0"1,-25 0,25 0,0 0,0-1,0 1,0 0,0 0,25-50,-1 25,-24-25,25 0,0 25,0 0,0 0,-1 0,1 0,0 0,0 0,0 0,24-24,-24 24,0 0,0 0,-1 0,26 0,-25 0,0 0,-1 0,1 0,-25-25,25 25,0 0,0 0,-1 0,-24 25,25-25,0 0,0 0,0 0,-1 0,1 0,25 0,-25 0,-1 0,1-25,0 25,0 0,25 0,-26 0,1 0,0 0,0 25,0-25,-1 0,1 0,0 0,0 0,0 24,-1-24,1 0,0 0,0 0,0 0,-1 25,1-25,-25-25,25 25,0 0,0-24,-25-1,0 0,0 0,0 0,0 1,0-1,0 0,0 0,24 0,-48 50,24 0,0 0,-25 0</inkml:trace>
  <inkml:trace contextRef="#ctx0" brushRef="#br0" timeOffset="89303.1933">7565 5680,'-24'25,"24"0,-25 0,0-1,25 1,-25 25,0-25,1 0,24-1,-25 1,25 0,-25 0,-25 0</inkml:trace>
  <inkml:trace contextRef="#ctx0" brushRef="#br0" timeOffset="89447.8089">7392 5779,'25'0,"-1"25,1 0,0 0,0-25,0 25,-1 0,1-25,0 24</inkml:trace>
  <inkml:trace contextRef="#ctx0" brushRef="#br0" timeOffset="89887.6042">7813 5556,'-24'25,"24"0,0 0,0 24,0 1,-25-1,25 1,0 0,-25-1,25 1,0 0,0-26,0 1,0 0,0 0,0-50,0 0,0 0,0 1,0-26,0 25,25-24,-25 24,0 0,25 0,-25 0,0 0,24 25,1 0,0 0,0 25,-25 0,0 0,0 0,-25 0,25-1,-25-24,25 25,-25-25,25 25,-24-25,48 25,1-25,-25 25,25-25,0-25,0 25,-1 0,1-25</inkml:trace>
  <inkml:trace contextRef="#ctx0" brushRef="#br0" timeOffset="90143.5083">8037 5879,'25'25,"-1"-1,-24 1,-24-25,24 25,24-25,-24 25,25-25,-25 25,0-1,-25-24,25 25,-24 0,24 0,-25 0,0-1,0-24,0 25</inkml:trace>
  <inkml:trace contextRef="#ctx0" brushRef="#br0" timeOffset="103091.7295">4142 9029,'0'0,"-24"0,24-25,0 50,24 25,-24-1,0 26,0-26,0 26,0-1,25 0,-25 1,0-26,0 1,0-25,0 0,25-25,-25-25,-25 0,25-25,0 1,0-1,0-24,0-1,0 26,0-1,0 1,0 24,25 0,0 25,0-25,-1 50,1-25,0 0,25 25,-26 0,1-1,25 1,-25 0,24-25,-24 25,25-25,-26 0,26 0,-25 0</inkml:trace>
  <inkml:trace contextRef="#ctx0" brushRef="#br0" timeOffset="103408.2618">4837 9227,'0'0,"0"-24,-25 24,25-25,0 0,-25 25,0-25,1 25,-1 0,0 0,0 0,25 25,-25 0,1 24,-1-24,25 25,-25-1,25 1,0 0,25-26,-25 1,0 0,25 0,-1-25,1 0,-25-25,25 0,0 0,-25 1,0-26,25 25,-25-24,0 24,24 0,-24 0,0 50,0 0,0 24,0-24,0 0,25 0,-25 24,25-24,0-25,0 0,-25-25,25 1,-50-26,50 0</inkml:trace>
  <inkml:trace contextRef="#ctx0" brushRef="#br0" timeOffset="103700.0116">5035 9178,'0'0,"0"25,0-1,-24 26,24-25,0 24,0 1,0-25,0 24,0-24,0 0,0 0,24-50,-24-25,25 26,-25-26,0 25,25-24,0-1,-25 25,25 0,-1 25,-24 25,0 0,25 25,-25-26,0 1,0 25,0-25,0-1,25 1,0 0,0-50,-1 0,1 1,0-26,0 0,24 1,-24-1,0 1</inkml:trace>
  <inkml:trace contextRef="#ctx0" brushRef="#br0" timeOffset="104131.507">5556 8756,'-25'0,"25"25,0 0,0 24,0 1,-24-1,24 26,0-1,0-24,0 49,-25-24,25-26,0 26,25-26,-25-24,0 0,0 0,0-50,0 0,0 0,0-24,0-1,24 0,-24 1,25-1,0 25,0-24,0 49,-25-25,24 25,1 0,0 0,0 25,0 0,-25-1,24-24,-24 25,0 0,0 0,-24 0,24-1,-25 1,0-25,0 25,0-25,1 25,-1-25,0 0,0 0,50 0,-25 25,25-25,0 24,-1 1,1-25,0 0,0 25,0-25,24 0,-24 0,25-25,-25 0,24 1,1-1</inkml:trace>
  <inkml:trace contextRef="#ctx0" brushRef="#br0" timeOffset="104307.7239">6201 8954,'0'0,"-25"25,1-25,24 25,-25 25,0-1,25 1,0 24,-25-24,25 24,25 1,-25-1,25 1,-25-26,49 1,-24-25,25-1,-1 1,1 0,0-25,24-25,0 0</inkml:trace>
  <inkml:trace contextRef="#ctx0" brushRef="#br0" timeOffset="104683.4612">7144 9004,'-25'-25,"25"50,0 0,0 0,0 24,-25 1,25 0,-25-1,25 26,-24-26,-1 1,0-1,0-24,0 0,1 0,-1 0,0-25,0 0,25-25,-25 0,0 0,25 0,0-24,-24-1,48 1,-24 24,0-25,25 50,0-25,0 25,0 0,0 25,-1-25,1 25,0 0,0 0,0 24,-1-24,1 0,0 0,0-1,-25 1,25-25</inkml:trace>
  <inkml:trace contextRef="#ctx0" brushRef="#br0" timeOffset="104823.6822">7268 9252,'0'25,"0"0,25 0,-25-1,0 1,0 25,0-25,0 24,0-24,0 0,0 0,0-1</inkml:trace>
  <inkml:trace contextRef="#ctx0" brushRef="#br0" timeOffset="105228.0346">8458 8930,'0'0,"0"24,-24 26,-1-25,25 25,-25-1,0 1,0-1,1 1,-1 24,0-49,0 25,25-25,-25-1,1-24,-1 0,0-24,25-1,-25 0,25-25,0 1,0-1,0 1,0 24,0 0,25 0,0 0,0 25,-1 0,1 0,0 25,0-25,0 25,24 0,-24 0,0-1,0 1,-25 0,24 0,1-25,-25 25</inkml:trace>
  <inkml:trace contextRef="#ctx0" brushRef="#br0" timeOffset="105459.879">8607 9203,'25'0,"0"0,0 24,-25 1,0 0,0 0,0 0,0-1,-25 1,25 0,-25 0,25 0,-25-1,50-24,0 0,-25-24,25 24,-1-25,1 25,25-25,-25 0,-1 0,26 25</inkml:trace>
  <inkml:trace contextRef="#ctx0" brushRef="#br0" timeOffset="105871.8232">10071 8756,'0'25,"0"0,0-1,0 26,-25 0,25-1,-25-24,25 25,-25-1,0-24,1 0,-1 0,0 0,25-1,-25-24,0 0,1 0,24-24,-25 24,0-25,25 0,-25 0,25 0,0-24,0 24,0 0,25 25,-25-25,25 25,0 0,-1 0,1 25,0 0,25-25,-26 25,1 0,0-25,-25 24,25-24,0 0</inkml:trace>
  <inkml:trace contextRef="#ctx0" brushRef="#br0" timeOffset="106124.5424">10244 8979,'25'25,"-25"0,25-25,-25 25,0 0,0-1,0 1,-25-25,25 25,0 0,-25-25,50 25,0-25,0 0,0 0,-1 24,-24 1,25-25,-50 25,25 0,-24-25,24 25,-25-1,0 1,0-25,0 0,1 0</inkml:trace>
  <inkml:trace contextRef="#ctx0" brushRef="#br0" timeOffset="106576.0628">11807 8607,'0'0,"0"-25,0 50,0 25,25-25,-25 24,-25 1,25-1,0 1,-25 0,25-26,-25 26,1 0,-1-1,25-24,-25-25,0 25,0-25,1 0,-1-25,0 0,0 1,25-26,0 25,0 0,0 0,0 1,0-1,25 25,0-25,0 25,24 25,-24-25,0 25,0-1,-1 1,26 0,-25-25,-25 25,25 0,-1-25,1 25,0-1</inkml:trace>
  <inkml:trace contextRef="#ctx0" brushRef="#br0" timeOffset="106904.309">12129 8930,'0'24,"0"1,0 0,0 0,0 0,0 0,0 24,0-24,0 0,25 0,-25-1,0 1,25-25,-25 25,-25-25,0 0,1 25,-1-25,-25 0,25 0,1 0,-1-25,0 25,25-25,-25 0</inkml:trace>
  <inkml:trace contextRef="#ctx0" brushRef="#br0" timeOffset="107020.2413">12179 8979,'25'0,"0"0,0 0,-1 0,1 0,0 0,0-49</inkml:trace>
  <inkml:trace contextRef="#ctx0" brushRef="#br0" timeOffset="107184.9012">12452 9054,'25'-25,"0"25,-1-25,1 25,0 0,25 0,-26-25,1 25,0 0,0 0</inkml:trace>
  <inkml:trace contextRef="#ctx0" brushRef="#br0" timeOffset="107543.6927">13196 8582,'-25'0,"25"25,0 0,0 25,-25-26,25 26,-24-25,24 24,-25-24,0 25,0-1,0-24,1 25,-1-25,0 0,0-25,0 24,1-48,24-1,-25 25,25-50,25 25,-25-24,0 24,24-25,1 25,-25 1,25-1,0 25,0 0,-1 0,1 0,0 25,0-1,0-24,-1 25,-24 0,25 0,0 0,0-1,0-24</inkml:trace>
  <inkml:trace contextRef="#ctx0" brushRef="#br0" timeOffset="107727.9522">13395 8781,'-25'0,"25"25,0-1,0 1,0 0,25 0,-25 0,24-1,1 1,0 0,0-25,0 0,-1 25,1-25,0 0,0-25,0 25,-25-25,0 0</inkml:trace>
  <inkml:trace contextRef="#ctx0" brushRef="#br0" timeOffset="107879.6895">13593 8806,'-25'0,"25"24,-25 1,25 25,-24-25,24 24,0-24,-25 0,25 0,0 24,-25-24,25 0</inkml:trace>
  <inkml:trace contextRef="#ctx0" brushRef="#br0" timeOffset="108112.1731">13767 8483,'24'0,"-24"25,0 0,25 0,-25-1,25 26,0-25,0 24,-25 1,24-25,1 24,0 1,-25 0,0-1,0 1,-25-25,25 49,-49-24,24-1,0 1,-25 0,-24-1,24-24</inkml:trace>
  <inkml:trace contextRef="#ctx0" brushRef="#br0" timeOffset="108755.3601">14263 8781,'-25'0,"50"0,-1 0,1 0,0 0,25 0,-25-25,24 25,-24 0,0 0,0 0,-1-25,1 25,0 0,-25 25,-25 0</inkml:trace>
  <inkml:trace contextRef="#ctx0" brushRef="#br0" timeOffset="108956.0582">14238 8954,'25'0,"-1"0,1 0,0 0,25 0,-25 0,-1 0,26 0,-25 0,24-24,-24 24,0 0,0 0,-25 24</inkml:trace>
  <inkml:trace contextRef="#ctx0" brushRef="#br0" timeOffset="110883.8757">15478 8632,'0'0,"0"-25,0 0,0 1,-25 48,25 1,0 25,0-1,0 1,0 24,0-24,-24 24,24-24,0-25,0 25,0-26,0-48,0-1,0 0,0-25,24 1,-24-1,0 25,25-24,0 24,-25 0,50 25,-26-25,1 25,25 0,-25 0,24 25,-24-25,25 25,-26-25,1 25,25-25,-1 24,-24-24,25 0,-25 0,-1-24,-24-1,25 25,-50-25,25 0,-24 0,-1 1,0 24,0 0,0 0,1 0,-1 24,0 1,0 0,0 25,25-26,0 26,-24 0,24-26,24 26,-24-25,25-25,-25 25,25-50,0 0,24 0,-24-24,0 24,0-25,-25 1,25 24,-1-25,1 25,-25 1,0 48,0 1,0 25,0-25,0-1,0 26,0-25,0 0,25-1,0-48,0-1</inkml:trace>
  <inkml:trace contextRef="#ctx0" brushRef="#br0" timeOffset="111155.5104">16346 8682,'0'-25,"-25"50,25-1,0 1,0 0,-24 25,24-1,0-24,-25 0,25 24,0-24,0 0,0-50,25 25,-25-49,24 24,1-25,-25 25,25-24,-25 24,25 0,0 0,-25 1,25 24,-25 24,0 1,0 0,0 0,0 0,0-1,0 1,0 0,24 0,-24 0,25-25,0 0,0 0,0-25,-1 0,26 0</inkml:trace>
  <inkml:trace contextRef="#ctx0" brushRef="#br0" timeOffset="111636.4272">16892 8235,'-25'0,"0"25,25 25,-24-26,24 51,-25-26,0 26,25-1,-25 1,25-1,0 0,-25-24,25 0,-24-1,24-24,0 0,0-50,24 0,-24-24,0 24,25-25,-25 1,25-1,0 0,0 26,-1-26,1 25,0 0,0 25,0 0,-25 25,24-25,-24 25,0 0,0 0,0-1,-24 1,-1 0,25 0,-25-25,0 25,0-25,1 24,-1-24,0 0,0 0,0 0,25 25,25-25,-25 25,0 0,25-25,-25 25,25-1,0 1,-1-25,1 0,0 25,0-50,24 25,-24-25</inkml:trace>
  <inkml:trace contextRef="#ctx0" brushRef="#br0" timeOffset="111816.3219">17413 8334,'0'0,"-25"25,0 0,25 0,-49 24,24 1,0 0,0 24,25 0,-25 1,25-1,0 1,0-1,0 1,0-51,25 26,0-50,0 25,0-25</inkml:trace>
  <inkml:trace contextRef="#ctx0" brushRef="#br0" timeOffset="112084.7993">17661 8359,'0'-25,"25"25,0 25,-1-25,1 0,25 0,-1 0,-24 25,25-25,-1 0,-24 0,0 0,0 0,0 0,-1 0,-48 0</inkml:trace>
  <inkml:trace contextRef="#ctx0" brushRef="#br0" timeOffset="112235.675">17810 8384,'-25'25,"25"0,0-1,-25 1,25 25,0-1,0 1,0 0,-25-1,25-24,0 25,0-26,-24 1,24 0,24-50</inkml:trace>
  <inkml:trace contextRef="#ctx0" brushRef="#br0" timeOffset="112403.5414">17983 8359,'-24'25,"24"0,0 0,0 24,0-24,-25 25,25-1,0 1,0-1,-25 1,25-25,0 24,0-24</inkml:trace>
  <inkml:trace contextRef="#ctx0" brushRef="#br0" timeOffset="112556.6813">18058 8458,'0'25,"0"0,0 0,0 24,-25-24,25 25,-25-1,25 1,0-25,-25 24,25 1,-24-25,-1 0,25-1,-25 1</inkml:trace>
  <inkml:trace contextRef="#ctx0" brushRef="#br0" timeOffset="112752.155">17512 9004,'0'0,"25"0,0-25,0 25,24 0,1 0,24 0,-24-25,-1 25,1 0,0 0,-1 0,-24 0,25 0,-1 0,-24 0,0 0</inkml:trace>
  <inkml:trace contextRef="#ctx0" brushRef="#br0" timeOffset="112984.217">18355 8186,'25'24,"0"1,0 25,0-25,-1 24,-24 1,25 24,0-24,-25-1,25 26,-25-26,-25 26,0-26,0 26,1-1,-26 1,0-1,-24-24,24 24,-24 1</inkml:trace>
  <inkml:trace contextRef="#ctx0" brushRef="#br0" timeOffset="115583.9649">19025 8434,'25'-25,"0"25,0 25,-1-25,26 0,-25 0,0 0,-1 0,1 0,0 0,0 0,0 0,-50 24</inkml:trace>
  <inkml:trace contextRef="#ctx0" brushRef="#br0" timeOffset="115771.7051">18976 8657,'24'0,"1"0,0 0,25 0,-26 0,1 0,25 0,-25 0,24 0,-24 0,0 0,0 0,-1 0,1 0</inkml:trace>
  <inkml:trace contextRef="#ctx0" brushRef="#br0" timeOffset="116464.4">19918 8235,'-25'0,"50"0,-25 25,0 0,0 0,-25-1,25 26,0-25,0 0,0 24,-24-24,24 0,-25 24,25-24,0 0,0 0,0 0,25-1,-1-24,1 0,25 0,-25 0,24 0,-24 0,25-24,-26 24,26 0,-25-25,24 25,-24 0,0 0,0 0,0 0,-50 0,-25-50,25 50</inkml:trace>
  <inkml:trace contextRef="#ctx0" brushRef="#br0" timeOffset="116687.6747">20340 8062,'0'-25,"-25"50,25-1,-25 26,25 0,-25-1,1 1,24 24,0-24,-25 24,0 1,25-1,-25 0,0-24,1 24,24-24,-25 24,25-49,-25 25,0-25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2:50:41.5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8830 1116,'-24'0,"48"0,1 0,0 25,0-50,0 25,24 0,1 0,-25-25,24 25,1 0,-25 0,24-24,-24 24,0 0,0-25,0 25,-1 0,-48 0,-1 25,0-25,0 24,0-24,-24 25,-1-25,25 25,-24-25</inkml:trace>
  <inkml:trace contextRef="#ctx0" brushRef="#br0" timeOffset="181.029">8954 1067,'0'0,"0"-25,0 0,0 0,0 0,0 50,25 0,-25 0,0 24,0 1,0-25,0 24,0 1,0 0,0-26,0 26,0-25,0 0,0-1,25-24,-25-24,25-1,-25-25</inkml:trace>
  <inkml:trace contextRef="#ctx0" brushRef="#br0" timeOffset="399.8434">9153 918,'0'0,"0"-25,0 0,25 25,-25 25,0 0,0 0,0 24,0 1,0-25,0 49,0-24,0-1,0 1,25-25,-25 24,0-24,0 0,0 0,0 24,0-24,0 0,-25-25,0-25,-25-25</inkml:trace>
  <inkml:trace contextRef="#ctx0" brushRef="#br0" timeOffset="568.4123">9004 1191,'25'24,"0"-24,0 0,-1 25,1-25,-50 25,25 0,-24 0,-1-25</inkml:trace>
  <inkml:trace contextRef="#ctx0" brushRef="#br0" timeOffset="700.0736">9004 1364,'25'-25,"0"25,0 0,-1 0,1-24,0 24,0 0,-50 0,25 24,-25 1,0-25</inkml:trace>
  <inkml:trace contextRef="#ctx0" brushRef="#br0" timeOffset="988.1651">8756 1612,'0'0,"-25"0,0 0,50-25,0 25,0-24,24-1,-24 25,25-25,-1 0,1 0,0 1,-25 24,24 0,-24-25,0 25,0 0,-1-25,1 25,-50 25,1 0,-1-1,0 1,-25 25,26-1,-26-24,0 25,1 0,-26 24,26-24,24-26,-25 26,25-25,1 0,-1-1,0-24,0 0,25-24,0-1,25-25</inkml:trace>
  <inkml:trace contextRef="#ctx0" brushRef="#br0" timeOffset="1292.1332">9103 1513,'0'0,"25"0,25 0,-1 0,1 25,-25-25,24 0,-24 25,25-25,-25 24,-1-24,1 25,0 0,-50 0,0-25,1 25,-1 0,-25-1,1-24,-1 25,0 0,1-25,-1 25,1-25,24 0,0 0,0 0,25-25,25 25,0 0,0-25,-1 25,26 0,-25-25,0 25,-1 0,1 0,0-24,0 24,-25-25,25 25</inkml:trace>
  <inkml:trace contextRef="#ctx0" brushRef="#br0" timeOffset="1620.4187">9178 1612,'0'0,"-25"0,0 0,25 25,0 0,0 0,0 0,0-1,0 1,0 0,0 0,0 0,0 24,-25-24,25 0,-24 0,24-1,-25-24,0 25,0 0,0-25,0 0,1 0,-1 0,25-25,25 25,-1 0,-24-25,50 25,-25 0,0 0,24-24,-24 24,25 0,-1 0,-24-25,0 25,25 0,-26 0,1 0,0 25,0-25,0 0</inkml:trace>
  <inkml:trace contextRef="#ctx0" brushRef="#br0" timeOffset="1796.1992">9823 1885</inkml:trace>
  <inkml:trace contextRef="#ctx0" brushRef="#br0" timeOffset="3160.5886">10492 1191,'0'-25,"0"50,-24-1,24 1,-25-25,25 25,-25 0,0 0,0-1,1-24,24 25,0-50,24 25,-24-24,25 24,0-25,0 25,0 0,-1 0,-24 25,25-1,-25 1,-25 25,1-25,24-1,-25 1,0 25,0-25,25-1,-25-24,25 25,0-50,25 1,0-1,0 25,0 0,-1 0,-24 25,0-1,0 1,0 0,0 0,-24 25,24-26,-25 1,25 0,0 0,-25 0,50-50,-25 0,25-25,-1 26,1-51</inkml:trace>
  <inkml:trace contextRef="#ctx0" brushRef="#br0" timeOffset="3481.3156">10815 1141,'-25'25,"0"-25,25 25,-25-1,1 26,-1-25,0 0,0 24,0-24,25 0,-24-25,24 25,0-50,24 25,-24-25,25 0,-25 0,25 1,-25-1,25 25,-25 25,25-1,-25 1,0 25,0-1,-25 26,25-26,0 26,0-1,0 1,-25 24,25-25,0 1,0-26,0 1,0 0,0-26,0 1,0-50,0-24,0-1,0 1,0-1</inkml:trace>
  <inkml:trace contextRef="#ctx0" brushRef="#br0" timeOffset="3652.1951">10864 918,'0'-25,"25"25,0 25,0 0,0-25,-25 24,24-24,1 25,0-25,-25 25,25-25,-25 25,0 0,-25-25,25 24,-25 1</inkml:trace>
  <inkml:trace contextRef="#ctx0" brushRef="#br0" timeOffset="3848.4979">10790 1290,'-25'0,"50"0,0 0,-25-25,25 25,-1 0,26-25,-25 25,0 0,-1-25,1 25,0 0,0 0,-25 25,0 0,-25 0,0-25,0 25,1 24,-26-24,25 0,0 0</inkml:trace>
  <inkml:trace contextRef="#ctx0" brushRef="#br0" timeOffset="4120.2718">10765 1513,'0'0,"25"-25,0 25,0 0,-1 0,1 0,0-25,0 25,0 0,-1-24,1 24,0 0,-50 24,0 1,1 0,-1 0,0 0,0-25,0 24,1 1,-1-25,50 0,-1 0,1 0,0-25,0 25,0 0,-1-24,1 24,0 0,0-25,-25 0,0 0</inkml:trace>
  <inkml:trace contextRef="#ctx0" brushRef="#br0" timeOffset="4384.1907">10988 1389,'0'0,"-24"0,24-25,-25 25,25 25,25 0,-25 24,-25-24,25 25,0-25,0 24,0 1,-25-25,25 24,-25-24,25 25,-25-25,25-1,-24 1,-1 0,0-25,25-25,25 25,-25-25,25 25,-1 0,1-24,0 24,0-25,0 25,-1-25,1 25,0 0,0 0,0 0,-1 0,1 0,0 0,0 0,0-25</inkml:trace>
  <inkml:trace contextRef="#ctx0" brushRef="#br0" timeOffset="5440.9666">11410 1017,'25'-25,"0"25,0 25,-1-25,1 25,0 0,0-50,0 25,-1 0,1-25,0 25,-25-25,25 25,-25-25,-25 25,0 25,0 0,1 0,-1 0,0-1,0 1,-24 0,-1 0,25 24,-24-24,-1 0,25-25,0 25,1-25,48 0,1 0,0-25,0 25,24 0,1 0,0-25,-1 25,-24 0,25-25,-26 25,1 0,0 0,0-24,0 24,-50 0,25-25,-25 25,0 0,0-25,1 25,24-25,-25-24,25 24,-25 0,25-25,0 26,0-26,0 25,0 0,0 1,0 48,0 1,0 25,0-1,0 1,0 0,0 24,0-24,0 24,0-24,0 24,-25-24,25-1,0-24,0 0,0 0,0-1,0 1,0-50,0 1,0-1,25 0,-25 0,0 0,0-24,0 24,25-25,-25 26,0-1,0 0,0 0,-25 25,0 25,0-25,1 25,-1 24,0-24,0 0,0 0,1 0,24-1,24-24,1-24,0 24,0 0,0-25,-1 25,1-25,0 25,0 0,-25 25,-25 0,25-1,-25 1,25 0,-25 0,1 0,24-1,-25 1,0-25,25 25,25 0,0 0,-1 0,1-1,-25 1,0 0,25-25,-25 25,0 0,25-1,-25-48,0-1,0 0,0 0</inkml:trace>
  <inkml:trace contextRef="#ctx0" brushRef="#br0" timeOffset="6008.8396">11658 1488,'0'25,"-25"0,25 0,-24-1,24 1,-25 25,0-25,0 24,25-24,-25 25,-24-25,24-1,0-24,0 25,1-25,24 25,-25-50,0 25,25-25,0 1,0-1,0-25,25 1,0-1,-1 0,1 1,25-1,-1 0,1 1,0-1,-26 1,26 24,0 0,-26 0,26 25,-25-25,0 25,-1 0,1 0,-25 25,0 0,0 0,-25 0,25-1,-24 1,-1 25,0-25,0-1,25 1,0 0,-25-25,50 0,0-25,0 25,-25-25,25 25,-25 25,24-25,-24 25,0 0,0 0,-24-1,24 1,-25 0,0 25,0-25,0-1,1 1,-1 0,0 0,0 0,0-25,25 24,-24-24,-1 0,25-24,-25-1,25 0,25 0,-25 0,0 1,0-1,25 0,-25 0</inkml:trace>
  <inkml:trace contextRef="#ctx0" brushRef="#br0" timeOffset="6205.0435">11633 1587,'25'0,"0"25,0-25,-25 25,25-25,-1 25,1-25,0 25,-25 0,25-25,0 24,-1 1,1 0,0-25,0 25,-25 0,25-25,-1 24,1-24,-25 25,25-25,-50 0,0-25,1 1,24-1</inkml:trace>
  <inkml:trace contextRef="#ctx0" brushRef="#br0" timeOffset="7012.8409">12278 1215,'25'-24,"0"24,-25-25,25 25,0 0,-1 0,1 0,0 0,0 0,0 0,-25-25,-25 25,0-25,0 25,25-25,-25 1,1 24,24 24,0 1,0 0,0 25,0-26,-25 26,25-25,0 24,-25 1,25-25,0 0,0-1,25-48,0-1,-1 25,1-25,0 0,0 25,0 0,-1 0,1 0,0 0,0 0,0 25,-1 0,-24 0,0-1,0 1,0 0,0 25,0-26,-24 26,24-25,-25 25,25-26,-25 1,0 0,25 0,-25 0,25-1,-24-24,-1 25,0-25,0 0,25-25,-25 25,1 0,-1-24,0-1,0 25,0-25,-24 0,24 25,25-25,-25 1,0 24,0-25,50 50,0-25,0 0,0-25,24 25,-24 0,0 0,25-25,-1 25,-24 0,25-25,-26 25,1 0,0-25,0 0</inkml:trace>
  <inkml:trace contextRef="#ctx0" brushRef="#br0" timeOffset="7896.4521">12898 1240,'0'-25,"0"1,25 24,0 24,-25 1,0 0,0 0,0 0,0-1,0 1,25-25,0-25,-1 25,1-24,0-1,0 0,0 25,24-25,-24 25,0 0,0 0,0 0,-1 0,1 0,0 25,0-25,-25 25,25 0,-1-1,1-24,-25 25,25-25,-50 0,25-25,-25 25,1-24,24-1,-25 0,-25 0,25 25,1-49,24 24,-25 0,0 0,25 0,-25 1,0 24,25 24,0 1,0 25,-25-1,25 1,0 0,-24-1,24 1,0-1,0 1,-25 0,25-26,0 1,0 0,0 0,-25-25,0-25,25 0,-25 25,25-25,-24 1,24-1,24 25,1 0,0 0,0 0,0 0,-1 0,1 0,0 0,0 0,0 0,-25 25,0-1,0 1,-25-25,0 25,0 0,-24 0,24 0,-25 24,25-49,-24 25,24 0,0-25,0 25,50-25,0 0,25-25,-26 25,26 0,0-25,-1 25,1-25,0 25,-1 0,-24 0,25-25,-26 25,26-24,0 24,-26-25</inkml:trace>
  <inkml:trace contextRef="#ctx0" brushRef="#br0" timeOffset="9120.0701">13742 1240,'-25'-25,"25"1,25 24,0 0,-1 0,1 0,0-25,25 25,-26 0,26 0,-25 0,0 0,-1 0,1 0,0-25,-50 25,0 0,1-25,-1 0,0 25,0-24,25-1,0 0,-25 0,25-24,0 24,0 0,0 0,0 0,0 50,0 0,0 0,0 0,0 24,0 1,0-1,-24 1,24 24,0 1,0-26,0 26,0-1,0 1,0-26,-25 1,25 0,0-26,0 1,0 0,0-50,0 0,0 1,0-1,0-25,25 0,-25 1,0-1,0 1,0-1,0 25,0 0,0 1,-25 24,0 24,25 1,-25 0,0 25,1-1,-1 1,0-25,25 24,-25-24,25 0,0 0,25-50,-25 0,25 0,0-24,-1 24,1-25,25 1,-25-26,-1 26,1-1,25-24,-25 24,-1-24,1 24,0 0,-25 1,25-1,0 25,-25 1,0-1,24 50,1-25,0 24,0-24,0 25,-1 0,1-25,-25 25,25-25,-25 25,25-25,-25 24,-25-24,25 25,-25 0,0 0,1 0,-26-1,25 26,-24-25,24 0,0 24,0-49,0 25,50 0,0-25,0-25,0 25,-1-25,26 25,-25 0,0-25,-1 25,1 0,0-24,-50 48,0 1,1 0,24 0,0 0,0-1,0 1,0 25,0-25,0 24,0-24,0 25,0-1,0-24,0 25,0-25,0-1,0 1,0 0,-25 0,0-25,0-25,0 0,1 0,24 1,-25-26,25 25,0-25,-25 1,25-1,0 25,0 1,0-1,0 50,0-1,0 1,-25 0,0 25,25-26,-24 1,24 0,-25 0,25 0,-25-75</inkml:trace>
  <inkml:trace contextRef="#ctx0" brushRef="#br0" timeOffset="9264.4588">14387 1513,'25'0,"-1"25,1-25,0 25,-25-1,25 1,0-25,-1 25,1-25,-50-25,1 0</inkml:trace>
  <inkml:trace contextRef="#ctx0" brushRef="#br0" timeOffset="54296.2246">1836 3497,'0'25,"0"0,0 0,0 0,-25-1,25 1,0 0,0 0,0 0,0 0,0-1,0 1,0 0,0 0,0 0,0-1</inkml:trace>
  <inkml:trace contextRef="#ctx0" brushRef="#br0" timeOffset="54468.1427">2059 3770,'25'0,"-25"25,24-25,1 25</inkml:trace>
  <inkml:trace contextRef="#ctx0" brushRef="#br0" timeOffset="61656.2768">2704 3051,'25'0,"-1"0,-24 25,25-25,0 25,0-1,0 1,-1 0,-24 0,25-25,-25 25,0-1,0 1,-25 0</inkml:trace>
  <inkml:trace contextRef="#ctx0" brushRef="#br0" timeOffset="62008.4579">2629 3225,'0'24,"0"1,0 0,0 25,0-26,0 26,0-25,0 24,0-24,0 25,-25-1,25-24,0 25,-24-25,24 0,-25-25,25-25,0 0,0 0,0 0,25 0,-25-24,0 24,24 0,1-24,-25 24,25 25,0-25,0 0,0 25,-1-25,1 25,0 0,0 0,0 0,-1 0,1 25,-25 0,0 0,-25 0,25-1,-24 1,-1 0,0 0,25 0</inkml:trace>
  <inkml:trace contextRef="#ctx0" brushRef="#br0" timeOffset="62337.0247">2729 3621,'24'0,"1"-24,-50 24,25 24,-24 1</inkml:trace>
  <inkml:trace contextRef="#ctx0" brushRef="#br0" timeOffset="62716.0747">2654 3696,'-25'0,"50"0,-25-25,25 25,0 0,0 0,-1-25,1 25,0-25,0 25,0 0,-25-24,24 24,1-25,-50 25,1 25,-1-1,25 1,0 0,0 0,0 0,0 24,0-24,0 0,-25 0,25 0,0-1,0 1,-25 0,50-25,-25-25,25 0,-25 1,25-1,-1 0,1 0,0 0,-25 1,25-1,-25 0</inkml:trace>
  <inkml:trace contextRef="#ctx0" brushRef="#br0" timeOffset="63036.5328">2753 3621,'0'0,"-24"25,-1-25,0 25,25 0,-25 25,25-26,-25 26,25 0,0-26,-25 26,1 0,24-26,-25 26,25-25,-25 0,25-1,0 1,-25-25,25-25,0 1,0-26,0 25,0-24,25-1,-25 25,0-24,25 24,0 25,-25-25,24 25,1 0,0 0,25 25,-25 0,-1 24,1-24,25 0,-25 24,-1-24,1 0,0 0,0-25,0 25,-1-25,1 0,0 0,-75-75,75 50,-25 1</inkml:trace>
  <inkml:trace contextRef="#ctx0" brushRef="#br0" timeOffset="63200.7367">3200 3522,'0'25,"0"0,25 0,-25-1,24 26,1-25,-25 0,25 0,-25-1,25 1,-25 0,25 0,-25-50,0 0</inkml:trace>
  <inkml:trace contextRef="#ctx0" brushRef="#br0" timeOffset="63536.4735">3398 3423,'0'-25,"0"50,0 0,0 0,-25-1,25 26,0-25,-24 24,24-24,-25 25,0 0,25-1,-25 1,0-25,1 24,-1-24,0 0,0 0,0-25,1 24,-1-24,0-24,25-1,-25-25,25 25,0 1,0-1,0 0,25 0,0 25,-25 25,25-25,-1 25,1 0,0-1,0 1,0 0,-1 0,1 0,0-1,0 1,0-25,-1 25,1 0,0-25,0 25,0-25,-1 0,1 0</inkml:trace>
  <inkml:trace contextRef="#ctx0" brushRef="#br0" timeOffset="63683.9868">3820 4043,'25'0,"-75"0,25-25</inkml:trace>
  <inkml:trace contextRef="#ctx0" brushRef="#br0" timeOffset="65216.7987">4986 3349,'25'24,"-1"1,1-25,0 0,0 25,0 0,-1-25,-48 25,24-1,-25-24</inkml:trace>
  <inkml:trace contextRef="#ctx0" brushRef="#br0" timeOffset="65460.4086">4837 3671,'-25'0,"50"-25,0 0,0 25,-1 0,1 0,0 0,0 25,0-25,-25 25,0 0,0 0,0 24,0 1,0 0,0-1,-25 1,25-25,0-1,25-48,-25-1,24 0,-24-25,25 1,-25-26,25 26,-25-26,25 1</inkml:trace>
  <inkml:trace contextRef="#ctx0" brushRef="#br0" timeOffset="65816.7542">5259 3076,'24'25,"-48"-1,24 1,0 25,0-1,0 1,0 0,-25-1,25 1,0-25,0-1,0 1,0 0,25-50,-25 0,0 1,0-1,24-25,-24 1,0 24,25-25,0 1,-25 24,25 0,0 0,-25 0,24 25,1 25,-25 0,0 0,0 24,0-24,0 0,0 25,0-26,0 1,25 0,-25 0,25-25,0 0,-1 0,1 0,-25-25,25 25,-25-25,0 0,-25 25</inkml:trace>
  <inkml:trace contextRef="#ctx0" brushRef="#br0" timeOffset="66064.8882">5308 3671,'-25'25,"1"0,-1 0,50-25,-1 0,1-25,0 0,0 0,0 25,-1-25,1 0,0 25,0 0,0 25,-25 0,-25 0,25 0,-25 0,25-1,-25 26,0-25,-24 24,24-24,0 25,-24-25,24-1,0 1,0-25,0 0,1 0,24-25,-25 1</inkml:trace>
  <inkml:trace contextRef="#ctx0" brushRef="#br0" timeOffset="66256.6368">5159 3770,'0'-24,"25"48,0-24,0 25,0 0,-1 0,1 24,0-24,0 0,0 0,-1 0,26-1,-25-24,0 25,-1-25,1 0,0 0,0 0,0 0,-1 0,-24-25,25 1</inkml:trace>
  <inkml:trace contextRef="#ctx0" brushRef="#br0" timeOffset="67420.2164">6152 3150,'0'0,"0"-25,0 1,-25 24,25 24,25 1,-25 25,0-1,24 26,-24-1,25 1,-25-1,25 25,-25-24,25-1,-25-24,0-1,25-24,-25 0,0 0,24-25,-24-25,0 0,0-24,25 24,-25-50,25 26,0-26,0 26,-1-26,1 26,0-1,0 0,0 1,-25-1,24 25,1-24,-25 24,25 0,-50 25,0 25</inkml:trace>
  <inkml:trace contextRef="#ctx0" brushRef="#br0" timeOffset="67796.1136">6796 2902,'0'0,"0"-25,25 1,-25 48,25-24,-25 25,25 0,-25 25,0-26,0 26,0 0,0-1,0-24,0 0,0 24,0-24,0 0,-25-25,25-25,0 0,0 1</inkml:trace>
  <inkml:trace contextRef="#ctx0" brushRef="#br0" timeOffset="68060.2313">6871 2927,'0'0,"25"-25,-25 0,25 1,-1 24,1 0,0 0,0 0,0 0,-1 0,1 0,0 0,-25 24,0 1,-25 0,25 0,0 0,0-1,0 26,-25-25,25 0,0-1,0 26,0-25,0 0,0-1,25-24,-25 25,-25-25</inkml:trace>
  <inkml:trace contextRef="#ctx0" brushRef="#br0" timeOffset="68232.0026">6896 3101,'-25'-25,"50"25,0 0,-1 0,1-25,0 25,0 0,-25 25</inkml:trace>
  <inkml:trace contextRef="#ctx0" brushRef="#br0" timeOffset="68372.4955">6871 3225,'25'24,"0"-48,-1 24,1 0,0-25,0 25,0 0,-25-25</inkml:trace>
  <inkml:trace contextRef="#ctx0" brushRef="#br0" timeOffset="68760.3851">6697 3473,'25'-25,"0"25,0 0,24 0,-24-25,25 0,-1 25,1-25,0 25,-1 0,-24-24,0 24,24-25,-24 25,-25-25,25 25,-50 0,0 0,1 0,-1 25,0-25,0 0,-24 25,24-25,25 24,-25-24,25 25,0 0,-25-25,25 25,0 0,0-1,0 1,0 25,0-25,0-1,0 1,-25 0,25 0,0 0,25-25,-25-25,25 0,0 0,0 0,-1 1,-24-1,25 0,0 0,0 0,-25 1</inkml:trace>
  <inkml:trace contextRef="#ctx0" brushRef="#br0" timeOffset="68920.0561">6796 3497,'0'0,"-24"25,24 0,-25 0,25 0,0 24,-25-24,25 25,-25-1,25-24,-25 0,25 25,0-26,-24 1,24 0</inkml:trace>
  <inkml:trace contextRef="#ctx0" brushRef="#br0" timeOffset="69076.9344">6772 3597,'24'24,"1"-24,0 50,-25-25,25 0,0 24,0-24,-1 25,1-25,25-1,-25 1,-1-25,1 25,25-25,-25 0,-1 0,1-25,0 25</inkml:trace>
  <inkml:trace contextRef="#ctx0" brushRef="#br0" timeOffset="69304.1145">7317 3423,'25'0,"0"0,0 0,0-25,24 25,1 0,-1-25,-24 25,25 0,-25-24,-1 24,1 0,0 0,0 0,0 0</inkml:trace>
  <inkml:trace contextRef="#ctx0" brushRef="#br0" timeOffset="69640.1844">8037 2927,'-25'0,"25"25,-25 0,25-1,-25 1,0 25,1-25,-1-1,0 26,0-25,25 0,25-25,0-25,0 25,-1-25,26 25,0-25,-1 25,-24 0,25-25,-1 25,1 0,-25 0,24 0,-24 0,0 0,-50 25,0-25,-24 0,24 25</inkml:trace>
  <inkml:trace contextRef="#ctx0" brushRef="#br0" timeOffset="69868.5046">8161 3175,'0'0,"-25"0,0-25,0 50,25 0,0 0,-24-1,24 1,0 0,0 0,0 0,0-1,0 1,0 0,0 0,0 24,0-24,24 25,-24-25,0 24,0 1,25-25,-25 24,0 1,0-25,0 24,-25-24,25 25,-24-25,24-1</inkml:trace>
  <inkml:trace contextRef="#ctx0" brushRef="#br0" timeOffset="70800.4109">8830 2952,'-24'0,"-1"0,0 0,0 25,0-1,1 1,-26 0,25 25,-24-26,-1 26,0 0,26-26,-1 1,0 0,25 0,0-50,0 0,25 0,0 1,-1 24,1-25,0 0,0 25,0 25,-25 0,24-1,1 26,-25 0,0-1,0 1,0-1,0 1,-25 0,25-1,0 1,0-25,0 0,0-1,0-48,0-26</inkml:trace>
  <inkml:trace contextRef="#ctx0" brushRef="#br0" timeOffset="71132.1052">8706 3225,'0'-25,"25"25,0-25,0 25,-25-25,25 25,24 0,-24 0,0-25,0 25,24 0,-24 0,0 0,0 0,0 0,-1 0,1 0,-25 25,25 0,-25 0,0 0,0-1,0 1,-25 25,25-1,0-24,0 25,0-1,0 1,0 0,0-1,0 1,0 0,0-26,-25 26,25-25,0 0,0-1,-24-24,-1-24,0-1,0 25,0-50,0 25,1-24,-26 24</inkml:trace>
  <inkml:trace contextRef="#ctx0" brushRef="#br0" timeOffset="71440.5635">8756 3299,'25'25,"-25"0,0-1,0 1,25 25,-25-25,0 24,0-24,0 0,0 0,0-50,0 0,0 0,24-24,-24 24,25 0,0 0,-25 0,25 1,0 24,-1 24,-24 1,0 0,0 0,0 0,-24-1,24 1,-25 0,0 0,25 0,-25-1,0-24,1 0,24-24</inkml:trace>
  <inkml:trace contextRef="#ctx0" brushRef="#br0" timeOffset="71692.3142">9475 2828,'25'0,"-25"25,25-25,-25 24,25 1,-25 0,0 0,25 24,-25-24,0 0,0 0,0 0,-75-50,75 0</inkml:trace>
  <inkml:trace contextRef="#ctx0" brushRef="#br0" timeOffset="71947.615">9550 2853,'0'-25,"25"25,-1-25,1 25,0 0,0 0,0 0,-1 0,1 0,0 0,-25 25,0 0,0-1,0 1,0 0,0 0,-25 0,25-1,0 1,0 0,0 0,0 0,-25-25</inkml:trace>
  <inkml:trace contextRef="#ctx0" brushRef="#br0" timeOffset="72108.0094">9649 2952,'25'-25,"0"25,-1 0,1 0</inkml:trace>
  <inkml:trace contextRef="#ctx0" brushRef="#br0" timeOffset="72232.118">9624 3051,'25'0,"0"0,0-25,-1 25,1 0,0 0,-25-25</inkml:trace>
  <inkml:trace contextRef="#ctx0" brushRef="#br0" timeOffset="72477.0634">9376 3274,'0'-25,"25"25,0 0,0-24,24 24,1-25,-1 25,1 0,24-25,-24 25,0 0,-1 0,1-25,-25 25,24 0,-24 25,0-25,-50 0,0 25,0-25,-24 0,-1 25</inkml:trace>
  <inkml:trace contextRef="#ctx0" brushRef="#br0" timeOffset="72636.6053">9500 3324,'0'25,"25"-25,-25 24,0 1,0 0,25 0,-25 0,0-1,0 1,0 0</inkml:trace>
  <inkml:trace contextRef="#ctx0" brushRef="#br0" timeOffset="72876.9529">9575 3349,'0'0,"24"-25,-24 0,25 25,0-25,0 25,0 0,-25-25,24 25,1 0,0 0,0 0,0 0,-1 0,1 0,-25 25,0 0,0 0,0 0,-25-1,25 1,-24 0,24 0,0 0,-25-25,0 24</inkml:trace>
  <inkml:trace contextRef="#ctx0" brushRef="#br0" timeOffset="73112.8754">9649 3349,'25'0,"0"0,-1 0,1 0,0 0,0 0,-25 24,-25-24,25 25</inkml:trace>
  <inkml:trace contextRef="#ctx0" brushRef="#br0" timeOffset="73268.5104">9624 3497,'-25'0,"50"-24,0 24,0-25,0 25,-1 0,1-25,0 25,0 0,-25-25,25 25,-1-25,-48 25</inkml:trace>
  <inkml:trace contextRef="#ctx0" brushRef="#br0" timeOffset="73828.4455">9748 3324,'-25'-25,"1"25,24 25,0 0,0 24,0-24,24 25,-24-1,0-24,0 25,-24-1,24-24,0 25,0-25,0-1,-25-24,25-24,-25-1,25 0,-25 0,0 0,25 0,25 25,0 0,0 0,0 0,-1-24,1 24,0 0,0 0,0 0,-1 0,-24 24,-24 1,-1 0,0 0,-25 0,26 0,-1-1,0-24,-25 25,26 0,-1-25,0 0,0 25,50-25,0 0,0 0,24-25,1 25,-25 0,24 0,1-25,-1 25,-24 0,25 0,-25-25,-1 25,1 0,0 0,-50 0,0 0,1 0</inkml:trace>
  <inkml:trace contextRef="#ctx0" brushRef="#br0" timeOffset="74844.1024">10443 2729,'25'0,"-1"24,1-24,0 25,0-25,0 25,-1-25,1 25,0-25,-25 25,0-1,-25-24,0 25,1-25</inkml:trace>
  <inkml:trace contextRef="#ctx0" brushRef="#br0" timeOffset="75176.3093">10319 2977,'-25'0,"50"24,-25 1,0 0,0 0,0 0,0-1,-25 26,25-25,0 24,0-24,-25 25,25-25,-25-25,25 24,0-48,25-1,-25 0,25-25,0 1,0 24,-1-25,1 1,0 24,25 0,-26 0,26 1,-25-1,24 25,-24 0,0 0,25 25,-26-25,1 24,0 1,0-25,-25 25,0 0,0 0,0-1,-25 1,0 0,0 0,1 0,-1-1</inkml:trace>
  <inkml:trace contextRef="#ctx0" brushRef="#br0" timeOffset="75332.1531">10542 3150,'-25'0,"25"25,0 0,0 0,-25 24,25-24,-24 25,24-26,-25 1,0 25,25-25,-25-1,25 1,-25-25</inkml:trace>
  <inkml:trace contextRef="#ctx0" brushRef="#br0" timeOffset="75484.8893">10567 3274,'25'0,"-1"0,1 0,0 0,0 25,0-25,-25 25,24-25,-24 25,25-25,-25 24,-25 1,1-25,-1 25</inkml:trace>
  <inkml:trace contextRef="#ctx0" brushRef="#br0" timeOffset="75804.3277">10492 3522,'25'0,"0"-25,0 25,0 25,-1-25,1 0,0 0,0 0,0 25,-50 0,0 0,0-25,0 24,1 1,-26 0,25 25,0-50,-24 25,24-1,25 1,-25-25,0 0,50 0,0 0,0 0,0 0,24 0,-24 0,0 0,0-25,24 25,-24 0,25-24,-26 24,1 0,0 0,0 0,0-25</inkml:trace>
  <inkml:trace contextRef="#ctx0" brushRef="#br0" timeOffset="76012.3298">10939 2877,'0'0,"25"0,-1 0,1 0,0 0,0 0,0 0,-1 0,1 0,0 0</inkml:trace>
  <inkml:trace contextRef="#ctx0" brushRef="#br0" timeOffset="76172.2619">11038 3026,'-25'25,"25"0,0 0,-25-1,25 26,0 0,0-1,0 1,0-1,0 1,0 0,0-1,-24 1,24-1,0-24,0 0,0 0,-25-75,25 1</inkml:trace>
  <inkml:trace contextRef="#ctx0" brushRef="#br0" timeOffset="76508.8389">11261 2977,'0'0,"25"0,0-25,0 0,0 0,-1 25,1 0,0 0,0 0,0 0,-1 25,1-25,0 0,-25 25,0 0,0-1,0 1,0 0,0 0,0 0,0-1,0 26,0 0,0-1,0-24,0 25,0-1,25 1,-25-1,0 1,0 0,0-1,0 1,0-25,0 24,-25-24,25 0,0 0,0 0,-25-25,0 0,1-25,-1 25,0-25,-49-49,49 24</inkml:trace>
  <inkml:trace contextRef="#ctx0" brushRef="#br0" timeOffset="76709.1055">11212 3175,'-25'0,"25"25,0 0,0-1,0 26,25-25,-25 24,0-24,0 0,0 0,0 0,-25-1,25 1,0-50,0 1</inkml:trace>
  <inkml:trace contextRef="#ctx0" brushRef="#br0" timeOffset="76936.3166">11237 3249,'0'0,"0"-24,24-26,-24 25,25 25,-25-25,25 25,0-24,0 24,-1 24,1 1,-50 0,25 0,0 24,0-24,0 0,0 25,0-26,0 1,0 25,0-25,0-1,0 26,0-25,0 0,0-1,-24-48,-1-1</inkml:trace>
  <inkml:trace contextRef="#ctx0" brushRef="#br0" timeOffset="77088.1856">11212 3373,'25'0,"-1"0,1 0,0 0,0 0,0 0,-1 25,-48 0</inkml:trace>
  <inkml:trace contextRef="#ctx0" brushRef="#br0" timeOffset="77216.473">11162 3597,'25'-25,"0"25,0 0,-1-25,1 25,25 0,-25-25,24 25,-24-25,0 25</inkml:trace>
  <inkml:trace contextRef="#ctx0" brushRef="#br0" timeOffset="77392.0908">11832 3522,'-25'25,"50"0,-25 0,-25-1,25 1,-25-25,0 50,1-50</inkml:trace>
  <inkml:trace contextRef="#ctx0" brushRef="#br0" timeOffset="78704.1056">12154 2952,'25'25,"-25"-1,25 1,-25 0,0 25,-25-1,25 1,0-1,0 1,0 0,0-26,0 26,0-25,0-50,0 0,0 0</inkml:trace>
  <inkml:trace contextRef="#ctx0" brushRef="#br0" timeOffset="78953.0966">12204 3101,'0'0,"0"-25,0 0,25 0,-25 0,25 25,-1-24,1 24,0 0,0 0,-25-25,25 25,-1 0,1 0,-25 25,25-1,-25 1,0 0,0 25,-25-26,25 1,0 0,0 0,0 24,0-24,0 0,-25 0,25 0,0-1,0 1,-24-25,-1 0</inkml:trace>
  <inkml:trace contextRef="#ctx0" brushRef="#br0" timeOffset="79444.2462">12328 3001,'0'25,"0"0,0 0,0 24,0-24,0 25,-25-1,25-24,-25 25,1-1,24-24,-25 25,0-25,25-1,-25 1,0-25,25-25,25 1,-25-1,25 0,-25 0,25 25,0 0,-25 25,24-25,1 0,-25 25,25-25,0 25,0-25,-1 0,1 0,0 0,0 0,0-25,-1 0,1-25,0 26,-25-26,25 25,0-24,-25 24,24 0,-24 0,0 0,0 50,0 0,0 0,0 24,0-24,0 25,0-25,0-1,0 1,0 0,0 0,0-50,-49-49,74 49</inkml:trace>
  <inkml:trace contextRef="#ctx0" brushRef="#br0" timeOffset="79684.3276">12799 2803,'0'0,"0"-25,0 50,0 0,0 0,0 24,0 1,0-1,25 1,-25 24,0 1,0-1,0 1,0-1,25 0,-25-24,0 24,0-24,0 0,0-1,0-24,0 0,-25 0,25 0,-25-25,0 0,1-25</inkml:trace>
  <inkml:trace contextRef="#ctx0" brushRef="#br0" timeOffset="80743.9832">13171 2902,'0'0,"0"-25,25 25,0 0,0 0,0 0,-1 0,1 0,0 0,0 0,0 0,-1 0,-48 25,-1-25,0 25</inkml:trace>
  <inkml:trace contextRef="#ctx0" brushRef="#br0" timeOffset="80961.0129">13072 3200,'-25'0,"50"-25,0 25,0 0,24-25,-24 25,0-25,25 25,-26-24,26 24,-25-25,0 25,-1 0,1 0,0 0,-50 0,0 0,1 0,-1 0,0-25</inkml:trace>
  <inkml:trace contextRef="#ctx0" brushRef="#br0" timeOffset="81128.3619">13295 2977,'0'-25,"0"50,0-1,0 26,0 0,0-1,0 26,0-26,0 26,-24-26,24 1,0 24,0-49,0 25,0-26,0 1,0-74,0 24</inkml:trace>
  <inkml:trace contextRef="#ctx0" brushRef="#br0" timeOffset="81700.0554">13295 3101,'0'0,"-24"24,24 1,-25 0,25 25,-25-1,0 1,25-1,-25 1,25-25,-25 24,25-24,25-25,0-25,-25-24,25-1,25 1,-26-26,1 26,0-26,25 1,-26-1,1 26,25-26,-25 26,-1-1,1 25,-25 1,0 48,-25 1,25 0,-24 0,24 0,0 24,0-24,0 0,24-25,1 0,0 0,0 0,0-25,-1 25,1 0,0-25,0 25,0 0,-1 0,-24 25,0 0,0 0,-24-1,-1 1,0 0,0 0,0 0,1-25,-1 0,25 24,0 1,25 0,-25 25,0-26,0 26,0 0,0-1,0 1,0-1,0 1,0-25,-25 0,25-1,0 1,0 0,-25-25,25-25,-25 0,25 1,-25-26,25 25,0-24</inkml:trace>
  <inkml:trace contextRef="#ctx0" brushRef="#br0" timeOffset="81820.3169">13519 3225,'0'0,"0"-25,0 0,-25 50,25 0,0 24,-25-24,25 25,-25-26,25 26,0-25,-25 0,25-1,-24-48</inkml:trace>
  <inkml:trace contextRef="#ctx0" brushRef="#br0" timeOffset="81979.9074">13791 3249,'25'25,"0"0,0-25,0 25,-1 0,1-25,0 24,0 1,-50-50,0 25</inkml:trace>
  <inkml:trace contextRef="#ctx0" brushRef="#br0" timeOffset="83300.0598">14188 2803,'0'25,"25"24,-25-24,25 25,-25-1,0 1,25 24,-25-24,24 24,-24-24,0 24,25-24,-25 0,0-1,0-24,25 0,-25 0,25-1,-25-48,25-1,-25-25,25 25,-25-24,24-26,1 26,-25-26,25 1,0 0,0-1,-1 26,1-26,0 26,0 24,0-25,-25 25,24 1,-48 48,-1-24</inkml:trace>
  <inkml:trace contextRef="#ctx0" brushRef="#br0" timeOffset="84728.3214">15056 2654,'-24'0,"48"25,1 0,0 0,0-25,0 0,-25 24,24-24,1 0,0 25,-50-25,-49-25,74 50,-25-25</inkml:trace>
  <inkml:trace contextRef="#ctx0" brushRef="#br0" timeOffset="85439.9523">14982 2927,'-25'0,"50"25,-25 0,0-1,0 1,25 0,-25 0,0 0,0 24,0-24,0 0,0 24,0-24,0 0,0 0,0 0,0-50,0 0,25 0,-25 0,0-24,24-1,-24 1,25 24,0-25,0 1,0 24,-1 0,1 0,0 0,0 50,-25 0,0 0,0 24,0-24,-25 25,25-25,0-1,-25 1,25 0,0-50,25 0,-25 1,25-1,-25 0,25 0,-1-24,1 24,0 0,0 25,0 0,0 0,-1 0,1 25,0 0,-25-1,25 1,-25 0,0 0,0 0,0-1,-25 1,25 0,-25 0,25 0,-25-1,1 1,24 0,-25 0,0-25,0 0,0 0,25-25,0 0,0 0,0 1,25-1,-25 0,25 25,-25-25,25 0,0 1,-1 24,1-25</inkml:trace>
  <inkml:trace contextRef="#ctx0" brushRef="#br0" timeOffset="86796.08">15925 2629,'0'-25,"24"1,-24 48,0 1,0 0,-24 0,24 0,-25 24,0-24,0 0,25 0,-25 0,25-1,25-48,0 24,0 24,-25 1,0 0,-25 0,25 0,0-1,-25 26,25-25,0 0,-25-1,50 1,-25 0,25 0,-25 0,0-1,0 1,0 25,0-25,0-1,-25 1,25 0,0 0,0 0,0-50,0 0,0-25</inkml:trace>
  <inkml:trace contextRef="#ctx0" brushRef="#br0" timeOffset="86992.0301">16024 2853,'25'0,"-1"0,-24-25,25 25,0 0,-25-25,25 25,0 0,-1 0,1-25,0 25,0 0,-50 25,25 0,-25 0,0-1,1 1</inkml:trace>
  <inkml:trace contextRef="#ctx0" brushRef="#br0" timeOffset="87140.0975">15974 3125,'0'0,"-25"25,50-25,0 0,0-25,0 25,-1-24,26-1,-25 0,24 0,-24 25,0-25,0 1,0-1,-1 25,-24-25,25 25,-25-25</inkml:trace>
  <inkml:trace contextRef="#ctx0" brushRef="#br0" timeOffset="87332.6525">16073 2530,'0'25,"0"0,0 24,25 1,0 24,0 1,0-1,-1 1,1 24,0-25,0 1,-25-1,25 0,-25-24,24 0,-24-26,25 1,-25 0,0-50,0 0,25 1</inkml:trace>
  <inkml:trace contextRef="#ctx0" brushRef="#br0" timeOffset="87476.9317">16446 3026,'0'0,"-25"0,25 25,-25-25,25 25,-25 0,0-1,0 1,1 0,-1 25,25-26,-25 1,0-25,0 0,1 0,-1 0</inkml:trace>
  <inkml:trace contextRef="#ctx0" brushRef="#br0" timeOffset="87621.0172">16247 2505,'0'0,"25"0,0 25,-1 0,1 0,0-25,0 24</inkml:trace>
  <inkml:trace contextRef="#ctx0" brushRef="#br0" timeOffset="88092.9535">16594 2803,'0'25,"-24"-25,24 25,0-1,0 1,0 0,0 0,0 0,24-25,1 0,0-25,0 25,0-25,-1 25,1-25,0 25,0 0,0-25,-1 25,-48 0,-1 0,25-24,-25 24,25-25,-25 25,25-25,0-25,0 26,-25-1,25 0,0 0,0 0,0 0,0 75,0-25,25 25,-25-1,0 26,0-1,0 0,0 26,-25-26,25 0,0 1,0-26,-24 1,24-25,0 0,24-50,-73-50,49 26</inkml:trace>
  <inkml:trace contextRef="#ctx0" brushRef="#br0" timeOffset="88848.2593">16867 2753,'0'-24,"25"24,-25 24,25 1,0-25,-1 0,1 25,0-50,0 25,24 0,-24-25,0 25,-25-24,25-1,0 25,-25-25,0 0,-25 0,0 25,0 0,25-25,-25 25,25-24,-24 24,24 24,-25 1,25 25,0 0,0 24,0-24,0-1,0 26,0-26,-25 1,25-1,0-24,0 0,0 0,0 0,-25-25,25-25,-25 25,25-25,-24 0,-1 0,25 1,-25 24,0-25,50 25,0 0,0 0,-1 0,1 0,0-25,25 25,-26-25,1 25,0 0,0 0,0 0,-1 0,1 0,-25 25,-25 0,25 0,-24-1,-1 1,0 0,0 0,-24 0,-1-1,25 1,0 0,1 0,-1-25,0 25,50-50,0 25,-1 0,1-25,0 25,0 0,24-25,-24 25,0 0,25-25,-26 25,1 0,0 0,0 0,0 0,-25 25,-50-74</inkml:trace>
  <inkml:trace contextRef="#ctx0" brushRef="#br0" timeOffset="89945.0135">17711 2704,'-25'-25,"25"0,25 25,-1 0,1 0,0-25,0 25,0 0,-1 0,-24-25,25 25,0 0,0 0,-50 25,0 0,0-25,1 25</inkml:trace>
  <inkml:trace contextRef="#ctx0" brushRef="#br0" timeOffset="90128.5067">17537 3001,'-25'0,"50"0,0 0,0-24,24 24,-24-25,25 0,-1 25,1-25,-25 0,24 25,-24-24,0 24,0-25,-1 25</inkml:trace>
  <inkml:trace contextRef="#ctx0" brushRef="#br0" timeOffset="90547.8866">17859 2704,'-24'0,"24"25,-25-1,25 26,0 0,-25-1,25 1,-25 24,25-24,-25-1,1 1,24 0,-25-1,25 1,-25-25,50-50,-25 0,25 0,-1-24,-24-1,25 25,0-24,0 24,0-25,-25 25,24 25,-24-24,0 48,0 1,0 25,-24-25,24 24,0-24,0 25,-25-26,50 26,-25-25,24 0,1-25,0 0,0 0,24 0,-24-25,25 25,-25-25,24 25,-24-25,25 0,-26 1,1 24,0-25,-25 0,25 25,-25-25,0 0,0 1,25-1,-75 25,50-25,0-25,0 26</inkml:trace>
  <inkml:trace contextRef="#ctx0" brushRef="#br0" timeOffset="90780.922">18628 2356,'0'25,"25"0,-25 0,0 0,25-1,-25 1,25-25,-25 25,25-25,-1 0,1-25</inkml:trace>
  <inkml:trace contextRef="#ctx0" brushRef="#br0" timeOffset="91052.9023">18901 2307,'0'25,"-25"-1,25 1,-24 25,24-25,-25-1,0 1,0 25,25-25,-25 24,1-24,-1 0,0 0,0 0,0-1,25-48,25 24,-25-25,25 25,0-25,24 0,-24 25,0-25,0 0,0 25,-1 0,1 0,0 0,-50 25,25 0,-25 0,1 0</inkml:trace>
  <inkml:trace contextRef="#ctx0" brushRef="#br0" timeOffset="91216.1169">18479 3101,'25'-25,"0"25,0-25,25 0,-26 0,26 1,0-1,-1 0,-24 25,25-25,-26 0,1 25,0 0,0-24,0 24,-50-25</inkml:trace>
  <inkml:trace contextRef="#ctx0" brushRef="#br0" timeOffset="91400.0866">18777 2704,'0'25,"0"-1,0 1,0 0,-25 0,25 24,0 1,-24 0,24-26,-25 26,0 0,0-26,25 26,-25-25,1 24,-1-24,0 0,-25-75</inkml:trace>
  <inkml:trace contextRef="#ctx0" brushRef="#br0" timeOffset="91572.097">18852 3051,'24'25,"1"0,0-1,0 1,0 0,-1 0,1 0,-50-25,1-25,-1 25</inkml:trace>
  <inkml:trace contextRef="#ctx0" brushRef="#br0" timeOffset="99328.2877">19447 2456,'0'0,"-25"-25,50 25,-25 25,25-25,-1 0,1 0,0 24,0-24,-25 25,25-25,0 25,-1-25,1 25,-50-25,1 25,-1-25,0 0</inkml:trace>
  <inkml:trace contextRef="#ctx0" brushRef="#br0" timeOffset="99984.5168">19348 2654,'24'0,"-24"25,25 0,-25 0,0-1,0 1,0 0,0 25,0-26,0 1,0 0,0 0,0 24,0-24,0 0,0 0,-25 0,50-50,-25 0,0-25,0 26,25-26,-25 0,25 1,0 24,-1-25,1 26,-25-1,25 0,0 0,0 50,0 0,-25 0,-25-1,25 1,0 25,-25-25,25-1,-25 1,25 0,0 0,0-50,25 0,-25 0,25 1,0-1,-1 0,1 25,-25-25,25 25,0 0,0 0,-25 25,24 0,-24 0,0-1,0 26,0-25,-24 0,24-1,-25 1,25 0,-25 0,0-25,0 0,1 0,24-25,0 0,0 0,0-24,24 24,1 0,-25 0,25 1,0 24,24-25</inkml:trace>
  <inkml:trace contextRef="#ctx0" brushRef="#br0" timeOffset="100812.5012">20042 2530,'25'0,"0"0,0 25,-25 0,24-1,-24 1,0 0,0 0,0 25,0-26,0 1,0-50,25 25,0-24,0-1,24 0,-24 0,25 0,-25 0,-1 1,1 24,0-25,0 0,-50 25,0 25,0-25,1 0,-1 0,25-25,-25 25,25-25,0 0,0 1,-25-1,25 0,0 0,0 50,0 0,0 0,25-1,-25 26,0 0,0 24,-25 1,25-26,0 1,0 24,-25-24,25-25,0 24,0-24,-24-25,24 25,-25-25,0-25,25 0,-25 25,25-25,-25 25,25-24,0-1,25 25,0 0,0-25,0 25,24 0,-24-25,0 25,0 0,-1 0,1 0,0 0,-25 25,-25 0,0 0,1-1,-1 1,0 0,-25 25,26-26,-26 1,0 0,26 0,-1 0,25-1,-25-24,25 25,25-25,0 0,-1 0,1 0,0 0,0 0,0-25,24 25,-24 0,0 0,0 0,-1-24,1 24,0 0,0 0,0 0,-1 0,1-25</inkml:trace>
  <inkml:trace contextRef="#ctx0" brushRef="#br0" timeOffset="101336.4334">20588 2604,'25'-24,"24"24,-24-25,0 25,25-25,-26 25,1 0,25 0,-25-25,-1 25,1 0,-50 0,1 0,-1 0,0 25,-25-25,26 0,-1 25,0-25,25 25,-25-1,25 26,0 0,0-25,-25 24,25 1,0-1,-25 1,25 0,-24-1,24 1,0-25,0-1,0-48,0-1,24 0,1 0,-25-24,25 24,0-25,0 25,0 1,-1 24,1 0,0 24,-25 1,0 0,-25 0,25 0,0-1,-25 1,1 25,24-25,-25-25,0 24,0 1,0-25,0 0,1 0,-1-25,0 25,25-24</inkml:trace>
  <inkml:trace contextRef="#ctx0" brushRef="#br0" timeOffset="101532.2885">20613 2307,'0'0,"24"0,-24 25,25-25,0 49,25-24,-25 25,-1 24,26 0,-25 1,24-1,-24 1,0-1,0 1,0-1,-1 0,1 1,-25-26,25 1,-25-25,25 0,-25-1,-25-24</inkml:trace>
  <inkml:trace contextRef="#ctx0" brushRef="#br0" timeOffset="101708.3256">21109 2853,'-25'0,"0"0,25 24,-25 1,1 0,-1 25,0-26,0 1,0 25,1-25,-1-1,0 1,0 0,0 0,1-25,-1-25</inkml:trace>
  <inkml:trace contextRef="#ctx0" brushRef="#br0" timeOffset="101856.5941">20960 2381,'25'25,"0"0,-1-25,-24 25,25-25,0 24,0-24</inkml:trace>
  <inkml:trace contextRef="#ctx0" brushRef="#br0" timeOffset="102160.7652">21431 2456,'25'-25,"0"25,0 0,-1 0,1 0,-25 25,25-25,-50 24,0 1</inkml:trace>
  <inkml:trace contextRef="#ctx0" brushRef="#br0" timeOffset="102692.4724">21233 2753,'25'0,"-1"-24,1 24,0 0,0-25,0 0,24 25,-24-25,0 0,0 25,-1 0,1 0,0 0,-50 25,25 0,-25 0,1 24,-1-24,0 25,0-1,0-24,-24 25,49-25,-25 24,0-24,50-50,-25 0,25 25,0-49,-1 24,1 0,0 0,0 1,0-1,-1 0,-24 0,25 25,0 0,-50 25,25 0,0 0,-25-1,25 26,-24-25,24 24,0-24,-25 0,25 0,25 0,-25-1,24-24,1 25,25-50,-25 25,-1 0,1 0,25-24,-25 24,0 0,24-25,-24 25,0-25,0 25,-25-25,24 25,-24-25,25 1,-50-1,25 0,-24 0,-26-24,25 24,0 0</inkml:trace>
  <inkml:trace contextRef="#ctx0" brushRef="#br0" timeOffset="103916.4189">22175 2356,'0'-24,"25"24,-25 24,-25 1,1 0,24 0,-25 0,0-1,25 1,-25-25,25 25,25-25,0 0,0 0,-1 0,1-25,0 50,0-25,-25 25,0 0,-25-1,25 1,-25 0,0 25,1-25,-1-1,25 1,-25 0,25 0,0 0,25-1,0 1,-25 0,24 0,-24 0,0-1,0 1,0 25,0-25,0 24,-24-24,24 0,0 0,0-1,0-48,0-1,0 0,24 0</inkml:trace>
  <inkml:trace contextRef="#ctx0" brushRef="#br0" timeOffset="104120.5855">22498 2456,'25'24,"-25"1,0 0,0 25,0-1,0 1,-25 0,25 24,0-24,0 24,-25-24,25-1,0-24,0 25,0-26,0-48,0-26,25 25,-25 0</inkml:trace>
  <inkml:trace contextRef="#ctx0" brushRef="#br0" timeOffset="104420.1487">22572 2530,'0'0,"25"0,-25-25,0 0,25 1,0-1,-1 25,1 0,-25 25,0-1,0 1,0 0,-25 0,25 0,0 24,0-24,0 0,0 25,0-1,0 1,0-25,25 24,-25 1,0-1,0-24,0 0,0 25,0-26,0 1,0 0,-25-25,25 25,-24-50,-1 0,0 0</inkml:trace>
  <inkml:trace contextRef="#ctx0" brushRef="#br0" timeOffset="104592.1606">22448 2803,'0'-25,"25"25,0 0,0 0,-1 0,1 0,-50 25,1-25,-1 25</inkml:trace>
  <inkml:trace contextRef="#ctx0" brushRef="#br0" timeOffset="104720.4363">22448 2902,'0'0,"25"25,0-25,0 0,-1-25,26 25,-25 0,0 0,-1 0,-24 25,-24-25,24 25,-25 0</inkml:trace>
  <inkml:trace contextRef="#ctx0" brushRef="#br0" timeOffset="104960.485">22250 3274,'25'0,"-25"-25,24 25,1 0,25-24,-25 24,24 0,1-25,-1 25,1 0,0 0,-26 0,26 0,0 0,-25 0,24 0,-24 25,0-25,0 0,-1 0,1 0,-50 24,1-24,-1-24,0-26,0 50</inkml:trace>
  <inkml:trace contextRef="#ctx0" brushRef="#br0" timeOffset="106044.6753">23217 2555,'0'-25,"0"0,25 25,0 25,-25 0,25 0,-25-1,24 1,1 0,-25 0,0 0,0 0,0-50</inkml:trace>
  <inkml:trace contextRef="#ctx0" brushRef="#br0" timeOffset="106252.1822">23440 2406,'-24'25,"24"0,0-1,0 1,0 25,-25-1,25 1,-25 0,0-1,0 26,1-26,-1 1,0 24,0-24,0 0,1-1,24-24,-25 0,-25-50,50 0</inkml:trace>
  <inkml:trace contextRef="#ctx0" brushRef="#br0" timeOffset="106548.4145">23068 2853,'25'0,"0"-25,25 25,-26 0,26-25,0 25,-1-25,1 0,-1 25,1 0,0-24,-26 24,1 0,0 24,0-24,0 25,-25 0,0 0,-25 0,25 24,-25-24,25 0,-25 24,0-24,25 25,-24-25,-1-1,0 26,25-25,-25 0,0-1,1 1,24 0,-25-25,0 0,0 0,0 0</inkml:trace>
  <inkml:trace contextRef="#ctx0" brushRef="#br0" timeOffset="106692.0835">23366 3001,'25'0,"0"0,-1 0,1 25,-25 0,25-25,0 25,-25 0,25-25,-25 24,24-24</inkml:trace>
  <inkml:trace contextRef="#ctx0" brushRef="#br0" timeOffset="107152.0721">23937 2654,'24'0,"1"25,0-25,-25 25,0 0,25-1,-25 1,0 25,0-1,0 1,25 0,-25-26,0 26,0 0,0-1,0 1,0-25,0-1,0 1,0-50,24 25,-24-24,25-1,0-25,0 25,0-24,24-1,-24 1,0-1,24 0,-24 1,0-1,0 1,24 24,-24-25,0 25,0-24,-25 24,25 0,-50 0,0 25,0 0,0 0</inkml:trace>
  <inkml:trace contextRef="#ctx0" brushRef="#br0" timeOffset="108528.6826">2828 5110,'0'0,"25"-25,-1 50,1-25,0 0,-25 25,25-25,0 24,-1-24,-24 25,25-25,-25 25,-25 0</inkml:trace>
  <inkml:trace contextRef="#ctx0" brushRef="#br0" timeOffset="109120.0519">2704 5333,'25'25,"-25"0,24-1,-24 1,0 25,25-25,-25 24,0 1,0-1,0-24,25 25,-25-25,0-1,0 1,0 0,0-50,0 0,0 1,25-26,-25 25,25-24,-1-26,-24 26,25-1,0 25,0 0,0 1,-25-1,24 25,1 25,-25-1,0 1,0 0,0 25,-25-26,25 26,0-25,-24 0,24-1,0-48,24-1,-24 0,25 0,0 0,0 1,-25-1,25 0,-1 25,1 0,0 0,0 25,0 0,-25-1,24 26,-24-25,-24 0,24 24,-25-24,25 25,-25-26,25 1,-25 0,0 0,1-25,-1-25,25 0,0 0,0 1,25-26,-25 25,24-24,-24 24,25 0,-25 0,25 0,0 1</inkml:trace>
  <inkml:trace contextRef="#ctx0" brushRef="#br0" timeOffset="110619.9596">3621 5011,'0'-25,"25"25,0 0,25 0,-25 0,24-25,1 25,-25 0,24 0,-24 0,25 0,-26 0,26 0,-25 0,0 0,-25-25,24 25,-48-25,-1 25,0 0,0 0</inkml:trace>
  <inkml:trace contextRef="#ctx0" brushRef="#br0" timeOffset="110808.1788">3820 4787,'0'25,"0"0,0 0,0 24,25 1,-25 0,0-1,0 1,0-1,-25 1,25 0,0-1,0-24,0 0,25 0,-25-50,0 0,25 0,-25 0</inkml:trace>
  <inkml:trace contextRef="#ctx0" brushRef="#br0" timeOffset="111032.2522">4043 4738,'0'24,"0"1,0 25,0-25,0 24,0 1,0 0,0-1,0 1,0-25,0 24,0-24,0 0,0 0,0-1,0 1,-25 0</inkml:trace>
  <inkml:trace contextRef="#ctx0" brushRef="#br0" timeOffset="111192.0495">3870 5110,'24'0,"1"0,0 0,0 0,0 0</inkml:trace>
  <inkml:trace contextRef="#ctx0" brushRef="#br0" timeOffset="111291.5623">3894 5209,'25'0,"0"0,0 0,0-25,-1 25,1 0</inkml:trace>
  <inkml:trace contextRef="#ctx0" brushRef="#br0" timeOffset="111612.1502">3646 5457,'0'0,"-25"25,50-25,0-25,0 25,0-25,0 25,-1-25,26 1,-25 24,24-25,1 0,-25 0,24 25,-24-25,0 25,0-24,0 24,-25 24,0 1,-25-25,25 25,-25 0,0 24,-24-24,24 25,0-1,-25 1,1 0,-1-1,1 1,-1-1,0 1,25 0,-24-25,24-1,0 1,25-50,0 1</inkml:trace>
  <inkml:trace contextRef="#ctx0" brushRef="#br0" timeOffset="111792.3811">3969 5507,'25'0,"24"24,-24-24,0 25,24 0,-24-25,0 25,0-25,-25 25,25-25,-1 0,-24 24,-24-24,-1 25</inkml:trace>
  <inkml:trace contextRef="#ctx0" brushRef="#br0" timeOffset="111944.13">3845 5779,'25'-24,"-1"24,-24-25,25 25,25 0,-25-25,-1 25,1 0,0-25,0 25,0 0</inkml:trace>
  <inkml:trace contextRef="#ctx0" brushRef="#br0" timeOffset="112284.2254">4018 5655,'0'0,"-24"0,24-24,0 48,0 1,0 0,0 0,0 0,0 24,0-24,0 0,-25 0,25 0,-25-1,0-24,25 25,-25-25,1 0,-1 0,0 0,0 0,0 0,25-25,25 25,0 0,0 0,24-24,-24 24,25 0,-25-25,24 25,1 0,-25 0,-1 0,26 0,-25 0,0 0,-1 0,1 0,0 0,-25-25</inkml:trace>
  <inkml:trace contextRef="#ctx0" brushRef="#br0" timeOffset="112424.5559">4589 5829,'25'25,"-50"-50</inkml:trace>
  <inkml:trace contextRef="#ctx0" brushRef="#br0" timeOffset="119759.7827">15825 3696,'25'0,"0"0,0 0,0 0,-1 0,1 0,0 0,0-25,0 25,-1 0,1 0,0 0,0 0,0 0,-1 0,1 0,0 0,0 0,0 0,-1 0,1 0,0 0,0 0,0-25,0 25,-1 0,1 0,0 0,0 0,0 0,-1 0,1 0,0 0,0 0,0 0,-1 0,1 0,0 0,0 0,0-25,-1 25,1 0,0 0,0 0,0 0,-1 0,1 0,0 0,0 0,0 0,-1 0,1 0,0 0,0 0,0 0,-1 0,1 0,0 0,0 0,0 0,-1 0,1 0,0-24,0 24,0 0,-1 0,1 0,0 0,0 0,0 0,0 0,-1 0,1 0,0 0,0 0,0 0,-1 0,1 0,0 0,0 0,0 0,-1 0,1 0,0 0,0 0,0 0,-1 0,1 0,0 0,0 0,0 0,-1 0,1 0,0 0,0 0,0 0,-25 24,24-24,1 0,0 0,0 0,0 0,-1 0,1 0,0 0,0 0,0 0,-1 0,1 0,0 0,0 0,0 0,0 0,-1 0,1 0,0 0,0 0,0 0,-1 25,1-25,0 0,0 0,0 0,-1 0,1 0,0 0,0 0,0 0,-1 0,1 0,0 0,0 0,0 0,-1 0,1 0,0 0,0 0,0 0,-1 0,1-25,0 25,-25 25,25-25,0-25,-1 25,1 0,0 0,0 0,0 0,-1 0,1 0,0 0,-50-24,0 24,1-25</inkml:trace>
  <inkml:trace contextRef="#ctx0" brushRef="#br0" timeOffset="121708.5472">20191 3621,'-25'0,"0"-24,50 24,0 0,0 24,0-48,-1 24,1 0,0 0,0 0,0 0,-1 0,1 0,0 0,0 0,0 0,-1 0,1-25,0 25,0 0,0 0,-1 0,1 0,0 0,0 0,0 0,0 0,-1 0,1 0,0 0,0 0,0 0,-1 0,1 0,0-25,0 25,0 0,-1 0,1 0,25 0,-25 0,-1 0,1 0,0 0,0 0,0 0,-1 0,1 0,0 0,0 0,0 0,-1 0,1 0,0 0,0 0,0 0,-1 0,1 0,0 0,0 0,0 0,-1 0,1 25,0-25,-25-25,25 25,0 0,0 0,-1 0,1 0,0 0,0 0,0 0,-1 0,1 0,-25 25,25-25,0 0,0 0,-1 0,1 0,0 0,0 0,0-25,-1 25,1 0,-25 25,25-25,0 0,0 0,-1 0,1 0,0 0,0 25,0-25,-1-25,1 25,0 0,0 0,0 0,-1 0,1 0,0 0,0 0,0 0,-1 0,1 0,0 0,0 0,0 0,0 0,-1 0,1 0,0 0,0 0,-50 0,0 0,-24 0,24-25</inkml:trace>
  <inkml:trace contextRef="#ctx0" brushRef="#br0" timeOffset="153811.9895">5283 4911,'0'-24,"25"24,0 0,0 0,0 0,-1 0,1 0,0 0,0 0,0 0,-1 0</inkml:trace>
  <inkml:trace contextRef="#ctx0" brushRef="#br0" timeOffset="154016.2397">5184 5184,'25'0,"0"0,0 0,24 0,-24-25,25 25,-26 0,26-24,-25 24,0 0,-1-25,1 25,0 0,0-25,0 25</inkml:trace>
  <inkml:trace contextRef="#ctx0" brushRef="#br0" timeOffset="154252.3164">5432 4961,'0'25,"25"24,-25-24,0 25,0 24,0 1,0-1,0 0,0 1,0-1,25 1,-25-26,0 1,0-1,0-24,0-50,0-24,0-1,25 1</inkml:trace>
  <inkml:trace contextRef="#ctx0" brushRef="#br0" timeOffset="154592.1299">5507 5135,'0'24,"-25"1,0 0,25 25,-25-1,0 1,25-1,-24 1,24 0,-25-1,25-24,0 0,25-25,-25-50,24 1,26-1,-25 0,0-24,-1 0,1-1,0 1,0-1,24 26,-24-1,0 1,-25 24,25 0,-25 50,0 0,0 24,0-24,-25 0,25 0,25-1,0-24,-1 0,1 0,0 0,0-24,0 24,0-25,-1 25,-48-50</inkml:trace>
  <inkml:trace contextRef="#ctx0" brushRef="#br0" timeOffset="154887.8855">5779 5110,'0'0,"-24"25,24-1,0 1,24 0,-24 25,0-26,25 26,-25 0,0 24,25-24,-25-1,0 1,0-1,0 1,0-25,0 0,0-1,0 1,-25-25,25-25,-25 1,25-1,0-25,-24-24,24 24,0-24,0-1,0 1,-25 24,25 26,0-1,0 50,0-1,0 1,-25 0,25 25,-25-26,25 26,-25 0,1-1,24-24,0 0,-25-25</inkml:trace>
  <inkml:trace contextRef="#ctx0" brushRef="#br0" timeOffset="155032.3131">5928 5383,'25'0,"0"24,25-24,-26 25,1-25,0 25,0-25,0 25,-50-25,0 0</inkml:trace>
  <inkml:trace contextRef="#ctx0" brushRef="#br0" timeOffset="155428.0818">4564 5779,'25'0,"0"0,-1 25,-24 0,0 0,0 0,0 0,0-1,-24 1,24 25,-25-25,0 24,25-24</inkml:trace>
  <inkml:trace contextRef="#ctx0" brushRef="#br0" timeOffset="156956.3122">6276 4862,'0'0,"-25"0,0 0,50 0,0 0,-1 0,26-25,0 25,-26 0,26 0,0-25,-1 25,1-25,-25 25,24-25,-24 25,0 0,0 0,-1-24,1 24,-25 24,-25-24,1 25,-1-25,0 25,-25 0</inkml:trace>
  <inkml:trace contextRef="#ctx0" brushRef="#br0" timeOffset="157164.0981">6499 4663,'25'25,"-25"0,0 0,0-1,24 26,-24 0,0-1,0 26,0-26,0 1,0 0,0-1,0-24,0 0,0 0,0-1,0-48,0-1,0-25</inkml:trace>
  <inkml:trace contextRef="#ctx0" brushRef="#br0" timeOffset="157371.8697">6722 4589,'0'25,"0"-1,0 1,0 0,0 25,0-26,0 26,0 0,0-25,0 24,0 1,0-25,0 24,0-24,0 0,0 0,0-1,-25 1,25-50</inkml:trace>
  <inkml:trace contextRef="#ctx0" brushRef="#br0" timeOffset="157664.5894">6598 4936,'25'-25,"0"50,-1-25,-24 25,0 0,-24-25,24 25,-25-1,25 1,-25-25,0 25,0 0,50-25,0-25,0 25,0 0,-1 0,-24-25,25 25,0 0,-50 0,0 25,1 0</inkml:trace>
  <inkml:trace contextRef="#ctx0" brushRef="#br0" timeOffset="157924.0087">6375 5283,'0'0,"-25"25,0 0,50-50,0 25,24 0,-24-25,25 25,-25-24,24-1,-24 0,25 25,-1-25,-24 0,0 25,0-24,-1 24,1-25,0 25,-50 25,0-1,1 1,-1 0,0 25,0-1,-24 1,24-25,-25 24,1 1,-1-1,0 1,1 0,-1-26,25 1,1 0,-1-25,25-25</inkml:trace>
  <inkml:trace contextRef="#ctx0" brushRef="#br0" timeOffset="158079.8102">6747 5308,'0'0,"25"0,24 25,-24 0,0-25,25 25,-26-25,1 0,-25 24,25-24,-25 25,0 0,-25 0,-24 0</inkml:trace>
  <inkml:trace contextRef="#ctx0" brushRef="#br0" timeOffset="158223.9886">6573 5631,'25'0,"0"-25,0 25,-1-25,26 25,-25 0,0-25,-1 25,1-25</inkml:trace>
  <inkml:trace contextRef="#ctx0" brushRef="#br0" timeOffset="158359.9341">6722 5457,'0'0,"0"25,0 0,0-1,0 1,0 0,-25 0,25 0,0-1,0 1,-25 0,25 0,-24-25,24 25</inkml:trace>
  <inkml:trace contextRef="#ctx0" brushRef="#br0" timeOffset="158508.9078">6573 5779,'-25'-24,"50"48,-74-48,73 24,1 0,0 0,0-25,0 25,24 0,-24-25,25 25,-26 0,26 0,-25-25,0 25,24-25,-24 25,0 0,0-24,0 24</inkml:trace>
  <inkml:trace contextRef="#ctx0" brushRef="#br0" timeOffset="158751.8487">7218 5035,'0'-24,"0"48,25 1,0 0,-25 25,25-1,-25-24,24 25,-24-26,0 1,0 25,25-50,-25 25,0-50,0 0</inkml:trace>
  <inkml:trace contextRef="#ctx0" brushRef="#br0" timeOffset="159088.1185">7367 5085,'0'0,"25"-25,0 0,-1 25,1 0,0-24,0 24,0 0,-1 0,26 0,-25 0,0 0,-1 0,1 0,-50 0,25 24,-24 1,-1-25,0 50,0-25,-24-1,-1 26,25-25,-24 24,-1-24,25 0,0 0,1 0,48-25,1-25,0 25,25-25,-26 25,26-25,-25 25,24-25,-24 25,25-24,-25 24,-1 0,-24-25,25 25,-50 0,1-25</inkml:trace>
  <inkml:trace contextRef="#ctx0" brushRef="#br0" timeOffset="159327.9914">7491 4663,'0'25,"0"0,0 24,0-24,25 25,-25 0,0-1,0 26,0-1,0 0,0 1,0-1,0 1,0-1,0-24,0 24,0 0,0-24,0 0,0-1,0 1,0-25,0 0</inkml:trace>
  <inkml:trace contextRef="#ctx0" brushRef="#br0" timeOffset="160148.8465">8285 4589,'-25'0,"0"25,0-25,25 24,-49 1,24 0,0 0,-24 0,24-1,-25 1,25 0,25 0,-25-25,50-25,0 0,0 25,0 25,0-25,-25 50,24-25,-24 24,25 1,-25-1,0 1,0 24,-25-24,25 0,0-1,0 1,0-1,0-24,-24-74,24-1,0 25</inkml:trace>
  <inkml:trace contextRef="#ctx0" brushRef="#br0" timeOffset="160856.2337">8136 4986,'0'-25,"0"50,25-124,0 74,-1 25,1 0,0 0,0 0,-25 25,25-25,-25 24,0 1,0 0,0 0,0 0,-25-1,0 26,0-25,0 24,25-24,-24-25,-1 25,50-50,-25 0,24 1,1-1,0-25,25 1,-26 24,1-25,25 1,-25 24,-1-25,26 25,-25-24,0 24,-25 0,-25 25,25 25,-25-25,0 0,0 25,1-25,-1 0,50 0,-1 24,-24 1,0 0,25 0,-25 25,0-26,-25 26,25-25,0 24,-24 1,24-25,0 24,-25-24,25 0,0-50,0 0,0 1,25-1,-1 0,-24-25,25 26,0-1,25 0,-26-25,26 26,-25-1,24 0,-24 25,0-25,25 25,-26-25,1 25,-25 25,-25-25,1 25,-1-25,0 25,0 0,-24-25,24 0,0 24,0-24,25 25,0 0,0 0,0 24,25 1,-25 0,0-1,0 26,0-26,0 26,0-26,0 26,0-1,0-24,0-1,0 1,0-25,25-1,-25 1</inkml:trace>
  <inkml:trace contextRef="#ctx0" brushRef="#br0" timeOffset="161091.9938">9029 4564,'0'25,"0"0,-25-1,25 1,0 25,-25-25,0 24,1 1,-1 24,0-24,-25 0,26-1,-1 1,0-50,0 25</inkml:trace>
  <inkml:trace contextRef="#ctx0" brushRef="#br0" timeOffset="161256.2147">9153 4688,'0'0,"50"25,-26 0,26-1,-25 1,24 0,-24 0,0 0,0 0,-25-1,25 1,-25 0,-25-25,25 25,-25-25,0 0</inkml:trace>
  <inkml:trace contextRef="#ctx0" brushRef="#br0" timeOffset="161564.4153">9079 4787,'0'25,"24"0,1 0,0 0,0-1,-25 1,0 0,-25 0,0 0,0-25,1 24,-1-24,0 0,50 0,0 0,-1 0,1 0,0 0,-25 25,25-25,-25 25,0 0,0 0,-25-25,25 24,-25 1,0 0,-24 0,24 0,0-25</inkml:trace>
  <inkml:trace contextRef="#ctx0" brushRef="#br0" timeOffset="161992.2412">8905 5283,'0'0,"0"-24,-25 24,50 0,-25 24,25-24,-25 25,24 0,1 0,-25 24,25-24,-25 0,25 0,-25 24,0-24,0 0,25-25,-25 25,0-50,-25 25,25-25,0 0,0-24,0 24,0 0,0 0,25 1,-25-1,0 0,25 0,-1 0,1 25,0-24,0 24,24 0,-24 0,0-25,0 25,24 0,-24 0,-25 25,25-25,0 0,-50 24,25 1,-25 0,0 0,-24 0,24-1,-25 1,26 0,-26 0,25 0,0-1,1-24,24 25,24-25,1-25,0 25,25 0,-26-24,1 24,0 0,0 0,24-25,-24 25,0 0,-50-50,50 50</inkml:trace>
  <inkml:trace contextRef="#ctx0" brushRef="#br0" timeOffset="162251.9825">9723 4837,'0'-25,"25"25,0 0,0 0,0 25,-1-25,1 25,-50 0</inkml:trace>
  <inkml:trace contextRef="#ctx0" brushRef="#br0" timeOffset="162888.0015">9699 4911,'-25'0,"50"25,-25 0,0 0,0 0,24-25,-24 24,0 1,0 0,0 0,0 0,0-1,0 26,0-25,25 0,-25-1,0 1,0 0,0 0,0-50,0 0,25-24,-25 24,25-25,-25 25,25 1,-1-26,1 25,-25 0,25 1,0-1,0 25,-1 0,-24 25,0-1,0 1,0 0,-24 0,24 0,24-50,-24 0,25 25,0-25,0 0,0 25,0 0,-1 0,1 0,-25 25,0 0,0 0,0 0,-25-1,1 26,24-25,-25 0,0-1,25 1,-25 0,0 0,0-25,25-25,0 0,0 0,25-24,-25 24,25 0,0 0,-25 1,25 24,0-25,-25 0,24 0,-24 0</inkml:trace>
  <inkml:trace contextRef="#ctx0" brushRef="#br0" timeOffset="163900.1561">10691 4589,'-25'0,"0"0,25 25,-25-1,1 1,-26 0,25 25,-24-26,24 26,-25-25,25 25,1-26,-1-24,0 25,25-50,25 1,-25-1,25 0,-1-25,-24 25,25 25,0-24,0 24,0 24,-25 1,24 25,-24-25,0 49,0-24,0 24,0 1,-24-1,24-24,0-1,0 1,0-1,24-24,-73-99,49 49,25 0</inkml:trace>
  <inkml:trace contextRef="#ctx0" brushRef="#br0" timeOffset="164212.6055">10666 4837,'25'-25,"0"25,-1-25,1 25,0-25,0 25,24-24,-24 24,0 0,0 0,0 0,-1 0,1 0,0 0,0 0,-25 24,25-24,-25 25,0 0,0 25,0-25,0-1,0 26,0 0,-25-1,25 1,0-1,0 1,0 0,0-1,0 1,0-1,0-24,0 0,0 0,0 0,-25-25,0 0,0-25,1 0,-1 0,0 0,0 1,0-26,1 0,-1 1</inkml:trace>
  <inkml:trace contextRef="#ctx0" brushRef="#br0" timeOffset="164508.6489">10716 4936,'0'25,"0"0,0 0,0-1,0 26,0-25,0 0,0-1,0 1,0 0,0-50,0 0,0 1,24-26,-24 25,25-24,0 24,-25 0,25 0,0 25,-1 0,1 0,0 0,-25 25,25 0,-25 0,0-1,0 26,-25-25,25 0,-25-1,25 1,-25 0,1 0,-1-25,0 0,0 0,25-25,-25 25</inkml:trace>
  <inkml:trace contextRef="#ctx0" brushRef="#br0" timeOffset="164788.8247">11385 4341,'0'0,"25"0,-25 25,25-25,0 49,-25-24,25 0,-25 24,0-24,0 0,0 0,0 24,0-24,0-50,0 1</inkml:trace>
  <inkml:trace contextRef="#ctx0" brushRef="#br0" timeOffset="165032.116">11485 4490,'24'-75,"-24"50,-24 125,73-224,-49 99,25 25,0 0,0-25,-1 25,1 0,0 0,0 0,-25 25,25-25,-25 25,0-1,0 1,-25 0,25 0,0 0,0-1,0 1,-25-25,25 25,0 0,0 0,0-1,-25-24,0 25,1-25</inkml:trace>
  <inkml:trace contextRef="#ctx0" brushRef="#br0" timeOffset="165312.2295">11534 4514,'0'-24,"25"24,0-25,0 25,-25 25,-25-1,25 1,-25-25,25 25,-25-25,25 25,25-25,0 0,0 0,-1 0,1-25,-50 50,1 0,-26-25,25 0</inkml:trace>
  <inkml:trace contextRef="#ctx0" brushRef="#br0" timeOffset="165500.8048">11311 4762,'0'0,"-25"0,0 0,1 0,48 0,1 0,25 0,-1-24,1 24,0 0,24-25,-24 25,24-25,-24 25,24 0,-24-25,-1 25,-24 0,25 0,-26-25,1 25,-74 0,24 0</inkml:trace>
  <inkml:trace contextRef="#ctx0" brushRef="#br0" timeOffset="165939.92">11410 4787,'0'25,"0"0,0 0,25-25,-25 25,0-1,0 1,0 0,0 0,0 0,0-1,0 1,0 0,0-50,25 0,-25 1,0-1,0 0,0 0,0 0,25 1,-25-1,24 0,1 0,0 25,-25-25,25 25,0 0,-1 0,1 0,0 0,0 0,0 0,-1 25,-24 0,0 0,0 0,-24-1,24 1,0 0,0 0,-25 0,25-1,0 1,-25-25</inkml:trace>
  <inkml:trace contextRef="#ctx0" brushRef="#br0" timeOffset="166652.1206">11534 4961,'25'-25,"0"25,0 0,-1 0,-24 25,25 0,-50 0,25-1,0 1,0 0,0 0,-24-25,24-25,24 25,-24-25,0 0,0 1,0-1,0 0,0 0,0 0,-24 1,24-1,0 50,0-1,0 1,0 25,0-25,0-1,0 26,0-25,0 0,0-1,0 1,0 0,-25 0,25 0,-25-1,0-24,0 0,25-24,-24-1,-1 0,25 0,25 25,-1 0,1-25,0 25,0 0,0 0,-1 0,1 0,0 0,0 0,0 25,-1-25,-48 25,-1-25,25 25,-25 0,0-1,0-24,-24 25,24 0,-25 0,26-25,-1 25,0-25,0 24,0-24,50 0,0 0,0 0,0 0,24 0,-24 0,25 0,-1 0,-24 0,25 0,-26 0,26 0,-25-24,24-1,-24 0</inkml:trace>
  <inkml:trace contextRef="#ctx0" brushRef="#br0" timeOffset="167087.7237">12378 4465,'-25'25,"0"-25,25 24,-25 1,0 0,1 0,-1 0,25-1,-25 26,0-25,25 0,-25-1,50 1,0-25,0 0,0 0,-1-25,26 25,-25-24,24 24,-24-25,25 25,-25-25,-1 25,1-25,-50 25,25 25,-24-25,-1 0,0 25,0-25,0 25,1-25,-1 0,0 24,25 1,0 0,0 0,0 0,0 0,25 24,-25 1,0-1,0 26,-25-26,25 26,0-26,0 1,0 0,0 24,0-49,0 24,0-24</inkml:trace>
  <inkml:trace contextRef="#ctx0" brushRef="#br0" timeOffset="167596.834">12799 4465,'-25'25,"50"-1,-25 1,25-25,-25 25,25 0,0 0,-1-25,1 0,0-25,0 25,0-25,-1 0,1 0,-25 1,0-1,25 25,-50 0,25 25,-25-1,1 1,-1 0,0 0,0 0,-24-1,24 1,-25 25,1-25,24-1,-25 1,25-25,1 25,-1-25,50 0,-25-25,24 25,1 0,0-25,25 1,-1 24,1-25,24 0,-49 25,25 0,-1-25,1 25,-1 0,-24 0,0 0,0-25,-100-24,51 49</inkml:trace>
  <inkml:trace contextRef="#ctx0" brushRef="#br0" timeOffset="168192.0032">12898 4415,'0'0,"0"-25,0 1,0-26,25 25,-25 50,0 0,0 24,0 1,0 0,0-1,0 26,0-26,0 26,0-1,0-24,0 24,0-49,0 25,0-26,0 1,25-25,-25-25,0-24,25 24,-25 0,0-24,25 24,-25-25,0 25,0 0,0 1,-25 24,0 24,0 1,0 0,1 0,-1 0,0 24,0-24,0-25,25 25,-24 0,48-25,1-25,0 25,0-25,0 25,-1-25,1 25,0-24,0 24,0 24,-25 1,0 0,-25 0,25 0,-25-1,25 1,-25 0,25 0,-25-25,25 25,-24-25,24 24,24 1,1 0,0-25,-25 25,25-25,0 25,-1-1,1-24,-25 25,25-50,-25 1,0-1,0 0,0 0</inkml:trace>
  <inkml:trace contextRef="#ctx0" brushRef="#br0" timeOffset="168720.584">13097 5035,'25'0,"-50"0,50-24,-50 48,25 1,-25 25,25-25,-25 24,0-24,1 25,-1-26,25 1,-25 0,0 0,0 0,1-25,-1 0,0 0,25-25,0 0,0 0,0-24,0 24,25-25,0 1,-1-1,26 0,-25 1,24 24,-24-25,25 26,-1-26,-24 25,25 0,0 0,-26 25,26-24,0 24,-26 0,1 24,0-24,0 25,-25 0,0 0,-25 0,25 24,-25-24,0 25,1-25,-1 24,0 1,-25-25,26-1,-1 1,0-25,25 25,-25-25,0-25,25 0,0 1,0-1,0-25,25 25,-25 1,25-1,0 0,0 25,-1 0,1 0,0 25,0 0,0-1,-25 1,24 0,1 0,0 24,0-24,0 0,-1 0,-24 0,-24-25,-1-25,0 25,0-25</inkml:trace>
  <inkml:trace contextRef="#ctx0" brushRef="#br0" timeOffset="169636.8584">13841 4638,'0'-24,"25"48,0-24,-25 25,24-25,-24 25,25-25,-25 25,25-25,0 25,-25-50</inkml:trace>
  <inkml:trace contextRef="#ctx0" brushRef="#br0" timeOffset="169840.8663">14089 4316,'25'25,"-25"24,0-24,-25 25,25 24,0-24,-25 24,0-24,1 24,-1 1,0-1,0 1,0-26,1 26,-1-51,0 26,0-25,25 0,-25-1,1-24,24-24</inkml:trace>
  <inkml:trace contextRef="#ctx0" brushRef="#br0" timeOffset="170120.146">13667 4936,'25'-25,"0"25,0 0,24-24,-24 24,25-25,-1 25,1-25,0 25,-1-25,-24 25,25-25,-26 25,26 25,-25 0,0-25,-25 25,0 0,0-1,0 1,0 25,-25-25,0 24,0 1,25-25,-25 24,1 1,-1-25,0 24,0-24,0 0,1-25,-51-50,75 25,-25 25</inkml:trace>
  <inkml:trace contextRef="#ctx0" brushRef="#br0" timeOffset="170236.3267">14015 4936,'0'0,"24"25,1 0,0 0,-25-1,25 1,0 0,-1-25,-24 25,25 0,0-25,0 0</inkml:trace>
  <inkml:trace contextRef="#ctx0" brushRef="#br0" timeOffset="170656.0206">14610 4539,'0'25,"25"0,-25 24,0 1,0 0,0-1,25 26,-25-1,0 1,0-1,0-24,24-1,-24 1,0-1,0-24,25-25,-25-49,0 24,25 0,-25-25,25 1,0-1,-1 1,1-1,0-24,0 24,24-25,-24 26,0-1,0 1,0-1,-1 25,1-24,0 24,-25 0,0 50,-25-25</inkml:trace>
  <inkml:trace contextRef="#ctx0" brushRef="#br0" timeOffset="171384.1412">15329 4390,'25'0,"-25"25,25-25,0 0,0 0,-1 0,1 25,0-25,0 0,0 25,-1-25,1 25,-50-25,1 0,24 24,-50-24</inkml:trace>
  <inkml:trace contextRef="#ctx0" brushRef="#br0" timeOffset="171944.2304">15255 4638,'25'25,"-25"0,0 0,0 24,0-24,24 25,-24-25,0 24,0 1,0 0,0-26,0 26,0-25,0 0,0-1,25-24,-25-24,0-1,0 0,0 0,25-24,-25 24,25-25,-25 25,25 1,-25-1,25 0,-25 0,24 25,1 0,-25 25,0 0,0 0,0-1,25-24,0-24,0-1,-1 25,1-25,0 25,0 0,0 0,-1 0,-24 25,25-25,-25 25,0-1,0 1,0 0,0 0,0 0,-25-1,25 26,-24-25,-1 0,25-1,-25-24,0 25,25-50,-25 1,25-1,0-25,25 25,-25 1,0-26,25 25,-25 0,25 1,0-1,-1 0,1 0</inkml:trace>
  <inkml:trace contextRef="#ctx0" brushRef="#br0" timeOffset="172452.1967">16222 4390,'0'-24,"0"48,0 1,0 0,-25 0,1 0,24-1,-25 1,0 0,0 0,25 0,0-1,0 1,0 0,25 0,0-25,0 0,-25 25,24-25,-24 24,0 1,0 0,0 0,0 0,0 0,-24-1,24 1,-25 0,25 0,-25 0,50-50,-25-25,25 25,-25-24,24-26</inkml:trace>
  <inkml:trace contextRef="#ctx0" brushRef="#br0" timeOffset="172775.9945">16446 4316,'0'25,"-25"-25,25 25,-25-1,25 1,-25 0,0 0,25 0,-25-1,25 1,-24 0,24-50,24 25,-24-25,25 25,0 25,-25 0,0 0,25 24,-25 1,0 24,0-24,-25 25,25-1,0 0,-25 1,25 24,-25-25,25 1,0-1,-24-24,24-1,0 1,0-25,0 0,0-1,0-48,0-26,0 25,0-24,0-26</inkml:trace>
  <inkml:trace contextRef="#ctx0" brushRef="#br0" timeOffset="172963.8924">16570 4118,'24'0,"1"0,-25 24,25-24,0 0,0 25,-1-25,1 0,-25 25,25-25,-25 25,-25 0</inkml:trace>
  <inkml:trace contextRef="#ctx0" brushRef="#br0" timeOffset="173139.9402">16495 4465,'25'0,"0"-25,0 25,-1 0,1 0,0 0,0-25,0 25,-1 0,1 0,-25 25,-25 0,1 0,-1-1,0 1</inkml:trace>
  <inkml:trace contextRef="#ctx0" brushRef="#br0" timeOffset="173288.8308">16545 4614,'-25'24,"50"-48,-75 48,75-24,0 0,0 0,-1 0,1 0,0-24,0 24,0 0,-1 0,-24-25,25 25,0 0,-25 25,-25-25,25 24,-25-24,1 25,-1 0</inkml:trace>
  <inkml:trace contextRef="#ctx0" brushRef="#br0" timeOffset="173415.7199">16520 4787,'0'0,"-25"25,50-25,0 0,0 0,-1 0,1 0,0 0,0 0,0 0,-1 0,1 0,0-25</inkml:trace>
  <inkml:trace contextRef="#ctx0" brushRef="#br0" timeOffset="173588.45">16669 4514,'0'25,"0"0,0 0,25 0,-25 24,0-24,0 25,0-26,0 26,0 0,-25-25,25 24,-25-24,25 0,-74-50,74 50</inkml:trace>
  <inkml:trace contextRef="#ctx0" brushRef="#br0" timeOffset="173780.2416">16545 5060,'0'0,"-25"-25,50 25,0 0,-1 0,1 0,0 0,25-24,-26 24,26 0,-25 0,24 0,1-25,-25 25,0 0,-1 0,1 0,-25 25,-25-25,1-25</inkml:trace>
  <inkml:trace contextRef="#ctx0" brushRef="#br0" timeOffset="174084.2247">17264 4167,'0'25,"25"-25,-25 25,0 0,25-1,-25 1,0 0,0 0,24 0,1-50,0 0,-25 0</inkml:trace>
  <inkml:trace contextRef="#ctx0" brushRef="#br0" timeOffset="174391.995">17512 4142,'-25'25,"25"0,-25 25,25-26,-24 1,-1 0,0 0,0 0,0-1,1 1,-1 0,0-25,0 25,0-25,-24 25,24-25,0 0,0 0,1-25,48 25,1 0,0-25,0 25,24 0,1-25,0 25,-1-25,1 25,-1-24,-24 24,25 0,0-25,-26 25,1 0,0 0,0 0,-25-25,-25 25,0 0,0 0</inkml:trace>
  <inkml:trace contextRef="#ctx0" brushRef="#br0" timeOffset="174620.8883">17413 4043,'0'-25,"0"1,0 48,0 1,0 25,0-1,25 1,-25 0,0 24,-25 0,25-24,0 24,0-24,0 0,0-1,0-24,0 25,0-26,0-48,0-1,0 0</inkml:trace>
  <inkml:trace contextRef="#ctx0" brushRef="#br0" timeOffset="175048.2019">17438 4341,'-25'0,"25"25,-25-1,0 1,0 0,25 0,-24 24,-1-24,0 25,0-25,0-1,1 1,24 0,0-50,24 25,1-25,0 25,0-24,24 24,-24-25,0 25,0 0,0 0,-1-25,-24 50,25-25,-50 25,25-1,-24-24,24 25,-25 0,0 0,0 0,0-1,1-24,24 25,0 0,0 0,0 0,24 0,-24-1,0 1,25 0,-25 0,25 0,-25-1,25 1,-25 0,0 0,25-25,-25 25,0-50</inkml:trace>
  <inkml:trace contextRef="#ctx0" brushRef="#br0" timeOffset="175632.253">17462 4713,'0'-25,"0"50,25-25,-25 25,0 24,-25-24,25 0,0 25,0-26,-24 26,-1-25,25 24,-25-24,0 0,0-25,25 25,-24 0,-1-25,0 0,0-25,0 25,25-25,-24 0,-1 0,25 1,25 24,-25-25,0 0,24 0,1 0,0 1,0-1,0-25,24 25,-24-24,25-1,-1 0,1 26,-25-26,24 0,-24 26,0-1,0 0,0 25,-25-25,0 50,0 0,-25-25,25 49,0-24,0 0,0 0,25 0,-1-1,1-24,0 0,0 0,0-24,-1 24,1 0,-25-25,25 25,0-25,-50 0,0 25,0 0,1 25,-1-25,0 25,25 0,-25-1,25 1,-25 0,25 0,0 24,0-24,0 0,-24 25,24-25,0-1,-25 1,25 0,-25 0,0 0,25-1,-25 1,1-25,-1 25,0-50,-50 0,51 25,24-24</inkml:trace>
  <inkml:trace contextRef="#ctx0" brushRef="#br0" timeOffset="175835.994">17587 4787,'24'25,"1"0,0 0,0 0,0-1,-1 1,26 0,-25 0,24 0,-24-1,0-24,25 25,-26 0,1 0,-50-50</inkml:trace>
  <inkml:trace contextRef="#ctx0" brushRef="#br0" timeOffset="184192.3647">18455 4936,'-25'-25,"25"1,0 48,0 1,0 0,25-25,-25 25</inkml:trace>
  <inkml:trace contextRef="#ctx0" brushRef="#br0" timeOffset="184572.4722">18802 4415,'0'0,"-25"-25,50 25,0 0,0 0,-1 25,1-25,0 25,-25 0,-25 0</inkml:trace>
  <inkml:trace contextRef="#ctx0" brushRef="#br0" timeOffset="184864.8708">18653 4713,'-25'-25,"25"0,25 25,0-25,0 25,0 0,-1-24,1 48,0-24,-25 25,0 0,0 0,0 24,0 1,-25-25,25 25,0-1,0 1,-25-1,25-24,0 0,0 0,25 0,-25-50,25 0,0-25,-25 26,25-26,-1 25,-24-49,25 49,-25-25</inkml:trace>
  <inkml:trace contextRef="#ctx0" brushRef="#br0" timeOffset="185360.7613">19075 4415,'0'25,"25"-25,-1 0,1 0,0 0,0 0,0 0,-50 25,25 0,-25-1,0 26,0-25,1 0,-26-1,25 26,0-25,1 0,24-50,24 25,1-25,0 25,-25 25,25-25,-25 25,0-1,0 1,0 25,0-25,-25 24,0 1,25-25,-25 24,25-24,0 0,0 0,25-25,25-25,-25 25,-1 0,26-25,-25 25,24-25,-24 25,0 0,25 0,-26-24,1 24,0 0,-25-25,0 0,0 0,0 0,0-24,-25 24,25-25,-25 1,1 24</inkml:trace>
  <inkml:trace contextRef="#ctx0" brushRef="#br0" timeOffset="186651.9118">19695 4415,'0'0,"0"-25,0 50,0 0,-25 0,25 0,-25-1,1 26,-1 0,0-1,0-24,0 25,25-26,0-48,25-26,-25 25,25-24,0 24,-25 0,25 0,-1 0,-24 50,25 0,-25 0,0 24,0 1,-25 0,25-1,0 1,0-25,0 24,0-24,0 0,0 0,0-50,25 0,-25 0,25-24,0-1,0 0,-25 1,24-26,1 26,-25-1,25-24,-25 24,25 1,-25-1,0 25,0 0,0 50,25 0,-1 0,1-25,25 0,-25 0,24 0,-24-25,25 25,-26-25,1 25,0-25,0 25,-50 0,0 0,0 25,1-25,-1 25,0 0,0 0,0-1,1 1,-1 0,25 25,-25-1,25 1,0 24,0 1,0-1,0 1,0-1,0 0,0 1,0-1,0-24,0 24,0-49,0 25,0-26,25-48,-25-1</inkml:trace>
  <inkml:trace contextRef="#ctx0" brushRef="#br0" timeOffset="186888.7035">20241 4589,'-25'0,"0"25,0-1,0 1,1 0,-1 0,0 0,0-1,-24 1,24-25,25 25,-25-25,25 25,25-25,0 0,-1 25,1-25,25 0,-25 0,-1 0,26 0,-25 0,24 0,-24 0,0 0,25 0</inkml:trace>
  <inkml:trace contextRef="#ctx0" brushRef="#br0" timeOffset="187496.3541">20762 4738,'-25'-25,"25"0,-25 0,0 25,25-25,-25 1,0 24,1 0,24 24,-25 1,0 25,0-1,25 1,-25 0,25-1,0-24,0 0,0 0,25 0,0-50,0 25,0-50,-1 25,1-24,25-1,-25 0,0-24,-1 24,1 1,-25-1,25 1,-25-1,0 0,0 1,0-1,0 25,0 1,-25 24,25 24,-25 26,25 0,-24-1,-1 26,25-26,0 26,-25-1,25 0,0-24,25 0,-25-1,25 1,-1-25,1-25,0 0,0 0,0-25,-1-25,1 26,25-26,-25 25,-1-25,-24 26,25-26,0 25,-25 0,0 1,0-1,0 50,-25-1,25 1,0 25,0-25,-25 24,25 1,0 0,0-26,0 1,0 0,0 0,0 0,25-25,-25-25,0-25,0 25</inkml:trace>
  <inkml:trace contextRef="#ctx0" brushRef="#br0" timeOffset="187611.8788">21084 4341,'0'25,"25"-1,0 1,-25 0,0 0,24-25,-24 25</inkml:trace>
  <inkml:trace contextRef="#ctx0" brushRef="#br0" timeOffset="188104.9308">21332 4589,'0'25,"0"-1,0 1,0 0,0 0,0 24,-25-24,25 0,0 0,0 0,0 0,0-1,0-48,0-1,25 0,-25-25,25 25,0-24,-1 24,-24-25,25 26,0 24,-25-25,25 25,-25 25,0-1,0 1,0 25,0-25,0 24,0 1,-25-25,25 0,0-1,25-24,-25-24,25-1,-1 0,-24 0,25-25,0 26,0-1,-25-25,25 25,-1 1,-24 48,0 1,0 0,0 0,0 0,0-1,0 26,0-25,0 0,0 0,25-1,0 1,0-25,0 0</inkml:trace>
  <inkml:trace contextRef="#ctx0" brushRef="#br0" timeOffset="188860.0168">22101 4242,'0'0,"-25"0,0 24,1 26,-1 0,0-1,0 1,25 24,-25 1,25-26,-24 26,24-26,24 1,-24 0,25-26,0 26,0-25,0-25,24 0,-24 0,25-25</inkml:trace>
  <inkml:trace contextRef="#ctx0" brushRef="#br0" timeOffset="189240.3971">22448 4291,'0'25,"0"0,0 0,0 24,0 1,0-1,0 1,0 0,0 24,0-24,0-26,0 26,0-25,0 25,0-26,25-48,-25-1,0 0,25 0,0-25,-25 1,24 24,1-25,0-24,0 24,0 1,24-1,-24 1,0-1,0 25,0-24,-25 24,24 25,1-25,-25 0,0 50,0 0,-49-50</inkml:trace>
  <inkml:trace contextRef="#ctx0" brushRef="#br0" timeOffset="189564.1997">23019 4192,'0'-25,"25"25,-25 25,24-25,-24 25,25 0,-25 24,25 1,-25-1,25 1,-25 0,0-1,0-24,0 25,0-1,-25 1,25-25,-25 24,25 1,-25-25,1 24,-1 1,0 0,0-26,-24 26,24 0,-25-1,25-24,-24 0</inkml:trace>
  <inkml:trace contextRef="#ctx0" brushRef="#br0" timeOffset="191851.738">1786 7094,'25'25,"0"-25,-1 25,1-25,0 25,0-25,0 24,-1-24,-48 0</inkml:trace>
  <inkml:trace contextRef="#ctx0" brushRef="#br0" timeOffset="192116.8115">1761 7367,'25'0,"0"0,0 25,-1-25,1 25,0-25,-25 24,25 1,-25 0,0 25,0-1,-25 1,25-1,-25 1,0 0,25-26,-24 1,24 0,24-50,-24 0,25-24,0-1,0 1,0-26,-1 1,1 24,0-49,0 25,0-1,-25 1,24 24</inkml:trace>
  <inkml:trace contextRef="#ctx0" brushRef="#br0" timeOffset="192231.9138">2183 6871,'-25'-25,"50"50,-25-50,0 50,25-25,-1 25,1 0,0-1,-25 1,25 0,-25 0,0 0,-25-1</inkml:trace>
  <inkml:trace contextRef="#ctx0" brushRef="#br0" timeOffset="192784.6883">2133 7268,'0'-25,"25"25,0-25,0 0,-1 1,1 24,0 0,0 0,0 0,-1 24,1 1,-25 0,0 25,0-26,0 26,0 0,0-1,-25 1,25-1,-24-24,24 25,0-25,-25-1,0 1,25-50,-25 1,0-1,25 0,-24 0,-1 0,25 1,-25-1,0 0,50 25,0 0,0 0,-1 0,1 0,25 0,-25 0,-1 0,1 0,0 0,0 0,-25 25,0 0,0-1,-25 26,0-25,0 0,1 24,-1-24,0 0,0 0,0 24,1-49,-1 25,0-25,50 0,0-25,-1 25,1 0,0-25,0 25,24-24,-24 24,25 0,-25-25,24 25,-24-25,0 25,24-25</inkml:trace>
  <inkml:trace contextRef="#ctx0" brushRef="#br0" timeOffset="192887.8064">2803 7565,'25'0,"-25"25,-25-25</inkml:trace>
  <inkml:trace contextRef="#ctx0" brushRef="#br0" timeOffset="192979.5974">2803 7714,'0'25,"0"0,25-25</inkml:trace>
  <inkml:trace contextRef="#ctx0" brushRef="#br0" timeOffset="193413.0851">3522 7243,'-25'0,"25"25,25 0,-25 24,0-24,0 25,0-1,0 1,0-1,25-24,-25 25,0-25,0-1,0-48,-25-1</inkml:trace>
  <inkml:trace contextRef="#ctx0" brushRef="#br0" timeOffset="194704.1707">3746 6896,'-25'0,"25"25,0-1,0 1,25-25,-25 25,24-25,-24-25,25 25,-25-25,25 1,-25-1,0 0,25 0,-25 0,-25 25,25-25,-25 25,25 25,-25-25,1 25,-1-25,25 25,-25 0,25 0,-25-1</inkml:trace>
  <inkml:trace contextRef="#ctx0" brushRef="#br0" timeOffset="196060.3274">5159 6995,'25'25,"-25"0,0-1,0 26,0-25,0 24,0 1,-25-25,25 24,-24 1,-1 0,0-1,0-24,0 25,1-26,-1 1,0-25,0 25,0-25,1 0,-1 0,0 0,25-25,-25 0,25 1,-25-1,25 0,0 0,0 0,0 1,25-1,-25 0,25 25,0 0,0 0,24 0,-24 0,0 25,24 0,-24-1,0 1,0 0,0 0,-1 0,-24-1,25-24,-25 25,25-25</inkml:trace>
  <inkml:trace contextRef="#ctx0" brushRef="#br0" timeOffset="196216.345">5333 7317,'0'50,"0"-25,0 0,0-1,0 26,0-25,0 24,0-24,25 0,-25 0,0 24,0-24,0 0,-25-50</inkml:trace>
  <inkml:trace contextRef="#ctx0" brushRef="#br0" timeOffset="196559.9282">4787 6945,'25'0,"0"-24,0 24,0 0,-1 0,26 0,0-25,-26 25,26 0,0 0,-26 0,26 0,0 0,-26 0,26 0,-25 0,0 0,-1 0,-48-25,-1 0,25 0,-25 0,25-24,-25 24,25 0,0 0</inkml:trace>
  <inkml:trace contextRef="#ctx0" brushRef="#br0" timeOffset="196887.894">5854 7565,'25'0,"-25"25,25 0,-25 0,-25 0,25-1,0 1,-25-25,0 25</inkml:trace>
  <inkml:trace contextRef="#ctx0" brushRef="#br0" timeOffset="197456.173">6325 7392,'25'0,"0"0,0 0,-1 0,1-25,0 25</inkml:trace>
  <inkml:trace contextRef="#ctx0" brushRef="#br0" timeOffset="197564.3141">6623 7367,'25'-25</inkml:trace>
  <inkml:trace contextRef="#ctx0" brushRef="#br0" timeOffset="197663.8277">6796 7367,'25'0</inkml:trace>
  <inkml:trace contextRef="#ctx0" brushRef="#br0" timeOffset="198244.9874">8012 6970,'25'0,"-25"25,0 0,0 24,0 1,0 0,0-1,-25 1,25 24,-25-24,0-1,0 1,1 0,-1-26,0 26,0-25,0-25,1 25,-1-25,0 24,0-48,0 24,25-25,-24-25,24 25,0-24,0-1,0 1,24 24,-24-25,0 25,25 1,0 24,0-25,0 50,-1-25,1 0,0 24,0 1,0 0,-1 0,1 0,0-1,0 1,0 0,0-25,-25 25,24-25,1 0</inkml:trace>
  <inkml:trace contextRef="#ctx0" brushRef="#br0" timeOffset="198759.8981">8235 7268,'0'25,"0"-1,0 1,0 0,0 0,0 0,0 24,0-24,0 0,0 24,0-24,0 0,0-50,0 0,25 1,-25-1,0 0,0-25,25 26,-25-1,25 0,-25 0,24 25,1 0,-25 25,0 0,25-25,-25 25,0-1,0 1,-25 0,25 0,25-25,-25-25,0 0,0 0,25 1,-25-1,25-25,-25 25,24 25,-24-24,25 24,-25 24,0 1,0 0,0 25,0-26,0 26,25-25,-25 0,0-1,0 1,25-25,-25 25,25-50,-50 25,0-49,25 24,0 0</inkml:trace>
  <inkml:trace contextRef="#ctx0" brushRef="#br0" timeOffset="199137.1538">7739 6821,'25'0,"24"0,-24 0,25 0,-1 0,1 0,0 0,-1 0,1 0,0 0,-1 0,1 0,-1 0,-24 0,25 0,-25 0,-1 0,1 0,-50-25,25 1,-24-1,24 0,-25 0,25 0,-25-24,0 24,0 25</inkml:trace>
  <inkml:trace contextRef="#ctx0" brushRef="#br0" timeOffset="200465.0704">9252 6548,'-25'-24,"50"48,-25 1,25 25,-25-25,0 24,0 1,25-25,-25 24,-25-24,25 25,0-25,0-1,0 1,0 0,0-50</inkml:trace>
  <inkml:trace contextRef="#ctx0" brushRef="#br0" timeOffset="200731.6986">9327 6499,'24'-25,"1"25,0 0,0 0,-25-25,25 25,-1 0,1 0,0 25,-50 0,25 0,0-1,0 1,0 25,-25-25,25 24,0-24,0 0,0 0,0-1,0 1,25 0,-25 0,0 0</inkml:trace>
  <inkml:trace contextRef="#ctx0" brushRef="#br0" timeOffset="200895.8354">9302 6697,'25'0,"-1"0,1 0,0 0,0 0</inkml:trace>
  <inkml:trace contextRef="#ctx0" brushRef="#br0" timeOffset="201027.8047">9327 6796,'24'0,"1"0,0-24,0 24,0 0,-1-25,1 25</inkml:trace>
  <inkml:trace contextRef="#ctx0" brushRef="#br0" timeOffset="201443.7001">9054 7119,'-25'0,"50"0,0-25,-1 25,26-25,0 25,-1-24,26-1,-26 0,1 25,-1-25,1 0,0 25,-1-24,-24 24,0 0,0 0,-50 0,0 0,0 24,0-24,1 0,-1 0,0 25,0-25,0 25,25 0,0 0,0-1,0 1,0 0,-24 25,24-26,-25 1,25 0,0 0,25-25,-25-25,24 25,1-25,0 0,0 1,24-1,-49 0,25 25,0-25,-25 0,-25 25</inkml:trace>
  <inkml:trace contextRef="#ctx0" brushRef="#br0" timeOffset="201600.7187">9302 7045,'0'0,"-25"0,0 24,0 1,25 0,-24 25,24-26,-25 26,25 0,-25-1,25-24,-25 25,25-1,-25-24,25 0,0 0,-24-1,24-48,0-1</inkml:trace>
  <inkml:trace contextRef="#ctx0" brushRef="#br0" timeOffset="201760.5515">9252 7144,'0'0,"0"25,0-1,25 1,0 25,-25-25,25 24,-1 1,1-1,25 1,-25-25,-1 24,26-24,-25-25,24 25,-24-25,25 0,-25 0,-25-74,24 49,1 0</inkml:trace>
  <inkml:trace contextRef="#ctx0" brushRef="#br0" timeOffset="202096.8395">9947 6772,'0'0,"0"-25,24 50,1-1,-25 26,0 0,25-1,-25 26,0-1,25 1,-25-1,0-24,25 24,-25-49,0 24,0-24,25-50,-25 1,0-26,24 0,1 1,-25-1,25 1,0-26,0 26,-1-1,1-24,0 49,0-25,0 25,-25-24,24 49,-24-25,0 0,-24 50</inkml:trace>
  <inkml:trace contextRef="#ctx0" brushRef="#br0" timeOffset="203039.3699">10889 6573,'-25'25,"25"0,-24 0,-1-1,0 1,-25 0,26 0,-1 0,0-1,0 1,0 0,25-50,0 0,0 1,25 24,-25-25,25 25,0 25,-25-1,25 1,-25 25,0-25,0 24,0 1,0 0,24-1,-24-24,0 25,0-1,0-24,0 0,0-50,0 0,0 0,0 1,0-1,0-25,25 25,-25 1,0-1,0 0,25 0,-25 0,0 1,25-1,-25 0,25 0,-1 25,-24-25,25 25,-25-25,25 25,0 0,-25 25,25-25,-25 25,0 25,0-25,0-1,0 26,-25 0,25-26,-25 26,25-25,0-50,0 0,25 0,-25 1,25-26,-25 0,24 26,1-1,0 0,0 0,0 0,-1 25,1 0,0 0,0 0,0 25,0 0,-1 0,-24 0,25-1,-25 1,0 0,0 25,0-26,0 1,-25 0,25 0,-24 24,-1-24,0 0,0-25,0 25,0 0,1-25,-1 0,0-25,25 0,0 0,0-24,0 24,0-25,25 25,0 1,-1-1,1 0,0 25,-25-25,25 25,0 0,0 0,-25-25,24 25</inkml:trace>
  <inkml:trace contextRef="#ctx0" brushRef="#br0" timeOffset="203840.4763">11559 6871,'25'-25,"0"25,-1 0,1 0,0 0,25 0,-26-25,26 25,-25 0,0 0,-1-25,1 25,0 0,-50 0,0 0</inkml:trace>
  <inkml:trace contextRef="#ctx0" brushRef="#br0" timeOffset="204444.1088">12353 6474,'0'0,"0"-25,25 50,-50-25,25 25,-25 0,25-1,-25-24,25 25,-25-25,1 25,-1 0,0 0,0-1,0-24,25 25,-25-25,50 0,0-25,0 25,0 0,0-24,-1 24,1 24,0-24,-25 25,25 0,-50-25,25 25,0 24,-25-24,0 0,1 0,-1 25,25-26,-25-24,0 25,50-25,0 0,-25 25,25 0,-25 0,24-1,-24 1,0 0,0 0,0 24,0-24,-24 0,24 0,0 0,0-1,-25 1,25-74,25 24,-25 0,0-25</inkml:trace>
  <inkml:trace contextRef="#ctx0" brushRef="#br0" timeOffset="204627.6942">12502 6524,'0'24,"0"1,0 0,0 25,0-1,0 1,0-1,0 26,0-1,0-24,-25 24,25-24,0 0,0-1,0-24,0 0,0-50,0 0,25 0,-25-24,0-1</inkml:trace>
  <inkml:trace contextRef="#ctx0" brushRef="#br0" timeOffset="204903.9685">12601 6648,'0'0,"0"-25,25-25,-25 25,24 1,1 24,0 24,-25 1,25-25,-25 25,0 0,0 24,0-24,-25 0,25 25,0-26,0 26,0 0,0-1,0-24,0 25,25-1,-25-24,0 25,0-25,0 24,25-24,-25 0,-25-25,25-25,-50-25,25 26</inkml:trace>
  <inkml:trace contextRef="#ctx0" brushRef="#br0" timeOffset="205060.1727">12526 6846,'25'0,"0"0,0 0,0 0,-1 0,1 0</inkml:trace>
  <inkml:trace contextRef="#ctx0" brushRef="#br0" timeOffset="205200.078">12551 6945,'25'0,"0"0,0 0,-1 0,1 0,0 0</inkml:trace>
  <inkml:trace contextRef="#ctx0" brushRef="#br0" timeOffset="205419.9689">12328 7293,'-25'0,"25"24,25-24,0-24,0 24,-1 0,26 0,0-25,-1 25,1 0,-1 0,1 0,-25-25,24 25,1 0,0 0,-26 0,1 0,0 0,-50 0,0 0,1 0</inkml:trace>
  <inkml:trace contextRef="#ctx0" brushRef="#br0" timeOffset="205748.4663">13047 6375,'25'0,"0"0,0 0,-1 0,26-25,0 25,-1 0,1 0,0-25,-1 25,-24 0,25-25,-26 25,1 0,-50 0,1 25,-1-25,-25 0,25 0,1 25</inkml:trace>
  <inkml:trace contextRef="#ctx0" brushRef="#br0" timeOffset="205935.9961">13221 6201,'0'50,"0"-25,25-1,-25 26,0 0,0-1,0 1,0-1,0 1,0-25,0 24,0-24,25-50,-25 1,0-26,24 25</inkml:trace>
  <inkml:trace contextRef="#ctx0" brushRef="#br0" timeOffset="206124.8604">13419 6102,'0'25,"0"0,0 24,0-24,25 25,-25-1,0 1,0-1,0 1,0 0,0-1,0 1,0-25,0 24,0-24,0 0,-25-50,25 0</inkml:trace>
  <inkml:trace contextRef="#ctx0" brushRef="#br0" timeOffset="206272.7973">13295 6499,'25'0,"0"0,0 0,0 0,-25 25</inkml:trace>
  <inkml:trace contextRef="#ctx0" brushRef="#br0" timeOffset="206412.3652">13271 6623,'24'0,"1"-25,0 25,0 0,0 0,-1-25,-48 50</inkml:trace>
  <inkml:trace contextRef="#ctx0" brushRef="#br0" timeOffset="206703.9127">13097 6821,'0'0,"-25"0,0 25,50-25,0-25,24 25,-24-25,25 25,-25-24,24-1,1 25,-25-25,24 25,1-25,-25 0,0 25,-1-24,-48 24,24 24,-25-24,0 25,0 0,0-25,1 50,-26-26,25 26,-24-25,-1 25,0-1,25 1,-24-1,-1-24,25 25,1-1,24-24,-25 0</inkml:trace>
  <inkml:trace contextRef="#ctx0" brushRef="#br0" timeOffset="206880.8213">13320 6821,'25'0,"-25"25,25-25,0 25,-1-25,26 25,-25-25,0 25,24-25,-24 24,0-24,0 0,-1 25,1-25,-25 25,-25-25,1 0,-1 0</inkml:trace>
  <inkml:trace contextRef="#ctx0" brushRef="#br0" timeOffset="207163.8662">13271 7069,'0'-24,"24"24,1 0,0-25,0 25,0 0,-1 0,1-25,0 25,0 0,0-25,-50 25,0-25,0 1,0 24,1-25,24 50,0-1,0 1,0 0,0 0,0 24,0-24,0 0,-25 0,25 0,0-1,-25 1,0 0</inkml:trace>
  <inkml:trace contextRef="#ctx0" brushRef="#br0" timeOffset="207364.7597">13146 7268,'-24'0,"48"0,1 0,0 0,25 0,-25 0,24-25,1 25,-1-25,1 25,0 0,-26 0,26 0,-25-25,0 25,-1 0,-24 25,-24-50</inkml:trace>
  <inkml:trace contextRef="#ctx0" brushRef="#br0" timeOffset="208088.6086">14213 6747,'-25'0,"50"0,0 0,0 0,-1 0,26 0,-25 0,25 0,-1 0,26 0,-26 0,1 0,24 0,-24 0,-25-25,24 25,-24 0,25 0,-26-25,1 25,-50 0,1 0,-1 25,0-25,-25 0,26 25</inkml:trace>
  <inkml:trace contextRef="#ctx0" brushRef="#br0" timeOffset="208364.919">14188 6921,'25'0,"0"0,0 0,24 0,1 0,0 0,24-25,-24 25,-1 0,26 0,-26 0,1 0,-1 0,1 0,-25 0,0 0,-1 0,1 0,-25-25,25 25,-50 0,-49-50,49 25</inkml:trace>
  <inkml:trace contextRef="#ctx0" brushRef="#br0" timeOffset="208636.1391">14784 6524,'0'24,"24"-24,1 25,0 0,0 0,0-25,-1 25,26-1,-25 1,0-25,-1 25,1-25,25 25,-25-25,-25 25,24-25,-24 24,0 1,-24 0,-1 0,0 0,0 0,-24-1,24 26,-25-25,1 0,-1-1,25 1</inkml:trace>
  <inkml:trace contextRef="#ctx0" brushRef="#br0" timeOffset="209044.8272">14387 6499,'0'0,"-25"0,25 25,-25-1,25 1,-25 0,0 0,1 0,-1 24,0-24,0 0,0 0,1-1,24 1,-25 0,25 0,0 0,0 0,25-25,-1 24,-24 1,25 25,0-25,0-1,0 1,-1 0,1 0,0 0,0-1,0-24,-25 25,25-25</inkml:trace>
  <inkml:trace contextRef="#ctx0" brushRef="#br0" timeOffset="209944.1664">16098 6474,'0'0,"0"-25,0 50,0 0,0 24,-25-24,25 25,-24-1,-1 1,25-25,-25 24,0 1,0-25,1 0,-1 0,0-1,0 1,0-25,1 25,-1-50,0 0,25 1,0-1,-25-25,50 25,-25 0,25 1,0 24,-1 0,1 24,0 1,0 0,0-25,-1 25,1 0,0 0,0-1,0 1,-1 0,-24 0,25-50</inkml:trace>
  <inkml:trace contextRef="#ctx0" brushRef="#br0" timeOffset="210096.0135">16247 6672,'0'25,"0"0,0 0,0 0,0-1,0 26,0-25,0 0,0 0,0 24,0-24,0 0,-25 0</inkml:trace>
  <inkml:trace contextRef="#ctx0" brushRef="#br0" timeOffset="210415.9577">15677 6325,'24'-25,"1"25,0 0,0 0,0 0,24 0,1 0,-1 0,1 0,0 0,-1 0,-24 0,25 0,-1 0,-24 0,0 0,0 0,-1-24,1 24,-50-25,25 0,-24 0,-1 25,25-25,-25 25,25-24,-25 24</inkml:trace>
  <inkml:trace contextRef="#ctx0" brushRef="#br0" timeOffset="210600.8572">16644 6921,'-25'24,"0"1,25 0,0 0,-24 0,24-1</inkml:trace>
  <inkml:trace contextRef="#ctx0" brushRef="#br0" timeOffset="210844.7893">17041 6747,'25'0,"-1"0,1 0,0 0,0 0,0 0,-1 0,-24-25,25 25</inkml:trace>
  <inkml:trace contextRef="#ctx0" brushRef="#br0" timeOffset="210943.8285">17338 6697,'25'0,"0"-25</inkml:trace>
  <inkml:trace contextRef="#ctx0" brushRef="#br0" timeOffset="211063.9621">17686 6772,'-25'-25</inkml:trace>
  <inkml:trace contextRef="#ctx0" brushRef="#br0" timeOffset="211164.112">17859 6772,'25'0,"-25"24,0 1,0 0,0 0,0 0,0 0,0-1,-25 1,25 25,-24-25,24-1</inkml:trace>
  <inkml:trace contextRef="#ctx0" brushRef="#br0" timeOffset="211596.8047">18604 6325,'0'-25,"24"25,-24 25,0 0,0 25,0-26,-24 26,24 0,-25-1,0 1,0-1,0 1,0 0,1-26,-1 1,0 0,0 0,0-25,1 0,-1 0,25-25,-25 25,25-25,0-24,0 24,0 0,25-25,-25 26,25-1,-25 0,24 25,-24-25,25 25,0 25,0-25,-25 25,25 0,-1-1,1 1,0-25,0 25,-25 0,25 0,0-1,-1-24,1 0</inkml:trace>
  <inkml:trace contextRef="#ctx0" brushRef="#br0" timeOffset="212091.9366">18777 6573,'-25'25,"25"0,0 0,0 24,0-24,0 0,0 24,0-24,0 0,0 0,0 0,0-50,0 0,0 0,25 0,-25-24,25 24,-25-25,25 26,0-1,-1 0,-24 0,25 25,-25 50,0-25,0-1,0 1,0 25,0-25,0-1,0 1,0 0,25-50,-25 0,25 1,-25-1,25-25,-1 25,-24 1,25-1,-25 0,25 0,-25 50,0 0,25 0,-25-1,0 26,0 0,0-26,0 26,0-25,0 25,0-26,0 1,0 0,0-50,0 0</inkml:trace>
  <inkml:trace contextRef="#ctx0" brushRef="#br0" timeOffset="212440.7888">18380 6176,'-25'0,"50"0,0 0,25 25,-26-25,26 0,0 0,-1 0,1 0,0 0,-1 0,1 0,-1 0,1 0,-25 0,0 0,-1 0,1 0,0 0,-25-25,0 1,0-1,-25 0,25 0,-25 0,25 1,-24-1,-26 0</inkml:trace>
  <inkml:trace contextRef="#ctx0" brushRef="#br0" timeOffset="214360.2493">19893 6077,'0'-25,"0"50,0 0,-24-25,24 25,-25 0,25-1,-25-24,0 25,25 0,-25 0,1 0,-1-1,0-24,25 25,0-50,25 25,0 0,-1 0,-24 25,25-25,-25 25,0 0,0 0,0-1,-25 26,25-25,-24 24,24-24,-25 0,25 0,-25 0,25-1,25-24,-25 25,25 0,-1 0,-24 0,0-1,0 1,25 0,-25 0,-25 0,25 0,0-1,0 1,0 0,-24-25,24-25,0 0,24 1</inkml:trace>
  <inkml:trace contextRef="#ctx0" brushRef="#br0" timeOffset="214540.6028">19943 6400,'0'-25,"25"25,-25-25,25 25,-1 0,1 0,0 0,25-25,-26 25,1 0,0 0,0 0,0 0,-50 25,0 0</inkml:trace>
  <inkml:trace contextRef="#ctx0" brushRef="#br0" timeOffset="214687.638">19918 6623,'25'0,"0"0,0-25,-1 25,26-25,-25 25,24-25,-24 1,0 24,25-25,-26 25,1-25,0 0</inkml:trace>
  <inkml:trace contextRef="#ctx0" brushRef="#br0" timeOffset="214904.3545">20042 6152,'-25'0,"50"24,-25 1,25 25,-25-1,25 1,-25 24,25 1,-1-1,-24 1,25-1,0-24,-25 24,0-24,25-1,0 1,-25-25,24 0,1-50,-25 0</inkml:trace>
  <inkml:trace contextRef="#ctx0" brushRef="#br0" timeOffset="215064.2064">20389 6524,'-24'24,"-1"1,0 0,0 0,0 0,25-1,-24 26,-1-25,0-25,0 25,0-1,25 1,-24-25,-1 0,0 0,25-25</inkml:trace>
  <inkml:trace contextRef="#ctx0" brushRef="#br0" timeOffset="215215.9249">20117 6003,'24'0,"1"0,-25 25,25-25,0 0,0 0</inkml:trace>
  <inkml:trace contextRef="#ctx0" brushRef="#br0" timeOffset="215495.932">20489 6300,'0'0,"0"25,-25 0,25 0,0 24,0 1,0-25,-25 0,25 24,0-24,0 0,25-25,0 0,-1-25,1 0,0 25,0-49,0 24,24 0,-24 25,0-25,0 0,0 25,-50 0,0 0,0 0,0 0</inkml:trace>
  <inkml:trace contextRef="#ctx0" brushRef="#br0" timeOffset="215688.7012">20613 6226,'0'0,"0"-25,0 50,0 25,24-1,-24 1,0 24,-24-24,24 24,0 1,0-1,-25 0,25 1,0-25,0-1,-25 1,25-25,25-25,-25-25,0-25,25 1</inkml:trace>
  <inkml:trace contextRef="#ctx0" brushRef="#br0" timeOffset="216064.9753">20737 6300,'0'0,"25"25,-25 0,24-25,1 25,0 0,0-25,0-25,24 25,-24 0,0-25,0 25,-1-25,1 0,0 1,-25-1,0 0,-25 25,25-25,-25 0,25 1,-24-1,24 0,-25 50,25 0,0-1,-25 26,25 24,0-24,0 24,0-24,-25 0,25 24,0-24,0-26,0 26,0-25,-25 0,1-50,24 0</inkml:trace>
  <inkml:trace contextRef="#ctx0" brushRef="#br0" timeOffset="216400.2077">20836 6672,'0'0,"-25"-49,50 49,0 0,0 0,24-25,-24 25,0 0,0 0,-1 0,1 0,0 0,-25 25,0 0,-25-1,0 1,1 0,24 0,-50 0,25-1,0 1,1-25,-1 25,0 0,0-25,25 25,-25-25,50 0,0-25,0 25,0 0,-1 0,1 0,0-25,25 25,-26 0,1 0,0 0,25 0,-26 0,1 0,0 0,0 0</inkml:trace>
  <inkml:trace contextRef="#ctx0" brushRef="#br0" timeOffset="216740.0044">21456 6276,'25'0,"0"0,-1-25,1 25,25 0,-25 0,-1 0,1-25,0 25,0 0,-25 25,-25 0,0-25,0 24</inkml:trace>
  <inkml:trace contextRef="#ctx0" brushRef="#br0" timeOffset="216895.8456">21406 6573,'-24'0,"48"0,1-25,0 25,0 0,24 0,-24-24,25 24,-25-25,24 25,-24 0,0 0,-25-25,25 25</inkml:trace>
  <inkml:trace contextRef="#ctx0" brushRef="#br0" timeOffset="217076.4495">21630 6350,'0'25,"-25"0,25 24,0-24,-25 25,25-1,-25 1,25-1,-25-24,1 25,24-1,-25-24,25 0,25-50</inkml:trace>
  <inkml:trace contextRef="#ctx0" brushRef="#br0" timeOffset="217304.7454">21654 6573,'0'0,"0"25,0 0,0 0,-24-1,24 26,0-25,0 24,0-24,0 0,24-25,-24 25,25 0,0-25,0 0,0 0,0 0,-1 0,1 0,25-25,-25 25,-25-25,24 25,1-25,-25 0,25 25,-25-24,0-1,0 0,0 0,0 0,-25-49,25 49</inkml:trace>
  <inkml:trace contextRef="#ctx0" brushRef="#br0" timeOffset="217799.8566">22175 6052,'0'-24,"25"24,0 24,0-24,-25 25,25 0,-1 0,-24 0,25-25,0 0,-25-25,25 25,-25-25,25 0,-1 0,-24 1,25 24,-25-25,0 50,-25-1,25 1,-24 0,-1 0,0 24,0-24,0 0,1 0,-1 0,0-1,0 1,0-25,50 0,-25-25,25 25,0 0,0-24,-1 24,26 0,-25-25,0 25,-1 0,1 0,0 0,-50 25,0-1,1-24,-1 25,0 0,-25 0</inkml:trace>
  <inkml:trace contextRef="#ctx0" brushRef="#br0" timeOffset="217952.3047">22076 6573,'0'0,"25"0,0 0,0 0,24-25,-24 25,0 0,24-24,-24 24,25-25,-25 25,-1-25,1 25,0-25,0 0</inkml:trace>
  <inkml:trace contextRef="#ctx0" brushRef="#br0" timeOffset="218099.9198">22423 6350,'-24'-25,"48"50,-73-25,49 25,0 0,0-1,-25 1,25 25,-25-25,0 24,25 1,-24-25,-1 24,0 1,0-25,0 24,1-24,-1-25,0 25</inkml:trace>
  <inkml:trace contextRef="#ctx0" brushRef="#br0" timeOffset="218279.9433">22374 6648,'0'0,"25"24,-1 1,1 0,0-25,0 25,0 0,-1-1,1-24,0 25,0 0,-50-50,0 25,25-25</inkml:trace>
  <inkml:trace contextRef="#ctx0" brushRef="#br0" timeOffset="219272.0608">23242 6102,'-25'-25,"25"50,0 0,0 0,25 24,-25 1,0 24,-25-24,25 24,0-24,0 24,0-24,0-1,0 1,0-25,0 0,0-1,0 1,0-50,0 1,0-1,0 0</inkml:trace>
  <inkml:trace contextRef="#ctx0" brushRef="#br0" timeOffset="219612.4488">23267 6176,'0'0,"25"-24,-1-1,1 25,-25-25,25 25,0 0,0 0,-1 0,1 25,0 0,-50-1,25 1,0 0,0 0,0 0,0-1,-25 1,25 0,0 25,0-1,0-24,0 25,0-1,0-24,0 25,0-26,0 1,0 0,0 0,0 0,0-1,0 1,-24-50,24 1,-25 24,25-25,0 0</inkml:trace>
  <inkml:trace contextRef="#ctx0" brushRef="#br0" timeOffset="219764.1492">23242 6424,'25'0,"0"0,-1 25,1-25,0 0,0 0,0 0</inkml:trace>
  <inkml:trace contextRef="#ctx0" brushRef="#br0" timeOffset="219895.8252">23242 6598,'25'-25,"0"25,-1 0,1-25,0 25,0 0,0 0,-1 0,1 0,-74-24,24 48,0 1</inkml:trace>
  <inkml:trace contextRef="#ctx0" brushRef="#br0" timeOffset="220116.0623">23044 6871,'0'0,"0"-25,24 25,1 0,0 0,25-25,-1 25,1 0,-1-25,1 25,24 0,-24-24,0 24,-1 0,-24 0,0 0,0 0,-1 24,1-24,-50 0,1 0,-1 0,0 0</inkml:trace>
  <inkml:trace contextRef="#ctx0" brushRef="#br0" timeOffset="221159.9355">14039 7937,'25'0,"-25"25,25 25,-25 0,0-1,25 1,-25 24,0 1,0-26,25 26,-25-26,0-24,0 25,0-26,24 1,-24-50,0 1,25-1,-25-25,25 1,0-1,0 0,-1-24,1 24,0-24,0 24,0 1,0-1,-1 0,1 26,-25-1,25 0,-25 50,0 0,0-1</inkml:trace>
  <inkml:trace contextRef="#ctx0" brushRef="#br0" timeOffset="221412.8021">14684 7913,'0'24,"25"1,-25 25,25-25,-25 24,0-24,25 25,-25-1,0-24,0 0,0 0,0 0,25-25,-50 0,25-25</inkml:trace>
  <inkml:trace contextRef="#ctx0" brushRef="#br0" timeOffset="221748.348">14759 8111,'0'-49,"0"98,0-123,0 49,25 25,-25-25,24 25,1-25,0 0,0 25,0 0,-1 0,26 0,-25 0,0 0,-1 25,-24 0,0 0,-24 0,-1 0,0-1,0 1,0 25,-24-25,24 24,-25-24,26 0,-1 0,0-1,25 1,-25-25,50 0,0 0,0-25,-1 25,26-24,-25 24,24-25,-24 25,25-25,-25 25,-1-25,1 25,0 0,0 0,-25-25,-25 25,0 0</inkml:trace>
  <inkml:trace contextRef="#ctx0" brushRef="#br0" timeOffset="221940.0693">14883 7665,'-25'0,"25"24,0 26,0-25,0 49,0 1,0-26,25 26,-25 24,0-25,0 26,0-26,25 25,-25-24,0-1,0 0,0-24</inkml:trace>
  <inkml:trace contextRef="#ctx0" brushRef="#br0" timeOffset="222539.9443">15602 7590,'0'25,"-25"-25,25 25,0 0,-24 24,-1 1,25-25,-25 24,25-24,0 0,25-25,0 0,-1-25,26 25,-25-25,0 0,-1 25,1-24,0 24,-25-25,25 50,-50-1,25 1,-25 0,25 25,-25-1,-24 1,24 0,0-1,0 1,1 24,-26-24,25-1,0 1,1 0,24-26,0 1,24-25,1 0,0 0,0 0,0 0,24 0,-24 0,0 0,24 0,-24 25,0-25,0 0,0 0,-1 25,-48-50</inkml:trace>
  <inkml:trace contextRef="#ctx0" brushRef="#br0" timeOffset="222743.827">15726 8012,'0'-25,"0"50,0 0,0 0,25 24,-25 1,25-1,-25 1,25 24,-25-24,0 0,0-1,0 1,-25-1,25 1,0-25,-25 0,25-1,-25 1,0-25,1 0,-1 0,0 0</inkml:trace>
  <inkml:trace contextRef="#ctx0" brushRef="#br0" timeOffset="222867.9195">15429 8458,'0'-24,"0"48,0-73,24 49,1-25,0 25,0-25,0 0,24 25,-24-24,25 24,-26-25,26 25,-25-25,0 25,-1-25</inkml:trace>
  <inkml:trace contextRef="#ctx0" brushRef="#br0" timeOffset="223007.7627">15726 8062,'-25'24,"25"1,0 0,-24 25,24-1,-25 1,25-1,0 1,0 0,0-26,0 1,0 0</inkml:trace>
  <inkml:trace contextRef="#ctx0" brushRef="#br0" timeOffset="223436.1945">16123 7789,'0'0,"0"24,-25-24,25 25,-25 25,25-25,-24-1,24 1,0 0,0 0,24 0,1-25,0 0,0 0,0 0,24-25,-24 25,25-25,-1 25,-24 0,0 0,0-25,0 25,-1 0,-24 25,-24-25,-1 25,0-25,0 25,0-25,0 25,1-25,-1 0,0 0,0 0,25 24,25 1,-25 0,0 0,0 0,0 24,0 1,0 24,0-24,0-1,-25 26,25-26,0 1,0 0,0-1,0-24,0 0</inkml:trace>
  <inkml:trace contextRef="#ctx0" brushRef="#br0" timeOffset="225440.181">16917 7739,'0'-25,"-25"50,25 0,-25-25,0 25,1-25,-1 24,0 1,0 0,0 0,1 0,-26-1,25 1,0 0,1-25,24-25,24 25,-24-25,25 1,0 24,-25 24,25-24,-25 25,25 0,-25 25,24-1,-24 1,0 0,0-1,0 26,0-26,0 1,0-1,0-24,0 0,0 0,0-50</inkml:trace>
  <inkml:trace contextRef="#ctx0" brushRef="#br0" timeOffset="225759.9374">16892 7962,'0'0,"0"-25,25 25,-25-24,25 24,24 0,-24-25,0 25,24 0,-24 0,25 0,-25 0,-1 0,1 25,0-25,0 24,0-24,-1 25,-24 0,-24 0,24 0,0 0,0-1,0 1,0 25,0-1,-25-24,25 25,0-1,0 1,0 0,0-1,0-24,0 0,0 24,0-24,0 0,-25-25,0-25,0 0,25 1,-24-1,-1 0,0 0,-25 0</inkml:trace>
  <inkml:trace contextRef="#ctx0" brushRef="#br0" timeOffset="226072.1589">16917 8136,'0'25,"0"0,25-25,-25 24,0 26,0-25,0 0,0 24,0-24,-25 0,25 0,0-50,0 0,25 0,-25-24,24 24,-24-25,25 25,-25 1,25-1,0 25,-25-25,25 50,-1-25,-24 25,25-1,-25 1,0 0,0 0,0 0,0-1,-25 1,25 0,-24 0,-1 0,0-25,0 0,0 0,1 0,24-25,-25 0</inkml:trace>
  <inkml:trace contextRef="#ctx0" brushRef="#br0" timeOffset="226316.0589">17636 7565,'0'25,"25"0,-25 0,0 0,0 24,0-24,0 0,0 0,0 24,0-24,0-50</inkml:trace>
  <inkml:trace contextRef="#ctx0" brushRef="#br0" timeOffset="226591.9609">17686 7565,'0'0,"0"-24,25 24,-1 0,1 0,0 0,0 0,0 0,-1 0,1 0,0 0,0 0,-25 24,0 1,-25 0,25 0,0 0,0-1,0 1,0 0,0 0,0 0,-25-1,25 1,0 0,-25-25</inkml:trace>
  <inkml:trace contextRef="#ctx0" brushRef="#br0" timeOffset="226880.35">17686 7689,'25'0,"-1"0,1-24,0 24,0 24,-50-24,25 25,-25 0,0-25,1 25,48-25,1 0,0 0,0 0,0-25,-1 25,1 0,-50 0</inkml:trace>
  <inkml:trace contextRef="#ctx0" brushRef="#br0" timeOffset="227112.4035">17338 7987,'0'0,"25"0,0 0,0-25,24 25,26-25,-25 25,24-24,0 24,-24-25,24 0,-24 25,24 0,-24 0,0-25,-1 25,-24 0,0 0,0 0,-50 25,0-25,0 0,0 25,1-25,-26 0,0 25</inkml:trace>
  <inkml:trace contextRef="#ctx0" brushRef="#br0" timeOffset="227272.1402">17587 7962,'0'25,"24"0,-24 0,0 0,0 24,0-24,25 0,-25 24,0-24,0 0,0 0,0 0,0-1,0-48</inkml:trace>
  <inkml:trace contextRef="#ctx0" brushRef="#br0" timeOffset="227535.9101">17661 8062,'25'-25,"-50"50,50-75,0 50,-1-25,1 25,0 0,0 0,0-25,-1 25,1 0,0 0,0 0,0 0,-1 0,-24 25,0 0,0 0,-24 0,24-1,-25 1,25 0,0 0,0 0,-25-25,25 24,0 1,-25 0</inkml:trace>
  <inkml:trace contextRef="#ctx0" brushRef="#br0" timeOffset="228468.5008">17686 8136,'25'0,"-1"0,1-25,0 25,0 0,0 0,-1 0,-24 25,-24 0,-1 0,0-1,0 1,0 0,1-25,24 25,24-25,1 0,-25-25,25 25,0-25,-25 0,25 25,-1-24,-24-1,25 25,-25-25,0 0,0 0,0 1,-25-1,1 0,-1 25,25 25,0 0,0-1,0 26,0-25,0 24,0 1,0 0,-25-26,25 26,0-25,0 24,0-24,0 0,-25-25,25-25,-25 25,25-25,0 1,-24-1,24 0,-25 25,50 0,-1 0,1 0,0 0,0 0,0 0,24-25,-24 25,0 0,0 0,-25 25,-25-25,25 25,-25-25,0 25,0-1,1-24,-1 25,0 0,0 0,-24-25,24 25,0-25,0 24,0-24,1 0,48 0,1 0,0 0,0 0,24-24,-24 24,25 0,-1 0,1 0,-25 0,24 0,1 0,0-25,-26 25,1 0,0 0,-50 0,0 0,-24-50,24 50,0 0</inkml:trace>
  <inkml:trace contextRef="#ctx0" brushRef="#br0" timeOffset="229516.7254">18479 7565,'25'0,"0"-24,0 24,0 0,0 0,24 0,-24 0,25 0,-26 0,1 0,0 0,0 0,0-25,-1 25,-48 0,-1-25,0 25,0 0,0-25,1 25,-1 0,25-25,-25 25,0 0,25-24,-25 48,50 1,-25 0,0 25,0-26,0 1,0 0,-25 25,25-26,0 26,0-25,-24 24,24-24,-25 0,25 0,-25-50,0 50</inkml:trace>
  <inkml:trace contextRef="#ctx0" brushRef="#br0" timeOffset="229724.158">18306 7962,'-25'0,"50"0,-50-25,50 25,0-24,-1 24,26-25,0 0,24 25,-24-25,24 25,-24 0,24 0,-24-25,-1 25,1 25,0-25,-26 0,1 0,0 0,-50 0,0-25,1 25,-1-24,0 24</inkml:trace>
  <inkml:trace contextRef="#ctx0" brushRef="#br0" timeOffset="229888.8139">18852 7714,'0'0,"-75"0,75 25,-25 0,1 24,24-24,-50 25,25-1,0 1,-24 0,24-1,-25-24,25 25,1-25,24-1,-25 1,25-50,0 1,25-1,-1 0</inkml:trace>
  <inkml:trace contextRef="#ctx0" brushRef="#br0" timeOffset="230988.069">18604 7937,'49'100,"-98"-200,123 225,-74-76,0 1,0-1,0-24,0 25,0-25,0 24,0-24,0 0,0-50,0 0,0 0,0 1,0-26,0 25,25-24,-25 24,0 0,25 0,-25-24,24 24,1 0,0 0,0 25,0-25,-1 25,1 0,-50 0,25 25,0 0,0 0,0 0,0-1,0 1,0 0,0 0,0 24,0-24,0 0,-24 0,24 0,0-1,-25-48,0-1,25 0,-25 0,25 0,0 1,0-1,0 0,0 0,0 50,0 0,0 0,25-25,0-25,0 0,-1 0,1 0,25-24,-25 24,-1-25,26 25,-25 1,0-1,-25 0,24 25,1 0,-25 25,25-25,-25 25,0-1,-25-24,25 25,0 0,25 0,0 0,0-25,-1 0,1 0,0 0,0 0,0 0,-1 0,1 25,-25-1,-25 1,1-25,-1 25,0 0,0-25,0 25,1-25,-1 24,0-24,0 25,0-25,1 0,24-25,-25 25,25-24,0-1,0 0,0 0,0 0,0 1,0-1,0-25,0 25,0 0,0 1,0 48,0 1,25 25,-25 0,0-1,0 26,-25-26,25 26,0-1,0 0,-25 1,25-1,0 1,0-26,0-24,0 0,0 0</inkml:trace>
  <inkml:trace contextRef="#ctx0" brushRef="#br0" timeOffset="231291.9287">19571 7665,'25'0,"0"0,-1 0,1 0,25-25,-1 25,1 0,0 0,-1 0,1 0,-25 0,24 0,-24 0,0 0,0 0,-1 0,-48 0,24 25,-25-25,0 0,-25 0,26 24</inkml:trace>
  <inkml:trace contextRef="#ctx0" brushRef="#br0" timeOffset="231575.6591">19695 7838,'0'25,"-25"-25,25 25,0 0,0-1,0 1,0 25,0-25,0 0,0-1,0 1,0 0,-25-25,25 25,0 0,0-50</inkml:trace>
  <inkml:trace contextRef="#ctx0" brushRef="#br0" timeOffset="231999.9306">19745 7913,'24'-25,"1"25,0 0,0 0,-25 25,25-1,-25 1,0 0,0 0,0 0,-25-25,25 25,0-1,-25 1,50-25,-25-25,0 1,25-1,-1 0,1 0,0 0,-25 0,25 1,-25-1,25 0,-25 0,24 0,-24 1,0-1,-24 0,48 50,-24 0,0-1,25 26,-25-25,0 24,0 1,0 25,0-26,0 1,-25 24,25-24,-24-1,24 1,0 0,-25-26,25 26,-25-25,0 0,0-25,-24-25,24 25,25-25</inkml:trace>
  <inkml:trace contextRef="#ctx0" brushRef="#br0" timeOffset="232319.7137">20414 7863,'0'0,"-25"-25,25 0,0 1,25 24,0 24,-25 1,0 25,25-25,-25 24,0 1,0 0,0-26,0 26,0-25,0 0,0-1,0 1,0 0,0-50,0 0</inkml:trace>
  <inkml:trace contextRef="#ctx0" brushRef="#br0" timeOffset="232616.7582">20513 7863,'25'-25,"0"25,0-25,0 25,24-24,-24 24,25-25,-1 25,-24 0,25-25,-25 25,-1 0,1 0,0 0,0 0,-25 25,0 0,0-1,-25 1,25 0,-25 25,25-26,0 26,-25 0,25-25,0 24,-24 1,24-1,0-24,-25 0,25 0,0 0,-25-1,0-48,25-1,-25 25,25-50</inkml:trace>
  <inkml:trace contextRef="#ctx0" brushRef="#br0" timeOffset="232823.6344">20737 7565,'-25'0,"25"25,0 25,0-25,0 24,0 1,0 24,0-24,0-1,0 1,0 0,-25-1,25 1,0-25,0 24,0-24,-25 0</inkml:trace>
  <inkml:trace contextRef="#ctx0" brushRef="#br0" timeOffset="232979.7635">20588 8037,'0'0,"25"0,-25-25,24 25,1 0,0 0,25 0,-25 0,-1 0,1 25,-50 0,25-1</inkml:trace>
  <inkml:trace contextRef="#ctx0" brushRef="#br0" timeOffset="233136.2308">20538 8285,'25'0,"0"0,0 0,-1-25,26 25,-25-25,25 25,-26-25,1 25,0 0,0 0</inkml:trace>
  <inkml:trace contextRef="#ctx0" brushRef="#br0" timeOffset="234124.0808">21258 7615,'24'0,"1"-25,0 25,25 0,-1-25,-24 25,25 0,-1 0,-24-24,25 24,-26 0,1 0,0 0,0-25,0 25,-50 25,0-25,0 24,-24-48,24 48,-25-24</inkml:trace>
  <inkml:trace contextRef="#ctx0" brushRef="#br0" timeOffset="234296.4266">21431 7466,'-25'0,"25"25,25 25,-25-26,0 26,0 0,0 24,0-24,0-1,0 26,-25-26,25-24,0 25,0-25,0-1,0 1,25-50,-25 1,25-26</inkml:trace>
  <inkml:trace contextRef="#ctx0" brushRef="#br0" timeOffset="234523.9344">21654 7367,'0'25,"0"24,0-24,0 25,0-1,0 1,0 0,0-1,0 1,0-1,0 1,0 0,0-26,0 1,0 25,0-25,0 0,0-50,-24 0</inkml:trace>
  <inkml:trace contextRef="#ctx0" brushRef="#br0" timeOffset="235076.2449">21456 7813,'0'-24,"25"24,0 0,-1 0,1 0,-25 24,-25 1,1 0,-1 0,0-25,25 25,-25-25,50 0,0-25,0 25,-1 0,1 0,0-25,0 25,0 25,-50-25,25 25,-25-1,0 1,0 0,1 0,-26 0,25 0,0-1,-24 1,-1 0,25 0,1 0,-1-25,25 24,25-48,24-1,-24 25,25-25,-1 0,1 0,-1 1,1 24,-25-25,24 25,-24 0,0 0,0 0,-25 25,0-1,-25 1,25 0,-25 0,0 24,-24-24,24 0,-25 0,26 0,-26-1,25 1,0 0,1-25,-1 0,0 0</inkml:trace>
  <inkml:trace contextRef="#ctx0" brushRef="#br0" timeOffset="235196.3987">21630 8161,'0'0,"24"25,1-1,25 1,-25-25,0 25,-1 0,1 0,0-1,0-24,0 25</inkml:trace>
  <inkml:trace contextRef="#ctx0" brushRef="#br0" timeOffset="235559.9319">22076 7665,'0'24,"0"1,-25 0,25 25,-24-26,-1 1,25 0,-25 0,25 0,0-1,25 1,0 0,-1 0,1 0,-25 0,25-1,-25 1,0 0,-25 0,25 0,0-1,-25-24,25 25,0-50,0 1</inkml:trace>
  <inkml:trace contextRef="#ctx0" brushRef="#br0" timeOffset="235740.7784">22175 7813,'0'0,"25"-24,0-1,0 25,0 0,-1-25,1 25,0 0,0 0,0-25,-25 50,-25-25,0 25,25 0,-50-1,26 1,-1 0,0 0</inkml:trace>
  <inkml:trace contextRef="#ctx0" brushRef="#br0" timeOffset="235868.0139">22101 8012,'124'25,"-248"-50,298 25,-150-25,26 25,-25-25,0 25,24-25,-24 25,0-24,-50-1</inkml:trace>
  <inkml:trace contextRef="#ctx0" brushRef="#br0" timeOffset="236084.6935">22225 7565,'0'-24,"0"48,0 1,25 0,-25 0,25 24,-25 26,24-26,1 26,0-1,-25 1,25-26,0 26,-1-1,1-24,0-1,-25 1,25 0,-25-26,25 1,-25-50,0 1,0-1</inkml:trace>
  <inkml:trace contextRef="#ctx0" brushRef="#br0" timeOffset="236228.4294">22597 7987,'-25'0,"25"25,-25-25,1 25,-1 0,0-1,0 1,0 0,-24 0,24 0,0-1,0-24,1 25,-1-25,0-25</inkml:trace>
  <inkml:trace contextRef="#ctx0" brushRef="#br0" timeOffset="236367.8639">22349 7441,'0'25,"25"-25,0 25,-1 0,1 0,-25-1,25 1,0-25,-25 25</inkml:trace>
  <inkml:trace contextRef="#ctx0" brushRef="#br0" timeOffset="236791.928">22647 7714,'0'25,"0"0,0 0,0 24,24-24,-24 0,25-25,-25 25,25-25,0 24,0-24,0-24,-1 24,1-25,0 0,0 25,-25-25,25 0,-25 1,-25-1,25 0,-25 25,25-25,-25 25,0-25,1 1,24-1,0 0,0 50,0 0,0 24,0-24,0 49,0-24,0 24,-25-24,25 25,0-26,0 26,0-1,0-24,0-1,0 1,0-1,0-24</inkml:trace>
  <inkml:trace contextRef="#ctx0" brushRef="#br0" timeOffset="237552.8339">22969 7689,'0'25,"25"-25,-25 25,25-25,-25 25,25 0,-1-25,1 0,0 24,0-48,0 24,-1 0,1-25,0 0,0 25,-25-25,0 0,25 1,-50 24,25-25,0 0,0 0,-25 25,25-25,-25 1,0 48,25 1,-24 0,24 25,0-1,0 1,0 24,-25-24,25-1,0 1,0 0,-25-25,25 24,0-24,0 0,-25-25,0 0,25-25,-24 25,-1-25,0 0,25 1,-25 24,25-25,0 0,25 25,-25-25,25 25,0 0,-1-25,1 25,0 0,0 0,24 0,-24 0,0 0,0 0,-25 25,0 0,0 0,-25 0,0-1,0-24,1 25,-1 0,0 0,-25 0,26-1,-1-24,0 25,0 0,0-25,50 0,0 0,0 0,0 0,-1 0,1 0,25 0,-25 0,24 0,-24 0,25 0,-26 0,1 0,0 0,0 0,0 0,-25-25,0 0</inkml:trace>
  <inkml:trace contextRef="#ctx0" brushRef="#br0" timeOffset="238016.3498">23688 7516,'0'-25,"25"25,0 0,25 0,-26 0,1 0,0 0,25 0,-25 0,-1 25,1-25,-25 25,-25-25,1 0,-1 24,0-24,0 25</inkml:trace>
  <inkml:trace contextRef="#ctx0" brushRef="#br0" timeOffset="238372.1977">23639 7689,'0'0,"25"0,-1 0,1 0,25 0,-25 0,24 0,-24 0,0 0,0 0,0 0,-1 0,1 0,-25 25,-25-25,1 0,-1 0,0 25,0-25,-25 25,1-25,24 25,-25-25,26 24,-1-24,0 0,0 0,0 0,50 0,25 0,-25 0,24 0,26 0,-26 0,1 0,0 0,-1-24,1 24,-25 0,-1 0,1 0,0 0,-25-25,0 0,-25 25,25-25,-25 25</inkml:trace>
  <inkml:trace contextRef="#ctx0" brushRef="#br0" timeOffset="238552.3336">23912 7342,'-25'0,"25"25,0 0,0 24,0-24,0 25,0-1,0 1,0 0,0-1,0 1,0-25,0 24,-25-24,25 0,0 0</inkml:trace>
  <inkml:trace contextRef="#ctx0" brushRef="#br0" timeOffset="239020.7476">23837 7888,'0'0,"-25"25,1-1,-1 1,0 0,0 0,-24 0,24 0,0-1,0 1,0 0,25 0,-24-25,48-25,-24 0,25 25,0-25,0 1,-25-1,25 25,-1-25,1 50,0 0,-50 24,25-24,0 0,-25 24,25-24,0 25,0-25,0-1,25-24,0 0,0 0,0-24,24-1,-24 0,0 0,25 0,-26 1,1-1,0 0,-25 0,0 0,25 1,-25-1,-25 0,0 0,0 25,1 0,-1 25,0-25,25 25,0 0,0-1,0 1,25-25,0 25,-25 0,24-25,1 0,0 25,0-25,0 0,-1 0,1 0,0 0,0 0,0-25,-1 25,-24-25</inkml:trace>
  <inkml:trace contextRef="#ctx0" brushRef="#br0" timeOffset="239352.2465">24358 7689,'0'25,"0"0,-25 0,25 0,0-1,0 1,0 0,0 0,0 0,0-1,0 1,25-50,0 25,0-24,0-1,-1 0,1 0,0-24,0 49,0-25,-1 0,1 50,-25 0,0-1,0 1,0 0,25 0,-25 0,0-1,0 1,25 0,-25 0,-25-25,0-25,0 25,1-25</inkml:trace>
  <inkml:trace contextRef="#ctx0" brushRef="#br0" timeOffset="239527.8788">24532 7466,'0'25,"0"0,0 0,0 24,0 1,0-1,-25 1,25 24,-25-24,0 0,25-1,-24 1,24 0,0-26,-25 1,25 0,0 0</inkml:trace>
  <inkml:trace contextRef="#ctx0" brushRef="#br0" timeOffset="239864.7607">24333 8062,'0'0,"0"24,-24 1,24 25,-25-25,25 24,-25-24,25 0,0 0,0-1,25-24,0 0,-1-24,1 24,0-25,0 0,0 0,-1 0,1 25,-25-24,25-1,0 25,0-25,-1 25,-24-25,25 25,0 0,0 25,0 0,-1-25,-24 25,25-1,0 1,0 0,-25 0,0 0,25-25,-25 24,-25-24,0-24</inkml:trace>
  <inkml:trace contextRef="#ctx0" brushRef="#br0" timeOffset="243843.9269">14114 9748,'0'-25,"-25"25,75 0,-26 0,26 0,0-24,-1 24,1 0,24 0,-24-25,24 25,-24 0,0 0,-1 0,1 0,-1 0,1 0,-25 0,0 0,-1 0,1 0,-50 0,1 0,-1 0,0 0,0 0,-24 25,-1-25</inkml:trace>
  <inkml:trace contextRef="#ctx0" brushRef="#br0" timeOffset="244156.7264">14015 9922,'24'0,"1"0,0 0,0-25,24 25,1 0,0 0,24-25,1 25,-1 0,-24 0,24-25,0 25,-24 0,0 0,-1 0,1 0,-25 0,-1 0,1 0,0 0,0 0,-50 0,0 0,0-24,1-1</inkml:trace>
  <inkml:trace contextRef="#ctx0" brushRef="#br0" timeOffset="244412.7617">14808 9426,'-24'25,"48"-25,-24 24,0 1,25 0,0 0,0 0,0-1,-1-24,26 25,-25 0,0 0,-1 0,1-25,0 24,0 1,0-25,-25 25,24-25,-24 25,0 0,-24-25,24 24,-25 1,0 0,-25 0,26 24,-1-24,-50 25,26-25,-1 0</inkml:trace>
  <inkml:trace contextRef="#ctx0" brushRef="#br0" timeOffset="244795.8522">14312 9401,'-25'0,"25"25,-24-25,24 25,-25-1,0 1,0 25,0-25,1 24,-1 1,0-25,0-1,0 1,1 0,-1 0,0 0,25-1,0 1,25-25,0 25,-25 0,24-25,26 25,-25-1,0-24,24 25,-24 0,25 0,-1-25,1 25,0 0,-50-75,49 50</inkml:trace>
  <inkml:trace contextRef="#ctx0" brushRef="#br0" timeOffset="245279.6919">15900 9550,'0'25,"0"-1,0 1,0 0,-25 0,25 24,0-24,-25 25,0-1,1 1,-1-25,0 24,-25-24,26 25,-1-25,-25 0,25-25,1 24,-1-24,0 0,25-24,-25 24,25-25,0 0,0 0,-25 0,50 0,-25 1,25-1,0 0,0 25,-1 0,1 0,25 25,-25-25,-1 25,1-1,0-24,0 25,0 0,-1-25,-24 25,25-25,-25 25,25-25,0-25</inkml:trace>
  <inkml:trace contextRef="#ctx0" brushRef="#br0" timeOffset="245440.3067">16024 9823,'0'24,"0"1,0 0,0 0,0 24,0-24,0 25,0-25,-25 24,25-24,0 0,0 0,0 0,0-1,-25-48</inkml:trace>
  <inkml:trace contextRef="#ctx0" brushRef="#br0" timeOffset="245788.1321">15553 9525,'-25'-25,"50"25,-1 0,1 0,0 25,25-50,-1 25,-24 0,25 0,-1 0,1 0,-1 0,-24 0,25 0,-1 0,-24 0,0 0,0 0,0 0,-1 0,-24-25,-24 25,24-24,-25-1,25 0,0 0,-25 25,25-25,-25 1,25-1</inkml:trace>
  <inkml:trace contextRef="#ctx0" brushRef="#br0" timeOffset="245967.9064">16396 9947,'-25'24,"25"1,0 0,0 0,0 0,0 0,-25-1,25 1,0 0,0 0</inkml:trace>
  <inkml:trace contextRef="#ctx0" brushRef="#br0" timeOffset="246180.812">16743 9872,'0'25,"25"-25,0 0,0 0,-1-25,1 25</inkml:trace>
  <inkml:trace contextRef="#ctx0" brushRef="#br0" timeOffset="246268.1759">17016 9823,'25'0</inkml:trace>
  <inkml:trace contextRef="#ctx0" brushRef="#br0" timeOffset="246372.0973">17338 9897,'0'25</inkml:trace>
  <inkml:trace contextRef="#ctx0" brushRef="#br0" timeOffset="246483.9418">17438 10021,'-25'25,"25"0,0 0,0 24,-25-24,0 0,25 24</inkml:trace>
  <inkml:trace contextRef="#ctx0" brushRef="#br0" timeOffset="246967.7562">18207 9451,'0'24,"0"1,0 25,0-1,0-24,0 50,-25-26,0 1,25-1,-50 1,26 0,-1-1,0-24,0 25,0-25,1-25,-1 0,0 24,25-48,-25 24,0 0,25-25,-24 0,24 0,0 0,-25 0,25-24,0 24,0 0,25 25,-25-25,24 25,1-24,0 24,25 24,-26-24,1 0,25 25,-25-25,24 25,-24 0,0-25,0 25,-1-1,1-24,0 25</inkml:trace>
  <inkml:trace contextRef="#ctx0" brushRef="#br0" timeOffset="247455.9119">18355 9773,'0'25,"0"0,0-1,0 1,0 0,0 0,0 0,0-1,0 26,0-25,0 0,-24 0,48-25,-24-25,0 0,0 0,0 0,25-24,-25 24,25-25,-25 25,25 1,0-1,-25 0,24 25,-24 25,0 0,0-1,0 1,0 0,0 25,0-26,-24 1,24 0,0 0,24-25,-24-25,0 0,25 0,-25 1,25-26,-25 25,25 0,0 1,0 48,-25 1,0 0,0 25,0-26,24 26,-24-25,0 25,0-26,25 1,0 0,0-25,-25-25,0 0,0 1,0-1</inkml:trace>
  <inkml:trace contextRef="#ctx0" brushRef="#br0" timeOffset="247788.5704">17884 9426,'25'0,"0"0,0 0,-1 0,26 0,24 25,-24-25,24 0,1 0,-1 0,1 0,-26 0,26 0,-26 0,-24 0,25 0,-25 0,-1 0,-48-25,-1 0,25 0,-25 0,0 1,0-1,-24-50,24 51,0-26</inkml:trace>
  <inkml:trace contextRef="#ctx0" brushRef="#br0" timeOffset="248259.7745">19348 9103,'0'25,"0"0,0 25,0-26,0 26,-25 0,25-1,0 1,0-25,0-1,0 26,-25-25,25 0,-50-75,50 25,25 0</inkml:trace>
  <inkml:trace contextRef="#ctx0" brushRef="#br0" timeOffset="248543.6671">19397 9079,'0'0,"0"-25,25 25,0 0,0 0,-1 0,1 0,0 0,0 0,-25 25,0-1,0 1,0 0,0 0,0 0,0-1,0 1,0 0,0 0,0 0,0-1,0 1,0 0,0 0,-25 0,25-1,25-24,-25 25,-25-25,-25-25</inkml:trace>
  <inkml:trace contextRef="#ctx0" brushRef="#br0" timeOffset="248712.016">19348 9302,'24'0,"1"0,0 0,0 0,-25-25,25 50,-1-25,-48-25</inkml:trace>
  <inkml:trace contextRef="#ctx0" brushRef="#br0" timeOffset="248835.8956">19422 9401,'0'0,"0"-25,25 25,0 0,-1-25,1 25,0-24,0 24,-50-50</inkml:trace>
  <inkml:trace contextRef="#ctx0" brushRef="#br0" timeOffset="249044.7513">19124 9674,'25'-25,"0"25,0 0,24-25,26 25,-26-25,26 1,-1-1,-24 0,24 0,-24 25,0 0,-1 0,-24-25,0 25,-25 25,-25-25</inkml:trace>
  <inkml:trace contextRef="#ctx0" brushRef="#br0" timeOffset="249239.9201">19621 9525,'-75'50,"150"-100,-150 124,50-49,25 0,0 0,0 0,-25 24,25-24,-24 0,24 24,0-24,0 0,24-25,1 0,0-25,0 25,0-49,0 24,24 0,-24 0,0 0,-25 1,25-1,-50-50</inkml:trace>
  <inkml:trace contextRef="#ctx0" brushRef="#br0" timeOffset="249395.9158">19323 9649,'0'0,"-25"25,0 0,25-1,0 26,-25 0,1-26,24 26,-25 0,0-1,0 1,0-25,25 24,-24-24,24 0,-25-25</inkml:trace>
  <inkml:trace contextRef="#ctx0" brushRef="#br0" timeOffset="249575.8443">19372 9699,'25'24,"-25"1,25 0,-25 25,25-26,0 26,-1 0,1-26,0 26,0-25,25 0,-26 0,26-25,-25 24,24-24,-24 0,0-74,0 49</inkml:trace>
  <inkml:trace contextRef="#ctx0" brushRef="#br0" timeOffset="249923.912">20017 9426,'0'0,"0"25,25-1,-25 1,0 25,0-1,25 26,-25-26,0 1,0 24,0-24,0 0,0-26,0 26,25-75,-25-24,25-1,-1 0,1 1,0-1,25-24,-26-1,1 1,0 24,0 1,0-1,-1 1,-24 24,25 0,-25 0,25 25,-50 25</inkml:trace>
  <inkml:trace contextRef="#ctx0" brushRef="#br0" timeOffset="250200.0862">20538 9252,'25'0,"0"0,0 25,-1-25,-24 25,25 0,0-25,0 24,0-24,-25 25,25-25,-50 25,0-25</inkml:trace>
  <inkml:trace contextRef="#ctx0" brushRef="#br0" timeOffset="250779.9102">20489 9451,'24'0,"-24"24,0 1,0 0,0 0,0 24,25-24,-25 25,0-25,0 24,0-24,0 0,0 0,0-1,0 1,0 0,0-50,0 0,0 1,0-1,25 0,-25-25,25 1,0 24,-1-25,1 1,0 24,0 0,0 25,0 0,-25 25,24-25,-24 25,0 0,0-1,-24 1,24 0,0 0,0 0,24-50,-24 0,25 25,0-25,0 0,0 25,-1-24,1 24,0 24,0 1,-25 0,0 0,-25 0,25-1,-25 26,0-25,1 0,24-1,-25 1,0-25,25 25,-25-25,0 0,25-25,-24 0,24 1,24-1,-24 0,25 0,0 0,-25 1,25-1,24 0,-49 0,25 25,0-25,-25 1</inkml:trace>
  <inkml:trace contextRef="#ctx0" brushRef="#br0" timeOffset="251251.4119">21233 9525,'25'0,"-1"-25,1 25,25 0,-25 0,24-25,1 25,-25 0,24 0,-24 0,0 0,0 0,-1 0</inkml:trace>
  <inkml:trace contextRef="#ctx0" brushRef="#br0" timeOffset="251704.7774">21927 9103,'-24'25,"-1"0,25 0,-25 0,0 24,0-24,1 0,24 24,-25-24,25 0,-25-25,50 25,-25-50,25 25,24 0,-24-25,25 25,-1-25,26 25,-26-24,1 24,-1-25,1 25,-25 0,0 0,-50 25,0-25,0 0,0 24,1-24,-1 25,0-25,0 0,0 0,1 25,24 0,0 24,0-24,0 25,0-1,0 26,0-26,0 1,0 24,0 1,0-26,0 26,0-25,0-1,0 1,-25-25,25 24,0-24</inkml:trace>
  <inkml:trace contextRef="#ctx0" brushRef="#br0" timeOffset="252491.9134">22423 9426,'25'-25,"0"25,0 0,0 0,24-25,-24 25,25 0,-26-25,1 25,25 0,-25 0,0-24,-1 24,-48 0,-1 0,0 0</inkml:trace>
  <inkml:trace contextRef="#ctx0" brushRef="#br0" timeOffset="252731.687">22647 9054,'0'-25,"0"50,0 0,24-1,-24 1,0 25,0-1,0 1,0 24,0 1,0-26,0 26,-24-1,24 1,0-1,-25-24,25-1,0 1,-25-25,25-1,0 1,0-50,-25-24,25 24,0 0</inkml:trace>
  <inkml:trace contextRef="#ctx0" brushRef="#br0" timeOffset="253576.8091">22647 9475,'-25'0,"25"25,-25 0,25 0,-25 24,0-24,25 25,-24-25,24-1,0 1,0 0,24-25,-24-25,25 25,0-49,25 24,-26-25,1 25,0-24,0 24,25-25,-26 26,1-1,0 0,-25 0,25 0,0 25,-25 25,0 0,0 0,0 0,-25-1,25 1,0 25,0-1,-25 1,25-25,0 24,-25-24,25 25,0-25,-25-1,25 1,0 0,0-50,0 0,0 1,0-1,25 0,-25-25,25 1,-25-1,25 1,-25-1,25 0,-1 1,-24-1,25 25,0 1,0 24,-25-25,25 25,-1 25,-24-1,25 1,-25 0,-25 0,25 0,-24-1,24 1,0 0,24-25,-24 25,25-25,-25 25,25-25,-25 24,25 1,-25 0,0 0,0 0,0-1,-25 1,25 0,-25 0,0-25,25 25,-24-1,-1-24,0 25,0-25,25 25,-25-25,1-25,-1 25,0-25,25 1,-25-1,25 0,0 0,0 0,25 1,0 24,0 0,-1 24,1-24,0 25,0 0,0-25,24 25,-24 0,0-1,0 1,-1 0,1-25,0 25,0 0,0-25,-25 24,24-48</inkml:trace>
  <inkml:trace contextRef="#ctx0" brushRef="#br0" timeOffset="253795.7591">23267 9525,'25'-25,"-1"25,26 0,-25-25,0 25,24 0,1-24,-25 24,-1 0,1 0,0 0,0 0,-50 0</inkml:trace>
  <inkml:trace contextRef="#ctx0" brushRef="#br0" timeOffset="253948.2721">23515 9277,'-25'25,"25"0,0-1,0 26,0 0,-25-1,25-24,-25 25,1-1,24 1,-25-25,0 24,0-24,0 0,1 0,24-1,-25-24</inkml:trace>
  <inkml:trace contextRef="#ctx0" brushRef="#br0" timeOffset="254088.2977">23416 9674,'0'0,"24"25,1-25,0 24,0 1,0 0,-1-25,1 25,0 0,0-1,0 1,-1 0,1-25</inkml:trace>
  <inkml:trace contextRef="#ctx0" brushRef="#br0" timeOffset="254424.0572">23862 9277,'0'25,"0"0,0-1,0 1,0 0,-25 25,25-26,0 1,-25-25,25 25,0 0,0 0,0-1,25 1,-25 0,0 0,0 24,0-24,0 0,0 25,0-26,0 1,0 0,0 0,0 0,0-50</inkml:trace>
  <inkml:trace contextRef="#ctx0" brushRef="#br0" timeOffset="254615.9043">23986 9451,'25'-25,"0"0,0 25,-1 0,1-25,25 25,-25-25,-1 25,1 0,0 0,0-24,0 48,-50 1,0 0,0-25,0 25,1 0,-1-25,-25 24</inkml:trace>
  <inkml:trace contextRef="#ctx0" brushRef="#br0" timeOffset="254768.6695">23961 9599,'0'0,"25"0,0 0,0-24,0 24,-1 0,1 0,0 0,0-25,0 25,-1 0,1 0,0-25,-25 0,-25 25</inkml:trace>
  <inkml:trace contextRef="#ctx0" brushRef="#br0" timeOffset="254992.8294">24085 9153,'-24'25,"48"0,-24-1,0 26,0 0,25-1,-25 1,0 24,25-24,-25-1,0 26,25-26,-25 1,25 0,-25-1,0 1,0-25,24 24,-24-24,0-50,0 0,25 1</inkml:trace>
  <inkml:trace contextRef="#ctx0" brushRef="#br0" timeOffset="255148.1225">24358 9599,'0'-24,"0"48,0-24,-25 0,25 25,-24 0,-1 0,0 0,0-1,0 1,1-25,-1 25,-25 0,25-25,1 0,-1 0</inkml:trace>
  <inkml:trace contextRef="#ctx0" brushRef="#br0" timeOffset="255280.0241">24135 9178,'0'0,"25"0,0 0,-1 25,1-25,-25 24,25-24</inkml:trace>
  <inkml:trace contextRef="#ctx0" brushRef="#br0" timeOffset="255688.1764">24408 9376,'0'25,"0"0,0 0,0-1,0 1,25 0,-1 0,1-25,0 0,0 0,0-25,24 25,-24-25,0 0,0 25,-1-24,-24-1,25 25,-25-25,0 0,-25 25,25-25,0 1,-24-1,24 0,-25 25,25-25,-25 0,25 50,-25-25,25 25,0 0,0 0,-25 24,25-24,0 25,-24 24,24-24,-25 24,25-24,-25 24,0 0,25-24,0 0,-25-1,25 1,0-25,0 0,0-1,0-48,0-1,25 0,-25-25</inkml:trace>
  <inkml:trace contextRef="#ctx0" brushRef="#br0" timeOffset="256348.109">24755 9327,'0'0,"-25"0,50 0,-25 24,0 1,25 0,-25 0,25-25,-1 25,1-25,0 0,0 0,0 0,0 0,-1-25,1 0,-25 0,-25 0,25 1,-24-1,24 0,0 0,0 0,-25 25,25 25,0 25,-25-25,25 24,-25 1,25-1,0 1,-25 0,25-1,0 1,0-25,-25-1,25 1,0 0,0 0,0 0,-24-50,-1 25,25-25,-25 0,25 0,0 1,0-1,0 0,25 25,0 0,-1-25,1 50,0-25,0 0,-25 25,25-25,-25 25,0-1,0 1,0 0,-25 0,25 0,-25-1,0 1,0 0,1 0,24 0,-25-25,50 0,-1 0,1 0,0 0,0 0,25 0,-26 0,26 0,0 0,-26 0,26 0,-25 0,-124 0</inkml:trace>
  <inkml:trace contextRef="#ctx0" brushRef="#br0" timeOffset="257580.2614">22151 10542,'0'0,"0"-25,24 25,1-25,0 25,0 0,0 0,24 0,-24 0,0 0,0 0,-1 25,1-25,0 0,-25 25,-25 0,25 0,-49-25,24 24,-25 1,25 0,-24 0,24 0,-25 24,26-49,-1 25,0 0,0-25,0 25,50-25,0 0,0-25,0 25,24 0,1-25,-1 25,-24 0,25 0,-25-25,24 25,-24 0,0-25</inkml:trace>
  <inkml:trace contextRef="#ctx0" brushRef="#br0" timeOffset="257943.7139">22374 10592,'0'0,"-25"24,25 1,0 0,-25 25,0-1,25-24,-24 25,-1-1,0 1,25-25,-25 24,25-24,-25 0,25 0,0-1,25-48,0-1,0 0,0 0,-1-24,1 24,0 0,-25 0,25 0,0 25,-25 25,0 0,0 25,-25-26,25 26,0-25,0 24,0-24,25 25,-25-25,24-25,1 25,0-25,0 0,0 0,24-25,-24 0,0 0,24 0,-24 0,0 25,0-24,-25-1,0 0,0 0,0 0,-25 1</inkml:trace>
  <inkml:trace contextRef="#ctx0" brushRef="#br0" timeOffset="258599.8972">22969 10294,'0'25,"0"0,0-1,25 1,-25 0,0 0,0 0,25-1,0-24,-1-24,1 24,0-25,0 0,0 0,-1 0,-24 1,0 48,-24 1,-1 0,0 0,0 0,0-1,1 26,-1-25,-25 0,25-1,25 1,-24-25,-1 25,50-25,-25-25,24 25,1-25,25 25,-25 0,24-24,-24 24,0 0,0 0,-1 0,1 24,-25 1,-25 0,1 0,-26 0,25-1,-24 1,-1 0,25 0,-24 0,24-1,0 1,0-25,25 25,25-25,0 0,0-25,-1 25,26-25,-25 1,24 24,-24-25,25 25,-25-25,-1 25,1 0,-25-25</inkml:trace>
  <inkml:trace contextRef="#ctx0" brushRef="#br0" timeOffset="258752.578">23192 10666,'0'0,"-24"0,24 25,0 24,-25-24,25 25,-25-25,0 24,25 1,-25-1,-24 1,24-25,0 24,0 1,1-25,-1 25,0-50,25 24,-25-48</inkml:trace>
  <inkml:trace contextRef="#ctx0" brushRef="#br0" timeOffset="258896.0573">23093 10988,'25'25,"0"0,0 0,-1 0,-24-1,25 1,0 0,-25 0,25 0,0 0,-1-1,-24-48,25 24</inkml:trace>
  <inkml:trace contextRef="#ctx0" brushRef="#br0" timeOffset="259444.1239">23688 10517,'-24'-25,"24"50,-25 0,0 0,25 0,-25-25,0 24,25 1,25-25,-25 25,25-25,-25 25,25-25,-25 25,0-1,25 1,-25 0,-25 25,25-26,0 26,-25-25,25 0,0 24,-25-24,25 0,0 0,0-1,0 1,0 0,0 0,0-50</inkml:trace>
  <inkml:trace contextRef="#ctx0" brushRef="#br0" timeOffset="259660.4747">23837 10542,'25'25,"-25"24,0-24,25 25,-25-1,0-24,-25 25,25-1,0 1,0-25,-25 24,25-24,0 0,-25 0,25 0,0-50,0 0</inkml:trace>
  <inkml:trace contextRef="#ctx0" brushRef="#br0" timeOffset="259960.8096">23961 10592,'0'0,"0"-25,25 25,-25-25,25 25,0-25,0 25,-25 25,0 0,0 0,-25-1,25 1,0 0,0 0,0 0,0 24,0-24,-25 0,25 0,0 24,0-24,0 25,0-1,0-24,0 0,0 24,25-24,-25 0,0 0,-25-75,25 25</inkml:trace>
  <inkml:trace contextRef="#ctx0" brushRef="#br0" timeOffset="260136.4418">23887 10815,'25'0,"0"25,-1-25,1 0,0 0</inkml:trace>
  <inkml:trace contextRef="#ctx0" brushRef="#br0" timeOffset="260284.3818">23862 10964,'25'0,"0"0,0 0,-1 0,-24 24,25-24,0 0,-25 25,-25-25,25 25</inkml:trace>
  <inkml:trace contextRef="#ctx0" brushRef="#br0" timeOffset="260556.7032">23664 11237,'24'0,"1"0,0 0,0 0,24 0,-24-25,25 25,-25 0,24 0,1 0,-25 0,24 0,-24 0,25 0,-25 0,-1 0,1 0,25 0,-50 25,25-25,-50 0</inkml:trace>
  <inkml:trace contextRef="#ctx0" brushRef="#br0" timeOffset="266196.6083">3101 12105,'24'0,"1"0,0 24,0-24,0 25,-1-25,-24 25,0 0,0 0,0 0,0-1,-24 1,24 0,-25 0,0 0,0-1,0 1,1 0,-1 0,0-25,0 25,0-25,1 24,-1-24,0 0,0 0,0 0,25-24,0-1,25 0,0 25,0-25,0 25,-1 0,1 0,25 0,-25 0,24 0,-24 25,0-25,24 0,-24 0,0 0,0 0,0 25,-1-25,1-25,-25 0</inkml:trace>
  <inkml:trace contextRef="#ctx0" brushRef="#br0" timeOffset="266507.6946">3547 11782,'0'25,"0"0,25 0,0-25,-25 24,24-48,1 24,-25-25,25 0,-25 0,0 0,-25 1,0-1,1 25,-1 25,0-1,25 1,-25-25</inkml:trace>
  <inkml:trace contextRef="#ctx0" brushRef="#br0" timeOffset="270823.885">4713 11782,'0'-25,"0"1,0-1,0 50,25-25,-25 24,24 26,-24 0,25-1,-25 26,25-26,-25 26,25-1,-25 1,25-26,-25 26,0-26,25-24,-25 25,0-26,24-24,-24-24,0-1,25 0,-25-49,25 24,0-24,-25-1,25 1,-1-1,1 1,0-1,0 26,-25-1,25 1,-1-1,-24 25,25 0,-25 1,0-1,25 25,-25 25</inkml:trace>
  <inkml:trace contextRef="#ctx0" brushRef="#br0" timeOffset="271168.1107">5556 11658,'25'0,"0"0,-25 25,25-25,-1 0,-24 25,25-25,0 0,-25 25,25-25,-25 24,-25-24,0 25</inkml:trace>
  <inkml:trace contextRef="#ctx0" brushRef="#br0" timeOffset="271804.6415">5507 11832,'0'25,"24"-1,-24 1,0 0,25 0,-25 24,0-24,0 0,0 25,0-26,0 1,0 0,0 25,0-25,0-1,0 1,0 0,0-50,0 0,0 1,25-26,-25 25,0-25,0 1,25 24,0-25,-25 26,24-1,1 0,0 25,0 0,0 25,-25 0,0-1,0 1,0 25,0-25,0-1,0 1,0-50,24 1,1 24,-25-25,25 0,25 25,-25 0,-1 0,1 0,-25 25,25 0,-25-1,0 1,0 0,0 0,0 0,0 24,-25-49,25 25,-25 0,25 0,-24-25,-1-25,25 0,0 0,0 1,0-26,0 25,25 0,-25 0,24-24,1 24,0 0,0 0,0 1,-1 24</inkml:trace>
  <inkml:trace contextRef="#ctx0" brushRef="#br0" timeOffset="272635.6148">6424 11609,'0'-25,"-24"50,24-1,-25 1,0 0,0 0,0 0,1-25,24 24,-25-24,0 25,0-25,50 0,0 0,0 0,-1 0,1 0,0 0,0 0,0 25,-25 0,0 0,0-1,-25 1,0 0,25 0,-25 0,0-1,1 1,24-50,24 1,1 24,0 0,0 24,-25 1,0 0,0 0,0 0,-25-1,25 1,0 0,0 0,-25 0,25-50,25 0,-25 0,25-24,0-26,-1 26,1-26,0 26</inkml:trace>
  <inkml:trace contextRef="#ctx0" brushRef="#br0" timeOffset="272952.5743">6623 11509,'25'0,"-50"0,25 0,0 25,0 0,-25 0,0 0,0 24,25-24,-24 25,24-26,-25 1,50-50,-25 1,0-1,24 25,-24-25,25 25,-25 25,25 24,-25-24,0 50,0-26,0 26,25-1,-25 0,0 26,0-26,0 25,0-24,0-1,0 1,0-26,0 1,0-1,0-24,0 0,0 0,0-50,0 0,0-24,0-1,-25 0,25-24</inkml:trace>
  <inkml:trace contextRef="#ctx0" brushRef="#br0" timeOffset="273140.6869">6747 11261,'25'0,"-25"25,24-25,1 25,0 0,0-25,0 25,0-25,-25 24,0 1,-25-25,25 25</inkml:trace>
  <inkml:trace contextRef="#ctx0" brushRef="#br0" timeOffset="273295.7764">6722 11559,'0'0,"0"25,25-25,0 0,-1 0,1 0,0 0,0 0,0-25,0 25,-1 0,-48 25</inkml:trace>
  <inkml:trace contextRef="#ctx0" brushRef="#br0" timeOffset="273611.8822">6697 11782,'0'25,"0"-50,25 50,0-25,0 0,-1-25,26 25,-25 0,0-25,0 25,-1 0,-24 25,-24-25,24 25,-25-25,0 25,0 0,0-1,0 1,1 0,-1 0,0 0,0-25,0 24,50-24,0 0,0 0,24-24,-24 24,0-25,25 25,-25-25,-1 25,1-25,0 25,0 0,-50-25</inkml:trace>
  <inkml:trace contextRef="#ctx0" brushRef="#br0" timeOffset="273971.7362">6846 11609,'0'24,"0"1,0 25,0-25,25 24,-25-24,0 25,0-1,0 1,0-1,0 1,-25 0,25-26,0 26,0-25,-25 0,0 0,1-25,-1 0,0 0,50 0,0-25,-1 25,1 0,25 0,-25-25,0 25,24 0,-24-25,25 25,-26 0,1 0,0 0,0 0,0 0,-50 0,0 0,25-25,-50 25</inkml:trace>
  <inkml:trace contextRef="#ctx0" brushRef="#br0" timeOffset="274616.474">7541 11435,'0'0,"-25"0,25 25,25-25,-25 25,0-1,24 1,-24 0,0 0,25 0,0-25,-25-25</inkml:trace>
  <inkml:trace contextRef="#ctx0" brushRef="#br0" timeOffset="274972.9087">7739 11385,'0'0,"25"0,-25 25,0 0,-25 0,25 0,-25-1,0 1,25 0,-24 0,-1 0,0-1,0 1,0 0,1 0,-1 0,-25-1,25-24,1 25,-1-25,0 0,0 0,0 0,1 0,48 0,1 0,0-25,25 25,-1-24,1 24,-1-25,1 25,0 0,-1 0,-24 0,25 0,-26 0,1-25,0 25,0 0,-25-25,-25 0,0 25,0-24</inkml:trace>
  <inkml:trace contextRef="#ctx0" brushRef="#br0" timeOffset="275252.0129">7640 11162,'-25'-25,"25"50,0 0,25 0,-25 0,0 24,0 1,0-1,0 1,0 24,0-24,0 24,0-24,0 24,0-24,0 0,0-1,0 1,0-1,0-24,0 0,0 0,0 0,0-50,0 0,-50-49,50 49,0-25</inkml:trace>
  <inkml:trace contextRef="#ctx0" brushRef="#br0" timeOffset="275663.6314">7665 11633,'0'0,"-25"25,25 0,-25 0,0 24,0-24,1 0,-1 25,0-26,0 1,25 0,-25 0,50-25,0 0,0-25,24 25,-24-25,0 0,25 25,-26-24,1 24,0 0,-25 24,-25-24,25 25,0 0,-25 0,1 0,-1-1,25 1,-25 0,0-25,25 25,-25 0,50-1,0-24,-25 25,25 0,0 0,-1 0,-24 0,25-1,-25 1,0 0,25-25,-25 25,0-50,0 0,0 0,0 1,0-1,0-25</inkml:trace>
  <inkml:trace contextRef="#ctx0" brushRef="#br0" timeOffset="276204.265">7764 11956,'0'-25,"0"50,0-25,0 25,0-1,0 26,0-25,0 24,-25-24,25 25,-25-25,0 24,25-24,-24 0,-1-25,25 25,-25-25,0 0,0 0,1-25,-1 0,25 0,-25 25,25-24,0-1,25-25,-25 25,25 0,-1-24,26-1,-25 1,24 24,-24-25,25 1,-25 24,-1-25,1 25,25 25,-50-24,25 24,-25 24,0 1,0 0,-25 0,25 0,0-1,25-24,-25 25,24-25,1 0,0-25,0 25,0-24,24 24,-24-25,-25 0,25 25,0-25,-50 25,0 25,0 0,1 0,24-1,-25 1,0 0,25 25,-25-26,0 1,25 0,-25 25,25-26,-24 1,24 0,-25 0,0 0,25 0,-25-1,0 1,1 0,-1 0,0-25,0 0,0 0,25-25,-24 25</inkml:trace>
  <inkml:trace contextRef="#ctx0" brushRef="#br0" timeOffset="276372.3769">7739 12055,'25'0,"-50"0,75 25,-26 0,1-1,0 1,25 0,-26 0,1 0,0 0,25-25,-25 24,24 1,-24-25,0 25,24-25,-24 0,0 0,0-25,0 25</inkml:trace>
  <inkml:trace contextRef="#ctx0" brushRef="#br0" timeOffset="277060.662">8384 11807,'0'25,"25"0,-25-1,0 1,0 0,0 25,0-26,0 1,0 0,0 0,0-50,0 0,0 0,25 1,-25-26,24 25,1-24,-25 24,25 0,-25 0,25 25,-25 25,0 0,0 0,0-1,0 26,0-25,0 0,0 24,0-24,0 0,0-50,25 0,-25 0,24-24,1 24,0-25,0 1,-25-1,25 1,-1-1,-24 25,0 50,0 0,-24 0,24-1,-25 26,25-25,-25 0,25-1,0-48,25-1,-25 0,0 0,25 0,-1 25,-24 25,0 0,25 25,-25-1,0 1,0-1,0 26,0-1,0-24,-25 24,25 1,0-1,0-24,-24-1,24 1,0-25,0 0,0-1,0-48,0-1,0 0,0-25,0 1,0-1</inkml:trace>
  <inkml:trace contextRef="#ctx0" brushRef="#br0" timeOffset="277251.5188">8830 11385,'25'0,"0"25,0-25,0 25,-1-25,1 25,0-25,-25 25</inkml:trace>
  <inkml:trace contextRef="#ctx0" brushRef="#br0" timeOffset="277416.2248">8806 11658,'24'0,"1"0,0 0,0-25,0 25,-1 0,1 0,0-24,-25 48,-25 1,25 0</inkml:trace>
  <inkml:trace contextRef="#ctx0" brushRef="#br0" timeOffset="277576.0212">8830 11832,'0'0,"25"0,0 0,0-25,0 25,-1 0,1 0,0 0,0 0,0 0,-50 25,0 0,25-1,-25-24</inkml:trace>
  <inkml:trace contextRef="#ctx0" brushRef="#br0" timeOffset="277723.7126">8781 12005,'49'25,"-98"-50,123 25,-49 0,25-24,-26 24,1 0,0-25,0 25,0 0,0 0,-1 0,-24-25</inkml:trace>
  <inkml:trace contextRef="#ctx0" brushRef="#br0" timeOffset="278067.8803">8979 11733,'0'24,"0"1,0 0,0 0,25 24,-25 1,0-25,0 24,0 1,0-25,-25 24,25-24,0 0,0 0,-25 0,1 0,-1-25,0 0,25-25,-25 25,25-25,25 25,0 0,0 0,-1 0,1 0,25-25,-25 25,0 0,-1 0,1-25,0 25,0 0,0 0,-1 0</inkml:trace>
  <inkml:trace contextRef="#ctx0" brushRef="#br0" timeOffset="278396.8536">9475 11956,'0'-25,"25"25,0 0,0-25,0 25,-1 0,26-25,-25 25,0 0,-1 0,1 0,0 0,0 0,0 0,-50-24</inkml:trace>
  <inkml:trace contextRef="#ctx0" brushRef="#br0" timeOffset="278599.873">10145 12105,'25'0,"-50"0</inkml:trace>
  <inkml:trace contextRef="#ctx0" brushRef="#br0" timeOffset="282683.7283">4837 13370,'0'-25,"25"25,24 0,-24 0,25 0,-1 0,1 0,-25-25,24 25,1 0,0-25,-26 25,1 0,25 0,-25 0,-25-24,24 24,-48 24,-1-24,0 25,0-25,0 0,1 25,-1-25</inkml:trace>
  <inkml:trace contextRef="#ctx0" brushRef="#br0" timeOffset="282868.3649">4986 13171,'0'-25,"0"50,0-25,25 0,-25 25,24 25,-24-25,0 24,25 1,-25-1,0 1,0-25,0 24,0-24,0 0,25-25,-25-50,25 26</inkml:trace>
  <inkml:trace contextRef="#ctx0" brushRef="#br0" timeOffset="283196.0241">5333 13072,'0'25,"0"-50,0 75,0-26,0 1,0 0,0 0,0 25,0-26,-25 1,25 25,-25-1,1-24,-1 25,0-25,0 24,-24 1,24-25,-25-1,25 1,-24 0,24 0,0-25,0 0,-24 25,24-25,25-25,25 25,0-25,24 0,1 25,-1-25,26 1,-26 24,1-25,0 25,-1 0,1-25,-1 25,-24 0,0 0,0 0,0 0,-50-25,0 25,0 0,0-25,1 25</inkml:trace>
  <inkml:trace contextRef="#ctx0" brushRef="#br0" timeOffset="283363.7847">5184 13419,'-25'25,"50"-50,-50 75,25-25,0 0,0 24,0 1,-24-25,24 24,-25 1,0-1,0 1,-24 0,24 24,0-49,0 24,0-24,1 0,24 0,-25-25,25-25,0 0</inkml:trace>
  <inkml:trace contextRef="#ctx0" brushRef="#br0" timeOffset="283924.6485">5085 13767,'0'24,"25"1,-25 0,0 0,25 0,-25 24,0 1,24-1,-24-24,0 25,0-1,0 1,0-25,0 0,0-1,0 1,0-50,0 1,0-1,0 0,0 0,25-24,-25 24,0-25,-25 1,25 24,0 0,0-25,25 50,-25-24,0-1,25 25,0 0,0 0,-1 0,1 0,0 0,0 0,0 0,-1 0,1 0,0 0,0 25,-50-1,25 1,-25-25,0 50,1-50,-1 49,0-49,0 25,0 0,1 0,-1 0,0-25,0 24,0-24,50 0,0 0,0 0,0 0,-1-24,26 24,-25-25,24 25,1 0,-25-25,0 25,-1 0,1 0,0 0,-50 0,0 0,1 0,-1-25</inkml:trace>
  <inkml:trace contextRef="#ctx0" brushRef="#br0" timeOffset="285067.9085">6474 13444,'0'0,"0"-25,0 50,25-25,-25 25,0 0,0 0,0 24,0 1,0-25,-25 24,25 1,-25-1,0-24,1 25,-1-1,-25-24,25 25,1-50,-1 25,0-1,0-24,0 0,1 0,-1 0,0-24,0-1,25 0,-25 0,25-24,0 24,25-25,-25 25,25-24,0 24,0 0,24 25,-24 0,0 0,0 25,24-25,-24 25,0 0,0-25,-1 24,1 1,0-25,-25 25,25-25,0 25,-25 0,24-25,1 0</inkml:trace>
  <inkml:trace contextRef="#ctx0" brushRef="#br0" timeOffset="285252.472">6697 13717,'0'25,"0"0,0-1,0 1,0 25,0-25,0 24,0-24,0 0,0 0,0-1,0 1,0 0,0-50,-25 0,25 1</inkml:trace>
  <inkml:trace contextRef="#ctx0" brushRef="#br0" timeOffset="285580.1309">6127 13395,'-25'-25,"50"0,0 25,-1 0,1 0,25 0,-1 0,1 0,0 0,-1 0,1 0,-1 0,1 0,-25 0,24 0,-24 0,0 0,0 0,-25-25,-25 25,0-25,25 1,-25-1,25 0,-24 0,-26-25,50 26,0-1</inkml:trace>
  <inkml:trace contextRef="#ctx0" brushRef="#br0" timeOffset="285799.8708">6995 13965,'0'25,"0"0,25-1</inkml:trace>
  <inkml:trace contextRef="#ctx0" brushRef="#br0" timeOffset="285944.7453">7342 13816,'25'0,"-25"-25,0 1,25 24</inkml:trace>
  <inkml:trace contextRef="#ctx0" brushRef="#br0" timeOffset="286027.8923">7541 13742,'74'25,"-148"-50</inkml:trace>
  <inkml:trace contextRef="#ctx0" brushRef="#br0" timeOffset="286135.6141">7888 13692,'25'25</inkml:trace>
  <inkml:trace contextRef="#ctx0" brushRef="#br0" timeOffset="286320.1521">8285 13841,'-25'25,"25"0,-25-1,25 1,0 0,-25-25,25 25,-24 0</inkml:trace>
  <inkml:trace contextRef="#ctx0" brushRef="#br0" timeOffset="287392.7855">9451 13271,'0'-25,"-25"25,25 25,0-1,0 1,0 0,0 0,0 0,0 24,0-24,0 25,-25-1,25-24,-25 25,25-26,-25 26,1-25,-1 24,25-24,-25 0,0 0,25 0,-25-25,1 0,-1 0,0 0,0-25,0 0,1 0,24-24,-25 24,25 0,0 0,0 0,0 1,25-1,-1 0,1 25,0 25,25-25,-26 25,1-25,0 24,0 1,24-25,-49 25,25 0,0 0,0-1,0-24,-25 25,24 0,-24 0,25-25,-25 25,25-25</inkml:trace>
  <inkml:trace contextRef="#ctx0" brushRef="#br0" timeOffset="287707.6694">9773 13667,'-25'25,"0"-25,25 25,-24-25,-1 25,0 0,25-1,0 1,25 0,0-25,-1 25,1-25,0 25,0-1,-25 1,0 0,-25 0,0 0,0-25,1 24,-1-24,0 0,0 0,-24-49,24 49,-25-25</inkml:trace>
  <inkml:trace contextRef="#ctx0" brushRef="#br0" timeOffset="288119.8918">9103 13271,'25'-25,"0"25,25 0,-1 0,1 0,-1 0,26 0,-26 0,26 0,-26 0,26-25,-50 25,24 0,-24 0,0 25,0-25,-50-25,0 25,0-25,0 0,25 0,-24 25,-1-24,0-26,0 25,-24 0,24-24</inkml:trace>
  <inkml:trace contextRef="#ctx0" brushRef="#br0" timeOffset="290043.8897">10368 13047,'25'0,"0"0,0 0,0 0,-1-25,1 25,0 0,0 0,0 0,-1 0,-24 25</inkml:trace>
  <inkml:trace contextRef="#ctx0" brushRef="#br0" timeOffset="290263.5895">10244 13395,'-24'0,"48"0,1 0,0-25,25 25,-26-25,26 25,0-25,-1 25,1-25,-1 25,-24-24,25 24,-25 0,-1 0,1 0,-50 0,1 0,-1 0,0 0</inkml:trace>
  <inkml:trace contextRef="#ctx0" brushRef="#br0" timeOffset="290479.6299">10517 13122,'0'-25,"0"50,0-1,0 1,0 0,0 25,0 24,0-24,0 24,0 1,0 24,0-25,0 1,0-1,0-24,0 24,0-49,0 24,0-24,0-50,0 1,0-1,0-25</inkml:trace>
  <inkml:trace contextRef="#ctx0" brushRef="#br0" timeOffset="290867.8777">10517 13494,'0'-25,"0"50,-25-25,25 25,-24-1,-1 1,0 25,0-1,0-24,1 25,24-1,-25-24,0 0,25 0,25-50,0 0,-1-24,1 24,25-25,-25 25,24-24,-24 24,25-25,-26 26,26-1,-25 0,0 0,-1 0,1 1,0-1,0 25,-25-25,0 0,0 0,0 50,0 0,0 0,25 24,-25 1,0-25,0 24,0-24,0 25,0-25,0-1,24 1,-24 0,0-50,0 0,25 1</inkml:trace>
  <inkml:trace contextRef="#ctx0" brushRef="#br0" timeOffset="291140.657">10914 13395,'0'-75,"0"150,25-150,0 75,-1 0,1 25,0 0,-25 0,0-1,0 1,-25 0,25 0,-25 0,1-1,-1 1,0 0,0 0,0 0,1-25,48 0,1 0,0 0,0-25,0 25,-1 0,1-25,0 25,0-25</inkml:trace>
  <inkml:trace contextRef="#ctx0" brushRef="#br0" timeOffset="291747.5029">11509 13990,'0'25,"0"-1,0 1,0 0,0 0,-24-25,24-25,0 0,-25 0,25 1,0-26,-25 25,25-24,0-1,-25 0,25 1,0-1,0-24,0 24,0-24,0 24,0 1,25-1,-25 0,25 26,0-1,-25 0,24 25,-24-25,25 25,0 25,0-25,-25 25,25 0,-25-1,-25 1,25 25,0-25,-25-1,25 1,0 0,25-25,0 0,-25 25,24-25,1 25,0-25,-25 24,0 1,25 0,-50 0,25 0,0-1,0 1,-25 0,25 0,-25 0,1-50</inkml:trace>
  <inkml:trace contextRef="#ctx0" brushRef="#br0" timeOffset="291908.2827">11832 13494,'-25'0,"50"25,-25-1,0 1,0 0,0 0,0 0,0 24,0-24,-25 0,25 0,0-1,-25-48</inkml:trace>
  <inkml:trace contextRef="#ctx0" brushRef="#br0" timeOffset="292199.7856">11261 13022,'50'0,"-25"0,0 0,24 0,1 0,-1 25,1-25,0 0,24 0,-24 0,-1 0,1 0,-25 0,-1 0,1 0,-25-25,-25 25,25-24,-24 24,-1-25,25 0,-25 0,0 25,0-25,-24-24</inkml:trace>
  <inkml:trace contextRef="#ctx0" brushRef="#br0" timeOffset="292379.7974">12129 13643,'-24'24,"24"1,0 0,0 0,0 0</inkml:trace>
  <inkml:trace contextRef="#ctx0" brushRef="#br0" timeOffset="292597.0269">12551 13444,'25'0,"0"0,0 0,-1 0,-24-25,25 25</inkml:trace>
  <inkml:trace contextRef="#ctx0" brushRef="#br0" timeOffset="292691.9134">12774 13419,'0'0,"25"0,0 0,0 0,0-24</inkml:trace>
  <inkml:trace contextRef="#ctx0" brushRef="#br0" timeOffset="292819.719">13196 13370,'0'25,"0"-1,-25-24</inkml:trace>
  <inkml:trace contextRef="#ctx0" brushRef="#br0" timeOffset="292928.109">13444 13469,'0'0,"0"99,0-49,0-25,-25-1,25 26,-24-25</inkml:trace>
  <inkml:trace contextRef="#ctx0" brushRef="#br0" timeOffset="293543.7087">14089 14039,'-25'-24,"0"24,1-25,-1 0,25-25,-25 26,0-1,25-25,0 1,-25-26,25 26,-24-26,24 1,0-1,0 26,0-26,24 1,-24 24,25 25,-25 1,25-1,0 0,-25 0,25 25,-1 0,1 0,0 0,-25 25,25-25,0 25,-25 0,0 24,0-24,0 0,0 0,0 0,-25-1,25 1,-25 0,25-50,25 25,0 0,-1 25,-24 0,0 0,0-1,0 26,-24-25,24 0,-25 24,25-24,0 0,-25-25,25 25</inkml:trace>
  <inkml:trace contextRef="#ctx0" brushRef="#br0" timeOffset="293784.6832">14362 13246,'0'25,"25"-25,-25 24,0 1,0 0,0 0,0 24,-25 1,25-25,0 24,-25 1,25 0,0-26,0 1,0 0,25 0,0-25,0 0,-1-25,1 0,-25 0,25 1,-25-1,0 0,0 0</inkml:trace>
  <inkml:trace contextRef="#ctx0" brushRef="#br0" timeOffset="293948.62">14263 13469,'24'0,"1"0,0 0,0 0,0 0,0 0,-1 0,1 0,0 0,0 0,0-25,-50 0</inkml:trace>
  <inkml:trace contextRef="#ctx0" brushRef="#br0" timeOffset="294307.9551">13742 12923,'-25'0,"50"0,0 0,-1 0,26 0,0 0,-1 0,1 0,24 0,-24 25,-1-25,26 0,-26 0,1 0,-25 0,0 25,0-25,-1 0,-24-25,-24 25,24-25,-25 0,25 1,-25 24,0-25,25-25,-25 25,0 1,1-26,-1 25</inkml:trace>
  <inkml:trace contextRef="#ctx0" brushRef="#br0" timeOffset="294783.9971">14908 12824,'0'-25,"24"25,1 0,0 0,0 0,24 0,-24-25,0 25,0 0,0 0,-1 0,1 0,0-24,-50 24</inkml:trace>
  <inkml:trace contextRef="#ctx0" brushRef="#br0" timeOffset="294940.7457">15056 12650,'-24'0,"48"0,-48 25,24 0,0 0,0 0,0 24,0 1,0-25,0 24,0-24,-25 25,25-26,0 1,0 0,-25 0,25 0,-25-1,0-24</inkml:trace>
  <inkml:trace contextRef="#ctx0" brushRef="#br0" timeOffset="295135.7452">14660 13171,'0'0,"-25"-25,50 25,-1-24,26 24,0 0,-1-25,1 25,24-25,1 25,-26 0,26 0,-26 0,1 0,-1 0,1 0,-25 0,0 0,0 0,-50 0</inkml:trace>
  <inkml:trace contextRef="#ctx0" brushRef="#br0" timeOffset="295324.4276">15180 12898,'-24'25,"24"0,-25 25,25-26,-25 26,0 0,0-1,1-24,-1 25,0-1,0 1,-24-25,49 24,-25-24,0 0,0-50,50 25,-25-25</inkml:trace>
  <inkml:trace contextRef="#ctx0" brushRef="#br0" timeOffset="296476.6549">15056 13196,'25'99,"-50"-198,50 223,-25-74,0-25,0 24,0-24,0 25,0-26,0 1,0-50,0 1,0-1,0 0,25-25,-25 26,0-1,0 0,25 0,-25 0,0 1,25 24,-25-25,24 25,1 0,0 0,-25 25,0-1,0 1,-25 0,25 0,0 0,0-1,0 1,0 0,0 0,0 0,0-1,0 1,0 0,-25-50,25 0,0 1,-24-1,24 0,0 0,-25 0,25 1,0-1,0 50,0-1,25 1,-1-50,1 25,0-24,0-26,0 25,-1-24,26-1,-25 0,0 25,24-24,-24 24,0 0,0 0,0 25,-25 25,0 0,0 0,-25 0,25-1,0 1,0 0,0 0,25-25,-25 25,24-25,1 0,0 0,0 0,0 0,-1 25,1-1,-25 1,0 0,-25-25,25 25,-24-25,24 25,-25-1,0-24,0 25,0 0,1-25,-1 25,0-25,0 0,25-25,-25 0,1 0,24 1,0-1,0 0,0 0,0 0,0 1,0-1,0 0,0 50,0 0,0-1,0 1,0 25,0-1,0 26,0-26,0 26,0-26,0 26,-25-1,25 1,0-26,0 26,0-51,-25 26,25-25</inkml:trace>
  <inkml:trace contextRef="#ctx0" brushRef="#br0" timeOffset="297367.7916">15974 12700,'0'0,"0"-25,0 0,0 1,25 24,-25-25,25 50,-25-1,25 1,-25 25,0-1,24 1,-24 0,0-1,0 1,0-1,-24 1,24 0,0-26,0 1,0 0,0-50,0 0,0-24</inkml:trace>
  <inkml:trace contextRef="#ctx0" brushRef="#br0" timeOffset="297615.6619">16098 12750,'25'-50,"-50"100,50-125,0 75,0 0,-1-25,1 25,0 25,-25 0,0 0,0 0,0-1,0 1,0 0,0 0,0 0,0-1,0 1,0 0,0 0,0 0,0-1,0 1,0-50</inkml:trace>
  <inkml:trace contextRef="#ctx0" brushRef="#br0" timeOffset="297756.1713">16098 12874,'25'-25,"0"25,0 0,-1 0</inkml:trace>
  <inkml:trace contextRef="#ctx0" brushRef="#br0" timeOffset="297900.1809">16123 12973,'0'0,"-25"0,50 0,0 0,-25-25,25 25,-1 0</inkml:trace>
  <inkml:trace contextRef="#ctx0" brushRef="#br0" timeOffset="298287.9419">15850 13221,'-25'0,"50"25,0-25,0-25,24 25,1-25,0 25,24-25,-24 0,-1 1,1-1,-1 25,-24-25,25 25,-50-25,25 25,-50 0,0 0,0 25,0-25,1 0,-1 0,0 0,0 25,0-25,1 25,24-1,0 1,-25 0,25 0,0 25,0-26,0 1,-25 25,25-25,0-1,25 1,0-25,-1 0,1-25,0 1,0-1,0 0,-1 0,1 0,0 1,-25-1,0 0,-25 25,0 0,1 0</inkml:trace>
  <inkml:trace contextRef="#ctx0" brushRef="#br0" timeOffset="298436.3381">15974 13221,'-49'25,"98"-50,-123 75,74-1,-25-24,25 25,-25-1,25 1,-25-25,25 24,-24 1,24-25,0-1,-25 1,25-50,25 1</inkml:trace>
  <inkml:trace contextRef="#ctx0" brushRef="#br0" timeOffset="298616.0621">15949 13295,'50'25,"-100"-50,125 100,-50-50,-1 24,1-24,25 25,-25-26,-1 26,26-25,-25 0,24-1,-24 1,25-25,-25 0,24 0,-24 0,25-25,-25 1,-1-1,1 0</inkml:trace>
  <inkml:trace contextRef="#ctx0" brushRef="#br0" timeOffset="298951.7187">16694 12998,'0'0,"0"-25,0 50,0-1,0 26,0 0,0-1,24 1,-24 24,0-24,0 24,25-24,-25 0,0-1,0-24,0 0,0 0,25-50,-25 0,25 0,0-24,-25-1,24 0,1-24,0 24,0-24,0-1,24 26,-24-26,0 26,0-1,-1 25,1-24,0 24,-25 50,-25-25,0-25,1 25,-1 0</inkml:trace>
  <inkml:trace contextRef="#ctx0" brushRef="#br0" timeOffset="300011.3445">17636 12750,'0'-25,"25"25,0 25,0-25,-1 24,1-24,0 25,-25 0</inkml:trace>
  <inkml:trace contextRef="#ctx0" brushRef="#br0" timeOffset="300536.7079">17462 12948,'-24'25,"48"0,-24-1,0 1,0 0,0 0,0 24,25-24,-25 25,0-25,-25 24,25-24,0 0,0 0,25-25,-25-25,0 0,25 0,-25-24,25-1,0 25,-25-24,25-1,-1 25,1 0,0 25,-25-24,25 48,-25 1,-25 0,25 0,0 0,0-1,-25 1,25 0,25-25,0 0,0-25,-1 25,1 0,0 0,0 0,0 0,-1 25,1-25,-25 25,25 0,-25 0,0-1,0 1,-25 0,25 0,-25 0,1-1,24-48,-25 24,0-25,0 0,25 0,0 0,25 1,-25-1,25 0,-25-25,25 25,-1 1,-24-1</inkml:trace>
  <inkml:trace contextRef="#ctx0" brushRef="#br0" timeOffset="300795.6516">18132 12650,'-25'-24,"75"24,-25 0,0 0,24 0,-24 0,25 0,-1 0,1 0,-1 0,-24 0,25 0,-25 0,0 0,-50 0,-25-50,25 50</inkml:trace>
  <inkml:trace contextRef="#ctx0" brushRef="#br0" timeOffset="300971.9228">18306 12427,'0'0,"0"25,0 0,0 0,0 24,0 1,0-1,0 1,0 0,0-1,0 1,-25-1,25 1,0-25,0 0,25-25,0-25,-25-25,24 25,-24-24</inkml:trace>
  <inkml:trace contextRef="#ctx0" brushRef="#br0" timeOffset="301147.8481">18529 12402,'0'0,"-25"0,25 25,25 25,-25-25,0 24,0 1,0-1,0-24,0 25,0-1,0 1,0-25,0 0,0-1,0 1,-25 0,-24-50,24 0</inkml:trace>
  <inkml:trace contextRef="#ctx0" brushRef="#br0" timeOffset="301283.3191">18380 12750,'-25'0,"50"0,-25 0,25 0,0 24,-50 1</inkml:trace>
  <inkml:trace contextRef="#ctx0" brushRef="#br0" timeOffset="301424.4754">18355 12849,'0'0,"0"0,25 0,0 0,0-25,0 25,-1 0,1-25,-50 50,1 0</inkml:trace>
  <inkml:trace contextRef="#ctx0" brushRef="#br0" timeOffset="301687.8331">18182 13047,'-75'25,"150"-50,-150 75,100-50,0 0,0 0,0-25,24 25,1-25,-25 0,24 1,1 24,-25-25,24 25,-24-25,0 25,-25 25,-25-25,0 25,0-25,1 24,-1 1,0 0,0 25,-24-26,24 26,-25-25,25 0,-24 24,24-24,-25 25,26-25,-1-1,0 26,0-25</inkml:trace>
  <inkml:trace contextRef="#ctx0" brushRef="#br0" timeOffset="301868.5714">18479 13072,'25'0,"0"25,0-25,0 0,0 25,-1-25,1 24,0 1,0-25,-25 25,25-25,-50 25,0-25,25 25</inkml:trace>
  <inkml:trace contextRef="#ctx0" brushRef="#br0" timeOffset="302019.7157">18331 13295,'0'0,"24"0,1 0,-25-24,50 24,-25 0,-1 0,1 0,25 0,-25-25,0 25,-1-25</inkml:trace>
  <inkml:trace contextRef="#ctx0" brushRef="#br0" timeOffset="302168.1611">18504 13171,'-25'25,"50"-50,-50 75,25-25,0 0,0-1,0 1,0 0,0 0,0 24,-24-24,24 0,0 0,-25-25,25 25,-25-25,0 24</inkml:trace>
  <inkml:trace contextRef="#ctx0" brushRef="#br0" timeOffset="302343.9037">18331 13568,'49'-74,"-98"148,123-148,-49 74,24-25,-24 25,25 0,0 0,-26-25,26 25,-25 0,0 0,-1 0,1 0,-99-25,49 25</inkml:trace>
  <inkml:trace contextRef="#ctx0" brushRef="#br0" timeOffset="325475.8127">3894 15230,'0'25,"0"0,25-1,-25 1,0 25,0 0,0-26,0 26,0 0,0-1,0 1,-25-1,25 1,-24 0,24-26,-25 26,-25-75,25 0,25 1</inkml:trace>
  <inkml:trace contextRef="#ctx0" brushRef="#br0" timeOffset="325603.8208">3919 15478,'50'25,"-100"-50,125 75,-51-25,1-25,0 24,0 1,-25 0,25 0,-1 0</inkml:trace>
  <inkml:trace contextRef="#ctx0" brushRef="#br0" timeOffset="325903.6832">4192 15131,'0'25,"0"-1,0 1,0 25,0-1,0 1,0 0,0-1,-25 1,25 0,-25-1,25-24,-24 25,24-26,-25 1,25 0,-25-25,0-25,25 0,0 1,0-26,0 25,0 0,25 1,0 24,0 0,-25 24,24-24,1 25,0 0,0 25,0-26,-1 1,1 0,0 0,0 0,0-1,-1-24,1 0</inkml:trace>
  <inkml:trace contextRef="#ctx0" brushRef="#br0" timeOffset="326268.0843">4490 15081,'24'0,"1"0,0 25,0-25,0 0,-1 0,1 25,0-25,0 0,-25 25,0-1,-25 1,0 0,0 0,1 0,-1-1,-25 1,25 0,-24 0,24 0,0-25,0 0,1 0,-1 0,25 25,25 24,-1-24,-24 25,25-1,-25-24,25 25,-25-1,0 1,0-1,25-24,-25 0,0 0,-50-100</inkml:trace>
  <inkml:trace contextRef="#ctx0" brushRef="#br0" timeOffset="326604.2076">4465 15503,'0'-50,"0"100,25-124,-1 74,-24-25,25 25,0-25,25 25,-26 0,26-25,0 25,-26 0,26 0,0 0,-1 0,-24 0,25 0,-25 0,-25 25,24-25,-24 25,-24-25,24 25,-25-1,0 1,0 0,-24 0,24 0,-25-1,25-24,-24 25,24-25,-25 0,25 0,1-25,-1 25,25-24,-25 24,50 24,-25 1,25 0,-25 0,0 24,24-24,-24 25,0-25,0 24,0-24,25 0,-25-50,0-25</inkml:trace>
  <inkml:trace contextRef="#ctx0" brushRef="#br0" timeOffset="326772.9302">4762 15404,'0'0,"0"25,25-1,-25 1,25 25,-25-25,0 49,25-24,-25-1,0 26,25-1,-25 0,0-24,0 24,0-24,0 0,0-1,0-24,0 0</inkml:trace>
  <inkml:trace contextRef="#ctx0" brushRef="#br0" timeOffset="328116.3746">5879 15106,'25'25,"-1"-25,1 25,0-1,0-24,-25 25,25 0,-1 0,-24 0,-24-1</inkml:trace>
  <inkml:trace contextRef="#ctx0" brushRef="#br0" timeOffset="328351.819">5829 15478,'-25'0,"50"0,-25-25,25 1,0 24,0-25,-1 0,1 25,0 0,0-25,0 25,-1 0,1 25,-25 0,0 0,0-1,0 1,0 0,-25 0,25 0,-24 24,24-24,-25 0,0 24,0-24,25 0,-25 0,1-25,-1 0</inkml:trace>
  <inkml:trace contextRef="#ctx0" brushRef="#br0" timeOffset="328492.6435">5854 15602,'0'0,"99"-25,-74 50,0 0,0 0,-1 0,1-1,0-24,0 25,0 0,-25 0,-25-50,0 25</inkml:trace>
  <inkml:trace contextRef="#ctx0" brushRef="#br0" timeOffset="328784.6479">5606 15429,'0'24,"25"-24,-1 25,-24 0,25 25,0-26,-25 26,25-25,-25 24,0 1,0-25,0 0,-25-1,25 1,-25-25,0 25,1-25,-1 0,50 25,24-25,-24 25,25-25,-26 0,26 24,0-24,24 0,-24 25,-1-25,1 0,24 0,-24 0,0 0,-1-25,1 1</inkml:trace>
  <inkml:trace contextRef="#ctx0" brushRef="#br0" timeOffset="328983.8177">6499 15230,'0'-25,"25"25,-1 0,-24 25,25-25,25 0,-25-25,-1 25,26 0,-25 0,0 0,-1 0,-24 25</inkml:trace>
  <inkml:trace contextRef="#ctx0" brushRef="#br0" timeOffset="329156.5973">6251 15404,'0'0,"0"25,0-1,25 1,-25 0,24 25,-24-1,25 1,0-1,-25 1,25 0,-25-26,25 26,-25-25,0 0,24-25,-24-25</inkml:trace>
  <inkml:trace contextRef="#ctx0" brushRef="#br0" timeOffset="329440.4461">6424 15627,'0'-25,"0"50,0-75,25 50,0 0,0-24,0 24,24-25,1 25,-25-25,24 0,1 0,-1 25,-24-24,25 24,0 0,-26 0,1 0,0 0,0 24,0-24,-25 25,0 0,0 0,0 24,0-24,-25 25,25-1,-25 1,0 0,0-1,1-24,24 25,-25-26,0 1,0 0,0 0,0-50,1 25,-1-25,0-24,0 24,25-25</inkml:trace>
  <inkml:trace contextRef="#ctx0" brushRef="#br0" timeOffset="329763.7188">6548 15429,'-24'49,"48"-98,-48 123,24-24,0-1,24-24,-24 25,0-1,0-24,25-25,-25 25,25-50,0 25,-25-50,25 26,-1-26,1 0,-25 1,25-1,0 1,0 24,-1 0,-24 0,25 25,-25 25,-25 0,25 24,-24-24,-1 25,25-1,-25-24,0 25,25-25,-25-1,50-24,0 0,0 0,0-24,-1 24,1 0,25 0,-25 0,0 0,-1-25,1 25,0-25</inkml:trace>
  <inkml:trace contextRef="#ctx0" brushRef="#br0" timeOffset="330039.8193">7441 14982,'-24'25,"-1"-25,25 25,-25 24,0-24,0 0,1 24,-1-24,0 0,25 0,25-25,0 0,-1 0,1 0,0-25,0 25,24-25,-24 0,25 25,-25-24,24 24,1-25,-25 25,-1-25,-24 50,-24 0,-1-25,0 24,0 1</inkml:trace>
  <inkml:trace contextRef="#ctx0" brushRef="#br0" timeOffset="330188.6388">7466 15230,'-25'25,"50"-50,-50 99,25-49,25 25,-25 24,0-24,25 24,-25 1,0-26,0 26,25-1,-25 1,0-1,0-24,0-1,0 1</inkml:trace>
  <inkml:trace contextRef="#ctx0" brushRef="#br0" timeOffset="330624.183">8186 15032,'-25'-25,"25"50,-25-25,0 0,25 24,-25 1,-24 0,24 25,0-26,-25 26,26-25,-1-25,25 25,-25-25,25-25,0 0,25 25,-25-25,25 0,-1 50,1 0,0 25,-25-26,25 26,0 25,-25-26,0 1,25 24,-25 1,0-26,0 1,0-1,0 1,0-25,-25-75,25 25</inkml:trace>
  <inkml:trace contextRef="#ctx0" brushRef="#br0" timeOffset="331192.0808">8136 15379,'99'-75,"-198"150,223-174,-74 74,-26 25,26-25,0 0,-1 25,-24-25,25 25,-26-24,1 24,0 0,-25 24,25-24,-25 25,0 0,0 25,0-26,-25 1,25 25,0 0,-25 24,25-24,0 24,0-24,0 24,0-24,0-1,0 1,0-25,0 24,0-24,-25-25,25 25,-24-25,24-25,-25 25,0-25,0 0,0-24,1-1,-1 1,-25-1,25 0,1 1,-1-26,0 26,0 24,25-25,-25 26,25 48,0 1,0 0,25 0,-25 24,0-24,0 25,0-25,0-1,0-48,25-1,-25-25,25 25,-25-24,25 24,-1 0,1 0,-25 1,25 24,0 0,0 24,-25 1,0 0,24 0,-48 0,24-1,0 1,-25 0,0 0,25 0,-25-25,0 0,1 0</inkml:trace>
  <inkml:trace contextRef="#ctx0" brushRef="#br0" timeOffset="332123.7642">8979 14784,'25'24,"-25"26,0-25,25 24,-25-24,0 25,0-1,25-24,-25 0,0 0,0 0,0-50,0 0,0 0,0 0,0-24,0 24,0-25,0 26,0-1,0 0,25 0,-25 0,24 25,1 0,0-24,0 24,0 0,-1 0,-24 24,25-24,0 25,-25 0,0 0,0 0,-25-1,25 1,0 0,-25 0,25 0,0-1,0 1,-24-25,24 25,-25 0,25-50,-25 25,0-25,25 0,-25 25,25-24,0-26,0 25,0 0,0 1,0 48,0 1,0 0,0 0,25 0,-25-50,25 25,0 25,0-25,-1 0,1 24,-50 1,1-25,24 25,-25-25,0 25,-25 0,26-1,-26 1,25 0,-25 0,1 0,24-1,-25-24,1 25,24-25,0 0,0 0,50 0,0-25,0 25,24 0,1-24,24 24,1-25,-1 0,-24 25,24-25,1 25,-1-25,-24 25,-1 0,1-24,0 24,-26 0,-24 24,-24-24,-1 25,-25 0,1-25,-1 25,0-25</inkml:trace>
  <inkml:trace contextRef="#ctx0" brushRef="#br0" timeOffset="332791.9169">9029 15329,'0'25,"0"0,25 0,-25 0,0 24,0-24,0 0,0 0,0-1,0 1,0 0,0-50,25 0,-25 1,0-1,24 0,-24 0,25 0,-25 1,25-1,0 0,0 25,-1 0,1 25,-50 0,25-1,0 1,0 0,-24 0,24 0,-25-1,0 1,25-50,25 1,0 24,-1 0,-24-25,25 25,0 25,-25-1,0 1,-25 0,0 0,1 0,-1-1,0 1,0-25,25 25,-25-25,25-25,25 25,0-25,0 25,0 0,-1 0,1 0,0 0,-25 25,0 0,0 0,-25 0,0-1,1 1,-26 0,25 0,0-25,1 25,-1-25,0 24,0-24,50 0,0 0,24 0,-24 25,25-25,-1 0,1-25,0 25,-26 0,26 0,0 0,-26-24,1-26,0 50</inkml:trace>
  <inkml:trace contextRef="#ctx0" brushRef="#br0" timeOffset="333084.3994">9798 15230,'-25'0,"25"25,-25 0,25-1,0 1,-25 0,25 0,0 0,0 0,0-1,0 1,0 0,0 0,25-25,-25 25,25-1,-25 1,25 0,-25 0,0 0,0 24,0-24,0 0,0 0,0-1,-25 1,25 0,0 0,0 0,-25-75,0 0,25 1</inkml:trace>
  <inkml:trace contextRef="#ctx0" brushRef="#br0" timeOffset="333536.583">9922 15205,'0'0,"25"0,-25 25,0 0,24 0,-24-1,0 26,0 0,0-1,0 1,0 0,0 24,0-24,0 24,0-24,0-26,0 1,0 0,0-50,0-24,0 24,0-25,0 1,25-26,-25 26,0-26,25 26,-25-26,0 25,25 26,-25-26,25 25,-25 0,25 1,-1 24,1 0,0 24,-25 1,0 0,0 0,0 0,0-1,0 26,0-25,0 0,0 24,0-24,0 25,0-1,0 1,0-25,0 24,25 1,-25-25,0 0,0-1,0 1,25-25,-25 25,-25-50,25 0,-25 25,25-24,-25-26</inkml:trace>
  <inkml:trace contextRef="#ctx0" brushRef="#br0" timeOffset="333832.4652">9996 15453,'25'0,"0"0,0 0,0 25,-1 0,-48 0,24 0,-25-25,0 24,0-24,25 25,-25-25,50-25,0 25,0 0,0 0,-1 0,1 0,0 0,-25 25,-25 0,0 0,1 0,-1-1</inkml:trace>
  <inkml:trace contextRef="#ctx0" brushRef="#br0" timeOffset="334023.8037">9773 15925,'25'0,"-50"0,99 0,-49 0,25 0,-25 0,24 0,1-25,-25 25,24 0,1 0,0-25,-26 25,26 0,0 0,-26 0,1 0,0 0,0 0,-25 25</inkml:trace>
  <inkml:trace contextRef="#ctx0" brushRef="#br0" timeOffset="334323.9047">10517 14957,'25'25,"0"-25,0 0,-1 0,1 25,25-25,-25 0,24 0,-24 0,0 25,0-25,-1 0,1 0,-50 24,1-24,-1 25,0 0</inkml:trace>
  <inkml:trace contextRef="#ctx0" brushRef="#br0" timeOffset="334803.7995">10567 15230,'124'25,"-248"-50,273 50,-100-25,-24-25,0 25,0-25,-25 0,24 1,-48-1,-1 25,25-25,-25 50,0-25,0 25,1-1,-1 1,25 25,0-25,-25-1,25 26,0-25,0 0,0 0,25-25,0 0,-1 0,1-25,0 0,25 0,-26 25,1-25,0 25,-25-25,25 25,-25 25,0 0,-25-25,0 25,0 25,1-26,-26 1,25 25,-24-25,-1 24,0-24,1 0,-1 0,25-1,1 1,-1-25,25 25,0-50,25 25,-1 0,1 0,25-25,-1 25,1-24,0-1,-1 25,26-25,-26 0,1 25,-1-25,1 1,0 24,-26 0,1-25,-50 50,1-25</inkml:trace>
  <inkml:trace contextRef="#ctx0" brushRef="#br0" timeOffset="335000.2034">10889 15453,'0'-24,"0"48,0-24,0 25,25 25,-25-1,0 1,0 0,25-1,-25 1,0-1,-25 1,25 0,0-1,-25-24,25 0,0 0,-25-1,1-24,-26-24,25 24,-49-100,49 76</inkml:trace>
  <inkml:trace contextRef="#ctx0" brushRef="#br0" timeOffset="335115.8785">10517 15528,'25'25,"-50"-50,75 50,-25 24,-1-24,1 0,0 24,0-24,0 25,-1-25,26-1,-25 1,0-25</inkml:trace>
  <inkml:trace contextRef="#ctx0" brushRef="#br0" timeOffset="335276.5607">11361 15280,'0'0,"-25"0,0 24,0 1,0 0,1 0,-1 0,25 0,0-50</inkml:trace>
  <inkml:trace contextRef="#ctx0" brushRef="#br0" timeOffset="335728.6721">11286 15354,'75'223,"-150"-446,150 471,-75-198,0-1,0-24,0 0,0 0,24-25,-24-25,0 0,25 0,-25-24,25-26,0 26,-25-26,25 1,-1-1,-24 1,25 24,0 1,-25 24,0 0,25 25,0 0,-25 25,24-25,1 25,25 0,-25-25,24 0,1 24,-1-24,1 0,0-24,-26 24,26 0,-25 0,0 0,-50 24,0-24,0 0,0 25,1-25,-26 25,25 0,-24-25,-1 25,25-1,0-24,1 0,-1 25,25 0,0 0,0 0,0 0,0-1,0 1,0 25,0-25,0-1,0 26,0-25,0 0,0-1,0 1,0-50,25-24,-25 24</inkml:trace>
  <inkml:trace contextRef="#ctx0" brushRef="#br0" timeOffset="335912.1213">11931 15280,'0'0,"0"24,0 1,25 25,-25 0,0-26,0 51,0-26,0 1,0 24,25 1,-25-26,0 26,0-26,0 1,0 0,0-26,0 26,0-25,0 0</inkml:trace>
  <inkml:trace contextRef="#ctx0" brushRef="#br0" timeOffset="336072.0258">12254 15825,'0'25,"0"0,0 0,0 0,0-1,0 1,0 0,0 25,-25-26,0 1,0-25</inkml:trace>
  <inkml:trace contextRef="#ctx0" brushRef="#br0" timeOffset="347256.3473">13171 15106,'0'-25,"0"50,25 0,-25 0,0 24,0-24,0 25,0-1,0 1,0 0,0-1,-25 1,25-1,-25-24,25 0,-24 0,24 0,-25-50,25 0,-25 0,25 0</inkml:trace>
  <inkml:trace contextRef="#ctx0" brushRef="#br0" timeOffset="347400.0135">13171 15329,'75'149,"-150"-298,175 298,-100-124,24 0,-24 0,25-1</inkml:trace>
  <inkml:trace contextRef="#ctx0" brushRef="#br0" timeOffset="347695.9358">13494 15106,'0'25,"0"0,25-1,-25 26,0-25,-25 24,25 1,0 0,-25-1,25-24,-25 25,0-1,25-24,-24 25,-1-25,0-1,25-48</inkml:trace>
  <inkml:trace contextRef="#ctx0" brushRef="#br0" timeOffset="347843.3341">13543 15354,'0'0,"0"25,25 0,-25 0,25-1,0 1,-25 0,25 0,-25 0,24-1,1-24,0 25,0-25</inkml:trace>
  <inkml:trace contextRef="#ctx0" brushRef="#br0" timeOffset="348724.5941">13940 14833,'25'0,"0"0,0 0,-1 0,1 0,0 0,0 0,0 0,-1 25,-24 0,0 0,-24-1,24 1,-50 0,25 25,0-26,-24 1,-1 0,1 0,-1 0,25-1,0-24,25-24,-24 24,24-25,-25 25,25-25,0 50,25-25,-25 25,24 24,-24 1,0-25,25 24,-25 1,0 0,0-1,25 1,-25-25,0-1,0 1,0 0,0-50,0 0,0-24,0 24,0-25,0 1,0 24,0-25,0 1,25 24,-25-25,25 25,-1 25,1-24,25 24,-25-25,24 25,1 0,-25-25,24 25,1 0,-1 0,1 0,0 0,-1 0,-24 25,0-25,-25 25,25-1,-50-24,25 25,-25 0,-24 0,24 0,-25-1,25 1,-49 0,24-25,1 0,-1 0,25 0,0 0,1-25,24 0,-25 25,25 25,25 0,-25 0,0 25,0-26,0 26,0-25,0 0,0-1,24 1,-24-50,25-24,-25 24,25-25,-25 1,25-1,-25 0,25 1,-25 24,0 0,24 0,1 50,-25 0,0 25,25-1,-25 1,0 24,0-24,0 24,0 1,0-1,0 1,0-1,0-24,0-26</inkml:trace>
  <inkml:trace contextRef="#ctx0" brushRef="#br0" timeOffset="349027.8573">14908 14635,'24'0,"-24"25,0-1,0 26,0 0,-24-1,24 1,-25-1,0 26,0-26,-24 26,24-26,0 1,-25 0,26-26,-1 1,0-25,0 0,0-25</inkml:trace>
  <inkml:trace contextRef="#ctx0" brushRef="#br0" timeOffset="349795.6579">14585 14932,'199'-74,"-398"148,447-148,-173 74,-1-25,-24 25,24 0,-24 0,-1 0,-24 0,0 0,0 0,-1 0,-48 25,-1 0,0 0,-25-1,26-24,-1 25,-25-25,1 25,24-25,0 0,0 0,0 25,1 0,24-1,0 26,0 0,-25-1,25 1,0 24,0-24,0 24,0-24,0 0,0-26,0 1,0 0,25-25,-25-25,0 0,24-24,-24-1,25 1,0-1,-25-25,25 26,-25-26,25 26,-25-1,24 1,-24 24,25 0,-25 0,25 0,0 25,-25 25,25-25,-25 25,0 0,24-25,-24 25,0-1,0 1,0 0,0 0,0 24,0-24,0 25,0-25,0 24,0 1,0 0,0-1,0-24,25 25,-25-1,0-24,0 0,0 0,0-1,0 1,-25-25,25-25,-24 1,-1-1,0 0,0 0,0-24,1 24,-1-25,0 1,25-1,-25 0,25 1,0 24,0 0,25 25,-25-25,25 25,0 25,-1 0,-24 0,25-25,-25 24,0 1,-25 0,25 25,0-25,-24-1,-1-24,25 25,-25-25,25-25,25 25,0-24,-1-1,1 0,0 0,-25 0,25 0,0 1</inkml:trace>
  <inkml:trace contextRef="#ctx0" brushRef="#br0" timeOffset="350035.7987">15404 15007,'25'0,"-1"0,1 0,25 0,-1 0,1-25,-25 25,24 0,-24 0,25 0,-25 0,-1 0,-24-25,-24 25</inkml:trace>
  <inkml:trace contextRef="#ctx0" brushRef="#br0" timeOffset="350551.9462">15627 14660,'0'49,"0"-98,0 123,0-24,25 24,-25 0,0 26,0-26,0 25,0 0,0 1,0-1,0-25,0-24,0 0,0-26,0-48,0-26,0 0,25 1,-25-26,0 26,0-26,-25 1,25 24,-25 25,25 1,-25-1,0 50,1-1,24 1,-25 0,25 25,-25-1,25 1,-25-25,25 24,25-49,-25 25,25-50,0 1,24-26,-24 0,0 1,24-1,-24 0,0 1,0-1,0 1,-1-1,1 25,0-24,0 24,-25 50,-25-25,25 24,0 26,0-25,0 24,0 26,0-1,0-24,-25 24,25-24,0 24,0-24,0 0,0-26,0 1,0 0,0-50,0-24,0 24,0-25</inkml:trace>
  <inkml:trace contextRef="#ctx0" brushRef="#br0" timeOffset="350851.9653">15974 14808,'75'-24,"-150"48,174-48,-74 24,-25 24,25-24,0 25,-25 0,0 0,0 0,0-1,0 1,0 0,0 0,0 0,0 24,0-24,0 25,0-1,0 1,0-1,0 1,0 0,0-1,0-24,0 25,25-25,-25-1,0 1,0 0,0-50,-25 0,25 1,-25-1,0 0</inkml:trace>
  <inkml:trace contextRef="#ctx0" brushRef="#br0" timeOffset="351256.7202">15900 15131,'25'0,"-1"0,1 0,0 0,0 0,0 0,-25 25,-25-1,0 1,0 0,0 0,25 0,-24-25,-1 0,0 24,50-24,0 0,-1 0,1 0,0 0,0 0,0 0,-1 0,-24 25,0 0,-24-25,24 25,-25 0,0 0,0-1,0 1,1 0,-1 0,0 0,0-25,50 24,0-48,0 24,-1 0,1 0,25-25,-25 25,-1-25,1 25</inkml:trace>
  <inkml:trace contextRef="#ctx0" brushRef="#br0" timeOffset="351555.8001">16495 14833,'0'-25,"0"50,0 25,0-1,0 26,0-1,0 1,0-1,-25 0,25 1,0-25,-24 24,24-24,0-26,24 1,-24-50,0-24,0-1</inkml:trace>
  <inkml:trace contextRef="#ctx0" brushRef="#br0" timeOffset="351892.6035">16594 14833,'0'0,"50"-49,-25 49,0-25,-1 25,26-25,-25 25,24 0,-24-25,25 25,-25 0,-1 0,1 0,0 25,0-25,0 25,-25 0,0-1,0 1,0 0,24 0,-24 24,0-24,0 25,0-1,0 1,25 24,-25-24,0 0,25-1,-25 1,25 0,-25-1,25-24,-25 25,0-26,0 1,0 0,0 0,0 0,-25-1,25 1,-25-25,0 0,0 0,1-25,-1 1,-25-1,25-25</inkml:trace>
  <inkml:trace contextRef="#ctx0" brushRef="#br0" timeOffset="352287.7291">16644 15081,'0'0,"-25"0,50-25,0 25,0-24,-1 24,1-25,0 25,0-25,0 25,-1 0,1 25,-25 0,0-1,0 1,-25 0,25 0,-24 24,-1-24,0 25,0-25,0-1,25 1,-24-25,24-25,24 1,1-1,0 0,0 0,0 0,-1 25,1 0,0 0,0 0,0 25,-1 0,-24 0,25 0,-25-1,0 1,-25 0,25 25,-24-25,24-1,-25-24,0 25,0 0,0-25,1 25,-1-25,0-25,0 25,25-25,-25 0,1 1,24-26,0 0</inkml:trace>
  <inkml:trace contextRef="#ctx0" brushRef="#br0" timeOffset="352572.5283">17388 14784,'25'0,"0"0,-1 0,-24 24,25-24,0 0,0 25,0-25,0 0,-25 25,24-25,-48 25</inkml:trace>
  <inkml:trace contextRef="#ctx0" brushRef="#br0" timeOffset="353051.8055">17314 14982,'0'25,"0"0,0-1,24 1,-24 25,0-25,0-1,0 1,0 0,0 0,25-25,-25 25,0-50,25 0,-25 0,25-24,0 24,-1-25,1 1,0 24,-25 0,25 0,0 25,0 0,-25 25,0 0,0 0,0-1,0 1,-25 25,25-25,0-1,-25 1,50 0,-25-50,25 25,-1-25,-24 1,50 24,-25-25,0 25,-1 0,1 0,0 0,-25 25,0-1,0 1,-25-25,25 50,-25-50,1 25,-1-1,25 1,-25 0,0-25,0 0,1-25,24 0,0 1</inkml:trace>
  <inkml:trace contextRef="#ctx0" brushRef="#br0" timeOffset="353315.7822">17934 14635,'25'0,"-1"0,1 0,0 0,0 0,0 0,-1 0,1 0,0 0,-25 25,-25-1,0-24,1 25</inkml:trace>
  <inkml:trace contextRef="#ctx0" brushRef="#br0" timeOffset="353472.2566">17859 14932,'0'0,"25"0,0 0,0 0,24 0,-24 0,25-24,-1 24,-24-25,25 25,-25-25,-1 25,-48-25</inkml:trace>
  <inkml:trace contextRef="#ctx0" brushRef="#br0" timeOffset="354167.8399">18058 14759,'-25'25,"50"-50,-25 74,0 1,0 0,0-1,25 26,-25-26,0 26,24-1,-24 0,0-24,0 25,0-26,0-24,0 25,0-75,0 0,0-25,0 1,0-1,0-24,0 24,0-24,0 24,-24 0,24 26,-25-1,0 25,0 25,0-1,25 26,-24-25,24 24,-25 1,25-25,0 0,0-1,0 1,25-50,-1 1,1-1,0-25,0 1,24-1,-24-24,0 24,0-24,24 24,-24 0,0 26,-25-26,25 50,-25 25,0 0,0-1,0 1,0 0,0 0,0 0,25-1,-1-24,1 0,0-24,25 24,-26-25,26 0,-25 25,0-25,0 25,-1 0,-24 25,-24-25,-1 25,0 0,0-1,-25 1,26 25,-26-25,0 24,1-24,24 25,-25-26,26 1,-1 0,25 0,-25-25,25 25,25-25,0 0,24 0,-24-25,0 25,24-25,1 25,-25-25,24 0,-24 1,0-1,25 0,-25 0,-1 25,-24-25,0 1,0-1,-24 0,-1 0</inkml:trace>
  <inkml:trace contextRef="#ctx0" brushRef="#br0" timeOffset="354380.5765">18479 14560,'0'0,"0"25,0 0,0 0,25 24,-25 1,0 24,0-24,-25 24,25 1,-24-1,-1 25,0-24,0-1,0 1,1-1,-1-24,0-1,0-24,25 0,-25 0,1-50,24 0,0 0,0-24,24-1,-24 1</inkml:trace>
  <inkml:trace contextRef="#ctx0" brushRef="#br0" timeOffset="354503.5423">18405 15230,'199'199,"-398"-398,422 422,-198-198,0 0,0 0,0 0,-1-25</inkml:trace>
  <inkml:trace contextRef="#ctx0" brushRef="#br0" timeOffset="354651.7823">18926 15577,'0'25,"-25"-50</inkml:trace>
  <inkml:trace contextRef="#ctx0" brushRef="#br0" timeOffset="372615.6676">19496 14908,'0'-25,"-24"25,48 0,1 0,0 0,25 0,-25 0,24-25,1 25,-25-25,-1 25,1 0,0-25,0 50,0-25,-25 25,-25 0,0 0,25-1,-25 26,0-25,1 0,-1-1,0 1,0-25,0-25,1 1,24-1,-25 0,25 0,0 0,0 75,0-25,0 24,25 1,-25 0,0-1,0 1,0-1,0 1,0 0,0-25,0-1,24-48,-24-26,0 25,25-25,0 26,0-26,0 0,-1 26,1-26,25 25,-1-24,1 24,-25 0,24 0,1 25,-25-25,0 25,-1 0,1 0,0 0,0 25,-25 0,0 0,-25 0,25-1,-25 1,0 25,1-25,-1-25,0 24,0 1,0-25,1 0,-1 0,25-25,0 1,0-1,-25 0,25 0,0 0,0 1,0 48,25 1,-25 25,0-1,0 26,0-26,0 26,-25 24,25-24,0-1,0 0,0 1,0-1,0-24,25-1,-25 1,0-25,25 0</inkml:trace>
  <inkml:trace contextRef="#ctx0" brushRef="#br0" timeOffset="373024.2406">20737 14957,'0'0,"-25"0,25-25,-25 25,0 0,0 0,1 25,-1-25,25 25,-25 0,25 0,0-1,0 1,25 0,-25 0,25-25,-1 25,1-25,0 0,0 24,0-24,0 25,-1-25,1 0,-25 25,25 0,-25 0,-25-1,25 1,-25 0,1 0,-1 0,0-25,0 0,-49-25,74 0,-25 0</inkml:trace>
  <inkml:trace contextRef="#ctx0" brushRef="#br0" timeOffset="373340.0342">21010 15106,'24'-25,"1"25,0 0,0 0,0 0,-1 0,1 0,25-25,-25 25,-1 0,1 0,0 0,-50 0</inkml:trace>
  <inkml:trace contextRef="#ctx0" brushRef="#br0" timeOffset="373487.7639">20985 15230,'25'0,"-50"0,74 0,-24 0,0 0,0 0,0-25,-1 25,26 0,0 0,-26 0,26 0,0 0,-26 0</inkml:trace>
  <inkml:trace contextRef="#ctx0" brushRef="#br0" timeOffset="373904.0129">22051 14709,'0'-25,"0"50,0 0,0 0,-24 0,24 24,0 1,-25-1,25 26,-25-26,25 1,0 0,0-1,0-24,0 25,0-26,25 1,0-25,-1 0,1 0,0-25,0 1,0 24,-1-25,-24 0,25-25,-25 26,0-1,25 0,-25-25,-25 26,25-1</inkml:trace>
  <inkml:trace contextRef="#ctx0" brushRef="#br0" timeOffset="374075.7961">21853 14932,'0'0,"25"0,0 0,-1 0,1 0,25 0,-25 0,24 25,-24-25,25 0,-1 0,-24 0,0 0,0 0,-1 0,1 0</inkml:trace>
  <inkml:trace contextRef="#ctx0" brushRef="#br0" timeOffset="374247.8927">22498 15081,'0'25,"0"0,-25-25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0:09:05.3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1811 1166,'0'0,"25"0,-1 0,1 0,0 0,0 0,24 0,-24 0,25-25,-1 25,1 0,0-25,-1 25,-24-25,0 25,0 0,-1 0,1 0,-50 0,1 25,-1-25,0 0,0 25,0-25,-24 0,-1 0</inkml:trace>
  <inkml:trace contextRef="#ctx0" brushRef="#br0" timeOffset="132.3209">1960 943,'0'24,"24"1,-24 25,25-25,-25 24,0-24,0 25,25-26,-25 26,0-25,0 0,0-50,0 0,25 0</inkml:trace>
  <inkml:trace contextRef="#ctx0" brushRef="#br0" timeOffset="460.6283">2257 893,'25'25,"-25"0,0-1,0 1,0 0,0 25,0-26,-25 1,25 25,-25-25,25-1,-24 1,-1 0,0 25,-25-26,26 1,-26 0,25 25,-24-26,24-24,0 25,0 0,0-25,1 0,48-25,1 25,25-25,-25 1,24 24,1-25,-1 0,1 25,-25 0,24-25,1 25,-25 0,0-25,-1 25,1 0,0 0,-50 0,0-24</inkml:trace>
  <inkml:trace contextRef="#ctx0" brushRef="#br0" timeOffset="640.3955">2158 1240,'-25'0,"25"25,0 25,0-26,0 1,0 25,0-25,-25 24,1-24,24 25,-25 24,0-24,-25-1,26-24,-1 25,0-25,25-1,-25 1,25 0,-25-50,25 0,0 1</inkml:trace>
  <inkml:trace contextRef="#ctx0" brushRef="#br0" timeOffset="800.0324">2084 1513,'0'25,"24"0,-24-1,25 1,-25 25,0-25,0 24,0-24,0 25,0-25,0 24,0-24,25 0,-25 0,-25-25,25-25,0 0</inkml:trace>
  <inkml:trace contextRef="#ctx0" brushRef="#br0" timeOffset="1139.8726">2158 1587,'25'0,"0"-24,-1 24,1 0,0 0,0 24,0-24,-1 0,1 0,-25 25,0 0,0 0,-25 0,25 0,-24-1,-1 1,0 0,0 0,0 0,1-1,-1-24,0 25,50-50,0 25,-1 0,1-24,0 24,0 0,0 0,-1 0,1 0,0 0,0 0,0 0,-1 24</inkml:trace>
  <inkml:trace contextRef="#ctx0" brushRef="#br0" timeOffset="1840.4915">3051 1166,'-25'0,"0"25,1-1,-1 1,0 0,0-25,0 25,1 0,-1-25,0 24,0-48,25-1,25 0,0 50,0 0,-25 24,24-24,-24 25,0-1,0 1,25-1,-25 1,0 0,0-1,0-24,0 25,0-25,-49-75,49 25</inkml:trace>
  <inkml:trace contextRef="#ctx0" brushRef="#br0" timeOffset="2148.3999">3001 1339,'25'-24,"0"24,0-25,0 25,24 0,-24-25,0 25,24 0,-24 0,0 0,25 0,-26 0,1 0,0 25,0 0,0-1,-25 1,0 0,0 0,0 24,-25-24,25 25,0-25,-25 24,25 1,0 0,0-26,-25 26,25-25,0 0,0-1,0 1,0 0,-25 0,1-25,24-25,-25 25,0-25,0 0,-24 1</inkml:trace>
  <inkml:trace contextRef="#ctx0" brushRef="#br0" timeOffset="2488.7897">3051 1389,'0'25,"25"0,-25-1,0 1,25 0,-25 25,0-26,0 1,0 0,0 0,0 0,0 0,0-50,0 0,0 0,24-25,-24 26,0-1,0-25,25 25,-25 1,25 24,0 0,0 0,-1 24,-24 1,0 0,25-25,-25 25,0 0,0-1,0 1,-25-25,25 25,-24-25,-1 25,0 0,0 0,0-25,-24 0,24 0,25-25</inkml:trace>
  <inkml:trace contextRef="#ctx0" brushRef="#br0" timeOffset="2764.4504">3671 992,'0'0,"25"25,-25 0,25 0,-25 24,25-24,-25 0,0 0,0-1,0 1,24 0,-24 0,0 0,-24-50</inkml:trace>
  <inkml:trace contextRef="#ctx0" brushRef="#br0" timeOffset="2999.845">3795 967,'25'-24,"0"24,0 0,-1 0,1 0,0 0,0 24,0-24,-50 25,25 0,0 0,0 0,0-1,0 1,0 0,-25 0,25 0,0-1,-25-24,25 25,-25-25</inkml:trace>
  <inkml:trace contextRef="#ctx0" brushRef="#br0" timeOffset="3244.6308">3795 1116,'0'-25,"25"25,0 0,0 0,-25 25,0 0,-25-25,25 25,-25 0,0-1,50-48,0 24,0 0,-25-25,24 25,1 0,0 0,-25-25,0 50</inkml:trace>
  <inkml:trace contextRef="#ctx0" brushRef="#br0" timeOffset="3456.8583">3547 1389,'25'-25,"0"25,-1 0,26-25,0 25,-1-24,1 24,0-25,24 25,-24 0,-1-25,1 25,-25 0,24 0,-24 0,0 0,0 0,-1 25,-48-25,24 25,-25-1,-25-24</inkml:trace>
  <inkml:trace contextRef="#ctx0" brushRef="#br0" timeOffset="3620.0057">3746 1339,'0'25,"0"0,24 0,-24 0,0 24,0-24,0 0,-24 0,24-1,0 1,0 0,-25-25,25-25</inkml:trace>
  <inkml:trace contextRef="#ctx0" brushRef="#br0" timeOffset="3871.9038">3795 1414,'0'-25,"25"0,0 25,0 0,-1 0,1 0,0 0,0 0,0 0,-1 0,1 0,0 0,-25 25,0 0,0 0,-25-25,25 24,0 1,-25 0,25 0,-24 0,-1-1,0 1,0-25</inkml:trace>
  <inkml:trace contextRef="#ctx0" brushRef="#br0" timeOffset="4635.9554">3795 1463,'25'0,"0"0,0 0,-1 0,1 0,0 0,-25 25,0 0,-25 0,25 0,0-1,0-48,0-1,25 25,-25-25,0 0,0 0,0 1,0-1,0 0,0 0,0 0,0 50,-25 0,25 0,0 24,0-24,0 25,0-25,-25 24,25-24,0 25,0-25,0-1,0 1,0 0,-24-25,-1 0,25-25,-25 25,0-25,25 1,0-1,25 25,0 0,0-25,24 25,-24 0,0 0,0 0,-1 0,1 0,-25 25,-25 0,1-1,-1 1,0 0,0 0,0-25,-24 25,24-1,0 1,0 0,1-25,48 0,1 0,25 0,-25-25,24 25,1 0,-25 0,24 0,-24 0,25-25,-26 25,1 25,0-25,0 0,-50 0,0 0,0 25,1-25,-1 0</inkml:trace>
  <inkml:trace contextRef="#ctx0" brushRef="#br0" timeOffset="5484.4269">4614 1215,'0'0,"0"-24,-25 48,0-24,25 25,-25 0,0 0,1 0,-1-1,0 1,0 0,0-25,25 25,25-25,0-25,0 25,0 0,24-25,-24 25,0 25,-25 0,0 0,0-1,-25 1,25 0,-25 0,25 24,-25-24,1 0,48-25,1 25,-25 0,25 0,-25-1,0 1,0 0,-25 0,25 0,0-1,0 1,0-50,0 1,25-26,-25 25</inkml:trace>
  <inkml:trace contextRef="#ctx0" brushRef="#br0" timeOffset="5672.4077">4762 1215,'25'25,"-25"0,0 25,0-1,0 1,0 24,0-24,0 24,0-24,25 24,-25-24,0-25,0 24,0-24,0 0,0-50,0 0,0 1</inkml:trace>
  <inkml:trace contextRef="#ctx0" brushRef="#br0" timeOffset="5936.3599">4911 1240,'25'-25,"0"25,0 0,-25 25,25-25,-25 25,0 0,0 0,0-1,0 1,0 0,0 25,0-26,0 26,0 24,0-24,0 0,0-1,0 1,0-25,0 24,0-24,24 0,-24 0,-24-25,24-25,0 0,-25 0</inkml:trace>
  <inkml:trace contextRef="#ctx0" brushRef="#br0" timeOffset="6079.9581">4812 1488,'25'0,"0"0,0 0,-1 0,1 0,0 0,0 0,-25 25,0 0</inkml:trace>
  <inkml:trace contextRef="#ctx0" brushRef="#br0" timeOffset="6208.3841">4812 1662,'25'0,"0"0,0 0,-1-25,1 25,0 0,0 0,0 0</inkml:trace>
  <inkml:trace contextRef="#ctx0" brushRef="#br0" timeOffset="6391.8013">4688 1885,'25'0,"0"0,-1 0,26 0,-25 0,25 0,-1 0,-24 0,25 0,-26 0,1 0,25 0,-25 0,-1 0,1 0,0 0</inkml:trace>
  <inkml:trace contextRef="#ctx0" brushRef="#br0" timeOffset="6672.0203">5581 1215,'0'-24,"-25"48,25 26,-25-25,25 49,-24-24,24 24,0-24,0 24,0-24,24 0,-24-1,25-24,-25 0,25-25,0 0,0-25,-25-25</inkml:trace>
  <inkml:trace contextRef="#ctx0" brushRef="#br0" timeOffset="6828.4336">5755 1290,'24'-25,"1"50,0-25,0 0,0 0,0 0,24 0,-24 0,0 0,0 0,-50 25</inkml:trace>
  <inkml:trace contextRef="#ctx0" brushRef="#br0" timeOffset="6984.0353">5879 1339,'0'0,"-25"0,25 25,0 0,0 0,0 0,0 24,0 1,0-25,0 24,0 1,0 0,0-26,0 26,0-25,0 0,0-1,-25-24,25 25,-25-50</inkml:trace>
  <inkml:trace contextRef="#ctx0" brushRef="#br0" timeOffset="7123.9946">5755 1836,'0'0,"-25"0,0-25,50 25,0 0,24 0,-24-25,0 25,0 0,0 0,24 0,-24 0,0 0,0 0,-1 0,1 0</inkml:trace>
  <inkml:trace contextRef="#ctx0" brushRef="#br0" timeOffset="7340.91">6077 1166,'25'0,"0"0,0 25,-1-25,-24 24,25 26,0-25,-25 24,25 1,0 0,-25 24,24-24,-24-1,0 26,-24-26,-1 26,0-1,0 1,-24-26,24 26,-25-26</inkml:trace>
  <inkml:trace contextRef="#ctx0" brushRef="#br0" timeOffset="7692.4221">6846 719,'0'25,"0"25,0-25,0 24,0 1,0 24,0-24,0-1,0 1,0 0,0-26,0 1,0 0,0 0,0 0,-25-50,25 0</inkml:trace>
  <inkml:trace contextRef="#ctx0" brushRef="#br0" timeOffset="7931.9556">6896 769,'0'-25,"25"25,-1 0,1 0,0 0,0 0,-25 25,0 0,0 0,0 24,-25 1,25-1,0 1,0 0,0-1,0-24,0 0,0 24,0-24,0 0,0 0,0 0,-25-25</inkml:trace>
  <inkml:trace contextRef="#ctx0" brushRef="#br0" timeOffset="8068.3161">6871 1042,'25'0,"0"0,-25 25,24-25,-24 24,0 1</inkml:trace>
  <inkml:trace contextRef="#ctx0" brushRef="#br0" timeOffset="8184.8125">6871 1191,'25'0,"0"0,-1-25,1 25,0 0,-50 25</inkml:trace>
  <inkml:trace contextRef="#ctx0" brushRef="#br0" timeOffset="8348.1247">6648 1414,'24'0,"1"0,0-25,25 25,-1-25,1 25,0-25,-1 1,1 24,-1-25,-24 25,25 0,-25-25</inkml:trace>
  <inkml:trace contextRef="#ctx0" brushRef="#br0" timeOffset="8544.9441">6970 1364,'-25'25,"25"0,0 0,0-1,0 1,0 0,0 0,0 0,0-1,25-24,-25-24,25-1,0 25,0-25,-1 0,-24 0,25 1</inkml:trace>
  <inkml:trace contextRef="#ctx0" brushRef="#br0" timeOffset="8704.0118">6896 1389,'0'0,"-25"0,0 0,25 25,-25-25,25 25,0-1,-25 26,25-25,-24 24,-1 1,25-25,-25 25,25-26,-25 1,25 0,0 0,-25-50,25 0,25 0</inkml:trace>
  <inkml:trace contextRef="#ctx0" brushRef="#br0" timeOffset="8852.0063">6772 1463,'24'25,"-24"0,25 0,-25 24,25 1,-25-25,25 25,0-26,0 26,-1-25,26 0,-25-1,0 1,-1-25,1 0,25 0,-25 0,-1-25,1 1</inkml:trace>
  <inkml:trace contextRef="#ctx0" brushRef="#br0" timeOffset="9092.0109">7317 1240,'25'0,"0"0,0 25,0-25,-1 0,1 0,25 0,-1 0,-24 25,25-25,-25 0,24 0,-24 0,0 0,0 0,-1-25,1 25,-50 0,1-25</inkml:trace>
  <inkml:trace contextRef="#ctx0" brushRef="#br0" timeOffset="9416.7036">7565 1315,'0'24,"0"1,0 0,0 0,-24 24,24-24,0 25,0-25,0-1,0 1,0 0,0 0,24-50,-24 0</inkml:trace>
  <inkml:trace contextRef="#ctx0" brushRef="#br0" timeOffset="9584.5057">7689 1315,'0'24,"0"1,0 0,-24 25,24-26,0 26,0 0,0-1,0-24,0 25,-25-25,25 24,0-24,0 0,0 0,-25-25,0 0</inkml:trace>
  <inkml:trace contextRef="#ctx0" brushRef="#br0" timeOffset="9736.0154">7466 1786,'-25'-25,"50"25,0 0,0-25,24 25,-24 0,0-24,25 24,-26 0,1-25,0 25,0 0,-25-25,-25 0</inkml:trace>
  <inkml:trace contextRef="#ctx0" brushRef="#br0" timeOffset="9908.7623">7317 1364,'0'25,"0"0,0 0,0 24,0 1,0-1,0-24,25 25,-25 0,25-26,-25 26,25-25,0 0,-1-25</inkml:trace>
  <inkml:trace contextRef="#ctx0" brushRef="#br0" timeOffset="10100.792">7987 1389,'25'0,"0"25,-25 0,25-1,-25 1,24 25,-24-25,0-1,0 26,0 0,-24-1,24 1,-25 0,0-26,-25 26,25 0</inkml:trace>
  <inkml:trace contextRef="#ctx0" brushRef="#br0" timeOffset="10400.8176">8384 1017,'25'0,"0"0,-1 25,1-25,0 25,0-25,0 24,-25 1,24 0,-48-25,24 25</inkml:trace>
  <inkml:trace contextRef="#ctx0" brushRef="#br0" timeOffset="11043.9643">8334 1191,'0'24,"0"1,0 0,25 0,-25 0,0-1,0 1,0 0,0 0,0 0,25 24,-25-24,0 0,0 0,0-1,0 1,-25 0,25 0,0 0,0-50,0 0,0 0,25 0,-25-24,0 24,25-25,-25 1,25 24,-1-25,1 26,0-1,0 0,0 25,-1 0,1 0,0 25,-25 0,0 24,0-24,-25 25,25-1,-25-24,1 25,24-26,-25 1,25 0,0-50,25 0,-1 1,1-26,0 25,0 0,0 1,24 24,-24-25,0 25,0 25,-1-1,-24 1,0 0,-24 0,24 0,-25-1,25 26,-25-25,0 0,0 0,1-1,-1-24,0 0,0 0,25-24,0-1,0 0,25-25,-25 1,25 24,0-25,-1 1,1-1,25 0,-25 1</inkml:trace>
  <inkml:trace contextRef="#ctx0" brushRef="#br0" timeOffset="11692.399">9103 819,'25'0,"0"0,0 0,0 24,-1 1,1-25,-25 25,0 0,0 0,-25-25,1 24,-1 1,0 0,0 0,0 0,1-1,-1-24,0 0,0 0,50-24,0-1,0 25,-1 0,1 0,0 25,-25-1,0 1,0 0,-25 25,25-26,-25 1,25 0,-24 0,48-25,-24-25,25 0,25 0,-25 1,24-26,-24 25,0 0,0 1,-1 24,1-25,0 50,-50-25,25 24,-25 1,1 25,-1-25,-25-1,25 1,-24 25,24-25,-25 24,-24-24,49 25,-25-26,26-24,24 25,-25-25,50-25,-1 25,1-24,0 24,0-25,25 0,-26 0,26 25,-25-25,24 1,-24 24,25 0,-25-25,-1 25,1 0,0 0,-50 0,0 25,-24-1</inkml:trace>
  <inkml:trace contextRef="#ctx0" brushRef="#br0" timeOffset="11904.317">9103 1439,'-24'0,"24"24,0 1,24 25,-24-25,0-1,0 1,-24 0,24 0,0 0,0 0,0-1,0-48,0-1,0 0,24 0</inkml:trace>
  <inkml:trace contextRef="#ctx0" brushRef="#br0" timeOffset="12747.7738">9128 1538,'0'-25,"25"0,0 0,0 25,-1-24,1 24,0 0,0-25,0 25,-1 0,1 0,0 25,-50-1,25 1,-25 0,1 0,-1 0,0-1,0-24,0 25,25 0,-24-25,-1 25,0-25,25-25,25 25,-25-25,25 25,-1-25,-24 1,25-1,0 0,25 0,-26 0,1 1,0-26,0 25,0 0,-1 1,1-1,0 0,-25 0,25 0,0 25,-25 25,0 0,24 0,1 0,0-25,-25 24,25-24,0 0,-1 0,1 25,0-25,-25 25,0 0,-25-25,25 25,-25-1,1 1,-1-25,0 25,0 0,0-25,1 0,-1 0,0 0,25-25,-25 0,25 0,-25 1,25-26,0 25,0 0,-24 1,24-1,0 50,0-1,0 1,0 0,0 25,0-26,0 51,0-26,0 26,-25-25,25 24,0-24,0 24,0-24,0-1,0 1,0-25,0-1</inkml:trace>
  <inkml:trace contextRef="#ctx0" brushRef="#br0" timeOffset="12984.8733">9947 1166,'0'-25,"-25"50,25 24,-25-24,0 25,0-25,25 24,-24-24,-1 0,0-25,0 0,25-25</inkml:trace>
  <inkml:trace contextRef="#ctx0" brushRef="#br0" timeOffset="13148.6099">9947 918,'0'0,"24"0,1 0,0 25,25-1,-25 26,-1-25,26 24,-25-24,24 25,-24-25,25-1,-25 1,-1 0,1 0,-50-25,25 25,-74-75,49 75</inkml:trace>
  <inkml:trace contextRef="#ctx0" brushRef="#br0" timeOffset="13540.4922">9897 1389,'25'0,"0"0,-1-25,1 25,0 0,25-25,-25 25,-1 0,26 0,-25 0,0 0,-25 25,24-25,-24 25,0 0,0 0,0 24,-24-24,24 25,-25-26,0 26,0-25,0 25,1-1,-1-24,0 0,0-25,25 25,-25-50,25 0,0-25,0 26,0-26,25 0,-25 1,0-1,25 0,-25 26,0-1,0 0,0 50,-25 0,25-1,-25 1,25 25,-25-1,1 1,24-25,-75-25,75 25,-25 0</inkml:trace>
  <inkml:trace contextRef="#ctx0" brushRef="#br0" timeOffset="14072.4906">10716 943,'24'-25,"-24"50,-24-1,-1 26,0-25,25 0,-25-1,0 1,1 0,24 0,-25-25,50 0,-1 0,1-25,-25 50,25-25,-25 25,0-1,0 1,-25 0,25 25,-25-26,25 1,-24 0,-1 0,25 0,0-1,0 1,0 0,0 0,25-25,-25 25,0-1,0 1,24 0,-24 0,0 0,0 0,-24-1,24 1,0 0,0 0,0-75,0 25,24 1</inkml:trace>
  <inkml:trace contextRef="#ctx0" brushRef="#br0" timeOffset="14244.5529">10864 1091,'0'25,"25"0,-25 25,0-1,0-24,0 49,0-24,-25 0,25 24,0-24,-24-1,24 1,0 0,0-26,0 1,-25-50,25 1</inkml:trace>
  <inkml:trace contextRef="#ctx0" brushRef="#br0" timeOffset="14519.9508">11038 1091,'0'0,"25"0,0 25,-25 0,0 0,0 0,0-1,0 1,0 0,-25 0,25 0,0 24,0 1,0-1,0 1,0-25,25 24,-25 1,0 0,0-1,0-24,0 0,24 0,-24 0,-24-50,-1 0,0 0</inkml:trace>
  <inkml:trace contextRef="#ctx0" brushRef="#br0" timeOffset="14664.1256">10840 1364,'24'0,"1"0,0 0,0 0,0 0,-1 0,1 0</inkml:trace>
  <inkml:trace contextRef="#ctx0" brushRef="#br0" timeOffset="14780.4046">10864 1513,'25'0,"0"0,0 0,0 0,-1-25,1 25,0 0,0 0</inkml:trace>
  <inkml:trace contextRef="#ctx0" brushRef="#br0" timeOffset="14968.0823">10641 1811,'25'25,"0"-25,24-25,-24 25,25 0,-1 0,1-25,0 25,-1 0,-24 0,25 0,-26 0,26 0,-25 0</inkml:trace>
  <inkml:trace contextRef="#ctx0" brushRef="#br0" timeOffset="15100.0021">11460 1687,'25'25,"-1"-25,1 0,-25 24,-25 1,25 0,-24 0,24 24,-25-24,0 0,0 0</inkml:trace>
  <inkml:trace contextRef="#ctx0" brushRef="#br0" timeOffset="15391.5937">11782 1240,'0'-25,"0"1,25-1,0 50,-25-1,25 26,-25-25,0 24,0-24,0 25,0-25,0 24,0-24,0 0</inkml:trace>
  <inkml:trace contextRef="#ctx0" brushRef="#br0" timeOffset="15664.0033">11906 1191,'0'0,"0"-25,25 25,-25-25,25 25,0 0,-1 0,1 0,-25-25,25 25,0 0,0 0,-25 25,24-25,-24 25,0 0,-24-1,24 1,0 0,0 0,0 24,0-24,0 0,0 25,0-26,-25 1,25 0,0 0,0 0,0-1,-25-24,0 0,25-24</inkml:trace>
  <inkml:trace contextRef="#ctx0" brushRef="#br0" timeOffset="16104.4246">11981 1215,'0'25,"0"0,0 0,0 0,0-1,0 26,-25-25,25 24,-25-24,25 0,-25 25,0-26,25 1,-24 0,24 0,-25 0,50-50,-1 0,1 25,0 0,0-25,0 25,-1 0,1 0,-25-25,25 25,0-24,0-1,-1 25,1-25,-25 0,25 0,-25 1,25-1,-25 0,25 0,-25 50,0 0,0 0,0-1,0 26,0 0,0-26,0 1,0 0,0 0,0 0,0-50,0 0,25 0,-25-24</inkml:trace>
  <inkml:trace contextRef="#ctx0" brushRef="#br0" timeOffset="16324.0445">12427 1042,'0'0,"0"-25,0 0,0 50,0 0,0 0,0-1,0 26,0 0,0-1,0 1,-25-1,25 26,0-1,0 1,25-26,-25 26,0-26,0 26,0-26,-25 1,25-25,0 24,0-24,-24 0,-1-25,0-25</inkml:trace>
  <inkml:trace contextRef="#ctx0" brushRef="#br0" timeOffset="16880.0118">13320 1116,'25'0,"0"25,0-25,-1 0,26 0,-25 0,0 0,-1 25,-48-25,-1 0,0 0,0 0,0 0,25 25,0-1,0 1,0 0,0 25,0-1,0 1,0-1,0 26,0-26,0 1,0 0,0-25,0 24,0-24,0 0,-24-25,24 25</inkml:trace>
  <inkml:trace contextRef="#ctx0" brushRef="#br0" timeOffset="17036.8489">13295 1761,'-24'-25,"48"25,1 0,0 0,0 0,0 0,-1 0,1 0,0 0,0-24,0 24,-1 0,-24-25,0 0</inkml:trace>
  <inkml:trace contextRef="#ctx0" brushRef="#br0" timeOffset="17219.7027">13072 1414,'0'25,"0"24,0-24,0 0,0 24,0-24,0 25,25-25,-25 0,0-1,25 1,-25 0,-25-75</inkml:trace>
  <inkml:trace contextRef="#ctx0" brushRef="#br0" timeOffset="17408.0437">13667 1389,'25'25,"0"0,-25-1,25 1,0 25,-25-25,0-1,24 26,-24-25,0 25,-24-26,24 1,-25 25,0-25,-25 24,26-24</inkml:trace>
  <inkml:trace contextRef="#ctx0" brushRef="#br0" timeOffset="18220.8658">14337 1067,'0'-25,"0"50,0-1,-25 1,25 0,-25-25,1 25,-1-25,25 25,-25-25,0 24,25 1,-25-25,1 25,48-25,1 0,0 0,0 0,0 0,-1 0,-24 25,25-25,-25 25,0-1,-25 1,25 0,-24 0,-1 0,0-25,0 24,25 1,-25-25,50 0,0 0,0 0,0 0,-1 25,-24 0,0 0,25-1,-25 1,0 0,-25 25,25-25,-24 24,24-24,-25 0,0 0,25-1,-25 1,25-74,25 24,-25-25,25 25</inkml:trace>
  <inkml:trace contextRef="#ctx0" brushRef="#br0" timeOffset="18396.4992">14412 1265,'24'0,"1"0,0 0,0 0,24 0,-24-25,0 25,25 0,-26 0,1 0,0 0,0 0,-25 25,-25-25</inkml:trace>
  <inkml:trace contextRef="#ctx0" brushRef="#br0" timeOffset="18543.996">14436 1513,'-24'25,"-1"0,50-25,-1 0,1 0,0-25,0 25,24-25,-24 0,25 0,-25 25,-1-24,1-1,0 0,-25 0,25 25,-25-25</inkml:trace>
  <inkml:trace contextRef="#ctx0" brushRef="#br0" timeOffset="18756.2218">14536 1042,'0'25,"0"-1,24 1,-24 25,25-1,-25 26,25-1,-25 1,25-1,-25 0,25 1,-1-25,-24 24,25-24,0-1,-25-24,25 0,0 0,-50-50,50 0,-25-25</inkml:trace>
  <inkml:trace contextRef="#ctx0" brushRef="#br0" timeOffset="18900.7447">14858 1488,'-25'25,"0"0,1-25,24 25,-25-1,0 26,0-25,0 0,1 0,-1-1,0-24,25 25,-25-25,-24-25,24 25,0-24</inkml:trace>
  <inkml:trace contextRef="#ctx0" brushRef="#br0" timeOffset="19044.5218">14585 1042,'25'0,"0"25,0-25,-25 24,24-24,1 0,0 25,0 0</inkml:trace>
  <inkml:trace contextRef="#ctx0" brushRef="#br0" timeOffset="19351.889">14932 1315,'25'0,"0"24,-25 1,0 0,0 0,0 0,0-1,0 1,25-25,0-25,-1 25,1-24,0-1,0 25,0 0,-1-25,26 50,-50-75,25 50,0 0,-1 0,-48 0,-1 0</inkml:trace>
  <inkml:trace contextRef="#ctx0" brushRef="#br0" timeOffset="19540.486">15131 1166,'0'0,"0"-25,0 0,25 25,-25 25,0 25,0-1,49 26,-98-26,73 26,-48-1,24 25,-25-24,25-1,0 1,-25-1,25-24,0-1,0-24,0-50</inkml:trace>
  <inkml:trace contextRef="#ctx0" brushRef="#br0" timeOffset="20292.8176">15255 1240,'0'0,"0"25,0 0,0 0,0-1,0 1,25 0,-25 0,24 0,1-25,0 0,0 0,0-25,24 50,-24-75,0 25,0 0,0 25,-1-24,-24-1,0 0,0 0,-24 25,-1 0,25-25,-25 25,0 0,25-24,-25 24,1-25,24 0,0 50,0 0,0 24,0 1,0-1,-25 1,25 0,0 24,0-24,0-1,-25-24,25 25,0-25,0-1,0 1,-25-25,25 25,-25-50,25 0,-25 25,25-24,-24 24,24-25,-25 0,0 25,50 0,0 0,-1 0,1-25,25 25,-25 0,0-25,24 25,-24-25,0 25,0 0,-1 0,1 25,-50-25,25 25,-24 0,-1 0,0 24,0-24,-24 0,24 0,-25 0,0 24,26-24,-26 0,25-25,25 25,-25-25,50 0,-25-25,25 25,0-25,0 25,24-25,-24 0,25 25,-25 0,24-24,-24 24,25 0,-26 0,26 0,-50 24,25-24,49 0,-123 0,123 0,-148 0,198 0,-248 0,347 0,99 0,150 0,-1514-24</inkml:trace>
  <inkml:trace contextRef="#ctx0" brushRef="#br0" timeOffset="20755.9709">15925 1265,'24'0,"1"0,0 0,25 0,-1 0,-24-25,25 25,-26 0,26 0,-25 0,0 0,-1 0,1 0,-25-25,-25 50,1-25,-1 0</inkml:trace>
  <inkml:trace contextRef="#ctx0" brushRef="#br0" timeOffset="20947.7605">16197 992,'0'25,"0"25,0-26,0 51,-24-26,24 26,0-1,0 1,0-1,0 0,-25 26,25-51,0 26,0-26,0 1,0-25,0-50,0 0</inkml:trace>
  <inkml:trace contextRef="#ctx0" brushRef="#br0" timeOffset="21300.2061">16148 1439,'-25'0,"25"24,-25 1,0 0,1 25,-1-26,0 26,0 0,0-1,25-24,-24 0,48 0,1-50,25 0,-25 0,24-24,-24-1,25 0,-26 1,26-1,-25 1,24-1,-24 25,0 0,0 1,0-1,0 0,-25 0,0 50,0 0,0 0,0-1,-25 26,25 0,0 24,0-24,-25-1,25 1,0 0,0-1,-25-24,25 0,0 0,-25-75,25 25</inkml:trace>
  <inkml:trace contextRef="#ctx0" brushRef="#br0" timeOffset="21596.14">16619 1141,'0'-25,"25"0,0 50,0 0,-25 0,0 0,0-1,0 1,0 0,-25 0,25 24,0-24,0 25,-25-1,50 1,-25 0,0-1,0 1,0 0,0-1,0 1,0-1,0-24,25 0,-25 0,0 0,0-1,-25-48,0-1,25 0,0 0,-25-24</inkml:trace>
  <inkml:trace contextRef="#ctx0" brushRef="#br0" timeOffset="21740.3014">16470 1414,'25'0,"0"0,0 0,0 0,-1 0,1 0,0 0</inkml:trace>
  <inkml:trace contextRef="#ctx0" brushRef="#br0" timeOffset="21868.0018">16446 1587,'24'0,"1"0,0 0,0 0,0 0,-1 0,1 0,-50-49</inkml:trace>
  <inkml:trace contextRef="#ctx0" brushRef="#br0" timeOffset="21996.8714">16396 1786,'0'25,"25"-25,0 0,-1-25,1 25,25-25,-25 25,-1-25,26 25,-25-24,0-1</inkml:trace>
  <inkml:trace contextRef="#ctx0" brushRef="#br0" timeOffset="22395.6325">17041 967,'25'0,"-1"-24,1 24,0 0,0 0,-25 24,25-24,-25 25,-25 0,25 0,-25 0,0 24,-24-24,24 0,0 0,0-1,0-24,25 25,-24-25,48 0,1-25,0 25,0 0,0-24,24 24,-24-25,0 25,0 0,-25 25,0-1,-25 1,25 25,-25-25,0-1,-24 26,24 0,-25-26,25 26,-24-25,-1 24,25-24</inkml:trace>
  <inkml:trace contextRef="#ctx0" brushRef="#br0" timeOffset="22536.1886">17016 1488,'0'0,"25"0,0-25,24 1,-24-1,25 0,-1 0,-24 25,25 0,-1-25,-24 25,-50-49</inkml:trace>
  <inkml:trace contextRef="#ctx0" brushRef="#br0" timeOffset="22679.8135">17190 1463,'0'25,"0"0,0 0,24 0,-24-1,0 1,0 0,0 0,-24 0,24 0,0-1,-25-24,0 25,25 0,-25-25,25 25,-25-25,1 0,-1 0,0 0</inkml:trace>
  <inkml:trace contextRef="#ctx0" brushRef="#br0" timeOffset="23968.7476">17363 893,'0'25,"0"0,-25-1,25 1,-24 0,24 25,-25-26,0 1,25 0,-25 0,0 0,1-25,-1 24</inkml:trace>
  <inkml:trace contextRef="#ctx0" brushRef="#br0" timeOffset="24496.2609">17041 1215,'-25'0,"50"0,0 0,-1-24,1 24,0 0,0 0,-25-25,0 50</inkml:trace>
  <inkml:trace contextRef="#ctx0" brushRef="#br0" timeOffset="25008.3317">16917 1488,'0'-25,"25"25,-1 0,1 0,0-24,0 24,24-25,1 25,0 0,-26-25,26 25,0-25,-26 25,1 0,25-25,-25 25,-1 0,1 0,-50 0,1 0,-1-24,0 48</inkml:trace>
  <inkml:trace contextRef="#ctx0" brushRef="#br0" timeOffset="25676.5783">17214 1290,'0'-25,"25"50,0 0,-25-1,25 1,-25 0,25 0,-25 0,24-1,-24 1,0 0,25-25,-25 25,0 0,25-1,-25 1,0 0,25 0,-25 0,0 0,25-1,-1 1,1-25,-25 25,25-25,0 0,0 0,0 0,-1 0,-24 25,25-25,0 0,0 25,0-25,-1 24,-48-48</inkml:trace>
  <inkml:trace contextRef="#ctx0" brushRef="#br0" timeOffset="26156.5103">17214 1315,'25'0,"-25"24,0 1,0 0,0 0,0 24,-25-24,25 25,-24-1,24 1,-25-25,25 25,-25-1,0-24,0 0,25 0</inkml:trace>
  <inkml:trace contextRef="#ctx0" brushRef="#br0" timeOffset="26921.0947">18083 1414,'24'0,"1"25,25-25,-25 0,24 0,-24 0,25 0,24 0,-24 0,-1 0,1 0,0 0,-26-25,26 25,-25 0,0 0,-1 0,1 0,-50 0,1 0,-1 0,0 0,0 25,-24-50,-1 25</inkml:trace>
  <inkml:trace contextRef="#ctx0" brushRef="#br0" timeOffset="27256.3604">18058 1612,'25'-25,"-1"25,1 0,25 0,-25 0,24 0,1 0,-1 0,1 0,0 0,-1 0,1 0,0 0,-26 0,26-24,-25 24,0 0,-1 0,-48 0,-1 0,0 0</inkml:trace>
  <inkml:trace contextRef="#ctx0" brushRef="#br0" timeOffset="27528.7967">18529 1191,'0'24,"25"-24,-25 25,25 0,0-25,-1 25,1 0,0-1,0-24,24 25,-24 0,0 0,25-25,-26 25,1-1,0 1,0-25,-25 25,0 0,-25 0,25-1,-25 1,0 0,-24 0,24 25,-25-1,-24-49,24 25</inkml:trace>
  <inkml:trace contextRef="#ctx0" brushRef="#br0" timeOffset="27903.976">19695 1116,'-25'0,"0"0,1 25,-1 0,0 0,0-1,0 26,25 24,-25-24,25 0,0-1,-24 1,24-1,24 1,-24-25,25 25,0-26,-25 1,25-25,0 0,0 0,-1-25</inkml:trace>
  <inkml:trace contextRef="#ctx0" brushRef="#br0" timeOffset="28091.6206">19769 1265,'25'0,"0"0,25 0,-26 0,1 0,25 0,-1 0,-24 0,0 0,25 0,-26 0</inkml:trace>
  <inkml:trace contextRef="#ctx0" brushRef="#br0" timeOffset="28279.992">19918 1265,'0'25,"0"0,0-1,0 1,-25 25,25-25,0 24,0 1,0-1,0 1,-24 0,24-25,0 24,0-24,0 0,24-25,-24-25,0 0</inkml:trace>
  <inkml:trace contextRef="#ctx0" brushRef="#br0" timeOffset="28451.9908">20067 1315,'0'24,"0"1,0 0,-25 25,25-26,0 26,0-25,-25 24,25-24,0 25,-24-25,24 0,0-1,-25 1,25 0,-50-50,25 25</inkml:trace>
  <inkml:trace contextRef="#ctx0" brushRef="#br0" timeOffset="28624.1245">19769 1836,'-24'0,"48"-25,1 25,0 0,25 0,-26 0,1 0,25-25,-25 25,24 0,-24 0,0 0,0 0,24 25,-24-25,0 0,0 0</inkml:trace>
  <inkml:trace contextRef="#ctx0" brushRef="#br0" timeOffset="28916.1459">20340 1191,'0'-25,"25"0,-1 25,1 25,0 0,0-1,-25 26,25 0,-1-1,-48 1,24-1,0 1,0 0,0-1,-25 1,25 0,-25-1,0 1,0-1,1-24,-76-25,76 25</inkml:trace>
  <inkml:trace contextRef="#ctx0" brushRef="#br0" timeOffset="29568.8789">20737 1166,'0'-25,"25"25,-25 25,0 0,0-1,-25-24,25 25,-25-25,0 0,0 25,0 0,1-25,24 25,24-25,1 0,0 0,0 0,0 0,0 0,-1 0,-24 24,0 1,0 0,-24 0,24 0,-50-1,25 1,0 0,0 0,25 0,-24-1,-1 1,50-25,-1 0,1 0,0 0,0 25,0 0,-25 0,0 0,-25-1,25 1,-25 0,25 0,-25 0,25-1,-25-24,25 25,-24-50,24 1,0-1</inkml:trace>
  <inkml:trace contextRef="#ctx0" brushRef="#br0" timeOffset="29744.8281">20886 1290,'24'-25,"1"25,0 0,0 0,0 0,24 0,-24-25,0 25,0 0,-1 0,1 0,-25 25,-74-75,49 75</inkml:trace>
  <inkml:trace contextRef="#ctx0" brushRef="#br0" timeOffset="29916.1104">20811 1513,'-25'25,"50"-25,0 0,0 0,0 0,24-25,-24 25,25-25,-26 0,26 25,-25-24,0 24,-1-25,1 25,-25-25</inkml:trace>
  <inkml:trace contextRef="#ctx0" brushRef="#br0" timeOffset="30108.8676">20935 1067,'25'0,"-25"24,50 1,-75 25,74 24,-73-49,98 74,-124-49,125 24,-125-24,100 24,-25-49,-50 25,0-1,25 26,25-26,-25 1,25 0,-25-26,0 1,0-50</inkml:trace>
  <inkml:trace contextRef="#ctx0" brushRef="#br0" timeOffset="30263.9841">21282 1463,'-24'0,"-1"25,25 0,-25-25,25 25,-25 0,0-1,1 1,24 0,-50 0,25 0,0 0,-24-25,24 24,0-24</inkml:trace>
  <inkml:trace contextRef="#ctx0" brushRef="#br0" timeOffset="30424.0451">21034 1017,'25'0,"0"0,0 0,0 25,-1-25,-24 25,25 24,0-74,0 50</inkml:trace>
  <inkml:trace contextRef="#ctx0" brushRef="#br0" timeOffset="30707.9852">21431 1315,'0'24,"0"1,0 0,0 0,0 0,0-1,0 1,25 0,0-50,0 0,-1 1,26 24,-25-25,0 0,-1 25,26-25,-25 25,25-25,-75 25,50 25,-50-50,-25 1,75 24,-75 0</inkml:trace>
  <inkml:trace contextRef="#ctx0" brushRef="#br0" timeOffset="30903.9851">21630 1265,'0'0,"0"-25,0 0,0 1,24 48,-48-48,73 24,-98 0,98 24,-74 1,1 0,73 49,-98-49,49 50,0-26,24 26,-73-1,49-24,-25 24,25-24,-25-1,25 1,0-25,50 24,-100-73,75-26,-25 25,25 0</inkml:trace>
  <inkml:trace contextRef="#ctx0" brushRef="#br0" timeOffset="31608.1299">21803 1191,'25'24,"0"-24,-25 25,25-25,0 25,-1-25,26 0,0 0,-26 0,1 0,25-25,-25 50,-1-50,1 0,-50 1,1-1,-1 25,0-25,0 0,50 0,-75 25,100 0,-100 0,100 25,-100-50,50 50,0-25,25 0,25 0,-125 50,75-25,0 24,-24 1,24-1,0 1,0 24,-25-24,25 0,0-26,-25 1,25 0,25 25,-50-50,0 0,0 0,25-25,-24 25,24-25,-25 25,0-25,0 0,50 25,0 0,0-24,-1 24,26 0,-25 0,0 0,-1 0,1-25,0 50,0-25,0 0,-1 0,-24 24,-24 1,-1-25,0 25,0 0,0 0,-24 0,-1 24,25-24,-24 0,-1 0,25-1,-24-24,74 25,-50-25,50 0,-50 0,50 0,-1-25,26 25,-25-24,24 24,-24 0,25-25,-25 25,-1 0,-48 0,48 0,1 0,0 0,0 25,0-25,-1 0</inkml:trace>
  <inkml:trace contextRef="#ctx0" brushRef="#br0" timeOffset="31911.5686">22473 1439,'25'-25,"-25"0,25 25,-1-25,26 50,-25-50,-50 25,75-25,-26 25,1 0,0 0,0 0,0 0,0 0,-100-49</inkml:trace>
  <inkml:trace contextRef="#ctx0" brushRef="#br0" timeOffset="32132.3547">22671 1091,'0'0,"0"-24,0-1,25 0,-25 0,25 25,-50 0,75 0,-100 0,50 25,0 0,0 0,0 24,0-24,0 25,0 24,0-24,-25 24,25 0,0 26,0-26,-24 1,24-26,0 26,0-26,0 1,0-25,0-1,0-48,0-1</inkml:trace>
  <inkml:trace contextRef="#ctx0" brushRef="#br0" timeOffset="32472.202">22647 1513,'0'0,"-25"25,0 24,0-24,0 0,1 25,-1-25,25 24,0-24,-25-25,50 0,0 0,-25-25,24 0,26 1,-25-26,0 25,24-25,-24 1,25-1,-25 25,24-24,-24-1,0 25,0 1,-25-26,24 25,-24 0,-24 25,24 25,0 0,0 25,0-26,0 26,-25 0,25 24,0-24,0-1,0 1,0 0,0-1,0 1,0-25,0-1,0 1,0-50,-25 1</inkml:trace>
  <inkml:trace contextRef="#ctx0" brushRef="#br0" timeOffset="32819.9244">23019 1191,'25'-25,"-1"25,1-25,0 25,0 0,-25-25,25 25,-1 0,1 25,-25 0,0 0,-25-25,25 24,0 1,-24 0,24 0,0 0,-25 24,25-24,0 25,0-1,0 1,-25-1,25 1,0 0,50 24,-100-49,75 25,-25-1,0-24,0 25,0-26,0 1,0 0,-25-50,25 0,0 1,-25-1,25 0,-25 0,25-24,-24 24</inkml:trace>
  <inkml:trace contextRef="#ctx0" brushRef="#br0" timeOffset="32973.0623">22920 1439,'24'0,"1"0,0 0,0 0,0 0,-1 0,1 0,0 0,-25 24</inkml:trace>
  <inkml:trace contextRef="#ctx0" brushRef="#br0" timeOffset="33100.745">22895 1587,'25'0,"-1"0,1 0,0-24,0 24,0 0,-1 0,1 0,-50 24</inkml:trace>
  <inkml:trace contextRef="#ctx0" brushRef="#br0" timeOffset="33224.2453">22994 1662,'0'0,"-50"74,26-49,-1 0,0-25,0 25,50-25,0-25,0 0,-1 0,1 1,25-1,-25 0,-25-50,24 51</inkml:trace>
  <inkml:trace contextRef="#ctx0" brushRef="#br0" timeOffset="33756.2402">23515 1042,'0'25,"25"-25,-25 24,0 1,0 0,24 0,1-25,-50 0,50 25,0-25,0 0,0-25,-1 25,1-25,0 0,0 25,-25-25,0 50,-25-25,0 25,0 0,1-25,-1 25,0 24,-25-24,26 0,-1-25,25 25,-25-1,25 1,0-50,25 25,0 0,-1 0,1 0,0-24,0 24,0 0,-1 0,1 0,-25 24,-25-24,1 25,-26 0,25 0,-24 0,24-1,-25 1,25 0,-24 0,24 0,0-1,0-24,25 25,25-25,0-25,0 25,0 0,-1-24,26 24,-25-25,0 25,24-25,-24 25,0-25,0 25,-1 0,1-25,0 25</inkml:trace>
  <inkml:trace contextRef="#ctx0" brushRef="#br0" timeOffset="33944.1093">23639 1389,'0'25,"-25"0,25-1,0 1,0 25,-25-25,0 24,25-24,-24 25,-1-25,0 24,0 1,0-25,1-1,-26 1,25 0,0-25,1 25,-1-25,0-25</inkml:trace>
  <inkml:trace contextRef="#ctx0" brushRef="#br0" timeOffset="34131.9793">23664 1786,'0'0,"24"25,1 0,0 24,-25-24,25 0,0-25,-1 25,1-1,0 1</inkml:trace>
  <inkml:trace contextRef="#ctx0" brushRef="#br0" timeOffset="42248.7643">13072 2778,'-25'-25,"25"1,0 48,0 1,-25 25,25-25,0 49,-24-24,24-1,0 26,0-51,0 26,0 0,0-26,0 1,24 0,1 0,0-25,-25-25,25 0</inkml:trace>
  <inkml:trace contextRef="#ctx0" brushRef="#br0" timeOffset="42452.6772">13196 2753,'0'-24,"25"24,0 0,0 0,-1-25,26 25,-25 0,24 0,1-25,-25 25,0 0,24 0,-24 0,0 0,-25 25</inkml:trace>
  <inkml:trace contextRef="#ctx0" brushRef="#br0" timeOffset="42620.5263">13370 2753,'-25'0,"25"25,0 25,0-25,0 24,0-24,0 25,0-1,0-24,0 25,0-26,0 1,0 0,0 0,25-25,-25-25</inkml:trace>
  <inkml:trace contextRef="#ctx0" brushRef="#br0" timeOffset="42807.7059">13494 2753,'0'-24,"0"48,0 1,0 0,0 0,0 24,-25-24,25 25,0-1,0 1,0-25,0 24,0 1,-25-25,25 0,0-1,0 1,-25-50,1 50</inkml:trace>
  <inkml:trace contextRef="#ctx0" brushRef="#br0" timeOffset="42971.8167">13221 3299,'25'0,"0"-25,-1 25,26 0,-25 0,24-25,-24 25,25 0,-25 0,24-24,-24 24,0 0,0 0,-1-25</inkml:trace>
  <inkml:trace contextRef="#ctx0" brushRef="#br0" timeOffset="43243.92">13667 2629,'25'0,"0"25,0 0,-25 0,25 0,-1 24,-24 1,25-1,-25-24,25 25,-25-1,0 1,0 0,0-1,-25 1,0 24,25-24,-24-1,-1 1,0-25,-25 24</inkml:trace>
  <inkml:trace contextRef="#ctx0" brushRef="#br0" timeOffset="43872.9306">14337 2679,'-25'-25,"0"50,1-25,24 25,-25 0,0-1,0 1,0-25,25 25,-24 0,-1 0,50-25,-25-25,24 25,1 0,0 0,0-25,0 25,-1 0,1 0,0 0,0 25,-50 0,25 24,-25-24,0 25,1-26,-1 1,25 0,-25 0,50-25,0 0,-1 0,-24 25,25-1,-25 1,0 0,0 0,-25 0,25 24,0-24,-24 0,24 0,0-1,-25 1,25-50,0 1,0-1</inkml:trace>
  <inkml:trace contextRef="#ctx0" brushRef="#br0" timeOffset="44067.8144">14387 2778,'25'0,"-1"0,1 0,0 0,0 0,0 0,24-25,-24 25,0 0,0 0,-50 0,0 25</inkml:trace>
  <inkml:trace contextRef="#ctx0" brushRef="#br0" timeOffset="44240.2222">14387 3026,'0'0,"25"25,-25-50,24 25,1 0,0-25,0 25,0-24,-1-1,1 0,0 25,0-25,0 0,-25 1,-25 24</inkml:trace>
  <inkml:trace contextRef="#ctx0" brushRef="#br0" timeOffset="44448.7732">14436 2505,'25'25,"-25"0,25 0,-25 24,25 26,0-26,-1 26,-24-1,25-24,0 24,0 1,-25-26,25 1,-1-1,-24 1,25-25,-25 0,25-1,-25-48</inkml:trace>
  <inkml:trace contextRef="#ctx0" brushRef="#br0" timeOffset="44604.2128">14808 2877,'-24'0,"24"25,-25-25,0 25,0 0,0 0,25-1,-24 1,-1 0,0 0,25 0,-25-25,0 24,1-24,-1-24</inkml:trace>
  <inkml:trace contextRef="#ctx0" brushRef="#br0" timeOffset="44752.2216">14585 2406,'25'25,"0"-25,-25 25,25-25,-1 24,1-24,-25 25</inkml:trace>
  <inkml:trace contextRef="#ctx0" brushRef="#br0" timeOffset="45087.9675">14957 2679,'0'50,"-25"-50,25 49,0-24,0 0,0 24,0-24,0 0,-24 0,24 0,0-1,-25 1,25-50,25 1,-25-1,24 0,-24 0,25 0,0 1,0-1,0 25,24-25,-24 25,0 0,0 0,-1 0,1 0,0 0,0 0,-50 25,0-50</inkml:trace>
  <inkml:trace contextRef="#ctx0" brushRef="#br0" timeOffset="45276.292">15106 2604,'0'-24,"0"48,0 26,0-25,0 25,0-1,0 26,0-1,0 0,0-24,-25 24,25 1,0-26,0 26,0-50,0-1,0 1,0-50,0 1,25-26</inkml:trace>
  <inkml:trace contextRef="#ctx0" brushRef="#br0" timeOffset="45668.1368">15280 2704,'0'25,"24"-1,1-24,0 0,0 0,0 0,0 0,-1-24,1 24,0 0,0-25,0 25,-25-25,0 0,-25 25,0-25,25 0,-25 25,25-24,-25 24,25-25,0 50,0-1,0 26,0 0,-24-1,24 1,0 0,0-1,0 1,0-1,0 1,0-25,-25 0,25-1,0 1,0-50,-25 1,25-1,-25 25</inkml:trace>
  <inkml:trace contextRef="#ctx0" brushRef="#br0" timeOffset="46044.8134">15329 3026,'-25'-25,"50"50,-74-50,73 25,1 0,0 0,25 0,-25-24,-1 24,1 0,0 0,0-25,0 25,-1 0,1 0,-25 25,0-1,-25 1,1-25,-1 25,0 0,0 0,0-1,1 1,-26 0,25 0,0 0,0-1,1-24,24 25,24-25,1 0,0 0,0 0,25-25,-26 25,1-24,25 24,-25 0,24-25,-24 25,0 0,24 0,-24 0,0 0,-50 0,0 0</inkml:trace>
  <inkml:trace contextRef="#ctx0" brushRef="#br0" timeOffset="48600.3031">16173 2729,'-25'0,"50"0,-1 0,1 0,0 0,0 0,0 0,-1 0,1 0,0 0,0 0,-50 0,25 24,-25-24,0 25</inkml:trace>
  <inkml:trace contextRef="#ctx0" brushRef="#br0" timeOffset="48792.4875">16024 3051,'0'0,"-25"25,50-50,0 25,-1 0,1 0,25-25,-1 0,-24 25,25-24,-1 24,1-25,-25 0,25 25,-26 0,1-25,0 25,-50 0</inkml:trace>
  <inkml:trace contextRef="#ctx0" brushRef="#br0" timeOffset="48956.1885">16321 2803,'-24'25,"24"0,0 24,-25-24,25 25,-25-1,25 1,-25 24,0-24,25-1,-24-24,24 25,-25-25,25-1,25-48,-25-1</inkml:trace>
  <inkml:trace contextRef="#ctx0" brushRef="#br0" timeOffset="49232.6642">16371 2952,'0'25,"-25"-1,25 1,0 25,-25-25,25 24,0-24,0 0,0 0,0-1,0 1,25-25,0 25,0 0,25-25,-26 0,1 0,0 0,0 0,0-25,-1 25,1 0,0 0,0-25,0 0,-25 1,24 24,-24-25,0 0,25 0,-25-24,0 24,25 0,0 0,-25-24,25 24,-25 0</inkml:trace>
  <inkml:trace contextRef="#ctx0" brushRef="#br0" timeOffset="49685.1195">17090 2381,'0'25,"0"0,0 0,25-1,-25 1,25 0,-25 0,25 0,0-25,-1 0,1-25,0 0,-25 0,25 0,0 1,-25-1,24 0,-24 0,0 50,-24 0,-1 0,25-1,-25 1,0 25,0-25,1-1,-1 1,0 25,0-25,0 0,-24-1,24 1,50-50,0 25,-1-24,1 24,25-25,-25 25,-1-25,1 25,0-25,0 25,0 0,-50 25,0 0,0 0</inkml:trace>
  <inkml:trace contextRef="#ctx0" brushRef="#br0" timeOffset="49856.3933">16917 3076,'-25'25,"50"-25,0 0,-1 0,1-25,0 0,25 0,-1 0,-24 25,25-24,-1-1,-24 0,0 25,0-25,-1 25,1 0,-50 0</inkml:trace>
  <inkml:trace contextRef="#ctx0" brushRef="#br0" timeOffset="50013.1581">17214 2778,'0'25,"0"0,0 0,0 24,0-24,-24 25,24-1,0 1,-25-25,25 24,-25 1,0-25,0 24,1-24,-1 25,0-26,0-24,25 25,-25-25,25-25</inkml:trace>
  <inkml:trace contextRef="#ctx0" brushRef="#br0" timeOffset="50171.9238">17214 3125,'0'0,"0"25,25 0,0 0,0 0,0-1,-1-24,1 25,0 0,0-25,0 25,-1-25,-48-25,24 0</inkml:trace>
  <inkml:trace contextRef="#ctx0" brushRef="#br0" timeOffset="50699.967">18058 2927,'25'0,"-1"0,1 0,0-25,25 25,-1 0,1 0,24-25,-24 25,-1 0,26-24,-25 24,-1-25,-24 25,25 0,-26 0,1-25,0 25,-25 25,-25-25,-49-25,49 25,0 0</inkml:trace>
  <inkml:trace contextRef="#ctx0" brushRef="#br0" timeOffset="50967.9605">18083 3101,'24'0,"1"0,25-25,-1 25,1 0,0-25,-1 25,1 0,24-25,-24 25,0 0,-1-25,1 25,-1 0,-24 0,0 0,0 0,-25 25,-25-25,0-25,0 25</inkml:trace>
  <inkml:trace contextRef="#ctx0" brushRef="#br0" timeOffset="51223.9381">18554 2629,'25'25,"-25"0,49 0,-24 0,25-25,-25 24,24 1,-24-25,25 25,-26-25,1 25,0 0,-25-1,25-24,-25 25,0 0,0 0,-25-25,25 49,-25-24,0 0,1 0,-1 0,-25 24,25-24,1 25,-26-26,0 1,26 0</inkml:trace>
  <inkml:trace contextRef="#ctx0" brushRef="#br0" timeOffset="51600.3046">19621 2530,'-25'0,"0"25,0 0,0 24,25-24,-25 25,25 24,-24-24,24 24,0-24,0-1,0 1,0 0,0-1,24-24,1 0,-25 0,25-25,0 0,0 0,0-25</inkml:trace>
  <inkml:trace contextRef="#ctx0" brushRef="#br0" timeOffset="51783.9627">19720 2753,'25'0,"-1"0,-24-24,25 24,0 0,0 0,0 0,24 0,-24 0,0 0,0 0,-1 0,1 0,-50-25</inkml:trace>
  <inkml:trace contextRef="#ctx0" brushRef="#br0" timeOffset="51955.6162">19869 2753,'0'25,"0"0,0 0,0 0,0 24,0 1,0-1,0 1,0 0,-25-1,25-24,0 25,0-26,0 26,0-25,-25-25</inkml:trace>
  <inkml:trace contextRef="#ctx0" brushRef="#br0" timeOffset="52104.8129">19720 3249,'-25'0,"50"25,0-25,-1 0,1 0,0 0,0 0,24 0,-24 0,0-25,0 25,24 0,-24-24,0 24,0 0,-25-25</inkml:trace>
  <inkml:trace contextRef="#ctx0" brushRef="#br0" timeOffset="52324.8947">20141 2629,'25'25,"0"-25,-25 50,25-25,-25 24,25-24,-25 25,0-1,0 1,0-1,0 1,0 0,-25-1,25 1,-25 24,0-49,-24 25,24-26</inkml:trace>
  <inkml:trace contextRef="#ctx0" brushRef="#br0" timeOffset="52980.9246">20637 2555,'0'25,"0"-1,-24 1,-1 0,0 0,0 0,0 0,1-1,48-24,1 0,0 0,0 0,0 25,-1-25,-24 25,0 0,0 0,-24-1,24 1,-25 25,0-25,25 24,-25-24,0 0,25 0,25-25,0 0,-25 24,25-24,-25 25,0 0,0 0,-25 0,25-1,0 1,-25 0,25-50,0 0</inkml:trace>
  <inkml:trace contextRef="#ctx0" brushRef="#br0" timeOffset="53160.4302">20737 2753,'25'0,"-1"0,1 0,0-24,0 24,0 0,24 0,-24-25,25 25,-26 0,1 0,-50 25,1-1,-1 1</inkml:trace>
  <inkml:trace contextRef="#ctx0" brushRef="#br0" timeOffset="53299.9509">20737 3001,'0'0,"-25"25,50 0,0-25,-1 0,26-25,-25 25,0-25,-1 1,1-1,0 25,0-25,0 0,-1 25,-24-25,0 1</inkml:trace>
  <inkml:trace contextRef="#ctx0" brushRef="#br0" timeOffset="53520.6642">20836 2505,'25'25,"-25"0,0 24,25 1,-25 25,24-26,-24 26,25-1,-25 0,25 1,-25-26,25 26,-25-26,0 1,25 0,-25-26,0 1,24 0,-24-50,0 0,0 1</inkml:trace>
  <inkml:trace contextRef="#ctx0" brushRef="#br0" timeOffset="53652.5871">21134 2902,'-25'25,"25"0,-25 0,25-1,-25 1,0 0,1 0,-1 24,0-24,0 0,0 0,1 0,-1-25,0 0,0 0,0 0</inkml:trace>
  <inkml:trace contextRef="#ctx0" brushRef="#br0" timeOffset="53852.5502">20985 2406,'0'25,"49"-25,-73 25,48-1,26 1,-50 0,50 0,-50 0</inkml:trace>
  <inkml:trace contextRef="#ctx0" brushRef="#br0" timeOffset="54243.7726">21307 2778,'0'25,"-25"0,25 0,0-1,0 1,0 0,25-25,-25 25,25-25,0 0,0 0,-1 0,1-25,0 0,0 25,0-25,-1 1,1 24,-25-25,0 0,-25 0,25 0,-24 25,24-24,0-1,0 0,0 0,-25 0,25 0,0 50,0 0,0 0,0 25,0-1,0 1,-25 24,25 1,0-1,-25 0,25-24,0 24,-25-24,25 0,0-26,0 1,0 0,0-50,25 0,-25-24</inkml:trace>
  <inkml:trace contextRef="#ctx0" brushRef="#br0" timeOffset="54947.8796">21605 2654,'25'0,"-25"25,24 0,1 0,0-1,0-24,0 0,0 0,24 0,-24 0,0 0,0-24,-1 24,1-25,-50 0,1 0,-1 25,25-25,-25 25,25-25,-25 25,25 25,0 0,-25 0,25 25,0-1,0-24,0 25,-24-1,24-24,0 25,0-26,-25 1,25 0,0 0,-25 0,0-50,0 25,25-25,-25 25,25-25,25 25,0 0,0-25,0 25,24 0,-24-24,0 24,0 0,0 0,-1 0,-24 24,-24 1,24 0,-25 0,0 0,0-1,-24 1,24 0,0 0,-25 0,25-1,1-24,-1 25,25 0,25-25,-1 0,1-25,0 25,0 0,0 0,24-25,-24 25,0 0,0 0,-25-24</inkml:trace>
  <inkml:trace contextRef="#ctx0" brushRef="#br0" timeOffset="55216.8363">22299 2654,'25'0,"-25"-25,25 25,25 0,-26 0,1 25,0-25,0 0,0 25,-50 0,0-25</inkml:trace>
  <inkml:trace contextRef="#ctx0" brushRef="#br0" timeOffset="55384.4075">22126 2927,'25'0,"-1"0,51 0,24 0,-99-25,74 25,-49 0,0-25,0 25,0 0,-1-24,-24-1</inkml:trace>
  <inkml:trace contextRef="#ctx0" brushRef="#br0" timeOffset="55532.5127">22498 2753,'0'0,"-25"-24,25 48,-25 1,25 25,-25-1,1 1,-1 0,0-1,0 1,0-1,-24 1,49 0,-25-26,0 1,25 0,-49-50,73-24</inkml:trace>
  <inkml:trace contextRef="#ctx0" brushRef="#br0" timeOffset="55800.1812">22473 2952,'-25'25,"25"-1,-25 1,25 25,-24-25,24-1,0 1,-25 0,50 0,-25 0,24-1,1-24,0 0,0 25,0-50,-1 25,1 0,25-24,-25 24,-1-25,1 25,25-25,-25 25,0-25,-25 0,24 25,1-24,-25-1,25 25,0-25,-25 0,25-24,-25 24,24 0</inkml:trace>
  <inkml:trace contextRef="#ctx0" brushRef="#br0" timeOffset="56208.6736">23068 2356,'0'0,"0"25,25-25,-25 25,25-25,-25 25,25 0,0-25,-25 24,24 1,1 0,0-25,0 0,0-25,-1 25,-24-25,0 1,25 24,-25-25,-25 50,25-1,-24 1,-1 0,25 0,-25 0,0-1,0 1,1 0,-1-25,25 25,-25-25,50 0,0-25,-1 25,1 0,0-25,0 25,0 0,-1 0,1 0,0 0,-50 25</inkml:trace>
  <inkml:trace contextRef="#ctx0" brushRef="#br0" timeOffset="56375.9589">22944 2977,'0'0,"0"24,25-24,0 0,0-24,0 24,-1 0,26-25,-25 25,0-25,24 25,-24 0,0-25,0 25,-1 0,1-25</inkml:trace>
  <inkml:trace contextRef="#ctx0" brushRef="#br0" timeOffset="56552.2853">23242 2729,'-25'-25,"25"50,0-1,0 1,0 0,0 25,-25-1,25-24,-24 25,24-1,-25-24,0 25,0-1,0-24,1 25,-1-26,-25 1,25 0,1 0,-1-25,25-25</inkml:trace>
  <inkml:trace contextRef="#ctx0" brushRef="#br0" timeOffset="56720.0089">23242 3076,'25'25,"-25"-1,25 1,-1-25,26 25,-50 0,25 0,0-1,-1 1,1-25,-25 25,25-25,-25 25,0-50,-25 25</inkml:trace>
  <inkml:trace contextRef="#ctx0" brushRef="#br0" timeOffset="79976.4043">2009 3894,'0'-24,"-25"24,25 24,0 1,0 0,-24 25,-1-26,0 26,0 0,0-1,1 1,-26-1,25 1,0 0,1-1,-1-24,0 0,25 0,-50-50,50 0</inkml:trace>
  <inkml:trace contextRef="#ctx0" brushRef="#br0" timeOffset="80172.7839">2009 3944,'25'25,"0"-25,0 25,24-1,1 1,-1-25,1 25,0 0,-1 24,1-24,-1-25,-24 25,0 0,0-25,0 25,-1-25,-24 24,-24-24,-1 0</inkml:trace>
  <inkml:trace contextRef="#ctx0" brushRef="#br0" timeOffset="80372.7547">1885 4291,'25'0,"0"0,0 0,-1 0,26 0,-25 0,0-25,24 25,-24 0,0 0,0 0,-1 0,-48 0</inkml:trace>
  <inkml:trace contextRef="#ctx0" brushRef="#br0" timeOffset="80571.9301">1885 4415,'0'25,"25"-25,-25 25,0 0,0-1,0 26,0-25,25 0,-25-1,0 1,0 0,0 0,0 0</inkml:trace>
  <inkml:trace contextRef="#ctx0" brushRef="#br0" timeOffset="81071.728">2009 4514,'25'0,"-25"-24,25-1,0 25,-1 0,1 0,-25 25,0-1,0 1,0 0,0 0,0 0,-25-1,25 1,-24 0,-1 0,25 0,-25-25,50 0,-25-25,0 0,25 0,-1 0,1-24,0 24,0 0,24 0,-24 1,0-1,0 25,24-25,-24 25,0 0,0 0,0 0,-25 25,24-25,-24 25,-24-1,-1 1,25 0,-25 0,0 0,0-1,1 1,-1-25,0 25,0-25,0 0,25-25,-24 0,24 1,24-1,-24 0,0 0,0 0,25 25,-25 25,0 25,0-25,0 24,0 1,0 24,0-24,0 0,0-1,0 26,0-26,0-24,0 25,25-26</inkml:trace>
  <inkml:trace contextRef="#ctx0" brushRef="#br0" timeOffset="81348.2794">2803 3721,'25'0,"-25"25,0 24,25 1,-25-1,0 1,0 0,0 24,0-24,0-1,0-24,0 25,0-26,0 1,0-50,-25 1,50-1</inkml:trace>
  <inkml:trace contextRef="#ctx0" brushRef="#br0" timeOffset="81547.9307">2902 3845,'25'-25,"-25"0,25 25,0 0,-25 25,24-25,-24 25,0 0,0-1,0 26,0-25,0 24,0-24,0 0,0 25,0-26,0 1,0 0,0 0,0 0</inkml:trace>
  <inkml:trace contextRef="#ctx0" brushRef="#br0" timeOffset="81772.1526">2877 4093,'0'-25,"25"25,0-25,0 25,0 0,-25 25,-25 0,0 0,25-1,-25 1,0-25,25 25,25-25,0-25,0 25,0-25,-1 1</inkml:trace>
  <inkml:trace contextRef="#ctx0" brushRef="#br0" timeOffset="82100.6278">2679 4465,'25'0,"0"-25,-1 25,1-25,25 0,-1 1,-24-1,25 0,-25 0,-1 25,26-25,-25 1,0 24,-25 24,-25 1,25 0,-25 0,0 0,0 24,1-24,24 25,-25-26,25 1,-25 0,25 0,0 0,25-25,0 0,-25-25,24 25,1-25,-25 0,25 0,0 1,-25-1,0 0,0 0</inkml:trace>
  <inkml:trace contextRef="#ctx0" brushRef="#br0" timeOffset="82227.8409">2977 4341,'0'0,"-25"0,0 0,25 25,-25-1,0 1,25 0,0 25,-24-1,-1-24,0 25,0-1,25-24,-25 25,1-26,-1 1,25 0,-25 0,-50-75</inkml:trace>
  <inkml:trace contextRef="#ctx0" brushRef="#br0" timeOffset="82408.1333">2778 4539,'0'0,"0"25,50 0,-1 0,-24-1,25 26,-1-25,1 0,24-1,-24 1,0 0,-1 0,26 0,-51 0,26-1,-25-24,0 0,-1 0</inkml:trace>
  <inkml:trace contextRef="#ctx0" brushRef="#br0" timeOffset="82975.9392">3200 4068,'25'25,"-1"-25,1 0,0 0,0 0,0 0,-1 0,1 0,0 0,0 25,-50-25,0 24,25 1,-25-25,1 25,-1 0,0 0,0-1,25 1,-25 0,25 0,-24-25,24 25,0-1,0 1,0 0,0 0,0 0,0-1,0 1,0 0,0-50,24 0,-24 1,0-1,25 0,-25 0,25 0,0 1,0-1,-1 0,1 25,-25-25,25 25,0 0,0 0,-1 25,-24 0,0 0,0-1,0 1,0 0,0 0,-24 0,-1-1,0 1,0-25,0 0</inkml:trace>
  <inkml:trace contextRef="#ctx0" brushRef="#br0" timeOffset="83151.9555">3398 4341,'0'25,"0"-1,0 1,-25 25,25-25,-24 24,24-24,-25 0,25 24,-25-24,0 0,0 0,1 0,24-1,-25-24,0 0</inkml:trace>
  <inkml:trace contextRef="#ctx0" brushRef="#br0" timeOffset="83299.7319">3373 4614,'0'0,"25"0,0 24,0-24,0 25,-1 0,1-25,0 25,0-25,-25 25,25-25,-1 24,-48-24,-26-49,25 49</inkml:trace>
  <inkml:trace contextRef="#ctx0" brushRef="#br0" timeOffset="94952.0422">5383 4118,'0'-25,"0"50,0-1,0 1,0 0,0 25,0-26,-25 26,25 0,-25-1,0-24,25 25,-25-26,1 1,-1 0,0 0,0-25,0 25,1-25,-1 24,0-24,25-24,-25 24,25-25,-25 25,25-25,-24 0,24 0,0-24,0 24,24 0,-24 0,25 25,-25-24,25 24,0-25,0 50,-1-25,1 24,0-24,0 25,0 0,-1 0,1 0,0-1,0-24,-25 25,25 0,-1 0,1-25,-25-25</inkml:trace>
  <inkml:trace contextRef="#ctx0" brushRef="#br0" timeOffset="95104.6649">5531 4341,'0'25,"0"-1,0 1,0 0,0 0,0 24,0-24,0 0,0 25,0-26,0 1,0 0,0 0,-24-50</inkml:trace>
  <inkml:trace contextRef="#ctx0" brushRef="#br0" timeOffset="95424.4806">5085 4018,'-25'0,"50"-24,0 24,0 0,-1 0,26 0,-25 0,24 24,1-24,0 0,-1 0,1 0,-25 0,24 0,-24 0,0 0,0 0,-1 0,1 0,-25-24,-25-1,1 0,-1 0,25 0,-25 25,0-24</inkml:trace>
  <inkml:trace contextRef="#ctx0" brushRef="#br0" timeOffset="95607.7963">5904 4539,'0'25,"-25"-25,25 25,0 0,0-1,0 1,0 0,-25 0,25 0</inkml:trace>
  <inkml:trace contextRef="#ctx0" brushRef="#br0" timeOffset="95780.1381">6152 4490,'24'24,"1"-24,0-24,0-1,0 0</inkml:trace>
  <inkml:trace contextRef="#ctx0" brushRef="#br0" timeOffset="95872.244">6474 4415,'25'25,"0"-25,-1 0,-24-25</inkml:trace>
  <inkml:trace contextRef="#ctx0" brushRef="#br0" timeOffset="95967.636">6722 4490</inkml:trace>
  <inkml:trace contextRef="#ctx0" brushRef="#br0" timeOffset="96092.0462">6921 4564,'0'25,"0"0,0-1,0 1,0 0,0 0,0 0,-25-1,25 1</inkml:trace>
  <inkml:trace contextRef="#ctx0" brushRef="#br0" timeOffset="96532.1318">7665 4217,'0'0,"0"25,0-1,0 1,0 25,-25-1,25 1,-25 0,0-1,0 1,1-1,-26-24,25 0,0 0,25 0,-24-25,-1 0,0 0,0-25,0 25,25-50,0 25,0-24,0 24,0-25,0 1,25 24,-25 0,25 0,0 25,0 0,-1 25,1 0,0 0,0 0,24-1,-24 1,-25 25,25-25,0-1,0-24,-1 25,-24 0,25 0,0-25,-25 25,25-50</inkml:trace>
  <inkml:trace contextRef="#ctx0" brushRef="#br0" timeOffset="97003.7189">7813 4490,'0'24,"0"1,0 0,0 0,0 0,0-1,0 1,0 0,0 0,0-50,25 0,-25 0,0 1,0-1,25-25,-25 25,25 1,0-1,-25 50,24-25,-24 24,0 26,0-25,0 0,0-1,0 1,0 0,0-50,25 0,-25-24,25 24,-25 0,25 0,-25 1,0-1,25 25,-25 25,0-1,25 1,-25 25,0-25,24-1,-24 1,25 0,-25 0,25-25,-25 25,25-25,0 0,-50 0,25-25</inkml:trace>
  <inkml:trace contextRef="#ctx0" brushRef="#br0" timeOffset="97356.1187">7243 4018,'25'0,"0"0,-1 0,1 0,0 0,25 0,-1 0,1 25,24-25,-24 0,24 0,-24 0,24 0,-24 0,-25 0,24 0,-24 0,25 0,-25 0,-50 0,25-25,-25 25,0-24,0-1,0 0,1 0,-1 0,-25-24,1-1</inkml:trace>
  <inkml:trace contextRef="#ctx0" brushRef="#br0" timeOffset="98360.2639">8483 4068,'-25'0,"25"25,0 0,-24-1,24 1,-25 0,0 0,0 0,25-1,-25-24,50 0,-25-24,25-1,0 25,0-25,-1 25,-24 25,25-25,-25 25,0-1,0 1,0 0,-25 0,25 24,-24-24,24 0,-25 0,25 0,25-25,-1 24,-24 1,0 0,0 0,0 0,0-1,0 1,0-50</inkml:trace>
  <inkml:trace contextRef="#ctx0" brushRef="#br0" timeOffset="98528.7501">8632 4192,'25'-25,"0"0,-1 25,1 0,0-24,0 24,0-25,-1 25,1 0,0 0,0 0,-50 25,25-1,-25 1,0 0</inkml:trace>
  <inkml:trace contextRef="#ctx0" brushRef="#br0" timeOffset="98696.123">8607 4465,'-25'0,"50"0,0 0,-25-25,25 0,0 25,24-25,-24 1,0-1,24 0,-24 0,0 0,0 25,-25-24,25 24,-25-25,-25 0</inkml:trace>
  <inkml:trace contextRef="#ctx0" brushRef="#br0" timeOffset="98892.7162">8682 3870,'0'24,"0"1,24 0,1 25,-25-1,25 26,0-1,0 0,-25 1,24 24,1-25,0 1,0-1,0 1,-25-26,24 1,1-25,-25 0,25-1,-25-48</inkml:trace>
  <inkml:trace contextRef="#ctx0" brushRef="#br0" timeOffset="99044.2519">9079 4316,'-25'0,"25"25,-25 0,0-1,25 1,-25 0,0 25,1-26,-1 26,0-25,0 0,0-1,1 1,-1-25,0 25,0-50</inkml:trace>
  <inkml:trace contextRef="#ctx0" brushRef="#br0" timeOffset="99196.5256">8806 3795,'24'0,"1"25,0 0,0-25,-25 25,25-1,-1 1</inkml:trace>
  <inkml:trace contextRef="#ctx0" brushRef="#br0" timeOffset="99496.7999">9277 4192,'0'25,"0"0,0-1,0 1,0 0,0 25,0-26,0 1,0 0,0 0,25-25,0-25,-1 25,1-25,0 0,0 1,0-1,-1 0,1 25,0-25,0 0,0 25,-50 0,0 0,25-24</inkml:trace>
  <inkml:trace contextRef="#ctx0" brushRef="#br0" timeOffset="99688.7667">9475 4068,'0'0,"-24"0,24-25,24 75,-24-25,0-1,0 26,0 24,0-24,0 24,0 1,0-1,0 1,0-26,-24 1,24-1,0-24,0 0,24-50,-24 0,0-24,25-1,-25 1</inkml:trace>
  <inkml:trace contextRef="#ctx0" brushRef="#br0" timeOffset="100380.6161">9575 4192,'0'0,"24"-25,1 25,-25 25,25-25,0 0,0 0,-1 25,1-25,0 0,0 0,0 0,24 0,-24-25,0 25,-25-25,25 25,-1-25,-48 1,24-1,-25 25,0-25,25 0,-25 25,0-25,1 1,-1-1,25 50,0-1,0 1,0 25,0-1,0 1,0 0,0-1,0 1,0-1,-25 1,25-25,0 24,0-24,0 0,-25-25,25-25,-25 0,25 1,-24 24,24-25,-25 25,0-25,0 25,50 0,0 25,0-25,-1 0,1 0,0-25,0 25,24 0,-24 0,0 0,0 0,0 0,-25 25,-25 0,0-1,0 1,0 0,-24 0,24 24,-25-24,1 0,24 0,0 0,0-1,50-24,0-24,0 24,24 0,-24-25,25 25,-1-25,-24 0,25 25,-25 0,24-25,-24 25,0 0,0 0,0 0,-25 25,-25-25,25 25,-25-25,0 0</inkml:trace>
  <inkml:trace contextRef="#ctx0" brushRef="#br0" timeOffset="100656.7972">10393 4093,'0'-25,"25"25,0-25,0 25,-1 0,26 0,-25 0,0 0,-1 0,1 0,-50 25,1 0,-1 0,0-1</inkml:trace>
  <inkml:trace contextRef="#ctx0" brushRef="#br0" timeOffset="100812.5548">10220 4390,'-25'25,"50"-25,-1 25,-24-50,50 25,-25 0,24 0,1-25,0 1,-26 24,26-25,0 25,-26-25,26 25,-25-25,0 25,-25-25,-25 25</inkml:trace>
  <inkml:trace contextRef="#ctx0" brushRef="#br0" timeOffset="100969.1387">10542 4242,'-25'49,"25"-24,0 0,-25 24,25-24,0 25,-24-1,-1 1,25 0,-25-26,0 26,25-25,0 0,0-1,0-48</inkml:trace>
  <inkml:trace contextRef="#ctx0" brushRef="#br0" timeOffset="101203.9638">10567 4440,'0'25,"0"0,-25-1,25 1,0 25,0-25,0 24,0-24,0 0,25 0,0-1,-1-24,26 0,-25 0,24 0,1-24,-25-1,24 25,-24-25,0 25,0 0,0-25,-25 0,0 1,-25 24,25-25,0 0,0 0,0 0,0-24,0-1,0 1,0-1</inkml:trace>
  <inkml:trace contextRef="#ctx0" brushRef="#br0" timeOffset="101632.7369">11237 3870,'24'24,"1"1,-25 0,25 0,0 0,0-1,-1-24,-24-24,25 24,0-25,-25 0,25 0,-25 0,-25 50,25 0,-25 0,0 0,1 24,-26-24,25 0,0 24,1-24,-1 0,0-25,25 25,-25-25,50 0,0 0,0 0,24-25,-24 25,25-25,-26 25,1-25,0 25,0 0,0 0,-1 0,-24 25,-24 0,-1 0,0 0,-25-1,1 1</inkml:trace>
  <inkml:trace contextRef="#ctx0" brushRef="#br0" timeOffset="101775.969">11088 4490,'-25'0,"50"0,-50 24,50-48,-1 24,26 0,-25-25,25 0,-1 0,1 25,-25-25,24 1,1-1,-1 25,-24-25,0 25,0-25,0 25</inkml:trace>
  <inkml:trace contextRef="#ctx0" brushRef="#br0" timeOffset="101940.1297">11435 4242,'-25'0,"50"0,-50 24,25 1,0 25,0-1,-25-24,25 25,0-1,-24-24,24 25,-25-1,0-24,0 25,0-25,1-1,-1 1,0 0,0-50,25 0</inkml:trace>
  <inkml:trace contextRef="#ctx0" brushRef="#br0" timeOffset="102083.8015">11385 4514,'0'0,"0"25,25-25,0 25,0 0,0 0,-1-1,1 1,25 0,-25 0,-1 0,1-25,0 24,0-24,0 25</inkml:trace>
  <inkml:trace contextRef="#ctx0" brushRef="#br0" timeOffset="102228.785">12030 4688,'0'25,"0"0,0-1,-25 1,25 0,-24 0,-1 0,-25 0</inkml:trace>
  <inkml:trace contextRef="#ctx0" brushRef="#br0" timeOffset="104583.9968">13146 4242,'0'0,"-24"-25,24 50,24-1,-24 1,0 0,0 25,-24-1,24 1,0-1,-25 1,0-25,0 24,0 1,1 0,-1-26,0 1,0 0,0-25,1 0,-1 0,0-25,0 0,25 1,-25-1,25-25,0 25,0-24,0 24,0 0,0 0,50 25,0 25,-26-25,1 25,0 0,0 0,0-1,-1 1,1 0,0-25,0 25,-25 0,25-25,-1 0,-24-25,25 0,-25 0,25 25</inkml:trace>
  <inkml:trace contextRef="#ctx0" brushRef="#br0" timeOffset="104720.6327">13271 4514,'0'0,"0"25,0 0,0 0,0 0,0-1,0 26,0 0,0-26,0 1,-25 25,25-25,0 0,0-1,-25-48</inkml:trace>
  <inkml:trace contextRef="#ctx0" brushRef="#br0" timeOffset="105031.8558">12750 4192,'-25'0,"50"-25,-1 25,1 0,0 25,25-25,-26 0,26 0,0 0,-1 0,1 0,-1 0,1 0,0 0,-25 0,24 0,-24 0,0 0,-25-25,-25 0,0 1,0-1,1 0,24 0</inkml:trace>
  <inkml:trace contextRef="#ctx0" brushRef="#br0" timeOffset="105223.9096">13618 4638,'0'25,"-25"-25,25 25,0 0,0 0,0-1,0 1,-25-25,25 25</inkml:trace>
  <inkml:trace contextRef="#ctx0" brushRef="#br0" timeOffset="105411.8441">13965 4589,'25'0,"0"-25,-1 0,1 25,0-25</inkml:trace>
  <inkml:trace contextRef="#ctx0" brushRef="#br0" timeOffset="105511.9596">14337 4514,'25'0,"0"0,-25 25,0-50</inkml:trace>
  <inkml:trace contextRef="#ctx0" brushRef="#br0" timeOffset="105627.7733">14660 4539,'0'25</inkml:trace>
  <inkml:trace contextRef="#ctx0" brushRef="#br0" timeOffset="105755.6503">14808 4638,'0'25,"0"0,0 0,0 0,0-1,-24 1,24 0,0 0,-25 0</inkml:trace>
  <inkml:trace contextRef="#ctx0" brushRef="#br0" timeOffset="106220.1646">15627 4118,'0'0,"0"24,0 1,0 25,0-1,-25 1,25 24,-25-24,1 0,-1-1,0 1,0-1,0-24,1 0,-1 0,0 0,0-25,0 0,0 0,1-25,-1 25,25-25,-25 0,25 0,-25-24,25 24,0 0,25-24,-25 24,25 25,-25-25,25 25,-1-25,1 50,0-25,0 0,25 25,-26 0,1-25,0 24,0 1,0 0,-1 0,1 0,0-25,0 24,0 1</inkml:trace>
  <inkml:trace contextRef="#ctx0" brushRef="#br0" timeOffset="106684.3149">15751 4490,'0'24,"-25"1,25 0,0 0,0 0,0-1,0 1,0 0,0 0,0 0,0-50,25 0,-25 0,0 0,25 1,-25-1,25 0,-25 0,24 25,1 0,-25 25,0 0,0 0,0-1,-25 1,25 0,0 0,0 0,25-25,-25-25,0 0,25 25,-25-50,25 26,-25-1,25 0,-1 0,1 0,-25 50,25 0,-25 0,0 0,0-1,0 26,25-25,-25 0,25-1,-25 1,0 0,24 0,-48-50</inkml:trace>
  <inkml:trace contextRef="#ctx0" brushRef="#br0" timeOffset="107008.3462">15205 4018,'25'0,"0"0,0 25,24-25,-24 0,50 0,-26 0,1 0,24 0,-24 0,24 0,-24 0,24 0,-24 25,-1-25,1 0,-25 0,0 0,-1 0,1 0,-50-25,1 0,-1 25,0-24,0-1,0 0,25 0,-24 0,-51 1,75-1</inkml:trace>
  <inkml:trace contextRef="#ctx0" brushRef="#br0" timeOffset="107248.0985">16371 4762,'0'-24,"-25"48,25 1,0 0,0 0,-25 0,25 24,-24-24,24 0,-25 0,25 0</inkml:trace>
  <inkml:trace contextRef="#ctx0" brushRef="#br0" timeOffset="107864.0258">16917 5135,'0'0,"-25"-25,0 0,25 0,0 0,-25-24,25 24,0-25,-24 1,24-1,-25-24,25 24,0 0,0-24,0 24,0-24,0 24,0 1,0-1,25 1,-1 24,1 0,-25 0,25 0,0 25,0-24,-1 24,1 24,0-24,0 25,-25 0,0 0,0 24,0-24,-25 0,25 0,-25 24,25-24,-25 0,50-25,0 0,0 25,0-25,-25 25,24-1,-48 1,24 0,0 0,-25 0,0-1,0 1,0 0,1-25,-1 0,0 0,0 0</inkml:trace>
  <inkml:trace contextRef="#ctx0" brushRef="#br0" timeOffset="108180.8948">16594 3870,'25'0,"0"0,0 24,0-24,-1 0,26 0,-25 25,24-25,1 0,24 0,-24 0,0 0,-1 0,1 0,-1 0,-24 0,0 0,0 25,0-25,-1 0,-48-25,24 0,-25 1,25-1,-25 0,0 25,0-50,1 26,-1-1,0-25,0 25</inkml:trace>
  <inkml:trace contextRef="#ctx0" brushRef="#br0" timeOffset="109012.5028">17785 4118,'0'24,"0"1,-25 0,25 0,-25 0,1-1,24 1,-25-25,0 25,0 0,0-25,1 0,48 0,1 25,0-25,0 24,0-24,-1 0,1 0,0 0,-25 25,25-25,-25 25,25-25,-25 25,-25 0,25-1,-25 26,0-25,0 0,1-1,-1 26,0-25,0-25,25 25,-25-25,25 24,0-48,25-1,0 25,0 0,0 25,-1-1,1 1,-25 0,0 0,0 0,0 0,0-1,0 1,-25 0,25-50,0 0</inkml:trace>
  <inkml:trace contextRef="#ctx0" brushRef="#br0" timeOffset="109179.8973">17983 4341,'25'-25,"0"25,0 0,0-25,-1 25,1 0,0 0,0 0,0 0,-1 0,-24 25,-24 0,-1 0</inkml:trace>
  <inkml:trace contextRef="#ctx0" brushRef="#br0" timeOffset="109364.2157">17909 4638,'-25'0,"50"25,0-50,0 25,24-24,-24-1,25 0,-1 25,-24-25,25 0,-26 1,1-1,0 25,0 0,-25-25,0 0,-25 25,25-25,-25 25,0-24</inkml:trace>
  <inkml:trace contextRef="#ctx0" brushRef="#br0" timeOffset="109547.8974">18033 4093,'-25'0,"25"25,25-25,-25 49,25 1,-25-1,25 1,-1 24,1 1,-25-1,25 25,0-24,0-26,-25 26,24-25,1 24,-25-49,25 0,-25-1,25 1,0-25,-25-25,0 1</inkml:trace>
  <inkml:trace contextRef="#ctx0" brushRef="#br0" timeOffset="109691.8609">18355 4490,'-24'24,"-1"-24,25 25,-25 0,0-25,0 25,1 0,-1-1,0 1,0 0,0 0,1-25,-1 0,0 0</inkml:trace>
  <inkml:trace contextRef="#ctx0" brushRef="#br0" timeOffset="109844.6893">18231 3944,'25'0,"0"25,0 0,-25-1,25-24,-25 25</inkml:trace>
  <inkml:trace contextRef="#ctx0" brushRef="#br0" timeOffset="110296.2876">18529 4390,'0'0,"0"25,0 25,0-25,0-1,0 1,0 0,25-25,0 0,0-25,-1 25,1-25,25 1,-25 24,-1-25,1 0,25 25,-50-25,25 25,-1 0,-48 0,-1-25,0 25,0 0,25-24,-25 24,1-25,24 0,-25 0,25 0,0 1,0-1,0 0,0 0,0 0,25 25,-25 25,0 0,0 0,0 24,0 26,0-26,0 26,-25 24,25-25,0 1,-25-1,25 1,0-26,-25 1,25-25,0 0,0-1,25-48,-25-26,25 0,-25 1,25-1</inkml:trace>
  <inkml:trace contextRef="#ctx0" brushRef="#br0" timeOffset="110975.7489">18876 4266,'0'-24,"0"48,25 1,0 0,0-25,0 25,-1-25,1 0,0 0,0 0,24 0,-24-25,25 25,-25-25,-1 0,1 25,-25-24,0-1,25 25,-50 0,25-25,-25 0,1 25,24-25,-25 25,0-24,0 24,25 24,-25 1,25 25,0-25,0 24,0 1,0-1,-24 1,24 0,0-1,-25 1,25-25,0-1,0 1,-25 0,25 0,-25-25,25-25,-25 25,25-25,-24 25,24-25,-25 25,25-24,-25 24,50 0,0 0,-1 0,1-25,0 25,0 0,0 0,24 0,-24-25,0 25,0 25,-1-25,-24 25,-24-1,-1 1,0 0,0 0,0 0,1-1,-26 1,0-25,26 25,-26 0,25-25,25 25,-25-25,50 0,0 0,0 0,0-25,24 25,-24 0,25 0,-1 0,-24 0,25 0,-26 0,1 0,25 0,-25 0</inkml:trace>
  <inkml:trace contextRef="#ctx0" brushRef="#br0" timeOffset="111223.828">19621 4341,'24'0,"1"-25,0 25,25 0,-26 0,26-25,-25 25,24 0,-24 0,0-25,0 25,-50 0</inkml:trace>
  <inkml:trace contextRef="#ctx0" brushRef="#br0" timeOffset="111456.7513">19769 4118,'0'-25,"0"0,0 0,0 0,0 50,0 0,25 0,-25 24,0 26,-25-1,25 1,0-1,0 25,0-24,-24 24,24-25,0 1,0-1,-25-24,25-1,0-24,0 0,0-50,0 0,0 1</inkml:trace>
  <inkml:trace contextRef="#ctx0" brushRef="#br0" timeOffset="111836.5826">19769 4465,'-24'0,"24"25,-25-1,0 1,0 25,0-1,1-24,-1 25,0-1,25-24,-25 0,50-25,0-25,0 0,24-24,-24-1,25 1,-1-1,1 25,-1-24,1-1,0 0,-26 1,1 24,0 0,0 0,-25 1,25 24,-50 0,25 24,-25 1,25 25,0-1,0 1,0 0,0-1,0 26,0-26,0 1,0 24,-25-24,25 0,0-26,0 1,0 0,0-50,0 0</inkml:trace>
  <inkml:trace contextRef="#ctx0" brushRef="#br0" timeOffset="112140.4671">20216 4242,'0'0,"25"0,-25-25,24 25,1 0,0 0,0 0,0 0,-25 25,24-1,-48 1,24 0,0 0,-25 24,25-24,0 0,0 25,0-26,0 26,0 0,0-1,0 26,0-26,0 1,25-25,-25 24,0-24,0 25,0-25,0-1,0-48,-25 24,25-25,-25 0,0 0,0-24,1 24</inkml:trace>
  <inkml:trace contextRef="#ctx0" brushRef="#br0" timeOffset="112299.431">20092 4514,'25'25,"-1"-25,-24-25,25 25,25 0,-25 0,-1 0,1 0,0 0</inkml:trace>
  <inkml:trace contextRef="#ctx0" brushRef="#br0" timeOffset="112440.4726">20117 4663,'24'0,"1"0,0 0,0 0,0 0,-1 0,1 0,-25 25,0 0</inkml:trace>
  <inkml:trace contextRef="#ctx0" brushRef="#br0" timeOffset="112544.5987">20042 4936,'0'0,"0"25,0-50,25 25,0 0,0-25,24 1,-24-1,25 0,-1 0,-24 0</inkml:trace>
  <inkml:trace contextRef="#ctx0" brushRef="#br0" timeOffset="112924.2691">20762 4118,'0'24,"24"1,-24 0,25-25,0 0,0 0,0-25,-1 25,1-25,0 25,-25-24,0 48,-25 1,25 0,-49 0,24 0,0 24,0-24,-24 25,24-26,0 1,0 0,0-25,25 25,25-25,0-25,0 25,0 0,24-25,-24 25,0-25,0 25,-1 0,1 0,0 0,-50 25,0-25</inkml:trace>
  <inkml:trace contextRef="#ctx0" brushRef="#br0" timeOffset="113095.7795">20489 4713,'-25'0,"50"0,-1 0,26 0,0-25,-26 0,26 25,0-25,-1 1,1 24,0-25,-26 25,26-25,-25 25,0 0,-25-25,-25-24</inkml:trace>
  <inkml:trace contextRef="#ctx0" brushRef="#br0" timeOffset="113256.2634">20861 4415,'0'0,"0"25,-25 0,25 0,0-1,0 26,0 0,-25-1,25-24,-25 25,1-1,-1 1,0 0,-25-26,25 26,1-25,-26 0,25-1,0-24,1 0</inkml:trace>
  <inkml:trace contextRef="#ctx0" brushRef="#br0" timeOffset="113372.1687">20811 4762,'25'0,"0"25,0 0,-1 0,1 0,-25 0,25-1,0 1,-25 0,25 0,-25 0</inkml:trace>
  <inkml:trace contextRef="#ctx0" brushRef="#br0" timeOffset="113500.5694">21332 4862,'-25'25,"25"-1,0 1,-25-25,25 25,-24 0,24 0,-25-1,25 1</inkml:trace>
  <inkml:trace contextRef="#ctx0" brushRef="#br0" timeOffset="113795.8903">21903 4366,'-25'-25,"25"0,0 50,0 0,0 24,0 1,0-1,0 1,0 0,0-26,0 1,0 25,0-25</inkml:trace>
  <inkml:trace contextRef="#ctx0" brushRef="#br0" timeOffset="114052.3483">21977 4242,'0'0,"25"-25,0 0,-1 25,26 0,-25 0,0 0,-1 0,1 0,0 0,0 0,0 0,-25 25,0 0,0-1,-25 1,25 0,0 25,-25-26,25 26,0 0,-25-1,25-24,0 25,0-26,0 26,0-25,-25 0,25-1,-24-48</inkml:trace>
  <inkml:trace contextRef="#ctx0" brushRef="#br0" timeOffset="114568.4798">22175 4316,'-24'25,"24"0,0-1,-25 1,25 0,0 0,-25 0,25-1,-25 1,0 0,25 25,-24-26,-1 1,0 0,25 0,-25 0,0-1,1 1,-1 0,25-50,0 0,25 1,-25-1,24 0,-24 0,25 0,0 1,0 24,0 24,-1-24,1 25,0 0,0 0,0 0,-1-1,1-24,0 0,0 0,0 0,-1-24,1-1,0 0,-25 0,25 0,0-24,-1 24,1 0,-25 0,0 1,0-1,0 50,0-1,0 1,0 0,0 25,-25-26,25 1,0 0,0 0,0 0,0-50,0 0</inkml:trace>
  <inkml:trace contextRef="#ctx0" brushRef="#br0" timeOffset="114840.3982">22622 4043,'0'0,"25"25,-25 0,0 0,-25 24,25 1,0-1,0 26,-25-1,25-24,0 24,0-24,0 24,0-24,0 24,0-24,0 0,0-1,0 1,0-1,-25 1,25-25,0 24,-25-24,1 0,24 0,-25-25,25-25,-25 0</inkml:trace>
  <inkml:trace contextRef="#ctx0" brushRef="#br0" timeOffset="116176.389">4118 6672,'-25'-24,"0"-1,0 0,25 0,-25 0,25 1,-24-26,24 25,0-24,-25-1,25-24,-25-1,25 1,0-1,0 26,0-1,0 1,0-1,25 25,-25-25,25 26,-1 24,1 0,0 0,0 24,0 1,-25 0,0 0,0 0,0 0,-25-1,0 1,50-25,0 0,-1 0,1 0,0 0,0 25,0 0,-25 0,0-1,0 1,-25 0,25 0,-25 0,0-1,0 1,25 0,-24 0,-1-25,0 25,0-25,0 0,1 0,-1-25,0 25</inkml:trace>
  <inkml:trace contextRef="#ctx0" brushRef="#br0" timeOffset="116475.9581">3696 5680,'25'-25,"0"25,-1 25,1-25,25 0,-25-25,24 25,1 0,-25 0,24 0,1 0,-1 0,1 0,-25 0,24 0,-24-24,0 24,0 0,-50-25,0 0,0 0,25 0,-24 1,-1-1,0 0,0 0,0-24</inkml:trace>
  <inkml:trace contextRef="#ctx0" brushRef="#br0" timeOffset="117840.6906">4638 5655,'25'0,"0"0,0 25,0-25,24 0,-24 0,25 0,-1 0,1-25,0 25,-1 0,-24-24,25 24,-1-25,-24 25,0 0,0 0,-1 0,-24-25,-24 50,-1 0,0-25,0 24,0-24</inkml:trace>
  <inkml:trace contextRef="#ctx0" brushRef="#br0" timeOffset="118075.9443">4738 5829,'0'25,"0"0,0 0,0-1,24 1,-24 25,0-25,25 24,-25-24,0 25,0-26,0 1,0 0,-25 0,25 0,0-50</inkml:trace>
  <inkml:trace contextRef="#ctx0" brushRef="#br0" timeOffset="118456.749">4862 5953,'0'-25,"25"25,-1 0,1 25,0 0,-25 0,25 0,-25 24,0-24,0 0,0 0,-25-1,25 1,0-50,0 1,25-26,-25 25,25-24,-25-1,24 0,-24 1,25 24,-25-25,0 25,25 1,0 24,-25 24,0 26,0 0,25-1,-25 1,0 0,0 24,0-24,0 24,0-24,0-1,0 26,0-26,0 1,-25-1,25-24,-25 0,0 25,0-50,1 24,24-48,-25 24,0-25,25 0,-25 0</inkml:trace>
  <inkml:trace contextRef="#ctx0" brushRef="#br0" timeOffset="118680.3335">5383 5904,'0'24,"24"1,-24 25,25-25,-25 24,0-24,25 25,-25-26,0 26,0-25,0 24,0-24,0-50</inkml:trace>
  <inkml:trace contextRef="#ctx0" brushRef="#br0" timeOffset="118956.6033">5507 5829,'0'-25,"24"25,1-25,0 25,0 0,24 0,-24-24,25 24,-25 0,-1 0,26 0,-25 0,0 0,0 0,-25 24,0 1,0 0,0 0,0 25,0-26,-25 26,25 0,0-1,0 1,0-1,0 1,0 0,-25-26,25 26,0-25,0 0,-25-1,0-48,25-1,-25 0,25-25</inkml:trace>
  <inkml:trace contextRef="#ctx0" brushRef="#br0" timeOffset="119135.8645">5631 5606,'0'25,"0"24,0-24,0 25,24-1,-24 1,0 0,-24-1,24 26,0-26,0-24,0 25,0-26,-25 1,25 0</inkml:trace>
  <inkml:trace contextRef="#ctx0" brushRef="#br0" timeOffset="119276.4752">5581 6003,'0'-25,"25"25,0 0,-1 25,1-25,0 0,0 0,0 0,-25 25,0-1</inkml:trace>
  <inkml:trace contextRef="#ctx0" brushRef="#br0" timeOffset="119400.4703">5507 6300,'0'25,"24"-25,1 0,25 0,-25-25,24 25,-24 0,25-24,-1 24,1-25,0 0,-1 0</inkml:trace>
  <inkml:trace contextRef="#ctx0" brushRef="#br0" timeOffset="119756.0969">6672 5755,'0'24,"0"1,-24 0,24 25,0-25,-25 24,25 1,0-1,-25-24,0 25,25-1,-25-24,1 0,-1 0,0 0,0-25,0 24,1-24,24-24,-25 24,0-25,0-25,25 25,0-24,0 24,0-25,25 26,-25-1,25 0,0 25,-1 0,1 0,25 25,-25 0,-1-1,1 1,0 0,0 25,0-26,-1 1,-24 0,25 0,0-25</inkml:trace>
  <inkml:trace contextRef="#ctx0" brushRef="#br0" timeOffset="119908.5655">6821 6028,'0'24,"0"1,0 0,0 0,0 24,0-24,0 0,0 0,0 0,-25-1,25 1,0 0,-24-50,-1 25</inkml:trace>
  <inkml:trace contextRef="#ctx0" brushRef="#br0" timeOffset="120227.8492">6300 5705,'-24'-25,"48"25,1 0,0 0,25 0,-1 0,-24-25,25 50,-1-25,1 0,-1 0,-24 0,25 0,-25 0,-1 25,1-25,0 0,0 0,-25-25,-25 0,25 1,-25-1,25 0,0 0,0 0,-25 1,25-1,0 0</inkml:trace>
  <inkml:trace contextRef="#ctx0" brushRef="#br0" timeOffset="120408.1179">7094 6201,'-25'25,"50"-25,-50 25,25 0,0-1,0 1</inkml:trace>
  <inkml:trace contextRef="#ctx0" brushRef="#br0" timeOffset="120628.3269">7516 5953,'25'0,"-25"25,24-25,1 0,-50-25</inkml:trace>
  <inkml:trace contextRef="#ctx0" brushRef="#br0" timeOffset="120727.9053">7739 5953,'25'0,"0"0,-25-25</inkml:trace>
  <inkml:trace contextRef="#ctx0" brushRef="#br0" timeOffset="120851.8817">8210 6052,'0'25,"0"0</inkml:trace>
  <inkml:trace contextRef="#ctx0" brushRef="#br0" timeOffset="120976.6147">8310 6152,'-25'0,"25"24,0 1,-25 0,25 0,0 0,-50-50,26 50,24-1</inkml:trace>
  <inkml:trace contextRef="#ctx0" brushRef="#br0" timeOffset="121403.876">9103 5507,'-24'0,"24"24,0 1,0 0,0 49,0-24,0 0,-25 24,25 1,-25-26,0 1,0-1,0 1,1 0,-1-26,0 1,0 0,0 0,1-25,-1 0,0-25,25 0,-25 0,25 1,0-26,0 0,0 1,25-1,-25 25,25 1,0-1,-1 0,1 25,0 25,0-25,0 25,-1-1,1 1,0 0,0 0,0 0,0-1,-1 1,-24 0,25-25,0 25,-75-50</inkml:trace>
  <inkml:trace contextRef="#ctx0" brushRef="#br0" timeOffset="121972.4767">9227 5854,'0'25,"0"0,0-1,0 1,0 0,0 0,0 0,0-1,0 1,0 0,0 0,0 0,0-1,0-48,0-1,25 0,-25 0,0 0,25 1,-25-26,25 25,0 0,-1 1,-24 48,0 1,0 0,25 25,-25-26,-25 26,25-25,0 0,0-1,0 1,0 0,25-50,-25 0,25 1,-25-1,25-25,-25 25,25-24,-25 24,24 0,-24 0,25 25,-25 25,0 0,0 0,25 0,-25-1,0 1,25 0,-25 0,25 0,-25-1,24-24,1 25,-25-50,25 25,-25-24</inkml:trace>
  <inkml:trace contextRef="#ctx0" brushRef="#br0" timeOffset="122336.7162">8657 5556,'25'0,"-1"0,1 0,0 0,25 0,-1 0,1-25,24 25,1 0,-1 0,-24 0,24 0,-24 0,-1 0,1 0,-25 0,0 0,-1 0,1 0,-50 0,25-24,-24 24,24-25,-25 0,0 0,25 0,-25 1,0-1,1 0,-1 0,0 0,25 1</inkml:trace>
  <inkml:trace contextRef="#ctx0" brushRef="#br0" timeOffset="122984.7373">9971 5407,'25'-24,"-25"48,0 1,0 0,-25 0,1 0,24-1,-25-24,25 25,-25-25,0 0,25 25,-25-25,1 25,-1-25,50 0,-1-25,1 25,25 0,-25-25,-1 25,1 25,0-25,-25 25,0 0,0-1,-25 1,0 25,1-25,24-1,-25 1,0 0,0-25,25 25,25-25,-25 25,25 0,0-1,-25 1,0 0,0 0,0 0,0-1,0 26,-25-25,25 0,0-1,-25-48,25-1,0-25</inkml:trace>
  <inkml:trace contextRef="#ctx0" brushRef="#br0" timeOffset="123152.1122">10096 5606,'0'-25,"24"25,1 0,0 0,0-25,0 25,-1 0,26-25,-25 25,0 0,-1 0,1 0,-25 25,-25-25,1 25</inkml:trace>
  <inkml:trace contextRef="#ctx0" brushRef="#br0" timeOffset="123341.0832">10071 5854,'0'0,"-25"0,50 25,0-25,-1-25,1 25,0-25,0 25,24-25,-24 0,25 25,-25-24,-1 24,1-25,0 25,0-25,-25 0,0 0</inkml:trace>
  <inkml:trace contextRef="#ctx0" brushRef="#br0" timeOffset="123507.9359">10170 5383,'0'0,"0"-25,0 50,0-1,25 26,0 0,-25-1,24 26,1-26,0 26,0-1,0-24,-1 24,-24 1,25-26,-25 1,25-1,0 1,-25-25,25 0,-25-50</inkml:trace>
  <inkml:trace contextRef="#ctx0" brushRef="#br0" timeOffset="123656.5508">10542 5779,'0'0,"0"25,-25-25,25 25,-25 0,1 0,24 0,-25 24,0-24,0 0,0 0,1-1,-1-24,25 25,-25-25,0 0,-24-25</inkml:trace>
  <inkml:trace contextRef="#ctx0" brushRef="#br0" timeOffset="123827.8909">10269 5283,'25'0,"0"25,0 0,-1 0,1 0,0-25,0 24,0 1</inkml:trace>
  <inkml:trace contextRef="#ctx0" brushRef="#br0" timeOffset="124284.0149">10716 5655,'0'0,"-25"25,25 0,0 0,0 0,0-1,-25 1,25 0,0 0,25-25,0 0,-1-25,1 0,0 25,25-25,-26 1,1 24,0-25,25 25,-26-25,1 25,-25-25,-25 25,1-25,-1 1,0-1,25 0,-25 0,25-24,0 24,-25 0,25 0,0 50,0 0,0 24,25 1,-25 24,0 1,-25-1,25 1,0 24,0-25,0 1,-24-1,24-24,0-1,0 1,0-25,0-75,24 25,-24-24,0-1</inkml:trace>
  <inkml:trace contextRef="#ctx0" brushRef="#br0" timeOffset="124968.3343">10988 5581,'0'0,"25"0,-25 25,25-25,0 25,0-25,-1 24,1-24,0 25,25-25,-25 0,24-25,-24 25,25 0,-26-24,1 24,0-25,0 0,-25 0,0 0,-25 25,0-24,0-1,1 25,-1-25,0 25,0-25,25 50,0 0,0 0,0 24,0 1,0-25,0 24,0 1,0-1,0-24,0 0,0 25,0-25,0-1,-25-24,25 25,-24-25,24 25,-25-25,25-25,-25 25,0 0,0-25,0 25,1-24,48-1,1 25,0 0,25 0,-1-25,-24 25,25-25,-25 25,24 0,-24 0,0 0,0 0,-25 25,-25 0,25 0,-25-1,0 1,-24 25,24-25,-25-1,1 26,-1-25,25 0,-25-1,26 1,48-25,1-25,0 25,0 0,0 0,24-24,1 24,-25 0,24-25,-24 25,25 0,-25 0,-1 0,1 0,0 0,-50 0</inkml:trace>
  <inkml:trace contextRef="#ctx0" brushRef="#br0" timeOffset="125260.6675">11956 5432,'0'0,"-25"0,50 0,0 0,-1 0,1-25,0 25,25 0,-26 0,1 0,25 0,-25 0,-50 25,0-25,0 25</inkml:trace>
  <inkml:trace contextRef="#ctx0" brushRef="#br0" timeOffset="125432.6387">11832 5655,'-25'0,"50"0,0 0,-1-24,26 24,-25 0,24 0,1 0,0-25,-26 25,1 0,0 0,0 0,0 0,-75 0,25 25,0-25</inkml:trace>
  <inkml:trace contextRef="#ctx0" brushRef="#br0" timeOffset="125620.7712">11733 5829,'0'0,"-25"0,50 0,-1 0,1 0,0 0,25-25,-1 25,26-25,-26 25,1 0,-1-24,1 24,0-25,-25 25,-1 0,1-25,0 25,-50-25,0 25</inkml:trace>
  <inkml:trace contextRef="#ctx0" brushRef="#br0" timeOffset="125815.4399">12055 5259,'0'24,"0"1,0 0,25 0,-25 24,0 1,0 0,0-1,0 1,0 24,0-24,0-25,0 24,-25-24,25 0,0 0</inkml:trace>
  <inkml:trace contextRef="#ctx0" brushRef="#br0" timeOffset="126276.6015">12055 5804,'0'0,"-25"0,0 0,1 25,-1 0,0 0,-25 24,1 1,24 0,-25-1,26-24,-1 0,0 0,25-1,25-48,-25-1,25 0,24 0,-24-24,0 24,0 0,24-25,-24 50,0-24,-25-1,25 25,-1 25,-24-1,25 26,-25-25,0 24,0-24,-25 25,25-1,0-24,0 0,0 0,25-25,0 0,0 0,0-25,-1 0,1 0,25 1,-25-26,0 25,-1 0,-24 1,25-26,-25 25,0 0,0 1,-25 24,1 0,-1 0,0 0,25 24,-25 1,0-25,25 25,0 0,25 0,-25-1,25-24,0 25,0-25,-1 0,1 0,0 0,25 25,-26-25,1 0,0-25,25 25,-26 0,1-25,-25 1,25 24</inkml:trace>
  <inkml:trace contextRef="#ctx0" brushRef="#br0" timeOffset="126620.3621">12601 5531,'25'25,"-25"0,0 0,0 24,0-24,24 25,-24-25,0-1,25-24,-25 25,25-25,0-25,0 25,-1-24,1-26,0 25,25-24,-26 24,1 0,-25-25,25 50,-25-24,0 48,0 1,0 0,0 25,0-26,0 26,0-25,0 24,0-24,0 0,0 0,0 0,25 0,-25-1,-25-48,0-1,0 25,1-25</inkml:trace>
  <inkml:trace contextRef="#ctx0" brushRef="#br0" timeOffset="126780.2394">12799 5333,'0'25,"0"0,25-1,-25 26,0 24,-25-24,50 24,-50-24,25 0,25 24,-25-49,0 25,0-1,0-24,0 0</inkml:trace>
  <inkml:trace contextRef="#ctx0" brushRef="#br0" timeOffset="127079.8802">12750 5928,'0'0,"-25"0,0 0,0 50,0-25,1 24,-1-24,0 25,25-25,0-1,0 1,0 0,25-25,0 0,-1 0,1 0,0 0,0-25,24 0,1 1,-25-1,0 25,24-25,-24 0,0 0,-25 1,25 24,-50-25,25 50,25-25,-25 24,24 1,-24 0,25 0,0 0,0-25,0 24,-1 1,1 0,0 0</inkml:trace>
  <inkml:trace contextRef="#ctx0" brushRef="#br0" timeOffset="127219.6179">13419 6052,'0'25,"-24"-25,24 25,0 0,0 0,-25-25,25 49,0-24,0 0,0 0</inkml:trace>
  <inkml:trace contextRef="#ctx0" brushRef="#br0" timeOffset="127520.6713">13990 5432,'0'0,"0"25,0 0,0 24,0 26,0-1,0-24,0 24,0-24,0 0,0-1,0 1,0-25,0 24,0-24,0-50,0 0,25 1,-25-26,0 25,24-24</inkml:trace>
  <inkml:trace contextRef="#ctx0" brushRef="#br0" timeOffset="127764.7818">14114 5531,'0'-24,"0"48,0-73,25 24,-1 25,1-25,0 25,0 25,-25 0,-25 0,25 24,0-24,-25 25,25-1,0 1,0 24,25-24,-50 0,25-1,0 1,0-1,0 1,0-25,25 0,-25-1,0-48,-25 24,25-25,0 0,-25 0</inkml:trace>
  <inkml:trace contextRef="#ctx0" brushRef="#br0" timeOffset="127916.7151">14015 5779,'0'-24,"24"24,1 0,0 0,0 0,0 0,-25 24,-50-48,25 48</inkml:trace>
  <inkml:trace contextRef="#ctx0" brushRef="#br0" timeOffset="128048.4727">13965 5928,'0'0,"25"-24,0 24,-1 0,1 0,0 0,0 0,0 0,-1 0,-24 24,-24 1</inkml:trace>
  <inkml:trace contextRef="#ctx0" brushRef="#br0" timeOffset="128251.7371">13742 6251,'0'0,"25"0,-1-25,26 25,0 0,-1 0,26 0,-26-25,1 25,-1 0,26 0,-26 0,-24 0,25 25,0-25,-26 0,1 0,0 0,-50 0</inkml:trace>
  <inkml:trace contextRef="#ctx0" brushRef="#br0" timeOffset="128596.4788">14833 5407,'-25'0,"50"-24,0 24,0 0,0 0,24 0,1 0,-25 0,24 0,-24 0,0 0,-25 24,25-24,-50 0,0 25,0-25</inkml:trace>
  <inkml:trace contextRef="#ctx0" brushRef="#br0" timeOffset="128736.6236">14808 5556,'0'0,"-24"0,24 25,24-25,1 0,0 0,0 0,24 0,-24 0,0 0,25-25,-26 25,1 0,0 0,-50 0,0 0,1 25,-1-25</inkml:trace>
  <inkml:trace contextRef="#ctx0" brushRef="#br0" timeOffset="128903.9993">14635 5755,'-50'0,"100"0,-75 0,50 0,0 24,24-24,1 0,-1 0,1 0,24 0,-24 0,0 0,-1 0,-24 0,25 0,-26 0,1 0,-25-24,25 24,-25-25,-25 25</inkml:trace>
  <inkml:trace contextRef="#ctx0" brushRef="#br0" timeOffset="129104.5705">14982 5283,'0'0,"0"-24,0-1,0 50,0-1,0 1,0 25,0-1,0 26,0-26,-25 1,25 24,-25-24,25 0,0-26,-24 26,24-25,24 0</inkml:trace>
  <inkml:trace contextRef="#ctx0" brushRef="#br0" timeOffset="129567.8737">14957 5804,'0'0,"-74"25,49 0,-25 0,26 24,-26-24,25 25,-24-1,24-24,0 0,0 0,25 0,25-50,-25 0,25 25,0-50,-1 26,1-1,25 0,-25 25,-25-25,24 25,1 25,0-25,-25 25,0 0,25 24,-25-24,0 25,0-26,0 26,0-25,0 0,25-25,-1 0,1 0,0-25,0 0,0 0,-1-24,1 24,0 0,0-25,-25 26,0-1,0 0,0 0,0 0,0 1,-25 24,0 0,0 0,1 24,-1 1,0 0,25 0,25 0,0-1,-1-24,1 25,0-25,25 0,-26 25,1-25,25 0,-25 0,-1 25,26-25,-25 0,0 0,0 0,-1 0,-24-25</inkml:trace>
  <inkml:trace contextRef="#ctx0" brushRef="#br0" timeOffset="129784.1058">15553 5407,'24'0,"1"0,0 0,0 25,0-25,-1 0,1 25,0-25,0 0,0 25,-50 0,-25-1</inkml:trace>
  <inkml:trace contextRef="#ctx0" brushRef="#br0" timeOffset="130223.628">15478 5680,'0'0,"25"25,0-25,0-25,24 25,-24 0,25-25,-1 25,1 0,-25-24,24 24,-24 0,0 0,-50 24,0-24,0 25,1-25,-1 25,0 0,0-25,25 25,0-1,-25 1,25 25,0-25,25 24,-25 1,0 0,0-1,0 1,0-25,0 24,0 1,0-25,0-1,0 1,0 0,0-50,0 0,0 1,0-1,-25-25,25 1,0-1,0 0,0-24,0 24,0 1,0-1,0 25,-24 25,24 25,-25 0,0 0,0 24,0 1,1 0,-26-26,25 26,0-25,1 0,-1-1</inkml:trace>
  <inkml:trace contextRef="#ctx0" brushRef="#br0" timeOffset="130343.5249">15801 5928,'24'0,"1"25,25 0,-25 0,-1 0,1-1,0-24,0 25,0 0,-1-25</inkml:trace>
  <inkml:trace contextRef="#ctx0" brushRef="#br0" timeOffset="130571.5376">16371 5606,'25'0,"0"0,0 0</inkml:trace>
  <inkml:trace contextRef="#ctx0" brushRef="#br0" timeOffset="130731.6461">16371 5730,'0'25,"0"-1,0 1,0 25,0 0,0-26,0 26,0 0,0-26,0 26,0-25,0 0,0-1,0 1,0 0,0-50,0 0,0 1,25-26</inkml:trace>
  <inkml:trace contextRef="#ctx0" brushRef="#br0" timeOffset="130884.097">16594 5581,'0'-25,"25"25,0 0,25-25,-26 25,26-24,-25 24,0 0,24 0,-24 0,0 0,0 24,-1-24,-48-24</inkml:trace>
  <inkml:trace contextRef="#ctx0" brushRef="#br0" timeOffset="131056.8965">16818 5383,'0'0,"-25"-25,25 50,0-1,0 1,0 0,0 25,0-1,0 1,-25-1,0 1,25-25,-25 24,1 1,-1-25,0 0,-25 0,50-1,-24-24</inkml:trace>
  <inkml:trace contextRef="#ctx0" brushRef="#br0" timeOffset="131459.6666">16545 5928,'74'-99,"-49"99,0 0,0-25,24 25,-24-25,0 25,0 0,-1 0,1 0,-25 25,25-25,-50 25,25 0,-25 0,1 0,-1-1,0 26,-25-25,26 24,-26-24,25 0,0 0,1 0,-1-1,0 1,50-25,0 0,-1 0,1 0,0-25,25 25,-26-24,1-1,0 0,0 0,0 0,-25 1,24 24,-24-25,25 25,-25-25,25 25,0 25,0 0,-25-1,24-24,-24 25,25 0,0 0,-25 0,25-25,0 24,-1-24,1 25,0-25,-25-25</inkml:trace>
  <inkml:trace contextRef="#ctx0" brushRef="#br0" timeOffset="131744.0751">17214 5680,'0'0,"0"25,0 0,25 0,-25-1,0 1,25 25,-25-25,0 0,0-1,0 1,0 0,0 0,0-50,25 0,-25-24,25 24</inkml:trace>
  <inkml:trace contextRef="#ctx0" brushRef="#br0" timeOffset="131895.8633">17363 5755,'25'-75,"-50"150,75-150,-50 100,0 0,0 24,-25-24,25 25,0-25,-25 24,25-24,0 0,25-50,0 0,0-24,-1 24,1-25,0 1</inkml:trace>
  <inkml:trace contextRef="#ctx0" brushRef="#br0" timeOffset="132024.6798">17661 5507,'-25'0,"50"0,-50 24,0 1,1 0,-1 0,25 0,-25-1,0 1,0 0,25-50,25 0</inkml:trace>
  <inkml:trace contextRef="#ctx0" brushRef="#br0" timeOffset="132187.6962">17611 5581,'-24'174,"48"-348,-48 397,-1-148,25-1,-25 1,25-1,-25 0,25 1,-25-26,25 26,0-26,-25 1,25-25,0 0,25-25,-25-25,0-25,0 25,0-24</inkml:trace>
  <inkml:trace contextRef="#ctx0" brushRef="#br0" timeOffset="132359.8713">17835 5259,'24'0,"-24"24,25-24,0 25,0-25,-25 25,25-25,-1 0,-24 25,-24-25,-1 0</inkml:trace>
  <inkml:trace contextRef="#ctx0" brushRef="#br0" timeOffset="132516.2237">17711 5556,'24'-25,"1"25,0 0,25 0,-26 0,26 0,-25 0,0 0,-1 0,1 0,-25 25,-25-25,1 25</inkml:trace>
  <inkml:trace contextRef="#ctx0" brushRef="#br0" timeOffset="132664.2487">17686 5730,'25'0,"-1"0,1 0,0 0,0 0,0 0,24-25,-24 25,25 0,-26 0,1 0,-25 25,-25-25,1 25</inkml:trace>
  <inkml:trace contextRef="#ctx0" brushRef="#br0" timeOffset="132803.985">17711 5904,'0'24,"24"-24,1 0,0 0,0 0,24 0,-24-24,0 24,0 0,24-25,-24 25,0-25</inkml:trace>
  <inkml:trace contextRef="#ctx0" brushRef="#br0" timeOffset="132964.3879">17959 5581,'0'0,"0"25,0 0,0-1,0 26,0-25,-25 24,25 1,-25 0,25-25,-25 24,25-24,-25 25,1-50,24 24,-25 1,0 0</inkml:trace>
  <inkml:trace contextRef="#ctx0" brushRef="#br0" timeOffset="133115.8723">17735 6102,'0'0,"-24"0,48 0,1 0,0 0,25 0,-26 0,1 0,25 0,-25-25,-1 25,26 0,-25 0,0 0,-1 0,1-25</inkml:trace>
  <inkml:trace contextRef="#ctx0" brushRef="#br0" timeOffset="133347.855">18355 5854,'0'-25,"25"25,0 0,25 0,-26 0,26 0,-25 0,25 0,-26 0,26 0,-25 0,0 0,-1 0,1 0,0 0,-50 0</inkml:trace>
  <inkml:trace contextRef="#ctx0" brushRef="#br0" timeOffset="133495.8993">19075 6052,'-25'25,"-25"-74</inkml:trace>
  <inkml:trace contextRef="#ctx0" brushRef="#br0" timeOffset="136252.736">1513 7466,'25'0,"-25"25,25-25,-1 0,1 0,-25 25,25-25,-25 25,0-1</inkml:trace>
  <inkml:trace contextRef="#ctx0" brushRef="#br0" timeOffset="136468.4243">1414 7739,'0'0,"25"25,-25 0,24-1,1 1,-25 0,25 0,-25 0,25 24,-25-24,0 25,0-1,0 1,0-25,-25 0,25-1,0 1,25-50,-25 1,25-26,-25 0,24 1,-24-1,25 0</inkml:trace>
  <inkml:trace contextRef="#ctx0" brushRef="#br0" timeOffset="136615.8708">1736 7441,'25'0,"0"0,0 0,0 0,-1 0,1 0,0 0,0 0,0 25,-1-25,1 0,0 0,-25 25</inkml:trace>
  <inkml:trace contextRef="#ctx0" brushRef="#br0" timeOffset="136852.0442">1910 7541,'0'24,"0"1,0 0,0 0,0 0,25 24,-25-24,0 25,0-1,0-24,0 25,0-26,0 1,0 0,0-50,25 0,-25 1,24 24,-24-25,25 0,-25 0,25 0,0 25,-25-24,25 24</inkml:trace>
  <inkml:trace contextRef="#ctx0" brushRef="#br0" timeOffset="137179.6387">1786 7714,'0'25,"0"0,0 0,0 24,0 1,0-25,0-1,0 1,0 25,0-25,0 0,0-1,0 1,-25-25,0-25,50 25,0 0,0 0,0-24,-1 24,1 0,25 0,-1 0,-24-25,0 25,25 0,-26 0,1 0,25 0,-25 0,-1 0,-24-25,25 25</inkml:trace>
  <inkml:trace contextRef="#ctx0" brushRef="#br0" timeOffset="137295.5784">2530 7863,'25'0,"0"25,-1-25,-24 25,-49-75</inkml:trace>
  <inkml:trace contextRef="#ctx0" brushRef="#br0" timeOffset="137395.6328">2555 8062,'0'24,"0"1,25-25,-25 25</inkml:trace>
  <inkml:trace contextRef="#ctx0" brushRef="#br0" timeOffset="154856.2516">4366 7516,'0'-25,"0"50,0 0,0-1,0 1,-25 25,25-1,-25 1,0 0,0-1,25 1,-24-25,-1-1,0 26,0-25,0 0,1-25,-1 0,0 0,0 0,25-25,-25 25,1-25,24 0,-25 0,25 1,0-1,0-25,0 25,25 1,-1 24,1-25,0 25,0 25,24-25,-24 24,25 1,-25-25,24 25,-24-25,0 25,0-25,-25 25,24-25,-24 24,25-24</inkml:trace>
  <inkml:trace contextRef="#ctx0" brushRef="#br0" timeOffset="155003.8605">4490 7764,'0'25,"0"-1,0 26,0-25,0 24,24-24,-24 0,0 0,25 0,-25 24,0-24</inkml:trace>
  <inkml:trace contextRef="#ctx0" brushRef="#br0" timeOffset="155363.3393">3919 7342,'0'0,"25"0,0 0,0 0,-1 0,26 0,-25 0,24 0,1 25,0-50,-1 25,1 0,-1 0,1 0,0 0,-26 0,1 0,0 0,0 0,-25-25,0 1,-25 24,25-25,-25 25,0-25,25 0,-24 25,24-25,-25 25,25-24</inkml:trace>
  <inkml:trace contextRef="#ctx0" brushRef="#br0" timeOffset="155529.123">4961 7937,'0'0,"-25"25,0-25,25 25,0 0,0 0,-24 0,24-1,0 1,0 0</inkml:trace>
  <inkml:trace contextRef="#ctx0" brushRef="#br0" timeOffset="155732.2622">5283 7789,'0'0,"25"0,0 0,0 0,0 0,-1 0,1-25</inkml:trace>
  <inkml:trace contextRef="#ctx0" brushRef="#br0" timeOffset="155847.6811">5680 7789,'25'0,"0"0</inkml:trace>
  <inkml:trace contextRef="#ctx0" brushRef="#br0" timeOffset="155923.519">5904 7789,'24'24</inkml:trace>
  <inkml:trace contextRef="#ctx0" brushRef="#br0" timeOffset="156056.8055">6226 7813,'25'25,"-25"0,25 0,-25 0,0-1,0 1,0 25,-25-75,0 50,25 0</inkml:trace>
  <inkml:trace contextRef="#ctx0" brushRef="#br0" timeOffset="156503.6991">7193 7466,'0'25,"0"25,0-26,0 26,0 0,-24-1,-1 1,25-25,-25 24,-25 1,26-25,-1 24,-25-24,25 0,1-25,-1 0,0 0,0-25,0 25,25-25,0 0,0 1,0-26,0 25,0-24,25 24,-25 0,25 0,0 25,0 0,-1 0,1 0,0 0,25 25,-26 0,1-25,0 25,25-1,-26-24,1 25,0-25,0 0</inkml:trace>
  <inkml:trace contextRef="#ctx0" brushRef="#br0" timeOffset="156964.9958">7342 7689,'0'0,"0"25,0 0,0 0,0 0,0-1,0 1,0 0,0 0,0 0,0-1,0 1,0 0,25-50,-25 0,0 1,25-1,-25 0,25 0,-25 0,24 1,-24-1,0 0,25 25,-25 25,0 0,0-1,0 1,0 0,0 0,0 0,0-1,0 1,0 0,0-50,25 0,-25 1,0-1,25 0,0 0,-25 0,24 1,-24-1,25 0,-25 50,25 0,-25-1,0 26,0-25,0 0,0 24,0-24,25 0,-25 0,25 0,-25-50,-25 0</inkml:trace>
  <inkml:trace contextRef="#ctx0" brushRef="#br0" timeOffset="157308.8358">6896 7293,'25'0,"-1"-25,1 25,0 25,25-25,-1 0,1 0,-1 0,26 0,-26 0,1 24,0-24,-1 0,1 25,-1-25,-24 0,0-25,-50 25,25-24,-25-1,25 0,-24 0,-1 0,25 1,-25-1,25 0,0 0</inkml:trace>
  <inkml:trace contextRef="#ctx0" brushRef="#br0" timeOffset="157507.5203">7962 8062,'0'24,"0"1,0 0,0 0,0 0,0-1,-25 1</inkml:trace>
  <inkml:trace contextRef="#ctx0" brushRef="#br0" timeOffset="158128.0878">8657 8409,'0'0,"25"0,-25 25,24-25,-48 0,-1-25,25 0,-25 0,25-24,-25 24,25-25,0 1,-25-1,1 0,24-24,0 24,-25-24,25 24,0-24,0 24,0 1,0 24,25 0,-25 0,24 0,1 25,0-24,0 24,0 0,-1 0,1 24,0-24,-25 25,25 0,0 0,-25 0,0-1,0 1,-25 0,25 25,0-26,-25 1,50-25,0 25,-1 0,-24 0,-24-1,24 1,-25 0,25 0,-25-25,0 25,0-25,1 0,-1 0,-25-25</inkml:trace>
  <inkml:trace contextRef="#ctx0" brushRef="#br0" timeOffset="158460.6675">8334 7367,'25'0,"0"25,0-25,0 0,-1 0,26 25,0-25,-26 0,26 0,0 0,-1 0,-24-25,25 25,-1 0,-24 0,0 0,0-25,-1 25,-24-25,-24 0,24 1,-25 24,25-25,-25 0,0 25,0-25,1 0,-1 1,0 24,0-25</inkml:trace>
  <inkml:trace contextRef="#ctx0" brushRef="#br0" timeOffset="159512.6835">9451 7466,'0'-25,"0"50,0 0,-25-25,25 25,-25 0,25-1,-25 1,0-25,25 25,-24-25,-1 25,0-25,25 25,-25-25,50-25,0 25,0 0,-1-25,1 25,0 0,-25-25,25 25,-25 25,25 0,-50-25,25 25,-25-1,0 26,0-25,25 0,-24-1,-1 1,0 0,50-50,0 0,-1 25,1 0,0 0,-25 25,0 0,0 0,0 24,-25-24,25 0,-25 0,25 0,-24 0,24-50,0 0,24 0</inkml:trace>
  <inkml:trace contextRef="#ctx0" brushRef="#br0" timeOffset="159680.625">9525 7565,'0'-24,"25"24,0 0,-1 0,1 0,0-25,0 25,0 0,-1 0,1 0,0 0,-50 25,0-25</inkml:trace>
  <inkml:trace contextRef="#ctx0" brushRef="#br0" timeOffset="159852.662">9500 7789,'0'0,"0"24,25-24,0-24,0 24,24-25,-24 0,0 0,24 0,-24 25,0-24,0-1,0 25,-25-25,24 25,-73-74,49 49,-25 25</inkml:trace>
  <inkml:trace contextRef="#ctx0" brushRef="#br0" timeOffset="160060.3946">9575 7169,'0'24,"0"1,0 0,0 25,24-1,1 26,0-26,0 26,0 24,-1-25,1 1,0 24,-25-25,25 1,0-26,-1 1,-24 0,25-26,0 1,-25 0,0-50</inkml:trace>
  <inkml:trace contextRef="#ctx0" brushRef="#br0" timeOffset="160196.5424">9922 7714,'-25'25,"0"-25,25 25,-25 24,1-24,-1 25,0-25,0-1,0 1,25 0,-24 0,-1-25,0 0,0 0</inkml:trace>
  <inkml:trace contextRef="#ctx0" brushRef="#br0" timeOffset="160347.8305">9748 7218,'25'25,"-25"0,25 0,-25-1,25 1,-1 0,1 0</inkml:trace>
  <inkml:trace contextRef="#ctx0" brushRef="#br0" timeOffset="160779.9487">10120 7565,'0'0,"-24"25,24 0,0 0,0 0,0-1,0 1,24-25,-24 25,25-25,0 0,0 0,0 0,-1-25,1 25,0-25,0 25,0-24,-1 24,1-25,0 25,0-25,-50 25,0 0,25-25,-25 25,1-25,-1 1,0-1,0 0,25 0,-25-24,25 24,0 0,0 0,0 0,0 50,25 0,-25 25,0-1,25 1,-25 24,0 1,0-1,0 0,0 1,0-1,0 1,0-26,0-24,0 25,25-25,-50-75,25 0</inkml:trace>
  <inkml:trace contextRef="#ctx0" brushRef="#br0" timeOffset="161460.0628">10492 7342,'0'0,"0"25,25 0,0 0,0-1,0 1,-1-25,1 25,0-25,0 0,24 0,-24-25,0 25,0-25,-25 1,0-1,-25 0,25 0,-25 0,25 1,-25-1,1 0,-1 0,25 75,0-25,-25 24,25 1,25-1,-25 1,0 0,0-1,-25 1,25-1,0 1,0 0,0-26,0 1,-25-25,25 25,-25-25,25-25,-24 25,-1-25,0 1,25-1,-25 25,50 0,0 0,0 0,24-25,-24 25,0 0,0 0,-1 0,1 0,0 0,0 0,-50 25,25 0,-25-1,0 1,1-25,-1 25,0 0,-25 0,26-1,-26 1,25-25,25 25,-25-25,50 0,0 0,0 0,0 0,-1 0,26 0,-25 25,0-25,24 0,-24 0,0 0,24 0,-24 0,0 0,-25 25,25-50,-50 25</inkml:trace>
  <inkml:trace contextRef="#ctx0" brushRef="#br0" timeOffset="161928.4928">11187 7466,'0'-25,"25"25,0 0,-1 0,26 0,-25-24,24 24,-24 0,0 0,0 0,0 0,-1 0,-48-25,-1 25,25-25,-25 25,25-25,-25 25,0-25,25 1,-24-1,24 0,0 0,-25 0,25 1,0-1,0 0,25 50,-25 0,0 24,0 1,0 24,0 25,0-24,0 24,0-25,-25 26,25-26,0 0,-25 1,25-50,0 24,0-24,0-74,0 24,0 0</inkml:trace>
  <inkml:trace contextRef="#ctx0" brushRef="#br0" timeOffset="162108.1329">11311 7665,'-25'-25,"50"50,-75-25,50 24,-24 1,24 0,-25 0,25 0,-25-1,25 1,0 0,25-25,-25-25,25 0,-1 1,1-1,0 0,0-25,0 1,-1 24,1-25,0 26,25-26,-26 25</inkml:trace>
  <inkml:trace contextRef="#ctx0" brushRef="#br0" timeOffset="162263.725">11584 7293,'-25'24,"50"-48,-50 73,25-24,0 25,0-1,0 1,0 24,0 1,0-26,0 26,0-26,0 1,0-25,0 24,0-24,0 0,0-50</inkml:trace>
  <inkml:trace contextRef="#ctx0" brushRef="#br0" timeOffset="162588.6443">11658 7342,'25'-25,"0"25,0-24,-1 24,1 0,-25-25,25 25,0 0,-25 25,0-1,0 1,0 0,0 0,-25 0,25-1,0 26,0-25,0 24,0 1,0 0,25-1,-25 1,0 24,0-49,0 25,0-1,0-24,25 0,-25 0,-25-25,0 0,25-25,-25 0,25 0,-25 0</inkml:trace>
  <inkml:trace contextRef="#ctx0" brushRef="#br0" timeOffset="162743.7293">11584 7541,'25'0,"-1"0,1 0,0 0,0 0,0 0,-1 0</inkml:trace>
  <inkml:trace contextRef="#ctx0" brushRef="#br0" timeOffset="162875.5418">11609 7665,'24'0,"1"0,0 0,0 0,0 0,-1 0,-48-25</inkml:trace>
  <inkml:trace contextRef="#ctx0" brushRef="#br0" timeOffset="163008.2993">11584 7962,'0'0,"-25"0,50 0,0 0,-1-25,1 1,25-1,-25 25,-1-25,1-25,25 26,-25-1</inkml:trace>
  <inkml:trace contextRef="#ctx0" brushRef="#br0" timeOffset="163395.6857">12229 7094,'0'25,"25"0,-25 0,24-1,-24 1,25-25,0 0,0 0,0 0,-25-25,24 25,1-24,-25-1,25 25,-25-25,0 50,-25-25,25 25,-25-1,1 26,-1-25,0 0,0 24,0-24,1 0,-1 0,0-1,0 1,0 0,0-25,50 0,0-25,0 25,0-25,0 25,24-24,-24-1,25 25,-26 0,1-25,0 25,0 0,0 0,-50 0,25 25</inkml:trace>
  <inkml:trace contextRef="#ctx0" brushRef="#br0" timeOffset="163551.7241">12080 7689,'0'25,"25"-25,-1 0,1-25,0 25,25-24,-1-1,1 0,0 25,-1-25,-24 0,25 25,-26-24,1 24,0 0,-25-25</inkml:trace>
  <inkml:trace contextRef="#ctx0" brushRef="#br0" timeOffset="163703.962">12353 7466,'0'0,"-25"25,25 25,0-26,0 26,-25-25,25 24,-25 1,1-25,24 24,-25-24,0 0,0 0,0 0,-49-75</inkml:trace>
  <inkml:trace contextRef="#ctx0" brushRef="#br0" timeOffset="163843.8337">12402 7714,'25'25,"0"0,0 0,0 24,-1-24,1 0,0 0,25-1,-26 1,1 0,0-25</inkml:trace>
  <inkml:trace contextRef="#ctx0" brushRef="#br0" timeOffset="163991.8558">13047 7937,'0'25,"25"0,-25 0,-25 0,0 0,-24-25</inkml:trace>
  <inkml:trace contextRef="#ctx0" brushRef="#br0" timeOffset="167628.2458">13469 7342,'25'0,"0"0,24 0,-24 0,25 0,-1 0,-24 0,25 0,-1 0,-24 0,25-25,-26 25,1 0,0 0,-50 0,0 0,1 0,-1 0</inkml:trace>
  <inkml:trace contextRef="#ctx0" brushRef="#br0" timeOffset="167776.6283">13767 7169,'-25'-25,"50"50,-50-25,25 24,0 1,0 0,0 25,0-26,0 26,0-25,-25 0,25 24,0-24,0 0,-50-50,26 50,-1 0</inkml:trace>
  <inkml:trace contextRef="#ctx0" brushRef="#br0" timeOffset="167951.772">13593 7516,'0'25,"0"-1,0 1,25 0,-25 0,0 0,0-1,0 1,0 25,25-25,-25-1,0 1,0 0</inkml:trace>
  <inkml:trace contextRef="#ctx0" brushRef="#br0" timeOffset="168468.6226">13692 7640,'0'-25,"0"50,25-75,-25 25,25 25,0 0,-25 25,24-25,-24 25,25 0,-25 0,0-1,0 1,0 25,-25-25,25 24,0-24,0 0,0-50,25 0,-25-24,25-1,-25 0,25 1,0-1,-1 1,1-26,0 1,-25-1,25 26,0-1,-25 1,0 24,0 50,0-1,0 1,0 0,0 0,24-25,1 25,0-25,0 0,0-25,-1 25,1 0,0-25,-50 50,0 0,1-1,-1 26,0-25,25 0,-25 24,25 1,-25-1,25 1,0 0,0-1,-24 1,24-25,0-1,0 1,0 0,-25 0,0 0,0-25,0 0,1 0,-1-25,0 0,0 0</inkml:trace>
  <inkml:trace contextRef="#ctx0" brushRef="#br0" timeOffset="168636.0404">13841 7541,'25'24,"0"1,-1 0,1 0,0 24,0-24,24 0,-24 25,25-26,-25 1,24 0,1 0,-25-25,24 25,-24-25,0 24,0-24,0 0,-25-24</inkml:trace>
  <inkml:trace contextRef="#ctx0" brushRef="#br0" timeOffset="169367.8264">14635 7243,'25'0,"-1"25,26-25,-25 0,24 0,-24 0,25 0,-1-25,1 25,0 0,-26 0,26-25,-25 25,0 0</inkml:trace>
  <inkml:trace contextRef="#ctx0" brushRef="#br0" timeOffset="169712.1079">14908 7069,'-25'25,"25"0,-25 0,25 24,-25 1,0 0,1-1,-1 1,0 24,0-24,0-1,-24 1,49 0,-25-26,0 26,25-75,25-24,-25 24,25-25,0 1,-1 24,1-25,-25 25,25 1,0 24,-25 24,0 1,0 25,0-1,0 1,0 0,0-1,0 26,-25-26,25 1,0-1,0-24,0 25,0-25,0 0,0-50,0 0</inkml:trace>
  <inkml:trace contextRef="#ctx0" brushRef="#br0" timeOffset="170131.6869">14908 7441,'0'0,"24"-24,1 24,0 0,-25 24,25 1,-25 0,0 0,25 0,-25-1,-25 1,25 0,0 0,0 0,25-1,-25 1,24-25,1 25,0 0,-25 0,0-1,0 1,0 0,-25 0,25 0,-25-1,1 1,-1-25,25 25,-25-25,0 0,0 0,1 0,-1-25,25 0,-25 1,25-1,-25 0,25 0,25 0,-25 1,25-1,0 25,-1 0,1 0,0 0,0 0,0 0,-1 0,1 0,0 0,0 0,0 0,-1 0</inkml:trace>
  <inkml:trace contextRef="#ctx0" brushRef="#br0" timeOffset="170499.6833">15329 7243,'25'0,"0"0,25 0,-26 0,26 0,0 0,-26 0,26 0,0 0,-26 0,26 0,-25 0,0 0,-1 0,-24-25,-24 25,-1 0,0-25,0 25,0-24,1-1,-1 0,0 25,25-25,-25 25,25-25,-25 50,25 0,0 0,-24 24,24 1,-25 0,0 24,0-24,-24 24,24-24,-25 24,25-24,0-1,1 1,-1-25,25-1,0-48</inkml:trace>
  <inkml:trace contextRef="#ctx0" brushRef="#br0" timeOffset="170655.7444">15478 7466,'0'25,"0"0,0 24,0 1,0 0,0-1,0 1,-25-1,25 1,0 0,0-26,0 26,0-25,-24-75,24 25</inkml:trace>
  <inkml:trace contextRef="#ctx0" brushRef="#br0" timeOffset="170840.5583">15528 7665,'0'0,"25"-25,-1 25,1 0,0-25,0 25,0 0,-1 0,26 0,-25 0,0 0,-1 0,-24-25,-24 25</inkml:trace>
  <inkml:trace contextRef="#ctx0" brushRef="#br0" timeOffset="171144.5881">15701 7441,'0'25,"0"0,0 0,0 0,0 24,25-24,-50 25,25-1,0 1,0-1,0-24,-24 25,24-25,-25-1,25 1,-25-25,0 0,0 0,25-25,25 1,0 24,0-25,0 25,-1 0,26-25,-25 25,0 0,24 0,-24 0,0-25,0 25,-1 0,1 0,0 0,-50 25,0-50,1 25</inkml:trace>
  <inkml:trace contextRef="#ctx0" brushRef="#br0" timeOffset="171768.7916">16321 7243,'25'25,"0"-25,0 0,25-25,-1 25,-24 0,25 0,-26-25,1 25,0 0,0 0,-25 25,-25 0,0 24,0-24,1 25,-26-1,25 1,-24 24,-1-24,25 0,-25-1,26 26,-26-26,25-24,25 25,-25-50,25-25,25 0</inkml:trace>
  <inkml:trace contextRef="#ctx0" brushRef="#br0" timeOffset="171911.7342">16495 7491,'0'0,"25"25,-25 0,0-1,25 1,-25 25,0-1,0 1,0 0,0-1,0 1,0-25,0 24,0-24,-25 0</inkml:trace>
  <inkml:trace contextRef="#ctx0" brushRef="#br0" timeOffset="172060.1793">16644 7615,'0'25,"25"0,-25-1,25 1,-1 0,1 0,-25 0,25-1,0 1,0 0,-25 0,24-25,1 25,-74-75</inkml:trace>
  <inkml:trace contextRef="#ctx0" brushRef="#br0" timeOffset="172263.8339">17190 7094,'-25'25,"0"0,25 0,-25 24,0 1,1-25,-1 24,0 1,25-25,-25 24,0-24,1 0,24 0,-25-25,25-25</inkml:trace>
  <inkml:trace contextRef="#ctx0" brushRef="#br0" timeOffset="172408.0713">17264 7144,'0'0,"0"25,25-1,0 1,24 25,-24-25,0 24,0-24,-1 0,26 0,-50-1,25 1,0 0,-25 0,-25-25,0 0</inkml:trace>
  <inkml:trace contextRef="#ctx0" brushRef="#br0" timeOffset="172932.0472">17140 7441,'25'0,"0"0,-25 25,24-25,1 0,0 0,0 0,0 0,-1 25,-24 0,0 0,-24-1,24 26,0-25,-25 0,25-1,0 26,-25-25,25 0,0-1,-25 1,0-25,1-25,24 1,-25-1,25 0,-25 0,25 0,-25 1,25-1,25 25,0-25,0 25,-1 25,1-25,0 0,0 25,0-25,-1 24,-24 1,0 0,0 0,-24 0,24 24,-25-24,0 0,0 0,0-1,1 1,24 0,-25-25,50 0,-1-25,1 0,0 25,0-24,24 24,-24-25,0 25,0-25,0 0,24 25,-24-25</inkml:trace>
  <inkml:trace contextRef="#ctx0" brushRef="#br0" timeOffset="173164.0503">17785 7069,'25'-24,"0"24,-1-25,1 25,0 0,25 0,-26 0,1 0,25 0,-25 25,-1-25,1 0,-50 24</inkml:trace>
  <inkml:trace contextRef="#ctx0" brushRef="#br0" timeOffset="173308.3648">17959 7020,'-25'25,"50"-50,-50 74,25-24,0 0,0 0,0 24,0-24,0 0,-25 25,25-26,0 1,0 0,0 0,-25 0,25-1,-25-24,1 0</inkml:trace>
  <inkml:trace contextRef="#ctx0" brushRef="#br0" timeOffset="173463.9657">17636 7169,'-25'0,"25"24,25-24,-25 50,0-25,25 24,-25 1,0 0,25-26,-25 26,0-25,0 0,0-1,0 1</inkml:trace>
  <inkml:trace contextRef="#ctx0" brushRef="#br0" timeOffset="173676.1982">17711 7293,'0'-25,"24"0,1 25,0 0,0-25,0 25,24 0,1 0,-1 0,-24-25,25 25,-1 0,-24 25,25-25,-25 0,-25 25,24-25,-24 25,25-25,-50 25,25-1,-24-24,-1 25,0-25,-25 0,26 0,-26 0</inkml:trace>
  <inkml:trace contextRef="#ctx0" brushRef="#br0" timeOffset="173807.732">17835 7119,'0'0,"-25"25,25 0,0-1,25 1,-25 0,0 25,0-26,0 26,0-25,24 0,-24-1,25-48,0 24</inkml:trace>
  <inkml:trace contextRef="#ctx0" brushRef="#br0" timeOffset="173992.4136">18157 7045,'0'24,"-25"-24,25 25,-25 0,1 0,-1 24,25 1,-50 0,25-1,1 1,-26 24,25-24,-24-1,24 1,-25 0,1-26,24 26,0-25,0-25,0 25,1-25,-26-50,50 25,0 0</inkml:trace>
  <inkml:trace contextRef="#ctx0" brushRef="#br0" timeOffset="174131.8223">18008 7417,'0'0,"50"24,-25 1,24 0,-24 0,25 0,-26-1,1 1,0-25,-25 25,25-25,-25 25,-25-25,0 0</inkml:trace>
  <inkml:trace contextRef="#ctx0" brushRef="#br0" timeOffset="174539.8278">17884 7615,'0'0,"25"0,0 0,0 0,-1 25,1-25,0 0,0 25,-25-1,0 1,-25 0,0 0,0-25,1 25,-1-25,0 0,50-25,0 25,-1 0,1 25,0-25,0 0,0 24,-1-24,-24 25,25-25,-25 25,-25 0,1-25,-1 25,0-25,0 0,-24 24,24-24,0 0,-25 0,26 0,-1 0,50 0,-1 0,1 0,0 25,0-25,24 25,-24-25,0 0,25 25,-26-25,1 0,0 0,0 0,0-25</inkml:trace>
  <inkml:trace contextRef="#ctx0" brushRef="#br0" timeOffset="174763.5627">18579 7243,'25'0,"-1"0,1 25,25-25,-25 0,-1 25,1-25,-25 24</inkml:trace>
  <inkml:trace contextRef="#ctx0" brushRef="#br0" timeOffset="175291.6082">18479 7392,'0'25,"0"-1,0 1,25 0,-25 0,0 0,0-1,0 26,0-25,0 0,0-1,0 1,0-50,25 1,-25-1,25 0,0 0,0-24,-1 24,1-25,0 25,0 1,0 24,-1-25,-24 50,0-1,0 1,0 0,-24 25,-1-1,25-24,-25 25,25-26,-25 1,50-25,0-25,0 1,-1-1,1 0,0 25,0-25,0 0,-1 25,1 0,0 0,-25 25,0 0,0 0,0 0,-25-1,25 1,-25 0,1 0,24 0,-25-1,0 1,0-50,25 1,0-1,0 0,0 0,0 0,25 1,0-1,-25 0,25 0,-25 0,24 1</inkml:trace>
  <inkml:trace contextRef="#ctx0" brushRef="#br0" timeOffset="176432.5306">19472 7020,'0'-25,"-25"25,25 25,0 24,0 1,-25 24,25 26,-25-26,25 25,-25-24,25-26,-24 26,24-26,0 1,-25-25,25-1,25-48,-25-1,0 0,0-25,0 1,24 24,-24-25,25-24,-25 49,25-24,0 24,0 0,-1 0,1 25,0 0,0 25,0-25,-25 25,0 0,25-1,-25 1,0 0,-25-25,25 25,-25 0,0-1,0-24,0 0,1 25,-1-25,0-25,0 25,0 0,50 25,0 0,0 0,0 24,-1-24,1 0,0-25,0 25,0-25,0 0,-1 0,1 0,0-25,0 0,0 0,-1 1,1-1,-25 0,25-25,0 26,-25-1,0 0,25 25,-25-25,0 50,-25 0,25 0,0-1,0 1,0 0,0 25,0-26,0 26,0-25,0 24,0-24,0 0,0 0,0 0,25-50,-25 0</inkml:trace>
  <inkml:trace contextRef="#ctx0" brushRef="#br0" timeOffset="176572.3955">20092 7640,'-25'25,"50"-25,-25 24,0 1,0 0,-25-25,25 25,0 0,0-1,0 1,-25 0,25 0,-25-25</inkml:trace>
  <inkml:trace contextRef="#ctx0" brushRef="#br0" timeOffset="176795.6901">20365 7466,'24'0,"-24"-25,25 25,0 0,0 0,0 0,-1 0,1-24</inkml:trace>
  <inkml:trace contextRef="#ctx0" brushRef="#br0" timeOffset="176888.6564">20662 7417,'50'0,"-100"0,125 0,-75-25,25 25,-25-25</inkml:trace>
  <inkml:trace contextRef="#ctx0" brushRef="#br0" timeOffset="177001.0892">21010 7417,'-25'24</inkml:trace>
  <inkml:trace contextRef="#ctx0" brushRef="#br0" timeOffset="177128.5216">21183 7541,'0'24,"0"1,0 0,0 25,-25-26,25 1,-49-25,49 25,-25 0</inkml:trace>
  <inkml:trace contextRef="#ctx0" brushRef="#br0" timeOffset="177696.3776">21630 7045,'0'-25,"24"50,-24 24,0 1,-24-1,24 26,0-1,-25 1,25-1,-25 0,25 1,-25-1,0-24,25-25,0 24,0-74,0 1,0-26,0 25,25-24,-25-1,25 0,0 1,0-1,-1 1,1 24,0 0,0 0,0 25,0 0,-1 0,1 0,-25 25,25 0,-25 0,0-1,0 1,-25 0,25 0,-25-25,25 25,-24-1,-1-24,0 25,0-25,0 0,0 0,1 0,-1 0,0 0,50 25,0-25,-25 25,24 0,1-1,0-24,0 25,0 0,0 0,-1 0,1-25,25 0,-25 0,-1 0,26-25</inkml:trace>
  <inkml:trace contextRef="#ctx0" brushRef="#br0" timeOffset="178180.2719">22051 7491,'0'25,"0"0,0-1,0 1,0 0,0 25,0-26,0 1,0 0,0 0,0 0,0-50,0 0,25 0,-25-24,25 24,0 0,-25 0,25 0,-1 1,1 48,-25 1,0 0,0 25,-25-26,25 1,0 0,0 0,25-50,-25 0,25 0,0 1,-25-1,25 0,-1 0,-24 0,25 1,0 24,-25 24,0 1,0 0,0 0,0 24,0-24,0 0,0 0,25-25,-25 25,25-1,-1-24,1-24,0 24,0-25</inkml:trace>
  <inkml:trace contextRef="#ctx0" brushRef="#br0" timeOffset="178295.8361">22597 7665,'0'24,"0"-48,0 73,0-24,0 0,0 0,0-1,0 1,0 0,-25 0,25 0,-25-25</inkml:trace>
  <inkml:trace contextRef="#ctx0" brushRef="#br0" timeOffset="178907.8182">23019 7020,'0'-25,"0"50,0 0,0-1,0 26,-25 24,25 1,-25-1,25 1,-25-1,1 0,24 1,-25-26,25 1,0 0,0-26,-25 1,50-50,-25 1,0-26,25 25,-25-24,0-1,24 25,1-24,0-1,0 0,0 1,-1 24,1 0,0 25,0 0,0 25,-25 0,24 0,-24-1,0 1,-24 0,24 0,-25 0,0-25,25 24,-25-24,0 25,1-25,-1 0,0 0,0 0,0 0,1 0,48 0,1 25,-25 0,25 0,0-1,-25 1,25 0,-1-25,1 25,-25 0,25-25,25 24,-26-24,1 0,0 0,0-24,-25-26,25 25,24 25</inkml:trace>
  <inkml:trace contextRef="#ctx0" brushRef="#br0" timeOffset="179163.8026">23688 7218,'0'0,"-24"0,-1 0,0 25,0-25,-24 25,24 0,0 24,0-24,0 25,25-1,-24 1,24-25,0 24,0-24,0 25,24-26,-24 1,25 0,0-25,0 25,0-25,-1 0,1 0,0 0,0 0,0-25,-50-49,50 49</inkml:trace>
  <inkml:trace contextRef="#ctx0" brushRef="#br0" timeOffset="179328.5705">23540 7466,'-25'0,"0"0,50 25,24-25,-24 0,25 25,-25-25,24-25,1 25,-25 0,24-25,-24 25,0-25</inkml:trace>
  <inkml:trace contextRef="#ctx0" brushRef="#br0" timeOffset="179536.184">24061 7243,'0'-25,"-25"25,25 25,-25 25,25-1,-25 1,25-1,-25 1,25 0,-24-1,24 1,0-25,-25-1,25 1,25-25,-25-25,24 1,-24-1,25-25,0 25</inkml:trace>
  <inkml:trace contextRef="#ctx0" brushRef="#br0" timeOffset="179975.8138">24160 7268,'49'-75,"-98"150,98-125,-49 75,0 25,0-1,0 1,-24 24,24-24,-25-1,25 1,-25-25,25 24,0-24,-25 0,25 0,0-50,25 25,-25-25,0-24,0 24,25-25,-25 25,25-24,-25-1,24 1,1-26,0 26,0 24,0-25,-1 25,1 25,0 0,0 0,-25 25,25 0,-1 0,-24 24,0-24,0 0,-24 0,24 0,-25 24,0-24,0-25,0 25,1 0,-1-1,0-24,0 25,0-25,1 0,-1 0,0 0,50 0,0 0,-25 25,24-25,1 0,0 25,0-25,0 25,-1-25,1 24,0 1,0-25,0 25,-1-25,-24-25,25 25</inkml:trace>
  <inkml:trace contextRef="#ctx0" brushRef="#br0" timeOffset="180104.1091">24631 7764,'0'25,"0"-1,-25-24</inkml:trace>
  <inkml:trace contextRef="#ctx0" brushRef="#br0" timeOffset="181080.0406">2704 8905,'0'25,"0"-1,-25-24,25 50,0-25,-25 0,0 24,0 1,1 0,-1-26,25 26,-25-25,25 0,-25-1,25-48,0-1</inkml:trace>
  <inkml:trace contextRef="#ctx0" brushRef="#br0" timeOffset="181203.6282">2555 9153,'74'74,"-148"-148,148 173,-74-49,25-1,-25 1,0 0,0-1,0-24,-25 25,25-26,0 1,0 0</inkml:trace>
  <inkml:trace contextRef="#ctx0" brushRef="#br0" timeOffset="181408.2627">2828 9004,'0'0,"25"-25,-1 25,26 0,-25 0,24 0,-24-25,25 25,-25 0,24 0,-24 0,0 0,0 0,-50 0,25 25,-25 0,0-25</inkml:trace>
  <inkml:trace contextRef="#ctx0" brushRef="#br0" timeOffset="181795.931">2927 9079,'0'0,"-25"24,25 1,0 0,0 0,0 0,0 24,25-24,-25 0,-25 0,25-1,0 1,0 0,0-50,25 0,-25 1,0-1,25-25,-25 25,25 1,-1-1,-24 0,25 0,0 25,0 0,-25 25,0 0,0 0,0-1,0 1,-25 0,25 0,0 24,-25-24,25 0,0-50,25 0,-25 1,25-1,0-25,-25 25,24-24,-24 24,0-25,25 26</inkml:trace>
  <inkml:trace contextRef="#ctx0" brushRef="#br0" timeOffset="182136.992">3051 8756,'-25'0,"50"0,-50 25,25 24,0-24,0 25,0 24,0-24,25 24,-25-24,-25 0,25-1,0 26,-25-26,1 1,-1-1,0 1,0 0,0-26,1 1,-1 0,0 0,0-25,0 0,1 0,24-25,-25 0,25 0,-25 1,25-26,0 0,0 26,-25-26,25 25,25 0,0 1,-25 48,49-24,-24 0,25 25,-25 0,24 0,1 24,-1-24,1 0,0 0,-1 0,26-1,-26-24,1 25,-25-25,24-25,-24 25</inkml:trace>
  <inkml:trace contextRef="#ctx0" brushRef="#br0" timeOffset="182692.2543">3522 8880,'0'25,"-25"0,25-1,0 1,-24-25,24 25,0 0,-25-25,0 25,25 0,-25-1,25 1,-25-25,25 25,-24-25,48 0,1-25,0 25,0 25,0 0,-25 0,-25-1,25 1,0 0,-25-25,0 25,50-25,0 25,-25-1,0 1,25 0,-25 0,0 0,0-1,-25 1,25 0,0 0,-25-25,25-25,-25 0,25-24</inkml:trace>
  <inkml:trace contextRef="#ctx0" brushRef="#br0" timeOffset="183716.8786">3572 8731,'0'25,"25"0,-25 0,24-1,-24 26,0-25,25 0,-25-1,0 1,0 0,0 0,0-50,25 25,-25-25,0 0,0 1,25-26,-25 25,0 0,25 1,-25-1,25 0,-25 0,24 25,1 25,0 0,-25 0,0-1,0 1,0 0,-25 0,25 0,-25-1,25 1,-24-25,-1 25,0 0,25-50,25 25,0 0,-1 0,-24 25,25-25,-25 25,-25 0,1-1,48-24,-48 25,-1 0,25 0,-25 0,0-1,0 1,0 0,1 0,-26 24,25-24,0 0,1-25,24 25,24-25,1-25,0 25,25-25,-1 0,1 1,0 24,-1-25,1 0,-25 25,24-25,1 0,-25 25,-1-24,1 24,-50 0,1 0,-1 0,0-25,0 25,0-25,1 0,24 50,0 0,0 0,24 24,-24-24,0 25,25-1,-25 26,0-26,0 1,0 24,0-24,0-1,-25-24,25 0,0 0,-24-25,-1 0,25-25,-25 25,0-25,0 25,25-25,-24 1,-1-1,25 0,0 0,0 0,25 25,-1-24,1 24,0-25,0 0,0 25,-1-25,1 25,0 0,-50-49,50 49</inkml:trace>
  <inkml:trace contextRef="#ctx0" brushRef="#br0" timeOffset="185188.8214">5655 8954,'0'0,"-24"0,24-24,24 24,-24 24,0 1,0 25,0 24,0-24,0 49,0-24,0-1,0 25,-24-24,24-26,0 1,0-1,0-24,0 0,-25-25,25-25,25 0,-25-24,0 24,0-25,0 1,24-1,-24 1,25-1,0 0,0 26,0-1,-1 0,26 0,-25 25,0 0,0 25,-1-25,-24 25,0 0,0-1,-24-24,24 25,-25 0,25 0,-25-25,0 25,0-1,0-24,1 25,-1-25,0 0,0 0,0 0,25 25,25 0,0 0,-25-1,25 26,0-25,-1 0,1-1,0 1,0 0,0-25,0 0,24-25,-24 25,0-25,24 1,-24-1,0 0,0-25,0 26,-1-1,-24 0,25 0,-25 0,0 1,0 48,0 1,0 0,-25 0,25 24,0-24,0 25,0-25,0 24,0-24,0 0,0 0,25-25,-25-25</inkml:trace>
  <inkml:trace contextRef="#ctx0" brushRef="#br0" timeOffset="185620.7117">6945 9178,'-24'0,"24"-25,-25 50,50 0,-25 24,-25 1,25-1,-25 1,25 24,-25-24,0 0,25-1,-25-24,1 25,-1-26,0 1,0 0,0-25,1 0,-1-25,0 0,25-24,0 24,0-25,0 1,0 24,0-25,25 26,0-1,-25 0,24 25,1 0,0 25,25-25,-26 25,1-1,0 1,0 0,0 0,0 0,-1-25,1 24,-25 1,25-25,0 25,-25-50</inkml:trace>
  <inkml:trace contextRef="#ctx0" brushRef="#br0" timeOffset="185763.8082">7094 9401,'0'0,"25"25,-25 0,0-1,0 26,0-25,0 24,0-24,0 25,0-25,0-1,0 1,0 0,0 0,-25-50,0 0</inkml:trace>
  <inkml:trace contextRef="#ctx0" brushRef="#br0" timeOffset="186063.7758">6573 9054,'-25'-25,"50"25,0 0,0 0,0 0,24 0,1 0,-25 0,24 0,1 0,0 0,-1 0,1 0,-25 0,24 0,-24 0,0 0,0 0,-1 0,-48-25,24 0,-25 25,25-25,-25 1,0 24,25-25,-25 0,1 25,24-25</inkml:trace>
  <inkml:trace contextRef="#ctx0" brushRef="#br0" timeOffset="186371.7645">7491 9351,'25'0,"0"-24,-1 24,1 0,25 0,-25 0,24 0,-24 0,25 0,-26 0,1 0,0 0,0 0,0 0,-50 0</inkml:trace>
  <inkml:trace contextRef="#ctx0" brushRef="#br0" timeOffset="186563.8067">7739 9128,'-25'0,"50"25,-25 0,0 24,0 1,-25 0,25-1,0 1,0-1,0-24,0 25,0-1,0-24,0 0,0 0,25-25</inkml:trace>
  <inkml:trace contextRef="#ctx0" brushRef="#br0" timeOffset="186715.6572">8186 9401,'24'25,"-24"0,25-25,0 0,-25-25,25 25</inkml:trace>
  <inkml:trace contextRef="#ctx0" brushRef="#br0" timeOffset="186807.9661">8458 9401,'50'25,"-100"-50,125 75</inkml:trace>
  <inkml:trace contextRef="#ctx0" brushRef="#br0" timeOffset="186923.7252">8830 9401,'0'0,"0"25,25-25,0 0,25 25,-26-25,1 0,0 0</inkml:trace>
  <inkml:trace contextRef="#ctx0" brushRef="#br0" timeOffset="187236.0298">9327 9277,'24'0,"1"0,0 0,25 0,-26 0,26 0,24 0,-24 0,0 0,-1 0,1 0,-25 0,-1 0,26 0,-25 0,-50 0,0 0</inkml:trace>
  <inkml:trace contextRef="#ctx0" brushRef="#br0" timeOffset="187419.6712">9599 9029,'0'25,"0"0,0-1,25 26,-25 0,0 24,0-24,-25 24,25-24,0 24,0-24,0-1,0 1,0-1,0-24,0 0</inkml:trace>
  <inkml:trace contextRef="#ctx0" brushRef="#br0" timeOffset="188472.0635">10244 8781,'-24'0,"24"25,0-1,0 26,0 24,0 1,0-1,-25 1,25 24,0-25,0 1,0 24,-25-25,25-24,0 0,0-1,0-24,0-50,0 0,0 1,0-26,0 25,0-24,25-26,-25 26,25-1,-25-24,24 24,1 0,0 26,0-26,0 50,-1-25,1 25,0 25,0-25,-25 25,0 0,0-1,0 1,0 0,-25 0,25 0,-25-1,0 1,1 0,-1 0,0-25,0 25,0-25,1 0,-1 0,0 0,25 24,25 1,0 0,-1 0,1 0,0-1,0 1,0-25,-1 25,1-25,0 0,25 0,-26-25,1 25,0-25,0 1,0-1,-1 0,-24 0,25 0,-25 1,0-1,0 0,0 0,0 0,0 1,0 48,0 1,0 25,0-25,0 24,0-24,0 25,0-26,0 1,0 0,0 0,0-50,25 0,-25 0,0 1,0-1,25-25,-25 25,25-24,-1 24,1 25,-25 25,0 0,0 24,0-24,-25 25,25-26,0 1,0 0,0 0,25-50,-25 0,0 0,25 1,-25-1,25-25,-25 25,25 1,-1 48,-24 1,0 0,0 0,25 24,-25-24,25 0,0 0,0-25,-1 0,1 0,25-25,-25 0,24 0,-24 1,-25-51,50 26</inkml:trace>
  <inkml:trace contextRef="#ctx0" brushRef="#br0" timeOffset="188811.5834">11509 9004,'0'25,"0"0,0 0,-24 24,24 1,0-1,-25 1,0 0,25-1,-25 1,0-1,1-24,-1 25,0-25,25-1,-25 1,0-25,1 25,-1-25,0 0,0 0,0-25,0 25,25-25,-24 1,24-1,0-25,0 25,24-24,-24 24,25-25,0 26,0 24,-25-25,25 25,0 0,-1 25,1-25,0 24,25 1,-26 0,1 0,-25 0,25-1,0 1,0 0,-1-25,1 0</inkml:trace>
  <inkml:trace contextRef="#ctx0" brushRef="#br0" timeOffset="189236.1248">11609 9351,'0'0,"0"25,0 0,0 0,-25 0,25-1,0 1,0 25,0-25,0-1,0 1,0 0,25 0,-25-50,0 0,24 25,-24-49,25 24,-25 0,25-25,-25 26,25-1,-25 0,25 25,-25 25,0 0,0 24,0 1,0-25,0 24,0-24,0 0,0 0,0-1,0 1,24-25,1-25,-25 1,25-1,-25 0,25 0,-25-24,25 24,-25 0,24 0,1 50,-25 0,0 0,0-1,25 1,-25 0,25 0,0 0,-25-50,-25 25</inkml:trace>
  <inkml:trace contextRef="#ctx0" brushRef="#br0" timeOffset="189576.0281">11237 8954,'24'0,"1"25,0-25,25 0,-1 0,1 0,-1 25,1-50,0 25,-1 0,1 0,-1 0,-24 0,0 0,0 0,0 0,-25-25,0 1,-25 24,25-25,-25 0,0 0,0-24,-24 24,24 0,0-25</inkml:trace>
  <inkml:trace contextRef="#ctx0" brushRef="#br0" timeOffset="189952.0285">12303 9227,'-25'0,"50"0,0 0,0 0,0 0,24 0,-24 0,25 0,-26 25,1-25,0 0,25 0,-26 0,1 0,-50-49,1 49</inkml:trace>
  <inkml:trace contextRef="#ctx0" brushRef="#br0" timeOffset="190123.3538">12477 8979,'0'25,"0"25,0-25,0 24,0 1,0 24,0-24,0 24,0-24,-25-1,25 1,0 0,0-26,0 26,0-25</inkml:trace>
  <inkml:trace contextRef="#ctx0" brushRef="#br0" timeOffset="190728.6247">13097 8731,'0'0,"0"-25,0 50,0 25,25 24,-25 1,-25-1,25 1,0 24,-25-25,25 1,-25-1,25 0,0-24,0 0,0-26,0-48,0-1,0-25,0 25,0-24,25-1,-25 1,25-1,-25 0,25 1,-1 24,1 0,25 0,-25 1,0 24,-1 24,1 1,-25 0,25 0,-50-25,25 25,0-1,-25-24,25 25,-24 0,-1-25,0 25,0-25,0 0,-24 0,24 0,0 0,25 25,25-25,-25 24,25 1,-1 0,1 0,0 0,0-1,0-24,0 25,24-25,-24 0,0-25,24 25,-24-24,25 24</inkml:trace>
  <inkml:trace contextRef="#ctx0" brushRef="#br0" timeOffset="191299.7282">13692 9723,'0'25,"0"0,0 0,-25-50,25 0,0 0,-24 1,24-26,0 25,-25-24,25-1,0 0,0-24,0 24,0-24,0 24,0 1,25-1,-1 1,-24-1,25 25,0 0,-25 0,25 1,0-1,-1 25,-24 25,25-25,0 24,-25 1,0 0,0 0,0 0,0 0,0-1,-25-24,25 25,0 0,-25 0,50-25,0 0,0 25,0-1,-25 1,0 0,0 0,-25-25,25 25,-25-1,25 1,-25-25,0 25,1-25,-1 0,0-25,0 0</inkml:trace>
  <inkml:trace contextRef="#ctx0" brushRef="#br0" timeOffset="191628.2148">13469 8731,'25'0,"0"0,-1 25,26-25,-25 0,24 0,1 0,0 0,-1 0,1 0,-1 0,1 0,-25 25,24-25,-24 0,0 0,0 0,-50-25,25 0,-25 25,25-25,-25 25,25-24,-24 24,-1-25,25 0,-25 25,0-25</inkml:trace>
  <inkml:trace contextRef="#ctx0" brushRef="#br0" timeOffset="191944.4003">14312 9103,'-25'0,"50"0,0 0,0 0,0 0,0 0,24 0,-24 0,0 0,-25 25,25-25,-50 0,0 25</inkml:trace>
  <inkml:trace contextRef="#ctx0" brushRef="#br0" timeOffset="192099.7808">14263 9277,'0'0,"24"0,1 0,0-25,0 25,0 0,0 0,24 0,-24 0,0 0,24 0,-24 0,0 0,0 0,0 0</inkml:trace>
  <inkml:trace contextRef="#ctx0" brushRef="#br0" timeOffset="192455.675">15180 9029,'-24'0,"-1"0,25 25,-25-25,25 25,-25 24,25 1,-25-1,25 1,-24 24,24-24,0 0,0-1,24-24,-24 0,25 0,-25-1,25-24,0 0,-25-24,25 24,-1-25,1-25,0 25,0-24,0 24,-1-25,-24 26,25-26,-25 25,0 0,0 1,0-26,0 25,-25 25,25-25,-24 1,24-1,-25 25,0 0,0 0,-24 25,24-25,0 24,0-24</inkml:trace>
  <inkml:trace contextRef="#ctx0" brushRef="#br0" timeOffset="192828.4546">14908 8806,'-25'0,"50"0,24 0,-24 0,25 0,-26 0,26 0,0 0,-1 24,1-24,-25 0,24 0,1 25,-25-25,24 0,-24 0,0 0,0 0,-25-25,-25 25,25-24,-25-1,0 0,25 0,-24 25,-1-25,0 1,0-1,0 0</inkml:trace>
  <inkml:trace contextRef="#ctx0" brushRef="#br0" timeOffset="198540.2368">2480 10815,'-24'-25,"48"50,-24 24,25 1,-25 0,25-1,-25 26,0-26,0 1,25 24,-25-24,0-25,0 0,0-1,0 1</inkml:trace>
  <inkml:trace contextRef="#ctx0" brushRef="#br0" timeOffset="198783.8069">2555 10914,'25'-25,"-25"0,24 25,-24-24,25 24,0-25,0 25,0 0,0 0,-1 0,1-25,0 25,0 25,0 0,-25-1,-25 1,25 25,0-25,0-1,0 26,-25-25,25 24,0-24,0 0,0 25,0-25,0-1,-25-24,25 25</inkml:trace>
  <inkml:trace contextRef="#ctx0" brushRef="#br0" timeOffset="198983.7677">2679 10889,'0'25,"0"0,0 0,0 24,0-24,0 25,0-1,0-24,-25 25,25-1,-25-24,25 25,-25-25,1-1,24 1,-25-25</inkml:trace>
  <inkml:trace contextRef="#ctx0" brushRef="#br0" timeOffset="199260.5605">2555 11336,'74'-25,"-148"50,173-25,-74 0,0 25,0-25,-1 0,1 24,0-24,0-24,0-1,-1 0,1 0,0 0,-25-24,25-1,-25 25,25-24,-25-1,0 0,0 26,0-1,0 50,0 24,0 1,0-1,0 1,0 0,-25-1,25 1,0 0,0-26,25-24,-25-24,0-26,0 25</inkml:trace>
  <inkml:trace contextRef="#ctx0" brushRef="#br0" timeOffset="199444.3603">3051 10740,'0'-74,"0"148,25-148,-25 99,0 0,0 24,25 26,-25-26,0 26,0 24,0-25,0 1,0 24,0-25,0 1,0-1,0-24,0-1,0 1,0 0,0-26,0-48</inkml:trace>
  <inkml:trace contextRef="#ctx0" brushRef="#br0" timeOffset="199688.1184">3473 10964,'0'24,"0"1,0 0,0 0,0 24,-25 1,25 0,-25-1,25 1,0-25,-25 24,25-73,0-1</inkml:trace>
  <inkml:trace contextRef="#ctx0" brushRef="#br0" timeOffset="199956.0014">3597 10964,'0'0,"0"24,24-24,-24 50,0-25,0 24,0-24,0 25,-24-25,24 24,0-24,0 0,0 0,0 0,24-1,1-24,0 25,0-25,0 0,0 0,-1 0,1 0,0 0,25 0,-26 0,1 0,0 0,0 0,-25-25,25 25,-25-24,0-26,-50-24,50 24</inkml:trace>
  <inkml:trace contextRef="#ctx0" brushRef="#br0" timeOffset="200100.4458">3969 10815,'-25'25,"25"-1,-25 1,25 25,-25-25,25 24,-24 1,24-1,-25-24,0 25,0 0,25-1,-25-24,-24 0,24-25,0 25</inkml:trace>
  <inkml:trace contextRef="#ctx0" brushRef="#br0" timeOffset="200231.7441">3621 11063,'25'0,"0"25,0-1,0-24,0 25,24-25,-24 25,0-25</inkml:trace>
  <inkml:trace contextRef="#ctx0" brushRef="#br0" timeOffset="200336.5933">4043 11112,'50'100,"-100"-200,125 225,-75-76,24-24,-24 0,25 0,-25-1</inkml:trace>
  <inkml:trace contextRef="#ctx0" brushRef="#br0" timeOffset="200628.0882">4614 10542,'-25'25,"25"0,0-1,-25 26,25 0,-25 24,0 0,1-24,-1 24,0-24,-25 24,26-49,-1 25,0-25,0 0,0-25,1 0</inkml:trace>
  <inkml:trace contextRef="#ctx0" brushRef="#br0" timeOffset="200843.603">4242 10765,'24'0,"26"-25,-25 25,24 0,1-24,24 24,-24 0,24 0,1 0,-26 0,1 0,0-25,-1 25,1 0,0 0,-26 0,1 0,-25 25,-25-25,1 24,-26 1,25-25,0 25,-24-25,24 25</inkml:trace>
  <inkml:trace contextRef="#ctx0" brushRef="#br0" timeOffset="201008.167">4713 10815,'-50'149,"100"-298,-100 347,50-148,0-1,0 1,-25 0,25 24,0-24,-24-25,24 24,0-24,0 0,24-50,-24 0,0 0,0 1,25-26,-25 0</inkml:trace>
  <inkml:trace contextRef="#ctx0" brushRef="#br0" timeOffset="201256.1374">4762 10914,'25'-74,"-50"148,75-148,-25 98,-25 1,0 0,0 0,0 0,0 24,25-24,-25 25,0-26,0 26,0 0,0-1,0 1,0 24,0-49,0 25,0-1,0-24,0 0,0 0,0 0,0-50,0 0,-25 25,25-25,-25 0</inkml:trace>
  <inkml:trace contextRef="#ctx0" brushRef="#br0" timeOffset="201480.6494">4688 11137,'0'0,"25"0,0-25,-1 25,1 0,0 25,0-25,-25 25,-25 0,25 0,-25 0,0-1,25 1,-24-25,-1 25,0-25,50 0,0 0,-1 0,1-25,0 25,0-25</inkml:trace>
  <inkml:trace contextRef="#ctx0" brushRef="#br0" timeOffset="202079.7707">5482 10492,'0'25,"0"0,0 25,25-1,-25 26,0 24,0 0,-25 0,25 0,0 26,0-51,-25 25,25-49,0-1,0 1,0-75,0-24,0-1,25 0,-25 1,0-1,0-24,25 24,-25 0,24 1,-24 24,25 0,0 0,0 25,0 0,-1 25,1 0,-25 0,0 0,0-1,0 1,0 0,0 0,-25 0,25 0,-24-1,-1-24,25 25,-25-25,0 0,0 0,1 0,-1 0,0 0,50 0,0 25,-25 0,49 0,-24-1,0 1,24 0,-24-25,25 25,-25-25,24 25,1-25,-25 0,24-25,-24 25</inkml:trace>
  <inkml:trace contextRef="#ctx0" brushRef="#br0" timeOffset="202484.6772">6028 10988,'24'0,"26"0,-25 0,0 0,24 0,-24 0,25 0,-26 0,1 0,0 0,0 0,0 0,-50 0,0 25,0-25</inkml:trace>
  <inkml:trace contextRef="#ctx0" brushRef="#br0" timeOffset="202671.6616">5978 11137,'25'25,"0"-25,-1 0,26 0,-25 0,24 25,1-25,0-25,-26 25,26 0,-25 0,24 0,-24 0,0-25,0 25,-25-25,-25 25</inkml:trace>
  <inkml:trace contextRef="#ctx0" brushRef="#br0" timeOffset="202863.2791">6226 10691,'0'25,"0"-1,0 26,0 0,0-1,0 26,0-1,0 0,0-24,0 25,0-1,0-24,0-1,0 1,25-25</inkml:trace>
  <inkml:trace contextRef="#ctx0" brushRef="#br0" timeOffset="203255.6209">6821 10939,'-25'0,"1"25,24 24,0-24,0 25,0-1,0 1,0 0,24-1,-24 1,25-25,0-1,-25 1,25-25,25 0,-26 0,1 0,0-49,25 24,-26-25,1 25,0-24,0-1,0 0,-25 1,0 24,0 0,0-24,0 24,0 0,-25 0,25 0,-25 1,0-1,-24 0,24 25,0 0,0 25,-24-25,24 25,0-1,0 1,0 0,25 0,0 0,0-1,0 1</inkml:trace>
  <inkml:trace contextRef="#ctx0" brushRef="#br0" timeOffset="203432.3119">7466 11361,'0'24,"-25"-24</inkml:trace>
  <inkml:trace contextRef="#ctx0" brushRef="#br0" timeOffset="207683.7036">8359 10443,'0'25,"25"-25,0 0,0 0,-1 0,1 0,25 0,-25 0,24 0,-24-25,25 25,-26 0,-24-25,25 25,-25 25,-25 0,25-1,-24 1,24 0,-25 0,0 0,0 24,0-24,1 25,-1-26,0 26,0 0,0-26,1 26,-1 0,0-26,0 1,0 0,1-25</inkml:trace>
  <inkml:trace contextRef="#ctx0" brushRef="#br0" timeOffset="207836.0996">8582 10616,'0'25,"0"0,25 25,-25-26,0 26,-25 0,25-1,0-24,0 25,0-26,0 1,0 0,0 0</inkml:trace>
  <inkml:trace contextRef="#ctx0" brushRef="#br0" timeOffset="208015.903">8731 10740,'25'0,"0"0,0 25,-1 0,1-25,0 0,0 25,0 0,-50-1,0 1</inkml:trace>
  <inkml:trace contextRef="#ctx0" brushRef="#br0" timeOffset="208163.705">8483 11013,'0'0,"0"25,0 0,0 0,0 24,0-24,25 25,-25-25,0 24,0-24,0 0,0 0,25-1,-25 1,25-50</inkml:trace>
  <inkml:trace contextRef="#ctx0" brushRef="#br0" timeOffset="208416.4752">8582 11112,'25'-24,"-50"48,75-48,-25 24,0 0,-1 0,1 0,0 0,0 0,-25 24,0 1,-25-25,0 25,0 0,1 0,-1 0,0-1,0 1,0 0,50-25,0 0,0-25,0 25,24-25,-24 1,25 24,-26-25,1 0</inkml:trace>
  <inkml:trace contextRef="#ctx0" brushRef="#br0" timeOffset="208631.7894">9153 10542,'0'25,"0"0,0-1,0 26,0 0,0-1,25 1,-25-1,0 1,0 0,0-26,0 26,0-25</inkml:trace>
  <inkml:trace contextRef="#ctx0" brushRef="#br0" timeOffset="208855.8136">9227 10691,'25'-75,"-50"150,75-150,-50 51,25 24,0 0,-1 0,1 0,0 0,0 0,-25 24,0 1,25 0,-25 0,-25 0,25-1,0 26,0-25,-25 0,25 24,0-24,-25 0,25 0,0 24,0-24,-25 0,25 0</inkml:trace>
  <inkml:trace contextRef="#ctx0" brushRef="#br0" timeOffset="209072.3313">9302 10716,'0'24,"0"1,0 0,0 0,0 0,-25 24,25-24,0 0,-25 24,25-24,-25 0,25 0,-24 24,-1-24,25 0,-25-25,25 25,-25-25,25-25,0 0</inkml:trace>
  <inkml:trace contextRef="#ctx0" brushRef="#br0" timeOffset="209308.2015">9178 11063,'99'0,"-198"0,223 0,-75 0,-24-25,0 25,0-25,0 25,-1-25,1 1,0-1,0-25,0 25,-25 1,-25 48,25 1,0 0,0 0,0 0,0 24,0-24,0 0,0 0,0-1,0 1,0-50,25-24,-25 24</inkml:trace>
  <inkml:trace contextRef="#ctx0" brushRef="#br0" timeOffset="209524.2977">9699 10492,'0'-24,"0"48,0-24,0 25,0 25,0-25,0 24,0 1,0 24,0 1,0-1,0-24,0 24,0 0,0 1,0-1,0-24,0 0,0-1,0-24,0 0,0 0,-25-1,0-24,25-24,-25 24</inkml:trace>
  <inkml:trace contextRef="#ctx0" brushRef="#br0" timeOffset="209836.0007">10195 10542,'-25'25,"25"24,-25 1,0 0,25 24,-24 0,24 26,0-26,0-24,0 24,24-24,1-1,0 1,0-25,24 0,-24-25,0-25</inkml:trace>
  <inkml:trace contextRef="#ctx0" brushRef="#br0" timeOffset="210364.004">10666 10592,'-25'0,"25"24,-25-24,1 25,-1 0,0 0,0 0,0 24,1-24,-1-25,0 25,0-25,50-25,-25 0,25 25,0 0,-25 25,24 0,-24 0,0 24,25 1,-25-1,0 1,-25 0,25-1,0 1,0 0,0-26,-24 26,24-25,0 0,0-50,0 0,24 0,-24 0,0 1,0-26,25 25,-25 0,0-24,0 24,25 0,0 0,-25 0,25 1,-1-1,1 0,0 0,0 25,0 0,-1-25,1 50,0-25,-25 25,0 0,0 0,-25 24,25-24,-25 0,1 0,-1 24,0-24,0 25,0-25,1-1,-1 1,25 0,-25-25,0 0,25-25</inkml:trace>
  <inkml:trace contextRef="#ctx0" brushRef="#br0" timeOffset="210507.7968">10542 11013,'0'0,"25"25,-25 0,25-25,-25 25,24 24,1-24,0 0,0 25,0-26,-1 1,1 0,0 0,25-25,-26 25,26-50,-25 25</inkml:trace>
  <inkml:trace contextRef="#ctx0" brushRef="#br0" timeOffset="210723.7761">11112 10592,'0'24,"25"-24,-25 25,25-25,-25 25,25 0,-25 0,0-1,0 1,0 0</inkml:trace>
  <inkml:trace contextRef="#ctx0" brushRef="#br0" timeOffset="210887.6082">11063 10864,'0'25,"0"0,0 0,0 0,25-1,-25 1,0 25,0-1,0-24,0 25,0 0,0-26,0 26,0-25,0 0,0-1,24-48,-24-1,0 0</inkml:trace>
  <inkml:trace contextRef="#ctx0" brushRef="#br0" timeOffset="211039.8512">11311 10641,'25'0,"0"0,-1 0,1 0,0 0,0 0,0 0,-1 0,1 0,0 0,0 25,0-25</inkml:trace>
  <inkml:trace contextRef="#ctx0" brushRef="#br0" timeOffset="211267.9433">11509 10716,'-24'0,"48"0,-48 24,24 1,0 0,0 25,0-26,0 26,0 0,0-26,-25 26,25 0,0-26,0 1,0 0,0 0,25-50,-25 0,24 0,1 1,0-1,0 0,0 0,-1 0,1 25,0 0,-50 0,0 0</inkml:trace>
  <inkml:trace contextRef="#ctx0" brushRef="#br0" timeOffset="211528.4261">11286 10964,'0'24,"0"1,0 0,0 0,0 0,-25-1,25 26,0-25,0 25,-24-26,24 1,0 0,0 0,0 0,24-25,1 0,0 0,0 0,0 0,24-25,-24 25,25-25,-26 25,1 0,25 0,-25-25,24 25,-24 0,0 0,0-25,-1 25,1 0</inkml:trace>
  <inkml:trace contextRef="#ctx0" brushRef="#br0" timeOffset="212111.8036">11906 10666,'25'0,"0"0,-25 25,25-25,-1 25,1-1,0-24</inkml:trace>
  <inkml:trace contextRef="#ctx0" brushRef="#br0" timeOffset="212691.7232">11857 10889,'24'25,"1"-25,0 0,0 0,0 0,-1 0,1 0,0 0,-25 25,-25 0</inkml:trace>
  <inkml:trace contextRef="#ctx0" brushRef="#br0" timeOffset="212839.9738">11857 11311,'-25'0,"50"0,-25-25,24 0,1 1,0-1,0-25,0 25,-1-24,1 24,-25-25,25 25,0-24</inkml:trace>
  <inkml:trace contextRef="#ctx0" brushRef="#br0" timeOffset="212995.7814">12154 10691,'25'-25,"-50"50,75-50,-25 25,0 0,-1 0,1 0,0 0,0-25,0 25,-1 0,1 0,-25-25</inkml:trace>
  <inkml:trace contextRef="#ctx0" brushRef="#br0" timeOffset="213136.1728">12328 10517,'-50'-25,"100"50,-100-25,50 25,0 25,0-1,0 1,0-1,-24 1,24-25,0 24,-25 1,25 0,-25-26,0 1,25 0</inkml:trace>
  <inkml:trace contextRef="#ctx0" brushRef="#br0" timeOffset="213572.0396">12129 11038,'-24'-25,"48"50,-24-50,0 0,25 25,0 0,0-24,0 24,0-25,-1 25,1 0,0 0,0 0,0 0,-25 25,0-1,-25-24,25 25,-25 0,0 25,-24-26,24 26,0 0,-25-25,25 24,25-24,-24-25,24 25,24-25,-24-25,25 25,0-25,0 25,0-25,0 1,24 24,-24-25,-25 0,25 0,0 25,-25-25,24 25,-24 25,25 0,-25 0,25 0,-25-1,25 1,-25 0,25 0,-25 0,24-25,-24-25,0 0,0 0</inkml:trace>
  <inkml:trace contextRef="#ctx0" brushRef="#br0" timeOffset="213811.9125">12650 10443,'0'25,"25"24,-25-24,25 25,0-26,-25 26,25 0,-1-1,1 1,0-1,0 1,0 0,-25-1,0 1,0-1,0 1,0 0,-25-25,0 24,0 1,0-1,1-24,-1 0,0 0,0 0,0-25</inkml:trace>
  <inkml:trace contextRef="#ctx0" brushRef="#br0" timeOffset="213952.5348">13146 11311,'-24'-25</inkml:trace>
  <inkml:trace contextRef="#ctx0" brushRef="#br0" timeOffset="214780.3392">13742 11559,'-25'25,"0"-25,25-25,-25 0,1 0,24 1,-25-1,25-25,0 25,-25-24,25-1,0 25,-25-24,25-26,0 26,0-1,0 0,0 1,25-1,-25 1,0 24,25 0,0 0,-25 0,24 1,1-1,0 25,0 0,0-25,-1 25,1 0,0 25,-25 0,0-1,0 1,-25 0,25 0,-25 0,1-1,-1 1,25 0,-25-25,25 25,25-25,0 0,-50-25,25 0</inkml:trace>
  <inkml:trace contextRef="#ctx0" brushRef="#br0" timeOffset="215608.8569">13618 10294,'0'25,"0"0,0-1,0 1,0 25,-25-1,25 1,0 0,-25 24,25 0,-25 1,25-1,0 1,-24-1,24-24,0-1,0 1,-25 0,25-26,0 1,0 0,0-50,25 0,-25-24,0 24,0 0,0 0,24-24,-24 24,25-25,0 25,-25-24,25 24,0 0,-1-24,-24 24,25 0,0 0,0 0,-25 1,25 24,-1 0,1 0,0 24,-25 1,0 0,0 0,-25 0,25-1,-25 1,25 0,-24 0,-1 0,0-1,0 1,0-25,1 25,-1-25,0 0,25-25,-25 25,25-25,0 50,25 0,-25 0,25 0,0-1,-1 1,-24 0,25 0,0-25,25 25,-26 0,1-25,0 0,25 24,-26-24,1 0,0 0,0 0,0 0,-1-24,1 24,-50 0,25-25</inkml:trace>
  <inkml:trace contextRef="#ctx0" brushRef="#br0" timeOffset="215995.6079">13568 11112,'0'-24,"0"48,0 1,0 25,0-25,0 24,0 1,0-25,0 0,25-1,-25 1,-25 0,25 0,0 0,25-50,-25 0,0 0,0 0,0 1,0-1,0 0,0 0</inkml:trace>
  <inkml:trace contextRef="#ctx0" brushRef="#br0" timeOffset="216187.7602">13593 11212,'-25'-25,"25"50,0 0,0-1,0 1,0 0,25 0,-25 0,0-1,0 1,0 0,0 0,0 0,-25-25,50-25,-50 0</inkml:trace>
  <inkml:trace contextRef="#ctx0" brushRef="#br0" timeOffset="216632.3571">14213 10864,'25'25,"0"-25,-1 0,1 0,0 0,25 0,-25 0,-1 0,1 0,0 0,0 0,0 0,-50 25,0-25,0 25,0-25</inkml:trace>
  <inkml:trace contextRef="#ctx0" brushRef="#br0" timeOffset="216807.2462">14188 11088,'0'0,"25"0,0 0,0 0,-1 0,1 0,0 24,0-24,0 0,24 0,-24 0,0 0,0 0,0 0,-1 0,-48-24</inkml:trace>
  <inkml:trace contextRef="#ctx0" brushRef="#br0" timeOffset="217163.7548">14883 10864,'-25'0,"0"25,25 0,0 0,0 0,-25 24,25 1,0-1,25 1,-25 0,25-25,0-1,-25 1,25-25,-1 0,1 0,0 0,0-25,0 1,-1-26,1 0,0 1,0-1,0 25,-25-24,24 24,-24-25,0 25,-24 1,24-1,0 0,-25 0,25 0,-25 25,0 0,0 0,1 0,-26 25,25 0,-24 0,24 0,-25 24,25-24</inkml:trace>
  <inkml:trace contextRef="#ctx0" brushRef="#br0" timeOffset="220684.3177">15701 11261,'-24'0,"48"0,-24 25,0 0,0 0,0 0,-24-1,24 1,-25 0</inkml:trace>
  <inkml:trace contextRef="#ctx0" brushRef="#br0" timeOffset="224600.6382">16272 10468,'0'0,"0"-25,-25 25,25 25,0 24,0 1,25-1,-25 1,0 24,0-24,0 24,0-24,0 0,0-1,0 1,0-25,0-1,25-48,-25-1</inkml:trace>
  <inkml:trace contextRef="#ctx0" brushRef="#br0" timeOffset="224836.528">16297 10765,'49'-99,"-98"198,123-223,-49 124,0-25,0 25,-1 0,1 0,0 0,-25 25,0 0,0 0,0 0,0 24,0-24,-25 0,25 24,0-24,0 25,-25-25,25-1,0 26,0-25,0 0,-24-25</inkml:trace>
  <inkml:trace contextRef="#ctx0" brushRef="#br0" timeOffset="225283.7262">16421 10641,'0'25,"0"0,0 24,0-24,-25 25,25-1,0 1,-25 0,25-1,-25 1,25-1,-25 1,25-25,-24 0,24 0,-25-1,25-48,0-1,0 0,25 25,-25-25,24 0,1 25,0-25,0 25,0 0,0 0,-1 0,1-24,25 24,-25-25,-1 0,-24 0,25 0,0-24,0 24,-25-25,0 26,0-1,0 0,0 0,0 0,0 50,0 0,0 0,0 0,0 24,0 1,0-25,0 24,0-24,0 0,0 0,0-1,25-48,-25-1,-25-50,50 51,-25-26</inkml:trace>
  <inkml:trace contextRef="#ctx0" brushRef="#br0" timeOffset="225459.7661">16793 10542,'25'124,"-50"-248,50 298,-25-100,0 0,0 1,24-1,-24 1,0-1,0 1,-24-1,24-24,0-1,0 1,0-25,-25-1,25 1,0-50,0 1</inkml:trace>
  <inkml:trace contextRef="#ctx0" brushRef="#br0" timeOffset="225671.7242">17289 10368,'0'0,"0"25,0 0,0 0,-25 24,25 26,0-26,-25 26,25-1,-25-24,1 24,24-24,-25-1,0 26,0-50,0 24,1-24,-1-25,0 25,25-50</inkml:trace>
  <inkml:trace contextRef="#ctx0" brushRef="#br0" timeOffset="226032.7029">17041 10641,'0'0,"25"0,-1 0,26-25,0 25,-1 0,1 0,-1 0,26 0,-26 0,1 0,0 0,-1 0,1 25,0-25,-26 0,1 25,-25 0,-25-25,1 25,-1-25,0 24,-25 1,26-25,-26 0,25 25,-25-25,26 0,-1 0,0 0,25 25,0 0,0 24,0 1,-25-1,25 1,0 24,0-24,0 0,0 24,-25-24,25-25,0 24,0-24,25-50,-25 0,0-24,-25-50,50 49</inkml:trace>
  <inkml:trace contextRef="#ctx0" brushRef="#br0" timeOffset="226308.0687">17462 10964,'50'-174,"-100"348,125-323,-50 174,-25-1,0 1,0 0,0 0,0 0,0-1,0 26,0 0,0-1,0 1,25 0,-25-1,0 1,0-25,0 24,0-24,0 0,0 0,0-1,-25-48,0-1,25 0</inkml:trace>
  <inkml:trace contextRef="#ctx0" brushRef="#br0" timeOffset="226500.3594">17438 11088,'24'-50,"-48"100,73-100,-24 50,0 0,-25 25,25-25,-25 25,-25-1,25 1,-25 0,0 0,25 0,-25 0,1-1,24 1,24-25,1-25,0 25,25-24,-25-1,-1 0,-24 0,25 0</inkml:trace>
  <inkml:trace contextRef="#ctx0" brushRef="#br0" timeOffset="229931.5176">18281 10492,'-25'0,"25"25,0 0,0 25,0 24,0 0,0 1,-25 24,25-25,-24 26,24-26,-25 1,0-26,25 1,-25-1,25-24,-25 0,25-50,0 0,0-24,0 24,0-25,0-24,25 24,0 1,0-1,0 25,-1-24,26 49,-25-25,0 25,-1 0,1 25,0-1,-25 1,25-25,-25 25,0 0,-25 0,25-1,-25-24,0 25,1-25,-1 0,0 0,0 0,0 0,1 0,-1 0,0 25,25 0,0 0,25 24,-25 1,25-25,-1 0,-24-1,25 1,25 0,-25-25,-1 0,1 0,0 0,0 0,0-25,-1 0,1 1,0-1,0-25,-25 25,25 1,0-1,-25 0,0 0,0 0,0 50,0 0,0 0,0 24,0-24,0 0,0 0,0 24,0-24,0 0,0 0,24-50</inkml:trace>
  <inkml:trace contextRef="#ctx0" brushRef="#br0" timeOffset="230279.8268">19124 10840,'0'24,"-24"1,24 0,0 25,0-26,0 26,0 0,-25-26,25 26,-25 0,0-1,0 1,1-25,-1 0,25-1,-25-24,0 25,0-25,1 0,24-25,-25 1,25-1,-25 0,25-25,0 1,25 24,-25-25,25 25,-1 1,1 24,0 0,0 0,0 24,-1 1,1 0,0 0,0 0,0 0,-1-1,1 1,0 0,0 0,0 0,-25-50,24 25,-24-25</inkml:trace>
  <inkml:trace contextRef="#ctx0" brushRef="#br0" timeOffset="230420.0583">19298 11112,'0'0,"0"0,0 25,0 0,0 25,0-1,0-24,0 25,0-25,0-1,0 1,0 0,-74-75,74 26</inkml:trace>
  <inkml:trace contextRef="#ctx0" brushRef="#br0" timeOffset="230732.3754">18802 10616,'25'0,"0"25,-1-25,26 0,-25 0,24 25,1-25,-25 0,24 0,1 0,-25 0,24 25,-24-25,0-25,0 25,0 0,-1 0,-48-25,24 0,-25 1,25-1,-25-25,25 25,-25 1,25-26,0 25,-25 0,25 1,0-1</inkml:trace>
  <inkml:trace contextRef="#ctx0" brushRef="#br0" timeOffset="231035.8963">19571 10964,'25'0,"0"0,24 0,-24 0,25 0,-1 0,-24 0,0 0,24 0,-24 0,0 0,0 0,-50 0</inkml:trace>
  <inkml:trace contextRef="#ctx0" brushRef="#br0" timeOffset="231239.6118">19794 10740,'-25'0,"50"25,-25 0,0 25,0-1,0 1,25-1,-25-24,0 25,0-1,0-24,0 25,0-25,0 0,0-1</inkml:trace>
  <inkml:trace contextRef="#ctx0" brushRef="#br0" timeOffset="231347.7833">20216 10964,'0'24,"0"-48,25 48,-25 1,0 0</inkml:trace>
  <inkml:trace contextRef="#ctx0" brushRef="#br0" timeOffset="231435.3182">20414 10988,'25'50,"-50"-100</inkml:trace>
  <inkml:trace contextRef="#ctx0" brushRef="#br0" timeOffset="231535.5392">20637 10964,'0'0,"25"0,-25 24,25-24</inkml:trace>
  <inkml:trace contextRef="#ctx0" brushRef="#br0" timeOffset="231808.5825">20935 10864,'25'0,"0"0,0 0,24 0,-24 0,25 0,-1 0,1 0,-1 0,-24-24,0 24,0 0,0 0,-50 0</inkml:trace>
  <inkml:trace contextRef="#ctx0" brushRef="#br0" timeOffset="231963.9541">21134 10567,'0'25,"0"-1,0 1,0 25,0-1,0 26,0-26,-25 26,25-1,0-24,0 24,0 1,0-26,0 1</inkml:trace>
  <inkml:trace contextRef="#ctx0" brushRef="#br0" timeOffset="232528.6548">21754 10468,'-25'0,"25"24,0 1,-25 25,25-1,-25 26,25 24,-25 0,1 0,-1-24,25 24,-25-24,25-1,-25-24,25-1,25-24,-25-50,0 0,0 1,0-1,25-25,-25 1,25-1,-1 0,1 1,-25-1,25 0,0 26,0-1,0 0,-1 25,1 0,0 25,0 0,-25-1,0 1,0 0,-25 0,25 0,-25-1,0 1,1-25,-1 25,0-25,0 0,0 0,0 0,1 0,-1 25,50 0,-25 0,0-1,24 1,1 0,0 0,0-25,0 25,0-1,24-24,-24 0,25 0,-1 0,1-24,-1 24</inkml:trace>
  <inkml:trace contextRef="#ctx0" brushRef="#br0" timeOffset="233035.9017">22076 11013,'0'25,"-25"0,25 24,0-24,0 25,0-25,0 24,-24-24,24 0,0 0,24-25,-24-25,0 0,25-24,-25 24,25-25,0 25,-25 0,25 1,-25-1,24 25,-24 25,0-1,0 1,0 25,0-25,0 24,0-24,0 0,0 0,0 0,0-50,25 0,-25 0,25 0,0-24,-25 24,25-25,-1 25,-24 1,25 24,-25-25,0 74,0-24,0 0,0 25,0-25,0 24,25-24,-25 0,0 0,25-1,0-24,-1 0,1-24,25-1</inkml:trace>
  <inkml:trace contextRef="#ctx0" brushRef="#br0" timeOffset="233387.8185">22820 10666,'0'50,"0"-26,0 1,0 25,-24-1,24 1,-25 0,0-1,25 1,-25-1,0 1,0-25,1 25,-1-26,0-24,25 25,-25-25,0 0,25-25,-24 25,24-24,-25-1,25-25,0 25,0-24,0 24,25 0,-25 0,24 0,1 25,0-24,0 24,0 24,-1-24,1 25,25 0,-25 0,0-25,-25 25,24-1,1 1,0-25,0 25,0-25</inkml:trace>
  <inkml:trace contextRef="#ctx0" brushRef="#br0" timeOffset="233832.2138">22994 10964,'0'24,"0"1,0 0,-25 0,25 0,0-1,0 1,0 0,0 0,0 0,0-50,25 0,-25 0,25 0,-25-24,25 24,-25 0,24 0,1 25,-25 25,0 0,0 25,0-26,0 1,0 25,0-25,0 0,-25-25,50 0,0-25,-25 0,25 0,0-25,-25 26,24-1,1 0,0 25,-25 25,0 0,25-1,-25 26,0-25,0 25,0-26,25 1,-25 0,0 0,-25-25</inkml:trace>
  <inkml:trace contextRef="#ctx0" brushRef="#br0" timeOffset="234168.6899">22547 10443,'0'25,"25"-25,0 24,0-24,24 25,1-25,0 0,-1 0,1 0,24 25,-24-25,0 0,-1 0,1 25,-25-25,-1 0,1 25,0-25,-25-25,-25 0,0 0,25 0,-24 1,24-1,-25 0,0 25,25-50,-25 26,25-1,-25 25</inkml:trace>
  <inkml:trace contextRef="#ctx0" brushRef="#br0" timeOffset="234451.9798">23664 10840,'0'24,"24"-24,1 0,0 0,0 0,24 0,-24 0,0 0</inkml:trace>
  <inkml:trace contextRef="#ctx0" brushRef="#br0" timeOffset="234607.7661">23564 10988,'25'0,"0"0,-25 25,25-25,0 0,24 0,-24 0,25 0,-1 0,-24 25,0-25,0 0,0-25,-1 25,1 0,0 0</inkml:trace>
  <inkml:trace contextRef="#ctx0" brushRef="#br0" timeOffset="234919.7564">24209 10889,'0'-25,"0"50,-24-50,-1 50,0 0,0 0,25 24,-25-24,25 25,-24-25,24 24,24-24,-24 0,0 0,25 0,-25-1,25-24,0 0,0 0,-1 0,1-24,0 24,0-50,0 25,-1 0,1 0,-25 1,25-1,-25 0,0 0,0 0,0 1,0-1,0 0,-25 0,0 0,1 1,-1-1,-25 25,25-25,1 25,-26 0,25 0,0 0,-24 0</inkml:trace>
  <inkml:trace contextRef="#ctx0" brushRef="#br0" timeOffset="235300.0863">23862 10567,'25'0,"0"-25,24 25,-24 0,25 0,-1 0,1 0,0 0,-1 0,1 0,-1 0,1 0,-25 0,24 0,-24 0,25 0,-25 0,-1 0,1 0,0 0,-25-25,25 25,-50-25,25 1,-25 24,25-25,-25 25,1-25,-1 0,0 25,0-25,0 25,-24-24,24-1</inkml:trace>
  <inkml:trace contextRef="#ctx0" brushRef="#br0" timeOffset="238700.9267">2133 12526,'0'25,"0"0,25 0,-25 24,0 1,25 0,-25-1,25 1,-25-1,0 1,24 0,-24-26,0 1,0 0,0 0,0-50</inkml:trace>
  <inkml:trace contextRef="#ctx0" brushRef="#br0" timeOffset="239007.7005">2232 12601,'0'0,"25"0,0 0,0-25,0 25,24 0,-24-25,25 0,-26 25,26-24,-25 24,0 0,-1 0,1 0,0 0,-25 24,0 1,25-25,-25 25,0 0,0 24,-25-24,25 25,0-25,0 24,-25-24,25 25,0-1,-25 1,25-25,0-1,0 1,0 0,-24-25,24-25,-25 0,25 1,0-1</inkml:trace>
  <inkml:trace contextRef="#ctx0" brushRef="#br0" timeOffset="239188.3131">2406 12254,'-25'24,"50"1,-25 0,0 25,0-1,0 1,25-1,-25 26,0-26,-25 1,25 24,0-24,0 0,0-1,0 1,0-25,-25-1</inkml:trace>
  <inkml:trace contextRef="#ctx0" brushRef="#br0" timeOffset="239356.0712">2332 12750,'0'0,"0"-25,24 25,1 0,0 0,0 0,0 0,-1 0,1 0,-25 25,25-25,0 24,-50 1,25 0,0 0,-25 0,0-1</inkml:trace>
  <inkml:trace contextRef="#ctx0" brushRef="#br0" timeOffset="239468.5515">2332 13022,'0'0,"0"0,24 0,1 0,0-24,25-1,-1 25,-24-25,25 25,-1-25,1 0</inkml:trace>
  <inkml:trace contextRef="#ctx0" brushRef="#br0" timeOffset="239988.6277">3721 12328,'25'0,"-25"25,0 0,0 24,0 1,0-1,0 26,-25-26,25 26,-25-26,0 1,0 0,0-1,25 1,-24-25,-1-25,0 24,0-24,0 0,1 0,24-24,-25-1,0 0,25 0,-25-24,25 24,-25-25,25 1,25-1,-25 25,25 0,0 1,0 24,-1 0,1 0,0 0,25 24,-26 1,1 0,0 0,0 0,0-1,0 1,-1 0,-24 0,25 0,0-1,0-24</inkml:trace>
  <inkml:trace contextRef="#ctx0" brushRef="#br0" timeOffset="240135.6247">3944 12650,'0'50,"0"-100,0 125,0-26,0-24,0 25,0-25,0-1,0 1,0 0,25 0,-25 0,-25-50</inkml:trace>
  <inkml:trace contextRef="#ctx0" brushRef="#br0" timeOffset="240423.5265">3473 12254,'24'0,"1"-25,25 25,-25 0,24 0,1 0,0 0,-1 0,1 0,-1 0,1 0,-25 0,24 0,-24 0,0 25,0-50,-50 0,0 25,25-25,-25 0,1 0,-1 1,25-1,-25 0</inkml:trace>
  <inkml:trace contextRef="#ctx0" brushRef="#br0" timeOffset="240607.7789">4316 12849,'-25'25,"25"-1,0 1,0 0,-25-25</inkml:trace>
  <inkml:trace contextRef="#ctx0" brushRef="#br0" timeOffset="240763.7627">4589 12824,'0'-25</inkml:trace>
  <inkml:trace contextRef="#ctx0" brushRef="#br0" timeOffset="240888.5565">4911 12725,'0'0,"50"0,-25 25,-25-50</inkml:trace>
  <inkml:trace contextRef="#ctx0" brushRef="#br0" timeOffset="240972.2613">5110 12725,'25'0</inkml:trace>
  <inkml:trace contextRef="#ctx0" brushRef="#br0" timeOffset="241108.4919">5432 12700,'0'25,"0"0,-25-1,25 1</inkml:trace>
  <inkml:trace contextRef="#ctx0" brushRef="#br0" timeOffset="241592.3359">6226 12229,'0'25,"0"24,0 1,-25 24,25 1,-25-26,25 26,-24-26,-1 26,25-26,-25 1,0-25,0-1,1 1,-1-25,25 25,-25-50,0 25,25-25,-25-24,25 24,0-25,0 1,0 24,0-25,0 26,25-1,-25 0,25 25,0 0,0 0,-1 25,1-25,0 25,0-1,0 26,24-25,-24 0,0-1,0 1,-1 0,1-25,0-25</inkml:trace>
  <inkml:trace contextRef="#ctx0" brushRef="#br0" timeOffset="242032.578">6400 12551,'0'25,"0"-50,0 75,0-25,0-1,0 26,0-25,24 24,-24 1,0-25,0 0,0-1,0 1,0 0,25-50,-25 0,0 1,0-1,25-25,-25 25,25-24,-25 24,25 0,-25 0,0 1,24 24,-24 24,0 1,25 0,-25 0,0 24,0-24,0 25,0-25,25-25,-25 24,0-48,25-1,-25-25,25 25,-25 1,0-1,24 0,1 50,-25 0,0-1,0 26,25-25,-25 24,25-24,-25 0,25 0,-25 0,24-25,-24-25,0 0,0 0</inkml:trace>
  <inkml:trace contextRef="#ctx0" brushRef="#br0" timeOffset="242376.038">5904 12105,'24'0,"1"0,0 0,0 0,24 24,1-24,24 0,1 0,-1 0,1 0,-1 0,0 0,-24 0,0 0,-26 0,26 0,-25-24,-25-1,-25 25,25-25,-25 25,0-25,25 0,-24 1,-1-1,-74-50,74 75,0-24</inkml:trace>
  <inkml:trace contextRef="#ctx0" brushRef="#br0" timeOffset="243052.0943">7243 12105,'-25'0,"25"24,-25-24,1 25,24 0,-25-25,0 25,0 0,0 0,50-25,0 0,0 0,0-25,-1 25,1 0,0 25,0-25,-25 24,25 1,-50 0,25 0,-25 0,0 24,25-24,-25 0,1 0,24-1,0 1,24-25,-24 25,25 0,-25 0,0 24,25-24,-25 0,0 24,0-24,0 0,-25 25,25-26,0 1,0 0,0-50,0 0,0 1,0-26</inkml:trace>
  <inkml:trace contextRef="#ctx0" brushRef="#br0" timeOffset="243371.7406">7342 12328,'0'0,"25"-25,0 25,0 0,-1-25,1 25,0 0,25 0,-26-24,1 24,0 0,0 0,-50 24,25 1,-25 0,0 0,-24 24,24-24,-25 0,26 0,-1 0,0-1,25 1,25-25,0 0,-1 0,1-25,25 25,-25-24,24-1,-24 0,0 0,0 25,-25-25,24 1,-24-1,0 0</inkml:trace>
  <inkml:trace contextRef="#ctx0" brushRef="#br0" timeOffset="243556.625">7441 12055,'0'0,"0"25,0 0,25-1,-25 26,25 0,0-1,0 26,-1-1,1 1,-25-1,25 0,-25 1,25-26,-25 26,25-50,-25 24,24-24,-24 0,25-50,-25 0</inkml:trace>
  <inkml:trace contextRef="#ctx0" brushRef="#br0" timeOffset="243691.6424">7789 12526,'0'0,"-25"0,0 25,0 0,0-25,25 25,-24 24,-1-24,0 0,0 0,0-25,1 25,-1-25,0 0,0-25</inkml:trace>
  <inkml:trace contextRef="#ctx0" brushRef="#br0" timeOffset="243823.7869">7541 11931,'24'0,"-24"25,25-25,-25 25,25-25,0 24,-25 1</inkml:trace>
  <inkml:trace contextRef="#ctx0" brushRef="#br0" timeOffset="244964.5631">7937 12229,'-24'0,"48"25,-24-1,0 1,0 0,0 0,0 24,0-24,0 0,0 0,25-25,0 0,0-25,0 25,0-25,24 0,-24 1,0-1,0 0,-1 25,1-25,0 25,-50 0,0-25,1 25,-1-24,25-1,-25 0,25 0,-25 0,25 0,-25 25,25-24,25 48,-25 26,0 0,25-1,-25 26,0-1,0 1,0-1,0 0,0 1,0-26,0 26,0-26,0-24,0 0,25-25,-25-25,0-24,25 24,-25-50,0 26,24-26,-24 26,25-26,-25 1,25 0,-25 24,0-24,0 49,25-25,0 75,-1 0,1 0,0-25,0 24,24-24,-24 0,25 0,-25-24,24 24,-24-25,0 0,0 25,-1-25,-48 25,24-25,-25 0,0 1,0 24,0-25,1 0,-1 25,25-25,0 50,-25 0,25 24,0-24,0 25,0 0,0 24,0-24,0-1,0 1,0-25,0 24,0-24,0 0,-25-25,0-25,1 25,24-25,-25 25,0-25,25 1,25 24,0 0,-1 0,26 0,-25 0,24-25,-24 25,0 0,0 0,0 25,-50-1,0-24,25 25,-50 0,26 0,-1 24,0-24,-25 0,26-25,-1 25,25 0,-25-25,50 24,0-24,-1 0,1 0,25-24,-25 24,-1 0,1 0,0-25,0 25,0 0,-1-25</inkml:trace>
  <inkml:trace contextRef="#ctx0" brushRef="#br0" timeOffset="245248.6346">8954 12154,'25'-25,"0"25,0 25,0-25,24 0,-24 0,0 0,0 0,0 0,-25 25,-25 0,0 0,0 0</inkml:trace>
  <inkml:trace contextRef="#ctx0" brushRef="#br0" timeOffset="245396.1252">8830 12477,'-24'0,"48"0,-24 25,25-50,0 25,25 0,-1-25,1 25,0-25,-26 25,26 0,-25-25,0 25,-1-24</inkml:trace>
  <inkml:trace contextRef="#ctx0" brushRef="#br0" timeOffset="245548.0806">9103 12278,'-24'25,"48"-50,-48 75,-1 0,25-1,-25 1,0-1,0 1,25 0,-25-1,25 1,-24-1,24-24,0 0</inkml:trace>
  <inkml:trace contextRef="#ctx0" brushRef="#br0" timeOffset="245815.965">9128 12551,'0'25,"0"-50,0 75,0-25,-25 24,25-24,0 25,0-26,0 1,0 0,25 0,0-25,-25 25,25-25,0 0,24 0,-24-25,25 25,-26-25,26 25,-25-25,0 25,-1-25,1 1,-50-1,25 0,0 0,0 0,0 1,0-1,0 0,-24-25</inkml:trace>
  <inkml:trace contextRef="#ctx0" brushRef="#br0" timeOffset="246255.7395">9798 11956,'0'25,"25"-1,-1 1,1 0,0-25,0-25,0 25,-25-25,24 25,1-24,-25-1,25 25,-25-25,-25 50,25 0,-25-1,1 26,-1-25,0 0,0 24,0-24,1 0,24 0,-25 0,0-25,25 24,0-48,25-1,0 0,24 25,-24-25,25 0,-26 25,1 0,25 0,-25 0,0 0,-50 25,0 0,0 0,0 0,0-1</inkml:trace>
  <inkml:trace contextRef="#ctx0" brushRef="#br0" timeOffset="246403.5483">9699 12526,'-25'0,"50"0,-25 25,24-50,1 25,0 0,0-24,24-1,1 25,0-25,-26 0,26 0,-25 25,0-24,24-1,-49 0</inkml:trace>
  <inkml:trace contextRef="#ctx0" brushRef="#br0" timeOffset="246584.407">9947 12204,'0'-25,"0"50,0-25,0 25,0 0,0 24,0 1,-25-1,25 1,-25 0,25-1,-25-24,0 25,1-1,-1-24,25 25,-25-26,0 1,0-25,1 0,24-25</inkml:trace>
  <inkml:trace contextRef="#ctx0" brushRef="#br0" timeOffset="246708.1763">9798 12551,'198'149,"-396"-298,421 323,-198-149,25-1,-26 1,1 0,0-25,0 25,0-25,-25-25</inkml:trace>
  <inkml:trace contextRef="#ctx0" brushRef="#br0" timeOffset="246852.3343">10492 12675,'-24'0,"24"25,0 0,0 0,-25-1,25 1,0 0,0 0,0 0,-25-1,-25-48,50 48</inkml:trace>
  <inkml:trace contextRef="#ctx0" brushRef="#br0" timeOffset="249272.1664">11112 11807,'-24'0,"24"25,0 0,-25 24,25 26,-25-26,25 26,-25 24,0-25,1 1,-1-1,0-24,0 24,0-24,25-1,-24-24,-1 0,0 0,0-25</inkml:trace>
  <inkml:trace contextRef="#ctx0" brushRef="#br0" timeOffset="249452.087">10740 12254,'25'0,"-50"0,75-25,0 25,-1-25,1 0,-1 25,26-25,-26 25,1-25,0 25,-1 0,1 0,-25 0,0 0,-1 0,1 0,-50 25,1 0,-1-50,-25 50,25 0</inkml:trace>
  <inkml:trace contextRef="#ctx0" brushRef="#br0" timeOffset="249603.8746">11063 12303,'-25'99,"50"-198,-50 223,25-74,0-1,0-24,0 50,0-26,0 1,-25-1,25-24,0 0,0 0,25 0,-25-50</inkml:trace>
  <inkml:trace contextRef="#ctx0" brushRef="#br0" timeOffset="250159.751">11162 12378,'25'-50,"-50"100,75-125,-25 75,-1 0,1 25,-25 0,-25-25,25 25,0-1,0 1,0 0,0 0,0 0,0 24,0 1,25-1,-25 1,0 0,0-1,25 1,-25-1,0-24,0 25,25-25,-25-1,0 1,-25-25,0-25,0 1,25-1,-24 0,-1-25,25 1,-25 24,0-25,0 1,0-1,25 1,-24 24,24-25,0 25,24 25,1-24,0 24,-25 24,25-24,0 25,0 0,-25 0,0 0,0-1,-25 1,0 25,0-25,25-1,-25-24,0 25,1-25,24-25,24 25,-24-24,50 24,-25-25,25-25,-1 50,-24-49,25 24,-26 25</inkml:trace>
  <inkml:trace contextRef="#ctx0" brushRef="#br0" timeOffset="255616.484">12229 12080,'0'0,"-25"-25,25 50,0 0,0 24,0 26,0-1,-25 25,25 1,0-26,0 0,-25 1,25-1,0 1,0-51,0 26,25-50,-25 25,0-50,0 0,0 0,0-24,0-1,0 1,0-1,0-24,25 24,0 0,-25 26,25-26,-1 50,1-25,0 25,0 0,0 0,-1 25,1 0,-25 0,25-1,-25 1,0 0,-25 0,25 0,0-1,-25 1,1 0,-1-25,0 25,0-25,0 25,1-25,-1 0,0 0,0 0,0 0,25 24,25-24,-25 25,25 0,0 0,0 0,-1-1,1 1,0 0,25-25,-26 0,1 0,0 0,0 0,0-25,-1 0,1 1,0-1,0 0,0 0,-25 0,24 1,-24-1,0 0,0 0,0 50,0 0,0 24,0-24,0 25,0-1,0-24,0 25,0-1,0-24,0 25,0-25,0-1,25-24,-25-24,0-1,0 0</inkml:trace>
  <inkml:trace contextRef="#ctx0" brushRef="#br0" timeOffset="255935.9572">13122 12551,'24'0,"1"0,0 0,0 0,25 0,-26 0,1 0,25 0,-25 0,-1 0,1 0,-50 25,1-25</inkml:trace>
  <inkml:trace contextRef="#ctx0" brushRef="#br0" timeOffset="256124.0569">13072 12700,'0'0,"25"0,0 0,24 0,-24 0,0 0,25 0,-26 0,26 0,-25 25,0-25,-1 0,1 0,0 0,0 0</inkml:trace>
  <inkml:trace contextRef="#ctx0" brushRef="#br0" timeOffset="256300.1386">13791 12626,'25'0,"0"0</inkml:trace>
  <inkml:trace contextRef="#ctx0" brushRef="#br0" timeOffset="256411.7571">14089 12650,'0'0,"-25"-49</inkml:trace>
  <inkml:trace contextRef="#ctx0" brushRef="#br0" timeOffset="256508.6524">14387 12601,'25'25,"-50"-50</inkml:trace>
  <inkml:trace contextRef="#ctx0" brushRef="#br0" timeOffset="256891.7315">14932 12452,'-24'0,"48"0,1 0,0 25,25-25,-1 0,-24 0,25 25,-26-25,1 0,0 0,0 0,0 0,-25 24,-25-24,0 0</inkml:trace>
  <inkml:trace contextRef="#ctx0" brushRef="#br0" timeOffset="257064.1268">14883 12626,'0'0,"25"0,-1 0,1 0,25 0,-25 24,-1-24,26 0,-25 0,24 0,-24 0,0 25,0-25,0 0,-1-25</inkml:trace>
  <inkml:trace contextRef="#ctx0" brushRef="#br0" timeOffset="257636.5288">15528 12030,'0'0,"0"-25,0 50,0 25,0-1,0 26,0-1,0 1,0 24,-25-25,0 1,25-1,0 1,-25-1,25-49,0 24,0-24,0 0,0-50,0 0,0-24,25-1,-25 1,25-1,-25 0,25-24,0 49,-1-24,1 24,0 0,0 0,0 25,-1 0,1 25,0 0,-25 0,0-1,-25 1,25 0,0 0,-25 0,1-1,-1 1,0 0,0-25,0 25,1-25,-1 0,0 0,0 0,25 25,25-25,-25 24,25 1,0-25,-1 25,1 0,0-25,0 0,24 25,-24-25,0-25,25 25,-26-25,1 0,0 25,0-25</inkml:trace>
  <inkml:trace contextRef="#ctx0" brushRef="#br0" timeOffset="258068.5886">15925 12626,'-25'49,"50"-98,-50 123,25-49,0 0,0 24,0-24,0 0,0 0,0-1,0-48,25-1,-25 0,0 0,24 0,-24 1,25-1,0 0,0 25,-25 25,25 0,-25-1,-25 1,25 0,0 0,25-25,-25-25,0 0,24 0,1 1,-25-1,25 25,-25-25,25 25,0 25,-25 0,24-25,-24 24,0 26,0-25,0 0,0-1,0 1,25-25,-74-25,73 1</inkml:trace>
  <inkml:trace contextRef="#ctx0" brushRef="#br0" timeOffset="258411.7602">16520 12477,'-25'0,"50"0,0 0,0 0,24 0,-24 25,0-25,24 0,-24 0,0-25,0 25,0 0,-25 25,-25-25,0 0</inkml:trace>
  <inkml:trace contextRef="#ctx0" brushRef="#br0" timeOffset="258559.5878">16470 12626,'25'0,"-50"0,75 24,-25-24,0 0,-1 0,26 0,-25 0,0 0,24 0,-24 0,0 0,0 0,-1 0,1 0,0 0</inkml:trace>
  <inkml:trace contextRef="#ctx0" brushRef="#br0" timeOffset="258891.7107">17190 12452,'-25'0,"0"0,25 25,-25-25,25 25,0-1,0 1,-25 25,25-25,25 24,-25 1,25-25,0-1,-25 26,25-50,-1 0,26 0,-25 0,0-25,-1 0,1 1,-25-26,25 25,0-24,0 24,-25-25,0 25,0 1,0-1,-25 0,25 0,-25 0,25 1,-25 24,0-25,1 25,-1-25,-25 50,25-25,1 25,-26-1,25 1,0 0,1 0</inkml:trace>
  <inkml:trace contextRef="#ctx0" brushRef="#br0" timeOffset="269856.4277">18281 12774,'0'25,"-25"-74,50 49</inkml:trace>
  <inkml:trace contextRef="#ctx0" brushRef="#br0" timeOffset="270095.7721">18827 11881,'25'0,"-25"25,24-25,-24 25,0 0,0 0,0-1,-24 1</inkml:trace>
  <inkml:trace contextRef="#ctx0" brushRef="#br0" timeOffset="270668.5265">18653 12154,'25'-25,"-50"50,75-50,-1 1,-24 24,0 0,25 0,-26 0,1 0,-25 24,0 1,0 0,-25 0,25 0,-24 24,-1 1,0-25,0 24,0-49,25 25,25-50,-25 1,25-1,25 0,-26-25,1 26,0-1,0 25,0-25,-1 25,1 0,-25 25,0 0,-25 24,1-24,-1 0,0 24,0-24,-24 25,24-1,-25-24,25 25,-24-25,24-1,0 1,50-50,0 25,0-24,-1-1,1 25,25-25,-25 0,24 0,1 1,-25 24,-1-25,1 25,-50 0,1 25,-1-25,0 24,0-24,0 25,25 0,-24 0,-1 0,25 24,0-24,-25 25,25-1,-25-24,0 25,1-1,24 1,-25-25,0 24,25-24,-25 0,0 0,1-25,24-25,-25 0</inkml:trace>
  <inkml:trace contextRef="#ctx0" brushRef="#br0" timeOffset="271383.6136">19273 12105,'0'24,"0"1,0 0,0 0,-25 0,25 0,0-1,0 1,25 0,-25 0,25-25,0 25,0-50,24 25,-24-25,0 25,24-25,-24 0,0 25,25-24,-25 24,-25-25,24 25,-48-25,24 0,-25 25,0-25,0 25,0-25,0 1,1 24,24 24,0 1,0 25,0-25,0 24,-25 1,25 0,0-26,0 26,-25 0,25-26,0 1,0 0,-25-25,25 25,0 0,-25-25,1-25,-1 25,0-25,0 25,25-25,25 25,0 0,0 0,24 0,-24-25,0 25,0 0,-1 0,1 0,-25 50,-25-25,1 0,-1-1,0 1,-25 25,26-25,-1 24,0-24,0 0,0-25,25 25,25-25,0 0,0 0,0 0,-1-25,26 25,-25-25,24 0,-24 25,0-25,0 25,0-24,0 24,-1-25,1 25,0-25,-25 0</inkml:trace>
  <inkml:trace contextRef="#ctx0" brushRef="#br0" timeOffset="272207.7114">20042 11906,'0'25,"25"-25,0 0,-25 25,25-25,-1 0,1 25,0-1,-50 1,0 0,1 0,-1 0,-25-1,25-24,-24 25,24-25,0 25,0-25,50 0,0 0,0 0,0 0,-1-25,26 25,-25-25,24 25,-24 0,0 0,0 0,-25 25,-25 0,0 0,0 0,-24 24,24-24,-25 0,26 25,-26-26,0 1,26 0,-1 0,0-25,50 0,0 0,-1-25,1 25,25-25,-1 25,1-25,0 25,-1 0,1 0,-1 0,-24 0,25 0,-25 0,-1 0,-24 25,-24 0,-1-25,0 25,0 0,0-25,-24 0,24 0,0 24,0-48,1 24,-1-25,25 0,0 50,0 0,0 24,25-24,-25 25,-25-1,25 1,0-1,0 1,0 0,0-1,-25-24,25 0,0 0,0-1,-25-48,25-1,0-25,0 1,0-1,0-24,25 24,-25 0,25 1,-25 24,0-25,0 75,-25 0,25 0,-25 0,0 24,1-24,-26 25,25-1,0-24,1 0,-1 0,-25-25</inkml:trace>
  <inkml:trace contextRef="#ctx0" brushRef="#br0" timeOffset="272660.8661">20538 11981,'25'-25,"0"25,0 0,-1 0,26 0,-25 0,0 0,0 0,-1 0,1 0,0 0,-25 25,-25-1,0-24,1 25,-1-25,0 0,0 0,-25 25,26-25,-1 0,0 25,0 24,25-24,-25 25,25 0,0 24,-24 0,24-24,0 24,0 1,-25-1,25 1,-25-26,25 26,0-26,0-24,0 0,-25-50</inkml:trace>
  <inkml:trace contextRef="#ctx0" brushRef="#br0" timeOffset="272916.8183">20588 12254,'49'0,"-98"0,123-25,-49 25,0 0,0 0,24 0,-24 0,0 0,0 0,0 0,-50 0,0 0,0 0,0-25,1 50,24 0,-25-1,25 1,-25 0</inkml:trace>
  <inkml:trace contextRef="#ctx0" brushRef="#br0" timeOffset="273307.9879">20687 12353,'0'0,"-25"322,25-297,0 25,-25-1,25 1,0-25,0-1,0 1,0 0,0-50,0-24,0 24,25-25,-25 25,0-24,25-1,-25 1,25 24,-25-25,25 25,0 1,-25-1,24 0,-24 0,25 25,0-25,0 1,0 24,-1 0,-24 24,0 1,0 0,0 0,0 24,-24 1,24-25,0 24,0 1,0 0,0-1,0-24,0 25,0-26,0 1,0 0,0 0,0-50,0 0,-25 0,0 1</inkml:trace>
  <inkml:trace contextRef="#ctx0" brushRef="#br0" timeOffset="273455.8789">20687 12576,'0'25,"25"-25,25 0,-26 0,1 0,0 0</inkml:trace>
  <inkml:trace contextRef="#ctx0" brushRef="#br0" timeOffset="273600.3794">20712 12725,'25'0,"-50"0,75 0,-26 0,1 0,0 0,0 0,-25 25,-25-1</inkml:trace>
  <inkml:trace contextRef="#ctx0" brushRef="#br0" timeOffset="273739.9299">20637 12948,'50'0,"-100"0,125-25,-25 25,-26 0,1 0,25 0,-25 0,-1 0,1-25,0 25</inkml:trace>
  <inkml:trace contextRef="#ctx0" brushRef="#br0" timeOffset="273892.0797">21233 12948,'0'25,"0"-50,-25 25</inkml:trace>
  <inkml:trace contextRef="#ctx0" brushRef="#br0" timeOffset="275591.4552">5035 12055,'0'-25,"25"25,-25-25,25 25,0 0,0 0,-1 0,1-24,0 24,0 0,0-25,-1 25,1 0,0-25,25 25,-26 0,1 0,0 0,0 0,-25-25,25 25,-1 0,1 0,0 0,0 0,0 0,-1 0,1 0,0 0,0 0,0 0,-1 0,1 25,0-25,0 0,0 0,0 0,-1 0,1 0,0 0,0 0,0 0,-1 0,1 0,0 0,0 0,0 0,-1 0,1 0,0 0,0 0,0 0,-1 0,1 0,0 0,0-25,0 25,-1 0,1 0,0 0,0 0,0 0,-1 0,1 0,0 0,0 0,0 0,-1 0,1 0,0 0,0 0,0 0,-1 0,1 0,0 0,0 0,0 0,0 0,-1 0,1 0,0 0,0 0,0 0,-1 0,1 0,0 0,0 0,0 0,-1 0,1 0,0 0,0-25,0 25,-1 0,1 0,0 0,0 0,0-24,-1 24,1 0,0 0,-50 0,0 0</inkml:trace>
  <inkml:trace contextRef="#ctx0" brushRef="#br0" timeOffset="283055.6677">6697 13494,'-25'-25,"25"50,0 24,0 1,0 0,0-1,0 26,-24-1,24 0,0 1,0-1,0-24,0-1,0 1,0-25,0 0,0-1,0 1,0-50,0 1,0-26,0 0,0 1,24-1,-24 25,25-24,-25 24,25 0,0 0,0 1,-1 24,1 0,0 0,-25 24,25-24,-25 25,0 0,25 0,-25 0,-25-1,25 1,-25-25,0 25,0-25,1 25,-1-25,0 0,0 0,0 0,25-25,0 50,25-25,-25 25,25-1,0 1,-25 0,25-25,-1 25,1 0,0-25,0 24,0-24,0 0,-1 0,1-24,25 24,-25-25</inkml:trace>
  <inkml:trace contextRef="#ctx0" brushRef="#br0" timeOffset="283699.9274">7417 14536,'0'24,"0"1,0 0,0 0,0 0,-25-50,25 0,-25 0,25 0,0-24,-25 24,25-25,0 1,0-1,-25-24,25 24,0 0,0 1,0-1,0 1,25-1,-25 25,25 0,-25 1,25-1,0 25,-1-25,1 50,0 0,-25-1,25 1,-25 0,0 0,0 0,-25-1,25 1,0 0,-25 0,50-25,-25 25,25-25,0 24,-1-24,-24 25,25-25,-25 25,0 0,25-25,-25 25,-25-1,25 1,-25 0,25 0,-24-25,-1 0,25 25,-25-25,0 0,0-25,1 25,24-25,-25-25</inkml:trace>
  <inkml:trace contextRef="#ctx0" brushRef="#br0" timeOffset="284027.6981">7119 13692,'25'0,"0"-25,-1 25,1 0,25 0,-25 0,24 0,1 0,-1 0,1-24,0 24,-1 0,-24 0,25 0,-26 0,1 0,0 0,0 0,-50-25,0 25,25-25,-25 25,25-25,-24 25,-1-25,0 1,0-1</inkml:trace>
  <inkml:trace contextRef="#ctx0" brushRef="#br0" timeOffset="285292.5406">8285 13866,'-25'25,"50"-25,0 0,-1 0,1 0,0 0,25 0,-26-25,1 25,0 0,0 0,0 0,-25 25,-25-25,25 24</inkml:trace>
  <inkml:trace contextRef="#ctx0" brushRef="#br0" timeOffset="285495.6149">8285 14064,'0'0,"25"0,-1 0,1 0,0 0,0 0,0 0,-1 0,26 0,-25 0,0 0,-1 0,1 0,0 0,-25 25</inkml:trace>
  <inkml:trace contextRef="#ctx0" brushRef="#br0" timeOffset="285908.5601">8954 13965,'-24'0,"48"0,1 0,0 0,0 0,0 25,24-25,-24 0,0 0,0 0,0 0,-1 0,1 0,0 0,0 0,-50-25</inkml:trace>
  <inkml:trace contextRef="#ctx0" brushRef="#br0" timeOffset="286991.6946">9773 13395,'0'24,"0"1,0 25,0-1,0 1,0 24,0 1,0 24,0-25,0 1,-25-1,25 1,0-26,0 1,0-1,0-24,0 0,0-50,0 0,0 1,0-26,0 0,0-24,25 24,-25 1,25-1,-25 1,25-1,-1 25,1 0,0 25,0 0,0 0,-25 25,24 0,-24 0,25 0,-25-1,0 1,0 0,0 0,-25 0,25-1,-24 1,-1 0,25 0,-25-25,0 25,0-25,1 0,-1 24,0-48,0 24,25-25,25 50,0-1,0 1,-1 0,1 0,0 0,0-25,24 0,-24 0,0 0,0-25,0 25,0-25,-1 0,1 0,0-24,0 24,0 0,-25 0,0 1,0 48,-25 1,25 0,0 25,0-26,0 26,0-25,0 0,25-1,-25 1,0 0,0 0,24-25,-24-25</inkml:trace>
  <inkml:trace contextRef="#ctx0" brushRef="#br0" timeOffset="287352.3856">10666 13692,'0'25,"0"0,-25 0,25 24,0 1,-25-1,25 1,-24 0,24-1,-25 1,0-1,25-24,-25 0,25 0,-25 0,1-1,-1 1,25-50,-25 25,0-24,0-1,25-25,-24 25,24-24,0-1,24 25,-24 1,25-1,0 0,0 25,0 0,-1 0,1 25,0-25,0 25,24-1,-24 26,0-25,0 0,0-1,-25 1,24-25,1 25,0-50</inkml:trace>
  <inkml:trace contextRef="#ctx0" brushRef="#br0" timeOffset="287503.7136">10815 13965,'0'50,"0"-100,0 124,0-49,0 0,0 25,0-26,25 1,-25 0,0 25,0-26,0 1,-25-25,25-25</inkml:trace>
  <inkml:trace contextRef="#ctx0" brushRef="#br0" timeOffset="287796.4046">10344 13568,'24'0,"1"0,0 0,0 0,24 0,1 25,0-25,-1 0,1 0,-25 0,24 0,1 0,-25 0,24 0,-24 0,0 0,0 0,-50-25,0 0,25 1,-25 24,25-25,-25 0,1 0,-1 0,25 1</inkml:trace>
  <inkml:trace contextRef="#ctx0" brushRef="#br0" timeOffset="288447.601">11410 13891,'25'0,"0"24,0-24,-1-24,1 24,0-25,0 50,0-25,-25 24,24-24,1-24,0 24,0 0,0 0,-1-25,1 25,0 0,0 0,0 0,-1 0,1-25,0 50,-50-25,0 0,25-25</inkml:trace>
  <inkml:trace contextRef="#ctx0" brushRef="#br0" timeOffset="288660.2028">12675 13866,'0'25</inkml:trace>
  <inkml:trace contextRef="#ctx0" brushRef="#br0" timeOffset="289364.7171">13643 13767,'-25'0,"50"0,-25 24,24-24,1 0,25 0,-25 25,24-50,1 25,-25 0,24 0,-24 0,25-24,-26 24,1 0,-50 0,1 0,-1 0</inkml:trace>
  <inkml:trace contextRef="#ctx0" brushRef="#br0" timeOffset="290623.7092">14684 13196,'0'-25,"-24"50,24 0,-25 25,25 24,0 0,-25 1,25 24,-25 0,25 0,0-24,-25-1,25 1,0-26,0-24,0 0,0 0,0-75,0 25,25-24,-25 24,0-25,0 1,25-1,-25 0,25 26,0-26,-1 25,1 25,0 0,0 0,0 0,-1 0,1 25,0 0,-25 0,0-1,0 1,0 0,-25-25,25 25,-25 0,1-25,-1 24,0-24,0 25,0-25,1 0,-1 0,0 0,0 0,50 25,-25 0,25-25,0 25,-1-1,26 1,-25 0,0-25,-1 0,26 0,-25 0,0 0,24-25,-24 25,0-25,0 25,-1-24,1-1,-25 0,25 0,-25 0,0 1,0-1,0 0,0 0,0 0,0 50,0 0,0 0,0 24,-25-24,25 25,0-1,0-24,0 25,0-25,0-1,-25-24,50-24,-25-1,0 0,25-25,-25 1,25 24,0-25,-25 1,24 24,-24 0,25 0,-25 50,0 0,0 0,0 0,0 24,0 1,0-25,0 24,0-24,0 0,25-50,-25 0,0 0,25-24,0-1,-25 25,24 1,-24-1,25 25,-25 25,0-1,0 1,0 0,0 25,0-26,25 1,-25 0,25-25,-25 25,25-25,0 0,-1-25,1 0</inkml:trace>
  <inkml:trace contextRef="#ctx0" brushRef="#br0" timeOffset="290975.5194">15776 13444,'0'0,"0"25,0 0,0 0,-25 24,25 26,0-26,-25 1,25-1,-25 1,25 0,0-1,-24 1,-1-1,25-24,-25 0,0-25,0 0,1 0,-1 0,25-25,-25 0,0-24,25 24,0-25,0 1,0-1,25 25,-25 1,25-1,0 25,-1 0,1 0,-25 25,50-1,-25-24,-1 25,1 0,0 0,0 0,-25-1,25 1,-1-25,1 25</inkml:trace>
  <inkml:trace contextRef="#ctx0" brushRef="#br0" timeOffset="291432.416">15949 13767,'-24'24,"48"-48,-48 73,24 1,0-25,0-1,0 26,0-25,0 0,0 24,0-24,0 0,0-50,24 0,-24-24,25 24,-25-25,25 25,-25-24,25 24,0 0,-25 50,0 0,0 0,0-1,0 1,0 25,0-1,-25-24,25 0,0 0,25-25,-25-25,0 0,24 0,-24-24,25 24,0-25,-25 26,25-1,0 50,-25 24,0-24,0 0,0 24,24 1,-24-25,0 24,0-24,25 0,0-25,-50-25,25 0,0 1,-25-1</inkml:trace>
  <inkml:trace contextRef="#ctx0" brushRef="#br0" timeOffset="291768.4827">15478 13370,'25'0,"0"0,0 0,24 0,1-25,-1 25,26 0,-1-25,-24 25,24 0,1 0,-26 0,1 25,-1-25,-24 0,0 0,0 0,0 0,-50-25,0 25,0 0,25-25,-25 25,1-24,-1-1,-25 25,25-25</inkml:trace>
  <inkml:trace contextRef="#ctx0" brushRef="#br0" timeOffset="295388.0214">7541 15949,'-25'0,"25"-24,-25-1,25 0,-25 0,25 0,-25-24,25-1,-24 1,24-1,0 0,0 1,0-26,0 26,0-1,24 25,-24 0,0 1,25 24,-25-25,25 25,0 0,0 0,-1 0,1 0,-25 25,25-25,-25 24,0 1,0 0,-25 0,25 0,-25 0,25-1,0 1,0 0,0 0,25-25,0 25,0-25,0 24,-1-24,1 25,-25 0,0 0,0 0,-25-1,1 1,24 0,-25-25,25 25,-25-25,0 0,0 0,-24-75,-1 51</inkml:trace>
  <inkml:trace contextRef="#ctx0" brushRef="#br0" timeOffset="295703.9088">7218 15056,'25'0,"0"0,0 0,24 0,-24 0,25 25,24-25,-24 0,-1 0,26 0,-26 0,-24 0,25 0,-1 0,-24 0,0 0,0 0,-50 0,0-25,0 1,25-26,-25 25,1-24,-1 24,25-25,-25 25,25 1,0-26</inkml:trace>
  <inkml:trace contextRef="#ctx0" brushRef="#br0" timeOffset="296076.5243">8260 15304,'0'-24,"25"24,0 0,-1 0,1 0,0 0,0 0,0 24,-1-24,1 0,0 0,0 0,-50 0,25 25,-25-25</inkml:trace>
  <inkml:trace contextRef="#ctx0" brushRef="#br0" timeOffset="296251.6463">8260 15528,'0'0,"25"0,0 0,-1-25,26 25,-25 0,0-25,-1 25,1 0,0 0,0 0</inkml:trace>
  <inkml:trace contextRef="#ctx0" brushRef="#br0" timeOffset="297067.9116">9004 15429,'0'24,"25"-24,25 0,-26 0,1 0,25 0,-25 0,-1 0,1-24,0 24,0 0,0 0,-25 24,-25-24</inkml:trace>
  <inkml:trace contextRef="#ctx0" brushRef="#br0" timeOffset="297415.9031">9699 15354,'24'-25,"1"25,0 0,0 0,24 0,1 0,0 0,-1 0,1 0,0 0,-1-25,-24 25,0 0,0 0,-1 0,1 0,-99-24,49 48</inkml:trace>
  <inkml:trace contextRef="#ctx0" brushRef="#br0" timeOffset="297967.9679">9971 15404,'-24'-25,"24"50,0 0,0-1,0 26,0 0,0-1,-25 26,25-26,0 26,0-1,-25-24,25-1,0 1,0-25,0-1,0 1,0-50,0-24,0 24,25-25,-25 1,0 24,0-25,25 1,-1-1,-24 25,25-24,0 49,-25-25,25 25,0 0,0 0,-1 0,-24 25,25 0,-25-1,0 1,-25 0,25 0,0 0,-24-25,-1 24,0 1,0-25,0 0,0 0,1 0,-1 0,0-25,50 50,0 0,-1 0,1 0,0-1,0 1,25 0,-26 0,26-25,-25 25,24-25,-24 0,0 0,0 0,0-25,-1 0,1 0,-25 0,0 1</inkml:trace>
  <inkml:trace contextRef="#ctx0" brushRef="#br0" timeOffset="298687.44">9947 14511,'0'25,"0"24,0-24,0 49,-25-24,25 24,0-24,0 24,0-24,0 0,0-1,0 1,0-25,-25-25,50-25,-25 0,0 0,0-24,0-1,25 0,-25 1,24 24,-24-25,25 26,0-1,0 0,0 25,0 0,-25 25,24-25,-24 25,0-1,0 1,0 0,-24 0,24 0,-25-1,0-24,0 0,0 0,0 25,1-25,24-25,-25 25,25 25,25 0,-1-25,-24 25,25 0,0-25,0 24,0-24,0 0,-1 0,1-24,0 24,0-25,0 0,-25 0,24 0,-24 1,0-1,25 25,-25-25,-25 50,25 0,0-1,0 1,0 25,25-25,-25 24,0-24,0 0,25 0,-50-75</inkml:trace>
  <inkml:trace contextRef="#ctx0" brushRef="#br0" timeOffset="299111.5718">10840 15255,'0'25,"0"-1,0 1,-25 25,25-25,0 24,-25 1,0-25,25 0,-25-1,25 1,-24 0,-1-25,0 0,0 25,25-50,-25 25,1-25,24 0,0 1,0-1,0 0,0 0,24 0,1 25,0 0,0 0,0 0,-1 0,1 25,25-25,-25 25,-1 0,1-25,0 0,0 0,-25-25,25 25</inkml:trace>
  <inkml:trace contextRef="#ctx0" brushRef="#br0" timeOffset="299268.2527">11013 15354,'0'124,"0"-248,0 273,0-99,0-1,0 1,25-25,-25 24,0-24,0 0,0 0,0-50,-25-25,25 25</inkml:trace>
  <inkml:trace contextRef="#ctx0" brushRef="#br0" timeOffset="299591.9018">10616 15007,'25'0,"0"0,0 25,0-25,24 0,-24 0,25 0,-26 0,26 0,-25 0,24 0,-24 0,0 0,0 0,0 0,-1 0,1 0,-50 0,25-25,-24 0,24 0,-25 0,25 1,-25-1,0 0,25 0,-25 0,25 1,-24 24</inkml:trace>
  <inkml:trace contextRef="#ctx0" brushRef="#br0" timeOffset="299991.8826">11385 15404,'25'25,"0"-25,0 0,0 0,24 24,-24-24,25 0,-26 0,1 0,25-24,-25 24,-1 0,1 0,-25-25</inkml:trace>
  <inkml:trace contextRef="#ctx0" brushRef="#br0" timeOffset="300191.2085">12229 15528,'25'0,"-1"-25</inkml:trace>
  <inkml:trace contextRef="#ctx0" brushRef="#br0" timeOffset="300284.5195">12601 15503,'49'25,"-24"-25</inkml:trace>
  <inkml:trace contextRef="#ctx0" brushRef="#br0" timeOffset="300375.7459">12923 15528,'0'0,"25"25</inkml:trace>
  <inkml:trace contextRef="#ctx0" brushRef="#br0" timeOffset="300795.6744">13469 15528,'-25'-25,"50"25,0 0,0 0,-1 0,1 0,25 0,-1 0,-24 0,25 0,-25 0,24 0,-24 0,0-25,0 25,-25 25,-25-25</inkml:trace>
  <inkml:trace contextRef="#ctx0" brushRef="#br0" timeOffset="301268.0536">14213 15429,'-25'0,"50"0,25 0,-1 0,1 0,24 0,-24 0,24-25,1 25,-26 0,26-25,-26 25,26-25,-26 25,-24 0,25 0,-25 0,-1 0,-24 25,-24-25,-1 0,0 0,0 25</inkml:trace>
  <inkml:trace contextRef="#ctx0" brushRef="#br0" timeOffset="302083.5225">14635 15503,'-25'-25,"25"50,0 0,0 0,-25 24,25 1,0 24,-25-24,25 24,0 1,-24-26,24 26,0-26,0 1,0-1,0-24,0 0,0 0,0-50,0-25,0 1,0 24,24-49,-24 24,0 0,25 1,0 24,0-25,-25 26,25-26,-1 50,1-25,0 25,0 0,0 0,-1 25,-24 0,25 0,-25-1,0 1,0 0,0 0,-25-25,25 25,-24-1,-1-24,25 25,-25-25,0 25,0-25,1 0,-1 0,0 0,0-25,0 25,50 25,0-25,0 0,0 25,-1 0,26-25,-25 24,0-24,24 0,-24 0,0 0,0-24,-1 24,1-25,-25 0,0-25,25 26,-25-1</inkml:trace>
  <inkml:trace contextRef="#ctx0" brushRef="#br0" timeOffset="303008.0538">14511 14461,'0'0,"0"25,0 0,0 24,0 26,-25-1,25 1,0-1,-25 0,25 1,0-1,-25-24,25-1,0-24,0 0,0-50,0 0,0 1,0-1,25-25,-25 1,0-1,25 0,0 1,-25 24,25 0,-1 0,1 1,0 24,0 0,-25 24,25-24,-25 25,0 0,0 0,0 0,-25-1,25 1,-25-25,0 25,0 0,1-25,-1 0,0 0,0 0,0 0,50 25,-25-1,25 1,0 0,0 0,-1 0,1-25,-25 24,50-24,-25 0,-1 0,1-24,0-1,0 0,-25 0,25 0,-25 1,0-1,24 0,-24 0,0 0,0 1,0-1,0 0,25 50,-25 0,0-1,0 1,0 25,0-25,0 24,0-24,0 0,0 0,0-50,25-25,-25 25,0 1,25-26,-25 25,25 0,-1 1,-24 48,0 26,0-25,0 0,0-1,0 1,0 25,0-25,25-50,-25 0,25 0,-25 0,25-24,-25 24,25 0,-1 25,-24 25,25 0,-25 0,0 24,25-24,-25 0,25 0,0-25,-1 24,1-24,0-24</inkml:trace>
  <inkml:trace contextRef="#ctx0" brushRef="#br0" timeOffset="303831.899">15553 15032,'-25'0,"25"24,25 1,-25 0,0 25,0-1,0-24,0 25,0-1,-25-24,25 25,-25-25,25-1,-25 1,25 0,-25-25,1 25,-1-25,25-25,-25 25,0-25,0 0,25 1,-25-1,25-25,0 25,0 0,0 1,25-1,0 25,0 0,25 25,-26-1,1 1,0 0,0 0,0-25,-1 25,-24 0,25-25,0 0,0 24,-25-48,25 24,-25-25,24 0,-24 0,25 0,-25 0,0 1,25-1,-25 0,0 0,25 25,-25 25,0 0,0 24,0 1,0-25,0 25,0-26,0 26,0-25,0 0,25-25,-25-25,0 0,0 0,24-24,-24-1,25 25,-25-25,25 50,-25-24,25 24,-25 24,0 26,0-25,0 0,0 24,0-24,0 0,0 0,0 0,25-25,-25-25,0 0,24 0,-24-24,25 24,-25-25,25 25,0 25,0 0,-25 25,0 0,0 25,24-26,-24 26,0-25,0 0,0-1,25 1,-25-50,-25-24</inkml:trace>
  <inkml:trace contextRef="#ctx0" brushRef="#br0" timeOffset="304171.9075">15453 14932,'-24'0,"48"25,1-25,0 25,25-25,-26 0,26 25,0-25,24 0,-24-25,-1 25,1 0,-1 0,-24 0,25 0,-25 0,-1 25,1-25,-50-25,1 25,24-25,-25 25,0-25,0 1,0-1,1 0,-1 0,0 0,25 1,-25-1</inkml:trace>
  <inkml:trace contextRef="#ctx0" brushRef="#br0" timeOffset="308399.6639">16694 15503,'0'25,"0"0,0-1,0 1,0 0,0 0,0 0,0-1,0 1,0 0,0 0,0 0</inkml:trace>
  <inkml:trace contextRef="#ctx0" brushRef="#br0" timeOffset="308779.9151">17016 14957,'25'0,"0"0,-1 0,1-25,0 25,25 0,-26-24,26 24,-25-25,0 25,-1-25,1 25,0 0,0 25,-50 0,25-1,0 1,0 25,0-25,-25-1,25 1,0 25,0-25,-25-1,25 1,0 0,0 0</inkml:trace>
  <inkml:trace contextRef="#ctx0" brushRef="#br0" timeOffset="309659.4823">17140 15180,'25'0,"0"0,-1-24,1 24,0 24,0-24,0 0,-25 25,-25 0,25 0,0 0,-25-1,0 1,50-25,-25-25,0 1,25-1,-25 0,0 0,25 0,-25 1,-25 24,0 0,0 24,25 1,0 0,-25 25,25-26,0 26,0 0,0-1,25 1,-25-25,0 0,0-1,25-48,-25-1,0 0,0-25,25 1,-25 24,25 0,-25-25,24 50,1 0,0 25,0 0,-25 0,25-25,-25 25,24-50,1 0,-25 0,25 0,0-24,0-1,0 25,-1 1,1-1,-25 0,25 0,0 25,0 0,-1 25,-24 0,0 0,0-1,0 1,0 0,0 25,-24-26,24 1,0 0,-25 0,0 0,0 0,0-25,1 0,-1-25,25 0,0 0,-25 0,25 0,0 1,0-26,0 25,0 0,0 1,0 48,0 1,25 25,-25-1,0 1,0 0,-25 24,25 1,0-1,0 25,0-24,0-1,0 0,0-24,0 0,25-1,-25 1,0-25,0-1</inkml:trace>
  <inkml:trace contextRef="#ctx0" brushRef="#br0" timeOffset="310276.3244">18306 15850,'0'25,"-25"-50,25 0,-25 25,25-49,0 24,0-25,-25 1,25-1,0 1,25-26,-25 26,25-1,-25 0,25 25,-25-24,25 24,-1 0,1 0,0 50,-25 0,0 0,0 24,0-24,-25 0,25 0,0 0,0 0,25-25,0 0,0 24,-1-24,1 0,-25 25,25-25,-25 25,0 0,0 0,0-1,-25 1,25 0,-25 0,25 0,-24-25,24 24,-25-24,0-24,-25-26,50 25,-24 0</inkml:trace>
  <inkml:trace contextRef="#ctx0" brushRef="#br0" timeOffset="310567.6538">18132 15056,'25'0,"-25"25,25-25,0 0,24 0,-24 0,25 0,-1 0,1 0,-25 0,24 0,-24 0,25 0,-25 0,-1 0,1-25,-50 25,25-24,-24 24,24-25,-25 0,0 0,25 0,-25 1,-49-51,49 50,25-24</inkml:trace>
  <inkml:trace contextRef="#ctx0" brushRef="#br0" timeOffset="310948.0085">18876 14858,'25'0,"0"25,0-25,0 0,24 0,1 0,-1 0,1 0,24 0,-24-25,-25 25,24 0,-24 0,25 0,-25 0,-1 25,-24 0,-24-25,24 24,-25-24,0 25,0-25</inkml:trace>
  <inkml:trace contextRef="#ctx0" brushRef="#br0" timeOffset="311548.5158">18976 15156,'24'0,"-24"24,0 1,0 0,0 0,0 0,0 24,0-24,0 0,0 0,0 0,0-1,0 1,0-50,0 1,25-1,-25 0,0 0,0 0,0 0,0 1,25-1,-25 0,25 0,0 25,-25 25,24-25,-24 25,0 0,25-1,-25 1,0 0,0 0,0 0,0 0,0-1,0-48,25-1,-25 0,0-25,25 1,-25 24,25-25,-25 25,24-24,-24 24,25 0,-25 50,0 0,25 24,-25 1,0 0,25-1,-25 1,0 24,0-24,0 24,0-24,0 0,0-1,0-24,0 0,-25 0,25-1,-25-24,0 0,1 0,-1-24,0-1,0 0,-24-49,24 24,0 0</inkml:trace>
  <inkml:trace contextRef="#ctx0" brushRef="#br0" timeOffset="311823.538">19571 15156,'25'0,"-25"24,0 1,25 25,-25-1,0 1,24 0,-24-1,0 1,0-25,0 24,0-24,0 0</inkml:trace>
  <inkml:trace contextRef="#ctx0" brushRef="#br0" timeOffset="312099.6667">19695 15180,'99'-49,"-198"98,223-98,-74 49,-26-25,1 25,25 0,-25 0,-1 0,1 0,0 0,0 0,0 25,-25 0,0-1,0 1,-25 0,25 25,0-1,0-24,-25 25,25-1,0 1,-25-25,25 24,0-24,0 0,0 0,-25-25,25-25,-24 0,24 0,-25-24,25 24</inkml:trace>
  <inkml:trace contextRef="#ctx0" brushRef="#br0" timeOffset="312284.5639">19844 14883,'0'0,"0"25,0-1,0 26,0 0,0-1,0 1,0 24,0 1,0-1,0-24,0-1,0 1,0 0,0-26,0 1,-25-25</inkml:trace>
  <inkml:trace contextRef="#ctx0" brushRef="#br0" timeOffset="312431.586">19769 15379,'75'-25,"-150"50,175-50,-76 25,1 0,-50-50,1 75</inkml:trace>
  <inkml:trace contextRef="#ctx0" brushRef="#br0" timeOffset="312575.7121">19670 15602,'0'0,"25"0,0 0,0 0,-1 0,26-25,-25 25,24 0,-24-24,25 24,-25-25</inkml:trace>
  <inkml:trace contextRef="#ctx0" brushRef="#br0" timeOffset="313123.884">20563 15032,'0'24,"25"1,-25 0,0 25,0-1,-25 1,25-1,0 1,-25 0,0-1,25 1,-24-25,-1 0,0-1,0 1,0-25,1-25,-1 25,25-24,-25-1,25 0,-25 0,25-24,0 24,0 0,25 0,0 0,0 25,-1 0,26 0,-25 0,0 25,-1 0,1 0,0 0,0-1,0 1,-25 0,24 0,1-25,-25 25,25-25</inkml:trace>
  <inkml:trace contextRef="#ctx0" brushRef="#br0" timeOffset="313275.8178">20811 15329,'0'100,"0"-200,0 249,0-124,0 0,0 24,0-24,25 0,-25 0,0 0,-25-25</inkml:trace>
  <inkml:trace contextRef="#ctx0" brushRef="#br0" timeOffset="313588.8728">20315 14957,'25'0,"24"0,-24 0,25 0,-1 0,1 0,0-25,-1 25,1 0,0 0,-26 0,26 0,-25 0,-25 25,25-25,-25-25,-25 1,0-1,25 0,-25 0,25 0,-49-24,24 49</inkml:trace>
  <inkml:trace contextRef="#ctx0" brushRef="#br0" timeOffset="313788.2644">21059 15528,'0'25,"25"-25,-25 24,0 1,0 0,0 0,0 0,25-1,-25 1,-25 0,25 0,0 0</inkml:trace>
  <inkml:trace contextRef="#ctx0" brushRef="#br0" timeOffset="314595.5245">21307 15304,'0'25,"25"-25,0 25,-25 0,25-25,-1 0</inkml:trace>
  <inkml:trace contextRef="#ctx0" brushRef="#br0" timeOffset="314735.6368">21555 15304,'0'25,"25"0,0 0,-25-50</inkml:trace>
  <inkml:trace contextRef="#ctx0" brushRef="#br0" timeOffset="314821.7119">21704 15280,'50'124</inkml:trace>
  <inkml:trace contextRef="#ctx0" brushRef="#br0" timeOffset="314919.9455">21853 15379,'25'99,"-124"-198,173 99</inkml:trace>
  <inkml:trace contextRef="#ctx0" brushRef="#br0" timeOffset="315052.1418">22126 15528,'0'25,"0"-1,-50-48,50 48</inkml:trace>
  <inkml:trace contextRef="#ctx0" brushRef="#br0" timeOffset="315759.2383">22349 14858,'0'25,"0"0,0-1,0 1,0 0,0 0,-25 24,25-24,-25 50,25-26,-24 1,-1-1,0-24,25 25,-25-25,25 0,-25-25,1 0,24 24,-25-24,0-24,0-1,0 25,25-25,-24-25,24 25,0 1,0-1,0 0,0 0,24 0,1 25,0 0,0 25,0-25,-1 25,1-25,0 25,0 0,-25-1,25-24,-25 25,24-25,-24 25,25-25,-25-25,25 25,-25-25,0 1,25-1,-25 0,25 0,-1 0,-24 50,0 0,25 0,-25 0,0-1,25-24,-25 25,0 0,25-25</inkml:trace>
  <inkml:trace contextRef="#ctx0" brushRef="#br0" timeOffset="316499.747">22423 15230,'0'25,"25"0,-25 24,0-24,0 0,0 25,0-26,-25 1,25 0,0 0,0 0,0-50,25 0,-25 0,0 0,0 1,0-26,0 25,25 0,-25-24,0 24,25 25,-25-25,25 25,-25 25,0 0,24-1,-24 1,0 0,0 25,0-25,0-1,0 1,0 0,0 0,25-50,-25 0,0-24,25 24,-25-25,25 25,-25-24,0 24,25 0,-1 0,-24 75,0-25,0-1,0 26,0-25,25 25,-25-1,0-24,25 0,-25 0,0-1,25 1,-50-99,25 49,0 0</inkml:trace>
  <inkml:trace contextRef="#ctx0" brushRef="#br0" timeOffset="316840.4792">22076 14833,'0'-25,"25"25,25 0,-1-24,-24 24,25-25,24 25,-24 0,-1 0,26 0,-51 25,26-25,-25 0,0 0,-1 0,1 24,0-24,-50-24,0 24,25-25,-24 25,-1-25,25 0,-25 0,0 1,0-1</inkml:trace>
  <inkml:trace contextRef="#ctx0" brushRef="#br0" timeOffset="317487.8041">23192 14759,'-24'25,"-1"-1,0 1,0 0,0 0,1 0,24-1,-25-24,25 25,25-50,-1 25,1 0,0 0,0 0,0 0,-1 25,-24 0,0 0,0 0,0 24,0-24,-24 0,24 24,-25-24,0 0,0 0,50 0,0-25,-25 24,25 1,-25 0,0 0,24 0,-24 0,0-1,0 1,0 0,0 0,0-75,0 25,-24 1</inkml:trace>
  <inkml:trace contextRef="#ctx0" brushRef="#br0" timeOffset="317643.6746">23292 14982,'0'0,"24"-25,1 25,0 0,0 0,0 0,-1 0,1 0,0 25,-50 0,25 0</inkml:trace>
  <inkml:trace contextRef="#ctx0" brushRef="#br0" timeOffset="317791.4322">23242 15230,'74'-25,"-148"50,173-75,-74 26,25 24,-26-25,1 0,25 25,-25-25,-1 25,-24-25,25 25,-25-24</inkml:trace>
  <inkml:trace contextRef="#ctx0" brushRef="#br0" timeOffset="317987.1597">23366 14759,'0'25,"25"-1,-25 26,25 0,-25-1,24 26,1-26,-25 26,25-1,-25-24,25 24,-25 1,25-26,-25-24,24 25,1-50</inkml:trace>
  <inkml:trace contextRef="#ctx0" brushRef="#br0" timeOffset="318115.892">23589 15180,'-99'100,"198"-200,-223 200,124-76,-25 1,25 0,-24-25,-1 25,0-50</inkml:trace>
  <inkml:trace contextRef="#ctx0" brushRef="#br0" timeOffset="318243.6412">23515 14759,'0'0,"25"0,-1 25,1-1</inkml:trace>
  <inkml:trace contextRef="#ctx0" brushRef="#br0" timeOffset="318664.5278">23688 14883,'0'74,"0"-148,0 173,25-74,-25 0,0-1,0 26,0-25,25 0,-25-1,25-24,0 0,-25-24,24 24,1-25,0 0,0 0,0 0,0 1,-1-1,1 25,-25-25,-25 0,1 25,-1-25,0 25,0-24,0 24,25-25,-25 0,25 0,0 0,0 50,0 0,0 0,25 24,-25 1,0 24,0-24,0 24,-25 1,25-26,0 26,25-25,-25-1,0-24,0 0,0 0,25-25,-25-25,0 0,0 0,25-24</inkml:trace>
  <inkml:trace contextRef="#ctx0" brushRef="#br0" timeOffset="319283.813">23961 14858,'50'50,"-100"-100,150 124,-76-74,1 0,0 0,0 0,0-24,-1 24,1-25,-25 0,-25 0,25 0,-24 25,24-24,0-1,-25 0,25 50,0 0,0 24,-25-24,25 25,0-1,0-24,0 25,0-1,0 1,0-25,0 24,0-24,0 0,0 0,-25-25,0 0,1-25,-1 0,0 25,25-25,0 0,25 25,0 0,-1-24,1 24,0 0,0 0,0 0,-1 0,1 0,0 0,0 24,-25 1,-25-25,25 25,-25 0,0 0,1-1,-26 1,25 0,0 0,-24 0,24-25,0 25,50-50,0 25,0 0,-1 0,26-25,-25 25,24 0,-24-25,0 25,25 0,-26 0,1 0,0 0,0 0</inkml:trace>
  <inkml:trace contextRef="#ctx0" brushRef="#br0" timeOffset="319660.3049">24309 14833,'24'-25,"1"25,0 0,25-24,-26 24,26 0,-25 0,24 0,-24 0,0 0,0 0,0 0,-50 24,0 1</inkml:trace>
  <inkml:trace contextRef="#ctx0" brushRef="#br0" timeOffset="320000.2398">24383 14908,'74'0,"-148"0,173 0,-74 0,25 0,-26 0,1 0,0 0,-25 24,-25 1,0 0,-24 0,24 0,0-25,-24 24,24 1,0-25,0 0,0 25,1-25,48 0,1 0,0 0,0 0,24 0,1-25,0 25,-1 0,-24 0,25 0,-26 0,1 0,-50-25,1 25</inkml:trace>
  <inkml:trace contextRef="#ctx0" brushRef="#br0" timeOffset="320175.7794">24457 14734,'0'0,"0"25,25 24,-25 1,0 0,25-26,-25 26,25-25,-25 0,0-1</inkml:trace>
  <inkml:trace contextRef="#ctx0" brushRef="#br0" timeOffset="320596.0894">24557 15032,'-298'347,"596"-694,-596 719,323-397,0 0,-1 25,1-25,0 0,0 25,0 0,-25 25,0 0,0 0,0 25,0-26,0 1,0 25,0-25,24-25,-24 24,25-24,0 0,0-24,0 24,-1-25,1-25,0 25,0-24,0 24,-1 0,-24-25,0 26,25-1,-50 25,25-25,-24 0,-1 50,0-25,25 25,-25 0,25-1,0 1,0 0,0 0,25-25,0 25,0-25,-1 0,1 0,0 0,0 0,0 0,-25-25,24 25,-24-50</inkml:trace>
  <inkml:trace contextRef="#ctx0" brushRef="#br0" timeOffset="320899.6601">24854 15007,'0'0,"0"25,0-1,0 1,0 0,25 0,-25 0,0-1,0 1,25-25,0 0,0-25,-25 1,24-1,1 0,0-25,0 26,0-1,-1 0,1 50,0 24,-25-24,0 0,0 25,0-26,0 26,-25-50,0 0</inkml:trace>
  <inkml:trace contextRef="#ctx0" brushRef="#br0" timeOffset="321079.6609">24954 14883,'0'0,"0"49,0-24,0 25,0-25,0 24,0-24,0 25,0-26,0 26,0-25,0 0,-50-75,50 75</inkml:trace>
  <inkml:trace contextRef="#ctx0" brushRef="#br0" timeOffset="321375.625">24805 15503,'24'124,"-48"-248,73 248,-24-149,25 0,-25 1,24-1,-24 0,0 25,0-25,24 0,-49 1,50 48,-25 1,-1 0,1 0,0 0,0-1</inkml:trace>
  <inkml:trace contextRef="#ctx0" brushRef="#br0" timeOffset="321519.812">25375 15577,'0'0</inkml:trace>
  <inkml:trace contextRef="#ctx0" brushRef="#br0" timeOffset="321883.9227">24978 15230,'-24'0,"24"25,24-25,-24 25,0-1,0 1,0 0,0 0,0 0,0 0,0-1,0 1,-24 0,24 0</inkml:trace>
  <inkml:trace contextRef="#ctx0" brushRef="#br0" timeOffset="322131.8663">24829 15354,'0'25,"0"0,0 0,0-1,0 1,-74-50,74 50</inkml:trace>
  <inkml:trace contextRef="#ctx0" brushRef="#br0" timeOffset="334920.3244">2257 16396,'-25'-25,"25"50,25-25,-25 25,25-25,0 25,0-25,-25 24,24-24,1 0,0 0,-25 25,-25-25,0 0</inkml:trace>
  <inkml:trace contextRef="#ctx0" brushRef="#br0" timeOffset="335543.8617">2133 16694,'0'0,"25"-25,0 25,0 0,-1-25,1 25,0-25,0 25,0 0,-25 25,0 0,0 0,0 24,0 1,0-1,-25 1,25 0,0-1,-25 1,25-1,25-24,-25-50,0 1,25-1,-25-25,24 1,1-26,-25 26,25-26,0 26,-25-26,0 26,25-26,-25 26,24-26,-24 25,0 26,0-1,0 0,0 0,0 50,0 0,0 0,0 24,0 1,0 0,0-1,25 1,-50-1,25 1,0-25,0 0,25-50,-25 0,0-25,0 26,25-26,-25 0,0 1,25-26,-25 26,0 24,25-25,-25 25,24 25,-24-24,25 48,-25 1,0 0,0 0,0 24,0-24,0 0,25 25,-25-25,0-1,25 1,-25 0,25-25,0 0,-1 0,1 0,0 0,-25-25,25 25,-25-25,0 1</inkml:trace>
  <inkml:trace contextRef="#ctx0" brushRef="#br0" timeOffset="335811.7535">2505 16793,'0'0,"0"25,-25-25,50 0,0 0,-25-25,25 0,0 25,-1-25,1 0,0 25,0 0,0 0,-25 25,0 0,0 0,-25 0,25 24,-25-24,0 0,0 0,1-1,-1 1,0 0,25 0,-25 0,0-25,1 0,-1-25,25 0</inkml:trace>
  <inkml:trace contextRef="#ctx0" brushRef="#br0" timeOffset="335975.6334">2431 16842,'124'100,"-248"-200,273 224,-100-99,-24 0,0 0,25 0,-26-25,1 24,25-24,-25 0,-1 0,26 0,-25 0,0 0,-1-24</inkml:trace>
  <inkml:trace contextRef="#ctx0" brushRef="#br0" timeOffset="339968.6458">3721 17363,'-25'-25,"25"1,-25-1,25 0,-25 0,25 0,-25 1,1-26,24 0,-25 1,25-1,-25 1,25-1,0 0,0 1,0-1,0 25,0-24,0 24,25 25,-25-25,25 0,-1 25,1 0,0 0,0 0,0 25,0-25,-1 25,1 0,-25 0,25-1,-25 1,0 0,-25 0,25 0,0-1,-25 1,1-25,24 25,-25 0,0-25,25 25,-25-25,50-25,0 25,0-25,-1 25,1 0,0 0,-25 25,25-25,0 0,-25 25,0-1,0 1,0 0,-25-25,25 25,-25 0,0-1,0-24,25 25,-24-25,-1 25,0-25,25-25,-25 25</inkml:trace>
  <inkml:trace contextRef="#ctx0" brushRef="#br0" timeOffset="340308.476">3249 16446,'-24'0,"48"0,1 0,0 0,0 0,24 0,-24 0,25 0,-1-25,26 25,-26-25,1 25,-25 0,25 0,-1-25,-24 25,0 0,24 0,-24 0,-50 0,25-25,-24 25,-1-25,0 1,0-1,0-25,25 25,-24-24,-1 24,0 0,25 0,0 1</inkml:trace>
  <inkml:trace contextRef="#ctx0" brushRef="#br0" timeOffset="341475.6347">4217 16793,'-25'0,"25"-25,25 50,0-25,-1 0,1 0,0 0,0 0,0 0,-1 0,-24-25,25 25,-25 25,-25-25,1 0,24 25,-25-25</inkml:trace>
  <inkml:trace contextRef="#ctx0" brushRef="#br0" timeOffset="341711.7321">4167 16966,'-25'-24,"50"48,-50-24,50 0,0 0,0 0,0 0,-1 0,1 0,0 0,0 0,0 0,-1 0,1 0,0 0,0-24,-50 24,0 0</inkml:trace>
  <inkml:trace contextRef="#ctx0" brushRef="#br0" timeOffset="346924.2719">4862 16396,'0'-25,"0"0,0 50,0 0,0 0,0 24,0 1,0 0,0 24,0 0,-25 1,25-1,-25 25,25-49,0 24,0-24,0 0,0-26,0 1,0 0,0-50,0 0,0 1,0-1,0-25,25 1,-25-1,0 0,0 1,25-1,-25 1,25-1,-25 25,24 0,1 25,0 0,0 25,0 0,-1 0,-24 0,25-1,-25 1,0 0,0 0,-25 0,25-1,-24-24,24 25,-25-25,0 0,0 0,0 0,1 0,-1 0,25-25,-25 25,25 25,25 0,0 0,-1 0,1-1,0 1,0 0,0 0,-1-25,1 25,0-25,0 0,0 0,-1-25,1 0,-25 0,25 0,-25 1,0-1,25 25,-25-25,0 0,0 0,0 1,-25 24,25 24,0 1,0 0,0 0,-25 0,25-1,0 26,0-25,-25 0,25 24,0-24,0 0,25-25,-25-25,0 0,0 0,0-24,0-1</inkml:trace>
  <inkml:trace contextRef="#ctx0" brushRef="#br0" timeOffset="347460.0961">5581 16694,'25'24,"-25"1,0 0,0 0,0 24,0 1,0-25,-25 24,25 1,0-25,-25 24,25-24,-25 25,1-25,24-1,-25 1,0-25,0 0,0-25,1 1,24-26,0 25,0 0,0 1,0-26,24 25,-24 0,25 25,0 0,0 0,0 0,-1 25,1 0,0-25,0 25,-25 0,25-25,-25 24,24-24,1 0,-25 25,25-25,-25 25</inkml:trace>
  <inkml:trace contextRef="#ctx0" brushRef="#br0" timeOffset="347895.7911">5804 16966,'0'-24,"0"48,0 1,0 0,0 0,0 0,0 24,0-24,0 0,0 24,0-24,0 0,0 0,0 0,0-50,-25 0,25 0,0 0</inkml:trace>
  <inkml:trace contextRef="#ctx0" brushRef="#br0" timeOffset="348203.3304">5383 16545,'0'-25,"24"25,-24 25,50-25,-25 0,24 0,1 0,0 0,-1 0,1-25,24 25,-49 0,25-25,-25 25,-1 0,1 0,0 0,-50 0,0-25,1 25,-1-24,0 24,-25-25,25 0,1 0</inkml:trace>
  <inkml:trace contextRef="#ctx0" brushRef="#br0" timeOffset="348548.5625">6152 16867,'0'-25,"24"50,1-25,0 0,0 0,24 0,-24 25,25-25,-25 0,24 0,-24 0,0 0,0 0,-1 0,-48 0</inkml:trace>
  <inkml:trace contextRef="#ctx0" brushRef="#br0" timeOffset="348715.478">6350 16694,'-25'24,"50"-48,-25 73,0 1,0-25,0 24,0 1,0-1,0-24,0 25,0-25,25-1,-25 1,-25-50</inkml:trace>
  <inkml:trace contextRef="#ctx0" brushRef="#br0" timeOffset="348831.6438">6672 16917,'25'25,"-50"-50,50 74,0-24</inkml:trace>
  <inkml:trace contextRef="#ctx0" brushRef="#br0" timeOffset="348939.5494">6821 16942,'50'24,"-100"-48</inkml:trace>
  <inkml:trace contextRef="#ctx0" brushRef="#br0" timeOffset="349299.6545">7218 16768,'25'0,"0"0,0 0,-1-25,26 25,-25 0,24 0,-24 0,25 0,-25 0,-1 0,1 0</inkml:trace>
  <inkml:trace contextRef="#ctx0" brushRef="#br0" timeOffset="349476.5242">7392 16520,'0'25,"-25"0,25 24,0 1,0-1,0 26,0-1,0 1,0-26,25 26,-25-1,0-24,25-1,-25 1</inkml:trace>
  <inkml:trace contextRef="#ctx0" brushRef="#br0" timeOffset="350088.3023">7987 16520,'0'0,"0"-25,-25 50,25 0,0 24,0 1,-25 0,25 24,0 0,0 1,0 24,-24-25,24 1,0-1,0-24,0-25,0-1,0-48,0-1,0-25,24 1,-24-1,0 0,25-24,-25 24,25 1,0-1,-25 25,25 1,0 24,-1-25,-24 50,25-25,0 0,-25 24,25-24,-25 25,0 0,0 0,0 0,0-1,-25 1,25 0,-25 0,0-25,25 25,-24-25,-1 0,0 0,0 0,0 0,25 24,25 26,-25-25,25 0,0-1,-25 26,49-50,-24 25,0 0,0-25,0 0,-1 0,1-25,25 25,-50-25,25 0,-1 0,-24 1,-24-51,24 50</inkml:trace>
  <inkml:trace contextRef="#ctx0" brushRef="#br0" timeOffset="350523.5994">8384 16991,'-25'248,"50"-496,-50 546,25-273,0-1,0 1,0-50,0 1,0-1,25-25,-25 25,0-24,25-1,-25 25,25-24,-1 24,-24 50,25 0,-25-1,0 26,0-25,0 24,0-24,0 0,0 0,0 0,0-50,25 0,-25-25,0 26,25-26,-25 25,25 0,-1 25,-24 25,0 25,0-25,25-1,-25 26,0-25,0 0,25-1,0 1,0-50,-1 25,1-24,0-1,0 0,0-25</inkml:trace>
  <inkml:trace contextRef="#ctx0" brushRef="#br0" timeOffset="350927.6656">8930 16718,'0'25,"0"0,0 0,0 24,0 1,0 0,-25 24,25-24,-25-1,0 26,0-26,25 1,-24-1,-1-24,25 0,-25-25,0 0,0-25,25 0,-24 1,24-26,0 0,-25 1,50-1,-25 25,0-24,24 49,1-25,0 25,0 0,0 25,-1-25,1 25,0-1,0-24,0 25,-1 0,-24 0,25 0,0-25,0 24,-25-48</inkml:trace>
  <inkml:trace contextRef="#ctx0" brushRef="#br0" timeOffset="351416.3904">9128 16991,'0'25,"0"-50,0 75,0-25,0-1,0 26,0 0,0-26,0 1,0 25,25-25,-25-1,0-48,0-26,25 25,-25-24,25 24,-25-25,0 1,24 24,-24 0,25 25,-25 25,0 24,0-24,0 25,0-25,0-1,25 26,-25-25,0 0,0-50,0 0,25 0,-25-24,0 24,25-25,-25 25,24-24,-24 24,25 50,-25 0,0-1,0 1,0 25,25-1,-25-24,0 25,0-25,0-1,0 1,25-25,0 25,-25-50,0 0</inkml:trace>
  <inkml:trace contextRef="#ctx0" brushRef="#br0" timeOffset="351795.9401">8756 16619,'0'0,"-25"0,50 0,0 0,0 25,24-25,1 0,-1 0,1 0,25 0,-26 0,1 0,-1 0,1 0,0 0,-26 0,1 25,0-25,0 0,-50-25,0 25,25-25,-25 25,1-25,24 1,-25-1,0-25,0 25,25 1,-25-26</inkml:trace>
  <inkml:trace contextRef="#ctx0" brushRef="#br0" timeOffset="353440.0758">9823 16842,'24'0,"1"0,0 0,0 0,0 0,-1 0,1 0,0 0,0 0,0 0,0-24,-1 24,1 0,0 0,-50 0,0 0</inkml:trace>
  <inkml:trace contextRef="#ctx0" brushRef="#br0" timeOffset="353700.0258">9798 17066,'25'0,"-1"0,1 24,0-48,25 24,-1 0,-24 0,25-25,-25 25,24-25,-24 25,0 0,0-25,-1 25,-48 0,-1 0,0 0</inkml:trace>
  <inkml:trace contextRef="#ctx0" brushRef="#br0" timeOffset="354235.5858">10592 16371,'-25'0,"25"25,0 0,0 0,0 49,0-24,-25 24,25 0,-25 1,25 24,-25-25,25-24,0 24,0-24,0-25,25 0,-25-1,0 1,25-25,0 0,0 0,-25-25,24 25,1-49,0 24,0 0,0-24,-1 24,-24 0,25-25,-25 26,0-1</inkml:trace>
  <inkml:trace contextRef="#ctx0" brushRef="#br0" timeOffset="354432.2723">10864 16867,'0'0,"0"25,0 0,0 0,0-1,0 1,0 0,-24 25,24-26,0 26,0-25,0 0,24-25,-24 24,0 1,0-50,0 1,0-1</inkml:trace>
  <inkml:trace contextRef="#ctx0" brushRef="#br0" timeOffset="354920.2868">11410 16570,'0'24,"0"1,0 25,0-25,0 24,-25 26,25-26,-24 1,24-1,-25 1,0-25,0 24,0-24,25 0,-24 0,-1-25,0 0,0-25,25 0,-25 0,25 1,0-26,0 25,0-24,0-1,0 25,25 0,0 1,0 24,0 24,-1-24,1 25,0 0,0 25,-25-26,25 1,-1 0,1 0,0 0,-25-1,25-24,-25 25,25-50,-1 1</inkml:trace>
  <inkml:trace contextRef="#ctx0" brushRef="#br0" timeOffset="355075.4767">11609 16818,'0'198,"0"-396,0 421,0-174,0-24,0 0,0 0,-25-25,0-25,25 0</inkml:trace>
  <inkml:trace contextRef="#ctx0" brushRef="#br0" timeOffset="355431.8147">11112 16446,'25'0,"0"0,0 0,25 0,-26 0,1 0,25 0,-1 0,-24 0,25 0,-1 0,-24-25,25 25,-25 0,24 0,-24 0,0 0,0 0,-1 0,-48-25,-1 0,0 0,0 0,0 1,25-1,-24 0,-1 0,25 0,-25 1,25-1</inkml:trace>
  <inkml:trace contextRef="#ctx0" brushRef="#br0" timeOffset="356032.3624">11956 16818,'0'0,"25"0,-1 0,26 0,-25 0,0 0,-1 0,26 0,-25 0,0 0,0 0,-1 0,1 0,0 0,-50 0,0 0,1 0,-1-25</inkml:trace>
  <inkml:trace contextRef="#ctx0" brushRef="#br0" timeOffset="356228.3919">12154 16594,'0'50,"0"-100,0 125,0-26,0 1,0 0,0-1,0 1,0-1,-25 1,25-25,0 24,0-24,0 0,0 0,25-50</inkml:trace>
  <inkml:trace contextRef="#ctx0" brushRef="#br0" timeOffset="356383.6096">12502 16892,'24'25,"1"-25,0 0,-25-25,25 25</inkml:trace>
  <inkml:trace contextRef="#ctx0" brushRef="#br0" timeOffset="356482.805">12675 16892,'25'0</inkml:trace>
  <inkml:trace contextRef="#ctx0" brushRef="#br0" timeOffset="356579.0609">12849 16942,'25'49</inkml:trace>
  <inkml:trace contextRef="#ctx0" brushRef="#br0" timeOffset="356895.5391">13047 16842,'0'-24,"25"24,0 0,0 0,-1 0,1 0,25 0,-25 0,24 0,-24 0,0 0,0 0,0 0,-1 0</inkml:trace>
  <inkml:trace contextRef="#ctx0" brushRef="#br0" timeOffset="357079.8717">13271 16545,'-25'0,"25"25,0-1,0 1,0 0,-25 25,25 24,0-24,0 24,0-24,0 24,0-24,0-1,0 1,25-1,-25-24</inkml:trace>
  <inkml:trace contextRef="#ctx0" brushRef="#br0" timeOffset="357392.3839">13742 16371,'-25'25,"25"0,0 24,0 1,0 24,0 1,-25-1,25 25,0 1,-25-26,25 0,0 1,0-26,0-24,25 0,-25 0,25-25,0 0,0-25,-1 0,26 0,-25 1,0-26,-1 0</inkml:trace>
  <inkml:trace contextRef="#ctx0" brushRef="#br0" timeOffset="357948.3367">14039 16892,'0'25,"25"0,-25-1,0 1,0 0,0 25,25-26,-50 26,25 0,0-26,0 26,0-25,0-50,0 0,0 0,0 1,0-1,25-25,-25 1,25 24,-25 0,25 0,-25 0,24 25,1 25,-25 0,0 25,0-26,0 26,0-25,0 24,0-24,25 0,-25-50,0 0,25 1,-25-1,25-25,-25 1,24-1,-24 25,25 0,-25 1,25-1,0 50,-25-1,0 1,0 0,0 25,0-1,0-24,25 25,-25-26,25 1,-25 0,24 0,1-25,0 0,25-25,-1 0,26 0</inkml:trace>
  <inkml:trace contextRef="#ctx0" brushRef="#br0" timeOffset="358391.966">15106 16619,'0'-25,"0"50,0 0,0 0,0 24,0 26,-25-26,25 26,-25-26,1 26,-1-26,0 26,25-50,-25 24,0-24,1 0,24-50,-25 25,0-25,0 0,25-24,-25 24,25-25,0 1,0 24,0-25,0 26,25-1,0 25,0 0,0 0,-1 0,1 25,0-1,0 1,0 0,-25 0,24 0,1-25,0 24,0-24,-25 25,25-25,-25-25</inkml:trace>
  <inkml:trace contextRef="#ctx0" brushRef="#br0" timeOffset="358848.4516">15280 16892,'-25'25,"50"-50,-50 75,25-26,0 1,0 25,0-25,0-1,0 1,0 0,0 0,0 0,0-50,25 0,-25 0,0 0,0 1,24-1,-24 0,0 0,25 0,0 25,-25-24,25 24,-25 24,25-24,-25 25,0 0,0 0,0 0,0 24,0-24,0 0,0 0,25-50,-25 0,0 0,24 0,-24-24,25 24,-25 0,25-24,-25 24,25 25,-25 25,0 24,25-24,-25 0,0 24,0-24,0 0,0 25,0-26,0 1,0-50,0 1,-25-1</inkml:trace>
  <inkml:trace contextRef="#ctx0" brushRef="#br0" timeOffset="359259.3605">14908 16570,'0'-25,"24"25,1 0,0 0,0 0,0 0,-1 0,26 0,-25 0,24 0,1-25,0 25,-1 0,1 0,0 0,-1 0,-24 0,0 0,0 0,-1 25,1-25,-25-25,-25 0,1 25,24-25,-25 1,0-1,0 0,25 0,-25 0,1-24,-1 24,25 0</inkml:trace>
  <inkml:trace contextRef="#ctx0" brushRef="#br0" timeOffset="367947.4715">16421 16421,'-25'0,"25"25,0 24,-25-24,25 0,-25 24,25-24,-25 0,1 0,24 0,-25-25,25 24,0-48,25 24,-1-25,1 25,0 0,0 0,0 25,0-1,-25 1,0 0,0 25,0-26,-25 26,25-25,-25 0,0-1,0-24,25-24,0-1,25 0,0 25,0 0,-25 25,0 0,25 24,-25-24,-25 0,25 0,0 24,0-24,0 0,-75-75,75 25</inkml:trace>
  <inkml:trace contextRef="#ctx0" brushRef="#br0" timeOffset="368115.5879">16545 16396,'49'50,"-98"-100,98 124,-49-49,25 25,-25-25,0 24,0 1,0-1,0-24,0 0,25 0,-25 0,-25-50</inkml:trace>
  <inkml:trace contextRef="#ctx0" brushRef="#br0" timeOffset="368340.1275">16619 16470,'149'-74,"-298"148,323-148,-149 74,-1 0,1 0,-25 25,25-25,-25 25,0-1,0 1,-25 0,25 25,0-26,0 1,0 25,0-25,0-1,0 1,0 0,0 0,0 0,-25-25</inkml:trace>
  <inkml:trace contextRef="#ctx0" brushRef="#br0" timeOffset="368503.5398">16669 16570,'25'0,"-1"0,1 0,0 0,0 0,0 24</inkml:trace>
  <inkml:trace contextRef="#ctx0" brushRef="#br0" timeOffset="368643.5435">16669 16718,'0'0,"25"0,-25-24,24 24,1 0,0 0,0 0,-50 24</inkml:trace>
  <inkml:trace contextRef="#ctx0" brushRef="#br0" timeOffset="368823.9064">16644 16842,'-25'25,"50"-50,-25 50,25-25,0 0,-1 0,1-25,0 25,0 0,-25-24,0 48,-25 1,0 0,0 0,1 0</inkml:trace>
  <inkml:trace contextRef="#ctx0" brushRef="#br0" timeOffset="369175.7692">16446 17090,'223'-49,"-446"98,495-123,-222 74,0-25,-1 25,1-25,-25 25,-1 0,1 0,0 0,-50 0,0 25,1-25,-1 0,0 0,0 0,0-25,1 1,24-1,-25 0,50 50,-25 0,0-1,24 1,-24 25,0-1,0 1,0 0,0-1,0 1,0-1,-24 1,24-25,0 0,0-1,-25 1,0-25,0-25,0 1,1-1</inkml:trace>
  <inkml:trace contextRef="#ctx0" brushRef="#br0" timeOffset="369307.5368">16545 16966,'74'75,"-148"-150,173 175,-74-76,0 1,-1 0,1 0,-25 0,25-25,0 0</inkml:trace>
  <inkml:trace contextRef="#ctx0" brushRef="#br0" timeOffset="370760.3291">17587 16470,'-25'25,"25"0,0 0,0 24,0 1,0 24,0 1,0 24,0 0,-25-24,25 24,-25-25,25 1,0-26,0-24,0 0,0 0,0-50,0 0,0 0,0-24,0-1,0 0,25-24,-25 24,0 1,25-1,-25 1,25 24,-1-25,-24 25,25 25,0 0,0 0,0 0,-1 25,1 0,0 0,0 0,-25-1,0 1,0 0,0 0,0 0,-25-25,25 24,-25 1,0 0,1 0,-1-25,0 0,0 0,0 0,1 0,-1 0,50 0,-25 25,24-25,-24 24,25-24,0 25,0 0,0 0,-1-25,1 0,0 0,-25-25,25 25,0-25,-25 0,24 25,-24-24,25 24,-25-25,25 25,-25-25,0 0,0 0,0 50,0 0,0 0,0 24,-25-24,25 0,0 25,0-26,0 26,0-25,0 0,25-1,-50-48,25-1,0 0,-25-25,25 26</inkml:trace>
  <inkml:trace contextRef="#ctx0" brushRef="#br0" timeOffset="371171.7548">18033 16942,'25'0,"0"0,-1 0,26 0,-25 0,0 0,-1 0,1 0,0 0,0 0,0 0,-50-25</inkml:trace>
  <inkml:trace contextRef="#ctx0" brushRef="#br0" timeOffset="371495.6909">18479 16446,'0'24,"0"1,0 25,0-1,0 1,-24 24,24 1,0-1,-25 1,25-1,0 0,0-24,0 0,0-1,25-24,-25 0,24-25,1 0,0 0,0 0,0-25,-25 0,25 0,-1 1,-24-1,25 0,-25-25</inkml:trace>
  <inkml:trace contextRef="#ctx0" brushRef="#br0" timeOffset="371652.516">18703 17016,'0'25,"0"-50,0 75,0-26,0 1,0 0,0 25,0-26,0 1,0 0,0 0,0 0,0-1,-25-24,25 25</inkml:trace>
  <inkml:trace contextRef="#ctx0" brushRef="#br0" timeOffset="372059.5498">17438 16619,'-25'0,"0"0,25 25,-25 0,25 0,-25-1,25 26,-24 0,-1 24,25-24,0 24,0-24,0-1,25 26,-25-26,24 1,26-1,24-24</inkml:trace>
  <inkml:trace contextRef="#ctx0" brushRef="#br0" timeOffset="372448.4151">18827 16594,'25'25,"-25"0,24 0,1 24,0 1,-25 0,25-1,-25 26,25-26,-25 1,0-1,-25 1,25 0,0-1,-25 1,25-25,-25 24,0-24,25-50</inkml:trace>
  <inkml:trace contextRef="#ctx0" brushRef="#br0" timeOffset="372812.569">19348 16669,'0'0,"0"25,0-1,0 1,24 0,-24 0,0 24,0 1,-24-25,24 24,0 1,-25-25,25 24,-25 1,0-25,25 24,-25-49,1 25,-1-25,0 0,0-25,25 1,-25-1,25 0,-24-25,48 26,-24-1,0 0,0 0,25 0,0 25,0 25,0-25,-1 25,1-25,0 25,0 0,0-1,-1 1,-24 0,25 0,0 0,-25-1,25-24,-25-24</inkml:trace>
  <inkml:trace contextRef="#ctx0" brushRef="#br0" timeOffset="372975.6021">19521 16966,'25'124,"-50"-248,50 298,-25-149,0 0,0 24,0-24,0 0,-25-25,0-25</inkml:trace>
  <inkml:trace contextRef="#ctx0" brushRef="#br0" timeOffset="373443.8466">19075 16594,'-25'-24,"50"24,0 0,-1 0,1 0,0-25,25 25,-1 0,1 0,-1 0,-24 0,0 0,25 0,-26 0,1 0,0 0,0 0,-50 0,25-25,-25 0,25 0,-25 1,1-1,24 0,-25 0,0 0,25 0,-25 1,0-1</inkml:trace>
  <inkml:trace contextRef="#ctx0" brushRef="#br0" timeOffset="374059.6935">19794 16892,'25'0,"0"0,0 0,24 0,-24 0,25 0,-1 0,-24 0,25 0,-26 0,1 0,0 0,0-25,-50 25,0 0,0 0,25-25</inkml:trace>
  <inkml:trace contextRef="#ctx0" brushRef="#br0" timeOffset="374236.2619">20042 16669,'0'49,"0"-98,0 123,0-49,0 25,0-1,0 1,0-1,0 1,0 0,0-1,0 1,25-1,-25-24,0 0,25-25,-25-25</inkml:trace>
  <inkml:trace contextRef="#ctx0" brushRef="#br0" timeOffset="374363.3447">20389 16942,'0'49,"0"-98,25 123,0-74,0 0</inkml:trace>
  <inkml:trace contextRef="#ctx0" brushRef="#br0" timeOffset="374463.6101">20588 16966,'49'25,"-98"-50</inkml:trace>
  <inkml:trace contextRef="#ctx0" brushRef="#br0" timeOffset="374558.8633">20762 16917,'74'99</inkml:trace>
  <inkml:trace contextRef="#ctx0" brushRef="#br0" timeOffset="374991.5611">21010 16743,'24'0,"1"0,0 25,0-25,0 0,-1-25,26 25,-25 0,24 0,-24 0,0 0,0 0,0 0</inkml:trace>
  <inkml:trace contextRef="#ctx0" brushRef="#br0" timeOffset="375160.3657">21233 16470,'-25'25,"50"-50,-50 75,25 0,0-26,0 26,0 24,0-24,0 24,0-24,0 24,25-24,-25 0,0-26</inkml:trace>
  <inkml:trace contextRef="#ctx0" brushRef="#br0" timeOffset="375496.4244">21679 16371,'-25'0,"25"25,-24 0,24 0,-25 24,0 1,25 24,-25-24,25 24,-25 1,25-1,0 0,0-24,25 24,-25-24,25-25,0 0,0-1,24-24,-24 0,0 0</inkml:trace>
  <inkml:trace contextRef="#ctx0" brushRef="#br0" timeOffset="376107.8846">21903 16297,'-25'24,"25"1,0 25,0 0,-25-1,25 26,0-1,0 0,-25 26,25-26,0 25,0-24,-25-26,25 1,25-25,-25-1,0 1,0-50,0 1,0-26,0 25,0-24,0-1,0 0,0 26,0-26,25 0,-25 1,0 24,25 0,0 25,-1 0,1 25,0 0,-25 0,25-1,-25 1,0 0,0 0,0 0,0-1,-25-24,25 25,-25 0,0-25,1 0,-1 0,0 0,0 0,0 0,25 25,25-25,0 25,-25 24,25-24,24 0,-24 0,0-1,25 1,-26-25,26 0,0 0,-1-25,1 1</inkml:trace>
  <inkml:trace contextRef="#ctx0" brushRef="#br0" timeOffset="376635.515">22225 16818,'0'24,"0"1,0 0,0 25,0-26,0 26,0-25,0 0,0 24,0-24,0 0,0-50,0 0,0 0,0-24,25 24,-25 0,0-24,0 24,0 0,25 25,-1 0,-24 25,0 0,25-1,-25 1,0 25,0-25,0 24,0-24,0 0,25-50,-25 0,0-24,0 24,0 0,25-25,-25 26,25-1,-25 0,24 0,1 50,-25 0,0 0,25-1,-25 1,0 0,0 25,0-26,0 1,25 0,-25 0,25-25</inkml:trace>
  <inkml:trace contextRef="#ctx0" brushRef="#br0" timeOffset="376871.1651">22498 16818,'25'0,"-1"0,-24 24,25-24,0 0,0 25,0-25,-1 0,-24-25,25 25,0 0,0 0</inkml:trace>
  <inkml:trace contextRef="#ctx0" brushRef="#br0" timeOffset="377635.2152">23192 16446,'25'24,"-25"1,0 0,0 0,0 24,0 1,0-25,-25 24,25 1,0 0,-24-1,24 1,-25-25,0 24,0-24,0 0,1-25,24 25,-25-25,0 0,0 0,0-25,25 0,-24 50,48-25,-24-25</inkml:trace>
  <inkml:trace contextRef="#ctx0" brushRef="#br0" timeOffset="378247.5859">23267 16272,'0'25,"0"-1,0 1,0 0,-25 0,25 0,0 24,-25-24,0 25,25-1,-24 1,-1 0,0-1,0 26,0-26,25 1,-24-1,-1 1,25 0,0-26,0 26,0-25,0 0,0-1,0 1,0 0,25-25,-1 25,1-25,-25-25,25 25,0 0,0-25,24 0,-49 1,25-26,0 25</inkml:trace>
  <inkml:trace contextRef="#ctx0" brushRef="#br0" timeOffset="378755.8008">23316 16818,'0'24,"0"1,0 0,0 0,0 24,0-24,0 25,0-25,0-1,0 1,0 0,0-50,25 0,-25 1,0-26,25 25,-25 0,25 1,0-1,-25 50,24-1,-24 1,-24 25,24-25,0-1,0 1,0 0,0 0,24-25,-24-25,0 0,25 0,-25 1,25-1,0 0,-25 0,25 0,-1 25,-24 25,0 0,0 25,0-26,0 1,25 0,-25 0,25-25,0 0,0 0,-1-25</inkml:trace>
  <inkml:trace contextRef="#ctx0" brushRef="#br0" timeOffset="379027.5925">23614 16396,'25'0,"-25"25,25 0,-1-1,1 1,-25 25,25-1,0 1,-25 0,25-1,-25 1,0-1,0 26,0-26,-25 1,25 0,-25-1,25 1,-25-25,25-1,-25 1</inkml:trace>
  <inkml:trace contextRef="#ctx0" brushRef="#br0" timeOffset="379447.6201">24135 16495,'0'25,"0"0,0 24,25-24,-50 25,25-25,0 24,0 1,-25-1,25-24,-25 25,25-1,-24-24,-1 0,25 0,-25 0,0-25,25 24,-25-24,1 0,-1 0,0 0,25-24,-25-1,25 0,0 0,0 0,0-24,25 24,0 25,-25-25,25 25,-1 0,1 0,0 25,0 0,0-25,-1 25,-24-1,25 1,0-25,-25 25,25-25,0 25,-1-50</inkml:trace>
  <inkml:trace contextRef="#ctx0" brushRef="#br0" timeOffset="379883.3498">24234 16842,'0'0,"50"75,-50-50,0-1,0 1,0 0,25 0,-25 0,0-1,0-48,24-1,-24 0,25 0,-25 0,25 25,-25-24,0 48,25 1,-25 0,0 0,-25 0,25-1,0 1,25-25,0-25,-25 1,0-1,24 0,1 0,0 0,0 50,-25 0,0 0,0 0,25-1,-25 1,0 0,0 0,24 0,-48-25,-1-25</inkml:trace>
  <inkml:trace contextRef="#ctx0" brushRef="#br0" timeOffset="380199.8144">23837 16321,'25'0,"0"0,-25 25,25-25,24 0,-24 0,25 25,24-25,-24 0,-1 0,1 25,0-25,-26 0,26 25,-25-25,0 0,-1 0,-24-25,0 0,-24 0,24 0,-25 1,25-1,-25-25,0 25,0 1</inkml:trace>
  <inkml:trace contextRef="#ctx0" brushRef="#br0" timeOffset="380671.9697">24532 16570,'0'24,"25"-24,-25 25,24-25,1 0,0 25,0-25,0 0,-1 0,1 0,0 0,25 25,-26-25,1 0</inkml:trace>
  <inkml:trace contextRef="#ctx0" brushRef="#br0" timeOffset="380815.5838">24656 16768,'0'25,"0"-50,25 50,-1-25,26 25,-25-25,24 0,-24 0,0 0,0 0,-50-75</inkml:trace>
  <inkml:trace contextRef="#ctx0" brushRef="#br0" timeOffset="381115.6032">25028 16619,'0'0,"-25"25,25 0,0 0,25-1,-25 26,0-25,25 24,0 1,-25-25,24 0,1 24,0-49,0 0,24-25,-24-24,0 24,-25 0,0-24,25 24,-25 0,0-25,-25 26,-25-26,26 25,-1 25,-25 25,25 0,1-25,-26 25,25-25,0 24</inkml:trace>
  <inkml:trace contextRef="#ctx0" brushRef="#br0" timeOffset="381456.0812">24854 16321,'25'0,"0"0,0 0,0 25,-1-25,26 0,0 0,-1 0,-24 25,25-25,-1 0,-24 0,0 0,24 0,-24-25,-25 0,0 1,0-26,0 0,-49 1,24 49</inkml:trace>
  <inkml:trace contextRef="#ctx0" brushRef="#br0" timeOffset="395348.1457">9773 17859,'0'-24,"0"-1,0 0,0 0,0 0,0 1,0-1,0 0,-25 50,25 0,0 24,-25 26,25-26,0 26,-24-1,24 0,0 1,0-1,0-24,0-1,0 1,0-25,0 0,0-50,-25 25,25-50,0 25,0-49,25 24,-25 1,0-26,24 26,-24-1,25 1,0 24,-25 0,25 0,0 0,-1 25,1 0,0 0,0 25,0 0,-25 0,24 0,-24-1,-24 1,24 0,0 0,-25 0,0-1,0-24,25 25,-25 0,1-25,-1 0,25 25,-25-25,0 0,25 25,0-1,25 1,-25 0,25-25,-25 25,25 0,-1-1,1-24,0 0,0 25,0-50,-1 25,1-24,0 24,-25-25,25 0,-25 0,25 25,-25-25,0 1,25-1,-25 50,-25-25,25 24,0 1,0 0,0 25,0-26,25 1,-25 0,0 0,24-25,-24 25,25-1,-25-48,0-1,0-25</inkml:trace>
  <inkml:trace contextRef="#ctx0" brushRef="#br0" timeOffset="395491.3093">10071 17909,'25'0,"-50"0,50 25,-1-25,1 0</inkml:trace>
  <inkml:trace contextRef="#ctx0" brushRef="#br0" timeOffset="395852.5846">10319 18033,'25'0,"-1"0,1 0,0 0,0 0,0 0,-1 0,1 0,0 0,-50 0</inkml:trace>
  <inkml:trace contextRef="#ctx0" brushRef="#br0" timeOffset="396007.7625">10319 18182,'49'25,"-98"-50,123 50,-49-25,0 0,24 0,-24 0,0 0,0 0,-50-75,50 75</inkml:trace>
  <inkml:trace contextRef="#ctx0" brushRef="#br0" timeOffset="396652.4651">10889 17711,'0'24,"0"1,0 0,0 25,0-1,0 1,-25 24,25 1,0 24,0-25,-24 1,24-26,0 1,0-25,24 24,26-24,-25-50,0 0,-1 1,26-1,-25 0,0-25,-1 26,1-26,0 25,-25-24,25 24,-25 0,0 50,0 0,0-1,0 1,0 0,0 0,0 0,0 24,0-24,0 0,0 0,0-1,25 1,-50-50,25 1,0-26,-25 0</inkml:trace>
  <inkml:trace contextRef="#ctx0" brushRef="#br0" timeOffset="396796.2834">11187 17909,'25'50,"-50"-100,75 100,-50-26,24-24,1 0,-25-24</inkml:trace>
  <inkml:trace contextRef="#ctx0" brushRef="#br0" timeOffset="397331.5666">12055 17785,'-25'0,"25"25,0 24,-25 1,25 0,-24 24,24 0,0 1,0-1,0 1,0-1,0-24,24-1,1 1,0-25,0 0,0-50,24 0</inkml:trace>
  <inkml:trace contextRef="#ctx0" brushRef="#br0" timeOffset="397572.3554">12328 18058,'0'25,"0"-1,0 1,0 0,0 25,0 24,0-24,0-26,0 26,0-25,0 0,25-1,-25 1,0-50,0 1,0-26</inkml:trace>
  <inkml:trace contextRef="#ctx0" brushRef="#br0" timeOffset="397711.7811">12353 17760,'25'0,"-50"0,50 25,-1 0,1 0,0-1,-25 1,25-25</inkml:trace>
  <inkml:trace contextRef="#ctx0" brushRef="#br0" timeOffset="397951.572">12477 18107,'25'25,"-1"-25,1 0,0 0,0 0,0 0,-1 0,1 0,0 0,-50-25</inkml:trace>
  <inkml:trace contextRef="#ctx0" brushRef="#br0" timeOffset="398127.5283">12477 18281,'0'0,"25"0,-1 0,-24 25,25-25,0 0,0 0,0 0,-1 0,1 0,0 0</inkml:trace>
  <inkml:trace contextRef="#ctx0" brushRef="#br0" timeOffset="398463.8271">12898 17859,'0'25,"0"0,-24 25,24-1,0 26,0-26,0 1,0-1,0 1,0 0,0-1,0 1,0-25,24-1,-24-48,-49-76,49 76</inkml:trace>
  <inkml:trace contextRef="#ctx0" brushRef="#br0" timeOffset="398652.0569">13072 18281,'0'0,"0"25,0 0,0-1,0 1,-25 0,25 0,0 0,0-1,-25-24</inkml:trace>
  <inkml:trace contextRef="#ctx0" brushRef="#br0" timeOffset="398892.2335">13320 18132,'25'0,"0"25,0-25,-25 25,24-25,-24-25,25 25</inkml:trace>
  <inkml:trace contextRef="#ctx0" brushRef="#br0" timeOffset="398997.541">13543 18132,'75'25</inkml:trace>
  <inkml:trace contextRef="#ctx0" brushRef="#br0" timeOffset="399203.885">13841 18306,'-25'25,"25"-1,0 1,0 0,0 25,0-26,-25 1</inkml:trace>
  <inkml:trace contextRef="#ctx0" brushRef="#br0" timeOffset="399815.3287">14163 17934,'0'25,"0"-1,0 1,0 25,0-1,0 1,0-25,0 24,0 1,0-25,0 24,25-73,-25-1,0-25,25 1,-25-1,25 0,-25 1,0 24,25 0,-25 0,24 1,-24 48,25-24,-25 25,0 25,0-25,25 24,-25 1,0-25,0-1,0 26,25-50,-25 25,25-50,-25 0,0-24,0 24,25-25,-25 25,24-24,-24 24,0 0,25 25,-25 25,0 0,25 24,-25-24,0 25,0-1,25-24,-25 25,25-25,-25-1,24-24,-24 25,25-25,0-25,-25 1,25-1,0 0,-25-25,0 26,24-26</inkml:trace>
  <inkml:trace contextRef="#ctx0" brushRef="#br0" timeOffset="400031.4399">14660 17686,'24'25,"-48"-50,73 74,-49-24,25 25,-25-25,25-1,0 26,-25-25,24 24,1 1,-25 0,0-1,25 1,-25-25,0 24,0 26,-25-26,25 1,-25-1,25 1,-24 0,-51-75,50 50,-24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2:57:35.7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868 943,'0'-25,"25"25,-25-25,25 25,0 0,-1 0,1 0,0 0,-25 25,25-25,0 25,-25-1,24-24,-24 25,0 0,0 0,-24 0,24-1,-25 1,0 0,25 0,-25 0,0 24,1-49,-1 25,0 0,0 0,0-25,1 24,-1-24,0 0,0-24,50 24,0 0,0 0,-1 0,1 0,0-25,0 25,0 0,-1 0,1 0,0 0,0 0,0 0,-25 25</inkml:trace>
  <inkml:trace contextRef="#ctx0" brushRef="#br0" timeOffset="204.4462">1339 1364,'0'25,"25"0,-50-50</inkml:trace>
  <inkml:trace contextRef="#ctx0" brushRef="#br0" timeOffset="4583.7911">2282 992,'0'-25,"25"25,0 0,-1-24,1 24,25 0,-25 0,24-25,1 25,-1 0,1 0,-25 0,25 0,-26-25,1 25,0 0,0 0</inkml:trace>
  <inkml:trace contextRef="#ctx0" brushRef="#br0" timeOffset="4780.1844">2555 819,'-25'-25,"25"50,0-1,-25 1,25 0,-25 25,25 24,-24-24,-1-1,0 1,0 24,0-24,1-1,24-24,-25 25,25-25,25-75</inkml:trace>
  <inkml:trace contextRef="#ctx0" brushRef="#br0" timeOffset="4927.7811">2381 1215,'0'0,"25"-24,-25-1,25 0,0 50,-25 0,0-1,0 26,0 0,0-1,0 1,0-1,-25 26,25-26,0 26,0-25,0-26,0 26</inkml:trace>
  <inkml:trace contextRef="#ctx0" brushRef="#br0" timeOffset="5087.5254">2555 1339,'0'0,"0"-24,25 24,-1-25,1 25,0 0,0 0,25 0,-26 0,1 0,0 25,0-25,0 0</inkml:trace>
  <inkml:trace contextRef="#ctx0" brushRef="#br0" timeOffset="5388.1396">2679 1166,'0'-25,"0"50,0 0,0-1,0 26,0-25,0 24,0 1,0 0,-25-26,25 26,0-25,-25 24,25-24,-25 0,1 0,-1-25,0 0,0-25,25 0,25 25,0 0,0-25,24 25,-24 0,0-24,25 24,-26 0,26 0,-25-25,0 25,-1 0,1 0,0 0,0 0,0 0</inkml:trace>
  <inkml:trace contextRef="#ctx0" brushRef="#br0" timeOffset="5672.5218">3101 918,'0'-25,"24"0,1 25,0 0,25-25,-26 25,26 25,0-25,-1 0,1 0,-1 0,-24 0,0-25,0 25,0 0,-1 0,-48 0,-1 0</inkml:trace>
  <inkml:trace contextRef="#ctx0" brushRef="#br0" timeOffset="5844.7399">3299 695,'0'24,"0"26,0-25,0 49,25-24,-25-1,0 1,0 0,0-1,0-24,0 0,0 0,0-50</inkml:trace>
  <inkml:trace contextRef="#ctx0" brushRef="#br0" timeOffset="6051.8072">3473 645,'24'25,"-24"0,0-1,0 1,0 25,0-1,0 1,0 0,0-1,0 1,0-25,0 24,0-24,0 0,0 0,0-1</inkml:trace>
  <inkml:trace contextRef="#ctx0" brushRef="#br0" timeOffset="6204.8393">3373 943,'0'0,"25"0,0 24,0-24,0 0,-25 25</inkml:trace>
  <inkml:trace contextRef="#ctx0" brushRef="#br0" timeOffset="6339.9963">3349 1116,'24'0,"1"-25,0 25,0 0,-25-24,25 24,-25 24</inkml:trace>
  <inkml:trace contextRef="#ctx0" brushRef="#br0" timeOffset="6620.4139">3125 1315,'-24'0,"48"0,1 0,0-25,0 25,24-25,-24 0,25 25,-1-25,1 25,-25-24,24 24,-24 0,0-25,0 25,0 0,-50 25,0-1,0 1,0 0,-24 0,24 0,-25 24,26 1,-26-25,0 24,1 1,-1-1,25-24,1 0,-1 0,0-25</inkml:trace>
  <inkml:trace contextRef="#ctx0" brushRef="#br0" timeOffset="6781.0571">3373 1339,'25'0,"0"0,0 0,0 25,-1-25,1 25,0-25,0 25,0-25,-1 0,-24 25,25-25,-74-25,24 25,0 0</inkml:trace>
  <inkml:trace contextRef="#ctx0" brushRef="#br0" timeOffset="7100.0006">3349 1488,'24'-25,"1"25,0 0,0 0,-25-24,25 24,-1 0,-48 24,24 1,-25 0,0 0,25 0,-25-1,25 1,0 0,0 0,0 0,-25-25,50 0,0 0,0-25,0 25,-1-25,1 25,0-25,0 25,0 0,-1-25,1 25,0-24,0 24,0-25</inkml:trace>
  <inkml:trace contextRef="#ctx0" brushRef="#br0" timeOffset="7456.4583">3820 1017,'25'0,"-25"-25,25 25,24 0,-24 0,25-25,-26 25,26 0,-25 0,24 0,-24-24,0 24,0 0,-50 0,0 24,0 1,1 0,-1 0,25 0,-25-1,25 26,0 0,0-26,0 26,0 24,0-24,0 0,0-1,0 1,-25-1,25 1,0-25,0 0,0 0,0-1,0-48,0-1,-25-25,25 25,0 0</inkml:trace>
  <inkml:trace contextRef="#ctx0" brushRef="#br0" timeOffset="7588.3024">4118 1290,'0'0,"0"-25,24 25,1 0,0 25,0-25,0 0,-1 25,1-25,0 0,0 24,0-24,-1 25</inkml:trace>
  <inkml:trace contextRef="#ctx0" brushRef="#br0" timeOffset="7863.9185">4564 868,'25'0,"0"0,-1 0,1 0,0 25,0-25,0 0,-1 25,-24 0</inkml:trace>
  <inkml:trace contextRef="#ctx0" brushRef="#br0" timeOffset="8388.1994">4539 1042,'0'25,"0"-1,25-24,-25 25,0 25,0-25,0-1,25 26,-25-25,0 24,0-24,0 25,0-25,0-1,0-48,0-1,0 0,25 0,-25 0,24-24,1-1,0 25,-25 1,25-1,0 0,-1 25,1 0,-25 25,0 0,0-1,0 1,0 0,-25 0,25 0,0-1,25-48,0 24,0 0,0-25,0 25,-1 0,-24 25,25-25,-25 24,0 1,-25 0,1 0,24 0,-25-1,0-24,25 25,-25-25,25-25,0 1,0-1,-50-50,75 51</inkml:trace>
  <inkml:trace contextRef="#ctx0" brushRef="#br0" timeOffset="9228.2198">5209 918,'0'-25,"25"25,-25 25,25 0,-25-1,0 1,24 0,-24 0,0 0,25-1,0-48,0 24,0-25,24 0,-24 25,0-25,24 25,-24-25,0 25,0 0,0 0,-1 0,1 0,-25 25,25-25,-25 25,0 0,0 0,-25-1,0-24,1-24,-1 24,25-25,-25 0,25 0,-25-24,25 24,-25-25,25 1,-24 24,24-25,-25 50,25 25,0 0,0 24,0 1,0 24,0-24,0 24,0 1,0-26,0 26,0-26,-25 1,25 0,0-26,0 1,0 0,-25-50,0 0,1 1,24-1,-25 0,25 0,-25 25,25-25,0 1,25-1,0 25,-1 0,1 0,0 0,25 0,-26 0,1 0,0 25,0-25,0 0,-25 24,0 1,-25 0,0 0,0 0,0-1,1 1,-1 25,-25-25,1-1,24 1,-25-25,25 25,1-25,-1 0,50 0,-1 0,26 0,-25 0,24-25,1 25,0 0,-1-25,1 25,-1 0,-24 0,25-24,-1 24,1-25,-25 25,25-25</inkml:trace>
  <inkml:trace contextRef="#ctx0" brushRef="#br0" timeOffset="9440.1383">5904 1067,'0'0,"0"-25,24 25,1-25,25 25,-25 0,24 0,1 0,-1 0,-24-25,0 25,25 0,-26 0,-24-25</inkml:trace>
  <inkml:trace contextRef="#ctx0" brushRef="#br0" timeOffset="9952.7234">6176 695,'-24'-25,"-1"0,25 50,0 24,0 1,0 0,25 24,-25 0,0 26,0-26,0 0,-25 1,25-1,0-24,0-1,0 1,0-25,0 0,0-50,25 0,-25-25,0 26,0-26,0 25,0-24,-25 24,25 0,0 0,-25 0,25 50,-25-25,0 25,25 0,-24 0,-1 24,25-24,-25 0,25 0,0-1,25-48,0-1,-25-25,24 25,1-24,25-1,-25 1,-1-1,1 0,0 1,0-1,0-24,-1 49,1-25,-25 1,25 24,-25 0,25 25,0 0,-25-25,24 25,1 0,0 25,0-25,0 0,-1 0,1 0,0 0,-25 25,0 0,-25 0,0-1</inkml:trace>
  <inkml:trace contextRef="#ctx0" brushRef="#br0" timeOffset="10348.1363">6350 1067,'25'0,"0"0,-1 0,1-25,0 25,0-25,0 25,-1-25,1 25,0-25,0 25,-50 0,25 25,-25-25,25 25,0 0,-25 0,25-1,0 26,0-25,0 24,0 1,0 0,0-1,0 1,0-25,0 24,0 1,0-25,0-1,0 1,0 0,-24-25,-1 0,25-25,-25 0,0 1,25-26,-25 0,25 1,0-1,-24 1,24-1,0 25,0 0,0 50,0 0,0 0,-25 0,25-1,-25 1,25 25,0-25,-25-25,25 24</inkml:trace>
  <inkml:trace contextRef="#ctx0" brushRef="#br0" timeOffset="10491.6537">6623 1315,'25'0,"-1"24,1 1,0 0,0-25,0 25,24-25,-24 0,0 0,-25 25,25-25,-50-25,0 25</inkml:trace>
  <inkml:trace contextRef="#ctx0" brushRef="#br0" timeOffset="78715.586">4514 2480,'25'0,"-25"25,25 0,-25 0,0 0,0-1,-25 26,25 0,-25-1,25 1,-24-25,-1 24,0 1,-25-25,26 24,-1-24,-25 0,25 0,-24-25,24 25,0-25,-24-25,24 0,0 0,0 0,25-24,-25 24,25 0,25 0,-25 1,25-1,0 25,0-25,-1 25,1 0,25 25,-25-25,24 25,-24-1,0-24,0 25,-1 0,1 0,0 0,0-1,-25 1,25 0</inkml:trace>
  <inkml:trace contextRef="#ctx0" brushRef="#br0" timeOffset="78876.6363">4589 2877,'0'25,"25"0,-25 0,0 0,0-1,0 1,0 0,0 0,24 0,-24-1,0 1,0 0,-24 0,-1-25</inkml:trace>
  <inkml:trace contextRef="#ctx0" brushRef="#br0" timeOffset="79203.637">4093 2480,'-25'-24,"50"-1,0 25,-1 0,1 0,0 0,25 0,-26 0,26 0,0 0,-1 0,1-25,-1 25,1 0,-25 25,0-25,-1 0,1 0,0 0,0 0,-50 0,0-25,0 0,1 0,24 1,-25 24,25-25,-25 0</inkml:trace>
  <inkml:trace contextRef="#ctx0" brushRef="#br0" timeOffset="79427.947">4986 3026,'-25'0,"25"25,0 0,0 0,0-1,0 1,-25-74,25 73</inkml:trace>
  <inkml:trace contextRef="#ctx0" brushRef="#br0" timeOffset="79612.8588">5259 2877,'0'-24,"24"24,1 0,0-25,0 25,0 0,-1 0</inkml:trace>
  <inkml:trace contextRef="#ctx0" brushRef="#br0" timeOffset="79683.831">5457 2828,'25'-25,"0"0</inkml:trace>
  <inkml:trace contextRef="#ctx0" brushRef="#br0" timeOffset="79783.9428">5730 2729,'25'0,"-1"24</inkml:trace>
  <inkml:trace contextRef="#ctx0" brushRef="#br0" timeOffset="79915.8034">5928 2803,'0'25,"25"-25,-25 25,25-1,-25 1,-25-25,0 25</inkml:trace>
  <inkml:trace contextRef="#ctx0" brushRef="#br0" timeOffset="81195.7473">6921 2431,'0'25,"0"24,0-24,-25 25,25 24,-25-24,25-1,-25 1,0 24,0-49,1 25,-1-1,0-24,0 0,0 0,1-25,-1 0,0 0,0-25,25 0,-25 0,25-24,0-1,0 25,0-24,0 24,25 0,-25 0,25 1,0 24,0-25,-1 25,1 25,25-25,-25 24,-1 1,1-25,0 25,-25 0,25 0,0-1,0 1,-1-25</inkml:trace>
  <inkml:trace contextRef="#ctx0" brushRef="#br0" timeOffset="81500.1626">7069 2778,'0'25,"0"0,0 0,0-1,25 1,-25 0,0 25,0-26,0 1,0 0,0 0,0 0,0-50,0 0,0 0,0-24,0-1,0 25,0-24,0 24,25 0,-25-25,25 26,0 24,-1 0,1 0,0 24,0-24,0 25,-1 0,1 0,-50-25</inkml:trace>
  <inkml:trace contextRef="#ctx0" brushRef="#br0" timeOffset="81788.2678">6524 2282,'24'0,"1"0,25 0,-1 0,-24 0,25 0,-1 0,1 0,25 0,-51-25,26 25,0 0,-26 0,1 0,0-25,0 25,0 0,-25-24,-25-1,0 25,25-25,-50 0</inkml:trace>
  <inkml:trace contextRef="#ctx0" brushRef="#br0" timeOffset="82100.2336">7640 2059,'25'0,"-25"25,0-1,24 1,-24 25,0-1,25 1,-25 0,0-26,0 26,0-25,0 0,0-1,-25-24,25-24</inkml:trace>
  <inkml:trace contextRef="#ctx0" brushRef="#br0" timeOffset="82320.1439">7764 2059,'25'0,"-1"0,1 0,-25 25,25-25,0 24,-25 1,0 0,25 0,-25 0,-25-1,25 1,0 0,0 0,0 0,0-1,0 1,0 0,0 0,0 0,-25-1</inkml:trace>
  <inkml:trace contextRef="#ctx0" brushRef="#br0" timeOffset="82479.7014">7714 2282,'25'0,"0"0,0 0,-1 0,1 0,-25 25</inkml:trace>
  <inkml:trace contextRef="#ctx0" brushRef="#br0" timeOffset="82607.9373">7739 2381,'0'25,"25"-50,0 25,-1 0,1-25,0 25,0 0</inkml:trace>
  <inkml:trace contextRef="#ctx0" brushRef="#br0" timeOffset="82952.2973">7541 2679,'24'-25,"1"25,0-25,25 25,-26-25,26 25,-25-24,24-1,1 25,0-25,-1 25,-24 0,0-25,0 25,0 0,-50 0,0 25,0 0,-25-25,26 49,-26-24,25 25,-24 0,24-26,25 1,0 25,0-25,25-1,-1-24,1 0,0 0,0-24,0 24,-1-25,1 0,0 0,0 0,0 1,0-1,-25 0,24 0,-48 0,-1 25</inkml:trace>
  <inkml:trace contextRef="#ctx0" brushRef="#br0" timeOffset="83111.7931">7689 2679,'0'0,"-24"25,-1-25,25 25,0-1,-25 1,25 25,0-25,-25-1,25 26,0-25,-25 0,25 24,0-24,-24 0,24 0,-25-1,25 1,-25-50,25 1</inkml:trace>
  <inkml:trace contextRef="#ctx0" brushRef="#br0" timeOffset="83292.0957">7590 2803,'25'0,"-25"25,25 0,-25-1,49 1,-24 0,0 25,0-26,24 1,-24 25,25-25,-25-25,24 24,1-24,-25 0,24 25,-24-25,0 0,25 0,-26-25,1 25,0-24</inkml:trace>
  <inkml:trace contextRef="#ctx0" brushRef="#br0" timeOffset="83840.5759">8508 2307,'0'-25,"25"50,-25 0,0-1,25 26,-25 24,24 1,-24-1,0 26,0-26,0 0,25-24,-25 0,0-1,25-24,-25 0,0-50,25 25,-25-50,0 26,25-26,-25-24,24-1,1 1,0-1,0 1,0 24,-1-24,1 24,0 1,-25-1,25 0,0 26,-25-1,24 25,-24-25,25 50,-25 0,25-1</inkml:trace>
  <inkml:trace contextRef="#ctx0" brushRef="#br0" timeOffset="84087.9791">9252 2257,'0'0,"-25"-25,50 25,0 0,0 25,0-25,-1 0,1 25,0-25,-25 25,25-25,0 25,-25-1,-25-24</inkml:trace>
  <inkml:trace contextRef="#ctx0" brushRef="#br0" timeOffset="84588.6159">9153 2406,'0'25,"0"0,25-1,-25 1,0 0,25 0,-25 0,0-1,0 26,0-25,0 25,0-26,0 1,0 0,0 0,0-50,0 0,24-24,-24 24,25-25,0 0,0 1,0-1,-1 25,1 1,0-1,0 25,0 25,-25-1,0 26,0-25,0 24,-25-24,25 25,0-25,0 0,25-50,-1 25,1-25,0 0,0 0,0 25,-1 0,1-25,0 25,0 25,0 0,-25 0,-25 0,25 0,-25-1,25 1,-25 0,0 0,1 0,-1-25,-25 24,25-24,1 25,24-50,-25 25,25-49,0 24,25-25,-25 26</inkml:trace>
  <inkml:trace contextRef="#ctx0" brushRef="#br0" timeOffset="84867.8976">9872 2456,'0'0,"-25"0,50-25,0 25,0 0,0 0,-1 0,26 0,-25 0,25 0,-26 0,26 0,-25 0,0 0,24 0,-24 0,-25 25,25-25</inkml:trace>
  <inkml:trace contextRef="#ctx0" brushRef="#br0" timeOffset="85387.8336">10740 2034,'0'-25,"0"50,0 0,0 0,-24-1,-1 1,25 0,-25 0,0 0,25-1,-25-24,50 0,-25 25,25 0,-50 0,25 0,0-1,-25 1,25 0,0 0,25 0,-25-1,25 1,-25 0,0 0,0 0,-25 24,25 1,0-25,0 24,-25-24,25 0,0 0,0 0,0-1,0-48,25-26,-25 25,0-24</inkml:trace>
  <inkml:trace contextRef="#ctx0" brushRef="#br0" timeOffset="85579.9437">10914 2059,'25'0,"-25"25,0-1,0 26,-25 0,25-1,0 1,0-1,0 26,0-26,0 26,0-26,-25 26,25-25,0-26,25 1,-25 0,0-50,0 0,0-24,0 24,0-25,0-24</inkml:trace>
  <inkml:trace contextRef="#ctx0" brushRef="#br0" timeOffset="85828.0871">11013 2208,'0'0,"0"-25,25 0,-25 0,25 25,-25-25,25 25,-1 0,-24 25,0 0,25 0,-25 0,-25 24,25-24,0 25,0-26,0 26,0 0,0-1,0-24,0 25,-24-1,24 1,0-25,0 0,0-1,0 1,0 0,0 0,-25-50,25 0,-25 0</inkml:trace>
  <inkml:trace contextRef="#ctx0" brushRef="#br0" timeOffset="85960.21">10939 2406,'25'0,"-1"0,1 25,0-25,0 0</inkml:trace>
  <inkml:trace contextRef="#ctx0" brushRef="#br0" timeOffset="86099.6126">10939 2555,'0'-25,"25"25,-1 0,1 0,0 0,0 0,0 0,-1 0,-48 25,-1 0</inkml:trace>
  <inkml:trace contextRef="#ctx0" brushRef="#br0" timeOffset="86307.6457">10691 2877,'0'0,"0"25,25-25,-1 0,1-25,0 25,25 0,-1 0,1-24,-1 24,1 0,0 0,-1 0,-24 0,25 0,-1 0,-24 0,0 0,-50 0,0 0</inkml:trace>
  <inkml:trace contextRef="#ctx0" brushRef="#br0" timeOffset="86636.3792">11559 1960,'25'0,"0"0,-1 0,26-25,0 25,-26 0,26 0,0 0,-1 0,1 0,-25 0,24 0,-24 0,0-25,0 25,-50 25,0-25,0 0</inkml:trace>
  <inkml:trace contextRef="#ctx0" brushRef="#br0" timeOffset="86816.7329">11683 1860,'-25'0,"50"0,-25 25,0 0,25 0,-25 24,0-24,0 0,0 25,0-1,0-24,0 25,0-26,0 1,0 0,0-50,25 0</inkml:trace>
  <inkml:trace contextRef="#ctx0" brushRef="#br0" timeOffset="87035.6172">11931 1736,'0'-24,"25"24,-25 24,0 1,0 25,0-1,0 1,0 0,0-1,0 1,0-1,-25 1,25-25,0 24,0-24,0 0,0 0,0 0,-25-50</inkml:trace>
  <inkml:trace contextRef="#ctx0" brushRef="#br0" timeOffset="87195.8335">11733 2059,'24'0,"1"0,0 0,0 0,0 0,-1 25</inkml:trace>
  <inkml:trace contextRef="#ctx0" brushRef="#br0" timeOffset="87339.6579">11733 2208,'24'0,"1"-25,0 25,0 0,0 0,-1 0,1 0,0 0,-50 0</inkml:trace>
  <inkml:trace contextRef="#ctx0" brushRef="#br0" timeOffset="87631.8138">11509 2456,'0'0,"-24"0,24 24,24-48,1 24,25 0,-25-25,24 25,26-25,-26 25,1-25,-1 0,1 25,-25-24,24-1,-24 25,0-25,-50 50,25 0,-25-1,-24 1,24 0,-25 25,1-1,-1 1,1-1,-1 1,0 0,1-1,24 1,0-25,0 0,25-1,-24-24,24-24,0-1</inkml:trace>
  <inkml:trace contextRef="#ctx0" brushRef="#br0" timeOffset="87796.3818">11757 2530,'0'0,"25"0,25 0,-25 0,24 0,-24 0,0 0,24 0,-24 25,25-25,-25 0,-1 25,26-25,-25 0,-25 24,25-24,-50 0,0 0,0 0,0 0</inkml:trace>
  <inkml:trace contextRef="#ctx0" brushRef="#br0" timeOffset="87960.3388">11857 2505,'0'25,"24"-25,1 25,-25 0,25-1,-25 1,0 0,25 0,-25 0,0 0,0-1,0 1,-25 0,0 0,25 0,-25-25,1 24</inkml:trace>
  <inkml:trace contextRef="#ctx0" brushRef="#br0" timeOffset="88124.0339">11708 2853,'0'0,"-25"0,50-25,0 25,-1 0,26 0,-25 0,24 0,1 0,-25 0,24-25,1 25,0 0,-26 0,1 0,0 0,0 0</inkml:trace>
  <inkml:trace contextRef="#ctx0" brushRef="#br0" timeOffset="88255.9716">12477 2828,'0'25,"-25"-25</inkml:trace>
  <inkml:trace contextRef="#ctx0" brushRef="#br0" timeOffset="88691.6916">11832 2704,'-25'-25,"50"25,0 0,-1 0,26 0,-25 0,0 0,24 0,-24-25,25 25,-26 0,1-25</inkml:trace>
  <inkml:trace contextRef="#ctx0" brushRef="#br0" timeOffset="89564.2515">13643 1960,'0'-25,"0"50,24-1,-24 1,0 50,25-1,-25 0,0 26,0-1,25 0,-25 0,0-24,0-1,25-24,-25-25,25-1,-25 1,24-25,-24-25,25 1,-25-1,25-25,0-24,-25 24,25-24,-1-1,1 1,0-1,0 1,0 24,24-24,-24 24,0 1,0 24,-25 0,24 0,1 25,-25-24,0 48,-25 1,1-25,-1 25,0 0</inkml:trace>
  <inkml:trace contextRef="#ctx0" brushRef="#br0" timeOffset="89732.1199">13643 2431,'24'0,"1"0,0 0,0-25,24 25,1-25,-25 25,24-25,1 25,0 0,-26 0,1-24,0 24</inkml:trace>
  <inkml:trace contextRef="#ctx0" brushRef="#br0" timeOffset="90164.3097">14932 2208,'-24'0,"24"24,0 1,0 0,0 0,0 24,-25 1,25 24,-25-24,0 0,0-1,1 1,-1-25,0 0,0-1,0-24,1 25,-1-50,0 25,25-24,-25-1,25 0,0 0,-25-25,25 26,0-26,25 25,-25 0,25 1,0 24,0 0,-1-25,1 50,0-25,0 24,0-24,24 25,-24 0,0 0,0 0,-1-1,26 1,-25 0,0-25,-1 25,1 0,-25-50</inkml:trace>
  <inkml:trace contextRef="#ctx0" brushRef="#br0" timeOffset="90527.8233">14585 2183,'-25'-25,"50"25,0 25,0-25,24 0,1 0,0 0,-1 0,1 0,-1 0,1 0,0 0,-1-25,-24 25,0 0,0 0,-1 0,-48-25,-1 25,0-25,0 1,25-1,-25 0,1 25,24-25</inkml:trace>
  <inkml:trace contextRef="#ctx0" brushRef="#br0" timeOffset="90863.8281">16024 2208,'0'0,"-25"0,0-25,0 0,1 25,-1-25,0 25,0 0,0 25,-24-25,24 50,-25-26,26 26,-1 0,0-1,25 1,-25-1,25 1,25 0,-25-1,25 1,-25-25,25 0,-1-1,1 1,0-25,0 0,0 0,-1 0,26 0,-25 0,-25-25,25 1,-25-1,24 0,-48 0</inkml:trace>
  <inkml:trace contextRef="#ctx0" brushRef="#br0" timeOffset="91016.7228">15701 2530,'0'-25,"25"50,0-25,0 0,0 0,24 0,-24 0,25 0,-1 0,1-25,-1 25,-24 0,25-25,-25 25,-1-24</inkml:trace>
  <inkml:trace contextRef="#ctx0" brushRef="#br0" timeOffset="91376.478">16297 2034,'0'0,"-25"-25,50 50,-25 0,0 0,24-1,1 51,-25-26,0 26,25-26,-25 26,25-1,-25 1,0-1,0-24,0-1,0-24,0 0,25 0,-25-50,0 0,0 0,25-24,-1 24,-24-50,25 26,25-26,-25 26,-1-26,26 26,-25-26,0 26,24-1,-24 1,25-1,-26 25,-24 0,25 1,-25-1,0 50,0-1,0 1,-25-25</inkml:trace>
  <inkml:trace contextRef="#ctx0" brushRef="#br0" timeOffset="91560.7736">16991 2604,'0'25,"-25"-50</inkml:trace>
  <inkml:trace contextRef="#ctx0" brushRef="#br0" timeOffset="92667.8182">6276 4465,'-25'0,"25"25,0 24,0-24,-25 25,25-1,-25 1,0 24,1-24,-1 0,0-1,0 1,0-1,1-24,-1 0,0 0,0-25,0 0,25-25,-24 0,24 0,-25 1,25-26,0 0,0 26,0-26,0 25,0-25,25 26,-1-1,1 25,0 25,0-25,0 24,-1 1,26 25,-25-25,0 0,-1 24,1-24,0 0,0 0,0-25,-25 24,24 1,-48-25,-1-25,0 1</inkml:trace>
  <inkml:trace contextRef="#ctx0" brushRef="#br0" timeOffset="92987.7282">5705 4366,'25'-25,"0"25,-1 0,1 0,0 0,25 0,-1 0,1 0,0 0,-1 0,1 0,-1 0,1 0,0 0,-1 0,-24 0,25 0,-26 0,1 0,-25-25,-25 0,1 25,24-25,-25 1,0-1,0 0,0 0,1 0,-1-24</inkml:trace>
  <inkml:trace contextRef="#ctx0" brushRef="#br0" timeOffset="93331.894">6796 4614,'25'0,"0"0,0 0,0 0,24 0,-24 0,0 0,0 0,0-25,-1 25,1 0,-25 25,-25-50,1 25</inkml:trace>
  <inkml:trace contextRef="#ctx0" brushRef="#br0" timeOffset="93511.8305">6747 4837,'25'0,"-1"0,1 0,0 0,0 0,25-25,-26 25,26 0,-25-25,0 25,-1 0,1 0,0 0,0 0</inkml:trace>
  <inkml:trace contextRef="#ctx0" brushRef="#br0" timeOffset="94500.0986">8111 4514,'0'0,"0"-24,0-1,0 0,0 0,0 0,0 1,0-1,0 0,-25 0,25 0,-24 25,24-24,-25 24,0-25,0 25,0 0,0 0,1 25,-1-1,-25 1,25 25,1-1,-1 26,25-26,-25 26,25-1,0 1,0-26,0 1,25-25,-25 24,25-49,-25 25,24-25,1 0,0 0,0-25,0-24,-1 24,1-25,0 1,0-1,0 25,0-24,-1-1,-24 0,0 26,25-26,-25 25,0 0,0 1,-25 48,25 1,-24 0,24 25,0-1,-25 1,25-1,0-24,0 25,25-25,-25 24,0-24,24 0,1 0,-25 0,25-25,0 0,0-25,-25 0</inkml:trace>
  <inkml:trace contextRef="#ctx0" brushRef="#br0" timeOffset="94687.8766">8359 4663,'0'25,"0"0,0 0,0-1,0 1,0 0,0 0,0 0,0 0,0-1,0 1,0 0</inkml:trace>
  <inkml:trace contextRef="#ctx0" brushRef="#br0" timeOffset="95587.6766">9103 4266,'-24'-24,"24"-1,0 50,0-1,0 1,0 25,0-25,0-1,-25 26,25 0,-25-26,0 26,0 0,0-26,1 26,-1-25,0 0,0-1,0 1,1 0,-1-25,0-25,25 0,-25 1,25-1,0 0,-25-25,25 26,0-26,25 25,-25 0,25 1,-25-1,25 0,0 25,-1-25,1 50,0-25,0 25,0 0,-1-1,1 1,0 0,0 25,0-26,0 1,-1 0,1 0,-25 0,25-1,-25 1,25-25,-25 25,25-50</inkml:trace>
  <inkml:trace contextRef="#ctx0" brushRef="#br0" timeOffset="95764.0428">9351 4490,'-24'24,"24"1,0 0,0 0,0 0,24 24,-24-24,0 0,0 24,0-24,0 0,-24-25,24 25,0 0,-25-25,0-25</inkml:trace>
  <inkml:trace contextRef="#ctx0" brushRef="#br0" timeOffset="96084.3869">8632 4068,'0'-25,"25"25,0-25,24 25,1 0,-1 0,1 0,0 0,-1 0,1 0,24 0,-49 0,25 0,-1 0,-24 0,25 0,-25 0,-1 0,1 0,-50 0,1-24,24-1,-25 0,0 0,0 0,0 1,25-1</inkml:trace>
  <inkml:trace contextRef="#ctx0" brushRef="#br0" timeOffset="96447.7466">9847 4415,'0'-25,"25"25,0 0,0 0,0 0,24 0,1-24,-25 24,0 0,24 0,-24 0,0 24,0-24,-1 0,1 0,-25 25,-25-25,1 0</inkml:trace>
  <inkml:trace contextRef="#ctx0" brushRef="#br0" timeOffset="96640.9055">10096 4142,'0'25,"0"0,0 25,0-1,-25 1,25-1,25 26,-25-26,0 1,0 0,0-1,0 1,24-1,1-24,-25 0</inkml:trace>
  <inkml:trace contextRef="#ctx0" brushRef="#br0" timeOffset="97235.929">10988 4217,'0'0,"0"-25,0 0,0 0,-24 1,24-1,-25 0,25 0,-25 0,25 1,-25-1,0 25,1 0,-1 0,0 25,0 24,-24-24,24 49,0 1,0-26,25 26,0-1,0-24,0-1,0 1,25-25,0 0,-25-1,25-24,-1 0,1 0,-25-24,25-1,0 0,0 0,-1-24,1 24,0-25,-25 1,25-1,-25 0,25 26,-25-26,0 25,0 0,-25 50,25 25,0-25,0 24,0 1,0-1,0 1,0 0,0-26,0 26,25-25,-25 0,24-1,1-24</inkml:trace>
  <inkml:trace contextRef="#ctx0" brushRef="#br0" timeOffset="97487.7449">11112 4341,'25'0,"0"0,-25 25,25-25,0 0,-25 24,25-24,-25 25,24 0,-24 0,-24 0,24-1,-25 1,0 0,0-25,0 25,25 0,-25-25,25 24,25-24,0 0,0 0,0 0,24-24,-24 24,0-25,25 25,-26-25,26 0,-25 0</inkml:trace>
  <inkml:trace contextRef="#ctx0" brushRef="#br0" timeOffset="97848.7053">11782 4018,'0'25,"0"0,0 0,0 24,-25-24,25 25,0-1,-24 1,24 0,-25-1,0 1,25-1,-25-24,0 0,25 0,-24-25,-1 0,0 0,25-25,-25 25,25-25,-25-24,25 24,-24-25,24 25,0-24,24 24,-24 0,0 0,25 25,0 0,0 0,0 0,-1 25,26 0,-25 0,0 0,-1-1,1 1,0 0,0 0,-25 0,25-25,-1 0</inkml:trace>
  <inkml:trace contextRef="#ctx0" brushRef="#br0" timeOffset="98116.4611">11956 4291,'25'0,"-1"25,1 0,-25 0,0-1,25-24,-25 25,0 0,0 0,-25 0,25-1,-25-24,25 25,-24 0,-1-25,50 0,-1 0,1 0,0 0,0-25,0 25,-1 0,1 0,0 0,0 0,-25-25,25 25,-25-24</inkml:trace>
  <inkml:trace contextRef="#ctx0" brushRef="#br0" timeOffset="98455.591">11509 3845,'-24'0,"48"0,1 0,0 0,0 0,0 0,24 0,1 0,-1 25,1-25,0 0,-1 0,1 0,-25 0,24 0,-24 0,0-25,0 25,-1 0,-24-25,0 0,-24 25,24-25,-25 25,25-24,-25-1,0 0,25 0,0 0</inkml:trace>
  <inkml:trace contextRef="#ctx0" brushRef="#br0" timeOffset="98743.8097">12750 4192,'0'-25,"24"25,1 0,0-25,0 25,24 0,1 0,0-24,-1 24,-24 0,25 0,-26 0,1-25,0 25,-50-25</inkml:trace>
  <inkml:trace contextRef="#ctx0" brushRef="#br0" timeOffset="98900.0603">12948 3894,'0'25,"0"0,0 25,0-26,0 26,0 0,25-1,-25 1,0-1,0 1,25 0,-25-26,24 1,-24 0</inkml:trace>
  <inkml:trace contextRef="#ctx0" brushRef="#br0" timeOffset="99039.7104">13320 4192,'25'25,"-25"0,25-25,-25-50,25 50</inkml:trace>
  <inkml:trace contextRef="#ctx0" brushRef="#br0" timeOffset="99128.2709">13543 4192,'25'0,"-25"25,25-25,0 25,0-1,-50-24</inkml:trace>
  <inkml:trace contextRef="#ctx0" brushRef="#br0" timeOffset="99231.9218">13692 4192,'0'25,"0"0</inkml:trace>
  <inkml:trace contextRef="#ctx0" brushRef="#br0" timeOffset="99536.3456">14163 4043,'25'-25,"0"25,0 0,0 0,24 0,-24 0,25 0,-1-24,-24 24,0 0,25 24,-26-24,1 0,-50 0,1 0</inkml:trace>
  <inkml:trace contextRef="#ctx0" brushRef="#br0" timeOffset="99707.8127">14337 3770,'0'-24,"0"48,0 1,0 0,0 25,0-1,0 26,0-26,25 26,-25-26,0 1,0 24,0-24,0-1,0 1,0-25</inkml:trace>
  <inkml:trace contextRef="#ctx0" brushRef="#br0" timeOffset="100732.5585">15528 3994,'0'0,"-25"-25,25 0,0-25,0 26,0-1,0 0,0 0,-25-24,25 24,-25 0,25 0,0 0,-24 25,-1 0,0 0,0 0,0 0,0 25,1 25,-26-1,25 1,0 24,1 1,-1-1,25 1,0-26,0 1,0-1,0-24,0 0,25 0,-1-25,1 0,0 0,0 0,0-25,-1-25,26 26,-25-26,0 0,0 1,-1 24,1-25,0 1,0-1,-25 25,25-24,-25 24,-25 25,0 25,25 0,-25 24,25 26,-25-26,25 1,0-1,0 1,0 0,0-26,25 1,0 0,0-25,0 25,-1-50,1 25,0-25,25 25,-26-25,1 1,25-1,-25 0,-1-25,-24 26,25-1,-25 0,25 0,-50 0,25 50,0 0,-25 0,25 0,0 24,0 1,0-25,0 24,0 1,0-1,-24-24,24 0,24-25,-24-25,0 0,0 1,0-26,0 25,25-24,-25 24,0-25,25 1,-25 24,25 0,-25 0,25 0,-1 25,1 0,0 0,0 0,-25 25,25-25,-1 0,1 25,0-25,0 25,0-25</inkml:trace>
  <inkml:trace contextRef="#ctx0" brushRef="#br0" timeOffset="101147.808">16570 3671,'0'0,"24"25,-24 25,0-26,0 26,-24 0,24-1,-25 1,0-1,25 1,-25 0,-24-1,24-24,0 0,0 0,0-1,0 1,1-25,-1 0,0 0,25-25,-25 1,25-1,0 0,0 0,0-24,0 24,25-25,-25 25,25 1,0-1,-1 25,1 0,0 0,0 0,0 25,0-25,-1 24,1 1,0 0,0 0,0 24,-1-49,-24 25,25 0,0-25</inkml:trace>
  <inkml:trace contextRef="#ctx0" brushRef="#br0" timeOffset="101668.6471">16743 3994,'0'24,"0"1,0 0,25-25,-25 25,0 24,-25-24,25 0,0 25,0-26,0 1,0 0,0 0,0-50,0 0,0 0,0 1,25-1,-25 0,0 0,0-24,25 24,-25 0,25 0,-1 0,1 25,-25-24,25 24,0 0,0-25,-1 50,1-25,0 0,-50 0</inkml:trace>
  <inkml:trace contextRef="#ctx0" brushRef="#br0" timeOffset="102040.2443">16247 3547,'0'-25,"25"25,24 0,-24 0,25 0,-25 0,24 0,1 25,24-25,-24 0,0 0,-1 0,1 0,-1 0,-24 25,0-25,0 0,0 0,-1-25,-24 0,0 0,25 1,-25-1,-25 25,25-25,0 0,0 0,0 1,-24-1,-1-25,0 25,0 25</inkml:trace>
  <inkml:trace contextRef="#ctx0" brushRef="#br0" timeOffset="103692.6169">4638 6028,'0'0,"-24"0,48 0,-24 24,0 1,25 0,-25 25,0-1,0 26,0-26,0 1,25 24,-25-24,0-1,0-24,0 25,0-25,0-1,0 1,0 0,0-75</inkml:trace>
  <inkml:trace contextRef="#ctx0" brushRef="#br0" timeOffset="103995.9771">4688 6127,'25'-25,"0"25,-1-25,1 25,0 0,0-25,0 25,0 0,24 0,-24 0,0 0,-25-24,25 24,-1 24,-24 1,0 0,-24 0,24 0,0 24,0-24,-25 25,25-26,0 1,0 25,0-25,0-1,0 1,0 0,0 0,0 0,0-1,-25-48</inkml:trace>
  <inkml:trace contextRef="#ctx0" brushRef="#br0" timeOffset="104291.5473">4862 6052,'25'0,"-25"25,0 0,0 0,0 24,0-24,0 0,0 25,0-26,0 26,-25 0,25-26,-25 26,25-25,-25 24,0-24,0 25,1-25,-1 24,0-24,0 0,0 0,1-25,-1 24,0-48,25-1</inkml:trace>
  <inkml:trace contextRef="#ctx0" brushRef="#br0" timeOffset="104568.5247">4688 6524,'25'24,"0"-24,-1 25,1 0,0-25,0 25,0-25,0 25,-1-50,1 25,0-25,-25 0,25-24,-25-1,25 0,-25 26,24-26,1 50,-25-25,25 0,-25 1,0 48,0 1,0 25,0-25,0 24,25 1,-25-1,0-24,-25 25,50-25,-25-1,0 1,0-50,0 1,0-1</inkml:trace>
  <inkml:trace contextRef="#ctx0" brushRef="#br0" timeOffset="104832.6627">5283 5854,'-24'0,"24"25,0 0,0-1,0 1,24 25,-24-1,0 1,0 0,0-1,0 26,0-26,0 26,0-1,0 0,0-24,0 24,0-24,0 0,25-26,-25 26,-25-25,25 0,0 0,0-1,-24-24,24 25,-25-25,25 25,-25-25,0 0,0 0</inkml:trace>
  <inkml:trace contextRef="#ctx0" brushRef="#br0" timeOffset="107388.1297">6077 6052,'0'0,"-25"0,25 25,-24 0,-1 0,0 24,25 26,-25-1,0 1,1-1,24 0,0 1,0-26,0 1,24 0,-24-26,25 26,0-25,25-25,-26 0,1 0,25 0,-1-25</inkml:trace>
  <inkml:trace contextRef="#ctx0" brushRef="#br0" timeOffset="107839.6788">6524 6350,'0'0,"0"-25,0 0,0 1,-25-1,25 0,0 0,0 0,0 1,-25 24,0 0,25 24,-25 1,-24 0,24 25,0 24,0 0,1-24,24 24,0-24,0-25,0 0,0 24,24-49,-24 25,25-25,0 0,0-25,0 25,-1-49,1 24,0-25,-25 25,25-24,0-1,-25 1,0 24,24-25,-24 25,0 1,0-1,0 50,0-1,0 26,0 0,0-1,0-24,25 25,-25-26,25 1,-25 0,25 0,-25 0,0-1,25-24,-1-24,-24-1,25 0</inkml:trace>
  <inkml:trace contextRef="#ctx0" brushRef="#br0" timeOffset="107984.5439">6772 6400,'0'24,"0"1,0 0,0 0,0 0,0-1,0 1,0 0,0 0,0 0,0-1,24-24</inkml:trace>
  <inkml:trace contextRef="#ctx0" brushRef="#br0" timeOffset="108135.7942">6970 6474,'25'25,"-25"0,0-1,25 1,-25 0,0 0,0 0,0-1,0 1,0 0,-25 0,0 0</inkml:trace>
  <inkml:trace contextRef="#ctx0" brushRef="#br0" timeOffset="108360.3367">7615 6325,'0'0,"-25"0,50 0,0 0,0 25,-1-50,-48-24,48 49</inkml:trace>
  <inkml:trace contextRef="#ctx0" brushRef="#br0" timeOffset="108460.2826">7888 6325,'0'25,"25"-50</inkml:trace>
  <inkml:trace contextRef="#ctx0" brushRef="#br0" timeOffset="108595.6286">8285 6350,'25'25,"-25"0,0-1,0 1,0 0,0 0,-25-25,25 25,-25-1</inkml:trace>
  <inkml:trace contextRef="#ctx0" brushRef="#br0" timeOffset="109396.027">9376 6077,'0'0,"0"-25,0 1,0-1,0 0,0-25,25 26,-50-1,25 0,0 0,-25 0,1 0,-1 25,0 25,0 0,0 0,-24 25,24-1,0 26,0-1,1 0,-1-24,25 0,0-1,25 1,-25-25,24-25,-24 24,25-24,0-24,0-1,0 0,-1 0,1-24,0 24,0-25,-25 1,25-1,-1 0,-24 26,0-1,0 0,0 0,0 50,0 0,0 24,-24 1,24-25,0 24,24 1,-24 0,25-1,-25-24,25 0,0 0,0-1,-1-24,1-24,0 24,0-25</inkml:trace>
  <inkml:trace contextRef="#ctx0" brushRef="#br0" timeOffset="109695.6286">9674 6127,'0'25,"-25"-1,25 1,0 0,0 25,0-26,0 26,0-25,0 24,0-24,0 0,0 0,0-50,0 0,0 0,0-24,25 24,-25-25,0 26,25-26,-25 25,24 0,1 1,0-1,0 25,0 25,-1-25,-24 24,25-24,-25 25,25-25,-50 0</inkml:trace>
  <inkml:trace contextRef="#ctx0" brushRef="#br0" timeOffset="109960.5007">9922 5705,'0'0,"0"-25,25 25,-25 25,24-25,-24 25,25 0,0-1,0 1,-25 25,25 0,0-26,-1 26,1 0,-25-1,25 1,-25-25,0 24,-25 1,25 24,-25-24,1-1,-1 1,0 24,0-49,-25 25,26-25</inkml:trace>
  <inkml:trace contextRef="#ctx0" brushRef="#br0" timeOffset="112560.4038">10765 5755,'0'24,"25"1,-25 0,25 0,-25 0,25 0,-1-1,-24 1,25 0,0 0,-25 0,25-25,-25 24,25 1,-25-50,0 1,0-1,24 0</inkml:trace>
  <inkml:trace contextRef="#ctx0" brushRef="#br0" timeOffset="112760.6616">11088 5606,'0'0,"-25"0,25 25,0-1,0 1,0 0,0 25,0-1,-25 1,25 0,-25-1,25 26,-25-26,1 1,-1-1,25 1,-25 0,0-1,25-24,-25 0,25 0,-24-25,24 24,-25-48</inkml:trace>
  <inkml:trace contextRef="#ctx0" brushRef="#br0" timeOffset="113080.2539">10592 6077,'24'0,"1"0,25 0,-25-25,24 25,1-24,24-1,-24 0,24 0,-24 0,-1 1,1 24,0-25,-25 25,-1 0,1 25,0-25,0 24,-25 1,0 0,0 0,0 24,-25-24,25 0,-25 25,0-1,1 1,-1 24,0-24,25-1,-25-24,0 25,0-25,1-1,24 1,-25-25,25 25,-25-25,0 0,25-25,-25 0</inkml:trace>
  <inkml:trace contextRef="#ctx0" brushRef="#br0" timeOffset="113223.7969">11013 6102,'0'0,"25"25,-25 0,25-1,0 1,-1-25,-24 25,25 0,0-25,-25 25,25-25,-25 24,25-48</inkml:trace>
  <inkml:trace contextRef="#ctx0" brushRef="#br0" timeOffset="114204.0059">12402 5804,'0'-25,"0"50,0 0,0 0,0 25,0-26,0 26,-24 0,24-26,-25 26,25 0,-25-26,0 26,0 0,1-26,-1 1,0 0,0-25,0 0,0 0,1-25,-1 0,25 1,-25-26,25 25,0-24,25-1,-25 25,0 0,25 1,-25-1,24 0,1 25,0 0,0 25,0-25,0 25,24 24,-24-24,0 25,24-26,-24 1,0 25,-25-25,25-1,0-24,-25 25,24-25,-48 0,24-25,0 1,-25-1</inkml:trace>
  <inkml:trace contextRef="#ctx0" brushRef="#br0" timeOffset="114532.2504">11956 5631,'0'-25,"25"25,-1 0,1 0,0 0,25 25,-1-25,1-25,0 25,-1 0,1 0,-1 0,1 0,0 0,-1 0,-24 0,25 0,-26 0,1 0,0 0,-50 0,0-25,1 25,24-25,-25 0,0 1,0-1,0 0,1 0,24-24,-25 24,25-25</inkml:trace>
  <inkml:trace contextRef="#ctx0" brushRef="#br0" timeOffset="115016.246">13047 5631,'25'0,"0"0,0 0,24-25,1 25,0 0,-1-25,1 25,-25 0,24-25,-24 25,25 0,-26 0,1 0,0 0,-50 0,0 0</inkml:trace>
  <inkml:trace contextRef="#ctx0" brushRef="#br0" timeOffset="115208.1952">13345 5358,'-25'0,"25"25,0-1,-25 1,25 25,-24-1,24 26,-25-26,0 1,0 24,0-24,-24 25,24-26,0 1,0-1,25 1,-25-25,-24-75,49 25</inkml:trace>
  <inkml:trace contextRef="#ctx0" brushRef="#br0" timeOffset="115368.2411">13146 5804,'25'0,"-25"25,0 0,0 25,0-26,0 51,0-26,0 1,0 0,0-1,0 1,0-1,0 1,0 0,0-26,0 1,0 0,0-50</inkml:trace>
  <inkml:trace contextRef="#ctx0" brushRef="#br0" timeOffset="115535.7989">13246 5978,'0'-25,"25"25,-1 0,1 0,0-25,0 25,0 0,24 0,-24 0,0 0,24 0,-24 0,0 0,0 0,-50 0</inkml:trace>
  <inkml:trace contextRef="#ctx0" brushRef="#br0" timeOffset="115699.757">13419 5779,'0'25,"0"0,0 0,0 25,0-26,0 26,0-25,0 24,0 1,0-25,0 24,0-24,0 0,-24 0,24 0,-25-25</inkml:trace>
  <inkml:trace contextRef="#ctx0" brushRef="#br0" timeOffset="115936.0999">13271 6276,'-25'0,"50"0,-1 0,1-25,0 25,25 0,-26-25,26 25,-25 0,24 0,-24-25,25 25,-25 0,-1 0,1 0,0 0,0 0,-50 0,0 0,0 0</inkml:trace>
  <inkml:trace contextRef="#ctx0" brushRef="#br0" timeOffset="117608.4374">14287 5482,'0'0,"0"-25,-24 25,48 25,1-25,0 0,25 0,-25-25,49 25,-24 0,-1-25,1 25,-25-25,24 25,-24 0,25-24,-26 24,1 0,0 0,-50 0,0 24,1-24,-1 0,0 25</inkml:trace>
  <inkml:trace contextRef="#ctx0" brushRef="#br0" timeOffset="117824.4838">14461 5234,'0'25,"0"-1,0 1,25 25,-25-1,0 1,0 0,0-1,0 26,0-26,-25 1,25-1,0 1,0-25,0 0,0 0,25-50,-25 0,25 0,-25-25</inkml:trace>
  <inkml:trace contextRef="#ctx0" brushRef="#br0" timeOffset="118040.6189">14684 5209,'0'25,"0"0,0-1,0 26,25-25,-25 24,0 1,0-25,0 24,0 1,0 0,0-26,0 26,0-25,0 0,0-1,0 1,-25-50</inkml:trace>
  <inkml:trace contextRef="#ctx0" brushRef="#br0" timeOffset="118203.7579">14461 5556,'25'0,"0"0,0 0,-1 0,1 0,0 0,0 25</inkml:trace>
  <inkml:trace contextRef="#ctx0" brushRef="#br0" timeOffset="118339.6732">14511 5705,'25'0,"-1"0,-24-25,25 25,0 0,0 0,0 0,-25-25</inkml:trace>
  <inkml:trace contextRef="#ctx0" brushRef="#br0" timeOffset="118643.7912">14163 6028,'0'0,"0"24,-24-24,48 0,1-24,25 24,-1-25,1-25,0 25,24 1,-24-26,24 25,-24 0,-1 0,-24 1,25 24,-25-25,-1 25,-48 25,24-1,-25 1,0 0,0 0,-24 0,24 0,-25 24,25 1,-24-1,-1-24,1 25,-1-1,25-24,-25 25,26-25,-1-25,0 0</inkml:trace>
  <inkml:trace contextRef="#ctx0" brushRef="#br0" timeOffset="118812.8949">14660 5904,'0'0,"24"0,1 24,0 1,0-25,0 25,-1 0,1 0,0-25,-25 24,25 1,0-25,-25 25,-25 0,0-25</inkml:trace>
  <inkml:trace contextRef="#ctx0" brushRef="#br0" timeOffset="118968.227">14486 6201,'25'-25,"0"25,-1 0,1 0,0 0,0-24,24 24,-24 0,0 0,0-25,0 25,-50-75</inkml:trace>
  <inkml:trace contextRef="#ctx0" brushRef="#br0" timeOffset="119104.5585">14660 6028,'0'0,"-25"0,25 24,0 1,0 0,0 0,25 0,-25-1,0 1,0 25,0-25,-25-1,25 1,-25 0,0 0</inkml:trace>
  <inkml:trace contextRef="#ctx0" brushRef="#br0" timeOffset="119263.8868">14461 6424,'-25'-24,"50"24,0 0,-25-25,50 25,-26 0,26 0,-25-25,24 25,1 0,-25 0,24 0,-24 0,25-25,-25 25,24 0,-24 0,0 0,0 0,-1 0</inkml:trace>
  <inkml:trace contextRef="#ctx0" brushRef="#br0" timeOffset="119644.6801">15825 5655,'-24'0,"24"25,-25 0,0 25,25-26,-25 26,0 0,1-1,-1-24,0 25,0-1,-24-24,24 25,0-25,0-1,0-24,1 25,-1-25,0 0,25-25,-25 25,25-24,-25-1,25 0,0 0,25-24,-25 24,25-25,0 25,0 1,-1 24,1-25,0 25,25 0,-26 25,1-25,25 24,-25-24,-1 25,1 0,0 0,25-25,-50 25,24-25,1 0</inkml:trace>
  <inkml:trace contextRef="#ctx0" brushRef="#br0" timeOffset="119808.8396">15925 5904,'0'0,"0"24,0 26,0-25,0 24,0-24,0 25,0-25,0 24,0-24,0 0,0 0,0-1,-25-24,0-24</inkml:trace>
  <inkml:trace contextRef="#ctx0" brushRef="#br0" timeOffset="120147.7255">15379 5507,'25'0,"0"0,-1 0,1-25,0 25,25 0,-26-25,26 25,-25 0,24 0,1 0,0 0,-26 0,26 0,0 0,-26 25,1-25,0 0,0 0,0 0,-25-25,-25 0,25 0,-25 1,0-1,25 0,-25 25,25-25,-24 0,24 1</inkml:trace>
  <inkml:trace contextRef="#ctx0" brushRef="#br0" timeOffset="120367.7655">16247 6028,'-25'24,"25"1,0 0,0 0,0 0,0-1,0 1,-25 0,25 0</inkml:trace>
  <inkml:trace contextRef="#ctx0" brushRef="#br0" timeOffset="120564.1966">16446 5904,'24'0,"1"0,0-25,0 0</inkml:trace>
  <inkml:trace contextRef="#ctx0" brushRef="#br0" timeOffset="120660.2551">16669 5829,'25'0,"-1"0,-24 25,25-25,0 25,-25-50</inkml:trace>
  <inkml:trace contextRef="#ctx0" brushRef="#br0" timeOffset="120760.0338">16991 5854,'25'0,"-25"25,0 0</inkml:trace>
  <inkml:trace contextRef="#ctx0" brushRef="#br0" timeOffset="120891.3213">17264 5978,'0'25,"0"0,0-1,0 1,0 0,0 0,0 24,0-24,0 0,-25 0,25 0</inkml:trace>
  <inkml:trace contextRef="#ctx0" brushRef="#br0" timeOffset="121315.77">18132 5556,'0'0,"-25"0,25 25,0 0,-24 24,24 1,-25 0,0 24,0-24,0-1,1 1,-1-25,0 24,0-24,0 0,1-25,-1 0,0-25,25 0,-25 1,25-26,0 25,0-24,25-1,-25 25,25 0,0 0,-1 1,1 24,0 0,0 24,0-24,24 25,-24 0,0 25,0-25,-1-1,1 1,0 0,0 0,0 0,-1-25,1 0</inkml:trace>
  <inkml:trace contextRef="#ctx0" brushRef="#br0" timeOffset="121615.8141">18331 5779,'0'25,"0"0,0 0,0 0,0 24,0 1,0-25,0 24,0 1,0-25,0 0,0-1,0 1,0-50,0 1,24-1,-24-25,0 25,0-24,0-1,25 25,-25-24,25 24,-25 0,25 0,0 0,-1 25,1 0,0 25,0 0,0-25,0 25,-1-25,1 25,0-25,-75-50</inkml:trace>
  <inkml:trace contextRef="#ctx0" brushRef="#br0" timeOffset="121931.7602">17810 5457,'-25'0,"50"-25,0 25,-1 0,1 0,25 0,-25 0,24 0,1 0,-1 0,26-25,-26 25,1 0,0 0,-26-24,26 24,-25 0,0-25,-1 25,-24-25,0 0,-24 25,24-25,-25 25,0-24,0 24,0-25,-24 0,49 0,-25 0</inkml:trace>
  <inkml:trace contextRef="#ctx0" brushRef="#br0" timeOffset="122400.6299">19050 5432,'25'0,"0"0,24-25,-24 25,25 0,-1 0,1 0,-25 0,-1-24,1 24,0 0,0 0,-50 0,0 0,0 0,1 0,-1 0,0 24,0 1,25 0,-25 0,25 24,-24 1,24 0,0 24,0-24,0 24,0 1,0-1,0 0,-25 1,25-26,0 1,0 0,0-26,0 1,0-50,0 1</inkml:trace>
  <inkml:trace contextRef="#ctx0" brushRef="#br0" timeOffset="122559.4831">19323 5755,'25'24,"-1"-24,-24 25,25-25,0 25,0 0,0-25,-1 25,1 0,0-25,0 24,0-24</inkml:trace>
  <inkml:trace contextRef="#ctx0" brushRef="#br0" timeOffset="122823.7934">19943 5333,'25'-25,"0"50,-1-25,1 0,0 0,0 0,-25 25,25-25,-1 25</inkml:trace>
  <inkml:trace contextRef="#ctx0" brushRef="#br0" timeOffset="123408.5241">19869 5432,'0'25,"24"0,-24 0,0-1,0 1,0 0,25 0,-25 0,0-1,0 1,0 25,0-25,0-1,25 1,-25 0,0 0,-25 0,50-50,-25 0,0 0,0-24,25 24,0-25,-1 1,1 24,0 0,0 0,0 0,-1 25,1-24,-25 48,25-24,-25 25,0 0,0 0,-25 0,25 24,-25-24,25 0,-24 0,24-1,24-48,-24-1,25 25,0-25,0 0,0 25,-1-25,26 25,-25 0,0 25,-1 0,-48 0,24 0,0-1,-25 1,0 0,0 0,0 0,1-25,-1 0,0 0,0-25,25 0,25-25,-25 26,0-1,25-25</inkml:trace>
  <inkml:trace contextRef="#ctx0" brushRef="#br0" timeOffset="124280.1243">20613 5234,'24'25,"-24"-1,0 1,0 0,0 0,0 0,25-25,-25 24,25-24,0 0,0 0,0-24,-1-1,1 0,25 25,-1-25,-24 0,25 25,-25 0,-1 0,1 0,0 0,-25 25,25-25,0 25,-1 0,-24 0,25-1,0-24,-50-24,25-1,-25 0,1 0,24 0,-25 1,0-1,0 0,0 0,1 0,24 1,-25-1,25 0,-25 0,0 50,25 0,0 24,0 1,0 0,0-1,-25 26,25-26,0 26,-24-26,24 1,0-1,-25 1,25-25,0 0,-25-1,0-24,0-24,1-1,24 0,-25 25,25-25,-25 0,0 1,0-1,50 50,0-25,0 0,0 0,24 0,-24 0,25 0,-26 24,1-24,25 25,-25 0,-1-25,-24 25,-24 0,24-1,-25-24,0 25,-25 0,26 0,-26 0,25 0,-24-1,-1 1,25-25,0 25,0-25,50 0,0 0,0 0,0 0,0 0,24 0,-24 0,0 0,24 0,-24 0,0 0,0 0,24-25,-24 25,0 0,0-25,0 25</inkml:trace>
  <inkml:trace contextRef="#ctx0" brushRef="#br0" timeOffset="124512.4924">21282 5333,'0'-25,"25"25,0 0,0 0,0 0,24 0,1 0,-25 0,24 25,1-25,-25 0,-1 0,1 0,0 0,-25-25,-25 25</inkml:trace>
  <inkml:trace contextRef="#ctx0" brushRef="#br0" timeOffset="125112.7167">21530 5110,'0'0,"0"-25,0 50,0 0,0-1,0 1,0 0,-24 25,24-1,0 1,0-1,0 26,0-26,0 26,0-26,0 26,0-26,0 1,-25 0,25-25,0 24,0-24,-25 0,25-50,0 0,0 0,0 1,0-1,0-25,-25 25,25-24,0 24,-25 0,25-25,-24 26,-1 24,25 24,-25-24,25 25,-25 0,25 0,-25 0,25-1,25-24,-25-24,25 24,0-25,0-25,24 25,-24-24,25-1,-26 1,26-1,-25 0,0 1,-1-1,26 1,-25-1,-25 25,25 0,-25 1,0-1,25 0,-1 25,-24 25,25-25,0 0,0 0,0 0,-1 25,1-25,0 0,0 24,0-24,-1 0,1 25,-25 0,-25-25,1 25,-1-25,0 25,0-1,-24 1</inkml:trace>
  <inkml:trace contextRef="#ctx0" brushRef="#br0" timeOffset="125248.2552">21779 5407,'0'0,"-25"25,50-25,-1 0,1 0,0 0,0 0,0-25,-1 25,1 0,0 0,0-24,0 24,-1 0</inkml:trace>
  <inkml:trace contextRef="#ctx0" brushRef="#br0" timeOffset="125436.298">21952 5432,'0'0,"-25"0,1 25,24 0,0 0,0-1,0 1,0 25,0-25,0 24,0 1,0-25,0 24,0-24,0 25,0-25,0-1,-25 1,25 0,0 0,-25 0,0-25,25-25,-25 0,1 0,24 0</inkml:trace>
  <inkml:trace contextRef="#ctx0" brushRef="#br0" timeOffset="125583.9894">21729 5581,'0'25,"-25"0,25-1,-25 1,25 0,-25 0,1 0,24-1,-25 1,25 0,-25-25</inkml:trace>
  <inkml:trace contextRef="#ctx0" brushRef="#br0" timeOffset="125736.2193">22002 5680,'0'0,"25"0,-25 25,24-25,1 25,0-25,0 25,0-1,24-24,-24 25,0-25,0 25,-1-25,-48-50</inkml:trace>
  <inkml:trace contextRef="#ctx0" brushRef="#br0" timeOffset="125888.0525">22597 5904,'-25'24,"25"1,-25-25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0:16:31.9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8607 794,'0'0,"0"-25,-25 50,25 0,-24 24,-1 1,0-1,0 1,-24 0,24-1,0 1,0-25,0-1,25 1,0-50,0 1,0-1,0 0,25 0,-25 0,25 1,-25-1,25 0,0 25,-1 25,-24 0,25-1,-25 26,0-25,25 24,-25 1,0 0,0-26,0 26,0 0,0-1,-25-24,25 0,0 0,0-1,0-48</inkml:trace>
  <inkml:trace contextRef="#ctx0" brushRef="#br0" timeOffset="349.5403">8632 1091,'0'0,"25"-49,0 49,-25-25,24 0,1 25,25-25,-25 25,-1-24,1 24,0 0,0-25,24 25,-24 0,0 0,0 0,0 25,-25-1,0 1,0 0,0 25,0-26,0 26,0-25,0 24,0 1,0 0,0-1,0 1,0-1,-25 1,25-25,0 0,0-1,0 1,0 0,0 0,-25-25,25 25,-25-25,25-25,-25 25,1-25,-1 0,0 0,0-24,0 24</inkml:trace>
  <inkml:trace contextRef="#ctx0" brushRef="#br0" timeOffset="719.6857">8682 1166,'-25'0,"25"25,25-1,-25 1,0 0,0 0,24 0,-24-1,0 1,0 0,0 0,0-50,25 0,-25 0,0 1,0-26,25 25,-25 0,25 1,0-1,-1 50,1-1,-25 1,0 0,0 0,0 0,-25-1,25 1,-24 0,-1 0,0 0,0-25,50-25,0 0,0 0,-1 0,1 25,0-24,0-1,24 0,-24 0</inkml:trace>
  <inkml:trace contextRef="#ctx0" brushRef="#br0" timeOffset="939.9075">9475 719,'0'0,"-24"-24,-1-1,25 50,25-1,-25 26,24-25,-24 24,0-24,0 25,0-25,0 24,0-24,0 0,0-50</inkml:trace>
  <inkml:trace contextRef="#ctx0" brushRef="#br0" timeOffset="1192.4526">9500 695,'0'-50,"25"25,0 0,0 25,24 25,1-25,-25 0,-1 25,1-25,-25 25,0 0,-25-25,25 24,0 1,0 0,0 0,0 0,0-1,0 1,-24 0,24 0,0 0,-25-25,25 24,-25 1</inkml:trace>
  <inkml:trace contextRef="#ctx0" brushRef="#br0" timeOffset="1512.1041">9525 819,'0'0,"0"-25,25 0,0 25,-1 0,1 0,0 0,0 0,-25 25,-25 0,25-1,-25 1,0-25,1 25,24 0,-25-25,25 25,0-50,25 25,-1-25,1 25,0 0,-25-25,25 25,0 0,-1 0,-48 0,-1 25,25 0</inkml:trace>
  <inkml:trace contextRef="#ctx0" brushRef="#br0" timeOffset="1708.692">9277 1067,'0'0,"0"-25,25 25,0 0,-1 0,26-25,-25 25,49 0,-24-25,-1 25,26-25,-26 25,1-24,0 24,-1 0,1 0,-1 0,-24 0,0 0,-25 24,-25-24,0 25,-74-124,50 124,-1 0</inkml:trace>
  <inkml:trace contextRef="#ctx0" brushRef="#br0" timeOffset="1867.7554">9426 1141,'-25'0,"50"0,-25 25,25 0,-25-1,0 1,24 0,-24 0,0 0,0-1,0 1,0 0,0 0,-24 0,24-50,0 0</inkml:trace>
  <inkml:trace contextRef="#ctx0" brushRef="#br0" timeOffset="2127.685">9500 1191,'0'-25,"25"25,-25-25,25 25,-25-25,25 25,-1 0,1-25,0 25,0 0,0 0,-1 0,1 0,0 0,0 0,-25 25,0 0,-25 0,25 0,0-1,0 1,-25 0,25 0,0 0,0-1,-25-24,25 25,0 0,-24-25</inkml:trace>
  <inkml:trace contextRef="#ctx0" brushRef="#br0" timeOffset="2924.5774">9500 1240,'25'-25,"0"25,0 0,-1 0,1 0,0 25,0-25,0 25,-50-25,25 25,-25 0,25-1,-25 1,0 0,1 0,24 0,0-50,24 0,-24 0,25 0,0 1,0-1,-25 0,25 0,-25 0,24 1,-24-1,0 0,0 0,0 0,0 1,-24 48,-1-24,25 25,0 0,-25 25,25-26,0 26,0 0,0-26,-25 26,25 0,0-26,0 26,0-25,0 0,-25-1,25 1,-24-25,-1 0,0-25,25 1,-25 24,25-25,0 0,-25 25,50 0,0-25,0 25,0-25,-1 25,1 0,25 0,-25-24,-1 24,1 0,0 0,-25 24,-25 1,0 0,25 0,-24 0,-26-1,25 1,-24 0,24 0,0 0,-25-25,26 25,-1-25,50 0,-1-25,26 25,-25-25,24 25,1 0,0-25,-1 25,-24 0,25 0,-26 0,26-25,-25 25,0 25,-1-25,-98-50,49 50</inkml:trace>
  <inkml:trace contextRef="#ctx0" brushRef="#br0" timeOffset="3484.1902">10344 868,'0'0,"0"-25,24 1,-24 48,0 1,0 0,-24 0,24 0,-25-1,0 1,0 25,0-25,1-1,24 1,-25 0,50-25,-25-25,24 25,1 0,0 0,0 0,0 25,-50 0,25 0,-25-1,25 26,-25-25,0 0,25-1,-24-24,24 25,24-50,1 25,0 0,0 25,0 0,-25 0,0 0,0-1,-25 1,25 0,-25 25,25-26,0 1,-25-25,25 25,0-50,0 0,0-24,25-1,-25 1</inkml:trace>
  <inkml:trace contextRef="#ctx0" brushRef="#br0" timeOffset="3676.5623">10567 819,'0'24,"0"26,0 0,0-1,0 1,0 24,0 1,0-26,0 26,0-26,0 26,0-26,-25-24,25 0,0 0,0-1,0-48,0-1,0-25,0 25,-25-74,25 25,25 24</inkml:trace>
  <inkml:trace contextRef="#ctx0" brushRef="#br0" timeOffset="3951.8243">10641 893,'0'0,"25"-25,-25 0,0 1,25-1,0 25,-25-25,24 25,1 0,0 0,-25 25,25 0,-25-1,0 1,-25 0,25 0,0 0,0-1,0 26,0 0,0-26,0 26,0 0,0-1,0 1,0-1,0 1,0 0,0-26,0 1,0 0,0 0,25 0,-50-50,0 0,25 0,-25 0,1 1,-1-1,25 0</inkml:trace>
  <inkml:trace contextRef="#ctx0" brushRef="#br0" timeOffset="4224.5394">10592 1166,'-25'-25,"50"25,-1 0,1 0,0 0,0 0,0 0,-1 0,1 25,-50-25,25 25,-24-25,-1 24,0 1,25 0,-25-25,0 25,50-25,0-25,0 25,0 0,-1 0,1 0,0-25,-25 50,0 0,-25 0,0-1,-49-24,49 25</inkml:trace>
  <inkml:trace contextRef="#ctx0" brushRef="#br0" timeOffset="4419.6766">10418 1612,'0'0,"25"0,0 0,-1 0,1-25,25 25,-1-24,1 24,0 0,-1 0,1-25,-25 25,24 0,1 0,-25 0,24 25,-24-25,0 0,-50 0,0 0,-24 0,24 0,-25 0</inkml:trace>
  <inkml:trace contextRef="#ctx0" brushRef="#br0" timeOffset="4843.6559">11311 992,'25'-25,"-25"1,0-1,25 25,-1 0,-24-25,25 25,0 0,0 0,0 25,-1-25,-24 25,25-25,-25 24,-25-24,1 25,-1 0</inkml:trace>
  <inkml:trace contextRef="#ctx0" brushRef="#br0" timeOffset="5435.6122">11237 1042,'24'0,"-24"25,25-1,-25 1,25 0,-25 0,0 0,0-1,0 1,25 25,-25-25,0-1,0 1,0 0,0 0,-25-25,50-25,-25 0,0 0,0-24,25 24,-25 0,24 0,1-24,0 24,0 25,0-25,-1 25,-24-25,25 25,-25 25,25-25,-25 25,0 0,0 0,0-1,0 1,-25 0,25 0,0-50,25 0,-25 0,25 1,0 24,-1-25,26 25,-25 0,0 0,-1 0,-24 25,25-1,-25 1,0 0,-25 0,25 0,-24-1,-1 26,0-25,0 0,0-1,1 1,-1 0,0-25,0-25,25 0,0 1,0-1,25-25,0 25,0 1,-1-1,1 0,0 0,0 0,0 1</inkml:trace>
  <inkml:trace contextRef="#ctx0" brushRef="#br0" timeOffset="6511.9417">12005 868,'0'-25,"25"25,0 0,0 0,0 0,-1 0,1 25,0-25,0 0,-25 25,25-25,-25 25,-25 0,0-1,0 1,0 0,1 0,-1 0,-25-1,1 26,24-25,0-25,0 25,50-25,-25-25,25 25,0 0,24 0,-24-25,25 25,-26-25,1 25,0-25,0 25,0-24,0 24,-25-25,-25 25,0 0,0 0,0-25,25 0,-25 25,25-25,0 1,0 48,0 1,0 0,0 25,25-1,-25 1,0 24,0-24,0-1,0 26,0-26,0 1,0-25,0 24,0-73,0-1,0-25,0 1,0-1,0 0,0 1,0 24,0-25,-25 26,25-1,0 0,-24 50,-1-25,25 49,-25-24,25 25,-25-1,0 1,25-25,0 24,0-24,25-25,0-25,0-24,0 24,-1-25,1 1,0-26,0 26,25-1,-26-24,-24 24,25 1,0-1,-25 25,25 0,-50 25,25 25,0 0,0 0,0 24,0-24,0 0,0 0,25-25,0 0,-1 0,1-25,0 25,0-25,0 25,-25-25,24 25,1 0,-25-24,0 48,-25 1,1 0,-1 0,25 0,-50-1,25 1,-24 25,24-25,0 24,0-24,1 0,-1 0,25-1,25-24,-1 0,1 0,0-24,25-1,-1 0,1 0,-1 0,1 1,0-1,-1 0,-24 0,25 0,-26 25,1-24,-25-1,-25 0,1 25,-1 0,-25 0,25 0,-24 0,-1-25</inkml:trace>
  <inkml:trace contextRef="#ctx0" brushRef="#br0" timeOffset="6719.667">12452 794,'0'0,"0"-25,0 0,0 0,0 1,0-1,25 25,-25 25,25-1,-25 26,0 0,24-1,-24 26,0-1,0-24,0 24,-24-24,24-1,-25 26,25-51,-25 26,0 0,0-1,1-24,-1 0,0 0,0-1,0-24,1 0,-1-24,25-1,-25 0</inkml:trace>
  <inkml:trace contextRef="#ctx0" brushRef="#br0" timeOffset="6892.2907">12526 1364,'0'0,"25"0,0 25,25-25,-26 25,1 0,0-25,0 24,0 1,-1 0,1-25,0 25,0 0,0-1,-50-24,0 0,0 0,0-24</inkml:trace>
  <inkml:trace contextRef="#ctx0" brushRef="#br0" timeOffset="15880.8048">17785 769,'0'0,"0"-25,25 50,-25 0,0 0,25 24,-25 1,0-1,0 1,0-25,0 24,0-24,0 25,0-25,-25-1,25 1,0-50,25 1,-25-1,24 0,-24 0,25 0,0 1,0-1,-25 0,25 0,-1 25,1-25,0 1,0 24,-25 24,-25 1,0 0,0 0,1 0,-26 24</inkml:trace>
  <inkml:trace contextRef="#ctx0" brushRef="#br0" timeOffset="16059.9776">17636 1439,'-25'24,"50"-24,0 0,0-24,0-1,-1 25,26-25,0-25,-26 26,26-1,-25 0,24 0,-24 25,0-25,25 1,-26 24,-24-25,25 25,-50 0,1-25,-1 25,0 0</inkml:trace>
  <inkml:trace contextRef="#ctx0" brushRef="#br0" timeOffset="16204.25">17909 1067,'0'24,"25"1,-25 25,0-25,0 24,0 1,-25-1,25 1,0 0,-25-1,0 1,25-25,-24 24,24-24,-25 0,0-50,25 0</inkml:trace>
  <inkml:trace contextRef="#ctx0" brushRef="#br0" timeOffset="16340.3858">17909 1315,'25'24,"0"-24,-25 25,24 0,1 0,0 0,0-1,0 26,-1-25,-24 0,25-25,0 24,0-24,0 25,-1-50</inkml:trace>
  <inkml:trace contextRef="#ctx0" brushRef="#br0" timeOffset="16531.6591">18207 943,'24'-25,"1"25,0 25,0-25,0 0,-1 0,1 0,0 0,-25 24,-25 1,25 0</inkml:trace>
  <inkml:trace contextRef="#ctx0" brushRef="#br0" timeOffset="16831.4134">18182 1240,'25'0,"-25"-25,24 25,1 0,0 0,0-24,0 24,-1 0,1 0,0 0,0 0,-25 24,-25 1,0 0,25 0,-25 0,1-1,-1 1,0 0,0 0,0-25,25 25,-24-25,48 0,-24-25,25 25,0 0,0-25,0 25,-1 0,1 0,0-25,0 25,0 0,-1 0,-24-25</inkml:trace>
  <inkml:trace contextRef="#ctx0" brushRef="#br0" timeOffset="17095.6048">18207 1091,'0'25,"0"0,24 0,-24 24,0 1,0 0,0-26,-24 51,24-26,0 1,0-25,0 0,-25-1,25 1,25-25,-1-25,1 25,0 0,0-24,0-1,-1 25,1 0,0 0,0 0,0 0,-1 0,1 0,0 0,0 0,-25-25</inkml:trace>
  <inkml:trace contextRef="#ctx0" brushRef="#br0" timeOffset="17591.5619">18628 943,'25'0,"0"0,0 0,0 24,-1-24,-24 25,25-25,-25 25,0 0,-25 0,25-1,-24-24,24 25,-25-25,50 25,-1 0,1 0,0-25,-25 24,-25-24,25 25,0 0,-25-25,25 25,-24 0,-1-1,0 1,0-25,0 0,1-25,24 1,0-1,0 0,0-25,0 26,0-26,0 25,24 0,-24 1,0-1,0 74,0-24,0 25,0-1,0 1,0 0,0-1,0 1,0-1,0 1,0-25,0 24,25-24,-25 0,0-50</inkml:trace>
  <inkml:trace contextRef="#ctx0" brushRef="#br0" timeOffset="18347.8931">18777 943,'25'0,"0"0,0-25,-1 25,26 0,-25 0,0 0,24 0,-24 0,25 0,-26 0,1 0,25 0,-50-25,-25 0,0 25,0-25,1 25,-1-24,0 24,0 0,0 24,25 1,0 0,0 0,-24 24,24 1,0 0,-25-1,25 1,-25-25,25 24,0-24,-25 0,25 0,25-25,0 0,0-25,-1 0,26 25,-25-25,0 25,-1-25,1 25,0-24,0-1,-50 25,0 0,25-25,-25 25,1-25,-1 0,25 1,0-1,-25 0,25 50,0 0,25-1,-25 1,0 25,-25-1,25 26,0-26,0 26,0-26,0 26,0-26,-25 1,25 0,0-25,0-1,0 1,0 0,0-50,-25 0,1 1,-1-1,0 0,25 0,-25 0,0 0,1 1,-1-1,0 25,25-25,25 25,0 0,-1-25,26 0,-25 25,0-24,24 24,-24 0,0-25,0 25,-1 0,26-25,-25 25,0-25,-1 25</inkml:trace>
  <inkml:trace contextRef="#ctx0" brushRef="#br0" timeOffset="18536.1183">19397 868,'0'25,"25"-25,0 0,0 25,-1 0,1-25,0 24,0-24,-25 25,-25-25,25 25,-25-25</inkml:trace>
  <inkml:trace contextRef="#ctx0" brushRef="#br0" timeOffset="19087.8745">19323 1017,'0'25,"0"0,0-1,0 1,25 0,-25 25,0-26,0 1,0 0,0 0,0 0,0-1,0 1,0 0,24-50,-24 0,0 1,0-1,25 0,0-25,0 1,0 24,-1 0,-24 0,25 1,0 24,0 24,-25 1,-25 0,25 25,-25-26,25 1,0 0,-25 0,25 0,25-25,-25-25,25 0,0 0,0 25,0-25,-1 25,1-24,0 24,0 0,-25 24,25-24,-50 25,25 0,0 0,-25 0,0-1,0 1,1 25,-1-25,0-25,25 24,-25 1,0-25,25-25,0-24,25 24,-25-25,25 26,0-26</inkml:trace>
  <inkml:trace contextRef="#ctx0" brushRef="#br0" timeOffset="19307.5538">19993 868,'0'0,"-25"-25,50 25,-1 0,1 0,0 0,0 0,0 0,-1 0,1 25,-25 0,-25-25,1 25,-1 0,0-1,0 1,0 0</inkml:trace>
  <inkml:trace contextRef="#ctx0" brushRef="#br0" timeOffset="19455.9779">19869 1141,'0'0,"-25"0,50 0,-1 0,26-25,-25 25,0 0,-1 0,26-25,-25 25,0 0,-1-24,1 24,0 0,-25-25,-25 25,0 0</inkml:trace>
  <inkml:trace contextRef="#ctx0" brushRef="#br0" timeOffset="20148.3985">20067 918,'0'0,"0"-25,-25 25,25 25,0 24,25 1,-25 0,0 24,0-24,0 24,0 0,-25-24,25 24,0-24,0 0,0-26,0 1,0 0,25-50,-25-24,0 24,0-25,0 1,25-1,-25 0,0 1,0 24,-25-25,25 26,0-1,-25 25,0 25,1-1,24 1,-25 25,0-25,25 24,-25-24,25 0,0 0,50-50,-50 0,49-25,-24 1,0 24,0-25,0 1,-1-26,1 26,0-1,0 25,0 1,-25-1,0 50,-25 24,25-24,0 0,-25 24,25-24,25 0,0-25,-1-25,1 25,25-25,-25 25,-1 0,1-24,0 24,0 0,0 0,-25 24,-25-24,25 25,-25 0,0 0,-24 0,24-1,-25 26,1-25,24 0,0-1,0 1,50-25,0 0,0-25,-1 25,26-24,-25 24,0-25,-1 25,26-25,-25 0,0 25,-1-25,1 25,-25-24,0-1,-25 25</inkml:trace>
  <inkml:trace contextRef="#ctx0" brushRef="#br0" timeOffset="20328.4237">20389 819,'0'0,"25"-25,-25 50,0-1,25 26,-25-25,0 49,0-24,0-1,-25 1,25 24,-25-24,1 0,24-1,-25 1,0-1,0 1,0-25,1 0,-1-1,0-48,25-1</inkml:trace>
  <inkml:trace contextRef="#ctx0" brushRef="#br0" timeOffset="20487.7639">20464 1389,'0'0,"0"25,25-25,-25 25,24-1,-24 1,25 0,0-25,0 25,-25 0,25-1,-1-24,-48 0,-1-24</inkml:trace>
  <inkml:trace contextRef="#ctx0" brushRef="#br0" timeOffset="48927.4415">1612 2654,'-25'0,"25"25,0 0,0 0,0-1,0 1,0 25,0-25,0 24,0-24,0 0,0 0,0-1,-24 1,24 0,0 0,0 0</inkml:trace>
  <inkml:trace contextRef="#ctx0" brushRef="#br0" timeOffset="49083.8741">1811 2977,'0'24,"25"1,-1-25,-24-25</inkml:trace>
  <inkml:trace contextRef="#ctx0" brushRef="#br0" timeOffset="50815.6159">2381 2629,'-25'0,"50"0,0 0,0 0,0 0,24 0,-24-25,0 25,24 0,-24-24,0 24,0 0,0 0,0 0,-1 0,-48 0,-1 0,0 0</inkml:trace>
  <inkml:trace contextRef="#ctx0" brushRef="#br0" timeOffset="51103.6236">2604 2307,'0'25,"0"-1,0 1,25 0,-25 25,0 24,0-24,0 24,0-24,0 24,0 1,0-1,0 0,0-24,0 0,0-1,0-24,0 25,0-26,0 1,-25-50,25 1,0-1</inkml:trace>
  <inkml:trace contextRef="#ctx0" brushRef="#br0" timeOffset="51515.3584">2604 2654,'0'25,"-24"0,24 0,0-1,-25 26,25 0,-25-26,25 26,-25 0,0-1,25 1,-24-25,24-1,-25-24,50 0,-1-24,1-1,0 0,0 0,24-24,-24 24,25-25,-25 25,0 1,24-26,-24 25,0 0,-25 1,25-1,-25 0,24 0,-24 0,0 0,-24 25,24 25,0 25,0-25,-25 49,25-24,0-1,0 26,0-26,0 1,0 0,-25-1,25-24,0 0,0 0,0-1,0-48,0-1,25 0,-25-25</inkml:trace>
  <inkml:trace contextRef="#ctx0" brushRef="#br0" timeOffset="52011.6491">2902 2654,'0'0,"25"-25,-25 0,0 1,25 24,0-25,-1 50,1-25,-25 24,0 1,0 0,0 0,0 0,0 0,-25 24,1-24,-1 25,25-26,-25 1,25 0,0-50,0 0,25 1,-25-1,25 25,-25-25,24 0,1 25,0 0,0 0,-25 25,25 0,-1 0,-24-1,0 1,0 25,-24-1,24-24,-25 25,25-25,-25 24,-25 1,26-25,-1-1,0 1,0 0,0-25,1-25,24 0,-25-24,25 24,0-25,0 26,25-26,-25 25,0 0,24 1,1 24,0 24,0 1,0-25,-1 50,1-25,0-1,0 26,0-25,24 0,-24-1,0 1,-25 0,25 0,-1 0,-48-50,-1 0</inkml:trace>
  <inkml:trace contextRef="#ctx0" brushRef="#br0" timeOffset="52311.5599">3349 2778,'0'-25,"24"25,1 0,0-24,0 24,0 0,-1-25,26 25,-25-25,0 25,-1 0,1-25,0 25,-25-25,0 0,-25 25</inkml:trace>
  <inkml:trace contextRef="#ctx0" brushRef="#br0" timeOffset="52479.9992">3522 2480,'0'50,"0"-25,0 24,0 1,0 0,0-1,0 1,-25 0,25 24,-24-24,-1 24,25-24,-25-26,0 26,0-25,1-25,24-25,0 0</inkml:trace>
  <inkml:trace contextRef="#ctx0" brushRef="#br0" timeOffset="52627.492">3497 2853,'0'24,"25"-24,0 25,-25 0,25 25,0-26,-1 1,26 0,-25 0,0 0,0-25,-1 24,1-24,-25 25,0-50</inkml:trace>
  <inkml:trace contextRef="#ctx0" brushRef="#br0" timeOffset="53208.6859">4043 2456,'-25'24,"25"1,-24-25,24 25,-25 0,0 0,0-1,25 1,-25-25,25 25,25-50,0 25,0-25,0 25,-1 0,1 0,0 25,-25 0,-25 0,25 25,-25-26,25 26,-24-25,24 0,-25-25,25 24,25-48,-1 24,-24 24,0 1,0 0,0 0,0 0,0-1,0 1,0 25,0-25,0-1,0-48,0-26,0 0</inkml:trace>
  <inkml:trace contextRef="#ctx0" brushRef="#br0" timeOffset="53379.8572">4142 2555,'25'0,"0"0,0 0,0 0,-1 0,1 0,0 0,0 0,0 0,-1 0,-48 25,-1-1,-25-24,25 25,1 0</inkml:trace>
  <inkml:trace contextRef="#ctx0" brushRef="#br0" timeOffset="53531.58">4118 2853,'-25'0,"50"24,-25-48,24 24,1 0,0-25,0 0,24 0,1 0,-25 25,0-24,-1-1,1 25,0-25,-25 0,25 25,-50-25,0 25</inkml:trace>
  <inkml:trace contextRef="#ctx0" brushRef="#br0" timeOffset="53740.3108">4167 2356,'25'25,"-25"0,25 25,0-26,-1 26,-24 24,50 1,-25-25,-25 24,25 0,-1 1,1-26,0 1,-25 0,25-1,-25-24,0 0,25 0,-25-50</inkml:trace>
  <inkml:trace contextRef="#ctx0" brushRef="#br0" timeOffset="53911.4509">4539 2704,'0'25,"-25"-25,25 24,-24 1,24 0,-25 0,0 0,0 24,0-24,1 25,-1-26,0 1,0 0,25 0,-25-25,1 0,-1-25</inkml:trace>
  <inkml:trace contextRef="#ctx0" brushRef="#br0" timeOffset="54056.3589">4316 2307,'0'0,"0"25,25-25,0 24,-1-24,1 25,0 0,0-25</inkml:trace>
  <inkml:trace contextRef="#ctx0" brushRef="#br0" timeOffset="55291.51">4663 2555,'25'25,"-25"-1,0 1,0 0,0 0,0 25,0-26,0 26,0-25,25-50,0 25,-1-25,1 0,0-24,0 24,0 25,0-25,-1 0,1 25,0-25,-50 50,0-25,1 25,-1-50,0 25,25-25,-25 1,25-26,0 25,0 0,0-24,0 24,0 0,0 50,25 25,-25-1,0 1,0 24,0 1,25-1,-25 1,0-1,0 0,0-24,0 0,0-1,0-24,25-25,-25-25,0-24,24 24,-24-25,0 1,0-26,25 26,-25-26,25 26,-25-26,0 25,25 1,-25 24,0 0,0 0,25 50,-25 0,24 0,1 0,0-25,0 0,0 0,-1 0,1 0,0-25,0 25,0-25,-1 25,1-25,-25 0,0 1,-25 24,25-25,-24 25,-1-25,0 0,25 0,0 1,-25 24,25 24,0 26,0-25,0 24,25 26,-25-26,0 26,0-25,-25-1,25 1,0-1,0 1,0-25,0 0,0-1,-25-24,1-24,24-1,-25 25,25-25,-25 0,25 0,-25 25,0-24,1-1,48 25,1 0,0 0,0 0,0 0,-1 0,1 0,25-25,-25 25,-1 0,1-25,0 25,-25 25,-25 0,25 0,-25-1,1 1,-1 0,-25 25,25-26,1 1,-1 0,0 0,0 0,25-1,25-48,0 24,0 0,24-25,-24 25,25-25,-26 25,1 0,25-25,-25 25,-1 0,1 0,0 0,0-25,-25 50,-25 0,0-25,-24-25,24 50</inkml:trace>
  <inkml:trace contextRef="#ctx0" brushRef="#br0" timeOffset="55604.0401">5606 2480,'25'-24,"-1"24,1 0,0 0,0 0,0 0,-1 0,1 0,0-25,0 25,-25 25,-25-1,0 1,-24 0,24 0,0 0</inkml:trace>
  <inkml:trace contextRef="#ctx0" brushRef="#br0" timeOffset="56160.3892">5507 2778,'0'0,"0"25,24-25,1 0,0-25,0 25,24-25,-24 1,25 24,-1-25,-24 0,25 0,-25 25,0-25,-1 25,-24-25,-24 25,24 25,-25-25,0 0,0 0,0 0,0-25,25 1,-24 73,24-24,0 25,0-25,0 24,-25 1,0 24,25-24,-25-1,0 1,25-25,0 0,-24-1,48-48,-24-1,25-25,-25 25,25-24,0 24,-25-25,25 26,-1-26,-24 25,25 0,0 25,-25 25,0 0,-25 0,25 0,0 24,-25-24,25 25,0-26,0 1,0 0,25 0,0 0,0-25,0 0,0 0,-1 0,1-25,0 25,0-25,0 25,-1-25,1 0,-25 1,25-1,-25 0,0 0,0-24,0 24,25 0,-25-25</inkml:trace>
  <inkml:trace contextRef="#ctx0" brushRef="#br0" timeOffset="56655.9643">6400 2332,'24'0,"1"24,-25 1,25 0,-25 0,25-25,-25 25,25-25,-1-25,-24 0,25 0,0 0,-25 1,25-1,-25 0,0 50,0 0,-25-1,0 26,0-25,1 0,-1 24,0-24,0 0,-24 0,24-1,0 1,0 0,50-50,0 0,0 25,-1-24,26-1,-25 0,0 25,24-25,-24 25,0 0,0 0,-1-25,-24 50,-24 0,-1 0,0 0,0-1,-24 26,-1-25</inkml:trace>
  <inkml:trace contextRef="#ctx0" brushRef="#br0" timeOffset="56796.4089">6276 2877,'0'0,"0"-24,24 24,1 0,0-25,0 0,24 25,-24-25,25 0,-25 1,24 24,-24-25,0 25,0-25,-1 0,-24 0</inkml:trace>
  <inkml:trace contextRef="#ctx0" brushRef="#br0" timeOffset="56959.5455">6573 2555,'0'-25,"-25"50,25 0,0-1,0 26,0 0,-24-25,24 24,-25 1,25-1,-25 1,0 0,0-1,1-24,-1 0,0 0,25-1,-25-24,25-24,0-26</inkml:trace>
  <inkml:trace contextRef="#ctx0" brushRef="#br0" timeOffset="57100.0148">6524 2803,'24'25,"1"-25,0 25,0 24,0-24,-1 0,1 0,0 24,0-24,0 0,-1 0,1-1,-50-24,1 0</inkml:trace>
  <inkml:trace contextRef="#ctx0" brushRef="#br0" timeOffset="57663.6173">7119 2356,'0'25,"-25"-25,25 25,-25 0,1 0,-1-1,0 1,25 0,-25 0,50-25,0 0,-25-25,25 25,-1 0,1 25,-25 0,0-1,-25 1,25 0,-24 0,-1 0,25 0,-25-25,25 24,-25-24,50 0,0 0,0 0,-25 25,24-25,-24 25,25 0,-25 0,0-1,-25 1,25 25,0-25,0-1,-24 1,24 0,-25 0,25-50,0 0,0 0,25-24,-25-1</inkml:trace>
  <inkml:trace contextRef="#ctx0" brushRef="#br0" timeOffset="57832.335">7268 2480,'0'25,"0"0,25 0,-25 24,0 1,0 0,0-1,-25 1,25 0,0-1,0 1,0-25,0 24,0-24,0-50,0-24,0 24</inkml:trace>
  <inkml:trace contextRef="#ctx0" brushRef="#br0" timeOffset="58111.9049">7441 2381,'0'0,"25"-25,0 50,0-25,-25 25,0 0,0 0,0-1,0 1,0 25,0-25,0 24,0 1,0 0,0 24,0-24,0-26,0 26,25 0,-25-1,0-24,0 0,0 0,0-50,-25 0,25 0,-25 0,25 1</inkml:trace>
  <inkml:trace contextRef="#ctx0" brushRef="#br0" timeOffset="58283.3931">7268 2654,'25'0,"-1"0,1-25,0 25,0 0,0 0,-1 0,1 0,-25 25,-25-25,1 25,-1 0</inkml:trace>
  <inkml:trace contextRef="#ctx0" brushRef="#br0" timeOffset="58403.9644">7293 2828,'24'0,"1"0,0-25,0 25,0 0,-1 0,1-25,0 25,0 0,0 0</inkml:trace>
  <inkml:trace contextRef="#ctx0" brushRef="#br0" timeOffset="58667.831">7094 3101,'25'0,"0"0,0 0,-1 0,1 0,0 0,25 0,-1-25,1 25,-25 0,24 0,1-25,-1 25,1 0,-25 0,24 0,-24 0,0 0,0 0,0 0,-25 25,24-25,-48 25,-1-25,0 0,0 0</inkml:trace>
  <inkml:trace contextRef="#ctx0" brushRef="#br0" timeOffset="70127.5982">3175 4043,'0'-25,"25"25,0 0,-1 0,1 25,0-25,0 0,-25 25,25-25,-1 25,-48 0,24-1</inkml:trace>
  <inkml:trace contextRef="#ctx0" brushRef="#br0" timeOffset="70415.5348">3101 4266,'24'-24,"1"24,0-25,0 25,0 0,-1 0,1 0,0 0,-25 25,25-1,-25 1,0 0,0 49,-25-24,25 0,0-1,-25-24,25 25,0-26,0-48,25-1,-25-25,25 1,0-1,-1 0,-24-24,25 24,-25-24,25 0</inkml:trace>
  <inkml:trace contextRef="#ctx0" brushRef="#br0" timeOffset="70724.2954">3473 3795,'0'25,"0"0,0 0,24 24,-24-24,0 25,0-1,0 1,0-25,-24 24,24-24,24-25,-24-25,0-24,0 24,25-25,-25 1,25-1,-25 0,25 1,-25 24,25 0,-25 0,24 25,-24 25,0 0,0 25,0-26,0 26,0 0,0-26,0 1,25 0,-25 0,25 0,-25-1,25-24,0 0,0 0,-25-24,24 24,-24-25,25 25,-25-25,-25 0</inkml:trace>
  <inkml:trace contextRef="#ctx0" brushRef="#br0" timeOffset="71092.355">3497 4291,'0'0,"0"25,-24-25,24 25,24-25,-24-25,25 25,0-25,0 25,0-25,-1 25,1-24,0 24,0 0,-25 24,25-24,-25 25,-25 0,25 0,-25 0,25 24,-25 1,0-25,1 24,-1-24,-25 0,25 0,1-1,-1-24,0 25,0-50,0 1,25-26,-24 25,24-24,0 24,0-25,24 25,-24 1,0-1,25 25,0-25,-25 50,25-25,0 25,-1-1,1 1,25 0,-25 0,-1 0,26-1,-25 1,0-25,24 25,-24-25,25 0,-25 0,24-25</inkml:trace>
  <inkml:trace contextRef="#ctx0" brushRef="#br0" timeOffset="71423.9984">4440 3969,'-25'25,"25"-1,0 1,0 0,-25 25,25-26,-24 26,24 0,-25-26,0 26,0 0,0-26,1 1,-1 0,25 0,-25 0,0-25,0-25,1 25,24-25,-25 0,25-24,0-1,0 25,25-24,-25 24,24 0,-24 0,25 25,0 0,0 0,0 0,-1 25,1 0,0 24,25-24,-26 25,1-25,-25-1,25 1,0 0,0 0,-1-25,-24-25,25 25,-25-25</inkml:trace>
  <inkml:trace contextRef="#ctx0" brushRef="#br0" timeOffset="71563.4938">4589 4217,'-25'25,"25"-1,0 1,0 25,25-25,-25-1,0 26,0-25,0 0,0-1,0 1,-25-25</inkml:trace>
  <inkml:trace contextRef="#ctx0" brushRef="#br0" timeOffset="71883.4533">4093 3944,'0'-25,"25"25,-1 0,1 0,25 0,-25 0,24 0,1 0,-1 0,-24-25,25 25,-1 25,-24-25,0 0,0 0,0 0,-1 0,-24-25,25 25,0 0,-25-24,-25-1,25 0,-25 25,25-25,0 0,-24 1,-1-1,0 0</inkml:trace>
  <inkml:trace contextRef="#ctx0" brushRef="#br0" timeOffset="72075.3828">4986 4291,'0'25,"0"0,0 0,-25-1,25 1,0 0,-25 0,25 0</inkml:trace>
  <inkml:trace contextRef="#ctx0" brushRef="#br0" timeOffset="72255.5694">5184 4217,'0'0,"25"0,0 0,0 0,-1-25,1 25,0-25</inkml:trace>
  <inkml:trace contextRef="#ctx0" brushRef="#br0" timeOffset="72331.8211">5507 4167,'0'-25</inkml:trace>
  <inkml:trace contextRef="#ctx0" brushRef="#br0" timeOffset="72439.7472">5705 4192,'25'25,"-50"-25</inkml:trace>
  <inkml:trace contextRef="#ctx0" brushRef="#br0" timeOffset="72563.469">5879 4217,'25'25,"-25"-1,0 1,0 0,0 0,0 0,0-1,-25 1,25 25,-25-50</inkml:trace>
  <inkml:trace contextRef="#ctx0" brushRef="#br0" timeOffset="73047.5932">6400 3845,'0'0,"0"-25,24 0,-24 50,0 0,0 0,25-1,-25 26,-25 0,25-1,0 1,-24-1,-1 1,0 0,0-1,0-24,1 25,24-26,-25-24,0 25,0-50,0 1,25-1,0-25,0 25,0-24,0-1,0 25,25-24,0 24,0 25,0 0,-1 25,1 0,25-1,-25 1,-1 0,1 0,0 0,-25-1,25-24,0 25,-25 0,24-25,-24-25</inkml:trace>
  <inkml:trace contextRef="#ctx0" brushRef="#br0" timeOffset="73483.9953">6648 4068,'0'25,"0"0,0-1,0 26,0-25,0 0,0-1,0 1,0 0,0 0,0 0,0-50,0 0,24 0,-24 0,0 1,25-1,-25 0,25 0,-25 0,25 25,0 0,-25 25,0 0,0 0,0 0,0-1,0 1,0 0,0 0,24-50,-24-25,0 26,25-1,-25 0,25 0,-25 0,25 25,0 0,-25 25,0 0,0 0,0 24,25-24,-25 0,0 0,24 0,-24-1,0 1,0 0,0-50,-24 0,24 1</inkml:trace>
  <inkml:trace contextRef="#ctx0" brushRef="#br0" timeOffset="73804.3995">6201 3746,'0'-25,"25"0,0 25,0 0,24 25,1-25,-25 0,24 0,1 0,-1 0,1 0,0-25,-1 25,-24 0,25 0,-26 0,1 0,-25-25,25 25,-50-25,0 25,1 0,-1-25,0 25,0-24,0-1,1 0</inkml:trace>
  <inkml:trace contextRef="#ctx0" brushRef="#br0" timeOffset="74783.4988">7342 3547,'0'0,"0"-25,0 0,25 1,0 24,-25 24,25 1,-25 25,0-25,0 24,0 1,0-25,0 24,0 1,0-25,0 0,0-1,0 1,-25-50,25 1,0-1,0-25</inkml:trace>
  <inkml:trace contextRef="#ctx0" brushRef="#br0" timeOffset="75003.3849">7441 3547,'0'0,"0"-25,25 25,-25-25,25 1,0 24,0 0,-1 0,1 0,0 0,-25 24,25 1,-25 0,-25 25,25-26,0 1,0 0,0 25,0-25,0-1,-25 1,25 0,0 0,0 0,-25-25</inkml:trace>
  <inkml:trace contextRef="#ctx0" brushRef="#br0" timeOffset="75151.6005">7441 3671,'0'-25,"25"25,0 0,0 0,0 0,-1 0,1 0,-50 25</inkml:trace>
  <inkml:trace contextRef="#ctx0" brushRef="#br0" timeOffset="75275.9435">7491 3795,'0'0,"25"0,0 0,-1-25,1 25,0 0,-25-24</inkml:trace>
  <inkml:trace contextRef="#ctx0" brushRef="#br0" timeOffset="75663.3772">7193 4068,'25'0,"0"0,0-25,0 25,24-25,-24 1,25 24,24-25,-24 0,-1 25,1-25,-1 0,1 25,0 0,-26-24,1 24,0 0,-50 24,0 1,1 0,-26-25,25 25,0-25,1 0,-1 25,0-25,25 24,0 1,0 0,0 0,0 0,0-1,0 1,0 0,0 0,0 0,0-1,0 1,0-50,25 25,0-24,-25-1,24 0,1 0,0 0,-25 1,0-1</inkml:trace>
  <inkml:trace contextRef="#ctx0" brushRef="#br0" timeOffset="75831.8096">7516 4018,'0'0,"-25"25,0-25,25 25,-25 0,25 0,0-1,-24 26,24-25,0 0,-25 24,25-24,-25 25,0-26,25 1,0 0,-25-25,25-25,0-24,0 24,0-25</inkml:trace>
  <inkml:trace contextRef="#ctx0" brushRef="#br0" timeOffset="75988.193">7417 4043,'24'25,"-24"0,25 0,-25-1,25 26,0-25,-25 24,25 1,-1-25,1 24,0-24,-25 0,25 0,0-25,-1 0,1 25,0-25,0-25,0 25,-1-25,1 0</inkml:trace>
  <inkml:trace contextRef="#ctx0" brushRef="#br0" timeOffset="76200.0746">7888 4093,'25'0,"-1"0,1 0,0 0,0 0,25 0,-26-25,26 25,0 0,-26-25,26 25,-25 0,0 0,-1 0,1 0,-50-25</inkml:trace>
  <inkml:trace contextRef="#ctx0" brushRef="#br0" timeOffset="76639.6025">8756 3547,'0'25,"-25"0,25-1,-25 1,1 25,-1-25,0 24,0-24,0 0,1 0,48-25,1 0,-25-25,50 25,-25-25,-1 25,26-25,0 1,-26 24,26-25,-25 25,24 0,-24 0,0 0,0 0,-50 25,0-1,0-24,1 25,-26 0,25-25,0 0,25-25,-24 25,24-25,-25 25,25 25,25 0,-25 0,0 24,0 1,0 0,0-1,0 1,0-1,0 26,0-26,0 1,0 24,0-49,-25 25,25-25</inkml:trace>
  <inkml:trace contextRef="#ctx0" brushRef="#br0" timeOffset="77075.6164">9277 3497,'-25'0,"25"25,-25 0,1 0,-1 0,0 24,0-24,0 25,1-25,-1-1,0 1,25-50,25 1,-25-1,25 0,-25 0,24 25,1-25,-25 50,25-25,-25 25,25 0,-25 24,25 1,-25 24,0-24,0 0,0-1,0 26,-25-26,25-24,0 25,0-26,0 1,0-50,0 1</inkml:trace>
  <inkml:trace contextRef="#ctx0" brushRef="#br0" timeOffset="77656.8802">9302 3845,'0'0,"25"-25,-25 0,24 25,1-25,25 25,-25-24,-1 24,1 0,25-25,-25 25,-1 0,26 0,-25 0,0 0,-1 0,1 25,0-1,-25 1,0 0,-25 25,25-26,0 26,-25 0,25-1,0 1,0-1,0 1,0 0,0-26,0 26,0-25,25 0,-50-1,25 1,-24-25,24-25,-25 1,0 24,0-25,0 0,-24-25,24 26,-25-26,26 0,-1 26,0-26,25 0,-25 1,25 24,0 0,0 50,25-25,-25 25,0 0,0-1,0 1,0 25,0-25,-25-1,25 1,0-50,0 1,0-1,25 0,-25-25,25 26,0-1,-25 0,24 0,1 25,0 0,-25 25,25-25,-25 25,0 0,0-1,0 1,-25 25,25-25,-25-1,25 1,-25-25,25 25,-24-25,24 25,-25-25,0 0,25-25</inkml:trace>
  <inkml:trace contextRef="#ctx0" brushRef="#br0" timeOffset="77912.3909">9922 3497,'0'-24,"0"-1,25 25,-1 25,1-1,-25 1,25 0,-25 25,25-26,-25 1,0 25,0-25,0 0,-25-25,25-25</inkml:trace>
  <inkml:trace contextRef="#ctx0" brushRef="#br0" timeOffset="78143.5439">10046 3473,'0'0,"0"-25,25 0,0 25,-1 0,1 0,0 0,0 25,0-25,-1 0,1 25,-25-1,0 1,-25 0,25 0,0 0,0-1,-24 1,24 0,-25 0,25 0,-25-25,0 0</inkml:trace>
  <inkml:trace contextRef="#ctx0" brushRef="#br0" timeOffset="78596.4958">10096 3572,'24'0,"1"0,-25 25,-25-1,1 1,-1 0,50-25,-1 0,1-25,0 25,0 0,0 0,-1-25,-48 25,-1 25,0-25,0 25,0 0,1 0,-26 0,25-1,-25 1,1 25,-1-25,25-1,1-24,-1 25,0-25,50 0,0 0,24-25,1 1,-1 24,1-25,25 0,-26 0,26 0,-26 1,26 24,-26-25,1 25,-1-25,1 25,-25 0,0 0,-25 25,-25-25,0 0,0 25,-49-1,24 1</inkml:trace>
  <inkml:trace contextRef="#ctx0" brushRef="#br0" timeOffset="78983.7019">9996 3894,'25'0,"-25"25,0 0,0 0,25 0,-25-1,0 1,0 0,0 0,0 0,0-1,0 1,-25-50,25 1,25-1,-25 0,0 0,25 0,-25 1,0-1,25 0,-25 0,24 25,1 0,-25-25,25 25,0 0,0-24,-1 24,1 0,0 0,0-25,0 25,-1 0,-24 25,0-1,0 1,-24 0,24 0,0 0,-25-1,25 1,0 0,-25 0,0 0,0-1,1-24</inkml:trace>
  <inkml:trace contextRef="#ctx0" brushRef="#br0" timeOffset="79651.5941">10145 4018,'0'-24,"25"-1,0 25,0 25,-25-1,0 1,0 0,0 0,0 0,0-1,0-48,24-1,-24 0,0 0,0 0,0 1,0-26,0 25,0 0,0 1,-24 48,24 26,0-25,0 24,0-24,0 25,0-25,0-1,0 1,0 0,0 0,-25-25,25 25,-25-25,0-25,0 0,1 25,48-25,1 25,0 0,0-25,0 25,24 0,-24 0,0 0,0 0,-25 25,-25 0,25 0,-25-25,0 25,0-1,-24 1,24 0,0 0,0 0,1-25,-1 0,0 24,50-24,0-24,-1 24,26 0,-25 0,24 0,1 0,0 0,-26 0,26 0,-25 0,0 0,-1 0,-24 24</inkml:trace>
  <inkml:trace contextRef="#ctx0" brushRef="#br0" timeOffset="80207.3421">10914 3597,'0'-25,"25"25,-50 0,25 25,0-1,-25 1,0 0,25 0,-24 0,-1 0,25-1,-25-24,25 25,25-25,0 0,-25-25,24 25,-24 25,25-25,-25 25,-25 0,25 0,0-1,-24 26,-1-25,25 0,-25-1,0 1,50-50,0 25,0 0,-1 0,-24 25,0 0,25 0,-25 24,0-24,-25 0,25 25,0-26,-24 1,24 25,-25-25,25-50,0 0,25-25,-25 26</inkml:trace>
  <inkml:trace contextRef="#ctx0" brushRef="#br0" timeOffset="80383.9689">11112 3621,'0'-24,"25"48,-25 1,0 0,0 0,0 25,0-1,0 1,0-1,0 26,-25-26,25 1,0 0,0-1,-24 1,24-25,0-1,0-48,0-1,0 0,0 0</inkml:trace>
  <inkml:trace contextRef="#ctx0" brushRef="#br0" timeOffset="80623.5886">11261 3597,'25'-25,"0"25,0 25,-25-1,25 1,-50 0,25 0,0 0,0 24,0-24,0 25,0-25,0 24,0 1,0-1,0 1,25-25,-25 24,0 1,0-25,0 0,24-1,-24 1,-24-25,24-25,-25 1</inkml:trace>
  <inkml:trace contextRef="#ctx0" brushRef="#br0" timeOffset="80780.4552">11162 3894,'25'0,"0"-24,0 24,-1 0,1 0,0 0,0 0,0 0,-50 24</inkml:trace>
  <inkml:trace contextRef="#ctx0" brushRef="#br0" timeOffset="80919.5433">11088 4093,'24'0,"1"0,0 0,0 0,0-25,0 25,-1 0,1 0,0 0,0 0,0 0</inkml:trace>
  <inkml:trace contextRef="#ctx0" brushRef="#br0" timeOffset="81114.9979">10988 4366,'25'0,"0"0,0 0,0-25,24 0,1 25,0-25,-1 25,1-25,-1 25,1-24,0 24,-26 0,26 0,-25 0,-25 24,25-24,-25 25</inkml:trace>
  <inkml:trace contextRef="#ctx0" brushRef="#br0" timeOffset="81267.9819">11881 4192,'25'0,"0"0,-25 25,0 0,0-1,0 1,-25 0,0 0,1-25,-1 25</inkml:trace>
  <inkml:trace contextRef="#ctx0" brushRef="#br0" timeOffset="84071.8549">12973 3597,'0'0,"0"-25,-25 25,25 25,25-1,-25 26,-25 0,25-1,0 1,-25 0,25-1,-25 1,1 24,-1-24,0-1,0-24,0 25,-24-25,24-1,0 1,25 0,-25-25,1 0,-1-25,0 0,25 1,-25-26,25 0,0 26,0-26,0 25,0-24,25 24,-25 0,25 0,0 25,-1 0,1 0,25 25,-25-25,24 25,-24 0,0-1,0 26,-1-25,1 0,-25-1,25 1,0 0,-25 0,25 0,-1-1</inkml:trace>
  <inkml:trace contextRef="#ctx0" brushRef="#br0" timeOffset="84363.7224">13072 4068,'25'0,"0"0,-25-25,24 25,1 0,0-25,0 25,-25 25,-25 0,25 0,-25 0,25 24,-25 1,25-25,0 24,0-24,0 0,0 0,25-25,0-25,0 0,-25-25,25 26,-25-1,25-25,-25 25</inkml:trace>
  <inkml:trace contextRef="#ctx0" brushRef="#br0" timeOffset="84479.9457">13246 3770,'25'25,"-1"-25,-24 25,25-25,0 25,-25 0</inkml:trace>
  <inkml:trace contextRef="#ctx0" brushRef="#br0" timeOffset="84659.8367">13419 4043,'0'25,"0"0,0 0,0-1,0 1,0 0,0 0,0 0,0-1,0 1,0 0,-24-25,24-25</inkml:trace>
  <inkml:trace contextRef="#ctx0" brushRef="#br0" timeOffset="85087.311">12725 3497,'-25'-24,"0"24,0-25,50 25,0 0,0 0,24 0,1 25,0-25,-1 0,1 0,-1 0,1 0,0 0,-1-25,1 25,-25 0,0 0,-1 0,1 0,0 0,-50 0,0 0,1-25,-1 0,0 0,25 1,-25-1,25 0,-25 0,25 0</inkml:trace>
  <inkml:trace contextRef="#ctx0" brushRef="#br0" timeOffset="85371.9195">13643 4118,'24'24,"-24"1,25-25,-25 25,0 0,0 0,0-1,0 1,-25 0,25 0,-24 0,-1-25</inkml:trace>
  <inkml:trace contextRef="#ctx0" brushRef="#br0" timeOffset="85580.466">13990 3969,'0'0,"25"25,-1-25,1 0,0 0,0 0</inkml:trace>
  <inkml:trace contextRef="#ctx0" brushRef="#br0" timeOffset="85683.259">14263 3969,'24'0,"1"25,0-50</inkml:trace>
  <inkml:trace contextRef="#ctx0" brushRef="#br0" timeOffset="85783.544">14536 4018</inkml:trace>
  <inkml:trace contextRef="#ctx0" brushRef="#br0" timeOffset="85895.5866">14709 4068,'0'25,"25"0,-25-1,0 1,0 0,-25-25,-24-25,24 50,25 0</inkml:trace>
  <inkml:trace contextRef="#ctx0" brushRef="#br0" timeOffset="86363.5762">15304 3522,'25'0,"0"25,-25 0,0 0,0 24,0 1,0 0,0 24,-25-24,0-1,25 1,-24-1,-1 1,0 0,0-26,0 1,1-25,24 25,-25-25,0-25,0 0,25 1,0-1,0-25,0 1,0 24,25-25,-25 1,25 24,-25 0,25 25,-1 0,1 0,0 0,25 25,-26 0,1-1,0 1,0 0,0 0,0 0,-1-1,1-24,0 25,0-25</inkml:trace>
  <inkml:trace contextRef="#ctx0" brushRef="#br0" timeOffset="86812.047">15528 4018,'0'-24,"25"24,-1 0,1-25,0 0,0 25,-25-25,25 0,-1 25,-24 25,0 0,0 0,-24 24,24-24,-25 25,25-25,0-1,0 1,0 0,25-25,-1-25,1 0,0 1,-25-1,25-25,-25 1,25 24</inkml:trace>
  <inkml:trace contextRef="#ctx0" brushRef="#br0" timeOffset="86944.4979">15751 3696,'0'0,"0"25,25 0,0-25,-1 24,1-24,-25 25</inkml:trace>
  <inkml:trace contextRef="#ctx0" brushRef="#br0" timeOffset="87244.3958">15925 3894,'0'0,"0"25,0 0,0 0,0 24,0-24,0 0,0 0,0 0,0-1,0 1,0 0,0-50,0 0,0 1,0-1,0 0,0-25,24 26,-24-1,0 0,25 0,-25 0,0 1,25 24,-25-25,25 25,0 0,-1 0,1 0,0 0,0 0,0 0,-25-25,-25 25</inkml:trace>
  <inkml:trace contextRef="#ctx0" brushRef="#br0" timeOffset="87683.8762">15205 3423,'-25'0,"50"0,0 0,0 0,24 0,-24 0,25 0,0 0,-1 0,1 0,24 0,-24 0,-1 0,1 0,0 0,-26 0,26 0,0 25,-26-25,1 0,-25-25,-25 25,25-25,-24 25,24-25,-25 1,0-1,0 0,25 0,-25 0</inkml:trace>
  <inkml:trace contextRef="#ctx0" brushRef="#br0" timeOffset="88240.1309">16594 3200,'0'0,"0"-25,25 50,-25 0,25 24,-25 1,25-1,-25-24,0 25,0-1,-25-24,25 25,0-25,0-1,0-48</inkml:trace>
  <inkml:trace contextRef="#ctx0" brushRef="#br0" timeOffset="88483.8534">16743 3150,'0'-25,"25"25,0 0,0 0,-1 0,1 0,-25 25,25-25,-25 25,0 0,0 0,0-1,-25 1,25 0,0 0,0 24,0-24,0 0,0 0,0 0,0-1,0 1,-25-25</inkml:trace>
  <inkml:trace contextRef="#ctx0" brushRef="#br0" timeOffset="88623.9416">16718 3324,'25'0,"-25"-25,25 25,0 0,0 0,-50-50</inkml:trace>
  <inkml:trace contextRef="#ctx0" brushRef="#br0" timeOffset="88751.5816">16718 3448,'25'0,"0"0,0 0,-25-25,25 25,-1 0,-48 0</inkml:trace>
  <inkml:trace contextRef="#ctx0" brushRef="#br0" timeOffset="88919.7259">16446 3696,'-25'0,"50"0,-1 0,26 0,0-25,-1 0,1 25,24-25,-24 1,-1-1,1 25,0-25,-1 25,-24-25,0 25</inkml:trace>
  <inkml:trace contextRef="#ctx0" brushRef="#br0" timeOffset="89127.5743">16793 3597,'-25'24,"25"1,-25 0,25 0,0 25,0-26,0 1,0 25,-25-25,25-1,0 1,0 0,0 0,25-25,0-25,0 0,24 0,-24 1,0-1,0 0,0 0,-25 0,0 1,0-1</inkml:trace>
  <inkml:trace contextRef="#ctx0" brushRef="#br0" timeOffset="89307.9788">16545 3696,'0'0,"-25"25,25 0,-25-1,25 1,0 25,-25-25,25 24,-24-24,24 25,0-26,-25 1,25 25,-25-25,25-1,-25-24,25 25,-25-25,25-25</inkml:trace>
  <inkml:trace contextRef="#ctx0" brushRef="#br0" timeOffset="89439.3413">16495 3845,'25'25,"0"-25,0 24,-1 26,1-25,0 24,0-24,24 25,-24-25,25-1,-25 1,24 0,1-25,-1 0,1 0,0 0,-1-25,1 0</inkml:trace>
  <inkml:trace contextRef="#ctx0" brushRef="#br0" timeOffset="89707.8093">17314 3473,'0'-25,"24"25,26 0,-25 0,24 0,1-25,0 25,-1 0,-24 0,25-25,-25 25,24 0,-24 0,0 0,-50 0,0 0,0 25,1-25</inkml:trace>
  <inkml:trace contextRef="#ctx0" brushRef="#br0" timeOffset="89875.5085">17413 3299,'0'25,"25"0,-25-1,0 26,0 0,0-1,0 26,0-26,0 1,0 0,-25-1,25 1,0-25,0-1,0-48,25-1,-25-25,24 25</inkml:trace>
  <inkml:trace contextRef="#ctx0" brushRef="#br0" timeOffset="90079.5343">17661 3200,'0'25,"0"24,0-24,0 25,0-1,0 1,0-1,0 1,0 24,0-24,0 0,0-1,0 1,0-25,0 24,0-24,0 0,0-50,-25 0</inkml:trace>
  <inkml:trace contextRef="#ctx0" brushRef="#br0" timeOffset="90219.5769">17487 3621,'25'0,"0"0,0 0,0 0,-50-24</inkml:trace>
  <inkml:trace contextRef="#ctx0" brushRef="#br0" timeOffset="90327.0075">17462 3746,'0'-25,"25"25,0 0,0 0,0 0,0 0,-1-25,1 25</inkml:trace>
  <inkml:trace contextRef="#ctx0" brushRef="#br0" timeOffset="90575.7974">17239 3994,'0'0,"-25"0,50 0,0-25,0 25,0-25,24 0,1 0,-1 1,1-1,0 25,-25-25,24 25,-24 0,0 0,0 0,-1 25,-48 0,24-1,-25 1,0 0,0 0,0 0,1-1,-26 26,25-25,-25 0,1-1,24 1,-25 0,26 0,-1-50</inkml:trace>
  <inkml:trace contextRef="#ctx0" brushRef="#br0" timeOffset="90719.5785">17587 3994,'0'0,"0"24,24-24,1 25,0 0,0-25,0 25,-25 0,24-25,1 24,0 1,-25-50</inkml:trace>
  <inkml:trace contextRef="#ctx0" brushRef="#br0" timeOffset="90928.4336">17959 3746,'24'0,"1"24,0-24,0 0,0 0,-1 0,1 0,0 0,0 0,0 0,-1 0,1 0,-25-24,25 24,-25-25</inkml:trace>
  <inkml:trace contextRef="#ctx0" brushRef="#br0" timeOffset="91340.3491">18554 3398,'0'0,"25"-25,0 1,-50 48,0 1,0 25,0-25,0-1,1 1,24 0,-25 0,25 0,25-25,24-25,-24 25,0 0,25 0,-26 0,26-25,-25 25,0 0,24 0,-24 0,-50 25,0-25,1 25,-1-25,0 0,0 24,0-24,1-24,24 48,0 1,24 0,-24 25,0-25,0 24,-24 1,24-1,0 26,-25-26,25 1,0 24,-25-24,25 0,-25-1,25-24</inkml:trace>
  <inkml:trace contextRef="#ctx0" brushRef="#br0" timeOffset="92071.8017">19100 3200,'24'0,"1"0,0 0,0 0,0 0,-25 25,0-1,-25-24,0 25,0 0,0 0,-24 0,24-1,0-24,-24 25,24 0,0-25,50-25,0 25,-1 0,1-25,25 1,-25 24,24 0,-24 0,0 0,0 0,-25 24,0 1,-25 0,25 0,-25 24,0 1,-24-25,24 24,0-24,0 0,0-25,50 0,0-25,0-24,24 24,1 0,-25 0,24-24,-24 49,25-25,-25 0,-1 0,-24 50,0 0,-24-25,-1 25,0-1,0 26,0-25,1 0,-26-1,0 1,1 25,-1-25,1 0,24-1,0-24,0 25,0-25,50-25,0 25,0 0,0-24,24 24,-24-25,25 0,-1 25,1 0,-1-25,1 25,-25 0,24-25,-24 25,0 0</inkml:trace>
  <inkml:trace contextRef="#ctx0" brushRef="#br0" timeOffset="92283.5786">19174 3721,'-25'0,"25"25,-25-25,25 24,0 1,0 0,-24 25,24-26,0 1,0 0,0 0,-25 0,25-1,0 1,0-50</inkml:trace>
  <inkml:trace contextRef="#ctx0" brushRef="#br0" timeOffset="92864.0423">19149 3820,'0'0,"25"0,-25-25,25 25,0 0,-1 0,-24 25,25 0,-25 0,-25-25,25 24,0 1,-24 0,24 0,-25 0,50-50,-1 0,1 0,0-24,0-1,24 25,-24-24,25-1,-25 0,24 1,-24 24,25 0,-25 0,-1 25,-24 25,-24 0,24 0,0-1,0 1,0 0,0 0,0 0,24-25,1 0,0 0,0 0,0 0,-1 0,1 0,-25 25,0-1,0 1,-25 0,1-25,-1 25,0 0,0-1,-24 1,24 0,0-25,0 25,0-25,0-25,1 0,24 0,0 1,0-26,0 25,0-24,0 24,24 0,-48 50,24 0,0-1,0 26,0 24,0-24,0 0,0 24,0-24,0 24,0-24,0-1,-25 1,25-25,0-1</inkml:trace>
  <inkml:trace contextRef="#ctx0" brushRef="#br0" timeOffset="93071.2317">20042 3423,'0'25,"-25"0,25-1,-24 1,-1 25,0-25,0-1,0 26,1-25,-1 0,0 24,0-49,-24-24</inkml:trace>
  <inkml:trace contextRef="#ctx0" brushRef="#br0" timeOffset="93240.3419">20042 3324,'0'0,"25"25,0-1,0 26,-1-25,26 24,-25-24,24 25,-24-25,0-1,0 1,0-25,-1 25,1-25,-50 25</inkml:trace>
  <inkml:trace contextRef="#ctx0" brushRef="#br0" timeOffset="93483.5562">19893 3795,'25'0,"0"-25,0 25,24 0,-24-24,0 24,25-25,-26 25,26 0,-25 0,0 25,-1-25,-24 24,25 26,-25-25,0 0,0 24,0-24,-25 25,1-1,-1-24,0 25,0-26,0 1,1 0,-1 0,0-25,0 0,-24-75,24 26</inkml:trace>
  <inkml:trace contextRef="#ctx0" brushRef="#br0" timeOffset="93611.5054">20141 3746,'-24'0,"24"24,-25 1,25 0,-25 25,0-26,0 26,25-25,-24 24,-1 1,0-25,0 0</inkml:trace>
  <inkml:trace contextRef="#ctx0" brushRef="#br0" timeOffset="94083.4565">20737 3373,'25'-24,"-25"48,0 1,-25 0,25 0,-25 0,0-1,0 1,25 0,-25-25,50 0,0 0,0 25,0 0,-25-1,0 1,0 0,-25 0,25 25,-25-26,25 1,-25 25,25-25,0-1,0 1,0 0,0 0,0 0,0-1,-25-24,25 25,-49-25</inkml:trace>
  <inkml:trace contextRef="#ctx0" brushRef="#br0" timeOffset="94272.4375">20935 3423,'25'0,"-25"25,0 0,0-1,0 26,0 0,0-1,-25 1,25 0,0-1,0-24,-25 25,25-26,0 1,0 0,-24-50</inkml:trace>
  <inkml:trace contextRef="#ctx0" brushRef="#br0" timeOffset="94575.7271">21084 3373,'0'-24,"25"24,0 0,-1 0,1 0,-25 24,0 1,-25 0,25 0,0 0,0-1,0 1,0 25,-24-25,24 24,0 1,0 0,0-1,0-24,0 25,0-26,0 26,0-25,0 0,0-1,0 1,-25-50,25 1,0-1,-25 25,25-25</inkml:trace>
  <inkml:trace contextRef="#ctx0" brushRef="#br0" timeOffset="94707.5696">20935 3671,'25'-25,"0"0,0 25,-1 0,1 0,0 0,0 25,-50 0</inkml:trace>
  <inkml:trace contextRef="#ctx0" brushRef="#br0" timeOffset="94819.508">20935 3795,'25'0,"0"0,0 0,-1 0,26-25,-25 25,0 0,-1-24,1 24,0 0,-50-25</inkml:trace>
  <inkml:trace contextRef="#ctx0" brushRef="#br0" timeOffset="95031.8794">20762 4068,'24'0,"1"0,0 0,25-25,-26 25,26-25,0 25,-1 0,1-24,-25 24,24 0,-24 0,0 0,24 0,-24 24,0-24,0 0,0 0,-1 0,-24-24</inkml:trace>
  <inkml:trace contextRef="#ctx0" brushRef="#br0" timeOffset="95187.4402">21679 3994,'0'24,"0"1,0 0,-25 0,25 0,0-1,-24 1,-1 0,0-25</inkml:trace>
  <inkml:trace contextRef="#ctx0" brushRef="#br0" timeOffset="104019.4156">2629 5531,'0'-24,"25"48,-25 1,0 0,0 0,0 0,0-1,0 1,25 0,-25 0,0 0,0-1,0 1,0-50</inkml:trace>
  <inkml:trace contextRef="#ctx0" brushRef="#br0" timeOffset="104387.7713">2555 5283,'0'0,"-25"0,0 25,0 0,1 25,24-26,-25 26,25 0,0-1,-25 1,25-25,0 24,25 1,-25-25,25-1,-25 1,24 25,1-25,0-25,25 25,-26-25,1 0,25-25,-25 25,0-25,-1 0,1 0,0 0,0 1,0-1,-25 0,24-25,-24 26,0-1,25 0,-50-25,25 26,0-1,-24-25,24 25,-25 1,0-1,0-25,0 25,1 1,-26 24,25-25,0 25,0 0,1 0,-26 0</inkml:trace>
  <inkml:trace contextRef="#ctx0" brushRef="#br0" timeOffset="107460.6448">4192 5358,'-25'-25,"50"0,-25 50,0 0,0 0,0 24,0 1,0-1,0 1,0 0,-25-1,0 1,25-1,-24 1,-1-25,0 0,0 0,0-1,1 1,-1-25,0 0,0-25,0 25,25-24,-24-26,24 25,-25 0,25-24,0 24,0 0,0 0,0 0,0 1,25 24,-1 0,1 0,0 0,25 24,-26 1,1 0,0 0,0 0,0-1,-1 1,1 0,0 0,0 0,0 0,-1-25,-24 24,25-24,0 0</inkml:trace>
  <inkml:trace contextRef="#ctx0" brushRef="#br0" timeOffset="107836.0569">4366 5804,'-25'-25,"50"25,-1-24,1-1,0 25,-25 25,0-1,0 1,0 0,-25 25,25-1,0-24,0 0,0 0,0 0,25-1,0-48,-25-1,25 0,-25 0,24 0,-24 1,-49-76,49 75</inkml:trace>
  <inkml:trace contextRef="#ctx0" brushRef="#br0" timeOffset="107955.3716">4490 5531,'0'25,"0"0,24-25,-24 25,25-25,-25 25,25-1</inkml:trace>
  <inkml:trace contextRef="#ctx0" brushRef="#br0" timeOffset="108104.3677">4663 5680,'0'25,"0"0,0 0,0-1,0 1,0 0,0 25,0-25,0-1,0 1,0 0,0 0,-25-25,25-25</inkml:trace>
  <inkml:trace contextRef="#ctx0" brushRef="#br0" timeOffset="108507.7254">3870 5234,'0'0,"0"-25,24 25,1 0,25 0,-1 0,1 0,24 0,-24 0,0-25,24 50,-24-25,-1 0,1 0,-25 0,-1 0,1 0,0 0,-50 0,0-25,1 0,-1 25,25-24,-25-1,0 0,0 0,25 0</inkml:trace>
  <inkml:trace contextRef="#ctx0" brushRef="#br0" timeOffset="108859.5097">5060 5755,'0'24,"0"1,25 0,-25 0,-25 0,25 0,0-1,0 1,0 0,-25 0,1-50</inkml:trace>
  <inkml:trace contextRef="#ctx0" brushRef="#br0" timeOffset="109047.4012">5308 5705,'0'0,"25"0,0 0,0 0,-1-25,1 25</inkml:trace>
  <inkml:trace contextRef="#ctx0" brushRef="#br0" timeOffset="109143.528">5680 5680,'25'0</inkml:trace>
  <inkml:trace contextRef="#ctx0" brushRef="#br0" timeOffset="109355.8046">6152 5655,'0'25,"24"-25,-24 25,25 0,-25 0,25-1,-50 1,25 25,-25-25,25 0,-24-1</inkml:trace>
  <inkml:trace contextRef="#ctx0" brushRef="#br0" timeOffset="109851.8109">6945 5184,'0'25,"0"0,0 24,0-24,0 25,-24-25,24 24,-25 1,0-1,0 1,0 0,-24-26,24 26,0-25,0-25,0 25,1-25,-1 0,25-25,-25 25,25-25,-25 0,25 0,0-24,0 24,25-25,-25 26,25-1,0 0,-1 25,1 0,0 0,25 25,-26-25,1 49,0-24,0 0,0 0,0 0,-1-1,1-24,0 25,-25 0,25-25</inkml:trace>
  <inkml:trace contextRef="#ctx0" brushRef="#br0" timeOffset="110111.5257">7045 5581,'24'25,"1"-25,0 0,0-25,0 25,-25-25,0 50,0 0,0 0,-25-1,25 1,0 25,0-25,-25-25,50 24,-25 1,25-25,-25-25,24 1,-24-1,25 0,-25 0,0 0</inkml:trace>
  <inkml:trace contextRef="#ctx0" brushRef="#br0" timeOffset="110247.9702">7218 5432,'0'25,"25"-25,-25 25,25 0,0-25,-25 24</inkml:trace>
  <inkml:trace contextRef="#ctx0" brushRef="#br0" timeOffset="110539.5629">7367 5531,'0'0,"-25"25,25 0,0 0,0 0,0-1,0 1,0 0,25 25,-25-26,0 1,0 0,0 0,0-50,0 0,0 0,0 1,0-1,25-25,-25 25,0-24,0 24,0 0,25 0,-1 1,1 24,0 24,0-24,-25 25,25-25,-1 0,-24 25,25-25</inkml:trace>
  <inkml:trace contextRef="#ctx0" brushRef="#br0" timeOffset="110864.2348">6672 5060,'-24'-25,"48"25,-24 25,25-25,0 0,25 0,-1 25,1-25,0 0,-1 0,1 0,-1 0,1 0,0 0,-26 0,1-25,0 25,0 0,-25-25,-25 25,25-24,-25 24,25-25,-25 25,1-25,-26-25,50 26</inkml:trace>
  <inkml:trace contextRef="#ctx0" brushRef="#br0" timeOffset="111507.7726">7987 5011,'0'-25,"0"50,-25-1,25 1,-25 0,1 0,24 0,-25-25,25 24,-25 1,0-25,0 25,25 0,-24-25,48 0,-24-25,25 25,0 0,0 0,0-25,-1 25,1 0,-25 25,0 0,0 0,-25-1,25 1,-24 0,-1 0,25 0,-25-1,25 1,25 0,0 0,-25 0,24-1,-24 1,0 0,0 25,0-26,0 1,-24 0,24 0,0 0,0-50,0 0,0-25</inkml:trace>
  <inkml:trace contextRef="#ctx0" brushRef="#br0" timeOffset="111667.8162">8037 5209,'25'0,"-25"-25,24 25,1 0,0 0,0 0,0-25,-1 25,1 0,0 0,0 0,0 0,-50 25</inkml:trace>
  <inkml:trace contextRef="#ctx0" brushRef="#br0" timeOffset="111835.7611">8012 5457,'25'0,"0"0,-1 0,26-25,-25 0,0 25,24-24,-24 24,25-25,-26 0,1 25,-25-25,25 25,-25-25</inkml:trace>
  <inkml:trace contextRef="#ctx0" brushRef="#br0" timeOffset="112035.5149">8136 4961,'0'25,"25"0,-25 24,0 1,25-1,-1 1,1 24,-25 1,25-1,0-24,-25 24,25 1,-25-26,24 1,-24-1,25 1,-25-25</inkml:trace>
  <inkml:trace contextRef="#ctx0" brushRef="#br0" timeOffset="112188.1467">8434 5308,'-25'0,"25"25,0 0,-25 0,25-1,-25 1,0 25,1-25,-1-1,0 1,0 0,25 0,-25 0,-24-50,24 25</inkml:trace>
  <inkml:trace contextRef="#ctx0" brushRef="#br0" timeOffset="112339.2113">8235 4862,'0'0,"25"25,0-1,0 1,-1 0,-24 0,25 0</inkml:trace>
  <inkml:trace contextRef="#ctx0" brushRef="#br0" timeOffset="112603.5515">8533 5209,'0'0,"0"25,0 0,0-1,0 1,0 0,0 0,25 0,-25-1,0 1,24-25,1 0,0-25,0 25,0-24,-1 24,1-25,0 0,0 0,0 25,-1-25,1 25,-50 0,1 0,-1 0,0-24</inkml:trace>
  <inkml:trace contextRef="#ctx0" brushRef="#br0" timeOffset="112784.1783">8706 5159,'0'-24,"0"48,0-73,0 24,0 0,0 50,25 0,-25 0,0-1,0 26,0 0,0-1,0 26,0-26,0 26,0-26,0 26,0-51,0 26,0-25,0-50,0 0,25 0,-25-24,0 24</inkml:trace>
  <inkml:trace contextRef="#ctx0" brushRef="#br0" timeOffset="113415.8488">8830 5135,'0'0,"25"0,0 24,0 1,0-25,-1 25,1-25,0 0,25 0,-25 0,-1 0,1-25,0 25,-25-25,25 25,-50-24,0-1,0 0,1 0,-1 0,0 1,25 48,0 26,25-25,-25 24,0 1,0-25,0 24,0 1,0 0,0-1,-25-24,25 25,0-26,0 1,-25 0,25 0,-25-25,0-25,1 25,24-25,-25 25,0-25,0 1,0-1,50 25,0-25,0 25,24 0,-24 0,0 0,0-25,25 25,-26 0,1 0,-25 25,-25 0,25 0,-24-1,-1 1,-25 0,25 0,0 24,1-49,-1 25,0 0,0-25,50 0,0 25,0-25,24 0,-24 0,0 0,25 0,-26 0,26-25,-25 25,0 0,24 0,-24 0</inkml:trace>
  <inkml:trace contextRef="#ctx0" brushRef="#br0" timeOffset="113699.2991">9475 5060,'25'0,"0"0,0 0,0 0,-1 0,1 0,0 0,0 0,0 0,-1 0,-24 25,-24-25,-1 25,0-25</inkml:trace>
  <inkml:trace contextRef="#ctx0" brushRef="#br0" timeOffset="113855.2999">9376 5358,'-25'0,"50"0,0 0,0 0,0 0,-1-25,26 25,-25-25,24 25,-24 0,25 0,-25-25,-1 25,-24-24</inkml:trace>
  <inkml:trace contextRef="#ctx0" brushRef="#br0" timeOffset="114004.3011">9624 5159,'-25'0,"25"25,0 0,-24 25,24-1,-25 1,25-1,-25 1,0 24,25-24,-25 0,1-1,24-24,0 0,24-50</inkml:trace>
  <inkml:trace contextRef="#ctx0" brushRef="#br0" timeOffset="114259.483">9649 5383,'0'24,"0"1,0 0,-25 0,25 24,0-24,0 25,25-25,-25-1,25-24,-25 25,25 0,24-25,-24 0,25 0,-26-25,26 25,0-25,-1 1,-24 24,25-25,-25 0,-1 25,1-25,0 25,-25-25,-25 1,25-1,-25 0,25 0,0 0,-24 1,24-26,-25 25,25-24</inkml:trace>
  <inkml:trace contextRef="#ctx0" brushRef="#br0" timeOffset="114955.9851">10269 4837,'0'25,"25"0,-25-1,0 1,25 0,-25 0,25-25,-25 25,24-25,1 0,-25-25,25 25,0-25,0 0,-1 0,1 1,0 24,-25-25,0 50,0-1,0 1,-25 0,0 0,1 0,-1 24,0-24,0 0,0 24,1-49,-1 25,0 0,50-50,0 25,-1-25,1 25,0-24,0 24,0-25,-1 25,1 0,-25 25,-25-25,25 24,-24 1,-1 0,0 0,0 0,-24-1,-1 26,25-25,0 24,1-24,-1 0,25 0,25-25,-1 0,1-25,0 25,0-25,0 0,24 25,-24-24,0-1,24 25,-24-25,0 0,0 0,-25 1,-25-1,0 0,0 0,25 0,0 50,0 0,0 0,0 24,-24-24,24 25,0-1,-25 1,0 0,25-1,-25 1,0-25,1 24,-1-24,0 0,25 0,-25-25,0 0,25-50,0 25</inkml:trace>
  <inkml:trace contextRef="#ctx0" brushRef="#br0" timeOffset="115096.0542">10468 5531,'0'0,"24"0,1 25,0 0,0 0,0 0,-1-1,1 1,0-25,0 25,0 0,-1-25,-48 0,-1-25</inkml:trace>
  <inkml:trace contextRef="#ctx0" brushRef="#br0" timeOffset="116263.6154">2480 7094,'25'0,"0"0,0 0,0 0,-1 0,-24 25,25-25,0 0,-25 25,0 0,0-1,-25 1,0 0,1 0,-1-25,25 25,-25-25,0 24,0-24,50-24,0 24,0 0,0 0,-1 0,1 0,25-25,-25 25,0 0,-1-25,1 0,0 0,-25 1,0-1,0 0,0 0,0 0,-25 25,25-24,-25-1,25 0,-24-25,-1 26,0 24,0-25,0 0,0 25,1 0,-26 0,25 0,0 0,-24 25,24 0,0 24,0-24,1 25,24-1,0 26,0-26,0 1,24-1,1 1,0-25,0 0,24-1,-24 1,25-25,-25 0,24 0,-24 0,0 0,0 0,0 0,-1-25,1 25</inkml:trace>
  <inkml:trace contextRef="#ctx0" brushRef="#br0" timeOffset="129307.5803">3497 6945,'25'25,"0"-25,0 0,0 0,-1-25,1 25,25 0,-25-24,0 24,-1 0,1 0,-25 24,-25 26,25-25,-24 24,-1-24,0 25,0-1,0 1,0 0,1-26,-1 26,0-25,0-25,25-25,0 0,-25 0,25 1,0-26,0 0,25 26,-25-1,0 0,0 0,25 25,0 0,-25 25,25 0,-1 0,1 24,0-24,0 25,-25-26,25 1,0-25,-25 25,24 0,1 0,-25-50,0 0</inkml:trace>
  <inkml:trace contextRef="#ctx0" brushRef="#br0" timeOffset="129499.4088">3845 7069,'0'0,"0"-24,25 24,-25-25,24 25,1-25,0 25,25 0,-26-25,1 25,25 0,-25-25,-1 25,26 0,-25 0,0 0,-1 0,-48 0,-1 0,0 0,0 25,0-25,25-25,-24 25,24-24</inkml:trace>
  <inkml:trace contextRef="#ctx0" brushRef="#br0" timeOffset="129840.4513">4068 6747,'0'25,"0"-1,0 1,25 25,-25 0,0 24,0-24,25 24,-25-24,0 24,0 0,0-24,0 24,0-24,0 0,0-26,0 26,0-25,-25-25,25 25,-25-25,0-25,0 0,25 0,-24 0,-1-24,0 24,25 0,-25-24,0 24,25 0,0 0,25 0,0 25,0-24,0 24,-1 0,1-25,0 25,25-25,-26 0,1 25</inkml:trace>
  <inkml:trace contextRef="#ctx0" brushRef="#br0" timeOffset="130215.4576">4589 6772,'0'0,"0"24,-25-24,25 25,-25 0,25 0,-25 25,1-26,-1 26,25-25,-25 24,25-24,-25-25,50-25,-25 1,0-1,25 0,-25 0,25 0,-25 1,24 24,1 24,-25 1,25 0,-25 49,0-24,25 0,-25 24,0 0,0 1,0-26,-25 26,25-26,0 1,0 0,25-26,-25-48,0-1,25-25</inkml:trace>
  <inkml:trace contextRef="#ctx0" brushRef="#br0" timeOffset="130383.5513">4961 6772,'-25'0,"0"0,1 24,-1-24,25 25,-25-25,0 25,0 0,0 0,-24 24,24-24,0 0,25 25,-25-26</inkml:trace>
  <inkml:trace contextRef="#ctx0" brushRef="#br0" timeOffset="130527.3324">4638 7144,'25'0,"-50"0,75 0,-50 25,25-25,0-25,-1 25,1 0,25-25,-25 25,0-25,-1 25,26-25,-25 25,0 0,-25-24,24 24,-24-25,-24 25,-1 0</inkml:trace>
  <inkml:trace contextRef="#ctx0" brushRef="#br0" timeOffset="130803.5717">4911 6970,'0'0,"-24"-25,24 50,0 0,0 25,24-26,-24 1,0 25,0-1,0-24,0 25,0-1,-24-24,24 25,0-25,-25-1,25 1,-25-25,0 25,0-50,0 25,25-25,25 25,0 0,0 0,0-24,0 24,-1 0,1 0,25 0,-25 0,-1 0,26 0,-25-25,0 25,-25-50,24 25</inkml:trace>
  <inkml:trace contextRef="#ctx0" brushRef="#br0" timeOffset="131411.4732">5407 6524,'25'0,"0"0,-25 24,25 1,-50 0,25 0,-25-25,0 25,-24-1,24 1,0 0,0-25,50 0,-25-25,25 25,-25-25,25 25,0 0,-1 0,-24 25,25-25,-25 25,0 0,-25 0,25-1,-24 1,24 25,-25-25,0 0,50-50,0 0,-25 0,24 0,1 0,0 1,25-1,-26 25,1-25,0 0,0 50,-50 0,0 0,0-1,1 1,-1 25,0-25,-25 0,1 24,-1-24,1 25,24-26,-25 1,25-25,50 0,0-25,0 25,0-24,24-1,1 0,-1 0,1 0,0 25,-1-24,1 24,-25 0,24-25,-24 25,0 0,0 0,-50 25</inkml:trace>
  <inkml:trace contextRef="#ctx0" brushRef="#br0" timeOffset="132091.7341">5432 6921,'0'24,"0"1,0 0,0 0,0 0,0 24,0-24,0 0,0 24,0-24,0 0,0 0,0-50,0 0,25 0,-25 1,25-26,-25 25,25 0,-1 1,-24 48,0 1,0 0,-24 0,-1 0,25 24,-25-24,0 25,25-26,-25-24,25 25,0-50,25 25,0 0,-25-24,25 24,0 0,-1-25,1 25,-25 25,0-1,0 1,-25 0,1 0,-1 0,0-25,0 24,0 1,-24 0,-1 0,25 0,1-25,-1 0,0 0,50 0,24 24,-24-24,25 0,-25 25,24-25,-24 25,25-25,-26 25,1-25,25 25,-25-25,-1-25,-48 25,24-25,-25 0,25 0,0 1,0-1,0 0,0 0,0 0,25 25,-25-24,24 24,1 0,0 0,0 0,0 0,-1 0,1 0,0 24,0-24,0 0,-25 25</inkml:trace>
  <inkml:trace contextRef="#ctx0" brushRef="#br0" timeOffset="132543.3187">6499 7218,'25'0,"-1"-25,1 25,-25-24,25-1,0 25,0-25,-1 25,-24 25,0 0,0-1,0 26,0 0,0-1,-24 26,24-26,-25 1,25-1,-25-24,0 25,25-25,-25-1,25 1,-24 0,-1-25,25 25,-25-25,0 0,0-25,1 0,-26-24,25-1</inkml:trace>
  <inkml:trace contextRef="#ctx0" brushRef="#br0" timeOffset="132664.2854">6474 6821,'25'0,"0"0,-25 25,24-25,-24 25,25 0,0 0,0-1,0 1,-1-25</inkml:trace>
  <inkml:trace contextRef="#ctx0" brushRef="#br0" timeOffset="132863.7931">6871 7169,'25'0,"0"0,-1 0,1-25,0 25,0 0,-50 25</inkml:trace>
  <inkml:trace contextRef="#ctx0" brushRef="#br0" timeOffset="133011.7495">6821 7293,'25'0,"0"0,0 0,0 0,-1-25,1 25,0 0,25 0,-26 0,1 0,-25-25,25 25,-50-50</inkml:trace>
  <inkml:trace contextRef="#ctx0" brushRef="#br0" timeOffset="133191.4113">7218 6945,'0'25,"0"0,0 25,0-26,0 1,25 0,-25 25,0-1,0-24,0 0,0 24,0-24,0 0,0 0</inkml:trace>
  <inkml:trace contextRef="#ctx0" brushRef="#br0" timeOffset="133319.5386">7491 7243,'-25'25,"50"-25,-25 25,0-1,0 1,0 0,0 0,-25-25,0 25</inkml:trace>
  <inkml:trace contextRef="#ctx0" brushRef="#br0" timeOffset="133540.2877">7689 7069,'0'0,"25"0,0 0,-25 25,25-25,0 0,-1 0</inkml:trace>
  <inkml:trace contextRef="#ctx0" brushRef="#br0" timeOffset="133643.9491">7987 7069,'25'25</inkml:trace>
  <inkml:trace contextRef="#ctx0" brushRef="#br0" timeOffset="133755.5368">8161 7144,'25'0,"-25"25,-25-1</inkml:trace>
  <inkml:trace contextRef="#ctx0" brushRef="#br0" timeOffset="133859.5426">8285 7218,'0'25,"-25"0,25 0,0-1,-25 1,25 0,-25 0</inkml:trace>
  <inkml:trace contextRef="#ctx0" brushRef="#br0" timeOffset="134487.5515">8706 6896,'0'25,"0"24,0-24,0 25,0-26,0 26,0 0,0-26,0 1,0 0,0 0,0-50,0 0,0 0,25 1,-25-26,25 25,-25-24,25 24,-25-25,25 25,-1 25,-24-24,25 48,-25 26,0-25,0 24,0-24,0 25,0-1,0-24,0 0,0 0,25 0,0-50,-25 0,25 0,-25 0,24-24,1 24,-25-25,25 26,0-26,-25 25,25 0,0 25,-25 25,0 25,0-25,0 24,0-24,0 25,0-26,0 1,24 0,-24 0,25-25,0 0,-25-25,25 25,0 0,-1-25,1 0</inkml:trace>
  <inkml:trace contextRef="#ctx0" brushRef="#br0" timeOffset="134619.7406">9550 7218,'0'25,"0"0,25-25,-25 25,24-25,-24 24,-24 1,-26-74,25 73</inkml:trace>
  <inkml:trace contextRef="#ctx0" brushRef="#br0" timeOffset="136692.0614">10567 6375,'0'0,"0"25,0-1,0 1,0 25,-25 24,0-24,25 24,-25-24,1 24,-1-24,0 0,0-1,0 1,1-25,-1 24,0-24,0-25,0-25</inkml:trace>
  <inkml:trace contextRef="#ctx0" brushRef="#br0" timeOffset="136883.0053">10294 6524,'0'0,"25"0,0 0,24 0,1 0,-1-25,1 25,0 0,-1 0,1 0,-1 0,1 0,-25 0,24 0,-24 0,0 0,-25 25,-25-25,0 24</inkml:trace>
  <inkml:trace contextRef="#ctx0" brushRef="#br0" timeOffset="137044.2325">10592 6672,'-25'25,"25"0,0 25,0-1,0-24,0 50,0-26,0 1,0 24,0-24,0-1,0 1,0-25,0 0,0-1,0-48,0-1</inkml:trace>
  <inkml:trace contextRef="#ctx0" brushRef="#br0" timeOffset="137315.3328">10666 6796,'25'-24,"-25"-1,25 25,-1 0,1 0,0 0,0 0,-25 25,0-1,-25-24,25 25,0 0,0 25,0-25,0 24,0 1,0-1,0 1,0 0,0-1,25 1,-25-25,0 24,0-24,0 0,0 0,-25-50</inkml:trace>
  <inkml:trace contextRef="#ctx0" brushRef="#br0" timeOffset="137455.593">10616 7020,'25'-25,"-25"0,25 25,-25-25,25 25,0 0,-1 0,1 0,0 25,-75-74,26 73</inkml:trace>
  <inkml:trace contextRef="#ctx0" brushRef="#br0" timeOffset="137571.7136">10616 7193,'25'0,"0"-24,25 24,-26-25,1 25,25-25,-25 0,24 25</inkml:trace>
  <inkml:trace contextRef="#ctx0" brushRef="#br0" timeOffset="137951.9054">11782 6623,'-25'25,"25"-1,0 1,0 25,0-1,0-24,-24 25,24 0,-25-1,0 26,0-26,0-24,-24 25,49-26,-25-24,0 25,0-25,1 0,24-25,-25 25,0-24,25-26,-25 25,25-24,0-1,0 25,25-24,-25 24,25 0,0 25,-1 0,26 0,-25 25,0-25,24 25,-24-1,0 1,24 0,-24 0,0 0,0-25,0 24,-1-24</inkml:trace>
  <inkml:trace contextRef="#ctx0" brushRef="#br0" timeOffset="138212.2101">11931 6945,'25'0,"0"0,-1 0,-24-24,25 24,-25 24,-25 1,25 0,0 0,-24 24,-1-24,25 25,0-1,0-24,0 0,0 0,0 0,25-25,-1-25,-24 0,25 0,-25 0,25 1,-50-51,25 26,0 24</inkml:trace>
  <inkml:trace contextRef="#ctx0" brushRef="#br0" timeOffset="138331.9062">12105 6772,'24'24,"1"1,0 0,-25 0</inkml:trace>
  <inkml:trace contextRef="#ctx0" brushRef="#br0" timeOffset="138480.0143">12204 6995,'0'25,"0"0,0 24,0-24,-25 0,25 0,0-1,0 1,0 0,0 0,0 0,0-50</inkml:trace>
  <inkml:trace contextRef="#ctx0" brushRef="#br0" timeOffset="138843.5085">11509 6474,'25'0,"0"0,0 0,0 0,24 0,1 0,-25 0,24 0,1 0,-1 0,-24 0,25 0,-25 0,-1 25,1-25,0 0,-25-25,-25 0,25 0,-25 1,25-1,-24 0,24 0,0 0</inkml:trace>
  <inkml:trace contextRef="#ctx0" brushRef="#br0" timeOffset="139071.4504">12402 7069,'0'25,"0"0,25 0,-25 0,0-1,0 1,-25 0,25 0,-24-25</inkml:trace>
  <inkml:trace contextRef="#ctx0" brushRef="#br0" timeOffset="139267.5206">12675 6896,'25'0,"0"0,0 0,-1 0,1 0,-74-75</inkml:trace>
  <inkml:trace contextRef="#ctx0" brushRef="#br0" timeOffset="139391.5214">12998 6821,'0'0,"0"25,24-25</inkml:trace>
  <inkml:trace contextRef="#ctx0" brushRef="#br0" timeOffset="139479.2571">13196 6871</inkml:trace>
  <inkml:trace contextRef="#ctx0" brushRef="#br0" timeOffset="139639.3527">13395 7045,'0'24,"-25"1,25 0,0 0,0 0,-50-50,50 50</inkml:trace>
  <inkml:trace contextRef="#ctx0" brushRef="#br0" timeOffset="140031.4991">14114 6548,'0'0,"0"-24,0 48,0 1,0 0,0 25,0-1,-25 1,25-1,-25 1,0 0,1-25,-1-1,25 1,-25 0,0 0,0-25,1 0,-1 0,25-25,-25 0,25 0,-25 1,25-26,0 25,0 0,25 0,0 25,0 0,-1 0,1 0,25 25,-25-25,-1 25,1-25,0 25,0-25,0 0,-1 0,1 0,0 0</inkml:trace>
  <inkml:trace contextRef="#ctx0" brushRef="#br0" timeOffset="140307.8968">14238 6846,'25'0,"-1"-25,1 25,0 0,0 0,0-25,0 25,-25 25,-25 0,25 0,-25 25,0-26,25 26,-25 0,25-26,0 1,0 0,0 0,25-25,0-25,-25 0,25 0,0-24,-1 24,-24-25,25 26</inkml:trace>
  <inkml:trace contextRef="#ctx0" brushRef="#br0" timeOffset="140431.2563">14486 6598,'0'25,"25"0,-25-1,25 1,-25 0,24 0</inkml:trace>
  <inkml:trace contextRef="#ctx0" brushRef="#br0" timeOffset="140719.5134">14610 6846,'0'0,"0"25,0 0,0 0,-25-1,25 26,0-25,0 0,0-1,0 1,0 0,0 0,0 0,25-50,-25 0,0 0,0 0,0-24,0 24,25-25,-25 26,25-26,-25 25,24 0,1 0,0 25,0 0,0 25,-1 0,1-25</inkml:trace>
  <inkml:trace contextRef="#ctx0" brushRef="#br0" timeOffset="141067.353">13866 6375,'0'-25,"25"25,24 25,-24-25,25 0,-1 0,1 0,24 0,-24 0,24 0,1 0,-26 0,1 0,0 0,-1 0,-24 0,0 0,-25-25,0 0,-25 25,25-25,-25 1,25-1,-25 0,25 0,0 0,-24 1,24-1,-25 0</inkml:trace>
  <inkml:trace contextRef="#ctx0" brushRef="#br0" timeOffset="141323.6508">15131 7045,'0'24,"25"1,-50 0,25 0,0 0,0-1,-25 1,25 0,-25 0</inkml:trace>
  <inkml:trace contextRef="#ctx0" brushRef="#br0" timeOffset="141875.8723">16073 6424,'25'0,"-25"25,0 0,0 25,0-1,0 1,-25 24,1-24,-1 24,0-24,0 0,0-1,1-24,-1 0,0 0,0-1,0-24,1 0,-1 0,0-24,25-1,-25 0,25 0,0 0,0-24,0 24,0-25,25 25,-25 1,25-1,0 25,-1 0,1 0,0 25,0-1,0-24,-1 25,-24 0,25 0,0 0,0 0,0-1,-1 1,-24 0,25-25,0 25</inkml:trace>
  <inkml:trace contextRef="#ctx0" brushRef="#br0" timeOffset="142251.8582">16247 7020,'25'0,"0"-25,-25 0,24 25,1-25,0 1,0 24,-25-25,25 25,-50 25,25-1,0 1,0 0,-25 25,25-26,0 26,0 0,-25-1,25 1,0-1,0 1,-25 0,25-26,0 26,0-25,0 0,-24-1,-1 1,0-25,0 0,0 0,1-25,-1 1,0 24,0-50,25 25,-25-24,1-1</inkml:trace>
  <inkml:trace contextRef="#ctx0" brushRef="#br0" timeOffset="142403.5215">16421 6747,'25'25,"-1"-25,-24 24,25-24,0 25,-50-25</inkml:trace>
  <inkml:trace contextRef="#ctx0" brushRef="#br0" timeOffset="142839.5229">15776 6300,'25'0,"-1"0,1 0,25 0,-25-24,24 24,1 0,-1 0,1 0,0 0,-1 0,1 0,-1 0,1 0,0 0,-1 0,-24 0,0 0,0 0,-50-25,25 0,-25 25,25-25,-25 0,1 1,24-1,-25 0,-25 0,25 0</inkml:trace>
  <inkml:trace contextRef="#ctx0" brushRef="#br0" timeOffset="145291.7381">17066 6449,'24'0,"1"0,0-25,0 25,0 0,-1-24,1 24,0 0,0-25,0 25,-1 0,-48-25,-1 25,0-25,0 25,25-25,0 1,-25 24,25-25,-24 50,48-25,-24 24,0 1,0 25,-24-1,24-24,0 25,0-25,-25-1,0 26,25-25,-25 0</inkml:trace>
  <inkml:trace contextRef="#ctx0" brushRef="#br0" timeOffset="145488.2336">16842 6722,'-24'-25,"48"25,26 0,-25-25,24 1,26 24,-26-25,26 25,-26-25,26 25,-26-25,1 25,-25 0,24 0,-24 0,0-25,0 25,0 0,-50 0</inkml:trace>
  <inkml:trace contextRef="#ctx0" brushRef="#br0" timeOffset="145675.5138">17338 6449,'-24'25,"24"0,-25 0,25-1,-25 26,25 0,-25-26,0 26,1-25,-1 24,0 1,-25-25,26 25,-1-26,0 1,0 0,0-25,-24-74,74 49,-25 0</inkml:trace>
  <inkml:trace contextRef="#ctx0" brushRef="#br0" timeOffset="146111.5954">17115 6722,'25'25,"-50"-50,50 75,0-26,-25 1,0 0,25 25,-25-25,0-1,0 1,0 0,0 0,0 0,0-1,0-48,0-1,24 0,-24-25,0 26,0-1,0-25,25 25,-25 0,25 1,-25-1,25 25,0-25,-1 25,1-25,0 25,0 0,-25 25,0 0,0 0,0-1,-25-24,25 25,0 0,0 0,0 0,0 0,0-1,0 1,0 0,0 0,0 0,-25-25,25 24,0 1,-74-74</inkml:trace>
  <inkml:trace contextRef="#ctx0" brushRef="#br0" timeOffset="146683.9556">17264 6871,'0'-25,"0"50,0-75,25 75,0 0,-25 0,0 0,0-1,0 1,0 0,24-25,-24-25,25-24,0 24,0-25,0 0,-1 1,26 24,-25-25,0 26,0-26,-1 50,1-25,0 25,-25 25,0 0,0 0,0-1,0 1,0 0,0 0,0 0,0-1,25 1,0-25,-1 0,1 0,0 0,0 0,0 25,-50 0,25 0,-25-25,0 25,25-1,-25-24,1 25,-1 0,0-25,0 25,0-25,1 0,-1 0,25-25,0 0,-25 0,25 1,25-1,-25 0,0 0,0 0,0 0,0 1,0 48,0 1,0 0,0 25,25-25,-25 24,0 26,0-26,0 26,0-26,-25 26,25-1,0 0,-25 1,25-26,0 1,0-25,0 0</inkml:trace>
  <inkml:trace contextRef="#ctx0" brushRef="#br0" timeOffset="147192.2148">18207 6474,'0'25,"0"0,0-1,-25 26,0-25,25 0,-25 24,25-24,-25 0,1-25,48 0,-24-25,25 25,0-25,0 25,0 25,-25 0,0 0,0 24,-25-24,25 0,0 25,-25-26,25 1,-25 25,25-25,0-1,25-24,-25 25,0 0,25-25,-25 25,0 0,0-1,0 1,0 0,0 0,0 0,-25-25,25-25,0 0,0 0</inkml:trace>
  <inkml:trace contextRef="#ctx0" brushRef="#br0" timeOffset="147367.4523">18306 6697,'25'0,"-1"-25,1 25,0 0,0-24,0 24,-1 0,1 0,-25-25,25 25,-25 25,-25-25,25 24,-25 1,-24-25,24 50</inkml:trace>
  <inkml:trace contextRef="#ctx0" brushRef="#br0" timeOffset="147507.6665">18281 6896,'0'25,"25"-25,0 0,-1 0,1-25,25 25,-25-25,24 0,-24 25,25-25,-25 0,-1 1,1-1,0 25,-25-25,-25-25,0 26</inkml:trace>
  <inkml:trace contextRef="#ctx0" brushRef="#br0" timeOffset="147715.9376">18331 6424,'24'25,"-24"0,0 25,25-1,-25 1,25 24,0 1,0-26,-1 26,-24-1,25 1,0-1,-25-24,25-1,-25 1,25-25,-25-1,25 1,-25-50,0 1,0-1</inkml:trace>
  <inkml:trace contextRef="#ctx0" brushRef="#br0" timeOffset="147859.6889">18703 6846,'0'0,"-25"0,0 25,25 0,-25 0,1-1,-1 1,0 0,0 0,0 0,0-25,25 24,-24-24,-1 0,0-24,0 24</inkml:trace>
  <inkml:trace contextRef="#ctx0" brushRef="#br0" timeOffset="147999.8393">18430 6424,'25'0,"-1"0,-24 25,25-25,0 25,0-25,0 25,0-25</inkml:trace>
  <inkml:trace contextRef="#ctx0" brushRef="#br0" timeOffset="148444.0051">18901 6598,'-25'25,"25"0,0-1,0 26,0-25,0 0,0-1,0 1,0 0,0 0,25 0,0-25,-25-25,25 25,0-25,-1 25,1-25,0 0,25 1,-26 24,1-25,0 25,-25-25,25 25,-50 0,0 0,0 0,1 0,-1-25,0 25,25-25,-25 1,25-1,0 0,0 0,0 0,0 1,0-1,0 50,0-1,25 1,-25 25,0-1,0 26,0-26,0 26,0-1,0 1,0-1,-25 1,25-26,0 1,0-25,25-25,-25-50,0 25,25-24,-25-1,25-24</inkml:trace>
  <inkml:trace contextRef="#ctx0" brushRef="#br0" timeOffset="149072.1211">19199 6524,'0'0,"0"24,25-24,-25 25,24-25,1 25,0 0,0-25,0 0,-1 25,1-50,0 25,0 0,-25-25,25 25,-25-25,0 0,0 1,-25 24,25-25,-25 0,0 0,25 50,-25 0,25 24,0 1,0 0,0-26,0 26,0 0,-24-1,24 1,0-25,0 0,-25-1,25 1,0 0,-25-50,0 0,0 1,1 24,24-25,-25 25,50 0,-1 0,1 0,0 0,0 0,24-25,-24 25,0 0,0 0,0 0,-25 25,-25-25,25 25,-25-1,25 1,-25 0,0 0,-24 0,24-1,0-24,0 25,1 0,48-25,1 0,0 0,25 0,-26-25,1 25,0 0,0 0,0 0,-1-25,1 25,0 0,0 0,-50 0</inkml:trace>
  <inkml:trace contextRef="#ctx0" brushRef="#br0" timeOffset="149371.8569">19869 6524,'24'0,"1"0,0-25,25 25,-26 0,26 0,-25 0,0-25,-1 25,1 0,0 0,0 0,-50 0,0 0,0 0</inkml:trace>
  <inkml:trace contextRef="#ctx0" brushRef="#br0" timeOffset="149595.51">20042 6276,'-25'-25,"25"50,0-1,25 26,-25 0,0-1,0 1,0 24,0 1,0 24,0-25,-25 1,25-1,0 1,-24-26,24 1,0-1,0-24,0-50,0-24,0 24,24-25,-24 1</inkml:trace>
  <inkml:trace contextRef="#ctx0" brushRef="#br0" timeOffset="149919.8346">20042 6672,'0'0,"0"-24,-25 24,1 0,24 24,-25 1,0 0,0 25,0-26,25 26,-24-25,-1 0,25 0,0-1,25-48,-1-1,1 0,25 0,-25-25,24 26,1-26,-25 0,24 26,-24-26,0 25,0 0,-1 1,1 24,-25-25,0 50,0-1,-25 1,25 0,0 0,0 24,0 1,0 0,0-1,0 1,0 24,-24-24,24 0,0-1,0-24,0 0,0-50</inkml:trace>
  <inkml:trace contextRef="#ctx0" brushRef="#br0" timeOffset="150244.1859">20389 6499,'25'-25,"0"0,0 0,0 25,-1 0,1 0,-25 25,0 0,-25 0,25 0,0-1,0 1,-24 0,24 25,0-26,0 26,0 0,0 24,0-24,0-25,0 24,0 1,0-1,0 1,24-25,-24 0,0-1,0 1,0 0,-24-50,24 0,-25 1,25-1</inkml:trace>
  <inkml:trace contextRef="#ctx0" brushRef="#br0" timeOffset="150395.7955">20340 6772,'25'0,"-1"0,1-25,0 25,0 0,0 0,-50 0,25 25</inkml:trace>
  <inkml:trace contextRef="#ctx0" brushRef="#br0" timeOffset="150499.0097">20340 6896,'25'0,"-1"0,-24-25,25 25,0 0,0 0,0 0,-50-50</inkml:trace>
  <inkml:trace contextRef="#ctx0" brushRef="#br0" timeOffset="150639.3149">20315 7094,'0'25,"25"-25,0 0,-1-25,26 25,-25-25,0 1,-1 24,1-25,0 0</inkml:trace>
  <inkml:trace contextRef="#ctx0" brushRef="#br0" timeOffset="151052.0061">20935 6350,'25'25,"-25"0,25-1,-25 1,25-25,-1 25,1-50,0 25,-25-25,25 25,0-24,-1-1,-24 0,0 0,0 50,-24 0,24 0,-25-1,0 26,0-25,0 24,25-24,-24 0,-1 25,0-26,0 1,0-25,25 25,-24-25,48-25,1 25,0-25,0 25,0-24,24 24,-24-25,0 25,24-25,-24 25,-25 25,-25-25,1 25,-1-1,0 1,-25 0</inkml:trace>
  <inkml:trace contextRef="#ctx0" brushRef="#br0" timeOffset="151183.4332">20811 6921,'0'0,"-25"0,50 0,0 0,0-25,24 25,-24-25,25 0,-1 25,-24-25,0 0,25 25,-26-24,1 24,0-25</inkml:trace>
  <inkml:trace contextRef="#ctx0" brushRef="#br0" timeOffset="151347.5028">21084 6623,'-25'0,"25"25,0-1,0 26,-25-25,25 24,0-24,0 25,-24 0,-1-1,25-24,-25 25,0-1,0-24,1 0,-1 24,0-24,-25-25,26 0</inkml:trace>
  <inkml:trace contextRef="#ctx0" brushRef="#br0" timeOffset="151503.5022">21059 6995,'0'0,"25"25,0-25,0 25,-1-1,1 1,0 0,-25 0,25 0,0-1,-1 1,-24 0,-24-25</inkml:trace>
  <inkml:trace contextRef="#ctx0" brushRef="#br0" timeOffset="166243.456">2332 8458,'0'0,"0"-24,0 48,0 1,24 0,-24 0,25 24,-25 1,0 0,25-1,-25 1,0-1,0 1,0 0,0-26,0 1,0 0</inkml:trace>
  <inkml:trace contextRef="#ctx0" brushRef="#br0" timeOffset="166519.5176">2431 8508,'0'-25,"25"25,-1-25,1 25,-25-24,25 24,0 0,0 0,-1 0,1 0,0 0,-25 24,0 1,0 0,0 0,-25 24,25-24,0 25,0-25,0-1,0 1,0 25,0-25,0-1,0 1,0 0,0 0,0 0,-25-25</inkml:trace>
  <inkml:trace contextRef="#ctx0" brushRef="#br0" timeOffset="166964.2326">2555 8558,'0'24,"0"1,0 0,0 0,0 0,0 24,0-24,-25 0,25 0,-25 24,25-24,-25 25,1-26,24 1,-25-25,25 25,0-50,0 0,25 25,-1-24,1 24,0 0,0 0,24 0,-24 0,0 24,0-48,0 24,0-25,-1 0,-24 0,25 0,-25 1,25-1,-25 0,0 0,0 0,0 1,0 48,0 1,0 0,0 0,0 0,0-1,0 1,0 0,25 0,-25 0,0-50,0 0,0 0</inkml:trace>
  <inkml:trace contextRef="#ctx0" brushRef="#br0" timeOffset="167143.526">2927 8434,'0'0,"0"-25,0 50,0-1,0 26,25-25,-25 24,0 26,0-26,0 26,0-1,25 1,-25 24,0-25,0-24,0 0,0-1,0 1,0-25,0-1,-25-48</inkml:trace>
  <inkml:trace contextRef="#ctx0" brushRef="#br0" timeOffset="167395.4752">3448 8409,'25'-25,"-1"25,1 25,0-25,0 0,0 25,-50-1,25 1</inkml:trace>
  <inkml:trace contextRef="#ctx0" brushRef="#br0" timeOffset="167575.6384">3324 8706,'25'0,"-1"0,1 0,0 0,0-24,24 24,-24-25,25 25,-25 0,-1 0,1-25,0 25,-50 0,0 0</inkml:trace>
  <inkml:trace contextRef="#ctx0" brushRef="#br0" timeOffset="167740.4394">3522 8483,'0'-25,"0"50,0 0,0 25,0-1,0 1,25 24,-25 1,0-1,0 0,0 1,0-1,0-24,0 0,0-1,0-24,0-50,0 0,0-24</inkml:trace>
  <inkml:trace contextRef="#ctx0" brushRef="#br0" timeOffset="168368.2326">3473 8806,'0'0,"0"24,-25 26,0 0,0-1,25 1,-25-25,25 0,25-50,-25 0,25 0,0-25,0 1,-1-1,1-24,25 24,-25-24,-1-1,1 26,0-1,0 1,-25 24,25 0,-25 0,0 50,0 0,0 0,0-1,0 1,25 0,-1-25,1 0,0 0,0 0,0 0,-1-25,1 25,0 0,0-25,0 25,-25 25,-25 0,0-25,25 25,-25 0,0-1,1-24,-1 25,25 0,-25-25,25 25,0 0,0-1,0 1,0 25,25-25,-25 24,0 1,25-1,-25 1,0 0,0-1,0 1,0-25,0 24,0-24,0 0,-25-50,0 0,25-24,-25 24,25-25,0 1,-25-26,25 26,0-1,0 25,0-24,-24 73,24 26,-25-25,25 24,-25 1,0 0,0-1,0-24,25 0,-24-25,-1 25</inkml:trace>
  <inkml:trace contextRef="#ctx0" brushRef="#br0" timeOffset="168480.0282">3894 8905,'0'0,"25"25,0-25,0 0,0 24,24 1,-24 0,25-25,-26 25,1-25,25 25,-25-25,-1 0</inkml:trace>
  <inkml:trace contextRef="#ctx0" brushRef="#br0" timeOffset="168887.6415">5383 8558,'0'24,"-25"1,25 0,0 0,0 0,-25 24,25 1,-25-1,25 1,-25 0,1-1,-1 1,0-25,0 0,0 24,1-49,-1 25,0-25,0 0,0 0,1-25,-1 0,0 1,25-1,-25-25,25 0,0 1,0 24,0-25,25 26,0-1,0 25,-1 0,1 25,25-25,-25 24,-1 1,26 25,-25-25,0-1,24 26,-24-25,0 0,0-25,-25 25,24-25</inkml:trace>
  <inkml:trace contextRef="#ctx0" brushRef="#br0" timeOffset="169127.9057">5482 8905,'25'-25,"-1"25,1 0,-25-25,25 25,0 0,-25 25,0 0,-25 0,25-1,-25 26,25-25,0 25,0-26,0 1,25-25,0 0,-25-25,25 1,-25-1,0-25,0-24,0 49</inkml:trace>
  <inkml:trace contextRef="#ctx0" brushRef="#br0" timeOffset="169240.0083">5680 8731,'0'0,"0"25,25-25,-25 25,25-25,-25 25,0-1</inkml:trace>
  <inkml:trace contextRef="#ctx0" brushRef="#br0" timeOffset="169659.3452">5755 8855,'0'25,"0"0,0 0,0-1,0 1,0 0,0 0,0 0,0 0,24-1,-24 1,0 0,0 0</inkml:trace>
  <inkml:trace contextRef="#ctx0" brushRef="#br0" timeOffset="170039.4877">5110 8334,'25'0,"-1"0,26 0,0 0,-1 25,1-25,-1 0,1 0,0 25,-1-25,1 25,-1-25,-24 0,0 0,0 25,0-25,-25-25,-25 0,0 25,25-25,-25 0,0 1,1-1,24 0,-25 0,25 0,-25 1,25-1</inkml:trace>
  <inkml:trace contextRef="#ctx0" brushRef="#br0" timeOffset="170811.8547">6325 8806,'25'0,"-25"24,0 1,0 0,0 0,0 0,-25-1,25 1,0 0,-25 0,25 0,-24 0</inkml:trace>
  <inkml:trace contextRef="#ctx0" brushRef="#br0" timeOffset="170995.3585">6573 8830,'25'0,"0"0,0-24,-1-1</inkml:trace>
  <inkml:trace contextRef="#ctx0" brushRef="#br0" timeOffset="171090.9627">6846 8806,'0'0,"25"0</inkml:trace>
  <inkml:trace contextRef="#ctx0" brushRef="#br0" timeOffset="171204.0272">7045 8781,'24'0,"1"0,0 0,-25 25</inkml:trace>
  <inkml:trace contextRef="#ctx0" brushRef="#br0" timeOffset="171327.3289">7541 8830,'0'25,"0"0,0 0,0 0,0-1,-25 1,25 0,-75-75,75 75</inkml:trace>
  <inkml:trace contextRef="#ctx0" brushRef="#br0" timeOffset="171791.4049">8508 8334,'0'0,"0"-24,0 48,0 26,0 0,-25-1,25 1,0 24,-25-24,1 24,-1-24,0-1,0 1,0-25,1 0,-1-1,0 1,0-25,0 0,1 0,24-25,0 1,0-1,0-25,0 1,0-1,24 0,-24 26,25-1,0 0,0 0,0 25,-1 0,1 0,0 0,0 25,0 0,-1 0,1-25,0 24,0 1,0 0,-1 0,-24 0,25-1,-25 1</inkml:trace>
  <inkml:trace contextRef="#ctx0" brushRef="#br0" timeOffset="172059.4852">8706 8806,'25'0,"-25"-25,25 25,0 0,0-25,-25 50,-25 0,25-1,0 26,-25-25,25 24,0-24,0 0,0 0,0 0,0 0,25-25,0 0,-25-25,24 0,1-25,0 25,-25-24,25 24</inkml:trace>
  <inkml:trace contextRef="#ctx0" brushRef="#br0" timeOffset="172171.9559">8880 8607,'25'0,"-25"25,25 0,-1 0,-24-1</inkml:trace>
  <inkml:trace contextRef="#ctx0" brushRef="#br0" timeOffset="172463.7119">9029 8756,'0'25,"0"0,0-1,0 1,0 25,0-25,0 24,0-24,0 0,0 0,0 0,0-1,0 1,25-50,-25 1,0-1,0-25,0 25,25-24,-25-1,0 25,24-24,-24 24,0-25,25 25,0 25,-25 25,25-25,0 0,-25 25,24-25,1 0,-25 25,25-25</inkml:trace>
  <inkml:trace contextRef="#ctx0" brushRef="#br0" timeOffset="172823.7038">8037 8285,'0'-25,"25"25,-1 0,26 0,0 0,-1 25,26-25,-26 0,26 0,24 25,-25-25,1 0,-1 0,0 0,1 0,-26 0,1 0,0 0,-25 0,-25-25,-25 25,25-25,-25 0,0 0,0 25,25-24,-49-26,24 25,0 0,-25-24</inkml:trace>
  <inkml:trace contextRef="#ctx0" brushRef="#br0" timeOffset="173240.5911">9798 8186,'0'24,"25"1,-25 0,24 0,-24 0,0-1,25 1,-25 0,25 0,-25 0,25-25,-25-25</inkml:trace>
  <inkml:trace contextRef="#ctx0" brushRef="#br0" timeOffset="173415.4858">10021 8037,'-25'25,"25"-1,0 1,0 25,0-1,0 1,0 0,-25 24,1-24,24 24,-25 0,0-24,0 0,0-1,1 1,24-1,-25-24,25 0,0 0,-25-25,0 0</inkml:trace>
  <inkml:trace contextRef="#ctx0" brushRef="#br0" timeOffset="173716.242">9624 8533,'0'25,"25"-25,0 0,0 0,-1 0,26-25,0 25,-1-25,1 25,-1-25,1 25,0-25,-1 25,-24 0,25 0,-25 0,-1 0,1 25,0 0,-25 0,0 24,0-24,-25 0,25 0,-25 24,25-24,-24 25,-1-25,0 24,0-24,0 0,1 24,-1-24,0 0,0 0,0-25,25 25,-25-25,25-25,-24 0</inkml:trace>
  <inkml:trace contextRef="#ctx0" brushRef="#br0" timeOffset="173851.4357">9971 8632,'25'0,"-25"25,25-25,0 25,0-1,0-24,-25 25,24-25,1 0</inkml:trace>
  <inkml:trace contextRef="#ctx0" brushRef="#br0" timeOffset="175891.9178">11112 8285,'0'0,"0"-25,0 75,0-26,0 26,-24 0,24-1,0 26,-25-26,0 1,0-1,25 1,-25 0,1-26,-1 1,0 0,0-25,0 25,1-25,-1-25,25 0,-25 25,25-49,0 24,0 0,0-25,0 1,0-1,25 25,-25 1,25-1,-1 25,1 0,0 0,25 25,-26-1,1-24,0 25,0 0,-25 0,25 0,-1-1,1 1,0 0,0 0,-25 0</inkml:trace>
  <inkml:trace contextRef="#ctx0" brushRef="#br0" timeOffset="176062.954">11361 8582,'-25'25,"25"0,25 25,-25-26,0 1,0 0,0 0,-25 0,25-1,0 1,0 0,0 0,0 0,-50-75</inkml:trace>
  <inkml:trace contextRef="#ctx0" brushRef="#br0" timeOffset="176459.6899">10765 8186,'-25'0,"50"-25,0 25,25 0,-1 0,1 0,-1 0,1 0,0 0,24 0,-24 25,-1-25,1 0,0 0,-26 0,1 24,0-24,0 0,-25-24,-25-1,25 0,-25 25,25-25,-25 0,25 1,-24-1,24 0,-25 25,0-25</inkml:trace>
  <inkml:trace contextRef="#ctx0" brushRef="#br0" timeOffset="176751.7466">11733 8781,'0'25,"0"-1,0 1,0 0,-25 0,25 0,0-1,-25 1</inkml:trace>
  <inkml:trace contextRef="#ctx0" brushRef="#br0" timeOffset="176944.5195">11981 8657,'24'0,"1"0,-25-25,25 25,0 0</inkml:trace>
  <inkml:trace contextRef="#ctx0" brushRef="#br0" timeOffset="177039.2243">12254 8632,'24'-25,"1"0</inkml:trace>
  <inkml:trace contextRef="#ctx0" brushRef="#br0" timeOffset="177143.5644">12576 8582</inkml:trace>
  <inkml:trace contextRef="#ctx0" brushRef="#br0" timeOffset="177259.4424">12725 8731,'0'25,"-25"0,25 0,-25-1,25 1,0 0,0 0,-25 0,25-1</inkml:trace>
  <inkml:trace contextRef="#ctx0" brushRef="#br0" timeOffset="177695.2682">13419 8161,'0'-25,"0"50,0 0,0 24,0-24,-24 49,-1-24,25 0,-50-1,25 1,1-1,-1 1,0-25,0 0,0-1,0-24,1 0,-1-24,25-1,-25 0,25 0,0 0,0 1,0-26,25 25,-25 0,0 1,25 24,-1 0,1 0,0 0,0 24,0-24,0 25,-1 0,1 0,0-25,0 25,24-1,-24-24,0 25,0-25</inkml:trace>
  <inkml:trace contextRef="#ctx0" brushRef="#br0" timeOffset="178091.434">13593 8458,'0'25,"0"0,0 0,0 0,0-1,0 1,0 25,0-25,0-1,0 1,0-50,0 1,0-1,25 0,-25 0,25 0,-25-24,24 24,-24 0,25 25,-25-25,0 50,0 0,0 0,0 0,0-1,0 1,0 0,0 0,0-50,25 0,-25 0,25 1,-25-1,0 0,25 25,-1 0,-24 25,0 0,25-1,-25 1,0 25,0-25,0-1,0 1,0 0,0-50</inkml:trace>
  <inkml:trace contextRef="#ctx0" brushRef="#br0" timeOffset="178455.7398">13022 7987,'0'-25,"25"50,0-25,25 0,-26 0,26 0,0 0,-1 0,1 0,24 0,-24 25,0-25,-1 0,1 0,-1 0,-24 0,0 25,0-25,0 0,-25-25,-25 0,25 0,-25 0,25 1,0-26,-25 25,25 0,0 1,-25-26,25 25</inkml:trace>
  <inkml:trace contextRef="#ctx0" brushRef="#br0" timeOffset="178995.4503">13742 8508,'0'25,"-25"0,25-1,0 1,0 0,0 0,0 0,0-1</inkml:trace>
  <inkml:trace contextRef="#ctx0" brushRef="#br0" timeOffset="179300.1349">14312 8062,'0'-25,"25"25,0 25,0-25,0 0,-1 0,1 24,0-24,0 25,-25 0,-25 0</inkml:trace>
  <inkml:trace contextRef="#ctx0" brushRef="#br0" timeOffset="179899.3071">14213 8210,'25'0,"-25"25,0 0,25 0,-25 0,0-1,0 1,0 25,0-25,0-1,0 1,0 0,0 0,0 0,0-1,0-48,0-1,0 0,24 0,-24 0,25 1,-25-1,25 0,0 0,0 0,-25 1,25 24,-1-25,1 50,-25-1,0 1,0 0,0 0,0 0,25-50,0 0,0 25,-1-25,1 25,0 0,0 0,0 0,-1 25,-24 0,0 0,0-1,0 1,-24 0,-1 25,25-26,-25-24,25 25,-25 0,0-25,1 0,24-25,-25 25,25-25,25 1,-25-1,0-25,24 25,1 1,0-1,0 0,0 0,-1 25</inkml:trace>
  <inkml:trace contextRef="#ctx0" brushRef="#br0" timeOffset="180155.3978">15081 8285,'25'-25,"0"25,24 0,-24-25,25 25,-25 0,24 0,-24-25,0 25,0 0,0 0</inkml:trace>
  <inkml:trace contextRef="#ctx0" brushRef="#br0" timeOffset="180648.3554">15801 7937,'0'25,"-25"0,0 0,0 0,0 24,25-24,-49 0,24 0,0 0,25-1,-25-24,25 25,25-25,0-25,0 25,0 0,24-24,-24 24,25-25,-1 25,1-25,-1 25,1 0,-25 0,0 0,-1 0,1 0,-50 25,1-25,-26 0,25 25,0-25,1 0,-1 0,0-25,25 50,0-1,0 1,0 0,0 0,0 0,0-1,0 26,-25-25,25 24,25 1,-25 0,0-1,0 26,-25-26,25 1,0 24,-25-24,25-1,-24-24,24 0</inkml:trace>
  <inkml:trace contextRef="#ctx0" brushRef="#br0" timeOffset="180992.3089">16297 8062,'24'0,"1"0,0 0,25 0,-25-25,24 25,1 0,-25 0,24 0,-24 0,0-25,0 25,-1 0,-48 0,-1 25</inkml:trace>
  <inkml:trace contextRef="#ctx0" brushRef="#br0" timeOffset="181231.6923">16570 7789,'-25'24,"25"1,0 0,0 0,0 24,0 1,0 25,0-1,0 0,0 1,0-1,-25 1,25-1,0 0,0-24,0 0,-25-1,25-24,0 0,0-50,0 0,0 0,0-24,25 24</inkml:trace>
  <inkml:trace contextRef="#ctx0" brushRef="#br0" timeOffset="182040.591">16570 8136,'-25'25,"25"0,-25-1,0 1,0 25,1-1,-1 26,0-26,25 1,-25 0,25-26,-25 1,50-25,0-25,0 1,0-1,-1 0,1-25,25 26,-25-26,24 0,-24 26,0-1,24 0,-24 0,0 0,-25 1,25 24,-25 24,0 1,0 0,-25 0,25 24,0 1,0 0,-25-1,25 1,0-1,-25-24,25 25,0-25,0-1,0 1,0 0,0-50,0 0,0 1,0-1,0-25,25 1,-25-1,0 0,25 1,0-1,-25-24,25 24,-25 1,24 24,1 0,0 0,-25 0,25 25,0 0,-25 25,24-25,-24 25,0 0,-24 0,24-1,0 1,-25 0,25 0,0 0,0-1,25 1,-1-25,-24 25,25-25,-25 25,25-25,-25 25,0-1,0 1,0 0,-25-25,25 25,-25 0,1-1,-1 1,0 0,0-25,0 0,1 0,-1 0,0-25,0 0,25 1,0-1,0 0,25 0,-25 0,25 25,0 25,-1-25,1 25,0 0,0 0,0-1,24-24,-24 25,0 0,24 0,-24-25,0 25,0-25,-25 24,25-24,-50 0,0 0,0 0</inkml:trace>
  <inkml:trace contextRef="#ctx0" brushRef="#br0" timeOffset="182303.8566">17338 8210,'-24'-24,"73"24,-24 0,0-25,24 25,-24 0,25 0,-25-25,0 25,-1 0,1 0,0-25,-50 25,-24-49,24 49</inkml:trace>
  <inkml:trace contextRef="#ctx0" brushRef="#br0" timeOffset="182467.6392">17462 7987,'0'25,"0"0,0 0,0 24,0 1,0-1,0 1,-24 0,-1-1,0 1,0-1,0 1,1 0,-1-1,0-24,0 0,0 0,1-25,24-25,0 0</inkml:trace>
  <inkml:trace contextRef="#ctx0" brushRef="#br0" timeOffset="182619.0796">17438 8285,'0'0,"24"25,1-1,0 1,0 0,25 0,-26 24,26-24,-25 0,0 25,24-26,-24 1,0 0,0-25,-1 25</inkml:trace>
  <inkml:trace contextRef="#ctx0" brushRef="#br0" timeOffset="183164.3737">18058 7962,'0'25,"-25"-25,0 25,25 0,-25 0,1-1,24 1,24-25,1 0,0 25,0 0,-25 0,0-1,-25 1,25 25,-25-25,25 24,-25-24,25 25,0-26,0 1,0 0,0 0,0 0,25-25,-25 24,0 1,0 0,0 0,0 0,-25-25,25-25,0 0,0 0</inkml:trace>
  <inkml:trace contextRef="#ctx0" brushRef="#br0" timeOffset="183331.3558">18157 8086,'25'0,"0"0,-1 0,1 0,0 0,0 0,0 0,-1 0,1 0,0 0,-50 25,0-25</inkml:trace>
  <inkml:trace contextRef="#ctx0" brushRef="#br0" timeOffset="183491.805">18107 8310,'0'0,"25"24,0-24,0-24,0 24,-1 0,1-25,25 0,-25 25,-1-25,1 25,0-25,0 25,0 0,-25-24,0-1,-25 25,25-25</inkml:trace>
  <inkml:trace contextRef="#ctx0" brushRef="#br0" timeOffset="183699.5189">18256 7838,'0'25,"0"0,0 0,0 24,25 1,-25 0,25-1,-25 26,25-1,-1 0,-24 1,25-26,-25 26,0-26,25 1,-25 0,25-26,-25 1,0 0,25-50,-25 0,0 1</inkml:trace>
  <inkml:trace contextRef="#ctx0" brushRef="#br0" timeOffset="183835.4699">18554 8285,'-25'25,"0"-1,0 1,25 0,-24 0,-1 0,0-1,0 1,0 0,1 0,-1 0,0-25,0 0,0-25</inkml:trace>
  <inkml:trace contextRef="#ctx0" brushRef="#br0" timeOffset="183964.3654">18380 7813,'25'0,"0"0,0 25,-1-25,1 25,0-25,-25 25,25-25</inkml:trace>
  <inkml:trace contextRef="#ctx0" brushRef="#br0" timeOffset="184404.2628">18703 8037,'-25'25,"25"-1,0 1,0 0,0 25,-25-26,25 1,0 0,25 0,-25 0,25-25,0 0,-1 0,26-25,-25 25,0-25,-1 0,26 0,-25 1,0 24,-1-25,1 25,-25-25,0 0,-25 25,1-25,-1 25,25-24,-25 24,0-25,25 0,0 0,-25 0,25 0,25 50,-25 0,0 25,0-1,0 1,0 0,0 24,-25-24,25 24,0 0,-24 1,24-26,-25 26,25-50,0 24,0-24,-25-25,50 0,-25-25,0-24,25 24,-25-25,24 1,-24-1,25 0</inkml:trace>
  <inkml:trace contextRef="#ctx0" brushRef="#br0" timeOffset="185072.2448">18951 8210,'74'-173,"-148"346,173-346,-74 173,0 25,-1-25,1 0,0 0,0 24,0-24,-1 0,1 0,0-24,0 24,0 0,-25-25,-25 25,25-25,-25 0,0 0,0 0,1 1,24 48,0 1,0 25,0 0,0-26,0 26,0 0,0-1,0 1,0-25,-25 24,25-24,0 0,-25 0,0-50,0 25,25-25,-24 0,-1 0,0 1,50 24,0 0,-1 0,1-25,25 25,-25 0,24-25,-24 25,0 0,0 0,-1 0,-48 25,24 0,-25-1,0 1,0 0,0 0,-24 0,24 24,0-24,-24-25,24 25,25 0,-25-25,50 24,0-48,-1 24,1 0,0 0,0-25,24 25,-24 0,0 0,0 0,0 0,-1 0,1 0,-50 0</inkml:trace>
  <inkml:trace contextRef="#ctx0" brushRef="#br0" timeOffset="185551.8899">19720 8012,'25'0,"-1"-25,1 25,25 0,-25 0,-1 0,26 0,-25 0,0 0,-50 25</inkml:trace>
  <inkml:trace contextRef="#ctx0" brushRef="#br0" timeOffset="185723.693">19546 8260,'25'0,"0"0,0-25,24 25,1 0,-1 0,1-25,0 25,-26 0,26-24,0 24,-26-25,1 25,-25-25</inkml:trace>
  <inkml:trace contextRef="#ctx0" brushRef="#br0" timeOffset="186107.8789">19893 8111,'-24'0,"24"25,-25 0,25 0,0 24,-25 1,0-1,25 1,-25 0,1-1,-1 1,0-25,0 24,25-24,-25 0,50-75,0 25,0 1,0-26,-1 25,1-24,0 24,0-25,0 25,-25 1,24 24,1 0,-25 24,0 1,0 0,0 0,0 24,0-24,0 0,0 0,25 0,0-1,-25 1,25-25,-1 0,1 0,0 0,0 0,0 0,24-25,-24 1,0 24,0-25,-25 0,0 0,24 25,-24-25,0 1,0-1,-24 0,24 0,0-24,0 24</inkml:trace>
  <inkml:trace contextRef="#ctx0" brushRef="#br0" timeOffset="186495.9013">20489 7863,'0'25,"24"0,1-25,0-25,0 25,0-25,-1 0,1 0,0 1,0-1,0 25,0 0,-25 25,0-1,-25 1,0 0,0 25,0-26,0 1,1 25,-1-25,0 0,0-1,0-24,1 25,-1-25,50-25,-1 1,1 24,0-25,25 25,-26 0,1-25,0 25,0 0,0 0,0 0,-1 0,-24 25,0 0,-24-25,-1 24,0 1,-25 0,25 0</inkml:trace>
  <inkml:trace contextRef="#ctx0" brushRef="#br0" timeOffset="186632.286">20365 8384,'0'0,"24"25,1-50,0 25,25-25,-26 25,26-25,-25 1,24-1,1 0,0 0,-25 0,24 25,-24-24,-25-1,0 0</inkml:trace>
  <inkml:trace contextRef="#ctx0" brushRef="#br0" timeOffset="186792.3697">20662 8062,'-25'24,"25"1,-24 25,24-1,0 1,0-25,-25 24,25 1,-25 0,0-26,25 26,-25 0,1-26,-1 1,0 0,25 0,-25 0,0-25,1 0,24-25</inkml:trace>
  <inkml:trace contextRef="#ctx0" brushRef="#br0" timeOffset="186935.3735">20613 8334,'0'0,"24"0,1 25,0 0,0 0,0 0,0 24,-1-24,26 25,-25-26,0 1,-1 0,1 0,0 0</inkml:trace>
  <inkml:trace contextRef="#ctx0" brushRef="#br0" timeOffset="187511.7636">21233 7937,'0'-24,"-25"48,25 1,0 0,-25-25,25 25,-25 0,1 0,-1-1,50-24,-1 0,-24 25,25-25,0 25,-25 0,-25 0,25 24,-25-24,1 0,-1 24,25-24,-25-25,25 25,25-25,-25 25,25-25,-1 25,1-1,-25 1,0 0,0 0,0 0,-25-1,25 26,-24-25,24 0,0-1,-25-24,25-24,25-1</inkml:trace>
  <inkml:trace contextRef="#ctx0" brushRef="#br0" timeOffset="187668.5384">21382 8037,'0'0,"24"25,-24-1,0 1,-24 0,24 25,0-1,0 1,-25-1,25 1,0-25,-25 24,25 1,0-25,0 0,-25-25,25-25</inkml:trace>
  <inkml:trace contextRef="#ctx0" brushRef="#br0" timeOffset="187971.3468">21481 8062,'0'0,"25"-25,-1 0,1 0,0 0,0 25,-25 25,0 0,0 0,0 0,-25-1,25 1,0 0,0 0,0 24,-25-24,25 25,0-25,0 24,0 1,0-1,0-24,0 25,0-1,0-24,0 0,0 0,0 0,0-1,-25-48,25-1,0 0,0 0,0 0</inkml:trace>
  <inkml:trace contextRef="#ctx0" brushRef="#br0" timeOffset="188135.8426">21382 8285,'24'0,"1"0,0 0,0 0,0 0,-1 0</inkml:trace>
  <inkml:trace contextRef="#ctx0" brushRef="#br0" timeOffset="188279.5816">21382 8409,'24'0,"1"0,0 0,0 0,0 0,-1 0,1-25,0 25,-25 25,-25 0</inkml:trace>
  <inkml:trace contextRef="#ctx0" brushRef="#br0" timeOffset="188492.0491">21233 8657,'25'0,"-1"0,1 0,0 0,25 0,-26 0,26 0,-25 0,0 0,-1 0,26 0,-25 0,0 0,-1 0,1 0,0 0,0 0,-25 25,-25-50,50 0,0 25</inkml:trace>
  <inkml:trace contextRef="#ctx0" brushRef="#br0" timeOffset="188647.9114">22250 8731,'0'25,"0"0,-25-25,0-50,25 25,-25 25</inkml:trace>
  <inkml:trace contextRef="#ctx0" brushRef="#br0" timeOffset="194747.4572">7392 3299,'-25'0,"50"-25,-50 25,25-25,0 50,0 0,0-50,0 0</inkml:trace>
  <inkml:trace contextRef="#ctx0" brushRef="#br0" timeOffset="197711.4076">3994 2059,'-25'-25,"0"50,25 0,0-1,-25 1,25 0,0 0,-25 24,25-24,-24 25,24-1,-25 1,25 0,-25 24,25-24,-25 24,25 1,-25-1,25 0,0 1,0-1,0-24,25 24,0-24,0-1,0 1,24 0,-24-1,25 1,-1-1,1 1</inkml:trace>
  <inkml:trace contextRef="#ctx0" brushRef="#br0" timeOffset="198407.8149">6672 1984,'-24'-24,"48"48,1 1,-25 0,25-25,0 25,0 0,-1 24,-24-24,25 25,0-26,0 26,-25 0,25 24,-25-24,25-1,-25 26,0-26,0 26,24-26,-24 26,-24-26,24 1,0 0,-25-26,25 26,-25-25,25 24,-25 1,25-25,-25 24,0-24,-49-50,49 50</inkml:trace>
  <inkml:trace contextRef="#ctx0" brushRef="#br0" timeOffset="213955.7946">2232 2480,'-24'-24,"24"48,-25 1,25 0,0 0,-25 0,25 24,0 1,-25 24,25-24,0 0,0 24,0 0,25-24,-25 0,0 24,25-24,0-1,24 1,-24-25,25-1,-1 1,26 0</inkml:trace>
  <inkml:trace contextRef="#ctx0" brushRef="#br0" timeOffset="214559.3654">3597 2307,'0'0,"0"-25,24 50,-24 0,25-25,-25 24,25 1,-25 25,25-1,0-24,-25 25,25-1,-25 1,24 0,-24 24,0-24,0 24,0-24,0-1,0 26,-24-26,24 26,-25-26,25 1,-25 0,25-1,-25-24,25 25,-25-26,0 26,1-25</inkml:trace>
  <inkml:trace contextRef="#ctx0" brushRef="#br0" timeOffset="228359.6389">1761 10220,'0'-25,"0"50,25-25,0 0,0 24,-1-24,-24 25,25-25,0 0,0 25,0-25</inkml:trace>
  <inkml:trace contextRef="#ctx0" brushRef="#br0" timeOffset="228611.8641">1712 10443,'0'25,"24"-25,1 0,0 0,0 0,0 0,-1 0,1 0,0 24,0-24,-25 25,0 0,0 0,-25 24,25-24,-25 25,0-25,1-1,-1 1,25 0,0-50,25-24,-1 24,1-25,0 1,0-26,-25 26,25-1,-25-74,24 74,1 1</inkml:trace>
  <inkml:trace contextRef="#ctx0" brushRef="#br0" timeOffset="228724.6018">2084 9971,'0'0,"24"0,1 25,0 0,-25 0,25 0,-25 0,25-1,-25 1,0 0</inkml:trace>
  <inkml:trace contextRef="#ctx0" brushRef="#br0" timeOffset="229011.4304">2034 10319,'0'-25,"25"25,0 0,-1-25,1 25,0 0,0 0,0-25,-1 25,1 0,-25 25,0 0,0 0,0 0,-25-1,25 26,0 0,0-26,-24 26,24 0,24-1,-24-24,0 25,0-26,0 1,0 0,-24-25,-1 0,25-25,-25 0,0 1</inkml:trace>
  <inkml:trace contextRef="#ctx0" brushRef="#br0" timeOffset="229315.2762">2084 10592,'-50'-75,"100"150,-75-150,50 75,-1 0,1 0,25 0,-25 0,-1 0,1 0,0 0,0 0,-25 25,25-25,-25 25,-25-25,25 25,-25-1,25 1,-25 0,0 0,-24 0,24-1,0 26,-24-50,24 25,25 0,-25-25,50 0,24 0,-24 0,25-25,-25 25,24 0,1 0,-25-25,24 25,-24 0,25 0,-26-25,1 25,0-25,0 1</inkml:trace>
  <inkml:trace contextRef="#ctx0" brushRef="#br0" timeOffset="229431.4184">2679 10567,'0'25,"25"-25,-25 24,25-24</inkml:trace>
  <inkml:trace contextRef="#ctx0" brushRef="#br0" timeOffset="229524.3079">2704 10716,'0'0,"0"24,25-24,-25 25,24 0</inkml:trace>
  <inkml:trace contextRef="#ctx0" brushRef="#br0" timeOffset="229880.0081">3225 10244,'0'25,"0"0,0 0,24 24,-24 1,0 0,0-1,25 1,-25-1,0 1,0-25,25 24,-25-24,0 0,0-50,0 0,25 1,-25-26</inkml:trace>
  <inkml:trace contextRef="#ctx0" brushRef="#br0" timeOffset="230123.948">3497 10145,'0'25,"0"0,0 0,0-1,25-24,-25 25,25-25,0 0,0 0,-25-25,24 25,-24-24,0-1,0 0,0 0,0 0,0 1,-24 24,-1-25,0 25,0 25</inkml:trace>
  <inkml:trace contextRef="#ctx0" brushRef="#br0" timeOffset="242075.535">3994 10418,'24'0,"26"0,-25 0,24 0,1-25,-25 25,24 0,1 0,-25 0,0 0,-1 0,1 0,-25 25,-25-25</inkml:trace>
  <inkml:trace contextRef="#ctx0" brushRef="#br0" timeOffset="242423.8348">4887 9996,'-25'25,"25"0,-25 0,0 0,0-1,0 26,1-25,-1 24,25-24,-25-25,25 25,0-50,25 25,0-25,-1 25,1-24,25 24,-25-25,24 25,-24-25,25 25,-25 0,24 0,-24 0,0-25,0 25,-50 25,0-25,0 25</inkml:trace>
  <inkml:trace contextRef="#ctx0" brushRef="#br0" timeOffset="242551.4066">4936 10195,'-25'25,"25"-1,0 1,0 0,0 0,0 24,0 26,-24-26,24 26,0-26,0 26,0-26,0 1,24 0,-24-1,0-24</inkml:trace>
  <inkml:trace contextRef="#ctx0" brushRef="#br0" timeOffset="242955.2004">5507 10046,'-25'0,"0"0,0 25,0 0,25-1,-24-24,-1 25,0-25,25 25,-25-25,25-25,25 25,-25 25,25 0,-25 0,25 24,-1 1,-24-1,0 1,0 24,0-24,0 0,0-1,0 1,25-1,-25-24,0 0</inkml:trace>
  <inkml:trace contextRef="#ctx0" brushRef="#br0" timeOffset="243271.839">5482 10269,'25'0,"-1"0,1 0,25-25,-25 25,-1-24,1 24,25-25,-25 25,-1-25,1 25,0 0,0 0,0 25,0 0,-25-1,0 1,0 25,0-25,-25 24,25 1,0-1,0 1,0 0,0-1,0 1,0-1,-25-24,25 0,0 0,-25 0,0-50,0 0,1 0,-1 0,0-24</inkml:trace>
  <inkml:trace contextRef="#ctx0" brushRef="#br0" timeOffset="243583.8076">5556 10294,'0'25,"0"0,0-1,0 1,0 0,0 0,25 0,-25-1,0 1,0 0,0-50,0 0,0-24,25 24,-25 0,25 0,-25 1,24 24,1 0,0 0,-25 24,25-24,-25 25,0 0,0 0,-25-25,25 25,0-1,-25 1,0 0,1-25,-1 0</inkml:trace>
  <inkml:trace contextRef="#ctx0" brushRef="#br0" timeOffset="243855.4609">6028 9798,'24'25,"1"-1,-25 1,25 0,-25 0,0 24,0-24,0 25,25-25,-25 0,0-1,0 1</inkml:trace>
  <inkml:trace contextRef="#ctx0" brushRef="#br0" timeOffset="244100.6588">6152 9823,'0'-25,"24"25,1 0,0-25,0 25,0 0,-1 0,1 0,0 0,-25 25,0 0,0-1,0 1,0 0,-25 0,25 0,0-1,0 1,0 0,0 0,0 0,-25-25</inkml:trace>
  <inkml:trace contextRef="#ctx0" brushRef="#br0" timeOffset="244371.9278">6176 9922,'0'-25,"25"50,0-25,-25 25,0-1,-25-24,25 25,-25-25,25 25,0 0,25-25,-25-25,25 25,0 0,-25-25,25 25,-1 0,1-25,-50 50</inkml:trace>
  <inkml:trace contextRef="#ctx0" brushRef="#br0" timeOffset="244584.2391">5953 10220,'0'-25,"0"0,25 25,0 0,24-25,1 25,0-25,-1 25,1 0,24-24,-24 24,-1 0,1 0,-25 0,24 0,-24 0,0 0,-50 0,0 0,1 24,-26-24</inkml:trace>
  <inkml:trace contextRef="#ctx0" brushRef="#br0" timeOffset="244735.4024">6127 10145,'0'25,"0"0,0 0,0-1,0 1,25 0,-25 0,0 24,0-24,0 0,0 0,0 0,0-1</inkml:trace>
  <inkml:trace contextRef="#ctx0" brushRef="#br0" timeOffset="245019.644">6176 10294,'0'0,"0"-25,0 0,25 25,0-24,0 24,0 0,-25-25,24 25,1 0,0 0,0 0,0 0,-1 0,-24 25,0-1,0 1,-24 0,24 0,0 0,0-1,0 1,0 0,-25-25,25 25,0 0</inkml:trace>
  <inkml:trace contextRef="#ctx0" brushRef="#br0" timeOffset="245811.3937">6201 10294,'25'0,"0"0,0 0,-1 0,-24 25,0 0,-24-1,24 1,-25 0,25 0,-25-25,50 0,0-25,-25 0,24 25,-24-25,25 1,-25-1,25 25,-25-25,0 0,0 0,-25 1,0 24,1 24,24 1,0 25,0-25,0 24,0 1,-25-1,25-24,0 0,25 0,-50 0,25-1,0 1,0 0,-25-50,0 0,0 1,25-1,-24 25,48-25,1 25,0 0,0-25,0 25,-1 0,1 0,0 0,0 0,0 0,-25 25,-25 0,0 0,0-1,0 1,-24 0,24 0,0-25,0 25,1-1,-1-24,0 0,25 25,25-50,0 25,-1 0,1-24,25 24,-1 0,-24-25,25 25,-1 0,-24 0,0-25,0 25,0 0,-1 0,-48 0,24 25,-25-25,0 0</inkml:trace>
  <inkml:trace contextRef="#ctx0" brushRef="#br0" timeOffset="246535.6373">6796 9971,'0'25,"-24"0,24 0,-25-25,25 25,0 0,-25-25,25 24,-25-24,25 25,-25-25,25 25,-24 0,48-50,1 25,0-25,0 25,0 0,-1 0,1 25,-25 0,0 0,0-1,-25 26,25-25,-24 0,-1-1,25 1,-25 0,50-25,0 0,-1 25,1 0,-25-1,0 1,0 0,0 0,0 0,0-1,0 1,-25 0,25 0,0-50,0 0,25 0,-25-24,0-1</inkml:trace>
  <inkml:trace contextRef="#ctx0" brushRef="#br0" timeOffset="246715.722">7020 9922,'0'0,"25"0,-25 25,24-25,-24 49,0-24,0 25,0 24,0-24,0 24,0 1,0-26,0 26,0-1,0-24,0-1,0 1,0-25,0-50,0 0,0-25,0 1</inkml:trace>
  <inkml:trace contextRef="#ctx0" brushRef="#br0" timeOffset="246984.0538">7169 9971,'24'-24,"1"-1,0 50,-25-1,0 1,0 0,0 0,0 0,0 0,0 24,0 1,0-1,0 1,0 0,0-1,0 1,0-1,0 1,0 0,0-26,0 1,0 0,25-25,-50 25,25-50,-50-49,50 49,-24 0</inkml:trace>
  <inkml:trace contextRef="#ctx0" brushRef="#br0" timeOffset="247119.8645">7069 10294,'25'-25,"0"25,0 0,0 0,-1 0,1 0,-25-25,25 25</inkml:trace>
  <inkml:trace contextRef="#ctx0" brushRef="#br0" timeOffset="247243.8073">7094 10418,'25'0,"0"0,0 0,-1 0,1 0,0 0,0 0,0 0</inkml:trace>
  <inkml:trace contextRef="#ctx0" brushRef="#br0" timeOffset="247471.6641">6970 10716,'25'-25,"0"25,0 0,-1 0,26-25,-25 25,24 0,1 0,-25 0,24 0,1 0,-25 0,24 0,-24 0,0 0,0 0,-50-25,-25 0,26 1,-1 24</inkml:trace>
  <inkml:trace contextRef="#ctx0" brushRef="#br0" timeOffset="247756.2854">7689 9971,'25'-24,"0"24,-25 24,25-24,0 0,-1 25,1 0,-50-25,25 25</inkml:trace>
  <inkml:trace contextRef="#ctx0" brushRef="#br0" timeOffset="248423.5006">7615 10096,'0'24,"25"1,-25 0,0 0,0 0,25-25,-25 24,0 1,0 0,0 0,0 0,0-1,0 1,0 0,24 0,-24 0,0-1,0 1,0 0,0 0,0 0,0-1,0-48,0-1,0 0,0 0,0 0,0-24,25-1,-25 1,25-1,0 25,0-24,-1 24,-24 0,25 25,0 0,0 25,-25 0,0-1,0 1,-25 0,25 0,0 24,-25-24,25 0,0 0,0-50,25 0,0 0,-25 1,25-1,-1 25,1-25,0 25,0 0,0 0,0 25,-25 0,0-1,-25 1,25 0,0 0,-25 0,0-1,25 1,-25-25,25 25,-25-25,25-25,0 0,0 1,0-1,0-25,25 25,-25 1,0-1,25 0</inkml:trace>
  <inkml:trace contextRef="#ctx0" brushRef="#br0" timeOffset="248699.9001">8210 10071,'25'-25,"0"25,0 0,0 0,24 0,-24-25,25 25,-26 0,26-25,-25 25,0 0,-1 0,1 0,-50 0</inkml:trace>
  <inkml:trace contextRef="#ctx0" brushRef="#br0" timeOffset="249563.3888">8458 9674,'0'25,"0"-1,0 1,0 25,0-1,0 1,0 24,0 1,0-1,0 26,-24-26,24 25,0-24,0-1,0-24,0-1,0-24,0 0,0-50,0 0,24-24,-24-1,0 0,25 1,-25-1,0 1,0-1,0 0,0 26,0-1,-25 0,25 50,-24-25,-1 25,25 24,-25-24,0 25,0-26,25 26,-24-25,24 0,24-25,-24-25,25 0,0 0,0-24,24-1,-24 0,25 1,-25-1,-1 1,1-1,25 25,-25-25,-1 26,1-1,-25 50,0-1,-25 1,25 25,0 0,-24 24,24-24,-25-1,25 26,0-26,0 1,-25-1,25-24,0 25,0-25,0-50,0 0,0-25,0 1,25-1,-25 1,0-1,25 0,-25-24,24 24,1-24,-25 24,0 25,25-24,0 24,0 25,-1 25,-24 0,0-1,0 1,0 25,0-25,0 0,-24 24,24-24,-25 0,25 0,0-1,0 1,25-25,-1 0,1 0,0 25,0-25,0 0,-1 25,-24 0,0-1,0 1,0 0,-24 0,-1 0,0 24,25-24,-50 0,26 0,-1-25,0 24,0-24,0 0,1 0,-1-24,25-1</inkml:trace>
  <inkml:trace contextRef="#ctx0" brushRef="#br0" timeOffset="249739.4774">8682 10368,'24'0,"-48"0,73 0,-49 25,25 0,0-25,0 25,-1 0,1-1,0 1,25 0,-1 0,-24 0,0-1,25-24,-50 25,24-25,1 25,-50-50,1 0,-1 25,0-24</inkml:trace>
  <inkml:trace contextRef="#ctx0" brushRef="#br0" timeOffset="250095.8051">9203 10096,'24'-25,"1"0,0 25,0 0,24 0,-24-25,0 25,25 0,-26 0,26-25,-25 25,0 0,-1 0,-48 0</inkml:trace>
  <inkml:trace contextRef="#ctx0" brushRef="#br0" timeOffset="250283.5186">9376 9823,'0'24,"0"1,0 0,0 0,0 24,0 26,0-25,-25-1,25 26,0-26,-24 1,-1-1,0 1,25-25,-25 24,0-24,25 0,-24-25,24-25,0 0</inkml:trace>
  <inkml:trace contextRef="#ctx0" brushRef="#br0" timeOffset="250435.1543">9302 10269,'74'25,"-148"-50,173 75,-49-25,-26-1,1 26,25-50,-25 25,-1 0,1-1,0-24,-25 25,0-50,-25 1</inkml:trace>
  <inkml:trace contextRef="#ctx0" brushRef="#br0" timeOffset="251096.2602">9947 9823,'0'-25,"0"50,-25-1,25 1,-25 0,25 0,-25-25,0 25,25-1,-24-24,-1 25,25 0,25-25,-1-25,1 25,0 25,0-25,0 25,-25 0,-25 0,25-1,-25 1,25 25,-25-25,0-1,1 1,48 0,1 0,-25 0,25-1,-25 1,0 0,0 0,0 0,-25 24,25-24,0 0,-25 0,25-50,0 0</inkml:trace>
  <inkml:trace contextRef="#ctx0" brushRef="#br0" timeOffset="251263.6038">10021 9971,'0'0,"25"0,0-24,0 24,-1 0,1 0,0 0,0 0,0 0,-25 24,-25-24,0 25,0 25,0-25</inkml:trace>
  <inkml:trace contextRef="#ctx0" brushRef="#br0" timeOffset="251399.2981">9996 10244,'0'25,"0"-50,25 50,0-50,0 25,0-24,24 24,-24-25,25 0,-26 0,1 0,25 1,-25-1,-25 0,0 0</inkml:trace>
  <inkml:trace contextRef="#ctx0" brushRef="#br0" timeOffset="251603.6052">10071 9748,'0'25,"0"0,0 24,25-24,-25 25,24-1,1 26,-25-1,25 1,0-1,-25 1,25-1,-25-24,24 24,-24-24,25-1,-25-24,0 0,25 0,-25-50,0 0,25 0,-25-24</inkml:trace>
  <inkml:trace contextRef="#ctx0" brushRef="#br0" timeOffset="251743.4929">10344 10195,'0'0,"-25"25,0-1,25 1,-25 25,0-1,1-24,-1 0,0 25,0-26,0 1,1-25,24 25,-25-25,25-25,-25 0</inkml:trace>
  <inkml:trace contextRef="#ctx0" brushRef="#br0" timeOffset="251883.6299">10170 9674,'25'0,"0"0,-25 25,24-25</inkml:trace>
  <inkml:trace contextRef="#ctx0" brushRef="#br0" timeOffset="252555.9762">10418 9947,'25'0,"-25"24,0 1,25-25,-25 25,0 0,0 0,0 0,0-1,0 1,24-25,-24 25,0 0,0 0,25-25,0 0,-25-25,25 0,0 0,-1 0,1 1,0-1,0 0,0 0,-25 0,24 25,-24-25,-24 25,-1 0,0 0,0 0,0-24,1-1,24 0,0 0,0 0,0 50,0 0,0 25,0-1,0 1,0 24,-25 1,25-1,0 1,0-1,0 0,0-24,0 0,0-26,0 1,0-50,0 1,25-1,-50-99,25 74</inkml:trace>
  <inkml:trace contextRef="#ctx0" brushRef="#br0" timeOffset="253247.7901">10765 9847,'0'25,"0"0,25-25,-25 25,0 0,25-1,0 1,-1 0,1-25,0 0,0 0,0 0,-1-25,1 0,0 25,0-24,-25-1,0 0,-25 0,25 0,-25 1,0-1,25 0,-24 25,-1 0,25 25,0 24,0-24,0 25,0-25,0 24,-25 1,25 0,0-1,0 1,0-25,0 24,0-24,0 0,0 0,-25-25,0-25,25 0,-24 25,24-25,-25 25,25-25,0 50,25-25,-1 0,26 0,-25-25,0 25,-1-24,1 24,0 0,0 0,0 24,-50-24,25 25,-25 0,0 0,0 0,1 24,-1-24,-25 0,25 24,1-24,-1 0,0 0,0 0,50-25,0 0,0 0,-1 0,26-25,-25 25,0 0,24-25,-24 25,0 0,0 0,-1 0,1-25,-25 50,-25-50,1 25</inkml:trace>
  <inkml:trace contextRef="#ctx0" brushRef="#br0" timeOffset="253691.6122">11485 9823,'24'0,"1"0,0 0,0 0,0 0,-1 0,1 0,0 0,0 0,-25 24,-25 1,0 0,-49-25,24 25,25 0</inkml:trace>
  <inkml:trace contextRef="#ctx0" brushRef="#br0" timeOffset="253847.9279">11361 10120,'-50'50,"100"-100,-100 75,100-25,-26 0,26 0,0-25,-1 25,1 0,-1-24,-24 24,25-25,-25 25,-1 0,1 0,-50 0,1 0,-1 0</inkml:trace>
  <inkml:trace contextRef="#ctx0" brushRef="#br0" timeOffset="254227.9444">11584 9897,'0'0,"-25"25,25 0,0-1,0 26,0 0,-25-1,25 26,-25-26,1 26,-1-26,25 1,-25-25,25 24,0-24,0-50,25 1,0-26,-25 25,24-24,1 24,0-25,-25 25,25 1,-25-1,25 50,-25-1,-25 26,25-25,0 24,-25 1,25 0,0-1,0 1,0-25,25-1,-25 1,25-25,-1 0,1 0,25 0,-25 0,24-25,-24 1,0 24,0-25,-1 0,1 0,0 0,-25 1,0-1,0 0,0 0,0 0,0-24,0 24,-25-25,25 1</inkml:trace>
  <inkml:trace contextRef="#ctx0" brushRef="#br0" timeOffset="254827.2295">12278 9723,'0'25,"0"0,25-25,-25 25,25 0,0-25,0 0,-1-25,1 0,0 0,0 0,-25 1,25 24,-25-25,0 50,0-1,-25 1,0 0,0 25,0-1,1 1,-1-25,-25 24,25-24,1 25,-1-25,0-1,0-24,25 25,0-50,25 25,0-24,0-1,24 0,-24 0,25 25,-26-25,26 0,-25 25,0 0,-1-24,-24 48,-24-24,24 25,-25 0,-25 0,25 25,-24-26,24 26,-25-25,1 24,24-24,0 0,0 0,25 0,25-25,0 0,0 0,0-25,24 25,-24-25,25 0,-1 0,-24 1,25 24,-26-25,1 25,0-25,-25 0</inkml:trace>
  <inkml:trace contextRef="#ctx0" brushRef="#br0" timeOffset="254992.2276">12402 10021,'-24'25,"24"0,0 0,0 24,0-24,0 25,0-1,-25 1,25-1,-25 1,0-25,0 24,25-24,-24 25,-1-25,25-1,-25-24,0 0,25-24</inkml:trace>
  <inkml:trace contextRef="#ctx0" brushRef="#br0" timeOffset="255131.1487">12378 10319,'0'25,"24"-1,1 1,25 0,-25 0,-1 0,1-1,25 1,-25 0,-1 0,1-25,0 25,0-25,-75-25</inkml:trace>
  <inkml:trace contextRef="#ctx0" brushRef="#br0" timeOffset="255731.3764">12998 9723,'-25'25,"25"0,-25-25,25 25,-25 0,0-1,1 1,24 0,-25-25,0 25,50-25,0 0,-1 0,1 0,0 25,0-1,-25 1,-25 0,25 0,0 0,-25 24,25-24,-25 0,25 0,25 0,-25-1,25 1,-25 0,0 0,0 0,0 24,0-24,0 0,0 0,0-1,0 1,-25 0,25 0,0-50,25 0,-50-24,25-1</inkml:trace>
  <inkml:trace contextRef="#ctx0" brushRef="#br0" timeOffset="255900.2472">13146 9847,'25'25,"-25"0,0 25,0-1,0 1,0 24,0-24,0 24,0-24,0 0,0-1,0 1,0-25,0-1,-25-73,50 24</inkml:trace>
  <inkml:trace contextRef="#ctx0" brushRef="#br0" timeOffset="256168.2877">13271 9872,'24'-25,"-24"1,25 24,0 0,0 0,-25 24,0 1,0 0,0 0,0 0,0-1,0 26,-25-25,25 25,0-1,0 1,0-1,25 1,-25 0,0-26,0 26,0-25,0 0,0-1,0 1,-25-25,25-25,0 1,-25 24</inkml:trace>
  <inkml:trace contextRef="#ctx0" brushRef="#br0" timeOffset="256315.863">13196 10120,'25'0,"0"-24,0 24,-1 0,1 0,-25 24,0 1</inkml:trace>
  <inkml:trace contextRef="#ctx0" brushRef="#br0" timeOffset="256419.8558">13221 10244,'25'0,"-50"0,75 0,-26 0,1 0,0 0,0 0,-25 25</inkml:trace>
  <inkml:trace contextRef="#ctx0" brushRef="#br0" timeOffset="256623.5738">13022 10492,'0'0,"25"0,25 0,-25 0,24 0,1 0,0 0,-1-24,1 24,-25 0,24 0,1-25,-25 25,-1 0,1 0,-25 25,-25-25</inkml:trace>
  <inkml:trace contextRef="#ctx0" brushRef="#br0" timeOffset="256996.0758">13742 9823,'25'-25,"-1"25,1 0,0 0,0 0,24-25,-24 25,0 0,0 0,-25 25,25-25,-25 25,0-1,-25 1,0 0,25 25,-25-26,0 26,-24-25,24 25,0-1,0-24,1 25,-1-1,0-24,0 0,25 0,0-1,0-48,25-1</inkml:trace>
  <inkml:trace contextRef="#ctx0" brushRef="#br0" timeOffset="257143.5988">13841 10071,'25'0,"-50"0,50 25,0-1,-25 1,0 25,0-1,0-24,0 25,0-1,-25-24,25 25,0-25,0-1,0 1,25-50,-25 1</inkml:trace>
  <inkml:trace contextRef="#ctx0" brushRef="#br0" timeOffset="257255.6669">14039 10220,'25'0,"-50"0,75 0,-50 24,25-24,-25 25,25-25,-25 25,24-25,-24 25,0 0</inkml:trace>
  <inkml:trace contextRef="#ctx0" brushRef="#br0" timeOffset="257963.3881">14263 9897,'-25'0,"50"0,-25 25,24 0,-24-1,0 26,25-25,-25 0,0 0,0-1,0 1,25-25,-25-25,0 1,25-1,-25 0,25 0,-25-25,25 26,-25-1,24 0,-24 50,25 0,-25-1,-25 26,25 0,0-25,0 24,0-24,-24-25,24 25,24-25,-24-25,25-25,0 26,0-26,0 0,-1 1,1-26,0 26,-25 24,25-25,-25 25,0 50,-25 0,0 0,25 0,-25 24,1-24,24 0,-25-25,25 25,0-1,0-48,25-1,-25 0,24 25,-24-25,25 25,-25 25,0 25,25-1,-25 1,0 24,0-24,-25 24,25 1,-25-1,25 1,-24-1,24 0,0-24,0 0,0-1,0-24,0 0,0-50,0 0,0 0,0-24,0-1,24-24,-24 24</inkml:trace>
  <inkml:trace contextRef="#ctx0" brushRef="#br0" timeOffset="258127.7831">14759 9525,'25'25,"-1"-25,-24 25,25-25,0 24,0 1,0 0,-1-25,-24 25,-49-50,24 50,0-25</inkml:trace>
  <inkml:trace contextRef="#ctx0" brushRef="#br0" timeOffset="258280.1311">14709 9847,'25'0,"0"-24,0 24,-1 0,1-25,25 25,-25 0,-1-25,1 25,0 0,-50 25,0-25,1 25</inkml:trace>
  <inkml:trace contextRef="#ctx0" brushRef="#br0" timeOffset="258431.8564">14684 10071,'0'0,"25"0,0 0,0 0,0 0,-1 0,1-25,25 25,-25-25,-1 25,1 0,-50 25,1 0,-1 0,0-1</inkml:trace>
  <inkml:trace contextRef="#ctx0" brushRef="#br0" timeOffset="258571.4005">14660 10269,'0'0,"24"0,1-25,0 25,0 0,0 0,24-24,-24 24,25-25,-26 25,1 0,25-25,-25 25,-1 0,-73-74</inkml:trace>
  <inkml:trace contextRef="#ctx0" brushRef="#br0" timeOffset="258927.3846">14883 9897,'0'25,"0"24,0-24,0 25,0 0,0-1,0 1,-25-1,25 1,0 0,-25-1,25 1,0-25,-25-1,25 1,-24-25,-1 0,25-25,-25 25,25-24,25 24,0 0,-1 0,1 0,25 0,-25 0,-1-25,1 25,25 0,-25 0,-1 0,1 0,0 0,0 0,-50 0,0-25</inkml:trace>
  <inkml:trace contextRef="#ctx0" brushRef="#br0" timeOffset="259595.3854">15304 10120,'25'0,"0"0,0 25,0-25,0 0,-1 0,26 0,0 0,-26 0,26 0,-25 0,0 0,-1 0,-24-25,25 50</inkml:trace>
  <inkml:trace contextRef="#ctx0" brushRef="#br0" timeOffset="259747.5305">15949 10368,'0'25,"0"0,0 0,0 0,0-1,0 1,-24-25,-26 25,25-25</inkml:trace>
  <inkml:trace contextRef="#ctx0" brushRef="#br0" timeOffset="260543.3901">16570 9624,'-25'0,"25"25,-25 0,25 0,-50 24,26 1,-1-1,0 26,-25-26,25 26,1-25,-1-1,25-24,-25 0,50-50,-25 0</inkml:trace>
  <inkml:trace contextRef="#ctx0" brushRef="#br0" timeOffset="260695.384">16396 9847,'0'0,"25"-24,0 48,-25 1,0 0,24 25,-24-1,0 26,0-26,0 26,25-26,-25 1,0 0,0-1,0-24,0 0,0 0,25-75,-25 25</inkml:trace>
  <inkml:trace contextRef="#ctx0" brushRef="#br0" timeOffset="260864.2747">16669 9649,'0'25,"25"-25,-25 49,24-24,-24 25,25-1,-25 1,0 0,0-1,0 1,0 0,0-26,0 1,25 0,-25 0,-25-50,25 0</inkml:trace>
  <inkml:trace contextRef="#ctx0" brushRef="#br0" timeOffset="261119.247">16743 9723,'25'-24,"-25"-1,25 0,0 0,-1 25,1 0,0 0,0 0,0 0,-1 0,-24 25,25-25,-25 25,0 0,0 24,0-24,0 0,0 24,-25-24,25 0,0 25,0-26,0 1,0 0,0 0,0 0,-24 0,24-1</inkml:trace>
  <inkml:trace contextRef="#ctx0" brushRef="#br0" timeOffset="261271.8541">16768 9847,'25'0,"0"0,-1 0,1 0,0 25</inkml:trace>
  <inkml:trace contextRef="#ctx0" brushRef="#br0" timeOffset="261391.2811">16718 10071,'0'0,"25"0,0 0,0 0,0 0,-1 0,1 0,0 0,-25-25</inkml:trace>
  <inkml:trace contextRef="#ctx0" brushRef="#br0" timeOffset="261587.2471">16594 10368,'25'0,"0"0,0 0,0-24,24 24,1 0,-25 0,24 0,-24 0,0 0,24 0,-24 0,0 0,0 0,0 0,-1 0,-48-50,24 25,24 25</inkml:trace>
  <inkml:trace contextRef="#ctx0" brushRef="#br0" timeOffset="261923.7189">17537 9649,'-25'0,"0"0,0 0,1 0,-1 0,0 0,0 25,0-25,1 0,24 25,24-1,-24 1,0 25,25-1,-25-24,0 25,0-1,0 26,-25-25,25-1,0 1,0-1,0-24,0 25,25-25,-25-50,0-25</inkml:trace>
  <inkml:trace contextRef="#ctx0" brushRef="#br0" timeOffset="262199.3885">17413 9847,'0'0,"25"0,-1 0,1 0,-25 25,25-25,0 0,0 0,-25 25,-25 0,0 0,0-1,0 1,1 0,-1 0,25 0,-25-25,25 25,25-50,0 25,-1-25,1 25,0-25,0-25,0 26,24-1,-24 0,0 0</inkml:trace>
  <inkml:trace contextRef="#ctx0" brushRef="#br0" timeOffset="262731.6668">17810 9699,'-50'-25,"100"50,-125-50,51 25,-1 25,0-25,0 24,0-24,50 25,-25 0,25 0,-25 0,25-1,-25 1,0 25,0-25,0-1,0 26,-25-25,25 0,0 0,0-1,0-48,0-1,0 0,25 0,-25 0,0 0,25 1,-25-1,24 0,-24 0,25 25,0-25,0 25,0-24,-1 24,1-25,0 25,0 0,0-25,-25 50,-25-25,0 0,0 25,0-25,25 24,0 1,0 0,0 0,0 0,0 24,0 1,0-25,0 24,0 1,0 0,0 24,0-24,0 24,0-24,0-1,0 1,-24-1,24-24,0 0,-25-25</inkml:trace>
  <inkml:trace contextRef="#ctx0" brushRef="#br0" timeOffset="263560.112">18430 9475,'-25'-24,"25"48,0 1,-25 0,25 25,-25-1,1 1,-1-1,0 26,-25-26,26 1,-26 24,0-24,26-25,-1 25,0-26,0 1,25-50,0 1</inkml:trace>
  <inkml:trace contextRef="#ctx0" brushRef="#br0" timeOffset="263727.8365">18380 9599,'0'0,"0"25,50-25,-25 25,-1 0,26 24,-25-24,25 0,-26 25,1-26,0 1,-25 0,25 0,0 0,-50-25,0 0,0 0</inkml:trace>
  <inkml:trace contextRef="#ctx0" brushRef="#br0" timeOffset="263880.4257">18430 9823,'0'24,"25"-24,-1 25,1 0,-50-25,25 25,0 0,-24-1</inkml:trace>
  <inkml:trace contextRef="#ctx0" brushRef="#br0" timeOffset="264176.0277">18331 10071,'0'-25,"0"50,24-50,1 0,0 25,-25 25,25-25,0 0,-25 25,24-25,-24 25,0-1,-24 1,24 0,-25 0,0-25,25 25,-25-25,0 0,25 24,-24-24,-1 0,25-24,-25 24,25 24,0 1,0 0,25 0,-25 24,0-24,0 0,25 0,-25 24,0-24,0 0,24-50</inkml:trace>
  <inkml:trace contextRef="#ctx0" brushRef="#br0" timeOffset="264471.2633">18405 10220,'25'-25,"0"25,-1 0,26 0,-25 25,0-25,0 0,-1 0,1 0,-25 24,25 1,-50 0,0 0,1 0,-1-1,0 1,0-25,-25 25,26 0,-1 0,0-25,0 0,25 24,25-48,0 24,24 0,-24-25,0 25,25 0,-25-25,24 25,-24-25,0 0,0 1,-1 24</inkml:trace>
  <inkml:trace contextRef="#ctx0" brushRef="#br0" timeOffset="265552.2992">19248 9649,'-24'0,"-1"-25,25 50,-25-25,0 0,0 25,1-25,-1 25,0-1,0 1,0 0,1 0,-1-25,0 25,25-50,25 25,-25 25,25-1,-25 1,24 25,-24-25,0 24,0 26,0-26,0 1,0 0,0-1,0 1,0-1,0-24,25 0,-25-50,0 0</inkml:trace>
  <inkml:trace contextRef="#ctx0" brushRef="#br0" timeOffset="265851.3">19149 9872,'25'-25,"0"25,0-24,-1 24,1 0,0-25,25 0,-26 25,26 0,-25-25,0 25,24 0,-24 0,0 25,0 0,-25 0,25-1,-25 1,0 0,-25 0,25 24,0 1,-25-25,25 25,-25-1,25 1,-25-1,25 1,0-25,-25 0,25-1,0 1,-24 0,-1-25,0-25,25 0,-50-49,26 49,-1-24</inkml:trace>
  <inkml:trace contextRef="#ctx0" brushRef="#br0" timeOffset="266172.2127">19224 9872,'0'0,"0"25,0 0,0 24,0-24,0 0,0 25,0-25,-25-1,50 1,-25-50,0 1,0-1,24 0,-24-25,25 25,0 1,-25-1,25 25,0-25,-25 50,24-25,-24 25,25-1,-25 1,0 0,25 0,-25 0,-25 0,25-1,0 1,0 0,-25 0,1 0,-1-25,25 24,-25-24,0 0,25-24,-25 24,25-25</inkml:trace>
  <inkml:trace contextRef="#ctx0" brushRef="#br0" timeOffset="266415.5942">19869 9376,'0'25,"24"0,-24 0,0 24,0-24,25 0,-25 24,0-24,0 0,0 0,0 0,-25-50,25 0</inkml:trace>
  <inkml:trace contextRef="#ctx0" brushRef="#br0" timeOffset="266639.9086">19918 9451,'25'-50,"-50"100,50-125,0 75,0-25,-1 25,1 0,0 0,0 0,0 25,-1 0,-24 0,0 0,0-1,0 1,0 0,-24 0,24 0,0-1,0 1,0 0,0 0,-75-75,75 75</inkml:trace>
  <inkml:trace contextRef="#ctx0" brushRef="#br0" timeOffset="266779.3724">19968 9500,'25'0,"-25"25,24-25,-24 25,0 0</inkml:trace>
  <inkml:trace contextRef="#ctx0" brushRef="#br0" timeOffset="266891.397">19968 9649,'25'0,"-50"0,74 0,-24 0,0-25,0 25,0 0,-50 0,0 25</inkml:trace>
  <inkml:trace contextRef="#ctx0" brushRef="#br0" timeOffset="267099.9699">19621 9847,'24'0,"1"-24,25 24,24-25,-24 25,24-25,-24 0,24 25,-24-25,-1 25,-24 0,25-24,-1 24,-24 0,0 0,-50 0,0 0,1 0</inkml:trace>
  <inkml:trace contextRef="#ctx0" brushRef="#br0" timeOffset="267251.3801">19893 9798,'0'25,"0"24,0-24,0 0,0 24,0-24,0 0,0 0,0 25,0-26,0 1,0-50</inkml:trace>
  <inkml:trace contextRef="#ctx0" brushRef="#br0" timeOffset="267524.2285">19918 9897,'0'-25,"25"25,0-25,0 25,-1 0,1 0,0 0,0-24,0 24,-1 0,1 0,0 0,-25 24,0 1,-25 0,25 0,0 0,-25-1,25 1,0 0,0 0,-24 0,24 0,-25-25,25 24</inkml:trace>
  <inkml:trace contextRef="#ctx0" brushRef="#br0" timeOffset="268303.7855">19943 9971,'25'0,"0"-24,-1 48,1-24,0 0,-25 25,0 0,0 0,0 0,-25 0,25-1,0-48,0-1,0 0,25 0,-25 0,0-24,0 24,0 0,25 0,-25 0,0 1,0-1,0 50,0-1,0 1,0 25,-25-25,25 24,0 1,0 0,0-26,0 26,0-25,0 0,-25-1,25 1,0 0,-25-50,1 0,24 1,-25-1,0 0,50 25,0 0,-1 0,1 0,0 0,0-25,0 25,-1 0,1 0,0 0,-25 25,-25-25,0 25,25 0,-24-1,-1 1,0 0,0 0,-24 0,24-1,0 1,0 0,0-25,50 0,0-25,0 25,0-25,-1 25,26 0,-25-24,24 24,1 0,-25-25,24 25,-24 0,0 0,0 0,0 25,-1-25,-48 0,-1 0,0 0,0 0</inkml:trace>
  <inkml:trace contextRef="#ctx0" brushRef="#br0" timeOffset="268863.3687">20861 9575,'0'-25,"0"0,-25 50,0 0,25-1,-25 1,-24 25,24-1,0-24,0 0,0 25,1-26,48-24,26-24,0 24,-1-25,1 25,24-25,-24 0,24 25,-24-25,-25 25,24 0,-24 0,0 0,-25 25,-25-25,25 25,-25-25,1 25,-1-25,-25 25,25-25,1 0,-1 0,0 0,0-25,25 74,0-24,0 0,-25 25,25-1,0 26,-24-1,24 1,-25-26,25 26,0-1,0 0,-50-74,50 50</inkml:trace>
  <inkml:trace contextRef="#ctx0" brushRef="#br0" timeOffset="269323.7398">21382 9599,'24'25,"1"-25,0 25,0-25,0 0,-1 0,1-25,0 25,0-25,-25 1,0 48,-25-24,0 25,0 0,1 0,-1 24,-25-24,25 0,1 0,-1 0,0-1,0 1,0 0,1-25,48 0,1-25,25 25,-25-25,24 25,-24-24,25 24,-26 0,26-25,-25 25,0 0,-1 0,-24-25,0 0,-24 0</inkml:trace>
  <inkml:trace contextRef="#ctx0" brushRef="#br0" timeOffset="269587.2201">21481 9351,'0'0,"0"-24,-25 24,25 24,0 1,25 0,-25 0,0 0,0-1,0 26,0-25,0 24,0 26,0-26,0 1,0 0,0 24,-25-24,25 24,0-24,0-1,-25-24,25 25,0-25,25-25,-25-25,0 0,25 0,-25-24,25 24</inkml:trace>
  <inkml:trace contextRef="#ctx0" brushRef="#br0" timeOffset="269963.5946">21555 9847,'-49'0,"98"0,-123 25,49 0,0 0,0 0,1-1,-1 1,0 0,0 0,50-50,0 25,0-25,-1 0,1 25,0-24,0-1,0 25,-1-25,1 25,0 0,-25 25,0 0,0-1,-25 1,25 0,-25 0,1 0,-1 0,0-1,0 1,0 0,25 0,0 0,25-1,-25 1,0 0,25 0,0 0,-25-1,25 1,-25 0,24-25,-24 25</inkml:trace>
  <inkml:trace contextRef="#ctx0" brushRef="#br0" timeOffset="270484.2582">21580 10120,'0'25,"-25"0,25 0,0 0,-25-1,25 1,-24 0,24 25,-25-26,25 1,-25 0,0 0,0 0,1-25,-1 24,0-48,0 24,0-25,1 0,24-25,0 26,0-1,24-25,-24 25,25-24,25 24,-25-25,24 1,-24 24,25-25,-1 25,1-24,-1 24,1-25,-25 26,25-1,-26 25,1-25,0 25,0 25,-25 0,-25-1,25 1,-25 0,0 0,1 0,24-1,-25 1,50-25,-1 0,1 0,0-25,0 25,0 0,-25 25,24-25,-24 25,0 0,-24 0,24 24,-25-24,25 0,-25 0,0 0,0-1,1 1,-1 0,-25 0,25 0,0-25,1 24,-1-48,0-1</inkml:trace>
  <inkml:trace contextRef="#ctx0" brushRef="#br0" timeOffset="270627.3392">21679 10096,'0'0,"25"0,0 0,0 24,0-24,-1 25,1 0,0 0,0 0,0-1,24 1,-24 0,0 0,0 0,-1-1,1 1,0-25,0 0</inkml:trace>
  <inkml:trace contextRef="#ctx0" brushRef="#br0" timeOffset="270943.3706">22200 9798,'25'0,"-25"-25,25 25,0 0,-1 0,26 0,-25 0,0-25,24 25,-24 0,25 0,-26 0,-24-25,25 25,-74-49</inkml:trace>
  <inkml:trace contextRef="#ctx0" brushRef="#br0" timeOffset="271195.3705">22473 9401,'-25'-25,"25"50,0 25,0-26,0 51,0-26,0 26,0-1,-25 1,25-1,0 0,0 1,0-1,-24 1,24-1,0-24,0-25,-25-1,25 1,25-50,-25 1,0-1,0 0,24-25,-24 1</inkml:trace>
  <inkml:trace contextRef="#ctx0" brushRef="#br0" timeOffset="271511.5861">22448 9847,'-99'149,"198"-298,-223 348,124-149,-25-26,25 1,-24 0,24 0,24-50,1 0,-25 0,50 1,-25-26,-1 0,26 1,-25-1,0 25,-1-24,1-1,0 25,0-24,-25 24,0 0,25 25,-25-25,0 50,-25 0,25 24,0 1,0 0,0-1,0 26,0-26,0 1,0 24,-25-24,25-25,0 24,0-24,0 0,0-50</inkml:trace>
  <inkml:trace contextRef="#ctx0" brushRef="#br0" timeOffset="271819.2699">22721 9649,'0'-25,"25"0,0 25,0 0,-1 0,-24 25,25 0,-25 0,-25 0,25-1,0 1,0 0,0 0,0 0,0-1,0 1,0 25,0-25,0 24,0-24,0 25,0-25,0 24,25-24,-25 0,0 24,0-24,0 0,0 0,0 0,-25-25,25-25</inkml:trace>
  <inkml:trace contextRef="#ctx0" brushRef="#br0" timeOffset="271975.2141">22647 9922,'24'0,"-24"-25,25 25,0 0,0 0,0 0,0 25</inkml:trace>
  <inkml:trace contextRef="#ctx0" brushRef="#br0" timeOffset="272075.5481">22647 10071,'24'0,"-48"0,73 0,-24 0,0 0,0 25</inkml:trace>
  <inkml:trace contextRef="#ctx0" brushRef="#br0" timeOffset="272203.5553">22622 10319,'0'0,"0"-25,25 25,-1-25,1 25,0-25,0 1,0 24,0-25,-1 0</inkml:trace>
  <inkml:trace contextRef="#ctx0" brushRef="#br0" timeOffset="272451.7328">23068 9649,'0'25,"0"0,0-1,0 26,0 0,0-1,0 26,0-26,0 26,0-26,0 1,0 0,0-1,0-24,-24 0,48 0,-24-50</inkml:trace>
  <inkml:trace contextRef="#ctx0" brushRef="#br0" timeOffset="272907.3793">23242 9674,'0'0,"0"-25,25 25,0-25,-1 0,1 25,0 0,0-24,0 24,-1 0,1 0,0 0,0 0,0 0,-1 0,1 0,-25 24,25-24,-25 25,0 0,-25-25,25 25,0 0,0-1,0 1,0 0,0 0,25-25,-25 25,0 24,0-24,25 0,-25 24,0-24,0 25,0-25,0 0,25 24,-25-24,0 25,0-26,0 1,-25 0,25 25,0-26,0 1,-25 0,25 0,0 0,-25-25,25-25,-25 25,25-25,-24 0</inkml:trace>
  <inkml:trace contextRef="#ctx0" brushRef="#br0" timeOffset="273452.1493">23168 9872,'24'0,"1"0,0 0,0 0,0 0,-1 0,1-25,0 25,0 0,-50 0,0 25,0-25,25 25,0 0,-24 0,24 24,0-24,0 0,0 0,0 0,0-1,-25 1,25 0,25-50,-25 0,0 1,0-1,24 0,-24 0,25 0,0 25,-25-25,25 25,0 0,-25 25,24-25,1 0,-25 25,25 0,-25 0,0 0,0-1,0 1,-25 0,25 0,-25 0,25-1,-24-24,-1 25,0-25,0 0,0 0,1-25,24 1,0-1,0 0,0 0,24 0,-24 1,25-1</inkml:trace>
  <inkml:trace contextRef="#ctx0" brushRef="#br0" timeOffset="292084.1997">3299 11807,'0'-25,"25"25,0 0,-1 25,1 0,0 0,-25-1,25-24,-25 25,0 0,0 0,0 0,-25-1,25 1,-25 0,0 0,1-25,-1 25,0-25,0 0,0 0,1 0,-1 0,25-25,-25 25,0 0,50 0,0 0,24 0,-24 0,0 0,0 0,24 0,-24 0,0 0,0 0,0 0,-1 0,-24-25</inkml:trace>
  <inkml:trace contextRef="#ctx0" brushRef="#br0" timeOffset="292359.3582">3671 11609,'-25'0,"50"24,-25 1,0 0,25-25,0 0,0 0,-25-25,24 25,-24-25,0 1,0-1,0 0,-24 25,24-25,-25 25,0 0,25 25,-25-25,25 25,-25-25,25 25</inkml:trace>
  <inkml:trace contextRef="#ctx0" brushRef="#br0" timeOffset="296300.2672">4490 11361,'-25'0,"0"24,25 1,-25 0,0 0,1 24,-1-24,0 25,0-25,0 24,1-24,-1-25,0 0,25-25,0 0,0 1,25 24,-25-25,25 25,-1 25,-24-1,25 26,-25-25,25 24,-25 1,0 0,25 24,-25-24,0-1,0 26,0-26,0-24,0 25,0-25,-25-50</inkml:trace>
  <inkml:trace contextRef="#ctx0" brushRef="#br0" timeOffset="296627.6655">4415 11658,'25'-25,"0"25,0-24,-1 24,1 0,0 0,25-25,-26 25,1-25,25 25,-25-25,24 25,-24 0,0-25,0 25,-25 25,25 0,-25 0,0 0,0-1,-25 26,25 0,0-1,0 1,0-1,0 26,0-26,25 1,-25 24,0-49,0 25,0 0,0-26,0 1,24-25,-48 0,-1 0,25-25,-25 1,0-1,-25-25,26 0</inkml:trace>
  <inkml:trace contextRef="#ctx0" brushRef="#br0" timeOffset="296931.8592">4490 11683,'0'0,"0"25,0 0,24-1,-24 1,0 0,25 0,-25 24,0-24,0 0,0 0,0 0,25-50,-25 0,0 0,0 0,0 1,0-26,0 25,25 25,-25-25,25 50,-1-25,1 25,-25 0,25 0,-25-1,0 1,25 0,-25 0,-25 0,0-1,0 1,1-25,-1 0,0-25,0 25,25-49</inkml:trace>
  <inkml:trace contextRef="#ctx0" brushRef="#br0" timeOffset="297215.4428">5283 11162,'-24'-25,"48"50,-24 0,25 0,-25 0,0 24,25-24,-25 25,0-26,0 1,0 0,-50-75,50 26</inkml:trace>
  <inkml:trace contextRef="#ctx0" brushRef="#br0" timeOffset="297455.4485">5308 11212,'0'0,"0"-50,25 50,0 0,0 0,-1 0,1 0,0 0,0-25,0 25,-1 0,-24 25,0 0,0 0,0 0,0-1,0 1,0 0,0 0,0 0,0-1,-24 1,24 0,-25-25</inkml:trace>
  <inkml:trace contextRef="#ctx0" brushRef="#br0" timeOffset="297611.7201">5333 11286,'0'-25,"25"25,0 0,-1 0,1 25</inkml:trace>
  <inkml:trace contextRef="#ctx0" brushRef="#br0" timeOffset="297752.0791">5308 11410,'25'0,"-50"0,75 0,-25 0,-1 0,1 0,0 0,0 0,-25-25,25 25,-50 0</inkml:trace>
  <inkml:trace contextRef="#ctx0" brushRef="#br0" timeOffset="297960.2131">5035 11609,'-24'0,"48"0,1 0,0-25,0 25,24 0,1-25,24 25,-24-25,24 25,1 0,-26-25,1 25,0-24,-1 24,-24 0,25 0,-26 0,-48 0,24 24,-25-24,0 25,-25-25</inkml:trace>
  <inkml:trace contextRef="#ctx0" brushRef="#br0" timeOffset="298119.6406">5209 11609,'25'24,"-25"1,0 0,25 0,-25 0,24-1,-24 1,0 0,0 25,25-26,-25 1,0 0,0 0,0 0,-25-50,25 0</inkml:trace>
  <inkml:trace contextRef="#ctx0" brushRef="#br0" timeOffset="298403.2806">5333 11683,'0'0,"25"-25,0 25,-1 0,-24-25,25 25,25 0,-25 0,-1 0,1 0,0 0,0 0,0 0,-25 25,-25 0,25 0,0 0,0-1,-25 1,25 0,0 0,0 0,0-1,0 1,-25-25,25 25</inkml:trace>
  <inkml:trace contextRef="#ctx0" brushRef="#br0" timeOffset="298651.7667">5407 11757,'25'0,"0"0,0 0,0 0,-25 25,0 0,-25-25,25 25,-25 0,0-1</inkml:trace>
  <inkml:trace contextRef="#ctx0" brushRef="#br0" timeOffset="298791.5724">5383 11931,'24'-25,"-48"50,73-75,-24 50,0 0,0-24,-1 24,1-25,0 25,-25-25,25 25,-50-25</inkml:trace>
  <inkml:trace contextRef="#ctx0" brushRef="#br0" timeOffset="299303.4433">5482 11633,'0'0,"-25"0,25 25,25 0,-25 0,0 24,0 26,0-26,0 1,0 24,0-24,0-25,0 24,0-24,0 0,0 0,0-50,-25 0,25 0,-25 1,25-1,-25 0,1 0,24 0,-25 25,25-24,0 48,25-24,-1 0,1 0,0 0,0 0,0 0,-1 0,1 0,0 0,0 0,0 0,-25 25,-25-25,25 25,-25 0,25 0,-25-1,-24-24,24 25,0 0,0 0,0-25,-24 25,24-25,0 25,50-50,0 25,0 0,-1 0,26-25,0 25,-1-25,-24 25,25 0,-1 0,-24 0,25 0,-26-25,1 25,0 0,0 0,-75-25,50 1</inkml:trace>
  <inkml:trace contextRef="#ctx0" brushRef="#br0" timeOffset="299875.5546">6176 11361,'-24'24,"24"1,-25-25,25 25,-25-25,25 25,-25 0,25-1,-25-24,1 25,-1 0,50-25,-25-25,24 50,1-25,0 0,0 25,-25 0,0-1,0 26,0-25,0 0,-25-1,25 1,0 0,0 0,25-25,-25 25,25-1,-25 1,0 0,0 0,0 24,0-24,0 25,0-25,0-1,0 26,-25-25,25-50,0 0,25-24,-25-1</inkml:trace>
  <inkml:trace contextRef="#ctx0" brushRef="#br0" timeOffset="300055.5611">6400 11385,'0'25,"24"0,-24 25,0-1,0 1,0-1,0 26,0-1,0 1,-24-26,24 26,0-26,0 1,0-25,24-1,-48-48,24-1,24-25</inkml:trace>
  <inkml:trace contextRef="#ctx0" brushRef="#br0" timeOffset="300287.4598">6524 11460,'0'-25,"0"50,24-75,1 50,0 0,0 0,-25 50,0-1,0-24,0 0,0 25,0-26,0 26,0 0,0-1,0 26,0-26,0 1,0-25,0 24,0-24,0 0,0 0,0-1,0-48,-25-1,25 0</inkml:trace>
  <inkml:trace contextRef="#ctx0" brushRef="#br0" timeOffset="300424.1725">6449 11708,'0'0,"25"0,0 25,0-25,-1 0,1 0,-50 24</inkml:trace>
  <inkml:trace contextRef="#ctx0" brushRef="#br0" timeOffset="300563.3618">6424 11881,'0'0,"25"0,0 0,0 0,0 0,-1-24,1 24,0 0,0 0,0 0,-25 24,-25 1</inkml:trace>
  <inkml:trace contextRef="#ctx0" brushRef="#br0" timeOffset="300735.44">6325 12154,'0'0,"25"0,0 0,0 0,-1 0,26 0,-25 0,24 0,-24 0,25 0,-1 0,-24 0,25 0,-1 0,-24 0,25 0,-25 0</inkml:trace>
  <inkml:trace contextRef="#ctx0" brushRef="#br0" timeOffset="301011.3775">7069 11534,'0'25,"25"0,-25 24,25-24,-25 25,25-1,-25-24,0 25,0-25,25 24,-25-24</inkml:trace>
  <inkml:trace contextRef="#ctx0" brushRef="#br0" timeOffset="301339.4852">7169 11658,'49'-74,"-98"148,98-173,-24 99,0-25,24 25,-24 0,0 0,0 0,0 0,-1 0,1 0,0 25,0-25,-25 25,0 0,0-1,-25 1,25 0,-25 0,-24 0,24 24,-25-24,1 0,24 24,0-24,0-25,0 25,1-25,48 0,1 0,0-25,25 25,-1-25,1 25,-25 0,24-24,-24 24,25-25,-26 25,1-25,0 25,0 0,-50-25,0 25,0-25</inkml:trace>
  <inkml:trace contextRef="#ctx0" brushRef="#br0" timeOffset="301547.3263">7367 11311,'-25'-25,"25"50,0 0,0 24,0 1,0 0,0 24,25 0,-25 26,0-26,0 25,0 0,0-24,0 24,0-24,25-1,-25 0,0-24,0 0,0-26,0 1</inkml:trace>
  <inkml:trace contextRef="#ctx0" brushRef="#br0" timeOffset="302784.0756">8062 11336,'-25'0,"25"25,-25-25,0 24,0 1,0 0,1 0,-1 24,0-24,0 0,0 0,25 0,-24-25,48 0</inkml:trace>
  <inkml:trace contextRef="#ctx0" brushRef="#br0" timeOffset="302935.6053">7937 11485,'50'223,"-100"-446,100 520,-50-247,0-1,0 26,-25-26,25 26,0-26,25 1,-25 0,0-25,25-25,-25-25</inkml:trace>
  <inkml:trace contextRef="#ctx0" brushRef="#br0" timeOffset="303111.7854">8483 11385,'0'0,"0"-24,-25 24,1-25,-1 25,0 25,0-25,0 24,1 1,-26 0,25 25,0-26,-24 1,24 0,0 25</inkml:trace>
  <inkml:trace contextRef="#ctx0" brushRef="#br0" timeOffset="303283.4682">8136 11782,'0'0,"25"0,0 0,-1 0,1 0,0-25,25 25,-26-24,26 24,-25-25,24 25,-24-25,0 25,0 0,0-25,-50 25</inkml:trace>
  <inkml:trace contextRef="#ctx0" brushRef="#br0" timeOffset="303431.3877">8409 11584,'-25'-25,"50"50,-50-25,50 25,-25 24,0-24,0 0,0 24,0-24,0 25,-25-1,25 1,0-25,-25 0,25-1</inkml:trace>
  <inkml:trace contextRef="#ctx0" brushRef="#br0" timeOffset="303602.9621">8260 12030,'-25'0,"50"0,-25 0,25 0,0 0,-1-25,1 25,25 0,-25 0,24 0,-24 0,0-24,0 24,-1 0,1 0,0 0,-50 0</inkml:trace>
  <inkml:trace contextRef="#ctx0" brushRef="#br0" timeOffset="303980.0343">9029 11013,'-25'-25,"50"25,0 25,0-25,-1 25,1 0,-25 0,0-1</inkml:trace>
  <inkml:trace contextRef="#ctx0" brushRef="#br0" timeOffset="304488.2503">8905 11212,'25'-25,"-50"50,74-50,-24 0,0 25,0-25,0 25,0 0,-1 0,1 0,-25 25,-25 0,1 0,24 0,-25-1,0 1,0 0,0 0,25 0,0-1,25-48,-25-1,25 0,0 0,24 0,-24 1,0-1,0 0,-25 0,25 25,-1-25,-24 50,0 0,-24 0,24 0,-25-1,0 1,0 0,0 0,1 0,-26-1,25 1,-25 0,26 0,-1-25,0 25,-25-25,26 0,48 0,-24-25,50 25,-25-25,24 0,1 25,0-25,-1 25,1-24,0 24,-1-25,-24 25,25 0,-26-25,1 25,0 0,-50 0,0 0,1 25,-1-25,0 25</inkml:trace>
  <inkml:trace contextRef="#ctx0" brushRef="#br0" timeOffset="304636.004">9054 11460,'0'25,"0"-50,0 74,0-24,0 0,25 0,-25 0,0 24,0-24,-25 0,50 0,-25-1,0 1,0-50,0 1</inkml:trace>
  <inkml:trace contextRef="#ctx0" brushRef="#br0" timeOffset="304926.8191">9128 11509,'0'0,"0"-24,25-1,0 25,-25 25,25-1,-25 1,0 0,0 0,0 0,0-1,0 1,0 0,-25 0,25 0,0-1</inkml:trace>
  <inkml:trace contextRef="#ctx0" brushRef="#br0" timeOffset="305535.4504">9103 11633,'0'-24,"0"48,0-24,0 25,0 0,0 0,-24 0,48-50,1 25,0 0,0 0,0 25,-25-1,0 1,-25 0,25 0,-25 0,0-1,0 1,1 0,-1 0,0-25,0 25,0-1,-24-24,24 25,0-25,0-25,0 25,25-24,25-1,0 25,-25 25,25-25,0 24,-1 1,1 0,0-25,0 25,0-25,0 25,24-25,-24 0,0 0,0 0,-1 0,1 0,0 0,-25-25,0 0,-25 0,25 0,-25 1,25-1,0 0,-24 0,24 0,24 1,1 24,0 0,0 24,0-24,24 0,-24 25,0-25,0 25,-50-50,0 25,0-25</inkml:trace>
  <inkml:trace contextRef="#ctx0" brushRef="#br0" timeOffset="307155.3307">9872 11286,'-25'-25,"1"50,-1-25,0 0,0 25,0 0,1 24,-26-24,25 0,0 0,25 0,-24-25,24-25,24 0,1 25,0 0,-25 25,25 0,-25-1,25 26,-25 0,24-1,-24 1,0-1,0 1,0 0,0-1,0 26,0-51,0 26,0-25,-49-50</inkml:trace>
  <inkml:trace contextRef="#ctx0" brushRef="#br0" timeOffset="307483.3275">9823 11534,'24'-25,"1"25,-25-24,50 24,-25-25,-1 25,26-25,-25 25,25-25,-26 25,1 0,0 0,0 0,0 0,-25 25,24 0,-24 0,0-1,0 1,0 25,0-25,-24 24,24 1,0 24,0-24,0-1,0 1,0 0,0-1,0-24,0 0,0 0,0-1,-25-24,25-24,-25 24,25-25,-25 0,0-25,1 26,-1-26,0 0</inkml:trace>
  <inkml:trace contextRef="#ctx0" brushRef="#br0" timeOffset="307775.6217">9897 11584,'0'49,"0"-98,0 148,0-74,0 24,0-24,0 0,0 0,0 0,0-1,0-48,25-1,-25-25,0 25,25 1,-25-26,24 25,1 25,-25-25,25 25,0 25,-25 0,25-25,-25 25,0 0,0-1,0 1,0 0,0 0,-25 0,25-1,-25-24,0 25,0-25,1 0,-1-25,0 25,25-49</inkml:trace>
  <inkml:trace contextRef="#ctx0" brushRef="#br0" timeOffset="308027.9486">10492 11038,'0'25,"0"0,25-1,-25 1,25 25,-25-25,0 24,0-24,0 25,0-25,0-1,25 1,-50-25,25-25</inkml:trace>
  <inkml:trace contextRef="#ctx0" brushRef="#br0" timeOffset="308283.3832">10567 11088,'25'-50,"-50"100,74-125,-24 75,0 0,0 0,0 25,-1-25,-24 25,0 0,0-1,0 1,0 0,0 0,0 0,0 0,0-1,0 1,0 0,0 0,0 0,-24-25</inkml:trace>
  <inkml:trace contextRef="#ctx0" brushRef="#br0" timeOffset="308431.5527">10567 11187,'25'0,"-1"0,1 0,0 25,-99-75,74 75</inkml:trace>
  <inkml:trace contextRef="#ctx0" brushRef="#br0" timeOffset="308575.765">10542 11286,'50'0,"-100"0,124 0,-49 0,0 0,0-25,0 25,-1 0,1 0,-50 0,-24-24,24 24</inkml:trace>
  <inkml:trace contextRef="#ctx0" brushRef="#br0" timeOffset="308775.4746">10319 11485,'0'0,"25"-25,-1 25,1 0,25-25,-1 25,26-25,-26 0,26 25,-26-24,1 24,0-25,-1 25,1 0,-1-25,-24 25,0 0,-25 25,-25-25,0 25,1-25,-1 24,0 1,-25-25</inkml:trace>
  <inkml:trace contextRef="#ctx0" brushRef="#br0" timeOffset="308919.0211">10542 11460,'0'0,"0"25,0-1,0 1,25 0,-25 25,0-26,0 1,0 25,0-25,0-1,0 1</inkml:trace>
  <inkml:trace contextRef="#ctx0" brushRef="#br0" timeOffset="309187.0829">10567 11584,'25'-50,"-50"100,74-100,-49 25,25 25,0 0,0 0,0 0,-1-24,1 24,0 0,0 0,0 0,-1 0,-24 24,-24 1,24 0,0 0,0 0,0-1,-25-24,25 25,0 0,0 0,-25 0</inkml:trace>
  <inkml:trace contextRef="#ctx0" brushRef="#br0" timeOffset="309946.9011">10641 11609,'25'0,"0"0,0 0,-1 0,1 0,-25 24,0 1,-25 0,25 0,-24 0,-1-1,25-48,25-1,-25 0,24 0,-24 0,25 1,-25-1,25 0,-25 0,0 0,0 1,0 48,-25 1,25 25,-25-1,25-24,-24 25,24-25,0 24,-25-24,25 0,0 0,0-1,0 1,0 0,-25-50,25 0,-25 25,25-24,-25 24,25-25,-24 25,48-25,1 25,25 25,-25-50,24 25,-24 0,0 0,0 0,-1 0,-24 25,-24 0,-1-1,0 1,0 0,0 0,-24-25,24 25,0-25,-24 24,24-24,0 0,0 0,50 0,0 0,0 0,24 0,-24 0,25-24,-1 24,1 0,-25 0,-1 0,1 24,0-24,0 0,0 0,-25-24</inkml:trace>
  <inkml:trace contextRef="#ctx0" brushRef="#br0" timeOffset="310559.0974">11336 11162,'25'0,"-25"-25,24 25,1 0,25 0,-25 0,-1 0,26 0,-25 0,0 0,-1 0,-48 0,24-25,-25 25,0 0,0-24,0-1,1 0,-1 25,0 0,0 0,50 25,-25 0,0-1,0 1,0 25,0-25,0 0,0 24,-25-24,25 0,-25 0,25-1,-24 1,-1-25,0 25,0-25,0 25,1-25,-1 0,0 0,0-25,0 25,0 0,1-25,48 25,1-25,25 25,0-24,-1 24,26 0,-1 0,0-25,-24 25,0 0,-1 0,1 0,-1 0,1 0,-25 0,0 0,-50 0,0 0,0 0,0 0,1-25,-1 25</inkml:trace>
  <inkml:trace contextRef="#ctx0" brushRef="#br0" timeOffset="310703.762">11609 11261,'-50'25,"100"-50,-125 100,50-50,1 24,-1-24,0 25,0-1,-24 1,24-25,-25 24,25 1,1-25,-1-1,25-48,0-1</inkml:trace>
  <inkml:trace contextRef="#ctx0" brushRef="#br0" timeOffset="311611.1174">11385 11485,'25'0,"-50"0,75 0,-50 24,0 1,0 0,0 0,25 0,-25 24,0-24,0 0,0 24,0-24,0 0,0 0,0 0,0-50,0 0,0 0,0 0,25-24,-25 24,0 0,24 0,-24 1,25-1,-25 0,25 0,0 0,-25 1,25 24,-25-25,24 25,-24-25,25 25,0 0,-25 25,25 0,-25-1,0 1,0 0,-25 0,25 0,0-1,0 1,-25 0,25 0,0 0,-25-25,25 24,-24-48,24-1,-25 0,25 0,0 0,0 1,25-26,-25 25,24 25,-24 25,0 0,0 0,0-1,25 1,-25-50,25 25,0-24,0-26,-1 25,1-24,25 24,-25-25,24 25,-24 1,0-1,0 25,-1 0,-24 25,25-1,-25 1,0 0,0 0,0 24,0-24,25 0,-25 0,-25 0,25-1,-25 1,1-25,-1 25,0-25,0 25,0-25,1 0,-1 0,25-25,0 0,-25 0,25 1,0-1,0 0,0 0,25 0,-25 1,0 48,25 1,-25 0,0 0,0 24,0 26,0-26,0 1,0 24,0 1,-25-26,25 26,0-1,0-24,0 0,0-1,0-24,0 0</inkml:trace>
  <inkml:trace contextRef="#ctx0" brushRef="#br0" timeOffset="311967.531">12278 11212,'0'-25,"25"25,0 0,0 0,24 0,1 0,0 0,-1 0,1 0,-1-25,-24 25,25 0,-25 0,24 0,-24 0,0 0,-25 25,-25-25,0 25,0-25,1 25,-1-25,-25 24,25-24</inkml:trace>
  <inkml:trace contextRef="#ctx0" brushRef="#br0" timeOffset="312551.7528">12402 11361,'-24'0,"24"24,0 1,0 0,0 25,0-26,0 1,0 0,0 25,0-26,0 1,0 0,0 0,0-50,0 0,24 0,-24 1,25-1,-25-25,25 25,-25 1,25-1,-25 0,25 25,-25-25,24 25,1 25,-25 0,0 0,0-1,25 26,-25-25,0 24,-25-24,25 0,0 0,0-50,25 0,-25-24,0-1,25 25,-25-24,0-1,25 25,-25 0,0 1,0-1,24 25,-24 25,0-1,0 26,25 0,-25-1,0 1,0 24,0 1,0-26,0 26,0-1,0-24,-25 24,25-24,-24-26,24 1,0 0,-25-25,0 25,0-50,0 0,1 0,-1 1</inkml:trace>
  <inkml:trace contextRef="#ctx0" brushRef="#br0" timeOffset="312859.3228">13072 11336,'25'25,"-25"24,0 1,0-1,25 26,-25-26,0 1,0 24,0-24,0 0,0-1,0-24,0 0,0-50,0-25</inkml:trace>
  <inkml:trace contextRef="#ctx0" brushRef="#br0" timeOffset="313151.9304">13196 11385,'0'-24,"0"48,25-73,0 49,0-25,24 25,-24 0,25-25,-26 25,26 0,-25-25,0 25,-1 0,1 0,0 25,-25 0,0 0,0 0,0-1,0 26,0 0,0-1,-25 26,25-26,0 1,-25 24,25-24,0-1,0 1,0 0,-24-26,24 1,-25-50,25 1,-25-1,25-25,-25 25,25-24,-25-26</inkml:trace>
  <inkml:trace contextRef="#ctx0" brushRef="#br0" timeOffset="313572.0408">13345 11088,'0'-25,"0"50,0-25,0 24,0 26,0 0,0-1,0 26,-25-26,25 26,0-1,0-24,0 24,-25-24,25-1,0-24,0 0,-24-50,24 0,0 1,-25-1,25 0,0-25,-25 26,25-1,0 0,25 0,0 0,-1 25,1 0,0 0,0 0,0 25,-1 0,-24 0,0 0,0-1,0 26,-24-25,24 0,-25-1,0 1,0 0,0-25,1 25,-1-25,0 0,50 0,0-25,-1 25,1 0,0-25,25 0,-26 25,26-24,0-1,-1 0,1 0</inkml:trace>
  <inkml:trace contextRef="#ctx0" brushRef="#br0" timeOffset="314751.1012">13816 11311,'0'-25,"25"25,0-25,24 25,-24 0,25-24,-1 24,-24 0,25 0,-1-25,-24 25,25 0,-25 0,-1 0,1 0,-50 25,1-25,-1 0,0-25,0 25,0-25,25 0,-24 0,24 0,-25 1,25-1,0 0,0 0,0 0,0 50,0 0,0 0,0 24,0 26,0-1,0 1,0-1,0 25,-25-24,25 24,0-25,0 1,0-26,0 1,-25-25,50-25,-25-25,0 0,0-24,0-1,0-24,25 24,-25 0,0 1,0-1,0 1,0-1,-25 25,0 50,0 0,25 24,-24-24,-1 50,25-26,-25 1,25-25,0 24,0-24,25-50,0 0,-1 1,1-26,25-24,-25 24,-1 0,1 1,0-1,25 25,-26-24,1-1,-25 25,25 25,-25-24,0 48,0 1,0 0,0 25,0-1,-25 1,25-1,0 1,-25 0,25 24,-24-24,24-1,0 1,0-25,0-1,0-48,0-1,0 0,24-25,-24 1,25-1,-25 1,25-1,0-24,0 24,0 0,-25 1,24 24,1 0,0 25,-25 25,0 0,0 0,25-1,-25 1,0 25,0-25,0-1,0 1,0 0,25 0,-1 0,1-25,-25 24,25 1,0 0,-25 0,0 0,-25-1,25 1,-25 0,0 0,1-25,-1 25,0-25,0 24,0-24,-24 0,24 0,0-24,0-1,0-25,25 25,0 1,0-1,0 0,25 0,0 0,0 25,0 0,0 0,-1 25,1-25,0 25,0 0,0 0,-1-1,1 1,0 0,0 0,-25 0,25-1,-1 1,-24 0,-24-50,-1 25,25-25,0 1</inkml:trace>
  <inkml:trace contextRef="#ctx0" brushRef="#br0" timeOffset="314967.2591">14858 11410,'25'0,"0"0,24-25,-24 25,0 0,0-24,-1 24,26 0,-25 0,0 0,-1-25,-48 25</inkml:trace>
  <inkml:trace contextRef="#ctx0" brushRef="#br0" timeOffset="315124.1135">15056 11112,'-24'0,"48"0,-24 25,0 25,0 0,0 24,-24-24,24 24,-25-24,25 24,-25 0,0-24,0 0,1-1,-1 1,0-25,25-1,-25-24,25-24,0-1</inkml:trace>
  <inkml:trace contextRef="#ctx0" brushRef="#br0" timeOffset="315260.2135">15007 11509,'25'75,"-50"-150,74 175,-49-76,25 1,0 25,0-25,0-1,-25 1,24 25,1-25,0-25,-25 24,25-24,0 0,-25-24</inkml:trace>
  <inkml:trace contextRef="#ctx0" brushRef="#br0" timeOffset="315735.1123">15478 11162,'-25'0,"50"25,-25 0,0 0,-25-25,25 24,-24 1,-1 0,25 0,0 0,25-1,-1-24,1 25,0-25,-25 25,25 0,-25 0,0-1,-25 26,25-25,0 0,-25 24,25-24,-25 0,50-25,0 25,0-1,-25 1,0 0,0 0,0 0,0-1,-25 1,25 0,0 0,-25-50,25 0,0 0,0 1</inkml:trace>
  <inkml:trace contextRef="#ctx0" brushRef="#br0" timeOffset="316043.6198">15652 11361,'25'-50,"-50"100,74-100,-24 50,0 0,0-25,0 25,24 0,-24 0,0 0,0 0,-25 25,-25 0,0-25,0 25,-24-1,24 1,-25 0,25 0,1 0,-1-1,0-24,25 25,25-25,0 0,-1 0,1 0,25 0,-25-25,-1 25,26-24,-25 24,0-25,-1 0,1 25,0-25,-50 0,0 1</inkml:trace>
  <inkml:trace contextRef="#ctx0" brushRef="#br0" timeOffset="316247.4175">15751 11038,'0'0,"0"25,0 0,25 24,0 1,-25 24,24 1,1-26,-25 26,25 24,0-25,0 1,-1-1,-24 1,25-26,0 26,-25-51,25 26,0-25,-25-75,0 25,0-24,24-1</inkml:trace>
  <inkml:trace contextRef="#ctx0" brushRef="#br0" timeOffset="316392.0849">16148 11534,'-50'50,"100"-100,-125 125,51-51,-1 26,0-25,0 0,0-1,1 1,-26 0,50 0,-25-25,0 0,1 0,24-25,-25-25</inkml:trace>
  <inkml:trace contextRef="#ctx0" brushRef="#br0" timeOffset="316531.1843">15875 10964,'25'24,"0"-24,-1 0,1 25,0 0,0-25,0 25,-1-25</inkml:trace>
  <inkml:trace contextRef="#ctx0" brushRef="#br0" timeOffset="316979.524">16297 11385,'0'25,"0"0,0 0,0 24,0-24,0 0,0 0,24 0,1-25,-25-25,25 25,0-25,-25 0,25-24,0 24,-1 0,1 0,-25 0,25 1,-25-1,0 0,-25 0,25 0,-25 25,25-24,-24 24,24-25,-25 25,25 25,0-1,0 26,0 0,0 24,0 0,0 26,0-26,0 25,0-24,0-1,0 0,0 1,0-26,0-24,0 0,0 0,0-75,0 25,25-24,-25-26,24 26,-24-26</inkml:trace>
  <inkml:trace contextRef="#ctx0" brushRef="#br0" timeOffset="317591.3175">16570 11361,'74'-50,"-148"100,173-100,-74 75,-1 0,1-25,25 0,-1 0,-24 0,25-25,-25 25,-1-25,1 25,0-25,-25 0,-25 1,0 24,25-25,-24 0,-1 25,25-25,-25 25,0 0,25 25,0 25,0-26,0 26,0 0,0-1,0 1,-25-1,25 1,0 0,0-26,-24 1,24 0,0 0,-25 0,0-50,0 0,0 0,1 0,24 1,24 24,1 0,0 0,25 0,-26 0,26 0,-25 0,0 0,-1 0,-24 24,-24 1,-1 0,0 0,0 0,0-1,1 1,-26-25,25 25,0-25,1 25,48-50,1 50,0-25,0 0,0 0,-1 0,1 0,0 25,0-25,0-25,-1 25,-24-25</inkml:trace>
  <inkml:trace contextRef="#ctx0" brushRef="#br0" timeOffset="317879.9734">17264 11261,'0'-24,"25"24,-25-25,25 25,-1 0,1 0,0 0,0 0,0 25,-1-25,-48 24,-1 1,0-25</inkml:trace>
  <inkml:trace contextRef="#ctx0" brushRef="#br0" timeOffset="318019.7467">17165 11435,'-25'25,"50"-50,-50 75,50-26,0-24,-1 0,26 0,-25 0,0 0,24 0,-24-24,0-1,0 0,-25 0,0 0,0 1</inkml:trace>
  <inkml:trace contextRef="#ctx0" brushRef="#br0" timeOffset="318367.9931">17438 11286,'-149'223,"298"-446,-323 496,149-223,0-1,25 1,0-1,-24-24,24 0,0 0,24-50,-24 0,25 0,0 1,-25-1,25 0,0-25,-25 26,24-1,1 25,-25 25,0-1,0 1,0 0,25 25,-25-26,0 26,25-25,-25 0,25-1,-1-24,1 25,0-25,0-25,25 25,-26-24,1-1,0 25,0-25,0 0,-1 0,-24 1,0-1,0 0,-24 0,24 0,-25-24,25 24,-25-25,0 26,0-26</inkml:trace>
  <inkml:trace contextRef="#ctx0" brushRef="#br0" timeOffset="318939.0906">17934 11063,'0'25,"25"-1,-1-24,1 25,0-25,0 0,0 0,24-25,-24 25,0-24,0-1,-1 0,1 0,-50 25,1 25,-1 0,0 0,0 24,0 1,-24-25,24 24,0 1,-24-25,24 24,0-24,0 0,50-25,0 0,0-25,24 25,-24-25,25 1,-26-1,26 25,-25-25,24 25,-24 0,-25-25,0 50,-25 0,25 0,-49-1,24 1,-25 0,26 0,-26 0,0 24,26-24,-1 0,0 0,25-1,25-24,24 0,-24 0,25-24,-25 24,24-25,1 0,-1 0,1 0,-25 1,0 24,-1-25,-24 0</inkml:trace>
  <inkml:trace contextRef="#ctx0" brushRef="#br0" timeOffset="319100.1454">18231 11336,'-49'173,"98"-346,-98 371,24-148,0-1,25-24,-25 25,1-25,24-1,-25 1,0 0,0 0,25 0,-25-25,1-25,24 0</inkml:trace>
  <inkml:trace contextRef="#ctx0" brushRef="#br0" timeOffset="319235.1016">18132 11609,'199'198,"-398"-396,422 421,-223-198,25-25,0 24,-25 1</inkml:trace>
  <inkml:trace contextRef="#ctx0" brushRef="#br0" timeOffset="319635.3162">18653 11137,'0'-25,"25"50,-25 0,-25-25,25 25,-25 0,25 0,0-1,-24 1,24 0,0 0,24 0,-24-1,25 1,-25 0,0 25,0-1,0-24,0 25,0-26,-25 26,25-25,0 0,0 24,0-24,0 0,0 0,-24-50,24 0</inkml:trace>
  <inkml:trace contextRef="#ctx0" brushRef="#br0" timeOffset="319828.3115">18901 11187,'0'0,"0"25,0 0,0 24,0-24,0 25,25-1,-25 1,0-1,-25-24,25 25,0-25,0 24,0-24,0 0,0-50,25 0,-25 0</inkml:trace>
  <inkml:trace contextRef="#ctx0" brushRef="#br0" timeOffset="320099.2884">19025 11187,'99'-75,"-198"150,223-150,-99 100,-25 0,-25 0,25 0,0 0,-25-1,25 26,0-25,0 0,0 24,0 1,0-1,0 1,0 0,0-1,0-24,0 25,0-26,0 1,0 0,0 0,-24-50,-1 0</inkml:trace>
  <inkml:trace contextRef="#ctx0" brushRef="#br0" timeOffset="320251.5274">18976 11410,'24'0,"1"0,0 0,0 0,-25 25</inkml:trace>
  <inkml:trace contextRef="#ctx0" brushRef="#br0" timeOffset="320379.2952">18951 11534,'49'0,"-98"0,123 25,-49-25,0 0,0 0,-1 0,1 25,-50 0,1-25</inkml:trace>
  <inkml:trace contextRef="#ctx0" brushRef="#br0" timeOffset="320563.4329">18777 11782,'0'0,"-25"0,50 0,0 0,0 0,0 25,24-25,1 0,-1 0,-24 0,50 0,-51 0,51 0,-50 0,24 0,1 0,-25 0,-1 0</inkml:trace>
  <inkml:trace contextRef="#ctx0" brushRef="#br0" timeOffset="320795.5851">19496 11212,'-24'0,"24"25,24 24,-24-24,0 25,0-1,25 1,-25-1,0 26,0-26,-25 1,25 0,0-1,0 1,0-25,0-1,0 1,0-50,0 1,0-26</inkml:trace>
  <inkml:trace contextRef="#ctx0" brushRef="#br0" timeOffset="321107.6283">19670 11261,'0'0,"0"-24,25 24,0-25,0 25,-1 0,26-25,-25 25,0 0,-1 0,1 0,0 0,-25 25,25 0,-50-25,25 24,-25 1,0 0,1 0,-26 0,25-1,-24 1,24 0,0 0,0-25,25 25,25-25,0 0,0 0,-1 0,1-25,25 25,-25-25,-1 25,1-25,0 0,-50 1,25-1</inkml:trace>
  <inkml:trace contextRef="#ctx0" brushRef="#br0" timeOffset="321307.3237">19745 10988,'0'0,"0"50,24-25,-24 24,25 26,-25-25,25 24,0 0,-25 1,25-1,-1 1,1-26,-25 26,25-26,-25 1,25-25,0-1,-25 1,0 0,24-25,-24-25,-49-49,49 49</inkml:trace>
  <inkml:trace contextRef="#ctx0" brushRef="#br0" timeOffset="321455.9711">20141 11485,'-24'24,"48"-48,-73 48,24 1,0 0,-24 0,24 0,0-1,0 1,-24 0,24 0,0-25,0 0,0 0,-24-75,49 51,-25-1</inkml:trace>
  <inkml:trace contextRef="#ctx0" brushRef="#br0" timeOffset="321591.592">19893 10914,'25'25,"0"0,0-25,-25 24,25-24,-25 25</inkml:trace>
  <inkml:trace contextRef="#ctx0" brushRef="#br0" timeOffset="322703.6354">20117 11311,'24'0,"-24"25,25 0,0-1,-25 1,25 0,0 0,-1-25,1 0,0 0,0 0,0-25,-1 25,-24-25,25 25,-25-25,0 1,25 24,-25-25,-25 0,25 0,0 0,-25 1,25-1,-24 25,24 25,-25-1,25 26,0 0,-25 24,25-24,0 24,0 0,0 1,-25-1,25 1,0-1,0-24,-25-1,50-24,-25 0,25-50,-25 0,25 0,0-24,-1-1,1 1,0-26,-25 26,25-26,0 1,-1-1,1 26,-25-1,25 1,-25-1,25 50,-25-25,25 25,-1 0,1 25,0-25,0 0,25 25,-1-25,1 0,-1 0,-24 0,25 0,-1-25,1 25,-25 0,-25-25,25 25,-50-25,0 25,0-24,0 24,1-25,-1 25,25-25,-25 0,0 25,0-25,1 50,24 0,0 0,0 0,-25 24,25 1,0-1,0-24,-25 25,25-1,0-24,0 0,0 0,0 0,-25-1,25 1,0 0,-25-25,1 0,-1-25,0 0,0 1,50-1,0 25,0 0,-1 0,1 0,0 0,0 0,0 0,-1 0,1 25,-25-1,-25 1,25 0,-24 0,-1 0,0-1,0 1,-24 0,24 0,0 0,0-25,25 24,-25-24,50 25,0-25,0 0,24 0,-24 0,0-25,0 25,0 0,-1 0,1 0,0 0,0 0,0 0,-75-49,25 24</inkml:trace>
  <inkml:trace contextRef="#ctx0" brushRef="#br0" timeOffset="323343.2513">21456 11137,'25'0,"0"0,-25-25,24 25,1 0,0 0,0 0,0 0,-1 0,1 0,-25 25,-25-25,1 25,-26 0,25 0,0 0,-24-25,24 24,0 1,0-25,1 25,-1 0,50-25,-1 0,1 0,0 0,0 0,24 0,-24 0,0 0,0-25,0 25,-1 0,-48 0,-1 25,0-25,0 25,0-25,1 24,-26-24,0 25,26 0,-26-25,0 25,26-25,-1 25,0-25,25 24,25-24,0 0,24 0,1 0,-1 0,1 0,0-24,-1 24,1 0,-1-25,1 25,-25-25,25 0,-26 25,-24-25,-24 1</inkml:trace>
  <inkml:trace contextRef="#ctx0" brushRef="#br0" timeOffset="323955.9169">21605 10914,'0'25,"0"0,0-1,-25 26,25 24,0-24,0 25,0-1,-25-24,25-1,0 1,0-1,0 1,0-25,0 0,-25-25,1 0,-1 0,0 0,-25 24,26-24,-26 25,0 0,1 0,24-25,0 25,50-25,0-25,0 0,-1 25,1-25,0 25,0 0,0 0,-1 25,1 0,-25 0,0-1,0 1,-25 25,25-25,0-1,0 26,-24-25,48 0,1-25,-25-25,25 25,25-25,-26 0,26-24,-25 24,0 0,-1-25,1 26,0-1,-25 0,25 0,-25 0,-25 25,0-24,0 24,1 0,-1 24,0-24,0 25,25 0,-25 0,25 0,25-25,-25 24,0 1,25 0,0-25,0 25,24-25,-24 0,0 0,0 0,0 0,-1 0,1-25,0 25,-25-25,25 25</inkml:trace>
  <inkml:trace contextRef="#ctx0" brushRef="#br0" timeOffset="324344.0878">22051 11286,'25'0,"-25"25,0 0,0 0,0-1,0 1,25 0,-25 0,0 0,25-1,0-48,-1 24,1-25,0 0,25 0,-26 0,1 1,0-1,-25 0,25 25,0 0,-25 25,0 0,0-1,0 1,0 0,-25 0,25 0,0-1,0 1,0 0,-25-25,0-25,25 0,-25 1,25-1</inkml:trace>
  <inkml:trace contextRef="#ctx0" brushRef="#br0" timeOffset="324519.2846">22299 10964,'0'49,"0"-98,-24 123,24-24,-25-1,25 1,0 0,-25 24,25 0,0-24,-25 24,25-24,-25 0,25-1,0-24,-24 25,24-26,-25-24</inkml:trace>
  <inkml:trace contextRef="#ctx0" brushRef="#br0" timeOffset="324803.6465">22076 11733,'-124'173,"248"-346,-248 371,124-173,25-25,0 25,-25-50,25 25,-1-25,26 0,-25 0,0 1,-1-1,1 0,0 0,0 0,0 25,-1 0,-24 25,25 0,0-25,-25 25,25 0,0-1,-25 1,24 0,1-25,0 0,0 25,0-25,-1 0,-24 25</inkml:trace>
  <inkml:trace contextRef="#ctx0" brushRef="#br0" timeOffset="324948.0705">22721 12030,'0'25,"0"-50,0 25</inkml:trace>
  <inkml:trace contextRef="#ctx0" brushRef="#br0" timeOffset="595123.6766">3398 13692,'25'0,"0"0,0 0,-1 0,1 0,-25 25,25-25,-25 25,0 0,0-1,0 1,-25 0,25 0,-25 24,1-24,-1 0,0 0,0 0,0-1,1-24,24-24,24 24,-24-25,25 0,0 0,0 25,-25-25,25 25,-1 0,1 0,0 0,0 25,0 0,-25 0,0 24,0-24,0 0,0 0,-25 0,25-1,-25 26,0-25,25 0,-25-1,1 1,-1 0,25 0,-25-25,0-25,25 0,-25-49,25-1</inkml:trace>
  <inkml:trace contextRef="#ctx0" brushRef="#br0" timeOffset="595395.6632">3746 13519,'-25'24,"25"1,25 0,-25 0,0 0,24-1,1-24,0 0,0-24,0-1,-25 0,0 0,24 0,-24 1,-24-1,-1 0,0 25,0 25,0 0,1-1,-1-24,25 25</inkml:trace>
  <inkml:trace contextRef="#ctx0" brushRef="#br0" timeOffset="598267.5055">4242 13593,'24'0,"1"0,0 25,25-25,-1 0,1 0,-1 0,1-25,0 25,-1-25,1 25,-1-25,1 25,0-24,-25 24,-1 0,1 0,0 0,0 0,0 0,-50 24,0 1,0-25,0 25,1-25,-1 0</inkml:trace>
  <inkml:trace contextRef="#ctx0" brushRef="#br0" timeOffset="598863.7095">4539 13717,'0'25,"0"0,0-1,0 1,0 0,0 25,0-26,0 1,0 25,0-25,0-1,0 1,0-50,0 1,0-26,0 25,25-24,-25 24,25-25,-25 25,25 1,-25-1,24 25,1 25,0-1,-25 26,0-25,0 0,0 24,0-24,0 0,0 0,0-1,0-48,0-26,0 25,25-24,-25-1,0 25,0-24,25 24,-1 0,1 50,-25 0,0 24,0 1,25-1,-25 26,0-26,0 26,0-26,0 26,0-26,-25 1,25-25,0 0,0 0,0-1,-25-24,25-24,-24-1,-26-75,50 51,0-26</inkml:trace>
  <inkml:trace contextRef="#ctx0" brushRef="#br0" timeOffset="599263.0605">5011 13816,'0'0,"0"25,0 0,0 0,0 24,0-24,0 0,0 0,0-1,24-48,-24-1,0 0,25-25,-25 26,25-1,0 0,0 25,-1 0,-24 25,0 0,25 24,-25-24,0 0,0 24,0-24,0 0,0-50,25-24,-25 24,25-25,-25 1,25-1,-1 0,1 26,0-1,-25 50,0-1,0 1,0 25,-25-1,25-24,-25 25,25-1,-24 1,-1-25,25 24,-25-24,25 0,-25 0,0-25,25-25,0 0</inkml:trace>
  <inkml:trace contextRef="#ctx0" brushRef="#br0" timeOffset="599382.6542">5283 14015,'100'99,"-200"-198,224 223,-124-100,25-24,0 25,0 0,0 0</inkml:trace>
  <inkml:trace contextRef="#ctx0" brushRef="#br0" timeOffset="599603.2579">5705 13692,'-25'25,"25"0,0 0,0-1,-25 26,25 0,-24-1,24 1,0-1,-25 1,25 0,0-26,0 1,-25-50,25 1</inkml:trace>
  <inkml:trace contextRef="#ctx0" brushRef="#br0" timeOffset="599731.5897">5705 13940,'74'25,"-148"-50,173 50,-99 0,25-25,-25 25,25-25,-25 24,0-48,25-1,-25 0,0 0,0-24,25-1</inkml:trace>
  <inkml:trace contextRef="#ctx0" brushRef="#br0" timeOffset="599867.2781">5928 13618,'-24'149,"48"-298,-48 347,-1-123,25-26,-25 1,0 24,25-24,-25-1,25-24,-25 0,25 0,-24-50,24 0</inkml:trace>
  <inkml:trace contextRef="#ctx0" brushRef="#br0" timeOffset="599991.4166">5879 13891,'99'124,"-198"-248,223 272,-99-123,-25 0,24 0,1 0,0-1</inkml:trace>
  <inkml:trace contextRef="#ctx0" brushRef="#br0" timeOffset="600283.0359">6325 13891,'25'0,"0"-25,24 25,-24 0,25 0,-25-25,24 25,-24 0,0-25,0 25,-1 0,1-25,0 25,-25 25</inkml:trace>
  <inkml:trace contextRef="#ctx0" brushRef="#br0" timeOffset="600730.9409">6945 13494,'0'0,"0"25,-24-1,24 1,0 0,-25 25,0-26,25 26,-25-25,0 0,25-1,0 1,0 0,0-50,25 25,0-25,0 25,24-24,-24 24,25-25,-1 0,1 0,0 25,-26-25,26 25,-25-24,0 24,-1 0,1 0,-50 24,1-24,-1 25,0 0,-25-25,26 25,-1-25,0 25,25-50,-25 25,25 25,0-1,0 1,0 25,25-25,-25 49,0-24,0-1,0 26,0-1,0 0,0-24,0 25,0-26,-25 1</inkml:trace>
  <inkml:trace contextRef="#ctx0" brushRef="#br0" timeOffset="601474.8286">7640 13593,'-25'0,"50"25</inkml:trace>
  <inkml:trace contextRef="#ctx0" brushRef="#br0" timeOffset="602159.3894">7764 13419,'-25'-24,"25"48,0 1,-25 25,25-25,-25 24,1-24,-1 0,25 0,-25-1,25 1,-25 0,50-50,0 0,0 25,-1-24,1 24,0 24,-25 1,0 0,0 0,-25 0,25 24,-25-24,25 25,-24-26,24 1,-25-25,50 0,-1 0,1 25,-25 0,0 0,25 24,-50-24,25 0,0 0,0 24,-25-49,25 25,25 0,-50-50,25 0,25 0</inkml:trace>
  <inkml:trace contextRef="#ctx0" brushRef="#br0" timeOffset="602335.4145">7813 13618,'25'-25,"0"25,0 0,0 0,-1 0,1 0,0 0,0 0,0 0,0 0,-25 25,-25 0,0-1,25 1,-50 0</inkml:trace>
  <inkml:trace contextRef="#ctx0" brushRef="#br0" timeOffset="602479.1365">7813 13891,'75'0,"-150"0,175 0,-76-25,1 25,25-25,-25 25,0-25,-1 25,1-25,0 1,0 24,0-25,-25 0,-50 0,50 0</inkml:trace>
  <inkml:trace contextRef="#ctx0" brushRef="#br0" timeOffset="602654.9315">7863 13345,'25'25,"-25"0,25 24,-1 1,1-1,-25 26,25-1,0 25,0-24,0-1,-1 1,1 24,-25-50,25 26,0-26,-25-24,25-25,-25-25,24-24</inkml:trace>
  <inkml:trace contextRef="#ctx0" brushRef="#br0" timeOffset="602795.2062">8235 13742,'-49'99,"98"-198,-123 248,49-100,0 1,0-1,1-24,-1 25,0-25,25-1,-25-24,0-24,25-1</inkml:trace>
  <inkml:trace contextRef="#ctx0" brushRef="#br0" timeOffset="602935.0119">8037 13295,'25'25,"-25"0,24 0,1 0,-25-1,25 1,0 0,0 0,-1 0</inkml:trace>
  <inkml:trace contextRef="#ctx0" brushRef="#br0" timeOffset="603299.7222">8384 13593,'0'74,"0"-148,0 173,25-74,-25 0,25 0,-25-1,24 1,1-25,0 0,0-25,0 25,-25-24,24-1,1 25,0-25,0 0,-25 0,0 1,0-1,0 0,-25 0,25 0,0 1,-25-1,0 0,25 50,-24 0,24 24,0 1,0-1,0 1,0 24,0 1,0-1,0 1,0-26,24 26,-24-1,0-24,0-26,0 26,25-75,-25 0,0-24,0-1,25-24,-25-1</inkml:trace>
  <inkml:trace contextRef="#ctx0" brushRef="#br0" timeOffset="603919.0054">8731 13494,'50'99,"-100"-198,125 198,-51-74,1-25,25 25,-25-25,-1-25,1 25,0-25,0 25,-25-25,25 0,-25 1,-25-1,0 0,25 0,-25 0,0 25,1-24,-1 24,25 24,0 1,0 0,0 0,0 24,0-24,0 25,0-1,0 1,0 0,-25-26,25 26,0-25,0 0,0-1,0 1,0-50,-25 25,25-24,-25 24,25-25,-24 0,-1 25,50 0,-1 25,26-25,-25 0,0 0,-1 0,1 0,0 0,0 0,0 0,-25 25,-25-1,0 1,0 25,0-25,-24-1,24 26,-25-25,26 0,-1-1,0 1,50-25,0 0,-1-25,1 25,0 0,0 0,0 0,-1-24,1 24,0 0,0 0,0-25</inkml:trace>
  <inkml:trace contextRef="#ctx0" brushRef="#br0" timeOffset="604198.9752">9327 13568,'-25'0,"50"0,-1 0,1 0,0-25,0 25,0 0,-1 0,1 0,0 0,-25 25</inkml:trace>
  <inkml:trace contextRef="#ctx0" brushRef="#br0" timeOffset="604355.0088">9203 13791,'0'0,"24"25,1-25,0-25,0 25,0 0,24 0,1-24,-25 24,24-25,-24 25,0-25,0 25,-25-25</inkml:trace>
  <inkml:trace contextRef="#ctx0" brushRef="#br0" timeOffset="604494.5593">9401 13618,'-25'49,"50"-98,-50 123,0-49,25 25,0-26,-24 26,24 0,0-26,0 26,0-25,0 0,0-1,-50-48</inkml:trace>
  <inkml:trace contextRef="#ctx0" brushRef="#br0" timeOffset="604719.4334">9451 13791,'0'124,"0"-248,0 273,0-99,24-25,-24 24,25-24,0 0,0 0,0-25,-1 0,1 0,0 0,25-25,-26 0,-24 0,25 0,0 1,-25-1,0 0,0 0,0 0,0 1,-25-1,25 0,-25 25,25-25,-24 0</inkml:trace>
  <inkml:trace contextRef="#ctx0" brushRef="#br0" timeOffset="605166.8629">9947 13271,'24'24,"1"-24,0 25,0-25,0 0,-25-25,25 25,-1-24,1-1,-25 0,0 50,-25-25,25 25,-24-1,-1 26,0-25,0 24,0 1,0-25,1 24,-1-24,0 0,50-25,0-25,-1 0,1 25,0-24,0 24,25-25,-26 25,1-25,0 25,0 0,-25 25,-25 0,0 24,0-24,-24 25</inkml:trace>
  <inkml:trace contextRef="#ctx0" brushRef="#br0" timeOffset="605298.7887">9847 13915,'199'-99,"-398"198,448-247,-225 123,26 0,-25 0,0 25,-1-25,-24 1</inkml:trace>
  <inkml:trace contextRef="#ctx0" brushRef="#br0" timeOffset="605458.8465">10071 13543,'0'75,"0"-150,-25 175,25-51,0 1,0-1,0 1,-25 0,25-1,-25 1,0-1,25 1,-24-25,-1 24,0-24,25-50</inkml:trace>
  <inkml:trace contextRef="#ctx0" brushRef="#br0" timeOffset="605610.9675">10071 13866,'49'49,"-98"-98,123 123,-49-49,0 0,0 0,-1-1,1 1,0 0,0 0,0-25,-1 25,-48-50,-1 0</inkml:trace>
  <inkml:trace contextRef="#ctx0" brushRef="#br0" timeOffset="605871.0569">10542 13395,'25'0,"0"0,-1 24,1-24,0 0,0 0,-25 25,25-25</inkml:trace>
  <inkml:trace contextRef="#ctx0" brushRef="#br0" timeOffset="606395.1907">10468 13543,'-25'25,"25"0,25 0,-25 0,0-1,0 1,24 0,-24 0,0 0,0-1,0 1,0-50,0 1,25-1,-25 0,25 0,0 0,0 1,-1-1,1 0,0 25,0 0,0 0,-25 25,0 0,0-1,0 1,0 0,-25 0,25 0,25-50,-1 0,1 0,0 25,0 0,0 0,-25 25,24-25,-24 25,0 0,-24-1,24 1,0 0,-25 0,25 0,-25-1,25 1,-25 0,0-25,1 0,-1-25,25 0,0 1,-25-1,25-25</inkml:trace>
  <inkml:trace contextRef="#ctx0" brushRef="#br0" timeOffset="606795.5658">11237 13196,'0'-25,"24"50,1-25,0 25,0 0,-50-25,25 25,0-1,-25-24,0 25,1 0,-1 0,-25 0,25-1,0-24,1 0,-1 0,50-24,-1 24,1 0,0 0,0 0,0 0,0 24,-25 1,0 0,0 0,0 0,0-1,-25 1,25 0,0-50,25 0</inkml:trace>
  <inkml:trace contextRef="#ctx0" brushRef="#br0" timeOffset="607067.8308">11385 13395,'75'-25,"-150"50,125-25,-50 24,-25 1,25 0,-25 0,1 24,-26-24,25 25,0-25,-24 24,-1-24,25 0,-24 0,24-1,0-24,50 0,0-24,24 24,-24-25,25 25,-25-25,24 0,1 25,-25-25,24 25,-24 0,0-24,24 24,-24 0,-50-25,1 25</inkml:trace>
  <inkml:trace contextRef="#ctx0" brushRef="#br0" timeOffset="607802.7864">11261 13742,'0'25,"0"-1,0 1,0 0,0 0,0 0,0-1,0 26,0-25,0 0,0-1,0 1,0 0,0-50,0 0,25 1,-25-1,0 0,0 0,0-24,25 24,-25 0,25 0,0 0,-25 1,24-1,1 0,0 25,0 25,-25 0,0-1,0 1,0 0,25-25,-1-25,1 0,0-24,0 24,0 0,-1-24,1 24,0 0,0 25,-25 25,0 0,0-1,0 1,0 0,0 0,25 0,-1-25,1 0,0 0,0 0,0 0,-1 0,1 0,0 24,0 1,-50 0,25 0,-25 0,0-1,1 1,-1 0,0 0,0-25,-24 25,24-25,0 24,0-24,0-24,25-1,-24 0,24 0,0 0</inkml:trace>
  <inkml:trace contextRef="#ctx0" brushRef="#br0" timeOffset="607931.1057">11609 13742,'24'198,"-24"-148,0 24,0 1,0-1,0 0,0 1,0-1,0-24,0 0</inkml:trace>
  <inkml:trace contextRef="#ctx0" brushRef="#br0" timeOffset="608192.1426">12204 13469,'-25'0,"0"25,0 0,1-25,24 49,-25-24,0 25,-25-26,26 26,-1 0,25-26,-25 1,0-25,25-25</inkml:trace>
  <inkml:trace contextRef="#ctx0" brushRef="#br0" timeOffset="608354.6953">12179 13246,'75'74,"-150"-148,174 173,-49-49,-25-26,0 26,24-25,-24 0,25-1,-26 1,1 0,0 0,-25 0,0-1,-25-24,0 25,1-25</inkml:trace>
  <inkml:trace contextRef="#ctx0" brushRef="#br0" timeOffset="608711.2113">12129 13816,'0'0,"0"-25,25 25,0 0,0-24,25 24,-26-25,1 25,25 0,-25 25,-1-25,1 24,-25 1,0 0,0 0,0 24,0-24,-25 25,25-25,-24 24,-1-24,0 25,0-26,0 1,1-25,-1 25,25-50,-25 0,25-24,0 24,0-25,0 1,25-1,-25 1,0-1,0 25,25 0,-25 50,0 0,0 0,-25 0,25-1,-25 26,0-25,25 24,-25-24,25 0,0 0</inkml:trace>
  <inkml:trace contextRef="#ctx0" brushRef="#br0" timeOffset="609231.3578">12824 13295,'25'0,"-25"25,-25 0,25 0,-25 0,0-1,25 1,-24 0,24 0,-25 0,50-25,-1 0,1 0,0 0,0 0,0 0,-1 24,-24 1,0 0,0 0,0 0,-24 24,24 1,-25-25,25 24,-25-24,25 0,-25 0,25-1,0 1,0 0,25-25,-25 25,0 0,25-25,-25 24,25 1,-25 0,0-50,0 0</inkml:trace>
  <inkml:trace contextRef="#ctx0" brushRef="#br0" timeOffset="609427.3227">13072 13246,'0'0,"25"25,-25-1,0 1,0 0,0 25,0 24,0-24,0 24,0 0,0 1,-25-1,25-24,0-1,0 1,0-25,0 0,0-50,0-25</inkml:trace>
  <inkml:trace contextRef="#ctx0" brushRef="#br0" timeOffset="609687.0876">13196 13395,'50'-75,"-100"150,125-150,-51 75,1 25,-25 0,0 0,0-1,0 1,0 25,0-25,-25 24,25 1,0-1,0 1,0 0,0-26,0 26,0 0,0-26,25 26,-25-25,0 0,-25-50,1 0,24 0</inkml:trace>
  <inkml:trace contextRef="#ctx0" brushRef="#br0" timeOffset="609827.2671">13122 13618,'0'0,"24"25,1-25,0 0,0 0,-25 24</inkml:trace>
  <inkml:trace contextRef="#ctx0" brushRef="#br0" timeOffset="609951.0045">13122 13742,'74'0,"-148"0,173 0,-74 0,0 0,-1 0,-24 25,-24-1,24 1</inkml:trace>
  <inkml:trace contextRef="#ctx0" brushRef="#br0" timeOffset="610155.781">12973 14064,'25'0,"-1"0,26 0,-25-25,24 25,1 0,0 0,-25-24,24 24,1 0,-25 0,-1 0,1 0,0 0,-50 0,0 0,1 24,-26-24,25 0</inkml:trace>
  <inkml:trace contextRef="#ctx0" brushRef="#br0" timeOffset="610635.7929">11509 13866,'-24'25,"24"-1,0 1,0 0,-25-25,25 25,0 0,-25-25,0 0,25 24,-25-24,1 0,-1 0,0-24</inkml:trace>
  <inkml:trace contextRef="#ctx0" brushRef="#br0" timeOffset="611194.7509">13667 13444,'0'25,"-24"0,24 0,0-1,0 1,0 0,-25 0,25 0,0-1,25-24,-1 0,1-24,0-1,0 0,24 0,-24 0,0 1,0-1,24 0,-24 25,0 0,0 0,-25 25,0 0,0-1,0 1,0 0,0 0,0 0,-25-1,25 1,0 0,-25-25,25-25,-49-49,49 49</inkml:trace>
  <inkml:trace contextRef="#ctx0" brushRef="#br0" timeOffset="611383.1579">13866 13097,'0'0,"0"25,0 24,0-24,0 25,0-1,0 1,0 24,0-24,0 24,0 1,-25-26,25 26,0-26,0-24,-25 25,25-25,-49-50</inkml:trace>
  <inkml:trace contextRef="#ctx0" brushRef="#br0" timeOffset="611679.7754">13791 13717,'-124'74,"248"-148,-248 198,100-74,24-1,-25 1,25-25,0-1,25 1,-1-25,1 0,0 0,0-25,0-24,-1 24,26-25,-25 26,0-26,-1 25,1 0,0 1,0 24,0 0,-25 24,0 1,24-25,-24 50,25-25,0-1,-25 1,25 0,0 0,-1 0,1-25,0 24,0 1,-25-50,0 1</inkml:trace>
  <inkml:trace contextRef="#ctx0" brushRef="#br0" timeOffset="612483.3733">14312 13395,'0'24,"0"1,25 0,-25 0,0 0,25-1,-25 1,0 0,25 0,0-25,-1-25,1 25,0-25,0 0,24 1,-24-1,0 0,0 0,24 0,-49 1,25 24,-25-25,-25 25,1 0,24-25,-25 25,0-25,0 25,25-25,-25 25,25-24,-24-1,24 50,0-1,0 26,0 0,0 24,0-24,-25 24,25 0,-25 26,0-26,25 0,-25 1,1-26,24 1,-25-25,25 0,0-50,25 0,-25 0,24-24,1-1,-25-24,25 24,25 0,-26 1,1-1,0 25,25 1,-26-1,1 25,0 25,-25-1,0 1,0 0,0 0,-25 24,0-24,1 25,24-25,-25-1,0 1,0 0,-24 0,24-25,0 0,0-25,25 0,0 0,0 1,25 24,-25-25,25 25,0-25,-1 50,1-25,25 25,-25-1,24 1,1 0,-25 0,24 0,-24-1,25 1,-26-25,1 25,0-25,-25 25,-25-50,0 0,-24 25,24-25</inkml:trace>
  <inkml:trace contextRef="#ctx0" brushRef="#br0" timeOffset="612651.1924">14660 13072,'24'0,"-24"25,25-25,0 25,-25-1,25-24,0 25,-1 0,1 0,-25 0,25-25</inkml:trace>
  <inkml:trace contextRef="#ctx0" brushRef="#br0" timeOffset="612766.9242">15131 13767,'0'0,"0"24,0 1,-25 0,25 0,0 0,0 24,-25-49,25 25,0 0</inkml:trace>
  <inkml:trace contextRef="#ctx0" brushRef="#br0" timeOffset="613594.7155">15553 13271,'24'0,"1"-25,25 25,-25-25,24 25,1-25,-25 0,24 25,-24 0,0 0,0 0,-25 25,-25-25,25 25,-25 25,0-1,-24 1,-1-1,25 26,-24-26,-1 1,25 0,-24-1,24-24,25 0,-25-25,50-25,0 0,-25 0,24 1,1-26,0 25,0 0,0 1,-1-1,1 0,0 0,0 25,0 0,-25 25,24 0,1 0,0 24,-25 1,25-25,-25 24,0 1,0-1,0 1,-25 0,25-26,0 26,-25-25,25 0,-25-25,1 24,24-48,-25 24,0-25,25 0,-25-25,25 1,0-1,0 1,0-1,0 25,25-24,-25 73,-25 1,25 0,-25 0,1 24,24 1,-25-25,0 0,25-1,-25 1,50-50,-25 1,25-26</inkml:trace>
  <inkml:trace contextRef="#ctx0" brushRef="#br0" timeOffset="613895.6713">15949 13568,'0'75,"0"-150,-24 174,24-74,-25 0,25 0,-25 0,25-1,0-48,0-1,25 25,-25-25,25 0,-1 0,-24 1,25 24,0 0,0 0,0 24,-25 1,24-25,-24 25,0 0,0 0,25-1,0 1,0-25,0 0,-1 0,-24-25,25 25,-50 0,1 0,-51-49,50 74</inkml:trace>
  <inkml:trace contextRef="#ctx0" brushRef="#br0" timeOffset="614159.733">15329 13692,'0'25,"0"0,25 0,-25 24,0-24,0 0,0 24,25-24,-25 0,25 0,-25 0,25-25,-1 24,1-24,25 0,-25 25,24-25,1 0,-25 25,24-25,1 0,-25 0,24 0,-24 0,0 0,0-25,-1 25,-24-25</inkml:trace>
  <inkml:trace contextRef="#ctx0" brushRef="#br0" timeOffset="614347.5023">15801 13667,'0'25,"-25"0,25 0,0 0,-25-1,0 26,25 0,-25-26,25 1,-24 0,-1 0,0 0</inkml:trace>
  <inkml:trace contextRef="#ctx0" brushRef="#br0" timeOffset="615103.9612">16495 13047,'0'25,"0"25,0-26,0 26,0 0,0-1,0-24,0 25,0-25,0-1,0 1,25-25,0-25,0 1,-1 24,-24-25,25 0,0 0,0 25,0-25,-1 25,-98-49,74 74,-25-25</inkml:trace>
  <inkml:trace contextRef="#ctx0" brushRef="#br0" timeOffset="615735.4895">16371 13246,'-25'49,"50"-98,-50 123,25-24,0-1,0-24,0 25,-25-1,25-24,0 0,0 0,0 0,0-1,0-48,0-1,25 25,0-25,0 25,0 0,24-25,-24 25,0-25,25 25,-26 0,1 0,0 0,0 0,-25 25,0 0,-25 0,25 0,-25-1,0 1,25 0,0 0,-24 0,24-1,-25 1,25 0,-25-25,0 0,0-25,1 25,-1-25,0 25,0 0,25-24,-25 24,50 0,0 0,0 0,0 0,24-25,-24 25,25 0,-26-25,26 25,-25 0,0 0,-1 25,1-25,0 25,-25-1,0 1,0 0,0 25,-25-26,25 26,-25 0,1-1,-1 1,-25-1,25 1,1-25,-26 24,0-24,26 0,-1 0,0-25,0 0,0 0,25-25,0-25,0 26,25-26,-25 0</inkml:trace>
  <inkml:trace contextRef="#ctx0" brushRef="#br0" timeOffset="616443.8998">17041 13519,'25'-25,"-1"25,1 0,0 0,0 0,24 0,-24-25,0 25,25 0,-26 0,1-25,0 0,-50 25,0 0,1 0,24-24,-25 24,0 0,25-25,-25 25,0-25,25 0,-24 50,24 0,0 0,0 24,0-24,0 0,0 24,-25-24,25 25,0-1,0 1,0 0,0-1,0 1,0-25,0 24,0-24,0 0,-25-50,0 0,0 0,1 1,-1-1,0 0,0 0,0 25,1-25,48 50,1-25,0 0,0-25,24 25,-24-24,25-1,-1-25,-24 25,25-24,-25 24,-1-25,1 1,0-1</inkml:trace>
  <inkml:trace contextRef="#ctx0" brushRef="#br0" timeOffset="616887.0214">17487 13072,'100'25,"-200"-50,224 75,-99-50,0 24,0-24,-25 25,25-25,-25 25,0 0,-25-25,0 25,0 0,0-1,1 1,-26 0,25 0,-25 0,26-1,-1 1,0-25,25 25,0 0,25-25,0 0,24 0,-24-25,0 25,0-25,24 25,-49-25,25 25,0 0,0 0,-50 25,25 0,0 0,-25 0,25-1,-25 1,25 25,-24-1,-1 1,25 0,-25-1,0 26,25-26,-25 1,0 24,1-24,-1-1,0 1,25 0,-25-26,0 1,25 0,-24 0,-1 0,0-50,25 0,-25 0,25-24</inkml:trace>
  <inkml:trace contextRef="#ctx0" brushRef="#br0" timeOffset="617779.2074">17959 13221,'24'0,"1"0,0 0,0 25,0-25,-25 25,0-1,0 1,-25 0,0 0,0 0,-24-1,24 1,0 0,0-25,0 25,1-25,48 0,-24-25,25 25,0-25,0 25,0 0,-1-25,1 25,0 0,0 0,-25 25,0 0,0 0,0 0,-25 24,0-24,0 0,1 24,-1-24,0 0,25 25,-25-50,25 24,25-48,0-1,0 0,-1 0,26 25,-25-25,0 1,-1 24,26 0,-25 0,0 0,-25 24,-25-24,25 25,-25 0,25 0,-25 0,0-1,1-24,24 25,-25 0,0-25,0 0,0 25,1-25,-1 25,0-1,0 26,0-25,1 0,-1-1,0 1,25 0,25-50,-25 0,25 1,-1-1,1 0,0 0,0 25,0-25,-1 25,-24-24,25 24,0 24,0 1,-25 0,25 0,-25 0,24-1,1 1,0 0,0-25,0-25,-1 25,1-25,0 1,0 24,0-50,-25 25,24 0,1 1,-25-1,0 0,0 0,0 0,0 1,-25 24,25-25,-24 25,24-25,-25 25</inkml:trace>
  <inkml:trace contextRef="#ctx0" brushRef="#br0" timeOffset="617927.5564">18628 13791,'0'0,"0"25,0 0,0 0,25-25,-25 25,0-1,0 1,0 0,0 0,-25-25</inkml:trace>
  <inkml:trace contextRef="#ctx0" brushRef="#br0" timeOffset="618615.3021">19100 13047,'0'-25,"24"50,-24 0,0 0,25 0,-25 24,0-24,0 0,25-25,-25 25,0-50,0 0,25 0,-25-24,0 24,25 0,-1 0,1 0,-25 50,0 0,0 0,0 24,0-24,-25 0,25 25,-24-25,24-1,-25 1,0-25,50 0,-25-25,25 25,-1-24,1 24,0-25,0 25,0 0,-1 0,-24 25,-24-1,-1 1,0-25,0 25,-24 0,24 0,-25-1,1 26,-1-25,-24 0,24-1,0 1,1 0,24-25,0 25,50-25,25 0,-1 0,1-25,24 25,1-25,-1 0,0 25,1-24,-26 24,26-25,-50 25,24 0,-24 0,-25-25,-25 50,0-25,1 0,-26 25</inkml:trace>
  <inkml:trace contextRef="#ctx0" brushRef="#br0" timeOffset="619151.452">19050 13593,'-50'273,"100"-546,-100 571,50-249,0-24,25-25,0-25,0 0,-25 1,25-26,-1 25,-24-24,25 24,-25-25,25 25,-25 1,25 24,-25 24,0 1,0 0,25 25,-25-1,0 1,0 24,0-24,-25-1,25 1,0-25,-25 24,25-24,0 0,-25-25,25 25,-25-50,1 0,24 0,0 1,0-26,0 0,0 1,24-1,1 1,0 24,0-25,0 25,-1 1,26 24,-25-25,0 50,-1-25,1 0,0 24,-25 1,25 0,-25 0,-25 0,25-1,-25-24,25 25,-25-25,1 0,-1 0,0 0,0-25,50 25,0 0,0 25,-1-25,1 0,0 25,0-25,0 0,-1 25,1-25,0 0</inkml:trace>
  <inkml:trace contextRef="#ctx0" brushRef="#br0" timeOffset="619567.5408">19670 13221,'25'0,"0"0,0 0,-1 0,26 25,0-25,24 0,-24 0,-1 0,-24 0,25 0,-26 0,1 0,-50 0,1 0,-1 0,0 25,-25-25,26 0,-1 0,0 24,-25-24,50 25,-24 0,-1 25,25-1,-25 1,25-1,-25 26,25-26,-25 26,25-1,-24-24,-1 24,25-24,0-25,-25-1,25 1,25-50,-25 1,25-26,-1 0,-24 1,25-26,0 26</inkml:trace>
  <inkml:trace contextRef="#ctx0" brushRef="#br0" timeOffset="619871.6398">19918 13543,'50'224,"-100"-448,75 497,-25-248,-25 0,25-50,0 0,25 0,0 1,0-26,-1 50,1-25,0 25,0 0,0 0,-1 0,1 25,-25 0,25 0,-25-1,0 1,0 0,-25 0,25 0,-25-1,25 1,-24 0,-1-25,0 25,0-25,0 0,1 0,-1 0,0 0,0-25,25 0,0 0,-25-24</inkml:trace>
  <inkml:trace contextRef="#ctx0" brushRef="#br0" timeOffset="621006.9265">20662 13146,'-25'25,"25"0,-24-25,24 25,-25-25,0 25,0-25,0 25,50-25,-25 24,25-24,-25 25,0 0,25-25,-25 25,0 0,0-1,-25-24,0 0,25 25,-25-25,25 25,-24-25,24 25,-25-25,50 0,-1-25,1 25,0 0,0 0,0 0,-25 25,24 0,-24-1,0 1,0 0,-24 0,24 24,0-24,-25 0,25 25,-25-26,25 1,-25-25,25 25,0-50,0-24,0 24,25-25</inkml:trace>
  <inkml:trace contextRef="#ctx0" brushRef="#br0" timeOffset="621831.4381">20762 13047,'24'25,"-48"-50,73 75,-49-25,0 24,0-24,0 0,25 25,-25-26,0 1,0 0,0-50,25 0,-25 1,0-1,25-25,-25 25,24-24,1-1,-25 25,25 0,0 1,0 24,-25 24,24 1,-24 0,-24 0,24 0,0-1,-25 26,25-25,-25 0,25 0,-25-25,25 24,-25-24,50-24,0 24,0 0,-25-25,25 25,-1 25,-24-1,0 1,0 0,-24-25,-1 25,25 0,-25-1,-25 1,26 0,-1 0,0 0,0-1,0-24,1 0,24 25,24-25,1-25,25 25,-25 0,24-24,1 24,-1-25,1 25,-25 0,24-25,-24 25,0 0,-25-25,-25 25,25-25,-25 25,1 0,-1-24,0 24,25-25,-25 25,0 0,25 25,-24 24,48-24,-24 25,0-1,0 1,0-25,0 24,0 1,0-1,0 1,0 0,-24-26,24 1,0 0,-25 0,0-25,0 0,0-25,1 0,-1 0,25 1,-25-1,25 0,0 0,0 0,25 1,0 24,-25-25,49 0,-24 0,0 25,24-25,1 1,0-1,-26 25,26-25,-25 25</inkml:trace>
  <inkml:trace contextRef="#ctx0" brushRef="#br0" timeOffset="622839.6893">21406 13196,'0'-25,"25"0,0 25,0 0,0 0,-1 0,1 25,-25 0,0 0,-25 0,1 0,-1-1,0 1,0 0,0 0,1 0,-1-1,0 1,25 0,-25 0,25 0,25-25,-25-25,25 25,0-25,-1 25,1-25,0 0,0 1,0 24,-1-25,1 0,0 25,0 0,0 0,-25 25,0 0,0-1,0 1,0 0,-25 0,0 0,0-25,0 24,1 1,-1-25,0 25,25 0,-25-25,0 25,1-1,24 1,24-25,-24 25,0 0,25 0,0-50,0 25,0-25,-1-25,1 26,0-1,0-25,0 25,-1-24,-24 24,25 0,0 25,-25 25,0 0,-25 0,25 24,0 1,0-25,0 24,0-24,0 0,0 0,25-50,-25 0,25 0,-25 0,25 1,0-26,-1 25,-24-24,25-1,-25 25,25-24,-25-26,25 50,-25-24,25 24,-25 0,0 50,0 0,0 0,0 24,0-24,0 25,0-1,24 1,-24-1,0 1,25 0,-25-1,25 1,-25 24,25-24,-25-1,0 26,25-26,-25-24,0 25,-25-25,25-1,0 1,0 0,-25-25,0 0,0 0,1 0,24-25,-25-24</inkml:trace>
  <inkml:trace contextRef="#ctx0" brushRef="#br0" timeOffset="623546.946">22200 13494,'25'0,"0"0,0 0,-1 0,1 0,25 0,-1 0,-24 0,25 0,-25-25,-1 25,1 0,0-25,0 0,0 1,-1-1,-24 0,25 0,0 0,-25 1,25-1,-25 0,0 0,0 50,-25 0,0 24,25-24,-25 0,1 25,24-26,-25-24,25 25,25-25,-1 0,1 0,25-25,0 25,-26 0,26-24,0 24,-1-25,1 25,-25 0,-1 0,1 0,0 0,-50 0,0 0,1 0,-1 0,0 0,0 25,0-25,1 24,24 1,-25 0,25 0,0 0,-25-1,25 1,0 25,0-1,0 1,-25 0,25-1,0 26,0-26,0 1,-25-1,25 1,0 0,-24-1,24 1,0-25,-25-1</inkml:trace>
  <inkml:trace contextRef="#ctx0" brushRef="#br0" timeOffset="624402.7584">4242 15453,'0'25,"24"-25,1 0,0 0,25 0,-26 0,26 0,0-25,-26 25,26-24,-25-1,0 25,-1 0,-24-25,25 25,-50 0,1 0,-1-50,0 50</inkml:trace>
  <inkml:trace contextRef="#ctx0" brushRef="#br0" timeOffset="625259.5558">4514 15180,'-24'25,"48"-50,-48 100,24-26,0 26,24-1,-24 1,0 24,0-25,0 1,0-1,0 1,0-26,0-24,0 0,0 0,0-1,-24-48,24-1,-25 25,25-25,-25 0,0 0,25 1,-25-1,25 0,-24 25,24-25,24 0,1 1,0-1,-25-25,50 25,-26-24,1 24,0-25,0 26,0-26,-25 25,24 0,1-24,-25 24,0 0,0 50,0 25,25-26,-25 26,0 0,0-1,0 1,0-1,0-24,0 0,0 0,0 0,25-25,-25-25,0 0,0-25,25 1,-25-1,24 1,-24-1,0 0,25 26,-25-26,25 25,0 50,-25 0,0 0,0-1,0 26,0 0,0-26,0 1,0 0,25 0,-25 0,25-25,-1 0,-24 24,25-24,0 25,-25 0,0 0,0 0,0-1,-25 1,25 0,-25 0,1 0,-1-1,0 1,0-25,0 0,0 0,25-25,-24 1,-1-1,25 0,0 0,0 0,0 1,0-1,25 25,-1 0,1 25,0-25,0 24,0 1,0-25,-1 25,-24 0,25 0,0-25,-25 24,25-24,0 25,-1-25,-24-25</inkml:trace>
  <inkml:trace contextRef="#ctx0" brushRef="#br0" timeOffset="625542.9711">5457 15453,'25'-24,"0"24,-1 0,1 0,0 0,0-25,0 25,-1-25,-24 0,0 0,0 0,-24 25</inkml:trace>
  <inkml:trace contextRef="#ctx0" brushRef="#br0" timeOffset="625830.7981">5581 15230,'-99'347,"198"-694,-223 744,124-323,-25-24,0-25,25 24,0-24,0-50,0 1,0-26,25 0,-25 26,25-1,-25 0,25 0,-25 0,25 25,-25 25,24-25,1 25,0 0,-25 24,25-24,0 0,-1 25,1-26,0 1,0-25,-25 25,25-25,-1 25,1-25,-25-25</inkml:trace>
  <inkml:trace contextRef="#ctx0" brushRef="#br0" timeOffset="626242.876">5184 15429,'25'0,"0"24,0-24,-1 0,1 0,25-24,-25 24,24 0,-24 0,25 0,-26 0,1-25,0 25,0 0,0 0</inkml:trace>
  <inkml:trace contextRef="#ctx0" brushRef="#br0" timeOffset="627119.5291">6226 15205,'0'-25,"0"50,0 0,-25-25,25 25,-25 0,25-1,-24-24,-1 25,0-25,0 25,0-25,25 25,-24 0,-1-25,25 25,0-50,25 25,-1 0,1 0,0 0,0 0,0 25,-1-25,-24 24,-24 1,24 0,-25-25,25 25,-25 0,0-1,0-24,1 25,-1-25,25 25,25-50,-1 25,1 25,0-25,0 25,0-25,-25 25,24-1,-24 1,0 0,0 0,0 0,0-1,-24 1,24 0,-25 0,25 0,-25-1,0-24,25-24,0-26,0 0,0 1,25-1</inkml:trace>
  <inkml:trace contextRef="#ctx0" brushRef="#br0" timeOffset="627451.3053">6226 15404,'124'-50,"-248"100,273-125,-124 75,-1 0,1 0,0 0,-25-25,25 25,-50 25,0 0,0 0,25 0,-24 0,-1 24,-25-24,25 0,1 24,24-24,-25-25,25 25,25-25,-1-25,1 25,0-25,25 1,-26-1,26 0,-25 0,0 0,-1 1,-24-1,25 0,-25 0,0 0,-25 0,1 25,24-24,-25-1,0 25,0-25</inkml:trace>
  <inkml:trace contextRef="#ctx0" brushRef="#br0" timeOffset="627634.9626">6300 15081,'100'273,"-200"-546,224 596,-74-249,-25 1,0 24,-25-25,24 1,1-1,0-24,-25-26,25 26,0-50,-25 25,24-25,-24-25,0-25,0 1,-24-26,24 26</inkml:trace>
  <inkml:trace contextRef="#ctx0" brushRef="#br0" timeOffset="627758.9601">6672 15404,'-148'198,"296"-396,-321 421,173-173,-25-26,0 1,25 0,-25-25,25-25,-24 0</inkml:trace>
  <inkml:trace contextRef="#ctx0" brushRef="#br0" timeOffset="627895.0771">6424 15106,'0'0,"25"0,0 25,0-25,0 25,-1-25,1 0</inkml:trace>
  <inkml:trace contextRef="#ctx0" brushRef="#br0" timeOffset="628459.3776">6970 15354,'-25'0,"25"25,0 0,0 0,0-1,0 26,0-25,0 0,0-1,0 1,0 0,0 0,0-50,25 0,0 0,0 1,24-1,-24 25,0-25,0 0,0 25,-1-25,1 25,-50-24,1 24,24-25,0 0,-25 0,25-25,-25 26,25-1,-25-25,25 25,0 1,-25 24,25 24,25 1,-25 25,0 24,0 1,0-1,25 25,-25-24,0 24,0-25,0 1,0-26,0 1,0 0,0-26,0 1,25-50,-25 1,0-26,0 0,0-24,0 24,0-24</inkml:trace>
  <inkml:trace contextRef="#ctx0" brushRef="#br0" timeOffset="629142.6394">7193 15230,'100'50,"-200"-100,200 124,-76-74,26 0,-25 0,0 0,-1 0,1-24,0-1,0 25,0-25,-1 0,-24 0,0 1,-24 24,-1-25,0 25,0 0,0 0,1 25,24-1,0 1,0 25,0-25,0 24,0 1,0 0,0-1,0 1,0-25,0 24,0-24,0 0,0 0,-25-25,25-25,-25 0,25 0,-25 25,25-25,-25 25,25-24,-24 24,48 0,1 24,0-24,0 0,0 0,-1-24,1 24,0 0,0 0,0 0,-1 0,-48 24,-1 1,0 0,0 0,0 0,1-1,-1 26,0-25,0 0,0-25,25 24,-24-24,48 0,1 0,0-24,0 24,24 0,-24 0,0 0,0 0,24 0,-24 0,0 0,0 0,0 0,-1 0</inkml:trace>
  <inkml:trace contextRef="#ctx0" brushRef="#br0" timeOffset="629482.9648">7913 15205,'-25'-25,"50"50,-1-25,1-25,0 25,0 0,0 0,0 0,-1 0,1 0,0 0,-50 25,25 0</inkml:trace>
  <inkml:trace contextRef="#ctx0" brushRef="#br0" timeOffset="629663.1195">7789 15503,'0'0,"24"0,1-25,0 25,0 0,24-25,1 25,-25-24,25 24,-1-25,-24 25,0-25,0 25,-1 0,-24-25,-24 25</inkml:trace>
  <inkml:trace contextRef="#ctx0" brushRef="#br0" timeOffset="629811.3979">8062 15255,'-50'198,"100"-396,-125 471,75-224,-25 26,25-26,-25 1,25 0,-24-1,48-49</inkml:trace>
  <inkml:trace contextRef="#ctx0" brushRef="#br0" timeOffset="630050.9624">8086 15553,'25'49,"-50"-98,50 148,-50-50,25-24,25 25,-25-25,0-1,25 1,0 0,0-25,-1 0,1 0,0 0,0-25,24 25,-24-25,25 1,-25 24,-1-25,-24 0,25 0,0 25,-25-25,0 1,-25-1,25 0,0 0,-25-24,25 24,0-25</inkml:trace>
  <inkml:trace contextRef="#ctx0" brushRef="#br0" timeOffset="630530.6886">8731 15007,'-25'25,"50"-1,-25 1,25-25,-25 25,25 0,0 0,-1-25,-24-25,25 25,-25-25,25 0,-25 0,25 1,-25-1,-25 25,25 25,-25-1,0 26,25-25,-24 24,-1-24,0 25,25-25,-25 24,0-24,1 0,24-50,24 0,1 25,0-25,0 1,24-1,-24 0,0 25,0-25,0 25,-1 0,1 0,-25 25,-25-25,25 25,-24 0,-1-1,0 1,0 0,0 0</inkml:trace>
  <inkml:trace contextRef="#ctx0" brushRef="#br0" timeOffset="630670.9141">8632 15553,'124'-25,"-248"50,273-75,-100 25,-24 25,0-25,0 1,0 24,-1-25,1 0</inkml:trace>
  <inkml:trace contextRef="#ctx0" brushRef="#br0" timeOffset="630830.9395">8806 15304,'0'149,"0"-298,24 348,-48-149,24-1,0 1,0-1,-25-24,25 25,-25-25,25-1,-25 1,25 0,-25 0,1-25</inkml:trace>
  <inkml:trace contextRef="#ctx0" brushRef="#br0" timeOffset="631002.9574">8855 15602,'0'0,"25"25,-25 25,25-26,0 1,-1 0,1 0,0 0,0-1,0-24,0 25,-50-99</inkml:trace>
  <inkml:trace contextRef="#ctx0" brushRef="#br0" timeOffset="631631.6153">9451 15081,'-25'25,"25"0,-25 0,0-25,25 24,-25-24,25 25,-24 0,-1-25,0 25,50-25,0 0,-1 0,1 0,0 0,-25 25,25-25,-25 24,0 1,0 0,0 25,-25-25,0-1,25 1,-25 0,25 0,-24-25,48 0,1 25,0-1,-25 1,0 0,25 0,-25 24,0-24,-25 0,25 25,0-26,0 1,0 0,0-50,0 0,0 1,25-26</inkml:trace>
  <inkml:trace contextRef="#ctx0" brushRef="#br0" timeOffset="631807.5372">9624 15131,'50'149,"-100"-298,100 347,-50-148,0 0,0-1,0 26,0-26,0 1,-25-25,25 24,0-24,0-50,0 0,0 1,0-26</inkml:trace>
  <inkml:trace contextRef="#ctx0" brushRef="#br0" timeOffset="632055.6919">9798 15081,'0'-25,"0"50,25-50,-25 50,24 0,-24 0,0 0,0-1,0 1,0 25,0-25,0 24,0 1,0 0,0-1,0 1,0-1,0-24,0 25,25-1,-25-24,0 0,0 0,25-25,-25-25,-25 0,25 0</inkml:trace>
  <inkml:trace contextRef="#ctx0" brushRef="#br0" timeOffset="632187.0527">9723 15379,'0'0,"25"0,0 0,0 0,0 0,-1 0</inkml:trace>
  <inkml:trace contextRef="#ctx0" brushRef="#br0" timeOffset="632326.9091">9723 15528,'0'0,"25"0,0 0,0 0,0 0,-1-25,-73 0</inkml:trace>
  <inkml:trace contextRef="#ctx0" brushRef="#br0" timeOffset="632595.3148">9500 15825,'25'0,"0"0,24 0,-24-24,25 24,-25 0,24 0,1 0,-1 0,-24-25,25 25,-1 0,1-25,0 25,-25 0,-1 0,1 0,0 0,-50 0,0 25,1-25,-1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0:27:55.5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1141 1042,'-25'-25,"25"0,25 25,-25-25,25 25,0-24,-1 24,-24-25,25 25,0 0,0 0,0 0,-25 25,24-25,1 24,-25 1,25 0,-25 0,0 0,0-1,0 1,-25 0,25 0,-25 0,1-1,24 1,-25 0,0 0,0 0,25-1,-25 1,1-25,-1 25,0-25,0 0,0 0,1 0,24-25,24 25,1 0,0 25,0-50,0 25,-1 0,1 0,0 0,0 0,0 0,-1 0,1 0,0 0,0 0,0 0,-1 0</inkml:trace>
  <inkml:trace contextRef="#ctx0" brushRef="#br0" timeOffset="144.0954">1587 1414,'25'25</inkml:trace>
  <inkml:trace contextRef="#ctx0" brushRef="#br0" timeOffset="1160.8691">2406 819,'-25'24,"0"1,1-25,-1 25,0 25,-25-26,26 1,-1 25,-25-25,25-1,1 1,-1-25,25 25,0-50,25 25,-25-25,24 1,-24-1,25 25,-25-25,25 25,-25-25,25 25,0 25,-1 0,-24 0,25 24,-25 1,0-1,0 1,0 0,0-1,0 26,0-26,0-24,0 25,0-26,0 1,25-25,-25-25,0 1</inkml:trace>
  <inkml:trace contextRef="#ctx0" brushRef="#br0" timeOffset="1492.9584">2381 1091,'0'-24,"25"24,0 0,0 0,-1-25,26 25,-25 0,24 0,-24 0,25-25,-25 25,0 0,-1 0,1 0,0 0,0 25,-25 0,0-1,0 1,-25 0,25 25,0-26,0 26,0-25,0 24,0 1,0 0,0-26,0 26,0-25,0 24,0-24,0 0,0 0,-25-25,0 0,1 0,-1-25,0 0,-25 0,25-24</inkml:trace>
  <inkml:trace contextRef="#ctx0" brushRef="#br0" timeOffset="1824.8604">2406 1141,'0'25,"0"0,0-1,0 1,25 25,-25-25,0-1,0 1,0 0,25 0,-25 0,0-50,0 0,0 0,0 0,0-24,0 24,24 0,-24-24,25 49,0-25,0 25,0 0,-1 25,1-1,-25 1,0 0,0 0,0 0,0-1,0 1,-25 0,25 0,-24 0,-1-1,0-24,25 25,-25-25,0 0</inkml:trace>
  <inkml:trace contextRef="#ctx0" brushRef="#br0" timeOffset="2112.1575">3101 695,'24'-25,"1"25,-25 25,25-25,-25 24,25 26,-25-25,25 24,-25-24,0 25,0-25,0 24,0-24,0 0,-50-50,25 0</inkml:trace>
  <inkml:trace contextRef="#ctx0" brushRef="#br0" timeOffset="2368.4183">3200 695,'25'-50,"-1"50,1-25,0 50,25-25,-26 0,1-25,0 50,-25 0,0 0,0-1,0 1,0 0,0 0,0 0,0-1,0 1,-25 0,25 0,-25 0</inkml:trace>
  <inkml:trace contextRef="#ctx0" brushRef="#br0" timeOffset="2656.9237">3249 744,'25'-25,"0"25,0 0,0 0,-25 25,-25 0,0 0,0 0,25-1,-25 1,50-25,0 0,-25-25,25 25,0 0,-1 0,-24-24,25 24,-50 0</inkml:trace>
  <inkml:trace contextRef="#ctx0" brushRef="#br0" timeOffset="2896.3995">3001 1042,'-24'0,"48"-25,1 25,0 0,25 0,-26-25,26 25,24 0,-24-25,0 25,-1-24,1 24,-1-25,1 25,-25-25,24 25,-24 0,0 0,-25 25,-25-25,0 25,1-25,-26 24</inkml:trace>
  <inkml:trace contextRef="#ctx0" brushRef="#br0" timeOffset="3039.9021">3200 1017,'0'25,"0"0,0-1,0 1,25 0,-25 25,0-26,0 1,0 0,0 0,0 0,-25-1</inkml:trace>
  <inkml:trace contextRef="#ctx0" brushRef="#br0" timeOffset="3292.1645">3249 1116,'0'-25,"25"1,0 24,0-25,0 25,-1 0,1 0,0 0,0 0,0-25,-1 25,1 0,0 0,-25 25,0 0,0-1,-25 1,25 0,0 0,-25 0,25-1,-24 1,24 0,0 0,-25-25</inkml:trace>
  <inkml:trace contextRef="#ctx0" brushRef="#br0" timeOffset="3532.7007">3274 1166,'0'0,"25"-25,0 25,0 0,-1-25,1 25,0 0,0 0,-50 25,0 0,25 0,-25-1,1 1</inkml:trace>
  <inkml:trace contextRef="#ctx0" brushRef="#br0" timeOffset="3788.7527">3299 1339,'0'0,"-25"0,50 0,-25-24,25 24,0-25,-25 0,24 25,1-25,0 0,-25 1,25 24,-25-25,25 0,-25 0,0 0,-25 25,25-24,-25 24,25-25,-25 25,0 0,1 0,24 25,0-1,0 1,0 0,0 0,0 24,0-24,0 0,0 25,0-1,0-24,0 0,0 24,0-24,-25-25,25 25,-25-25</inkml:trace>
  <inkml:trace contextRef="#ctx0" brushRef="#br0" timeOffset="4143.9831">3200 1463,'0'0,"0"-24,-25 24,50 0,0-25,-1 25,1 0,0 0,25 0,-26 0,26-25,-25 25,0 0,-1 0,1 0,0 0,-25 25,-25-25,0 25,25-1,-24 1,-1-25,0 25,-25 0,26 0,-1-25,-25 24,25-24,1 0,-1 0,50 0,24 0,-24 0,25 0,-26 0,26 0,-25-24,24 24,-24 0,0 0,25 0,-50-25,24 25,1 0</inkml:trace>
  <inkml:trace contextRef="#ctx0" brushRef="#br0" timeOffset="4977.0223">4118 819,'0'0,"0"-25,0 50,0-1,-25 1,0 0,25 0,-25 0,0-1,1 1,24 0,-25 0,0-25,0 25,0-25,50 0,0-25,25 0,-26 0,1 25,0 0,-25 25,0 0,0 0,0-1,0 1,-25 0,25 0,-25 24,1-24,24 0,24 0,1 0,-25-1,0 1,0 0,0 0,0 0,0-1,0 1,-25 0,25 0,0-50,0 0,25 0</inkml:trace>
  <inkml:trace contextRef="#ctx0" brushRef="#br0" timeOffset="5180.9588">4242 819,'0'24,"24"26,-24-25,0 24,0 26,0-26,0 26,0-26,0 26,0-1,0-24,-24 24,24-24,0-25,0-1,0 1,0-50,0 1,0-1,0-25,0 1</inkml:trace>
  <inkml:trace contextRef="#ctx0" brushRef="#br0" timeOffset="5408.6478">4341 918,'0'0,"0"-25,25 0,-1 50,1 0,-25 0,0-1,0 1,0 0,25 0,-25 24,0 1,-25 0,25-1,0 1,0-1,0 1,0-25,0 0,0 24,0-24,0 0,0 0,-25-50,25 0</inkml:trace>
  <inkml:trace contextRef="#ctx0" brushRef="#br0" timeOffset="5536.289">4242 1191,'24'0,"1"0,0 0,0 0,0 0,-1 0,1 0</inkml:trace>
  <inkml:trace contextRef="#ctx0" brushRef="#br0" timeOffset="5676.1114">4266 1389,'25'0,"0"0,0-25,0 25,-1 0,1 0</inkml:trace>
  <inkml:trace contextRef="#ctx0" brushRef="#br0" timeOffset="5892.4497">4118 1662,'0'-25,"24"25,1 0,0 0,0-25,24 25,1 0,0 0,-26-25,26 25,-25 0,24 0,-24 0,0 0,0 0,0 25,-1-25,1 0,-50 0,25-25</inkml:trace>
  <inkml:trace contextRef="#ctx0" brushRef="#br0" timeOffset="6340.299">5259 1091,'0'25,"0"0,0 0,-25 24,25-24,-25 25,25-25,-25 24,0 1,1-25,-26-1,25 26,0-50,1 25,-1-25,0 25,0-50,0 25,25-25,0 0,0-24,0 24,25-25,-25 25,25 1,0-1,24 25,-24-25,0 25,0 25,0-25,-1 25,1-1,0 1,0 0,0 0,-25 0,0-1,24 1</inkml:trace>
  <inkml:trace contextRef="#ctx0" brushRef="#br0" timeOffset="6500.3796">5407 1265,'0'25,"0"0,0-1,0 26,0 0,0-26,25 1,-25 25,0-25,0-1,0 1,0 0,-25-25,1 0,24-25</inkml:trace>
  <inkml:trace contextRef="#ctx0" brushRef="#br0" timeOffset="6812.0447">4936 967,'0'-24,"0"-1,25 25,0 0,24 0,-24 0,25 0,-1 0,-24 0,25 0,-1 0,-24 25,25-25,-1 0,-24 24,0-24,0 0,0 0,-1 0,-24-24,-24-1,24 0,-25 0,25 0,-25 1,25-1,-25 0,0 25</inkml:trace>
  <inkml:trace contextRef="#ctx0" brushRef="#br0" timeOffset="7004.4544">5779 1414,'0'25,"-24"-1,24 1,0 0,0 0,0 0,-25-25</inkml:trace>
  <inkml:trace contextRef="#ctx0" brushRef="#br0" timeOffset="7232.1232">5978 1265,'25'0,"0"0,-1 0,1 0,0 25,0-25,0 0,-25-25</inkml:trace>
  <inkml:trace contextRef="#ctx0" brushRef="#br0" timeOffset="7357.001">6325 1240,'0'25,"25"-25</inkml:trace>
  <inkml:trace contextRef="#ctx0" brushRef="#br0" timeOffset="7448.5931">6573 1290,'-25'0</inkml:trace>
  <inkml:trace contextRef="#ctx0" brushRef="#br0" timeOffset="7568.2124">6648 1389,'0'25,"0"0,0-1,0 1,-25 0,25 0,0 0</inkml:trace>
  <inkml:trace contextRef="#ctx0" brushRef="#br0" timeOffset="8064.083">7317 992,'-24'-25,"48"50,-48 0,24 25,0-26,-25 26,25 0,-25-26,0 26,0-25,1 24,-1-24,0 0,0-25,0 25,1-25,-1 0,0-25,25-25,0 26,0-1,0 0,0-25,25 26,0-1,-1 25,1 0,0 0,0 0,0 0,-1 25,1-1,0-24,0 25,-25 0,25-25,-1 25,-24 0,25-25,-25 24,25-24</inkml:trace>
  <inkml:trace contextRef="#ctx0" brushRef="#br0" timeOffset="8572.9271">7491 1166,'0'25,"-25"-1,50-24,-25 25,0 0,0 0,0 0,0-1,0 26,0-25,0 0,0-1,0 1,0-50,0 1,0-1,25 0,-25 0,0 0,25 1,-25-1,24 0,-24 0,0 50,25-25,-25 25,0 0,0-1,0 26,0-25,0 0,0-1,0 1,25-50,-25 1,0-1,25 0,-25 0,25-24,-25 24,24 0,-24 0,25 0,-25 50,25 0,-25 0,0 0,0 24,0 1,0-25,0 24,0-24,0 0,0 0,25-25,-25 24,-25-48,25-1,-50-25,26 25,24 1</inkml:trace>
  <inkml:trace contextRef="#ctx0" brushRef="#br0" timeOffset="8888.1614">6970 918,'-25'-25,"50"0,0 25,0 0,0 0,24-25,1 25,-1 0,1 0,0 0,-1 0,1 25,-1-25,26 0,-26 25,-24-25,25 0,-1 25,-24-25,0 0,0 0,0 0,-25-25,-25 0,0 0,25 1,-25-1,0 0,1 0,-1 0,0 1,0-1</inkml:trace>
  <inkml:trace contextRef="#ctx0" brushRef="#br0" timeOffset="9208.5692">8235 794,'25'-25,"0"25,0 25,-1-25,1 25,0-25,0 24,0-24,-25 25,24 0,-48-25,24 25</inkml:trace>
  <inkml:trace contextRef="#ctx0" brushRef="#br0" timeOffset="9824.8698">8136 1017,'0'-25,"25"25,0 25,-25 0,24 0,-24-1,0 1,0 25,0-25,0-1,0 1,0 0,0 0,0 24,0-24,0 0,-24 0,24-50,24 0,-24 0,0 1,25-26,-25 25,25-24,0 24,0-25,-1 25,1 1,0 24,0 0,-25 24,0 1,0 25,0-25,-25 24,25-24,-25 0,25 0,25-50,-25 0,25 0,0 0,-1 1,26 24,-25-25,0 25,-1 0,1 0,0 25,0-25,-25 24,0 1,0 0,0 0,0 0,-25-1,0 26,25-25,-25 0,1-1,-1 1,0-25,0 0,0 0,1-25,24 1,0-1,0-25,0 25,24 1,-24-26,25 50,0-50,0 26,24-1</inkml:trace>
  <inkml:trace contextRef="#ctx0" brushRef="#br0" timeOffset="10072.143">8830 769,'0'0,"25"0,0-25,0 25,0 0,-1 0,26 0,-25 0,0 0,0 0,-1 0,1 0,0 0,-50-25,25 50</inkml:trace>
  <inkml:trace contextRef="#ctx0" brushRef="#br0" timeOffset="10237.004">8806 1091,'0'-24,"24"24,1 0,0 0,0 0,0-25,24 25,-24-25,25 25,-25-25,24 0,-24 25,0 0,-25-24,25 24,-50 0</inkml:trace>
  <inkml:trace contextRef="#ctx0" brushRef="#br0" timeOffset="10992.6298">9029 819,'0'-25,"0"0,0 50,0 24,0-24,0 25,0 24,0 1,0-26,0 26,-25-1,25-24,0 24,0-24,0-1,0 1,-25-25,50-1,-25-48,0-1,0-25,0 1,0 24,25-25,-25 1,0-1,0 0,0 1,0-1,0 25,0 50,-25 0,25 0,-25 0,0 24,1 1,24-1,-25-24,0 25,25-25,25-25,-25-25,25 0,-1-25,1 26,25-26,-25 0,0-24,-1 24,1-24,0 24,0-24,0 24,-1 1,-24 24,0 50,0 0,-24 24,24-24,0 0,0 24,0-24,24 0,1-25,0 0,0 0,0-25,-1 25,1-25,0 25,0-24,0-1,-1 25,-24-25,0 50,0 0,-24-25,-1 24,0 1,0 0,0 25,-24-26,24 26,-25-25,1 24,24-24,0 0,0 0,1 0,48-25,1 0,0-25,25 25,-26-25,26 25,0-25,-26 0,26 1,-25-1,24 0,-24 25,0-25,0 25,0-25,-25 1,-25 24,25-25,-25 25</inkml:trace>
  <inkml:trace contextRef="#ctx0" brushRef="#br0" timeOffset="11180.6792">9351 744,'0'25,"0"0,0 24,25 1,-25 24,0-24,-25 24,25-24,0 0,-24 24,-1-24,25-1,-25 26,0-26,0-24,1 25,-1-26,0 1,0-50,25 1</inkml:trace>
  <inkml:trace contextRef="#ctx0" brushRef="#br0" timeOffset="11364.5882">9451 1389,'24'25,"1"0,0-1,0 1,0 0,-25 0,24 0,1-1,0 1,0 0,0-25,-25 25,0-50,-25 25,0-25,0 0</inkml:trace>
  <inkml:trace contextRef="#ctx0" brushRef="#br0" timeOffset="39636.2017">2183 2406,'-25'0,"25"25,-25 0,25-1,-25 26,1 0,24-1,-25 1,0 0,-25-1,26 1,-1 24,-25-24,25-1,1 1,-1-25,25 0,-25-25</inkml:trace>
  <inkml:trace contextRef="#ctx0" brushRef="#br0" timeOffset="40492.868">1587 2406,'0'25,"0"0,0-1,0 1,0 0,0 0,0 0,0-1,0 26,0-25,0 0,0 0,0-1,-24 1,-1-25</inkml:trace>
  <inkml:trace contextRef="#ctx0" brushRef="#br0" timeOffset="40648.464">1364 2456,'0'24,"-25"-24,25 25,0 0,0 0,0 24,0-24,0 0,25 0,-25 25,25-50,-25 24,25 1,0-25,-1-25</inkml:trace>
  <inkml:trace contextRef="#ctx0" brushRef="#br0" timeOffset="40812.9117">1687 2406,'0'25,"0"0,0-1,25 1,-25 0,0 0,0 0,0-1,0 1,0 0,0 0,0 25,0-26,-25 26,0-25,0 24</inkml:trace>
  <inkml:trace contextRef="#ctx0" brushRef="#br0" timeOffset="41228.8947">2084 2555,'24'-25,"1"50,0-25,0 25,0-1,-1 1,26-25,-25 25,0 0,-1-25,1 25,0-25,0 25,-50-25</inkml:trace>
  <inkml:trace contextRef="#ctx0" brushRef="#br0" timeOffset="41392.4709">1984 2853,'25'0,"0"0,0 0,0 0,24-25,-24 25,25 0,-26-25,1 25,0 0,0-25</inkml:trace>
  <inkml:trace contextRef="#ctx0" brushRef="#br0" timeOffset="41988.5884">1960 3001,'0'25,"0"0,0 0,0 0,0 24,24-24,-24 0,0 0,0-1,25-24,-25-24,25 24,-25-50,25 25,-25-24,25-1,-1 25,-24-24,25 24,-25 0,25 25,0-25,-25 50,0 0,0 0,-25-1,25 1,0 25,0-25,0-1,25-48,0 24,-1-25,1 0,0 0,0-24,0 24,-1 25,-24-25,25 0,0 25,0 25,-25 0,0 0,-25-1,25 1,0 0,-25 0,0 24,1-24,-1 0,0 0,0 0,0-25,25-25,-24 0,24 0,0-24,24 24,-24 0,0 0,0 0,0 1,25 24,-25 24,25 1,-25 25,0-25,0 24,0 26,0-26,0 26,25-26,-25 26,0-1,0-24,25-1,-25-24,0 0</inkml:trace>
  <inkml:trace contextRef="#ctx0" brushRef="#br0" timeOffset="42252.451">2604 2406,'25'25,"-25"0,0-1,0 1,0 25,0-1,0 1,0-25,25 25,-25-26,0 1</inkml:trace>
  <inkml:trace contextRef="#ctx0" brushRef="#br0" timeOffset="42465.0203">2704 2406,'0'-25,"25"25,-1 25,1 0,-25 0,25-25,-25 24,0 1,0 0,0 0,0 0,0-1,0 1,0 0,0 0,0 0,0 0,-25-1,0-24</inkml:trace>
  <inkml:trace contextRef="#ctx0" brushRef="#br0" timeOffset="42604.4799">2679 2629,'0'-25,"25"25,0 0,-1 0,-24 25</inkml:trace>
  <inkml:trace contextRef="#ctx0" brushRef="#br0" timeOffset="42740.876">2679 2729,'25'-25,"0"25,-25-25,24 25,1 0,-25-25,-25 50</inkml:trace>
  <inkml:trace contextRef="#ctx0" brushRef="#br0" timeOffset="43152.2223">2555 2927,'25'0,"-1"-25,1 0,25 1,-25-1,0 0,-1 0,1 25,0-25,0 25,-25 25,0 0,-25 25,25-26,-25 1,0 25,25-25,-24-1,24 1,24-25,1 0,-25-25,25 1,0 24,-25-25,25 0,-1 0,-24 0,0 1,0-1,-24 0,-1 0,0 25,0 0,0 25,1-25,-1 25,0 0,0-1,0 26,0-25,25 24,-24-24,24 25,-25-1,25-24,-25 0,25 0,0 0,-25-1</inkml:trace>
  <inkml:trace contextRef="#ctx0" brushRef="#br0" timeOffset="43308.7533">2555 3026,'25'0,"-1"25,1 0,25 0,-25-1,24 1,1 25,0-25,-26-1,26 1,0 0,-26 0,1-25,25 25,-25-25,-1-25,-24 0,25 0</inkml:trace>
  <inkml:trace contextRef="#ctx0" brushRef="#br0" timeOffset="43772.3258">2927 2580,'25'0,"0"0,-1 0,1 0,0 0,0 0,-25 24,0 1,0 0,0 0,-25 0,0 0,0 24,1-24,-1 0,0 0,0-1,25 1,25-25,-25-25,25 25,0 0,-1-24,1 24,0 0,-25 24,0 1,0 0,-25-25,25 50,-25-26,1 1,-1 0,25 0,-25-25,25 25,25-25,0 0,-1 0,1 0,0 0,0-25,0 25,-1 0,26 0,-25-25,0 25,-1 0</inkml:trace>
  <inkml:trace contextRef="#ctx0" brushRef="#br0" timeOffset="44256.6724">3597 2778,'0'-25,"24"25,-24-24,25 24,0 0,-25 24,0 1,0 0,0 0,-25 0,0-1,25 1,-24-25,-1 25,25 0,-25-25,50-25,0 25,-1-25,1 25,0 25,0-25,0 25,-25 0,-25-1,25 1,-25 0,0 0,25 0,-25-25,1 24,-1-24,25 25,-25-25,25-25</inkml:trace>
  <inkml:trace contextRef="#ctx0" brushRef="#br0" timeOffset="44468.6729">3894 3001,'0'25,"25"-25,-25-25</inkml:trace>
  <inkml:trace contextRef="#ctx0" brushRef="#br0" timeOffset="46096.752">3349 2679,'-25'0,"25"25,0 0,-25-1,25 1,0 0,-25 25,25-26,0 1,25 0,-25 25,0-26,25 1,-25 0,25 0,-50 0,0-25,0 24,0-24,25 25,-24-25,-1 0,0-25,0 1,0 24</inkml:trace>
  <inkml:trace contextRef="#ctx0" brushRef="#br0" timeOffset="46232.2296">3225 2753,'24'0,"1"-24,0 24,0 0,0 0,-1-25,1 50,0-25,0 0,0 0</inkml:trace>
  <inkml:trace contextRef="#ctx0" brushRef="#br0" timeOffset="46644.5052">4068 2629,'0'25,"0"0,0 0,25 0,-25 24,0 1,0-25,0 24,0 1,0-1,0 1,0-25,0 24,0-24,0 0,-25 0</inkml:trace>
  <inkml:trace contextRef="#ctx0" brushRef="#br0" timeOffset="46964.595">3398 3150,'25'0,"-25"25,25-25,-25-50</inkml:trace>
  <inkml:trace contextRef="#ctx0" brushRef="#br0" timeOffset="50876.3493">5531 2604,'0'-24,"0"48,0 1,0 0,0 0,0 25,-24-26,24 26,0 0,-25-26,0 26,25-25,-25 24,0-24,1 0,-1 0,0-25,0 0,0 0,1 0,24-25,-25 0,25 0,-25 1,25-26,0 25,0-24,25 24,-25 0,25 25,-1-25,1 25,25 0,-25 0,-1 25,1 0,0 0,0-1,0 1,-25 0,24 25,-24-26,25 1,-25 0,25 0</inkml:trace>
  <inkml:trace contextRef="#ctx0" brushRef="#br0" timeOffset="51037.3771">5680 2803,'0'25,"0"0,0-1,0 1,0 0,0 0,0 0,0-1,0 1,0 0,0 0,0 0,0-1,-25-24</inkml:trace>
  <inkml:trace contextRef="#ctx0" brushRef="#br0" timeOffset="51348.4105">5209 2530,'0'-25,"25"25,0-25,24 25,-24 0,25 0,-1 0,1 0,-1 0,-24 0,25 0,-25 0,24 0,-24 0,0 0,-25-24,25 24,-50-25,0 25,25-25,-25 25,0-25,1 0</inkml:trace>
  <inkml:trace contextRef="#ctx0" brushRef="#br0" timeOffset="51540.0544">6077 2927,'0'25,"0"0,-25-25,25 24,0 1,0 0,0 0,-24 0,24-1</inkml:trace>
  <inkml:trace contextRef="#ctx0" brushRef="#br0" timeOffset="51773.0719">6350 2803,'25'0,"0"0,-1 0,1 0,0 0,-50 0,50-25</inkml:trace>
  <inkml:trace contextRef="#ctx0" brushRef="#br0" timeOffset="51896.8574">6623 2828,'25'0,"-50"-25</inkml:trace>
  <inkml:trace contextRef="#ctx0" brushRef="#br0" timeOffset="52072.9244">6945 2853,'0'0,"0"24,0 1,0 0,0 0,0 0,0-1,0 1,-24-25,24 25,0 0</inkml:trace>
  <inkml:trace contextRef="#ctx0" brushRef="#br0" timeOffset="52596.8192">7714 2480,'-25'0,"25"25,0 0,0 25,0-26,0 26,-24 0,-1-1,25 1,-25 0,0-1,0-24,1 0,24 24,-25-49,0 25,0-25,0 0,1-25,24 1,0-1,-25-25,25 25,25-24,-25 24,0-25,24 26,1-1,0 0,0 25,-25 25,25-25,-1 25,-24-1,25 1,0 0,-25 0,25 0,-25-1,25 1,-25 0,24-25,-24 25,25-25,-25 25,25-50,-25 0</inkml:trace>
  <inkml:trace contextRef="#ctx0" brushRef="#br0" timeOffset="53048.9941">7838 2679,'0'25,"0"0,0-1,0 1,0 0,0 0,0 0,0-1,0 26,-25-25,25 0,0-1,0 1,0-50,25 1,-25-1,0 0,0-25,25 26,-25-1,25-25,-25 25,25 1,-1 24,-24 24,0 1,0 0,0 0,0 24,0-24,0 0,0 0,0 0,0-1,0 1,25-50,-25 1,0-1,25 0,-25 0,25-24,-25 24,25-25,-25 25,25 1,-1 24,-24 24,0 1,25 0,-25 25,0-26,0 1,0 25,0-25,0-1,25 1,-50-50,25 1,-25 24</inkml:trace>
  <inkml:trace contextRef="#ctx0" brushRef="#br0" timeOffset="53392.8995">7417 2307,'24'25,"1"-25,0 0,0 24,24-24,1 0,-25 0,24 0,1 0,0 0,-1 0,1 0,-1 25,-24-25,25 0,-25 0,0 0,-1 0,1 0,-50 0,1-25,-1 1,0-1,0 0</inkml:trace>
  <inkml:trace contextRef="#ctx0" brushRef="#br0" timeOffset="54617.3587">8632 2381,'0'25,"-25"-25,25 25,-25 0,1-1,-1 1,0 0,25 0,-25 0,50-25,-25-25,25 25,-25 25,25-1,-25 1,-25 0,25 0,0 0,0 0,-25-25,25 24,25-24,-25 25,25 0,-25 0,0 0,0-1,0 1,0 0,0 0,0 0,-25-25,25 24,0 1,0 0,0-50,0 0,0 1,0-1</inkml:trace>
  <inkml:trace contextRef="#ctx0" brushRef="#br0" timeOffset="54792.8994">8706 2530,'0'-25,"25"25,0 0,-25-25,25 25,0 0,-1 0,1-24,0 24,0 0,-25 24,-25 1,0-25,0 25,1 0</inkml:trace>
  <inkml:trace contextRef="#ctx0" brushRef="#br0" timeOffset="54940.461">8682 2753,'24'-24,"1"24,0-25,0 25,0-25,-1 0,26 25,-25-25,0 25,-25-25,24 25,1-24,-74-26</inkml:trace>
  <inkml:trace contextRef="#ctx0" brushRef="#br0" timeOffset="55148.8308">8781 2208,'0'49,"0"-24,25 0,-25 24,24 26,-24-26,25 26,0-1,-25 1,25-1,-25-24,25 24,-1-24,-24-1,25-24,-25 0,0 0,25-50,-25 0,0 0,25-24,-25 24</inkml:trace>
  <inkml:trace contextRef="#ctx0" brushRef="#br0" timeOffset="55287.9579">9103 2654,'-24'0,"-1"25,25 0,-25 0,0 24,0-24,0 0,1 0,24-1,-25 1,0-25,25 25,-25-25,0 0,1-25</inkml:trace>
  <inkml:trace contextRef="#ctx0" brushRef="#br0" timeOffset="55420.7176">8830 2257,'25'0,"0"0,0 25,0 0,-1 0,1-1</inkml:trace>
  <inkml:trace contextRef="#ctx0" brushRef="#br0" timeOffset="55880.1771">9178 2431,'0'25,"0"-1,0 1,0 0,0 0,0 0,25-1,-25 1,0 0,24-25,-24 25,25-25,0 0,-25-25,25 25,-25-25,25 0,-1 1,1-1,0 0,-25 0,25 25,-25-25,0 1,-25-1,0 25,25-25,-25 25,25-25,-24 25,24 25,0 0,0 0,0 24,0 1,0 24,0-24,0 24,0 1,0-1,-25 1,25-1,0-24,0-1,0-24,0 0,25-50,-25 0,0-24,24-1,-24 0,25 1,-25-26</inkml:trace>
  <inkml:trace contextRef="#ctx0" brushRef="#br0" timeOffset="56568.981">9475 2381,'0'25,"25"-25,-25 25,0 0,25-1,0 1,0 0,-1-25,1 0,0 0,0 0,24 0,-24 0,0-25,0 0,0 25,-1-24,-24-1,-24 0,-1 25,25-25,-25 25,25-25,-25 25,0-24,1 24,-1 24,25 1,0 0,0 25,0-26,0 26,0 0,0-26,0 26,-25 0,25-25,0-1,0 26,0-25,0 0,-25-25,0-25,1 0,-1 25,25-25,-25 25,50 0,0 0,-1-25,1 25,0 0,0-24,0 24,-1 0,1 0,0 0,0 0,-25 24,-25-24,25 25,0 0,-25 0,0 0,1-1,-1 1,0 0,0 0,0 0,1-1,-1-24,25 25,-25-25,50 0,0 0,-1 0,1-25,0 25,0 0,0 0,-1-24,1 24,0 0,0 0,0 0,-1-25,1 25,-50 0,1 0</inkml:trace>
  <inkml:trace contextRef="#ctx0" brushRef="#br0" timeOffset="56836.01">10170 2480,'0'-24,"25"24,-25-25,25 25,-1 0,1-25,0 25,0 0,0 0,-25 25</inkml:trace>
  <inkml:trace contextRef="#ctx0" brushRef="#br0" timeOffset="57000.3903">10021 2753,'25'0,"0"-24,0 24,24 0,-24-25,0 0,24 25,1-25,-25 0,0 25,-1-25,1 25,0-24</inkml:trace>
  <inkml:trace contextRef="#ctx0" brushRef="#br0" timeOffset="57176.4555">10294 2530,'-25'25,"25"0,0-1,-25 26,25 0,-24-25,-1 24,25 1,-25-25,25 24,-25-24,25 0,25-50,0 0,-25 0,25-24</inkml:trace>
  <inkml:trace contextRef="#ctx0" brushRef="#br0" timeOffset="57404.7523">10294 2679,'0'0,"0"-25,25 0,-25 0,0 50,0 0,0 25,-25-1,25-24,-25 25,25-1,0-24,0 25,25-25,-25-1,25 1,0-25,-1 0,1 0,0 0,25-25,-26 25,1-24,0-1,0 0,0 0,-1 0,1 1,-25-1,0 0,0 0,0 0,0 1,0-1,0 0,-49-50,24 26</inkml:trace>
  <inkml:trace contextRef="#ctx0" brushRef="#br0" timeOffset="57644.6929">10988 2208,'0'24,"0"1,25 0,-25 0,25 0,0-25,0 0,-1-25,-24 0</inkml:trace>
  <inkml:trace contextRef="#ctx0" brushRef="#br0" timeOffset="57912.6634">11212 2232,'0'0,"-50"-49,50 74,-25-1,25 26,-25-25,1 24,-1-24,0 0,0 25,0-26,1 1,-1 0,25 0,-25-25,0 25,25-50,25 0,0 25,0-25,-1 0,1 25,25-24,-25 24,-1-25,1 25,0 0,0 0,-50 25,0-1,0 1,1 0,-26 25,25-26</inkml:trace>
  <inkml:trace contextRef="#ctx0" brushRef="#br0" timeOffset="58060.8477">10840 2803,'0'0,"0"25,24-50,1 25,0-25,0 0,24 1,-24-1,25 0,-25-25,24 50,-24-25,0 1,0-1,0 25,-25-25,-25 25,0 25</inkml:trace>
  <inkml:trace contextRef="#ctx0" brushRef="#br0" timeOffset="58225.0414">11038 2530,'0'25,"0"24,0-24,0 0,25 25,-50-25,25-1,0 26,-25-25,25 24,-25-24,1 25,-1-25,25-1,-25 1,0 0,0-25,25-25,-24 0</inkml:trace>
  <inkml:trace contextRef="#ctx0" brushRef="#br0" timeOffset="58380.7114">11088 2828,'24'25,"1"-25,0 24,0 1,0 0,0-25,-1 25,-24 0,25-1,0-24,-50 0</inkml:trace>
  <inkml:trace contextRef="#ctx0" brushRef="#br0" timeOffset="67700.6109">14610 2456,'-25'-25,"0"25</inkml:trace>
  <inkml:trace contextRef="#ctx0" brushRef="#br0" timeOffset="68416.8293">14511 2431,'0'25,"0"-1,0 1,0 25,0-1,0 1,0 0,0-1,0 1,-25 0,25-1,0-24,0 0,0 0,25-50,-25 0,0 0,0-24,0-1,0 0,0 1,0-1,0 0,25 1,-25 24,0 0,0 0,24 25,1 0,0 0,0 25,0-25,-25 25,24-25,1 25,0 0,0-25,0 24,-25 1,24-25,-24 25,25-25</inkml:trace>
  <inkml:trace contextRef="#ctx0" brushRef="#br0" timeOffset="68776.7233">15056 2555,'0'0,"0"-25,-24 0,-1 0,0 1,0 24,0 0,25 24,-24-24,-1 50,0-25,25 49,-25-24,25 0,0-1,0 1,0-1,25-24,-25 0,25 0,0-50,-1 0,-24-24,25 24,0-25,-25 1,25-1,0 25,-25-25,0 1,24 24,-24 0,0 50,0 25,0-26,0 26,0-25,25 25,-25-26,0 1,25 0,-25 0,25-25,0 0</inkml:trace>
  <inkml:trace contextRef="#ctx0" brushRef="#br0" timeOffset="69080.5054">15280 2505,'-25'25,"25"0,0 24,-25-24,25 25,0 0,0-26,0 26,0-25,0 24,0-24,25-25,-25-25,0 1,25-1,-25-25,24 1,1-1,-25 0,25 1,-25-1,25 25,-25 0,25 25,-25 25,0 25,0-25,0 24,0 1,0 0,0-1,0-24,0 25,0-26,0 1,25 0,-1-50,-24 0,25 1,0-26</inkml:trace>
  <inkml:trace contextRef="#ctx0" brushRef="#br0" timeOffset="69548.8133">15602 2183,'0'25,"0"-1,0 26,0-25,0 49,0-24,0 24,-25 1,25-1,0 1,-24-1,24-24,0-1,0-24,0 0,0-50,0-25,0 26,0-26,24 0,-24 1,25-1,-25 0,25 1,0 24,-25 0,25 25,-1 0,1 0,-25 25,25-25,-25 25,0 0,0-1,0 1,0 0,-25 0,0 0,1 0,-1-1,0 1,0-25,0 25,1-25,-1 0,50 0,-1 0,-24 25,25-25,0 0,0 25,0-1,-1-24,1 25,0-25,0 0,0-25,-1 25,1-24</inkml:trace>
  <inkml:trace contextRef="#ctx0" brushRef="#br0" timeOffset="69748.5426">16049 2282,'0'0,"0"25,-25-25,25 25,-25-1,25 26,-25 0,25-1,0 26,-25-1,25-24,25 24,-25-24,25-1,0 1,0 0,-1-26,1-24,0 0,0-24</inkml:trace>
  <inkml:trace contextRef="#ctx0" brushRef="#br0" timeOffset="70103.7809">16570 2406,'-25'0,"25"25,0 24,0-24,0 25,0 24,-25-24,25 0,-25-1,0 1,1-25,24 24,-25-24,0 0,0-25,25 25,-25-25,25-25,-25 25,25-25,0 0,-24 0,24-24,0 24,0-25,0 1,0 24,24 0,1 0,0 25,0 25,0-25,0 25,-25 0,24 24,1-24,0 25,0-25,0-1,-25 1,24-25,1 25</inkml:trace>
  <inkml:trace contextRef="#ctx0" brushRef="#br0" timeOffset="70256.5165">16718 2629,'0'25,"0"25,0-25,0-1,0 1,0 25,-24-25,24 24,0-24,0 0,0 0,0-1,0 1,-25-50</inkml:trace>
  <inkml:trace contextRef="#ctx0" brushRef="#br0" timeOffset="70572.7814">16346 2356,'25'0,"0"0,0 0,24 0,-24 0,25 0,-1 0,-24 0,25 0,-25 0,24 0,-24 0,0 0,0 0,-50 0,25-24,0-1,-25 0,25 0,-25 0,25 1,-25-1,25 0</inkml:trace>
  <inkml:trace contextRef="#ctx0" brushRef="#br0" timeOffset="70796.014">17090 2753,'-24'0,"24"25,0 0,0 0,24 0,-24-1,0 1,0 0,0 0,0 0,-24-1</inkml:trace>
  <inkml:trace contextRef="#ctx0" brushRef="#br0" timeOffset="71084.0564">17388 2704,'25'0,"-25"-25,25 25,-1 0,-24-25,25 25,0-25,0 25,0 0,0 0,-1 0,1 0,0 0</inkml:trace>
  <inkml:trace contextRef="#ctx0" brushRef="#br0" timeOffset="71171.8646">17909 2704,'25'25</inkml:trace>
  <inkml:trace contextRef="#ctx0" brushRef="#br0" timeOffset="71304.9375">18083 2753,'0'25,"0"0,0 0,0 0,0-1,-25 1,25 0,-25 0</inkml:trace>
  <inkml:trace contextRef="#ctx0" brushRef="#br0" timeOffset="71700.05">18479 2307,'25'25,"-25"-1,0 1,0 25,0-25,0 24,-25 1,25-1,-24 1,24 0,-25-1,0-24,0 0,0 0,1 0,-1-25,0-25,25 0,0 0,0 0,0-24,0-1,0 25,25-24,-25 24,25 0,-1 25,-24-25,25 25,0 25,0 0,0 0,-1 24,-24-24,25 0,0 0,0 0,-25-1,25 1,0 0</inkml:trace>
  <inkml:trace contextRef="#ctx0" brushRef="#br0" timeOffset="72133.0664">18703 2530,'0'25,"0"0,0-1,0 1,0 0,0 25,0-25,0-1,0 1,0 0,0 0,0-50,0 0,25 0,-25-24,24 24,1-25,-25 25,25 1,0-1,0 50,-25-1,0 1,0 25,-25-25,25 0,0 24,0-24,0 0,0-50,25 25,-25-50,24 26,-24-1,25-25,-25 25,25 25,-25-25,25 25,0 25,-25 0,0 25,0-25,0-1,24 26,-24-25,0 0,25-1,-50-24</inkml:trace>
  <inkml:trace contextRef="#ctx0" brushRef="#br0" timeOffset="72456.2014">18281 2183,'25'25,"0"-25,-1 24,26-24,-25 0,24 25,1-25,0 0,24 0,-24 0,-1 0,1 0,-25 0,0 0,-1-25,1 25,0 0,-25-24,-25-1,0 0,25 0,-24 0,24 1,-25-1,25 0,0 0,0 0</inkml:trace>
  <inkml:trace contextRef="#ctx0" brushRef="#br0" timeOffset="72744.5089">19124 2183,'25'0,"-25"25,25-1,0 1,0 0,-1 0,1 24,0 1,0 0,-25-1,0 1,25-1,-50 1,25 0,0-1,-25-24,0 25,25-25,-25 24,-24-49,-1 25</inkml:trace>
  <inkml:trace contextRef="#ctx0" brushRef="#br0" timeOffset="73032.8596">19447 2456,'25'-25,"-1"25,1 0,0 0,0-25,25 25,-26 0,1 0,0 0,0 0,0 0,-25 25</inkml:trace>
  <inkml:trace contextRef="#ctx0" brushRef="#br0" timeOffset="73200.7516">19447 2629,'25'0,"-1"0,1-25,25 25,-25 0,24 0,-24 0,25-24,-25 24,-1 0,-24-25,25 0</inkml:trace>
  <inkml:trace contextRef="#ctx0" brushRef="#br0" timeOffset="73724.6814">20017 2307,'0'25,"0"-1,0 1,25 0,-25 25,0-1,0 1,0-1,0-24,-25 0,25 25,25-50,-25-25,0 0,25-25,-25 26,25-26,0 0,-1 26,1-26,0 25,-25 0,25 1,0 24,-25 24,0 1,0 25,0-25,-25 24,25 1,0-25,0 24,-25-24,25 0,25-25,-25-25,25 0,-1 0,-24-24,25 24,0 0,0-24,-25 24,25 25,-25-25,24 25,-24 25,0 0,0-1,0 1,0 0,0 0,25 24,-25-24,0 0,0 0,25 0,0 0,0-25,-1-25,1 25,0-25,-25 0,25 0</inkml:trace>
  <inkml:trace contextRef="#ctx0" brushRef="#br0" timeOffset="86956.4692">12204 2654,'25'0,"0"0,-1 0,26 0,0 0,-1 0,26 0,-1 0,-24 0,49-25,-25 25,1 0,-1 0,-24 0,24-25,-24 25,-1 0,1 0,0 0,-1 25,-24-25,25 0,-26 0,1 0,0 0,-50 0,0 0,1 0,-26 0,0 0</inkml:trace>
  <inkml:trace contextRef="#ctx0" brushRef="#br0" timeOffset="87377.1817">12204 2828,'-25'-25,"50"25,0 0,0 0,-1 0,1 0,25 25,-25-25,24 0,1-25,24 25,1 0,-1 0,0-25,1 25,-1 0,-24-25,24 25,-24-24,24 24,-24 0,0 0,-1-25,1 25,-25 0,-1 0,1 0,0 0,0 0,0 25,-1-25,1 0,-50-25,1 25</inkml:trace>
  <inkml:trace contextRef="#ctx0" brushRef="#br0" timeOffset="87720.5644">13221 2356,'0'25,"25"-25,-25 25,25-25,-1 25,26 0,-25-1,0 1,24-25,-24 25,0 0,0 0,24-25,-49 24,25 1,0-25,0 25,-25 0,-25-25,0 25,-25 0,1-1,-1 26,1 0,-26-1,1-24,-1 25</inkml:trace>
  <inkml:trace contextRef="#ctx0" brushRef="#br0" timeOffset="88252.4194">12502 2480,'0'-24,"-25"48,0-24,0 25,0-25,1 25,-1 0,0 0,0 24,0-24,-24 0,24 0,0-25,25 25,-25-25,50 24,-25 1,25 0,0 0,0 0,-1-25,1 24,0 1,0 0,0 0,-1 0,1-1,25 1,-25-25,-1 25,1-25</inkml:trace>
  <inkml:trace contextRef="#ctx0" brushRef="#br0" timeOffset="106160.8782">1414 4316,'-25'-25,"0"50,25 0,0 0,0-1,-25 1,25 25,0-1,0 1,0 0,0-26,25 1,-25 0,0 0,25 0,-25-75,25 25</inkml:trace>
  <inkml:trace contextRef="#ctx0" brushRef="#br0" timeOffset="106408.7772">1513 4366,'25'0,"0"0,-25 24,24-24,-24 25,25 0,-50 0,25 0,-24-1,-1 1,0 0,0 0,0 0,50-25,0 0,-25-25,25 25,0 0,-1-25,1 25,0-25,-25 0,25 1</inkml:trace>
  <inkml:trace contextRef="#ctx0" brushRef="#br0" timeOffset="106592.6991">1662 4316,'0'25,"25"0,0-1,-25 1,24-25,-24 25,25 0,-25 0,0-1,0 1,0 0,-25 0,25 0,-24 24,-1-24,-25 0</inkml:trace>
  <inkml:trace contextRef="#ctx0" brushRef="#br0" timeOffset="107168.6304">2431 3845,'0'-25,"0"50,25-25,-1 25,1-1,-25 1,25-25,-25 25,0 0,0 0</inkml:trace>
  <inkml:trace contextRef="#ctx0" brushRef="#br0" timeOffset="107372.6571">2282 4043,'0'25,"0"0,25-25,-25 25,0 24,0-24,0 25,0-26,0 26,0 0,0-1,-25 1,25-25,0-1,0 1,0-50,0 1</inkml:trace>
  <inkml:trace contextRef="#ctx0" brushRef="#br0" timeOffset="107777.278">2282 4366,'0'-25,"0"50,0-75,0 25,0 0,0 1,0-1,25 25,-25-25,25 25,-1-25,1 25,-25-25,25 25,0-24,0 24,-1 0,1-25,0 25,0 0,0 0,-1 0,1 0,-50 25,1-1,24 1,-25 25,0-25,-25-1,26 26,-1-25,0 0,0-1,25 1,25-50,0 1,0-1,-1 0,1 25,0 0,-25 25,0 0,-25-1,25 1,0 0,-25 0,25 24,-24-24,24 0,24 0,1-50,-25 0,25 25,-25-25,0 1,25-1</inkml:trace>
  <inkml:trace contextRef="#ctx0" brushRef="#br0" timeOffset="107940.6544">2431 4465,'0'0,"-25"0,0 49,0-24,25 0,-24 25,-1-26,25 26,-25-25,0 0,25 24,-25-24,1-25,24 25,-25-25,0 0</inkml:trace>
  <inkml:trace contextRef="#ctx0" brushRef="#br0" timeOffset="108068.2461">2232 4564,'25'25,"0"-25,0 25,0 24,24-24,-24 0,25 0,-26-1,26 1,0 0,-1 0,-24-25,25 0,-1 0,1-25</inkml:trace>
  <inkml:trace contextRef="#ctx0" brushRef="#br0" timeOffset="108648.2416">2753 4266,'25'0,"0"0,-25 25,25-25,0 25,-1-25,-24 25,0 0,0-1,0 1,-24 0,24 0,-25 0,0-1,-25 1,26 0,-1-25,0 0,0-25,25 0,0 1,25-1,0 0,0 0,-1 25,-24 25,25-25,0 25,0 0,-25 24,0-24,-25 25,25-26,0 26,-25-25,25 24,0-73,0-1,25-25,-25 1,25-1,-25 0,25 1,-25-26,24 26,-24-1,0 1,25-1,-25 0,0 1,25 24,-25 0,0 0,0 50,0 0,0 25,25-26,-25 26,0 0,0-1,0-24,0 25,0-1,0-24,0 0,25 0,-25-1,-25-48,25-1</inkml:trace>
  <inkml:trace contextRef="#ctx0" brushRef="#br0" timeOffset="108896.253">2977 4118,'0'-25,"24"25,1 0,0 0,0-25,0 25,24 0,-24 0,0 0,24 0,-24 0,0 0,0 25,-50-25,25 25,0-1,0 1,-25 0,25 0,0 0,-25-1,25 1,0 0,0 0,-24 0,24-1,-25 1</inkml:trace>
  <inkml:trace contextRef="#ctx0" brushRef="#br0" timeOffset="109076.5305">3051 4266,'25'0,"0"-24,-1 24,1 0,0 0,0 0,0 0,-50 24</inkml:trace>
  <inkml:trace contextRef="#ctx0" brushRef="#br0" timeOffset="109248.5291">3026 4440,'25'0,"0"-25,0 25,-1-25,1 25,-25-24,25 24,0-25,0 25,-25-25</inkml:trace>
  <inkml:trace contextRef="#ctx0" brushRef="#br0" timeOffset="109803.6206">3101 4192,'0'0,"0"-25,0 50,0 0,0 24,0 1,0 0,0-1,0 1,0-1,0-24,0 25,0-25,0-1,0 1,0 0,-25-25,0 0,25-25,-25 25,0-25,50 25,0 0,0 0,0 0,-1-24,1 24,0 0,0 0,0-25,-1 25,-48 25,-1-25,25 24,-25 1,0 0,0 0,1 0,-26-1,25 26,0-25,1-25,24 25,-25 0,50-25,-1-25,1 25,0 0,0-25,24 25,-24-25,25 25,-25 0,-1 0,1-25,0 25,0 0,0 0,-1 0,-48 0,-1 0</inkml:trace>
  <inkml:trace contextRef="#ctx0" brushRef="#br0" timeOffset="111460.1433">3547 4266,'-25'0,"25"25,-25 0,25 0,0 24,0-24,0 25,0-25,0 24,0-24,25 0,-25 0,0-1,25 1,-25 0,-25-25,0 25,1-25,-1 0,0 0,0 0,0 0,1-25,24 0,-25 0,25 1</inkml:trace>
  <inkml:trace contextRef="#ctx0" brushRef="#br0" timeOffset="111565.2257">3473 4440,'0'0,"24"-25,1 0,0 25,0 0,0 0,-1 0,1 0,0 0,0 0</inkml:trace>
  <inkml:trace contextRef="#ctx0" brushRef="#br0" timeOffset="111696.3835">3721 4614,'25'0,"-25"-25</inkml:trace>
  <inkml:trace contextRef="#ctx0" brushRef="#br0" timeOffset="111996.4584">3870 4366,'24'0,"-24"24,25-24,-25 25,0 0,0 0,0 0,-25-1,25 1,-24 0,24 0,24-25,1 0,0 0,-25 25,0-1,-25 1,25 0,-25 0,25 0,-24-1,-1-24,25 25,-25-25</inkml:trace>
  <inkml:trace contextRef="#ctx0" brushRef="#br0" timeOffset="112135.7879">4043 4539,'0'25,"25"0,0-25,-25 25</inkml:trace>
  <inkml:trace contextRef="#ctx0" brushRef="#br0" timeOffset="112377.155">4217 4217,'0'25,"0"-1,0 1,25 25,-25-25,0 24,0 1,0-1,0-24,0 25,0-25,0-1,24 1,-24 0,0 0,0 0,0-1,-24-24</inkml:trace>
  <inkml:trace contextRef="#ctx0" brushRef="#br0" timeOffset="115945.0884">5432 4118,'-25'0,"1"0,48 0,1 0,0 0,25 24,-26-24,26 0,0 0,-1 0,-24 0,25 0,-1 0,-24-24,25 24,-25 0,-1-25,-48 25,24 25,-50-25,25 24,0-24</inkml:trace>
  <inkml:trace contextRef="#ctx0" brushRef="#br0" timeOffset="116117.4353">5556 4018,'0'25,"25"0,-25 0,0 24,0-24,25 25,-25-25,0 24,0 1,0-25,0-1,0 1,25-25,-1-25,-24 1</inkml:trace>
  <inkml:trace contextRef="#ctx0" brushRef="#br0" timeOffset="116400.5198">5879 3919,'-25'25,"25"0,0 0,0-1,0 26,-25 0,0-1,0-24,25 25,-24-1,-1 1,0-1,0-24,0 25,-24-25,24-1,0 1,0 0,1-25,-1 25,0-50,0 25,25-25,25 25,0-25,0 1,24-1,-24 25,25-25,-1 25,1-25,-1 25,-24 0,25-25,-25 25,24 0,-24 0,0 0,-50-24,0 24</inkml:trace>
  <inkml:trace contextRef="#ctx0" brushRef="#br0" timeOffset="116593.0145">5730 4242,'0'24,"0"1,0 0,-25 25,25-1,0 1,-25-25,25 24,-25 1,1-1,-1 1,0-25,0 24,-24 1,24-25,0 0,0 0,0-25,25-25,0 0,0 0,0 0</inkml:trace>
  <inkml:trace contextRef="#ctx0" brushRef="#br0" timeOffset="116736.1809">5631 4514,'24'25,"-24"0,25 0,-25 0,0 24,0-24,0 25,0-26,0 1,0 25,0-25,0 24,0-24</inkml:trace>
  <inkml:trace contextRef="#ctx0" brushRef="#br0" timeOffset="116997.2039">5755 4663,'0'-25,"24"25,1 0,0 0,0 0,0 0,0 0,-1 25,-24 0,0 0,0 0,-24-1,-1 1,0 0,0 0,-25-25,26 25,-1 0,0-1,50-24,0 0,-1 0,1 0,0-24,0 24,25-25,-26 25,26-25,-25 25,24-25,1 0,0 25</inkml:trace>
  <inkml:trace contextRef="#ctx0" brushRef="#br0" timeOffset="117376.5915">6772 4043,'24'25,"-24"25,-24-26,24 51,-25-26,25 26,-25-1,0-24,0-1,1 1,-1-25,0 0,0-1,0-24,1 0,-1 0,0-24,0-1,25 0,-25 0,25-24,0 24,25-25,-25 25,25 1,-25-1,25 25,0 0,-1 0,1 25,25-1,-25 1,-1 0,1 0,0 0,0-1,0 1,-25 0,24 0</inkml:trace>
  <inkml:trace contextRef="#ctx0" brushRef="#br0" timeOffset="117657.5179">6846 4465,'25'0,"0"0,0 0,-25-25,24 25,1 0,0 0,-25 25,-25 0,25 24,0-24,-25 25,1-26,24 1,0 25,0-25,0-1,0 1,24 0,1-50,-25 0,25 1,0-1,-25-25,0 25,0 1,25-26,-25 25,0 0</inkml:trace>
  <inkml:trace contextRef="#ctx0" brushRef="#br0" timeOffset="117772.214">7020 4291,'25'0,"-1"0,1 25,-25 0,25 0,-25-1</inkml:trace>
  <inkml:trace contextRef="#ctx0" brushRef="#br0" timeOffset="117912.5693">7169 4490,'0'24,"0"1,0 0,0 0,0 24,0-24,-25 0,25 0,0 0,0-1,0 1,0 0,0-50</inkml:trace>
  <inkml:trace contextRef="#ctx0" brushRef="#br0" timeOffset="118276.5664">6573 3944,'-25'-25,"50"25,25 0,-25 0,24 0,1 0,-1 0,1 0,0 0,-1 0,1 0,0 0,-26 0,26 0,-25 25,0-25,-1 0,-48-25,-1 25,0-25,25 1,-25-1,0 0,25 0,0 0,-24-24</inkml:trace>
  <inkml:trace contextRef="#ctx0" brushRef="#br0" timeOffset="118571.9662">7441 4514,'0'25,"25"0,-25 0,0 0,0-1,25-24,-25 25,-25 0,25 0,0 0,-25-25</inkml:trace>
  <inkml:trace contextRef="#ctx0" brushRef="#br0" timeOffset="118789.2215">7764 4415,'25'-25,"-1"25,-24 25,25-25,0 0,0 0,0 0,-1 0,1-25,0 1</inkml:trace>
  <inkml:trace contextRef="#ctx0" brushRef="#br0" timeOffset="118896.8856">8111 4316,'25'0,"0"0,0 0</inkml:trace>
  <inkml:trace contextRef="#ctx0" brushRef="#br0" timeOffset="118965.1832">8434 4316,'0'0,"24"0</inkml:trace>
  <inkml:trace contextRef="#ctx0" brushRef="#br0" timeOffset="119104.2602">8706 4440,'-24'25,"24"0,0-1,0 1,0 0,0 0,-25 0,25-1,-25 1</inkml:trace>
  <inkml:trace contextRef="#ctx0" brushRef="#br0" timeOffset="119608.2374">9277 3969,'25'-25,"-25"50,25-25,-25 25,0-1,24 26,-24 0,0-1,-24 26,-1-26,25 26,-25-26,0 26,-24-26,24-24,0 25,0-26,0-24,25 25,-24-50,-1 25,0-24,0-26,25 25,-25-24,25-1,0 25,0-24,25 24,-25 0,25 0,0 0,0 25,-1 0,1 0,0 0,0 25,24 0,-24 0,0 0,0-1,0 1,-1-25,1 25,-25 0,25-50</inkml:trace>
  <inkml:trace contextRef="#ctx0" brushRef="#br0" timeOffset="119864.7286">9500 4366,'25'0,"0"0,-25-25,25 25,-1 0,-24 25,-24-1,24 26,-25-25,0 24,25-24,0 25,0-25,0-1,25-24,0 0,-1-24,-24-1,25 0,-25 0,25-24,-25-1,0 0,25 26</inkml:trace>
  <inkml:trace contextRef="#ctx0" brushRef="#br0" timeOffset="119988.3987">9699 4118,'0'24,"0"1,24 0,-24 0,25 0,-25-1</inkml:trace>
  <inkml:trace contextRef="#ctx0" brushRef="#br0" timeOffset="120267.8479">9773 4390,'0'0,"0"25,0 0,0 0,0 0,0-1,0 1,0 0,0 0,-25 0,25-50,25 0,-25 0,0 0,0 1,0-1,25-25,-25 25,0 1,25 24,-25-25,24 25,-24-25,25 50,0-25,0 25,0-25,-1 24,1-48</inkml:trace>
  <inkml:trace contextRef="#ctx0" brushRef="#br0" timeOffset="120608.5383">9103 3820,'0'-25,"25"25,0 0,0 0,24 0,1 0,0 0,-1 0,1 0,-1 0,1 25,0-25,-1 0,1 0,-25 0,-1 0,1 0,0 0,-25-50,-25 26,25-1,-25 0,25 0,-24-25,-1 26,0-26</inkml:trace>
  <inkml:trace contextRef="#ctx0" brushRef="#br0" timeOffset="120968.4734">10344 3721,'24'0,"1"25,0 24,-25-24,0 25,0-1,0-24,0 25,-25-1,25-24,0 25,-25-26,25 1,0-50,0 1</inkml:trace>
  <inkml:trace contextRef="#ctx0" brushRef="#br0" timeOffset="121208.5857">10443 3696,'0'0,"25"-25,-25 0,24 25,1 0,0 0,0 0,0 0,-1 0,1 0,0 25,-25 0,0 0,0 0,-25-1,25 26,0-25,0 0,0-1,0 26,0-25,0 0,0-1,0 26,0-25,0 0,-25-25</inkml:trace>
  <inkml:trace contextRef="#ctx0" brushRef="#br0" timeOffset="121380.3749">10443 3894,'0'-24,"25"24,-1 0,1 0,0 0,0 0</inkml:trace>
  <inkml:trace contextRef="#ctx0" brushRef="#br0" timeOffset="121500.9354">10443 4018,'25'0,"-25"-24,24 24,1 0,0 0,0 0,0 0,-25-25,24 25</inkml:trace>
  <inkml:trace contextRef="#ctx0" brushRef="#br0" timeOffset="121695.9002">10220 4266,'24'0,"1"-24,0 24,25-25,-1 25,1-25,-1 25,1-25,0 25,-1-25,1 25,-1-24,-24 24,0 0,0-25,-50 50,0-25</inkml:trace>
  <inkml:trace contextRef="#ctx0" brushRef="#br0" timeOffset="121872.2368">10567 4192,'0'0,"-25"25,25 0,0 24,0-24,0 0,0 0,0-1,0 1,0 0,0 25,-25-50,25 24,25-24,0-24,-25-1,25 0,-1 0,1 0,0 1,0-1,0 0,-1 0,-24 0</inkml:trace>
  <inkml:trace contextRef="#ctx0" brushRef="#br0" timeOffset="122048.0159">10368 4266,'0'0,"0"25,-24 0,24 0,0 0,-25 24,25-24,0 25,-25-26,25 1,0 25,-25-25,25-1,-25 1,25 0,0 0,-24-25</inkml:trace>
  <inkml:trace contextRef="#ctx0" brushRef="#br0" timeOffset="122197.2885">10319 4440,'25'25,"-1"0,26-1,-25 1,24 0,1 0,-25 0,24-25,1 24,0 1,-1-25,1 25,-25-25,24 0,-24 0,0-25</inkml:trace>
  <inkml:trace contextRef="#ctx0" brushRef="#br0" timeOffset="123104.5099">10616 4465,'-24'-25,"48"25,1-25,0 25,0 0,0 0,-1-25,1 25,0 0,0 0,0 0,-75-74</inkml:trace>
  <inkml:trace contextRef="#ctx0" brushRef="#br0" timeOffset="123528.4434">11584 3994,'0'0,"0"24,0 1,-25 25,25-1,-25 1,0 24,1-24,-1 0,-25-1,25 1,1-25,-1-1,0 1,0 0,0-25,1-25,24 0,-25 1,25-1,0 0,25-25,-25 1,24-1,-24 25,25 1,0-1,0 25,0 0,-1 25,1-1,0 26,0-25,0 0,-1 24,-24-24,25 25,-25-26,25 1,-25 0,25-25</inkml:trace>
  <inkml:trace contextRef="#ctx0" brushRef="#br0" timeOffset="123676.3131">11733 4242,'0'24,"0"1,0 0,0 0,0 24,0 1,0-25,0 24,0-24,0 25,0-25,0-1,-25 1,25-50</inkml:trace>
  <inkml:trace contextRef="#ctx0" brushRef="#br0" timeOffset="123996.6137">11286 3969,'25'0,"0"0,0 0,24 0,1 0,-1 0,1 0,0 0,-1 0,-24 0,25 0,-26 0,1-25,0 25,0 0,-50 0,25-25,0 0,-25 25,0-24,25-1,-24 0,24 0,0 0,-25 1,25-1,25 25</inkml:trace>
  <inkml:trace contextRef="#ctx0" brushRef="#br0" timeOffset="124160.2217">12204 4440,'-25'0,"25"25,0 0,0-1,-25 1,25 0,0 0,-49-75,24 75</inkml:trace>
  <inkml:trace contextRef="#ctx0" brushRef="#br0" timeOffset="124360.5471">12551 4316,'25'0,"0"0,0 0,-1-25,1 25,0-25</inkml:trace>
  <inkml:trace contextRef="#ctx0" brushRef="#br0" timeOffset="124485.345">12898 4266,'25'25,"0"-25,-25-25</inkml:trace>
  <inkml:trace contextRef="#ctx0" brushRef="#br0" timeOffset="124604.3596">13246 4341,'-25'25,"25"-1</inkml:trace>
  <inkml:trace contextRef="#ctx0" brushRef="#br0" timeOffset="124676.6038">13370 4490,'0'24,"0"1,-25 0,25 0,-25 24,25-24,-25 0</inkml:trace>
  <inkml:trace contextRef="#ctx0" brushRef="#br0" timeOffset="125120.6717">14139 3894,'-25'-24,"25"48,0 26,0 0,0-1,-25 26,0-1,0-24,1-1,-1 26,0-26,0-24,0 0,1 0,24-1,-25-24,0 0,25-24,-25-1,25 0,0-25,0 1,0 24,0-25,25 26,-25-1,25 0,0 0,-1 25,1 0,0 25,0 0,0 0,-25-1,24 26,-24-25,25 0,-25 24,25-24,0 0,0-25,-25-25</inkml:trace>
  <inkml:trace contextRef="#ctx0" brushRef="#br0" timeOffset="125544.9412">14287 4142,'-24'0,"24"25,0 0,0 0,0 0,0 24,0 1,0-25,0 24,0-24,0 0,0 0,24-50,-24 0,0-25,25 26,-25-1,25-25,-25 25,25 1,-25-1,25 25,0 0,-25 25,0-1,0 1,-25 25,25-25,0-1,0 1,0 0,0 0,0-50,0 0,25 0,-25 1,24-1,-24 0,25 0,-25 0,25 25,0 0,-25 25,25 0,-25 0,0 0,0 24,0-24,0 25,0-26,24 1,-48-50,24 1,-25 24</inkml:trace>
  <inkml:trace contextRef="#ctx0" brushRef="#br0" timeOffset="125829.3176">13791 3820,'25'-25,"0"25,25 0,-26 0,26 0,0 0,-1 0,1 0,24 0,-24 0,-1 0,1 0,0-25,-1 25,-24 0,0 0,0 0,-50-24,25-1,-25 0,0 0,1 0,-1 0,0 1,0-1</inkml:trace>
  <inkml:trace contextRef="#ctx0" brushRef="#br0" timeOffset="126460.3674">15081 3746,'25'24,"0"1,0-25,-1 0,1 25,0 0,0-25,-25 25,25-25,-25 24,-50-48,25 48</inkml:trace>
  <inkml:trace contextRef="#ctx0" brushRef="#br0" timeOffset="127025.4248">14982 3944,'25'25,"-25"0,0-1,25 1,-25 0,0 0,0 24,0-24,0 0,0 25,0-26,0 1,0 0,0 0,0 0,0-50,24 0,-24 0,0-24,25-1,0 0,-25 26,25-26,0 25,-1 25,1 0,0 0,-25 25,0 0,0 0,0-1,0 1,-25 25,25-25,0-1,25-24,-25-24,25-1,0 0,-1 25,1-25,0 25,0 0,0 0,-25 25,0 0,0 0,-25 24,25-24,-25 0,25 0,-25-1,0 1,25 0,-24-25,24 25,-25-25,0-25,25 0,0 0,0-24,25 24,-25 0,25 0,-25 1,24-1,1 0,0 25</inkml:trace>
  <inkml:trace contextRef="#ctx0" brushRef="#br0" timeOffset="127228.4359">15652 4093,'0'-25,"25"25,-1 0,1 0,0-25,0 25,24 0,1 0,-25 0,24 0,1 0,-25 0,0 0,-1 0,1-25,0 25</inkml:trace>
  <inkml:trace contextRef="#ctx0" brushRef="#br0" timeOffset="127632.8785">16371 3746,'-25'0,"25"24,-25 1,1 0,-1 25,25-26,-25 1,0 0,25 25,-25-26,25 1,0 0,25-25,0 0,0-25,0 25,24-25,1 25,0-24,-26-1,26 25,-25-25,24 25,-24 0,0 0,-50 0,0 0,25 25,-24-25,-1 0,0 25,0-25,0 0,1 0,24 24,0 1,0 0,24 25,-24-26,0 26,0 24,0-24,0 24,0 1,0-1,-24-24,24 24,0-24,0 24,0-49</inkml:trace>
  <inkml:trace contextRef="#ctx0" brushRef="#br0" timeOffset="128045.0124">16966 3919,'0'0,"0"-25,-24 25,24-24,24 24,1 0,0-25,25 25,-26-25,1 25,25-25,-25 25,-1 0,1 0,0-25,-75 1,26 24</inkml:trace>
  <inkml:trace contextRef="#ctx0" brushRef="#br0" timeOffset="128283.9495">17140 3572,'0'-25,"-25"50,25 0,0 24,0 1,0 0,0 24,0 0,0 1,25-1,-25 25,0-24,-25-1,25 1,0-26,0 1,0-25,0-1,0 1,0-50,0 1,0-1,0-25,0 25</inkml:trace>
  <inkml:trace contextRef="#ctx0" brushRef="#br0" timeOffset="128672.7877">17140 3894,'0'0,"-25"25,25 0,-25 0,25 0,-24 24,-1-24,0 25,0-1,0 1,1-25,24-1,24-24,-24-24,25-1,25 0,-25-25,-1 26,26-26,-25 25,24-24,-24 24,0 0,0 0,0 25,-25-25,24 25,-24-24,-24 48,24 1,0 0,0 25,0-1,0 1,-25-25,25 49,0-24,0-1,0 1,-25-25,25-1,0 26,0-75,0-24,25 24,-25-25</inkml:trace>
  <inkml:trace contextRef="#ctx0" brushRef="#br0" timeOffset="128984.8932">17413 3870,'0'0,"0"-25,0 0,25 0,-1 25,1 25,0 0,-25 0,0-1,0 26,-25-25,25 0,0-1,-25 1,25 0,-24-25,24 25,24-25,1 0,0 0,0 0,0 25,-25-1,0 1,0 0,0 0,-25 24,0-24,25 0,-25 0,0 0,1-1,-1 1,0 0,0-25,0 0,25-25,-24 25,24-25,-25 1,25-1</inkml:trace>
  <inkml:trace contextRef="#ctx0" brushRef="#br0" timeOffset="129129.5762">17314 4242,'0'0,"0"-25,24 25,1 0,0 25,0-1,0-24,-1 25,1 0,0 0,0 0,0-1,24-24,-24 25,0 0,0-25,0 25,-50-50</inkml:trace>
  <inkml:trace contextRef="#ctx0" brushRef="#br0" timeOffset="129401.2104">17859 3944,'25'-25,"0"25,0 0,0 0,-1-25,26 25,-25 0,24-24,-24 24,0 0,0 0,0-25,-50 25,0-25</inkml:trace>
  <inkml:trace contextRef="#ctx0" brushRef="#br0" timeOffset="129560.0904">18058 3746,'0'24,"0"1,0 0,0 25,-25-1,25 1,0-1,-25 1,0-25,1 49,-1-24,0-25,25 24,-25 1,0-25,1-1,-1 1,0-50</inkml:trace>
  <inkml:trace contextRef="#ctx0" brushRef="#br0" timeOffset="129697.1757">17959 4118,'24'0,"1"24,0 1,0 0,0 25,-1-26,1 1,25 25,-25-25,-1-1,1 1,0 0,0-25,0 0,-1 0</inkml:trace>
  <inkml:trace contextRef="#ctx0" brushRef="#br0" timeOffset="130324.5325">18579 3820,'-25'25,"0"0,25-1,-25-24,25 25,-25-25,25 25,25-25,0 0,0 25,0 0,-25-1,0 1,-25 0,25 0,-25 0,25-1,0 1,-25-25,25 25,25 0,-25 0,25-1,-25 1,0 0,0 0,0 0,-25-1,25 1,-25-50</inkml:trace>
  <inkml:trace contextRef="#ctx0" brushRef="#br0" timeOffset="130500.2894">18678 3870,'25'-25,"0"25,-1 0,1-25,0 25,0 0,0 0,-1 0,1 0,0 0,0 0,0 0,-50 25,0 0,0-1,0 1,1 0</inkml:trace>
  <inkml:trace contextRef="#ctx0" brushRef="#br0" timeOffset="130647.8041">18728 4093,'-25'0,"50"25,-1-50,1 0,0 25,0-25,0 0,-1 25,1-24,0-1,-25 0,0 0</inkml:trace>
  <inkml:trace contextRef="#ctx0" brushRef="#br0" timeOffset="130861.0516">18802 3597,'-25'-25,"25"50,25-1,-25 1,25 25,-25 24,25-24,-25 24,24 1,-24-1,25 1,-25-1,25-24,0 24,0-24,-25-1,24-24,-24 25,25-26,-25-48,0-1,0 0,25-25</inkml:trace>
  <inkml:trace contextRef="#ctx0" brushRef="#br0" timeOffset="130997.3134">19124 4118,'-24'0,"-1"0,25 24,-25 1,0 0,0 0,1 0,-1 24,0-24,0 0,0 0,1-1,-1 1,0-25,0 0,0-25</inkml:trace>
  <inkml:trace contextRef="#ctx0" brushRef="#br0" timeOffset="131145.3">18901 3572,'25'0,"-25"25,25-25,0 24,-1-24,1 25,0 0,0-25</inkml:trace>
  <inkml:trace contextRef="#ctx0" brushRef="#br0" timeOffset="131692.566">19348 3820,'0'25,"0"0,0-1,0 1,0 0,0 25,-25-26,25 1,0 0,0-50,0 0,25 25,-1-24,1-1,0 0,0 0,0 25,-1 0,1-25,0 25,0 0,0 0,0 0,-50 25,0-25,25-25,-25 25,25-24,-25 24,25-50,0 25,0 0,0-24,-25 24,25 0,0 0,0 0,0 50,0 0,0 25,0 24,0 1,0-1,0 0,0 1,0-1,-24 1,24-1,0 0,0-24,0 0,0-26,0 1,0-50,24 1,-24-26,25 0,0-24,-25 24</inkml:trace>
  <inkml:trace contextRef="#ctx0" brushRef="#br0" timeOffset="132364.4921">19695 3795,'-25'0,"25"25,0 0,0 0,25-1,-25 1,25-25,0 25,-1-25,1 0,0 0,25-25,-26 0,1 25,0-24,0-1,0 0,-1 0,-48 0,24 1,-25 24,25-25,-25 25,25-25,-25 25,25-25,-25 25,25 25,-24-25,24 25,0 24,0 1,-25 0,25-1,0-24,0 25,0-1,0 1,0-1,0-24,0 0,0 0,-25-25,25-25,-25 25,0-25,25 0,-24 25,-1 0,50 0,-1 0,1 0,0 0,0 0,0 0,-1-24,1 24,0 0,-25 24,25-24,-50 25,25 0,-25 0,0 0,1-1,-1 1,0 0,0 0,-24 0,24-25,25 24,-25-24,50 0,0 0,-1 0,26 0,-25-24,0 24,-1 0,26 0,-25 0,0 0,-1 0,1 0,0 0,0 0,-50 0,25-25</inkml:trace>
  <inkml:trace contextRef="#ctx0" brushRef="#br0" timeOffset="132664.7388">20216 3696,'25'-25,"-1"25,1 0,0 0,0 0,0 0,-1 0,1 0,0 0,0 0,-50 25</inkml:trace>
  <inkml:trace contextRef="#ctx0" brushRef="#br0" timeOffset="132812.8255">20191 3919,'25'0,"0"0,-1 0,26-25,-25 25,0 0,24-24,-24 24,0 0,0-25,-1 25,-24-25</inkml:trace>
  <inkml:trace contextRef="#ctx0" brushRef="#br0" timeOffset="132973.4298">20389 3746,'0'24,"0"1,0 25,0-25,-24 24,24 1,-25-1,25-24,-25 25,0-1,25 1,-25-25,25 0,-24-1,24-48</inkml:trace>
  <inkml:trace contextRef="#ctx0" brushRef="#br0" timeOffset="133200.7993">20414 3994,'0'24,"0"26,-25-25,25 24,0 1,0-25,0 24,25-24,-25 0,25 0,0-25,0 0,-1 0,1-25,25 0,-25 0,-1 1,1-1,0 0,0 0,-25 0,0 1,0-1,-25 25,25-25,-25 0</inkml:trace>
  <inkml:trace contextRef="#ctx0" brushRef="#br0" timeOffset="133401.145">20910 3547,'25'25,"0"-25,-25 25,25-25,0 0,-1 0,1 0,0 0,0-25</inkml:trace>
  <inkml:trace contextRef="#ctx0" brushRef="#br0" timeOffset="133776.4423">21233 3473,'-25'24,"50"-48,-75 73,25 1,1-25,-1-1,-25 26,25-25,1 25,-1-26,0 1,0 0,25 0,-25-25,50 0,0-25,0 25,0-25,-1 25,26-25,-25 25,0 0,-1-24,1 24,-25 24,-25 1,1-25,-1 25,0 0,-25 24,26-24,-26 0,0 25,26-26,-1 1,0 0,0-25,25 25,25-25,-25-25,50 25,-26-25,1 25,25-25,-25 1,24 24,-24-25,0 25,0-25,-25 0,24 0</inkml:trace>
  <inkml:trace contextRef="#ctx0" brushRef="#br0" timeOffset="133928.113">21059 3795,'0'0,"0"25,0 0,0 0,-25 24,25-24,0 25,0-1,-24 1,24-25,-25 24,25-24,-25 0,0 24,25-24,-25-25,1 25,-1-25</inkml:trace>
  <inkml:trace contextRef="#ctx0" brushRef="#br0" timeOffset="134077.2266">21059 4043,'0'25,"25"-25,0 25,0 0,-1-1,1 1,-25 0,25-25,0 25,0 0,-1-1,-24 1,25-25,-25-25</inkml:trace>
  <inkml:trace contextRef="#ctx0" brushRef="#br0" timeOffset="134599.8198">21704 3522,'-25'25,"0"0,1 0,-1-1,25 1,-25 0,0 0,25 0,-25-25,50 0,0 0,0 0,0 0,-25 25,0-1,0 26,0-25,0 0,-25-1,25 26,0-25,0 0,0-1,25 1,-25 0,0 0,24 0,-24-1,0 1,0 0,0 0,-24 0,-1-1,25 1,-25-50</inkml:trace>
  <inkml:trace contextRef="#ctx0" brushRef="#br0" timeOffset="134777.2919">21853 3746,'0'0,"0"24,0 1,-25 25,25-1,0 1,0-25,-25 24,25 1,0-25,0 24,0-24,-24 0,24 0,0 0,24-50,-24 0</inkml:trace>
  <inkml:trace contextRef="#ctx0" brushRef="#br0" timeOffset="135056.8112">21927 3721,'0'0,"25"-25,-25 0,25 0,0 0,0 1,-1 24,1 0,0 24,-50 1,25 0,0 0,-25 0,25 0,0-1,0 1,0 25,0-1,0-24,-24 25,24-1,0 1,0-25,0 24,0-24,0 25,0-25,-25-1,25 1,0-50</inkml:trace>
  <inkml:trace contextRef="#ctx0" brushRef="#br0" timeOffset="135221.2893">21853 3944,'25'-25,"0"25,-1 0,1 0,-50 0</inkml:trace>
  <inkml:trace contextRef="#ctx0" brushRef="#br0" timeOffset="135365.2863">21803 4043,'25'0,"0"0,0 0,0 0,24 0,-24 0,0 0,0 0,-75-49,25 73</inkml:trace>
  <inkml:trace contextRef="#ctx0" brushRef="#br0" timeOffset="135508.9044">21679 4316,'25'0,"0"0,0 0,0 0,-1 0,26-25,-25 25,24 0,-24 0,25 0,-1 0,-24 0,0 0,0 0</inkml:trace>
  <inkml:trace contextRef="#ctx0" brushRef="#br0" timeOffset="135652.64">22473 4167,'0'25,"0"0,-25 0,25 24,-25-24,25 25,-24-1,-1-24</inkml:trace>
  <inkml:trace contextRef="#ctx0" brushRef="#br0" timeOffset="135980.36">22671 3572,'0'0,"25"-25,0 50,-25 0,25-1,0 26,-25-25,25 25,-25-1,0 1,0-1,0-24,0 0,0 0,0 0</inkml:trace>
  <inkml:trace contextRef="#ctx0" brushRef="#br0" timeOffset="136219.9541">22796 3746,'0'-25,"0"0,24 25,-24-25,25 25,0-25,0 25,0 0,-1 0,1 0,0 0,0 0,0 0,-1 25,-24 0,-24-25,24 25,-25 0,25-1,0 1,-25 0,25 0,-25 0,25-1,0 1,0 0,0 0,0 0,0-1,0 1,-25-25,25 25</inkml:trace>
  <inkml:trace contextRef="#ctx0" brushRef="#br0" timeOffset="136960.5615">22920 3746,'0'24,"0"1,0 0,0 0,-25 0,25-1,0 1,-25 25,25-25,-25-1,0 1,1 0,-1 0,25 0,-25-25,0 24,25-48,25 24,0 0,0 0,-1 0,1 0,0 0,0 0,0 0,-1 0,1-25,25 0,-25 0,-1 0,1 25,0-49,-25 24,25 25,-25-25,0 0,25 1,-50 73,25-24,0 0,-25 24,25-24,0 0,0 0,0 0,0-1,0 1,25-25,-25-25,25 1,-25-1,24 0,1-25,-25 26,25-1,-25-25,25 1,-25-1,25 0,-25 1,24-1,-24 25,0-24,0 24,25 0,-25 50,-25-25,25 49,0-24,0 25,0 0,-24-1,24 1,0 24,-25-24,25-1,0 1,0 0,0 24,0-24,0-1,0 1,0-1,0 1,0-25,-25 0,25-1,0 1,-25 0,0-25</inkml:trace>
  <inkml:trace contextRef="#ctx0" brushRef="#br0" timeOffset="146940.504">3150 6003,'0'-25,"0"0,0 0,25 25,0 0,0 25,-25 0,0 0,24 0,-24-1,0 1,0 0,0 25,0-26,0 26,0-25,0 24,0-24,0 25,0-25,0-1,0 1,0 0,0 0,0-50,0 0,0 0,0 1,0-26,0 25,0 0,0-24,25 24,-25 0,0-24,0 24,25 0,-25 0,0 0,25 1,-25-1,0 0,25 0,-1 0,-24 50,25-25,-25 25,25-25,0 25,0-25,-1 0,1 0,0 0,0 0,0 0,-1 0,-48 0,-1 25</inkml:trace>
  <inkml:trace contextRef="#ctx0" brushRef="#br0" timeOffset="150361.6101">4068 5482,'25'0,"0"25,-1-25,1 24,0-24,0 25,0-25,-25 25,24-25,-48 25</inkml:trace>
  <inkml:trace contextRef="#ctx0" brushRef="#br0" timeOffset="150641.1351">3994 5755,'24'24,"-24"-48,25 24,0 0,0 0,0-25,-1 25,1 0,0-25,0 25,0 0,-1-25,-24 50,-24-25,-1 25,25 0,-25-25,0 24,25 1,-25 0,1 0,24 0,0 0,-25-1,25 1,0 0,25-50</inkml:trace>
  <inkml:trace contextRef="#ctx0" brushRef="#br0" timeOffset="151556.1304">4167 5804,'25'-25,"0"25,0 0,-1 0,1 0,-25 25,0 0,0 0,-25 0,25 0,-24-1,-1-24,25 25,-25-25,25 25,-25-25,25 25,0 0,0-1,25 26,-25 0,0-26,0 26,25 24,-25-24,0 0,0-1,25-24,-25 25,0-1,0-24,0 0,-25 0,0-50,0 0,25 0,-25 0,1 1,-1-1,0 0,0 0,25 0,-25 1,25-1,-24 0,48 25,1-25,0 0,0 25,0-24,24-1,-24 0,0 0,24 0,1 1,-25 24,0-25,-1 0,1 25,0-25,0 0,-50 25,0 25,25 0,-25 0,1 0,-1-1,25 1,-25 25,25-25,-25-1,25 1,25-50,0 25,0-24,-1 24,1 0,0 0,-25 24,25-24,0 25,-25 0,24-25,1 25,0-25,0 0,0 0,-1 0,1 0,0-25,0 0,0 25,-1-25,-24 1,0-1,0 0,0 0,0 0,-24 25,24-24,-25-1,0 0,0-25,0 26,1-1,-1-25,0 25,0 1,0-1,25 0,0 0,25 0,0 25,0 25,0-25,-1 0,1 25,0-25,0 25,0-25,-1 0</inkml:trace>
  <inkml:trace contextRef="#ctx0" brushRef="#br0" timeOffset="152032.5262">5159 5606,'-24'0,"24"25,24-1,-24 1,0 0,25 25,-25-1,0 1,0-25,0 24,0-24,0 0,0 0,0 0,0-50</inkml:trace>
  <inkml:trace contextRef="#ctx0" brushRef="#br0" timeOffset="152280.4676">5234 5606,'25'-25,"-1"0,1 25,0 0,0-25,0 25,-1 0,-24 25,25-25,-25 25,-25 0,25 24,0-24,0 0,0 25,0-26,0 1,0 0,0 0,0 0,0 0,0-1</inkml:trace>
  <inkml:trace contextRef="#ctx0" brushRef="#br0" timeOffset="152428.5082">5209 5755,'25'0,"0"0,-1 0,1 0,0 0,0 0,-25-25</inkml:trace>
  <inkml:trace contextRef="#ctx0" brushRef="#br0" timeOffset="152559.9274">5209 5904,'25'-25,"0"25,-1-25,1 25,0-25,0 0,0 25</inkml:trace>
  <inkml:trace contextRef="#ctx0" brushRef="#br0" timeOffset="153048.5193">5011 6201,'24'0,"1"0,0-25,0 1,24 24,-24-50,25 25,-1 0,1 1,0-26,-26 25,26 25,-25-25,-50 50,0 0,0 25,1-26,-1 26,0-25,0 0,25 24,-25-24,25 0,0 0,0-1,25-24,0 25,0-50,0 25,-1-24,1-1,0 0,-25 0,25 0,0 1,-1-1,-24 0,-24 0,-1 25,0 0,0 0,0 0,1 0,-26 0,0 0,26 25,-26 0,25-25,0 25,1-1,24 26,-25-25,0 0,25 24,-25 1,0-25,1-1,24 26,-25-25,25 0,-25-1,0-24</inkml:trace>
  <inkml:trace contextRef="#ctx0" brushRef="#br0" timeOffset="153236.1339">5085 6201,'0'25,"25"-25,0 25,-1 0,1-1,0 1,0 0,24 0,1 0,0-1,-26 1,26-25,0 25,-26-25,1 0,25 0,-25 0,-1 0,1 0,0-25,0 25,-25-25</inkml:trace>
  <inkml:trace contextRef="#ctx0" brushRef="#br0" timeOffset="154744.6733">6052 5804,'-24'25,"24"0,0 0,0 24,0 1,0 0,0-1,0 1,0-1,0-24,0 25,24-25,-24-1,25-24,0-24,-25-1,25-25,0 1,-1-1,-24-24,0 24,25 0,-25 1,25 24,-25-25,0 25,0 50,0 0,25 0,-25 25,0-1,0-24,0 25,0-1,0-24,0 0,25 0,-25-1,24-48,-24-1,25 0,-25-25,25 1,-25-1,25 25,0-24,-25-1,24 0,-24 26,25-1,0 50,-25-1,0 1,0 25,0 0,0-1,-25 1,25-1,-25 1,25 0,-24-26,-1 26,25-25,-25 24,0-24,0 0,1-25,-1 0,25-25</inkml:trace>
  <inkml:trace contextRef="#ctx0" brushRef="#br0" timeOffset="154897.3325">6449 6102,'25'25,"-25"0,25-1,0 1,-1 0,1 0,-25 0,25-1,0 1,0 0,-1-25</inkml:trace>
  <inkml:trace contextRef="#ctx0" brushRef="#br0" timeOffset="155341.3611">7293 5779,'24'25,"-24"0,0 0,0 0,0 24,0 1,0-25,-24 24,24 1,-25-25,0 24,0-24,0 0,1 0,-1 0,0-1,0 1,0-25,1 0,-1 0,25-25,-25 25,25-24,-25-1,25-25,0 25,0 1,25-26,-25 25,25 0,0 25,-1 0,1 0,0 0,0 25,0 0,-1 0,26 0,-25-1,0-24,-1 25,-24 0,25-25,0 25,0 0,0-50</inkml:trace>
  <inkml:trace contextRef="#ctx0" brushRef="#br0" timeOffset="155832.5295">7516 6102,'0'0,"0"-25,0 50,0 0,0 0,0-1,0 26,0-25,0 0,0 24,0-24,0 0,25 0,-25-50,0 0,0 0,-25 0,25 1,0-1</inkml:trace>
  <inkml:trace contextRef="#ctx0" brushRef="#br0" timeOffset="156152.2931">7020 5655,'-25'0,"50"0,0 0,-1 0,26 0,0 0,-1 0,1 0,-1-24,1 24,0 0,-1-25,1 25,-1 0,-24 0,0 0,0 0,-50-25,0 0,0 25,25-25,-24 1,-1-1,25 0,-25 0,50 25</inkml:trace>
  <inkml:trace contextRef="#ctx0" brushRef="#br0" timeOffset="156348.3206">7838 6176,'0'25,"-25"-25,25 25,0 0,0 0,0-1</inkml:trace>
  <inkml:trace contextRef="#ctx0" brushRef="#br0" timeOffset="156580.3915">8062 6077,'0'-25,"24"25,1 0,0 0,0 0,0 0,-1-24,1 24,0 0,0 0,0-25</inkml:trace>
  <inkml:trace contextRef="#ctx0" brushRef="#br0" timeOffset="156704.5044">8384 5953,'25'25,"0"-25</inkml:trace>
  <inkml:trace contextRef="#ctx0" brushRef="#br0" timeOffset="156852.6013">8731 6052,'0'25,"0"0,-25 0,25 0,-24-1,24 1,-25 0</inkml:trace>
  <inkml:trace contextRef="#ctx0" brushRef="#br0" timeOffset="157528.8274">9327 5730,'0'-25,"0"50,0 0,0-1,0 1,-25 25,25 0,0-1,-25-24,25 25,-25-26,25 26,-25-25,1 0,-1 24,0-49,25 25,-25 0,0-25,1-25,24 0,-25 0,25 1,0-1,25 0,-25-25,0 26,24-1,-24 0,25 0,-25 0,25 25,0-24,0 24,-1 0,1 24,-25 1,25-25,-25 25,25 0,-25 0,0-1,25 1,-1 0,1-25,-25-25</inkml:trace>
  <inkml:trace contextRef="#ctx0" brushRef="#br0" timeOffset="158096.0815">9525 5978,'-25'0,"50"25,-25 0,0-1,0 1,0 0,0 0,0 0,0-1,0 1,0 0,25-50,-25 0,0-24,0 24,25 0,-25 0,0 1,24-1,-24 0,25 25,-25 25,0 0,0-1,0 1,25 25,-25-25,0-1,0 1,0 0,25 0,-25-50,25 0,-25 0,0-24,24 24,-24 0,25-24,-25 24,25 0,-25 0,0 50,25 0,-25 0,0-1,0 26,0-25,25 24,-25-24,0 25,0-25,24-1,-24 1,0-50,-24 1,24-1</inkml:trace>
  <inkml:trace contextRef="#ctx0" brushRef="#br0" timeOffset="158396.8331">9103 5556,'25'0,"0"0,0 25,0-25,24 0,1 0,-1 0,1 0,0 0,-1 0,1 0,-1 0,-24 0,0 0,25 0,-26 0,-24-25,-24 25,24-25,0 1,-25-1,0 0,0 0,0-24,1 24</inkml:trace>
  <inkml:trace contextRef="#ctx0" brushRef="#br0" timeOffset="158832.3293">10220 5606,'-25'0,"50"25,-1-1,-24 1,25 0,-25 0,25-25,-25 25,25-1,-25 1,25-50,-25 1,0-1</inkml:trace>
  <inkml:trace contextRef="#ctx0" brushRef="#br0" timeOffset="159000.8366">10418 5407,'0'50,"0"-25,-25 24,25 1,0 0,-25-1,25 1,-24-25,24 24,-25 1,0 0,0-1,25-24,-25 25,1-26,24 1,-25-25,0 25,0-25</inkml:trace>
  <inkml:trace contextRef="#ctx0" brushRef="#br0" timeOffset="159288.9088">10046 5879,'25'-25,"0"25,-1 0,1 0,0-25,25 25,-1-25,26 25,-26-25,1 1,-1-1,1 25,-25 0,0-25,24 50,-24-25,-25 25,25-1,-25 1,-25 0,25 25,0-25,-25 24,0 1,25-25,-24 24,-1 1,0-25,0 24,0-24,25 0,-24 0,-1-1,0 1,0-50,0 1,25-1</inkml:trace>
  <inkml:trace contextRef="#ctx0" brushRef="#br0" timeOffset="159412.7762">10368 5928,'0'-24,"25"48,0-24,0 25,-25 0,25 0,-1 0,1-1,-25 1,25-25</inkml:trace>
  <inkml:trace contextRef="#ctx0" brushRef="#br0" timeOffset="160176.4256">10889 5507,'25'0,"0"0,0 0,-1 0,26 0,-25 0,0 0,24-25,-24 25,0 0,0 0,-50 25,25-1,-25 1,0 25,0-25,1-1,-26 1,25 25,0-25,-24-1,49 1,-25-25,25 25,25-25,0-25,-1 25,1-25,0 25,0 0,0 0,-1 0,1 0,0 25,-25 0,0 0,0 0,0 0,-25-1,25 26,-25-25,1 0,-1 24,0-24,0 0,0 0,1-25,-1 0,25-25,-25 25,25-25,0 0,-25 0,25 1,-25-26,25 25,0 0,0 1,25 48,0-24,0 25,0-25,-25 25,49-25,-24 0,0 0,0-25,24 0,-24 1,0-1,0 0,0-25,-1 25,1 1,-25-1,25-25,-25 25,0 50,0 0,0 0,0 24,-25 1,25 0,0-25,0 24,0-24,0 25,0-26,0-48,25-1,-25 0,0 0</inkml:trace>
  <inkml:trace contextRef="#ctx0" brushRef="#br0" timeOffset="160352.2249">11435 5457,'25'25,"-25"0,0 24,0 1,0-1,0 1,0 24,0 1,0-25,0 24,0 0,0 1,0-1,0-24,0-1,0 1,0 0,0-26,0 1,-25-25,0-25</inkml:trace>
  <inkml:trace contextRef="#ctx0" brushRef="#br0" timeOffset="161773.2466">11981 5457,'-25'0,"0"0,0 0,0 25,1-25,-1 25,0-1,0 1,-24 0,24 0,0 0,0-25,25-25,25 25,-25-25,25 0,0 50,-25 0,24 24,-24-24,25 25,-25-1,0 1,0 0,0-1,0 1,0 0,0-1,0-24,0 25,25-26,-25-48</inkml:trace>
  <inkml:trace contextRef="#ctx0" brushRef="#br0" timeOffset="162096.0141">11931 5655,'25'-24,"0"24,-25-25,24 25,26-25,-25 25,0 0,24-25,1 25,-25 0,0 0,24 0,-24 0,-25 25,25-25,0 25,-25 0,0-1,0 1,0 0,0 25,0-26,0 26,0 0,-25-1,25 1,0-25,0 24,0 1,-25-25,25 24,0-24,0 0,0 0,-25-50,0 25,25-25,-24 0,-1 1,25-26,-25 25</inkml:trace>
  <inkml:trace contextRef="#ctx0" brushRef="#br0" timeOffset="162400.5141">12005 5655,'0'25,"0"0,0 0,25 0,-25 24,0-24,0 0,0 0,0-50,0 0,0 0,0 0,25 1,-25-1,25 0,0 0,-1 25,1 0,0 25,0 0,-25 0,0-1,0 1,-25 0,25 0,0 0,-25-25,25 25,-25-1,1-24,-1 0</inkml:trace>
  <inkml:trace contextRef="#ctx0" brushRef="#br0" timeOffset="162644.8351">12576 5234,'25'25,"0"-25,-25 24,24-24,1 25,-25 0,25 0,-25 0,0-1,0 1,0 0</inkml:trace>
  <inkml:trace contextRef="#ctx0" brushRef="#br0" timeOffset="162868.8118">12725 5234,'0'0,"0"-25,25 25,-1 0,1 0,0 0,0 0,0 0,-1 25,1-25,-25 25,25-25,-25 24,0 1,0 0,0 0,0 0,-25-1,25 1,0 0,-25 0,25 0,-24-25,-1 0,0 0</inkml:trace>
  <inkml:trace contextRef="#ctx0" brushRef="#br0" timeOffset="163149.1005">12750 5358,'24'0,"1"0,0 0,-50 25,25-1,-25-24,25 25,-24-25,-1 25,0 0,50-50,0 25,-1 0,1-25,0 25,0 0,0-25,-1 25,-48 0,-26-49,25 74,0-25</inkml:trace>
  <inkml:trace contextRef="#ctx0" brushRef="#br0" timeOffset="163352.5156">12427 5705,'50'-25,"-25"25,49-25,-24 25,24-24,-24-1,24 0,-24 25,-1-25,1 25,-1-25,1 25,-25 0,0 0,-25 25,-25-25,0 25,0-25,-24 25,-1-25,25 25</inkml:trace>
  <inkml:trace contextRef="#ctx0" brushRef="#br0" timeOffset="163496.0828">12675 5680,'0'25,"0"0,0 0,0-1,25 26,-25-25,-25 0,25 0,0-1,0 1,0 0,0-50</inkml:trace>
  <inkml:trace contextRef="#ctx0" brushRef="#br0" timeOffset="163760.196">12750 5730,'0'0,"0"-25,24 0,1 25,0-25,0 25,0 0,-1 0,1 0,0 25,0-25,0 0,-1 0,-24 25,25-25,-25 25,-25 0,25-1,-24-24,24 25,0 0,-25 0,25 0,-25-25,25 25,-50-25</inkml:trace>
  <inkml:trace contextRef="#ctx0" brushRef="#br0" timeOffset="164504.5089">12750 5804,'24'-25,"1"25,0 0,0 0,0 0,-1 0,1 25,-25 0,-25 0,25 0,-24 0,24-1,-25-24,0 25,25-50,0 1,25-1,-25 0,25 0,-25 0,24 0,-24 1,0-1,0 0,0 0,0 0,0 50,0 0,-24 0,24 0,0 24,0 1,0 0,0-1,0-24,0 25,0-26,0 1,-25 0,25 0,-25-25,0-25,25 0,-25 25,25-25,-24 1,-1-1,25 0,25 25,-1 0,26 0,-25 0,24 0,-24 0,0 0,-25 25,25-25,-25 25,-25-1,0 1,0-25,1 25,-1 0,-25 0,25-25,1 24,-1 1,0-25,0 0,0 25,50-25,0 0,25 0,-26 0,26-25,0 25,-26-25,26 25,0 0,-26 0,26-24,-25 24,0 0,-1 0,1 0,0 0</inkml:trace>
  <inkml:trace contextRef="#ctx0" brushRef="#br0" timeOffset="164749.217">13593 5482,'25'0,"0"25,-1-25,1 0,0 0,0 24,0-24,-25 25,-25-25</inkml:trace>
  <inkml:trace contextRef="#ctx0" brushRef="#br0" timeOffset="165248.8033">13494 5606,'0'25,"0"-1,0 1,0 0,0 0,0 0,0-1,25 1,-25 0,0 0,0 0,0 0,0-1,24-48,-24-1,25 0,-25 0,25-25,0 26,0-1,-1 0,-24 0,25 25,-25 25,0 0,0 0,0-1,-25 26,25-25,-24 25,-1-26,25 1,25-50,-1 25,1-24,0-1,0 25,-25-25,25 25,-1 0,1 0,0 25,-25 0,0-1,-25 1,25 0,-25-25,1 25,24 0,-25-1,0 1,0-25,0-25,25 1,-24-1,24-25,0 25,0-24</inkml:trace>
  <inkml:trace contextRef="#ctx0" brushRef="#br0" timeOffset="165628.2773">14114 5383,'25'-25,"-1"50,-24-1,0 1,0 25,25-50,-25 25,0-1,0 1,25-25,0 0,0-25,-1 25,1-24,25-1,-25 25,0-25,-1 0,1 25,0-25,-25 50,-25 0,0 0,1 0</inkml:trace>
  <inkml:trace contextRef="#ctx0" brushRef="#br0" timeOffset="165772.3341">14114 5804,'0'-25,"25"25,-1 0,1-24,0 24,25-25,-1 0,-24 0,25 25,-25-25,-1 1,1 24,-25-25</inkml:trace>
  <inkml:trace contextRef="#ctx0" brushRef="#br0" timeOffset="165936.0533">14312 5556,'0'0,"0"25,-25 0,25 0,0 24,0-24,-24 25,24-1,-25 1,0-25,25 24,-25 1,0-25,1 24,24-24,-25-25,0 25,25-50,0 0,25 1</inkml:trace>
  <inkml:trace contextRef="#ctx0" brushRef="#br0" timeOffset="166073.225">14263 5804,'24'0,"-48"0,73 25,-24 0,0 25,0-26,-25 1,25 0,-1 0,-24 0,25-1,-25-48,0-1,25 0</inkml:trace>
  <inkml:trace contextRef="#ctx0" brushRef="#br0" timeOffset="166248.3163">14585 5333,'0'0,"25"0,0 0,0 25,-1-25,1 0,0 0,0 25,-25-1</inkml:trace>
  <inkml:trace contextRef="#ctx0" brushRef="#br0" timeOffset="166536.8985">14560 5531,'25'0,"0"0,0 0,0 0,-1-24,1 24,0 0,0 24,-25 1,0 0,-25 0,0 0,0-1,1 26,-1-25,0 0,0-1,0 1,1-25,24 25,24-25,1-25,0 25,0 0,0-25,24 25,-24-24,0 24,0-25,-1 25,1-25,-50 0,1 0,-1 25</inkml:trace>
  <inkml:trace contextRef="#ctx0" brushRef="#br0" timeOffset="167129.1624">14560 5531,'0'0,"0"25,25 0,-25 0,0 0,0 24,0 1,0-25,0 24,-25 1,25 0,0-1,-24 1,24-25,0-1,0 1,24-25,1-25,0 1,0-1,24 0,-24 0,0-24,0 24,0 0,24-25,-24 25,0 1,0-1,-1 0,-24 0,25 0,0-24,0 24,-25 0,25 0,-1 1,1-1,0 25,0 0,-25-25,25 25,-1 0,1 0,0 25,0 0,0-1,-25 1,0 0,24 0,-24 0,-24-25,24 24,-25 1,25 0,-25-25,0 0,0 0,1 0,-1 0,0 0,25-25,-25 25,25-25,-25 1,50 48,-25 1,25 0,-25 25,0-26,0 26,0-25,0 25,-25-1,25-24,0 25,0-26,0 1,0 0,0-50,0 0,25-24,-25 24,25-25,-25 1</inkml:trace>
  <inkml:trace contextRef="#ctx0" brushRef="#br0" timeOffset="167840.7824">15304 5383,'25'-25,"0"25,25 0,-25 0,24 0,-24 0,25 0,-26 0,1 0,25 0,-25 0,-1 0,-24-25,-24 25,-1-25,0 25,0 0,0 0,1-25,-1 25,25 25,-25 0,25 0,0 0,0 24,0 1,-25-1,25-24,0 25,0-1,-25-24,25 25,0-25,25-25,0-25,0 25,0-25,-1 0,1 0,25 1,-25-1,-1 0,-24 0,25 0,-25 1,-25-1,1 25,-1 0,0 0,0 0,25 25,0-1,0 1,0 25,0-25,0 24,0 26,0-26,0 1,0 24,0-24,-25 0,25-1,0 1,0-1,0-24,0 25,0-25,-24-50,24 0,-25 0,25 0,-25 1,25-1,-25 0,0-25,25 26,-24-1,-1 0,0 25,0-25,50 25,0 0,24 0,-24 0,25-25,-1 25,-24-24,25-1,-1 25,-24-25,0 25,25 0,-26 0,1 0,-25-25,-25 25</inkml:trace>
  <inkml:trace contextRef="#ctx0" brushRef="#br0" timeOffset="168240.3857">16446 5283,'0'-24,"-25"24,25 24,0 1,-25 25,25-1,-25 1,0 24,0-24,1 24,-26 1,25-1,0-24,25 0,0-26,-24 1,24 0,0 0,0-50,0 0,0-24,24 24</inkml:trace>
  <inkml:trace contextRef="#ctx0" brushRef="#br0" timeOffset="168440.594">16371 5308,'25'-25,"-25"50,25 0,-25 25,0-1,25 1,-25-1,24 1,-24 24,25 1,0-26,-25 26,0-25,0-1,25 1,-25-25,0-1,0 1,0 0,0-50,-25 25,25-25,-25 1,0-1,25 0</inkml:trace>
  <inkml:trace contextRef="#ctx0" brushRef="#br0" timeOffset="168588.5118">16247 5705,'-25'0,"50"0,0 0,0 0,24-25,-24 25,25 0,-25 0,24-25,-24 25,-25-49,25 49</inkml:trace>
  <inkml:trace contextRef="#ctx0" brushRef="#br0" timeOffset="168792.062">16694 5581,'24'0,"1"0,0 0,25 0,-26 0,1 0,0 0,0 0,0 0,-25 25,-25-25</inkml:trace>
  <inkml:trace contextRef="#ctx0" brushRef="#br0" timeOffset="168944.5544">16669 5755,'25'0,"-1"0,26 0,-25 0,24 0,1 0,-25 0,0 0,-1 0,1 0,0 0</inkml:trace>
  <inkml:trace contextRef="#ctx0" brushRef="#br0" timeOffset="169560.2915">17611 5234,'0'-25,"-24"0,-1 25,0 25,0 0,0 24,25 1,-25 0,1 24,-1 25,0-24,25-1,0 25,0-24,0-1,0-24,25-1,0 1,-1-25,1 0,25-25,-25 0,24 0</inkml:trace>
  <inkml:trace contextRef="#ctx0" brushRef="#br0" timeOffset="169992.4284">18083 5507,'0'-25,"0"50,0-1,-25 1,25 0,0 25,-25-26,25 26,-25 0,0-26,1 1,-1 25,0-25,0 0,0-25,1 24,-1-24,0-24,25-1,-25 0,25 0,0 0,0-24,25 24,-25 0,25 0,0 0,-1 25,-24 25,25-25,0 25,0 0,0 0,-1-1,1 1,-25 0,25 0,0 0,-25 0,25-1,-1-24,1 0</inkml:trace>
  <inkml:trace contextRef="#ctx0" brushRef="#br0" timeOffset="170144.1657">18256 5680,'-25'25,"25"0,-24 0,24 24,0-24,0 0,0 0,0 0,24-1,-24 1,0 0,0 0</inkml:trace>
  <inkml:trace contextRef="#ctx0" brushRef="#br0" timeOffset="170468.8185">17760 5407,'-25'0,"50"-24,0 24,0 0,0 0,-1 0,1 24,0-24,25 0,-26 0,26 0,-25 0,24 0,1 0,0 0,-26-24,1 24,0 0,0 24,0-24,-50-24,25-1,-25 25,25-25,0 0,-25 0,25 1,-25-1,25 0,0 0</inkml:trace>
  <inkml:trace contextRef="#ctx0" brushRef="#br0" timeOffset="170732.8805">18628 5631,'25'0,"0"0,0 0,0 0,-1 0,1 0</inkml:trace>
  <inkml:trace contextRef="#ctx0" brushRef="#br0" timeOffset="170832.2448">18901 5631,'25'0,"-25"24,25-24</inkml:trace>
  <inkml:trace contextRef="#ctx0" brushRef="#br0" timeOffset="170940.3316">19273 5680,'0'25</inkml:trace>
  <inkml:trace contextRef="#ctx0" brushRef="#br0" timeOffset="171388.9517">19918 5358,'-25'0,"25"25,0-1,0 1,0 25,0-1,-24-24,24 25,-25-1,0-24,0 25,-24-1,24-24,0 0,0 0,0-25,1 25,-1-25,0 0,0-25,25 0,-25 0,25 0,-25 1,25-1,0 0,0 0,0 0,25 1,0 24,0 24,0-24,0 25,-1 0,1 0,0-25,0 25,0-1,-1-24,1 25,0-25,0 0,0 0,-1-25,1 25</inkml:trace>
  <inkml:trace contextRef="#ctx0" brushRef="#br0" timeOffset="171825.0094">20017 5606,'-24'0,"24"25,0-1,0 1,-25 0,25 0,0 0,0-1,0 1,0 0,0 0,0 0,25-25,-25 25,0-50,0 0,0 0,24 0,-24 0,25 25,-25-24,25-1,-25 0,25 25,-25 25,0 0,0-1,0 1,0 0,25-50,-25 0,24 1,-24-1,25 0,0 0,0 75,-25-1,25-24,-25 0,0 0,0 25,0-26,-25-48</inkml:trace>
  <inkml:trace contextRef="#ctx0" brushRef="#br0" timeOffset="172151.8326">19621 5283,'0'0,"0"-24,24 24,1 24,0-24,25 0,-26 25,26-25,0 0,-1 0,1 25,24-25,-24 0,-25 0,24 0,-24 0,0 0,0 0,-25-25,-25 0,0 1,25-1,-25 0,0 0,25 0,0 1,-24 24</inkml:trace>
  <inkml:trace contextRef="#ctx0" brushRef="#br0" timeOffset="172404.0037">20489 5259,'24'24,"-24"1,25 0,0 25,0-1,0 1,-1-1,-24 1,25 0,0-1,-25 1,0-1,0 1,-25 0,25-1,-25 1,1 0,-26-1,25 1,-74-75,74 50,-24 0</inkml:trace>
  <inkml:trace contextRef="#ctx0" brushRef="#br0" timeOffset="172756.7585">21158 5209,'25'0,"0"0,0 0,0 25,-1-25,1 25,0-25,0 0,0 24,-1-24,1 25</inkml:trace>
  <inkml:trace contextRef="#ctx0" brushRef="#br0" timeOffset="173352.8387">21084 5457,'0'-25,"0"50,0 0,0 0,0-1,25 1,-25 0,0 0,0 0,0-1,0 1,0 0,0 0,0 0,0-1,0-48,0-1,25 0,-25 0,24 0,-24 1,25-1,0 0,0 0,0 0,-1 25,1 25,-25 0,0 0,0 0,0-1,-25-24,25 25,0 0,0 0,25-50,0 0,0 0,0 25,-1-24,1-1,0 25,0 0,0 0,-25 25,0-1,0 1,-25 0,0 0,25 0,-25-1,0 1,1 0,-1-25,25 25,-25-25,0 0,25-25,25 0,-25-24,25 24,0 0,-1-25,1 1</inkml:trace>
  <inkml:trace contextRef="#ctx0" brushRef="#br0" timeOffset="173592.6228">21779 5159,'24'-24,"1"24,0 0,0 0,0 0,-1 0,1 24,25-24,-25 0,-25 25,-25 0</inkml:trace>
  <inkml:trace contextRef="#ctx0" brushRef="#br0" timeOffset="173740.123">21704 5432,'25'25,"0"-25,0 0,-1-25,26 25,0 0,-1-25,-24 25,25 0,-26-24,1 24,0-25</inkml:trace>
  <inkml:trace contextRef="#ctx0" brushRef="#br0" timeOffset="173936.3889">21903 5259,'0'24,"0"1,0 25,0-25,0 49,0-24,0-1,0 26,-25-26,25 1,0-1,-25 1,25-25,0 0,0 0,0-75,-25 0,25 1,25 24</inkml:trace>
  <inkml:trace contextRef="#ctx0" brushRef="#br0" timeOffset="174436.1589">21927 5457,'-24'0,"-1"0,25 25,-25 0,0 24,25-24,-25 25,25-26,0 1,0 0,-24 0,48-25,-24-25,25 25,0-25,0-24,0 24,-1-25,1 25,0-24,0-1,0 1,-1 24,1-25,-25 25,25 1,-25-1,0 50,0-1,0 1,25 0,0-25,-1 0,1 0,0-25,0 25,0 0,-1 0,-24-25,25 25,-25 25,-25-25,1 25,-1 0,0 0,0-1,0 1,-24 25,24-25,0 24,-24-24,49 0,-25-25,0 25,50-25,0 0,24 0,-24-25,25 25,-26-25,26 0,0 25,-26-25,26 1,-25 24,24 0,-24-25,-25 0</inkml:trace>
  <inkml:trace contextRef="#ctx0" brushRef="#br0" timeOffset="174656.2922">22250 5085,'0'25,"0"24,0 1,0 0,0-1,0 26,-25-26,25 1,-25 24,0-24,25-1,-24 1,-1 0,0-1,-25-24,50 0,-24 0,-1-25,0 0,25-25</inkml:trace>
  <inkml:trace contextRef="#ctx0" brushRef="#br0" timeOffset="174825.0239">22324 5755,'0'0,"25"0,0 24,0 1,-1 0,1 0,0 0,0-25,0 25,-1-1,1 1,-25-50,-25 25,25-24</inkml:trace>
  <inkml:trace contextRef="#ctx0" brushRef="#br0" timeOffset="224920.346">3026 7491,'25'0,"0"0,0 0,-1 25,1-25,0 0,0 0,0 0,-1 0,1 0</inkml:trace>
  <inkml:trace contextRef="#ctx0" brushRef="#br0" timeOffset="225124.0552">2902 7888,'25'0,"0"0,0-25,24 25,-24-25,25 25,-26-25,26 25,-25-24,24 24,-24 0,0-25,0 25,-75-25,50 50,-25-25</inkml:trace>
  <inkml:trace contextRef="#ctx0" brushRef="#br0" timeOffset="225320.4294">3125 7665,'0'24,"0"1,0 0,0 0,0 24,0 1,0 0,0 24,25-24,-25-1,0 26,0-26,0 1,0-25,0 24,0-24</inkml:trace>
  <inkml:trace contextRef="#ctx0" brushRef="#br0" timeOffset="226044.2672">3076 7937,'0'25,"-25"0,25 0,-25 0,0 24,25-24,-24 25,-1-1,25-24,-25 25,25-25,0-1,25-48,0 24,-25-50,24 0,1 1,0-1,25-24,-26 24,1-24,0-1,0 26,0-1,-1 0,1 1,0-1,-25 25,25 1,-25-1,0 50,0-1,0 1,0 0,-25 25,25-26,0 1,25 0,0-25,-1 0,1 0,0-25,0 25,0 0,-1 0,-24-25,25 25,0 0,-25 25,-25 0,0 0,25 0,-24-1,-1-24,0 25,0 0,0 0,25 0,25-1,-25 1,0 0,25 0,-25 25,0-1,25 1,-25-25,0 24,0 1,0-1,0-24,0 25,0-25,0-1,0 1,-25-25,0 0,0-25,25 1,-24-1,24-25,-25 1,0-26,25 26,-25-26,25 50,0-24,0 24,0 50,0 0,0-1,-25 26,25-25,0 24,0 1,-24-25,24 24,-25-24</inkml:trace>
  <inkml:trace contextRef="#ctx0" brushRef="#br0" timeOffset="226200.8986">3597 8037,'0'0,"24"25,1-25,0 24,0-24,25 25,-26-25,-24 25,25-25,0 25,-50-25,0 0</inkml:trace>
  <inkml:trace contextRef="#ctx0" brushRef="#br0" timeOffset="227949.1383">4043 7739,'0'25,"0"0,0-1,25 26,-25 0,0-1,25 26,-25-26,0 1,0 0,0-1,25-24,-25 25,0-26,0 1,0-50,-25 1,25-1,0-25,0 1,0-1,0 0,0 1,0-1,0 25,0-24,25 24,-25 0,0 0,24 0,1 25,0 0,0 0,0 25,-1-25,1 0,0 0,0 0,0 0,-1 25,1-25,0 0,-50-25</inkml:trace>
  <inkml:trace contextRef="#ctx0" brushRef="#br0" timeOffset="228612.2722">4762 7565,'0'25,"25"0,0 0,-25 0,25-1,-25 1,25 0,-25 0,25 24,-25-24,0 0,0 0,24 0,-24-50,0-25</inkml:trace>
  <inkml:trace contextRef="#ctx0" brushRef="#br0" timeOffset="228796.2077">4986 7441,'0'25,"0"0,0 0,0 0,0-1,0 26,-25 0,25-1,-25 1,25-1,-25 26,1-26,-1 1,0 0,0-1,0-24,25 25,-25-25,25-1,-24 1,-1-25</inkml:trace>
  <inkml:trace contextRef="#ctx0" brushRef="#br0" timeOffset="229109.2715">4663 7937,'0'-24,"25"24,0 0,24 0,-24-25,25 25,0-25,-1 0,1 0,-25 1,24 24,-24-25,25 25,-26 0,1 25,0-1,-25 1,0 0,0 0,-25 24,25-24,-25 25,25-25,-24 24,-1 1,25 0,-25-26,0 1,25 25,0-25,-25-1,25 1,-24-25,-1 0,25-25,-25 1,0-26</inkml:trace>
  <inkml:trace contextRef="#ctx0" brushRef="#br0" timeOffset="229240.1129">4961 7937,'25'0,"-25"25,25-25,-25 25,24 0,1 0,0-25</inkml:trace>
  <inkml:trace contextRef="#ctx0" brushRef="#br0" timeOffset="230288.9227">5854 7466,'-25'0,"0"25,0-25,1 25,-1 0,-25-1,25 1,-24 25,24-25,0-1,-24 1,49 0,-25 0,25-50,25 0,-25 0,24 1,1-1,0 25,-25-25,25 25,0 25,-1-25,-24 25,25-1,-25 26,25-25,-25 24,0 1,0 24,0-24,-25 0,25-1,0-24,0 0,0 25,-25-75,25 0</inkml:trace>
  <inkml:trace contextRef="#ctx0" brushRef="#br0" timeOffset="230604.4412">5755 7689,'0'0,"24"0,-24-24,25 24,0 0,0-25,0 25,0 0,24 0,-24 0,0 0,0-25,24 25,-24 0,0 0,0 0,-1 0,1 0,-25 25,25-25,-25 25,0-1,0 1,0 0,0 0,0 24,-25 1,25 0,-25-1,25 1,0-25,-24 24,24-24,-25 25,25-25,0-1,-25 1,0-25,0 0,25-25,-24 1,-1-1,0-25,0 25,0-24,1-1</inkml:trace>
  <inkml:trace contextRef="#ctx0" brushRef="#br0" timeOffset="230868.099">5854 7764,'0'74,"0"-148,0 173,25-74,-25 24,0-24,0 0,0 0,0-50,0-25,0 26,25-1,-25-25,24 25,-24 1,25 24,0-25,0 50,-25-1,25 1,-25 0,0 0,0 0,-25-1,25 1,-25 0,25 0,-25-25,25 25,-25-25,-24-50</inkml:trace>
  <inkml:trace contextRef="#ctx0" brushRef="#br0" timeOffset="231108.3971">6499 7193,'0'25,"0"0,25-25,-25 25,0 0,0 24,0-24,0 25,24-26,-24 1,0 0,-24-50</inkml:trace>
  <inkml:trace contextRef="#ctx0" brushRef="#br0" timeOffset="231363.851">6548 7144,'0'0,"25"-25,0 25,0 0,0 0,-1 0,1 0,-25 25,25-25,0 0,-25 25,0-1,0 1,0 0,0 0,0 0,0-1,0 1,0 0,0 0,0 0,-25-1,0-24</inkml:trace>
  <inkml:trace contextRef="#ctx0" brushRef="#br0" timeOffset="231684.5936">6548 7293,'25'0,"0"0,0 0,0 0,-1 0,-48 24,-1 1,0 0,25 0,-25-25,25 25,25-25,0-25,0 25,-1-25,1 25,-25-25,0 50,-25-25,25 25,-24 0</inkml:trace>
  <inkml:trace contextRef="#ctx0" brushRef="#br0" timeOffset="231847.9771">6276 7665,'0'0,"24"-25,1 25,0 0,0-25,24 25,1-25,0 0,-1 25,1-24,-1-1,1 25,0-25,-1 25,1 0,-25-25,24 25,-24 0,-25 25,-25-25,1 25,-1-25,0 25</inkml:trace>
  <inkml:trace contextRef="#ctx0" brushRef="#br0" timeOffset="232029.0582">6548 7565,'-24'25,"24"0,24 0,-24 0,0-1,0 26,0-25,0 24,0-24,0 25,0-25,0-1,0 1,0 0,0-50</inkml:trace>
  <inkml:trace contextRef="#ctx0" brushRef="#br0" timeOffset="232284.5616">6573 7689,'0'-24,"0"48,25-73,0 24,0 25,-1 0,1 0,0 0,0 0,0 0,-1 0,1 0,0 25,-25 0,0-1,-25 1,25 0,0 0,0 0,0-1,-25 1,25 0,0 0,0 0,-24-1</inkml:trace>
  <inkml:trace contextRef="#ctx0" brushRef="#br0" timeOffset="233080.5944">6623 7739,'25'0,"-1"0,1 25,0-25,0 0,0 25,-50-1,25 1,-25-25,0 25,0 0,50-50,-25 0,25 25,-25-25,25 1,0-1,-25 0,0 0,0 0,-25 1,0 48,0-24,25 25,0 0,0 0,0 24,0-24,0 0,0 25,0-26,0 1,-25 0,25 0,0 0,0 0,0-1,-24-24,24-24,-25 24,0-25,25 0,-25 25,50-25,0 25,0 0,-1 0,1 0,0-25,0 25,0 0,-1 0,1 0,0 0,-50 0,25 25,-25-25,1 25,-1 0,-25 0,25-1,1 26,-26-25,25 0,0-25,1 24,-1-24,25 25,25-25,-1 0,1 0,25-25,-25 25,24-24,1 24,-25 0,24-25,1 25,-25-25,24 25,-24 0,0-25,0 25,-25 25,-25-25,0 0,0 0</inkml:trace>
  <inkml:trace contextRef="#ctx0" brushRef="#br0" timeOffset="233785.1659">7466 7342,'0'-25,"0"50,0 0,-25-25,25 25,0 0,-24-25,24 24,-25-24,25 25,-25 0,0 0,0 0,25-1,-24-24,24 25,-25-25,25 25,0-50,25 25,-1-25,1 25,-25-24,25 24,0 0,-25 24,25-24,-25 25,0 0,0 0,-25 0,0 24,25-24,-25 0,0 0,25-1,-24 1,24 0,24-25,1 0,0 0,-25 25,25-25,-25 25,25-1,-25 1,0 0,0 0,0 0,-25 0,25-1,0 1,-25 0,25-50,0 0,25 1</inkml:trace>
  <inkml:trace contextRef="#ctx0" brushRef="#br0" timeOffset="233960.8187">7615 7392,'25'25,"-25"-1,0 1,0 25,0-1,0 1,-25 24,25 1,0-26,0 26,0-26,0 26,-25-25,25-26,0 1,25 0,-25-50,0 0,0-24,0 24</inkml:trace>
  <inkml:trace contextRef="#ctx0" brushRef="#br0" timeOffset="234208.4079">7714 7417,'25'0,"0"24,-25 1,25 0,-25 0,0 0,0 24,0-24,0 25,0-1,0 1,0-1,0 1,0 0,0-1,0 1,0-25,0 0,0-1,0 1,-25-74,0 24</inkml:trace>
  <inkml:trace contextRef="#ctx0" brushRef="#br0" timeOffset="234356.5934">7615 7739,'25'0,"0"0,-1 0,1-25,0 25,0 0</inkml:trace>
  <inkml:trace contextRef="#ctx0" brushRef="#br0" timeOffset="234505.0925">7590 7913,'25'24,"0"-24,0-24,-1 24,1 0,0 0,0 0,0-25,-50 50</inkml:trace>
  <inkml:trace contextRef="#ctx0" brushRef="#br0" timeOffset="234679.7276">7441 8186,'25'0,"0"0,0 0,24-25,-24 25,25 0,-1 0,-24 0,25 0,-1 0,1 0,0 0,-26 0,26 0,-25 0,0 0</inkml:trace>
  <inkml:trace contextRef="#ctx0" brushRef="#br0" timeOffset="235124.5993">8434 7317,'0'25,"0"0,24 0,-48 24,24 1,0 0,-25-1,25 1,-25-1,0 1,0 0,25-1,-49-24,49 0,-25 0,0-1,0-24,1 0,-1 0,0-24,0-1,25-25,-25 25,25 1,25-1,-25-25,25 50,-25-25,25 25,0 0,-1 0,1 0,25 25,-25-25,-1 25,1 0,0 0,0-1,0 1,-1 0,1-25,-25 25,25-25</inkml:trace>
  <inkml:trace contextRef="#ctx0" brushRef="#br0" timeOffset="235268.053">8558 7689,'0'25,"0"0,0 0,0 24,0-24,0 25,0-25,24 24,-24-24,0 0,0 0,0 0,0-1</inkml:trace>
  <inkml:trace contextRef="#ctx0" brushRef="#br0" timeOffset="235592.0653">8111 7268,'25'0,"0"0,0 0,24 0,-24 0,25-25,-1 25,-24 0,25 0,-1 0,-24 0,25 0,-26 0,1 0,0 0,0 0,-25-25,-25 0,0 1,25-1,-25 0,1 0,-1 0,25 1</inkml:trace>
  <inkml:trace contextRef="#ctx0" brushRef="#br0" timeOffset="235804.2023">8930 7913,'0'24,"0"1,-50-50</inkml:trace>
  <inkml:trace contextRef="#ctx0" brushRef="#br0" timeOffset="235968.0717">9227 7838,'25'0,"0"0,-25-25</inkml:trace>
  <inkml:trace contextRef="#ctx0" brushRef="#br0" timeOffset="236084.4728">9451 7764,'24'0,"1"0,0 25</inkml:trace>
  <inkml:trace contextRef="#ctx0" brushRef="#br0" timeOffset="236188.3285">9748 7764,'25'25,"0"-25,0 0</inkml:trace>
  <inkml:trace contextRef="#ctx0" brushRef="#br0" timeOffset="236324.4111">10120 7838,'0'25,"0"0,0 0,0-1,0 1,-24 0,-1 0,0 0</inkml:trace>
  <inkml:trace contextRef="#ctx0" brushRef="#br0" timeOffset="236832.0343">10889 7367,'-25'-25,"25"0,0 50,0 0,0 0,-24 24,24 1,-25 0,0-1,0 1,0-1,1 26,-1-26,0-24,0 25,0-25,1-25,-1 0,0-25,25 0,0 0,0-24,0 24,0-25,25 25,0 1,-25-1,24 25,1-25,0 25,0 0,0 25,-1-25,1 25,0-1,0 1,-25 0,25 0,-1 0,1-25,0 24,-25 1,25-25</inkml:trace>
  <inkml:trace contextRef="#ctx0" brushRef="#br0" timeOffset="237252.8165">11013 7590,'0'25,"0"0,0 0,0-1,0 1,0 0,0 0,0 0,0 24,0-24,0 0,25-25,-25-25,0 0,0 0,25 1,-25-26,25 0,-25 26,24-1,-24 0,25 25,-25 25,0 0,0-1,0 26,0-25,0 24,0-24,0 0,0 0,25-25,-25-25,25 25,0-25,-25-24,25 24,-1 0,-24-25,25 50,-25-24,25 24,-25 24,0 1,0 25,0-25,0 24,0-24,25 0,-25 0,0-1,0 1,0-50,-25 1</inkml:trace>
  <inkml:trace contextRef="#ctx0" brushRef="#br0" timeOffset="237584.5532">10542 7218,'25'0,"0"0,-1 0,1 0,25 0,-25 0,49 0,-24 0,-1 0,26-25,-26 25,1 0,-1 0,1 0,0 0,-1 0,-24 25,0-25,0 0,-25-25,-25 25,0-24,25-1,-25 0,1 0,-1 0,0-24,-25 24,25 0,25-24</inkml:trace>
  <inkml:trace contextRef="#ctx0" brushRef="#br0" timeOffset="237915.806">11857 7069,'24'-24,"1"48,0-24,0 25,0-25,-1 0,-24 25,25-25,0 0,-25 25,0 0,-25-25,0 24</inkml:trace>
  <inkml:trace contextRef="#ctx0" brushRef="#br0" timeOffset="238436.8035">11757 7268,'0'25,"25"-25,-25 24,0 1,25 25,-25-25,0 24,0-24,0 0,0 24,0-24,0 0,0 0,0 0,0-1,0-48,25-1,-25-25,25 25,-25-24,24-1,1 1,0 24,0 0,0 0,-1 25,1 25,-25 0,0 24,-25-24,25 25,0-25,0-1,0 1,0 0,25-25,0-25,0 25,0-25,-1 1,1 24,-25-25,25 25,-25 25,0-1,-25 1,25 0,-25 0,1 0,24-1,-25 1,0-25,25 25,-25-25,0 0,25-25,0 0,0-24,0 24,25-25,-25 1,25-1,0 1,0 24,-1-25</inkml:trace>
  <inkml:trace contextRef="#ctx0" brushRef="#br0" timeOffset="238656.3056">12502 7020,'-25'0,"50"0,-1-25,1 50,0-25,0 0,0 0,-1 0,1 0,0 0,0 0,0 25,-50-25,25 24,-25 1,0 0,-24 25,24-26</inkml:trace>
  <inkml:trace contextRef="#ctx0" brushRef="#br0" timeOffset="238808.2104">12402 7342,'25'0,"-50"0,75 0,-25-25,0 25,24-24,-24 24,25-25,-26 25,1-25,0 25,0 0,0 0,-25-25,-25 25,0 0</inkml:trace>
  <inkml:trace contextRef="#ctx0" brushRef="#br0" timeOffset="238972.3867">12576 7119,'0'25,"0"-50,0 75,25-26,-25 26,0 0,0-1,25 1,-25 24,0-24,0 24,-25 1,25-26,0 26,0-26,-25-24,25 0,0-50,0 0,25-24,-25-1</inkml:trace>
  <inkml:trace contextRef="#ctx0" brushRef="#br0" timeOffset="239504.5299">12576 7268,'0'0,"0"25,-25-1,0 26,1 0,24-1,-25 1,0 24,25-49,0 25,0-26,0 1,25 0,-25-50,25 25,-1-25,1-24,0-1,0 1,0-1,24-24,-24-1,0 26,0-26,-1 26,1-1,0 0,0 26,-25 48,-25 26,25-25,0 0,0-1,0 1,25-25,-25 25,25-25,-1 0,1 0,0-25,0 25,0-25,24 25,-24-24,0 24,0 0,-25 24,-25-24,0 25,25 0,-25 0,-24 0,24 24,-25-24,1 25,24-26,-25 26,25-25,1 0,24-1,24-24,1 0,0 0,0-24,24-1,-24 25,25-25,-1 0,-24 0,0 1,25 24,-26-25,1 25,0-25,-50 0,0 25,1 0,-1-25,-25 25</inkml:trace>
  <inkml:trace contextRef="#ctx0" brushRef="#br0" timeOffset="239705.3665">12948 7020,'0'-25,"25"50,-25 0,0-1,0 26,0 24,0-24,0 24,-25 1,25-1,-25 1,0-26,1 26,24-26,-50 1,25-1,0 1,1-25,-1 0,25-1,-25-24,25-24,-25 24,25-50,0 25</inkml:trace>
  <inkml:trace contextRef="#ctx0" brushRef="#br0" timeOffset="239856.926">13022 7689,'25'25,"-50"-50,75 75,-25-25,0 0,-1-1,1 1,0 0,0 0,0 0,0-1,-50-73,25 24</inkml:trace>
  <inkml:trace contextRef="#ctx0" brushRef="#br0" timeOffset="239996.1179">13543 7863,'0'25,"25"0,-50-50,-24-25,49 25</inkml:trace>
  <inkml:trace contextRef="#ctx0" brushRef="#br0" timeOffset="285236.2172">1339 9277,'-24'25,"48"-25,1 25,0-25,0 24,0-24,-1 25,1 0,-50 0</inkml:trace>
  <inkml:trace contextRef="#ctx0" brushRef="#br0" timeOffset="285495.9059">1240 9674,'25'-25,"0"25,0 0,-1 0,1 25,0-25,-25 25,0-1,25 1,-25 25,-25-1,25 1,0-25,-25 24,25-24,0 0,0 0,0-50,25-25,-25 26,25-26,-25 0,25 1,-1-1,-24 1,25-1,-25 0,25 26,0-26</inkml:trace>
  <inkml:trace contextRef="#ctx0" brushRef="#br0" timeOffset="285652.2949">1563 9376,'24'0,"1"0,0 0,-25-25,25 25,0 0,0 0,-1-24,1 24,0 0,0-25,0 25</inkml:trace>
  <inkml:trace contextRef="#ctx0" brushRef="#br0" timeOffset="285940.0867">1761 9401,'-25'0,"25"25,0 0,0-1,0 1,0 0,25 25,-25-1,0-24,0 25,0-1,0 1,0-25,0 24,0-24,0 0,0-50,25 0,-25 0,0 1,25-1,-25 0,25 0,-1 0,-24 1,25 24,0-25</inkml:trace>
  <inkml:trace contextRef="#ctx0" brushRef="#br0" timeOffset="286116.5288">1637 9550,'-25'25,"25"-1,0 1,25 25,-25-25,0 24,0-24,0 25,0-1,0-24,0 25,0-26,0 1,-25 0,25 0</inkml:trace>
  <inkml:trace contextRef="#ctx0" brushRef="#br0" timeOffset="286312.0764">1513 10021,'25'25,"-25"-50,25 25,-1 0,1 0,25 0,-25-25,24 25,1 0,-25 0,24-25,-24 25,0 0,0 0,0 0,-1 0,-24-24,0-1,25 25</inkml:trace>
  <inkml:trace contextRef="#ctx0" brushRef="#br0" timeOffset="286432.3676">2282 9798,'25'25,"-25"-1,0 1</inkml:trace>
  <inkml:trace contextRef="#ctx0" brushRef="#br0" timeOffset="286559.7064">2282 9971,'25'0,"-25"25,25 0</inkml:trace>
  <inkml:trace contextRef="#ctx0" brushRef="#br0" timeOffset="301156.6255">3324 9351,'-25'0,"50"25,0-25,-1 0,1 0,0 0,0 0,24 0,-24-25,25 25,-25-24,24-1,-24 25,0 0,0 0,-25-25,0 50,-25 0,25-1,-25 26,0 0,0-1,1 1,-1-1,-25 1,25 0,1 24,-1-49,25 24,-25-24,25 0,-25 0,25 0,0-50,0 0,0 0,0-24</inkml:trace>
  <inkml:trace contextRef="#ctx0" brushRef="#br0" timeOffset="301301.0358">3522 9525,'25'0,"-25"25,0 0,25 24,-25-24,0 25,0-1,0-24,-25 25,25-1,0 1,0-1,0-24,0 25,-25-50</inkml:trace>
  <inkml:trace contextRef="#ctx0" brushRef="#br0" timeOffset="301440.2899">3646 9674,'0'25,"25"-1,0 1,0 0,0 0,-1 0,-24-1,25 1,0 0,0 0,0 0,-1-1</inkml:trace>
  <inkml:trace contextRef="#ctx0" brushRef="#br0" timeOffset="301760.6559">4018 9426,'0'0,"0"-25,25 50,-25 0,0-1,25 1,-25 0,25 49,-25-24,0 0,0-1,0-24,25 0,-25 0,0-1,0 1,24-25,-24 25,25-25,-25 25,25-25,-25 25,25-25,0 24,-25-48,0-1</inkml:trace>
  <inkml:trace contextRef="#ctx0" brushRef="#br0" timeOffset="301929.1066">4192 9426,'0'25,"0"-1,0 1,0 25,0-1,0 1,0 0,0-1,0 26,0-26,-25 1,25-1,-25-24,25 25,-24-25,24 0,-25-25,-50-50,51 50</inkml:trace>
  <inkml:trace contextRef="#ctx0" brushRef="#br0" timeOffset="302065.167">3845 9723,'25'-24,"-1"24,1-25,0 25,0 0,0 0,24-25,1 25,-1 0,-24-25,25 0,-25 25,-1-24</inkml:trace>
  <inkml:trace contextRef="#ctx0" brushRef="#br0" timeOffset="302228.1814">4341 9227,'25'0,"-1"25,1-25,0 25,0-25,-25 25,25 0,-25-1,-75-24,75 25</inkml:trace>
  <inkml:trace contextRef="#ctx0" brushRef="#br0" timeOffset="302616.573">4341 9525,'0'0,"-25"0,50 0,0-25,-1 0,1 1,0 24,0-25,0 0,-1 25,1 0,0 0,-25 25,0 0,0-1,0 1,-25 25,25-25,-25 24,1 1,-1-1,0-24,0 25,25-25,-25-1,25 1,0-50,0 1,0-1,0 0,25 0,-25-24,25 24,0 0,0 0,-25 0,24 25,1-24,0 24,-25-25,25 50,0-25,-25 24,24-24,1 25,-25 0,0 0,0 24,0-24,0 0,0 25,-25-26,25 26,-24-25,-1 0,0-1,0 1,0-25,1-25</inkml:trace>
  <inkml:trace contextRef="#ctx0" brushRef="#br0" timeOffset="302920.6427">4911 9227,'25'0,"0"25,0-25,0 25,-1-25,1 0,-25 25,0 0</inkml:trace>
  <inkml:trace contextRef="#ctx0" brushRef="#br0" timeOffset="303176.0641">4812 9500,'0'-25,"25"25,0 0,0 0,-1 0,1 25,0-25,0 25,-25 25,25-26,-25 26,0 0,0 24,0-24,0-1,-25 1,25-25,0-1,0-48,25-26,-25 0,0 1,24-1,-24-24,0 24,0-49,0 25,25-1</inkml:trace>
  <inkml:trace contextRef="#ctx0" brushRef="#br0" timeOffset="303512.5052">5159 9103,'0'0,"0"25,0 0,0 0,0 24,-24 1,24-25,0 24,0 1,0 0,0-1,0 1,0-25,0-1,24-48,-24-1,0-25,0 25,0-24,0-1,25-24,-25 24,25 1,-25 24,25-25,0 25,-1 25,-24 25,0 0,25 0,-25 0,0 24,0-24,0 25,0-26,0 26,0-25,0 0,25-25,-25 24,25-24,0 0,-1 0,-24-24,25 24,0-25,-25 0</inkml:trace>
  <inkml:trace contextRef="#ctx0" brushRef="#br0" timeOffset="303760.7071">5209 9699,'-25'0,"50"0,0-25,0 0,-1 0,1 0,0 1,0 24,0 0,-1 24,-48 1,24 0,0 25,-25-26,0 1,0 0,0 25,1-26,-1 26,0-25,0 0,0-1,1-24,-1 0,0-24,0 24</inkml:trace>
  <inkml:trace contextRef="#ctx0" brushRef="#br0" timeOffset="303925.1056">5085 9674,'0'0,"25"25,0-1,-1 1,1 0,0 0,0 0,0-1,24 1,-24 0,0 0,24-25,-24 25,0-25,0 24,0-24,-1 25,1-25,-50-25</inkml:trace>
  <inkml:trace contextRef="#ctx0" brushRef="#br0" timeOffset="314856.7201">6400 9252,'0'-25,"0"50,0 0,0 0,24 0,-24 24,0 1,-24-25,24 24,-25 1,25-1,-25 1,0 0,0-1,25-24,-24 0,-1 24,0-24,0 0,0-25,1 0,-1 0,0-25,25 0,-25 1,25-26,0 25,0-24,0 24,0 0,0 0,0 0,0 1,25 24,0-25,0 25,-1 25,1-25,0 24,0 1,0 0,-1 25,1-26,0 1,0 0,0 0,-1 0,1-1,0 1,0 0,0-25,-25 25</inkml:trace>
  <inkml:trace contextRef="#ctx0" brushRef="#br0" timeOffset="315377.1647">6697 9674,'-25'0,"25"25,0-1,0 26,0-25,0 0,0 24,0-24,0 25,0-26,0 1,25-25,-25 25,0 0,0-50,0 0,0 0,-25-24,25 24,0-25,0 26</inkml:trace>
  <inkml:trace contextRef="#ctx0" brushRef="#br0" timeOffset="315540.4396">6672 9550,'25'0,"-25"25,25-25,0 24,0-24</inkml:trace>
  <inkml:trace contextRef="#ctx0" brushRef="#br0" timeOffset="316524.2897">6722 9550,'0'-25,"0"0,0 50,-25-25,25 25,0 0,0-1,0 1,0 0,0 0,0 0,0-1,0 1,0 0,0 0,0-50,0 0,0 0,25 1,-25-1,0 0,0 0,0 0,0 1,0-1,0 0,0 0,0 50,0 0,0 24,0-24,-25 0,25 0,0 24,0-24,0 0,0 0,0 0</inkml:trace>
  <inkml:trace contextRef="#ctx0" brushRef="#br0" timeOffset="316944.6406">6127 9103,'-25'-24,"50"24,24 0,-24 0,25 0,-1 0,1 0,0 24,-1-24,1 0,-1 0,1 0,0 0,-26-24,1 24,0 0,0 0,0 0,-25-25,-25 0,0 0,0 0,0 0,25 1,-24-1,-1-25,-25-24</inkml:trace>
  <inkml:trace contextRef="#ctx0" brushRef="#br0" timeOffset="317269.1137">7218 9773,'0'25,"0"0,0-1,0 1,0 0,0 0,0 0,-25-1,25 26,-24-25,-1-25</inkml:trace>
  <inkml:trace contextRef="#ctx0" brushRef="#br0" timeOffset="317557.0281">7491 9699,'25'0,"0"0,-25-25,24 25,1 0,0 0,0 0,0-25,-1 25,-73-25,74 25</inkml:trace>
  <inkml:trace contextRef="#ctx0" brushRef="#br0" timeOffset="317695.8064">7987 9649,'25'25,"-25"0,25-25,-25 24,-25-48</inkml:trace>
  <inkml:trace contextRef="#ctx0" brushRef="#br0" timeOffset="318560.5037">8384 9624,'25'0,"0"0</inkml:trace>
  <inkml:trace contextRef="#ctx0" brushRef="#br0" timeOffset="318788.5639">8731 9798,'-25'0,"50"25,-25-1,0 1,0 0,-25 0,25 0,0-1,-24 1,-1 25,0-25,25 0,-25-1</inkml:trace>
  <inkml:trace contextRef="#ctx0" brushRef="#br0" timeOffset="319232.1081">9327 9277,'0'-25,"-25"0,50 50,-25 25,0-25,-25 24,25 26,-25-26,25 26,-25-26,0 26,1-26,-1 1,0-25,0-1,0 1,25 0,-24-25,-1 0,25-25,-25 25,25-25,-25 1,25-26,-25 25,25-24,0-1,25 25,-25 0,25 1,-25-1,25 25,0 0,-1 0,1 0,0 25,0-1,0 1,-1 0,1 0,0 0,0-1,0 1,-1 0,1 0,0-25,-25 25,25-25</inkml:trace>
  <inkml:trace contextRef="#ctx0" brushRef="#br0" timeOffset="319536.8004">9525 9599,'0'25,"0"25,0-25,0-1,0 26,0 0,0-26,0 1,0 0,0 0,0 0,0-1,0-48,0-1,0 0,0-25,0 26,0-26,0 25,0-24,25-1,-25 25,25 0,-1 1,1 24,0 0,0 24,0-24,-1 0,1 25,0-25,-50 0</inkml:trace>
  <inkml:trace contextRef="#ctx0" brushRef="#br0" timeOffset="319844.1246">8905 9054,'25'0,"-1"0,26 25,-25-25,25 0,-1 0,1-25,24 25,-24 0,-1 0,26-25,-26 25,-24 0,25 0,-1-25,-24 25,0 0,-25-25,-25 25,0-25,25 1,-24 24,-1-25,-25 0,25 0,1 0,-26 1</inkml:trace>
  <inkml:trace contextRef="#ctx0" brushRef="#br0" timeOffset="320629.0436">10195 9054,'0'-25,"0"50,0 0,-25-25,25 24,-25 1,0 0,1 0,-1-25,25 25,-25-25,0 24,0 1,50-50,0 25,0 0,0 0,-1 0,1 0,0 0,0 0,0 0,-25 25,0 0,0 0,-25 0,25 24,-25-24,0 0,25 24,-25-49,1 25,-1 0,50-25,-1 0,1 0,-25 25,25 0,-25-1,0 1,0 0,0 0,0 24,-25-49,25 25,0 0,0 0,-25-50,25 0</inkml:trace>
  <inkml:trace contextRef="#ctx0" brushRef="#br0" timeOffset="320808.6104">10319 9178,'25'0,"-25"-25,24 25,1 0,0 0,0-25,0 25,-1 0,1 0,0 0,-50 0,25 25,-49-50,24 50,0 0</inkml:trace>
  <inkml:trace contextRef="#ctx0" brushRef="#br0" timeOffset="320960.1679">10244 9451,'25'24,"-50"-48,75 48,-25-24,0 0,-1-24,1-1,0 0,25 25,-26-25,1 0,0 1,0-1,0 0,-1 0,-24 0,-49 1</inkml:trace>
  <inkml:trace contextRef="#ctx0" brushRef="#br0" timeOffset="321173.398">10344 8954,'0'25,"0"0,24 0,-24 25,25-1,-25 1,25-1,0 26,0-1,-1 1,-24-1,25-24,0 24,-25 0,25-24,0-25,-25 24,24-24,1-25,-25-25,0 1,0-26,0 0</inkml:trace>
  <inkml:trace contextRef="#ctx0" brushRef="#br0" timeOffset="321317.1472">10666 9302,'-25'25,"0"-25,25 24,-24 1,24 0,-25 25,0-26,0 1,0 25,1-25,-1 24,0-24,0 0,0-25,1-25</inkml:trace>
  <inkml:trace contextRef="#ctx0" brushRef="#br0" timeOffset="321457.1617">10418 8806,'25'24,"-25"1,25 0,-1-25,-24 25,25 0,0-1,-25 1</inkml:trace>
  <inkml:trace contextRef="#ctx0" brushRef="#br0" timeOffset="321920.6048">10840 9178,'-25'25,"25"-1,0 1,0 0,0 0,0 24,0-24,0 0,25 0,-25 0,0-1,24-24,-24 25,25-25,-25-25,25 25,0-24,0-1,-1 0,1 0,0 25,-25-25,25 25,-25-24,-25-1,0 0,0 0,25 0,-24 1,24-1,0 0,0 0,-25 0,25 1,0 73,25-24,-25 0,0 24,0 1,24 24,-24-24,0 49,0-24,-24-1,24 0,0-24,0 24,0-49,0 25,24-50,-24-25,0-25,0 1,25-26,-25 1</inkml:trace>
  <inkml:trace contextRef="#ctx0" brushRef="#br0" timeOffset="322660.8991">11112 9079,'0'0,"0"24,0 1,0 0,25-25,-25 25,25 0,0-1,0 1,24-25,-24 0,0-25,0 25,24-24,-24 24,-25-25,25 25,-25-25,-25 0,0 25,25-25,-24 25,-1 0,0-24,25-1,-25 25,25-25,-25 25,25 25,0 0,0-1,0 26,0 0,0-1,0 1,0-1,0 1,0 0,0-1,0-24,0 0,0 24,0-24,-24-25,-1 0,25-25,-25 25,25-24,-25-1,25 0,-25 25,0-25,1 25,24-25,0 50,24-25,1 0,25 0,-25 0,0 0,24 0,-24 0,25-25,-26 25,1 0,25 0,-25 0,-1 0,-24 25,-24 0,24 0,-25-25,0 25,-25-1,26 1,-26 25,0-25,26-1,-26-24,25 25,0-25,50 0,0 0,0-25,24 25,1 0,-25 0,24-24,-24 24,0 0,0 0,24 0,-49 24,25-24,0 0,-50 0,0 0,1 0</inkml:trace>
  <inkml:trace contextRef="#ctx0" brushRef="#br0" timeOffset="327196.2906">11832 9103,'0'-24,"25"24,-1 0,1 0,0 0,0 0,0-25,-1 25,1 0,0 0,0 0,-50 0,25 25,-25-1</inkml:trace>
  <inkml:trace contextRef="#ctx0" brushRef="#br0" timeOffset="327368.7903">11708 9451,'25'0,"-1"0,1-25,25 25,-1-25,1 0,-25 0,24 25,1-24,-25-1,24 25,-24-25,0 25,0-25,0 25,-50 0,0 25</inkml:trace>
  <inkml:trace contextRef="#ctx0" brushRef="#br0" timeOffset="327549.2986">11981 9153,'0'25,"0"0,0-1,-25 26,25 0,-25-1,25 1,-25 24,25-24,-25-1,25 1,-24 0,24-1,0-24,0-75</inkml:trace>
  <inkml:trace contextRef="#ctx0" brushRef="#br0" timeOffset="327792.6272">11981 9401,'0'0,"24"0,-24 25,0 0,0 24,-24-24,24 25,0-26,0 26,0-25,24 0,-24-1,25-24,0 0,0 25,0-50,-1 25,1 0,25-24,-25 24,0-25,-1 25,1 0,0-25,0 0,-25 0,-25 1,25-1</inkml:trace>
  <inkml:trace contextRef="#ctx0" brushRef="#br0" timeOffset="327937.1703">12576 9500,'0'25,"0"0,0 0,0-1,0 1,-25 0,25 0,-25 0</inkml:trace>
  <inkml:trace contextRef="#ctx0" brushRef="#br0" timeOffset="328736.6986">12526 8806,'0'24,"0"1,0 0,0 0,0 24,25-24,-25 0,25-25,-25 25,25 0,0-25,-1 0,-73-75,74 50</inkml:trace>
  <inkml:trace contextRef="#ctx0" brushRef="#br0" timeOffset="329020.3335">12774 8731,'0'-25,"0"50,-24-25,24 25,0 0,0 0,-25 24,25-24,-25 25,25-26,-25 1,25 25,-25-25,1 0,-1-1,0-24,0 25,0-25,1 0,24-25,24 1,1-1,0 25,25-25,-26 25,1 0,0-25,25 25,-26 0,1 0,0 0,0 0,0-25,-50 50,0-25,0 25,0 0,1 0</inkml:trace>
  <inkml:trace contextRef="#ctx0" brushRef="#br0" timeOffset="329192.6469">12477 9327,'0'0,"25"0,-1 0,1-25,25 25,-25-25,24 0,-24 0,25 25,-26-24,26-1,-25 25,0-25,-1 25,-24-25,-74-24</inkml:trace>
  <inkml:trace contextRef="#ctx0" brushRef="#br0" timeOffset="329369.1413">12626 9054,'24'25,"-24"-1,0 1,0 25,0-1,0 1,0-25,0 49,-24-24,24-1,-25 1,0 0,0-26,25 26,-25-25,1 24,-1-49,0 25,0-25,25-25,0 1</inkml:trace>
  <inkml:trace contextRef="#ctx0" brushRef="#br0" timeOffset="329532.4987">12601 9401,'25'25,"-1"-25,1 25,-25-1,25-24,0 25,24 0,-24 0,0 0,0-1,0-24,-25 25,24-25,-48 0</inkml:trace>
  <inkml:trace contextRef="#ctx0" brushRef="#br0" timeOffset="329895.9697">13345 9351,'0'25,"25"0,-25 0,0 0,0-1,-25 1,25 0,0 0,0 0,-25-25</inkml:trace>
  <inkml:trace contextRef="#ctx0" brushRef="#br0" timeOffset="330220.2246">13519 8954,'24'0,"1"0,0 0,0-24,0 24,-1 0,1-25,25 25,-25 0,-1 0,26-25,-25 25,0 0,-1 0,1 25,-25 0,0-1,-25 1,25 0,-24 0,24 0,0 0,-25-1,25 1,0 0,-25-25,25 25,0 0,0-1,-25-24</inkml:trace>
  <inkml:trace contextRef="#ctx0" brushRef="#br0" timeOffset="330500.1119">13692 9128,'25'0,"-25"-25,25 25,0 0,-1 0,1 25,-50-25,25 25,0 0,-24-25,24 25,-25-25</inkml:trace>
  <inkml:trace contextRef="#ctx0" brushRef="#br0" timeOffset="330652.2762">13717 9327,'-25'0,"50"-25,0 25,-25-25,25 25,-1-25,1 25,-25-25,25 25,-25-24,-25-1,25 0</inkml:trace>
  <inkml:trace contextRef="#ctx0" brushRef="#br0" timeOffset="331468.6029">13717 9079,'0'0,"-25"0,25 24,0 1,0 0,0 25,0-26,0 26,0 0,0-1,0 1,0-1,0 1,0-25,25-25,-25 25,0-50,0 0,25 0,-25 0,0-24,25-1,-1 25,-24-24,25-1,-25 25,25 1,0 48,-25 1,0 25,0-25,0-1,0 26,0-25,0 0,25-25,-25-25,24 0,-24 0,25-24,0 24,0-25,-25 25,25 1,-1-26,1 50,0-25,0 25,0-25,-1 25,-24 25,25-25,0 25,-25 0,0 0,0-1,0 1,-25 0,25 0,0 0,-25-25,25 24,0 1,-24-25,-1 25,0-25,0 0,0-25,25 0,-24 1,24-1,-25 0,25 0,0 0,0 1,0-1,25 25,-25 25,0-1,0 1,0 0,0 0,0 0,0-1,0 1,0 0,0 0,-25 0,25 24,0-24,0 25,0-26,0 26,25 0,-25-1,0 1,0-1,0-24,0 25,0-1,0 1,0-25,0 25,0-26,0 1,0 0,0 0,-25 0</inkml:trace>
  <inkml:trace contextRef="#ctx0" brushRef="#br0" timeOffset="332516.4311">15056 9004,'0'25,"0"0,0 0,-24 24,24 1,-25-25,25 24,-25 1,0-1,0 1,1 0,-1-26,0 26,0-25,0-25,1 25,-1-25,25-25,-25 0,0 0,25 0,-25-24,25 24,0-25,25 26,-25-26,25 25,0 25,0 0,-1 25,26 0,-25 0,0-1,24 1,-24 0,0 0,0 0,-1-1,1 1,-25 0,25 0,0-25</inkml:trace>
  <inkml:trace contextRef="#ctx0" brushRef="#br0" timeOffset="332664.2695">15205 9327,'0'0,"-25"24,25 1,0 0,0 25,0-26,0 26,0-25,0 0,0 24,0-24,25 0,-50-25</inkml:trace>
  <inkml:trace contextRef="#ctx0" brushRef="#br0" timeOffset="332964.2425">14684 8781,'0'-25,"25"25,0 25,0-25,24 0,1 0,-25 25,49-25,-24 0,-1 0,1 24,0-24,-26 0,26 0,-25 0,24 0,-24 0,-25-24,-25-1,1 25,-1-25,0 0,0 0,0 25,1 0,24 25</inkml:trace>
  <inkml:trace contextRef="#ctx0" brushRef="#br0" timeOffset="333124.9933">15577 9451,'0'0,"0"24,0 1,0 0,-24 0,24 0,0-1,0 1,-25 0,25 0,0 0,0-1</inkml:trace>
  <inkml:trace contextRef="#ctx0" brushRef="#br0" timeOffset="333348.7985">15801 9302,'24'0,"1"0,0 0,0 0,0-25,-1 25</inkml:trace>
  <inkml:trace contextRef="#ctx0" brushRef="#br0" timeOffset="333456.4793">15999 9252,'0'0,"25"0,0 0,-1 0</inkml:trace>
  <inkml:trace contextRef="#ctx0" brushRef="#br0" timeOffset="333572.2939">16197 9252,'25'25</inkml:trace>
  <inkml:trace contextRef="#ctx0" brushRef="#br0" timeOffset="333672.6944">16371 9277,'0'0,"25"25,0 0,-25-1,0 1,0 0,0 0,-25 24,25-24,-25 0</inkml:trace>
  <inkml:trace contextRef="#ctx0" brushRef="#br0" timeOffset="334116.4204">17066 8954,'-25'-24,"25"48,0 1,0 25,0-25,-25 24,25 26,-25-26,0 1,1 0,-1-1,-25 1,25-25,1 24,-1-24,0-25,0 0,0 0,1 0,24-25,0 0,-25 1,25-26,0 0,0 26,25-26,-25 25,24 0,1 25,-25-24,25 24,0 0,0 24,-1-24,1 25,0 0,0 0,24 0,-24-1,0 1,0-25,0 25,-1-25,1 0</inkml:trace>
  <inkml:trace contextRef="#ctx0" brushRef="#br0" timeOffset="334544.7657">17190 9203,'0'0,"-25"0,25 24,0 1,0 0,0 0,0 0,0-1,0 26,0-25,0 0,0-1,0 1,0 0,25-50,-25 0,0 1,24-26,-24 25,0 0,25 1,-25-1,0 0,25 0,-25 50,0 0,0 0,0-1,0 1,0 0,0 25,0-26,0 1,0 0,25-50,-25 0,25 1,-25-26,0 25,24 0,-24 1,25 24,-25 24,0 1,0 0,0 0,25 24,-25-24,0 0,25 25,-25-26,25 1,-25-50,0 1</inkml:trace>
  <inkml:trace contextRef="#ctx0" brushRef="#br0" timeOffset="334836.6477">16768 8706,'25'0,"0"0,24 0,1 25,-1-25,1 0,0 25,-1-25,26 0,-26 25,-24-25,25 0,-26 0,1 25,0-25,-50-25,25 0,-25 25,25-25,-24 0,-1 1,0-26,0 25,-24-24</inkml:trace>
  <inkml:trace contextRef="#ctx0" brushRef="#br0" timeOffset="335317.1177">17785 8781,'0'0,"0"-25,25 25,0 0,-1 25,1-25,0 25,0-25,0 24,-1-24,-48 0,24 25</inkml:trace>
  <inkml:trace contextRef="#ctx0" brushRef="#br0" timeOffset="335844.5197">17686 8905,'25'0,"-25"25,24-1,-24 1,0 0,25 0,-25 25,0-26,0 1,0 0,0 0,0 0,0-1,-25 1,25-50,25 25,-25-24,0-26,25 25,-25-24,25 24,0 0,-1 0,-24 0,25 0,0 25,-25 25,0 0,0 25,0-25,-25-1,25 1,0 0,0 0,25-25,0-25,0 25,-1-25,1 0,0 1,0 24,0-25,-1 25,1 0,0 0,-25 25,0-1,0 1,-25 0,25 0,-25 0,1-1,24 1,-25 0,0 0,0-25,0 25,1-50,24 0,0 0,0 0,0-24,0 24,0 0,-25-74,50 74</inkml:trace>
  <inkml:trace contextRef="#ctx0" brushRef="#br0" timeOffset="336081.3761">18355 9029,'-24'-25,"48"25,1 0,0-25,0 25,24 0,-24 0,0 0,25 0,-25-25,-1 25,1 0,-25 25,25-25,-25-25</inkml:trace>
  <inkml:trace contextRef="#ctx0" brushRef="#br0" timeOffset="336508.3136">18926 8558,'-25'24,"25"1,0 0,-25 0,25 0,0-1,-24 1,-1 25,25-25,-25-1,0 26,25-25,25-25,0 0,0-25,-1 0,1 25,0-25,25 25,-26-24,26 24,-25-25,24 25,-24 0,0 0,-50 25,0-1,1-24,-1 0,0 25,0-25,0-25,25 50,0 25,0-25,0 24,0 1,0 0,0-1,0 26,-24-26,24 26,-25-1,25 0,0-24,-25 24,25-24,0-25</inkml:trace>
  <inkml:trace contextRef="#ctx0" brushRef="#br0" timeOffset="336812.1312">19447 8806,'0'0,"0"-25,25 25,-25-25,24 25,1 0,0 0,25 0,-25-25,-1 25,1 0,0 0,0 0,0 0,-1-25,-48 1,-1 24</inkml:trace>
  <inkml:trace contextRef="#ctx0" brushRef="#br0" timeOffset="337036.9903">19621 8508,'0'0,"0"-25,0 0,0 1,0 48,0 1,0 25,0-1,0 26,0-1,0 1,0 24,0-25,0 26,0-1,0-25,-25-24,25-1,25 1,-25-25,0 0,0-75,0 25,0-24,0-1,0 0</inkml:trace>
  <inkml:trace contextRef="#ctx0" brushRef="#br0" timeOffset="337812.5621">19621 8855,'-25'0,"50"0,-75 25,50 0,-25 24,0 26,0-25,25-1,-24-24,24 25,-25-26,25 1,25-25,-1-25,-24 1,25-26,25 25,-25-24,0-1,-1 0,1 1,25 24,-25-25,-1 25,1 1,-25-1,25 0,-25 50,0 0,0 24,0-24,0 25,0-1,0-24,-25 25,25-1,0 1,0-25,-25 24,25-24,0 25,0-25,0-50,0 0,25-25,-25 26,0-26,25 0,-25 1,0-26,25 26,-25-1,0 0,25 26,-1-1,-24 0,25 25,-25-25,25 25,-25 25,25-25,-25 25,0 0,0-1,0 1,0 25,0-25,0-1,0 1,-25 0,25 0,0 0,25 0,0-25,-25 24,24-24,1 0,-25 25,25-25,-25 25,0 0,0 0,-25-1,0 1,25 0,-24-25,-1 25,0-25,0 25,0-25,1 0,-1 0,0 0,25-25,-25 25,25-25,-25-25,25 26,25-1,-25 0,25 0,0 25,0 25,-1-25,1 25,0 0,0-1,0-24,-1 50,1-25,0-25,0 25,0-1,-1 1,-24 0,25-25,0 0,-25 25,-25-100,0 51</inkml:trace>
  <inkml:trace contextRef="#ctx0" brushRef="#br0" timeOffset="338020.8956">20191 8954,'25'-24,"0"24,-1 0,1 0,25 0,-1-25,1 25,-25 0,24-25,-24 25,0 0,0 0,0 0,-50 0,0 0,0 0,-24 0,24 0</inkml:trace>
  <inkml:trace contextRef="#ctx0" brushRef="#br0" timeOffset="338180.4832">20414 8682,'0'0,"0"24,0 26,0-25,0 24,0 26,0-26,-25 1,25 0,-24-1,24 1,-25 0,0-1,0 1,0-1,25-24,-24 0,-1 0,25-50,-25 0</inkml:trace>
  <inkml:trace contextRef="#ctx0" brushRef="#br0" timeOffset="338312.0932">20389 9128,'0'0,"25"25,0-25,0 25,0 0,-1-1,1 1,0 0,0 0,0 0,-1-1,1 1,0-25</inkml:trace>
  <inkml:trace contextRef="#ctx0" brushRef="#br0" timeOffset="338644.2702">20910 8632,'0'25,"0"0,0-1,0 1,0 25,0-25,0 24,-24 1,24-25,0 24,0 1,0 0,-25-1,25 1,0-25,0 24,0-24,0 0,0 0,0-1,0 1,25-25,-25-25,0 1,0-26,0 25,24-24</inkml:trace>
  <inkml:trace contextRef="#ctx0" brushRef="#br0" timeOffset="338820.2131">21034 8855,'0'0,"0"-25,25 25,0 0,0 0,0-24,-1 24,1 0,0 0,0 0,0 0,-50 0,25 24,-25-24,0 25,0 0,1 0</inkml:trace>
  <inkml:trace contextRef="#ctx0" brushRef="#br0" timeOffset="338968.0316">21010 9054,'24'0,"-48"0,73 0,-24 0,0-25,0 25,-1-25,1 25,0-25,0 25,-25-25,25 1,-50-1,0 0</inkml:trace>
  <inkml:trace contextRef="#ctx0" brushRef="#br0" timeOffset="339148.5171">21059 8533,'0'0,"0"25,25-1,-25 1,25 25,0 24,-25-24,24 24,1 1,-25-1,25 1,0-26,-25 26,25-26,-25 1,24-1,-24-24,0 25,25-75,-25 0</inkml:trace>
  <inkml:trace contextRef="#ctx0" brushRef="#br0" timeOffset="339288.2193">21406 9029,'-24'0,"-1"0,0 25,0 0,0-1,25 26,-24-25,-1 0,-25-1,25 1,1 0,-1 0,0-25,0 0</inkml:trace>
  <inkml:trace contextRef="#ctx0" brushRef="#br0" timeOffset="339428.2904">21183 8533,'25'0,"0"25,0-1,-25 1,0 0,24 0,-24 0</inkml:trace>
  <inkml:trace contextRef="#ctx0" brushRef="#br0" timeOffset="339829.141">21456 8806,'0'24,"0"1,0 0,25 0,-25 0,25-25,-1 24,1-24,0 0,0-24,0 24,-1-25,-24 0,0 0,25 25,-25-25,0 1,-25-1,25 0,0 0,-24 0,-1 25,25 25,0 0,0 25,0 24,-25-24,25 24,0-24,-25 24,25 1,0-26,0 26,0-26,0 1,0-1,0-24,0 0,25-25,0-25,-25-24</inkml:trace>
  <inkml:trace contextRef="#ctx0" brushRef="#br0" timeOffset="340552.269">21803 8756,'0'25,"0"0,25-1,0 1,0-25,0 0,-1 25,1-25,0-25,0 25,0 0,-1-25,-24 1,0-1,0 0,0 0,0 0,-24 1,24-1,-25 0,0 25,0 25,25 0,0-1,0 26,0 0,0-1,-25 1,25-1,0 1,0 0,0-25,0-1,0 1,0 0,0 0,-24 0,-1-25,25-25,-25 0,0 25,25-25,-25 25,1-25,73 1,-24 24,0 0,0-25,24 25,-24 0,0 0,0 0,-1 25,1-1,-50 1,25 0,-24 0,24 0,-25-1,0 1,-25-25,26 25,-1 0,0 0,0-25,25 24,-25-24,50 0,0 0,0 0,0 0,-1 0,1-24,0 24,25 0,-26 0,1 0,0 0,25 0,-26 0,1 0,0 0,-50 24,25-48,-25 24</inkml:trace>
  <inkml:trace contextRef="#ctx0" brushRef="#br0" timeOffset="343056.0935">22374 8706,'25'-24,"-1"24,1 0,0 24,0-24,0 0,-1 0,1 0,0 0,0 0,-25 25,-25 0,0-25</inkml:trace>
  <inkml:trace contextRef="#ctx0" brushRef="#br0" timeOffset="343228.4775">22225 9004,'0'-25,"25"25,0-25,-1 25,1-24,25 24,-1-25,1 25,0-25,-26 0,26 25,-25 0,0 0,-1-25,-24 50,-24-25</inkml:trace>
  <inkml:trace contextRef="#ctx0" brushRef="#br0" timeOffset="343392.5537">22498 8756,'0'25,"0"0,-25 24,25 1,-25-25,25 24,-25 1,1 0,24-26,-25 26,25-25,-25 0,25-1,0-73,0 24,25 0</inkml:trace>
  <inkml:trace contextRef="#ctx0" brushRef="#br0" timeOffset="343592.4755">22547 8979,'0'50,"0"-100,25 125,-25-26,0 1,0-25,0 24,0-24,0 0,25 0,0 0,0-25,-1 0,1-25,0 25,0-25,0 25,0-25,-1 0,1 1,0-1,-25 0,0 0,0 0</inkml:trace>
  <inkml:trace contextRef="#ctx0" brushRef="#br0" timeOffset="343756.288">22994 8533,'0'25,"25"-1,0 1,-1 0,1-25,0 0</inkml:trace>
  <inkml:trace contextRef="#ctx0" brushRef="#br0" timeOffset="344012.9323">23217 8483,'-25'25,"1"0,24 0,-25-1,25 1,-25 0,0 0,0 0,1-1,-1 1,25 0,-25-25,50 0,0-25,-1 25,1 0,0-25,0 25,0 0,-1 0,1 0,0 0,0 25,-25 0,-25-25,25 25</inkml:trace>
  <inkml:trace contextRef="#ctx0" brushRef="#br0" timeOffset="344176.251">22895 9004,'0'0,"25"0,-25-25,24 25,1-25,25 1,-1-1,1 25,-25-25,24 0,1 25,-25 0,0-25,-1 25,1 25,-50-25</inkml:trace>
  <inkml:trace contextRef="#ctx0" brushRef="#br0" timeOffset="344336.6914">23143 8756,'0'25,"0"0,25-1,-25 26,0 0,-25-26,25 26,0-25,-25 25,0-26,25 26,-25-25,1 0,-1-1,0 1,0 0,0-25,1 0</inkml:trace>
  <inkml:trace contextRef="#ctx0" brushRef="#br0" timeOffset="344480.2717">23143 9079,'25'24,"-1"1,1 0,0 0,25 0,-26 24,1-24,0 0,25 0,-50-1,24-24,1 25</inkml:trace>
  <inkml:trace contextRef="#ctx0" brushRef="#br0" timeOffset="344968.7774">23763 8558,'-25'24,"0"1,0 0,1 0,-1 0,0-1,0-24,50 0,0 25,0-25,-25 25,24 0,-24 0,0-1,-24 1,24 0,-25 0,25 0,-25-1,0 1,25 0,25 0,0-25,-25 25,25 0,-25-1,0 1,0 25,0-25,-25-1,25 26,0-25,-25 0,25 24,0-24,0-50,25 0,-25 1</inkml:trace>
  <inkml:trace contextRef="#ctx0" brushRef="#br0" timeOffset="345157.1807">23912 8731,'0'25,"0"0,0 0,0 24,25-24,-50 25,25-1,0 1,0 0,0-26,0 26,0-25,-25 24,25-24,0 0,25-75</inkml:trace>
  <inkml:trace contextRef="#ctx0" brushRef="#br0" timeOffset="345436.6246">24061 8657,'0'0,"24"-25,1 25,-25 25,0 0,0-1,0 1,0 0,0 0,0 0,0-1,0 26,0 0,0-26,0 26,0 0,25-50,-50 49,25-24,0 25,0-1,0-24,0 0,0 0,0 0,0-1,0 1,-25-25,1-25</inkml:trace>
  <inkml:trace contextRef="#ctx0" brushRef="#br0" timeOffset="345588.0251">23961 8954,'25'-24,"0"24,0 0,-25 24,25-24,-25-24,0 48</inkml:trace>
  <inkml:trace contextRef="#ctx0" brushRef="#br0" timeOffset="345708.3068">23961 9103,'0'0,"0"-24,25 24,0 0,0 0,0 0,-1 0,1-25,-50 25</inkml:trace>
  <inkml:trace contextRef="#ctx0" brushRef="#br0" timeOffset="345916.6064">23812 9351,'25'0,"0"0,0 0,0 0,0 0,-1 0,51 50,-75-100,74 50,-99 0,75 0,-25 0,0 0,-1 25,125 50,-273-125,298 124,-348-148,397 148,-421-148,396 148,-396-148</inkml:trace>
  <inkml:trace contextRef="#ctx0" brushRef="#br0" timeOffset="346044.6913">24482 9475,'25'25,"-50"-25</inkml:trace>
  <inkml:trace contextRef="#ctx0" brushRef="#br0" timeOffset="372269.0836">2530 11187,'0'-25,"0"0,0 0,0 50,0 0,0 25,-25-1,25 1,-25 24,25-24,-24 0,-1-1,25 26,-25-26,0 26,25-26,-25-24,25 25,-24-26,48-24,-24-24,0-26,0 0,0 1,0-26</inkml:trace>
  <inkml:trace contextRef="#ctx0" brushRef="#br0" timeOffset="372544.504">2505 11112,'0'-24,"25"48,-25 1,25 0,-25 0,25 25,-25-26,24 26,1 0,-25-1,25 26,-25-26,25 1,-25-1,25 1,-25 0,25-1,-25-24,0 0,24 0,-24-1,0 1,-24-50,-1 1,25-1,-25 0,0-25</inkml:trace>
  <inkml:trace contextRef="#ctx0" brushRef="#br0" timeOffset="372720.462">2381 11534,'25'0,"0"0,0 0,-1 0,1-25,0 25,25 0,-26 0,1 0,0 0,0-24,0 48</inkml:trace>
  <inkml:trace contextRef="#ctx0" brushRef="#br0" timeOffset="373040.4818">3001 11361,'0'-25,"25"25,0 0,0 0,0 0,-1 0,1 0,0 0,0 0,0 0,-1 0</inkml:trace>
  <inkml:trace contextRef="#ctx0" brushRef="#br0" timeOffset="373207.9599">2977 11559,'0'-25,"24"25,1 0,25 0,-25 0,24 0,-24-25,0 25,0 0,-1 0,1 0,0 0,0 0</inkml:trace>
  <inkml:trace contextRef="#ctx0" brushRef="#br0" timeOffset="373472.0564">3671 11013,'-25'0,"0"0,25 25,-24 0,-1 24,25 1,-25 0,25 24,0 1,0-1,25-24,-25 24,25 0,-25-24,24 0,1-1,25-24,-25 0,0-25,-1 0,1 0,25-25</inkml:trace>
  <inkml:trace contextRef="#ctx0" brushRef="#br0" timeOffset="373992.258">4415 11112,'0'-24,"0"-1,0 50,0-1,0 26,0 0,0-1,-25 1,25 0,-24-1,-1 1,0-1,0 1,0 0,25-26,-24 1,-1 0,25 0,-25-25,0 0,0 0,25-25,-24 0,-1 0,25 1,-25-26,25 25,0 0,0 1,0-1,0 0,25 0,0 25,-1 0,1 0,25 25,-25-25,-1 25,1 0,0-1,0-24,0 25,-1 0,1 0,0 0,-25-50</inkml:trace>
  <inkml:trace contextRef="#ctx0" brushRef="#br0" timeOffset="374204.5276">4564 11410,'0'25,"0"0,0 0,0-1,0 1,0 25,0-25,0-1,0 1,0 0,0 0,25 0,-25-1,0 1,-25-50</inkml:trace>
  <inkml:trace contextRef="#ctx0" brushRef="#br0" timeOffset="374632.5855">3994 10988,'24'0,"1"0,0 0,0 0,0 0,24 0,-24 0,25 0,-1 0,1 0,-1 0,-24 0,25 0,-25 0,-1-24,1 24,0 0,0 0,-50-25,25 0,-25 25,25-25,-25 0,25 1,-24-26,-1 25,25 0,0 1,0-1,-25 0</inkml:trace>
  <inkml:trace contextRef="#ctx0" brushRef="#br0" timeOffset="375476.517">5110 11385,'-25'-24,"50"24,0 0,-1 0,1 0</inkml:trace>
  <inkml:trace contextRef="#ctx0" brushRef="#br0" timeOffset="375611.7858">5457 11361,'25'24,"0"-24</inkml:trace>
  <inkml:trace contextRef="#ctx0" brushRef="#br0" timeOffset="375744.5259">5680 11435,'25'0</inkml:trace>
  <inkml:trace contextRef="#ctx0" brushRef="#br0" timeOffset="376296.8621">6846 10864,'0'-24,"0"48,0 1,0 0,0 25,0-1,0 1,0 24,-25 1,25-26,-25 26,1-26,-1 1,0 0,0-26,0 26,25-25,-24 0,-1-25,0 0,0 0,0 0,1-25,24 0,-25-25,0 26,25-26,0 25,0 0,0-24,0 24,25 0,0 25,-1 0,1-25,0 50,0-25,0 25,24-25,-24 25,0 0,0-1,-1 1,1 0,-25 0,25 0,0-1,0-24,0 25,-25 0,24-25</inkml:trace>
  <inkml:trace contextRef="#ctx0" brushRef="#br0" timeOffset="376727.8589">7094 11385,'-25'-24,"25"-1,0 50,0-1,0 1,0 0,0 25,25-26,-25 26,-25-25,25 0,0-1,0 1,0 0,25-25,-50-25,25-24,25 24,-25 0,0-25,0 26,0-1,0 0,0 0,0 0,25 25,0 0,0 0,-1 25,1-25,0 0,0 0,0 0</inkml:trace>
  <inkml:trace contextRef="#ctx0" brushRef="#br0" timeOffset="377249.1711">6548 10815,'0'0,"0"-25,0 50,25-25,0 0,25 0,-26 25,26-50,0 25,-1 0,26 0,-26 0,1 0,0 0,-26 0,1 0,0 0,0-25,0 25,-50 0,25-25,0 0,-25 1,25-1,-25 0,25 0</inkml:trace>
  <inkml:trace contextRef="#ctx0" brushRef="#br0" timeOffset="383248.4304">8285 10914,'-25'0,"25"-25,0 50,0 25,25-26,-25 1,0 25,0-25,0 24,0 1,-25 0,25-1,-25 1,25-1,-25-24,25 25,-24-25,24-1,-25 1,0 0,0 0,0 0,1-25,-1 0,0 0,0-25,0 0,0 0,1 0,24 1,-25-26,25 25,0 0,0 1,25 24,-25-25,24 0,1 0,0 25,0-25,0 25,0 0,-1 0,1 25,25-25,-25 25,-1 0,1-25,0 25,0-1,0-24,-25 25,24-25,1 25,0 0,-25 0</inkml:trace>
  <inkml:trace contextRef="#ctx0" brushRef="#br0" timeOffset="383596.0185">8508 11237,'0'24,"0"1,0 25,0-25,0-1,0 26,0-25,0 24,0-24,0 0,0 0,0 0,0-50,0 0,0 0,0 0,0 1,0-26,0 25,25 0,-25 1,0-1,25 0,-1 25,1 0,0 0,0 0,-25 25,25-25,-1 25,1-25,0 24</inkml:trace>
  <inkml:trace contextRef="#ctx0" brushRef="#br0" timeOffset="383829.0235">8657 11460,'25'0,"-1"0,1 0,25 0,-25 0,-1 0,26-25,-25 25,0 0,-1 0,1 0,0 0,-25-25,-25 25,0 0,-24-49,24 24</inkml:trace>
  <inkml:trace contextRef="#ctx0" brushRef="#br0" timeOffset="383971.8975">8830 11286,'0'0,"0"25,25 0,-25 0,0-1,0 1,0 0,25 25,-25-26,0 1,0 0,0 0,25-25</inkml:trace>
  <inkml:trace contextRef="#ctx0" brushRef="#br0" timeOffset="384148.7469">9079 11212,'0'25,"0"-1,0 1,0 25,0-25,0 24,0-24,24 25,-24-26,0 26,0-25,0 24,0-24,-24 0,-1-50</inkml:trace>
  <inkml:trace contextRef="#ctx0" brushRef="#br0" timeOffset="384599.7553">8012 10840,'0'0,"25"0,0-25,-1 25,26 0,0 0,-1 0,1 0,-1 0,26 0,-1 0,-24 0,24 0,-24 0,-1 0,1 0,0 0,-26 25,1-25,0 0,-50-25,0 25,25-25,-24 0,-1 0,0 1,25-26,-25 25,25-24,-25 24,25-25,-24 25,24 1</inkml:trace>
  <inkml:trace contextRef="#ctx0" brushRef="#br0" timeOffset="384960.5322">9699 11112,'24'0,"-24"25,25-25,0 0,0-25,0 25</inkml:trace>
  <inkml:trace contextRef="#ctx0" brushRef="#br0" timeOffset="385044.4145">9971 11137,'25'0,"-50"0</inkml:trace>
  <inkml:trace contextRef="#ctx0" brushRef="#br0" timeOffset="385155.8686">10220 11162,'0'0,"0"25</inkml:trace>
  <inkml:trace contextRef="#ctx0" brushRef="#br0" timeOffset="385676.3046">11088 10641,'0'25,"0"0,0 24,0 1,0 0,0-1,-25 26,0-1,0-24,25-1,-25 26,1-26,-1-24,0 25,0-25,0-1,1 1,-1-25,0 0,0-25,25 1,-25-1,1 0,-1 0,25-24,-25 24,25 0,0-25,25 25,-25 1,25 24,-1-25,1 25,0 0,0 0,0 0,-1 25,1-1,0 1,0 0,0 0,-1 0,-24 0,25-25,0 24,0-24,0 25,-1 0,1-25</inkml:trace>
  <inkml:trace contextRef="#ctx0" brushRef="#br0" timeOffset="386500.6128">11311 11088,'0'0,"0"-25,0 50,0-1,0 1,0 25,0-25,0 24,0-24,0 0,0 25,0-26,0 1,-25 0,25 0,0-50,0 0,25 0,-25 1,0-26,25 0,-25 26,0-26,25 25,-25 0,24 0,1 50,-25 0,0 0,25 0,-25 24,0 1,0-25,0 24,0-24,0 0,0 0,25-50,-25-25,25 26,-25-26,0 25,24 0,-24 1,0-1,25 0,0 50,-25 0,0-1,25 1,-25 0,0 25,25-26,-25 1,0 0,24 0,1 0,0-25,-25-25,0 0,0 0</inkml:trace>
  <inkml:trace contextRef="#ctx0" brushRef="#br0" timeOffset="386952.2179">10790 10567,'-25'-25,"50"50,0-25,0 25,-1-25,26 0,0 0,-26-25,26 25,0 0,-1-25,1 25,24 0,-24 0,-25-25,24 25,-24 0,25 0,-25 0,-1 0,-48 0,24-25,-25 25,25-24,-25 24,0-25,0 0,1 0,-1 0,0 1,25-1,-25 0,-24-25,49 26</inkml:trace>
  <inkml:trace contextRef="#ctx0" brushRef="#br0" timeOffset="387473.0789">11956 10492,'0'0,"0"-24,0 48,25-24,-25 25,24 0,1 0,-25 24,25 1,0 0,0 24,-1-24,1-1,-25 1,25 24,-25-24,0-1,0 1,-25 0,25-1,0 1,-25 0,1-1,-1 1,0-25,-25 24,26-24</inkml:trace>
  <inkml:trace contextRef="#ctx0" brushRef="#br0" timeOffset="413993.0496">8384 12005,'0'-24,"-25"24,25 24,0 1,0 0,0 0,0 0,0-1,0 1,0 0,0 0,0 0,0 0,0-1,0 1,0 0,0 0,0 0,0-1,0-48,0-1,0 0</inkml:trace>
  <inkml:trace contextRef="#ctx0" brushRef="#br0" timeOffset="414417.0019">8508 11956,'0'25,"0"-1,0 1,0 0,0 0,0 0,0-1,0 1,-25-25,25 25,0 0,0 0,0 0,0-1,0 1,0 0,0 0,0-50,0 0,0 0,-25 1</inkml:trace>
  <inkml:trace contextRef="#ctx0" brushRef="#br0" timeOffset="419056.1552">8012 12898,'-25'-24,"25"48,0 1,0 0,0 25,0-1,0 26,-25-26,25 1,0 24,-25-24,25 0,0-1,0 1,-24-1,24-24,0 0,0 0,0-50,0 0,0-24,0 24,0-25,0 1,0 24,24-25,-24 1,25 24,-25-25,25 25,-25-24,25 49,0-25,0 25,-1 0,1 0,0 0,-25 25,25-25,0 24,-25 1,0 0,0 0,0 0,-25-25,25 25,-25-1,0 1,0 0,1-25,-1 25,0-25,0 25,0-25,0 0,1 0,48 0,-24 24,25 1,-25 0,25 0,0 0,-25-1,25-24,0 25,-1-25,-24 25,25-25,0 0,0 0,0 0,-1 0,1 0,0-25,-25 0,25 1,0-1,-25 0,24 0,1 0,-25 1,25-1,-50 25,25 25,0-1,0 1,0 0,0 25,0-26,0 1,0 0,0 0,0 0,25-1,-25 1</inkml:trace>
  <inkml:trace contextRef="#ctx0" brushRef="#br0" timeOffset="419507.9578">8806 13097,'-25'-25,"25"50,25 0,-25 24,0-24,0 0,0 25,0-26,0 1,0 25,-25-25,25-1,-25 26,25-25,-25 0,0-25,25 24,-24-24,-1 0,0-24,0 24,25-25,-25 0,25 0,-24 0,24 1,0-1,24 0,1 25,0 0,0 25,0-25,-1 25,1-1,0-24,0 25,0 0,-1 0,1 0,0-25</inkml:trace>
  <inkml:trace contextRef="#ctx0" brushRef="#br0" timeOffset="419676.6084">8979 13295,'0'0,"0"25,0 0,0 0,0 0,0 24,0-24,0 0,0 0,0-1,0 1,0 0,0 0,0 0,0-50,-25 0</inkml:trace>
  <inkml:trace contextRef="#ctx0" brushRef="#br0" timeOffset="420004.0343">8582 13072,'-24'0,"48"0,1 0,0 0,0 0,24 0,-24 25,25-25,-25 0,24 0,-24 0,25 0,-26 0,1 0,25 0,-25-25,0 25,-50 0,25-25,-25 25,0-25,25 1,-25-1,0 0,25 0,-24 0,24 1</inkml:trace>
  <inkml:trace contextRef="#ctx0" brushRef="#br0" timeOffset="420424.5676">9227 13221,'25'-25,"0"25,0 25,0-25,-1 0,26 0,-25 0,0 0,-1 0,1-25,0 25,0 0,0 0,-50 0,0 0,25-25,-25 25</inkml:trace>
  <inkml:trace contextRef="#ctx0" brushRef="#br0" timeOffset="420600.9451">9426 12973,'-25'25,"25"-1,0 1,0 0,0 25,0-26,0 26,0 0,25-25,-25 24,0-24,0 0,0 24,0-24,25 0,-75-50,50 0</inkml:trace>
  <inkml:trace contextRef="#ctx0" brushRef="#br0" timeOffset="420857.0222">9773 13246,'25'25,"0"-50,-1 0,1 25,0 0,0 0,-25 25,25-50</inkml:trace>
  <inkml:trace contextRef="#ctx0" brushRef="#br0" timeOffset="420952.3818">10096 13246,'0'0,"0"25,24-1</inkml:trace>
  <inkml:trace contextRef="#ctx0" brushRef="#br0" timeOffset="422164.1755">10368 13196,'-24'0,"48"0,1 0,0 0,0 0,24 0,-24 0,0-25,0 25,0 0,-1-25,1 25,0 0,-50 0,0 25,25-50</inkml:trace>
  <inkml:trace contextRef="#ctx0" brushRef="#br0" timeOffset="422352.9781">10517 12998,'0'24,"0"1,0 25,0-1,0-24,0 25,0 0,0-26,0 26,0 0,0-26,25 26,-25-25,0 0</inkml:trace>
  <inkml:trace contextRef="#ctx0" brushRef="#br0" timeOffset="423080.9201">11063 12774,'-25'0,"25"25,0 0,0 0,0 49,-25-24,25 24,0 1,0-1,0 1,0-26,0 26,-25-26,25 26,0-51,0 26,25-50,-50 0,25-25,0 0,0-24,0-1,0 1,0-1,25-24,-25 24,0 0,25 25,0-24,0 24,-1 50,1-25,0 25,-25-1,25-24,-25 25,0 0,0 0,0 0,0 0,-25-1,0 1,0 0,1 0,-1-25,0 0,0 0,0 0,25 25,0-1,25-24,-25 25,25 0,0-25,0 0,-1 25,26-25,-25 0,25 25,-26-50,26 25,0 0,-26-25,1 0</inkml:trace>
  <inkml:trace contextRef="#ctx0" brushRef="#br0" timeOffset="423437.3371">11385 13246,'0'25,"25"-25,-25 24,0 26,0-25,0 0,0 24,0-24,0 25,0-26,0 1,0-50,0 1,0-26,0 25,0-24,0-1,0 25,0 0,25 1,0-1,0 25,-25 25,24-25,1 24,0 1,0-25,0 0,-1 0,1 0,0 0</inkml:trace>
  <inkml:trace contextRef="#ctx0" brushRef="#br0" timeOffset="423867.9423">11981 12973,'-25'0,"25"25,0-1,0 26,0-25,0 24,-25 1,25 0,-25-1,25-24,-25 25,1-1,-1-24,25 25,-25-50,0 25,0-25,1 0,-1 0,25-25,-25 0,0-25,25 26,0-1,0 0,0 0,0 0,25 25,0-24,0 48,-1-24,1 25,25-25,-25 25,-1-25,1 25,0-25,0 25,0-1,-1-24,1 0,0-24,-25-1</inkml:trace>
  <inkml:trace contextRef="#ctx0" brushRef="#br0" timeOffset="424180.1592">12105 13246,'0'49,"0"-98,0 123,0-49,0 25,0-26,0 26,0-25,0 24,0-24,0 0,0-50,0 0,0 1,0-26,0 0,24 26,-24-26,0 0,0 26,0-1,25 0,0 50,0 0,0-25,-25 24,25 1,-1 0,1-25,-50 0,1-25</inkml:trace>
  <inkml:trace contextRef="#ctx0" brushRef="#br0" timeOffset="424556.9897">11708 12923,'-25'0,"50"0,0-25,-1 25,1 0,25 0,-25 0,24 0,1 0,-1 0,1 0,0 0,-1 0,-24 0,25 0,-25 0,-1 0,-48-24,-1 24,25-25,-25 25,0-25,0 0,0 0,25-24,-24 24,-1 0</inkml:trace>
  <inkml:trace contextRef="#ctx0" brushRef="#br0" timeOffset="430155.8663">12799 11237,'-25'0,"50"0,-25-25,25 25,-25-25,25 25,0-25,-1 0,-24 0,25 25,0-24,-25-1,25 25,0 0,-25-25,24 25,1 0,0 0,0 0,0 0,-1 25,1-25,-25 25,25-1,-25 1,25-25,-25 25,25-25,-25 25,25-25,-1 25,1-25,-25 25,25-25,0 0,0 0,-1 0,1-25,0 25,-25-25,25 25,0-25,-1 0,1 0,-25 1</inkml:trace>
  <inkml:trace contextRef="#ctx0" brushRef="#br0" timeOffset="433604.9725">12874 11485,'24'0,"-24"24,25-24,0 0,0-24,0 24,-1 0,1 0,0 0,-25 24,0 1,-25-25,0 50,1-25,-1-1,0 1,0 0,0 0,25 0,-24-1,24 1,24-25,-24-25,25 25,0-24,0-1,0 25,-1 0,1-25,0 25,-25 25,25-25,-25 25,25-1,-50-24,25 25,0 25,-25-25,0-1,25 26,-25-25,1 0,-1 24,0-24,0-25,0 25,1-25,-1-25,25 0,-25 25,25-25,0 1,0-1,-25 0,25 0,25 25,0 25,0 0,-1-25,1 0,0 0,0 0,0 0,-1-25,1 0,0 0,0 1,0-1,-25 0,24 0,1 0,-25 1,0-1,25 25,-25 25,0-1,0 1,0 0,0 0,0 0,0-1,25-48,-25-1,0 0,25 0</inkml:trace>
  <inkml:trace contextRef="#ctx0" brushRef="#br0" timeOffset="433836.5829">13320 11485,'0'-25,"0"50,0-25,0 24,0 1,0 0,0 0,0 0,0 24,0-24,0 25,0-1,0 26,0-26,0 1,25-1,-25 1,0-25,0 24,0-24,0 0,0 0,0 0,0 0,-25-25,0-25,1 0,-1-25</inkml:trace>
  <inkml:trace contextRef="#ctx0" brushRef="#br1" timeOffset="452552.5378">4192 10468,'0'-25,"0"50,0-1,0 1,0 0,0 0,0 0,0 24,25-24,-25 0,0 0,0-1,0 1,0 0,-25-50,25 0,0 1,0-26</inkml:trace>
  <inkml:trace contextRef="#ctx0" brushRef="#br1" timeOffset="454344.5128">4242 10468,'0'-25,"24"25,1 0,0 0,0 0,0 0,-1 0,1 0,0 0,0 0,0 25,-1-25,1 0,0 0,0 0,0 0,-1 0,1 0,-25 24,25-24,0 0,0 0,-1 0,1 0,0 0,0 0,0 0,0 0,-1 0,1-24,0 24,0 0,24 0,-24 0,0 0,0 24,0-24,-1 0,1 0,0 0,0 0,0 0,-1 0,1 0,0 0,0-24,0 24,-1 0,1 0,0 0,0 0,0 0,-1-25,1 25,0 0,0 0,0 0,-1 0,1 0,0 0,0 0,0 0,-1-25,1 25,0 0,0 0,0 0,0 0,-1 0,1 0,0 0,0 0,0 0,-25-25,24 25,1 0,0 0,0 0,0 0,-1 0,1 0,0 0,0 0,0 0,-1 0,1 0,0 0,0 0,0 0,-1 0,1 0,0-25,0 25,0 0,-1 0,1 0,0 0,0 0,0 0,-1 0,1 0,0 0,0 0,0 0,-1 0,1 0,0 0,0 0,0 0,0 0,-1 0,1 0,0 0,0 0,0 0,-1 0,1-24,0 24,0 0,0 0,-1 0,1 0,0 0,0 0,0 0,-1 0,1 0,0 0,0 0,0 0,-1 0,1 0,0 0,0 0,0 0,-1 0,1 0,0 0,0 0,0 0,-1 0,1 0,0 0,0 0,0 0,-1 0,1 0,0 0,0 0,0 0,-1 0,1 0,0 0,0 0,0 0,0 0,-1 0,1 0,0 0,0 0,0 0,-1 0,1 0,0 0,0 0,0 0,-1 0,1 0,0 0,0 0,-50 0,25 24,0 1,25 0,-25 0,0 0,0-1,0 1,0 0,0 0,0 0,0-1,0 1,0 0,-25-25,25 25,-74-75,49 25</inkml:trace>
  <inkml:trace contextRef="#ctx0" brushRef="#br1" timeOffset="454608.1031">8310 10492,'0'25,"0"-50,0 75,24-25,-24 0,0-1,25 1,-25 0,0 0,0 0,0-1,0 1,25-50,-25 1,0-1,25 0,-25 0,25 0,-1 1,1-1,0 0,-25 0,25 0,-25 1,25 24</inkml:trace>
  <inkml:trace contextRef="#ctx0" brushRef="#br1" timeOffset="455292.249">5482 10120,'-25'-24,"25"48,0 1,0 0,0 0,-25 0,25 24,-25-24,25 25,-24-1,-1-24,0 25,0-26,25 26,-25-25,25 0,-24-25,-1 0,0-25</inkml:trace>
  <inkml:trace contextRef="#ctx0" brushRef="#br1" timeOffset="455439.857">5234 10170,'124'124,"-248"-248,273 273,-125-149,1 25,0-1,0 1,-25 0,25-25,-1 0,1 0</inkml:trace>
  <inkml:trace contextRef="#ctx0" brushRef="#br1" timeOffset="455620.1274">5730 9971,'0'0,"-25"0,0 25,25 0,0 0,-25 25,25-1,0 1,0-1,0 1,0-25,0 24,25 1,-25-25,25 0,-25-1,25-24,0 0</inkml:trace>
  <inkml:trace contextRef="#ctx0" brushRef="#br1" timeOffset="455808.6886">5779 10244,'25'0,"0"0,0 0,0-24,0 24,24 0,-24 0,0-25,0 25,-1 0</inkml:trace>
  <inkml:trace contextRef="#ctx0" brushRef="#br1" timeOffset="456516.0658">6102 9897,'0'0,"0"-25,-25 50,25 0,0 24,0 1,0 0,0 24,0-24,0-1,0 26,0-26,0-24,0 0,0 0,0 0,0-50,0 0,0 0,0 0,0 1,0-26,0 25,25-24,-25-1,0 25,25 0,-25 1,25-1,-1 0,1 25,0 25,0 0,-25-1,0 1,0 0,-25 0,0 0,0-25,1 24,-1-24,0 0,25 25,-25-25,25 25,25 0,-25 0,25-25,0 24,-1-24,1 25,0-25,0-25,0 1,-1 24,-24-25,25 0,-25 0,25 0,-25 1,0-1,0 0,0 50,-25 0,25-1,0 1,0 0,0 0,25 0,-25-1,0 1,0 0,-25-124</inkml:trace>
  <inkml:trace contextRef="#ctx0" brushRef="#br1" timeOffset="456892.8249">6499 9947,'-25'-25,"50"50,0-1,-1 1,-24 0,25 25,0-25,-25-1,0 1,25 0,-25 0,0 0,-25-1,25 1,0 0,-25 25,0-1,1-24,-1 25</inkml:trace>
  <inkml:trace contextRef="#ctx0" brushRef="#br1" timeOffset="466008.6354">6821 11757,'0'-24,"-25"24,25 24,0 1,0 0,0 0,0 24,0-24,0 0,0 25,0-26,0 1,25-50,0 25,0 0,-25-24,25 24,0 0,-1 0,1 0,0-25,0 25,0 0,-1 0,1 0,0 0,0 0,24 0,-24 0,0 0,0 0,0 0,-1-25,1 25,0 0,0 0,0 0,-1 0,1 0,0 0,0 0,0 0,-1 25,1-25,0 0,0 0,0 0,-1 0,1 0,0 0,0 0,0 0,-1 0,-24 25,25-25,0 0,0 0,0 0,-1 0,1 0,0 0,0 0,0 24,0-24,-1 0,1 0,0 0,0-24,0-1,-1 25,1 0,-25-25,-25 0,25 0,-24 1,24-1,-25 0,25 0,-25 0,25 1,0-1,0 0,-25 0,25 0,0 1,0-1,0 0,0 0,0 0,0 50,0 0,0 0,-25 0,1-1,24 1,-25 0,25 0,-25 0,0-1,25 1,0-50</inkml:trace>
  <inkml:trace contextRef="#ctx0" brushRef="#br1" timeOffset="466156.2989">8111 11509,'149'149,"-298"-298,323 323,-149-149,24 0,-24-1,0 1,0-25,-1 25,-48-25</inkml:trace>
  <inkml:trace contextRef="#ctx0" brushRef="#br1" timeOffset="466608.7369">6896 12254,'-25'0,"0"24,25 1,0 0,-25 25,25-26,-25 26,1-25,-1 24,0 1,0-25,25 0,-25-1,1 1,-1-25,0-25</inkml:trace>
  <inkml:trace contextRef="#ctx0" brushRef="#br1" timeOffset="466748.3785">6648 12278,'148'149,"-296"-298,321 323,-148-149,0-25,25 0,-26 0,1 0,0 0</inkml:trace>
  <inkml:trace contextRef="#ctx0" brushRef="#br1" timeOffset="466924.8393">7119 12129,'-74'149,"148"-298,-148 348,74-149,0-1,0 1,0-1,24-24,-24 25,25-25,-25-1,25-24,0 0,0-24</inkml:trace>
  <inkml:trace contextRef="#ctx0" brushRef="#br1" timeOffset="467468.3321">7169 12402,'24'0,"1"0,0 0,0-24,0 24,-1 0,-24-25,25 25,0 0,-25-25,25 25,0 0,-50-25</inkml:trace>
  <inkml:trace contextRef="#ctx0" brushRef="#br1" timeOffset="468300.3389">7516 12055,'0'-25,"-25"50,25 0,0 24,0 1,0 0,0 24,0-24,0 24,0-24,0-1,0 1,0-25,0 0,0-1,0-48,0-1,0-25,0 25,0-24,0 24,0-25,25 26,-25-26,25 50,-1-25,-24 0,25 25,0 0,0 25,-25 0,0 0,-25 0,0-1,0 1,1 0,-1-25,0 25,0-25,25 25,25-1,0 1,0-25,-1 0,1 25,0-25,0-25,0 25,-1 0,1-25,-25 1,25 24,-25-25,25 0,-25 0,0 0,0 1,0-1,-25 50,50-1,-25 26,0-25,0 0,0-1,0 1,0 0,0 0,0-50,0 0,0 0,0 1,0-26,0 25,25 0,-25 1,0-1,0 0,24 25,1 0,0 0,-25 25,25-25,0 0,-25 25,24-25,1 0,-25-25</inkml:trace>
  <inkml:trace contextRef="#ctx0" brushRef="#br1" timeOffset="468520.1263">7962 12080,'0'0,"25"0,0 25,0-1,0 1,-25 0,24 0,1 0,-25 24,0-24,25 25,-50-1,25-24,-25 25,25-1,-24 1,-1 0,0-1,-25 1,1-1</inkml:trace>
  <inkml:trace contextRef="#ctx0" brushRef="#br1" timeOffset="474345.093">14188 10517,'-25'-25,"1"25,24 25,0 0,-25 0,0 24,25-24,-25 50,25-26,-25 1,1 24,24-24,0 24,0 1,0-26,0 1,0 0,24-26,-24 26,25-25,-25 0,25-1,-25 1,25-25,0 0,-1 25,1-50,0 25</inkml:trace>
  <inkml:trace contextRef="#ctx0" brushRef="#br1" timeOffset="474836.6071">14734 10666,'0'25,"0"0,0-1,0 26,0-25,-25 24,25-24,-25 25,25-1,-24 1,24-25,-25 24,0 1,0-25,0 0,1 0,24-1,-25-24,0 0,0-24,0 24,25-25,-24-25,24 25,0-24,0 24,0 0,24 0,-24 0,25 1,0 24,0 0,0 0,-1 0,1 24,0-24,0 25,0 0,-1-25,1 25,-25 0,25-1,0-24</inkml:trace>
  <inkml:trace contextRef="#ctx0" brushRef="#br1" timeOffset="475008.0705">14883 10914,'0'0,"-25"198,25-148,0-25,0 0,0 0,0 24,0-24,25 0,-50-25,0-25</inkml:trace>
  <inkml:trace contextRef="#ctx0" brushRef="#br1" timeOffset="475340.1127">14337 10592,'25'0,"0"0,0 0,24 0,-24 0,25 24,-1-24,1 0,-1 0,1 0,-25 25,24-25,-24 0,25 0,-25 0,-1 0,-24-25,-24 1,-1-1,25 0,-25 0,0-24,25 24,0 0,-25-25,25 26,0-1</inkml:trace>
  <inkml:trace contextRef="#ctx0" brushRef="#br1" timeOffset="475924.2079">15478 11013,'-25'0,"50"0,0 0,0 0,0 0,-1 0,1-25</inkml:trace>
  <inkml:trace contextRef="#ctx0" brushRef="#br1" timeOffset="476028.4831">15801 10988,'24'0</inkml:trace>
  <inkml:trace contextRef="#ctx0" brushRef="#br1" timeOffset="476127.8266">16024 11013,'49'75,"-272"-175,397 125</inkml:trace>
  <inkml:trace contextRef="#ctx0" brushRef="#br1" timeOffset="476592.8205">16793 10517,'0'0,"0"-25,0 1,0 48,0 1,0 0,0 25,0-1,-25 26,25-26,-25 1,0-1,1 1,-1-25,0 24,0-24,0 25,1-50,-1 25,0-25,0 0,25-25,-25 0,25 0,-24 0,24 1,0-26,24 25,-24 0,25 1,0-1,0 0,0 25,-1-25,1 50,25-25,-25 0,-1 25,1-25,0 25,0-25,0 24,-1 1,1-25,0 0,0 0</inkml:trace>
  <inkml:trace contextRef="#ctx0" brushRef="#br1" timeOffset="476908.7719">16966 10765,'0'273,"0"-546,0 571,25-273,-25-1,0 1,0-50,0-24,0 24,0 0,0 0,0-24,0 24,0 0,0-24,0 24,25 0,0 25,0 0,-1 0,1 25,0-25,0 25,0-25,-50 0</inkml:trace>
  <inkml:trace contextRef="#ctx0" brushRef="#br1" timeOffset="477288.64">16371 10294,'25'25,"0"-25,24 0,-24 0,50 0,-26 0,26 0,-26 0,26 0,-26 0,1 0,-1 0,1 0,0 0,-26 0,1 0,0 0,-25-25,-25 25,0-25,1 25,-1-25,0 25,0-24,0-1,25-25,-24 25</inkml:trace>
  <inkml:trace contextRef="#ctx0" brushRef="#br1" timeOffset="479676.1078">17909 10616,'0'-24,"25"24,-50-25,25 0,-25 50,0 0,25-1,0 26,-24 0,24-26,0 26,-25-25,25 24,0-24,0 25,0-25,25-1,-25 1,0 0,24 0,-24 0,25-25,0 0,0 0,-25-25,25 25,-1-25,-24 0,25 0,0 1,-25-26,25 25,-25 0,0 1,0-1,0-25,0 25,0 1,0-1,0 0,0 0,-25 0,0 1,0 24,1 0,-1 0,25 24,-25 1,0 0,0 0,25 0,-24-1</inkml:trace>
  <inkml:trace contextRef="#ctx0" brushRef="#br1" timeOffset="480096.0923">17661 10393,'-25'-25,"50"25,-25 25,25-25,0 0,-1 0,26 0,0 0,-26 0,26 0,0 0,-1 0,-24 0,25 0,-26 0,26 0,-25 0,0 0,-1 0,-24-25,-24 25,24-24,-25-1,0 0,25 0,-25 0,0 1,25-1,-24 0,-1 0</inkml:trace>
  <inkml:trace contextRef="#ctx0" brushRef="#br1" timeOffset="483008.1533">18479 10840,'0'24,"25"-24,-25 25,25-25,0 0</inkml:trace>
  <inkml:trace contextRef="#ctx0" brushRef="#br1" timeOffset="483120.044">18802 10840,'0'0,"25"0</inkml:trace>
  <inkml:trace contextRef="#ctx0" brushRef="#br1" timeOffset="483220.3173">19025 10864</inkml:trace>
  <inkml:trace contextRef="#ctx0" brushRef="#br1" timeOffset="483740.2178">19546 10641,'-25'-25,"0"50,25 0,-24 0,24 0,0 24,-25-24,25 25,0-26,0 26,25-25,-25 24,0-24,24 0,1-25,0 25,0 0,0-50,0 25,-1 0,1-25,-25 0,25-24,0 24,0-25,-25 1,24 24,-24 0,0-25,0 26,0-26,-24 25,24 0,-25 1,0-1,0 0,0 25,1 0,-1 0,0 25,-25 0,25-1,1 26,-1-25,0 0</inkml:trace>
  <inkml:trace contextRef="#ctx0" brushRef="#br1" timeOffset="484200.2973">19248 10418,'-24'0,"48"0,1 0,25 0,-25 0,-1 0,26 0,0-25,-1 25,1 0,0 0,-1 0,1 0,-1 0,1 0,-25 0,0 0,-1 0,-48-25,-1 1,0-1,0 0,0 0,1 0,-1 1,0-1,25 0,0 0</inkml:trace>
  <inkml:trace contextRef="#ctx0" brushRef="#br1" timeOffset="484900.8203">20191 10195,'-25'-25,"50"50,-25 0,25-25,0 24,-1 26,1-25,-25 24,25 1,0-25,0 24,-25 1,24-25,-24 24,0-24,0 25,0-25,0-1,-24 26,24-25,-25 24,0-24,0 25,-24-1,-1 1,0-25,1 24</inkml:trace>
  <inkml:trace contextRef="#ctx0" brushRef="#br1" timeOffset="494248.8184">20836 10641,'0'0,"-25"0,50 0,0 0,0 0,24 0,-24 0,0 0,24 0,-24 0,0 0,0 0,0 0,-1 0,1 0,-50 0,1 0,-26 0,25 25</inkml:trace>
  <inkml:trace contextRef="#ctx0" brushRef="#br1" timeOffset="494420.6058">20836 10840,'74'24,"-148"-48,198 24,-74 0,-26 0,26 0,-25 0,24-25,-24 25,0 0,25 0,-26 0</inkml:trace>
  <inkml:trace contextRef="#ctx0" brushRef="#br1" timeOffset="494812.8568">22002 10244,'-25'0,"0"25,25 0,-25 0,25 24,-49 1,24 24,0 1,0-26,1 26,-1-1,0 1,0-26,0 26,0-51,25 26,0-25,0 0,-24-1,48-48,1-26,-25 0,25 1,-25-1</inkml:trace>
  <inkml:trace contextRef="#ctx0" brushRef="#br1" timeOffset="495075.9213">21903 10319,'24'0,"-48"0,73 0,-49 25,0-1,0 1,25 25,-25 24,25-24,-25-1,25 26,-25-26,24 26,-24-1,0-24,25-1,-25 1,0-25,0 24,25-24,-25 0,0 0,0-50,0 0,-25-24,25 24,-25-25,1 1</inkml:trace>
  <inkml:trace contextRef="#ctx0" brushRef="#br1" timeOffset="495260.3022">21729 10815,'0'25,"0"-50,0 74,25-73,0 24,-1 0,26 0,-25 0,0 0,24-25,-24 25,0 0,0 0,-1 0,1 25</inkml:trace>
  <inkml:trace contextRef="#ctx0" brushRef="#br1" timeOffset="495600.8532">22374 10765,'0'-25,"0"50,0 0,0 25,0-26,0 1,0 25,0-25,0 24,0-24,0 25,0-26,0 1,0 0,0 0,0 0,0-50,25 0,-75-49,50 49</inkml:trace>
  <inkml:trace contextRef="#ctx0" brushRef="#br0" timeOffset="503516.1472">3299 14684,'0'0,"0"-24,0-1,0 0,0 50,0 0,0 24,0 1,25 24,-25-24,0-1,0 1,0 24,0-49,0 25,25-25,-50-75,25 25,0-24,0-1,0-24,0 24,0 0,0 26,0-26,25 25,-25 0,24 1,-24-1,25 25,0 0,-25-25,25 25,0 25,-1-25,1 0,0 0,0 25,0-1,-1-24,-24 25,25-25,0 0,-25 25,25-25,0 25</inkml:trace>
  <inkml:trace contextRef="#ctx0" brushRef="#br0" timeOffset="503876.3123">4018 14709,'-74'-49,"148"98,-173-123,74 74,1 0,-1 25,0-25,0 24,25 26,-25-25,25 24,0-24,0 25,0-25,0-1,0 26,25-50,-25 25,25-25,0 0,0-25,-1-25,1 26,-25-26,25 25,-25-24,0 24,0-25,25 25,-25 1,0 48,0 1,0 0,0 25,0-26,0 26,25-25,-25 24,24-24,-24 0,25 0,0-25</inkml:trace>
  <inkml:trace contextRef="#ctx0" brushRef="#br0" timeOffset="504224.0902">4217 14635,'0'0,"0"25,0-1,0 1,0 0,-25 25,25-26,0 26,0 0,0-26,0 26,0-25,0 0,0-50,25 0,-25-25,0 1,25 24,-25-25,24 1,1-1,-25 25,25 1,-25-1,25 25,0 25,-25 24,0-24,0 25,0-1,0 1,0-25,0 24,24-24,-24 0,0 0,25-1,0 1,-25-50,25 25,-50-74,50 49</inkml:trace>
  <inkml:trace contextRef="#ctx0" brushRef="#br0" timeOffset="504856.4769">4738 14188,'-25'-25,"25"50,0 0,0 0,0 24,0 26,0-1,0 1,0-1,-25 1,25-1,0-24,0-1,0 1,0-25,0-1,0-48,0-1,-25-25,25 1,0 24,25-25,-25 1,0-1,25 25,0-24,-1 24,1 25,0 0,-25 25,25-25,0 24,-25 1,25-25,-25 25,0 0,0 0,-25-1,25 1,-25-25,0 25,0-25,0 0,1 0,-1 0,0 0,0 0,25 25,25 0,-25-1,25-24,-25 25,25 0,-1 0,1 0,0-25,0 24,0-24,0 0,24 0,-24-24,0 24,0-25,-1 0</inkml:trace>
  <inkml:trace contextRef="#ctx0" brushRef="#br0" timeOffset="505252.9684">5432 14213,'0'0,"-25"-25,25 50,0 0,-24 24,24-24,0 50,-25-26,25 26,0-1,0 1,0-26,-25 26,25-26,25 1,-25-1,0 1,25-25,-1 0,1-1,0-24,0 0,0 0,-1-24</inkml:trace>
  <inkml:trace contextRef="#ctx0" brushRef="#br0" timeOffset="505532.6046">5904 14387,'-25'0,"25"-25,0 50,0 0,0 24,-25 1,25-1,-25 26,0-26,25 26,-25-26,25 1,-24 24,24-24,-25-25,25 0,0-1,25-48,-25-1,0 0,0-25,24 1,-24-1</inkml:trace>
  <inkml:trace contextRef="#ctx0" brushRef="#br0" timeOffset="505760.2219">5904 14362,'99'99,"-198"-198,223 248,-100-75,-24-24,25 24,-25-24,0-1,0 1,25 0,-25-1,0-24,0 0,0 0,0-1,0 1,-25-50,25 1,-25-1,1 0</inkml:trace>
  <inkml:trace contextRef="#ctx0" brushRef="#br0" timeOffset="505904.0687">5779 14784,'174'-25,"-348"50,398-75,-199 50,-1-25,1 0,0 25,0-24</inkml:trace>
  <inkml:trace contextRef="#ctx0" brushRef="#br0" timeOffset="506104.5136">6276 14188,'24'50,"-24"-25,-24-100,73 174,-24-74,0 25,-25 0,25-1,-1 1,-24-1,25 1,-25 0,0 24,-25-24,25 24,-24-24,-1 24,0 0,0-24,0 0,1-1</inkml:trace>
  <inkml:trace contextRef="#ctx0" brushRef="#br0" timeOffset="506416.2973">6796 14635,'0'-25,"25"25,0 25,0-25,0 0,0-25,24 25,-24 0,0 0,0 0,-1 0,1 0,-50 0</inkml:trace>
  <inkml:trace contextRef="#ctx0" brushRef="#br0" timeOffset="506561.1113">6846 14759,'75'25,"-150"-50,199 50,-99-25,25 0,-26 0,26 0,-25 0,-25-75,25 75</inkml:trace>
  <inkml:trace contextRef="#ctx0" brushRef="#br0" timeOffset="506951.6263">7615 14461,'0'25,"0"25,0-26,0 51,0-26,0 1,0 0,25-1,-25 1,0-1,0-24,0 0,0-50,0 0,0 1,0-26,0 0,0 1,0-1,0 1,0-1,0 0,25 1,-25 24,24 0,1 0,0 25,-25 25,25-25,0 25,-1 0,1-25,0 25,0-1,0-24,-25 25,24 0,1-25,0 25</inkml:trace>
  <inkml:trace contextRef="#ctx0" brushRef="#br0" timeOffset="507312.5671">8161 14536,'-50'-100,"100"200,-125-200,75 76,-24 24,-1 0,0 24,0 1,25 25,-25-1,0 26,25-26,0 1,0-25,0 24,0-24,25-25,-25 25,25-25,0 0,-25-25,25 0,0 1,-25-1,24-25,1 25,0-24,-25-1,25 25,-25-24,0 24,0 50,0 0,0 24,0-24,0 25,0-1,0-24,25 25,-25-26,24 1,1 0,0-25,-25-25,50 0,-26 1</inkml:trace>
  <inkml:trace contextRef="#ctx0" brushRef="#br0" timeOffset="507660.8712">8483 14436,'0'0,"0"25,0 0,0 0,0 24,0-24,0 25,0-1,0-24,0 0,0 25,0-26,0-48,25-1,-25-25,0 1,25 24,0-25,-25 1,24-1,1 25,-25 0,25 25,-25 25,25-25,-25 50,0-25,0 24,0-24,0 25,0-1,0-24,0 0,0 0,25-1,-25 1,24-50,1 1</inkml:trace>
  <inkml:trace contextRef="#ctx0" brushRef="#br0" timeOffset="508180.7864">8930 14238,'0'0,"0"-25,-25 50,25 0,0-1,0 51,0-25,0 24,-25 0,25 26,0-26,-25 0,25-24,0 0,0-26,0 1,0-50,0 1,0-26,25 25,-25-49,0 24,25 1,0-1,-25 0,24 1,1 24,0 25,0 0,0 0,-25 25,25 0,-25-1,0 1,0 0,-25 0,25 0,-25-1,25 1,-25-25,0 25,25 0,-25-25,1 0,-1 0,0 0,0 0,25 25,25-25,-25 24,25 1,0 0,-1 0,1 0,0-25,25 24,-25-24,24 0,1 0,-25-24,24-1,1-25</inkml:trace>
  <inkml:trace contextRef="#ctx0" brushRef="#br0" timeOffset="508416.9501">9575 14114,'-25'0,"0"25,25-1,-25 1,0 25,1 24,24-24,-25 24,25 1,0-1,-25 1,50-1,-25-24,25-1,-25 1,24-25,1-1,0 1,25 0,-26-50,26 25,-25-49,24-1</inkml:trace>
  <inkml:trace contextRef="#ctx0" brushRef="#br0" timeOffset="508692.0742">10021 14238,'0'0,"-25"25,25-1,0 1,-25 25,1 0,-1-1,0 26,0-26,0 1,1 24,-1-24,25-25,-25 24,25-24,25-25,-25-25,25 0,-25 1,24-26,-24 0,25 1</inkml:trace>
  <inkml:trace contextRef="#ctx0" brushRef="#br0" timeOffset="508907.8284">10021 14213,'99'298,"-198"-596,223 670,-124-322,0 24,25-24,-25-25,0 24,0-24,25 0,-25 0,0-1,-25-48,25-1,-74-50,49 51</inkml:trace>
  <inkml:trace contextRef="#ctx0" brushRef="#br0" timeOffset="509052.022">9872 14560,'199'25,"-398"-50,423 50,-175-50,-24 25,0-24,0 24,-1 0,1-25</inkml:trace>
  <inkml:trace contextRef="#ctx0" brushRef="#br0" timeOffset="509216.2504">10368 14511,'0'149,"0"-298,25 322,-25-123,0-25,0 0,0-1,0 1,0 0,0 0,0-50,0 0</inkml:trace>
  <inkml:trace contextRef="#ctx0" brushRef="#br0" timeOffset="509428.8652">10542 14064,'74'149,"-148"-298,173 323,-74-149,0 24,0 1,-1-25,1 24,0 1,-25 0,0-1,0 1,0 24,-25-24,0-1,1 26,24-26,-75 1,50-25</inkml:trace>
  <inkml:trace contextRef="#ctx0" brushRef="#br0" timeOffset="514471.9124">11261 14436,'-24'0,"48"25,1-25,0 0,0 0,0 0,-1 0,1 0,0 0,0 0,0 0,-1 0,1-25,0 25,-25 25,-25-50,0 25,25-24</inkml:trace>
  <inkml:trace contextRef="#ctx0" brushRef="#br0" timeOffset="515704.371">11212 14660,'25'0,"-1"0,1 24,0-24,25 0,-26 0,26 0,-25 0,24 0,-24 0,0 0,0 0,0-24,-1 24,-48 0</inkml:trace>
  <inkml:trace contextRef="#ctx0" brushRef="#br0" timeOffset="516120.4339">12278 14337,'0'0,"0"-25,0 50,25 0,-25 0,0 24,0 1,25 0,-25-1,0 1,0-1,0-24,-25 0,25 0,0-50,0 0,0 0,0-24,25-1,-25 1,0-1,0 0,0 1,25 24,-25 0,25 25,-25-25,24 25,1 0,0 0,0 25,0-25,-1 25,1 0,0 0,0-25,0 24,-1 1,1-25,0 0</inkml:trace>
  <inkml:trace contextRef="#ctx0" brushRef="#br0" timeOffset="516472.9191">12849 14337,'-99'-74,"198"148,-223-148,99 98,25 1,-25 25,0-25,1 24,24 1,0 0,0-1,0-24,0 0,0 0,24-1,1-48,0-1,-25 0,25-25,0 1,-1 24,-24-25,25 1,-25 24,25 0,-25 0,0 50,0 0,0 0,25 0,-25 24,0-24,0 25,25-26,-25 1,24-25,-24 25,25-50,0 0,-25-24,25 24,0 0</inkml:trace>
  <inkml:trace contextRef="#ctx0" brushRef="#br0" timeOffset="516764.693">13072 14238,'-25'422,"50"-844,-50 819,25-422,0 0,25-24,-25-1,0 0,25 26,-25-26,25 0,-25 25,24 1,1 24,-25 24,0 1,0 0,0 25,0-25,-25 24,25-24,25 25,-25-26,0 1,25 0,-25 0,25-25,0 0,0-25,-1 0</inkml:trace>
  <inkml:trace contextRef="#ctx0" brushRef="#br0" timeOffset="517295.9032">13444 13866,'0'0,"0"-25,-25 50,25 0,0 24,0 1,0 24,0 1,0 24,0-25,-24 26,24-26,0 25,0-49,0-1,0 1,0-25,0-50,0-25,0 1,0-1,24 1,-24-26,25 26,-25-1,25 0,0 25,0 1,-1-1,1 25,0 0,-25 25,25-25,-25 24,0 1,0 0,0 0,0 0,0 0,-25-1,25 1,-25 0,0 0,1-25,-1 25,0-25,0 0,0 0,1-25,48 25,-24 25,25-1,0 1,0 0,0 0,-25 0,24-1,1-24,25 25,-25-25,-1 0,26 0,-25 0,24-25,-24 1,0-1</inkml:trace>
  <inkml:trace contextRef="#ctx0" brushRef="#br0" timeOffset="517603.8789">14039 14015,'0'-25,"-24"50,-1-1,25 26,-25-25,0 24,25 26,-25-26,25 26,0-25,25 24,-25-24,0-1,25 1,-25-1,25-24,0-25,-1 25,1-25,0 0</inkml:trace>
  <inkml:trace contextRef="#ctx0" brushRef="#br0" timeOffset="520052.916">14660 14114,'0'0,"0"-25,-25 0,25 50,25 0,-25 0,0 24,0 1,-25-1,25 1,-25-25,25 25,-25-1,0-24,1 25,-1-26,25 1,-25-25,0 25,0-25,25-25,-24 25,-1-25,0 1,0-1,25-25,0 25,-25-24,25 24,25 0,-25 0,25 0,0 1,0 24,-1 0,1 24,0-24,0 25,24-25,-24 25,0 0,0-25,0 25,-1 0,1-25,0 24,0-24</inkml:trace>
  <inkml:trace contextRef="#ctx0" brushRef="#br0" timeOffset="520212.0992">14883 14287,'-25'199,"50"-398,-50 423,25-199,0-1,0 1,0-50</inkml:trace>
  <inkml:trace contextRef="#ctx0" brushRef="#br0" timeOffset="520564.0194">14287 14015,'25'0,"25"0,-25 0,24 0,1 0,0 0,-1 0,26 0,-51 0,26 0,0 0,-26 0,1 0,0 0,0 24,0-24,-50-24,25-1,-25 0,0 0,0 0,25 1,-24-1,-1 0,25 0</inkml:trace>
  <inkml:trace contextRef="#ctx0" brushRef="#br0" timeOffset="520872.5346">15304 14312,'25'0,"0"0,-25 25,25 0,0-25,-25-25,25 25</inkml:trace>
  <inkml:trace contextRef="#ctx0" brushRef="#br0" timeOffset="520986.8658">15602 14312,'75'25</inkml:trace>
  <inkml:trace contextRef="#ctx0" brushRef="#br0" timeOffset="521099.1362">15850 14287,'75'75</inkml:trace>
  <inkml:trace contextRef="#ctx0" brushRef="#br0" timeOffset="521531.9668">16718 14015,'0'24,"-24"-24,24 25,0 25,0-1,-25 1,25 0,-25-1,0 1,0 24,1-49,-1 25,0-1,0-24,0 0,25 0,-24-25,-1 0,0 0,25-25,-25 25,25-25,-25-24,25 24,0-25,0 25,0-24,0 24,25 0,-25 0,25 25,0 0,0 0,-1 0,1 0,25 25,-25 0,-1-25,26 25,-25 0,0-1,-1-24,1 25,0-25,-25-25,25 25</inkml:trace>
  <inkml:trace contextRef="#ctx0" brushRef="#br0" timeOffset="521845.2849">16917 14337,'-25'248,"50"-496,-50 521,25-248,0 0,25-25,-25-25,0 0,0 0,0-24,0 24,25-25,-25 25,0-24,24 24,-24 0,25 0,0 25,0 25,0-25,-25 25,24-25,1 0,-25 25,25-25,-75-75,26 75</inkml:trace>
  <inkml:trace contextRef="#ctx0" brushRef="#br0" timeOffset="522188.1396">16396 14039,'0'-24,"25"24,0 0,24 0,-24 24,25-24,-1 0,1 0,-1 0,1 0,24 0,-24 0,-25 0,24 0,1-24,-25 24,0 0,-1 0,1 0,-50 0,1-25,-1 25,0-25,0 25,0-25,1 0,-1 1,25-1,0 0</inkml:trace>
  <inkml:trace contextRef="#ctx0" brushRef="#br0" timeOffset="522460.4596">17338 13891,'25'24,"0"-24,-25 50,25-25,0 0,-1 24,1 1,-25-1,25 26,-25-26,25 1,-25 25,0-26,0 1,-25-1,25 1,-25 0,0-1,1 1,-26-1,25-24,-24 0</inkml:trace>
  <inkml:trace contextRef="#ctx0" brushRef="#br0" timeOffset="530284.6199">17959 14362,'-25'0,"50"0,-1 0,1 0,25 0,-25 0,24 0,-24 0,25 0,-26 0,1 0,25 0,-25 0,-1 0,-48 0,-1 0,0 0,0 25,0-25,1 25</inkml:trace>
  <inkml:trace contextRef="#ctx0" brushRef="#br0" timeOffset="530536.8957">17934 14536,'0'0,"25"0,24 0,-24 0,25 24,-1-24,-24 0,25 0,-26 0,26-24,-25 24,0 0,-1 0,1 0,-25-25</inkml:trace>
  <inkml:trace contextRef="#ctx0" brushRef="#br0" timeOffset="533836.1315">18777 14139,'0'24,"0"1,25 0,-25 0,0 0,0-1,0 26,25-25,-25 25,0-26,0 1,0 25,0-25,-25 24,25 1,0-25,0 24,0-24,0 0,0 0,0-1,0-48,0-1,0 0,25 0,-25 0,0 1,0-1,0 0,0 0,0 0,25-24,-25 24,0-25,24 26,-24-1,0 0,25 0,-25 0,25 25,0 0,-25-25,25 25,-1 0,-24-24,25 24,0 0,0 0,-25-25,25 25,-1 0,-24 25,25-25,0 0,0 0,0 0,-1 0,1 0,-25-25,25 50,-50-25,0 0</inkml:trace>
  <inkml:trace contextRef="#ctx0" brushRef="#br0" timeOffset="540928.5482">4192 16024,'0'0,"-25"-25,50 50,0-25,-25 25,0-1,25 1,-25 0,0 25,0-26,0 1,0 0,-25 0,25-50,25 0,-25 0,24 1,1 24,0-25,0 0,0 25,-1-25,1 25,0-25,0 25,0 0,-1 0,-48 0,24 25,-25-25,0 25,0 25,-24-1</inkml:trace>
  <inkml:trace contextRef="#ctx0" brushRef="#br0" timeOffset="541096.0707">4068 16570,'372'-149,"-744"298,769-323,-372 149,-1 0,1 25,-25-25,-25 25</inkml:trace>
  <inkml:trace contextRef="#ctx0" brushRef="#br0" timeOffset="541248.0745">4390 16247,'-49'447,"98"-894,-98 943,24-471,25 25,-25-26,25 1,-25-25,25-25,0 1,0-26</inkml:trace>
  <inkml:trace contextRef="#ctx0" brushRef="#br0" timeOffset="541375.5405">4366 16470,'248'248,"-496"-496,520 496</inkml:trace>
  <inkml:trace contextRef="#ctx0" brushRef="#br0" timeOffset="541559.5278">4638 16073,'25'0,"-50"0,75 25,-25-25,0 0,-1 0,1 25,0-25,0 0,0 0,0 25,-25 0</inkml:trace>
  <inkml:trace contextRef="#ctx0" brushRef="#br0" timeOffset="541856.003">4713 16321,'149'25,"-298"-50,323 75,-199-25,25 0,0 0,-25-1,0 1,25 0,-25 0,0 0,1-25,24 24,-25-24,50-24,-1 24,1-25,0 25,0-25,0 25,0-25,-1 25,1 0,0-25,-25 1,-25 24,0 0</inkml:trace>
  <inkml:trace contextRef="#ctx0" brushRef="#br0" timeOffset="542372.2589">4663 16222,'25'224,"-50"-448,50 522,0-224,-25 1,0-26,0 1,25-25,-25 0,24-1,1-48,0-1,0-25,0-24,0-1,-1 1,1 0,0 24,0 0,24-24,-24 49,0-25,0 26,0-1,-1 25,1 0,0 25,0-1,0-24,-25 25,24-25,1 0,0 25,0-25,-25 25,0 0,-25-1,0 1,25 0,-25 0,1 0,-1 0,0-25,0 24,0-24,1 0,-1 0,25-24,-25-1,25 0,0 0,0 0,25 0,-25 50,0 0,0 0,25 25,-25-26,0 51,0-26,0-24,0 50,24-26,-24-24,0 25,0-26,0 1,25-50</inkml:trace>
  <inkml:trace contextRef="#ctx0" brushRef="#br0" timeOffset="543116.4878">5333 16024,'25'0,"-50"0,75 0,-26 25,1-25,0 0,0 0,0 0,-1-25,1 0,-25 0,0 0,-25 25,25-24,0-1,-24 0,-1 50,25 0,0-1,-25 26,25 0,0-1,0 1,-25-1,25 1,0 0,0-1,0-24,-25 0,50 0,0-25,-25-25,25 25,0-25,-1 25,1-25,0 25,0-25,0 1,-1 24,1-25,-50 0,1 25,-1-25,0 0,0 1,25-1,0 50,0-1,0 1,0 25,0-1,0 1,0 0,25-1,-25 26,0-26,-25 1,25 0,0-1,0-24,0 0,0 0,-25-25,25-25,-24 25,24-25,-25 0,0 0,0 1,0-1,1 0,-1 25,0-25,50 25,24 0,-24 0,0-25,25 1,-1 24,-24-25,0 0,0 25,-1-25,1 25,0-25,0 25,-50-24,50 24</inkml:trace>
  <inkml:trace contextRef="#ctx0" brushRef="#br0" timeOffset="543432.0194">6276 15925,'-25'24,"25"1,0 0,-25 25,25 24,-50 0,26 1,-1-1,0 1,0-26,0 26,1-26,24 1,0-25,0 0,0-1,0-73,24 24,-24-25,0 1,25-1</inkml:trace>
  <inkml:trace contextRef="#ctx0" brushRef="#br0" timeOffset="543656.4538">6251 15974,'124'273,"-248"-546,248 620,-99-297,-1 25,-24-26,25 26,-25-26,25 1,-25-25,0 24,0-24,-25-25,0-25,1 0,-1 1,-25-26,25 25,1-24</inkml:trace>
  <inkml:trace contextRef="#ctx0" brushRef="#br0" timeOffset="543783.9553">6102 16446,'347'-100,"-694"200,719-225,-347 125</inkml:trace>
  <inkml:trace contextRef="#ctx0" brushRef="#br0" timeOffset="544019.78">6747 15974,'0'25,"25"0,-1-25,-24 25,25-25,0 24,0-24,-25 25</inkml:trace>
  <inkml:trace contextRef="#ctx0" brushRef="#br0" timeOffset="544660.3012">6648 16148,'0'0,"24"25,-24-1,0 1,25 0,-25 0,0 0,0-1,0 1,0 0,0 0,0 0,0 0,0-1,0 1,25-25,-25-25,0 1,0-1,25-25,-25 25,25-24,-1 24,1-25,0 25,-25 1,25 24,0-25,0 25,-1 25,-24-1,25 1,-25 0,0 0,-25 24,25-24,-24 0,24 0,0 0,0-50,0 0,0 0,24 0,1-24,0 24,0 0,0 50,-1-25,1 25,-25 0,0-1,0 1,0 0,-25 0,25 0,0 0,-24-1,-1-24,0-24,25-1,0-25,0 25,0-24,0-1,25 25,-25 0,25 1</inkml:trace>
  <inkml:trace contextRef="#ctx0" brushRef="#br0" timeOffset="544928.0342">7441 15925,'0'-25,"25"25,0 0,0 0,0 0,-1 0,1 0,0 0,0 0,0 0,-75-50</inkml:trace>
  <inkml:trace contextRef="#ctx0" brushRef="#br0" timeOffset="545112.0374">7367 16148,'248'-75,"-496"150,546-150,-274 51,1 24,0 0,0 0,-50 0,0 0</inkml:trace>
  <inkml:trace contextRef="#ctx0" brushRef="#br0" timeOffset="545780.856">7590 15974,'0'670,"0"-645,0-720,0 1439,0-793,0 24,0-25,0 1,-25-1,25 1,-24-1,24 0,-25 25,0 1,25-1,-25 25,25 25,-25-25,1 24,24 1,-25 25,25-25,0 0,0-1,0 1,25-25,-1 0,1-25,0-24,0-1,24 0,-24 1,0-1,0-24,24 24,-24 1,0-1,0 25,0 0,-25 75,0-25,0 0,0-1,0 1,24 0,1-25,0 0,0-25,0 25,-1 0,1-25,0 1,0 24,-50 24,0 1,0 0,1 0,-1 0,-25 24,25-24,-24 25,24-26,0 26,0-25,25 0,25-50,0 25,0 0,24-25,1 0,-25 0,24 1,-24-1,25 0,-25 0,24 0,-24 1,0-1,0 25,-25-25,-25 0,0 25,0 0</inkml:trace>
  <inkml:trace contextRef="#ctx0" brushRef="#br0" timeOffset="545944.4452">7913 15850,'-50'645,"100"-1290,-125 1340,50-646,25-24,-24-25,-1 0,0 0,25-25,0 1</inkml:trace>
  <inkml:trace contextRef="#ctx0" brushRef="#br0" timeOffset="546080.3216">7962 16346,'224'273,"-448"-546</inkml:trace>
  <inkml:trace contextRef="#ctx0" brushRef="#br0" timeOffset="546964.1822">8434 16024,'24'25,"-24"24,25-24,-25 25,0-1,0 1,25-25,-25 24,0-24,0 0,25-25,-25-25,0 0,0-24,0-1,0 0,25 26,-25-26,0 0,24 26,1 48,-25 1,0 0,0 0,-25 24,25-24,0 25,0-25,25-25,-25-25,0 0,25 0,-25-24,25-1,0 0,-1 1,1-1,-25 25,25-24,0 49,-25-25,0 50,0 0,0-1,-25 1,25 0,-25 0,25 0,0-1,-25 1,25-50,25 25,-25-24,0-1,25 0,0 25,0 25,-25 24,0 1,0 0,0 24,0 0,0-24,0 25,0-1,-25 0,25 1,0-26,0 1,0 0,25-26,-25 1,0-50,0 1,24-1,-24-25,0 1,-49-75,49 49,0 1</inkml:trace>
  <inkml:trace contextRef="#ctx0" brushRef="#br0" timeOffset="547112.1139">9004 15602,'75'75,"-150"-150,174 174,-99-74,25-25,-25 25,0 0,0 0,-25-25,1 24</inkml:trace>
  <inkml:trace contextRef="#ctx0" brushRef="#br0" timeOffset="547815.8566">8930 16024,'198'-50,"-396"100,421-100,-198 75,-25 0,0 0,0-1,0 1,0 0,0 0,-25 0,25 24,0-24,0 25,0-26,-25 26,25-25,0 0,0 0,-25-25,25-25,-24 0,-1 0,25 0,-25 0,25 1,-25-1,0 0,25 0,25 25,0-25,0 25,0 0,-1 0,1 0,0 0,-25 25,25-25,-25 25,-25 0,0 0,25-1,-25 1,1-25,-1 25,0 0,0-25,50 0,0 0,0 0,-1 0,1 0,0 0,0 0,0 0,-1 0,1 0,-25 25,-25 0,25-1,-24-24,-26 25,25 0,0 0,-24 24,24-24,-25-25,25 25,1 0,48-25,1 0,0 0,25 0,-25 0,-1-25,1 25,25 0,-25-25,24 25,-24-25,0 25,0 0,-1-24,1 24</inkml:trace>
  <inkml:trace contextRef="#ctx0" brushRef="#br0" timeOffset="548140.1795">9426 16346,'49'-25,"1"25,-25 0,0-24,24 24,-24 0,25-25,-1 25,-24 0,25 0,-26 0,1 0,0 25,-50-50</inkml:trace>
  <inkml:trace contextRef="#ctx0" brushRef="#br0" timeOffset="548313.0569">10368 16396,'-24'124,"48"-248,-48 273,-1-124,25 24,0-24,-25 0,25 0,-25-1</inkml:trace>
  <inkml:trace contextRef="#ctx0" brushRef="#br0" timeOffset="548696.6961">10914 16197,'0'25,"0"0,0 25,0 24,-25-24,25 24,-25-24,25 24,0-49,-24 25,24-26,0-48,0-26</inkml:trace>
  <inkml:trace contextRef="#ctx0" brushRef="#br0" timeOffset="548832.8137">10889 16321,'248'298,"-496"-596,521 596,-273-323,0 1</inkml:trace>
  <inkml:trace contextRef="#ctx0" brushRef="#br0" timeOffset="549111.8523">11261 15974,'-49'546,"98"-1092,-123 1142,74-572,-25 1,25 0,-25-25,25-25,-25 0,25 1,25-26,-25 0,25 26,-25-1,25 0,0 0,0 25,-1 25,1 0,0 0,0-1,24 26,-24-25,0 0,0 24,24-24,-24 0,0 0,0-25,-25-25,25 25</inkml:trace>
  <inkml:trace contextRef="#ctx0" brushRef="#br0" timeOffset="549476.2434">11782 15900,'75'25,"-150"-50,199 74,-99-49,-25 25,0 0,0 0,0 0,-25-1,0 1,1 0,-26 0,0 0,1-1,-1 1,1 0,-1 0,25-25,0 0,1 0,-1-25,25 50,25 0,-25 24,24-24,1 25,0-25,0 24,-25-24,25 25,-25-26,0 1,0 0,24 0,-24-50,0 0,0 0,0-24,25 24</inkml:trace>
  <inkml:trace contextRef="#ctx0" brushRef="#br0" timeOffset="549816.1237">11708 16247,'570'0,"-1140"0,1140 25,-594 0,24 24,-25-24,0 0,-25 25,25-26,-24 1,-1 0,1 0,-1 0,0-25,26 0,-1 0,-50-50,51 0,24 26,24 24,-24-25,0 0,0 0,0 50,0 0,0 0,0-1,0 1,0 0,0 25,0-26,0 1,0 0,25-50,0 0</inkml:trace>
  <inkml:trace contextRef="#ctx0" brushRef="#br0" timeOffset="549971.9726">11981 16297,'24'545,"-48"-1090,48 1165,-24-546,0-24,-24 24,24-24,-50-50,50 49,-25-49</inkml:trace>
  <inkml:trace contextRef="#ctx0" brushRef="#br0" timeOffset="555583.7163">12849 15875,'0'0,"-25"0,0 0,0 25,1-25,-1 25,0-25,0 24,0 1,1 0,-1-25,0 25,0 0,0-25,1 0,48 0,1 0,0-25,-25 50,25-1,-25 26,25-25,-25 0,0 24,24 1,-24-1,0 1,0 0,0-25,0 24,25 1,-25-25,0 24,0-24,0 0,0 0</inkml:trace>
  <inkml:trace contextRef="#ctx0" brushRef="#br0" timeOffset="555920.7081">12774 16173,'0'0,"100"-50,-76 25,26 25,-25-25,24 25,1-24,-25 24,24-25,-24 25,25 0,-25 0,0 0,-1 25,1-1,-25 1,0 25,0-25,-25 24,25 1,0 24,-24-24,24 0,-25 24,25-24,-25-1,25-24,0 25,0-26,-25 1,25 0,-25-25,0-25,1 0,24 1,-25-26,0 0,-25 26,26-26,-1 0</inkml:trace>
  <inkml:trace contextRef="#ctx0" brushRef="#br0" timeOffset="556208.1238">12824 16222,'25'298,"-50"-596,50 571,0-298,-25-24,0 24,24 0,-24-25,25 26,0 24,-25-25,25 25,0 25,-1-1,-24 1,0 0,25 0,-25 0,0 0,-25-1,25 1,0 0,-24-25,24 25,-25-25,0 0,25-25,-25 0,25 0</inkml:trace>
  <inkml:trace contextRef="#ctx0" brushRef="#br0" timeOffset="557096.7986">13494 15627,'25'0,"-25"25,0 24,24 1,-24 0,0-1,25 1,-25-25,0 24,0-24,0 0,0 0,0-50,0 0,0-25,0 26,0-26,0 0,0 26,0-26,0 25,0 0,25 1,-25-1,25 25,0-25,-1 25,1 0,0 0,0 0,0 0,-1 25,-24 0,25-1,-25 1,0 0,0 0,0 0,-25-1,25 1,0 0,-24 0,24 0,-25-25,0 24,25-48,-25 24,0-25,25 0,-24 0,24 0,0 1,0-1,0 0,0 50,24-25,-24 25,0-1,0 1,0 0,-24-25,24 25,0-50,24 25,1 0,0 0,0 0,-25 25,0 0,-25-1,25 1,-25-25,0 25,1 0,-26 0,25-1,-24 1,24 0,0 0,-25-25,26 0,-1 0,0 0,50 0,0-25,-1 25,26-25,0 0,-1 25,26-24,-26-1,26 0,-26 25,1-25,-1 25,1 0,0 0,-26 0,-24 25,-24 0,-1-25,0 25,-25-1,1-24</inkml:trace>
  <inkml:trace contextRef="#ctx0" brushRef="#br0" timeOffset="557607.8304">13593 16123,'25'198,"-50"-396,50 421,-25-248,25 1,-1-1,1 0,0 25,0-25,0 25,-25 25,0 0,0 0,-25-1,25 26,-25-25,0 0,25 0,-25-25,25 24,-24-24,48-24,1-1,0 25,-25-25,25 25,0 0,-1 0,1 0,0 0,-25 25,25-25,-50 25,25-1,-25 1,0 0,1 0,-1 0,0-1,0 1,0-25,1 25,-1-25,0 0,50 0,0-25,24 25,-24 0,0 0,24 0,1 25,-25-25,24 0,1 0,0 0,-26 0,1-25,0 25</inkml:trace>
  <inkml:trace contextRef="#ctx0" brushRef="#br0" timeOffset="558040.8163">14312 15850,'-25'25,"25"0,0 0,-24-1,24 1,-25 25,25-25,-25-1,0 1,0 0,50-25,-25-25,25 25,0 0,0 0,-25 25,24 0,-24 0,25-1,-25 1,-25 25,25-25,0 24,0-24,0 25,-24-25,24-1,0 1,0 0,-25 0,25-50,0 0</inkml:trace>
  <inkml:trace contextRef="#ctx0" brushRef="#br0" timeOffset="558236.4342">14511 15900,'0'0,"25"347,-25-273,0-24,0 25,-25-26,25-24,0 25,0-26,0-48,0-1,0-25,25 1</inkml:trace>
  <inkml:trace contextRef="#ctx0" brushRef="#br0" timeOffset="558484.9451">14610 15925,'149'-75,"-298"150,298-125,-124 50,-25 25,0 0,-25-1,25 1,0 25,0-1,0 1,0 0,0-1,0 1,0-1,0 1,0 0,0-1,25-24,-25 25,0-25,0-1,0-48,-25-1,0 0,0 0</inkml:trace>
  <inkml:trace contextRef="#ctx0" brushRef="#br0" timeOffset="558632.2755">14585 16123,'99'50,"-198"-100,223 100,-149-26</inkml:trace>
  <inkml:trace contextRef="#ctx0" brushRef="#br0" timeOffset="558757.6365">14585 16272,'149'25</inkml:trace>
  <inkml:trace contextRef="#ctx0" brushRef="#br0" timeOffset="558968.4523">14387 16570,'397'-50,"-348"50,-222-149,-100 348,769-249,-447 50,-24 0,25 0,-25 0,-1 0,-48 0,-1 0</inkml:trace>
  <inkml:trace contextRef="#ctx0" brushRef="#br0" timeOffset="559215.8214">15230 15776,'25'0,"0"0,-1 0,1 25,0-25,0 0,-25 24,25-24,0 25,-50 0</inkml:trace>
  <inkml:trace contextRef="#ctx0" brushRef="#br0" timeOffset="559656.6205">15156 15925,'24'173,"-48"-346,48 396,-24-198,0-1,25 1,-25 0,25-25,-25-25,25 0,0 1,-1-26,1 25,-25 0,25 25,0-24,0 24,0 24,-25 1,0 0,0 25,-25-26,25 26,-25-25,25 0,0-1,-25-24,50 0,-25-24,25-1,0 0,-1 0,1 0,0 25,-25-24,25 24,0 0,-1 0,-24 24,0 1,0 0,0 0,-24 0,24-1,-25 26,0-50,25 25,-25 0,25 0,-25-25,1-25,24 0</inkml:trace>
  <inkml:trace contextRef="#ctx0" brushRef="#br0" timeOffset="559932.3629">15776 15875,'25'0,"-1"25,1-25,0 0,0 0,24-25,1 25,0 0,-26 0,26-25,-25 25,0 0,-1 0,-48-25,-1 25,0-24</inkml:trace>
  <inkml:trace contextRef="#ctx0" brushRef="#br0" timeOffset="560896.6782">16024 15503,'-25'769,"50"-1538,-50 1637,25-769,0-49,0 0,0-1,0-74,0-24,-25 24,25-25,0 1,-25-1,1 25,24-24,-25 24,0 0,0 25,0 0,25 25,-24-25,24 25,0-1,0 1,24-25,1-25,0 1,0-1,0 0,24-25,-24 1,25-1,-26 25,1-24,25-1,-25 25,-1 1,1-1,-25 0,25 0,0 25,-25 25,0 0,0 24,0-24,0 25,-25-1,25 26,0-26,0 26,-25-26,25 26,0-25,0-26,0 26,0-25,0-50,0-25,0 26,0-26,25 0,-25-24,0 24,0-24,25-1,-25 26,25-1,-1 1,-24-1,25 25,0 0,0 25,0 0,0 25,-25 0,0 0,0 0,0 24,0-24,0 25,-25-26,25 1,0 0,0 0,25-25,-1 0,-24 25,25-25,-25 24,0 1,25 0,-25 0,-25 0,25-1,0 1,-25 0,25 0,-24 0,24 0,-25-1,0 1,0-25,25 25,-25-25,0 0,25-25,-24 25,-1-25,0 1,25-26,0 25,0 0,0-24,0 24,0 0,25 50,0-25,-1 25,1-25,0 24,25-24,-25 25,-1 0,1 0,25 0,-25-25,-1 25,1-25,-25 24,25-24,0 0,-50 0,0 0</inkml:trace>
  <inkml:trace contextRef="#ctx0" brushRef="#br0" timeOffset="561247.9104">16743 15949,'25'0,"0"0,0 0,24 0,-24-24,25 24,-1 0,-24 0,25 0,-26 0,26 0,-50-25,25 25,-50 25,-49-75,49 50</inkml:trace>
  <inkml:trace contextRef="#ctx0" brushRef="#br0" timeOffset="561451.9829">16966 15652,'0'248,"0"-496,0 570,0-272,0 24,-24-24,24-1,-25 26,25-50,-25 24,25-24,-25 25,0-50,25 25,-24-25,24-25,-25 0,0 0</inkml:trace>
  <inkml:trace contextRef="#ctx0" brushRef="#br0" timeOffset="561660.5433">17041 16123,'223'323,"-446"-646,471 646,-248-299,-25-48,25-1,-25 0,0 0,1 0</inkml:trace>
  <inkml:trace contextRef="#ctx0" brushRef="#br0" timeOffset="563684.0253">17537 15652,'0'-25,"0"50,-25 0,25-1,0 1,-25 0,0 0,25 0,-24-1,24 1,0 0,-25 0,50-50,-25 0,24 25,1 0,0 25,-25 0,0 0,0-1,0 1,0 25,-25-25,25 24,-25-24,25 0,25-25,-25 25,25-1,-25 1,0 0,0 0,0 0,0-1,-25 1,25 0,0 0,0 0,0-50,-25-50,25 51,0-1</inkml:trace>
  <inkml:trace contextRef="#ctx0" brushRef="#br0" timeOffset="564020.2339">17587 15925,'297'-25,"-594"50,619-50,-347 50,0-1,1 1,-1 0,-25 0,25 0,1-1,-26 1,25-25,0 25,1-25,48-25,1 25,25 0,-25-25,24 1,-24 24,25-25,-26 25,1-25,0 25,0-25,0 25,-50-25,0 25,0 0,0-24</inkml:trace>
  <inkml:trace contextRef="#ctx0" brushRef="#br0" timeOffset="564188.2949">17661 15652,'174'471,"-348"-942,372 1016,-173-470,-25-1,25-24,-25 0,25-26,-25 1,25-25,-25-25,0-24,0-1</inkml:trace>
  <inkml:trace contextRef="#ctx0" brushRef="#br0" timeOffset="564335.8713">17983 15999,'0'0,"-248"347,224-347,24-25,0 1</inkml:trace>
  <inkml:trace contextRef="#ctx0" brushRef="#br0" timeOffset="564465.2175">17810 15726,'124'75</inkml:trace>
  <inkml:trace contextRef="#ctx0" brushRef="#br0" timeOffset="564884.8596">18107 15825,'50'174,"-149"-323,148 124,1 224,-25-199,-25 25,25-25,-1 0,1 0,0 0,0-25,0 0,-1 0,1 25,0-25,0 25,-25-24,-25-1,25 0,-25 25,0-25,1 25,24-25,-25 25,0-24,25 48,0 1,0 0,25 25,-25-1,0 1,0-1,0 26,0-26,0 26,-25-1,25-24,0 0,0-1,0 1,0-25,25-50,-25 0,0-25,25 1,-25-1,24-24</inkml:trace>
  <inkml:trace contextRef="#ctx0" brushRef="#br0" timeOffset="565535.7098">18430 15850,'397'50,"-794"-100,819 100,-422-75,-25 25,25-25,-25 25,0-25,0 25,1-24,24-1,-25 25,25-25,-25 25,25-25,-25 50,25 0,0 24,0-24,25 25,-25-25,0 24,0 1,0-1,0 1,-25-25,25 24,0-24,0 0,0 0,0 0,-25-25,1-25,24 0,-25 25,25-25,-25 0,25 1,-25 24,25-25,25 0,0 25,0 0,-1 0,26 0,-25 0,0 0,-1 0,1 25,0-25,-25 25,0-1,-25 1,25 0,-25 0,1 0,-1-1,-25-24,25 25,1 0,-1 0,0-25,0 0,25 25,25-25,0 0,0 0,24-25,-24 25,0 0,24 0,-24-25,0 25,0 0,0 0,-1 0</inkml:trace>
  <inkml:trace contextRef="#ctx0" brushRef="#br0" timeOffset="565824.5458">19149 15701,'25'0,"-25"-24,25 24,0 0,-1 0,1 0,0 0,0 0,0 0,-25 24,24-24,-24 25,-24-25,24 25,-25 0</inkml:trace>
  <inkml:trace contextRef="#ctx0" brushRef="#br0" timeOffset="566368.1321">19025 15949,'397'-49,"-794"98,819-98,-422 24,-25 25,0 0,25-25,-25 25,25-25,-24 25,24-24,-25-1,25 50,0-1,-25 1,25 25,0-1,-25 1,25 0,-25-1,1 1,-1-25,25 24,-25-24,25 0,0 0,0-50,0 0,25 0,0-24,-1 24,-24 0,25-25,0 26,-25-1,25 25,-25 25,0 24,0-24,0 0,-25 24,25-24,25 25,-25-25,0-1,25 1,-25 0,24 0,1-25,0 0,25 0,-26 0,26-25,-25 25,25-25,-26 0,1 25,0-24,-25-1,25 0,-50 0,25 0,0 1,-25-1,25 0,0-25,-25 26</inkml:trace>
  <inkml:trace contextRef="#ctx0" brushRef="#br0" timeOffset="566604.5015">19918 15478,'0'25,"25"-25,-25 25,25 0,0-1,-25 1,24-25,1 0,-25-25,-25-24,50 49</inkml:trace>
  <inkml:trace contextRef="#ctx0" brushRef="#br0" timeOffset="566968.4156">20117 15478,'-224'323,"249"-323,0-25,0 25,0-25,-1 25,1-25,0 0,0 25,0 0,-1-24,1 24,0 0,-25 24,-25-24,25 25,-25 0,1 0,-1 0,-25-1,25 1,-24 0,24 0,0 0,0-1,1-24,-1 25,25 0,25-25,-1 0,1 0,0-25,25 25,-26 0,26-25,-25 1,24 24,-24-25,0 0,0 25,-25-25,25 25</inkml:trace>
  <inkml:trace contextRef="#ctx0" brushRef="#br0" timeOffset="567135.6784">20067 15726,'-25'273,"50"-546,-75 596,26-299,-1 26,25-25,-25 24,0-24,0 0,1 0,-1-25,0 0</inkml:trace>
  <inkml:trace contextRef="#ctx0" brushRef="#br0" timeOffset="567271.9269">20092 16049,'248'198,"-496"-396,496 371</inkml:trace>
  <inkml:trace contextRef="#ctx0" brushRef="#br0" timeOffset="567884.3948">20613 15577,'0'-24,"0"48,-25-24,25 25,0 0,-25 25,0-26,25 1,-25 0,25 0,25-50,0 25,0 25,-25 0,0-1,0 1,0 0,0 25,0-26,-25 1,25 25,0-25,0-1,0 1,25 0,0 0,-25 0,24 24,-24-24,-24 0,24 0,0 24,0-24,-25 0,25 0,0 0,0-1,0-48,0-1,0-25</inkml:trace>
  <inkml:trace contextRef="#ctx0" brushRef="#br0" timeOffset="568076.9316">20836 15602,'25'248,"-50"-496,50 546,-50-224,25-24,0-1,0 26,0-50,0 24,0-24,0 0,25-50,-25 0,0-24,0 24</inkml:trace>
  <inkml:trace contextRef="#ctx0" brushRef="#br0" timeOffset="568331.9759">20935 15627,'124'25,"-248"-50,248 75,-124-26,0 1,0 0,0 0,0 24,0-24,-25 25,25-25,0 24,0 1,0-25,0 24,0-24,25 25,-25-26,0 26,0-25,0 0,0-1,-25-24,25-24,-49-1,24 0</inkml:trace>
  <inkml:trace contextRef="#ctx0" brushRef="#br0" timeOffset="568484.0935">20811 15875,'99'25,"-198"-50,223 50,-99-25,0 0,-25 25</inkml:trace>
  <inkml:trace contextRef="#ctx0" brushRef="#br0" timeOffset="568615.4412">20861 15999,'198'0</inkml:trace>
  <inkml:trace contextRef="#ctx0" brushRef="#br0" timeOffset="568821.0303">20662 16297,'273'0,"-248"-224,-323 448,621-224,-274 0,26 0,-50-25,24 25,1 0,-25 0,-1 25,1-25,-50 0</inkml:trace>
  <inkml:trace contextRef="#ctx0" brushRef="#br0" timeOffset="570039.9584">21803 15503,'-24'0,"-1"0,0 25,0-25,-25 25,26-25,-26 24,25 1,0-25,1 25,-1-25,50-25,-1 25,1 0,0 25,-25 0,25 0,-25-1,0 26,0 0,0 24,0-24,0-1,-25 1,25 24,-25-24,25-1,-25 1,25-25,0 0,0-1,0-48,25-1,-25-25,0 25,25-24,-25 24,0-25,0 1,25-1,-25 25,0-24,25 24,-25 0,0 0,24 1,1 24,0 0,0 0,0 24,-25 1,0 0,0 0,-25 0,25-1,-25 1,25 0,-25 0,0 0,1-1,24 1,-25 0,50-50,-1 0,1 1,0-1,25-25,-25 1,24-1,-24 0,25 26,-26-26,26 0,-25 26,0-1,-25 0,0 0,-25 25,0 0,0 25,-24-25,24 0,0 25,0-25,0 0,50 0,0 0,0 25,-25-1,25 26,-25 0,0-26,0 26,0 0,-25-1,25 1,-25-1,25 1,-25-25,25 0,0-1,0-48,0-1,25 0,-25-25,25 26,0-26,-1 25,1 0,0 1,0-1,0 0,-1 0,26 0,-25 25,24 0,-24-24,0 24,0 0,-50 0,0 0,25 24,-25-24,1 0,-1 25,0-25,0 0,25 25,-25 0,25 0,0-1,0 1,0 0,0 25,25-1,-25 1,0-1,0 26,0-26,-25 1,25 25,0-26,0 1,0-1,0 1,0-25,0 0,-49-25</inkml:trace>
  <inkml:trace contextRef="#ctx0" brushRef="#br0" timeOffset="570904.22">22671 15230,'-24'0,"24"25,0 0,-25-1,25 26,-25-25,0 25,0-1,1 1,-1-1,-25 1,25 24,-24-24,24 0,0-26,25 1,-25-25</inkml:trace>
  <inkml:trace contextRef="#ctx0" brushRef="#br0" timeOffset="571084.514">22647 15404,'297'297,"-594"-594,619 619,-297-297,-25 0,25 0,-50-1</inkml:trace>
  <inkml:trace contextRef="#ctx0" brushRef="#br0" timeOffset="571243.9134">22696 15627,'50'74,"-100"-148,100 173,-50-74,-25 0,25 0</inkml:trace>
  <inkml:trace contextRef="#ctx0" brushRef="#br0" timeOffset="571732.9974">22647 15850,'74'99,"-148"-198,123 223,-74-124,1 25,-1-25,0-25,25 50,25-25,-25 25,0 0,25-1,-25 1,0 0,0 25,0-26,0 1,0 0,0 0,0-50,0 0,0 0,0 1,24-1,-24 0,0-25,25 50,-25-24,25-1,0 0,0 25,0 0,-1 0,1 0,-25 25,25-25,0 0,-25 25,0-1,0 1,0 0,-25 0,0-25,25 25,-25-1,1 1,-1-25,0 25,0-25,0 0,25-25,0 0</inkml:trace>
  <inkml:trace contextRef="#ctx0" brushRef="#br0" timeOffset="572252.581">23465 15304,'-25'25,"25"0,0 0,-24 0,24 24,-25-24,0 25,0-25,25-1,-25 1,25 0,-24-25,48-25,1 0,0 1,0-1,24 25,1 0,0-25,-1 25,-24 0,25 0,-26 0,26 0,-25 25,0 0,-50-1,0 1,0 0,0-25,-24 25,24-25,0 0,0 25,1-25,-1-25,0 0,25 50,0 0,0-1,0 26,0 0,0-1,0 26,-25-26,25 26,0-26,25 26,-25-26,0 1,25-1,-25-24</inkml:trace>
  <inkml:trace contextRef="#ctx0" brushRef="#br0" timeOffset="572560.8826">23986 15329,'0'25,"25"0,0 0,-25 0,25-1,-25 1,24 0,-24 0,25-25,0 25,0-25,-25-25,25 25,-1-25,1 0,0 0</inkml:trace>
  <inkml:trace contextRef="#ctx0" brushRef="#br0" timeOffset="573267.9802">24309 15379,'0'0,"-397"298,422-298,-1 0,1 0,0-25,25 25,-1 0,1-25,-1 25,1 0,-25 0,0 0,-1 0,-24-25,-24 0,-1 25,0-24,0 24,25-25,-25 0,1 0,-1 0,25 1,-25-26,25 25,-25 25,50 25,-25 25,0-1,0 1,0 24,0 1,0-26,0 26,0-1,0-24,0 24,-25-24,25-26,0 1,-25 0,25 0,-24-25,-1 0,0-25,25 0,-25 0,25 1,0-26,25 0,-25 1,25 24,24-25,-24 26,25-26,-25 25,24 0,1 25,-1-24,1 24,-25 0,24 0,-24 24,0-24,0 25,-25 0,0 0,0 0,-25-1,0-24,0 25,1 0,-26 0,25 0,-24-25,24 24,0-24,0 0,0 0,1-24,48 24,1 0,0-25,0 25,24 0,1 0,0 25,-26-25,26 0,-25 0,24 24,-24-24,0 25,-50-25</inkml:trace>
  <inkml:trace contextRef="#ctx0" brushRef="#br0" timeOffset="574476.4843">14511 17214,'0'25,"0"25,0-1,0-24,0 25,0-1,0-24,0 0,0 0,25-25,-1-25,-24-25,25 26,-25-26,25 0,0 26,-25-1,25 0,-1 25,-24 25,0 0,0-1,0 1,-24 25,24-25,0-1,0 26,0-25,0-50,24 0,-24-24,25-1,0 0,0 1,0-1,-1 1,1 24,0 0,-25 0,25 25,-25 25,0 0,0 0,-25-1,25 26,-25-25,25 0,-25-1,1 1,24-50,0 1,0-1,0 0,24 0,1 25,-25 25,0 25,25-26,-25 26,0 24,0 1,25-1,-25 1,0 24,-25-25,25 26,0-26,0 0,0 1,0-26,0 1,0-25,25-50,-25 0,0-24,0-26,0 26,0-26</inkml:trace>
  <inkml:trace contextRef="#ctx0" brushRef="#br0" timeOffset="574616.1063">15032 16991,'99'75,"-198"-150,223 174,-124-74,-50-50,50 50</inkml:trace>
  <inkml:trace contextRef="#ctx0" brushRef="#br0" timeOffset="575228.2087">15032 17264,'99'0,"-198"0,223 0,-124 25,0 0,0-1,0 1,0 0,0 25,0-26,0 26,-25-25,25 25,0-26,-25 1,25 0,0 0,-25-25,25-25,-25 0,25 0,-24 1,24-1,0 0,0 0,0 0,0 0,0 1,24 48,-24 1,25-25,-25 25,0 0,0 0,0 0,0-1,25-48,0-1,0 25,-1 25,-24-1,0 1,0 0,-24 0,24 0,-25-1,0 1,25 0,-25 0,0 0,1-25,-1 0,50 0,-1 0,-24-25,25 25,0 0,0 0,0 0,-1 0,1 0,0 0,0 0,0 0,-25-25,-25 0,50 0</inkml:trace>
  <inkml:trace contextRef="#ctx0" brushRef="#br0" timeOffset="575483.999">15453 17611,'25'0,"-50"0,75 0,-25 0,24 0,-24-24,0 24,0 0,0 24,-1-24,1 0,0 0,-50 0</inkml:trace>
  <inkml:trace contextRef="#ctx0" brushRef="#br0" timeOffset="575636.3046">15974 17735,'0'0,"0"149,0-124</inkml:trace>
  <inkml:trace contextRef="#ctx0" brushRef="#br0" timeOffset="576023.8302">16222 17140,'25'-25,"0"25,0 0,-1 0,26 0,-25 0,0-25,0 25,-1 0,1 0,-25 25,-25 0,1 0,-26-50,25 50,-25 0</inkml:trace>
  <inkml:trace contextRef="#ctx0" brushRef="#br0" timeOffset="576587.9676">16173 17413,'322'-124,"-644"248,619-248,-321 124,-1 0,0-25,0 25,0-25,0 25,25 25,0 25,0-1,0 1,0-1,0 1,0 25,0-26,25 26,-25-26,0-24,0 25,0-26,-25-24,25-24,0-1,-24 25,24-25,-25 0,25 0,0 1,0-1,0 0,0 0,25 0,-1 1,1-1,0-25,0 0,25 1,-26-1,1 1,25-1,-25-24,-1 24,-24 0,25 1,0 24,-25 0,0 0,-25 25,25 25,0 0,0 0,0 0,0-1,25 1,-25 0,25-25,0 25,-1-25,1-25,0 25,0-25,0 25,-1-25,1 25,-50 25</inkml:trace>
  <inkml:trace contextRef="#ctx0" brushRef="#br0" timeOffset="576859.9739">16743 17214,'25'695,"-50"-1390,25 1390,-25-720,25-24,-24 24,24-25,0 1,-25-1,25-24,0 24,0 0,0 1,-25 24,25 0,-25 50,0 24,25-24,-24 25,24-25,-25 24,25-24,0 0</inkml:trace>
  <inkml:trace contextRef="#ctx0" brushRef="#br0" timeOffset="576992.2444">16818 17512,'148'99</inkml:trace>
  <inkml:trace contextRef="#ctx0" brushRef="#br0" timeOffset="577284.4322">17016 17140,'25'0,"0"0,-1-25,1 25,0 0,25-25,-26 25,1 0,0 0,25 0,-26 0,1-24,0 48,-50-24,0 0,1 0,-1 0,0 0</inkml:trace>
  <inkml:trace contextRef="#ctx0" brushRef="#br0" timeOffset="577440.4358">17140 16966,'25'621,"-50"-1242,50 1217,-25-646,25 0</inkml:trace>
  <inkml:trace contextRef="#ctx0" brushRef="#br0" timeOffset="577624.0178">17289 16867,'25'496,"-50"-992,25 1042,0-497,0-24,0 0,0 0,0 0,-25-25,25-25</inkml:trace>
  <inkml:trace contextRef="#ctx0" brushRef="#br0" timeOffset="577763.2247">17165 17264,'49'74</inkml:trace>
  <inkml:trace contextRef="#ctx0" brushRef="#br0" timeOffset="577891.5378">17190 17388,'24'-99</inkml:trace>
  <inkml:trace contextRef="#ctx0" brushRef="#br0" timeOffset="578091.9153">16991 17686,'347'-124,"-545"74,49 224,496-273,-371 123,24 1,-25 0,0 25,0-26,0 1,1 0,-1 0,0-25,0 0,0 0</inkml:trace>
  <inkml:trace contextRef="#ctx0" brushRef="#br0" timeOffset="578228.1339">17214 17686,'273'124</inkml:trace>
  <inkml:trace contextRef="#ctx0" brushRef="#br0" timeOffset="578435.887">17562 17090,'25'0,"-1"546,-73-1092,98 571,-24 0,0 0,-25 0,25-1,0-24,-25 25,24 0,1 0,-50-75,50 25,-25 1</inkml:trace>
  <inkml:trace contextRef="#ctx0" brushRef="#br0" timeOffset="578597.2573">17810 16966,'-124'571,"248"-1142,-273 1192,149-572,-25 1,25-25,-25-1,1-24</inkml:trace>
  <inkml:trace contextRef="#ctx0" brushRef="#br0" timeOffset="578884.1334">17512 17388,'174'0,"-348"0,397-25,-173 25,-25-25,24 25,-24-24,25 24,-25 0,-1 0,1 0,0 0,0 24,-25 1,0 0,25 0,-25 0,0-1,-25 1,25 25,-25-25,25 24,-25 1,0-25,1 24,-1-24,0 0,25 0,-25-25,0 25,1-25,-1-25,0 0</inkml:trace>
  <inkml:trace contextRef="#ctx0" brushRef="#br0" timeOffset="579015.4837">17785 17438,'223'173</inkml:trace>
  <inkml:trace contextRef="#ctx0" brushRef="#br0" timeOffset="580188.2613">18504 16991,'-25'0,"1"25,-1 0,-25 0,25-1,1 1,-1 0,0 0,0 0,0-1,1 1,24-50,0 1,24-1,-24 0,25 0,0 25,0 25,0 0,-25 0,24 24,-24 1,0-1,25 1,-25 0,-25 24,25-24,0-1,0 1,0 0,0-26,0 1,0 0,0-50,0 0,0 1</inkml:trace>
  <inkml:trace contextRef="#ctx0" brushRef="#br0" timeOffset="580763.8645">18430 17264,'446'-99,"-892"198,917-198,-471 124,0-1,0 1,0 0,0 25,-25-1,25 1,0-1,0 1,0 0,0-1,0 1,0 0,0-26,0 1,-24 0,24 0,-25 0,0-50,25 0,-25 0,0 0,1-24,-1 24,0-25,-25 1,26-1,-1 0,25 1,-25-1,0 25,25 1,0-1,-25 50,25-1,0 1,0 25,0-25,0 24,0-24,0 25,0-25,0-50,25 0,-25 0,0 0,25 0,0-24,0 24,-25 0,24 25,1-25,0 25,0 25,0-25,-25 25,0 0,0 0,0-1,0 1,0 0,-25 0,25 0,-25 0,25-1,-25-24,25 25,-25-25,1 0,-1 0,25-25</inkml:trace>
  <inkml:trace contextRef="#ctx0" brushRef="#br0" timeOffset="581643.7244">19248 16694,'0'24,"0"1,25 0,-25 25,0-1,0 1,0-25,0-1,0 1,0 0,0-50,0 0,0 1,0-1,0 0,0-25,0 26,0-1,0 0,25 25,-25-25,25 25,0-25,-1 50,1-25,0 0,-25 25,25-25,-25 25,0 0,0-1,0 1,0 0,-25-25,25 25,-25 0,0-25,25 24,-24-24,24-24,-25 24,25-25,-25 0,25 0,0 0,0 1,25 48,-25 1,25 0,-1 0,-24-50,-24 25,-1 0,0 25,0 0,0-25,1 24,-26 1,0 0,26 0,-26 0,0-25,26 24,-26-24,25 0,0 25,50-25,0 0,0 0,24 0,26 0,-26-25,26 25,-1-24,-24-1,24 25,-24-25,-1 0,-24 25,25-25,-25 25,0 0,-50 0,0 25,0-25,0 0,0 0</inkml:trace>
  <inkml:trace contextRef="#ctx0" brushRef="#br0" timeOffset="582188.4476">19298 17066,'-50'173,"100"-346,-100 371,50-173,0 0,0-50,25 0,0 0,0 0,-25 1,25 24,-1 0,1-25,-25 50,0-1,0 1,-25 25,25-25,-24-1,24 1,-25 0,25 0,-25 0,0-25,50-25,0 25,0-25,-1 25,1 0,-25-25,25 50,0-25,-25 25,-25 0,25-1,-25 1,25 0,-25 0,1 0,-1-25,25 25,-25-1,0-24,0 25,1-25,-1 0,50 0,-1 0,1 0,0 0,0 0,24 25,-24-25,0 0,0 0,0 25,24-25,-24 0,0 0,0 0,-25-25,25 25,-25-25</inkml:trace>
  <inkml:trace contextRef="#ctx0" brushRef="#br0" timeOffset="582576.0864">19893 16966,'0'25,"0"0,0 0,-24 0,24-1,0 1,-25 0,25 25,-25-50,25 24,25-24,-25 25,25-25,-25 25,24-25,-24 25,25 0,-25 24,0-24,0 25,0-26,-25 26,25-25,0 0,0 0,-24-1,24 1,0 0,0-50,0 0,24 1,-24-26</inkml:trace>
  <inkml:trace contextRef="#ctx0" brushRef="#br0" timeOffset="582759.9206">20042 17016,'25'446,"-50"-892,50 917,-25-421,0-25,0 0,0-75,0 25,0-25,0 1,0-1,0 1</inkml:trace>
  <inkml:trace contextRef="#ctx0" brushRef="#br0" timeOffset="583019.8519">20141 16917,'100'198,"-200"-396,200 446,-100-199,0-24,0 25,0-1,0 1,0 0,0-26,0 26,24 0,-24-25,0-1,0 1,0 0,0 0,-24-50,24 0,-25 0,25 1</inkml:trace>
  <inkml:trace contextRef="#ctx0" brushRef="#br0" timeOffset="583295.9931">20067 17190,'99'99,"-198"-198,198 223,-124-124,25 24,-24-24,24 25,-25-25,50 0,-1 0,1 0,0 0,0 0,0 0,-25 25,0 0,-25-25,0 25,0-1,0 1,1 0</inkml:trace>
  <inkml:trace contextRef="#ctx0" brushRef="#br0" timeOffset="583471.4755">19918 17661,'496'-74,"-992"148,1042-148,-472 74,-24 0,-25 0,24 0,-24 0,0 0</inkml:trace>
  <inkml:trace contextRef="#ctx0" brushRef="#br0" timeOffset="583788.6572">20861 16892,'25'0,"-1"0,1 25,0-25,0 25,-25-1,-25 1</inkml:trace>
  <inkml:trace contextRef="#ctx0" brushRef="#br0" timeOffset="584252.2624">20712 17115,'25'174,"-50"-348,50 397,-25-198,0 25,0-25,0-1,25-48,-25-1,24-25,1 1,0 24,-25 0,25-25,0 50,-1-24,1 48,-25 1,0 0,0 0,-25 24,25-24,-24 0,24 0,0 0,0-1,24-48,1 24,-25-25,25 0,0 0,24 25,-49-25,25 25,0 0,0-24,-25 48,25 1,-50 0,25 0,-25 0,25-1,-25 1,0-25,25 25,-24 0,-1-25,0 25,0-25,0-25,25 0,0 0</inkml:trace>
  <inkml:trace contextRef="#ctx0" brushRef="#br0" timeOffset="584608.3827">21307 16818,'25'0,"0"0,0 0,-1 0,1 24,0-24,0 0,0 0,-25 25,24-25,-24 25,0 0,-24-25,-1 25</inkml:trace>
  <inkml:trace contextRef="#ctx0" brushRef="#br0" timeOffset="584764.0923">21258 17140,'322'-74,"-644"148,619-148,-297 49</inkml:trace>
  <inkml:trace contextRef="#ctx0" brushRef="#br0" timeOffset="585403.9041">21406 16942,'0'0,"75"645,-75-621,0 1,-25-25,0 0,25-25,-25 25,1-24,24-1,-25 0,0 0,0 0,0 25,25-25,0 1,0-1,25 0,0 0,0 25,0-25,-1 1,1-26,25 25,-25 0,-1-24,1 24,0-25,0 26,-25-1,25 0,-25 0,-25 25,25 25,-25 0,25 0,0-1,0 1,0 0,25-25,0 0,-1 0,1-25,0 25,0 0,0-25,0 25,-50 25,0 0,0 0,0 0,0-25,1 24,-1 1,0 0,0 0,0 0,25-1,25 1,25-25,-25 0,-1 0,26-25,-25 25,0-24,0 24,-1-25,1 25,0-25,0 0,-25 0,-25 1,0 24,25-25,-25 0</inkml:trace>
  <inkml:trace contextRef="#ctx0" brushRef="#br0" timeOffset="585595.9781">21729 16818,'-25'372,"50"-744,-50 793,0-371,0-1,25 1,-24 0,-1-1,0 1,0-25,0 0,25-1,-24-24,-26-49,50 24,0 0</inkml:trace>
  <inkml:trace contextRef="#ctx0" brushRef="#br0" timeOffset="585756.5983">21779 17438,'272'223,"-544"-446,569 421</inkml:trace>
  <inkml:trace contextRef="#ctx0" brushRef="#br0" timeOffset="585903.9057">22225 17587,'25'49,"-50"-98,25 73,0-48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0:45:52.5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1786 744,'0'-25,"0"-24,-25 24,25 50,0 0,0 24,0 1,0-1,25 1,-25 0,0-1,0 1,0-1,0-24,0 25,0-25,0-1,0 1,0 0,0-50,0 0,0-24,-25-1,25 1,0-1,0 0,0 1</inkml:trace>
  <inkml:trace contextRef="#ctx0" brushRef="#br0" timeOffset="284.9797">1761 546,'0'-25,"0"-25,-25 25,50 1,25 24,-25 0,24 24,1 1,-25 25,-1-25,1 24,-25-24,0 0,0 0,-25 0,25-1,-24 1,-1 0,0 0,0 0,0-25,1 0,-1 24,0-24,0-24,50 24</inkml:trace>
  <inkml:trace contextRef="#ctx0" brushRef="#br0" timeOffset="960.353">2183 819,'0'0,"0"-25,0 0,25 25,-1 0,1 0,0 0,-25 25,25-25,0 25,-25-1,-25-24,25 25,0 0,-25 0,25 0,-25-1,0 1,1 0,-1-25,25 25,-25-25,0 25,50-25,-25-25,25 25,0 0,-1 0,1 0,0 0,0 0,0 0,-1 0,1 0,0 25</inkml:trace>
  <inkml:trace contextRef="#ctx0" brushRef="#br0" timeOffset="1255.7204">2580 719,'-25'-24,"0"24,50 24,-25 1,0 0,0 25,0-1,0-24,0 25,0-1,0-24,0 25,0-26,25 1,-25 0,0 0,0 0,0-1,-25-24,-25-24</inkml:trace>
  <inkml:trace contextRef="#ctx0" brushRef="#br0" timeOffset="4560.3742">3076 1166,'0'-25,"25"50,-1-25,1 0</inkml:trace>
  <inkml:trace contextRef="#ctx0" brushRef="#br0" timeOffset="4896.9382">3423 695,'0'24,"25"1,-25 0,0 25,0-1,0-24,25 25,-25-26,0 26,24-25,-24 0,0-1,0 1,0-50,0 1</inkml:trace>
  <inkml:trace contextRef="#ctx0" brushRef="#br0" timeOffset="5187.8688">3522 719,'-25'-24,"50"-1,25 25,-1 0,-24 0,25-25,-25 25,24 0,1 0,-25 0,24 0,-24 0,25 0,-25 25,-1 0,-24-1,0 1,-24 0,24 0,-25 24,25 1,-25-25,25 24,-25-24,25 25,0-25,-25-1,1 1,-1-25,0 0,0-25,0 1</inkml:trace>
  <inkml:trace contextRef="#ctx0" brushRef="#br0" timeOffset="5364.5768">3671 670,'0'25,"0"-1,0 1,0 0,0 25,25-26,-25 1,0 0,0 0,0 0,25-25,0-25,-1 0</inkml:trace>
  <inkml:trace contextRef="#ctx0" brushRef="#br0" timeOffset="5628.1504">3845 744,'0'-25,"-25"25,25 25,0 0,0 0,-25 0,25-1,-25 1,25 0,-24 0,-1 0,0-1,0 1,0 25,0-25,1-1,-1 1,0-25,50-25,0 25,-1 0,1 0,0-24,0 24,25 0,-26 0,26 0,-25 0,0 0,-1 0,1 0,-25 24,-25-24</inkml:trace>
  <inkml:trace contextRef="#ctx0" brushRef="#br0" timeOffset="6836.3368">1637 1960,'-25'0,"25"24,0 1,0 0,0 0,0 0,25-1,-25 26,0-25,0 0,0-1,0 1,0 0,0 0,0 0,0-1</inkml:trace>
  <inkml:trace contextRef="#ctx0" brushRef="#br0" timeOffset="7124.7637">1439 2009,'-25'0,"25"25,-25 0,25 0,25-1,-25 1,0 0,0 25,0-26,25 1,-25 0,24 0,1-25</inkml:trace>
  <inkml:trace contextRef="#ctx0" brushRef="#br0" timeOffset="7387.6993">1761 1935,'0'25,"25"-1,-25 1,0 0,25-25,-25 25,0 0,0-1,0 1,0 0,0 0,0 0,0-1,0 1,-25 0,25 0,-25 0,0-1</inkml:trace>
  <inkml:trace contextRef="#ctx0" brushRef="#br0" timeOffset="21400.4242">2877 1811,'0'0,"-24"0,-1 0,0 25,25-1,0 1,-25 25,25-1,-25 1,25 0,0-1,0 1,25-1,-25-24,25 0,-25 25,25-26,-25 1,25 0,-1-25,1 25,0-25,0 25,0-25,-1-25</inkml:trace>
  <inkml:trace contextRef="#ctx0" brushRef="#br0" timeOffset="22044.117">3398 1885,'0'-25,"0"50,0 0,0 0,-25 0,25-1,0 1,-24 25,24-25,0 24,-25-24,0 0,25 24,-25-24,0 0,25 0,-24-25,-1 25,0-25,0 0,25-25,-25 25,25-25,-24 0,24 0,0 1,0-1,0-25,0 25,0 1,0-1,0 0,24 0,-24 0,25 25,0 0,0 0,0 25,-1 0,1-25,0 25,0 24,0-24,-25 0,24 0,1 0,-25-1,25-24,-25 25,0 0,25-25,-25 25,0-50,0 0</inkml:trace>
  <inkml:trace contextRef="#ctx0" brushRef="#br0" timeOffset="22372.9662">3572 2084,'0'0,"-25"0,25 24,25 1,-25 25,0-25,0-1,0 1,0 25,0-25,0-1,0 1,0 0,0 0,-25-25</inkml:trace>
  <inkml:trace contextRef="#ctx0" brushRef="#br0" timeOffset="22856.0266">3200 1761,'-25'0,"25"-25,-25 25,50 0,0 0,0 0,-1 0,1 0,25 0,-25 0,-1 0,26 25,-25-25,0 0,24 0,-24 0,0 0,-25-25,25 25,-25-24,-25-1,0 25,0-25,25 0,-25 25,1-25,-1 25,0-25</inkml:trace>
  <inkml:trace contextRef="#ctx0" brushRef="#br0" timeOffset="23384.4336">4266 1836,'-24'0,"24"24,0 1,0 0,0 0,0 0,-25-1,25 1,-25 25,25-25,-25 24,0-24,1 0,-1 24,0-49,25 25,-25 0,0-25,1 0,-1 0,25-25,-25 0,25 1,0-1,0-25,0 25,25 1,-25-1,25 0,-1 0,1 25,0 0,0 0,0 0,-1 25,1-25,0 25,-25 0,25-25,0 24,-25 1,24 0,1 0,-25 0,25-25</inkml:trace>
  <inkml:trace contextRef="#ctx0" brushRef="#br0" timeOffset="23671.7964">4440 2059,'-25'0,"50"0,0 25,0-1,-25 1,0 0,0 0,-25 0,25-1,-25-24,0 25,0 0,25 0,-24-25,-1 0,50 0,-1 0,1 0,0 0,0 0,0 0,-1 0,1 0,-25-25,25 25,-25-25</inkml:trace>
  <inkml:trace contextRef="#ctx0" brushRef="#br0" timeOffset="24008.4531">3944 1761,'0'0,"0"-25,0 1,25 24,0 0,-1 0,26 0,-25 0,24 0,1 24,0-24,-26 0,26 0,0 25,-26-25,1 0,0 0,0 0,0 0,-50 0,0-25,25 1,-25-1,25 0,-25 0,1 0,-1 0,25 1</inkml:trace>
  <inkml:trace contextRef="#ctx0" brushRef="#br0" timeOffset="25740.73">5333 1761,'-25'0,"25"25,0 0,0 0,-25-1,25 1,-24 25,24-1,-25 1,25-25,-25 24,0-24,0 25,1-25,-1-1,0-24,25 25,-25-25,0 0,1-25,24 1,-25-1,25 0,0 0,0 0,0 1,25-1,-25 0,24 0,1 0,0 25,0 0,0 25,-1-25,1 0,0 25,0-25,-25 25,25-25,-1 25,1-25,-25 24,25 1,-25 0,0-50,25 25</inkml:trace>
  <inkml:trace contextRef="#ctx0" brushRef="#br0" timeOffset="26044.4279">5457 1960,'25'24,"-25"1,0 0,25-25,-25 25,0 0,0-1,-25 1,0 0,0 0,0-25,50 0,0 0,-25 25,25-25,0 24,-1 1,-24 0,-24 0,-1 0,0-25,0 24,0-24,1 0,-26-24,25 24</inkml:trace>
  <inkml:trace contextRef="#ctx0" brushRef="#br0" timeOffset="26344.9934">5011 1662,'24'-25,"1"25,0 0,0 0,0 0,24 0,-24 0,25 25,-1-25,1 0,-25 0,24 0,-24 0,0 0,0 0,-1 0,1 0,-50 0,1-25,24 0,-25 25,0-25,0 25,25-24,-25 24</inkml:trace>
  <inkml:trace contextRef="#ctx0" brushRef="#br0" timeOffset="26800.0466">6251 1712,'0'0,"0"24,0 1,0 0,0 0,0 24,0-24,-25 25,25-25,0-1,-25 1,0 0,1 0,-1 24,25-24,-25-25,0 25,0-25,1 0,-1 0,0 0,0-25,25 0,-25 1,25-1,25 0,-25 0,25 0,0 1,0 24,-1 0,1 0,0 0,0 0,0 0,-1 0,1 24,0-24,0 25,0-25,-25 25,24-25</inkml:trace>
  <inkml:trace contextRef="#ctx0" brushRef="#br0" timeOffset="27072.8416">6449 1935,'0'25,"-25"-1,25 1,0 0,-24 0,24 0,-25-1,25 1,0 0,-25-25,25 25,25-25,0 0,-1 0,1 0,0 0,0 0,0 0,-1 0,1 0,0 0,-50-25</inkml:trace>
  <inkml:trace contextRef="#ctx0" brushRef="#br0" timeOffset="27231.9303">6524 1935,'-25'25,"50"-25,-25 24,0 1,0 0,0 25,0-26,0 26,0-25,-25 24,25-24,0 0,0 0,0 0,-25-25</inkml:trace>
  <inkml:trace contextRef="#ctx0" brushRef="#br0" timeOffset="27544.5745">5928 1587,'25'0,"0"0,0 0,0 0,-1 0,26 25,0-25,-26 0,26 25,24-25,-24 0,0 0,-1 25,-24-25,25 0,-26 0,1 0,0 0,-50 0,25-25,0 0,-25 0,25 1,-24-1,-1-25,-25 50,25-25</inkml:trace>
  <inkml:trace contextRef="#ctx0" brushRef="#br0" timeOffset="28092.7948">7293 1637,'0'25,"0"0,0 0,0 24,-25-24,25 25,-25-1,25 1,-25-1,0 1,25 0,-24-26,-1 1,25 0,-25 0,0 0,0-25,1 0,24-25,-25 25,0-25,25 0,-25 0,25-24,0 24,0-25,0 26,0-26,25 25,0 0,0 1,-1 24,1 0,0 0,25 0,-26 0,1 24,0 1,0 0,0 0,-1 0,1-1,-25 1,25 0,-25 0</inkml:trace>
  <inkml:trace contextRef="#ctx0" brushRef="#br0" timeOffset="28384.2245">7516 1860,'0'25,"0"0,0 0,0 0,0-1,0 1,0 25,0-25,25-1,-25 1,0 0,0 0,0 0,24-25,1 24,-50 1,25 0,-24-25,-1 25,0-25,0 25,0-25,1-25,-1 25,0-25,25 0</inkml:trace>
  <inkml:trace contextRef="#ctx0" brushRef="#br0" timeOffset="28540.1833">7541 1885,'0'0,"24"0,1 0,0 0,0 0,0 0,-1-25,1 25,0 0,-99-49</inkml:trace>
  <inkml:trace contextRef="#ctx0" brushRef="#br0" timeOffset="28872.6882">6970 1513,'0'-25,"25"25,0 0,24 0,-24 0,25 0,-25 0,24 0,1 0,-1 0,1 0,0 0,-1 0,1 0,-25 0,24 0,-24 0,0 0,-25-25,-25 1,25-1,-25 25,0-25,1 0,-26 25,25-25,-24 25</inkml:trace>
  <inkml:trace contextRef="#ctx0" brushRef="#br0" timeOffset="30632.338">7913 1563,'24'24,"-24"1,25 0,0 0,-25 25,25-26,-25 26,25-25,-25 24,0 1,25 0,-25-26,0 26,-25-25,25 0,0-1,-25 26,25-25,-25 0,25 24,-25-49,0 25,1-25</inkml:trace>
  <inkml:trace contextRef="#ctx0" brushRef="#br0" timeOffset="31501.0878">8310 1786,'0'0,"-25"-25,50 25,-1 0,1 0,0 0,0 0,0 0,24 0,-24 0,0 0,0 0,-1 0,1 0,0 0,0 0,0 25,-50-25,0 0,0 0</inkml:trace>
  <inkml:trace contextRef="#ctx0" brushRef="#br0" timeOffset="31804.3898">8285 1935,'25'-25,"-1"25,1 0,0 0,0 0,0 0,-1 0,1 0,0 0,0 0,0 0,-1 25,1-25,0 0,0 0,0 0,-1 25,-48-25,-1 0</inkml:trace>
  <inkml:trace contextRef="#ctx0" brushRef="#br0" timeOffset="32708.0835">9401 794,'-25'-25,"25"0,-25 25,25 25,0 0,-24-25,24 25,0 24,-25-24,25 25,-25-1,0 1,25-1,-25 1,25 0,-24-1,-1 1,25-1,0 26,-25-26,25 26,0-26,-25 26,25-25,0 24,0 0,0-24,0 24,0 1,0-1,0 1,25-1,-25 0,0 1,25-1,-25 1,0-26,0 26,25-26,-25 26,0-26,24-24,-24 25,25-25,-25-1,25 1,-25 0,0 0,25-25</inkml:trace>
  <inkml:trace contextRef="#ctx0" brushRef="#br0" timeOffset="34400.1065">9723 546,'25'-25,"-25"50,25 24,-25-24,-25 25,25-25,0-1,0 1,0 0,0 0,0 0,0-1,0 1,0 0,-49-174</inkml:trace>
  <inkml:trace contextRef="#ctx0" brushRef="#br0" timeOffset="34896.5371">9500 1315,'25'0,"0"0,0 0,-1 0,1 0,0 0,0 0,0 0,-1 0,1 0,0 0,0 0,0 0,-25 24</inkml:trace>
  <inkml:trace contextRef="#ctx0" brushRef="#br0" timeOffset="35144.0135">9922 1141,'0'25,"0"0,0-1,0 1,0 0,0 0,0 0,-25-1,25 26,0-25,0 0,0-1,0 1,0 0,0 0,-25 0,50-25,-25 24,-25-24</inkml:trace>
  <inkml:trace contextRef="#ctx0" brushRef="#br0" timeOffset="35744.6758">9599 1935,'0'-25,"25"25,0 0,0 0,0 0,-1 0,1 25,0 0,0-1,-25 1,-25-25,25 25,0 0,-25 0,0-1,1 1,-1 0,0-25,0 25,0-25,1-25,48 25,1 0,0 0,0 0,0 0,-1 0,1 0,0 0,0 0,0 0,-1 0,-24 25</inkml:trace>
  <inkml:trace contextRef="#ctx0" brushRef="#br0" timeOffset="36196.0886">9723 2580,'-24'0,"-1"24,0-24,25 25,-25 0,0 0,1 0,-1 0,0-1,0 1,25 0,-25-25,25 25,-24-25,48 0,1 0,25 0,-25-25,-1 25,26 0,0 0,-26-25,26 25,-25 0,0 0,-1 0,1 0,0 0,0-25,-50 25,0 25</inkml:trace>
  <inkml:trace contextRef="#ctx0" brushRef="#br0" timeOffset="36436.1128">9773 2505,'0'-25,"0"50,0 0,0 0,0 0,0 24,0 1,0 0,0-26,0 26,0 0,0-26,0 1,0 0,0 0</inkml:trace>
  <inkml:trace contextRef="#ctx0" brushRef="#br0" timeOffset="37460.2382">10641 719,'0'-24,"0"-1,-25 25,25-25,-24 50,24 0,-25 24,25-24,0 25,25-1,-25-24,0 0,24 0,-24-1,25 1,-25 0,25-25,0 0,0-25,-1 25,1-25,0 1,-25-26,25 25,0 0,-25-24,0 24,0-25,24 26,-24-1,-24 0,24 0,0 0,-25-24,0 24,-25 25,26 25,-1 0,0 24,0-24,25 0,-25 24,25-24</inkml:trace>
  <inkml:trace contextRef="#ctx0" brushRef="#br0" timeOffset="38092.8935">10641 1240,'-25'0,"50"0,0 0,0 25,0-25,-1 0,-24 25,25-25,-25 25,0-1,-25 1,1 0,-1-25,25 25,-25 0,0-25,25 24,-25-24,1 0,48 0,1 0,0-24,0 24,0 24,-1-24,1 25,-25 0,0 0,0 0,-25-1,25 1,0 0,-24-25,-1 25,0-25,25 25,-25-25,0-25</inkml:trace>
  <inkml:trace contextRef="#ctx0" brushRef="#br0" timeOffset="38664.1315">10641 1935,'-25'25,"25"-1,0 1,0 0,0 0,0 0,0-1,0 1,0 0,0 0,0 0,0-1,0 1</inkml:trace>
  <inkml:trace contextRef="#ctx0" brushRef="#br0" timeOffset="39291.9381">10517 2555,'0'-25,"25"0,0 25,0 0,-1 25,1-25,0 25,-25 0,0-1,0 1,0 0,0 0,0 0,-25 0,25-1,-25 1,1 0,-1 0,0 0,0-25,0 24,1-24,-1 0,0 0,50 0,0-24,-1 24,1 0,0 0,0 0,0 0,-1 0,1 0,0 0,0 0,0 0,-1 0,1 24,-74-73</inkml:trace>
  <inkml:trace contextRef="#ctx0" brushRef="#br0" timeOffset="40244.6023">11460 645,'0'-50,"25"26,24 24,-24 0,25 24,-26 1,-24 0,0 0,0 0,-24-1,-1 1,0 0,0 0,0 0,1-25,24 24,-25-24,25-24,25 24,-1-25,1 25,0 0,0 25,0-25,-1 24,-24 1,25 0,-25 0,0 0,0-1,0 1,-25-25,25 25,-24 0,-1 0,0-1,0-24,25 25,-25-25</inkml:trace>
  <inkml:trace contextRef="#ctx0" brushRef="#br0" timeOffset="40743.9437">11485 1339,'0'-24,"-25"48,25 1,-25 0,25 0,0 0,-25-25,25 24,0 1,25 0,-25 0,25 0,0-1,-1 1,1-25,0 0,0 0,0 0,-25-25,24 1,1 24,-25-25,25-25,-25 25,0 1,0-1,0 0,0 0,0 0,0 1,-25-1,0 25,1 0,-1 0,0 25,0-1,0 1</inkml:trace>
  <inkml:trace contextRef="#ctx0" brushRef="#br0" timeOffset="41420.5503">11336 1885,'0'0,"25"-25,-1 25,1 0,25 0,-25 0,-1 0,1 0,0 0,0 0,0 25,-1-25,-24 25,0 0,-24 0,24-1,0 1,-25 0,25 0,-25 0,25-1,0 1,0 0,-25 0,25 0,0-1,0 1,-49-50,24 25</inkml:trace>
  <inkml:trace contextRef="#ctx0" brushRef="#br0" timeOffset="41704.5402">11336 2456,'0'24,"0"1,0 0,-25 0,25 24,0-24,0 0,0 0,0 0,0 0,0-1,0 1</inkml:trace>
  <inkml:trace contextRef="#ctx0" brushRef="#br0" timeOffset="42020.8147">11559 2431,'0'25,"0"-1,0 1,0 0,0 0,0 0,0-1,0 1,-25 0,25 0,0 0,0 0,25-1,0-24,0 0,-1-24,1 24,0 0,0 0,0 0,-1-25,1 25,0-25,0 25,-25-25,-25 25,25-25</inkml:trace>
  <inkml:trace contextRef="#ctx0" brushRef="#br0" timeOffset="42288.403">11733 2356,'0'25,"0"0,0 0,0 0,-25 24,25 1,-25-1,25-24,0 25,-25 0,25-26,0 1,0 0,0 0,0 0,0-1</inkml:trace>
  <inkml:trace contextRef="#ctx0" brushRef="#br0" timeOffset="43461.0626">12303 521,'25'-25,"-25"50,0 25,0-26,0 26,0 0,0-26,0 1,0 25,0-25,0-1,-25 1,25 0,0 0,25-25,-25-25</inkml:trace>
  <inkml:trace contextRef="#ctx0" brushRef="#br0" timeOffset="44324.4591">12129 1339,'-24'0,"48"0,1 0,0 0,0 0,0 0,0 0,-1 0,1 0,0 0,0 0,0 0,-1 0,-24-24,25 24,-25 24,-25-24</inkml:trace>
  <inkml:trace contextRef="#ctx0" brushRef="#br0" timeOffset="44572.0885">12502 1141,'0'25,"0"0,0-1,0 1,0 0,0 25,0-26,0 26,-25 0,25-26,0 1,0 0,0 0,0 0,0-1,0 1</inkml:trace>
  <inkml:trace contextRef="#ctx0" brushRef="#br0" timeOffset="45324.0902">12179 1860,'0'-24,"25"24,0 0,-25 24,25-24,-1 25,1 0,0-25,0 25,-25 0,25-1,-25 1,-25-25,25 25,-25 0,0 0,0-1,1 1,-1-25,0 25,0-25,0 25,25-50,25 25,0 0,0 0,0 0,-1 0,1-25,0 25,0 0,0 0,-1 0,1 0,-25 25</inkml:trace>
  <inkml:trace contextRef="#ctx0" brushRef="#br0" timeOffset="45755.9583">12278 2505,'0'25,"-24"0,24 0,0-1,-25 1,25 0,0 0,0 0,0 0,0-1,0 1,0 0,25-25,-25 25,24-25,-24 25,25-25,0 0,0 0,-25-25,25 25,-25-25,24 0,-24 0,25 1,-25-1,0 0,0 0,0 0,0-24,0 24,0 0,-25 0,25 0,-24 1,-1 24,25-25,-25 50,0-25,25 24,-25-24,1 25,24 0,-25 0,25 0</inkml:trace>
  <inkml:trace contextRef="#ctx0" brushRef="#br0" timeOffset="48056.4095">13097 546,'25'-25,"-1"25,1 0,25 25,0 0,-26-1,1 26,-25-25,0 0,0-1,-25-24,1 25,24 0,-25 0,0 0,0-1,0 1,0-25,1 25,-1-25,0 0,0 0,50 0,0 0,0-25,-1 25,26 0,-25 0,0 0,0 0,-1 0,1 0,0 0,0 25,-25-50</inkml:trace>
  <inkml:trace contextRef="#ctx0" brushRef="#br0" timeOffset="48516.435">13271 1141,'0'25,"0"0,0-1,0 1,0 25,0-25,0-1,0 1,0 0,0 0,0 0,0-1,0 1,0-50,0 1</inkml:trace>
  <inkml:trace contextRef="#ctx0" brushRef="#br0" timeOffset="49168.0939">13171 1836,'0'24,"-25"-24,25 25,0 0,0 25,0-26,0 26,0-25,0 0,0-1,0 1,0 0,25 0,0 0,0-1,0-24,-25 25,-25-25,0 25,25 0,-25-25,0 25,1-25,-1 24,0-24,0-24,0-1,25 0,-24 0</inkml:trace>
  <inkml:trace contextRef="#ctx0" brushRef="#br0" timeOffset="49328.8922">13122 1860,'0'0,"24"0,1 0,0 0,0 0,0 0,0 0,24-24,-24 24,0 0,0 0,-25 24,24-24,-24 25</inkml:trace>
  <inkml:trace contextRef="#ctx0" brushRef="#br0" timeOffset="49812.225">13196 2505,'0'0,"25"0,-25-25,-25 50,25 0,-25 0,25 24,0-24,-25 25,25-25,0 24,0-24,-24 0,24 25,24-26,-24 1,0 0,25-25,0 0,0 0,0-25,-25 0,25 1,-1-1,-24 0,25 0,-25 0,0 1,25-1,-25 0,-25 25,25-25,-25 25,1 0,-1 0,25 25,-25-25,0 25,0 0,25-1,-25 1</inkml:trace>
  <inkml:trace contextRef="#ctx0" brushRef="#br0" timeOffset="50420.8914">13593 595,'0'0,"25"-24,0 24,-1 49,1-24,-25 0,25 24,-25 1,25 0,-25-1,25 1,-1 24,1 1,-25-26,25 26,0-1,-25 0,25 1,-25-1,0 25,0-24,0 24,0-24,0 24,-25-25,25 1,-25-1,25 0,-25 1,0-1,1-24,-1 24,0-24,0 24,0-24,1 0,-1-1</inkml:trace>
  <inkml:trace contextRef="#ctx0" brushRef="#br0" timeOffset="60912.3152">14039 1860,'0'0,"25"-24,0 24,-25-25,25 25,0-25,-1 25,1 0,0 25,0-25,0 25,-25-1,24-24,-24 25,0 0,25-25,0 25,0 0,0-25,0 0,-1 0,1 0,0-25,-25 0,25 25,0-25,-1 0,-24 1,25-1,0 0,-25 0</inkml:trace>
  <inkml:trace contextRef="#ctx0" brushRef="#br0" timeOffset="61620.4909">15106 868,'0'-25,"0"1,-25-1,25 50,-25-1,25 1,0 0,-24 0,24 0,-25-1,25 26,0-25,-25 24,25-24,-25 25,25-1,-25-24,25 25,0-1,-24 1,24 24,0-24,-25 24,25-24,0 25,0-26,0 26,0-26,0 26,0-26,0 26,25-26,-25 1,0 24,24-24,-24 24,25-24,-25 24,25-24,-25-1,25 1,-25 0,25-1,-25-24,24 25,1-25,-25-1,25-24,-25 25</inkml:trace>
  <inkml:trace contextRef="#ctx0" brushRef="#br0" timeOffset="62372.3046">15404 595,'0'25,"0"0,0 0,0 0,0 24,0-24,0 25,0-1,0-24,0 25,0-26,0 1,0 0,0 0,25 0,-25-50</inkml:trace>
  <inkml:trace contextRef="#ctx0" brushRef="#br0" timeOffset="63096.1421">16247 744,'0'-25,"-25"1,0 24,25 24,0 1,-24 0,24 25,24-26,-24 1,0 0,0 0,25 0,0-1,0-24,0 0,-1 0,1 0,-25-24,25 24,-25-25,25 0,-25 0,25 0,-25 1,0-1,0 0,0 0,0 0,0 1,-25-1,0 25,0 0,0 0,1 25,-1-1,-25 1,25 0,-24-75,24 75</inkml:trace>
  <inkml:trace contextRef="#ctx0" brushRef="#br0" timeOffset="63724.1833">17239 645,'0'0,"0"-25,0 0,25 25,0 0,0 25,-1 0,1-25,-25 25,0 0,0-1,-25-24,1 25,24 0,-25-25,0 25,0-25,0 0,25 25,-24-50,48 0,1 25,0 0,0-25,0 25,-1 0,1 0,0 25,0-25,-25 25,25 0,-25-1,0 1,0 0,-25 0,25 0,-25-25,25 24,-25 1,0-25,1 25,-1-25,0 0,25-25</inkml:trace>
  <inkml:trace contextRef="#ctx0" brushRef="#br0" timeOffset="64311.895">18107 695,'0'0,"25"0,-25-50,0 25,-25 25,25 50,0-25,0-1,0 26,0 0,0-26,0 26,-24-25,24 0,0-1,0 1,0 0,0 0,24-25</inkml:trace>
  <inkml:trace contextRef="#ctx0" brushRef="#br0" timeOffset="65360.4561">18852 744,'0'-25,"0"1,0-1,24 0,1 0,0 25,25 25,-26 0,-24 0,0-1,0 1,0 0,0 0,-24 0,-1-1,25 1,-25 0,0 0,0 0,25-1,-24 1,-1-25,25 25,-25-25,0 25,50-50,0 25,0 0,-1 0,1 0,25 0,-25 0,-1 0,1 0,0 0,0 0,0 0,-1 0,-48 0,-1 0,0 0</inkml:trace>
  <inkml:trace contextRef="#ctx0" brushRef="#br0" timeOffset="68504.8343">15354 1563,'-25'24,"25"1,-25-25,25 25,0 0,-24 0,24 24,0-24,0 0,24 0,-24 0,25-1,0-24,0 0,0 0,0 0,-1-24,1-1,0 0,-25 0,0 0,25 1,-25-1,0 0,0 0,0 0,0 0,0 1,-25 24,25-25,-25 25,25-25,-25 25,1 0,-1 0,0 25,25 0,-25-1</inkml:trace>
  <inkml:trace contextRef="#ctx0" brushRef="#br0" timeOffset="70664.4102">16222 1414,'25'0,"0"0,0 0,-1 0,1 25,0-25,0 0,-25 24,0 1,-25 0,25 0,-25 0,0-1,1 1,-1 0,0-25,25 25,-25-25,25-25,25 25,0-25,0 0,-1 25,1 0,0 0,0 25,-25 0,25-25,-25 25,0 0,-25-25,25 25,0-1,0 1,-25 0,0 0,0 0,1-25,24 24,-50-98,50 49</inkml:trace>
  <inkml:trace contextRef="#ctx0" brushRef="#br0" timeOffset="71436.5167">17214 1414,'25'25,"0"-25,0 0,0 24,-1-24,-24 25,25-25,-25 25,25-25,-50 25,0 0,25-1,-24-24,-1 25,0 0,0 0,0-25,1 0,24 25,-25-25,50-25,-1 25,1 0,0 0,0 0,0 0,-1 0,-24 25,25-25,-25 25,0-1,0 1,0 0,-25-25,25 25,-24 0,-1-25,25 24,-25-24,25 25,-25-25,0-25,25 1</inkml:trace>
  <inkml:trace contextRef="#ctx0" brushRef="#br0" timeOffset="72156.0628">18107 1513,'-24'0,"-1"25,25 0,-25-25,25 24,0 1,-25 0,25 0,25 0,-25 0,0-1,0 1,25-25,-25 25,25-25,-1 25,1-25,-25-25,25 0,0 25,0-49,-1-1,-24 25,25 0,-25 0,0 1,0-1,0 0,0 0,-25 0,1 1,-1 24,0 24,0-24,0 50,1-25,24 0,-25-1</inkml:trace>
  <inkml:trace contextRef="#ctx0" brushRef="#br0" timeOffset="73152.3192">18876 1389,'0'0,"0"-25,25 25,0 25,0-25,0 25,-1-25,-24 25,25-25,-25 24,0 1,0 0,0 0,-25-25,25 25,-24-1,-1-24,25 25,-25 0,0-25,0 0,25 25,-24-25,-1 0,50 0,-1-25,1 25,0-25,0 25,0 0,-1 0,-24 25,25-25,0 0,-25 25,0 0,0 0,0-1,0 1,-25 0,25 0,-25-25,25 25,-24-25,24 24,-25-24,0 0,25-24</inkml:trace>
  <inkml:trace contextRef="#ctx0" brushRef="#br0" timeOffset="77088.3102">15404 2406,'-25'-25,"0"50,25 0,0 0,-25-1,25 1,0 0,0 0,0 0,25-1,-25 1,25 0,0-25,0 0,-1 0,1-25,0 0,-25 1,25-1,-25 0,25 0,-25 0,0 1,0-1,0 0,0 0,0 0,-25 1,0-1,0 0,0 25,1 25,24 0,-25-25,0 24,25 1,-25 0,0-25</inkml:trace>
  <inkml:trace contextRef="#ctx0" brushRef="#br0" timeOffset="77876.5911">16371 2183,'0'25,"0"-1,-25 1,25 0,0 0,0 0,0-1,0 26,0-25,0 0,0-1,0 1,0 0,0 0,0 0,25-25,-50-25,25 0,0 0,0 0</inkml:trace>
  <inkml:trace contextRef="#ctx0" brushRef="#br0" timeOffset="79324.0558">17388 2232,'0'0,"-25"-24,25 48,0 1,0 0,0 0,0 0,0 24,0-24,-25 0,25 0,0-1,0 1,0 0,0 0,0 0,0-1</inkml:trace>
  <inkml:trace contextRef="#ctx0" brushRef="#br0" timeOffset="80808.5182">18157 2307,'-25'-25,"0"25,1 25,24 0,-25-25,25 24,0 1,0 0,0 0,0 0,0-1,0 1,0 0,25 0,-25 0,24-25,-24 24,25-24,0 25,0-25,0-25,-1 25,-24-24,25-1,-25 0,25-25,-25 26,0-1,25 0,-25 0,0 0,0 1,0-1,0 0,-25 0,25 0,-25 25,0-24,1 24,-1 24,0-24,25 25,-25 0,0-25,25 25,-24 0</inkml:trace>
  <inkml:trace contextRef="#ctx0" brushRef="#br0" timeOffset="81664.3869">18951 2158,'-25'0,"25"25,25 0,-25-1,0 26,0-25,0 24,0-24,0 25,0-25,0-1,0 1,0 0,0 0,0 0,0-1,0 1,-25-25,25-25</inkml:trace>
  <inkml:trace contextRef="#ctx0" brushRef="#br0" timeOffset="83328.125">15379 3175,'-25'0,"25"-25,-25 50,25 0,0 0,0-1,0 1,0 0,0 0,0 0,0-1,0 1,25-25,-25 25,25 0,0-25,0 25,-1-25,1 0,-25-25,25 25,-25-25,25 25,-25-25,0 0,25 1,-25-26,0 25,0 0,0 1,0-1,0 0,-25 0,25 0,-25 1,25-1,-25 0,0 25,1 0,-1 25,0 0,25-1,0 1,0 0</inkml:trace>
  <inkml:trace contextRef="#ctx0" brushRef="#br0" timeOffset="85304.327">16321 3076,'-24'-25,"48"0,1 25,0 0,0-25,0 25,0 0,-1 25,1-25,0 25,-25 0,0 0,0-1,0 1,-25 0,25 0,-25 0,1-1,-1 1,25 0,-25 0,0 0,0-25,0 24,1-24,-1 0,50 0,-1 0,1 0,0 0,0-24,0 24,0 0,-1 24,1-24,0 0,0 0,0 25,-50-25</inkml:trace>
  <inkml:trace contextRef="#ctx0" brushRef="#br0" timeOffset="86772.3818">17289 3076,'0'-25,"25"0,-1 25,1 0,0 25,0-25,0 25,-1 0,-24-1,25-24,-25 25,0 0,0 0,-25 0,1-1,24 1,-25 0,0 0,0-25,0 25,1-1,-1 1,0-25,0 0,0 0,50 0,0-25,0 25,0 0,-1 0,26 0,-25 0,0 0,-1 0,1 0,0 0,0 0,-25 25,-25-25,0 0</inkml:trace>
  <inkml:trace contextRef="#ctx0" brushRef="#br0" timeOffset="87804.369">17934 3150,'25'0,"-1"0,1 0,0 0,0 0,0 0,-1 25,1-25,0 0,0 0,0 0,-1 25,-48-25</inkml:trace>
  <inkml:trace contextRef="#ctx0" brushRef="#br0" timeOffset="88156.0187">18306 2977,'0'24,"0"1,25-25,-25 25,0 0,-25 24,25-24,0 0,0 0,0 0,0-1,-25 1,25 0,0 0,25 0,0-1,-1-24,1-24,0 24,0 0,0 0,-1 0,1 0,-74-50</inkml:trace>
  <inkml:trace contextRef="#ctx0" brushRef="#br0" timeOffset="88452.2636">18504 3051,'-25'0,"25"25,0 0,-24-1,24 1,0 0,-25 25,25-26,0 26,-25 0,25-26,-25 1,25 0,0 0,0 0,0-1,0 1,0 0,-74-50</inkml:trace>
  <inkml:trace contextRef="#ctx0" brushRef="#br0" timeOffset="90988.0943">18852 3175,'24'0,"1"0,0 0,0 0,0 0,-1 0,1 0,-25 25,-25-25,1 0,24 25</inkml:trace>
  <inkml:trace contextRef="#ctx0" brushRef="#br0" timeOffset="91804.3519">19100 3026,'-25'-25,"50"25,-1-24,-24 48,25-24,0 0,0 0,0 25,-1-25,1 0,-25 25,25-25,-25 25,0 0,0-1,0 1,0 0,-25 0,25 0,-25-1,1 1,-1 0,0 0,0 0,0-25,-24 24,24-24,0 25,0-25,50-25,0 25,0 0,0 0,-1 0,1 0,25 0,-25 0,-1 0,1 25,0-25,0 0,0 0</inkml:trace>
  <inkml:trace contextRef="#ctx0" brushRef="#br0" timeOffset="92456.163">19422 719,'-25'0,"25"-24,0 48,25-24,-25 25,25 0,0 0,-1 24,-24 1,25-25,0 24,-25 1,25 24,0-24,0 0,-1 24,-24 0,25 1,-25-1,25 1,-25-1,25 1,-25 24,0 0,25 0,-25-24,0-1,-25 25,25-24,0 24,0-25,-25 1,25 24,-25-25,25 1,-25-1,1 1,-1-1,0 0,0 1,0-26,-24 51,24-51,-50 1,26-1,-1 1</inkml:trace>
  <inkml:trace contextRef="#ctx0" brushRef="#br0" timeOffset="93440.6187">19893 2183,'0'-25,"0"0,0 0,25 25,-25-24,25 24,-25-25,25 25,0 0,-1 0,1 0,0 0,0 0,-25 25,25-25,-25 24,24-24,-24 25,0 0,25 0,0 0,-25-1,25-24,-25-24,25 24,-1-25,1 25,-25-25,25 0,0 0,0 1,-25-1,0 0</inkml:trace>
  <inkml:trace contextRef="#ctx0" brushRef="#br0" timeOffset="94192.8406">21010 893,'0'0,"24"0,-24-25,0 0,-24 25,24-24,-25 48,25 1,-25 0,25 0,-25 24,25-24,-25 25,25-25,-24 24,24-24,-25 25,25-1,-25 1,0-1,25 1,-25 0,25-1,-24 1,24 24,0-24,0 0,-25-1,25 26,0-26,-25 1,25-1,0 1,0 0,0 24,0-24,0-1,-25 1,25-1,0 1,0 0,25-1,-25 1,0-1,0 1,0 25,0-51,0 26,25 0,-25-1,0 1,0-1,25-24,-25 25,0-1,0-24,24 25,-24-25,0-1,0 26,25-25,-25 0,0-1,0 1,0 0,0 0,25-25,-25 25,-50-75,26 50</inkml:trace>
  <inkml:trace contextRef="#ctx0" brushRef="#br0" timeOffset="96052.3041">21456 744,'-25'-25,"25"1,0 48,-25 1,25 25,0-1,0 1,0 0,0-26,0 1,0 25,0-25,-24 24,24-24,0 0,0 0,24-50,-24 0,0 0,0 0</inkml:trace>
  <inkml:trace contextRef="#ctx0" brushRef="#br0" timeOffset="96704.2799">22076 893,'0'-25,"-25"0,1 25,-1 25,25 0,0 0,0 0,0-1,0 1,0 0,0 0,0 0,0-1,25 1,-25 0,24-25,1 25,0-25,0-25,0 25,-1-25,-24 0,25 1,0-1,-25 0,25 0,-25 0,0 1,0-1,0 0,0 0,-25 0,0 1,0 24,1 0,-1 0,0 24,0 1,25 0,-25 0,25 0</inkml:trace>
  <inkml:trace contextRef="#ctx0" brushRef="#br0" timeOffset="97267.9916">22746 744,'0'0,"25"0,0 0,-1 25,1 0,-25 0,25-25,-25 24,25 1,-50 0,0 0,0 0,1-25,-1 0,0 24,0-24,0 25,25-50,25 25,0 0,0 0,24 0,-24 0,0 0,0 25,0-25,-25 25,0 0,0 0,0-1,-25 1,25 0,-25 0,0-25,0 25,25-1,-24 1,-1-25,25 25,-25-25,25-25,25 0</inkml:trace>
  <inkml:trace contextRef="#ctx0" brushRef="#br0" timeOffset="97695.9554">23664 819,'0'0,"0"-25,0 50,0-1,0 26,-25-25,25 0,0-1,0 26,0-25,-25 0,25-1,0 1,0 0,0 0,-50-50</inkml:trace>
  <inkml:trace contextRef="#ctx0" brushRef="#br0" timeOffset="98331.7588">24160 819,'25'0,"-1"-25,1 0,0 25,0 0,0 0,-25 25,24-25,-24 25,25-25,-25 24,25-24,-25 25,0 0,-25 0,25 0,-25-1,1 1,-1 0,0 0,0-25,0 25,1-1,-1-24,25 25,-25-25,0 25,0-25,1 0,48 0,1 0,0-25,0 25,24 0,-24 0,0 0,0 0,0 0,-1 0,1 0,0 0,0 0,-25 25,-25-25,0 0</inkml:trace>
  <inkml:trace contextRef="#ctx0" brushRef="#br0" timeOffset="99388.3689">21307 1860,'25'0,"-50"-24,25 48,-25-24,25 25,-24-25,24 25,-25-25,25 25,0 0,-25-25,25 24,0 1,0 0,0 0,25-25,-25 25,0-1,25-24,-25 25,24-25,1 25,0-50,0 25,0-25,-1 25,1-24,0-1,-25 0,25 0,-25-24,25 49,-25-25,0 0,0 0,0 0,-25 1,25-1,-25 25,0 0,0 0,1 0,-1 0,0 25,0-25,25 24,0 1</inkml:trace>
  <inkml:trace contextRef="#ctx0" brushRef="#br0" timeOffset="99956.0332">22175 1761,'0'-25,"0"1,0 48,0 1,0 25,0-25,-24-1,24 26,0-25,-25 0,25-1,0 1,0 0,-25 0,25 0,25-50,-25 0,25 0,-25 0</inkml:trace>
  <inkml:trace contextRef="#ctx0" brushRef="#br0" timeOffset="100528.9139">23019 1687,'-25'0,"25"25,0-1,-25 1,25 0,0 25,-25-26,25 26,0-25,0 0,0-1,-24 1,24 0,0 0,0 0,24-50</inkml:trace>
  <inkml:trace contextRef="#ctx0" brushRef="#br0" timeOffset="101436.0372">23639 1836,'-25'-25,"50"50,-50-50,50 25,-50 25,25-1,-25-24,25 25,0 0,0 0,-25 0,25-1,0 1,0 0,25 0,0-25,-25 25,25-25,0-25,-1 25,1-25,0 0,-25 0,25 25,0-24,-25-1,24 0,-24 0,0 0,-24 1,24-1,-25 0,0 25,25-25,-25 25,0 0,1 25,24 0,24 0,-48-50,24 50</inkml:trace>
  <inkml:trace contextRef="#ctx0" brushRef="#br0" timeOffset="101844.7743">24259 1637,'25'-25,"-25"50,0 0,0 0,0 0,0-1,0 26,0-25,0 24,0-24,0 0,0 25,0-26,0 1,-25 0,25 0,0 0,0-1,0 1,0 0,0-50,-25 0</inkml:trace>
  <inkml:trace contextRef="#ctx0" brushRef="#br0" timeOffset="103108.2466">21233 3249,'0'0,"-25"0,0 0,25 25,0 0,-25 0,25 0,0-1,0 1,-24 0,24 0,0 0,24-25,-24 24,25 1,0-25,0 0,0 0,-1-25,1 25,-25-24,25-1,0 25,-25-25,0 0,0 0,0 1,0-1,0 0,-25 0,25 0,0 1,-25-1,0 25,1-25,-1 25,0 25,25 0,0-1,-25 1,25 0,25 0</inkml:trace>
  <inkml:trace contextRef="#ctx0" brushRef="#br0" timeOffset="103532.4788">22002 3324,'-25'0,"0"25,25-1,0 1,0 0,0 0,0 0,0-1,25-24,-25 25,25-25,-25 25,25-25,-1 0,1 0,0-25,0 0,0 25,-25-24,24-1,-24 0,25 0,-25 0,0 1,-25-1,25 0,-24 0,-1 25,0 0,0 0,25 25,0 0</inkml:trace>
  <inkml:trace contextRef="#ctx0" brushRef="#br0" timeOffset="103948.3677">22671 3373,'0'25,"0"0,0 0,0 0,0-1,0 1,25 0,-25 0,25-25,0 25,0-25,0 0,-1 0,1-25,0 0,0 0,0 0,-25 1,24-1,-24 0,0 0,0 0,0 1,-24-1,24 0,-25 0,0 25,0 25,25 0,-25-25</inkml:trace>
  <inkml:trace contextRef="#ctx0" brushRef="#br0" timeOffset="104407.8522">23564 3398,'-24'-25,"-1"50,25 0,0 0,-25 0,25-1,25-24,-25 25,0 0,25-25,-1 25,1-25,0 0,0-25,0 25,-25-25,24 25,1-25,-25 1,25-1,-25 0,0 0,0 0,-25 1,25-1,-25 25,1-25,-1 25,25 25</inkml:trace>
  <inkml:trace contextRef="#ctx0" brushRef="#br0" timeOffset="104864.8523">24160 3373,'0'25,"0"0,0 0,0 0,0-1,0 1,0 0,0 0,25-25,-1 25,1-25,0 0,0 0,0-25,-1 25,1-25,0 0,-25 0,0 1,0-1,0 0,0 0,0 0,-25 1,25-1,-25 25,25-25,-24 25,-1 0,0 0,25 25,-50-25,26 0,-1 25</inkml:trace>
  <inkml:trace contextRef="#ctx0" brushRef="#br0" timeOffset="113980.0147">21282 2604,'0'-24,"-24"24,-1 0,25 24,-25-24,25 25,0 0,-25-25,25 25,0 0,0 0,0-1,0 1,0 0,25-25,-25 25,25-25,0 0,-1 0,1 0,0 0,0-25,0 0,-1 25,-24-25,25 1,-25-1,25 0,-25 0,0 0,25 0,-25 1,0-1,0 0,-25 0,25 0,-25 25,25-24,-25 24,1 0,-1 0,0 0,0 24,0-24,1 25,24 0,-25 0,25 0,0-1,0 1</inkml:trace>
  <inkml:trace contextRef="#ctx0" brushRef="#br0" timeOffset="114844.4438">22076 2629,'-25'-25,"25"1,-24 24,-1 24,0-24,25 25,0 0,-25-25,25 25,0 0,0 0,0-1,25 1,0 0,0 0,-1-25,1 0,0-25,0 25,0-25,-1 25,-24-25,25 1,-25-1,25 0,-25 0,0 0,0 0,0 1,0-1,0 0,-25 0,0 0,1 1,-1 24,0 24,25 1,-25 0,25 0,0 0</inkml:trace>
  <inkml:trace contextRef="#ctx0" brushRef="#br0" timeOffset="115480.1405">22845 2530,'-25'0,"25"-25,-24 50,24 0,-25 0,25-1,0 1,-25 0,25 0,0 0,25 0,-25-1,0 1,25-25,-1 25,1-25,0 0,0-25,0 25,-1-25,1 25,-25-24,25-1,-25 0,25 0,-25 0,0 0,0 1,0-1,-25 25,25-25,-25 25,25-25,-25 25,1 0,-1 0,0 25,0 0,25 0</inkml:trace>
  <inkml:trace contextRef="#ctx0" brushRef="#br0" timeOffset="116720.4767">23341 2629,'-25'-25,"50"25,0 0,0 0,0-24,-1 24,1 24,0-24,0 0,0 0</inkml:trace>
  <inkml:trace contextRef="#ctx0" brushRef="#br0" timeOffset="117060.4634">23664 2456,'0'24,"0"1,-25 0,25 0,0 0,0-1,-25 1,25 0,25 0,0-25,-1 25,1-25,0 0,0 0,0 0,-1 0,1 0,0 0,0 0,-25-25,0 0</inkml:trace>
  <inkml:trace contextRef="#ctx0" brushRef="#br0" timeOffset="117348.7612">23887 2406,'0'25,"-25"0,25-1,-25 1,25 25,-25-25,25-1,-24 1,-1 25,25-25,0 0,-25-25,25 24,0 1,-25-25,25 25,25-50</inkml:trace>
  <inkml:trace contextRef="#ctx0" brushRef="#br0" timeOffset="117803.8712">24135 2555,'-25'0,"50"-25,0 25,0 0,-1 0,1 0,0 0,0 0,0 0,-1 0,-48 0</inkml:trace>
  <inkml:trace contextRef="#ctx0" brushRef="#br0" timeOffset="118152.6321">24457 2381,'-24'-25,"24"50,0 0,0 0,-25 0,25-1,0 1,-25 0,25 0,0 0,0-1,0 1,0 0,25-25,-25 25,25-25,-1 0,1 0,0 0,0 0,0 0,-1 0,1 0,0 0,0 0,0 0,-25-25,24 25,-24-25,0 0</inkml:trace>
  <inkml:trace contextRef="#ctx0" brushRef="#br0" timeOffset="118392.0047">24656 2356,'-25'0,"25"25,0 0,0 0,-25 0,25-1,-25 26,25-25,0 0,-24 24,-1 1,25-25,0 0,0-1,0 1,-25 0</inkml:trace>
  <inkml:trace contextRef="#ctx0" brushRef="#br0" timeOffset="119592.2698">24954 695,'0'-25,"-25"25,50 0,-25 25,0-1,24 1,-24 0,0 0,25 0,-25 24,0-24,25 0,-25 0,0-1,0 1,0 0,25 25,-25-26,0 1,25 25,-25-25,0-1,0 1,24 0,-24 0,25 24,-25-24,0 25,0-25,0-1,0 1,0 0,0 0,0 24,0-24,0 25,0 0,0-26,25 26,-25-25,0 24,0-24,0 25,0-25,0 24,0 1,0-1,0-24,0 25,0-25,0-1,0 1,-25 25,25-25,0 24,0-24,0 0,0 24,0-24,-25 0,25 0,0 0,-24-1,24 1,0 25,0-25,-25 0,25 24,-25-24,25 0,0 24,-25-24,0 0,25 0,0 0,-24-25,24 24,0 1,0 0,-25-25,25 25,0 0,0-1,-25 1,25 0,0 0,0 0,-25-1,25 1,-25 0,25 25,-25-26,25 1,-24 25,-1-25,-25-1</inkml:trace>
  <inkml:trace contextRef="#ctx0" brushRef="#br0" timeOffset="121407.989">1587 4862,'0'-25,"25"25,-25-25,25 25,0 0,0-25,0 25,-1-25,1 1,0 24,0 0,0-25,-1 25,1 0,-25 25,25-25,-25 24,25 1,-25 0,0 0,25-25,-25 25,24 0,1-25,0 0,0 0,-25-25,25 0,-1 0,-24 0,-24 25</inkml:trace>
  <inkml:trace contextRef="#ctx0" brushRef="#br0" timeOffset="122576.2081">2778 4242,'0'-25,"0"0,-25 50,25 0,0-1,-24 1,-1 25,25-1,-25 1,0 0,0-1,0 1,25 24,-24 1,-1-26,0 26,0-1,25 1,0-1,0 0,0 1,-25-1,25 1,0-1,25 0,-25 1,25-1,-25-24,0 24,25-24,-25 0,25-1,-25 1,24-25,-24-1,0 1,25 0,0 0,0-50</inkml:trace>
  <inkml:trace contextRef="#ctx0" brushRef="#br0" timeOffset="123136.633">3423 3870,'0'24,"0"1,0 0,0 0,0 24,-25 1,25-25,0 24,0-24,0 0,0 0,0 0,0-1,-25-24,25 25,25 0,0-25,-25-25</inkml:trace>
  <inkml:trace contextRef="#ctx0" brushRef="#br0" timeOffset="123608.1091">4341 4018,'-25'-24,"25"-1,-25 50,25-1,0 1,0 25,-25-25,25-1,25 1,-25 0,0 0,25 0,0-25,0 0,-1 0,1-25,0 0,-25 0,25 0,0 1,-25-1,0 0,0 0,24 0,-24 1,-24-1,24 0,0 0,-25 0,25 1,-25 24,25-25,-25 25,0 0,1 0,-1 25,0-1,0 1,25 0</inkml:trace>
  <inkml:trace contextRef="#ctx0" brushRef="#br0" timeOffset="124168.821">5482 3870,'0'-25,"25"25,-1 0,1 0,0 25,0-25,0 24,-1 1,-24 0,0 0,-24 0,24-1,-25-24,0 25,0 0,25 0,-25 0,1-25,-1 0,25 24,0-48,25-1,-1 25,1 0,-25-25,25 25,0 0,0 0,-1 25,1 0,-25-1,25-24,-25 25,-25 0,25 0,-25 0,1-1,24 1,-25-25,0 25,0-25,-24-50,49 26,0-1</inkml:trace>
  <inkml:trace contextRef="#ctx0" brushRef="#br0" timeOffset="124580.8292">6598 3919,'0'0,"0"-25,0 50,0 0,0 0,0 0,0-1,0 26,0-25,-25 24,25-24,0 0,0 0,0 0,-25-25,25 24,25-24,0-24</inkml:trace>
  <inkml:trace contextRef="#ctx0" brushRef="#br0" timeOffset="125077.0454">7020 3944,'25'-25,"-1"25,1 0,0 0,0 0,0 0,-1 0,1 25,0 0,-25 0,-25-1,25 1,0 0,-25 0,1-25,24 25,-25-1,0 1,0 0,0 0,1-25,-1 25,0-25,25 24,-25-24,50 0,0 0,0 0,-1 0,1 0,0 0,0 0,0 0,-1 0,1 0,0 25,0-25,0 0,-1 0,-48 0,-1 0,0 0,0 0</inkml:trace>
  <inkml:trace contextRef="#ctx0" brushRef="#br0" timeOffset="125816.5071">3249 4837,'-24'0,"-1"0,0 25,25 0,-25-1,25 1,0 0,0 25,0-26,0 1,0 25,25-25,0-1,0-24,-1 0,1 0,0 0,0-24,0-1,-1 0,-24 0,25-24,-25 24,0 0,25 0,-25 0,-25 1,25-1,0 0,-25 25,25-25,-24 25,-1 0,0 0,25 25,0 0,0 0</inkml:trace>
  <inkml:trace contextRef="#ctx0" brushRef="#br0" timeOffset="126192.0055">4390 4787,'-24'-25,"48"50,-24 0,0 0,0 0,0 0,-24-1,24 26,0-25,0 0,0-1,-25 1,25 0,0 0,0-50,0 0</inkml:trace>
  <inkml:trace contextRef="#ctx0" brushRef="#br0" timeOffset="126872.0004">5631 4713,'-25'25,"25"-1,0 1,0 0,0 0,0 25,-25-26,25 26,0-25,0 24,-25-24,25 0,0 0</inkml:trace>
  <inkml:trace contextRef="#ctx0" brushRef="#br0" timeOffset="127376.3238">6623 4862,'-25'0,"25"25,-25-1,25 1,0 0,0 0,0 24,0-24,0 0,0 0,25-25,-25 25,25-25,0 24,-1-48,1 24,0-25,0 0,-25 0,25 0,-1 1,-24-1,0 0,25 0,-25 0,0 1,-25-1,25 0,-24 25,24-25,-25 25,0 0,0 0,0 0,25 25,0 0,0 0</inkml:trace>
  <inkml:trace contextRef="#ctx0" brushRef="#br0" timeOffset="127727.9184">7392 4688,'25'0,"-25"25,0 0,0-1,0 1,-25 25,25-25,0 24,-25-24,25 25,0-25,0-1,0 1,0 0,0 0,0 0,0-1,-50-73,26 24</inkml:trace>
  <inkml:trace contextRef="#ctx0" brushRef="#br0" timeOffset="128635.9619">3225 5655,'-25'-24,"0"24,25 24,0 1,0 0,0 0,0 24,0-24,0 0,0 0,25 0,0 0,-1-25,1 0,0 0,-25-25,25 0,0 0,-1 0,-24 0,25 1,-25-1,0 0,0 0,-25 0,1 1,-1 24,0 0,0 24,50 1</inkml:trace>
  <inkml:trace contextRef="#ctx0" brushRef="#br0" timeOffset="129044.2163">4291 5705,'-25'0,"25"25,0 0,-24-25,24 24,0 1,24 0,-24 0,0 0,25 0,-25-1,25 1,0-25,0 25,-1-25,-24-25,25 25,0-25,0 1,-25-1,25 0,-25 0,0 0,0 0,0 1,0-1,-25 0,25 0,-25 0,-25-24,26 74</inkml:trace>
  <inkml:trace contextRef="#ctx0" brushRef="#br0" timeOffset="129563.8228">5507 5755,'0'-25,"0"50,-25-1,25 1,0 0,0 0,25 0,-25 0,0-1,24-24,-24 25,25-25,0 0,0 0,0-25,-1 25,-24-24,25-1,-25 0,25 0,-25 0,25 0,-25 1,0-1,0 0,-25 25,25-25,0 0,-25 25,25-24,-25 24,1-25,-1 50,0-25,0 24,0-24,25 25,-24 0</inkml:trace>
  <inkml:trace contextRef="#ctx0" brushRef="#br0" timeOffset="130168.902">6648 5606,'-25'0,"50"0,-25 25,0-1,0 26,0-25,0 0,-25 24,25-24,0 0,0 0,-25 0,50-25,-75-50,50 25</inkml:trace>
  <inkml:trace contextRef="#ctx0" brushRef="#br0" timeOffset="131196.2047">7565 5507,'-24'0,"24"-25,0 50,0-1,-25 1,25 25,0-1,0-24,0 0,0 25,0-26,0 1,0 0,0 0</inkml:trace>
  <inkml:trace contextRef="#ctx0" brushRef="#br0" timeOffset="131872.7266">3200 6400,'0'-25,"-25"50,25-1,-25 1,25 25,0-25,0-1,0 1,0 0,25 0,-25 0,25-25,0 0,-1 0,1 0,0-25,0 0,-25 0,25-24,-25 24,0 0,0 0,24 0,-48 1,24-1,0 0,-25 0,0 25,0 0,0 0,25 25,-24 0,24 0</inkml:trace>
  <inkml:trace contextRef="#ctx0" brushRef="#br0" timeOffset="132304.2733">4390 6548,'0'0,"-24"0,24 25,0 0,24 0,-24 0,0-1,25 1,-25 0,25 0,0-25,0 0,-1-25,1 0,-25 0,0 1,0-1,0 0,0 0,0 0,0 1,-25 24,25-25,-24 25,24-25,-25 25,0 0,25 25,-25-25,25 25,0-1</inkml:trace>
  <inkml:trace contextRef="#ctx0" brushRef="#br0" timeOffset="132759.9323">5680 6499,'-25'0,"25"25,-24-1,24 1,0 0,0 0,0 0,24-1,-24 1,25-25,-25 25,25-25,0 0,0 0,-1-25,-24 0,25 1,-25-1,25 0,-25 0,0 0,0 1,-25-1,25 0,-25 0,1 25,-1 0,0 25,0-25,25 25,0 0</inkml:trace>
  <inkml:trace contextRef="#ctx0" brushRef="#br0" timeOffset="133168.6657">6772 6548,'0'0,"-25"0,25 25,0 0,0 0,0 0,0-1,0 1,25 0,-1 0,1-25,0-25,-25 0,25 0,0 1,-25-1,0 0,0 0,0 0,0 1,-25-1,25 0,-25 25,0-25,0 50,25 0,0 0,0-1</inkml:trace>
  <inkml:trace contextRef="#ctx0" brushRef="#br0" timeOffset="133531.8644">7392 6499,'0'25,"0"-1,25 1,-25 0,24-25,-24 25,25 0,0-25,0 24,0-24,-25-24,24 24,1 0,-25-25,25 0,0 0,-25 0,25 1,-25-1,0 0,0 0,-25 0,25 1,-25 24,0-25,0 25,1-25,-1 25,0 25,0-25,0 0,1 0,-1 0</inkml:trace>
  <inkml:trace contextRef="#ctx0" brushRef="#br0" timeOffset="134116.3573">7838 3870,'0'0,"-25"-25,50 25,0 0,0 49,-25-24,25 0,-1 25,1-1,-25 1,25-1,0 1,0 24,0 1,-1-1,1 1,0-1,0 0,0 26,-1-26,1 25,-25-24,25 24,-25 0,25-24,-25 24,-25 0,25 0,-25 0,25 1,-25-1,1 0,-1 0,0 1,0-26,-24 25,24 0,0-24,0 24,-25-25,26 1,-26-1</inkml:trace>
  <inkml:trace contextRef="#ctx0" brushRef="#br0" timeOffset="137184.328">2902 4018,'0'25,"25"-25,-25 25,-25 25,25-26,0 26,0 0,0-1,0-24,0 25,0-1,0-24,0 0,0 0,25-1,-25 1,25-25,0-25,-1 1,1 24,0-25,0 25,0 0,-1-25,1 25,0 0,0 25,24-25,-24 0,25 0,-25 0,24 0,1 0,-25 0,24 0,1 0,-25 0,24 0,-24 0,25 0,-25 0,24 0,-24 25,0-25,0 0,-1 0,1 0,0 24,0-24,-50 0,25 25,0 0,0 0,0 0,0-1,0 1,0 0,0 0,0 0,0-1,0 26,0-25,0 25,-25-1,25-24,0 25,0-1,0 1,0-25,0 24,0-24,25 0,-25 0,0-1,0 1,0 0,0 0,0 0,-25-50,25 0,0 0</inkml:trace>
  <inkml:trace contextRef="#ctx0" brushRef="#br0" timeOffset="138120.4518">3969 5259,'25'0,"-1"0,1 0,-25 24,25-24,0 0,24 0,-24 0,0 0,25 0,-1 0,1 25,-25-50,24 25,1 0,-1 0,-24 0,25 0,-1 0,1 0,-25 0,24 0,1 0,-25 0,25 25,-26-25,26 0,-25 0,24 0,-24 0,0 0,25 0,-26 0,1 0,0 0,0 0,24 0,-24 0,0 0,0 0,0 0,-1 0,1 0,25 0,-25 0,-1 0,1 25,0-25,0-25,0 25,-1 0,1 0,0 0,0 0,0 0,-1 0,1 0,0 0,0-25,0 25,0 0,-1 0,1 0,0 0,0 0,0 0,-1 0,1 0,0 25,0-25,0 0,-1 0,1 0,0 0,0 0,-25 25,-25-50,0 25</inkml:trace>
  <inkml:trace contextRef="#ctx0" brushRef="#br0" timeOffset="138375.5746">6226 5358,'-25'0,"25"25,0-1,0 1,25 0,-25 0,0 0,0-1,0 1,0 25,0-25,0 24,0-24,0 25,0-26,-25 26,25-25,0 0,0 24,0-24,0 0,-25 0,25 0,0-1,0 1,-49-74</inkml:trace>
  <inkml:trace contextRef="#ctx0" brushRef="#br0" timeOffset="138908.5486">6127 6152,'25'0,"-1"0,-24-25,25 25,0 0,0 0,0 0,-1 0,1 0,0 0,0 0,0 0,-1 0,1 0,0 0,0 0,0 0,24-25,-24 25,0 0,0 0,-1 0,1 0,0 0,0 0,0 0,24 0,-24 0,0 0,0 25,0-25,24 0,-24 0,0 0,24 0,-24-25,0 25,25 0,-26 0,1 0,0 0,0 0,0 0,-1 0,1 0,0 0,0 25,0-25,-1 0,1 0,0 0,0 0,0 0,-1 0,1 0,0 0,0 0,0 0,-50 0</inkml:trace>
  <inkml:trace contextRef="#ctx0" brushRef="#br0" timeOffset="139819.839">9004 5457,'-25'25,"25"0,-25-1,1 1,24 0,-25 0,0 0,25-1,-25-24,0 25,50-25,0-25,0 25,24-24,-24-1,0 0,25 25,-25-25,-1 25,1 25,-25 0,-25 0,25-1,-24 26,-1-25,25 0,-25-1,0-24,25 25,0-50,25 1,0 24,-25-25,25 25,-1 25,-24-1,0 1,0 0,0 0,0 25,0-26,-24 1,24 25,0-25,-25-1,25 1,0-50,0 1</inkml:trace>
  <inkml:trace contextRef="#ctx0" brushRef="#br0" timeOffset="140003.869">9277 5383,'25'0,"0"0,-25 24,24-24,1 0,0 25,0-25,0 0,-25 25</inkml:trace>
  <inkml:trace contextRef="#ctx0" brushRef="#br0" timeOffset="140155.9735">9252 5655,'25'0,"0"-24,0 24,24 0,-24-25,0 0,0 25,24-25,-24 25,0 0,0-25,-1 25</inkml:trace>
  <inkml:trace contextRef="#ctx0" brushRef="#br0" timeOffset="140355.9721">9451 5655,'-25'25,"25"0,0 0,0 0,0 24,0-24,0 25,25 24,-25-24,0-1,0 1,0-25,0 24,0-24,0 0,0 0,0 0,0-50,-25 0,0 0,0 25,0-49,-24 24,24 0</inkml:trace>
  <inkml:trace contextRef="#ctx0" brushRef="#br0" timeOffset="141243.8755">9847 5407,'0'-24,"25"24,0 0,0 0,0 24,-1 1,-48 0,24 0,-25-25,25 25,-25-1,0 1,25 0,-25-25,25 25,-24-25,48 0,1 0,0-25,0 25,0 0,-1 25,-48 0,24-1,0 1,0 0,-25 0,25 0,-25-25,25 24,-25-48,25-1,0 0</inkml:trace>
  <inkml:trace contextRef="#ctx0" brushRef="#br0" timeOffset="141600.4652">9798 5507,'0'24,"0"1,0 0,0 25,0-26,0 26,0-25,0 24,0 1,0 0,-25-1,25-24,0 0,0 0,0 0,0-50,25 0,-25-25</inkml:trace>
  <inkml:trace contextRef="#ctx0" brushRef="#br0" timeOffset="141980.8412">10096 5308,'-25'25,"25"0,0 0,0-1,-25 1,25 0,0 0,25 0,0-1,-1-24,1 0,25 0,-25-24,-1 24,26 0,-25-25,0 25,-1-25,1 25,-50 25,1-25,-1 25,0-1,0-24,0 25,1-25,24 25,-25-25,0 25,0-25,0 25,25-1,0 1,0 0,0 0,0 0,0-1,0 1,0 0,0 25,0-25,0-1,0 1,0-50,0 1</inkml:trace>
  <inkml:trace contextRef="#ctx0" brushRef="#br0" timeOffset="142131.8728">10269 5581,'0'25,"0"0,25-1,-25 1,0 0,0 25,0-26,0 26,0-25,0 25,0-26,25 1,-25 0,0 0,25 0</inkml:trace>
  <inkml:trace contextRef="#ctx0" brushRef="#br0" timeOffset="142323.6012">10468 5556,'24'0,"1"0,0 0,0 0,0 0,-1 0,26 0,-25 0,24-25,-24 25,0 0</inkml:trace>
  <inkml:trace contextRef="#ctx0" brushRef="#br0" timeOffset="142644.471">10641 5383,'0'0,"0"-25,0 50,0-1,0 26,25 0,-25-1,0 26,0-1,0-24,0 24,0-24,0-1,0 1,0-25,0 0,-25-1,25 1,0-50,-25 1,1-1,-1 0,25 0,-25 0,25 1,-25-1,0 0,25 0,25 0,0 25,0-25,0 25,-1-24,1-1,0 0,0 0,0-24,-1 24,1 0</inkml:trace>
  <inkml:trace contextRef="#ctx0" brushRef="#br0" timeOffset="143388.3143">10889 5209,'0'25,"0"0,0-1,25 1,-25 0,25-25,-25 25,25-25,-1 0,1-25,0 0,-25 0,25 25,-25-24,-25 24,25 24,-25 1,0 0,1 0,-1 0,0-1,0 1,50-25,0 0,0 25,-1-25,1 0,-25 25,-25 0,1-1,24 1,-25 0,0 0,25 0,-25-25,0 24,1 1,-1-25,50-25,-1 25,1-24,0 24,0-25,0 25,-1-25,1 25,0 0,0 0,-50 25,25 0,-25-25,25 24,-25 1,1-25,-1 25,0 0,-25 0,26-1,-1 1,0 0,0-25,25 25,0-50,25 25,0 0,0-25,-1 0,26 1,-25 24,0-25,24 25,-24-25,25 25,-26 0,26 0,-25 0,0 0,-25 25,25-25,-25 25,-25-25,25 24,-25 1,0 0,0 0,0 0,1-25,-1 25,0-25,0 0,-24-75,49 50</inkml:trace>
  <inkml:trace contextRef="#ctx0" brushRef="#br0" timeOffset="143540.1969">11038 5631,'0'24,"0"1,0 0,25 25,-25-26,0 26,0 0,0-1,-25 1,25 0,0-1,0-24,0 0,0 0,-25-1,25-48</inkml:trace>
  <inkml:trace contextRef="#ctx0" brushRef="#br0" timeOffset="143660.0028">11038 5755,'-25'24,"0"1,1 0,24 0,-25 25,0-26,0 26,25-25,-25 0,25-1</inkml:trace>
  <inkml:trace contextRef="#ctx0" brushRef="#br0" timeOffset="143932.5489">11336 5507,'0'-25,"25"25,-1 0,1 0,0-25,0 25,0 0,24 0,-24 0,0 0,-25 25,-25-25,25 25,-25-1,0 1</inkml:trace>
  <inkml:trace contextRef="#ctx0" brushRef="#br0" timeOffset="144060.2236">11286 5730,'0'0,"0"25,25-25,0 0,0 0,24-25,-24 25,25-25,-26 25,1-25,0 25,-25-25,25 25,-75-74</inkml:trace>
  <inkml:trace contextRef="#ctx0" brushRef="#br0" timeOffset="144219.9857">11385 5606,'0'25,"0"-1,0 1,0 25,-24-25,24-1,0 1,0 25,0-25,0 0,0-1,-25-24</inkml:trace>
  <inkml:trace contextRef="#ctx0" brushRef="#br0" timeOffset="144404.4923">11534 5482,'0'25,"0"24,0-24,0 25,0-26,0 26,0-25,0 24,0-24,0 25,0-25,0 0,0 24,0-24,0-50,0 0,0 1</inkml:trace>
  <inkml:trace contextRef="#ctx0" brushRef="#br0" timeOffset="144892.5876">11757 5308,'0'-25,"25"25,-50 25,25 0,0 0,0 0,25-1,0-24,-25 25,25-25,-25 25,0 0,0 0,0-1,-25 1,25 0,-25 0,0 0,25-1,-24 1,24 0,0 0,24 0,1-25,0 0,0 0,0 24,-25 1,24 0,-24 0,0 0,-24 24,24 1,0-25,-25 24,25 1,-25 0,0-1,0 1,1-25,24 24,-25-49,0 25,0-25</inkml:trace>
  <inkml:trace contextRef="#ctx0" brushRef="#br0" timeOffset="145364.2665">8954 5110,'-24'0,"-1"25,0-1,0 1,25 25,-25-1,25 26,-24-1,24 1,-25-1,25 25,0 0,0-24,25 24,-1 0,1-24,25-1,-1 25,26-49</inkml:trace>
  <inkml:trace contextRef="#ctx0" brushRef="#br0" timeOffset="145807.8267">12080 5085,'25'0,"-25"25,24 0,1-1,0 26,0 0,0-1,0 26,-1-1,-24 0,25 1,-25-1,0 1,0-1,0 1,-25 24,1-25,-1 1,-25-1,25 0,-24 1,-1-1</inkml:trace>
  <inkml:trace contextRef="#ctx0" brushRef="#br0" timeOffset="146924.6803">13246 4762,'-25'0,"50"-24,24 24,-24 0,25 0,-1 0,-24 0,25 0,-25 0,24 0,-24-25,0 25,0 0,-1 0,1 0,0 0,-50-25,0 25</inkml:trace>
  <inkml:trace contextRef="#ctx0" brushRef="#br0" timeOffset="147108.836">13519 4465,'0'25,"0"-1,0 1,0 0,0 25,0-26,-25 26,25 0,0-26,0 26,0 0,0-1,-25-24,25 25,0-25,-25 24,-24-74,49 50,-25 0</inkml:trace>
  <inkml:trace contextRef="#ctx0" brushRef="#br0" timeOffset="147300.875">13345 4986,'0'25,"0"-1,0 26,0-25,25 24,-25 1,0-25,0 24,0-24,0 25,0-25,0 24,0-24,0 0,0-50</inkml:trace>
  <inkml:trace contextRef="#ctx0" brushRef="#br0" timeOffset="147891.9539">13469 5060,'25'-25,"0"1,-1 24,1 0,-25 24,25-24,-25 25,0 25,0-25,0-1,-25 26,25 0,-25-26,25 1,-24 0,24 0,0 0,0-50,24 0,-24-25,25 26,0-26,-25 0,25 1,0-1,-1 1,1-1,0 0,0 1,0 24,-1-25,-24 25,25 25,-50 0,25 25,0 0,0 0,-24 0,48 0,-24-1,0 1,25-25,0 0,0 0,0-25,-1 25,1-24,0 24,-25-25,25 25,-25-25,-25 50,25 0,-25-25,25 24,-25 1,25 0,-24 25,24-26,0 1,0 25,-25-25,25 24,0-24,0 0,0 0,-25-1,25 1,-25 0,0 0,25 0,-24-25,-1 0,0 24,0-24,0 0,1-24,-1 24</inkml:trace>
  <inkml:trace contextRef="#ctx0" brushRef="#br0" timeOffset="148124.0609">13667 5060,'25'25,"0"0,-25 0,25-1,0 1,-1 0,-24 25,25-26,0 1,25 0,-26 0,26 0,-25-25,0 24,24-24,-24 25,0-25,0 0,-1 0,1 0,0 0,-25-25,-25 1</inkml:trace>
  <inkml:trace contextRef="#ctx0" brushRef="#br0" timeOffset="149260.0891">14635 4564,'-25'0,"25"25,-25 0,0-25,1 24,-1 1,0 25,0-25,-24-1,24 1,0 0,0 0,0 0,25-50,0 0,25 0,-25 0,25 1,0 24,0 0,-25 24,24 26,-24-25,0 25,0-1,0 26,0-26,0 1,0-1,0 1,0-25,0 24,0-24,0 0,-24-50,48 0,-24 1</inkml:trace>
  <inkml:trace contextRef="#ctx0" brushRef="#br0" timeOffset="149591.9726">14660 4762,'0'0,"24"0,1-24,0 24,0 0,24-25,-24 25,25 0,-25 0,24 0,-24 0,0 0,0 0,-1 0,1 25,0-1,-25 1,0 0,0 25,-25-25,25 24,-25 1,25-25,0 24,0 26,0-26,0 1,-24-1,24 1,0 0,0-1,0-24,0 0,0 0,-25-25,25-25,-25 0,25 0,-25 0,0 1,1-26,-1 25,0-24,0-1</inkml:trace>
  <inkml:trace contextRef="#ctx0" brushRef="#br0" timeOffset="149916.6189">14660 4911,'24'25,"-24"0,0 0,25 24,-25-24,0 25,0-25,0-1,0 1,-25-25,25-25,0 1,0-1,25 0,-25-25,0 26,25-1,-25-25,25 50,0-25,-1 25,1 25,-25 0,25 0,-25 0,0-1,0 1,0 0,0 0,-25 0,25-1,-25 1,1 0,-1-25,0 0,0 0,0 0,25-25,-24 25</inkml:trace>
  <inkml:trace contextRef="#ctx0" brushRef="#br0" timeOffset="150159.9571">15379 4390,'0'25,"0"0,25 0,-25 0,0 24,25-24,-25 0,0 0,0 24,24-24,-24 0,0 0</inkml:trace>
  <inkml:trace contextRef="#ctx0" brushRef="#br0" timeOffset="150424.4788">15478 4465,'0'-25,"25"25,0 0,0 0,-1 0,1 0,0 0,0-25,0 25,-1 0,1 0,0 0,-25 25,0 0,0 0,0-1,-25 1,25 0,0 0,-25 0,25-1,-24 1,24 0,0 0,-25 0,0-50</inkml:trace>
  <inkml:trace contextRef="#ctx0" brushRef="#br0" timeOffset="150564.5869">15528 4514,'25'0,"-1"0,1 0,-25 25</inkml:trace>
  <inkml:trace contextRef="#ctx0" brushRef="#br0" timeOffset="150712.4867">15478 4663,'25'0,"0"0,0 0,-1-25,1 25,0 0,0-24,0 24,-1 0,-48 0</inkml:trace>
  <inkml:trace contextRef="#ctx0" brushRef="#br0" timeOffset="150911.9628">15156 4911,'24'0,"1"0,0-24,0 24,24-25,1 0,25 0,-1 25,-24-25,-1 0,26 1,-51 24,26 0,0-25,-26 25,1 0,0 0,0 0,-50 0,0 25</inkml:trace>
  <inkml:trace contextRef="#ctx0" brushRef="#br0" timeOffset="151092.2529">15429 4837,'0'25,"0"0,0 24,0-24,0 25,0-26,0 26,0-25,0 0,0-1,0 1,0 0,0 0</inkml:trace>
  <inkml:trace contextRef="#ctx0" brushRef="#br0" timeOffset="151347.5583">15478 4936,'25'-25,"0"25,0 0,-1 0,1 0,0 0,0 0,0-24,-1 24,1 0,0 0,0 0,-25 24,0 1,-25 0,25 0,-25 0,25-1,-25 1,25 0,0 0,-24 0,24-1,-25-24</inkml:trace>
  <inkml:trace contextRef="#ctx0" brushRef="#br0" timeOffset="152160.8162">15478 5035,'25'-24,"0"24,0-25,-1 25,1 0,0 0,0 0,0 0,-1 25,-48-1,24 1,-25 0,25 0,-25 0,0-25,0 24,25 1,-24-25,48 0,-24-25,25 1,0 24,-25-25,25 0,-25 0,25 0,-25 1,24-1,-24 0,0 0,0 0,-24 25,-1 0,25 25,-25 0,25 0,-25 0,25-1,0 26,-25-25,25 24,0-24,0 25,-24-25,24-1,0 1,0 0,-25-25,0-25,0 25,25-25,-25 25,1-24,48 24,1 0,0 0,0 0,0-25,24 25,-24-25,0 25,0 0,-1 0,1 0,-25 25,-25-25,25 25,-24-1,-1 1,0 0,-25-25,26 25,-1 0,-25-1,25 1,-24 0,24-25,25 25,-25-25,50 0,0-25,0 25,-1-25,26 25,-25-25,24 25,1 0,0-24,-26 24,26 0,-25 0,24-25,-24 25,0 0,-25 25,25-25,-50 0,0-25</inkml:trace>
  <inkml:trace contextRef="#ctx0" brushRef="#br0" timeOffset="152744.5145">16272 4614,'0'-25,"0"50,0-1,-25-24,25 25,-25 0,0 0,1 0,-1-1,0-24,50 0,0 0,-1 0,1 0,0 0,-25 25,25-25,-25 25,0 0,0 0,-25 0,25-1,-25 26,0-25,1 0,24-1,-25 1,25 0,25-25,-25 25,24-25,1 25,-25-1,0 1,0 0,0 0,0 0,0-1,-25 1,25 0,0 0,0-50,0 0,0 0,25-24,-25-1</inkml:trace>
  <inkml:trace contextRef="#ctx0" brushRef="#br0" timeOffset="152928.5138">16421 4663,'25'0,"-25"25,0 0,0 24,0-24,0 25,0 24,0-24,-25 24,25-24,0 0,0 24,-25-24,25-1,0 1,0-25,0-1,0-48,0-1,0 0,0-25</inkml:trace>
  <inkml:trace contextRef="#ctx0" brushRef="#br0" timeOffset="153216.4503">16570 4688,'0'-25,"0"0,24 25,1 0,0 25,-25 0,0 0,0 0,0-1,0 1,-25 25,25-25,0 24,0 1,0 0,0-26,0 26,0 0,0-1,0 1,0-25,0-1,0 26,0-25,0 0,0-50,0 0,-25 25,25-25,-24 0</inkml:trace>
  <inkml:trace contextRef="#ctx0" brushRef="#br0" timeOffset="153364.4415">16446 4986,'0'-25,"24"25,1-25,0 25,0 0,0 0,-1 0,1 0,0 0,-50 25,0-25,25 25,-24 0</inkml:trace>
  <inkml:trace contextRef="#ctx0" brushRef="#br0" timeOffset="153496.8721">16446 5135,'24'0,"1"0,0 0,0-25,0 25,-1 0,1 0,-25 25,-25-25,1 24,-1 1,0 0</inkml:trace>
  <inkml:trace contextRef="#ctx0" brushRef="#br0" timeOffset="153712.7282">16272 5407,'-25'0,"50"-24,0 24,-1 0,1-25,25 25,-25 0,24 0,1 0,-25 0,24 0,-24 0,25 0,-25 25,24-25,-24 0,0 0,0 0,-50 0,0-25,0 25,0-25</inkml:trace>
  <inkml:trace contextRef="#ctx0" brushRef="#br0" timeOffset="153964.2035">17016 4688,'25'-25,"0"25,-1 0,1 25,0-25,0 0,0 0,-1 25,-48-25</inkml:trace>
  <inkml:trace contextRef="#ctx0" brushRef="#br0" timeOffset="154539.9714">16917 4787,'0'25,"25"-25,-25 25,0 0,0 0,24-1,-24 1,0 0,0 0,25 0,-25-1,0 1,0 0,0 0,0 0,0-50,0 0,25 0,-25 0,25 1,-25-1,25 25,-1-25,1 0,0 25,0 0,-25 25,0 0,0 0,0-1,25-48,-1-1,1 25,0-25,0 0,0 25,-1 0,1 0,-25 25,25-25,-25 25,0 0,0-1,0 1,-25 0,25 25,-25-26,1 1,24 0,-25-25,0 0,25-25,0 0,0 1,0-1,0 0,25 0,-25 0,0 1,25 24,-25-25,24 0</inkml:trace>
  <inkml:trace contextRef="#ctx0" brushRef="#br0" timeOffset="154783.7061">17661 4638,'-25'0,"50"-24,0 24,0 0,-1 0,1 0,0 0,0 0,0 0,-25 24,-50-48</inkml:trace>
  <inkml:trace contextRef="#ctx0" brushRef="#br0" timeOffset="155664.5917">17537 4862,'-25'25,"50"-25,0 0,0 0,-1 0,1-25,25 25,-1 0,-24-25,0 25,0 0,0-25,-1 25,1-25,-50 25,1 0,-1-25,0 25,25-24,-25 24,25-25,-25 0,50 50,-25 0,0-1,0 26,0 0,0 24,0-24,0 24,0-24,-25-1,25 26,0-26,0-24,0 0,-24 0,24 0,24-1,-24-48,0-1,0 0,0 0,0-24,25 24,-25-25,0 25,0-24,0-1,0 25,0 1,0-1,-25 25,1 25,24-1,-25 1,0 0,0 25,0-26,25 26,-24-25,24 0,24-25,1-25,0 0,0-25,0 1,-1 24,26-25,-25-24,0 24,-1 1,26-1,-25 0,0 1,-1-1,1 25,-25 1,0-1,0 50,0-1,0 1,-25 0,25 0,25 0,-25-1,25 1,0-25,24 0,-24 0,0-25,0 25,24 0,-24 0,0 0,0 0,0 0,-50 0,0 25,0 0,0 0,-24 0,24 0,-25-1,26 1,-26 0,25 0,-24 0,24-1,25 1,25-25,-1 0,1 0,25-25,-25 25,24-24,-24-1,0 25,0-25,24 25,-49-25,25 0,-50 1,25-1</inkml:trace>
  <inkml:trace contextRef="#ctx0" brushRef="#br0" timeOffset="155856.0226">18182 4564,'0'25,"0"24,0 1,-25 0,25-1,0 1,-25 24,25-24,-25 24,25-24,-24 0,-1-1,0 1,25-25,-25-1,0 1,25 0,-24-25,24-25,0 0</inkml:trace>
  <inkml:trace contextRef="#ctx0" brushRef="#br0" timeOffset="155988.0957">18182 5060,'25'25,"-1"-25,-24 25,25 0,0 24,-25-24,25 0,0-25,-25 25,24-1,1-24,-25-24,25 24</inkml:trace>
  <inkml:trace contextRef="#ctx0" brushRef="#br0" timeOffset="156203.9865">18554 4614,'25'0,"-25"24,25 1,-25 0,24 0,-24 0,25 24,0-24,-25 0,25 0,-25-50,25 0,-25 0</inkml:trace>
  <inkml:trace contextRef="#ctx0" brushRef="#br0" timeOffset="156379.9257">18852 4490,'0'-25,"-25"50,25-1,0 1,-25 25,25-1,-25-24,25 25,-25-1,1 1,24 0,-25-1,0 1,0 0,0-1,1 1,-1-25,0-1,25 1,-25-25,0 0</inkml:trace>
  <inkml:trace contextRef="#ctx0" brushRef="#br0" timeOffset="156708.7448">18430 4887,'0'24,"25"-24,-1 0,1 0,0 0,0 0,25 0,-1 0,1-24,-1 24,1-25,0 0,-1 25,1 0,-1-25,-24 25,0 0,0 25,0-25,-1 25,-48 0,24-1,0 1,-25 25,25-25,-25-1,0 26,25-25,-25 24,1-24,-1 25,25-25,-25-1,0 1,25 0,-25 0,1 0,-1-25,0 0,0-25,0 0,25 0,-24 0</inkml:trace>
  <inkml:trace contextRef="#ctx0" brushRef="#br0" timeOffset="156859.9056">18802 4936,'25'25,"-25"0,25 0,-1-1,1 1,-25 0,25-25,-25 25,25 0,0-25,-50-25</inkml:trace>
  <inkml:trace contextRef="#ctx0" brushRef="#br0" timeOffset="157752.8545">19422 4564,'25'0,"0"0,-1 0,1 25,0-25,0 25,0-25,0 24,-25 1,24-25,-24 25,25-25,-25 25,-25 0,25-1,-24 1,-1 0,0 0,0 0,-25 0,26-1,-26 1,25 0,0-25,25 25,25-50,0 25,0 0,0 0,-1 0,26-25,-25 50,0-25,0 25,-25 0,24-25,-24 24,0 1,0 0,0 0,-24 0,24-1,-25 1,0 0,0 0,0 0,0-1,1 1,-1 0,0-25,0 0,25-25,0 0,0-24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1:49:02.0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1935 9079,'-25'0,"25"-25,25 0,0 0,-1 0,-24 0,25 1,0 24,-25-25,25 0,0 25,-1-25,1 25,-25-25,25 25,0-24,0 24,-1 0,1 0,0 0,-25 24,25-24,0 25,-1 0,1 0,-25 0,25-1,0 1,-25 0,25-25,-25 25,24-25,1 0,-25 25,25-25,0 0,0 0,-1-25,1 25,0 0,0-25,0 0,0 25,-1-25,1 1,-25-1,25 25,0-25,-25 0</inkml:trace>
  <inkml:trace contextRef="#ctx0" brushRef="#br0" timeOffset="16348.5054">3076 3547,'25'-25,"-1"25,1 0,-25-25,25 25,0 0,0 0,-1 0,1 0,0 0,0 0,0 0</inkml:trace>
  <inkml:trace contextRef="#ctx0" brushRef="#br0" timeOffset="17860.8516">4539 5308,'0'25,"-25"-25,1 25,-1-25,25 25,-25-25,0 0,0 24,1-24,-1 0,0 0,0 0,0 0,1 0,-1 0,0-24,0 24,25-25,-25 25,25-25,-24 25,24-25,-25 0,0 1,25-1,-25 0,25 0,-25 0,25 1,0-1,0 0,0 0,0 0,0 1,0-1,0 0,0 0,0 0,0 1,0-1,25 0,-25 0,0 0,25 0,-25 1,25-1,-25 0,0 0,25 25,-25-25,0 1,24 24,-24-25,25 0,0 0,0 25,-25-25,25 25,-1 0,-24-24,25 24,0 24,0-24,0 0,-1 0,1 0,-25 25,25-25,0 25,0 0,-1-25,1 25,0-25,0 24,-25 1,25-25,-1 25,1 0,0 0,-25-1</inkml:trace>
  <inkml:trace contextRef="#ctx0" brushRef="#br0" timeOffset="19100.8755">6945 6003,'0'25,"-24"-1,24 1,-25 0,0 0,0 0,0-1,0 1,1-25,-1 25,0-25,0 0,0 0,1 0,-1 0,0 0,0 0,0-25,1 0,-1 25,25-24,-25-1,0 0,25 0,-25 25,25-25,-24 1,24-1,-25 0,25 0,-25 25,25-25,0 1,-25-1,25 0,0 0,0 0,0 0,0 1,0-1,25 0,-25 0,0 0,0 1,25-1,0 0,-25 0,24 0,-24 1,25 24,0-25,-25 0,25 25,0-25,-1 0,1 25,0 0,0-24,0 24,-1 0,1 0,0 0,0 0,0 0,-25 24,24-24,1 0,0 0,0 25,0 0,0 0,-25 0,24-1,-24 1,0 0,0 25</inkml:trace>
  <inkml:trace contextRef="#ctx0" brushRef="#br0" timeOffset="39240.1837">3746 8037,'-25'0,"0"0,25 25,-25-1,0 1,25 0,-25 25,1-26,-1 26,25 0,-25 24,0-24,25-1,-25 26,1-26,24 26,-25-26,25 26,0-1,0 0,-25 1,25-1,0-24,0 24,-25 1,25 24,0-25,0 1,0-1,25 1,-25-1,0 0,0 26,0-26,25 1,-25 24,25-25,-25 1,24-1,-24 0,25 26,-25-51,25 26,0-1,-25-24,25-1,-1 1,-24-25,25 24,-25-24,25 0,-25 0,25-1,-25 1</inkml:trace>
  <inkml:trace contextRef="#ctx0" brushRef="#br0" timeOffset="40056.2533">4118 9004,'-25'-25,"0"25,25 25,0 0,0 0,-25 0,25-1,0 26,0 0,0-26,0 26,25-25,-25 0,0-1,25 26,0-25,-25 0,24-25,1 24,0-24,0 0,0 0,-1 0,-24-24,25 24,0-25,-25 0,0 0,25 0,-25 1,0-1,0-25,-25 25,25 1,0-1,-25-25,0 50,25-25,-24 1,-1-1,0 25,25-25,-25 25,0 25,25 0,-24-1,48 1,-24 0</inkml:trace>
  <inkml:trace contextRef="#ctx0" brushRef="#br0" timeOffset="40509.0147">5209 9079,'0'0,"0"24,0 1,0 0,0 0,0 24,0-24,0 25,0-25,0 24,-25-24,25 0,0 0,0-1,25-24,-25-24,0-1</inkml:trace>
  <inkml:trace contextRef="#ctx0" brushRef="#br0" timeOffset="41004.2831">6325 9128,'-25'-25,"25"50,0 0,0 0,25 0,-25 24,-25-24,25 25,0-1,0-24,0 0,0 24,0-24,0 0,0 0,0 0,0-1</inkml:trace>
  <inkml:trace contextRef="#ctx0" brushRef="#br0" timeOffset="41584.2405">7466 9203,'-25'0,"25"24,-24-24,24 25,0 0,0 0,0 0,0 24,0-24,0 0,0 24,24-24,1-25,-25 25,25 0,0-25,0 25,-1-50,1 25,0-25,0 0,-25 0,25 1,-25-1,0 0,0-25,24 26,-24-1,0 0,-24 0,24 0,0-24,-25 49,25-25,-25 0,0 0,0 25,25 25,0 0,0 0,0 0,0-1,25 1</inkml:trace>
  <inkml:trace contextRef="#ctx0" brushRef="#br0" timeOffset="41920.9996">8508 8979,'0'0,"0"-25,0 50,0 0,0 0,25 25,-25-1,0-24,0 25,0-1,0 1,0-1,0 1,0-25,0 24,0-24,0 0,0 0,0 0,-25-50</inkml:trace>
  <inkml:trace contextRef="#ctx0" brushRef="#br0" timeOffset="42624.4686">4043 10294,'25'-25,"-50"25,0 0,1 25,-1 0,25 0,-25-1,0 26,25-25,0 0,0 24,0-24,25 0,-25 24,0-24,25 0,0-25,-1 25,1 0,0-25,0 0,0-25,-1 25,1-25,0 0,0 25,0-25,-25 1,24-1,-24 0,0 0,0 0,-24 1,24-1,0 0,-25 25,25-25,-25 0,0 1,-24-1</inkml:trace>
  <inkml:trace contextRef="#ctx0" brushRef="#br0" timeOffset="43152.5636">5110 10393,'0'-25,"-25"50,25 0,0 0,0 0,0-1,0 26,25-25,-25 0,25-1,-25 1,24 0,1-25,0 25,0-25,0 0,-25-25,24 25,1-25,0 25,-25-49,25 24,-25 0,25 0,-25-24,0 24,0 0,0 0,0 0,-25 1,25-1,-25 25,25-25,-25 0,0 25,1 0,24 25,0 0,0 0,0-1,24 26</inkml:trace>
  <inkml:trace contextRef="#ctx0" brushRef="#br0" timeOffset="43757.1515">6524 10344,'0'0,"-25"-25,0 25,0 0,25 25,-25-25,25 24,-24 1,24 0,-25 25,25-26,0 26,-25 0,25-26,0 1,0 0,25 0,-25 0,25-1,-1-24,1 0,0 0,-25-24,25-1,0 0,-1 0,-24-24,0 24,25 0,-25-25,0 26,0-1,-25 0,25 0,0 0,-24 1,24-1,-25 0,0 25,0 0,0-25,1 25,-1 25,25 0,-25 0,25-1,0 1,0 0,0 0,25 0</inkml:trace>
  <inkml:trace contextRef="#ctx0" brushRef="#br0" timeOffset="44192.0649">7466 10244,'0'25,"0"0,0 0,25 0,-25-1,0 26,0 0,0-1,0-24,-25 25,25-26,0 1,0 0,0 0,25-25,-50-25,50 0,-25 0</inkml:trace>
  <inkml:trace contextRef="#ctx0" brushRef="#br0" timeOffset="44556.2117">8607 10195,'-25'-25,"25"50,0 0,0-1,0 1,0 25,0-25,25 24,-25 1,0-1,0 1,0 0,0-26,0 1,0 0,0 0,0 0</inkml:trace>
  <inkml:trace contextRef="#ctx0" brushRef="#br0" timeOffset="45173.0629">3994 11286,'-25'0,"0"0,25 25,-25 0,25 0,0-1,0 26,25-25,-25 24,25 1,-25 0,25-26,-1 1,1 0,-25 0,25-25,0 0,0 0,-25-25,24 25,-24-25,25-24,0 24,-25-25,0 1,0-1,0 25,-25 0,25-24,-25 24,1 0,24-24,-25 49,0-25,0 25,25 25,0-1,25 26,0 0</inkml:trace>
  <inkml:trace contextRef="#ctx0" brushRef="#br0" timeOffset="45515.77">5159 11435,'0'0,"-24"0,-1 0,0-25,25 50,-25-25,25 25,0 0,-25-1,50 1,-25 25,0-25,25 24,-25-24,25 0,0 0,-1-1,1-24,0 0,0 0,-25-24,25 24,-25-25,24 0,-24-25,0 26,25-1,-50-25,25 25,0 1,-24-26,24 25,-25 0,0 1,0 24,-49-50</inkml:trace>
  <inkml:trace contextRef="#ctx0" brushRef="#br0" timeOffset="45948.3651">6276 11435,'-25'0,"25"25,0 0,25 24,-25-24,0 25,24-26,-24 26,25-25,0 0,0-1,0 1,-1-25,1 0,0 0,-25-25,25 1,0-1,-25 0,0 0,24-24,-24 24,0-25,-24 25,24 1,0-1,-25 0,25 0,-25 0,0 1,0-1,1 50,-1-1,25 1,0 0</inkml:trace>
  <inkml:trace contextRef="#ctx0" brushRef="#br0" timeOffset="46400.4654">7367 11509,'-25'0,"25"25,0 0,0 0,0 0,0-1,25 26,-25-25,25 0,0-1,-1-24,1 25,0-25,0 0,0 0,-1-25,1 1,0-1,-25 0,0 0,25 0,-25-24,0 24,-25 0,25 0,0 1,-25-26,25 25,-25 0,1 1,-1 24,25 24,25 1</inkml:trace>
  <inkml:trace contextRef="#ctx0" brushRef="#br0" timeOffset="46856.6814">8706 11435,'0'0,"-24"0,-1 25,25 0,0-1,-25 1,25 0,0 0,25 0,-25 24,0-24,25 0,-1 0,1-25,0 0,0-25,0 0,-25 0,24 0,1 1,-25-26,0 25,25 0,-25-24,-25 24,25 0,0 0,-25 1,25-1,0 0,-24 0,-1 25,0-25,0 25,0 0,-24-24,24 48,0-24</inkml:trace>
  <inkml:trace contextRef="#ctx0" brushRef="#br0" timeOffset="48728.2748">4242 7863,'-25'0,"0"25,25 0,0 24,-25-24,25 50,0-26,-25 1,25-1,0 1,0-25,0 0,-24 24,24-24,0 0,0 0,24-25,1-25</inkml:trace>
  <inkml:trace contextRef="#ctx0" brushRef="#br0" timeOffset="49524.8887">5234 8161,'0'0,"-25"0,0 25,25-1,0 26,0-25,0 24,0-24,0 25,0-25,25-1,-25 1,25 0,0 0,-1-25,-24-25,25 25,0 0,-25-25,25 0,0 1,-25-1,24-25,-24 25,25-24,-25 24,0 0,0 0,0 1,-25-1,25 0,-24 0,-1 25,25-25,-25 25,0 0,0 25,25 0,0 0,0 0,0-1,0 1</inkml:trace>
  <inkml:trace contextRef="#ctx0" brushRef="#br0" timeOffset="50340.4964">6276 7937,'0'-24,"24"24,1 0,-25 24,25-24,25 0,-26 25,1-25,0 25,0 0,-25 0,0 0,0-1,-25 1,25 0,-25 0,0 24,-24-24,24 0,0-25,0 25,1 0,-1-50,50 25,-25-25,24 25,1 0,0 0,0 0,24 0,-24 25,0-25,0 0,0 25,-25-1,24-24,-24 25,0 0,-24 0,24 0,0-1,-25 1,0-25,25 25,-25 0,0-25,1 25,-1-1,0-24,0-24,0 24</inkml:trace>
  <inkml:trace contextRef="#ctx0" brushRef="#br0" timeOffset="51492.7212">7516 8186,'0'0,"0"-25,-25 25,0 0,0 0,25 25,-24-1,24 1,0 0,-25 25,25-26,0 1,25 25,-25-25,0-1,24 1,-24 0,25 0,0 0,0-25,0 0,-1 0,-24-25,25 25,0-25,-25 0,25 0,0 1,-25-26,24 25,-24 0,0-24,0 24,0 0,0 0,0-24,-24 24,24 0,-25 0,0 1,0 24,25-25,-25 50,25-1,0 1,0 0,0 25,0-26,0 1</inkml:trace>
  <inkml:trace contextRef="#ctx0" brushRef="#br0" timeOffset="52176.5399">8508 7937,'-25'0,"25"-24,0 48,0 1,0 0,0 0,0 25,0-1,0 1,0-1,0 1,0-25,0 0,0 24,0-24,0 0,0 0</inkml:trace>
  <inkml:trace contextRef="#ctx0" brushRef="#br0" timeOffset="53084.4605">9004 7789,'0'-25,"-25"0,50 25,0 25,-25 0,0-1,25 1,-25 0,25 0,-25 24,24-24,-24 0,25 25,-25-1,25 1,0-25,-25 24,25-24,-25 25,24-1,1-24,-25 25,25-1,-25 1,25 0,-25-26,0 26,25-25,-25 24,0 1,24 0,-24-1,0 1,0-1,0 1,25-25,-25 25,0-1,0-24,0 25,25-1,-25 1,-25-1,25 1,0 0,0-26,0 26,0 0,0-1,0 1,0-1,0 1,0 0,0-1,0 26,0-26,0 1,0 0,0-1,-25 1,25-1,0 26,-24-26,24 26,0-1,-25-24,25 24,-25 1,25-1,-25 25,25-24,-25-1,1 0,-1 1</inkml:trace>
  <inkml:trace contextRef="#ctx0" brushRef="#br0" timeOffset="55236.784">3621 7937,'0'25,"0"0,25 25,-25-25,0 24,0 26,0-26,0 1,0 24,0-24,0-1,0 1,0 0,0-26,-25 1,25 0,0 0,0 0,25-25,0 0,0-25,0 25,0 0,-1 0,26 0,-25 0,24 0,-24-25,25 25,-1 0,1 0,0 0,-1 0,1 0,-25 0,24-25,1 25,-25 25,24-25,-24 0,25 0,-26 0,1 0,0 0,0 25,0-25,-25 25,0-1,0 1,0 0,0 0,0 0,-25-1,25 1,0 25,0-25,0 24,0 1,0-25,0 24,0-24,0 25,0-25,25 24,-25 1,-25-1,25-24,0 25,0-1,0-24,0 25,0-25,0 24,0-24,0 0,0 0,0-1,0 1,0 0,0 0,25-25,-1 0,1 0,0 0,0-25,0 25,-1 0,1 0,25 0,-25 0,0 0,24 0,-24 0,25-25,-26 25,26 0,0 0,-26 0,1 0,25 0,-25 0,-1 0,26 0,-25 0,0 0,-1 0,1 25,0-25,0 0,24 0,-24 0,0 0,0 0,0 0,-1 0,1 0,0 0,0 0,0 0,-1 0,1 0,0 0,0 0,0 0,0-25,-1 25,1 0,0 0,0 0,0 0,-1-25,1 25,0 0,0 0,0 0,-1 0,1 0,0 0,0 0,0 0,-1 0,1 0,0 0,0 0,0 0,-1 0,26 0,-25 0,0 0,-1 0,1 0,0 0,0 0,0 0,-1 0,1 0,0 0,0 0,0 0,-1 0,1 0,0 25,-50-25</inkml:trace>
  <inkml:trace contextRef="#ctx0" brushRef="#br0" timeOffset="56124.9392">6846 9723,'0'25,"0"0,0 0,0 0,0-1,0 1,0 0,0 0,25 0,-25 24,0-24,0 0,0 25,25-26,-25 26,0-25,0 24,25-24,-25 25,0-25,0 24,0 1,0-25,0-1,0 26,0-25,0 24,0-24,0 25,-25-25,25-1,0 1,0 0,0 0,0 0,0-1,0 1,0 0,0 0,0 0,0-1,25-24,-1 0,1 0,0 0,0 0,0 0,-1 0,1-24,0 24,0 0,0 0,-1 0,1 0,0 0,25-25,-26 25,1 0,0 0,0 0,0 0,-1 0,1 0,0 0,0 0,0 0,-1 0,1 0,0 0,0 0,0 0,-1 0,1 0,0 0,0 0,0 0,-1 0,1 0,0 0,0 0,0 0,-1 0,1 0,0 0,0-25,0 25,0 0,-1 25,1-25,0 0,0 0,0 0,-1 0,1 0,0 0,0 0,0 0,-1 0,1 0,0 0,0 0,0 0,-1 0,1 0,0 0,0 0,0 0,-1 0,26 0,-25 0,0 0,-1 0,1 0,0 0,0 0,0 0,-1 0,1 0,0 0</inkml:trace>
  <inkml:trace contextRef="#ctx0" brushRef="#br0" timeOffset="56777.0743">10418 9798,'-25'0,"0"25,25-1,-24 1,24 0,-25 25,25-1,-25 26,0-1,25-24,0 24,0-24,25 24,-25-24,25-1,24-24,-24 0,25 0,-25-25,24-25</inkml:trace>
  <inkml:trace contextRef="#ctx0" brushRef="#br0" timeOffset="57304.3813">10964 9798,'0'-25,"-25"50,25 0,0-1,-25 1,25 0,-25 0,0 0,1-1,24 1,-25 0,50-25,-1 0,-24-25,25 25,0 0,0 25,0-25,-25 25,0 0,0 0,0-1,-25 1,25 0,-25 0,25 24,-25-49,25 25,25-25,0 25,0-25,-25 25,0 0,0-1,0 1,0 0,0 0,0 0,-25-1,25 1,0-50,0-24</inkml:trace>
  <inkml:trace contextRef="#ctx0" brushRef="#br0" timeOffset="57476.2422">11137 9748,'25'25,"0"-25,0 0,0 25,-1-25,1 0,-25 25,25-25,-25 24,-25 1</inkml:trace>
  <inkml:trace contextRef="#ctx0" brushRef="#br0" timeOffset="57824.9727">11063 10071,'25'-25,"-1"25,1 0,0-25,25 25,-25-25,24 25,1-25,-25 25,24 0,-24-24,0 24,0 0,-1 0,1 0,-50 24,1-24,-1 25,0-25,0 25,0 0,1-25,-1 25,0 0,25-1,25 1,-25 0,0 0,25 24,-25 1,24-25,-24 24,0 1,0 0,0-1,0-24,0 25,-24-26,24 1,0 0,-25-25,0 0,0 0,0 0,1-25,-1-24,0 24</inkml:trace>
  <inkml:trace contextRef="#ctx0" brushRef="#br0" timeOffset="58660.4374">11633 9599,'25'0,"-25"25,25 0,-25 25,25-26,-25 26,0-25,0 24,0-24,0 0,0 0,0-50,25 0,-25 0,0 1,0-26,0 25,24-24,-24 24,0 0,0 0,25 25,0-25,0 25,0 0,-1 25,1 0,0 0,-25 0,-25-1,25 1,-25-25,1 25,24 0,-25-25,0 0,0 0,25-25,0 0,0 0,0 1,0 48,25 1,0-25,0 0,-1 0,1 0,-25 25,0 0,-25-25,1 25,24-1,-25 1,-25 0,25 0,-24 0,-1-1,25 1,-24 25,-1-25,25-25,1 25,-1-25,0 0,50 0,0 0,-1-25,26 0,0 0,-1 0,26 25,-26-25,1 1,24 24,-24-25,-1 25,1-25,0 25,-26 0,1 0,0 0,-50 25,0-25,1 25,-1-25</inkml:trace>
  <inkml:trace contextRef="#ctx0" brushRef="#br0" timeOffset="58820.3206">11708 10021,'0'25,"0"0,0 0,0-1,0 1,0 25,0-25,0 24,0-24,0 25,0-26,0 1,0 0,25-25,-25-25,24 0,-24-24</inkml:trace>
  <inkml:trace contextRef="#ctx0" brushRef="#br0" timeOffset="59256.2628">11832 9996,'0'25,"25"0,-25 0,0 0,0 24,0 1,0-1,24 1,-24 24,0-24,0 0,0-1,-24 1,24-25,0-1,0 1,0 0,-25-25,25-25,-25 25,25-25,-25-24,25 24,0-25,0 1,0-1,25 1,-25 24,25-25,0 25,-1 1,1-1,0 0,0 25,0-25,-1 25,1 25,0-25,-25 25,0 0,0-1,-25-24,25 25,-25-25,1 25,-1-25,0 0,0 0,0-25,50 25,0 0,0 25,0-25,-1 0,1 0,0 25,0-25,0 0,-1 0,1 0,0-25</inkml:trace>
  <inkml:trace contextRef="#ctx0" brushRef="#br0" timeOffset="59556.3746">12402 9624,'0'25,"0"0,-24 0,24-1,0 1,0 0,0 0,0 0,0-1,0-48,24 24,1 0,0-25,0 0,0 25,-1-25,26 25,-50-25,25 25,-50 0,25 25,-25-25</inkml:trace>
  <inkml:trace contextRef="#ctx0" brushRef="#br0" timeOffset="59692.6843">12402 9847,'0'25,"25"0,0 0,0 0,0-25,-25 24,24-48,1-1</inkml:trace>
  <inkml:trace contextRef="#ctx0" brushRef="#br0" timeOffset="60049.0865">12700 9550,'0'25,"-25"-25,25 24,0 1,0 0,0 0,-25-25,25 25,0-1,0 1,25-25,0 0,0-25,0 25,-1 0,1 0,0 0,0-24,0 24,-25 24,-25 1,0 0,0-25,0 25,1-25,48 0,-24 25,25-25,-25 24,-25 1,1 0</inkml:trace>
  <inkml:trace contextRef="#ctx0" brushRef="#br0" timeOffset="60525.1091">12477 10021,'0'0,"-25"0,25 50,0-25,-25-1,25 26,0 0,0-1,0 1,0-1,0-24,0 25,0-25,0-1,0 1,0-50,25 1,-25-1,0 0,25 0,-25-24,25 24,-1-25,1 25,0 1,0-1,0-25,24 25,-24 1,25-1,-26 0,26 0,-25 0,24 25,-24-25,0 25,0 0,0 25,-25 0,-25-25,25 25,0 0,0 0,0 24,-25-24,25 0,0 24,0-24,0 25,0-1,0-24,0 25,0-1,0 1,0 0,0-1,-25-24,25 0,0 0,0-1,-25-24,1 0,-1-24,0-1,0 0,0 0,1-24,-1-1,0 0,0 1</inkml:trace>
  <inkml:trace contextRef="#ctx0" brushRef="#br0" timeOffset="60829.0266">12626 10220,'0'-25,"-25"50,50-1,-25 1,0 0,0 25,0-26,0 26,0-25,0 0,24-50,-24 0,0 0,25 0,-25 1,25-26,0 25,-25 0,25 25,-1-24,1 24,-25 24,25 1,-25 0,0 25,0-26,0 1,-25 25,25-25,-25-1,25 1,-24-25,-1 25,25-50,0 0,0 1,0-1,0 0,0-25,25 26</inkml:trace>
  <inkml:trace contextRef="#ctx0" brushRef="#br0" timeOffset="61120.0971">13271 9872,'24'-25,"1"25,0 0,0 0,24 0,-24 0,0 0,0 0,0 0,-25 25,-25 0,0 0,0 0,0-1,1 26</inkml:trace>
  <inkml:trace contextRef="#ctx0" brushRef="#br0" timeOffset="61285.009">13171 10220,'0'0,"-25"0,1 0,24 24,24-24,1 0,25 0,-25 0,24 0,1-24,-25 24,24 0,-24-25,25 25,-25-25,-1 25,1-25,-50 25,1 0,-1 0,0-25,-25 25</inkml:trace>
  <inkml:trace contextRef="#ctx0" brushRef="#br0" timeOffset="61621.0433">13295 10071,'0'25,"0"-1,0 1,0 0,0 25,0-26,0 26,0-25,0 0,0-1,0 1,0 0,25-50,-25 0,0-24,25 24,0-25,-25 1,25-1,-25 25,24-24,-24-1,25 25,-25 0,25 25,-25 25,0 0,0 0,0 25,0-1,0 1,0-1,0 1,0 0,0-1,0 1,0-1,-25-24,25 0,0 0,25-50,-25-25,0 26,0-26,25 0,-25 1</inkml:trace>
  <inkml:trace contextRef="#ctx0" brushRef="#br0" timeOffset="62168.9706">13767 9674,'24'-25,"1"0,-25 50,-25 0,25 0,-24-1,24 1,-25 0,25 0,-25 0,25-1,-25 1,25 0,0 0,-25-25,25 25,25-1,0 1,0-25,0-25,-1 25,1 0,0 0,0 25,-50 0,25 0,0 0,-25 0,0-1,1 1,-1 25,0-25,25-1,-25 1,0 0,50 0,0-25,0 0,0 25,-1-25,1 24,0-24,-25 25,25 0,-25 0,0 24,0-24,-25 25,25-1,-25 1,0 0,25-26,-24 26,-1-25,25 0,0-1,-25-24</inkml:trace>
  <inkml:trace contextRef="#ctx0" brushRef="#br0" timeOffset="62444.5779">14139 9699,'0'24,"24"-24,-24 25,25 25,-25-25,25 24,0-24,-25 25,25-1,-1 1,-24 0,0-1,0 1,0-1,0 26,-24-26,24 1,-25 0,0 24,0-24,0-1,1 1,-26-1</inkml:trace>
  <inkml:trace contextRef="#ctx0" brushRef="#br0" timeOffset="130088.3614">2505 13494,'-25'0,"25"25,0-1,0 1,0 0,-24 0,24 0,24 24,-24-24,0 0,0 0,0-1,0 1,25 0,-25 0,0 0,25-1</inkml:trace>
  <inkml:trace contextRef="#ctx0" brushRef="#br0" timeOffset="130412.3068">2654 13543,'25'25,"0"-25,0 25,-1 0,1 0,-50-1,25 1,-24-25,-1 25,0 0,25 0,-25-25,0 24,0-24,50 0,0 0,0 0,-25-24,25 24,0 0,-1 0,1 0,-25-25,25 25,0 0,0-25</inkml:trace>
  <inkml:trace contextRef="#ctx0" brushRef="#br0" timeOffset="130628.5071">2877 13419,'25'25,"0"0,-25 0,25 0,0-1,-25 1,24 0,1 0,-25 0,0-1,0 26,0-25,0 0,0-1,0 1,-25 25,1-25,-1 24,0 1,0-25</inkml:trace>
  <inkml:trace contextRef="#ctx0" brushRef="#br0" timeOffset="137312.3085">4366 13370,'24'25,"-24"-1,0 1,0 0,0 0,0 0,-24 24,24-24,0 25,-25-26,25 1,-25 0,25 0,-25-25,25 25,-25-1,1 1,-1 0,25 0,-25-25,0 0,25-25,0 0,-25 25,25-25,0 1,0-1,0 0,0 0,0 0,0 1,0-1,0 0,0 0,0 0,-24 25</inkml:trace>
  <inkml:trace contextRef="#ctx0" brushRef="#br0" timeOffset="151304.3469">4142 13568,'-24'0,"48"0,1 0,-25 25,25-25,0 25,0 0,24-1,-24 1,0 0,0 0,-1 0,1-1,-25 1,25-25,-25 25,25 0,-25 0,0-50</inkml:trace>
  <inkml:trace contextRef="#ctx0" brushRef="#br0" timeOffset="151508.1147">4638 13643,'0'24,"0"1,0 0,0 0,0 0,0 24,0-24,0 0,0 0,0-1,0 26,0-25,0 0,-49-50</inkml:trace>
  <inkml:trace contextRef="#ctx0" brushRef="#br0" timeOffset="151935.9275">4018 13246,'0'0,"-24"-25,48 25,1 0,0 0,0 0,24 0,-24 0,25 0,-25 0,24 0,1 0,-1 25,1-25,-25 0,0 0,-1 0,1 25,0-25,0-25,-25 0,-25 25,25-50,-25 25,25 1,-25-26,25 0,-24 26,24-1</inkml:trace>
  <inkml:trace contextRef="#ctx0" brushRef="#br0" timeOffset="152280.7619">5135 13866,'0'25,"0"-1,24 1,-24 0,0 0,-24 0,24-1,0 1</inkml:trace>
  <inkml:trace contextRef="#ctx0" brushRef="#br0" timeOffset="152708.35">5904 13345,'-25'-25,"25"50,0 0,0 0,25 24,-25 1,0-1,-25 26,25-26,-25 1,0 0,0-1,25 1,-25-1,1-24,-1 0,0-25,0 0,0 0,1-25,-1 0,25 1,-25-1,25-25,-25 25,25 1,25-1,-25 0,25 0,0 25,-1 0,1 0,0 25,0-25,0 0,-1 25,1 0,0-1,0-24,25 25,-26-25,1 0,0 0</inkml:trace>
  <inkml:trace contextRef="#ctx0" brushRef="#br0" timeOffset="152988.792">6052 13667,'25'0,"0"25,0-25,-25 25,25 0,-25 0,0-1,0 1,0 0,-25 0,25 0,-25-25,0 24,50-24,0 0,0 0,-1 0,1 0,0 0,0 0,0-24,-1 24,1-25,-50 0</inkml:trace>
  <inkml:trace contextRef="#ctx0" brushRef="#br0" timeOffset="153316.1263">5556 13122,'25'0,"0"0,0 0,-1 0,26 24,-25-24,24 0,1 0,0 0,-1 0,1 0,0 0,-26 0,1 0,0 0,0 0,-25-24,0-1,-25 0,25 0,-25-24,25 24,-25 0,25 0</inkml:trace>
  <inkml:trace contextRef="#ctx0" brushRef="#br0" timeOffset="153604.1246">6524 13791,'24'25,"-24"0,0 0,0 0,0 24,-24 1,24-25,-25 24,0-24</inkml:trace>
  <inkml:trace contextRef="#ctx0" brushRef="#br0" timeOffset="154159.9693">7590 13345,'0'25,"0"0,0-1,0 26,0 0,0-26,0 26,0 0,-25-1,25 1,-24-1,-1 1,0 0,0-26,25 1,-25 0,1 0,-1-25,0 0,0 0,0 0,1-25,-1 25,0-25,25 0,-25 1,25-1,-25 0,25 0,25 25,0 0,0-25,0 50,-1-25,1 0,0 0,0 25,0-25,-1 25,1-25,0 0,0 0,0 25,-1-25,1 0</inkml:trace>
  <inkml:trace contextRef="#ctx0" brushRef="#br0" timeOffset="154676.2761">7863 13742,'0'-25,"-25"50,25 0,0-1,0 1,-25 0,25 25,-24-26,-1 26,25-25,-25 0,25-1,-25-24,25 25,25-50,0 25,0 0,24-24,-24 24,0 0,24 0,-24 0,0 0,0 0,0 0,0 0,-50 0,0 0</inkml:trace>
  <inkml:trace contextRef="#ctx0" brushRef="#br0" timeOffset="154852.5214">7937 13791,'0'25,"0"0,0 25,0-26,0 26,0 0,0-1,0 1,0-25,0 24,0-24,0 25,-24-75</inkml:trace>
  <inkml:trace contextRef="#ctx0" brushRef="#br0" timeOffset="155168.5436">7144 13271,'-25'-25,"50"25,0 0,-1 0,1 0,25 0,-1 0,1 0,24 0,-24 0,24 0,-24 0,24 0,-24 0,0 25,-1-25,-24 0,25-25,-26 25,1 0,-50-25,25 0,-24 0,-1 0,0-24,0 24,0-25,1 26,24-26</inkml:trace>
  <inkml:trace contextRef="#ctx0" brushRef="#br0" timeOffset="155484.34">8384 12898,'0'25,"25"25,-25-25,0 24,25-24,-25 25,0-1,0 1,0-25,0 24,0 1,0-25,0 0,0-1,-25-73,25-1,0 25</inkml:trace>
  <inkml:trace contextRef="#ctx0" brushRef="#br0" timeOffset="155716.8245">8458 12923,'0'0,"25"0,-25-25,25 25,0 0,0 0,-1 0,1 0,-25 25,0 0,0 0,0 0,0-1,0 26,0-25,0 24,0-24,0 25,0-25,0 24,0-24,0 0,0 25,25-26,-25 1,-25-25,25-25</inkml:trace>
  <inkml:trace contextRef="#ctx0" brushRef="#br0" timeOffset="155864.542">8409 13146,'0'0,"25"0,-1 25,1-25,0 0,0 25</inkml:trace>
  <inkml:trace contextRef="#ctx0" brushRef="#br0" timeOffset="155976.5675">8434 13295,'24'0,"1"0,0 0,0 0,0-24,-1 24,1 0,0 0,-25-25</inkml:trace>
  <inkml:trace contextRef="#ctx0" brushRef="#br0" timeOffset="156312.3503">8235 13543,'25'0,"25"0,-26-24,26 24,0-25,-1 0,26 0,-26 0,-24 1,25 24,-26-25,-48 50,-1-25,25 24,-25 1,-25 0,26 25,-1-26,-25 1,50 25,-25-25,25-1,0 1,0 0,25 0,0-25,0-25,0 25,-25-25,24 0,1 1,0-1,0 25,0-25,-1 0,-24 0,-24 25</inkml:trace>
  <inkml:trace contextRef="#ctx0" brushRef="#br0" timeOffset="156468.2467">8359 13568,'0'0,"0"25,-25 0,25 0,0-1,0 1,0 25,0-25,-24 24,24-24,-25 25,0-1,25-24,-25 0,0 0,1-1,24-48</inkml:trace>
  <inkml:trace contextRef="#ctx0" brushRef="#br0" timeOffset="156616.1071">8260 13692,'25'0,"0"25,-1 0,1-25,0 49,0-24,24 0,-24 0,25 24,-25-24,24 0,-24 0,25-25,-26 25,26-25,-25 0,0 0,-1-25</inkml:trace>
  <inkml:trace contextRef="#ctx0" brushRef="#br0" timeOffset="156808.6336">8830 13568,'-24'-25,"48"25,1 0,0 0,25 0,-26 0,26 0,0 0,-25 0,24 0,1 0,-1 0,-24 0,0 0,0-24,0 24</inkml:trace>
  <inkml:trace contextRef="#ctx0" brushRef="#br0" timeOffset="157249.2862">9723 13022,'0'25,"0"0,0 0,0 0,-24 24,-1-24,0 25,0-1,-24-24,24 0,0 0,25 0,-25-1,50-48,0 24,24-25,-24 25,25-25,-1 25,-24 0,25 0,-1-25,-24 25,0 0,25 0,-26 0,-24 25,-24-25,-1 0,0 0,0 0,0 0,1 0,-1 0,25 25,0 0,0-1,0 26,0 0,0-1,0 26,0-26,0 26,-25-1,25 0,0 1,0-26,0 26,0-26,0 1</inkml:trace>
  <inkml:trace contextRef="#ctx0" brushRef="#br0" timeOffset="158463.7639">10145 13271,'0'-25,"25"25,0 0,-25-25,25 25,-1-25,26 25,0-25,-26 25,26-25,0 25,-26-24,1 24,0 0,0 0,-50 0,0 0,0 0,1 0,-26 0,25 0,0 0,1-25,24 0,-25 25,25-25,0 0,0 1,0-1,0 0,25 25,-25-25,0 0,24 50,-24 0,0 25,0-1,0 1,0 24,0 1,-24-1,24 25,0-24,0 24,0 0,0-24,0-26,0 1,0-1,0-24,0-50,0-24,0-1,0 1,-25-1,25-24,0 24,0 0,-25 1,25 24,0 0,-25 50,0-25,25 25,-24 0,24 24,-25-24,0 25,25-26,0 1,0 0,0 0,25-50,-25 0,25 0,-1-24,26-1,-25 1,24-1,1 0,-25-24,24 24,-24 26,0-26,0 25,0 0,-1 25,-24 25,0 0,0 0,0 0,0 24,0 1,-24 24,24-24,0-1,-25 1,25-25,0 24,0-24,0-50,0 1,25-26,-25 0,24 1,1-1,-25 1,25-1,0 0,0 26,-1-1,1 25,-25 25,25-25,-25 24,0 1,-25 25,25-25,0 24,0-24,0 0,0 0,0-1,25-24,0 0,0 25,-1 0,-24 0,-24 0,24-1,0 1,-25 0,0 0,25 0,-25-1,0 1,1-25,-1 25,0-25,0 0,0-25,1 0,24 1,-25-1,25-25,0 25,0 1,25-1,-1 0,1 50,0-25,0 25,0-25,-25 24,24 1,1 0,0 0,0 0,24-1,-24-24,0 25,0 0,0-25</inkml:trace>
  <inkml:trace contextRef="#ctx0" brushRef="#br0" timeOffset="158692.6823">11088 13295,'24'-24,"1"24,0 0,0-25,0 25,24 0,-24-25,0 25,0 0,0 0,-50-25,0 25</inkml:trace>
  <inkml:trace contextRef="#ctx0" brushRef="#br0" timeOffset="158843.938">11212 13072,'0'25,"0"0,0-1,0 26,0 0,0 24,-25-24,25-1,-25 26,0-26,0 26,25-26,-24-24,-1 25,0-25,25-1,-25-24,25-24,0-1</inkml:trace>
  <inkml:trace contextRef="#ctx0" brushRef="#br0" timeOffset="158975.7013">11187 13469,'25'25,"0"0,-1-1,26 26,-25-25,0 0,-1 24,1-24,0 0,0 0,24-1,-24 1,0 0,0-25,0-25</inkml:trace>
  <inkml:trace contextRef="#ctx0" brushRef="#br0" timeOffset="159300.3513">11534 13196,'25'25,"-25"0,0 0,0-1,-25 1,25 25,0-25,0-1,0 1,25 0,-25 0,25 0,-25-1,25 1,-25 0,0 0,0 0,24-1,-24 1,-24 0,24 25,0-26,0 1,0 0,0-50,0 0,0-24</inkml:trace>
  <inkml:trace contextRef="#ctx0" brushRef="#br0" timeOffset="159828.9535">11757 13246,'0'-25,"25"25,0 0,0-25,0 25,-1 0,1-25,0 25,-25 25,-25 0,0 25,1-26,-26 1,25 25,0-25,1-1,24 1,-25 0,25 0,25 0,-1-50,1 25,0 0,0-25,24 0,-24 0,25 1,-25-1,-1 0,1 25,0-25,-25 0,25 25,-50-24,0 24,25-25,-25 25</inkml:trace>
  <inkml:trace contextRef="#ctx0" brushRef="#br0" timeOffset="160024.9665">11733 13022,'0'25,"24"0,1 0,0 24,0 1,0 25,-25-26,24 26,1-1,0 25,0-24,-25-1,25-24,-1-1,-24 1,25-25,0-1,-25 1,25-25,-25-25,0 1,25-26</inkml:trace>
  <inkml:trace contextRef="#ctx0" brushRef="#br0" timeOffset="160160.3448">12154 13370,'0'0,"-25"0,1 25,-1-1,0 26,0-25,-24 24,24-24,0 0,0 0,0 0,1-25,-1-25</inkml:trace>
  <inkml:trace contextRef="#ctx0" brushRef="#br0" timeOffset="160300.5234">11906 12799,'25'25,"0"0,0 0,-1-1,1 1,0 0</inkml:trace>
  <inkml:trace contextRef="#ctx0" brushRef="#br0" timeOffset="160732.7673">12204 13221,'25'0,"-25"25,25-25,-25 25,0-1,24 1,-24 0,25 0,0-25,-25 25,25-25,0-25,-1 25,1-25,0 0,0 0,0 1,-1 24,-24-25,25 0,-25 0,0 0,-25 0,1 1,-1-1,0 0,0 25,0-25,1 25,24 25,0 25,24-26,-24 51,0-25,0-1,0 26,0-1,0 0,0 1,-24-1,24 1,0-1,0-49,0 24,0-24,0-50,0 1,24-26,-24-24,25-1</inkml:trace>
  <inkml:trace contextRef="#ctx0" brushRef="#br0" timeOffset="161428.1928">12576 13122,'0'24,"25"-24,-25 25,25 0,-25 0,24 0,1 0,0-1,0-24,0 0,-1 0,1 0,25-24,-25 24,-1-25,-24 0,0 0,0 0,-24 0,-1 1,25-1,-25 0,25 0,-25 25,25 25,0 0,0 24,-25 26,25-25,0 24,-24-24,24 24,0-24,0 24,0-49,0 24,-25-24,25 0,0 0,0-50,-25 25,25-25,-25 0,25 1,-25-1,1 0,-1 0,0 25,25-25,-25 25,50 0,0 0,0 0,-1 0,26 0,-25-24,24 24,-24 0,0 0,0 0,0 24,-1-24,1 0,-25 25,-25 0,1 0,-1-25,0 25,0-1,-24 1,24 0,-25 0,25 0,1-25,-1 24,0 1,50 0,0-25,-1 0,1 0,25-25,-25 25,24 0,-24 0,25-25,-26 25,1 0,0 0,0-24,0 24,-25-25,0 0</inkml:trace>
  <inkml:trace contextRef="#ctx0" brushRef="#br0" timeOffset="161804.2668">13320 13047,'0'-25,"25"25,0 0,0 0,-1 25,1-25,0 25,0-25,-25 25,-25 0,0-1,0 1</inkml:trace>
  <inkml:trace contextRef="#ctx0" brushRef="#br0" timeOffset="161964.3136">13097 13345,'25'0,"-1"25,26-25,-25 0,25 0,-1 0,1 0,-1 0,1 0,-25-25,24 25,-24 0,-50-25,1 0</inkml:trace>
  <inkml:trace contextRef="#ctx0" brushRef="#br0" timeOffset="162324.2489">13370 13196,'-25'-25,"25"50,-25 0,25 0,0 0,0 24,-25 1,25-1,-24 1,24 0,-25-1,0 1,25-25,0-1,-25-24,50-24,-25-1,25 0,-25 0,25 0,-1 1,-24-1,25 0,0 50,-25 0,0-1,0 1,0 0,0 25,0-26,25 1,-25 25,25-25,-1-1,1 1,0-25,0 0,0 0,24 0,-24-25,25 1,-26-1,1 25,0-25,0 0,-25 0,25 25,-25-24,0-1,0 0,-25-25,25 26,0-26,-25 0</inkml:trace>
  <inkml:trace contextRef="#ctx0" brushRef="#br0" timeOffset="162841.1826">14064 12849,'0'25,"0"-1,0 1,25-25,-25 25,25-25,0 25,-25-50,24 25,1-25,0 25,-25-25,25 25,-25 25,-25 0,25 0,-25 0,0-1,1 1,-1 25,0-25,0-1,0 1,25 0,-24 0,48-25,1 0,-25-25,25 25,0-25,0 25,24 0,-24-25,0 25,0 0,-1 0,-48 25,-1 0,0 0,-25 25,26-26,-26 1,0 25,26-25,-26 24,25-24,25 0,-25-25,25 25,25-25,0 0,0 0,0 0,-1-25,26 25,-25-25,24 0,-24 0,25 25,-25-24,-1 24,1-25,0 25,-50-25,25 0</inkml:trace>
  <inkml:trace contextRef="#ctx0" brushRef="#br0" timeOffset="162995.9313">14188 13221,'-25'0,"25"25,0 24,0-24,0 0,0 25,0-1,-24 1,24-1,-25 1,0 0,0-26,0 26,-24 0,24-26,0 1,25 0,-25-25,1 0</inkml:trace>
  <inkml:trace contextRef="#ctx0" brushRef="#br0" timeOffset="163132.3729">14114 13593,'0'0,"25"25,-1-25,26 25,-25-1,0 1,-1 0,1 0,0 0,0-1,0 1,0-25,-1 25,1-25,-25-25,25 0</inkml:trace>
  <inkml:trace contextRef="#ctx0" brushRef="#br0" timeOffset="163724.371">14833 12998,'-25'24,"25"1,-24 0,-1 0,25 0,-25-25,0 24,25 1,-25-25,1 25,24 0,24-25,1 25,0-25,-25 25,25-25,0 24,-25 1,24 0,-24 0,0 0,0-1,0 1,0 0,0 0,0 0,-24-1,24 1,-25 0,0 0,25 0,-25-25,25 24,0 1,-25-25,25 25,25-25,-25-25,0-49,0 49</inkml:trace>
  <inkml:trace contextRef="#ctx0" brushRef="#br0" timeOffset="163908.1182">15007 13271,'0'-25,"0"50,0-1,0 1,0 0,0 25,0-1,-25 1,25-1,0 1,-25 0,25-1,0 1,-25-25,25-1,0 1,0-74,0 24,25-25,-25 1</inkml:trace>
  <inkml:trace contextRef="#ctx0" brushRef="#br0" timeOffset="164248.3677">15180 12923,'25'25,"0"0,-25 0,0-1,0 1,25-25,-25 25,-25 0,25 0,-25-1,25 1,0 0,0 0,0 0,0 0,0 24,0-24,0 25,0-26,0 26,0 0,0-1,0 1,0-1,0-24,0 0,0 0,0 24,0-24,0 0,-25-50,25 0,0 1,-24-1,-26-74,25 49</inkml:trace>
  <inkml:trace contextRef="#ctx0" brushRef="#br0" timeOffset="164732.4948">15032 13419,'-25'0,"50"-24,-1 24,1 0,0 0,0 0,0 0,-25 24,-25-24,25 25,-25 0,0 0,0 0,50-25,-25 24,25-24,0 0,0 0,-1 0,-24 25,-24 0,-1 0,0 0,0-1,-24-24,24 25,-25 0,25 0,-24 0,24-1,0-24,0 25,25 0,0 0,25-25,0 0,25 0,-26 0,26-25,0 25,-1 0,1 0,-1 0,1 0,0 0,-1 0,1 0,0 0,-26 25,1-25,0 0,-50 0,0 0,-49-75,49 51</inkml:trace>
  <inkml:trace contextRef="#ctx0" brushRef="#br0" timeOffset="165480.8957">2431 15602,'0'0,"-25"0,25 25,0 0,0 0,0 24,0 1,0-25,0 24,0 1,0-25,0 24,25-24,-25 0,0 0,25-1,-1-48,-24-1</inkml:trace>
  <inkml:trace contextRef="#ctx0" brushRef="#br0" timeOffset="165768.0961">2629 15652,'25'0,"-25"-25,25 25,-25 25,25-25,0 25,-1-1,-24 1,0 0,0 0,-24 0,-1-1,0-24,50 0,0 0,-1 0,-24 25,25-25,0 25,-25 0,-25 0,25-1,-25 1,25 0,-24-25,-1 25</inkml:trace>
  <inkml:trace contextRef="#ctx0" brushRef="#br0" timeOffset="165976.9051">2853 15503,'24'0,"1"0,0 25,0 0,-25-1,25-24,-1 50,1-25,0 0,-25 24,0-24,0 25,0-26,0 1,0 25,-25-25,25 24,-49 1,24-1,-25 1</inkml:trace>
  <inkml:trace contextRef="#ctx0" brushRef="#br0" timeOffset="174420.9207">4465 15404,'0'0,"25"-25,-1 50,-24 0,0-1,0 1,0 0,0 25,0-1,-24 1,24 24,-25-24,0-1,25 1,-25 0,0-26,-24 26,24-25,0 0,25-1,-25-24,1 0,-1 0,0 0,0-24,25-1,-25 0,1 0,24 0,-25-24,25 24,0 0,25 0,-1 1,1 24,0 0,0 0,0 0,24 24,-24-24,0 25,24 0,-24 0,0 0,0-1,0-24,-25 25,24-25,1 25,0-50</inkml:trace>
  <inkml:trace contextRef="#ctx0" brushRef="#br0" timeOffset="174720.3866">4638 15776,'0'25,"25"-25,-25 24,25-24,-25 25,25 0,-25 0,25-25,-25 25,0-1,0 1,-25-25,0 25,0-25,0 0,50 25,0-25,0 0,-25 25,25-25,-25 24,24-24,-24 25,0 0,-24 0,24 0,-25-1,0-24,25 25,-50-25,26 0,-1 0,-25 0</inkml:trace>
  <inkml:trace contextRef="#ctx0" brushRef="#br0" timeOffset="175080.1023">4167 15329,'-25'-25,"50"25,0 0,0 0,24 25,1-25,0 0,-1 0,1 0,-1 0,1 0,0 0,-1 0,1 0,-25 0,-1 0,1 0,0 0,-50 0,25-25,-25 1,1-1,-1 25,0-25,0-25,0 26,25-1,-24 0</inkml:trace>
  <inkml:trace contextRef="#ctx0" brushRef="#br0" timeOffset="175632.3167">5159 15652,'0'-25,"25"25,0 0,0 0,0 0,-1 0,26 0,-25 0,0 0,-1 0,1-25,0 25,0 0,0 0,-50 0,0 25,0-25,0 0</inkml:trace>
  <inkml:trace contextRef="#ctx0" brushRef="#br0" timeOffset="175872.1432">5209 15801,'25'0,"0"0,-1 0,26 0,-25 0,24 0,-24 0,0 0,25 0,-26 0,1 0,0 0,-25-25,0 50,-25-25</inkml:trace>
  <inkml:trace contextRef="#ctx0" brushRef="#br0" timeOffset="182292.0914">6102 15304,'25'0,"0"0,-1 0,1 25,25 0,-25-25,-1 25,-24 0,25 0,0-1,-25 1,25 0,-50-25,25 25,0 0,-25-1,0 1,1 0,-1 0,0-25,0 25,0-1,1-24,24 25,-25-25,0 0,50-25,0 25,24 0,-24 0,0 0,0 0,-1 25,26-25,-25 0,0 25,-25 0,24 0,1-1,-25 1,0 0,-25 0,25 0,-24 24,-1-24,25 0,-50 0,25-1,1 1,24 0,-25-25,0 0,0-25</inkml:trace>
  <inkml:trace contextRef="#ctx0" brushRef="#br0" timeOffset="182708.3364">6871 15528,'0'25,"25"-1,-25 1,0 0,0 25,-25-26,25 26,-25 0,25-1,-25-24,0 0,25 0,-24-1,-1 1,0-25,0 0,0 0,25-25,-24 25,-1-24,25-1,-25 0,25 0,0 0,0 1,25 24,-25-25,25 25,-1 0,1 0,0 0,0 25,0-1,-1-24,1 25,0 0,0-25,0 25,0-25,-25 25,24-25</inkml:trace>
  <inkml:trace contextRef="#ctx0" brushRef="#br0" timeOffset="182856.5997">7069 15701,'25'25,"-25"0,0 0,0 24,0-24,0 25,0-25,0-1,0 26,0-25,0 0,0-1,0 1,-25-25,25-25,-24 25,24-24</inkml:trace>
  <inkml:trace contextRef="#ctx0" brushRef="#br0" timeOffset="183156.2198">6648 15304,'0'-24,"-25"24,50-25,-1 25,1 0,0 0,25 25,-26-25,26 0,-25 24,25-24,-26 0,26 25,-25-25,0 25,-1-25,1 0,0 0,-25-25,-25 0,0 1,25-1,-24 0,-1-25,0 26,25-1,-25 25</inkml:trace>
  <inkml:trace contextRef="#ctx0" brushRef="#br0" timeOffset="183600.04">7541 15627,'-25'-25,"50"25,-1 0,1 0,0 0,0 0,0 0,-1 0,26 0,-25 0,24 0,-24-25,0 25,25 0,-26 0,1 0,0 0,-50 0,0 0,1 0,-1 0</inkml:trace>
  <inkml:trace contextRef="#ctx0" brushRef="#br0" timeOffset="183799.8565">7739 15255,'0'25,"0"-1,0 1,0 25,0 0,0-1,0 1,0 24,0-24,25-1,-25 1,0 0,0-26,0 1,0 0,25 0</inkml:trace>
  <inkml:trace contextRef="#ctx0" brushRef="#br0" timeOffset="184240.8678">8582 15329,'25'25,"-25"0,0 25,0-1,0 1,0-1,0 1,-25 0,25 24,-24-24,-1-26,25 26,-25-25,0 0,25-1,-25-24,1 0,-1 0,0-24,0-1,0 0,1 0,24-24,-25 24,25-25,0 25,0 1,25 24,-1 0,1 0,0 0,0 24,0 1,24-25,-24 25,0 0,24 0,-24-25,0 24,0-24,0 0</inkml:trace>
  <inkml:trace contextRef="#ctx0" brushRef="#br0" timeOffset="184532.2253">8781 15677,'25'0,"-25"24,24 1,1-25,-25 25,25-25,-25 25,0 0,0-1,0 1,-25-25,0 25,1 0,-1 0,0-25,50 24,0-24,-1 0,1 0,0 0,0 0,0 0,-1 0,1-24,0-1,-50 25</inkml:trace>
  <inkml:trace contextRef="#ctx0" brushRef="#br0" timeOffset="184860.2952">8210 15007,'25'0,"0"25,0-25,0 24,24-24,-24 25,25-25,-1 0,1 25,-1-25,1 0,-25 0,24 0,-24 0,0 0,0 0,0 0,-1 0,-48-25,-1 0,0 1,0-1,0 0,1 0</inkml:trace>
  <inkml:trace contextRef="#ctx0" brushRef="#br0" timeOffset="185184.3772">9277 15453,'25'0,"24"0,-24 0,0 25,25-25,-26-25,1 25,25 0,-25 0,-1 0,1 0,0 0,-25-24,-25 24</inkml:trace>
  <inkml:trace contextRef="#ctx0" brushRef="#br0" timeOffset="185336.1828">9451 15230,'24'25,"-24"0,0-1,25 26,-25 0,0 24,0-24,0-1,25 26,-25-26,0 1,-25-50,25 25</inkml:trace>
  <inkml:trace contextRef="#ctx0" brushRef="#br0" timeOffset="185744.9711">10096 15404,'0'0,"-25"25,25-1,0 1,0 0,0 25,0-1,0 1,0-1,0-24,25 25,-1-25,1-1,0 1,0-25,0 0,-1 0,1-25,0 1,0-1,-25-25,25 25,-25-24,24-1,-24 1,0-1,0 25,-24-24,24-1,-25 25,0-25,0 26,0-1,1 0,-1 0,0 50,0 0,25 0,-25-1,25 26,0-25</inkml:trace>
  <inkml:trace contextRef="#ctx0" brushRef="#br0" timeOffset="186176.6264">10964 15106,'0'0,"24"0,-24 25,0 24,25-24,-50 25,25-1,0 1,-24 0,24-1,-25 1,25 0,-25-1,0 1,0-25,1-1,-1 1,0 0,0-25,0 0,25-25,-24 0,-1 1,0-1,25 0,-25-25,25 26,0-26,25 25,-25 0,0 1,25 24,0 0,-1 0,1 0,0 0,0 24,24-24,-24 25,0 0,25 0,-26-25,1 25,0-1,0 1,-25-50</inkml:trace>
  <inkml:trace contextRef="#ctx0" brushRef="#br0" timeOffset="186420.2852">11187 15429,'25'24,"-25"1,0 0,0 0,0 0,0-1,0 1,0 0,-25 0,25 0,0-1,0 1,0 0,25-25,0 0,-1 0,1 0,0 0,0 0,0 0,-1 0,1-25,0 25,0 0,-25-25</inkml:trace>
  <inkml:trace contextRef="#ctx0" brushRef="#br0" timeOffset="186593.1041">11385 15503,'-24'0,"24"25,-25 0,25-1,0 26,-25 0,25-26,0 26,-25 0,25-1,0 1,0-25,0-1,0 1,-25-25,1 0</inkml:trace>
  <inkml:trace contextRef="#ctx0" brushRef="#br0" timeOffset="186992.9381">10716 14932,'-25'-24,"50"24,-1 24,1-24,25 0,-1 0,1 0,0 0,24 0,-24 0,24 25,-24-25,24 25,-49-25,25 0,-26 0,1 25,-25-50,-25 25,1 0,24-25,-25 0,0 1,0-1,0 0,1-25,-1 26,0-26,25 25</inkml:trace>
  <inkml:trace contextRef="#ctx0" brushRef="#br0" timeOffset="188452.7855">12502 15825,'24'25,"-24"0,0 0,0 0,0-1,-24 1,24 0,0 0,-50 0,50-1</inkml:trace>
  <inkml:trace contextRef="#ctx0" brushRef="#br0" timeOffset="188872.088">13841 15280,'-25'-25,"25"50,25-1,-25 1,0 0,0 25,0-25,0 24,0 1,-25-1,25 1,-25 0,1-1,-1 1,0-25,0-1,0 1,1-50,-1 25,0 0,25-24,-25-1,0 0,25-25,-24 26,24-26,0 25,0-24,24 49,-24-25,25 25,0 0,25 0,-26 0,1 0,25 25,-25-1,24 1,-24 0,25 0,-26 0,1-1,0-24,0 25</inkml:trace>
  <inkml:trace contextRef="#ctx0" brushRef="#br0" timeOffset="189159.9642">14089 15503,'0'25,"0"0,0-1,0 1,0 0,0 0,0 0,25-1,-25 26,0-25,0 0,25-1,-25 1,24-25,1 25,0-25,-25 25,25-25,-50 0,25 25,-25-25,0 24,1 1,-1-25,0 25,0 0,0-25,1 0,-1-25,0 0,25 0</inkml:trace>
  <inkml:trace contextRef="#ctx0" brushRef="#br0" timeOffset="189296.1979">14089 15577,'25'-24,"0"24,-1 0,1 0,0 0,0 0,0 0,-1 0,-24-25</inkml:trace>
  <inkml:trace contextRef="#ctx0" brushRef="#br0" timeOffset="189603.905">13444 15032,'25'0,"0"0,24 0,-24 0,25 0,-1 24,26-24,-26 0,26 0,-26 0,26 0,-26 0,-24 0,25 0,-25 0,-1 0,-24-24,-24-1,-1 0,25 0,-25 0,0 1,25-1,0 0</inkml:trace>
  <inkml:trace contextRef="#ctx0" brushRef="#br0" timeOffset="189908.081">14585 15429,'25'0,"0"0,0-25,-1 25,1 0,0 0,25 0,-26 0,1 0,0 0,-25-25,25 25,0 0,-50 0</inkml:trace>
  <inkml:trace contextRef="#ctx0" brushRef="#br0" timeOffset="190056.0522">14560 15553,'25'24,"0"-24,0 0,0 0,-1 0,26 0,-25 0,24 0,1 0,0-24,-26 24,26 0</inkml:trace>
  <inkml:trace contextRef="#ctx0" brushRef="#br0" timeOffset="190436.0812">15627 15156,'0'24,"25"1,-25 0,0 0,0 0,25 24,-25 1,0 0,-25-1,25 26,-25-26,0-24,25 25,-25-1,1-24,-1 0,0-25,0 0,0-25,1-25,-1 26,25-1,0-25,0 25,0 1,25-1,-1 25,1 0,0 0,0 25,0-25,24 24,-24 1,0 0,0 0,-1 24,1-49,0 25,0-25</inkml:trace>
  <inkml:trace contextRef="#ctx0" brushRef="#br0" timeOffset="190580.5439">15825 15478,'25'0,"-25"25,0 0,0 0,25 24,-25-24,0 25,0-1,0-24,25 25,-25-26,-25 1,25-50,-25 25</inkml:trace>
  <inkml:trace contextRef="#ctx0" brushRef="#br0" timeOffset="190859.829">15354 15032,'0'-25,"25"25,0 0,24 0,-24 0,25 0,-1 0,1 25,0-25,-1 0,-24 0,25 0,-26 0,1 0,0-25,0 25,-25-25,-25 0,0 0,25 1,-25 24,25-25</inkml:trace>
  <inkml:trace contextRef="#ctx0" brushRef="#br0" timeOffset="191120.3412">16222 15379,'25'0,"0"0,0 0,24 25,-24-25,0 0,0 0,0 0,-1 0,1 0,-25-25</inkml:trace>
  <inkml:trace contextRef="#ctx0" brushRef="#br0" timeOffset="191264.0691">16346 15106,'0'25,"0"0,0-1,0 26,25 0,-25-1,0 26,0-26,0 26,25-26,-25 26,0-50,25 24,-25-24</inkml:trace>
  <inkml:trace contextRef="#ctx0" brushRef="#br0" timeOffset="191625.0437">17165 15081,'0'25,"0"0,0 0,0 24,0 1,0-1,0 1,0 0,-25-1,25 1,-25 0,0-1,25-24,-24 0,-1 0,0-25,0 0,0 0,1 0,-1-25,25 0,-25 0,0-24,25 24,-25-25,25 25,0 1,25-1,0 0,0 25,24 0,-24 0,0 25,25 0,-26-1,1 1,25 0,-25 0,-1-25,1 0</inkml:trace>
  <inkml:trace contextRef="#ctx0" brushRef="#br0" timeOffset="191880.1617">17314 15379,'24'0,"1"25,-25 0,25-25,0 24,-25 1,25-25,-25 25,0 0,0 0,0-1,-25 1,25 0,-25 0,0 0,50-25,0 0,0 0,-1-25,1 25,-25-25,25 25,0-25,-50-49,0 74</inkml:trace>
  <inkml:trace contextRef="#ctx0" brushRef="#br0" timeOffset="192176.0507">16892 15007,'0'-25,"25"25,0 0,-1 0,1-25,25 25,-1 0,1 25,0-25,-1 0,1 0,-25 25,24-25,1 0,-25 0,-1 0,1 0,0 0,-50-25,25 0,-25 0,25 1,-24-1,24 0,-25 0,25 0</inkml:trace>
  <inkml:trace contextRef="#ctx0" brushRef="#br0" timeOffset="192456.124">17835 15280,'24'0,"1"0,0 0,0 0,24 0,-24 0,25-25,-25 25,-1 0,1 0,0 0,0 0,-50 0,25-25</inkml:trace>
  <inkml:trace contextRef="#ctx0" brushRef="#br0" timeOffset="192603.8652">18008 14957,'-25'25,"50"0,-25 0,0 24,0 1,25 24,-25-24,0 24,0 1,0-1,25-24,-25-1,25-24,-1 0</inkml:trace>
  <inkml:trace contextRef="#ctx0" brushRef="#br0" timeOffset="192924.4937">18628 14982,'0'25,"0"0,0 24,0-24,0 25,0-26,0 26,-24 0,24-1,-25 1,0 0,0-1,0 1,0-25,1-1,-1-24,25 25,-25-50,0 25,25-24,-25 24,1-50,24 25,0 0,0 1,0-1,0 0,24 0,1 0,0 25,0 0,0 0,24 25,-24-25,25 25,-25 0,-1 0,1-1,0 1,-50-50,50 25</inkml:trace>
  <inkml:trace contextRef="#ctx0" brushRef="#br0" timeOffset="193180.0053">18852 15255,'0'25,"0"-1,0 1,-25 0,25 0,0 0,-25 0,25 24,0-24,0 0,0 0,0-1,25 1,0 0,-1-25,1 0,25 0,-25 0,-1 0,26 0,-25-25,0 25,-1-25,-48 25,24-24,-25 24</inkml:trace>
  <inkml:trace contextRef="#ctx0" brushRef="#br0" timeOffset="193336.199">19025 15354,'0'25,"0"0,-25 0,25-1,0 26,0-25,-24 24,-1 1,25 0,-25-26,0 26,25-25,0 0,-25-25,1 0</inkml:trace>
  <inkml:trace contextRef="#ctx0" brushRef="#br0" timeOffset="193644.4758">18430 14908,'-25'-25,"50"50,0-25,-1 0,26 0,-25 0,49 0,-24 0,0 0,24 24,-24-24,24 0,-24 0,-26 0,26 25,-25-25,0 0,-1 0,1-25,0 25,-50-24,25-1,0 0,-25-25,1 26,24-1,-25 0,0 0,0 0,0 1</inkml:trace>
  <inkml:trace contextRef="#ctx0" brushRef="#br0" timeOffset="1.3428E6">16966 9029,'-24'-25,"48"50,-24 0,0 0,0-1,0 1,-24 0,24 0,0 0,0-1,0 1,-25 0,25 0,-25 24,25-24,-25 0,0 25,25-26,-24 1,-1-25,25 25,-25-25,0 25,0 0,1-25,-1 0,0 0,25-25,-25 25,0-25,25 0,-24 0,24 1,0-1,-25 0,25 0,25 0,-25 1,0-1,24 25,-24-25,25 25,0-25,0 25,0 0,-1 0,26 25,-25-25,0 25,-1 0,1-25,0 24,0 1,-25 0,25 0,-1 0,-24-1,25 1,-25 0</inkml:trace>
  <inkml:trace contextRef="#ctx0" brushRef="#br0" timeOffset="1.34306E6">17190 9302,'-25'0,"25"25,0-1,0 1,0 0,0 25,25-26,-25 1,0 0,0 0,0 0,24-1,-24 1,0 0,0 0,0 0,-24-25</inkml:trace>
  <inkml:trace contextRef="#ctx0" brushRef="#br0" timeOffset="1.34361E6">16594 8855,'-24'-25,"48"25,-24-24,25 24,0 0,0 0,0 0,24 0,-24 0,25 0,-26 24,26-24,-25 0,24 0,-24 0,0 0,0 0,0 0,-1 0,1 0,0 0,0 0,0 0,-25-24,-25-1,25 0,0 0,-25 25,0-25,25 1,-25-1,1 25</inkml:trace>
  <inkml:trace contextRef="#ctx0" brushRef="#br0" timeOffset="1.34463E6">17959 9500,'0'25,"24"0,-24 0,0-1,0 1,0 0,0 0,0 0,0-1,0 1,-24 0,24 25,-25-26</inkml:trace>
  <inkml:trace contextRef="#ctx0" brushRef="#br0" timeOffset="1.34534E6">18802 8979,'0'25,"25"0,-25 0,0 0,0-1,0 1,0 25,0-1,-25-24,25 25,0-1,0-24,-25 0,25 25,-25-26,25 1,-24 25,-1-25,25-1,-25 1,0 0,0-25,25 25,-24-25,-1 0,0 0,25-25,-25 25,25-25,-25 0,0 1,25-1,0 0,0 0,-24 0,24 1,24 24,-24-25,0 0,25 25,0-25,0 25,0 0,0 0,-1 0,1 25,0-25,0 25,-25 0,25-25,-1 24,1 1,0-25,0 25,0 0,-1 0,-24-1,25-48</inkml:trace>
  <inkml:trace contextRef="#ctx0" brushRef="#br0" timeOffset="1.34578E6">19075 9277,'25'0,"-1"25,-24 0,25-25,-25 24,0 1,0 0,0 0,0 0,-25-25,1 24,24 1,-25-25,0 25,50-50,0 25,-1 0,1 25,0-25,-25 25,25-25,0 25,-25-1,24 1,-24 0,0 0,-24-25,24 25,-25-1,25 1,-25-25,0 0,0 25,1-25,-1 0</inkml:trace>
  <inkml:trace contextRef="#ctx0" brushRef="#br0" timeOffset="1.34625E6">18430 8806,'0'-25,"25"25,-1 0,1 0,0 0,25 0,-25 0,24 0,-24 0,25 0,-26 0,26 0,-25 0,24 0,1 0,-25 0,0 0,-1 0,1 0,0 0,0-25,-25 0,-25 25,25-25,-25 1,25-1,0 0,-25 0,25 0,-24 25,24-24,-25-1,25 0</inkml:trace>
  <inkml:trace contextRef="#ctx0" brushRef="#br0" timeOffset="1.34674E6">19869 9426,'0'25,"0"-1,0 1,0 0,0 0,0 0,-25-1,25 1,0 0,-25 0,25 0</inkml:trace>
  <inkml:trace contextRef="#ctx0" brushRef="#br0" timeOffset="1.34721E6">20613 8855,'0'25,"0"0,0 0,0-1,0 1,0 25,0 0,0-1,-25-24,25 25,0-1,-25 1,0-25,25 24,-25-24,1 0,24 0,-25-1,0-24,25 25,-25-25,0 0,25-25,-24 25,-1 0,25-24,-25-1,25 0,-25 0,25 0,0 1,0-1,25 0,0 25,-25-25,25 25,-1 0,1-25,0 50,0-25,0 0,-1 0,1 25,0-25,0 0,24 25,-24-25,0 0,-25 25,25-25</inkml:trace>
  <inkml:trace contextRef="#ctx0" brushRef="#br0" timeOffset="1.34753E6">20935 9128,'0'25,"0"0,0 0,0-1,0 1,-25 0,25 0,0 0,-24-1,24 26,-25-25,25 0,0-1,0 1,25 0,-1-25,1 0,0 0,0 0,0 0,24 0,-24 0,0 0,0 0,-1 0,1 0,0 0</inkml:trace>
  <inkml:trace contextRef="#ctx0" brushRef="#br0" timeOffset="1.34778E6">21059 9203,'0'24,"0"26,0-25,-25 0,25 24,0 1,0-1,0 1,0 0,-24-26,24 26,0-25,0 0,0-1,0 1,-25-25</inkml:trace>
  <inkml:trace contextRef="#ctx0" brushRef="#br0" timeOffset="1.34826E6">20092 8781,'-25'-25,"50"0,0 25,-1-25,1 25,25 0,-25 0,24-24,1 24,-1 0,26-25,-26 25,26 0,-26 0,26 0,-1 0,-24 0,0-25,-1 25,1 25,-1-25,-24 0,0 0,0 0,0 0,-25-25,-25 0,25 0,-25 1,0-1,25 0,-25 0,1-24,-1 24,0 0</inkml:trace>
  <inkml:trace contextRef="#ctx0" brushRef="#br0" timeOffset="1.35958E6">18604 10765,'0'25,"0"0,0 0,0-1,0 1,0 0,0 25,0-26,0 26,0-25,0 49,0-24,0 0,0 24,0-24,0-1,0 26,0-26,0 1,0 24,-25-24,25-1,0 1,0-25,0 24,0-24,0 0,0 0,0 0,0-1,0 1,0 0,0 0,0 0,0-1,0-48,0-1,0-25,0 1,25-1</inkml:trace>
  <inkml:trace contextRef="#ctx0" brushRef="#br0" timeOffset="1.36001E6">19050 10592,'0'24,"0"1,0 25,0-25,0-1,0 1,0 0,0 0,0 0,0-1,0 1,0 0,0 0,0 0</inkml:trace>
  <inkml:trace contextRef="#ctx0" brushRef="#br0" timeOffset="1.36046E6">19075 11410,'-25'25,"25"0,0 0,0-1,0 1,0 0,25 0,-25 0,25-1,-25 1,24-25,1 0,0-25,0 1,0-1,-25 0,0 0,24 0,-24 1,0-1,-24 25,24-25,-25 0,0 25,0 0,0 25,25 0,-24 0</inkml:trace>
  <inkml:trace contextRef="#ctx0" brushRef="#br0" timeOffset="1.36089E6">19100 12105,'-25'0,"25"24,0 1,0 0,0 0,0 0,0 0,0-1,0 1,0 0,25 0,-25 0,0-1,24-24,-24 25,25-25,0 0,0 0,0-25,-25 1,24-1,-24 0,25 0,-25 0,25-24,-25 24,0 0,0 0,0 0,0 1,0-1,0 0,-25 0,0 0,1 25,-1 0,0 25,0-25,0 25</inkml:trace>
  <inkml:trace contextRef="#ctx0" brushRef="#br0" timeOffset="1.36164E6">19844 10542,'25'-25,"-25"50,24-25,1 25,0-25,-25 25,25-25,-25 24,0 1,0 0,0 0,-25 0,0-1,0 1,25 0,-24-25,-1 25,50-25,-1 0,1 0,0 25,0-25,0 0,-25 24,24 1,-24 0,0 0,0 0,-24-1,-1 1,25 0,-25 0,25 0</inkml:trace>
  <inkml:trace contextRef="#ctx0" brushRef="#br0" timeOffset="1.36189E6">19968 11410,'-25'25,"25"0,0 0,0-1,25 1,-25 0,0 0,0 0,0-1,0 1,0 0,25 0,-25 0</inkml:trace>
  <inkml:trace contextRef="#ctx0" brushRef="#br0" timeOffset="1.36226E6">20017 12179,'-24'0,"24"25,0 0,0 0,0-1,-25 1,50 25,-25-25,0-1,0 1,0 0,24 0,-24 0,25-25,0 24,0-48,0 24,-1-25,-24 0,25 0,-25 0,25 1,-25-1,0 0,0 0,0 0,0 1,0-1,-25 0,25 0,-25 25,1-25,-1 0,0 25,0-24,0-1,1 0</inkml:trace>
  <inkml:trace contextRef="#ctx0" brushRef="#br0" timeOffset="1.3628E6">20737 10592,'0'0,"-25"0,25 24,-25-24,25 25,0 0,0 0,0 24,0-24,0 25,25-25,-25-1,25 1,-25 0,25 0,-1 0,1-25,0-25,0 25,0-25,-25 0,24 0,1 1,-25-1,0 0,0 0,0-24,0 24,0 0,-25 0,25 0,0 1,0-1,-24 0,-1 25,25 50,-25-26,25 1</inkml:trace>
  <inkml:trace contextRef="#ctx0" brushRef="#br0" timeOffset="1.36319E6">20836 11311,'-25'0,"25"25,0 0,25-1,-25 1,0 0,0 0,0 0,0-1,25-24,-25 25,25-25,-1 25,1-25,0-25,0 0,0 1,-25-1,0 0,24 0,-24 0,0 1,0-1,0 0,-24 0,24 0,-25 25,0 0,0 25,25 0</inkml:trace>
  <inkml:trace contextRef="#ctx0" brushRef="#br0" timeOffset="1.36348E6">20985 11881,'0'25,"0"0,0 0,0 24,0-24,0 0,0 25,0-26,0 26,0-25,0 0,0 0,0-1,0 1,25-25,-25-25</inkml:trace>
  <inkml:trace contextRef="#ctx0" brushRef="#br0" timeOffset="1.3639E6">21332 10319,'-25'25,"50"-1,-25 1,0 25,0-1,0 1,25 0,-25 24,25 0,-25 1,24 24,-24-25,25 26,-25-1,25-25,-25 1,25-1,0 1,-25-1,24 0,-24-24,0 24,0-24,0 0,0-26,0 1,0 0,0 0,0 0,-24-1</inkml:trace>
  <inkml:trace contextRef="#ctx0" brushRef="#br0" timeOffset="1.3643E6">21952 11162,'0'-25,"25"25,0 0,0 0,-1 0,1 0,0 0,0 0,0 0,-1 0,1 0,0 0,0 0,-50 25,25 0</inkml:trace>
  <inkml:trace contextRef="#ctx0" brushRef="#br0" timeOffset="1.36449E6">21952 11534,'25'0,"0"0,0-25,-1 25,1 0,25-24,-25 24,-1 0,1-25,0 25,0 0,0-25,-1 25,-24-25</inkml:trace>
  <inkml:trace contextRef="#ctx0" brushRef="#br0" timeOffset="1.3647E6">22126 10864,'0'25,"0"0,0 25,25-1,-50 26,25-26,0 26,0-1,0 1,0-1,0 0,0-24,0 24,0-24,0 0,0-26,0 1,0 0</inkml:trace>
  <inkml:trace contextRef="#ctx0" brushRef="#br0" timeOffset="1.36505E6">22498 11286,'0'25,"0"0,0 0,0-1,0 1,0 0,25 0,-25 0,24 24,1-24,0 0,0-25,0 0,-1 0,-24-25,25 0,0 0,-25 1,25 24,-25-25,0 0,0 0,0-24,0 24,-25-25,25 25,0-24,-25-1,25 25,0 0,-25 1,25-1,-24 25,-1 0,0 0,-49-25,49 25,0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0:49:20.1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1935 843,'25'0,"-1"0,1 0,0 0,0 0,0 0,-1 0,1 0,0 0,0 25,0-25,-1 0,-48 0,-1 0,0 0,0 0,0 0,1 0,-1 25,25 0,0 0,0-1,0 26,0-25,25 24,-25 1,0-25,0 24,0-24,0 25,0-25,0-1,0 1,0 0,0 0,0 0,-25-1,0-48,0 24,0-25,50 0,0 25,0-25,0 25,-1-25,1 25,0 0,0 0,0-24,-1 24,-24-25</inkml:trace>
  <inkml:trace contextRef="#ctx0" brushRef="#br0" timeOffset="192.4441">1736 1141,'0'0,"0"25,0 0,0-1,25 1,-25 0,0 25,25-26,-25 1,25 0,0 0,-25 0,24-25,1 0,0 0</inkml:trace>
  <inkml:trace contextRef="#ctx0" brushRef="#br0" timeOffset="359.9504">2505 1067,'0'24,"25"-24,-25 25,0 0,25 25,-25-26,0 1,0 0,0 0,0 0,0 24,-25-24,0 25,0-26</inkml:trace>
  <inkml:trace contextRef="#ctx0" brushRef="#br0" timeOffset="616.1211">2853 645,'24'0,"1"25,-25 0,0-1,25 26,-25-25,0 24,0 1,0 24,0-49,0 25,0-25,0-1</inkml:trace>
  <inkml:trace contextRef="#ctx0" brushRef="#br0" timeOffset="844.1579">2977 645,'24'-25,"26"25,-25 25,0 0,-25 0,0-1,0 1,0 0,0 25,0-26,0 26,0-25,-25 0,25-1,0 1,0 0,0 0,0 0</inkml:trace>
  <inkml:trace contextRef="#ctx0" brushRef="#br0" timeOffset="992.5649">2952 819,'25'0,"-1"0,1 0,0 24,0-24,-50 0</inkml:trace>
  <inkml:trace contextRef="#ctx0" brushRef="#br0" timeOffset="1108.0993">2977 992,'0'-25,"24"25,-24-24,25 24,0 0,0-25,0 25,-1 0</inkml:trace>
  <inkml:trace contextRef="#ctx0" brushRef="#br0" timeOffset="1480.2646">2753 1166,'25'0,"0"-25,0 25,24 0,-24-25,25 25,-25 0,24-25,1 25,-1-24,-24 24,25 0,-25 0,-1-25,-48 25,24 25,-25-25,0 0,0 0,0 24,1 1,24 0,-25 0,25 0,0-1,0 1,0 0,0 0,0 0,0-1,25-24,-1-24,1-1,0 25,0-25,0 0,-1 25,-24-25,25 1,-25-1,25 25</inkml:trace>
  <inkml:trace contextRef="#ctx0" brushRef="#br0" timeOffset="1655.7131">3001 1141,'-24'25,"-1"-25,25 25,0-1,0 1,-25 25,25-25,0 24,0-24,-25 25,25-26,-25 26,1-25,24 24,-25-24,0 0,25-75</inkml:trace>
  <inkml:trace contextRef="#ctx0" brushRef="#br0" timeOffset="1815.7047">2977 1141,'0'25,"0"0,24-1,-24 26,25-25,-25 24,25 1,0 0,0-26,-1 26,1 0,0-26,0 1,0 0,-1-25,1 0,25 0,-25 0</inkml:trace>
  <inkml:trace contextRef="#ctx0" brushRef="#br0" timeOffset="2140.3055">3721 744,'-25'0,"25"25,0 0,0 0,-25-1,25 1,0 0,0 0,-25 24,25-24,0 25,0-25,0-1,0 1,25 25,-25-25,0-1,25-24,-25 25,25 0,0-25,-1 0,1 0,0 0,0 0,0-25,-1 0</inkml:trace>
  <inkml:trace contextRef="#ctx0" brushRef="#br0" timeOffset="2607.5007">3870 769,'24'-25,"1"25,0 0,0 0,0 0,-1 0,26 0,-25-25,0 25,24 0,-24 0,0 0,0 0,-1 0,-48 0,-1 25</inkml:trace>
  <inkml:trace contextRef="#ctx0" brushRef="#br0" timeOffset="2792.1678">4043 794,'0'25,"0"-1,0 1,0 25,0-25,0 24,0-24,0 25,0-1,0-24,0 0,0 0,0-1,0-48,0-1,25 25</inkml:trace>
  <inkml:trace contextRef="#ctx0" brushRef="#br0" timeOffset="2951.5495">4142 819,'0'-25,"0"50,0-1,0 1,0 0,0 25,0-1,0 1,0-25,0 24,0-24,0 0,0 24,-24-24,24 0,-25-25,0 25,0-25</inkml:trace>
  <inkml:trace contextRef="#ctx0" brushRef="#br0" timeOffset="3100.07">3919 1315,'25'0,"0"-25,0 25,-1 0,26 0,-25 0,24-25,-24 25,25 0,-25 0,-1 0,1 0,0-25</inkml:trace>
  <inkml:trace contextRef="#ctx0" brushRef="#br0" timeOffset="3327.6711">4366 670,'24'25,"1"-1,0 1,-25 0,25 0,-25 24,25-24,-25 25,24-1,-24 1,0 0,0-1,0 1,0-1,-24 1,24 0,-25-1,0-24,0 25,0-1,1 1</inkml:trace>
  <inkml:trace contextRef="#ctx0" brushRef="#br0" timeOffset="3639.6574">4837 670,'25'-25,"24"50,-24-25,0 0,0 25,0-1,-1-24,1 25,-50-25,1 25</inkml:trace>
  <inkml:trace contextRef="#ctx0" brushRef="#br0" timeOffset="4200.4063">4787 843,'25'0,"-25"25,0 0,0 0,25 0,-25 24,0-24,0 0,0 24,0-24,0 0,0 0,0 0,0-1,0 1,0-50,0 1,0-1,25 0,-25-25,25 26,-1-1,1 0,-25 0,25 0,0 1,0 24,-1 24,-24 1,0 0,-24 25,24-26,0 1,0 0,24-50,1 0,0 25,0 0,0 0,-1 0,1 0,-25 25,25-25,-25 25,0 0,-25 0,25-1,-25 1,25 0,-24 0,-1 0,0-25,0 0,0-25,25 0,0-25,0 26,0-26</inkml:trace>
  <inkml:trace contextRef="#ctx0" brushRef="#br0" timeOffset="4380.0956">5531 471,'25'25,"25"0,-25 0,-25 0</inkml:trace>
  <inkml:trace contextRef="#ctx0" brushRef="#br0" timeOffset="4852.4825">5432 695,'25'-25,"0"0,24 25,-24 0,-25 25,0 0,0-1,0 1,0 0,-25 0,25 0,-24 24,-1-24,50-25,-25-25,24 0,1 1,0-1,0 0,-25 0,25 25,-1-25,1 25,0-24,0 24,-25 24,-25-24,25 25,-25 0,25 0,-25 0,1 24,-1-24,0 25,-25-26,26 1,-26 25,25-25,0-1,1-24,-1 25,50-50,-1 25,1-24,0 24,0-25,0 0,24 25,-24-25,25 25,-26-25,26 25,-25 0,24-24,-24 24,0 0,0 0,-50 24,0-24</inkml:trace>
  <inkml:trace contextRef="#ctx0" brushRef="#br0" timeOffset="5664.5972">5531 1042,'0'25,"0"-1,0 1,0 0,0 0,0 0,0-1,0 1,0 0,0 0,0 0,0-1,25-48,-25-1,0 0,0 0,0 0,25 1,-25-1,25 0,-25 0,0 0,25 25,-1-24,-24 48,25-24,0 0,-25 25,0 0,0 0,-25 0,0-1,25 1,-24-25,24 25,0-50,24 25,-24-25,25 1,0-26,0 25,24-24,-24-1,0 0,0 26,0-26,0 25,-1 0,1 25,-25-24,25 24,-25 24,0 1,0 0,25 0,-25 0,0-1,25 1,-1-25,1 0,0 0,0 0,0 0,-1 25,-24 0,-24-25,24 25,0-1,-25-24,25 25,-25-25,0 25,0 0,1-25,-1 0,0 0,0 0,0-25,1 0,24 0,-25 1,25-1,0 0,0 0,0 0,0 1,0 48,25 1,-25 25,0-25,0 24,0 1,0-1,-25 1,25 24,0-24,0 24,0 1,0-26,-25 26,25-25,0-1,-25-24</inkml:trace>
  <inkml:trace contextRef="#ctx0" brushRef="#br0" timeOffset="8228.711">6524 843,'-25'0,"25"25,0 0,-25 0,25 0,-25-1,25 26,-25-25,1 0,-1-1,25 1,-25 0,0 0,0-25,25-25</inkml:trace>
  <inkml:trace contextRef="#ctx0" brushRef="#br0" timeOffset="8399.3035">6524 571,'49'24,"-24"1,0 0,0 0,-1 24,26-24,-25 25,0-1,24-24,-24 25,0-25,0-1,0 1,-25 0,24-25,-48 25</inkml:trace>
  <inkml:trace contextRef="#ctx0" brushRef="#br0" timeOffset="8788.7866">6449 1091,'25'0,"0"-24,0 24,-1 0,1-25,0 25,0 0,0 0,-1-25,1 50,0-25,0 0,-25 25,25-1,-25 1,-25 25,25-25,-25-1,25 1,-25 0,0 0,1 24,-1-24,0 0,0 0,0-25,1 0,24-25,0 0,0-24,0 24,0-25,0 25,24-24,-24 24,0 0,25 0,-25 1,0 48,0 1,0 0,-25 25,25-26,-24 1,24 25,-25-1,0-24,0 0,25 0</inkml:trace>
  <inkml:trace contextRef="#ctx0" brushRef="#br0" timeOffset="9339.5643">7144 695,'25'-25,"-25"50,0-1,0 1,-25 0,0 0,25 0,-25-1,25 1,-25 0,25 0,0 0,0-1,-24 1,24 0,24-25,1 0,0 0,0 0,-25 25,25-25,-25 25,0-1,0 1,0 0,0 0,0 0,-25-1,25 1,-25 0,25 0,-25 0,25-50,25 0</inkml:trace>
  <inkml:trace contextRef="#ctx0" brushRef="#br0" timeOffset="9556.6094">7342 893,'0'25,"0"0,0-1,0 26,0-25,0 24,0 1,-25 0,25-26,0 26,0 0,0-26,0 1,0 0,0 0,0-75</inkml:trace>
  <inkml:trace contextRef="#ctx0" brushRef="#br0" timeOffset="9884.5501">7491 670,'25'0,"0"0,-1 25,1-1,-25 1,0 0,-25-25,25 25,0 0,0-1,0 1,0 0,-24 0,24 24,0-24,0 25,0-1,0-24,0 25,0-25,24 24,-24-24,0 0,0 0,0-1,0 1,0-50,-24 25,-1-24,25-1,-25 0</inkml:trace>
  <inkml:trace contextRef="#ctx0" brushRef="#br0" timeOffset="10135.2358">7342 992,'25'-25,"0"25,0 0,-1 25,1-25,0 0,0 0,-50 25,0 0,25 0,-25-25,1 24,-1 1,0 0,50-25,0 0,-1 0,1 0,0 0,0 0,-75-124</inkml:trace>
  <inkml:trace contextRef="#ctx0" brushRef="#br0" timeOffset="10391.9182">7169 1439,'24'24,"1"-48,0 24,25 0,-26 0,26-25,0 25,-1 0,1-25,-1 25,-24 0,25 0,-25 0,-1-25,1 25,0 0,0 25,-50-25,0 0,-24-25,24 25,0-25</inkml:trace>
  <inkml:trace contextRef="#ctx0" brushRef="#br0" timeOffset="11807.9377">8136 1290,'25'0,"0"25,-25-1,0 1,0 0,-25-25,25 25,0 0,-25-25,25 24,-25 1,0 0,1 0,24 0</inkml:trace>
  <inkml:trace contextRef="#ctx0" brushRef="#br0" timeOffset="13787.807">8558 695,'24'24,"-24"26,25-25,-25 24,0 1,0 0,0-1,25 1,-25-25,0-1,0 26,0-25,0 0,-25-25</inkml:trace>
  <inkml:trace contextRef="#ctx0" brushRef="#br0" timeOffset="14052.7755">8632 744,'0'-25,"25"25,0 0,-1 0,1 0,0 0,0 0,-25-24,25 24,-1 0,1 0,-25 24,25-24,-25 25,0 0,0 0,0 24,-25-24,25 25,0-1,-25-24,25 25,0-25,0-1,0 26,0-25,-24-25,24 25,0-50</inkml:trace>
  <inkml:trace contextRef="#ctx0" brushRef="#br0" timeOffset="14524.4914">8756 744,'0'0,"0"25,0 0,0 24,0-24,0 25,0-25,-25 24,25 1,-25-25,25 24,-24-24,-1 25,0-26,25 1,-25 0,0 0,25-50,25 0,-25 0,25 1,0-1,-25 0,25 25,-1-25,1 25,0 0,0 0,0 0,-1-25,1 25,0 0,0-24,0-1,-1 0,1 0,-25 0,25 1,-25-1,0 50,0-1,0 1,0 25,0-1,0-24,0 25,0-25,0-1,0 1,0 0,0-50,25 25,-25-49,0 24</inkml:trace>
  <inkml:trace contextRef="#ctx0" brushRef="#br0" timeOffset="14752.3823">9153 620,'0'0,"0"25,0 0,0 0,0 24,0 1,0-1,0 26,0-1,0 1,0-1,0 0,0 1,0-1,0-24,0-1,0 1,0-25,0 24,-25-24,25 0,-25-50,25 0,-24 1</inkml:trace>
  <inkml:trace contextRef="#ctx0" brushRef="#br0" timeOffset="15155.9317">9550 769,'25'0,"-1"0,1 0,0 0,0 0,0 0,-1 25,1-25,0 0,0 0,-50 0,0 0,0 0,1 0,24 25,0-1,0 1,0 0,0 25,0-1,0-24,0 25,0-1,0-24,0 25,0-26,0 26,0-25,0 0,0-1,-25-24</inkml:trace>
  <inkml:trace contextRef="#ctx0" brushRef="#br0" timeOffset="15300.1085">9550 1240,'25'-25,"-1"25,1 0,0 0,25 0,-26 0,1 0,0 0,0 0,0 0,-1-24</inkml:trace>
  <inkml:trace contextRef="#ctx0" brushRef="#br0" timeOffset="15587.3248">9401 918,'-25'0,"0"25,25-1,0 26,0-25,0 24,0 1,0-25,0 24,25-24,-25 0,25 0,0 0,0-1,-1-24,1 0</inkml:trace>
  <inkml:trace contextRef="#ctx0" brushRef="#br0" timeOffset="15767.7989">9947 893,'0'25,"0"0,24-1,-24 26,0-25,25 24,-25-24,0 25,0-25,0-1,-25 26,25-25,-24 24,24-24,-25 25</inkml:trace>
  <inkml:trace contextRef="#ctx0" brushRef="#br0" timeOffset="16051.7606">10220 695,'24'0,"1"0,0 0,0 24,0-24,-1 0,1 25,0-25,0 0,-25 25,25-25,-25 25</inkml:trace>
  <inkml:trace contextRef="#ctx0" brushRef="#br0" timeOffset="16728.097">10220 819,'0'24,"0"1,24-25,-24 25,0 0,0 0,0-1,0 1,0 0,0 25,0-26,0 1,0 0,0 0,0 0,0-1,0 1,0 0,-24 0,48-50,-24 0,0 0,0 1,25-1,-25 0,25 0,0-24,0 24,-1 0,-24 0,25 0,0 1,0 24,0 0,-1 0,-24 24,0 1,0 0,0 0,0 0,-24-1,24 1,0 0,-25-25,25 25,0-50,25 25,-25-25,24 0,1 1,0 24,0-25,0 25,-1 0,-24 25,25-25,-25 24,25 1,-25 0,-25 0,25 24,0-24,-25 0,1 0,24 0,-25-1,0-24,0 25,25-50,-25 25,25-24,0-1,0 0,0 0,25 0,0 1,0-1,0 25,-25-25,24 25</inkml:trace>
  <inkml:trace contextRef="#ctx0" brushRef="#br0" timeOffset="17884.0654">10914 893,'25'0,"0"0,-1 0,1 0,25 0,-25-25,24 25,-24-25,25 25,-25-24,-1 24,1-25,0 25,-50 0,0 25,1-25,-1 0,0-25</inkml:trace>
  <inkml:trace contextRef="#ctx0" brushRef="#br0" timeOffset="18115.4593">11187 546,'0'0,"0"-25,0 75,0-26,0 1,0 25,0-1,0 26,0-1,0 1,0 24,0-25,0 1,-25-26,25 1,0-1,0 1,0-25,0 0,0-50,0-25,0 25,0 1,0-26</inkml:trace>
  <inkml:trace contextRef="#ctx0" brushRef="#br0" timeOffset="18455.8098">11162 943,'-25'0,"25"24,-25 1,25 25,-24-1,-1-24,25 25,-25-25,25 24,-25-24,50 0,-25-50,25 25,0-25,-1 0,26-24,-25 24,0-25,24 1,-24 24,0-25,0 1,0 24,-1-25,1 26,0-1,-25 0,25 25,-50 0,25 25,0 0,0 24,0-24,0 25,-25-1,25 1,0-1,-25 1,25 0,0-1,-24-24,24 0,0 0,0-1,0 1,0-50,0 1,0-1,0 0,0 0</inkml:trace>
  <inkml:trace contextRef="#ctx0" brushRef="#br0" timeOffset="18940.0944">11460 819,'0'0,"0"-50,25 25,-25-24,24 49,-24-25,25 25,0 0,-25 25,25-25,-25 24,0 1,0 0,0 25,0-26,0 1,-25 0,25 0,-25 0,25-1,25-24,0 0,0 0,-1 25,1 0,-25 0,0 0,0-1,0 1,0 0,0 0,-25 0,25-1,-24 1,-1 0,0 0,0 0,0-1,1-24,-1 25,0-50,0 25,25-24,0-1,0 0,-25 0,25 0,0 1,25-1,-25 0,25 0,-25 50,25-25,0 25,-1-25,1 25,0-1,0 1,0-25,-1 25,1 0,0-25,0 25,0-25,-25 24,24-24,1 25,-25-50</inkml:trace>
  <inkml:trace contextRef="#ctx0" brushRef="#br0" timeOffset="19132.5669">11832 918,'25'0,"-1"0,1 0,0 0,0 0,24 0,-24 0,25 0,-1 0,-24 0,0 0,25 0,-25 0,-50-25</inkml:trace>
  <inkml:trace contextRef="#ctx0" brushRef="#br0" timeOffset="19307.5746">12055 695,'0'24,"0"1,0 25,0-25,-25 24,25 1,0-1,-25 1,25 0,-24-26,-1 26,0 0,0-26,25 1,-25 0,1-25</inkml:trace>
  <inkml:trace contextRef="#ctx0" brushRef="#br0" timeOffset="19471.8735">12055 1116,'0'0,"25"25,0 0,-1 0,1-1,0 1,0 0,0 0,0 0,-1-1,1-24,0 0,0 25,-50-50,0 1</inkml:trace>
  <inkml:trace contextRef="#ctx0" brushRef="#br0" timeOffset="20108.2438">12452 645,'50'-25,"-26"50,-48 0,24 0,-25-25,0 24,0 1,25 0,-25-25,1 25,48-25,-24-25,25 25,0 0,0 0,0 0,-1 0,1 0,-25 25,25-25,-25 25,0-1,0 1,-25 0,25 0,-25 0,25-1,-24 1,-1 0,25 0,-25 0,25-1,25-24,-25 25,25-25,-25 25,0 0,24-25,-24 25,0-1,0 1,0 0,0 0,-24 0,24-1,-25-48,25-1</inkml:trace>
  <inkml:trace contextRef="#ctx0" brushRef="#br0" timeOffset="20292.1932">12626 794,'0'-25,"24"25,1 0,0 0,0-25,0 25,-1 0,26 0,-25 0,0 0,-50 0,25 25,-25-25</inkml:trace>
  <inkml:trace contextRef="#ctx0" brushRef="#br0" timeOffset="20452.6391">12576 1042,'25'0,"0"0,-1 0,1-25,25 25,-25-25,-1 25,1-25,0 25,25-24,-26 24,1-25,0 25,-25-25,0 0,-25 0</inkml:trace>
  <inkml:trace contextRef="#ctx0" brushRef="#br0" timeOffset="20668.376">12700 546,'0'25,"0"-1,25 26,-25 0,25-1,-25 26,24-1,1 0,0 1,-25-1,25-24,0-1,-25 1,24 0,-24-26,25 1,0 0,-25-50,0 0,0-24,25 24</inkml:trace>
  <inkml:trace contextRef="#ctx0" brushRef="#br0" timeOffset="20808.1834">13047 943,'-25'-25,"1"50,-1-1,25 1,-25 0,0 0,25 0,-25-1,1 1,-1-25,0 25,0-25,0 0,1 0,24-25</inkml:trace>
  <inkml:trace contextRef="#ctx0" brushRef="#br0" timeOffset="20955.9322">12774 446,'25'0,"0"25,0-25,24 50</inkml:trace>
  <inkml:trace contextRef="#ctx0" brushRef="#br0" timeOffset="22107.552">13146 794,'0'25,"25"-25,-25 24,25 1,-25 0,0 0,25 0,-25-1,25-24,0-24,-1-1,-24 0,25 25,0-25,-25 0,25 1,-50-1,25 0,-25 0,25 0,-25 1,1-1,24 50,0-1,0 26,24 0,-24-1,0 1,-24 24,24-24,0 24,0-24,24-1,-24 1,0 0,0-1,0-24,0 0,25-50,-25 0,25-24,-25 24,0-25,25 1,-25 24,25-25,-25-24,0 24,24 1,-24-1,0 0,0 26,0-1,0 0,25 25,0 25,-25 0,25-25,0 24,-1-24,1 0,0 25,0-50,0 25,-1 0,1 0,0-24,-25-1,0 0,0 0,-25 0,0 1,1-1,-1 0,0 0,25 50,0 0,0 0,0 24,0-24,0 25,0-1,25 1,-25-1,0 1,-25 0,25-26,0 1,0 0,-25 0,25 0,-25-25,25-25,0 0,-24 25,24-25,-25 0,0 1,25-1,-25 25,25-25,25 25,0 0,0 0,-1 0,1 0,0 0,0 0,0-25,-1 25,1 0,0 0,-25 25,0 0,-25-25,25 25,-25-1,1 1,-1 0,0 0,0 0,0-1,1-24,24 25,-25-25,50 0,-1 0,1 0,0 0,0 0,0 0,-1 0,1 0,0 0,0 0,24 0,-24 0,0 0</inkml:trace>
  <inkml:trace contextRef="#ctx0" brushRef="#br0" timeOffset="22411.4544">14015 546,'24'25,"1"-25,25 0,-1 0,1 0,-25 24,-50 1</inkml:trace>
  <inkml:trace contextRef="#ctx0" brushRef="#br0" timeOffset="22583.5806">13915 843,'-24'0,"48"0,1 0,0 0,0 0,0 0,-1 0,26-24,-25 24,24 0,-24-25,0 25,0 0,0 0,-25-25,-25 25</inkml:trace>
  <inkml:trace contextRef="#ctx0" brushRef="#br0" timeOffset="22732.5799">14139 719,'-25'0,"25"25,0 0,0 0,0 0,-25 24,25 1,0-1,-25 1,25 0,-25-1,1-24,24 25,-25-26,25 1,0-50,25 1</inkml:trace>
  <inkml:trace contextRef="#ctx0" brushRef="#br0" timeOffset="22976.4864">14163 918,'0'25,"0"-1,-24 1,24 0,0 25,0-26,0 1,0 0,0 0,24 0,1-1,0-24,0 0,0 0,-1 0,1 0,0-24,0 24,0 0,0-25,-1 25,-24-25,25 0,-25 0,0 1,0-1,0 0,0 0</inkml:trace>
  <inkml:trace contextRef="#ctx0" brushRef="#br0" timeOffset="23604.0686">14759 372,'25'25,"-1"-25,1 25,25-1,-25 1,-1-25,1 0,0-25,-25-24,0 24,-25 75,0-1,1-24,-26 0,25 0,0 0,1-1,-1 26,0-50,25 25,25-50,24 25,-24-25,25 25,-25-25,-1 25,1 0,0-24,25 24,-50 24,0 1,-25 0,-25 0,25 0,1-1,-26 26,0-25,26 0,-26 24,25-24,-24 0,24 0,25-1,25-48,-1 24,26 0,-25-25,24 0,-24 0,25 25,-1-25,-24 1,25 24,-25-25,-1 25,1-25,-25 0</inkml:trace>
  <inkml:trace contextRef="#ctx0" brushRef="#br0" timeOffset="23768.0757">14883 670,'0'25,"0"24,0-24,0 25,-25-1,25-24,0 25,-25-1,25 1,-25-1,25-24,-24 25,-1-25,0-1,0 1,0 0,1-50</inkml:trace>
  <inkml:trace contextRef="#ctx0" brushRef="#br0" timeOffset="23911.9043">14858 1017,'25'25,"0"-25,-1 25,26-1,-25 1,0 0,-1 0,1 0,0-1,0 1,0-25,-25 25,24-25</inkml:trace>
  <inkml:trace contextRef="#ctx0" brushRef="#br0" timeOffset="24483.5334">15453 521,'0'25,"-24"0,-1 24,-25-49,25 25,0 0,50-25,0 0,-25 25,25-25,-25 24,0 1,-25 0,25 0,0 0,-25-1,25 1,0 0,0 0,25 0,-25-1,0 1,25 0,-25 0,0 0,0-1,0 1,0 0,0 0,-25 24,25-24,-25 0,25 0,0-50,0-25,0 26,25-26</inkml:trace>
  <inkml:trace contextRef="#ctx0" brushRef="#br0" timeOffset="24655.9171">15577 620,'25'-25,"0"50,-25 25,0-25,25 24,-25 1,0 24,0-24,0 24,0-24,-25-1,25 1,0-25,0 0,0-1,0 1,0-50,0 1,0-1</inkml:trace>
  <inkml:trace contextRef="#ctx0" brushRef="#br0" timeOffset="24904.0883">15776 595,'25'-24,"-25"-1,24 25,1 25,0-1,-25 1,0 0,0 0,0 0,0-1,0 1,0 25,0-1,0 1,0 0,0-1,25 1,-25-1,0-24,0 0,0 0,0 0,25-1,-50-48,25-1,-25 25,25-25</inkml:trace>
  <inkml:trace contextRef="#ctx0" brushRef="#br0" timeOffset="25047.6888">15726 794,'25'0,"0"0,0 0,-1 0,1 25,0-25,-99-149</inkml:trace>
  <inkml:trace contextRef="#ctx0" brushRef="#br0" timeOffset="25179.6919">15726 967,'25'-24,"0"24,0 0,-1 0,1 0,0 24</inkml:trace>
  <inkml:trace contextRef="#ctx0" brushRef="#br0" timeOffset="25407.5996">15478 1265,'-25'0,"50"0,0 0,0 0,0-25,24 25,1 0,-1-25,1 25,0-24,24 24,-24-25,-1 25,1 0,-1 0,1 0,-25 0,0 0,-50 0,0 0</inkml:trace>
  <inkml:trace contextRef="#ctx0" brushRef="#br0" timeOffset="25831.6913">16495 571,'-25'0,"50"0,25 24,-1-24,1 0,0 0,-1 0,1 0,-25-24,24 24,-24 0,25-25,-26 25,1 0,-50 25,1-25,-1 0,0 24,0-24</inkml:trace>
  <inkml:trace contextRef="#ctx0" brushRef="#br0" timeOffset="26447.9366">16495 695,'25'0,"0"24,-25 1,0 0,0 0,0 24,0-24,0 0,0 0,0 24,0-24,0 0,-25 0,25 0,0-50,0 0,25 25,-25-25,0 0,25 1,-25-1,24 0,-24 0,25 0,-25 1,25 24,0-25,-25 50,25-25,-25 24,0 1,0 0,0 0,0 0,0-1,0 1,0 0,-25 0,25 0,25-1,-25-48,0-1,0 0,24 0,1 0,-25-24,25 24,0-25,-25 1,25 24,-25 0,24 0,-24 1,25 24,-25 24,25 26,-25 0,0-1,0 1,0-1,-25 26,25-26,0 1,0 0,-25-1,25-24,0 0,-24 24,24-24,-25 0,0-25,0 0,0 0,25-25,-24 25,-1-25,0 1,25-1,-25 0</inkml:trace>
  <inkml:trace contextRef="#ctx0" brushRef="#br0" timeOffset="27028.7459">17115 695,'25'0,"0"0,0-25,-1 25,26 0,-25 0,24 0,-24 0,0 0,0 0,0 0,-1 0,-48 0,-1 0,0 0,0 0,0-25,1 0,-1 0,0 1,25 73,0-24,0 25,25-1,-25 26,0-1,0-24,-25 24,25-24,0-1,0 1,0-25,-25-1,25 1,-25-25,1-25,24 1,-25 24,25-25,-25 0,25 0,-25 0,25 1,-25-1,25 0,0 0,0 0,25 1,-25-1,25 0,0 25,24-25,-24 0,25 1,-1-1,-24 0,25-25,-75 1,50 24</inkml:trace>
  <inkml:trace contextRef="#ctx0" brushRef="#br0" timeOffset="27179.1634">17611 322,'25'25,"0"0,0 25,0-26,-1 26,-24-25,-24-174</inkml:trace>
  <inkml:trace contextRef="#ctx0" brushRef="#br0" timeOffset="27452.3452">17512 670,'25'-25,"0"25,0 0,-1-25,1 25,0 0,0 0,24-25,-24 25,-25 25,-25 0,1 25,24-26,-25 26,0 0,25 24,-25-24,0 24,1-24,-1 24,0-24,0-1,0 1,0-25,25-1,-24 26,-1-25,0-25,25 25,-25-25,0 0,1 0</inkml:trace>
  <inkml:trace contextRef="#ctx0" brushRef="#br0" timeOffset="28091.9958">18058 372,'25'25,"24"-25,-24 25,25-1,-26 26,-24-25,-24 0,-26 0,0-1,26-24,-1 25,-25-25,100 0,-25-25,24 25,-24 0,0 0,-25 25,0 0,-25-25,0 25,0 0,25-1,-24 1,-1 25,0-25,0-1,25 1,-25 0,25 0,25-25,0 0,0-25,0 0,-1 0,1 25,0-24,0-1,0 0,-1 0,1 25,0 0,0 25,-25 0,25 0,-25-1,24-24,-24 25,0 0,0 0,-24-25,-1 0</inkml:trace>
  <inkml:trace contextRef="#ctx0" brushRef="#br0" timeOffset="28496.171">18207 893,'-25'25,"25"0,0-1,-25 1,25 0,-25 0,25 24,-25-24,1 0,24 0,-25 0,25-1,-25 1,25 0,25-50,-25 0,25 1,-25-1,24 0,1 0,0 0,0 1,-25-1,25 0,-1 0,1 25,-25 25,-25 0,25 0,0-1,0 1,-24 25,24-25,0-1,-25 1,25 0,0 0,25 0,-1-25,1 0,25 0,-25 0,-1 0,26-25,-25 25,24 0,-24-25,0 25,0-25,0 0,0 25,-25-24,0-1,0 0,0 0,-25 25,25-49,0 24</inkml:trace>
  <inkml:trace contextRef="#ctx0" brushRef="#br0" timeOffset="28843.5276">18728 620,'0'0,"24"0,1 25,0 25,-25-26,25 1,-25 0,0 0,25 0,-25-1,0 1,0 0,24-50,1 0</inkml:trace>
  <inkml:trace contextRef="#ctx0" brushRef="#br0" timeOffset="29015.8185">18976 571,'0'0,"0"-25,0 0,24-25,-48 100,24 0,0-26,0 26,-25 0,0-1,25 26,-25-26,0 26,1-26,-26 26,25-26,0 1,1-25,24 24,-25-24,0 0,0-50</inkml:trace>
  <inkml:trace contextRef="#ctx0" brushRef="#br0" timeOffset="29304.566">18579 918,'25'25,"-1"-25,1 0,0-25,25 25,-1 0,1-25,-1 0,1 25,0-25,-26 1,26 24,-25 0,0 0,-1 0,1 24,-25 1,25 0,-50 0,25 24,0-24,-25 25,25-1,-24 1,-1-25,0 24,25 1,-25-25,0 0,25-1,-24 1,-1 0,0-25,25-25,-50 0,50 1</inkml:trace>
  <inkml:trace contextRef="#ctx0" brushRef="#br0" timeOffset="29439.3362">18926 967,'25'0,"0"25,-25 0,24-25,-24 25,25 0,-25-1,25-24,-25 25,25-25</inkml:trace>
  <inkml:trace contextRef="#ctx0" brushRef="#br0" timeOffset="29835.4849">19422 645,'25'25,"0"-25,-1 0,1 25,0-25,25 0,-25 0,-1 0,1 0,0 0,0 24,-50-24,25-24,-25 24,0 0,1 0,24 24,-25-24,25 25,0 25,0-25,0 24,0 1,0-1,0 1,-25 0,25-26,0 26,0-25,0 0,0-1,0 1,-25 0,0-25</inkml:trace>
  <inkml:trace contextRef="#ctx0" brushRef="#br0" timeOffset="30207.6582">19472 1215,'-25'-24,"0"24,50 0,0 0,-1 0,1 0,0 0,0 0,0 0,0 0,-1 0,1 0,0-25,25 25,-26 0,26 0,-25 0,0 0,-1 0,1 0,0 0,0 0,-50 0,0 0,0 0,1 0,-1-25,0 25</inkml:trace>
  <inkml:trace contextRef="#ctx0" brushRef="#br0" timeOffset="31107.6797">19596 695,'25'-25,"-1"25,1 0,25 0,-25 0,24 0,-24 0,25 0,-26 0</inkml:trace>
  <inkml:trace contextRef="#ctx0" brushRef="#br0" timeOffset="31307.7117">19769 670,'0'25,"0"-1,0 1,0 0,0 25,-24-1,24 1,0-1,0 1,0 0,0-1,-25-24,25 0,0 0,0-1,0 1</inkml:trace>
  <inkml:trace contextRef="#ctx0" brushRef="#br0" timeOffset="33483.7624">19447 843,'-25'-24,"25"48,-25-24,25 25,-25 0,25 0,0 0,0 24,0-24,0 25,0-26,0 26,0-25,0 0,25-1,-25 1,25-25,-25 25,25-25,0 0</inkml:trace>
  <inkml:trace contextRef="#ctx0" brushRef="#br0" timeOffset="33731.9231">20092 744,'25'25,"-25"0,24 0,1 24,-25-24,25 25,0-26,-25 1,0 0,25 25,-25-26,0 1,0 0,-25 0,25 0,-25-1,0-24,0 25,1-25</inkml:trace>
  <inkml:trace contextRef="#ctx0" brushRef="#br0" timeOffset="33995.8986">20389 620,'25'0,"0"25,0-25,0 25,-1 0,1-25,-25 24,25-24,-25 25</inkml:trace>
  <inkml:trace contextRef="#ctx0" brushRef="#br0" timeOffset="34568.1834">20365 769,'24'0,"-24"25,0 0,25-25,-25 24,0 1,0 0,0 25,25-26,-50 1,25 0,0 0,0 0,0-1,0 1,25-25,-25-25,0 1,25-1,-25 0,25 0,-1-24,1 24,0-25,0 25,0 1,-1 24,-24 24,0 1,0 0,0 0,-24 0,24-1,-25 26,25-25,-25 0,50-25,0-25,-1 0,1 0,0 25,0-25,0 25,0 0,-1 25,-24 0,0 0,0 0,0-1,-24 1,24 0,-25 0,0-25,25 25,-25-1,0-24,0 0,25-24,0-1,0 0,0 0,25 0,-25 1,0-1,25 0,0 0</inkml:trace>
  <inkml:trace contextRef="#ctx0" brushRef="#br0" timeOffset="34863.8491">21109 893,'25'-25,"-1"25,1 25,0-25,0 0,0 0,-1 0,1 0</inkml:trace>
  <inkml:trace contextRef="#ctx0" brushRef="#br0" timeOffset="34967.9067">21580 868,'0'25,"25"0,-25-50,25 25</inkml:trace>
  <inkml:trace contextRef="#ctx0" brushRef="#br0" timeOffset="35080.0801">21952 843,'25'0,"-25"25,25-25,0 0,-25-25</inkml:trace>
  <inkml:trace contextRef="#ctx0" brushRef="#br0" timeOffset="35372.1491">22895 967,'0'0,"25"0,-1 0,1 0,0 0,-50 0</inkml:trace>
  <inkml:trace contextRef="#ctx0" brushRef="#br0" timeOffset="35519.9653">22994 992,'0'25,"-25"-25,25 25,0 0,-25-1,25 1,0 0,-24 0,24 0,-25-1,0 1,-25 0,26 0</inkml:trace>
  <inkml:trace contextRef="#ctx0" brushRef="#br0" timeOffset="36691.8773">2530 2431,'25'0,"0"-25,-1 25,1 0,0 0,0 0,0 0,0-25,24 25,-24 0,0 0,0-25,-1 25,-73-49</inkml:trace>
  <inkml:trace contextRef="#ctx0" brushRef="#br0" timeOffset="36860.2375">2729 2282,'0'0,"-25"-25,25 50,25-25,-25 25,0 24,0-24,0 25,0-25,-25 24,25-24,0 0,0 24,0-24,-25 0,25 0,-25 0</inkml:trace>
  <inkml:trace contextRef="#ctx0" brushRef="#br0" timeOffset="37079.501">2580 2580,'-25'24,"50"1,-25 0,0 0,0 0,24 24,-24-24,0 25,0-25,0 24,0-24,25 0,-25 0,0-1,0-48</inkml:trace>
  <inkml:trace contextRef="#ctx0" brushRef="#br0" timeOffset="37451.9575">2679 2729,'0'-25,"25"0,0 0,-1 25,1 0,0 25,-25 0,0 0,25-25,-25 49,-25-24,25 0,0 0,-25 24,25-24,0 0,-25 0,50-50,-25 0,25 0,-25-24,25-1,0 0,-25 1,24-1,1 0,-25 1,25-26,-25 26,25 24,-25-25,0 26,0-1,0 50,0-1,0 1,25 0,-25 0,24 0,1-25,0 0,0 0,0 0,-25-25,24 25,-24-25,25 25,-25-25</inkml:trace>
  <inkml:trace contextRef="#ctx0" brushRef="#br0" timeOffset="37639.8525">3051 2530,'0'25,"0"0,0 24,0-24,0 25,0-25,0 24,-25-24,25 0,0 0,0-1,0 1,-25 0,25 0,-24-25,24 25,-25-25,0 24,0-24,0 0,1-24,-1 24,25-25,-25 0</inkml:trace>
  <inkml:trace contextRef="#ctx0" brushRef="#br0" timeOffset="37844.6363">2853 2704,'24'25,"1"-1,0 26,-25-25,25 0,0-1,24 1,-24 25,0-25,0-25,-1 24,26 1,-25-25,0 0,-1 0,1 0,0 0,0 0,0-25,-25 1,0-1</inkml:trace>
  <inkml:trace contextRef="#ctx0" brushRef="#br0" timeOffset="42164.9167">4341 2604,'0'-24,"0"48,0 1,0 0,0 0,25 0,-25 24,0-24,0 25,0-25,0-1,0 1,0 0,0 0,-25-50,25 0,0 0,0 1,0-1,25-25,-25 25,0 1,0-1,24 0,-24 0,25 0,0 0,0 25,0 0,-1 25,1-25,0 25,0-25,0 0,-25 25,24-25,1 0</inkml:trace>
  <inkml:trace contextRef="#ctx0" brushRef="#br0" timeOffset="42531.9136">5011 2530,'-25'0,"0"0,0-25,0 0,1 25,-1 25,0-25,0 25,0 0,0 24,25 1,-24 0,24-25,0 24,0-24,0 25,0-26,24 1,1-50,0 1,0-1,0-25,-25 25,25 1,-25-26,24 25,-24 0,25-24,-25 24,0 0,25 50,-25 0,0-1,0 26,0-25,25 0,-25 0,0-1,0 1,25-25,-1 0</inkml:trace>
  <inkml:trace contextRef="#ctx0" brushRef="#br0" timeOffset="42863.4156">5209 2505,'0'25,"-25"0,25 24,0-24,0 25,0-25,0 24,0-24,0 0,0 0,25-50,-25 0,0-24,25 24,0-25,-25 0,24 1,1 24,-25-25,25 26,0 24,-25 24,25 1,-25 0,0 25,-25-26,25 26,0-25,0 25,25-26,-25 1,0 0,0 0,24-25,1-25,0 0,0 0,0-24</inkml:trace>
  <inkml:trace contextRef="#ctx0" brushRef="#br0" timeOffset="43336.0212">5705 2108,'-25'0,"25"25,0 0,0 0,-25 24,25-24,0 50,0-26,-24 26,24-1,0 0,-25 1,25-1,0 1,0-26,0-24,-25 25,25-25,0-50,0 0,25 0,-25-24,0 24,0-25,25 1,-25 24,24-25,-24 0,25 26,0-1,0 0,0 25,-1 0,-24 25,25-25,-25 25,0-1,25 1,-25 0,-25-25,25 25,0 0,-25-25,1 0,24 25,-25-25,0 0,0 0,0 0,1 0,24 24,0 1,24-25,-24 25,0 0,25 0,0-1,-25 1,25-25,0 0,-1 25,1-50,25 25,-25-25,24 1</inkml:trace>
  <inkml:trace contextRef="#ctx0" brushRef="#br0" timeOffset="43556.3215">6300 2232,'0'0,"-24"25,24 0,-25 0,25 24,0 1,-25 0,25-1,0 26,25-1,-25-24,25-1,-25 1,0 0,24-26,1 1,-25 0,25 0,0-25,-25-25,25 25</inkml:trace>
  <inkml:trace contextRef="#ctx0" brushRef="#br0" timeOffset="43731.4338">6499 2406,'25'-25,"-1"25,1 0,0 0,0 0,0 0,-1 0,1 0,0 0,0 0,-50-25</inkml:trace>
  <inkml:trace contextRef="#ctx0" brushRef="#br0" timeOffset="43887.6671">6672 2431,'-24'0,"-1"0,25 25,0-1,0 26,0-25,0 24,0 1,0 0,0-25,0 24,0 1,0-1,0-24,0 0,-25 0,25 0,0-1</inkml:trace>
  <inkml:trace contextRef="#ctx0" brushRef="#br0" timeOffset="44043.6554">6499 2927,'25'0,"-1"0,1 0,0 0,0 0,0 0,-1 0,1-25,0 25,0 0,-50-25,50 1</inkml:trace>
  <inkml:trace contextRef="#ctx0" brushRef="#br0" timeOffset="44287.8805">6846 2232,'25'0,"0"25,0 0,-25 0,24 0,1-1,0 26,0-25,0 24,-1 1,1-25,-25 24,0-24,0 25,-25 0,25-1,-24-24,-1 25,-25-1,25 1,-24-1,24 1,-25-25</inkml:trace>
  <inkml:trace contextRef="#ctx0" brushRef="#br0" timeOffset="44855.9185">7888 2332,'-25'0,"0"0,0 24,1-24,-1 25,0 0,-25 0,26 0,-1-1,0 1,0-25,0 25,1-25,-1 0,50 0,-1 0,26 0,-25 0,24 0,-24 0,25 0,-25 0,-1 0,26 25,-25-25,0 0,-50 0,25 25,-25-25</inkml:trace>
  <inkml:trace contextRef="#ctx0" brushRef="#br0" timeOffset="45012.3702">7541 2704,'-25'-25,"50"25,-1 0,26 0,-25 0,0 25,-1-25,26 0,-25 0,24 0,-24 25,0-25,0 0,0 0,-1 0</inkml:trace>
  <inkml:trace contextRef="#ctx0" brushRef="#br0" timeOffset="45391.642">8334 2381,'0'25,"0"25,0-26,25 26,-25 0,0 24,0-24,0 24,0-24,-25-1,25-24,0 0,0 0,0-50,0 0,0 0,25-24,-25-1,0 25,0-24,0-1,25 0,-25 1,0-1,25 25,-25 1,25-1,-25 0,24 25,1 0,-25 25,25-25,0 25,0-1,-1 1,-24 0,25 0,0-25,-25 25,25-1,0-24,-1 25,1-25</inkml:trace>
  <inkml:trace contextRef="#ctx0" brushRef="#br0" timeOffset="45720.4901">8880 2530,'0'0,"0"-25,0 0,-25 25,25-24,-25-1,1 0,-1 25,0 0,25 25,-25 0,0 24,1-24,-1 25,25-1,0 1,0 0,0-1,0-24,0 0,0 0,25-25,-25-25,24 0,1 0,-25 0,25-24,0 24,-25-25,25 25,-25-24,24 24,-24 0,0 0,0 1,0 48,25 1,-25 0,0 0,0 24,0-24,0 0,25 25,-25-25,25-1,0 1,-1-25,-24-25</inkml:trace>
  <inkml:trace contextRef="#ctx0" brushRef="#br0" timeOffset="46075.6676">9079 2431,'0'25,"0"-1,0 26,0-25,-25 24,25-24,0 25,0-25,-25 0,25-1,0 1,25-50,-25 1,25-26,-25 25,24-25,1 1,0 24,-25-25,25 26,0-26,-1 25,-24 50,0 0,0 24,0-24,0 25,0-1,25-24,-25 25,0-25,0 0,25-25,-25 24,25-24,0-24,-1-1,1 0,0-25,0 25,-25 1,25-26</inkml:trace>
  <inkml:trace contextRef="#ctx0" brushRef="#br0" timeOffset="46548.0826">9525 2133,'0'0,"0"-25,-25 25,25 25,0 0,0 25,0-1,0 1,-25-1,25 26,-24-26,24 26,-25-1,25-24,0 0,-25-1,25-24,0 0,0 0,0-50,25 0,-25-25,0 26,0-26,25 0,-25 1,24 24,1-25,0 1,0 24,0 0,-1 25,-24-25,25 25,0 25,-25 0,0 0,0-1,0 1,0 0,-25 0,0 0,1-1,-1-24,0 25,0-25,0 0,1 0,48 25,1 0,0 0,-25 0,25-1,0 1,-1-25,1 0,0 0,0 0,0-25,-1 1</inkml:trace>
  <inkml:trace contextRef="#ctx0" brushRef="#br0" timeOffset="46755.6995">9971 2183,'0'0,"-24"0,24 25,-25 24,0-24,25 25,-25-1,25 26,0-1,-25 0,25-24,0 25,0-26,25 1,-25-1,25 1,-25-25,25-25,0 25,-1-25,1 0,0-25,0 0,25 0</inkml:trace>
  <inkml:trace contextRef="#ctx0" brushRef="#br0" timeOffset="47119.8929">10145 2332,'-25'-25,"50"25,0 0,0 0,0 0,-1 0,1 0,0 0,25 0,-26 25,1-25,0 0,0 0,0 0,-50 0,0 0,0 0,0 0,1 0,-1 0,0 0,0 0,25 24,0 26,0-25,0 24,-25 1,25 0,0-26,0 26,0 0,0-25,-24-1,24 1,0 0,24-25,-24-25,0-24,25 24</inkml:trace>
  <inkml:trace contextRef="#ctx0" brushRef="#br0" timeOffset="47283.6593">10393 2381,'0'0,"0"-25,0 50,0 0,0 0,0 24,0-24,0 25,0-1,-25-24,25 25,-24-25,24 0,0-1,0 1,-25 0,25 0,-25-25,0 0,0 0</inkml:trace>
  <inkml:trace contextRef="#ctx0" brushRef="#br0" timeOffset="47423.5347">10071 2828,'-25'0,"50"0,0 25,-1-25,26 0,-25-25,0 25,24 0,-24 0,25 0,-26 0,1-25,0 25,0 0</inkml:trace>
  <inkml:trace contextRef="#ctx0" brushRef="#br0" timeOffset="47655.9429">10616 2183,'25'25,"-25"-1,25 1,0 0,-25 25,25-1,-1-24,1 25,-25-1,25 26,-25-26,0-24,0 25,-25-1,25 1,-25 0,1 24,-26-24,0-1,26 1,-26-25</inkml:trace>
  <inkml:trace contextRef="#ctx0" brushRef="#br0" timeOffset="54875.612">1662 1885,'25'0,"0"0,-1 25,1-25,0 0,0 0,0 0,-1-25,1 25,0 0,0 0,0 0,-1 0,26 0,-25 0,0 0,24 0,-24 0,0 0,24 0,-24 0,0 0,0 0,0 0,-1 0,1 0,25 0,-25 0,-1 0,1 0,0 0,0 0,0 0,-1 0,1 0,0 0,0 0,0 0,0 0,-1 0,1 0,25 0,-25 0,-1 0,1 0,0 0,0 0,0 0,-1 0,1 0,0 0,0 0,24 0,-24 0,0 0,25 0,-26-25,1 25,0 0,25 0,-26-24,1 24,0 0,0 0,0 0,-1 0,1 0,0 0,0 0,0 0,-1 0,1 0,0-25,0 25,0 0,24 0,-24 0,0 0,0 0,0 0,-1 0,1 0,0 0,0 0,0 0,-1 0,1 0,0 0,0 0,0 0,-1 0,1 0,25 0,-25 0,-1-25,1 25,0 0,25 0,-26 0,1 0,0 0,0 0,0 0,-1 0,1 0,0 0,25 0,-26 0,1 0,0 0,0 0,24 0,-24 0,0 0,25 0,-25-25,-1 25,1 0,25 0,-25 0,-1 0,26 0,-25 0,24 0,-24 0,0 0,25 0,-26-25,1 25,25 0,-25 0,24 0,-24 0,0 0,0 0,24 0,-24 0,0-24,0 24,24 0,-24 0,0 0,0 0,24 0,-24 0,0-25,0 25,0 0,24 0,-24 0,0 0,0 0,-1 0,1 0,25 0,-25 0,-1-25,1 25,0 0,0 0,0 0,24 0,-24 0,0 0,0 0,-1 0,1-25,0 25,0 0,0 0,-1 0,1 0,0 0,0 0,0 0,-1 0,1 0,0 0,0 25,0-25,-1 0,26 0,-25-25,0 25,0 0,-1 0,1 0,0 0,0 0,0 0,-1-25,1 25</inkml:trace>
  <inkml:trace contextRef="#ctx0" brushRef="#br0" timeOffset="56359.5141">4589 3448,'25'0,"-1"25,1-25,0 0,0 0,0-25,24 25,-24 0,25 0,-25 0,24 0,1-25,-25 25,24 0,-24 0,0 0,24 0,-24-25,25 25,-25 0,24 0,-24 0,0 0,0 0,24 0,-24 25,0-50,0 25,24 0,-24 0,0 0,0 0,-1 0,1 0,25 0,-25 0,-1 0,1 0,25 0,-25 0,0 0,24 0,-24 0,0 0,24 0,-24-25,25 25,-25 0,24 0,1 0,-25 0,24 0,1 0,-1-24,1 24,-25 0,24 0,1 0,-25 0,24 0,1 0,0 0,-26 0,26 0,0 0,-25 0,24 0,1 0,-1 0,1 0,-25 0,24 0,1 0,-25 0,24 0,1 0,0 0,-26 0,26 0,0 0,-26 0,26 0,-25 0,24 0,-24 0,0 0,25 0,-26 0,26 0,-25 0,24 0,-24 0,25 0,-25 0,24 0,-24 0,0 0,25 0,-26 0,1 0,0 0,0 0,24 0,-24 0,0 0,0 0,24 0,-24 0,0-25,0 25,0 0,24 0,-24 0,0 0,0 0,-1 0,1 0,25 0,-25 0,-1 0,1 0,0 0,25 0,-26 0,1 0,25 0,-25 0,24 0,-24 0,0 0,25 0,-26 0,26 0,-25 0,0 0,24-25,-24 25,25 0,-26 0,1 0,0 0,25 0,-26 0,1 0,25 0,-25 0,-1 25,1-50,0 25,0 0,24 0,-24 0,0 0,25 0,-26 0,1 0,25 0,-25 0,0 0,24 0,-24 0,0 0,24 0,-24 0,0 0,25 0,-26-25,1 25,25 0,-25 0,24 0,-24 0,0 0,24 0,-24 0,0 0,0 0,24 0,-24 0,0 0,0 0,0 0,-1 0,1 0,0 0,0 25,24-25,-24 0,25 0,-25 0,24 0,-24 0,25 0,-25 0,-1 0,1 0,0 0,0 0,0 0,-1-25,-48 25</inkml:trace>
  <inkml:trace contextRef="#ctx0" brushRef="#br0" timeOffset="63455.9739">1463 4564,'-24'-25,"48"50,1-25,0 0,0 0,0 0,24 0,1 0,-25 0,24 0,-24-25,0 25,0 0,0-25,-1 25,-48-24,-1 24,0 0,0 0,0 0,1-25,-1 25,25-25,-25 25,25-25,-25 25,25-25,0 50,0 0,0 0,25 24,-25 1,0 0,0-1,0 26,0-26,0 1,0 0,0-1,0 1,0-25,0-1,-25 1,0-50,0 25,1-24,-1 24,0-25,0 0,0 0,50 0,0 1,0-1,24 0,-24 0,25-25,-25 26,0-1,24-25,-24 25,0-24,0-1,24 1,-24-1,-25 25,25-24,0 24,-25 0,0 0,-25 25,0 25,25 0,-25 0,25-1,-25 1,25 0,-24 25,24-26,-25 1,50-25,-25-25,24 1,1 48,-25 1,0 25,0-1,0 1,0 24,0 1,0-1,0 26,0-26,0 25,0-24,0-1,0 0,0 1,0-26,0-24,0 0,0 0,-25-50,25 0,0-24,0-26,0 26,0-1</inkml:trace>
  <inkml:trace contextRef="#ctx0" brushRef="#br0" timeOffset="63647.7583">1984 4167,'25'-25,"-25"50,25-25,-25 25,25-25,0 25,-1 0,1-1,0 1,-25 0,-25 0,0 0</inkml:trace>
  <inkml:trace contextRef="#ctx0" brushRef="#br0" timeOffset="64423.1115">1935 4514,'-25'0,"25"-24,25 24,0 0,-1 0,1 0,0 0,0 0,0 0,24 0,-24 0,0 0,0 0,-50 24,0-24,25 25,-25 0,0 0,1-25,-1 25,0-1,0 1,0-25,1 25,48-25,1-25,0 25,0 0,0 0,-1 0,1 0,-25-25,25 25,0 25,-25 0,-25-25,25 25,-25 0,0-1,25 1,-24-25,-26 25,25 0,0 0,1 0,48-25,1-25,0 25,0 0,0-25,-1 25,1 0,0-25,0 25,0 0,-1 0,1-25,-25 0,-25 25,1-24,-1 24,25-25,-25 25,0-25,25 0,-25 0,25 50,0 0,0 25,0-26,0 26,25 0,-25-25,0 24,0-24,-25 25,25-26,0 1,-24 0,24 0,-25-25,25 25,-25-25,0 0,0 0,50-25,0 25,-25-25,50 25,-26 0,1 0,25 0,-25 0,-1-25,26 25,-25 0,0 0,-1 0,-24 25,0-50</inkml:trace>
  <inkml:trace contextRef="#ctx0" brushRef="#br0" timeOffset="64732.3261">1265 3795,'-25'0,"25"25,0 0,-25 24,25-24,0 25,25-25,-25 24,0-24,0 0,25 24,0-24,-25 0,25-25,-1-25</inkml:trace>
  <inkml:trace contextRef="#ctx0" brushRef="#br0" timeOffset="65055.6452">1439 3820,'24'0,"1"0,0 0,0 25,-25 0,-25-1,25 1,-25 0,0-25,25 25,0 0,25-25,0 0,0 0,0 24,-25 1,0 0,-25-25,25 25,-25 0,0-25,25 24,-25-24,25 25,-24-25,-1 0</inkml:trace>
  <inkml:trace contextRef="#ctx0" brushRef="#br0" timeOffset="65255.5864">1538 3696,'25'0,"-1"0,-24 25,25-25,0 25,0-1,-25 1,25 0,0 0,-25 0,24 24,-24-24,25 0,-25 0,0-1,-25 1,25 0,-24 25,24-26,-25 26,0 0,-25-1</inkml:trace>
  <inkml:trace contextRef="#ctx0" brushRef="#br0" timeOffset="65660.1035">2381 4316,'25'25,"0"0,0-25,-25 24,24-24,1 25,0 0,-25 0,-25 0,0-1</inkml:trace>
  <inkml:trace contextRef="#ctx0" brushRef="#br0" timeOffset="66459.4942">2356 4589,'25'25,"-25"-1,25 1,-25 25,25-25,-25-1,0 26,0 0,0-1,0-24,0 25,0-25,0-1,0 1,0-50,0 1,25-26,-25 0,24 26,1-51,0 25,-25 1,25-26,-25 26,25-26,-25 26,24-26,-24 51,0-26,25 25,-25 50,0 0,25-25,-25 25,25-25,-25 24,25-24,0 25,-1-25,1 0,0 0,0-25,0 25,-25 25,-25 0,0-25,0 25,0 24,1-24,-1 0,0 0,-25 24,25-24,25 0,-24 0,24 0,-25-25,50 24,-1-24,1 0,0-24,0 24,0-25,0 25,-1-25,1 25,0-25,0 25,0-25,-50 25,0 25,0-25,25-25,-25 25,1 0,24-24,-25-1,25 50,0-1,0 1,-25 25,25-1,0 1,-25-25,25 25,0-1,0 1,0-25,0-1,25 1,-25 0,25-25,0 25,-1-25,1 0,0 0,25-25,-26 25,1-25,0 25,0-25,0 25,-1-24,1 24,0-25,-25 0,0 0,0 0,0 1,0-1,0 0,-25-25,25 25,0-24</inkml:trace>
  <inkml:trace contextRef="#ctx0" brushRef="#br0" timeOffset="67972.4965">3324 4564,'0'25,"25"0,-25 24,0-24,0 0,0 24,0-24,0 25,0-25,24 0,-24-1,0 1,-24 0,-1-25,0 25,0-25,0 0,1 25,-1-25,-25-50,25 25,1 0</inkml:trace>
  <inkml:trace contextRef="#ctx0" brushRef="#br0" timeOffset="68107.7332">3299 4539,'25'-25,"0"25,-1 0,1 0,0 0,0 0,0 0,-1 25,1-25</inkml:trace>
  <inkml:trace contextRef="#ctx0" brushRef="#br0" timeOffset="68255.48">3547 4738,'0'24,"25"1,0-25,-25 25,24-25</inkml:trace>
  <inkml:trace contextRef="#ctx0" brushRef="#br0" timeOffset="68588.689">3770 4539,'25'0,"0"25,-25 0,0 0,0-1,-25-24,25 25,-25 0,50 0,0 0,0-25,0 0,-25 24,24-24,-24 25,0 0,0 0,0 0,-24 0,24-1,-25-24,25 25,-25 0,0 0,0 0,1-25,-1 0</inkml:trace>
  <inkml:trace contextRef="#ctx0" brushRef="#br0" timeOffset="68735.1621">3994 4837,'24'25,"1"0,-25-1</inkml:trace>
  <inkml:trace contextRef="#ctx0" brushRef="#br0" timeOffset="68960.0942">4242 4440,'0'25,"0"0,0-1,0 26,0-25,24 24,-24 1,0 0,25-1,-25 1,0 0,25 24,-25-24,0-26,0 26,-25-25,25 0</inkml:trace>
  <inkml:trace contextRef="#ctx0" brushRef="#br0" timeOffset="75880.4203">6573 4043,'0'0,"-25"25,25 0,-24 24,-1-24,0 50,0-26,0 26,1-1,-1 0,0-24,0 0,25-1,-25 1,25-1,0-24,-24 0,24 0,0 0,0 0,0-75,0 25,0-25</inkml:trace>
  <inkml:trace contextRef="#ctx0" brushRef="#br0" timeOffset="76152.0334">6548 4093,'0'-25,"25"25,-25-25,25 50,-25 0,0 24,25-24,-25 25,25 24,-25-24,0 24,24 1,-24-1,25 0,-25-24,25 0,-25-1,25 1,-25 0,0-26,25 1,-25 0,-25-50,0 25,25-25,-25 1,0-1,1 0</inkml:trace>
  <inkml:trace contextRef="#ctx0" brushRef="#br0" timeOffset="76323.5179">6276 4614,'-25'0,"50"0,-1 0,1 0,0 0,25 0,-26 0,26 0,-25 0,24-25,-24 25,0 0,0 0,0 0,-1 0</inkml:trace>
  <inkml:trace contextRef="#ctx0" brushRef="#br0" timeOffset="76776.0304">7069 4514,'-24'25,"48"0,-24 0,0 24,0-24,0 25,-24-1,24-24,0 25,0-25,0 0,0-1,0-48,0-1,24 0,-24-25,25 1,-25 24,25 0,0-25,-25 26,25-1,-1 0,-24 50,0 0,0-1,0 1,0 25,0-1,0-24,25 25,-25-25,0 0,0-1,25 1,0-25,-25 25,25-25,-1-25,-24 0</inkml:trace>
  <inkml:trace contextRef="#ctx0" brushRef="#br0" timeOffset="76983.7472">7615 4539,'0'25,"-25"-25,25 25,0 0,-25-1,25 1,0 0,-24 0,24 0,-25 24,25-24,-25 0,0 0,25 0,0-1,-25-24,1 0,24-24</inkml:trace>
  <inkml:trace contextRef="#ctx0" brushRef="#br0" timeOffset="77139.3205">7417 4638,'24'0,"1"25,0 0,0 0,0 0,-1-1,1-24,0 25,0 0,0 0,-1 0,1 0,0-25,-25 24,25-24</inkml:trace>
  <inkml:trace contextRef="#ctx0" brushRef="#br0" timeOffset="77743.8751">7789 4514,'24'0,"-24"25,25 0,-25 0,0 24,0-24,0 25,0-25,0-1,0 1,0 0,-25 0,25 0,0-50,0 0,25 0,-25 0,0 1,25-26,-25 25,25 0,-25 1,25-1,-1 0,-24 0,25 25,0 0,0 25,-25 0,0 24,0-24,0 25,-25-1,25-24,0 0,0 25,0-25,25-50,-25 0,25-25,-25 25,25 1,-25-1,24-25,-24 25,25 25,-25-24,25 24,-25 24,0 1,0 25,0-25,0-1,0 1,0 0,25 0,0 0,-1 0,1-25,0 0,-25-25,25 25,0-25,-1 0,-24 0,25 25,-25-25,0 1,0-1</inkml:trace>
  <inkml:trace contextRef="#ctx0" brushRef="#br0" timeOffset="84131.5995">10740 3994,'0'0,"0"-25,0 50,-24-1,24 26,-25 0,0 24,-25 0,26 1,-1-1,0 1,0-26,0 26,25-51,-24 26,24-25,-25 0,25-1,25-24,-25-24,24-1,-24-25,25 25</inkml:trace>
  <inkml:trace contextRef="#ctx0" brushRef="#br0" timeOffset="84364.07">10691 4068,'0'0,"0"-25,0 0,25 1,-1-1,1 50,-25-1,0 26,25 0,-25 24,25-24,-25 24,25 0,-25-24,24 24,1-24,-25 0,25-1,-25-24,0 25,25-26,-25 1,-25-25,0 0,0-25,1 1,-1-1,0 0</inkml:trace>
  <inkml:trace contextRef="#ctx0" brushRef="#br0" timeOffset="84504.1533">10666 4589,'-25'-25,"50"50,-75-75,26 50,-1 0,25-25,-25 25,50 0,0 0,-1-24,26 24,-25 0,24 0,-24-25,25 25,-25 0,24 0,-24-25,0 0</inkml:trace>
  <inkml:trace contextRef="#ctx0" brushRef="#br0" timeOffset="84719.7219">11311 3969,'25'0,"-25"25,25-25,-1 0,1 24,0-24,0 25,0 0,-1 0</inkml:trace>
  <inkml:trace contextRef="#ctx0" brushRef="#br0" timeOffset="85263.7773">11261 4142,'0'25,"25"-25,-25 25,0 0,0 24,0-24,0 25,0-1,0-24,0 25,0-25,-25-1,25 1,0 0,0 0,0-50,25 0,-25 0,0 1,25-26,0 25,0-24,-1 24,1-25,-25 25,25 1,0 24,0 24,-25 1,0 0,0 0,0 0,-25-1,25 1,0 0,0 0,25-50,-1 0,1 25,0-25,0 25,0 0,-1 0,-24 25,0 0,0 0,0 0,0-1,-24 1,-1 0,25 0,-25-25,25 25,-25-25,0 0,1 0,24-25,0 0,0 0,0-24,24 24,-24 0,25 0,0-24,-25 24,25 0</inkml:trace>
  <inkml:trace contextRef="#ctx0" brushRef="#br0" timeOffset="85508.0983">11906 3894,'25'-24,"0"24,0 0,-1 24,1-24,25 0,-25 0,-1 0,1 25,0-25,-50 25,25 0,-25 0,1-1,-1 1</inkml:trace>
  <inkml:trace contextRef="#ctx0" brushRef="#br0" timeOffset="85659.6174">11931 4167,'-25'25,"0"0,50-25,0-25,0 25,0 0,-1 0,1-25,0 25,25-25,-26 1,1 24,0 0,-25-25,25 25,0 0,-50 0,0 0</inkml:trace>
  <inkml:trace contextRef="#ctx0" brushRef="#br0" timeOffset="86384.2132">12080 4043,'0'-25,"0"1,-25 24,25 24,25 26,-25 0,0-1,0 1,-25 24,25 1,0-26,0 26,0-26,0-24,0 25,0-26,0 1,0-50,0 1,25-1,-25 0,0-25,0 26,0-26,0 0,0 1,0-1,0 25,0 1,0-1,-25 50,25-1,-25 1,0 25,25-25,-24 24,24-24,-25 0,25 0,0-1,25-24,-25-24,24 24,-24-25,25-25,0 25,0-24,0-1,-1 1,1-1,0 25,0-24,0-1,0 0,-25 26,24-1,-24 0,0 50,0 0,0-1,0 1,0 0,0 0,25-25,0 0,0 0,0 0,-1 0,1-25,0 25,0 0,-25-25,25 25,-1 0,-24 25,-24-25,-1 25,25 0,-25-1,0 1,0 0,-24 0,24 0,0-1,-24 26,24-25,0 0,25-1,25-24,0 0,-1 0,1 0,0-24,25-1,-26 25,26-25,-25 0,24 0,-24 25,25-24,-25-1,-1 0,-24 0,-24 0</inkml:trace>
  <inkml:trace contextRef="#ctx0" brushRef="#br0" timeOffset="86563.9147">12427 3845,'0'25,"0"-1,0 1,0 25,0-1,0 26,-25-26,25 26,-24-1,24-24,-25-1,0 26,25-26,-25 1,0 0,1-26,-1 1,0 0,0-25,25-25</inkml:trace>
  <inkml:trace contextRef="#ctx0" brushRef="#br0" timeOffset="86703.9287">12427 4465,'0'0,"25"0,0 25,0-1,-1 1,26 0,-25 0,24 0,-24-1,0-24,0 25,0-25,-1 0,-48 0</inkml:trace>
  <inkml:trace contextRef="#ctx0" brushRef="#br0" timeOffset="87163.8228">13271 4291,'0'-25,"24"25,1 0,0 0,25 0,-26 0,26 0,-25 0,24-24,1 24,-25 0,24 0,-24 0,0 0,25 0,-26 0,1 0,0 0,-50 0,0 0,1 24,-1-24,-25 25</inkml:trace>
  <inkml:trace contextRef="#ctx0" brushRef="#br0" timeOffset="87555.8158">13246 4514,'-25'0,"50"0,0 0,-1 0,1-24,0 24,0 0,24-25,-24 25,0 0,25 0,-26 0,1 0,25 0,-1 25,-24-25,0 0,25 0,-26 0,1 0,0 0,0 0,0 0,-1 0,1 0,-50 0,1 0,-1 0</inkml:trace>
  <inkml:trace contextRef="#ctx0" brushRef="#br0" timeOffset="89120.6956">15131 3820,'-25'-25,"25"50,-25 0,25 0,-25 24,1 1,-1 24,0 1,-25-26,26 26,-1-26,0 26,25-26,-25 1,0-1,25-24,0 0,-24 0,48-25,-24-25,25 0,-25-24,25-1</inkml:trace>
  <inkml:trace contextRef="#ctx0" brushRef="#br0" timeOffset="89344.4911">15081 3894,'0'0,"0"-24,0-1,25 0,0 25,-25 25,25 24,-25 1,24 0,-24 24,0-24,25 24,-25 0,25-24,-25 24,25-24,-25 0,25-1,-25 1,0-25,0-1,0 1,0-50,-25 1,0-1,0 0</inkml:trace>
  <inkml:trace contextRef="#ctx0" brushRef="#br0" timeOffset="89484.4237">14957 4316,'25'0,"0"0,24 0,-24 0,0-25,0 50,24-50,-24 25,25 0,-25 0</inkml:trace>
  <inkml:trace contextRef="#ctx0" brushRef="#br0" timeOffset="89720.5007">15726 3919,'25'0,"0"0,0 25,-1-25,1 25,0-25,0 25,-25-1,-25-24</inkml:trace>
  <inkml:trace contextRef="#ctx0" brushRef="#br0" timeOffset="90403.6382">15627 4018,'25'25,"-25"0,0 0,0 0,0-1,0 1,0 0,0 0,0 0,0-1,-25 1,25 0,0 0,0 0,0-1,0 1,0 0,0-50,0 0,25 1,-25-1,25-25,-1 25,-24 1,25-26,0 25,0 0,0 1,-1-1,1 25,0 0,-25 25,0-1,0 1,0 0,-25 0,25 0,-25-25,25 24,25-48,0-1,0 0,0 0,-1 25,1 0,0-25,0 50,0-25,-1 0,1 25,0-25,-25 25,0 0,0-1,0 1,0 25,-25-25,25 24,-25-24,1 0,-1 0,0-25,0 0,0 0,25-25,0 0,0 0,0 0,25 1,-25-1,25 0,-25 0,25 0,0 1,-1 24,1-25,0 25,0-25</inkml:trace>
  <inkml:trace contextRef="#ctx0" brushRef="#br0" timeOffset="91031.3782">16495 3845,'0'25,"25"-25,0 0,0 24,-1-24,1 0,0-24,-25 48,25-24,-50 25,0 0,0 0,1 24,-26 1,25-25,0 24,1-24,-1 0,0 0,25 0,25-25,0 0,-1 0,26-25,-25 0,0 25,-1-25,1 25,0-25,0 25,0 0,-1 25,-24 0,-24 0,24 0,0-1,-25 26,0-25,25 0,-25 24,0-24,-24 0,24 0,25-1,-25 1,0-25,1 25,-1-50,0 25,25-25</inkml:trace>
  <inkml:trace contextRef="#ctx0" brushRef="#br0" timeOffset="91323.5111">16346 4415,'0'0,"0"-25,0 1,25 24,0 24,0-24,0 0,-1 0,1 0,0 0,25 0,-26-24,26 24,-25-25,0-25,24 25,-24 1,0-26,0 25,-1 0,1 1,-25-1,0 0,0 0,0 50,0 25,0-26,0 26,0-25,0 24,0-24,0 0,0 25,0-26,0 1,0-50,0 1,0-26,25 25</inkml:trace>
  <inkml:trace contextRef="#ctx0" brushRef="#br0" timeOffset="91568.0534">17041 3770,'-25'0,"50"25,-25 25,0-25,0 24,0 1,0 24,0-24,0 24,0 1,-25-1,25 0,0 1,25-1,-25-24,0-1,0-24,0 0,0 0,0 0,-25-1,0-48,0 24,1-25,-1 0,0 25,0-50</inkml:trace>
  <inkml:trace contextRef="#ctx0" brushRef="#br0" timeOffset="92575.6006">17661 3845,'-25'0,"0"25,1-25,-1 24,-25 1,25 0,0 0,1 0,-1-1,0 1,0-25,25-25,0 1,25 24,-25-25,25 0,0 25,-1 25,-24 0,0-1,0 26,25 0,-25 24,0-24,0 24,0-24,0-1,-25 26,25-26,0-24,0 25,0-26,25-48</inkml:trace>
  <inkml:trace contextRef="#ctx0" brushRef="#br0" timeOffset="92911.6153">17661 3994,'0'-25,"25"25,0 0,-1-25,1 25,25 0,-25-25,24 25,1 0,-25 0,24 0,-24 0,0 0,0 0,-1 0,1 25,-25 0,-25 0,25-1,0 26,0-25,-24 24,24 1,-25 0,25-1,0 1,0 24,-25-24,25-1,25-24,-25 25,0-25,0-1,-25 1,25 0,-25-50,0 0,1 1,-1-1,0 0,-25-25,26 1</inkml:trace>
  <inkml:trace contextRef="#ctx0" brushRef="#br0" timeOffset="93240.2782">17661 4142,'0'0,"-25"0,25 25,25 0,0 25,-25-26,0 1,0 25,0-25,0-1,0 1,0 0,0 0,0-50,0 0,25 0,-25-24,0 24,24-25,-24 26,25-1,0-25,0 25,0 25,-1 0,-24 25,0 0,25 0,-25 0,0-1,-25 1,25 0,0 0,0 0,-24-1,-1 1,25 0,-25-25,0 25,0-25,25-25,-24 25</inkml:trace>
  <inkml:trace contextRef="#ctx0" brushRef="#br0" timeOffset="93471.7494">18306 3746,'0'24,"0"26,25-25,-25 24,0-24,0 0,0 0,0 0,0-1,0 1,0 0</inkml:trace>
  <inkml:trace contextRef="#ctx0" brushRef="#br0" timeOffset="93743.6157">18380 3721,'25'0,"0"0,0 0,-1 0,1 0,0 0,0 0,0 0,0 0,-25 25,0-1,-25 1,25 0,0 0,0 0,0-1,0 1,0 0,0 0,0 0,-25-1</inkml:trace>
  <inkml:trace contextRef="#ctx0" brushRef="#br0" timeOffset="93928.7183">18380 3870,'0'0,"25"0,0 0,0 0,-1-25,1 25,-25 25,0-1,-25-24,1 25</inkml:trace>
  <inkml:trace contextRef="#ctx0" brushRef="#br0" timeOffset="94039.8521">18380 3994,'0'0,"25"0,0 0,0 0,-1-25,1 25,0-25,0 25,0-25,-25 50</inkml:trace>
  <inkml:trace contextRef="#ctx0" brushRef="#br0" timeOffset="94259.6369">18132 4167,'25'0,"0"0,0-25,24 25,1-24,-1-1,26 0,-26 25,1-25,25 25,-26-25,1 25,-25 0,24 0,-24 0,0 0,0 0,-25 25,-25-25,0 0,-25 25,26-25</inkml:trace>
  <inkml:trace contextRef="#ctx0" brushRef="#br0" timeOffset="94419.294">18331 4167,'-25'25,"50"-25,-25 25,0 0,0-1,0 1,0 0,0 0,0 24,0-24,0 0,0 0,0 0</inkml:trace>
  <inkml:trace contextRef="#ctx0" brushRef="#br0" timeOffset="94687.9054">18380 4192,'0'-25,"25"25,0 0,0-25,-1 25,1 0,0 0,0-24,0 24,0 0,-1 0,1 0,0 0,-25 24,0 1,-25 0,25 0,-25-25,25 25,0-1,-24 1,24 0,-25 0,25 0,0-1,-25 1,0-25</inkml:trace>
  <inkml:trace contextRef="#ctx0" brushRef="#br0" timeOffset="95483.237">18355 4316,'0'-25,"25"25,0-25,0 25,0 0,-1 0,1 0,0 0,-50 25,25 0,-25 0,1 0,-1-1,25 1,-25 0,0 0,0 0,25-1,25-24,-25-24,25 24,0-25,0 0,-1 0,1 0,0 1,0-1,0 0,-25 0,25 25,-25-25,-25 1,25-1,-25 25,0 0,0 0,25 25,-25-1,25 1,0 25,0-25,0 24,-24 1,24-25,0 24,0-24,0 0,-25 0,25-1,0 1,-25 0,25-50,-25 0,0 25,25-24,-24-1,24 0,24 25,1-25,0 25,0 0,24 0,-24 0,0 0,0 0,0-25,0 25,-25 25,24-25,-48 25,-1 0,0 0,0-25,0 24,0 1,1-25,-1 25,-25 0,25-25,1 0,-1 0,50 0,-1 0,26 0,-25-25,24 25,1 0,-25 0,25 0,-26 0,1 0,25 0,-25 0,-1 0,1 0,-25-25</inkml:trace>
  <inkml:trace contextRef="#ctx0" brushRef="#br0" timeOffset="96067.8616">19174 3919,'0'25,"0"0,-25-25,25 25,-25-1,1 1,-1 0,25 0,-25-25,0 25,0-1,50-48,0 48,0-24,-25 25,0 0,0 0,-25 0,25-1,25 1,-25 0,25-25,-1 25,-24 0,0-1,0 1,0 25,0-25,0-1,-24 1,24 0,0 25,-25-26,25 1,-25 0,25-50,25 0,-25 1,0-1,0-25</inkml:trace>
  <inkml:trace contextRef="#ctx0" brushRef="#br0" timeOffset="96239.9548">19323 4018,'0'25,"25"0,-25 0,0 0,0 24,0-24,-25 25,25-1,0 1,0-1,-25 1,25 0,0-1,0-24,0 0,-25-50,25 0</inkml:trace>
  <inkml:trace contextRef="#ctx0" brushRef="#br0" timeOffset="96519.608">19422 4068,'0'0,"25"0,-25-25,25 0,-1 25,-24-24,25 24,0 0,-25 24,0 1,0 0,0 0,0 0,0-1,0 26,0-25,0 0,0 24,-25 1,25-1,0-24,0 25,0-1,0-24,0 0,0 0,25 0,-25-1,-25-48,0-1,25 0,-24 0</inkml:trace>
  <inkml:trace contextRef="#ctx0" brushRef="#br0" timeOffset="96676.1231">19323 4291,'0'-25,"25"25,-1 0,1 0,0 0,0 0,0 0,-25 25,-25-25</inkml:trace>
  <inkml:trace contextRef="#ctx0" brushRef="#br0" timeOffset="96799.5992">19348 4440,'24'0,"1"0,0 0,0-25,0 25,-1 0,-24-25,25 25,0 0</inkml:trace>
  <inkml:trace contextRef="#ctx0" brushRef="#br0" timeOffset="97011.807">19149 4688,'25'0,"-25"-25,25 25,24 0,-24 0,25 0,-1-25,1 25,-25 0,24 0,1 0,-25 0,25 0,-1 0,-24 0,0 0,0 0,-1 0,-48 0</inkml:trace>
  <inkml:trace contextRef="#ctx0" brushRef="#br0" timeOffset="97264.1078">19893 3944,'0'-25,"25"25,0 0,0 25,0-25,-1 0,1 25,0-25,0 0,0 25,-1-25,-73-25,24 50</inkml:trace>
  <inkml:trace contextRef="#ctx0" brushRef="#br0" timeOffset="97868.0549">19869 4043,'24'0,"-24"25,0 0,0 0,25-25,-25 24,0 1,0 0,0 0,0 0,0-1,0 1,-25 0,25 0,0 0,0-1,0 1,0 0,0-50,0 0,25 1,-25-1,0 0,25 0,0 0,0-24,-1 24,1 0,0 0,0 1,0 24,-25 24,0 1,0 0,0 0,0 0,-25 24,25-24,-25 0,50-25,0-25,-1 25,1-25,0 25,0 0,0-25,-1 25,1 25,0 0,-50 0,25 0,-25-1,25 1,-24 25,-1-25,0-1,0 1,0-25,1 0,24-25,0 1,0-1,0 0,0 0,0-24,24 24,1 0,0-25,0 26,0-1</inkml:trace>
  <inkml:trace contextRef="#ctx0" brushRef="#br0" timeOffset="98092.425">20513 3870,'25'-25,"0"25,0 0,0 0,-1 0,1 0,0 0,0 25,-50-1</inkml:trace>
  <inkml:trace contextRef="#ctx0" brushRef="#br0" timeOffset="98235.7197">20464 4118,'25'0,"-1"0,26 0,-25 0,0-25,24 25,-24 0,0-25,25 25,-26 0,-24-25,25 25</inkml:trace>
  <inkml:trace contextRef="#ctx0" brushRef="#br0" timeOffset="98444.4826">20637 3919,'0'25,"0"25,0-26,0 26,0 0,0 24,0-24,0-1,0 26,0-26,0 1,0-25,-24 24,24-24,0-50,-25-49,25 49</inkml:trace>
  <inkml:trace contextRef="#ctx0" brushRef="#br0" timeOffset="98959.9014">20613 4118,'0'0,"0"24,-25 1,0 0,25 0,-25 24,25-24,-25 0,25 0,0 0,0-1,0-48,25-1,0 0,0 0,0-24,-1 24,26-25,-25 1,0 24,0-25,-1 1,1-1,0 25,0-24,0 24,-25 0,0 50,-25 0,25-1,0 1,25-25,-1 0,-24 25,25-25,0-25,0 25,0 0,-1 0,1 0,25-25,-25 50,-1-25,-24 25,-24 0,-1 0,0-1,0 1,0 0,-24 0,24 0,-25 24,1-24,24 0,-25 0,50-1,-24 1,48-50,1 25,25-24,-25-1,24 25,1-25,-25 0,24 25,1-25,-25 25,24-24,-24-1,25 25,-26-25,1 0</inkml:trace>
  <inkml:trace contextRef="#ctx0" brushRef="#br0" timeOffset="99139.8083">21109 3746,'0'24,"0"1,0 0,0 25,0-1,0 1,-25 24,25-24,-25 24,0-24,1-1,-1 26,0-26,0 1,0 0,1-26,-1 1,0 0</inkml:trace>
  <inkml:trace contextRef="#ctx0" brushRef="#br0" timeOffset="99284.0172">21034 4316,'50'25,"0"0,-26-1,-24 1,25 0,0 0,0-25,0 25,-1-1,-48-48,24-1</inkml:trace>
  <inkml:trace contextRef="#ctx0" brushRef="#br0" timeOffset="100184.4609">13097 5631,'-25'-25,"50"25,0-25,-1 25,1 0,25 0,-25 0,24-25,1 25,-25 0,24 0,-24 0,25 0,-25 0,24 0,-24 0,0 0,0 0,-1 0,-48 0,-1 0,0 25,0-25</inkml:trace>
  <inkml:trace contextRef="#ctx0" brushRef="#br0" timeOffset="100407.6076">13146 5755,'-24'0,"48"0,1 0,25 0,-25 0,24 0,1 24,24-24,-24 0,0 0,-1 0,1 0,-1 0,1-24,-25 24,0 0,-1 0,1 0,0 0,0 0</inkml:trace>
  <inkml:trace contextRef="#ctx0" brushRef="#br0" timeOffset="100775.8245">15131 5184,'-25'0,"25"25,-25 0,0 0,1 24,-1 26,0-1,0 0,-24 1,-1-1,25 1,0-1,-24 1,49-26,-25 1,25-1,-25-24,25 0,25-25,-25-25,25-24,-25 24</inkml:trace>
  <inkml:trace contextRef="#ctx0" brushRef="#br0" timeOffset="101027.3931">15081 5234,'0'-25,"25"25,-25 25,0 0,25-1,-25 26,0 0,25-1,-25 26,0-26,0 26,24-26,-24 26,25-26,-25 1,0-25,25 24,-25-24,0 25,0-25,-25-50,0 25,25-25,-24 0</inkml:trace>
  <inkml:trace contextRef="#ctx0" brushRef="#br0" timeOffset="101188.5085">14883 5779,'-25'-24,"50"24,0 0,-1 0,1 0,25 0,-25 0,-1-25,1 25,0 0,0 0,0-25,-1 25,1 0</inkml:trace>
  <inkml:trace contextRef="#ctx0" brushRef="#br0" timeOffset="101443.6973">15627 5283,'25'0,"0"0,-25 25,24-25,1 0,0 25,0-25,-25 25</inkml:trace>
  <inkml:trace contextRef="#ctx0" brushRef="#br0" timeOffset="102119.6153">15503 5358,'25'0,"-25"25,0-1,25 1,-25 0,0 0,0 0,0 24,0-24,0 0,0 0,0-1,0 1,0 0,0 0,0 0,0-1,-25 1,25 0,0 0,0-50,0 0,25 0,-25 1,0-1,24 0,-24-25,25 26,-25-1,25 0,0 0,0-24,-1 49,1-25,0 0,-25 50,25-25,-25 25,-25-1,25 1,0 25,-25-25,25-1,-25-24,25 25,25-25,0-25,0 1,0 24,-1-25,1 25,0 0,0-25,0 50,-1-25,-24 25,0-1,0 1,-24 0,24 0,-25 24,25-24,-25 0,0 0,0 0,1 0,-1-25,25-25,0 0,0-25,0 25,25 1,-1-1,-24 0,25 0,0 0,0 1,0-1,-25 0,24 0</inkml:trace>
  <inkml:trace contextRef="#ctx0" brushRef="#br0" timeOffset="102707.7442">16594 5110,'-24'25,"24"-1,-25-24,25 25,-25 0,0 0,25 0,-25-25,25 24,-24-24,48 0,1 0,0 0,0-24,0 24,-1 0,1 0,0 0,-25 24,0 1,-25 0,0 25,1-26,-1 26,25-25,-25 0,0-1,50-48,0-1,0 25,-25-25,24 25,-24 25,25 0,-25-1,0 1,0 0,-25 0,25 24,0-24,-24 25,24-25,-25-1,25 1,0-50,0 1,0-26</inkml:trace>
  <inkml:trace contextRef="#ctx0" brushRef="#br0" timeOffset="102867.6041">16793 5135,'25'0,"-1"0,1 0,0 0,0 24,0-24,-1 0,1 0,-25 25,25-25,-50 25</inkml:trace>
  <inkml:trace contextRef="#ctx0" brushRef="#br0" timeOffset="103216.4054">16718 5432,'0'-25,"25"25,0 0,25-24,-26 24,26-25,0 25,-26-25,26 25,-25 0,0 0,-1 0,1 0,0 0,-50 0,0 25,1-25,-1 0,25 25,-25-25,0 0,25 24,-25-24,25 25,0 0,0 0,0 0,0 24,0-24,0 25,0-26,25 26,-25 0,0-26,0 1,0 0,0 0,-25 0,25 0,-24-25,24-25,-25 25,25-25,-25 25,0-25,0 0,1 0,-1 1</inkml:trace>
  <inkml:trace contextRef="#ctx0" brushRef="#br0" timeOffset="103644.2998">17537 5184,'-25'0,"0"0,25 25,-25 0,1 0,-1-1,0 1,0-25,0 25,1 0,24-50,0 0,24 25,1 25,0 0,-25 24,0 1,0-25,0 24,0 1,0 0,0-1,0-24,0 25,0-26,0 1,0 0,-50-75,50 26</inkml:trace>
  <inkml:trace contextRef="#ctx0" brushRef="#br0" timeOffset="103980.2454">17537 5358,'0'-25,"25"25,0 0,-1-25,1 25,25 0,-25-25,24 25,1-24,-25 24,24 0,-24-25,0 25,24 25,-24-25,-25 24,25-24,-25 25,0 0,0 0,-25 0,25-1,0 1,-25 25,25-25,0 24,0 1,0-1,-24 1,24-25,0 24,0-24,0 0,0 25,0-25,0-1,-25-24,0-24,0-1,0 0,25 0,-24 0,-1 0,-25-24,25 24</inkml:trace>
  <inkml:trace contextRef="#ctx0" brushRef="#br0" timeOffset="104276.3594">17611 5407,'-24'0,"48"25,-24 0,0 0,0 0,0 24,0-24,0 0,0 0,0-1,0 1,-24 0,24-50,0 0,24 1,-24-1,25-25,-25 25,25-24,0 24,0 0,-25 0,24 25,1 0,0 0,0 25,-25 0,0 0,0 0,0-1,0 1,0 0,-25 0,25 0,-25-1,0-24,25 25,-24 0,-1-25,0 0</inkml:trace>
  <inkml:trace contextRef="#ctx0" brushRef="#br0" timeOffset="104559.3762">18256 5085,'0'0,"0"-25,-25 25,50-25,-25 50,25-25,-25 25,25 0,-25 0,0-1,25 26,-25-25,0 0,-25-1,25 1,25-25,-100-25</inkml:trace>
  <inkml:trace contextRef="#ctx0" brushRef="#br0" timeOffset="104819.5743">18331 5060,'0'-25,"24"25,1-24,0 24,0 0,0 0,-1 0,1 0,0 0,0 0,0 0,0 0,-25 24,0 1,-25 0,25 0,-25 0,25-1,0 1,-25 0,25 0,0 0,0-1,-25-24</inkml:trace>
  <inkml:trace contextRef="#ctx0" brushRef="#br0" timeOffset="104980.4948">18355 5159,'25'0,"0"0,0 0,-50-49,0 74</inkml:trace>
  <inkml:trace contextRef="#ctx0" brushRef="#br0" timeOffset="105091.585">18380 5234,'0'0,"25"0,0-25,0 25,-1 0,1-25</inkml:trace>
  <inkml:trace contextRef="#ctx0" brushRef="#br0" timeOffset="105307.6007">18058 5432,'0'0,"25"0,24 0,-24-25,25 25,-1-24,26 24,-26 0,1-25,24 25,-24-25,0 25,-1 0,-24-25,25 25,-26 0,1 0,0 0,-50 0,0 0,1 0</inkml:trace>
  <inkml:trace contextRef="#ctx0" brushRef="#br0" timeOffset="105467.5269">18306 5432,'0'25,"0"0,0 0,0-1,0 1,0 25,0-25,0-1,0 1,0 0,0 0</inkml:trace>
  <inkml:trace contextRef="#ctx0" brushRef="#br0" timeOffset="105743.6098">18380 5482,'0'-25,"25"0,0 25,0 0,24-25,-24 25,0 0,0 0,0 0,-1 0,1 0,0 0,-50 25,25 0,-25 0,25 0,-24-1,24 1,0 0,-25-25,25 25,0 0,0-1,-25 1</inkml:trace>
  <inkml:trace contextRef="#ctx0" brushRef="#br0" timeOffset="106495.7341">18380 5507,'25'0,"0"0,0 0,-1 0,1 0,0 24,-25 1,-25-25,25 25,-25 0,1 0,24-1,0-48,24-1,-24 0,25 0,0 0,-25-24,25 24,-25 0,25 0,-25 1,0-1,-25 25,0 0,25 25,0 24,-25-24,25 25,0-1,0 1,-25-25,25 24,0-24,0 0,0 0,0-1,-24 1,-1-25,0 0,25-25,-25 25,0 0,25-24,-24 24,-1-25,50 25,-1-25,1 25,0 0,25-25,-26 25,26-25,-25 25,0 0,0 0,-1 0,-24 25,-24 0,-1 0,0 0,-25-1,25 1,-24 0,24 0,0-25,-24 25,24 0,0-1,0-24,50 0,0 0,24 0,1-24,0 24,-1 0,1-25,-25 25,24-25,1 25,-25 0,24-25,-24 25,0 0,0 0,-25-25</inkml:trace>
  <inkml:trace contextRef="#ctx0" brushRef="#br0" timeOffset="107124.5908">19273 5135,'25'-25,"-50"50,25-1,-25-24,25 25,-24 0,-1 0,0 0,0-1,50 1,-25 0,-25 0,25 0,0-1,25-24,0 0,0 0,-1 0,1 25,-25 0,0 0,0 0,0-1,-25 1,25 25,-24-25,-1 24,25-24,-25 0,25 0,-25-25,0 24,50-24,-50-74,50 74,-25-25</inkml:trace>
  <inkml:trace contextRef="#ctx0" brushRef="#br0" timeOffset="107320.0415">19472 5234,'0'-25,"0"50,0 0,0 24,0-24,0 25,0-1,-25 26,25-26,0 1,0 24,0-49,-25 25,25-1,0-24,0 25,0-25,0-50,0 0,0-25</inkml:trace>
  <inkml:trace contextRef="#ctx0" brushRef="#br0" timeOffset="107612.1616">19596 5209,'25'-25,"-25"0,24 25,1 0,0 25,-25 0,0 0,-25-25,25 25,0-1,0 1,0 0,0 25,0-26,0 26,-25 0,25-1,0 1,0-25,0 24,0 1,0-25,0-1,0 1,0 0,0 0,0-50,-24 0,24 0</inkml:trace>
  <inkml:trace contextRef="#ctx0" brushRef="#br0" timeOffset="107887.8713">19496 5507,'25'-25,"0"25,-25-25,25 25,0 0,0 25,-25 0,-25-1,0 1,0 0,0-25,25 25,-25-25,25 25,-24-25,48 0,1 24,0-24,-25-24,25 24,0 0,0 0,-1 0,-48 24,-1 1,0-25,25 25,-25 0,0 0</inkml:trace>
  <inkml:trace contextRef="#ctx0" brushRef="#br0" timeOffset="108071.9129">19348 5879,'-25'0,"50"0,-75 25,25-1,50-24,0 0,24 0,-24 0,25 0,-25 0,24 0,1 0,0 0,-26 0,26 0,0 0,-26 0,26 0,-25 0,0 0,-25-24</inkml:trace>
  <inkml:trace contextRef="#ctx0" brushRef="#br0" timeOffset="108311.5647">20166 5135,'25'0,"0"0,0 0,-1 24,1-24,0 25,0 0,-25 0</inkml:trace>
  <inkml:trace contextRef="#ctx0" brushRef="#br0" timeOffset="108860.332">20042 5283,'0'25,"25"-25,-25 25,0 0,0 0,0-1,25 1,-25 0,0 25,0-1,0-24,0 0,0 0,-25-1,25 1,0 0,25-25,-25-25,0 0,0 1,25-1,-1 0,1 0,0 0,-25 1,25-1,0 0,-1 25,1 0,-25 25,0 0,-25-1,25 1,0 0,0-50,25 25,0-25,0 25,0-24,-1-1,1 25,0 0,0 0,0 0,-1 25,-24-1,-24 1,24 0,0 0,-25 0,0-1,0 1,0 0,1 0,-1-25,0 0,0 0,25-25,0 0,25 0,-25 1,25-1,0-25,-25 25,24 1</inkml:trace>
  <inkml:trace contextRef="#ctx0" brushRef="#br0" timeOffset="109079.5906">20811 5060,'-25'0,"50"-25,0 25,0 0,0 25,-1-25,1 0,0 0,-25 25,-25 0</inkml:trace>
  <inkml:trace contextRef="#ctx0" brushRef="#br0" timeOffset="109251.4333">20687 5333,'-25'0,"50"0,0 0,0 0,0 0,-1-25,26 25,-25 0,24-25,-24 25,25 0,-50-24,25 24,-1-25</inkml:trace>
  <inkml:trace contextRef="#ctx0" brushRef="#br0" timeOffset="109428.5407">20886 5184,'-25'0,"25"25,25 0,-25 24,0 1,0 0,0-1,0 1,0-1,0 1,0 24,-25-49,25 25,0-25,0-1,0 1,-25-50,25 1</inkml:trace>
  <inkml:trace contextRef="#ctx0" brushRef="#br0" timeOffset="109952.3357">20811 5383,'0'0,"0"24,-25 1,1 25,24-25,-25 24,25-24,0 0,25-25,-1-25,-24-25,50 26,-25-26,0 0,-1 26,26-26,-25 0,0 26,-1-26,1 25,0 0,-25 1,0-1,0 50,0-1,0 1,25 0,0-25,-1 25,1-25,0-25,0 25,24 0,-24 0,0 0,0-25,0 25,-1 25,-48 0,24 0,-25-25,0 24,0 1,-24 25,24-25,-25-1,25 1,-24 25,24-25,25-1,-25-24,25 25,25-25,0 0,0 0,-1 0,26-25,-25 1,24-1,1 25,0-25,-26 0,26 25,-25-25,0 25,-1-24,1-1,-25 0,0 0</inkml:trace>
  <inkml:trace contextRef="#ctx0" brushRef="#br0" timeOffset="110163.3463">21332 4961,'-25'25,"25"24,0-24,0 25,0 24,0-24,0 24,-25-24,25-1,-24 26,-1-26,0 26,25-26,-25 1,0-25,1 24,-1-24,25 0,-25-25,25 25,-25-50,25 0</inkml:trace>
  <inkml:trace contextRef="#ctx0" brushRef="#br0" timeOffset="110291.8007">21282 5631,'0'24,"25"-24,0 25,0 0,0 0,-1-25,1 25,0-25,0 0,0 24,-1-24</inkml:trace>
  <inkml:trace contextRef="#ctx0" brushRef="#br0" timeOffset="110463.8129">21878 5879,'-25'25,"25"-50,-25 25</inkml:trace>
  <inkml:trace contextRef="#ctx0" brushRef="#br0" timeOffset="730970.8746">9376 7714,'0'25,"0"0,0 0,0 24,0 1,0-1,0 1,0 0,0 24,0-24,-25-1,25-24,0 25,0-25,25-1,-25 1,0-50,0 1,0-1,0-25,0-24,0 24,25 1,-25-26,0 25,25 1,-25-1,0 25,25-24,-25 24,24 25,-24-25,25 25,-25 25,25-25,0 25,0-25,-1 25,-24-1,25 1,0 0,0 25,0-26,-1-24,1 25,-25 0,25 0,0-25</inkml:trace>
  <inkml:trace contextRef="#ctx0" brushRef="#br0" timeOffset="731366.8866">9947 7863,'0'0,"0"-25,-25 0,0 1,25-1,-25 0,0 25,1 25,24 0,-25-1,0 26,0 24,0-24,25 25,-24-26,24 1,0-1,0 1,0-25,0 0,0-1,24 1,-24-50,25 1,0-1,-25 0,25-25,0 1,-1-1,-24 1,25-1,-25 0,25 1,-25 24,0-25,0 25,25 25,-50 25,25 0,0 0,0 24,0 1,0 0,0-25,25 24,-25 1,0-25,0 24,25-24,-25 0,24-25,-24 25,25-25,-50-75</inkml:trace>
  <inkml:trace contextRef="#ctx0" brushRef="#br0" timeOffset="731711.3598">10145 7764,'0'25,"0"-1,0 1,0 25,-25-1,25 1,0 0,0-1,0 26,-24-26,48 1,-24-25,0 24,0-24,0-50,25-24,-25 24,25-25,-25 1,25-1,0-24,-25 24,24 0,1 26,-25-1,25 0,-25 0,25 50,-25 0,0 0,0-1,0 1,0 25,0 0,0-26,0 26,0-25,0 0,25-1,-25 1,0 0,24-25,1 0,0-25,0 0,0 1</inkml:trace>
  <inkml:trace contextRef="#ctx0" brushRef="#br0" timeOffset="732223.6519">10567 7491,'0'25,"-25"0,25 24,0 1,0-1,0 26,0-1,-25 1,25 24,0-25,0 1,0-26,0 26,-25-26,25-24,0 0,0 0,0 0,0-50,0 0,0 0,25-24,-25 24,0-25,0-24,25 24,-25 1,25 24,-25-25,25 25,-1 0,-24 1,25 24,0 0,0 0,-25 24,25-24,-25 25,24 0,-24 0,0 0,0 0,0-1,0 1,-24-25,24 25,-25-25,0 25,0-25,25 25,-25-25,1 0,-1 0,0 0,0 0,25 24,25 1,0 0,-25 0,25-25,-1 25,1-1,0-24,0 25,24-25,-24 0,-25-25,50 25,-25-24,-1-1</inkml:trace>
  <inkml:trace contextRef="#ctx0" brushRef="#br0" timeOffset="732443.8637">10988 7739,'0'0,"-24"0,-1 25,25 0,0 24,-25-24,25 49,0-24,0 0,25 24,-25-24,0-1,0 1,25 0,-25-26,24 1,1 0,0 0,0-25,0 0,-25-25,24 25,26-25</inkml:trace>
  <inkml:trace contextRef="#ctx0" brushRef="#br0" timeOffset="732699.1105">11584 7714,'-25'0,"0"0,25 25,-25 0,1 24,24 1,-25 0,0-1,0 26,0-1,1-24,-1 24,0-24,25 24,-25-49,25 25,0-26,0 1,0-50,0 1,25-1,-25-25,25 1,-25-1</inkml:trace>
  <inkml:trace contextRef="#ctx0" brushRef="#br0" timeOffset="732943.7475">11485 7813,'0'0,"24"-24,-24-1,0 0,25 0,-25 50,25 0,-25 0,25 24,-25-24,0 25,25-1,-25 1,0 0,24 24,-24-24,0-1,0 1,25-1,-25 1,0 0,0-26,0 1,0 0,0 0,-25-25,25-25,0 0,-24 0,24 1,-25-1,0-25</inkml:trace>
  <inkml:trace contextRef="#ctx0" brushRef="#br0" timeOffset="733095.9481">11410 8136,'-25'-25,"50"50,-50-25,50 0,0 0,0 0,0 0,-1 0,1 0,0-25,0 25,0-25,-1 25,1-24,0 24</inkml:trace>
  <inkml:trace contextRef="#ctx0" brushRef="#br0" timeOffset="733391.14">11832 7615,'25'0,"-1"25,-24 0,25-25,0 24,-25 26,25-25,0 24,-25-24,24 25,-24-1,0 1,25 0,-25-1,0 1,0-25,0 24,0 1,0 0,-25-1,25 1,-24-25,-1 24,0 1,0 24,-24-24,-1-1,0 1,1-25</inkml:trace>
  <inkml:trace contextRef="#ctx0" brushRef="#br0" timeOffset="739315.6189">8706 8062,'-24'-25,"48"25,1 0,0 0,0 0,0 0,24 0,-24 0,0 0,0 0,-1 0,1 0,0 0,0 0,0 0,0 0,-50 0,0 25,0-25,0 0</inkml:trace>
  <inkml:trace contextRef="#ctx0" brushRef="#br0" timeOffset="739579.6141">8706 8235,'25'0,"0"0,0-25,0 25,24 0,-24 0,0 0,0 0,24 0,-24 0,0 0,0 0,0 0,-1 0,-48 0</inkml:trace>
  <inkml:trace contextRef="#ctx0" brushRef="#br0" timeOffset="741570.6979">3621 7739,'0'-25,"0"50,0 0,-24 24,24 1,-25 0,0 24,0 1,0-1,1 0,-1 1,25-26,-25 1,25 0,-25-1,25-24,0 0,0 0,0-50,0 0,25-25,-25 26</inkml:trace>
  <inkml:trace contextRef="#ctx0" brushRef="#br0" timeOffset="741803.6223">3621 7813,'0'-24,"0"-1,25 25,0 25,-25-1,25 1,-25 0,25 25,0-1,-25 26,24-26,-24 1,25 24,-25-24,25 0,-25-1,25-24,-25 0,0 24,0-24,0 0,-25-25,25-25,-25 25,0-25</inkml:trace>
  <inkml:trace contextRef="#ctx0" brushRef="#br0" timeOffset="741950.8347">3497 8260,'25'0,"0"0,0-25,24 25,-24-25,25 25,-25 0,0-24,24 24,-24-25,0 25</inkml:trace>
  <inkml:trace contextRef="#ctx0" brushRef="#br0" timeOffset="742170.9819">4018 7838,'25'0,"0"0,0 25,0-25,-1 0,1 25,0-25,-25 25,25-25,-50 24</inkml:trace>
  <inkml:trace contextRef="#ctx0" brushRef="#br0" timeOffset="742891.507">3969 7987,'0'-25,"25"50,-25 0,24 0,-24 0,0-1,25 1,-25 0,0 0,0 24,0-24,0 0,0 0,0 0,0-1,0 1,0 0,0-50,0 0,0 1,0-1,0 0,0 0,0 0,0-24,25 24,-25 0,25 0,-25 1,25-1,-25 0,24 25,-24-25,25 25,0 25,-25 0,25 0,-25-1,0 1,0 0,0 0,0 0,-25 24,25-24,0 0,-25 0,25-50,25 0,-25 0,25 0,-25 1,25-1,-25 0,24 0,1 25,-25-25,25 25,0 0,0 0,-25 25,24-25,-24 25,25 0,-25 0,0-1,0 1,0 0,0 0,0 0,-25-1,25 1,-24 0,-1-25,25 25,-25-25,0 0,0 0,25-25,-24 25,24-25,0 0,24 1,-24-1,25 0,0 0,0 0,0 1,-1-1,1 0,0-25,0 26</inkml:trace>
  <inkml:trace contextRef="#ctx0" brushRef="#br0" timeOffset="743647.1784">4589 7789,'25'-25,"-1"25,1 0,0 0,0-25,0 25,-1 25,1-25,0 25,-25-1,-25 1,25 0,-25 0,1 0,-1 24,-25-24,25 0,25 0,-24-25,24 25,-25-1,50-48,-1 24,1-25,0 25,0-25,0 25,-1-25,1 25,0 0,0 0,0 25,-50 0,25 0,-25-1,25 1,-25 0,0 0,1 24,-1-24,0 0,0-25,25 25,-25-25,1 0,-1 0,25-25,-25 0,25 0,0 1,0-1,0 0,25 25,-25-25,25 25,-1 0,1 25,0-25,0 0,0 0,-1 0,1-25,0 25,0-25,0 1,0-1,-1 0,1 0,-25 0,25 0,-25 1,25-1,-25 0,0 0,0 0,0 50,0 0,0 0,0 24,0-24,0 0,0 25,-25-25,25-1,0 26,0-25,25-25,-25-25,0 0,25 0,-25 1,0-1,24 0</inkml:trace>
  <inkml:trace contextRef="#ctx0" brushRef="#br0" timeOffset="743855.398">5060 7764,'25'-99,"-50"198,75-174,-50 125,0-25,0 24,0 1,0 0,0-1,0 26,0-26,25 26,-25-26,0 26,0-26,0 1,0 0,0-1,0-24,0 0,-25-25,0-25,25 0,-25 0,0-24</inkml:trace>
  <inkml:trace contextRef="#ctx0" brushRef="#br0" timeOffset="744362.7397">5606 7739,'-25'-25,"25"0,-25 50,0 0,1 0,-1 0,0-1,-25 1,26 0,-1 0,0 0,0-25,25 24,-25-48,50-1,0 0,0 50,0 0,-1-1,1 1,-25 25,25 0,-25-1,0-24,0 49,0-49,0 25,0-1,0-24,0 0,0 0,25 0,-25-75,0 25</inkml:trace>
  <inkml:trace contextRef="#ctx0" brushRef="#br0" timeOffset="744707.4137">5556 7888,'25'-25,"0"25,0-25,-1 25,1 0,0-25,0 25,0 0,24 0,-24 0,0-24,25 24,-26 0,1 0,0 0,-25 24,25 1,-25 0,0 0,0 0,-25-1,25 26,0 0,0-25,-25 24,25 1,0-1,0 1,0 0,0-26,0 1,0 25,-25-50,25 25,0-1,-24-48,-1-1,0 0,0 0,0 0,0 1,1-26</inkml:trace>
  <inkml:trace contextRef="#ctx0" brushRef="#br0" timeOffset="745030.8645">5556 7962,'0'-25,"0"50,25 0,0 25,-25-25,0-1,25 26,-25-25,0 0,0-1,0 1,0 0,0-50,0 0,0 1,0-1,0-25,24 1,-24 24,25 0,-25 0,25 0,-25 0,25 25,0 0,-1 0,1 25,-25 0,25 0,-25 0,0 0,0-1,0 1,-25-25,25 25,-25 0,25 0,-24-1,-1-24,25 25,-25-25,0 0</inkml:trace>
  <inkml:trace contextRef="#ctx0" brushRef="#br0" timeOffset="745322.796">6102 7541,'-25'0,"50"24,-25 1,25 25,-25-25,0-1,25 1,-25 0,0 0,0 0,0-1,0 1,0 0,0-50,0 0</inkml:trace>
  <inkml:trace contextRef="#ctx0" brushRef="#br0" timeOffset="745562.93">6176 7541,'0'-25,"25"25,0 0,0 0,0 0,-1 0,1 0,0 0,0 0,0 0,-1 0,1 25,-25-1,0 1,0 0,0 0,-25 0,25-1,0 1,-24-25,24 25,0 0,0 0,0-1,-25-24,0 0</inkml:trace>
  <inkml:trace contextRef="#ctx0" brushRef="#br0" timeOffset="745746.5944">6176 7665,'0'-25,"25"25,0 0,0 0,0 0,-1 0,1 0,-50 25</inkml:trace>
  <inkml:trace contextRef="#ctx0" brushRef="#br0" timeOffset="745895.5271">6176 7764,'-24'0,"48"0,-24 25,25-25,0 0,0-25,0 25,-1 0,1 0,0 0,-50 0,0 0</inkml:trace>
  <inkml:trace contextRef="#ctx0" brushRef="#br0" timeOffset="746095.7883">5928 7962,'25'0,"0"-25,25 25,-26 0,26 0,0-24,-1 24,1-25,24 0,-24 25,-25 0,24-25,-24 25,0 0,0-25,-1 25,1 0,-50 0,1 0</inkml:trace>
  <inkml:trace contextRef="#ctx0" brushRef="#br0" timeOffset="746254.7635">6201 7937,'-25'0,"25"25,0 0,0 0,0 0,0 0,0-1,0 1,0 0,0 0,0 0,0-1</inkml:trace>
  <inkml:trace contextRef="#ctx0" brushRef="#br0" timeOffset="746530.8646">6226 7937,'0'-24,"25"24,0 0,-1 0,1 0,0 0,0 0,0 0,-1 0,1 0,0 0,0 0,0 0,-50 24,25 1,0 0,-25-25,25 25,0 0,-25-25,25 25,0-1,0 1,-25-25,1 25</inkml:trace>
  <inkml:trace contextRef="#ctx0" brushRef="#br0" timeOffset="747346.8779">6226 8037,'25'-25,"0"25,-1 0,1 0,0 0,0 0,-25 25,-25 0,0-1,25 1,-25 0,25 0,0-50,0 0,25 25,-25-25,0 1,25 24,-25-25,0 0,0 0,0 0,0 0,-25 25,25 25,0 0,0 0,0 0,0 24,0-24,-25 25,25-25,0-1,0 26,0-25,0 0,0-1,-24-24,-1-24,0 24,25-25,-25 25,0-25,25 0,25 25,0 0,0 0,0 0,-1 0,1-25,0 25,0 0,0 0,-1 0,1 0,-50 25,1 0,-1 0,25 0,-50-1,25 1,1 0,-1 0,0-25,0 25,0-1,1-24,24 25,-25 0,50-25,-25-25,24 25,1 0,25 0,-25 0,24-25,-24 25,25 0,-26-24,26 24,-25 0,24-25,-24 25,0 0,0 0,0 0,-25-25,0 0</inkml:trace>
  <inkml:trace contextRef="#ctx0" brushRef="#br0" timeOffset="748107.6223">6970 7665,'0'24,"-25"-24,25 25,-24 0,-1-25,0 25,25 0,-25-1,0-24,0 25,25 0,-24-25,24 25,0-50,24 25,1 0,0-25,0 25,0 0,0 0,-1 0,1 25,-25 0,0 0,0-1,0 1,-25 0,1 0,24 25,-25-26,0 1,0 0,50-25,0 25,0 0,-25-1,0 1,0 0,0 25,0-26,-25 1,25 0,0 0,0 0,0-50,0-25,0 25,25-24,-25 24</inkml:trace>
  <inkml:trace contextRef="#ctx0" brushRef="#br0" timeOffset="748306.9283">7069 7789,'25'-25,"0"25,-25 25,0-1,25 26,-25 0,0-1,-25 1,25 0,0-1,0 26,0-26,0 1,0-1,0 1,0-25,0 0,0-1,0-48,0-1,0 0,0-25,0 26,0-26</inkml:trace>
  <inkml:trace contextRef="#ctx0" brushRef="#br0" timeOffset="748587.5905">7193 7714,'0'0,"25"-25,-25 1,25 24,0 0,0 24,-25 1,24-25,-24 25,0 0,0 0,0 24,0-24,0 25,0-1,0-24,0 25,0-1,0-24,0 25,0-1,0-24,0 25,25-25,-25-1,0 1,0 0,0-50,-25 25,25-25,-24 1,24-1,-25 0</inkml:trace>
  <inkml:trace contextRef="#ctx0" brushRef="#br0" timeOffset="748739.5527">7094 8037,'25'0,"0"0,0-25,-1 25,1 0,0 0,0 0,-25 25,-25-25,25 25</inkml:trace>
  <inkml:trace contextRef="#ctx0" brushRef="#br0" timeOffset="748887.5806">7119 8186,'0'0,"25"0,0 0,-1 0,1 0,0 0,0 0,0 0,-1 0,-24 24,-24-24,24 25,-25-25,0 25</inkml:trace>
  <inkml:trace contextRef="#ctx0" brushRef="#br0" timeOffset="749079.3463">6995 8434,'0'24,"0"-48,0 73,25-49,0 0,-1-25,26 25,0 0,-1-24,1 24,-1-25,-24 25,25 0,-25 0,24 0,-24-25,0 25,0 0,-1 0,-48 0,-1 0,0 0</inkml:trace>
  <inkml:trace contextRef="#ctx0" brushRef="#br0" timeOffset="750506.8211">7615 7714,'25'0,"-25"25,25-25,-1 0,1 25,0-25,0 25,0-25,-1 0,-24 24,25-24,0 0,-25 25,-25-25</inkml:trace>
  <inkml:trace contextRef="#ctx0" brushRef="#br0" timeOffset="751155.321">7615 7913,'-25'-25,"50"50,-25-1,0 1,25 0,-25 0,0 0,0 0,0-1,0 1,0 0,0 0,0 0,0-1,0 1,0 0,0-50,0 0,0 1,0-1,0-25,25 25,-25 1,24-26,1 25,0 0,-25 0,25 1,0-1,-1 25,1 25,-25-1,0 1,25 0,-25 0,-25 0,25 24,0-24,0 0,-25 0,25 0,0-50,25 0,-25 0,25 0,-25 1,25-1,0 25,-25-25,24 25,1 0,0 0,-25 25,25-25,-25 25,0-1,0 1,0 0,0 0,-25 0,25-1,-25 1,25 0,-25 0,1 0,-1-25,25 24,-25-24,25 25,-25-50,0 1,25-1,25 0,-25 0,25 0,-25 1,25-1,0 0,-1 0,1 25,0-25,0 1,0 24,-25-25</inkml:trace>
  <inkml:trace contextRef="#ctx0" brushRef="#br0" timeOffset="752195.8057">6424 8880,'25'0,"-25"25,25-25,0 0,0 0,-1 25,26-25,-25 0,0 0,-1 0,1 24,-50 1,1-25,24 25,-25 0,0 0</inkml:trace>
  <inkml:trace contextRef="#ctx0" brushRef="#br0" timeOffset="752574.7549">6350 9227,'0'0,"-25"0,50 0,0 0,0 0,-1-24,26 24,-25-25,24 0,-24 25,0 0,25-25,-26 25,1 0,0 0,-25-25,-25 25,0 0,1 0,-1-24,0-1,25 0,-25 25,25-25,-25 50,25 0,0 24,0-24,0 25,0-1,25 1,-25 0,0-1,0 1,0 24,0-24,0-1,0-24,0 25,0-25,0-50,0 0,0 0,0 0,25-24</inkml:trace>
  <inkml:trace contextRef="#ctx0" brushRef="#br0" timeOffset="753143.0023">6548 9252,'0'-25,"0"50,-24-25,24 25,-25 0,25 0,0 24,-25 1,25-25,0 24,0-24,0 0,25-25,-25-25,25 0,-1-24,1 24,0-25,0-24,-25 24,25 1,-1-1,1 0,0-24,0 24,0 25,-25-24,24 24,-24 50,0 0,-24-1,24 1,0 0,0 0,0 0,24-25,1 0,0 0,0 0,0 0,0-25,-1 25,1 0,-25-25,25 25,0 0,0 0,-50 25,0-25,25 25,-25 0,0-1,1 1,-1 25,0-25,0-1,0 26,0-25,1 0,-1-1,0-24,25 25,25-25,0-25,-1 25,1-24,0-1,25 0,-25 0,24 0,-24 1,25 24,-26-25,1 0,0 25,-25-25,25 25,-25-25,-25 25,25-24,-25 24,0 0</inkml:trace>
  <inkml:trace contextRef="#ctx0" brushRef="#br0" timeOffset="753314.6009">6921 8830,'0'25,"24"0,-24 25,0-1,0 1,0 0,0 24,-24-24,24 24,0-24,-25 24,0-24,25-1,-25 1,0-1,25-24,-25 0,25 0,-24-25,24-25</inkml:trace>
  <inkml:trace contextRef="#ctx0" brushRef="#br0" timeOffset="753467.7689">6970 9376,'25'0,"0"0,24 25,-24-25,0 25,0-25,24 0,-24 25,0-25,0 24,0-24,-1 25,1-25,-50 0,25-25</inkml:trace>
  <inkml:trace contextRef="#ctx0" brushRef="#br0" timeOffset="762303.3324">12576 8062,'0'-25,"25"0,0 25,-1 0,1-25,0 25,25 0,-26 0,1 0,0 0,0 0,0 0,24 0,-24 0,0 0,0 0,-1 0,1-25,0 25,0 0,-25 25,-25-25,-49-25,49 25</inkml:trace>
  <inkml:trace contextRef="#ctx0" brushRef="#br0" timeOffset="762871.3795">12601 8210,'-25'0,"50"0,0 0,-1 0,26 0,-25 0,24-24,1 24,-25 0,24 0,-24 0,25 0,-25 24,-1-24,26 0,-25-24,0 24,-1 0,1 24,0-24,0 0,0 0,-25-24,25 24,-50 24,0-24</inkml:trace>
  <inkml:trace contextRef="#ctx0" brushRef="#br0" timeOffset="763655.5777">13717 7714,'0'25,"0"25,0-1,0 1,0 24,0-24,0 0,0-1,0 26,0-51,0 26,0-25,0 0,0-50,0 0,0 0,0-24,0 24,0-25,0 1,0 24,0-25,25 25,-25-24,0 24,0 0,25 0,-1 25,-24-25,25 25,0 0,0 0,0 0,-1 0,1 0,0 25,0 0,0-25,-1 25,-24 0,25-1,0-24,0 25,0 0</inkml:trace>
  <inkml:trace contextRef="#ctx0" brushRef="#br0" timeOffset="764003.0677">14312 7838,'0'0,"0"-25,-25 25,25-24,-24-1,-1 25,0 0,0 0,0 25,25-1,-24 1,-1 25,0-1,25 1,-25 0,25-25,0 24,0-24,0 0,25 0,0-50,0 25,-25-25,24 0,1-24,0 24,-25 0,25-25,0 25,-25 1,24-1,-24 0,0 0,0 0,0 50,0 0,0 25,0-26,25 1,-25 25,0-25,0 0,25 24,0-24,0 0,0-50,-1 25</inkml:trace>
  <inkml:trace contextRef="#ctx0" brushRef="#br0" timeOffset="764363.6991">14536 7739,'0'25,"0"0,0-1,0 26,0-25,-25 24,25 1,0 0,0-1,0 1,0 0,0-26,0 1,0 0,0-50,0 0,25 1,-25-26,0 0,24 26,1-26,-25 0,25 1,0-1,0 25,-25 0,24 1,-24-1,25 50,-25-1,0 1,0 25,0-25,0 24,-25-24,25 25,0-25,0-1,25 1,-25 0,0 0,0 0,25-1,0-24,0 0,-1 0,1-24</inkml:trace>
  <inkml:trace contextRef="#ctx0" brushRef="#br0" timeOffset="764914.84">15056 7342,'0'25,"0"0,0 0,0 49,0-24,-24 24,24 0,0 26,0-26,-25 0,25 26,-25-26,25-24,0-1,0 1,0-25,0 0,0-50,0 0,0 0,0 0,0-24,25-1,-25 1,0-1,25 0,-25 1,24 24,1 0,0 0,0 0,0 25,-1 0,1 25,0 0,-25 0,0 0,0-1,0 1,0 0,-25-25,25 25,-25-25,25 25,-24 0,-1-25,0 24,0-24,0 0,1 25,-1-25,0 0,50 25,-25 0,25 0,-1-1,1 1,0 0,0-25,0 25,-1-25,1-25,0 25,0-25,24 25,-24-25,0-24,25 24</inkml:trace>
  <inkml:trace contextRef="#ctx0" brushRef="#br0" timeOffset="765118.9964">15553 7541,'0'0,"-25"24,0-24,25 25,-25 0,0 0,25 24,-24 1,24 0,0 24,0-24,0 24,0-24,24-1,-24 1,25-25,0 0,-25-1,25-24,0 0,24 0,-24 0,0-24,24-1,-24 0</inkml:trace>
  <inkml:trace contextRef="#ctx0" brushRef="#br0" timeOffset="765351.7792">15949 7565,'0'-24,"-24"48,24 1,-25 0,25 25,-25-1,0 26,0-1,1-24,24 24,-25-24,25 24,-25-24,25-1,-25-24,25 0,0 0,25-50,-25 0,0 0,25-24,-25 24,25-25</inkml:trace>
  <inkml:trace contextRef="#ctx0" brushRef="#br0" timeOffset="765595.1786">15974 7565,'0'0,"25"-24,-25-1,25 50,-25-1,0 1,25 0,-25 0,24 24,-24 1,0 24,25-24,-25 0,0 24,0-24,0-1,25-24,-25 25,0-1,0-24,0 0,0 0,-25-25,0-25,1 0,24 0,-25 1</inkml:trace>
  <inkml:trace contextRef="#ctx0" brushRef="#br0" timeOffset="765719.5401">15825 7987,'-24'0,"48"0,-24-25,25 25,0 0,0 0,0-25,-1 25,26 0,-25 0,24-24,-49-1,50 0</inkml:trace>
  <inkml:trace contextRef="#ctx0" brushRef="#br0" timeOffset="765958.9945">16197 7491,'25'25,"0"-25,0 0,0 0,-1 0,1 0,0 0,0 0,0 0,0 0,-1 0,-24-25</inkml:trace>
  <inkml:trace contextRef="#ctx0" brushRef="#br0" timeOffset="766122.9942">16346 7516,'0'25,"0"-1,0 1,0 0,0 0,0 24,0-24,0 25,0-25,0 24,0-24,0 0,0 0,0-1,-25-73</inkml:trace>
  <inkml:trace contextRef="#ctx0" brushRef="#br0" timeOffset="766503.0457">16743 7392,'25'25,"0"-25,-25 24,25 1,-1 0,1 25,0-26,0 26,-25 0,25-1,-25 1,0-1,0 1,0 0,-25-1,25 1,-25 0,25-1,-25-24,0 25,1-1,-26 1,25-1,-24-24</inkml:trace>
  <inkml:trace contextRef="#ctx0" brushRef="#br0" timeOffset="771071.3619">17165 7813,'0'-24,"25"24,-1 0,1 0,0 0,0 24,0-24,-1 0,1-24,0 24,0 0,0 0,-1 0,-24 24,-24-24,-1 25</inkml:trace>
  <inkml:trace contextRef="#ctx0" brushRef="#br0" timeOffset="771270.7749">17140 8037,'25'0,"0"0,-1 0,1-25,0 25,0 0,0 0,24-25,-24 25,0 0,0 0,-1 0,1 0,0 0,0 0</inkml:trace>
  <inkml:trace contextRef="#ctx0" brushRef="#br0" timeOffset="771578.9943">18008 7491,'0'0,"25"-25,-25 0,0 1,0 48,0 1,0 0,-25 25,25 24,-25-24,1 24,-1 0,0 1,0-26,0 1,1 0,-1-1,25 1,0-25,0 0,0-50,25 0,-25-25</inkml:trace>
  <inkml:trace contextRef="#ctx0" brushRef="#br0" timeOffset="771838.8374">18058 7417,'25'0,"-1"24,-24 1,25 0,-25 0,25 24,0 1,-25 0,25-1,-25 1,0-1,24 26,-24-26,0 1,25 0,-25-1,0 1,0-25,0 24,0-24,0 0,-25-50,1 0,-1 25</inkml:trace>
  <inkml:trace contextRef="#ctx0" brushRef="#br0" timeOffset="771983.3171">17909 7962,'0'-25,"25"25,0 0,24 0,-24 0,0 0,24-24,-24 24,25-25,-25 25,-50-75,50 51</inkml:trace>
  <inkml:trace contextRef="#ctx0" brushRef="#br0" timeOffset="772215.6664">18281 7317,'25'0,"0"0,-1 0,1 25,0-25,25 0,-26 0,1 0,0 0,0 0,0 0,0 25,-50-25</inkml:trace>
  <inkml:trace contextRef="#ctx0" brushRef="#br0" timeOffset="772423.0557">18455 7392,'-25'25,"25"-1,0 1,0 0,0 25,0-1,0-24,0 25,0-1,0 1,0-25,0 24,0-24,0 0,0 0,0-50</inkml:trace>
  <inkml:trace contextRef="#ctx0" brushRef="#br0" timeOffset="772811.5225">18852 7441,'24'0,"1"25,0-25,0 25,0-25,-1 0,1 25,0 0,0-25,-25 24,-25-24,0 0</inkml:trace>
  <inkml:trace contextRef="#ctx0" brushRef="#br0" timeOffset="773630.8388">18827 7590,'0'25,"25"0,-25 0,0-1,24 1,-24 0,0 0,0 24,0-24,0 0,-24 25,24-26,0 1,0 25,0-25,0 0,0-1,0 1,0-50,0 1,0-1,0 0,0 0,24 0,-24 0,0 1,25-26,-25 25,25 0,-25-24,25 24,0 0,-25 0,24 1,-24-1,25 25,0 0,0 0,0 25,-25-1,0 1,24 0,-24 25,-24-26,24 1,0 0,0 0,-25 0,25-1,-25 1,0 0,25-50,0 0,0 1,25-1,-25 0,25 0,-25 0,25 1,-1-1,1 0,0 25,0-25,0 25,-1 25,1-25,0 25,0-25,-25 25,0-1,0 1,0 0,0 0,-25-25,25 25,-25-1,0 1,1 0,24 0,-25 0,0-25,0 25,0-25,25-25,0 0,0 0,0 0,25 0,-25 1,25-1,0 0,0 0,-75-49,75 49</inkml:trace>
  <inkml:trace contextRef="#ctx0" brushRef="#br0" timeOffset="774459.2541">19472 7466,'24'0,"1"0,0 0,0 0,0 0,0 0,-1 0,1 0,0 0,0 0,-25 25,-25 0,25 0,-25-1,0 1,1 0,-26 25,25-26,0 1,0 25,1-25,24-1,0 1,0-50,24 25,1 0,-25-24,25 24,0-25,0 0,0 25,24 0,-24-25,0 25,0 25,-25 0,0 0,0-1,-25 1,0 0,25 0,-25 0,0 24,1-24,-26 0,25 0,0 0,25-1,-25-24,1 25,-1-50,0 1,25-1,0 0,0 0,0 0,0 0,25 25,0 0,-1 0,-24 25,25-25,25 0,-25 0,0 0,-1 0,1-25,0 25,25-24,-26-1,1 0,0 0,0 0,0-24,-25 24,24 0,-24-24,25 24,-25 0,0 0,0 0,0 50,0 0,0 25,0-1,0-24,0 25,-25-1,25-24,0 25,0-26,0 1,25-25,-25-25,0 1,25-1,-25 0</inkml:trace>
  <inkml:trace contextRef="#ctx0" brushRef="#br0" timeOffset="774723.8688">20067 7392,'0'-25,"0"50,25 0,-25-1,0 1,0 25,0-1,0 1,0 0,0-1,0 26,0-26,0 26,0-26,0 1,0 24,25-24,-25 0,0-26,0 1,-25 0,25 0,0 0,-25-25,0-25,0 25,1-25,-1 0,-25 0</inkml:trace>
  <inkml:trace contextRef="#ctx0" brushRef="#br0" timeOffset="775887.974">20637 7417,'-24'24,"24"1,-25-25,0 25,25 0,-25 0,0-1,-24 1,24 0,0 0,0 0,1-1,-1 1,0-25,25-25,0 1,25-1,-25 0,25 0,-1 0,-24 1,25 24,0 0,-25 24,25 1,-25 0,0 0,0 24,25-24,-25 25,0-1,0 1,-25 0,25-1,0 1,0-25,0 0,0-1,0 1,25-74</inkml:trace>
  <inkml:trace contextRef="#ctx0" brushRef="#br0" timeOffset="776223.6021">20613 7640,'0'-25,"24"0,1 25,0-25,25 25,-25 0,-1-24,1 24,25 0,-25 0,-1 0,1 0,0 0,0 0,-25 24,25-24,-25 25,0 0,0 0,0 0,0 24,0-24,0 25,0-26,-25 26,25 0,0-26,0 26,0 0,0-25,-25 24,25-24,0 0,0 0,0-1,-25-24,0-24,1-1,-1 0,0 0,0 0</inkml:trace>
  <inkml:trace contextRef="#ctx0" brushRef="#br0" timeOffset="776594.7599">20613 7665,'0'24,"0"1,24 25,-24-25,0 24,0-24,0 0,25 24,-25-24,0 0,0 0,0-50,0 0,0 0,0-24,0 24,25 0,-25-24,25 24,-25 0,25 0,0 25,-25-25,24 25,1 25,0-25,-25 25,25-25,-25 25,0 0,25-1,-25 1,0 0,-25-25,25 25,0 0,-25-25,25 24,-25 1,0-25,1 25,-1-25,0 0,25-25</inkml:trace>
  <inkml:trace contextRef="#ctx0" brushRef="#br0" timeOffset="776862.8283">21282 7193,'25'25,"-25"0,25 0,-25 0,0 24,0-24,0 0,0 0,0-1,0 1,0 0,0 0</inkml:trace>
  <inkml:trace contextRef="#ctx0" brushRef="#br0" timeOffset="777134.9835">21357 7293,'0'-25,"0"0,25 25,-25-25,24 25,-24-25,25 25,0 0,0 0,0 0,-1 0,1 0,0 0,0 0,-25 25,0 0,0 0,0 0,0-1,0 1,-25-25,25 25,0 0,0 0,-25-1,25 1,0 0,-25-25</inkml:trace>
  <inkml:trace contextRef="#ctx0" brushRef="#br0" timeOffset="777303.5747">21382 7367,'24'0,"1"0,-25-25,25 25,0 0,0 0,-1 0,-24 25,-24-25,24 25</inkml:trace>
  <inkml:trace contextRef="#ctx0" brushRef="#br0" timeOffset="777434.939">21431 7441,'0'0,"25"0,0 0,0 0,-1 0,1 0,0-24,0 24,-50 24</inkml:trace>
  <inkml:trace contextRef="#ctx0" brushRef="#br0" timeOffset="777666.8332">21134 7615,'-25'0,"50"0,-1 0,1 0,25-25,-1 25,1-25,24 25,-24-24,0 24,-1 0,1 0,-25 0,24 0,-24 0,0 0,0 0,0 0,-1 0,-48 0,-1 0,0 0</inkml:trace>
  <inkml:trace contextRef="#ctx0" brushRef="#br0" timeOffset="777830.7882">21406 7640,'-24'0,"24"25,0-1,0 1,0 0,0 25,0-26,0 1,0 0,0 0,-25 0,25-1,0 1</inkml:trace>
  <inkml:trace contextRef="#ctx0" brushRef="#br0" timeOffset="778099.0989">21406 7714,'0'-25,"25"1,0 24,0-25,0 25,-1 0,1 0,0 0,0 0,0 0,-1 0,1 0,0 0,-25 25,0-1,-25-24,25 25,0 0,-25 0,25 0,-24-25,24 24,0 1,-25 0,0 0,25 0,-25-25,0 0</inkml:trace>
  <inkml:trace contextRef="#ctx0" brushRef="#br0" timeOffset="778594.8358">21382 7789,'24'0,"-24"-25,25 25,0 0,0 0,0 0,-1 0,1 0,0 0,-25 25,-25-1,0 1,1-25,-1 25,0 0,0 0,0-25,25 24,-24-24,48 0,1-24,0 24,0 0,0-25,-1 25,1-25,0 0,0 0,-25 1,-25-1,25 0,-25 25,25-25,-25 0,25 1,-24-1,24 50,0-1,-25 1,25 25,0-1,0-24,0 25,0-25,0 24,-25-24,25 0,0 25,0-26,0 1,-25-25,0-25</inkml:trace>
  <inkml:trace contextRef="#ctx0" brushRef="#br0" timeOffset="778999.0909">21357 8012,'-25'-25,"50"50,-75-50,75 25,0 0,0-25,-1 25,26 0,-25 0,0-25,24 25,-24 0,0 0,0 0,-1 0,-48 25,-1 0,0 0,0 0,-24-25,24 25,0-1,-25 1,26-25,-1 25,0-25,0 25,0-25,1 0,24 25,24-50,1 25,25 0,-25-25,24 25,1-25,-25 25,24 0,-24 0,25 0,-26-25,26 25,-25 0,0 25,0-25</inkml:trace>
  <inkml:trace contextRef="#ctx0" brushRef="#br0" timeOffset="779955.6262">22200 7417,'25'-25,"-50"50,25-1,-25-24,1 25,-1 0,0 0,0-25,25 25,-25-25,1 24,48-24,1 0,0 0,0 0,0 0,-1 0,-24 25,25-25,-25 25,0 0,-25 0,1-1,-1 1,0 0,0 0,0 0,1-1,-1-24,25 25,-25-25,50-25,0 1,-1 24,1 0,0 0,0 24,0-24,-25 25,24 0,-24 0,25 0,-25-1,0 26,-25-25,25 0,0 0,-24-1,24 1,-25 0,25 0,-25-25,25-25,0 0,-25-24,50 24</inkml:trace>
  <inkml:trace contextRef="#ctx0" brushRef="#br0" timeOffset="780155.3042">22399 7466,'24'0,"-24"25,0 0,25 0,-25 24,-25-24,25 25,0-1,0 1,-24 24,24-24,0-1,0 1,-25 0,25-25,0-1,0 1,25-50,-25-24</inkml:trace>
  <inkml:trace contextRef="#ctx0" brushRef="#br0" timeOffset="780423.7145">22547 7417,'25'-25,"0"25,0 0,-25 25,0-1,0 1,0 0,0 0,0 0,0 24,0-24,0 25,0-1,0 1,-25-1,25 1,0 0,0-1,0-24,0 25,0-25,0-1,0 1,0 0,0-50,-25 0,25 1</inkml:trace>
  <inkml:trace contextRef="#ctx0" brushRef="#br0" timeOffset="780571.0432">22423 7739,'25'0,"0"0,0 0,0 0,-1 0,1 0,0 0,-25 25</inkml:trace>
  <inkml:trace contextRef="#ctx0" brushRef="#br0" timeOffset="780714.8337">22374 7913,'25'0,"-1"0,1 0,0 0,0 0,0-25,-1 25,1 0,0 0</inkml:trace>
  <inkml:trace contextRef="#ctx0" brushRef="#br0" timeOffset="780966.53">22175 8210,'25'0,"0"0,0 0,24 0,1 0,0-24,-1 24,1 0,-1 0,-24-25,25 25,-25 0,-1 0,1 0,0 0</inkml:trace>
  <inkml:trace contextRef="#ctx0" brushRef="#br0" timeOffset="785519.042">23044 7367,'24'0,"1"0,-25 25,25-25,0 25,0-25,-1 0,-24 24,25-24,0 0,0 25,-50-25</inkml:trace>
  <inkml:trace contextRef="#ctx0" brushRef="#br0" timeOffset="786346.8375">22969 7565,'0'25,"0"0,25 0,-25 0,0-1,0 1,0 0,0 0,0 0,0-1,0 1,0 0,0 0,0 0,0-1,0-48,0-1,0 0,25 0,-25 0,0 1,25-26,-25 25,24 0,1 1,0-1,0 0,0 0,-1 25,-24-25,25 25,0 25,-25 0,0 0,0 0,0-1,0 26,0-25,0 0,-25-1,25 1,-25 0,25-50,0 0,25 1,-25-1,25 0,0 0,-25 0,25 25,-25-24,24 24,1-25,0 25,0 0,0 0,-1 0,-24 25,25-25,-25 24,25 1,-25 0,0 0,0 0,0-1,0 1,-25-25,0 25,25 0,-24 0,-1-1,0-24,0 25,0-25,25 25,-24-25,-1-25,25 0,0 1,0-1,0 0,25 0,-1 0,1 1,0 24,0-25,0 25,-1-25,1 0</inkml:trace>
  <inkml:trace contextRef="#ctx0" brushRef="#br0" timeOffset="786571.626">23738 7293,'25'0,"0"0,-25 24,24-24,1 0,0 25,0 0,0-25,0 25,-25 0,-25-1,0-24,0 25,0 0</inkml:trace>
  <inkml:trace contextRef="#ctx0" brushRef="#br0" timeOffset="786743.5236">23589 7615,'-25'0,"50"0,-25 0,25 0,0 0,24-25,-24 25,25 0,-1 0,1-25,-25 25,25 0,-26 0,1 0,0 0,-25-24,-25 24,0 0,1 0</inkml:trace>
  <inkml:trace contextRef="#ctx0" brushRef="#br0" timeOffset="786923.0522">23812 7441,'0'25,"0"0,25 25,-25-26,0 26,-25 0,25 24,0-24,-24 24,24 0,0-24,-25 25,25-26,0 1,0-1,0-24,0 0,0-50,-50-49,75 49</inkml:trace>
  <inkml:trace contextRef="#ctx0" brushRef="#br0" timeOffset="787334.8237">23812 7689,'0'25,"-24"0,24 25,-25-26,0 26,0 0,0-1,1-24,24 0,0 0,-25 0,50-25,-25-25,24 0,1 0,25 0,-25-24,-1-1,26 0,-25 1,0-1,24 1,-24-1,0 0,0 1,0 24,-25 50,-25-25,25 25,-25-1,25 1,0 0,0 0,25-25,0 0,-1 0,1 0,0 0,0-25,0 25,24 0,-24-25,0 25,0 0,-1-25,-24 50,-24-25,-1 25,0 0,-25 0,26-25,-26 49</inkml:trace>
  <inkml:trace contextRef="#ctx0" brushRef="#br0" timeOffset="787471.4897">23986 7838,'0'0,"-25"25,50-25,0 0,0-25,0 25,-1-25,26 1,-25 24,0-25,-1 25,26-25,-50 0,25 25,-25-25,25 1,-25-1</inkml:trace>
  <inkml:trace contextRef="#ctx0" brushRef="#br0" timeOffset="787642.9515">24234 7392,'0'25,"-25"24,25 1,0-1,-24 1,24 24,-25-24,0 0,0 24,25-24,-25-26,1 26,-1 0,0-1,0 1,0-25,25 0,-24-25,-1 0</inkml:trace>
  <inkml:trace contextRef="#ctx0" brushRef="#br0" timeOffset="787799.6467">24160 7962,'0'0,"25"25,-1-25,1 25,0 0,0 24,0-24,-1 0,1 0,0 0,0-1,0 1,-1-25,-24 25,0-50,-24 25</inkml:trace>
  <inkml:trace contextRef="#ctx0" brushRef="#br0" timeOffset="788618.8224">16917 9351,'25'0,"-1"0,1 0,0 0,25-24,-26 24,26 0,-25 0,0 0,-1 0,1 0,0-25,0 25,0 0,-50 25</inkml:trace>
  <inkml:trace contextRef="#ctx0" brushRef="#br0" timeOffset="788798.9094">16892 9599,'25'-24,"0"24,-1 0,1 0,0-25,25 25,-1 0,1 0,-1-25,1 25,-25 0,24 0,1 0,-25 0,0 0,24 0</inkml:trace>
  <inkml:trace contextRef="#ctx0" brushRef="#br0" timeOffset="789098.9601">17959 8930,'-25'0,"25"49,-25-24,0 0,0 49,1-24,-1 24,0-24,0 24,0 1,1-1,-1-24,0-1,25 1,-25 0,25-26,0 1,25-50,-25 1,0-1</inkml:trace>
  <inkml:trace contextRef="#ctx0" brushRef="#br0" timeOffset="789347.5813">17884 8979,'0'-25,"25"25,-25 25,0 0,25 0,-25 0,25 0,-25 24,24 1,-24-1,25 1,-25 0,25 24,-25-24,25-1,-25 26,0-26,25 1,-25-25,0 24,0-24,0 0,0 0,-25-25,0-25,0 0,25 0</inkml:trace>
  <inkml:trace contextRef="#ctx0" brushRef="#br0" timeOffset="789507.2686">17735 9500,'-24'0,"48"0,1 0,0 0,0 0,24 0,-24-25,25 25,-25 0,24 0,-24 0,0 0,0 0,-1 0</inkml:trace>
  <inkml:trace contextRef="#ctx0" brushRef="#br0" timeOffset="789822.8186">18331 9029,'24'-25,"1"25,-25 25,25-25,0 0,0 0,-1 25,1-25,0 25,-50-1</inkml:trace>
  <inkml:trace contextRef="#ctx0" brushRef="#br0" timeOffset="790527.2527">18331 9128,'0'25,"24"0,-24 0,0-1,25 26,-25-25,0 24,0-24,0 25,0-25,0 24,0-24,0 0,0 0,0-1,0-48,0-1,0 0,0 0,0 0,0 1,25-1,-25 0,0 0,25 0,-25-24,25 24,-1 0,-24 0,25 25,0-24,-25-1,25 25,-25-25,25 25,0 25,-1 0,-24-1,0 26,0-25,-24 0,24-1,-25 1,25 25,-25-25,25-1,0-48,25-1,0 0,-25-25,24 26,1-1,0 25,0-25,0 0,-1 25,1 0,-25 25,25-25,-25 25,25 0,-25-1,0 1,0 0,0 0,-25 0,25-1,-25-24,0 25,1 0,24 0,-25-25,0 25,0-25,0 0,1-25,24 0,24 0,-24 0,25 1,0-1,0 0,0 0,-1 0,1 1</inkml:trace>
  <inkml:trace contextRef="#ctx0" brushRef="#br0" timeOffset="791126.8177">19149 8855,'0'25,"0"0,0 0,-25-25,25 24,-24 1,24 0,-25 0,0 0,0 0,25-1,-25-24,25 25,0-50,25 25,0-24,0-1,0 0,-1 25,26 0,-25-25,0 25,-1 25,-24 0,-24 0,-1-1,0 1,0 25,0-25,1 24,-1-24,0 0,0 0,50-25,0 0,0-25,-1 25,1 0,0 0,0 25,0-1,-25 1,0 0,-25-25,25 25,0 0,-25-1,25 1,-25 0,25 0,-25-25,25-25,0 0</inkml:trace>
  <inkml:trace contextRef="#ctx0" brushRef="#br0" timeOffset="791311.4089">19348 8905,'24'-25,"1"25,-25 25,25-25,0 0,0 0,-1 25,1-25,0 0,-25 24,25-24,0 25,-50 0,0-25,0 25</inkml:trace>
  <inkml:trace contextRef="#ctx0" brushRef="#br0" timeOffset="791675.04">19323 9178,'25'0,"-1"0,1 0,0-25,0 25,0 0,-1-25,26 25,-25-25,25 25,-26 0,1-24,0 24,0 0,-50 24,0-24,0 25,1-25,-1 0,0 0,25 25,-25-25,25 25,0 0,25-1,-25 1,0 25,0-1,0 1,0 0,0-26,0 26,0 0,0-26,0 26,0-25,0 0,-25-25,0-25,0 25,1-25,-1 25,0-50,0 26,-24-1</inkml:trace>
  <inkml:trace contextRef="#ctx0" brushRef="#br0" timeOffset="792195.2143">20092 8830,'-25'0,"0"25,0-25,1 25,-1 25,-25-26,1 26,24-25,0 0,0 0,0-1,50-48,0-1,0 0,0 0,-1 0,1 25,-25 25,25 0,-25 0,25 24,-25-24,0 25,0-1,0 1,0 0,0-1,-25 1,25-25,0 24,0-24,0 0,25-50,-25 0,0 0</inkml:trace>
  <inkml:trace contextRef="#ctx0" brushRef="#br0" timeOffset="792531.0933">20067 9103,'0'0,"0"-24,0-1,25 25,-25-25,25 25,-1 0,1-25,0 25,25-25,-26 25,26-25,-25 25,24 0,-24 0,0 0,0 0,0 0,-25 25,24-25,-24 25,0 0,0 0,0 24,0-24,0 0,0 25,-24-26,24 26,0 0,0 24,-25-49,25 24,0 1,0-25,0 0,0-1,0 1,0 0,-25-25,25-25,-25 0,0 1,1-1,-1-25,0 25,0-24</inkml:trace>
  <inkml:trace contextRef="#ctx0" brushRef="#br0" timeOffset="792859.2406">20117 9103,'0'0,"0"-24,0 48,0 1,24 25,-24-25,0-1,25 26,-25-25,0 0,0-1,0 1,0 0,0-50,0-24,0 24,0 0,25-25,-25 26,0-1,25 0,0 0,-25 0,24 25,1 0,0 0,-25 25,25-25,-25 25,25 0,-25 0,0-1,0 1,0 0,0 0,-25 0,25-1,-25-24,0 25,0 0,1-25,-1-25</inkml:trace>
  <inkml:trace contextRef="#ctx0" brushRef="#br0" timeOffset="793127.6002">20662 8706,'25'0,"-25"25,25-25,-25 25,25 0,0 0,-25-1,24 1,-24 0,0 0,0 0,-24-50,-1-25,25 25</inkml:trace>
  <inkml:trace contextRef="#ctx0" brushRef="#br0" timeOffset="793367.0592">20737 8731,'49'-74,"-98"148,123-148,-49 74,0 0,0 0,-1 0,1 0,0 0,0 0,0 0,-1 0,-24 25,25-25,-25 24,-25 1,25 0,0 0,-24-25,24 25,0-1,-25 1,25 0,-25-25,25 25,-25 0,0-25</inkml:trace>
  <inkml:trace contextRef="#ctx0" brushRef="#br0" timeOffset="793510.9319">20811 8806,'25'0,"0"-25,0 25,-1 0</inkml:trace>
  <inkml:trace contextRef="#ctx0" brushRef="#br0" timeOffset="793658.7561">20762 8905,'24'0,"1"0,25-25,-25 25,-1 0,26-25,-25 25,0 0,-1 0,1-25,0 25</inkml:trace>
  <inkml:trace contextRef="#ctx0" brushRef="#br0" timeOffset="793875.112">20613 9128,'0'-25,"24"25,1 0,0-24,25 24,-1-25,1 0,0 25,-1-25,26 25,-26-25,1 25,-1 0,-24 0,0 0,0 0,0 0,-50 0,0 0,0 25</inkml:trace>
  <inkml:trace contextRef="#ctx0" brushRef="#br0" timeOffset="794051.6599">20762 9103,'0'25,"0"0,0 0,0 0,0-1,0 1,24 0,-24 0,0 0,-24-1,24 1,0 0,24-25,-24-25</inkml:trace>
  <inkml:trace contextRef="#ctx0" brushRef="#br0" timeOffset="794287.0394">20836 9178,'0'0,"0"-25,25 0,0 25,-1 0,1 0,0 0,0 0,0 0,-1 0,1 0,0 0,0 0,0 0,-1 0,-48 25,24 0,-25 0,25-1,-25 1,25 0,-25-25,25 25,-25 0,25-1,-24-24,-1 25</inkml:trace>
  <inkml:trace contextRef="#ctx0" brushRef="#br0" timeOffset="795154.7615">20836 9252,'25'-25,"0"25,-1 0,1 0,0 0,0 0,0 0,-1 25,-48 0,24 0,-25-25,0 25,0-1,0 1,1-25,-1 25,0 0,25-50,25 25,0-25,-1 0,1 1,0 24,0-25,-25 0,25 25,-25-25,0 0,0 1,0-1,0 0,-25 25,25-25,-25 50,25 0,0 24,0-24,0 25,0-25,0 24,0 1,0-25,-25 24,25-24,0 0,0 0,0-1,-25 1,1-50,-1 1,0-1,25 0,-25 25,25-25,-25 25,25-25,25 25,0 0,0 0,0-24,24 24,-24 0,25-25,-26 25,1 0,0 0,0 0,-50 25,25-1,-25 1,0 0,1 0,-1 0,-25-1,25 1,-24 0,24-25,0 25,0 0,1-25,-1 0,25 24,25-48,-1 24,1 0,25-25,-25 25,24 0,1-25,-25 25,24 0,-24 0,25 0,-26 0,1-25,0 25,0 0,-50 0</inkml:trace>
  <inkml:trace contextRef="#ctx0" brushRef="#br0" timeOffset="795942.8714">21704 8855,'0'-25,"-25"50,25 0,-25-25,25 25,-24 0,-1-1,0 1,0-25,0 25,50-25,-25-25,25 25,0 0,-25 25,25-25,-1 0,-24 25,0 0,0 0,-24-25,24 24,-25 1,25 0,-25 0,25 0,0-1,25 1,0-25,-25 25,24-25,-24 25,25 0,-25-1,0 1,0 0,0 0,0 0,-25-1,25 26,0-25,-24 0,24-1,0-48,0-1,0 0,24-25,-24 1,25-1</inkml:trace>
  <inkml:trace contextRef="#ctx0" brushRef="#br0" timeOffset="796119.2111">21853 8905,'0'-25,"0"50,25 0,-25-1,0 26,0 0,0-1,0 1,-25 0,25-1,0 26,0-26,0 1,-25-1,25-24,0 0,0 0,25 0,-25-50,0 0,25-25</inkml:trace>
  <inkml:trace contextRef="#ctx0" brushRef="#br0" timeOffset="796443.1051">22002 8930,'0'-25,"0"0,25 25,-25-25,24 25,1 0,0 25,-25 0,0 0,0-1,0 1,-25-25,25 25,0 0,0 0,0 0,0 24,0-24,-25 25,25-26,0 26,0 0,0-1,0-24,0 25,0-26,25 1,-25 0,0 0,0 0,0-1,-25-48,25-1,0 0</inkml:trace>
  <inkml:trace contextRef="#ctx0" brushRef="#br0" timeOffset="796607.697">21853 9203,'0'-25,"25"25,0 0,-1 0,1 0,0 0,0 0,0 0,-1 0,-24 25,0-1,-24-24</inkml:trace>
  <inkml:trace contextRef="#ctx0" brushRef="#br0" timeOffset="796726.7855">21853 9376,'25'-25,"0"25,-1 0,26 0,-25 0,0-24,-1 24,1 0</inkml:trace>
  <inkml:trace contextRef="#ctx0" brushRef="#br0" timeOffset="796971.3206">21679 9599,'25'0,"0"0,0 0,24-24,1 24,0-25,-1 25,1 0,-1 0,1 0,0 25,-1-25,1 0,-25 0,24 0,-24 24,0-24,0 0,-50-24,0 24</inkml:trace>
  <inkml:trace contextRef="#ctx0" brushRef="#br0" timeOffset="797287.247">22498 8806,'25'0,"-1"0,1 0,0 24,0-24,0 0,-1 25,1-25</inkml:trace>
  <inkml:trace contextRef="#ctx0" brushRef="#br0" timeOffset="798063.034">22498 8979,'0'25,"25"0,-25 0,0 0,0 24,0-24,0 0,0 24,0-24,0 0,0 0,0 0,0-1,0 1,0 0,-25-25,50-25,-25 0,0 1,0-1,24 0,-24 0,25 0,0 1,-25-26,25 25,0 0,-25 1,24-1,1 0,0 0,0 25,-25 25,0 0,0 0,0 24,-25-24,25 0,-25 0,25-1,0 1,-25 0,25 0,-24 0,48-50,-24 0,25 0,-25 0,25 1,-25-1,25 0,0 0,0 0,-1 25,1 0,-25 25,25-25,-25 25,25 0,-25 0,0-1,0 1,-25 0,25 0,-25 0,25-1,-25 1,1 0,-1 0,0-25,25 25,-25-25,0 0,25-25,0 0,0 0,25 25,-25-25,25-24,0 24,0 0,-1 0</inkml:trace>
  <inkml:trace contextRef="#ctx0" brushRef="#br0" timeOffset="798339.552">23118 8855,'0'-25,"25"25,0 0,-1 25,1-25,0 0,0 0,0 25,-1-25,-48 25</inkml:trace>
  <inkml:trace contextRef="#ctx0" brushRef="#br0" timeOffset="798511.5585">23068 9079,'25'0,"0"0,0 0,24-25,-24 25,0 0,25 0,-26-25,1 25,0 0,0-25,-50 25</inkml:trace>
  <inkml:trace contextRef="#ctx0" brushRef="#br0" timeOffset="798731.1483">23267 8930,'-25'-25,"25"50,25-1,-50 26,25-25,0 25,0-1,0 1,-25-1,25 1,0 0,0-1,0 1,-25-1,25 1,0 0,25-26,-25 1,0-50,0 1,0-26</inkml:trace>
  <inkml:trace contextRef="#ctx0" brushRef="#br0" timeOffset="799323.6855">23242 9103,'-25'25,"25"0,-25 0,25 0,-24-1,24 1,-25 25,25-25,-25-1,25 26,0-25,0 0,25-50,0 0,-1-25,1 26,0-26,0 25,0-24,-1-1,1 0,0 1,-25-1,25 0,0 1,-1 24,-24 0,25 0,0 50,-25 0,0 0,0 0,0-1,25 1,0 0,-1-25,1 0,0 0,0-25,0 25,24 0,-24-25,0 25,0 0,-25-24,24 24,-48 0,-1 24,0-24,0 25,0-25,-24 25,24 0,-25 0,26 0,-1-1,0 1,0 0,0-25,1 25,-1 0,0-25,25 24,25-24,0 0,-1 0,1 0,25-24,-25 24,24-25,-24 25,25-25,-26 25,1 0,0-25,0 25,-25-25,0 1</inkml:trace>
  <inkml:trace contextRef="#ctx0" brushRef="#br0" timeOffset="799547.3575">23664 8781,'0'25,"0"-1,0 1,0 25,0-1,0 1,0 25,-25-26,25 1,-25-1,25 26,-25-26,0 1,1 0,-1-1,25-24,-25 25,0-26,0 1,1-50,24 1,0-1</inkml:trace>
  <inkml:trace contextRef="#ctx0" brushRef="#br0" timeOffset="799714.5114">23664 9376,'0'0,"24"25,1-25,0 25,0 0,0-1,-1 1,1-25,0 25,0 0,0-25,-50 0</inkml:trace>
  <inkml:trace contextRef="#ctx0" brushRef="#br0" timeOffset="805983.2963">2009 6921,'-25'-25,"50"25,0 0,0 25,0-25,-1 0,1 24,0-24,-25 25,0 0,-25-25</inkml:trace>
  <inkml:trace contextRef="#ctx0" brushRef="#br0" timeOffset="806266.7796">1860 7293,'25'-25,"0"25,0-25,0 25,-1 0,1 0,0 0,0 0,0 25,-25 0,24-1,-24 1,0 25,0-25,0 24,-24 1,24-25,0 24,-25-24,25 0,0-50,25 0,-25 0,24 1,-24-1,25-25,-25 25,25 1,-25-26,25 25,-25-24,25 24,-25-25</inkml:trace>
  <inkml:trace contextRef="#ctx0" brushRef="#br0" timeOffset="806427.0343">2282 6921,'0'0,"-25"0,50-25,0 25,0 0,-25-25,24 25,1 0,0-25,0 25,0 0,-1 0,1 0,-25 25</inkml:trace>
  <inkml:trace contextRef="#ctx0" brushRef="#br0" timeOffset="806675.6893">2406 6945,'0'25,"0"0,0 0,0 0,0 24,0 1,25-25,-25 24,0 1,0-1,0 1,0-25,0 0,0-1,0 1,0-50,25 1,-25-1,24 0,-24 0,25 0,0 25,-25-24,25-1,0 0,-25 0,-25-24,25 24</inkml:trace>
  <inkml:trace contextRef="#ctx0" brushRef="#br0" timeOffset="806967.2027">2282 7193,'0'25,"-25"-25,25 50,0-1,-25-24,25 25,0-1,0 1,0-25,0 24,0-24,0 0,0 0,25-25,-25 25,25-25,0-25,0 0,-1 25,1-25,0 0,25 25,-26-24,1-1,0 25,25-25,-26 25,1-25,0 25,0 0,0 0,0-25,-1 25,1 0,-25-24</inkml:trace>
  <inkml:trace contextRef="#ctx0" brushRef="#br0" timeOffset="807106.716">2977 7243,'0'25,"24"-25</inkml:trace>
  <inkml:trace contextRef="#ctx0" brushRef="#br0" timeOffset="807218.2517">2977 7417,'0'24,"24"1,1 0</inkml:trace>
  <inkml:trace contextRef="#ctx0" brushRef="#br0" timeOffset="816427.5505">3473 10889,'24'0,"-24"-25,25 25,0-24,0 24,0 0,-1 0,1-25,0 25,0 0,0 0,0 25,-25-1,-25-24,25 25,-25 0,25 0,-25 24,0-24,-24 0,24 25,0-26,0 1,25 25,-25-25,25 0,-24-25,24 24,24-24,-24-24,25 24,-25-25,25 25,0-25,0 0,-1 0,1 25,0-25,0 25,0-24,0 48,-25 1,0 0,0 0,-25 25,25-26,-25 26,0-25,0 24,0-24,1 25,-1-25,0-1,0 26,0-25,1-25,24-25</inkml:trace>
  <inkml:trace contextRef="#ctx0" brushRef="#br0" timeOffset="816711.7236">3423 11311,'0'0,"25"0,-25 25,25-25,-1 25,-24-1,25-24,0 25,0 0,0-25,-1 0,1 0,0 0,0-25,0 0,0 1,-1-1,26-25,-25 25,-25-24,25 24,-25-25,24 25,-24 1,0-1,0 50,0-1,0 1,0 25,0-25,0 0,0 24,0-24,0 0,0 0,0-1,25-24,-25-24</inkml:trace>
  <inkml:trace contextRef="#ctx0" brushRef="#br0" timeOffset="816942.7878">4018 10840,'0'24,"25"26,-25-25,0 24,0 26,25-26,-25 26,0-1,0 1,0-26,25 26,-25-26,0 1,0 0,0-1,0-24,0 0,0-50,-25 25,25-25,-25 0,0-24,1-1,-1 1</inkml:trace>
  <inkml:trace contextRef="#ctx0" brushRef="#br0" timeOffset="817603.1655">4614 10815,'-25'-25,"0"50,25 0,-25 24,0-24,1 49,-26-24,25 0,0-26,1 26,24-25,-25 0,25-50,0 0,0 0,25-24,-25 24,24 0,-24 0,25 0,0 25,0 0,-25 25,25 0,-25 25,0-26,24 26,-24 0,0-1,0 1,0 0,0-1,0-24,0 25,0-26,25-24,-50-24</inkml:trace>
  <inkml:trace contextRef="#ctx0" brushRef="#br0" timeOffset="817919.0097">4589 10939,'25'-25,"-1"25,1 0,0 0,0-25,0 25,-1 0,26-25,-25 25,0 0,0 0,-1 0,1 0,0 25,-25 0,25 0,-50-25,25 25,0-1,0 26,0-25,0 24,0 1,0 0,0-1,0 1,25-25,-25 24,0-24,0 25,0-25,0-1,0 1,-25-25,0-25,0 1,1-1,24 0,-25 0,0 0</inkml:trace>
  <inkml:trace contextRef="#ctx0" brushRef="#br0" timeOffset="818254.7641">4663 11013,'0'0,"0"50,25-25,-25-1,0 26,0-25,0 0,0 0,25-1,-25 1,0 0,0-50,0 0,0 1,0-1,0 0,0-25,0 25,25 1,-25-1,24 25,-24-25,25 25,0 25,0-25,-25 25,25-1,-25 1,0 0,0 0,0 0,0 0,0-1,-25-24,25 25,0 0,-25-25,25 25,-25-25,0-25</inkml:trace>
  <inkml:trace contextRef="#ctx0" brushRef="#br0" timeOffset="818507.5834">5209 10542,'25'25,"-25"0,25-1,-25 1,0 0,24 25,-24-26,0 1,0 25,0-25,0-1,0 1,0 0,0-50,0 0</inkml:trace>
  <inkml:trace contextRef="#ctx0" brushRef="#br0" timeOffset="818739.6281">5283 10666,'25'-50,"-50"100,75-124,-25 74,0 0,-1 0,1 0,0 0,0 0,0-25,-1 25,-24 25,0-1,0 1,0 0,0 0,-24 0,24-1,0 1,0 0,0 0,0 0,0-1,-25 1</inkml:trace>
  <inkml:trace contextRef="#ctx0" brushRef="#br0" timeOffset="819046.7874">5308 10740,'25'0,"0"0,0 0,-1 0,1 25,0-25,-50 25,0-25,25 25,-24-25,-1 0,25 25,-25-25,50 0,0 0,-1 0,1 0,0-25,0 25,0-25</inkml:trace>
  <inkml:trace contextRef="#ctx0" brushRef="#br0" timeOffset="819278.9959">5035 11038,'25'0,"0"0,25 0,-26-25,26 25,0-25,-1 25,1-24,-1 24,1-25,0 25,-26-25,26 25,-25-25,0 25,-1 0,1-25,0 25,-75 25,26-25,-26 25</inkml:trace>
  <inkml:trace contextRef="#ctx0" brushRef="#br0" timeOffset="819454.8225">5259 11013,'0'25,"0"0,24 0,-24-1,0 1,0 0,25 0,-25 0,0 0,0-1,0 1,0 0</inkml:trace>
  <inkml:trace contextRef="#ctx0" brushRef="#br0" timeOffset="819699.8898">5308 11088,'0'-25,"0"50,25-50,0 0,0 25,-1 0,1 0,0-25,0 25,0 0,-1 0,1 0,0 0,0 0,-25 25,0 0,-25-25,25 25,0-1,-25 1,25 0,0 0,0 0,-25 0,25-1,0 1,-24 0,-1 0</inkml:trace>
  <inkml:trace contextRef="#ctx0" brushRef="#br0" timeOffset="820575.637">5308 11212,'25'-25,"0"25,0 0,-1 0,1 0,0 0,0 0,0 0,-50 25,0 0,0-1,0 1,1 0,48-50,1 0,0 25,-25-24,25 24,-25-25,25 0,-25 0,24 0,-48 25,24-25,-25 1,25-1,-25 25,0 0,25 25,0-1,0 1,0 0,0 25,0-25,0 24,0-24,0 0,-25 24,25-24,0 0,0 0,0 0,0-1,-24-48,-1-1,25 0,-25 25,25-25,-25 25,25-25,-25 25,50 0,0 0,0 0,0-24,24 24,-24 0,0-25,0 25,-1 0,1 0,-25 25,-25-1,1 1,-1-25,0 25,0 0,0 0,1-25,-26 24,25 1,0-25,1 25,-1-25,50 0,-1 0,1 0,0 0,0 0,0-25,24 25,-24 0,0 0,24 0,-24-25,0 25,25 0,-26 0,1 0,0 25,0-25,0 0,-1 0,-48 25,-1-25</inkml:trace>
  <inkml:trace contextRef="#ctx0" brushRef="#br0" timeOffset="835131.1216">6251 10641,'-25'25,"25"0,0 0,-25-1,0 1,25 0,-24 25,-1-26,25 1,-25 0,0 0,25 0,-25-25,50 0,-25-25,25 25,-25-25,25 25,0 0,-1 0,-24 25,0 0,0-1,0 1,-24 0,24 0,0 0,-25-1,25 1,25-50,-1 25,1 0,0 0,-25 25,25-25,-25 25,0 0,-25 0,25 0,0 24,-25-24,25 0,0 0,-25-25,50-25,-25-25</inkml:trace>
  <inkml:trace contextRef="#ctx0" brushRef="#br0" timeOffset="835322.905">6449 10691,'0'25,"25"-1,-25 1,0 25,0-25,0 24,0-24,0 25,0-1,0 1,0-1,0 1,0-25,0 25,0-26,0 1,0-50</inkml:trace>
  <inkml:trace contextRef="#ctx0" brushRef="#br0" timeOffset="835559.1682">6524 10790,'24'-25,"-48"50,48-75,1 50,0 0,-25-24,25 24,0 24,-25 1,0 0,0 0,0 0,0 24,0-24,0 25,0-1,0-24,0 25,0-1,0-24,0 25,0-25,0-1,24 1,-48 0,24-50</inkml:trace>
  <inkml:trace contextRef="#ctx0" brushRef="#br0" timeOffset="835703.5845">6499 10988,'25'0,"-1"0,1 0,0 0,0 0,-25 25</inkml:trace>
  <inkml:trace contextRef="#ctx0" brushRef="#br0" timeOffset="835819.506">6524 11088,'0'24,"0"-48,24 48,1-24,0 0,0 0,0 0,-1 25</inkml:trace>
  <inkml:trace contextRef="#ctx0" brushRef="#br0" timeOffset="836026.7682">6350 11410,'-25'0,"25"25,25-25,0 0,0 0,-1 0,26 0,-25-25,24 25,1 0,-25 0,24-25,-24 25,0 0,0 0,0 0,-1 0,1 0,0 0</inkml:trace>
  <inkml:trace contextRef="#ctx0" brushRef="#br0" timeOffset="836535.5989">7392 10840,'25'24,"-25"1,0 25,0-25,0-1,0 26,0 0,0-1,0-24,0 0,0 0,-25 0,50-50,-25 0,0 0,24 0,-24-24,25 24,0 0,0-25,-25 26,25-1,-1 0,1 25,-25 25,0 0,0 24,0-24,0 25,0-26,0 26,0-25,0 0,25 0,-25-1,25 1,0-25,-1 0,1-25,0 1,-50-26,50 0,0 25</inkml:trace>
  <inkml:trace contextRef="#ctx0" brushRef="#br0" timeOffset="837234.7688">7987 10641,'0'25,"0"0,-25 0,25-1,-25 1,25 0,-24-25,-1 25,0 0,50-50,0 25,-1 0,1 0,0 0,0 0,-25 25,-25-1,25 1,0 0,-25 0,0 0,25-1,-24 1,-1 0,0 0,25-50,25 25,0-25,-1 25,1 0,0 25,-25 0,0 0,0-1,0 1,0 0,-25 0,25 0,-25 0,25-1,0 1,-24-25,24 25,0-50,0 0</inkml:trace>
  <inkml:trace contextRef="#ctx0" brushRef="#br0" timeOffset="837659.0192">8161 10592,'0'24,"0"1,0 0,0 0,0 0,-25 24,25 1,0-25,0 24,-25 1,25-1,-25-24,25 0,0 0,0 0,0-50,0-25,25 25,-25 1,0-1,25 0,-25-25,0 26,25-1,-25 0,0 50,0 0,0 24,0-24,0 25,0-26,0 51,0-26,0 26,0-25,0 24,0 0,0 26,0-26,0-24,0 24,0-24,0-1,0 1,-25-25,25-1,0-48,0-1,0 0,0 0,0-49</inkml:trace>
  <inkml:trace contextRef="#ctx0" brushRef="#br0" timeOffset="837846.7856">8285 10368,'25'0,"-1"0,-24 25,25-25,0 0,-25 25,25-25,0 25,-1 0,-48-25,-1 24,25 1</inkml:trace>
  <inkml:trace contextRef="#ctx0" brushRef="#br0" timeOffset="838026.9886">8235 10641,'25'0,"0"0,0 25,-1-25,1 0,0 0,0 0,0-25,-1 25,1 0,0 25,-50-25,0 25,25 0,-49-25,24 24,0 1</inkml:trace>
  <inkml:trace contextRef="#ctx0" brushRef="#br0" timeOffset="838187.6393">8285 10864,'0'0,"0"0,25 0,-1 0,1 0,0 0,0-24,0 24,-1 0,1-25,0 25,-25 25,-25-25,25 24,-25-24,1 25,-1 0,0 0</inkml:trace>
  <inkml:trace contextRef="#ctx0" brushRef="#br0" timeOffset="838330.6839">8260 11038,'0'0,"0"25,25-25,0-25,-1 25,1 0,0 0,0-25,0 25,-1 0,1 0,0-25,0 25,0 0,-50-24</inkml:trace>
  <inkml:trace contextRef="#ctx0" brushRef="#br0" timeOffset="838667.1896">8384 10765,'0'25,"25"0,-25 0,0-1,0 26,0 0,0-1,25-24,-25 25,0-26,0 26,0-25,-25 25,25-26,0 1,-25 0,0-25,0 0,1-25,-1 25,50 0,-1 0,1 0,0 0,0-25,0 25,24 0,-24-24,25 24,-26 0,26-25,-25 25,0 0,-1 0,1 0</inkml:trace>
  <inkml:trace contextRef="#ctx0" brushRef="#br0" timeOffset="840606.6607">9103 11013,'0'25,"0"0,0 0,0-1,25-24,-25 25,0 0,0 0,0 0,0 0</inkml:trace>
  <inkml:trace contextRef="#ctx0" brushRef="#br0" timeOffset="848518.7174">9748 10790,'0'0,"0"-25,0 0,0 1,0-1,25 25,-25 25,25 24,-25-24,0 25,0-1,0-24,0 25,0-1,-25-24,25 25,0-26,0 1,-25-25,25 25,0-50,0 0,25-24,-25-1,25 1,-25-1,0 0,25 1,-25 24,24 0,1-24,0 24,0 25,0 25,-1-1,-24 26,0 0,0-26,0 26,0 0,0-1,-24-24,24 0,0 0,0-1,24-73,-24 24,25 0,-25-24,25 24,-25-25,25 1,-25-1,25 25,0-24,-25 24,24 25,-24 25,0-1,0 1,0 25,0-1,0 1,0 0,25-26,-25 26,0-25,25 0,-25-1,25-24,-25 25,25-50,-1 25,1-24,0 24,25-25,-26 0,1-25,25 26,-25-1,24-25,-24 25</inkml:trace>
  <inkml:trace contextRef="#ctx0" brushRef="#br0" timeOffset="849099.6251">10815 10418,'0'25,"0"0,-25-1,0 1,25 25,-25-1,1-24,-26 25,25-25,25 24,-25-24,1-25,48-25,1 0,0 25,0-24,24-1,-24 25,25-25,-1 0,-24 25,25-25,-25 25,24 0,-24 0,0-24,0 24,-50 24,0-24,0 25,0-25,1 0,-26 0,50 25,-25-25,0 0,25 25,0 0,-24-1,24 1,0 0,0 25,0-26,0 26,0 0,0 24,-25-24,25-1,25 1,-25 0,0-1,0 1,0-1,0 1,0 0,0-1</inkml:trace>
  <inkml:trace contextRef="#ctx0" brushRef="#br0" timeOffset="850698.9367">3572 12502,'-25'0,"25"24,-25 1,25 0,-25 0,1 0,-1-1,25 1,-25 0,0 0,0 0,25-1,-24-24,-1 25,50-50,-25 1,24-1,1 25,0-25,0 0,0 0,-1 25,1 0,0 0,0 25,0-25,-25 25,0 0,0 24,-25-24,0 25,0-1,25 1,-25-25,1 24,-1-24,0 0,0-25,25 25,0-50,0 0,25 25,-25-25,25 1,0 24,-1-25,1 25,0 0,0 25,-25-1,0 1,0 0,0 0,0 24,-25-24,25 0,-25 0,25 0,0-50,0 0</inkml:trace>
  <inkml:trace contextRef="#ctx0" brushRef="#br0" timeOffset="850866.8787">3696 12502,'25'0,"0"24,-1-24,1 25,0-25,0 25,0-25,-1 25,-48 0</inkml:trace>
  <inkml:trace contextRef="#ctx0" brushRef="#br0" timeOffset="851231.5776">3646 12799,'25'0,"0"-25,0 25,0 0,24-24,-24 24,25-25,-26 25,1-25,25 25,-25-25,-1 25,-48 0,24 25,-25-25,0 0,0 0,0 25,1-25,24 25,0-1,0 1,0 0,0 0,24 24,-24 1,0 0,25-1,-25 1,25-1,-25 1,0 0,0-25,0 24,0-24,0 0,0 0,-25-25,25-25,-25 25,1-25,-1 0,0 0,-25 1,26-26,-1 0</inkml:trace>
  <inkml:trace contextRef="#ctx0" brushRef="#br0" timeOffset="851670.5432">4614 12452,'0'0,"-25"0,0 25,0 0,0-25,1 24,-1 26,0-25,-25 0,50-1,-24-24,-1 25,25-50,25 1,-1 24,1 0,-25 24,25-24,0 25,-25 0,25 25,-25-26,0 26,24-25,-24 24,0 1,0 0,0-26,0 26,0-25,0 0,0-1</inkml:trace>
  <inkml:trace contextRef="#ctx0" brushRef="#br0" timeOffset="852274.6718">4564 12725,'25'-25,"0"25,-25-25,24 25,1 0,25-25,-25 25,-1-24,26 24,0 0,-25-25,-1 25,26 0,-25 25,0-25,-1 24,-24 1,0 0,0 0,0 0,0 24,0 1,-24-25,24 24,0 1,0-1,0 1,0 0,0-1,0-24,0 0,0 0,0 0,-25-50,0 25,25-25,-25 0,0 0,1 0,-1 1,0-26,-25 25,25-24,-24-1,24 25,25 0,-25-24,0 49,25-25,-24 0,24 0,24 50,1 0,-25 0,0 0,25-1,-25 1,0 0,0 0,0 0,0-1,0-48,0-26,0 25,25 0,-25-24,25 24,-1 0,-24 0,25 25,0 0,0 0,-25 25,25-25,-25 25,0 0,0 0,0-1,-25-24,25 25,0 0,-25 0,25 0,-25-1,0-24</inkml:trace>
  <inkml:trace contextRef="#ctx0" brushRef="#br0" timeOffset="852563.545">5358 12179,'0'25,"25"-25,-25 25,24 0,-24 24,0-24,0 0,25 24,-25-24,0 0,0 0,0 0,0-1,-25-48,25-1,0 0</inkml:trace>
  <inkml:trace contextRef="#ctx0" brushRef="#br0" timeOffset="852803.8491">5407 12254,'0'-50,"0"100,25-100,-25 25,25 25,0 0,0 0,-1 0,1 0,0 0,0 0,0 0,-1 0,1 25,-25 0,-25-25,25 25,0-1,0 1,0 0,0 0,-24 0,24-1,0 1,0 0,0 0,-25-25,0 0</inkml:trace>
  <inkml:trace contextRef="#ctx0" brushRef="#br0" timeOffset="853078.7723">5482 12353,'25'0,"-1"0,1 0,-25 25,-25-1,1 1,-1 0,25 0,25-25,-25-25,24 25,1 0,0-25,0 25,0-25,-50 25,25 25</inkml:trace>
  <inkml:trace contextRef="#ctx0" brushRef="#br0" timeOffset="853298.9636">5209 12675,'25'0,"0"0,24-25,1 25,-25-24,24 24,1-25,-1 25,1-25,0 25,-26 0,26-25,-25 25,0 0,-1 0,-48 0,-51-25,50 25,1 0</inkml:trace>
  <inkml:trace contextRef="#ctx0" brushRef="#br0" timeOffset="853454.7462">5383 12650,'0'25,"0"0,24 0,-24 0,0-1,25 1,-25 0,0 0,0 24,0-24,0 0,0 0,0 0,-25-25,25-25</inkml:trace>
  <inkml:trace contextRef="#ctx0" brushRef="#br0" timeOffset="853719.5842">5432 12799,'0'0,"0"-25,0 1,25 24,-25-25,25 25,-25-25,25 25,-1 0,1-25,0 25,0 0,0 0,-1 0,1 0,0 25,-25 0,0 0,-25-1,25 1,0 0,-25 0,25 0,0-1,0 1,-24-25,-1 0,0 0</inkml:trace>
  <inkml:trace contextRef="#ctx0" brushRef="#br0" timeOffset="854495.1231">5507 12824,'-25'-25,"50"25,-1 0,1 0,0 0,0 0,-25 25,0 0,-25 0,25-1,0 1,0-50,25 25,-25-24,0-1,0 0,0 0,0 0,0 1,0-1,0 0,0 0,-25 50,25 0,0 0,0-1,0 26,0-25,0 24,0-24,0 0,0 25,0-26,0 1,0 0,-25 0,0-50,1 25,-1 0,0 0,25-25,-25 25,25-25,-25 25,50 0,0-24,0 24,0 0,-1 0,26-25,-25 25,0 0,-1 0,1-25,0 25,-25 25,0 0,-25-25,0 24,25 1,-24 0,-1 0,-25 0,25-1,1 1,-1 0,0-25,0 25,0-25,1 25,-1-25,50 0,24-25,-24 25,25 0,-26-25,26 25,-25 0,24-25,1 25,-25 0,0-25,24 25,-24 0,0 0,0 0,0 25,-50-25</inkml:trace>
  <inkml:trace contextRef="#ctx0" brushRef="#br0" timeOffset="855163.253">6474 12427,'0'-25,"-25"50,0 0,1 0,-1-25,25 25,-25-25,25 24,-25-24,0 25,1-25,-1 25,50-25,-1-25,1 25,0 0,0 0,0 0,-1 25,1-25,-25 25,0 0,0-1,0 1,-25 0,1 0,-1 0,0-1,0 1,25 0,-25-25,50 0,0 0,0 25,0 0,-25-1,0 1,0 0,0 0,0 24,0-24,0 0,0 0,-25-25,25 25,0-50,0 0,0 0,25-24</inkml:trace>
  <inkml:trace contextRef="#ctx0" brushRef="#br0" timeOffset="855363.3538">6598 12353,'0'0,"25"0,-25 25,25-1,-25 1,0 25,0-1,0 1,0 0,0-1,0 26,-25-26,25 1,0-1,0 1,0-25,0 0,0-1,0-48,0-1,0-25,0 25</inkml:trace>
  <inkml:trace contextRef="#ctx0" brushRef="#br0" timeOffset="855598.9523">6722 12378,'0'0,"0"-25,25 25,0-25,-1 50,-24 0,0-1,0 1,0 25,0-25,0 24,0 1,0-1,0 1,0 0,0-1,0 1,0-25,25-1,-25 26,0-25,0 0,0-1,0-48,-25-1,1 0</inkml:trace>
  <inkml:trace contextRef="#ctx0" brushRef="#br0" timeOffset="855743.2212">6648 12675,'0'-25,"24"25,1 0,0 0,0 0,-25 25,25-25,-50 25</inkml:trace>
  <inkml:trace contextRef="#ctx0" brushRef="#br0" timeOffset="855879.3158">6648 12824,'0'0,"24"-25,1 25,0 0,0 0,0-25,-25 50</inkml:trace>
  <inkml:trace contextRef="#ctx0" brushRef="#br0" timeOffset="856111.6375">6474 13146,'25'0,"0"0,-1-24,1 24,0 0,25-25,-1 25,-24 0,25-25,-1 25,1 0,-25 0,24 0,-24 0,25 0,-25 0,-1 0,-48 25,-1-50</inkml:trace>
  <inkml:trace contextRef="#ctx0" brushRef="#br0" timeOffset="864602.5377">7665 12601,'0'-25,"24"50,-24 0,0-1,0 1,0 25,0-25,0-1,0 1,-24 0,24 0,0 0,-25-25,25-25,25 0,-25-25,0 26,24-26,-24 0,25 26,-25-1,25 0,0 25,0 0,-1 0,-24 25,0 0,25-1,-25 1,0 0,0 25,0-26,0 1,-25-25,25 25,0-50,25 25,-25-25,0-24,25 24,-25 0,25-24,-25 24,25 0,-1 0,1 50,-25 0,0 0,0-1,0 26,0 0,0-26,0 26,0-25,25 0,-25-1,25-24,0 0,0-24,-1-1,26 0,-25-25,24 26,-24-26,25 25,-25 0</inkml:trace>
  <inkml:trace contextRef="#ctx0" brushRef="#br0" timeOffset="865183.5558">8508 12229,'-25'25,"25"-1,0 1,0 0,-25-25,25 25,-24 0,24-1,-25-24,25 25,-25-25,0 25,50-25,-25 25,0 0,25-25,-25 24,25 1,-1 0,-24 0,0 0,0-1,0 1,-24-25,24 25,-25-25,25 25,-25 0</inkml:trace>
  <inkml:trace contextRef="#ctx0" brushRef="#br0" timeOffset="865638.9633">8731 12254,'-25'0,"1"24,-1 1,25 0,-25 0,0 0,0-1,1-24,48-24,-24-1,25 25,-25 25,25-25,-25 24,0 26,25 0,-25-1,0 1,0 24,0 1,0-1,-25 0,25 1,0-1,0 1,0-1,0-24,-25-1,25-24,0 25,0-25,0-50,-25 0,25-25,0 1,0-1</inkml:trace>
  <inkml:trace contextRef="#ctx0" brushRef="#br0" timeOffset="865802.2601">8781 12129,'0'-24,"25"24,-25 24,24-24,1 0,0 0,0 0,0 25,-75-50</inkml:trace>
  <inkml:trace contextRef="#ctx0" brushRef="#br0" timeOffset="865962.8553">8706 12402,'25'0,"0"0,0-24,0 24,-1 0,1 0,0 0,0 0,-25-25,25 25,-25 25</inkml:trace>
  <inkml:trace contextRef="#ctx0" brushRef="#br0" timeOffset="866158.8336">8706 12601,'25'0,"-25"-25,25 25,0 0,0 0,-1-25,26 25,-25 0,0 0,-1-25,1 25,-25 25,0 0,-25-25,1 25,-1 0,-50-50,26 50,24-1</inkml:trace>
  <inkml:trace contextRef="#ctx0" brushRef="#br0" timeOffset="866275.1092">8731 12774,'50'25,"-100"-50,125 25,-51 0,26 0,-25-24,0 24,-1-25,1 25,-25-25</inkml:trace>
  <inkml:trace contextRef="#ctx0" brushRef="#br0" timeOffset="866446.7761">8830 12477,'0'25,"0"-1,25 1,-25 0,0 25,0-26,25 26,-25 0,0-26,-25 26,25-25,0 0,0-1,-25 1,25 0</inkml:trace>
  <inkml:trace contextRef="#ctx0" brushRef="#br0" timeOffset="866630.8999">8706 12973,'0'0,"25"0,0 0,0 0,0 0,-1 0,1 0,25 0,-1 0,-24-25,25 25,0 0,-26 0,1 0,0 0,0 0,0 0,-50 25</inkml:trace>
  <inkml:trace contextRef="#ctx0" brushRef="#br0" timeOffset="869255.2971">9897 12576,'0'0,"0"-25,0 0,0 50,25 0,-25 0,0 0,0 24,0 1,0-1,0-24,0 25,-25-1,25-24,0 0,0 0,0-50,25-25,-25 26,25-26,-1 0,-24 1,25-1,-25 25,25 1,-25-26,25 50,-25-25,25 25,-25 25,0 0,0 0,0-1,0 26,0 0,0-1,0 1,25-25,-25 24,24-24,1 0,0-25,0 0,24-25,-24 0,25 0,-25-24,24-1,-24 1,25 24</inkml:trace>
  <inkml:trace contextRef="#ctx0" brushRef="#br0" timeOffset="869558.5976">10765 12254,'-25'0,"1"24,-1 26,0-25,0 0,0 24,25-24,-24 25,-1-26,0 1,25 0,-25 0,50-25,0-25,0 25,24-25,1 0,-25 25,24-24,-24 24,0-25,24 25,-24-25,25 25,-25-25,-1 25,-48 25,-1-25,0 0,0 25,0-25</inkml:trace>
  <inkml:trace contextRef="#ctx0" brushRef="#br0" timeOffset="869714.735">10765 12502,'-25'24,"50"-48,-50 73,50-24,-25 0,0 24,25 1,-25 0,0-1,0 26,0-26,25 26,-25-26,0 26,0-26,0 1,0 0,0-26,0 1</inkml:trace>
  <inkml:trace contextRef="#ctx0" brushRef="#br0" timeOffset="920375.287">2555 14312,'0'0,"0"-25,-25 1,50 48,-25 1,0 0,0 0,0 25,0-1,25 26,-25-1,0 0,0-24,0 24,24-24,-24 0,0-1,0-24,25 25,-25-26,0 1,0-50,0-24,-25 24,25-49,-24 24,24 0</inkml:trace>
  <inkml:trace contextRef="#ctx0" brushRef="#br0" timeOffset="920618.6691">2530 14238,'25'0,"-25"-25,25 25,-25-25,24 25,1 0,0 0,0 0,0 25,0-25,-1 25,1-25,0 25,0-1,-25 1,25 0,-25 0,-25-25,25 25,0 0,-25-1,0 1,0 0,1 0,-1 0,0-25,0 0,0 0,0-25</inkml:trace>
  <inkml:trace contextRef="#ctx0" brushRef="#br0" timeOffset="921183.2725">3051 14536,'0'24,"0"1,0 0,25 0,-25 0,0 24,0-24,0 0,0 0,0-1,0 1,0 0,0-50</inkml:trace>
  <inkml:trace contextRef="#ctx0" brushRef="#br0" timeOffset="921811.2986">3349 14536,'-25'0,"25"24,25-24,-25 25,24-25,1 0,0 0,0 0,0 0,-1-25,1 1,-25-1,25 0,-25 0,0 0,0 1,-25-1,25 0,-25 25,1 0,-1 0,0 0,0 25,0 0,1-1,24 1,-25 0,25 0,0 0,0-1,0 1,0 0,25-25,-1 0,1 0,0 0,-25-25,25 25,0 0,-1-25,1 25,-25 25,0 0,0 0,0 0,-25 24,25-24,0 25,-24-26,24 26,-25 0,25-1,0-24,0 25,0-26,0 1,-25 0,25 0,25-25,-25 25,0-50,0 0,0 0</inkml:trace>
  <inkml:trace contextRef="#ctx0" brushRef="#br0" timeOffset="921978.7119">3671 14858,'0'25,"0"-50</inkml:trace>
  <inkml:trace contextRef="#ctx0" brushRef="#br0" timeOffset="922631.4762">4663 14287,'-25'-24,"25"48,0 1,0 0,0 0,0 0,0 0,0 24,-24-24,24 0,-25 0,25 24,0-24,-25 0,50-50,-25 0,0 0,25 1,-1-1,1 25,0 0,0 0,0 0,-1 0,1 0,-25 25,25-1,0 1,-25 0,0 0,0 0,0-1,0 1,-25 0,25 0,-25 0,0-1,1 1,-1 0,0 0,0-25,0 0,1-25,-1 0,0 0</inkml:trace>
  <inkml:trace contextRef="#ctx0" brushRef="#br0" timeOffset="922807.5633">4638 14312,'25'-25,"0"25,0 0,0 0,-1 0,1 0,0-24,0 24,0 0,0 0,-1 0,1 24,0-24,0 0,0 0</inkml:trace>
  <inkml:trace contextRef="#ctx0" brushRef="#br0" timeOffset="922990.7007">5184 14188,'-25'0,"25"25,0 0,-24 24,24-24,-25 0,25 25,0-1,0-24,0 25,25-1,-25 1,0-25,24 24,-24-24,25-25,-25 25,25-25,0 0,0-25</inkml:trace>
  <inkml:trace contextRef="#ctx0" brushRef="#br0" timeOffset="923447.2474">5383 14461,'0'25,"24"-25,1 0,0 0,0-25,0 0,-1 1,1-1,-25 0,0 0,0 0,0 0,0 1,-25 24,25-25,-24 25,-1 25,0-25,0 24,0 1,1 0,-1 0,25 0,0 0,0-1,0 1,25-25,-25 25,24-25,1 0,0 0,-25-25,25 25,0 0,-25-25,24 25,-24 25,0 0,0 0,0 0,0-1,-24 26,24 0,-25-1,25-24,0 25,0-1,0-24,-25 25,25-26,0 1,0 0,0 0,25-25,-25-25,0 0,0 0</inkml:trace>
  <inkml:trace contextRef="#ctx0" brushRef="#br0" timeOffset="923663.2273">5730 14163,'0'25,"0"0,25-25,-25 25,0 0,24 24,-24-24,0 0,25 0,-25 0,0-1,25 26,-25-25,0 0,0 24,0-24,0 25,-25-1,0 1,1-1,-1 1,-25-25</inkml:trace>
  <inkml:trace contextRef="#ctx0" brushRef="#br0" timeOffset="945815.1287">8037 14188,'0'25,"0"0,-25 0,25-1,0 1,0 25,0-25,-25 0,25-1,0 26,-25-25,25 0,0-1,-25 1,25 0,-24 0,24-50,0 0,0 0,0 1,24-1,1 0,0 25,-25-25,25 25,0 0,0-25,-1 25,1 0,0 25,0-25,0 0,-25 25,24-25,-24 25,0 0,25-1,-25 1,0 0,0 0,0 0,-25-1,25 1,-24 0,24 0,-25 0,25-1,-25-24,25 25,-25-25,0 25,1-25,-1 25,0-25,0 0,0-25,0 25,1 0,-1-25,25 0,-25-24,0 24,25 0</inkml:trace>
  <inkml:trace contextRef="#ctx0" brushRef="#br0" timeOffset="946163.0767">7962 14263,'0'-25,"25"0,0 25,0 0,0 0,-1 0,1 0,0 0,0-25,0 25,-1 0,1 0,0 0,0 0,0 0,-1-25,-48 50,-1-25,25-25,-25 25</inkml:trace>
  <inkml:trace contextRef="#ctx0" brushRef="#br0" timeOffset="947611.0065">8706 14362,'25'25,"0"0,0-25,0 0,-1 24,26-24,-25 0,0 0,-1 0,1 0,0 0,0 0,0 0,0 0,-25 25,-25 0,0 0,0 0,25-1,-25 1,25 0,-25 0,1 0,-1-1,0 1,0 0,0-25,1 25,-26-75,75 50</inkml:trace>
  <inkml:trace contextRef="#ctx0" brushRef="#br0" timeOffset="948202.6096">9376 14163,'25'0,"0"25,0-25,-1 25,1-25,0 25,0-25,0 25,-25-1,0 1,0 0,-25-25,25 25,-25 0,0 0,0-1,1 1,-1 0,0 0,0-25,0 0,50 0,0 0,0 0,0-25,-1 50,1-25,0 0,0 25,0-25,-25 24,24 1,-24 0,25-25,-25 25,0 0,0-1,-25 1,25 0,0 0,-24 0,-1-1,0 1,25 0,-25 0,0 0,1-25,24 24,-25-24,0 25,25-50,-50-24</inkml:trace>
  <inkml:trace contextRef="#ctx0" brushRef="#br0" timeOffset="949842.4703">11460 14163,'-25'0,"25"25,0 25,0-25,0 24,-25 1,25-25,0 0,-25 24,25-24,0 0,-24 0,24-1,0 1,-25-50,25 1,25-1,-1 0,1 25,0 0,0 0,0 0,-1 0,1 0,0 25,0 0,-25-1,25 1,-25 0,0 0,0 0,0-1,-25 1,25 0,-25 0,0 0,0-1,1-24,24 25,-25-25,0 0,0 25,0-25,1 0,-1-25,0 0</inkml:trace>
  <inkml:trace contextRef="#ctx0" brushRef="#br0" timeOffset="950031.0192">11410 14287,'25'-24,"0"24,0 0,-1 0,1 0,0 24,0-24,0 0,-1 0,1 0,25 0,-25 0,-1 0,1 25</inkml:trace>
  <inkml:trace contextRef="#ctx0" brushRef="#br0" timeOffset="950487.2881">12278 14089,'-24'-25,"24"50,-25-25,25 25,-25 0,0-1,0 1,0 25,1-25,-1-1,0 1,0 0,25 0,-25-25,50 0,-25-25,25 25,25-25,-26 25,26-25,-25 25,25 0,-1 0,-24 0,25-24,-26 24,26 0,-25 0,0 0,-1 0,1 24,-50-24,1 0,-1 25,0-25,0 0</inkml:trace>
  <inkml:trace contextRef="#ctx0" brushRef="#br0" timeOffset="950742.6031">12303 14312,'0'25,"0"0,-25 0,25 0,0-1,0 1,0 0,0 0,0 0,0-1,25 1,-25 0,0 25,0-26,0 26,-25 0,25-26,0 26,0-25,0 24,0-24,-24 25,24-1,-25-24,25 25</inkml:trace>
  <inkml:trace contextRef="#ctx0" brushRef="#br0" timeOffset="951963.4026">12849 14139,'25'0,"-1"0,1 0,0 24,0-24,0 25,-1 0,-24 0,0 0,-24-25,24 24,-25 1,0 0,25 0,-25-25,0 25,1 0,-1-25,0 24,0-24,50-24,0 24,0 0,-1 0,1 0,0 0,0 0,0 0,-1 0,-24 24,25-24,-25 25,25 0,-50 0,25 0,0-1,-25 1,25 0,-24 0,-1 0,0-25,25 24,-25 1,0-25,1 0,-1-25,25 1</inkml:trace>
  <inkml:trace contextRef="#ctx0" brushRef="#br0" timeOffset="952762.6442">13370 14039,'0'25,"0"0,-25-25,0 25,25 0,-25-25,1 0,24 24,-25-24,25 25,-25-25,25 25,-25-25,25 25,-25-25,50 0,-25-25,25 25,0 0,0 0,-1 0,1 25,0-25,-25 25,-25-25,25 24,-25 1,25 0,-24-25,-1 25,0 0,0-25,50 0,0-25,0 25,-1 0,1 25,-25 0,0-1,-25 1,25 0,0 0,-24 0,24-1,0 1,-25 0,25 0,25-50,-25 0,0-24,0-1,24 25</inkml:trace>
  <inkml:trace contextRef="#ctx0" brushRef="#br0" timeOffset="953106.9493">13543 13990,'-24'25,"-1"-1,0 1,25 0,-25 25,0-26,25 1,0 0,-24-25,24 25,24-50,-24 0,25 25,-25-25,25 50,-25 0,0 0,0 24,0 1,0 25,0-26,0 26,0-1,0 0,0 1,0-1,0 1,-25-1,25-24,0-1,0 1,0-25,0-1,25-24,-25-24,0-26,0 0,0-24,0 24</inkml:trace>
  <inkml:trace contextRef="#ctx0" brushRef="#br0" timeOffset="953294.6358">13643 13866,'0'-25,"24"50,1-25,0 0,0 0,-25 25,25-25,-1 0,-48 24</inkml:trace>
  <inkml:trace contextRef="#ctx0" brushRef="#br0" timeOffset="953654.6362">13568 14114,'25'0,"0"0,0-25,-1 25,1 0,0 0,0-25,0 25,-1 0,1-25,-25 50,-25-25,1 25,-1 0,0 0,0-1,0 1,1 0,-1 0,0 0,0-1,25 1,25-25,0 0,0 0,-1 0,26-25,-25 25,0 0,-1-24,1 24,0 0,-25-25,25 25,0 0,-50 0,-25-25,25 50</inkml:trace>
  <inkml:trace contextRef="#ctx0" brushRef="#br0" timeOffset="953790.3704">13618 14387,'25'25,"-50"-50,74 50,-24-25,0 0,0-25,0 25,-1 0,26-25,-25 25,0 0,-1 0,-24-25,25 25,-25-25</inkml:trace>
  <inkml:trace contextRef="#ctx0" brushRef="#br0" timeOffset="953983.5955">13816 14163,'0'25,"0"0,0 0,0 24,0-24,0 25,0 0,0-26,0 26,-25-25,25 0,0 24,0-24,-24 0,-1 0</inkml:trace>
  <inkml:trace contextRef="#ctx0" brushRef="#br0" timeOffset="954162.39">13643 14684,'0'0,"24"0,1 0,0-24,0 24,0 0,24-25,-24 25,0 0,24 0,-24-25,0 25,0 0,0 0,-25 25,-25-25</inkml:trace>
  <inkml:trace contextRef="#ctx0" brushRef="#br0" timeOffset="954727.1743">14188 14039,'25'0,"0"25,0-25,-1 0,1-25,0 25,0 0,0 0,-25 25,-25 0,0 0,0 0,25-1,-25 1,1 0,-1 0,25 0,-25-25,25 24,25-24,0 0,-1-24,1 24,0 0,-25-25,25 25,0 0,-25 25,0-1,0 1,-25 0,25 0,-25 0,25 0,-25-1,0 26,25-25,-24-25,-1 25,-25-25,25 0</inkml:trace>
  <inkml:trace contextRef="#ctx0" brushRef="#br0" timeOffset="955027.4005">14139 14461,'0'0,"24"25,1-25,0 0,0 25,0-25,-1-25,1 25,0-25,0 0,0 1,0-26,-1 25,1 0,0-24,-25 24,25 0,-25 0,0 0,25 1,-25-1,0 50,0-1,0 1,0 0,0 25,-25-26,25 26,0-25,0 25,0-26,0 1,0 0,25-50,-25 0,0 1,24-1,-24-25</inkml:trace>
  <inkml:trace contextRef="#ctx0" brushRef="#br0" timeOffset="955214.6265">14635 13990,'25'-25,"-50"50,50-25,-25 25,0-1,0 1,0 25,0-1,0 26,0-26,0 26,0-1,0 1,0-26,0 26,-25-26,25 1,0 0,0-26,0 1,0 0,0 0,-50-100</inkml:trace>
  <inkml:trace contextRef="#ctx0" brushRef="#br0" timeOffset="955999.3563">15205 13965,'-25'0,"1"0,-1 0,-25 25,25 0,1-1,-26 1,25-25,-24 25,24 0,0 0,0-25,50 0,0-25,-25 0,25 0,-1 0,1 25,0 0,0 0,0 0,-25 25,0 0,24 25,-24-1,0 1,0-1,0 1,0 0,-24-1,24 1,0 0,0-26,0 26,0-25,0 0,0-50,0 0,0-25,24 1,-24 24,0-25,25 1,-25 24,25-25,-25 1,25 24,0 0,-25 0,24 0,1 25,-25-24,25-1,0 25,0-25,-1 25,26 0,-25-25,0 25,0 0,-1 0,1 0,-25 25,25-25,-25 25,25 0,-25-1,0 1,0 25,0-25,0 24,-25 1,25 0,0-1,0 1,0-1,0 1,0 0,0-26,0 1,0 25,0-25,-25-1,0-48,1-1,24 0,-25 0,0-24,-25-1,25 0</inkml:trace>
  <inkml:trace contextRef="#ctx0" brushRef="#br0" timeOffset="956306.8376">15180 14188,'0'50,"0"-100,0 125,0-51,0 26,0-25,0 25,0-26,0 1,0 0,0 0,0 0,0-1,0-48,0-1,25 0,-25 0,0-24,0 24,25-25,-25 25,25 0,0 1,-25-1,24 25,1 0,-25 25,25-25,-25 24,0 1,0 0,0 0,0 0,0 0,-25-25,25 24,-25 1,25 0,-24 0,24 0,-25-25</inkml:trace>
  <inkml:trace contextRef="#ctx0" brushRef="#br0" timeOffset="956595.3051">15825 13767,'0'-25,"0"50,0-1,25 1,-25 25,25-25,-25 24,0-24,0 0,0 0,0-1,0 1,0 0,0 0,0-50,0 0</inkml:trace>
  <inkml:trace contextRef="#ctx0" brushRef="#br0" timeOffset="956846.469">15875 13816,'74'-49,"-148"98,173-98,-74 49,0 0,0 0,-1 0,1 0,-25 24,0 1,0 0,0 0,0 0,0-1,0 1,0 0,0 0,0 0,0-1,0 1,-25-25</inkml:trace>
  <inkml:trace contextRef="#ctx0" brushRef="#br0" timeOffset="957158.9923">15925 13915,'24'0,"1"0,0 0,0 0,-50 0,25 25,-25-25,0 25,1 0,24 0,24-25,1 0,0 0,0-25,0 25,-1 0,-24-25,25 25,-50 0,1 0,-1 25,0 0</inkml:trace>
  <inkml:trace contextRef="#ctx0" brushRef="#br0" timeOffset="957358.8891">15652 14238,'0'0,"25"0,-1-25,1 25,0 0,25-25,-26 25,26 0,0-25,-1 25,1 0,-1 0,1 0,0 0,-26-24,26 24,-25 0,0 0,-1 0,-48-25,-1 50</inkml:trace>
  <inkml:trace contextRef="#ctx0" brushRef="#br0" timeOffset="957518.3462">15875 14287,'0'25,"0"0,0 0,0 0,0 0,0-1,0 1,0 0,0 0</inkml:trace>
  <inkml:trace contextRef="#ctx0" brushRef="#br0" timeOffset="957786.4431">15925 14263,'24'-25,"1"25,0 0,0-25,0 25,-1 0,1 0,0 0,0 0,0 0,-1 25,-24 0,0-1,0 1,-24-25,24 25,0 0,-25-25,25 25,0 0,0-1,-25 1,0-25</inkml:trace>
  <inkml:trace contextRef="#ctx0" brushRef="#br0" timeOffset="958262.615">15925 14387,'24'-25,"1"25,0 0,0 0,0 0,-1 0,1 0,-50 25,25 0,-24-25,-1 24,0 1,0 0,0 0,50-50,0 25,-25-25,25 25,0-25,-25 1,24 24,-24-25,25 25,-25-25,0 0,0 0,-25 25,25-25,-24 25,24-24,-25 48,25 1,0 25,0-25,0 0,0-1,-25 26,25-25,0 24,0-24,0 0,0 0,0 0,0-1,0 1,-25-25,25-25,-49 1</inkml:trace>
  <inkml:trace contextRef="#ctx0" brushRef="#br0" timeOffset="958695.2844">15925 14610,'-25'-25,"50"50,-25-50,24 25,1 0,25 0,-25 0,-25-25,24 50,1-25,0 0,0 0,-25 25,-25 0,0 0,0-1,1 1,-1-25,-25 25,25 0,1-25,-1 25,0-25,25 24,-25-24,0 0,1 25,48-50,1 25,0 0,0 0,0 0,24-24,-24 24,25 0,-26 0,26 0,0 0,-26 0,1 0,0 0,0 0,0 0,-1 0,-73-25,24 25,0 0</inkml:trace>
  <inkml:trace contextRef="#ctx0" brushRef="#br0" timeOffset="977590.9486">11385 16073,'0'25,"0"0,0 0,0 0,-24 24,24-24,-25 0,0 0,25-1,-25 26,0-25,1-25,-1 25,0 0,0-25,0 0,0 24,1-24,-1 0,0-24,0 24,0-25,25 0,0 0,-24 25,24-25,24 0,-24 1,25 24,-25-25,25 25,0 0,0 0,24 0,-24 0,0 25,25-25,-26 24,1-24,0 25,0-25,0 0,-1 0</inkml:trace>
  <inkml:trace contextRef="#ctx0" brushRef="#br0" timeOffset="977759.9397">11559 16098,'0'25,"0"0,0 0,0-1,0 26,0-25,0 0,0 24,0-24,0 25,0-25,0-1,0 1,0-50</inkml:trace>
  <inkml:trace contextRef="#ctx0" brushRef="#br0" timeOffset="978050.453">11112 15875,'-24'0,"48"0,1 0,0 0,25 25,-25-25,24 0,1 0,-1 0,1 0,-25 0,24 0,-24 0,25-25,-25 25,-1-25,1 25,-25-25,25 25,-25-24,-25-1,25 0,-25 0,1 0,24 1,-25 24</inkml:trace>
  <inkml:trace contextRef="#ctx0" brushRef="#br0" timeOffset="978311.3998">12328 16123,'25'0,"0"0,-25 25,24-25,1 0,-25-50,25 50,-25-25</inkml:trace>
  <inkml:trace contextRef="#ctx0" brushRef="#br0" timeOffset="978506.6101">12799 16098,'0'25,"25"-25,-25 25,0 0</inkml:trace>
  <inkml:trace contextRef="#ctx0" brushRef="#br0" timeOffset="978986.5927">13866 15776,'0'25,"0"-1,0 1,0 25,-25-25,25 24,0 1,-25-25,25 24,-25 1,1-25,24-1,-25 26,0-25,25 0,-25-25,0 0,1 0,-1 0,0-25,25 0,-25 0,0 0,25 1,0-1,0 0,0 0,25 25,0 0,0 0,0 0,-1 25,1-25,0 25,0 0,0-1,-1-24,1 25,0 0,0-25</inkml:trace>
  <inkml:trace contextRef="#ctx0" brushRef="#br0" timeOffset="979263.3361">14039 16123,'-24'0,"24"25,0 0,0-1,0 1,0 0,0 0,0 0,24-1,-24 1,0 0,25-25,0 25,-25 0,0 0,-25-25,0 24,1 1,-1-25,0 0,0 0,0 0,25-25,-24 1</inkml:trace>
  <inkml:trace contextRef="#ctx0" brushRef="#br0" timeOffset="979390.6018">14039 16148,'0'0,"25"0,0-25,0 25,0 0,-1 0,-24-25</inkml:trace>
  <inkml:trace contextRef="#ctx0" brushRef="#br0" timeOffset="979743.2662">13519 15726,'0'-25,"0"1,24 24,1 0,0-25,0 25,24 0,-24 0,25 0,-1 0,1 0,0 0,-1 0,1 0,-1 0,-24 0,25-25,-25 25,-1 0,1 0,-25-25,-25 0,1 25,-1-24,0 24,-25-25,26 0,-1 25</inkml:trace>
  <inkml:trace contextRef="#ctx0" brushRef="#br0" timeOffset="980842.7255">10815 15652,'0'-25,"-25"25,0 0,25 25,-25 0,1-1,24 26,-25 0,0 24,0 0,0 1,25-1,0 1,0-1,0 0,0 1,25-1,0 1,0-26,0 1,-1 0,26-26,-25 1</inkml:trace>
  <inkml:trace contextRef="#ctx0" brushRef="#br0" timeOffset="981410.945">14387 15503,'25'0,"-25"25,24 0,1-1,0 26,-25-25,25 24,0 1,-1 24,1-24,-25 0,25-1,-25 1,0-1,-25 1,25 0,-25 24,25-24,-24 24,-1-24,-25-1,25 1,1 0</inkml:trace>
  <inkml:trace contextRef="#ctx0" brushRef="#br0" timeOffset="981855.5599">14908 15850,'-25'-25,"50"25,-1 0,1 0,25 0,-25 0,-1-24,1 24,0 0,0 0,0 0,-1 0,1 0,-25-25,-25 25,25 25</inkml:trace>
  <inkml:trace contextRef="#ctx0" brushRef="#br0" timeOffset="982035.5106">14883 16049,'25'0,"-1"0,26 0,-25 0,0 0,24-25,-24 25,0 0,24 0,-24 0,0 0,0 0,0 0,-1-25,1 25,0 0,-25-25</inkml:trace>
  <inkml:trace contextRef="#ctx0" brushRef="#br0" timeOffset="982374.5611">16123 15528,'0'-25,"-25"25,25 25,-25 0,25 24,-24 1,-1-1,0 26,-25-1,26 1,-1-26,0 26,0-26,25 26,-25-51,25 26,0 0,-24-26,24 1,24-50,-24 1,0-26</inkml:trace>
  <inkml:trace contextRef="#ctx0" brushRef="#br0" timeOffset="982667.2442">16148 15429,'0'24,"0"1,25 0,-25 0,24 0,-24 24,25 1,-25-1,25 26,-25-26,25 1,-25 24,25-24,-25 0,24-1,-24 1,0-1,25-24,-25 0,0 25,0-26,0 1,0 0,-25-50,25 0,-24 25,-1-49</inkml:trace>
  <inkml:trace contextRef="#ctx0" brushRef="#br0" timeOffset="982862.8254">15925 15974,'24'0,"1"0,0 0,0 0,24 0,-24 0,0 0,25 0,-26 0,1 0,0 0,-50 0</inkml:trace>
  <inkml:trace contextRef="#ctx0" brushRef="#br0" timeOffset="991547.3803">16644 15949,'-25'-24,"50"-1,0 25,0 0,-1 0,1 25,0-25,-25 24,25 1,-50 0,25 0,-25-25,0 25,25-1,-24-24,-1 25,0 0,0-25,0 0,50 0,0 0,0-25,0 25,-1 0,1 0,-25 25,25-25,-25 25,0 0,0-1,-25 1,25 0,-25 0,1 0,-1-1,0-24,25-24,0-1,0 0</inkml:trace>
  <inkml:trace contextRef="#ctx0" brushRef="#br0" timeOffset="991798.6537">17115 15875,'-25'0,"25"25,0 0,-24-1,24 1,-25 0,25 0,-25 24,25-24,-25 0,0 0,25 24,-24-24,24 0,-25 0</inkml:trace>
  <inkml:trace contextRef="#ctx0" brushRef="#br0" timeOffset="991954.5842">16917 15974,'25'0,"-1"25,1 0,0 0,0-1,0-24,-25 25,24-25,1 25,0-25,0 0</inkml:trace>
  <inkml:trace contextRef="#ctx0" brushRef="#br0" timeOffset="992290.7488">17314 15825,'0'25,"0"0,0 0,0 0,0-1,0 1,-25 0,25 0,0 0,0-1,25 1,-25 0,24 0,1 0,0-1,-25 1,-25 0,25 0,-25-25,1 25,24-1,-25 1,0 0,0-25,25 25,-25 0,1-50</inkml:trace>
  <inkml:trace contextRef="#ctx0" brushRef="#br0" timeOffset="992474.6866">17338 15925,'25'0,"0"0,0 0,0 0,-1 0,1-25,0 25</inkml:trace>
  <inkml:trace contextRef="#ctx0" brushRef="#br0" timeOffset="1.00275E6">13841 17388,'-25'-25,"50"25,-25 25,0 0,25 24,-25 1,0 0,0 24,0 1,0-26,0 26,0-26,0-24,0 0,0 0,-25-50,25 0,0-25,0 1,0 24,25-25,-25 1,0-1,0 25,25-24,-1 24,1 25,0 0,0 25,0-25,-1 25,1-1,0 1,0 0,0-25,-1 0,1 0,0 0,0-25,0 25,-1-25,1 1,0-1,-25 0,-25 0,0 0,1 0,-1 25,0 25,0 0,0 0,1 0,24 24,-25 1,25-25,-25 24,25-24,0 0,0 0,25 0,-25-1,25-24,-1-24,-24-1,25 0,-25-25,25 26,-25-26,25 25,-25-24,25 24,-25 0,0 0,0 0,0 50,0 0,0 25,0-26,0 26,24-25,-24 24,25-24,-25 0,25-25,0-25,-75 0,75 1,-25-1</inkml:trace>
  <inkml:trace contextRef="#ctx0" brushRef="#br0" timeOffset="1.00304E6">14436 17462,'0'50,"0"-100,0 150,0-75,0 24,0 1,0-25,0-1,0 1,0 0,0 0,25-50,-25 0,0 0,25 1,-25-26,0 25,0-24,25-1,-25 25,25 0,-25 0,24 25,-24 25,0 25,0-25,0 24,0-24,25 25,-25-25,0 24,0-24,25 0,0-25,0 0,-1 0,1-25</inkml:trace>
  <inkml:trace contextRef="#ctx0" brushRef="#br0" timeOffset="1.00356E6">14808 17090,'0'25,"0"0,0 25,0-1,0 26,0-1,0 0,0 1,0-1,0 1,0-26,0 1,0 0,0-26,0-48,0-1,0 0,0-25,0 1,0-1,0-24,25 24,-25 25,0-24,25 24,0 0,0 25,-1 0,1 25,-25 0,25-25,-25 24,0 1,0 0,0 0,-25 0,25 0,-25-1,1-24,24 25,-25-25,0 0,0 0,0 0,1 0,24 25,24 0,-24 0,25-1,-25 1,25 0,0 0,0 0,-1-25,26 24,-25-24,24 0,-24 0,25-24,-1-1</inkml:trace>
  <inkml:trace contextRef="#ctx0" brushRef="#br0" timeOffset="1.00382E6">15329 17190,'0'0,"0"-25,-25 50,1-1,24 26,0 0,-25-1,25 26,-25-1,25 1,25-1,-25 0,0-24,25 0,-1-1,1-24,0 0,0-25,0-25,0 25,-1-50,1 26</inkml:trace>
  <inkml:trace contextRef="#ctx0" brushRef="#br0" timeOffset="1.00404E6">15677 17190,'0'0,"-25"0,25 24,0 1,-25 25,0-1,25 26,-25-26,1 26,-1-1,0-24,25 24,0-24,0-25,0 24,0-24,25-50,-25 1,25-26,-25 0,24 1</inkml:trace>
  <inkml:trace contextRef="#ctx0" brushRef="#br0" timeOffset="1.00424E6">15701 17165,'0'-25,"0"50,0-25,25 0,-25 25,25 24,-25-24,25 25,-25 24,0-24,25 24,-25 1,0-26,24 1,-24 24,0-24,0-25,0-1,0 1,0 0,-24-25,24-25,-50-24,50 24,-25 0</inkml:trace>
  <inkml:trace contextRef="#ctx0" brushRef="#br0" timeOffset="1.00437E6">15602 17611,'25'0,"-50"0,75 0,-25 0,-1 0,1 0,0-24,25 24,-26-25,1 0,-25 0</inkml:trace>
  <inkml:trace contextRef="#ctx0" brushRef="#br0" timeOffset="1.00456E6">15900 17016,'25'25,"-1"0,-24-1,25 26,0 0,0-1,0 1,-1-1,-24 26,25-26,-25 1,0 0,25 24,-50-24,25 24,0 1,-25-26,1 1,-1 24,-25-49</inkml:trace>
  <inkml:trace contextRef="#ctx0" brushRef="#br0" timeOffset="1.00498E6">16867 17239,'-25'0,"1"25,-1 0,0 0,0-1,0 1,1 0,-1-25,0 25,0-25,0 0,50 0,0 0,0 25,0-25,-1 0,1 0,0 24,25-24,-26 0,1 0,0 0,0 0,-50 0</inkml:trace>
  <inkml:trace contextRef="#ctx0" brushRef="#br0" timeOffset="1.00514E6">16570 17587,'24'0,"1"0,0 24,0-24,24 0,-24 25,25-25,-25 0,-1 25,26-25,-25 25,0-25,-1 0,1 0,-25-25</inkml:trace>
  <inkml:trace contextRef="#ctx0" brushRef="#br0" timeOffset="1.0056E6">17140 17115,'25'-25,"0"25,-1 0,1 25,0-25,-25 25,25 0,0 0,-25-1,0 1,0 0,0 0,-25 0,25-1,-25 1,0 0,0-25,25 25,-24-25,-1 0,0 0,50 0,0 0,-1 0,1 0,0 25,0-25,0 0,-25 24,24 1,1 0,-25 25,0-25,0-1,0 1,-25 0,25 25,-24-26,24 1,-25 0,0 0,0 0,0-1,1-48,-1-1,0 25</inkml:trace>
  <inkml:trace contextRef="#ctx0" brushRef="#br0" timeOffset="1.0141E6">14213 15081,'0'0,"-25"0,50 25,0-50,0 25,-1 0,1 0,0 0,25 0,-25-25,-1 25,1 0,0 0,0 0,0 0,-1 0,1 0,0 0,0 0,0 0,-1-24,1 24,0 0,0 0,0 0,-1 0,1 0,0 24,0-24,24 0,-24 0,0 0,0 25,0-25,-1 0,1 0,0 0,0 0,24 0,-24 0,0 0,0 0,24 0,-24 0,0 0,0 0,0 0,0 0,-1 0,1 0,0 0,0 0,0 0,-1 0,1 0,25 0,-1 0,-24 0,0 0,0 0,0 0,-1 0,1 0,0 0,0 0,0 0,-1 0,1 0,0 0,0 0,0 0,-1 0,1 0,0 0,0 0,0 0,-1 0,1 0,0 0,0 0,0-25,-1 25,1 0,-74 0,24 25</inkml:trace>
  <inkml:trace contextRef="#ctx0" brushRef="#br0" timeOffset="1.03872E6">8756 17760,'25'0,"-25"-25,25 25,-1 0,1-24,0 24,0 0,0 0,-1 0,1 24,-50 1,25 0,0 0,-24 0,-1-1,0 26,0 0,0-1,1-24,-1 25,0-1,0-24,25 0,25-25,0-25,0 0,-1 0,1 1,25-1,-25 25,-1-25,1 0,0 25,0 0,-25 25,0 25,-25-26,25 1,-25 25,0-1,1-24,-1 25,0-25,25-1,-25 1,0-25,1 25,-1-50,25 0,0 1,0-1,-25 0,25 0,0 0,0 1,25 24,0 24,-1-24,1 25,0-25,0 25,0 0,-1-25,1 25,0-25,0 0,-25-25,25 0,0 0,-1-24,1-1,-25 0,25 26,-25-26,0 0,0 1,0 24,0 0,0 0,0 50,0 0,0 25,0-1,0 1,0-1,0 1,0-25,0 24,0-24,0 0,25-25,-25-25,0-24,0 24</inkml:trace>
  <inkml:trace contextRef="#ctx0" brushRef="#br0" timeOffset="1.03891E6">9277 17735,'25'75,"-50"-150,50 199,-25-74,25 0,-25 24,0 0,0 26,0-26,0 0,0 1,0-26,0 1,24 0,-24-25,0 24,0-24,0-50,-24-24,24 24</inkml:trace>
  <inkml:trace contextRef="#ctx0" brushRef="#br0" timeOffset="1.03931E6">9823 17760,'-25'-25,"25"1,-25 48,0 1,0-25,25 25,-24 25,-1-26,0 1,0-25,25-25,25 1,0 48,0 1,-1 25,-24-1,0 1,25 24,-25-24,0 0,0-1,0 1,0-1,0-24,25 25,-25-75,0 0,0 0</inkml:trace>
  <inkml:trace contextRef="#ctx0" brushRef="#br0" timeOffset="1.03965E6">9823 17909,'49'-25,"-98"50,123-75,-49 50,0-24,-1 24,1-25,0 25,25 0,-25-25,-1 25,1 0,0 0,0 0,0 0,-25 25,0 0,0-1,0 1,0 0,0 25,0-1,0-24,0 25,0-1,0 1,0-1,0 1,0-25,0 24,0-24,0 0,0 0,0 0,-25-25,0 0,0-25,0 0,1 0,-1-24,0 24,0-25,0 1,-24-1</inkml:trace>
  <inkml:trace contextRef="#ctx0" brushRef="#br0" timeOffset="1.0399E6">9897 17909,'25'50,"-25"-1,-25-148,50 223,0-74,-25-26,0 26,0-25,0 0,0-1,0-48,0-1,0 0,0 0,0 0,0 1,24-26,-24 25,25 0,0 25,0 0,0 25,-25 0,25 0,-25 0,0-1,0 1,0 0,-25 0,25 0,0-1,0 1,-25-25</inkml:trace>
  <inkml:trace contextRef="#ctx0" brushRef="#br0" timeOffset="1.04041E6">10443 17462,'0'0,"0"-24,0 48,25 1,-25 0,24 25,-24-25,0 24,0 1,25-1,-25-24,0 0,0 0,0 0,0-50,0 0,0 0,0 0,0 1,-25-26,25 0,0 26,0-26,0 25,0 0,0 0,0 1,25-1,0 25,0 0,0 0,-1 0,1 0,0 0,0 0,0 25,-1-25,-24 24,0 1,0 0,0 0,0 0,0 0,0-1,0 1,0 0,0 0,-24 0</inkml:trace>
  <inkml:trace contextRef="#ctx0" brushRef="#br0" timeOffset="1.04071E6">10567 17537,'25'0,"-1"0,1 0,0 0,-25 25,-25-25,25 25,0-1,-25-24,25 25,-24-25,-1 25,0 0,50-25,-25 25,25-25,-1 0,1 0,-25-25,25 25,0 0,0-25,-1 25,-98-50,49 50</inkml:trace>
  <inkml:trace contextRef="#ctx0" brushRef="#br0" timeOffset="1.04093E6">10269 17859,'-25'0,"50"0,0-24,0 24,0 0,24-25,1 25,-1-25,26 25,-26-25,1 25,0 0,-1 0,1-25,-1 25,1-24,-25 24,0 0,-1-25,1 25,-74 0,24 25,0-25</inkml:trace>
  <inkml:trace contextRef="#ctx0" brushRef="#br0" timeOffset="1.04134E6">10492 17884,'0'25,"0"25,25-26,-25 26,0-25,25 24,-25-24,0 25,0-25,0-1,0 1,0-50,0 1,0-1,0 0,0 0,0 0,0 1,0-26,0 25,0 0,0 1,0-1,25 0,0 0,-1 0,1 25,25-24,-25 24,-1 0,1 0,-25-25,25 25,0 0,0 25,-25-1,0 1,0 0,0 0,0 0,-25-1,25 1,0 0,0 0,0 0,0-1,-25 1,25 0,-74-75</inkml:trace>
  <inkml:trace contextRef="#ctx0" brushRef="#br0" timeOffset="1.04212E6">10592 18033,'24'-25,"1"25,0 0,0 0,0 0,-1 0,1 25,-50-25,25 25,-24-25,24 25,-25-1,25 1,-25-25,25 25,-25-25,50 0,-25-25,25 0,0 1,-25-26,0 25,0 0,0 1,0-1,0 0,-25 0,25 50,0 0,-25 0,25 24,0 1,0-1,0 1,0-25,0 24,-25 1,25-25,0 0,0-1,0 1,-25-25,1 0,24-25,-25 1,0 24,25-25,0 0,25 25,0-25,-1 25,26-25,-25 25,0 0,-1 0,1 0,0 0,-25 25,-25 0,0 0,1 0,-1-1,-25-24,25 25,1 0,-26-25,25 25,0-25,1 0,24 25,-25-25,50 0,-1 0,26 0,-25 0,24 0,1 0,-25 0,24-25,1 25,-25 0,24-25,-24 25,0-25,0 25,0 0,-1-25,-24-24,0-1,25 25</inkml:trace>
  <inkml:trace contextRef="#ctx0" brushRef="#br0" timeOffset="1.04276E6">11286 17537,'0'-25,"0"50,0 0,0 0,-25-1,25 1,-24 0,-1 0,0 0,0-1,0 1,0 0,1-25,24 25,24-50,1 25,0 0,0 0,0 0,0 25,-1-25,-24 25,0-1,0 1,0 25,-24-25,24 24,-25-24,25 25,-25-26,25 1,25-25,-25 25,0 0,25-25,-25 49,0-24,0 0,0 25,0-26,-25 1,25 0,0 0,0 0,25-50,-25-25,0 25</inkml:trace>
  <inkml:trace contextRef="#ctx0" brushRef="#br0" timeOffset="1.04296E6">11410 17686,'0'0,"25"25,-25-1,0 1,25 25,-25-25,0 24,0 26,0-1,0-24,-25 24,25 0,0-24,0 0,0-26,25 1,-50-50,25 1,0-26,0 25,0-24,0-1,0-24</inkml:trace>
  <inkml:trace contextRef="#ctx0" brushRef="#br0" timeOffset="1.04319E6">11460 17785,'99'-99,"-198"198,223-198,-124 124,25-25,-25 24,0 1,0 0,0 25,0-1,0 1,0-1,0 1,0 24,0-24,0 0,0-1,0-24,0 0,0 0,0-1,24 1,-48-50,24 1,-25 24,25-25,-25 0,25 0,-25 0</inkml:trace>
  <inkml:trace contextRef="#ctx0" brushRef="#br0" timeOffset="1.04333E6">11435 18033,'50'-25,"-100"50,124-50,-49 25,0 0,0 0,0 0,-25 25,-25-25</inkml:trace>
  <inkml:trace contextRef="#ctx0" brushRef="#br0" timeOffset="1.04349E6">11361 18207,'0'0,"24"0,1 0,0-25,0 25,0 0,-1 0,1 0,0 0,0 0,0 0,-50 25,25-50,-25 25,25 25</inkml:trace>
  <inkml:trace contextRef="#ctx0" brushRef="#br0" timeOffset="1.04369E6">11162 18455,'25'0,"0"0,0 0,-1 0,26 0,0 0,-1 0,1 0,-1-25,-24 25,25 0,-1-25,-24 25,25 0,-25-25,24 25,-24-25,-25 1,25-1</inkml:trace>
  <inkml:trace contextRef="#ctx0" brushRef="#br0" timeOffset="1.04394E6">11832 17661,'25'0,"-25"25,24-25,1 0,0 25,0-25,0 0,-1 0,-48 0,-1 0</inkml:trace>
  <inkml:trace contextRef="#ctx0" brushRef="#br0" timeOffset="1.04444E6">11832 17810,'0'25,"0"-1,0 1,0 0,0 25,0-26,0 1,25 0,-25 0,0 0,0-1,24-24,-24-24,0-1,0 0,25 0,-25 0,0 1,25-1,0 0,0 25,-1 25,-24 0,0-1,0 1,25-25,0-25,0 1,-25-1,25 25,-1 0,1 0,0 0,-25 25,0-1,0 1,0 0,0 0,0 0,0-1,0 1,-25 0,25 0,0 0,-25-25,25 24,-24-48,24-1,-25 0,25 0,0 0,0-24,0-1,0 25,0-24</inkml:trace>
  <inkml:trace contextRef="#ctx0" brushRef="#br0" timeOffset="1.04469E6">12378 17587,'0'-25,"24"25,1 0,0 0,0 0,0 0,-1 25,1-25,-25 24</inkml:trace>
  <inkml:trace contextRef="#ctx0" brushRef="#br0" timeOffset="1.04487E6">12328 17884,'25'-25,"-50"50,75-74,-1 49,-24-25,0 25,0-25,-1 25,26-25,-25 0,0 1,-1-1,-48 25,-1 0,0-25</inkml:trace>
  <inkml:trace contextRef="#ctx0" brushRef="#br0" timeOffset="1.04506E6">12526 17636,'0'0,"0"298,0-249,0 26,0-1,0 1,0-26,0 1,25-1,-25-24,0 0,0-50,0 0,0-24,0-1,-25 1,25-1,0 0,0 1</inkml:trace>
  <inkml:trace contextRef="#ctx0" brushRef="#br0" timeOffset="1.04558E6">12477 17859,'-99'199,"74"-174,25-1,0 1,0 0,0-50,25 0,-25 1,24-26,1 25,0-24,0 24,0-25,-1 1,1 24,0-25,0 25,0-24,-1 24,-24 0,25 25,-25-25,0 50,-25 0,25 0,-24 0,24-1,0 1,24 0,1-25,0 0,0 0,-25-25,25 25,-1-25,1 25,0 0,0-24,-25 48,-25-24,0 25,25 0,-25 0,-24 0,24-1,0 26,0-25,1 0,-1 24,0-24,0 0,25 0,0-1,25-24,0 0,0-24,-1 24,26-25,-25 0,0 25,24-25,-24 0,0 1,0-1,-25 0,24 0,-24 0,0 1,0-1,-24 0</inkml:trace>
  <inkml:trace contextRef="#ctx0" brushRef="#br0" timeOffset="1.04575E6">12774 17487,'0'50,"0"-100,25 125,-25-26,0 1,0 0,0 24,0-24,0-1,-25 1,25-1,-24 1,-1 0,25-1,-25 1,0-1,0-24,1 0,-1-25,25-25</inkml:trace>
  <inkml:trace contextRef="#ctx0" brushRef="#br0" timeOffset="1.0459E6">12774 18058,'0'0,"0"25,25-25,0 24,0 1,0 0,-1-25,1 25,0 0,-25-1,25-24,0 25,-1-25,-98-74,74 49</inkml:trace>
  <inkml:trace contextRef="#ctx0" brushRef="#br0" timeOffset="1.04648E6">13221 17686,'25'0,"0"0,-1-25,1 25,25 0,-25 0,-1-25,1 25,0 0,0 0,0 0,-1 0,1 0,-50 0,1 25,-1-25</inkml:trace>
  <inkml:trace contextRef="#ctx0" brushRef="#br0" timeOffset="1.04666E6">13221 17884,'25'0,"0"0,-1 0,1-25,0 25,25 0,-26 0,26-24,-25 24,24 0,-24-25,0 25,0 0,-25-25</inkml:trace>
  <inkml:trace contextRef="#ctx0" brushRef="#br0" timeOffset="1.04888E6">17041 13866,'-25'25,"25"-1,-25 1,0 0,1 0,-1 24,0-24,0 0,50-25,0 0,0 0,-25 25,0 0,0-1,0 1,0 0,-25 0,0 0,25 24,-25-24,25 0,0 0,25-25,0 25,0-1,-25 1,0 0,0 0,0 24,0-24,0 25,0-25,0 24,-25-24,25 0,0 0,0-1,0-48,0-26</inkml:trace>
  <inkml:trace contextRef="#ctx0" brushRef="#br0" timeOffset="1.04907E6">17140 14163,'0'0,"25"0,-25-24,25 24,-1 0,1 0,0-25,0 25,0 0,-1-25,1 25,-50 25,25 0,-24-1,-1 1</inkml:trace>
  <inkml:trace contextRef="#ctx0" brushRef="#br0" timeOffset="1.04923E6">17115 14387,'75'-25,"-150"50,174-50,-74 0,0 0,25 25,-26-25,1 1,0 24,0-25,0 0,-1 0,-73-24</inkml:trace>
  <inkml:trace contextRef="#ctx0" brushRef="#br0" timeOffset="1.04941E6">17239 13866,'0'0,"0"25,0-1,25 51,-25-26,0 1,25 24,-25 1,0-1,25 1,-25-26,24 26,-24-26,25 1,-25 0,25-26,0-24,-25-24</inkml:trace>
  <inkml:trace contextRef="#ctx0" brushRef="#br0" timeOffset="1.04955E6">17487 14238,'-25'0,"50"0,-50 25,1-25,-1 49,0-24,0 25,-24-25,24 24,0 1,0-1,0-24,1 25,-1-25,0-50</inkml:trace>
  <inkml:trace contextRef="#ctx0" brushRef="#br0" timeOffset="1.0497E6">17264 13915,'25'0,"0"25,-1 0,1 0,0-25,0 0</inkml:trace>
  <inkml:trace contextRef="#ctx0" brushRef="#br0" timeOffset="1.05005E6">17562 14015,'25'124,"-25"-100,-25-172,74 321,-49-148,0 0,25 0,-25-1,25 1,0-25,0-25,-1 25,-24-24,25-1,0 0,0 0,0 0,-25 1,0-1,0 0,0 0,-25 25,25-25,-25 1,0-1,25 50,0-1,0 26,-25-25,25 24,0 1,-24 24,24 1,0-25,0 24,-25 0,25 1,0-1,0-24,0-25,0-1,0 1,0-50,25-24</inkml:trace>
  <inkml:trace contextRef="#ctx0" brushRef="#br0" timeOffset="1.05071E6">17859 14064,'25'0,"-25"25,25-25,-25 25,25-25,0 25,24-25,-24 0,0 0,0 0,-1 0,1 0,0-25,0 25,-25-25,0 0,-25 0,0 25,25-24,-25 24,1-25,-1 25,0-25,25 50,0 0,0-1,0 1,0 25,0-1,0 1,0 0,0-26,0 26,0 0,0-25,0-1,0 1,0 0,-25 0,0-50,25 0,-24 25,24-25,-25 25,25-24,-25-1,0 25,25-25,-25 25,50-25,-25 50,25-25,0 0,0 0,-1 0,26 0,-25 0,0 0,-1 0,1 25,0-25,0 0,-25 25,25-1,-50-24,25 25,-25-25,25 25,-25 0,0 0,-24-25,24 24,0 1,0 0,-24-25,24 25,0-25,0 25,50-25,0 0,0 0,0 24,-1-24,1 0,0 0,0 25,0-25,-1 0,1 0,0 0,25 0,-26 0,1-25</inkml:trace>
  <inkml:trace contextRef="#ctx0" brushRef="#br0" timeOffset="1.051E6">18430 14163,'0'-24,"25"24,-1 0,1-25,0 25,0-25,0 25,0 0,-1-25,1 25,0 0,0 0,0-25,-1 25,-48 0</inkml:trace>
  <inkml:trace contextRef="#ctx0" brushRef="#br0" timeOffset="1.05153E6">18628 13742,'0'25,"0"-1,0 1,0 25,0-1,0 26,0-1,0 1,0-1,0 0,0 26,-24-26,24 1,0-1,0-24,0-1,0-24,0 0,0-50,0 0,0-24,0-1,0 0,0 1,0-1,0 1,-25-1,25 25,-25 0,25 0,-25 25,0 25,0 0,25 0,-24 25,-1-26,25 26,0-25,0 0,0-1,25-24,-1-24,-24-1,25 0,0 0,0-24,25-1,-26 0,1 1,0 24,0-25,0 1,-1 24,1-25,0 25,0 1,-25-1,25 25,-25-25,0 50,0 0,0-1,-25 1,25 25,0-1,0 26,-25-26,25 1,-25 25,25-26,0 1,0-1,-25 1,25-25,25-50</inkml:trace>
  <inkml:trace contextRef="#ctx0" brushRef="#br0" timeOffset="1.05188E6">18926 13940,'25'-25,"0"1,-1 24,1 0,0 0,-25 24,0 1,0 0,0 0,0 0,0-1,0 1,-25 0,25 0,0 0,0-1,0 26,0 0,0-26,0 26,0 0,0-1,0 1,25 0,-25-1,0 1,0-25,25 24,-25-24,0 0,0 0,-25-50,25 0,-25 0,25 0,0 1,-25-1</inkml:trace>
  <inkml:trace contextRef="#ctx0" brushRef="#br0" timeOffset="1.05206E6">18802 14312,'25'-25,"0"25,-1 0,1 0,0 0,0 0,0 0</inkml:trace>
  <inkml:trace contextRef="#ctx0" brushRef="#br0" timeOffset="1.05221E6">18802 14461,'0'0,"25"0,0 0,-1 0,1 0,-25-25,25 25,0 0,0 0,-1 0,-48 0</inkml:trace>
  <inkml:trace contextRef="#ctx0" brushRef="#br0" timeOffset="1.05234E6">18802 14635,'-25'0,"50"0,-50 25,50-25,0 0,-25-25,25 25,-1 0,1-25,0 0,0 0,0 1</inkml:trace>
  <inkml:trace contextRef="#ctx0" brushRef="#br0" timeOffset="1.05293E6">19273 13841,'0'25,"0"0,25-1,0 1,-25 0,25-25,-1 0,1 0,0 0,0-25,0 0,-1 1,-48 48,24 1,-25 0,0 0,0 0,0 24,1-24,-1 0,0 24,0-24,0 0,1 0,48-25,1 0,0-25,0 25,24-25,-24 25,0 0,0 0,0-25,-1 25,-24 25,-24-25,-1 25,0 0,0 0,0-1,1 1,-26 0,25 0,0 0,1 0,-1-1,0 1,50-25,0 0,-1 0,1 0,0-25,25 25,-26 0,1 0,0-24,0 24,0 0,-1-25,1 25,0-25,-25 0,25 0,-50 0,25 1</inkml:trace>
  <inkml:trace contextRef="#ctx0" brushRef="#br0" timeOffset="1.05321E6">19496 14163,'-99'149,"99"-99,-25 0,1-1,24 1,-25-1,25 1,-25-25,25 24,-25-24,25 0,0 0,-25 0,25-50,0 0,0 0,0 0,25-24,-25 24,25 0,0 0,0 1,-1-1,1 50,0-25,-25 24,25-24,0 25,-1 0,1 0,0-25,-25 25,25-25,0 24,0-24,-1 0,-24-24</inkml:trace>
  <inkml:trace contextRef="#ctx0" brushRef="#br0" timeOffset="1.05335E6">19918 14660,'0'0,"0"24,0 1,-25-50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1:08:32.46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1191 868,'-25'-25,"0"25,25 25,-25 0,25 0,0 0,0-1,0 26,0-25,0 24,0-24,0 25,0-25,0 24,25-24,-25 0,25 0,-25-1,25 1,-1-25,1-25,0 25,-25-24</inkml:trace>
  <inkml:trace contextRef="#ctx0" brushRef="#br0" timeOffset="292.0459">1439 893,'-25'0,"0"25,25 0,0-1,-25 1,0 0,25 0,-24 0,24-1,-25 1,0 0,25 0,25-25,0 0,-1-25,1 25,0 0,0 0,0-25,-1 25,1 0,0 0,0 0,0 0,-1-25,-48 25</inkml:trace>
  <inkml:trace contextRef="#ctx0" brushRef="#br0" timeOffset="451.592">1414 943,'-25'0,"25"24,0 1,25 0,-25 0,0 24,0-24,0 25,0-25,25-1,-25 1,0 0,0 0</inkml:trace>
  <inkml:trace contextRef="#ctx0" brushRef="#br0" timeOffset="659.7963">1563 744,'24'0,"1"25,0 0,-25 0,25-1,0 1,0 25,-25-25,24 24,-24-24,25 25,-25-26,0 26,-25-25,25 24,0-24,-24 25,-1-25,0 24,-25-24</inkml:trace>
  <inkml:trace contextRef="#ctx0" brushRef="#br0" timeOffset="1771.8667">2381 546,'-25'25,"1"-1,24 1,-25 25,0-25,0-1,0 26,1 0,-1 24,0-24,0-1,-24 1,24-1,0-24,25 25,-25-25,0-25,25-25</inkml:trace>
  <inkml:trace contextRef="#ctx0" brushRef="#br0" timeOffset="1967.9787">2356 695,'25'0,"0"0,0 0,0 24,24-24,-24 25,25-25,-26 25,26 0,-25 0,0-1,0 1,-1 0,1-25,-25 25,0 0,-25-25,1 0,-1 24,0-24,-25 0</inkml:trace>
  <inkml:trace contextRef="#ctx0" brushRef="#br0" timeOffset="2148.4514">2183 1042,'0'-25,"25"25,-25-25,24 25,1 0,0 0,0 0,0 0,24 0,-24 0,0 0,0-25,-1 25,1 0,0-24,-50 24,0 24</inkml:trace>
  <inkml:trace contextRef="#ctx0" brushRef="#br0" timeOffset="2875.7113">2232 1042,'0'25,"0"-1,0 1,0 0,0 0,0 0,0-1,0 1,0 0,0 0,0 0,0-1,0 1,0 0,0 0,0-50,25 0,-25 0,0 1,25-1,-25-25,25 25,0 1,-25-1,24 0,1 25,0 0,-25 25,-25 0,25-1,0 1,0 0,-25 0,25 0,-24-25,24 24,0-48,24-1,-24 0,25 0,0 25,0-25,-25 1,25-1,-1 25,1-25,0 25,0 0,0 0,-1 0,1 0,0 25,-25 0,25-25,-25 24,-25-24,25 25,0 0,-25-25,0 25,25 0,-24-1,-1 1,-25-25,25 25,1-25,24-25,-25 0,25 1,0-1,0 0,0 0,25 0,-1 1,1 48,0 1,-25 0,0 25,25-26,-25 26,0 0,0-26,0 26,0 0,0-1,0-24,0 0,0 0,0 0</inkml:trace>
  <inkml:trace contextRef="#ctx0" brushRef="#br0" timeOffset="3123.5858">2927 521,'0'50,"25"-26,-25 1,0 0,0 0,25 24,-25 1,0 0,0-1,0-24,0 25,0-1,0-24,0-50,0 0,0 1</inkml:trace>
  <inkml:trace contextRef="#ctx0" brushRef="#br0" timeOffset="3339.9227">3026 620,'0'-25,"25"1,0 48,0 1,-25 0,0 0,0 0,0-1,0 1,0 25,0-25,0-1,0 26,0-25,0 0,0-1,0 1,-25-25,0-25,25 1</inkml:trace>
  <inkml:trace contextRef="#ctx0" brushRef="#br0" timeOffset="3995.382">3001 843,'0'-24,"-24"24,48-25,1 50,-25-1,-25 1,25 0,0 0,-24-25,48 0,1 0,-25-25,25 25,-25-25,25 25,0-25,-25 50,-25 0,0 0,0 24,0-24,25 0,-24 0,-26 0,25-1,25 1,-25 0,25 0,-24-25,48 0,-24-25,25 25,0-25,0 0,0 1,-1-1,1 25,0-25,0 25,0-25,-25 50,0 0,0 0,-25-1,25 1,-25 0,25 0,-25 0,25-1,0 1,0 0,25-25,-25-25,25 25,0-25,-25 1,24 24,1-25,-25 0,25 0,-25 0,0 1,0-1,-25 25,0 0,25 25,-24-25,-1 24,0 1,0 0,0 0,1 24,-1-24,0 0,0 0,25 0,-25-1,1 1,-1 0,0 0,25 0,-25-25,0 0,1 0,24-25</inkml:trace>
  <inkml:trace contextRef="#ctx0" brushRef="#br0" timeOffset="4159.3134">2828 1166,'25'25,"-1"-25,1 24,25 1,-25 0,24 0,-24 0,25 24,-26-24,26 0,0 24,-26-24,26 0,-25-25,24 25,-24-25,0 25,0-25,0-25,-25 0,-25 25</inkml:trace>
  <inkml:trace contextRef="#ctx0" brushRef="#br0" timeOffset="4579.3421">3299 893,'25'0,"-25"25,25-25,-25 25,0-1,-25 1,25 0,-25 0,0 0,25-1,-25 1,50-25,0-25,0 25,0-24,-25 48,0 1,-25 0,25 0,-25 0,0-1,25 1,-25 0,25 0,0 0,-24-25,48 24,1-24,0 0,0 0,0-24,-1 24,1 0,0-25,0 25,0-25,-1 0</inkml:trace>
  <inkml:trace contextRef="#ctx0" brushRef="#br0" timeOffset="4896.4635">3721 967,'0'0,"0"25,25-25,-25 25,0 0,24 0,-24-1,0 1,25 0,-25 0,0 0,25-1,-25 1,0 0,0 0,25 0,-25-1,0 1,-25 0,0-25,25 25,-25-25,1 25,-1-25,0 0,0 0,0-25,0 25,1-50,24 25,-25-24</inkml:trace>
  <inkml:trace contextRef="#ctx0" brushRef="#br0" timeOffset="5027.3487">3746 1017,'0'0,"24"-25,1 25,0 0,0 0,0 0,-1 0,1 0,0 0,-25 25,25-25</inkml:trace>
  <inkml:trace contextRef="#ctx0" brushRef="#br0" timeOffset="5155.7363">4043 1191,'0'24,"25"1,-50-74,50 24</inkml:trace>
  <inkml:trace contextRef="#ctx0" brushRef="#br0" timeOffset="5495.5008">4142 992,'0'0,"25"-25,-25 1,25 24,0 0,0 24,-25 1,0 0,0 0,0 0,0-1,0 1,-25 0,25 0,-25 0,25-1,-25 1,50-25,0 0,0 0,-1 0,1 25,-25 0,-25-25,25 25,-24-1,24 1,-25 0,25 0,-25 0,0-25,25 24,-25-24,25-24</inkml:trace>
  <inkml:trace contextRef="#ctx0" brushRef="#br0" timeOffset="5671.4633">4390 1265,'25'25,"0"0,-25-1,25-24,-50 0</inkml:trace>
  <inkml:trace contextRef="#ctx0" brushRef="#br0" timeOffset="6024.3712">4564 1042,'0'0,"25"-25,0 25,-25 25,24-25,1 25,0-25,-25 24,25 1,-25 0,0 0,-25 0,25-1,-25 1,0 0,1 0,-1 0,0-1,50-24,0 0,-1 0,-24-24,25 24,0 0,0 0,0 0,-1 0,1 0,0 24,-50-24,0 0</inkml:trace>
  <inkml:trace contextRef="#ctx0" brushRef="#br0" timeOffset="12104.2419">6722 1116,'25'-25,"-25"1,0 48,0 1,25 0,-25 0,-25 0,25 24,0-24,0 25,-25-1,25-24,-25 25,0-26,25 26,-24-25,-1 0,0-1,0 1,0-25,1 25,-1-50,0 25,0-25,25 1,-25-1,25 0,0-25,0 26,25-1,-25 0,25 0,0 0,0 25,-1 0,1 25,0 0,0-25,24 25,-49 0,25-1,0 1,0 0,0 0,-25 0,24-1,-24 1,0 0,25-25,-25-25,0 0</inkml:trace>
  <inkml:trace contextRef="#ctx0" brushRef="#br0" timeOffset="12247.7758">6871 1414,'0'25,"0"-1,0 1,0 0,0 0,0 0,0-1,0 1,25 0,-25 0,-25-25</inkml:trace>
  <inkml:trace contextRef="#ctx0" brushRef="#br0" timeOffset="12603.4954">6400 1067,'0'-25,"0"0,24 25,1 0,0 0,0-25,0 25,24 0,-24 0,25 0,-26 0,26 25,0-25,-1 0,1 0,-25 25,24-25,-24 0,0 0,0 0,0 0,-1 0,-48 0,-1-25,25 0,-25 0,0 25,25-24,-25-1,1 0,24 0,-25 0,-25 1,75 48</inkml:trace>
  <inkml:trace contextRef="#ctx0" brushRef="#br0" timeOffset="12804.1477">7169 1414,'0'0,"0"25,0-1,-25 1,25 0,0 0,0 0,0-1,0 1,0 0,-25 0,-25-25,26 25</inkml:trace>
  <inkml:trace contextRef="#ctx0" brushRef="#br0" timeOffset="13079.9598">7466 1389,'25'0,"-25"25,25-25,0 0,-25-25</inkml:trace>
  <inkml:trace contextRef="#ctx0" brushRef="#br0" timeOffset="13228.6973">7665 1339,'24'0,"1"0,0 0,0 25</inkml:trace>
  <inkml:trace contextRef="#ctx0" brushRef="#br0" timeOffset="13335.5866">7888 1389,'0'0</inkml:trace>
  <inkml:trace contextRef="#ctx0" brushRef="#br0" timeOffset="13458.9941">8235 1414,'0'25,"0"-1,0 1,0 0,-25 0,1-75</inkml:trace>
  <inkml:trace contextRef="#ctx0" brushRef="#br0" timeOffset="13935.5159">9128 943,'-25'0,"25"24,0 26,0-25,-24 24,24 1,0-25,0 24,-25 1,0 0,25-1,-25-24,0 25,0-26,1 1,-1 0,0-25,25 25,-25-50,25 0,-25 25,25-25,0-24,0 24,0-25,0 26,0-26,0 25,25 0,0 1,0 24,0 0,-1 0,1 24,0 1,0-25,0 25,0 0,-1 0,1-1,0 1,-25 0,25 0,0-25,-1 0,1 0,0 0,0-25</inkml:trace>
  <inkml:trace contextRef="#ctx0" brushRef="#br0" timeOffset="14192.2151">9426 1265,'0'0,"0"-25,-25 25,0 0,0 25,1 0,-1 0,25-1,0 1,0 0,25 0,-25 0,24-25,1 0,-25 24,25-24,-25 25,0 0,-25 0,0 0,1-25,-1 24,0-24,0 25,-24-25,24 0,-25-25,1 25</inkml:trace>
  <inkml:trace contextRef="#ctx0" brushRef="#br0" timeOffset="14499.7896">8781 843,'0'0,"25"0,-1 0,1 0,25 25,-1-25,1 0,25 25,-26-25,26 0,-26 0,1 25,-1-25,1 0,-25 0,0 0,-1 0,-24-25,0 0,-24 0,-1 1,0-1,-25 0,26 0,-26 0,25 1,-49-150,49 174</inkml:trace>
  <inkml:trace contextRef="#ctx0" brushRef="#br0" timeOffset="17328.3856">9996 992,'0'-25,"25"25,0 0,0 0,0 0,-1 0,1 0,25 25,-1-25,1 0,0 0,-1 0,1 0,-1 0,-24 0,25 0,-25 0,-1 0,1 0,0 0,0 0,-50 0,0 0,0 0,1 0,-26 0,25 0</inkml:trace>
  <inkml:trace contextRef="#ctx0" brushRef="#br0" timeOffset="17563.9517">10145 1166,'-25'0,"25"25,0-1,0 1,0 0,0 0,0 0,0-1,0 1,0 0,0 0,0 0,0-1,0 1</inkml:trace>
  <inkml:trace contextRef="#ctx0" brushRef="#br0" timeOffset="18019.7885">10220 1240,'24'-25,"1"25,0 0,0 0,-25 25,25-25,-25 25,0 0,0 0,0-1,-25 1,25 0,-25 25,0-26,0-24,25 25,-24 0,48-50,1 0,0 1,0-1,0-25,-1 25,1 1,0-1,0 0,-25 0,25 0,-1 1,-24-1,0 0,-24 25,24 25,0 0,0-1,0 1,0 0,0 25,0-1,0 1,0-1,0 26,24-26,-24 1,-24 0,24-1,0 1,0-25,0 0,-25-1,25 1,-25 0,0 0,0-25,1-25,24 0,-25 0,0 1</inkml:trace>
  <inkml:trace contextRef="#ctx0" brushRef="#br0" timeOffset="18280.4812">10815 1215,'-25'0,"50"0,-25 25,0 0,0 25,0-1,0 1,0-25,0 24,0 1,0-25,0 24,0-24,0 0,0 0,0-50,0-25</inkml:trace>
  <inkml:trace contextRef="#ctx0" brushRef="#br0" timeOffset="18579.7691">10914 1166,'25'-25,"0"25,-1-25,1 25,0 0,0 0,0 0,-1 0,1 0,25 0,-25 0,0 0,-1 25,-24 0,0 0,0-1,-24 1,24 0,0 25,0-26,0 26,0 0,0-1,0-24,0 0,0 24,0-24,0 0,0 0,-25-50,0 0,25 0,-25 1,0-1</inkml:trace>
  <inkml:trace contextRef="#ctx0" brushRef="#br0" timeOffset="18783.7442">11038 918,'0'25,"0"-1,0 26,0 0,0-1,0 1,0-1,25-24,-25 25,-25-1,25-24,0 25,0-25,0-1,0 1,-25 0</inkml:trace>
  <inkml:trace contextRef="#ctx0" brushRef="#br0" timeOffset="18948.0744">10914 1315,'25'0,"0"0,-1 0,1 0,0 0,0 0,0 0,-1 0,1 24,-25 1,-25 0</inkml:trace>
  <inkml:trace contextRef="#ctx0" brushRef="#br0" timeOffset="19103.4241">10864 1563,'25'0,"0"0,0 0,0 0,-1 0,1-25,0 25,25 0,-26 0,1 0,0-25,0 25,0 0,0 0</inkml:trace>
  <inkml:trace contextRef="#ctx0" brushRef="#br0" timeOffset="20527.6777">11931 1712,'-25'0,"25"24,-25-24,25-24,-24-1,24 0,0 0,-25 0,25 0,0-24,-25 24,25-25,0 1,0-26,0 26,0-1,0 1,0-1,25 25,-25-24,0 24,25 0,-25-25,24 50,-24-24,25 24,0 0,0 0,-25 24,25-24,-25 25,0 0,0 0,0 0,0-1,0 26,-25-25,25 0,-25-1,25 1,0 0,25-25,0 0,-1 0,-24 25,25-25,0 25,-25-1,0 1,-25 0,25 0,-25 0,25-1,-24-24,24 25,-25 0,0-25,25-25,0 0</inkml:trace>
  <inkml:trace contextRef="#ctx0" brushRef="#br0" timeOffset="20683.7923">12179 1290,'0'25,"0"-1,0 1,0 0,0 0,0 0,0-1,-25-24,25 25,-25-25,1 0</inkml:trace>
  <inkml:trace contextRef="#ctx0" brushRef="#br0" timeOffset="21019.663">11609 843,'0'0,"0"-24,24 24,1 0,0 0,0 0,24 0,1 0,-25 24,24-24,1 25,0-25,-1 25,-24-25,25 0,-1 25,-24-25,0 0,0 25,-25-50,-25 0,0 0,0 0,25 1,-25-1,1 0,24 0,0 0,0 75</inkml:trace>
  <inkml:trace contextRef="#ctx0" brushRef="#br0" timeOffset="21207.5654">12452 1364,'0'25,"0"0,-25-25,25 25,0-1,0 1,0 0,0 0,0 0,-25-1</inkml:trace>
  <inkml:trace contextRef="#ctx0" brushRef="#br0" timeOffset="21427.5545">12700 1240,'25'0,"0"0,-1 0,1 0,-25 25,25-25,0 0,-25-25,25 25</inkml:trace>
  <inkml:trace contextRef="#ctx0" brushRef="#br0" timeOffset="21543.0744">13022 1215,'0'0,"-24"0,48 0,1 0,-25-24</inkml:trace>
  <inkml:trace contextRef="#ctx0" brushRef="#br0" timeOffset="21664.6987">13221 1240,'-25'0,"50"25</inkml:trace>
  <inkml:trace contextRef="#ctx0" brushRef="#br0" timeOffset="21759.9035">13345 1290,'0'25,"-25"-1,25 1,0 0,0 0,-25 0,25-1,0 26,-24-25,24 0,0-1,-25-24</inkml:trace>
  <inkml:trace contextRef="#ctx0" brushRef="#br0" timeOffset="22591.7786">13692 1587,'0'25,"0"0,0 0,0 0,-25-50,1 0,24 0,0 0,-25 1,25-1,0-25,0 1,-25 24,25-25,0 1,0-1,25 0,-25 26,0-26,0 25,25 0,-25-24,0 24,24 0,-24 0,25 25,-25-24,25-1,0 25,0 0,-1 25,1-25,0 24,-25 1,0 0,0 0,-25 0,25-1,-25-24,25 25,-24-25,24 25,-25-25,25 25,-25-25,0 0,50-25,0 25,0 0,-1 0,1 0,0 0,0 0,-25 25,25-25,-25 25,24-25,-24 24,-24 1,24 0,-25-25,25 25,-25-25,0 25,0-1,1 1,-1-50,50 1</inkml:trace>
  <inkml:trace contextRef="#ctx0" brushRef="#br0" timeOffset="22867.7269">14039 1116,'0'-25,"0"50,25 0,-25 0,0 0,0-1,0 26,0-25,0 24,0-24,0 25,0-25,0-1,0 1,25-25,-25 25,25-50,0 25,-25-25,0 1</inkml:trace>
  <inkml:trace contextRef="#ctx0" brushRef="#br0" timeOffset="23031.3958">13990 1290,'0'0,"49"0,-24 0,0 0,0 0,0 0,-1 0,1 0,0 0,-25-25</inkml:trace>
  <inkml:trace contextRef="#ctx0" brushRef="#br0" timeOffset="23371.8785">13395 843,'0'-24,"0"-1,24 0,1 25,0 0,0 0,0 0,24 0,-24 25,49-25,-24 0,0 25,-1-25,1 0,-1 0,1 0,-25 24,24-24,-24 0,0 0,-25-24,25 24,-50 0,0 0,0 0,1-25,-1 25,-25 0,-24-25,49 25,-25-25</inkml:trace>
  <inkml:trace contextRef="#ctx0" brushRef="#br0" timeOffset="24123.3947">14436 794,'25'-25,"-25"50,0 0,0-1,-25 1,25 0,-24-25,-1 0,25 25,-25-25,0 0,50 0,0 0,0 0,-1 0,1 0,0 0,0 0,-25 25,25-25,-25 24,0 1,-25 0,25 25,-25-26,0 26,0-25,1 0,-1-1,25 1,-25 0,50-25,0 0,-1 25,1 0,0-1,-25 1,0 0,0 0,0 0,-25-1,25 1,0 0,-25-25,25-25,0 0,0-24</inkml:trace>
  <inkml:trace contextRef="#ctx0" brushRef="#br0" timeOffset="24483.483">14635 992,'25'-25,"-1"1,1 24,0 0,0 0,0 0,-1-25,1 25,-25 25,-25-1,1 1,24 0,-25 0,-25 0,25-1,1 1,-26 0,25 0,0 0,25-1,25-24,0 0,0-24,0 24,24-25,-24 25,0 0,0-25,24 25,-24-25,0 25,-25-25,25 25,-25-24,0-1,-25 25,0-25,0 0,0 0,1 1</inkml:trace>
  <inkml:trace contextRef="#ctx0" brushRef="#br0" timeOffset="24684.2238">14684 794,'0'0,"0"-25,0 0,0 50,0 0,25 0,-25 24,25 26,-25-26,25 26,-25-26,25 26,-25-26,24 26,-24-26,0 1,25-1,-25-24,0 25,25-50,-25 25,25-50,-25 0,25-25,-25 26,24-26,-24 0,25 26</inkml:trace>
  <inkml:trace contextRef="#ctx0" brushRef="#br0" timeOffset="24803.5336">15032 1116,'-25'-25,"0"25,0 25,0 0,1 0,-1-25,0 25,0-1,0 1,1 0,-1 0,0 0,0-1,0-24,1 0,-1 0</inkml:trace>
  <inkml:trace contextRef="#ctx0" brushRef="#br0" timeOffset="24979.5832">14759 695,'0'-50,"25"50,-1 25,1-25,-25 25,25-25,-25 24,25 1,-25 0</inkml:trace>
  <inkml:trace contextRef="#ctx0" brushRef="#br0" timeOffset="26187.5206">15056 819,'-24'24,"48"-24,-24 25,0 0,0 0,0 0,25-1,-25 1,25 0,-25 0,25 0,0-25,-1 0,1-25,0 25,0-25,0 25,-1-25,1 25,0 0,0 0,0-25,-50 25,25-24,-25 24,25-25,-25 25,0-25,25 0,-24 0,24 1,0-1,0 0,-25 0,25 50,0 0,0 0,0 24,0 1,0 24,0-24,0 24,-25-24,25 24,0 1,0-26,0 1,0-25,0 24,0-74,0 1,0-1,25-25,-25 1,0-1,25 0,-25 1,24-1,-24-24,25 24,-25 1,25-1,-25 25,0 0,0 1,0 48,25-24,-25 25,25 0,0-25,-25 25,24-25,1 25,0-25,0-25,0 25,-1 0,1-25,0 25,0-25,-25 0,0 1,0-1,-25 0,0 25,0-25,1 25,24 25,0 25,0-26,0 26,0 0,-25-1,25-24,0 25,0-1,0 1,-25-25,25-1,0 1,0 0,0 0,-25 0,0-25,1-25,24 0,-25 25,25-25,-25 0,50 25,0-24,-1 24,1 0,0-25,0 25,0 0,-1 0,1 0,0 0,0 0,0 0,-25 25,-25-1,0-24,0 25,0 0,1 0,-26 0,25-1,-24 1,24 0,0 0,0-25,25 25,-25-25,50 0,0 0,0 0,24-25,-24 25,0-25,25 25,-26-25,1 25,0 0,25 0,-26 0,1 0,-25 25,-25-25,1-25</inkml:trace>
  <inkml:trace contextRef="#ctx0" brushRef="#br0" timeOffset="26908.2175">16123 744,'-25'-25,"50"25,0-24,0 24,-1 0,1 0,0 0,0 0,0 0,-25 24,-25-24,25 25,-25-25,0 25,0-25,1 25,-1 0,-25-1,25 1,1-25,24 25,-25-25,50 0,-1 0,1 0,0-25,25 25,-26 0,1 0,25 0,-25-25,-1 25,1 0,0 0,-50 25,0 0,1-25,-26 25,25 0,-24-25,-1 24,25 1,-24 0,24-25,0 25,0 0,0-25,1 0,48 0,1 0,0 0,0-25,24 25,1-25,0 25,-1 0,1-25,-25 25,24 0,1-25,-25 25,0 0,-1 0,1 0,-25-24,-25 24,1 0,-1 0,0 0,0 0,0-25</inkml:trace>
  <inkml:trace contextRef="#ctx0" brushRef="#br0" timeOffset="27147.4146">16222 620,'-25'-25,"25"-24,25 98,-25-24,0 25,0-25,0 24,0 1,0-1,0 1,0 0,0 24,0-24,0-26,-25 26,25-25,0 0</inkml:trace>
  <inkml:trace contextRef="#ctx0" brushRef="#br0" timeOffset="27684.2221">16247 1067,'-25'0,"0"24,25 1,-24 0,-1 0,25 0,-25-1,25 1,-25 0,0 0,25-50,0 0,25 25,-25-25,0 1,25-1,-25 50,0-1,0 1,0 0,-25 25,25-26,0 26,-25 0,25-26,0 1,0 0,25 0,0-25,-25-25,25 25,24-25,-24-24,0 24,0 0,24-25,-24 26,0-1,0 0,0 0,0 25,-25-25,0 1,-25 24,0 0,0 0,0 0,0 0,1 0,-1 0,25 24,0 1,25-25,-1 25,1-25,0 25,0-25,-25 25,50-25,-26 0,1 24,0-24,0 0,0 25,-1-25,1 0,-25-25,25 25,-25-24,25-1,-25 0</inkml:trace>
  <inkml:trace contextRef="#ctx0" brushRef="#br0" timeOffset="28031.8077">16718 893,'0'0,"0"-25,25 25,-25 25,0 0,0 0,0-1,0 1,0 25,0-25,0-1,25-24,0 0,0-24,-25-1,24 0,1 0,0 0,0 1,-25-26,25 50,-1-25,-24 0,25 25,-25 25,25 0,-25 0,0 0,0-1,0 1,25 0,-25 25,0-26,0 1,0 0,-25 0,25 0,-25-50,0 25,1-25,-1-25,0 26,25-26</inkml:trace>
  <inkml:trace contextRef="#ctx0" brushRef="#br0" timeOffset="28583.3886">16892 670,'0'-25,"0"0,-25 25,25 50,0-1,0 1,0 0,50-26,-100 26,75 0,-50 24,25-24,0 24,0-49,0 24,0-24,0 0,0 0,0-50,0 0,0 0,0 1,-25-1,1 25,-1 25,0-1,25 1,-25 0,0 25,1-26,24 1,-25 0,25 0,0 0,25-25,-1 0,1-25,0 25,25-25,-26 25,1-25,0 0,0 1,0-1,-25 0,24 25,-24-25,25 0,-25 1,25 48,0-24,0 0,-1 25,-24 0,25-25,0 25,0 0,0-25,-25 24,24 1,-24 0,0 0,25-25,-50 25,25-50,0 0</inkml:trace>
  <inkml:trace contextRef="#ctx0" brushRef="#br0" timeOffset="28735.9846">17462 1364,'0'25,"0"0,0 0,0-1,-24 1,24 0,0 0,24-25,-98 0,0-25</inkml:trace>
  <inkml:trace contextRef="#ctx0" brushRef="#br0" timeOffset="29667.2604">17934 794,'0'0,"0"-25,0 0,0 0,-25 1,25 48,0 1,0 0,0 25,25-1,-25 26,0-1,0-24,0-1,0 1,0-1,0 1,0-25,0 0,0 24,0-74,0 1</inkml:trace>
  <inkml:trace contextRef="#ctx0" brushRef="#br0" timeOffset="29967.4408">17959 967,'0'-24,"0"-1,0 0,24 0,1 0,0 1,0 24,0 0,-1-25,1 25,0-25,0 25,0 25,-25 0,0-1,0 1,0 0,-25 0,25 24,0-24,0 25,0-25,0 24,0-24,0 0,0 0,0-1,0 1,0 0,0 0,-25-25,0 0,0-25,25 0,-24 25,24-25</inkml:trace>
  <inkml:trace contextRef="#ctx0" brushRef="#br0" timeOffset="30224.0367">18083 868,'-25'0,"25"25,0 0,0 0,0-1,0 1,0 0,0 0,0 24,0-24,0 0,-25 0,25 0,-25-1,25 26,-25-25,1 0,24-1,-25 1,0 0,25 0,-25-25,0 0,-24-25</inkml:trace>
  <inkml:trace contextRef="#ctx0" brushRef="#br0" timeOffset="30560.3606">18033 1215,'25'25,"0"0,-1-25,1 25,0-25,0 0,0 0,-1 0,1-25,0 0,0 25,-25-25,25-24,-25 24,24 0,1 0,-25 1,0-26,0 25,25 25,-50-25,25 50,0 0,0 0,0 24,0-24,0 25,0-25,0-1,0 1,0 0,0 0,0-50,0 0,-25-49,25 49</inkml:trace>
  <inkml:trace contextRef="#ctx0" brushRef="#br0" timeOffset="30840.4118">18554 744,'0'0,"0"-25,0 1,0-1,0 50,0-1,0 26,0-25,0 24,0 1,0 0,0-1,0 1,0 24,25-24,-25 24,0-24,0 24,0-24,0 24,0-24,0-1,0-24,-25 25,25-25,0 24,0-24,0 0,-25-25,0-25,0 0,1 1,-1 24,0-50</inkml:trace>
  <inkml:trace contextRef="#ctx0" brushRef="#br0" timeOffset="36939.4131">6350 2729,'0'-25,"0"50,-25-1,25 26,0-25,-25 24,25-24,-24 25,-1-25,25 24,-25-24,0 0,0 0,1-1,-1 1,0 0,0-25,0 0,1 0,-1 0,25-25,-25 0,0 1,25-1,0-25,0 25,25 1,-25-1,25 25,-25-25,25 25,-1 0,1 0,0 25,0 0,0-1,-1 1,1 0,0 0,0-25,-25 25,25-1,-1 1,-24 0,25-25,0 0</inkml:trace>
  <inkml:trace contextRef="#ctx0" brushRef="#br0" timeOffset="37116.343">6524 2927,'-25'25,"25"0,0-1,0 1,0 0,0 0,0 0,0-1,25 1,-25 0,0 0,0 0,-25-25,25-25</inkml:trace>
  <inkml:trace contextRef="#ctx0" brushRef="#br0" timeOffset="37431.3902">5978 2679,'0'0,"0"-25,-25 25,50 0,0 0,0 0,-1 0,26 0,-25 0,24 25,1-25,0 0,-1 0,-24 25,25-25,-1 0,-24 0,25 0,-26-25,1 25,0-25,-25 0,0 0,-25 25,25-24,0-1,-25 25,25-25,-24 0,24 0,-25 25,25-24</inkml:trace>
  <inkml:trace contextRef="#ctx0" brushRef="#br0" timeOffset="37659.6424">6871 3051,'-25'25,"25"0,0-1,0 1,0 0,0 0,0 0,0-1,0 26,-25-25,25 0</inkml:trace>
  <inkml:trace contextRef="#ctx0" brushRef="#br0" timeOffset="37871.7709">7069 2952,'25'0,"0"0,0 0,0 0,-25-25,24 25,1-25</inkml:trace>
  <inkml:trace contextRef="#ctx0" brushRef="#br0" timeOffset="37971.4691">7466 2902</inkml:trace>
  <inkml:trace contextRef="#ctx0" brushRef="#br0" timeOffset="38099.1768">7739 2927,'-25'25,"25"0,-25-25</inkml:trace>
  <inkml:trace contextRef="#ctx0" brushRef="#br0" timeOffset="38203.5539">7838 3001,'0'25,"0"0,0 0,0 0,0-1,0 1,0 0,0 0</inkml:trace>
  <inkml:trace contextRef="#ctx0" brushRef="#br0" timeOffset="38644.2969">8533 2753,'0'25,"0"0,0 0,0 0,0 24,0 1,-25-25,25 24,-25 1,25-25,-25 24,1-24,-1 0,0 0,0-25,25 24,-25-24,1 0,24-24,-25 24,25-25,-25 25,25-25,0-25,-25 26,25-26,0 25,25-24,-25 24,25 0,-25 0,25 25,-1 0,1 0,0 0,0 25,0 0,-1 0,1-1,0 1,0-25,0 25,-1 0,1 0,0-25,-25 24,25-24,-25 25</inkml:trace>
  <inkml:trace contextRef="#ctx0" brushRef="#br0" timeOffset="38936.4131">8830 2977,'0'0,"-24"0,-1 0,25 24,-25-24,25 25,-25-25,25 25,0 0,0 0,0-1,25-24,0 0,-25 25,25-25,-25 25,24-25,-24 25,0 0,-24-25,24 24,0 1,-25-25,0 25,25 0,-25-25,-24 0,24 0,0-25</inkml:trace>
  <inkml:trace contextRef="#ctx0" brushRef="#br0" timeOffset="39264.3026">8210 2654,'0'-25,"25"25,0-25,0 25,24 0,-24 0,25 0,-1 0,26 0,-26 0,1 25,0-25,-1 0,1 0,-25 0,24 25,-24-25,0 0,0 0,-1 0,-48 0,24-25,-25 25,25-25,-25 25,25-24,-25-1,0 0,1 0,-1-24,0 24,25 0,-25 0</inkml:trace>
  <inkml:trace contextRef="#ctx0" brushRef="#br0" timeOffset="39659.9661">9302 2431,'25'25,"-1"-25,-24 24,25-24,0 25,0-25,0 25,-1-25,1 0,0 25,0-25,-50 0,25 25,-25-25</inkml:trace>
  <inkml:trace contextRef="#ctx0" brushRef="#br0" timeOffset="40291.9136">9277 2604,'25'0,"-25"25,0 0,0 0,25 0,-25 0,0-1,0 1,0 25,0-25,0-1,0 26,0-25,0 0,0-1,0 1,-25-50,50 1,-25-1,0 0,24 0,-24-24,25 24,-25 0,25 0,0 0,0 1,-1-1,1 0,0 50,-25 0,0-1,0 1,0 0,0 0,0 0,-25-25,25 24,0 1,0-50,0 1,25 24,0 0,0-25,-1 25,1 0,0 0,25 25,-26-25,-24 24,25-24,0 25,-25 0,0 0,0 0,-25-1,25 1,-25-25,1 25,-1-25,0 0,0 0,0 0,25-25,0 0,0-24,0 24,0 0,25 0,0 1,-25-1,25 25,0-25,-1 0,1 0</inkml:trace>
  <inkml:trace contextRef="#ctx0" brushRef="#br0" timeOffset="40539.7532">9947 2480,'-25'-24,"25"-1,25 25,-1 0,1 0,0 0,0-25,0 25,0 0,-1 0,1 0,0 0,0 0,0 0,-25 25,-25-25,25 25</inkml:trace>
  <inkml:trace contextRef="#ctx0" brushRef="#br0" timeOffset="40964.4174">9897 2679,'0'0,"25"0,0 0,-1 0,26-25,-25 25,0-25,24 25,-24-25,25 25,-25 0,-1-24,1 24,0 0,0 0,-50 0,0 0,0 0,1 0,-1 0,0 0,25-25,-25 25,25-25,0 0,0 0,-25 25,25 25,0 25,0-25,0 24,0 1,0 0,0 24,0-24,0 24,0-24,0-1,0 26,-24-51,24 26,0-25,0 0,0-50,0 0,0 0,0 0,-50-24,50-1,0 25</inkml:trace>
  <inkml:trace contextRef="#ctx0" brushRef="#br0" timeOffset="41564.3877">10096 2704,'0'0,"0"25,-25-1,25 1,-25 25,25-25,-25 24,25-24,-25 25,25-26,0 1,-25 0,25 0,25-50,0 0,-25 0,25-24,0 24,0-25,-1 1,1-1,0 1,-25-1,25 0,0 1,-1-1,-24 25,25-24,-25 24,25 50,-25-1,0 1,0 0,0 0,0 0,25-1,0-24,-1 0,1-24,0 24,0 0,0-25,-1 25,1-25,0 25,0 0,-50 25,0 0,0-1,1 1,-1 0,0 0,-25 25,26-26,-1 1,0 0,0 0,0 0,25-1,25-24,0-24,0 24,0-25,-1 0,26 25,-25-25,0 0,24 1,-24 24,25-25,-26 0,1 25,0-25,0 25,0-25,-50 25,25-25,-25 25,0 0,25-24,-25 24</inkml:trace>
  <inkml:trace contextRef="#ctx0" brushRef="#br0" timeOffset="41735.5056">10492 2381,'0'25,"0"0,0 24,0-24,0 25,0 24,0-24,-24 0,24 24,-25-24,25 24,-25-24,0-1,0 1,25-1,-24 1,-1-25,0 0,25-1,-25-24,25-49,0 24</inkml:trace>
  <inkml:trace contextRef="#ctx0" brushRef="#br0" timeOffset="41911.5396">10492 2952,'0'0,"25"25,0-1,0 1,0 0,-1 0,1 0,0-1,0 1,0-25,-1 25,1 0,0-25,0 25,-50-50,0 0</inkml:trace>
  <inkml:trace contextRef="#ctx0" brushRef="#br0" timeOffset="42451.8281">12129 2604,'-24'0,"-1"0,0 25,0-25,0 25,1 0,-1-25,0 25,-25 0,26-25,-1 24,-25 1,25-25,1 0,48 0,1 0,0 0,0 0,0 0,-1 0,26 25,-25-25,0 0,-1 0,26 0,-25 0,0 0,-1 0,1 0,0 0,-50 0,0 0</inkml:trace>
  <inkml:trace contextRef="#ctx0" brushRef="#br0" timeOffset="42699.3431">11683 2927,'25'0,"0"0,-1 0,26 0,-25 0,24 25,-24-25,25 0,-1 0,-24 25,25-25,-25 0,-1 0,26 0,-25 0,0 0,0 0,-1 0,-48 0,-1 0,0 0</inkml:trace>
  <inkml:trace contextRef="#ctx0" brushRef="#br0" timeOffset="44235.9799">13097 3125,'0'0,"-25"0,25 25,-25-50,0 1,25-1,-24 25,24-25,0 0,-25 0,25-24,-25 24,25-25,0 26,-25-1,25-25,0 25,-25-24,25 24,0-25,25 25,-25 1,0-1,25-25,-25 25,25 1,0-1,-1 0,1 25,0-25,0 25,0 25,-1-25,1 0,-25 25,25-25,-25 25,0-1,0 1,-25 0,25 0,-25 0,1-1,24 1,-25 0,0-25,0 25,50-50,0 25,0 0,-1 0,1 0,-25 25,25-25,-25 25,0 0,0-1,-25 1,25 0,-25 0,25 0,-24-1,24-48</inkml:trace>
  <inkml:trace contextRef="#ctx0" brushRef="#br0" timeOffset="44395.2365">13395 2629,'0'25,"0"0,0 0,0 0,0-1,0 1,0 0,0 0,0 0,-25-1</inkml:trace>
  <inkml:trace contextRef="#ctx0" brushRef="#br0" timeOffset="44711.9736">12725 2183,'25'0,"-1"0,1 0,0 25,25-25,-1 0,-24 24,25-24,-1 0,26 0,-26 0,1 0,-25 0,24 0,-24 0,25 0,-25-24,-1 24,-48 0,24-25,0 0,-25 25,25-25,-25 25,25-25,-25 1,0 24,1-25</inkml:trace>
  <inkml:trace contextRef="#ctx0" brushRef="#br0" timeOffset="44920.0265">13742 2704,'-25'0,"25"25,-25-1,25 1,0 0,0 0,-25-25</inkml:trace>
  <inkml:trace contextRef="#ctx0" brushRef="#br0" timeOffset="45099.8518">13891 2580,'24'0,"1"-25,0 25,0 0,-25-25,25 25,-1-25,1 25,0 0</inkml:trace>
  <inkml:trace contextRef="#ctx0" brushRef="#br0" timeOffset="45212.2144">14263 2505,'24'0,"-24"-25</inkml:trace>
  <inkml:trace contextRef="#ctx0" brushRef="#br0" timeOffset="45327.3568">14560 2505,'-24'-25</inkml:trace>
  <inkml:trace contextRef="#ctx0" brushRef="#br0" timeOffset="45452.2585">14709 2629,'0'0,"0"25,-25 0,25 0,-24 0,24-1,0 1,0 0,0 0,0 0</inkml:trace>
  <inkml:trace contextRef="#ctx0" brushRef="#br0" timeOffset="46123.3984">15255 3125,'-25'0,"0"0,0-24,25-1,0 0,0 0,-24 0,24-24,0 24,0-25,0 1,-25-1,25 1,0 24,0-25,0 0,0 1,0 24,0 0,0 0,0 1,25-1,-25 0,0 0,24 0,1 1,-25-1,25 25,-25-25,25 0,0 25,-1 0,-24 25,25 0,-25 0,0-1,-25 1,25 0,-24 0,24 0,-25-1,0 1,50-25,0 0,-1 0,1 0,0 0,-25 25,25-25,-25 25,0 0,0-1,-25 1,25 0,-25 0,0 0,25 0,-24-25,24 24,-25-24,25 25,-25-50</inkml:trace>
  <inkml:trace contextRef="#ctx0" brushRef="#br0" timeOffset="46356.4352">15553 2406,'0'25,"0"0,0-1,0 1,0 0,0 25,-25-26,25 1,0 0,0 25,0-25,0-1,25 1,-1-25,1-25,0 25,-25-24,25-1,-25 0,0 0</inkml:trace>
  <inkml:trace contextRef="#ctx0" brushRef="#br0" timeOffset="46535.4393">15503 2555,'25'0,"0"0,-1-25,1 25,0 0,0 0,0-25,-1 25,1 0,0-25,0 1</inkml:trace>
  <inkml:trace contextRef="#ctx0" brushRef="#br0" timeOffset="46863.902">14908 2257,'-25'0,"25"-25,25 25,-1 0,26 0,-25 0,24-24,-24 24,25 0,-1 0,26 24,-26-24,1 0,0 0,-1 0,1 0,0 0,-26 0,1 0,0-24,0 24,-25-25,-25 0,25 0,-25 25,25-25,-25 25,1-24,-1-1,25 0,-25 0,0 0,25 1,0-1</inkml:trace>
  <inkml:trace contextRef="#ctx0" brushRef="#br0" timeOffset="47171.9126">15999 2158,'25'0,"0"0,-1 0,1 0,0 0,0 0,0 25,-1-25,1 0,0 0,0 0,-50 0,25 25,-25-25</inkml:trace>
  <inkml:trace contextRef="#ctx0" brushRef="#br0" timeOffset="47831.4819">15949 2257,'25'0,"-25"25,25-25,0 25,-25 0,25-1,-25 1,0 0,0 0,0 0,0-1,0 1,0 0,0 0,0 0,0-1,0 1,0-50,0 1,0-1,0 0,24 0,-24-24,25 24,-25 0,25 0,0-24,0 24,-1 25,1-25,0 25,-25-25,25 25,0 25,-1 0,-24 0,0-1,-24-24,24 25,0 0,-25 0,25 0,-25-1,50-48,-25-1,25 0,-1 25,1-25,0 25,0-25,0 25,0 0,-25 25,24-25,-24 25,0 0,0 0,-24-1,24 1,-25-25,0 25,0 0,0 0,0-25,25-25,0 0,-24 25,24-25,24 0,-24 1,25 24,-25-50,25 50,-25-50,25 26,0-1</inkml:trace>
  <inkml:trace contextRef="#ctx0" brushRef="#br0" timeOffset="48091.5341">16644 1984,'-25'-24,"50"24,0 0,0 0,-1 0,1 0,25 0,-25 0,24 0,-24 0,0 0,0 0,-1 24,-48-24,-1 0,25 25,-25 0,0-25,-24 25</inkml:trace>
  <inkml:trace contextRef="#ctx0" brushRef="#br0" timeOffset="48251.9316">16644 2183,'0'0,"-25"25,0-1,50-24,0 0,0-24,24 24,-24 0,0-25,25 25,-26-25,26 25,-25 0,0-25,-1 25,-24-25,-24 25,-1 0</inkml:trace>
  <inkml:trace contextRef="#ctx0" brushRef="#br0" timeOffset="48439.8812">16818 2034,'0'-25,"-25"25,25 25,25 0,-25 0,0 24,0 1,0-1,0 1,0 0,0-1,0 26,0-26,0 1,-25-1,25-24,0 25,0-25,0-50,0 0,0 0,25 0,-25 1</inkml:trace>
  <inkml:trace contextRef="#ctx0" brushRef="#br0" timeOffset="49031.633">16818 2307,'0'-25,"-25"25,25 25,-25 0,25-1,-25 26,0-25,25 24,-24-24,24 25,-25-25,25-1,0 1,25-50,-25 1,24-1,1-25,-25 25,25-24,0-1,0 1,-1-1,26 0,-25-24,0 24,-25 1,24-1,1 25,-25 1,0 48,0 1,0 0,0 0,-25 0,25-1,0 1,25 0,0-25,0-25,0 25,-1-25,1 25,0-24,0 24,0-25,-1 25,1 0,0 0,0 0,-50 25,0-1,0 1,1 0,-1 0,-25 0,25 24,-24-24,24 0,0 0,0-1,1 1,24 0,24-25,1 0,0-25,0 25,0-25,-1 1,26-1,-25 0,24 0,-24 25,25-25,-25 1,-1 24,1-25,0 25,-25-25,-25 0,0 25,1-25</inkml:trace>
  <inkml:trace contextRef="#ctx0" brushRef="#br0" timeOffset="49235.4941">17214 1860,'0'0,"25"25,-25 0,0 25,0-1,-25 1,25 24,0-24,-24 24,24-24,-25-1,0 1,0 0,0-1,1 1,-1-1,0-24,25 0,-25-25,25 25,-25-25,25-25,-49-49,49 49</inkml:trace>
  <inkml:trace contextRef="#ctx0" brushRef="#br0" timeOffset="49415.2833">17165 2406,'25'25,"-25"0,24-1,1 1,0 0,0 0,0 0,-1-1,26 1,-25 0,0 0,-1-25,1 25,0-25,-50 0</inkml:trace>
  <inkml:trace contextRef="#ctx0" brushRef="#br0" timeOffset="49579.9389">17760 2604,'0'25,"25"-25,-50-25</inkml:trace>
  <inkml:trace contextRef="#ctx0" brushRef="#br1" timeOffset="64343.3832">5705 4043,'-25'0,"50"50,-25-25,0 24,0 1,0-1,0 26,-25-26,25 1,0 0,0-1,0-24,0 0,0 0,0-50,0 0,0 0,25-24,-25 24,0-25,0 1,0 24,0-25,25 25,-25-24,25 24,-1 25,-24-25,25 25,0 0,0 0,0 25,0-25,-1 0,-24 25,25-25,0 25,0-25,0 0</inkml:trace>
  <inkml:trace contextRef="#ctx0" brushRef="#br1" timeOffset="64695.4889">6300 4142,'0'0,"0"-24,-24-1,-1 0,0 25,25-25,-25 25,0 25,1-25,24 25,-25 0,0-1,0 26,25 0,0-26,-25 26,25 0,0-26,0 1,25 0,0 0,-25-50,25 25,-25-25,25 0,-1-24,-24 24,25 0,-25-24,25 24,-25 0,25 0,-25 0,0 1,0-1,0 0,0 50,0 0,25 24,-25-24,0 25,0-26,0 1,24 0,-24 0,0 0,25-1,-74-73,73 49,-24-25</inkml:trace>
  <inkml:trace contextRef="#ctx0" brushRef="#br1" timeOffset="65044.0268">6524 4043,'-25'25,"25"0,0 0,0 24,-25-24,25 25,0-1,0-24,0 25,0-26,0 1,0 0,0-50,0 0,0 1,25-1,-25-25,25 25,-25-24,24-1,1 25,-25-24,25 24,-25 0,25 25,-25 25,0 0,0 0,0 24,0-24,0 25,0-26,0 26,0-25,0 0,0-1,0 1,25-25,-1 25,1-50,0 25,-25-25,25 1,0-1</inkml:trace>
  <inkml:trace contextRef="#ctx0" brushRef="#br1" timeOffset="65560.3242">6896 3746,'-25'0,"25"24,0 1,0 0,0 25,0-1,0 26,0-1,0 0,0-24,-25 24,25-24,0 0,0-1,0-24,0 0,0 0,0-50,0-25,0 25,0-24,25 24,-25-25,0 1,25-1,-25 25,25 1,-1-1,-24 0,25 25,0 0,0 0,0 25,-25 0,0-1,0 1,0 0,-25 0,25 0,-25-1,0-24,25 25,-25-25,1 25,-1-25,0 25,0-25,25 25,0-1,25-24,-25 25,25 0,0-25,-1 25,1-25,0 0,0 0,0 0,-1 0,26-25,-25 0,-25 0,25 1</inkml:trace>
  <inkml:trace contextRef="#ctx0" brushRef="#br1" timeOffset="65771.3063">7317 3870,'0'0,"-24"0,-1 0,25 24,-25 1,25 25,0 24,-25-24,25 24,0 1,0-26,0 26,0-26,25 1,-25-25,25-1,-25 1,25 0,-1-25,1 0,25 0,-25-25,-1 25</inkml:trace>
  <inkml:trace contextRef="#ctx0" brushRef="#br1" timeOffset="66243.8007">7937 3944,'0'25,"25"0,-25 24,-25-24,25 25,0-26,0 26,-24-25,24 24,-25-24,0 25,0-25,0-1,25 1,-24-25,-1 25,0-25,0-25,25 0,-25 1,25-1,0-25,0 25,25-24,-25 24,0 0,25 25,0-25,0 25,-1 25,1-25,0 25,0 0,-25 0,25-1,-1 1,1 0,-25 0,25 0,0-25</inkml:trace>
  <inkml:trace contextRef="#ctx0" brushRef="#br1" timeOffset="66412.6067">8136 4167,'0'-25,"-25"50,25 0,0 0,0 0,0-1,0 26,0-25,25 24,-25-24,0 25,0-25,0-1,-25-48</inkml:trace>
  <inkml:trace contextRef="#ctx0" brushRef="#br1" timeOffset="66712.0771">7689 3969,'0'0,"-24"-25,48 0,1 25,0 0,0 25,0-25,-1 0,26 0,-25 0,24 0,1 0,-25 0,25 0,-26 0,26 0,-25-25,24 25,-24 0,-25-25,25 25,-25-24,0-1,-25 25,25-25,-25 25,1-25,-1 0,0 1,25-1</inkml:trace>
  <inkml:trace contextRef="#ctx0" brushRef="#br1" timeOffset="67039.0232">8483 4142,'25'25,"0"-25,0 0,-1-25</inkml:trace>
  <inkml:trace contextRef="#ctx0" brushRef="#br1" timeOffset="67139.3989">8756 4142,'25'25,"0"-25,-1-25</inkml:trace>
  <inkml:trace contextRef="#ctx0" brushRef="#br1" timeOffset="67239.3264">8930 4142,'24'25,"-24"-50</inkml:trace>
  <inkml:trace contextRef="#ctx0" brushRef="#br1" timeOffset="68092.3542">9475 4142,'0'25,"0"-50,0 1,0-1</inkml:trace>
  <inkml:trace contextRef="#ctx0" brushRef="#br1" timeOffset="68504.3012">9599 3894,'-24'0,"24"-24,-25 48,50 1,-25 25,0-25,-25 24,25 1,0-1,-25 1,25 0,-25-1,25 1,-25-1,1-24,24 0,-25 0,0 0,0-1,0-24,1 25,24-50,-25 25,0 0,25-24,-25-1,25 0,0 0,0-24,-25 24,25-25,0 25,0-24,25 24,-25 0,25 0,0 25,0 0,-1 0,1 25,0 0,0-25,-25 25,25 0,-1-1,1-24,0 25,-25 0,25-25,0 25,-25 0,24-1,1 1,0-50</inkml:trace>
  <inkml:trace contextRef="#ctx0" brushRef="#br1" timeOffset="68776.6587">9823 4192,'-25'-25,"0"25,0 25,25 0,-25 0,25-1,0 1,25 0,-25 0,25-25,0 25,0-25,-25 24,0 1,-25 0,0-25,0 25,0 0,1-25,-1 0,-25 0,1 0</inkml:trace>
  <inkml:trace contextRef="#ctx0" brushRef="#br1" timeOffset="69115.2112">9277 3870,'0'0,"25"0,0 0,-1 0,1 0,0 0,0 0,24 0,1 0,0 0,-1 0,1 0,-1 0,-24 0,0 0,0 0,0 0,-1 0,1 0,0 0,-25-25,0 0,-25 25,25-25,-25 0,1 1,24-1,-25 0,0 0,0 25,25-25</inkml:trace>
  <inkml:trace contextRef="#ctx0" brushRef="#br1" timeOffset="69396.1428">10046 3795,'0'0,"0"25,0 0,25 0,0 24,-1-24,-24 25,25-26,0 26,-25 0,0-26,0 26,0-25,0 24,0 1,-25-25,0 24,1-24,-1 25,-25-1,-24-49,24 25,0 0</inkml:trace>
  <inkml:trace contextRef="#ctx0" brushRef="#br1" timeOffset="75772.5713">11931 3919,'0'-25,"25"25,-50 0,0 25,0 0,1-25,24 25,-50-25,25 25,0-1,1-24,-26 25,0 0,26 0,-26-25,25 25,0-25,1 24,-1-24,0 0,50 0,0-24,-1 24,1 0,0 24,0-24,24 0,-24 0,25 25,-25-25,24 0,-24 0,25 0,-26 0,1 0,0 0,0 0,-50 0,0 0</inkml:trace>
  <inkml:trace contextRef="#ctx0" brushRef="#br1" timeOffset="76099.9033">11410 4291,'-25'-25,"50"25,-25 25,25-25,25 0,-26 0,26 0,0 25,-1-25,1 0,-1 0,1 25,0-25,-26 0,1 0,0 0,0 0,0 0,-1 0,-48 0</inkml:trace>
  <inkml:trace contextRef="#ctx0" brushRef="#br1" timeOffset="76627.4393">12923 4018,'0'25,"0"0,0 0,0 0,0 24,0 1,0-1,0 1,0 0,0-1,0 1,0-25,0-1,-25-48,25-1,0 0,0 0,0 0,0-24,0 24,25-25,-25 1,0 24,25-25,0 26,0-1,-1 25,-24 25,25-25,0 0,0 0,0 24,-1 1,1-25,-25 25,25-25,0 0,25 25</inkml:trace>
  <inkml:trace contextRef="#ctx0" brushRef="#br1" timeOffset="76983.4755">13568 3994,'0'0,"-25"0,1-25,-1 25,0 0,0 0,0 25,1-1,-1 1,0 0,25 25,-25-26,25 26,-25 0,25-1,0 1,0-25,0-1,0 1,25 0,0-50,0 0,-25 1,25-26,-1 25,-24 0,25-24,-25 24,25 0,-25 0,25-24,-25 24,25 25,-25 25,0 0,24-1,-24 26,0-25,0 0,0-1,25 1,-25 0,0 0,25-25,0 0,0-25</inkml:trace>
  <inkml:trace contextRef="#ctx0" brushRef="#br1" timeOffset="77319.9154">13767 4018,'-25'0,"25"25,0 0,0 0,0 0,0-1,-25 26,25-25,0 0,0-1,0 1,0 0,25-25,-25-25,0 0,25 1,-25-1,24 0,-24-25,25 1,0 24,-25 0,25 0,-25 1,25 24,-25 24,0 1,24 0,-24 0,0 24,0-24,0 25,0-25,0-1,25 1,-25 0,25-25,0 0,0-25,-25 0,24 1,1-26,0 25,0-24,0-1,-25 0</inkml:trace>
  <inkml:trace contextRef="#ctx0" brushRef="#br1" timeOffset="77751.8398">14213 3671,'0'-25,"0"50,0-75,-25 75,25 25,0 0,0-1,0 1,0 24,-25-24,25 24,0-24,-24 24,24-24,0-1,0-24,0 0,0 0,0-50,0 0,0 0,0-24,0 24,0 0,24-24,-24-1,25 25,-25 0,25 1,0-1,0 25,-1 0,1 25,-25-1,25-24,-25 25,0 0,0 0,0 0,-25-25,0 0,1 24,-1-24,0 0,0 0,0 25,1-25,-1 25,25 0,25-25,-25 25,0-1,24-24,-24 25,25-25,0 25,0-25,0 0,-1 0,1 0,0-25,0-24,25 24</inkml:trace>
  <inkml:trace contextRef="#ctx0" brushRef="#br1" timeOffset="77936.4031">14635 3671,'0'0,"-25"0,0 25,0 0,25 0,-24 24,-1 1,25-1,0 1,0 24,0-24,25 24,-25-24,24 0,-24-1,25 1,0-1,-25-24,25 0</inkml:trace>
  <inkml:trace contextRef="#ctx0" brushRef="#br1" timeOffset="78503.3921">14833 4390,'0'25,"0"0,25-25,-50 0,25-25,0 0,0 1,-25-1,25-25,0 25,0 1,0-26,0 25,0-24,0-1,0 0,0 26,25-26,-25 0,25 26,-25-1,25 0,0 0,-1 25,1 0,0 0,0 25,-25 0,25 0,-25-1,0 1,0 0,-25 0,25 0,-25-1,0 1,0-25,50 0,0 0,0 0,-25 25,25 0,-25 0,0-1,-25 1,25 0,-25 0,25 0,-25-25</inkml:trace>
  <inkml:trace contextRef="#ctx0" brushRef="#br1" timeOffset="78688.3599">15180 3969,'0'25,"0"-1,0 1,0 25,0-25,-24-1,24 1,0 0,0 0,0 0,0-1,24 1,-48-25,-1-25</inkml:trace>
  <inkml:trace contextRef="#ctx0" brushRef="#br1" timeOffset="79027.8735">14709 3572,'25'0,"0"25,0-25,-1 0,1 0,25 0,-25 0,24 0,1 0,-1 0,-24-25,0 25,0 0,0 0,-1 0,1 0,-25-25,-25 0,1 0,-1 1,0-1,0 25</inkml:trace>
  <inkml:trace contextRef="#ctx0" brushRef="#br1" timeOffset="79243.3473">15429 3894,'0'25,"24"-25,1 0,0-25,-25 1,25 24</inkml:trace>
  <inkml:trace contextRef="#ctx0" brushRef="#br1" timeOffset="79327.5206">15677 3870,'0'-25</inkml:trace>
  <inkml:trace contextRef="#ctx0" brushRef="#br1" timeOffset="79416.1781">15801 3845,'0'25</inkml:trace>
  <inkml:trace contextRef="#ctx0" brushRef="#br1" timeOffset="80011.7316">16123 4366,'-25'24,"25"-48,-25-1,25 0,0 0,0 0,-24-24,24 24,0-25,0 1,0-1,24 1,-24-1,0 0,0 1,25-1,-25 1,25 24,-25 0,0 0,25 25,0 0,-1 0,1 25,-25 0,0 0,0-1,0 1,0 0,0 0,-25 0,25-1,25 1,-25 0,25-25,0 25,-25 0,0-1,0 1,-25 0,25 0,-25-25,0 25,25-1,-24-24,24 25,-25-25,25-49</inkml:trace>
  <inkml:trace contextRef="#ctx0" brushRef="#br1" timeOffset="80243.7049">16520 3795,'-25'0,"25"25,0 0,0 0,0-1,0 26,0-25,0 0,-25 24,25-24,0 25,0-26,25 1,-25 0,0 0,0 0,25-25,0 0,0-25,-25 0,24 25,-24-25,0 0,0 1</inkml:trace>
  <inkml:trace contextRef="#ctx0" brushRef="#br1" timeOffset="80411.278">16421 3919,'25'0,"-1"25,1-25,0 0,0 0,0 0,-1 0,1 0,-25-25,25 25,-50-49</inkml:trace>
  <inkml:trace contextRef="#ctx0" brushRef="#br1" timeOffset="80736.2679">15900 3547,'25'0,"-1"0,1 0,0 25,25-25,-1 25,1-25,-25 24,24-24,1 0,-1 0,1 0,0 0,-25 0,-1-24,26 24,-50-25,25 25,0-25,-50 0,25 0,-25 25,0-24,0 24,1-25,-1 25,25-25</inkml:trace>
  <inkml:trace contextRef="#ctx0" brushRef="#br1" timeOffset="81067.777">16867 3547,'25'25,"0"-25,-25 25,25 24,-1-24,1 25,0-25,0 24,-25 1,25-1,-25-24,0 25,0-25,0-1,0 1,-25 25,0-1,0-24,0 25,25-25,-24-1,-26 1,25 0,-24 0</inkml:trace>
  <inkml:trace contextRef="#ctx0" brushRef="#br1" timeOffset="85499.4904">7590 4762,'0'25,"0"-50,25 25,0 0,0 0,-1 0,1 0,0 0,0 0,0-24,24 24,-24 0,0 0,24-25,-24 25,25 0,0 0,-1 0,1 0,-25-25,24 25,1 0,-1 0,1 0,0-25,-26 25,26 0,0 0,-26 0,26-25,-25 25,0 0,-1 0,1 0,0 0,0 0,0 0,-1 0,1 0,0 0,0 0,0 0,-1 0,1 0,0 0,0 0,0 0,0 0,-1 0,1 0,0 0,0 0,0 0,-1 0,1 0,0 0,0 0,24 0,-24 0,0 0,0 0,0 0,-1 0,26 0,-25 0,0 0,-1 0,1-24,0 48,0-48,0 24,-1 0,1 0,0 0,0 0,-25 24,25-24,-1 0,1 0,0 0,0 0,0 0,-1 0,1 0,0-24,0 24,0 0,0 0,-1 0,-48 0,-1 0,-25 0</inkml:trace>
  <inkml:trace contextRef="#ctx0" brushRef="#br1" timeOffset="85928.2043">8930 4837,'0'0,"-25"-25,25 50,-25-25,25 25,-25 24,0-24,1 50,-1-26,0 1,0-1,0 1,1 0,-1-1,0-24,0 25,25-26,0 1,0-50,25 25,-50-49,25-1,25 25</inkml:trace>
  <inkml:trace contextRef="#ctx0" brushRef="#br1" timeOffset="86168.1816">8905 4837,'0'-25,"0"50,25 0,-25 0,24 24,-24-24,0 25,25-26,-25 26,25 0,-25-26,25 26,-25-25,0 0,25-1,-25 1,0 0,-25-25,0-25,0 25</inkml:trace>
  <inkml:trace contextRef="#ctx0" brushRef="#br1" timeOffset="86327.4856">8706 5184,'25'0,"0"0,0 0,0-25,-1 25,26 0,-25 0,0 0,-1 0,1-24,0 24,0 0</inkml:trace>
  <inkml:trace contextRef="#ctx0" brushRef="#br1" timeOffset="87887.8041">14610 4589,'-25'0,"50"0,0 0,0 0,-1 0,1 0,25 0,-25-25,-1 25,1 0,0 0,0 0,24 0,-24 0,25 0,-25 0,24 0,-24 0,25 0,-26 0,26 0,0 0,-26 0,26 0,0-25,-1 25,-24 0,25 0,-1-25,-24 25,25 0,-25 0,24 0,-24 0,25 0,-26 0,1 0,0 0,25 0,-26 0,1 0,0-24,25 24,-26 0,1 0,0 0,0 0,0 0,-1 0,1 0,0 0,0 0,0 0,-1-25,1 25,0 0,0 0,0 0,0 0,-1 0,1 0,0 0,0 0,0-25,-1 25,1 0,0 0,0 0,0 0,-1-25,1 25,0 25,0-25,0 0,-1 0,1 0,0 25,0-25,-50 0,-25 0,26 0</inkml:trace>
  <inkml:trace contextRef="#ctx0" brushRef="#br1" timeOffset="88371.591">15801 4738,'-25'0,"25"24,0 1,0 0,-25 25,25-25,-25 24,25 26,0-26,0-24,-25 25,25-26,0 1,0 0,0 0,0 0,-24-1,24 1,24-50,-24 1,0-26,25 25,-25 0,0 1,0-26,0 25,25-24</inkml:trace>
  <inkml:trace contextRef="#ctx0" brushRef="#br1" timeOffset="88840.5073">15801 4688,'-25'0,"50"0,-1 0,1 0,0 0,0 25,0-25,-1 0,1 25,0-25,0 24,0 1,-25 0,0 0,-25-25,25 25,-25-25,0 25,0-1,1-24,-1 25,0-25,0 25,0-25,25 25,-24-25,-1 0,0 0,50-25,0 25,-1-25,1 25,0 0,0-25,24 25,-24 0,25 0,-25 0,-1 0,1 25,0-25,0 25,0 0,-50-25,25 25,0-1,-25 1,0 0,0 0,1 0,-1-25,0 24,-25-24,26 25,-1-25,0 0,25 25,-25-25,0-25,1 25</inkml:trace>
  <inkml:trace contextRef="#ctx0" brushRef="#br1" timeOffset="104695.4661">10815 6028,'0'24,"0"1,-25 0,25 25,-25-26,25 26,-25-25,25 0,-24 24,-1-24,0 0,0 0,25-1,-25 1,1 0,-1-25,0 0,25 25,-25-50,0 25,25-25,-24 0,24 1,-25-1,25-25,0 25,0 1,0-26,0 25,0 0,25 1,-1 24,-24-25,25 50,0-25,0 0,0 24,-1 1,1 0,-25 0,25 0,0-1,0-24,-1 25,-24 0,25 0,-25 0,25-25,-25 24</inkml:trace>
  <inkml:trace contextRef="#ctx0" brushRef="#br1" timeOffset="104872.0528">10939 6152,'0'24,"0"1,0 25,0-25,0-1,0 26,0-25,0 0,0-1,0 1,0 0,0 0,0 0,-25-50</inkml:trace>
  <inkml:trace contextRef="#ctx0" brushRef="#br1" timeOffset="105267.4662">10468 5854,'24'-25,"1"25,0 0,0 0,0 0,-1 0,1 0,0 0,0 25,0-25,24 0,-24 0,0 0,24 0,-24 0,0 0,25 0,-26 0,1 0,0 0,0-25,-25 0,0 0,-25 1,25-1,-25 25,25-25,0 0,-25 25,25-25,-24 25</inkml:trace>
  <inkml:trace contextRef="#ctx0" brushRef="#br1" timeOffset="105691.4751">11286 6251,'25'0,"0"0,0 0,-1 0,1-25,0 25,0 0,0 0,-1 0,1 25,0-25</inkml:trace>
  <inkml:trace contextRef="#ctx0" brushRef="#br1" timeOffset="105807.2259">11708 6226,'0'25,"25"-25</inkml:trace>
  <inkml:trace contextRef="#ctx0" brushRef="#br1" timeOffset="106307.3584">12353 5928,'0'25,"0"0,0 0,-25 24,25-24,0 0,0 25,-25-26,25 26,-25 0,1-1,-1-24,0 0,0 0,0-1,0 1,1-25,-1 25,0-25,25-25,-25 0,25 1,0-1,-25 0,25-25,0 26,0-1,25 0,-25 0,25 0,0 1,0 24,-1 0,1 0,0 24,0 1,0-25,-25 25,25 0,-1-25,-24 25,25-25,-25-50</inkml:trace>
  <inkml:trace contextRef="#ctx0" brushRef="#br1" timeOffset="106664.4188">12601 6152,'0'0,"-25"0,0 0,0 24,1 1,-1 0,25 0,-25-25,25 25,0-1,25-24,0 25,-1-25,1 25,0-25,0 25,-25 0,25-25,-25 24,-25-24,25 25,-25-25,0 25,0-25,25 25,-49-25,24 0,0-25,-24 25,24 0</inkml:trace>
  <inkml:trace contextRef="#ctx0" brushRef="#br1" timeOffset="106999.9226">12154 5879,'-25'0,"50"-25,0 25,0 25,0-25,0 0,24 0,-24 0,25 25,-1-25,-24 0,0 0,24 24,-24-24,0 0,0 0,-25-24,0-1,-25 0,0 0,0 0,1 0,-1-24,25 24</inkml:trace>
  <inkml:trace contextRef="#ctx0" brushRef="#br1" timeOffset="107791.6663">13196 6548,'0'25,"0"0,0 0,-25-25,25-25,0 0,-25 25,25-25,0 1,-24-1,24 0,0-25,-25 26,25-1,0-25,0 25,0 1,0-26,-25 25,25-24,0 24,0 0,25 0,-25 0,0-24,25 24,-25 0,24 0,1 1,0 24,0 0,0 0,0 0,-25 24,24 1,-24 0,0 0,0 0,-24-1,24 1,-25 0,0 0,25 0,25-25,0 0,-1 0,1 24,0-24,-25 25,0 0,0 0,-25 0,25-1,-25-24,25 25,-24-25,24 25,-25-25,0 0</inkml:trace>
  <inkml:trace contextRef="#ctx0" brushRef="#br1" timeOffset="107979.0552">13494 6102,'0'25,"0"0,0-1,25 1,-25 0,0 0,-25 0,25-1,0 1,0 0,0 0,0 0,-25-25</inkml:trace>
  <inkml:trace contextRef="#ctx0" brushRef="#br1" timeOffset="108363.3165">12973 5779,'0'0,"25"-24,-1 24,1 24,0-24,25 0,-26 0,26 0,-25 0,25 0,-1 0,1 25,-25-25,24 0,-24 0,0 0,0 0,-1 0,-24-25,0 1,-24 24,24-25,0 0,-25 0,25 0,-25 1,25-1,-25 0,25 0,0 0</inkml:trace>
  <inkml:trace contextRef="#ctx0" brushRef="#br1" timeOffset="108599.4594">13742 6152,'25'0,"-1"0,1 0,0 0,0-25</inkml:trace>
  <inkml:trace contextRef="#ctx0" brushRef="#br1" timeOffset="108696.0524">13940 6127,'25'0,"-75"-25,75 25</inkml:trace>
  <inkml:trace contextRef="#ctx0" brushRef="#br1" timeOffset="108799.8159">14139 6102,'24'25,"1"-25,0 25,0-25,0 24</inkml:trace>
  <inkml:trace contextRef="#ctx0" brushRef="#br1" timeOffset="109423.4699">14684 6722,'0'0,"-24"25,-1-50,25 0,-25 0,25 1,-25-26,25 25,0 0,-25-24,25 24,0-25,-24 1,24-1,0 1,0-1,0 25,0-24,0-1,0 25,0 0,24 1,-24-1,25 0,0 0,0 25,0 0,-1 0,1 0,-25 25,0 0,0 0,0-1,0 1,-25 0,25 0,-24 0,24-1,24-24,1 25,0-25,0 0,0 0,-25 25,0 0,0 0,0-1,-25 1,0 0,25 0,-25-25,-49-50,74 25</inkml:trace>
  <inkml:trace contextRef="#ctx0" brushRef="#br1" timeOffset="109695.5509">14982 6052,'0'25,"25"-25,-25 25,0 0,0 0,0-1,0 26,-25-25,25 0,0 24,-25-24,25 0,0 0,0-1,0 1,25 0,0-25,0-25,-1 25,1-25,-25 1,25 24,-25-25,25 25,-25-25,0 0,0 0</inkml:trace>
  <inkml:trace contextRef="#ctx0" brushRef="#br1" timeOffset="109864.3119">14883 6176,'25'25,"-1"-25,1 0,0 0,0 0,0 0,-1 0,1 0,0-25,0 25,0 0,-25-24,24 24,-24-25</inkml:trace>
  <inkml:trace contextRef="#ctx0" brushRef="#br1" timeOffset="110192.086">14436 5854,'25'0,"0"0,0 0,0 0,24 0,-24 0,25 0,-1 0,1 0,-1 25,26-25,-26 0,1 0,0 0,-1 0,-24 0,0 0,24 0,-24 0,0 0,-50-25,0 25,1-25,-1 25,0-25,0 25,25-25,-25 1</inkml:trace>
  <inkml:trace contextRef="#ctx0" brushRef="#br1" timeOffset="114600.3258">10244 5854,'-24'0,"-1"0,25 25,-25 0,25-1,-25 1,0 25,25-25,0 24,-24-24,24 25,0-1,0 1,0-1,0-24,24 25,-24-25,25-1,-25 26,25-25,0 0,0-25</inkml:trace>
  <inkml:trace contextRef="#ctx0" brushRef="#br1" timeOffset="115432.1881">15453 5755,'0'0,"-24"-25,48 25,-24 25,25-25,0 24,-25 1,25 0,-25 25,25-25,-25 24,24-24,-24 25,0-26,25 1,-25 0,0 25,0-26,0 1,-25 25,25-25,-24-1,-1 26,0 0,0-1,0-24,-24 25</inkml:trace>
  <inkml:trace contextRef="#ctx0" brushRef="#br1" timeOffset="117343.8144">17239 5655,'0'0,"0"-24,-25 24,1 24,24 1,-25 0,0 25,0-1,-24 1,24 0,0-1,0 1,0-1,1 1,-1 0,0-26,25 1,-25 0,25 0,0 0,25-50,-25 0,-25 0,50 0,-25-24</inkml:trace>
  <inkml:trace contextRef="#ctx0" brushRef="#br1" timeOffset="117612.4358">17190 5655,'0'0,"24"-24,-24-1,25 25,-25 25,0-1,25 1,-25 25,0-25,25 24,-25 1,25 0,-25-26,0 26,24 0,-24-1,0-24,0 0,25 24,-25-24,0 0,0 0,-25-50,-49 0,49 0,0 1</inkml:trace>
  <inkml:trace contextRef="#ctx0" brushRef="#br1" timeOffset="117783.3247">17016 6028,'-25'0,"50"-25,0 25,0 0,24 0,-24-25,0 25,0 0,24-25,-24 25,0 0,0 0,-1 0,1-25</inkml:trace>
  <inkml:trace contextRef="#ctx0" brushRef="#br1" timeOffset="118107.7369">17686 5531,'0'0,"0"-24,0 48,0 1,0 0,0 25,0-26,0 51,0-26,0 26,-25-25,25 24,0-24,0 24,0-24,0-1,0 1,0-25,-25-1,25 1,0 0,0 0,0 0,0-50,0 0,0 0</inkml:trace>
  <inkml:trace contextRef="#ctx0" brushRef="#br1" timeOffset="118468.1899">18083 5631,'-25'0,"25"24,0 1,0 25,0-25,0 49,0-24,0-1,0 1,0 24,-25-24,25 0,0-26,0 26,0-25,0 0,0-1,0-48,25 24,-50-25,25-25,0 25,0-24,0-1</inkml:trace>
  <inkml:trace contextRef="#ctx0" brushRef="#br1" timeOffset="118971.1957">18083 5705,'0'0,"0"-25,0 0,24 50,1-25,0 0,0 0,0 0,-1 25,1-25,0 0,-25 25,25-25,-25 25,25-25,-25 24,-25 1,25 0,-25 0,0 0,0 0,1-25,-1 24,0 1,0-25,0 25,1-25,-1 25,0-25,25-25,25 0,0 25,-1-25,1 25,0-24,0 24,24 0,-24 0,0-25,0 25,0 25,-1-25,1 0,-25 24,25-24,-25 25,25 0,-25 0,0 0,0-1,-25 1,25 0,-25 0,0 0,1-1,-1 1,-25 25,25-25,1-25,-1 24,0-24,0 0,0 25,1-25,-1 0,25-25,-50 1,50-1,-25 0</inkml:trace>
  <inkml:trace contextRef="#ctx0" brushRef="#br1" timeOffset="134619.4393">8161 6127,'-25'25,"50"-1,-25 1,0 0,0 25,25-1,-25 26,0-26,0 1,0-25,0 24,0 1,0-25,0-1,0 1,-25-50,25 1,0-1,0 0,0 0,-25-24,25-1,25 25,-25-24,0-1,25 25,-25 0,24 1,1-1,0 25,0 0,0 0,-1 0,1 0,0 25,0-25,0 24,-1 1,1-25,-25 25,25-25,0 0,0 0,-1 0,1-25,0 25,-25-25,0 1,0-1,-25 0,25 0,-25 25,1 0,-1 0,0 25,0 0,25 0,-25 24,25-24,-24 25,24-26,0 1,0 0,0 0,24 0,1-25,0-25,0 0,0-25,-1 26,-24-1,25 0,-25 0,25 0,-25 1,0-1,0 50,0-1,0 26,0-25,0 0,25-1,-25 1,0 0,25 0,-1-25,1 0</inkml:trace>
  <inkml:trace contextRef="#ctx0" brushRef="#br1" timeOffset="134939.922">8855 6176,'-25'25,"25"0,0 0,0 0,-24-1,24 26,0-25,0 0,0-1,-25 1,25 0,25-50,-25 0,0 1,24-1,-24 0,25 0,-25 0,25-24,0 24,-25 0,25 50,-25 0,0 0,-25-1,25 26,0-25,0 0,0-1,0 1,25 0,-1 0,-24-50,25 25,-25-25,25 0,0 1</inkml:trace>
  <inkml:trace contextRef="#ctx0" brushRef="#br1" timeOffset="135424.0012">9277 5779,'-25'0,"25"25,-25 0,25 0,0 25,-24-1,24 1,0 24,-25-24,25 24,0 1,0-26,-25 1,25-1,0 1,0-25,0 0,0-1,0-48,0-1,0 0,0 0,25 0,-25-24,0-1,25 25,-25-24,24-1,1 25,0 1,0 24,-25-25,25 25,-1 0,-24 25,25-25,-25 24,25 1,-25 0,0 0,0 0,0-1,-25 1,0 0,1-25,-1 0,25 25,-25-25,0 0,0 0,1-25,48 50,1 0,0-1,0 1,0 0,-1-25,1 25,25 0,-25-25,-1 0,26 0,-25 0,24 0,-24 0,0-25,25 25,-50-25,24 0</inkml:trace>
  <inkml:trace contextRef="#ctx0" brushRef="#br1" timeOffset="163183.8015">1538 7913,'25'0,"-1"0,1 24,0-24,0 25,0-25,-25 25,25-25,-1 0,-48-25,24 50</inkml:trace>
  <inkml:trace contextRef="#ctx0" brushRef="#br1" timeOffset="163455.4013">1488 8161,'0'0,"25"0,0 0,0 0,-1 0,1 25,-25-1,25-24,-25 25,0 25,0-25,0 24,0-24,0 25,-25-1,25 1,-25-25,25-1,0 1,-24 0,48-50,-24 0,25-24,-25 24,25-25,-25 1,25-1,0 1,0 24,-25-25,24 1,1-1</inkml:trace>
  <inkml:trace contextRef="#ctx0" brushRef="#br1" timeOffset="163612.2625">1836 7913,'0'-25,"24"25,1 0,0 0,0-25,0 25,-1-25,26 25,-25 0,0 0,-1 0,-24-25,25 25,-25 25</inkml:trace>
  <inkml:trace contextRef="#ctx0" brushRef="#br1" timeOffset="163854.9867">2009 7913,'-25'0,"25"24,0 1,0 0,25 25,-25-25,0 24,0-24,25 25,-25-1,0 1,0-1,0-24,0 25,0-25,0-50,0 0,25 0,-25 0,25 1,-25-1,24 0,1 0,0 0,-25 1,25 24</inkml:trace>
  <inkml:trace contextRef="#ctx0" brushRef="#br1" timeOffset="164167.2346">1910 8086,'-25'25,"25"0,25 0,-25 24,0-24,0 25,25-1,-25-24,0 25,0-25,0-1,-25 1,25 25,0-25,-25-25,25 24,-25-24,1 0,24-24,0-1,24 25,-24-25,25 25,25 0,-25-25,-1 25,26 0,-25-25,24 25,-24 0,25 0,-1 0,-24 0,0 0,0 0,0 0,-1-24,1 24</inkml:trace>
  <inkml:trace contextRef="#ctx0" brushRef="#br1" timeOffset="164283.4133">2530 8285,'25'0,"-25"-25</inkml:trace>
  <inkml:trace contextRef="#ctx0" brushRef="#br1" timeOffset="164403.73">2530 8409,'0'25,"25"-25,-25 24,25-24</inkml:trace>
  <inkml:trace contextRef="#ctx0" brushRef="#br1" timeOffset="169960.1656">4142 8037,'0'25,"25"-1,-25 1,0 0,25 25,-25-1,0 1,25-1,-25 1,0-25,0 24,0 1,0-25,0 0,0-1,-25-48,0-1</inkml:trace>
  <inkml:trace contextRef="#ctx0" brushRef="#br1" timeOffset="170267.6232">4242 8062,'24'0,"1"0,0 0,25-25,-26 25,1 0,25 0,-25 0,-1 0,26-25,-25 25,24 0,-24 0,0 0,0 0,0 25,-25 0,-25-1,25 1,0 25,-25-1,25 1,-25 0,25-1,0 1,-25-25,25 24,0-24,0 25,0-26,0 1,0 0,-24-25,24-25,-25 0,25 1,-25-1,25-25</inkml:trace>
  <inkml:trace contextRef="#ctx0" brushRef="#br1" timeOffset="170463.1913">4440 7739,'0'25,"0"0,0-1,0 1,0 25,25-1,-25 1,0 0,0-1,0 1,0 0,0-26,0 26,0 0,0-26,0 1,0 0,0 0,-25-25</inkml:trace>
  <inkml:trace contextRef="#ctx0" brushRef="#br1" timeOffset="170619.9949">4341 8235,'25'0,"-1"0,1 0,0 0,0 0,0 0,-1 0,1 0,0 0,0 0,0 0,-50 0</inkml:trace>
  <inkml:trace contextRef="#ctx0" brushRef="#br1" timeOffset="170751.8612">4366 8409,'0'0,"0"25,0-1,24-24,1 0,0 0,0-24,24 24,-24-25,0 25,25-25,-26 0,26 0</inkml:trace>
  <inkml:trace contextRef="#ctx0" brushRef="#br1" timeOffset="170943.944">4911 7937,'25'0,"0"25,0-25,0 0,-1 0,1 0,0 0,0 0,0 0,-1 0,-24 25,-24 0</inkml:trace>
  <inkml:trace contextRef="#ctx0" brushRef="#br1" timeOffset="171103.1019">4812 8235,'25'0,"0"0,0 0,-1 0,26 0,-25-25,24 25,1 0,0-24,-26 24,1 0,25-25,-25 25,-1-25</inkml:trace>
  <inkml:trace contextRef="#ctx0" brushRef="#br1" timeOffset="171323.3504">5060 8012,'0'25,"0"0,25-1,-25 1,0 25,0-1,25 26,-25-26,0 1,0 0,0-1,0 1,0-1,0-24,-25 0,25 0,0 0,-25-50,0 25,1-25,-1 0,25 0,-50 1</inkml:trace>
  <inkml:trace contextRef="#ctx0" brushRef="#br1" timeOffset="171800.0173">6028 7913,'0'24,"0"1,24 0,-24 25,0-25,0 24,-24 1,24-25,-25 24,25-24,-25 25,0-26,25 1,-25 0,1-25,24 25,-25-25,0 0,0 0,0-25,0 0,1 25,24-25,0 1,-25-1,25 0,25 0,-25 0,24 25,1-24,0 24,0 24,0-24,0 0,-25 25,49 0,-24-25,-25 25,25-25,0 25,-1-25,1 0,-25 24,25-24,-25-24</inkml:trace>
  <inkml:trace contextRef="#ctx0" brushRef="#br1" timeOffset="171956.2678">6226 8161,'0'25,"0"-1,0 1,0 0,0 0,0 0,0 24,0-24,0 25,0-26,0 1,0 0,-25-50</inkml:trace>
  <inkml:trace contextRef="#ctx0" brushRef="#br1" timeOffset="172275.1658">5705 7838,'25'0,"0"-25,-1 25,26 0,-25 0,25 0,-1 0,1 0,-1 0,1 0,0 0,-1 0,-24 0,0 0,0 0,-1 0,-48-24,24-1,0 0,-25 0,0 0,25 1,-25-1,25 0,0 0</inkml:trace>
  <inkml:trace contextRef="#ctx0" brushRef="#br1" timeOffset="172491.3533">6524 8334,'0'25,"0"0,0 0,0 24,24-24,-48 0,24 0,0 0</inkml:trace>
  <inkml:trace contextRef="#ctx0" brushRef="#br1" timeOffset="172728.0617">6896 8235,'25'0,"-1"0,1-25,0 25</inkml:trace>
  <inkml:trace contextRef="#ctx0" brushRef="#br1" timeOffset="172822.8744">7069 8161,'25'25,"-50"-50</inkml:trace>
  <inkml:trace contextRef="#ctx0" brushRef="#br1" timeOffset="172935.6371">7342 8186,'0'24</inkml:trace>
  <inkml:trace contextRef="#ctx0" brushRef="#br1" timeOffset="173079.6111">7565 8310,'0'0,"0"24,0 1,0 0,-24 0,24 0,0-1,0 1,0 0,-50-25,50 25,-25-25</inkml:trace>
  <inkml:trace contextRef="#ctx0" brushRef="#br1" timeOffset="173460.139">8285 7888,'-25'25,"25"-1,-25 1,25 25,0 0,-25-1,25 1,-24-1,-1 1,0 0,0-1,0-24,1 0,-1 0,25-1,-25-24,0-24,25-1,-25 0,25 0,0 0,-25-24,25-1,0 25,25-24,-25 24,25 0,0 0,0 25,0 0,-1 25,1-25,0 25,0 0,0 0,24-1,-24 1,0 0,-25-50,25 25,-1 25</inkml:trace>
  <inkml:trace contextRef="#ctx0" brushRef="#br1" timeOffset="173720.4383">8483 8111,'-25'0,"1"0,24 25,-25-25,25 25,-25-25,25 25,-25-1,0 1,25 0,0 0,25 0,0-25,0 24,0-24,-1 0,1 0,-25 25,25-25,-25 25,-25 0,0 0,1-1,-1-24,0 25,0 0,0-25,-24 0,-1 0,1 0</inkml:trace>
  <inkml:trace contextRef="#ctx0" brushRef="#br1" timeOffset="174024.0412">7962 7714,'25'0,"0"0,0 25,0-25,24 0,1 0,-1 25,1-25,0 0,-1 0,1 0,-25 0,24 0,-24 0,0 0,0 0,-1 0,-24-25,-24 25,24-25,-25 25,0-25,25 1,-25 24,0-25,1 0,-1 0,0 25</inkml:trace>
  <inkml:trace contextRef="#ctx0" brushRef="#br1" timeOffset="174384.162">8954 7466,'25'0,"-25"25,0 0,25 0,-25 24,0-24,0 25,25-26,-25 26,0-25,-25 24,25-24,0 25,0-25,0-1,0-48</inkml:trace>
  <inkml:trace contextRef="#ctx0" brushRef="#br1" timeOffset="174623.6975">9054 7541,'25'-25,"-1"0,1 25,0 0,0 0,0 0,-1 0,1 25,-25 0,0-1,0 1,0 0,0 0,0 0,-25-1,25 1,0 0,0 0,0 0,0-1,0 1,0 0,0 0,0-75,-24 50</inkml:trace>
  <inkml:trace contextRef="#ctx0" brushRef="#br1" timeOffset="174771.5979">9054 7665,'25'24,"-1"-24,1 0,0 0,0 0,0 0</inkml:trace>
  <inkml:trace contextRef="#ctx0" brushRef="#br1" timeOffset="174911.417">9079 7789,'24'0,"1"0,0 0,0 0,0 0,-1 0,1-25</inkml:trace>
  <inkml:trace contextRef="#ctx0" brushRef="#br1" timeOffset="175292.0865">8806 8037,'24'0,"1"0,25-25,-1 25,1-25,25 25,-26-25,1 0,-1 25,1-24,0 24,-26 0,1-25,0 25,-50 0,0 0,1 25,-1-25,0 0,0 0,0 24,1-24,24 25,0 0,-25 0,25 0,0 0,0-1,0 1,0 0,-25 0,25 0,0-1,0 1,0-50,25 25,0-24,-1 24,1-25,0 0,-25 0,25 0,0 1,-25-1</inkml:trace>
  <inkml:trace contextRef="#ctx0" brushRef="#br1" timeOffset="175451.7425">9054 8012,'0'0,"-25"25,0 0,25-1,-25 1,0 25,25-25,-24-1,24 26,-25-25,25 0,-25 24,25-24,0 0,-25-25,25 25,-25-25</inkml:trace>
  <inkml:trace contextRef="#ctx0" brushRef="#br1" timeOffset="175599.9538">9004 8086,'0'0,"0"25,25 0,0 0,0 24,-1-24,1 25,0-25,25 24,-1-24,1 0,-1 0,1-1,0-24,-1 0,1 0</inkml:trace>
  <inkml:trace contextRef="#ctx0" brushRef="#br1" timeOffset="175967.178">10120 7789,'0'24,"0"1,0 0,0 0,-24 24,24 1,-25-25,0 25,0-26,25 26,-25-25,0 0,1-1,-1 1,0-25,0 25,0-25,1 0,-1 0,25-25,-25 0,25 1,0-26,0 25,0 0,25 1,-25-1,25 25,-1 0,1 0,0 0,0 0,0 25,-1-25,1 24,25 1,-25 0,0 0,-1-25,1 25,0-1,0-24,0 0</inkml:trace>
  <inkml:trace contextRef="#ctx0" brushRef="#br1" timeOffset="176123.3637">10294 8012,'0'25,"0"0,0-1,0 1,0 0,0 25,0-26,0 26,-25-25,25 0,0-1,0 1,-25-25,25-25,-24 25</inkml:trace>
  <inkml:trace contextRef="#ctx0" brushRef="#br1" timeOffset="176419.7001">9798 7689,'0'-24,"25"-1,-25 50,24-25,1 0,25 0,-25 0,24 0,-24 0,25 24,-1-24,-24 0,25 0,-25 0,24-24,-24 24,0 0,0 0,-1-25,-24 0,-24 0,24 0,-25 25,25-24,0-1,-25 25,25-25</inkml:trace>
  <inkml:trace contextRef="#ctx0" brushRef="#br1" timeOffset="176691.183">10666 8161,'0'25,"0"-1,0 1,0 0,0 0,0 0,0-1,-25 1,25 0,-25-25</inkml:trace>
  <inkml:trace contextRef="#ctx0" brushRef="#br1" timeOffset="176899.6458">10889 8086,'25'-24,"0"24,0 0,-1 0,1-25,0 25,0 0</inkml:trace>
  <inkml:trace contextRef="#ctx0" brushRef="#br1" timeOffset="176991.1626">11162 8062,'0'0,"25"0,-50-75</inkml:trace>
  <inkml:trace contextRef="#ctx0" brushRef="#br1" timeOffset="177095.4003">11385 7987,'0'25,"0"0,-24-75</inkml:trace>
  <inkml:trace contextRef="#ctx0" brushRef="#br1" timeOffset="177463.8396">12005 8037,'-24'0,"24"25,0-1,0 1,0 0,0 0,0 24,0-24,-25 0,25 0,0 0,-25-1,25 1,-25 0,0-25,1 0</inkml:trace>
  <inkml:trace contextRef="#ctx0" brushRef="#br1" timeOffset="177895.8607">12502 7838,'0'25,"0"0,0 0,0-1,0 1,0 0,-25 25,0-25,0-1,0 26,1-25,24 0,-25-25,-25 24,25 1,1-25,-1 0,0 0,0-25,0 1,25-1,-25 0,25-25,25 26,0-1,-25 0,25 25,0-25,0 25,24 0,-24 0,0 0,0 0,24 25,-24 0,0-25,0 25,-1-25,1 24,0-24,-25 25</inkml:trace>
  <inkml:trace contextRef="#ctx0" brushRef="#br1" timeOffset="178176.2788">12750 7962,'-25'0,"0"25,0-25,25 25,-25-25,25 25,-24 0,24-1,-25 1,25 0,0 0,25-25,-1 25,1-25,0 0,0 0,-25 24,25-24,-25 25,-25 0,0 0,0 0,0-25,-24 24,24 1,-25-25,1 0</inkml:trace>
  <inkml:trace contextRef="#ctx0" brushRef="#br1" timeOffset="178483.3126">12204 7640,'25'0,"0"0,-1 25,1-25,25 0,-1 0,1 0,0 0,-1 0,1 0,-1 0,-24 0,25 0,-25 0,-1 0,1 0,0-25,-50 25,25-25,-25 25,25-25,-24 0,-1 25,25-24,-25-1,0 0,25 0</inkml:trace>
  <inkml:trace contextRef="#ctx0" brushRef="#br1" timeOffset="178695.4465">13022 8235,'-24'25,"24"0,0 0,0-1,-25 1,25 0,0 0,-25 0</inkml:trace>
  <inkml:trace contextRef="#ctx0" brushRef="#br1" timeOffset="179311.3889">13519 8558,'-25'0,"25"-25,-25 0,25 0,-25-24,25 24,-25 0,25 0,-24-24,24-1,-25 0,25 1,0-1,0 25,0-24,0-1,0 25,0-24,0 24,0 0,25 0,-1 25,1-25,0 25,0 0,0 25,-1 0,-24 0,0 0,0-1,0 1,-24 0,24 0,24-25,-24 25,25 0,-25-1,-25 1,25 0,-24 0,24 0,-25-1,25 1,-25-25</inkml:trace>
  <inkml:trace contextRef="#ctx0" brushRef="#br1" timeOffset="179476.1071">13692 8037,'25'0,"-25"25,25-1,-25 1,0 0,0 0,0 0,0-1,0 1,0 0,0 0,-25 0,0-25</inkml:trace>
  <inkml:trace contextRef="#ctx0" brushRef="#br1" timeOffset="179779.6565">13221 7640,'25'0,"0"0,24 0,-24 0,0 0,24 0,-24 0,25 0,-1 0,1 0,0 0,-26 0,26 0,-25 0,0 0,-1 0,1 0,0-25,-50 25,0-25,25 0,-24 25,24-24,-25-1,0 0</inkml:trace>
  <inkml:trace contextRef="#ctx0" brushRef="#br1" timeOffset="179995.4554">14015 8235,'0'25,"0"0,0 0,0-1,0 1,-25-25,25 25</inkml:trace>
  <inkml:trace contextRef="#ctx0" brushRef="#br1" timeOffset="180247.4647">14163 8086,'25'0,"0"0,0-24,0 24,-1-25,1 25,0 0,0 0,0 0,0 0,-1 0,1 0,-25 25</inkml:trace>
  <inkml:trace contextRef="#ctx0" brushRef="#br1" timeOffset="180355.8049">14610 8037,'25'-25</inkml:trace>
  <inkml:trace contextRef="#ctx0" brushRef="#br1" timeOffset="180491.5965">14808 8161,'-24'25,"24"-1,-25-24,25 25</inkml:trace>
  <inkml:trace contextRef="#ctx0" brushRef="#br1" timeOffset="181150.8751">15230 8458,'0'25,"0"0,0 0,-25-50,0 0,25 0,0 1,-24-1,24 0,0-25,-25 1,25-26,0 26,-25-1,25 1,0-26,0 25,0 26,0-26,0 25,0 0,25 25,-25-24,0-1,25 0,-1 25,1 0,-25 25,25-25,-25 25,0-1,25 1,-25 0,0 0,0 0,0-1,25-24,-1 0,1 25,-25 0,0 0,-25 0,25 0,0-1,-24 1,-1 0,0 0</inkml:trace>
  <inkml:trace contextRef="#ctx0" brushRef="#br1" timeOffset="181396.3362">15553 7838,'0'25,"0"0,0 0,0-1,0 1,0 0,0 25,0-25,0 24,0-24,0 0,-25 24,25-24,25 0,-25 0,24-25,1 0,0-25,0 25,-25-25,25 0,-75-24,50 24</inkml:trace>
  <inkml:trace contextRef="#ctx0" brushRef="#br1" timeOffset="181543.9405">15528 8037,'25'-25,"-1"25,1 0,0 0,0 0,-25-25,25 25,-1-25,1 25,-25-25,25 1</inkml:trace>
  <inkml:trace contextRef="#ctx0" brushRef="#br1" timeOffset="181883.9422">14858 7590,'25'-25,"24"25,-24 0,0-24,25 24,-1 0,1 0,-1 0,1 0,24 0,-24 0,25 0,-26 0,1 0,-1 0,1 24,0-24,-26 0,1 0,0-24,-25-1,-25 25,25-25,-25 25,25-25,-24 0,-1 25,0-24,0-1,25 0,-25 0</inkml:trace>
  <inkml:trace contextRef="#ctx0" brushRef="#br1" timeOffset="182307.2511">15404 8086,'0'-24,"25"24,-1 0,1 0,0 0,0 0,0-25,-1 25,1 0,0 0</inkml:trace>
  <inkml:trace contextRef="#ctx0" brushRef="#br1" timeOffset="182712.4591">16272 7491,'25'-25,"-1"50,1-25,0 0,0 0,0 25,0-25,-1 25,-48-1</inkml:trace>
  <inkml:trace contextRef="#ctx0" brushRef="#br1" timeOffset="183388.1971">16197 7615,'25'0,"-25"25,0 0,0-1,0 1,25 0,-25 0,0 24,0-24,0 0,0 0,0 0,-25-1,25 26,0-25,0 0,0 0,0-50,25 0,-25 0,0-25,25 26,0-26,-1 0,1 1,0 24,0-25,0 50,0-24,-1 24,1 24,-50 1,25 0,0 25,-24-26,24 1,-25 25,25-25,-25-1,50-24,-25-24,25 24,-1-25,1 25,0-25,0 25,0 0,-1 0,1 0,0 25,0 0,-25-1,0 1,-25 0,25 0,-25-25,0 25,25 0,-24-1,-1 1,0 0,0-25,0 0,1 0,24-25,0 0,0 1,0-1,0 0,24 0,1 0,0 0,0-24,0-1,-1 25,26 1</inkml:trace>
  <inkml:trace contextRef="#ctx0" brushRef="#br1" timeOffset="183644.1834">17190 7193,'0'-24,"24"48,1-24,0 25,0-25,0 0,-25 25,24-25,-24 25,0 0,-24-1,-1 1,0 0</inkml:trace>
  <inkml:trace contextRef="#ctx0" brushRef="#br1" timeOffset="184111.5689">17090 7441,'-24'-24,"48"48,-24-48,25-1,0 25,0 0,0 0,-1 0,1 25,-25-1,0 1,0 0,-25 25,25-26,-24 1,24 0,-25-25,25 25,0-50,25 0,-1 0,1 1,0-1,0 0,0 25,-1-25,1 0,0 25,0-24,0 24,-25 24,0 1,-25 0,0 0,0 0,0-1,1 1,-1 25,0-25,-25-1,26 1,-26 0,0 0,26 0,-26-1,25 1,0-25,50-25,0 25,0-24,0-1,24 25,1-25,-1 0,1 0,0 25,-1-24,1 24,-25 0,-1-25,1 25,0 0,-25 25,-25-25,0 0,1 24,-1-24</inkml:trace>
  <inkml:trace contextRef="#ctx0" brushRef="#br1" timeOffset="184884.1578">17140 7838,'0'0,"-25"25,25 0,25-25,-25 25,0-1,0 1,0 0,0 0,0 0,0 0,0-1,0 1,0 0,0 0,0-50,0 0,0 0,25 1,-25-1,0 0,25 0,-25 0,0 0,24 1,-24-1,0 0,25 25,0-25,0 25,0 25,-1-25,-24 25,25-25,-25 25,0-1,-25-24,25 25,0 0,-24 0,24 0,-25-25,25 25,-25-25,25-25,25 25,-25-25,25-25,-1 25,1-24,0 24,0-25,24 1,-24 24,0-25,25 26,-25 24,-1-25,1 0,0 25,-25 25,-25-25,25 25,0-1,0 1,25-25,-25 25,25-25,0 25,-1-25,1 0,0 0,0 25,0-25,-1 24,-48 1,-1 0,0 0,0-25,0 25,1-1,-1-24,0 25,0-25,0 0,1 0,-1 0,0 0,0-25,25 1,-25-1,25 0,0 0,0 0,25 1,-25-1,0 50,0-1,0 1,0 25,0-1,0-24,0 50,0-26,-25 26,25-1,0-24,0 24,0-24,0-1,0 1,0 0</inkml:trace>
  <inkml:trace contextRef="#ctx0" brushRef="#br1" timeOffset="185099.3213">17959 7466,'0'25,"0"0,0 0,-25-1,25 1,-25 25,25-25,-25 24,0-24,1 25,24-26,-25 1,0-25,0 0</inkml:trace>
  <inkml:trace contextRef="#ctx0" brushRef="#br1" timeOffset="185275.5023">18008 7342,'0'0,"25"0,0 25,0 0,-1 0,26-1,0 1,-26 0,26 25,0-26,-1-24,-24 25,25 0,-26 0,1 0,-99-50,49 25</inkml:trace>
  <inkml:trace contextRef="#ctx0" brushRef="#br1" timeOffset="185655.6633">18008 7838,'0'-25,"25"25,0-24,0 24,24-25,-24 25,0 0,0 0,-1 25,1-25,0 24,0 1,-25 0,0 0,0 24,0-24,0 0,-25 25,0-25,0-1,1 1,-1 25,0-25,0-25,0 24,1-24,24-24,0-1,0 0,0 0,0-24,0 24,24-25,-24 0,0 26,25-1,-25 0,0 0,0 50,0 0,-25 0,25-1,-24 26,-1 0,0-25,0 24,25-24,-25 0,1 0,24-1</inkml:trace>
  <inkml:trace contextRef="#ctx0" brushRef="#br1" timeOffset="186351.7831">18703 7441,'0'0,"25"-24,-1 24,-48 24,24 1,0 0,-25-25,25 25,0 0,-25-25,25 24,-25-24,0 25,1-25,-1 25,0-25,50-25,0 25,-1 0,1 0,0 25,0-25,0 25,-25 0,-25-1,25 1,-25 0,0-25,25 25,-25 0,1-1,-1-24,50-24,-1 24,-24 24,25-24,-25 25,25-25,-25 25,0 0,0 0,0 24,-25-24,25 0,0 0,-25 0,25-1,0 1,-24 0,48-50,-24 0,0 1,25-1</inkml:trace>
  <inkml:trace contextRef="#ctx0" brushRef="#br1" timeOffset="186543.7627">18926 7466,'0'25,"25"0,-25 0,-25 24,25 1,0-25,0 24,-25 1,25-1,-25 1,25 0,0-26,0 26,0-25,0-50,0 0,0 0</inkml:trace>
  <inkml:trace contextRef="#ctx0" brushRef="#br1" timeOffset="186836.2771">19075 7417,'0'0,"0"-25,25 0,-1 25,1 0,0 25,-50 0,25-1,0 1,0 0,0 0,0 0,0-1,-25 26,25 0,0-26,0 26,0 0,0-1,0 1,0-1,0 1,0-25,0 0,0 0,0-1,0-48,-24-1,24 0</inkml:trace>
  <inkml:trace contextRef="#ctx0" brushRef="#br1" timeOffset="186995.5999">18951 7689,'25'0,"-1"0,1 0,0 0,0 0,0 0,-50 25</inkml:trace>
  <inkml:trace contextRef="#ctx0" brushRef="#br1" timeOffset="187140.2309">18901 7838,'25'0,"0"0,0 0,-1 0,1 0,0 0,0 0,0 0,-50 0</inkml:trace>
  <inkml:trace contextRef="#ctx0" brushRef="#br1" timeOffset="187396.2779">18678 8062,'25'0,"0"0,-1 0,26 0,-25 0,24 0,1 0,0-25,24 25,-24 0,-1 0,1 0,-1 0,1 0,0 0,-26 0,1 0,0 0,0 0,-50 0,0 0,0 0,1 0</inkml:trace>
  <inkml:trace contextRef="#ctx0" brushRef="#br1" timeOffset="197735.5952">3994 9475,'-25'25,"50"0,-25 0,0 24,0-24,0 25,-25-1,25 1,0 0,-25-1,25-24,0 0,-25 0,25-1,0 1,-25-50,25 1,0-1</inkml:trace>
  <inkml:trace contextRef="#ctx0" brushRef="#br1" timeOffset="197879.363">3944 9674,'50'-25,"-100"50,124-25,-49 25,0-25,0 24,-25 1,25 0,-1 0,-24 0,0-1,25-24,-25 25,25-50,-25 1</inkml:trace>
  <inkml:trace contextRef="#ctx0" brushRef="#br1" timeOffset="198048.1353">4291 9376,'0'25,"0"0,0 24,0-24,0 25,0-1,0-24,-25 25,25-1,-24 1,24 0,-25-26,25 26,-25-25,25 0,-25-1,0-24,1-24</inkml:trace>
  <inkml:trace contextRef="#ctx0" brushRef="#br1" timeOffset="198171.0943">4242 9748,'74'75,"-148"-150,173 174,-74-49,-25-25,24 0,1-1,0 1,0-25,0 0</inkml:trace>
  <inkml:trace contextRef="#ctx0" brushRef="#br1" timeOffset="198528.2102">4614 9327,'24'0,"1"0,0 0,0 24,0-24,-1 0,1 0,0 25,0-25,0 0,-25 25,0 0,-25-25,25 25,-25-1,-25 1,26 0,-1 0,-25-25,1 25,24-1,0-24,0 0,0 0,1 0,-1 0,25 25,25-25,-25 25,0 0,24 24,-24 1,0-25,0 24,25-24,-25 0,0 25,0-26,0 1,0 25,0-75</inkml:trace>
  <inkml:trace contextRef="#ctx0" brushRef="#br1" timeOffset="198875.3443">4614 9699,'24'-50,"-48"100,73-125,-24 75,25-25,-26 25,26-24,-25 24,25 0,-1-25,1 25,-1 0,-24 0,0 25,0-25,0 0,-25 24,0 1,-25-25,25 25,-25 0,0-25,0 25,1-1,-26 1,25-25,-24 25,24 0,0-25,0 0,0 0,0 0,1 0,24-25,-25 25,25-25,0 50,25 25,-25-26,0 1,0 0,0 0,0 0,0-1,0 1,24-25,-48-25,24 1</inkml:trace>
  <inkml:trace contextRef="#ctx0" brushRef="#br1" timeOffset="199016.0739">4887 9674,'0'0,"-25"0,25 25,25 24,-25-24,0 25,0-1,24-24,-24 25,25-1,-25 1,0 0,0-1,0 1,0-1,0 1,0 0,0-26,-25 1</inkml:trace>
  <inkml:trace contextRef="#ctx0" brushRef="#br1" timeOffset="199827.3694">6176 9699,'0'0,"-24"-25,48 50,-24-1,25 1,-25 25,25-1,-25 1,0 0,0-1,0 1,0-25,0 0,0-1,0 1,-25-50,25-24,0 24,0-25,0 25,0-24,0-1,25 25,-25-24,0 24,25 25,0-25,-1 25,1 25,0-25,0 25,0-25,24 25,-24-25,0 24,24-24,-24 0,0 0,0 0,24 0,-24-24,0-1,0 0,-25 0,0 0,-25 1,25-1,-25 25,25-25,-25 25,1 0,-1 0,0 25,0 0,0 24,25 1,-24-1,24 1,-25-25,25 24,25-24,-25 0,0 0,24-25,1 0,-25-25,25 0,-25 0,25 1,0-26,-25 25,24-24,-24 24,0-25,25 25,-25 1,25 48,-25 1,0 25,0-25,0 24,25-24,-25 0,25 0,-25-1,0 1,24-25,1 0,-25-25,25 25,-25-24,25-1</inkml:trace>
  <inkml:trace contextRef="#ctx0" brushRef="#br1" timeOffset="200156.124">6945 9649,'0'0,"-24"-25,24 50,0 0,24 24,-24-24,-24 25,24-1,0 1,0 0,0-26,0 26,0-25,0 0,0-50,24 0,-24 0,0 0,0-24,25 24,-25-25,0 1,25-1,-25 25,25-24,0 49,-25 25,24 24,-24-24,0 25,0-26,0 26,0-25,0 0,25-1,-25 1,25-25,0 0,0-25,-1 1,1-1,0-25,0 25,0-24</inkml:trace>
  <inkml:trace contextRef="#ctx0" brushRef="#br1" timeOffset="200639.4119">7367 9302,'-25'-25,"50"50,-75-25,50 25,0-1,0 26,0 0,0 24,0 0,0-24,0 24,-24 1,24-1,0-24,0-1,0 1,0 0,-25-25,25-50,0 0,0 0,25-25,-25 26,0-26,24-24,-24 24,25 0,-25 26,25-1,0 0,0 25,-1 0,1 0,-25 25,25 0,-50-1,25 1,0 0,-25 0,1 0,-1-1,0-24,0 25,0-25,1-25,48 50,-24 0,25 0,0 0,0-1,0 1,-1-25,1 25,0-25,0 0,0 0,-1 0,26-25,-25 0,0-24,24 24</inkml:trace>
  <inkml:trace contextRef="#ctx0" brushRef="#br1" timeOffset="200847.9333">7863 9376,'-25'0,"0"25,25 0,0 0,-24 24,24 1,0-1,0 1,0 24,0 1,0-26,24 1,1 0,0-1,0-24,0 0,-1 0,26-25,0-25,-1 25,1-25,24-25</inkml:trace>
  <inkml:trace contextRef="#ctx0" brushRef="#br1" timeOffset="201187.4902">8533 9475,'0'25,"0"0,0 25,0-26,0 26,-25-25,25 24,-25 1,25 0,-25-1,1-24,-1 25,0-26,0 1,0-25,1 0,-1 0,0-25,0 1,25-26,0 25,0 0,0-24,0 24,0-25,25 26,0 24,-25-25,25 25,-1 0,1 25,0-25,0 24,24 1,-24 0,0 0,0 0,0-1,-1 1,1-25,-50-25</inkml:trace>
  <inkml:trace contextRef="#ctx0" brushRef="#br1" timeOffset="201335.9174">8682 9723,'0'0,"0"25,0 0,0 0,0 0,0 24,0 1,0-25,0-1,0 26,0-25,0 0,24 0,-48-25,24-25</inkml:trace>
  <inkml:trace contextRef="#ctx0" brushRef="#br1" timeOffset="201651.2621">8186 9426,'-25'0,"50"0,-1 0,1 25,25-25,-1 0,-24 0,25 0,-1 0,1 0,0 0,-1 0,1 0,-25 0,-1 0,1 0,0-25,-25 0,-25 0,25 0,-25 1,25-1,-24 25,24-25,0 0,0 0,-25 1</inkml:trace>
  <inkml:trace contextRef="#ctx0" brushRef="#br1" timeOffset="201919.5174">9029 9748,'25'25,"0"-25,-1 0,1 0,0-25</inkml:trace>
  <inkml:trace contextRef="#ctx0" brushRef="#br1" timeOffset="202014.6804">9302 9723,'25'0,"-50"0,50 25,-1-25</inkml:trace>
  <inkml:trace contextRef="#ctx0" brushRef="#br1" timeOffset="202147.4635">9599 9699,'25'0,"0"24,-25 1</inkml:trace>
  <inkml:trace contextRef="#ctx0" brushRef="#br1" timeOffset="202671.4986">10393 9376,'-25'0,"25"25,0 0,0 0,0-1,0 1,0 25,0-1,-24 1,24-25,-25 24,25-24,-25 0,25 0,-25 0,0-1,1 1,-1 0,0-25,0 0,0 0,1 0,24-25,-25 0,25 1,-25-1,25-25,0 25,0-24,0 24,0 0,25 0,-25 1,25-1,-1 25,1 0,0 0,0 0,-25 25,25-1,-1 1,1 0,0 0,0-25,0 25,-1-1,1 1,0 0,0-25,0 0</inkml:trace>
  <inkml:trace contextRef="#ctx0" brushRef="#br1" timeOffset="202951.2201">10641 9599,'0'0,"-25"0,1 0,-1 0,0 25,25 0,-25-25,0 25,25 0,0-1,-24 1,24 0,24 0,-24 0,25-25,-25 24,25 1,0-25,-25 25,25-25,-1 25,-48-25,-1 25,0-1,0-24,0 25,1-25,-1 0,-25 0,1 0,-1 0,25-25</inkml:trace>
  <inkml:trace contextRef="#ctx0" brushRef="#br1" timeOffset="203267.6025">9971 9327,'0'-25,"25"50,0-25,0 0,0 0,24 0,-24 24,25-48,-1 24,1 0,24 0,-24 0,0 0,-26 0,26 0,-25 0,0 0,-1 0,-24-25,-24 0,-1 0,25 0,-25 1,25-1,-25 0,25 0,0 0,0 1</inkml:trace>
  <inkml:trace contextRef="#ctx0" brushRef="#br1" timeOffset="203510.9091">10864 9277,'25'25,"0"24,0-24,0 25,-1-25,1 24,0-24,0 25,-25-1,0 1,0-1,0 1,0 0,0-1,-25 1,0-1,-24 1,24 0</inkml:trace>
  <inkml:trace contextRef="#ctx0" brushRef="#br1" timeOffset="204103.3621">12353 9351,'0'-24,"-25"24,25 24,-25-24,0 0,1 25,-1-25,0 25,0 0,0 0,-24-1,24-24,0 25,-25-25,26 25,-1-25,0 0,0 0,50 0,0 0,24 0,-24 25,25-25,-25 0,24 0,1 25,-25-25,24 0,-24 0,0 0,0 0,0 0,-1 0,-48 0,-1 0</inkml:trace>
  <inkml:trace contextRef="#ctx0" brushRef="#br1" timeOffset="204295.0735">11931 9649,'25'0,"0"0,-1 0,1 25,0-25,25 25,-1-25,-24 0,25 24,-25-24,24 0,-24 25,0-25,0 0,-1 0,1 0</inkml:trace>
  <inkml:trace contextRef="#ctx0" brushRef="#br1" timeOffset="204728.184">12898 9376,'0'-25,"25"50,-25 0,0 0,25 0,-25 24,0 1,0-1,0 1,0-25,0 24,0-24,0 25,0-25,0-50,0 0,0 0,0 0,0-24,0 24,25-25,-25 1,0 24,0 0,0 0,25 1,-25-1,24 25,-24-25,25 25,0 25,0-25,0 25,-1-1,1-24,0 25,0 0,0 0,0 0,-1-25,1 24,0-24</inkml:trace>
  <inkml:trace contextRef="#ctx0" brushRef="#br1" timeOffset="205368.2581">13494 9500,'-50'-74,"100"148,-125-148,51 49,-1 25,0 0,0 25,0 0,1-1,24 26,-25-25,0 24,25 1,0 0,0-26,0 1,0 0,25 0,0-25,-25-25,24 0,1 0,-25 1,25-26,0 25,0-24,-1 24,-24-25,25 25,-25 1,25-1,-25 50,0-1,0 26,0-25,25 24,-25-24,0 25,0-25,25-1,-25 1,24-25,-24 25,25-25,0-25,-25 0,25 1,0-1,-25 0,24 0,1 0,-25 1,25-26,-25 25,0 0,0 1,25 48,-50-24,25 25,0 25,0-25,0 24,0-24,0 0,0 0,0-1,0 1,0-50,0 1,25-1,-25 0,0 0,25-24,-1 24,-24-25,25 1,-25 24,25 25,0-25,-25 50,0 0,0 24,0-24,0 25,0-26,0 1,0 25,25-50,-25 25,24-1,1-24,0-24,0 24,0-25,-1 0</inkml:trace>
  <inkml:trace contextRef="#ctx0" brushRef="#br1" timeOffset="205891.9914">14163 9054,'0'0,"0"-25,0 50,-24 0,24-1,0 26,0 0,0-1,0 1,0 24,-25 1,25-26,0 1,0-1,0 1,-25-25,25 0,0-1,0-48,25-1,-25 0,0 0,0-24,0 24,25-25,-25 1,0 24,24-25,1 25,0 25,-25-24,25 24,0 0,-1 24,-24 1,25 0,-25 0,0 0,0-1,-25-24,25 25,0 0,-24-25,-1 25,0-25,0 25,0-25,1 0,-1 0,0 0,50 24,0 1,-25 0,24 0,1 0,0-25,0 24,24 1,-24-25,0 0,25 0,-25-25,24 25,-24-24,0-1</inkml:trace>
  <inkml:trace contextRef="#ctx0" brushRef="#br1" timeOffset="206347.6015">14833 9079,'-25'0,"25"24,-24-24,24 25,-25 0,0 25,25 24,-25-24,0 24,25 0,-24-24,48 24,-24-24,0 0,25-1,0-24,0 0,0 0,-1-1,1 1,0-25,0 0,0 0,-1 0</inkml:trace>
  <inkml:trace contextRef="#ctx0" brushRef="#br1" timeOffset="207147.4171">15478 9227,'-25'0,"25"25,0 0,0 0,0 0,0 24,0-24,0 25,-24-1,-1-24,25 25,-25-26,0 1,25 0,-25 0,0-25,25 25,-24-25,-1 0,0-25,0 25,25-25,-25 25,25-25,0 0,-24-24,24 24,0 0,0 0,24 1,1-1,0 25,0 0,0 25,-1-25,1 24,0-24,0 25,0 0,0-25,-1 25,1-25,-25 25,25-25,-25 24</inkml:trace>
  <inkml:trace contextRef="#ctx0" brushRef="#br1" timeOffset="218991.3321">15776 9599,'-25'-24,"25"48,0 1,0 0,0 0,-25 0,25-1,-25-24</inkml:trace>
  <inkml:trace contextRef="#ctx0" brushRef="#br1" timeOffset="219243.3374">15925 9525,'0'-25,"24"25,1 0,0 0,0 0,0 0,-1 0,1 0,0 0,0 0</inkml:trace>
  <inkml:trace contextRef="#ctx0" brushRef="#br1" timeOffset="219355.3361">16321 9525</inkml:trace>
  <inkml:trace contextRef="#ctx0" brushRef="#br1" timeOffset="219495.3532">16594 9525,'0'0,"0"25,-24 0,24-1,0 1,-25-25,25 25</inkml:trace>
  <inkml:trace contextRef="#ctx0" brushRef="#br1" timeOffset="220595.3077">15677 9475,'-25'0,"0"-24,25 48,0 1,0 0,0 0,0 0,0-1,-25 1,25 25,0-25,0-1,0 1,0 0,0 0,0 0,0-1,0 1</inkml:trace>
  <inkml:trace contextRef="#ctx0" brushRef="#br1" timeOffset="221196.1581">17636 9203,'-25'0,"25"24,0 1,-24-25,24 25,0 0,-25 0,25 24,-25-24,0 0,0 24,0-24,1 0,-1 0,0 0,0-1,0 1,1-25,-1 25,0-25,25-25,-25 25,0 0,1-25,24 1,-25-1,25 0,0 0,0 0,0 1,0-1,0 0,25 0,-25 0,24 25,1 0,0 0,0 0,0 0,-1 25,1-25,0 25,0-25,-25 25,25 0,-1-1,1 1,0 0,0-25</inkml:trace>
  <inkml:trace contextRef="#ctx0" brushRef="#br1" timeOffset="221463.744">17711 9401,'-25'25,"0"0,0-25,25 24,-25 1,25 0,-24-25,24 25,0 0,24-1,-24 1,25-25,0 25,0 0,0-25,-1 25,-48-25,24 24,-25-24,25 25,-25-25,0 25,0 0,-74-50,49 25</inkml:trace>
  <inkml:trace contextRef="#ctx0" brushRef="#br1" timeOffset="221951.2505">15230 9153,'0'25,"25"-25,0 0,-1 25,26-25,0 0,-1 0,1-25,0 25,-1 0,-24 0,25 0,-1-25,-24 25,0 0,0 0,-1 0,-24-25,-24 25,-1-25,25 1,-25 24,25-25,-25 0,0 0,25 0,-24-24,24 24</inkml:trace>
  <inkml:trace contextRef="#ctx0" brushRef="#br1" timeOffset="222443.4176">17140 9054,'25'0,"0"0,24 0,-24 0,25 0,-1 0,26 0,-26 0,1 0,0 0,-1 0,1 25,-1-25,-24 0,0 0,-25-25,-25 0,0 0,1 25,-1-25,0 0,0 1,0-1,25 0,-24 0</inkml:trace>
  <inkml:trace contextRef="#ctx0" brushRef="#br1" timeOffset="223155.3116">18355 9748,'-24'25,"24"0,0 0,-25-25,0-25,25 0,-25 25,25-25,0 0,0 1,-25-1,25-25,0 25,0-24,-24-1,24 25,0-24,24-1,-24 25,0-24,25 24,-25 0,25 0,0 25,-25-24,25 24,-1 0,1 0,0 24,-25 1,0 0,0 0,0 0,0-1,-25 1,25 0,-25 0,25 0,0-1,25-24,0 0,-25 25,0 0,0 0,-25 0,25-1,-25-24,25 25,-24-25,-26-25,50 1</inkml:trace>
  <inkml:trace contextRef="#ctx0" brushRef="#br1" timeOffset="223351.5439">18604 9351,'0'25,"0"0,0 0,0 0,0-1,0 26,0-25,0 24,-25-24,25 0,0 25,0-26,0 1,25-25,-25 25,-25-25,25-25</inkml:trace>
  <inkml:trace contextRef="#ctx0" brushRef="#br1" timeOffset="223696.1801">18157 8979,'25'0,"0"0,-1 0,1 25,25-25,-25 25,24-25,1 0,-1 25,1-25,0 0,-1 0,-24 0,0 0,0 0,-25-25,-25 0,0 25,25-25,-25 0,1 1,-1-1,25 0,-25 0,25 0,0 1</inkml:trace>
  <inkml:trace contextRef="#ctx0" brushRef="#br1" timeOffset="223927.9412">18901 9351,'25'0,"0"0,0 0,-1 0,1 0,0 0,0 0</inkml:trace>
  <inkml:trace contextRef="#ctx0" brushRef="#br1" timeOffset="224099.3264">19149 9351,'0'0,"25"0,0 0,-25-24,25 24,-25-25,24 25,1 0,-25 25,25-25,-25 24,25-24</inkml:trace>
  <inkml:trace contextRef="#ctx0" brushRef="#br1" timeOffset="224731.3971">19621 9723,'0'25,"0"0,0 0,0 0,0-1,-25-48,25-1,0 0,-25 25,25-25,0-24,0 24,0-25,0 1,0-1,0 0,0 1,0-26,0 26,0-1,25 1,-25 24,0-25,25 25,-25 1,24-1,1 0,0 25,0 0,0 0,-25 25,24-25,-24 25,0-1,0 1,0 0,-24 0,24 0,0-1,-25-24,25 25,0 0,25-25,-25 25,24-25,1 0,-25 25,25-25,0 24,-25 1,-25 0,25 0,-25-25,25 25,-25-1,1 1,-1 0,0-25</inkml:trace>
  <inkml:trace contextRef="#ctx0" brushRef="#br1" timeOffset="224955.3306">20017 9203,'0'24,"25"-24,-25 25,0 0,0 0,-25 24,25-24,0 25,-24-25,24 24,0 1,0-25,0-1,0 1,0 0,0 0,24 0,1-25,0-25,0 25,0-25,-1 0,-24 0,0 1</inkml:trace>
  <inkml:trace contextRef="#ctx0" brushRef="#br1" timeOffset="225132.2338">19918 9426,'25'0,"0"0,0 0,-1-25,1 25,0 0,25 0,-26 0,-24-25,25 25,0 0</inkml:trace>
  <inkml:trace contextRef="#ctx0" brushRef="#br1" timeOffset="225503.3256">19323 8930,'0'-25,"25"25,-1 25,1-25,0 0,25 0,24 0,-24 0,24 0,1 24,-1-24,-24 0,24 0,0 0,-24 0,0 0,-26 0,1 0,0 0,0 0,-25-24,-25 24,0-25,0 0,25 0,-24 25,24-25,0 1,-25 24,25-25,0 0</inkml:trace>
  <inkml:trace contextRef="#ctx0" brushRef="#br1" timeOffset="225827.6914">20414 8954,'25'0,"0"25,0 0,-1 25,1-25,0 24,-25-24,25 25,0-1,-25 1,0-1,0-24,0 25,0-1,-25 1,25-25,-25 24,0-24,0 0,1 25,-1-26,-50-24,26 50</inkml:trace>
  <inkml:trace contextRef="#ctx0" brushRef="#br1" timeOffset="249292.086">2307 11683,'-25'0,"0"0,0 25,1 0,24-1,-25 1,25 0,0 0,0 0,-25-1,25 26,0-25,0 24,0-24,0 25,25-25,-25-1,0 26,25-25,-25 0,24 0,1-25,-25 24,25-24,-25 25,25-25,0 25,-1-50</inkml:trace>
  <inkml:trace contextRef="#ctx0" brushRef="#br1" timeOffset="250227.2973">2877 11708,'0'-25,"25"25,-25 25,0 0,0-1,0 1,0 0,0 0,0 24,0-24,-25 25,1-25,24 24,-25-24,25 25,-25-26,0 1,25 0,-25 0,1-25,24 25,-25-25,0 0,0 0,0-25,0 0,25-25,-24 26,24-1,-25 0,25 0,0 0,0 1,0-1,0 0,25 0,-1 25,1 0,0 0,0 0,0 25,0 0,-1 0,1-25,0 24,0 1,-25 0,25 0,-1 0,1-1</inkml:trace>
  <inkml:trace contextRef="#ctx0" brushRef="#br1" timeOffset="250467.5365">3076 11956,'0'25,"0"-1,0 1,0 0,0 25,0-26,0 1,0 0,0 0,0 0,0 0,-25-50</inkml:trace>
  <inkml:trace contextRef="#ctx0" brushRef="#br1" timeOffset="250835.8478">2604 11633,'0'-24,"0"-1,25 25,0 0,0 0,25 25,-26-25,26 0,-25 0,24 0,1 0,0 24,-26-24,26 0,-25 0,0 0,-1 0,1 0,0 0,-25-24,-25-1,0 0,25 0,-24 0,24 1,0-1,0 0,0 0</inkml:trace>
  <inkml:trace contextRef="#ctx0" brushRef="#br1" timeOffset="251083.4977">3473 11881,'24'0,"1"0,0 0,0 0,0 0</inkml:trace>
  <inkml:trace contextRef="#ctx0" brushRef="#br1" timeOffset="251168.0979">3696 11881,'0'25,"0"-50,25 25,-75-24,75-1</inkml:trace>
  <inkml:trace contextRef="#ctx0" brushRef="#br1" timeOffset="251259.8616">3845 11881,'49'25,"-98"-50,123 75</inkml:trace>
  <inkml:trace contextRef="#ctx0" brushRef="#br1" timeOffset="251751.9311">4688 11584,'0'25,"0"24,0-24,0 25,0-1,0 1,-25-25,25 24,0 1,-25-1,1 1,24-25,-25 24,0-24,25 0,-25 0,0 0,1-25,-1-25,0 0,0-25,25 26,-25-1,25-25,0 25,0 1,25-1,-25 0,25 25,0 0,-25-25,25 25,-1 0,1 25,0-25,0 0,24 25,-24-25,-25 25,25-1,0 1,0-25,-1 25,1-25</inkml:trace>
  <inkml:trace contextRef="#ctx0" brushRef="#br1" timeOffset="252027.5985">4961 11881,'-25'0,"0"0,25 25,-24-25,24 25,-25-25,25 25,-25-25,25 25,0-1,0 1,0 0,25-25,-25 25,25-25,-1 0,1 25,0-25,0 0,0 24,-25 1,0 0,-25 0,0 0,0-25,0 0,-24 0,24 0</inkml:trace>
  <inkml:trace contextRef="#ctx0" brushRef="#br1" timeOffset="252367.8573">4366 11584,'24'0,"1"0,0 0,25-25,-26 25,26 0,0 0,24 0,-24 0,-1 0,1 0,24 0,-24 0,-25 0,24 0,-24 0,0 0,0 0,-50-25,0 25,0-25,1 25,-1-24,25-1,-25 0,0 0,25 0,-25 1</inkml:trace>
  <inkml:trace contextRef="#ctx0" brushRef="#br1" timeOffset="253099.3327">5755 12303,'0'25,"0"0,0-50,-25 25,25-25,-25 0,25 1,-25-1,0-25,25 25,0-24,-24 24,24-25,0 1,0 24,0-25,0 25,0-24,0 24,24 0,-24 0,25 1,0-1,-25 0,25 25,-25-25,25 25,-1 0,1 0,0 0,-25 25,25-25,-25 25,0 0,0-1,0 1,0 0,0 0,-25-25,25 25,0-1,25-24,-25 25,25-25,-25 25,0 0,0 0,0-1,-25-24,25 25,0 0,-25-25,25 25,-25-25,25-25,-25 25</inkml:trace>
  <inkml:trace contextRef="#ctx0" brushRef="#br1" timeOffset="253331.3799">6102 11881,'0'25,"0"0,0 0,0 0,0-1,0 1,0 0,0 0,0 24,0-24,0 0,0 0,0 0,0 0,0-50</inkml:trace>
  <inkml:trace contextRef="#ctx0" brushRef="#br1" timeOffset="253635.2374">6474 11857,'25'0,"0"0,-1 0,1 0,0-25,0 25,0 0</inkml:trace>
  <inkml:trace contextRef="#ctx0" brushRef="#br1" timeOffset="253747.3553">6846 11857,'0'0,"25"0,-50-75</inkml:trace>
  <inkml:trace contextRef="#ctx0" brushRef="#br1" timeOffset="253847.3519">7045 11857,'24'0,"-48"0,73 0</inkml:trace>
  <inkml:trace contextRef="#ctx0" brushRef="#br1" timeOffset="254439.4323">7541 12378,'-25'0,"0"-25,25 0,-25-25,0 26,25-1,-24-25,-1 0,25 26,-25-26,25 0,0 1,-25-1,25 1,25-1,-25 0,0 1,25 24,-25 0,25 25,-1-25,1 1,0 24,0 24,0 1,-25 0,0 0,0 0,0-1,-25 1,25 0,0 0,0 0,0-1,25 1,-1 0,1-25,0 25,0 0,-25-1,-25 1,25 0,-25 0,0 0,1-1,-1-24</inkml:trace>
  <inkml:trace contextRef="#ctx0" brushRef="#br1" timeOffset="254691.6759">7888 11807,'0'25,"0"0,0-1,0 1,0 0,-25 0,25 0,0 24,0 1,-25-1,25-24,0 25,0-25,0 0,0-1,0 1,0 0,25-25,0 25,0-50,-1 0,1 0,0 25,-25-24,25-1,-25 0,0 0</inkml:trace>
  <inkml:trace contextRef="#ctx0" brushRef="#br1" timeOffset="254858.7797">7739 12030,'25'0,"0"0,-1 0,1 0,25 0,-25-25,-1 25,26 0,-25 0,0 0,0 0,-1 0</inkml:trace>
  <inkml:trace contextRef="#ctx0" brushRef="#br1" timeOffset="255460.1057">5457 11485,'25'-25,"0"25,-1 25,1-25,25 0,-25 0,24 0,-24 0,25 0,-1 0,1 24,0-48,-1 24,1 0,-1 0,-24 0,0 0,-25-25,-25 25,25-25,-25 25,1 0,24-25,-25 0,0-24,25 24</inkml:trace>
  <inkml:trace contextRef="#ctx0" brushRef="#br1" timeOffset="255955.6293">7293 11435,'24'0,"1"0,0 25,25-25,-26 0,26 25,0-25,-1 0,1 0,-1 0,1 0,-25 0,24 0,-24 0,0 0,0 0,-25-25,0 0,-25 0,0 0,0 25,25-24,-24-1,24 0,0 0,-25 0</inkml:trace>
  <inkml:trace contextRef="#ctx0" brushRef="#br1" timeOffset="256335.7322">8260 11385,'25'25,"0"0,-1 0,1 24,0-24,0 25,0-1,-1 1,1 0,-25-1,25 1,-25-1,25-24,-25 25,0-1,-25 1,25 0,-25-1,0 1,1 0,24-1,-50 1,25-1,-24-24</inkml:trace>
  <inkml:trace contextRef="#ctx0" brushRef="#br1" timeOffset="270351.6005">2729 12700,'-25'0,"25"25,0 0,0-1,0 1,0 0,0 0,0 0,0-1,0 1,0 0,0 0,0 0,0-1,0 1,0 0,25-25,-25 25,0-50,0 0</inkml:trace>
  <inkml:trace contextRef="#ctx0" brushRef="#br1" timeOffset="270703.5102">2853 12700,'24'-25,"-48"50,24 0,24 0,-24-1,0 1,-24 0,24 0,0 0,0-1,0 1,0 0,0 0,0 0,24-1,-24 1,0 0,0 0</inkml:trace>
  <inkml:trace contextRef="#ctx0" brushRef="#br1" timeOffset="277772.0775">1736 13841,'-24'25,"24"0,0-1,0 1,0 0,0 25,0-26,0 26,0 0,0-1,0 1,0-1,0 1,0 0,0-1,0-24,0 0,0 0,0 0,-25-25,25-25,-25-25,25 25,0-24,0 24,25-25,-25 25,0 1,25-1,-25 0,24 0,-24 0,25 25,0-24,0 24,0 0,-1 24,1-24,-25 25,-25 0,1 0,-1 0,0-25,0 24,0-24,1 0,24 25,0 0,0 0,24 0,1 0,-25-1,25 1,0-25,-25 25,25-25,-1 0,1 25,0-25,0-25,0 25,-1-25,-24 0,25 25,-25-24,25-1,-25 0,0 0,0 0,0 0,25 25,-25-24,0-1,0 50,0-1,0 1,0 0,0 0,0 25,0-26,0 1,0 0,0 0,0 0,0-1,0 1,0-50</inkml:trace>
  <inkml:trace contextRef="#ctx0" brushRef="#br1" timeOffset="278683.4919">2505 14684,'-25'25,"25"0,-24-50,-1 0,25 1,-25-1,25 0,0-25,-25 26,25-26,0 25,-25-24,25-1,0 25,0-25,0 1,25 24,-25 0,0 0,0 1,25-1,-25 0,25 25,-25-25,25 25,-1 0,1 0,0 25,-25 0,25-25,-25 25,0-1,-25-24,25 25,0 0,-25 0,25 0,-25-1,50-24,0 0,-25 25,25-25,0 25,-1 0,-24 0,-24 0,24-1,-25-24,0-24</inkml:trace>
  <inkml:trace contextRef="#ctx0" brushRef="#br1" timeOffset="278851.2522">2704 14287,'0'25,"0"0,0 0,0 0,0 0,0-1,0 1,0 0,0 0,-25-25</inkml:trace>
  <inkml:trace contextRef="#ctx0" brushRef="#br1" timeOffset="279167.2563">2232 13915,'25'0,"0"0,0 0,0 0,-1 0,26 0,-25 0,24 0,-24 0,25 0,-25 0,24 0,-24 0,0 0,0 0,0 0,-1 0,1 0,-25-24,0-1,-25 0,1 0,24 0,-25 1,0-1,25 0</inkml:trace>
  <inkml:trace contextRef="#ctx0" brushRef="#br1" timeOffset="279479.4516">2877 14238,'25'-25,"0"25,0 0,0 0,-1 0,1 0,25 0,-25 0,-1 0,1 0,0 0,0 0,-25-25,-25 25</inkml:trace>
  <inkml:trace contextRef="#ctx0" brushRef="#br1" timeOffset="279635.6902">3051 14064,'0'0,"-25"0,50 25,-25 0,0 0,0-1,0 1,0 25,0-25,0-1,0 26,25-25,-25 0,0 0</inkml:trace>
  <inkml:trace contextRef="#ctx0" brushRef="#br1" timeOffset="279771.1596">3373 14263,'0'24,"25"-24</inkml:trace>
  <inkml:trace contextRef="#ctx0" brushRef="#br1" timeOffset="279883.2988">3473 14263,'0'0,"0"24,24-24,-24-24</inkml:trace>
  <inkml:trace contextRef="#ctx0" brushRef="#br1" timeOffset="279958.5272">3572 14238,'25'49,"-50"-98,50 123</inkml:trace>
  <inkml:trace contextRef="#ctx0" brushRef="#br1" timeOffset="280227.4543">3770 14139,'0'-25,"25"25,0 25,0-25,0 0,24 0,-24 0,0 0,0 0,-1 0,1 0,0 0</inkml:trace>
  <inkml:trace contextRef="#ctx0" brushRef="#br1" timeOffset="280403.7886">3919 13891,'-25'0,"25"24,0 1,0 0,0 25,0-1,0 1,0-1,0 1,25 0,-25-1,0 1,25 0,-25-26</inkml:trace>
  <inkml:trace contextRef="#ctx0" brushRef="#br1" timeOffset="281103.4776">4465 13717,'-25'0,"25"25,0 0,0 24,0 1,0-1,0 26,0-1,0-24,0 24,0 1,0-1,25-24,-25-1,0 1,0-25,0 0,0-1,0-73,0 24,0 0,0 0,0-24,0-1,0 0,0 1,0-1,0 25,25-24,-25 24,24 25,1-25,0 25,0 0,-25 25,25-25,-25 25,0 0,0-1,0 1,-25 0,0 0,25 0,-25-25,0 0,25 24,-24-24,-1 0,0 0,50 25,-25 0,25-25,-1 25,1-25,-25 25,25-25,0 25,0-25,-1 0,-24-25,25 25,0-25</inkml:trace>
  <inkml:trace contextRef="#ctx0" brushRef="#br1" timeOffset="281320.0053">4837 14114,'0'0,"0"25,-25-25,25 24,0 1,0 25,0-25,0-1,-25 26,25 0,0-25,0 24,0-24,0 25,0-26,25 1,-25 0,25-25,0 0,0-25,-25 0,24 1,-48-51,24 50</inkml:trace>
  <inkml:trace contextRef="#ctx0" brushRef="#br1" timeOffset="281475.0649">4713 14263,'25'0,"-1"0,26 0,-25 0,0-25,0 25,-1-25</inkml:trace>
  <inkml:trace contextRef="#ctx0" brushRef="#br1" timeOffset="282080.4328">5209 14536,'-25'0,"25"24,0 1,0 0,0 0,-25-50,25 0,0 0,-24 1,24-26,-25 25,25-24,0-1,-25 0,25 1,0-1,0 0,-25 26,25-26,0 25,0-24,25 49,-25-25,0 0,25 25,-25-25,25 25,-1-25,1 25,0 25,0-25,-25 25,0 0,0 0,-25-1,25 1,-25 0,25 0,0 0,25-25,0 24,0-24,-25 25,24 0,-48 0,24 0,-25-25,25 24,-25 1,0 0,0-50</inkml:trace>
  <inkml:trace contextRef="#ctx0" brushRef="#br1" timeOffset="282320.2141">5432 14039,'25'0,"-25"25,0 0,-25 0,25 0,0-1,0 1,0 25,0-25,0 24,0-24,0 0,25 25,-25-26,0 1,25-25,0-25,-25 1,0-1,24 0</inkml:trace>
  <inkml:trace contextRef="#ctx0" brushRef="#br1" timeOffset="282487.271">5358 14188,'25'25,"-1"-25,1 0,0 0,0 0,0 0,-1 0,1 0,0-25,0 25</inkml:trace>
  <inkml:trace contextRef="#ctx0" brushRef="#br1" timeOffset="283015.2655">4961 13791,'-25'-24,"50"48,0-24,24 0,-24 0,25 0,-1 0,1 0,0 0,-26 0,26 0,-25 0,0 0,-1 0,1 0,0 0,-50-24,0 24,1-25,-1 0,0 0</inkml:trace>
  <inkml:trace contextRef="#ctx0" brushRef="#br1" timeOffset="286539.7193">9252 11832,'-25'0,"50"-25,0 25,-25-25,25 0,0 1,-1-1,1 0,0 0,0 0,0 25,-1-24,1 24,0 0,0 0,0 24,-1 1,-24 0,25-25,0 25,0 0,0-1,-25 1,24 0,1-25,0 25,0-25,0 0,-1 0,1-25,0 25,0-25,0 25,-1-25,-24 1,25 24,0-25,0 0</inkml:trace>
  <inkml:trace contextRef="#ctx0" brushRef="#br1" timeOffset="287103.9501">9178 12254,'25'0,"-1"-25,1 25,0 0,0 0,0-25,-1 25,1 0,0 0,0 0,0 0,-50 25,25 0,0-1,-25 1,0 0,25 0,-25 0,1 24,-1-24,0 0,25 0,0-50,25 25,-25-25,25 25,-1-25,1 0,0 1,0-1,0 25,-1 0,1 0,0 0,-25 25,0-1,0 1,0 0,-25 0,25 0,-25 24,1-24,24 0,-25 24,0-24,0 25,0-25,1-1,-1-24,0 0,0-24,25-1,-25 0</inkml:trace>
  <inkml:trace contextRef="#ctx0" brushRef="#br1" timeOffset="287243.65">9227 12526,'75'0,"-150"0,150 25,-50-25,-1 25,1-25,0 25,0-25,0 0,-1 0,1 0,0 0,0-25,0 0,-1 0,1 1</inkml:trace>
  <inkml:trace contextRef="#ctx0" brushRef="#br1" timeOffset="287387.3665">9699 12353,'0'49,"0"-98,0 123,0-49,0 0,0 0,0-1,0 1,0 0,24 0,-24-50,0 0,0 0</inkml:trace>
  <inkml:trace contextRef="#ctx0" brushRef="#br1" timeOffset="287663.4898">9798 12179,'0'-25,"0"50,25-50,-25 50,0 0,0 0,0 24,0-24,0 25,0-1,0 1,24-25,-24 24,0 1,0 24,0-24,0 0,0-1,0-24,0 25,0-26,-24 1,-1-50,0 25,0 0,0-24,1-1</inkml:trace>
  <inkml:trace contextRef="#ctx0" brushRef="#br1" timeOffset="303739.0669">5804 11088,'-25'0,"25"24,0 1,0 0,0 0,0 0,0 0,0-1,0 1,0 0,0 0,0 0</inkml:trace>
  <inkml:trace contextRef="#ctx0" brushRef="#br1" timeOffset="305735.4445">5755 11137,'-25'0,"25"-25,-25 25,0 0,0 0,1 0,-1 0,0 0,0 0,0 0,25-24,-24 24,-1 0,0 0,0 0,25-25,-25 25,1 0,-1 0,0 0,0 0,0 0,1 0,-1 0,0 0,0 0,0 0,1-25,-1 25,0 0,0 0,0 0,1 0,-1 0,0 0,0 0,0 0,1 0,-1 0,0 0,0 0,0 0,0 0,1-25,-1 25,0 0,0 0,0 0,1 0,-1 0,0 0,0 0,0 0,1 0,-1 0,25-25,-25 25,0 0,0 0,1 0,-1 0,0 0,0 0,0 0,1 0,-1 0,0 0,0 0,0 0,1 0,-1 0,0 0,0 0,0 0,1 0,-1 0,0 0,0 0,0 0,1 0,-1 0,0 0,0 0,0 0,1 0,-1 0,0 0,0 0,0 0,0 0,1 0,-1 0,0 0,0 0,0 0,1 0,-1 0,0 0,0 0,0 0,1 0,-1 0,0 0,0 0,0 0,1 0,-1 0,0 0,0 0,0 0,1 0,-1 0,0 0,25-24,0 48,0 1,0 0,-25 0,25 0,0-1,0 1,0 0,0 0,0 0,0 0,0-1,-25-24,1-24</inkml:trace>
  <inkml:trace contextRef="#ctx0" brushRef="#br1" timeOffset="306027.7378">2902 11088,'0'24,"25"1,-25 0,0 0,0 0,25 0,-25-1,0 1,25-25,-25 25,24-50,1 0,-25 1,25-1,-25 0,25 25,-25-25,25 0,-1 0</inkml:trace>
  <inkml:trace contextRef="#ctx0" brushRef="#br1" timeOffset="306411.1048">3870 10567,'-25'0,"25"25,0-1,-25 1,25 0,0 0,-25 0,25 24,-25-24,25 0,-24 0,24-1,-25-24,25 25,-25 0,0-25</inkml:trace>
  <inkml:trace contextRef="#ctx0" brushRef="#br1" timeOffset="306556.0217">3671 10641,'0'0,"25"0,-25 25,25-25,-25 25,25 0,-1-1,1 1,0 0,0-25,0 25,-1 0,1-25,0 0</inkml:trace>
  <inkml:trace contextRef="#ctx0" brushRef="#br1" timeOffset="306787.4628">4142 10492,'-24'0,"24"25,-25 0,25 0,0 0,-25-1,25 1,0 25,0-25,0-1,0 1,0 0,0 0,25 0,-25-1,0 1,25-50</inkml:trace>
  <inkml:trace contextRef="#ctx0" brushRef="#br1" timeOffset="307035.4787">4142 10691,'0'25,"25"-25,0-25,0 25,0 0,-1 0,1 0,0 0,0 0,-100-50,51 50</inkml:trace>
  <inkml:trace contextRef="#ctx0" brushRef="#br1" timeOffset="308455.4767">4514 10443,'0'-25,"-24"0,48 50,-24 0,0 0,25 24,-25-24,0 25,0-1,0-24,0 25,0-1,-25-24,25 0,0 0,0-1,0 1,0-50,0 1,0-1,0 0,0 0,0 0,0-24,25 24,-25 0,25 0,0 1,0 24,-1 0,1 24,0 1,-50 0,25 0,0 0,-25-25,25 24,-24-24,24 25,-25-25,0 25,0-25,25 25,0 0,25-25,0 0,0 24,-1-24,1 0,0-24,0 24,0-25,-1 25,1-25,-25 0,25 25,-25-25,25 1,0-1,-25 0,-25 50,25 0,0-1,0 1,0 0,0 0,0 0,0-1,25 1,-25 0,0-50</inkml:trace>
  <inkml:trace contextRef="#ctx0" brushRef="#br1" timeOffset="308727.9528">5011 10393,'0'25,"0"0,24 0,-24-1,25 1,-25 0,25 0,-25 0,0-1,0 1,0 25,25-25,-25-1,0 1,0 0,-25 0,25 0,0 24,-25-24,25 25,-25-26,-24 26,24-25</inkml:trace>
  <inkml:trace contextRef="#ctx0" brushRef="#br1" timeOffset="311480.5422">7689 12526,'0'25,"0"0,0 0,0 0,0-1,0 1,0 0,0 0,0-50</inkml:trace>
  <inkml:trace contextRef="#ctx0" brushRef="#br1" timeOffset="312407.2386">2952 12452,'0'-25,"0"50,0 0,0 0,0-1,0 1,25 0,-25 0,0 0,0-1,0 1</inkml:trace>
  <inkml:trace contextRef="#ctx0" brushRef="#br1" timeOffset="314395.9837">2977 12650,'0'0,"24"0,1-24,0 24,0 0,-25 24,25-24,-1 0,1 0,0 0,0 0,0 0,-1 0,1 0,0 0,0 0,0 0,-1 0,1 25,0-25,0 0,0 0,-1 0,1 0,0 0,0 0,0 0,-1 0,-24 25,25-25,0 0,-25-25,25 25,0 0,0 0,-25 25,24-25,1 0,0 0,0 0,0 0,-1 0,-24-25,25 25,0 0,0 0,0 0,-1 0,1 0,0 0,0 0,0 0,-1 0,1 0,0 0,0 0,0 0,-1 0,1 0,0 0,0 0,0 0,-1 0,1 0,0 0,0 0,0 0,-1 0,1 0,0 0,0 0,0 0,-1 0,1 0,0 0,0 0,0 0,-1 0,1 0,0 0,0 0,0-25,0 25,-1 0,1 25,0-25,0-25,0 25,-1 0,1 0,0 0,0 0,0 0,-1 0,1 0,0 0,0 0,0 0,-1 0,1 0,0 0,0 0,0 0,-1 0,1 0,0 0,0 0,0 0,-1 0,1 0,0 0,0 0,0 0,-1 0,1 0,0 0,0-24,0 24,-1 0,1 24,0-24,0 0,0 0,0 0,-1 0,1 0,0 0,0 0,0 0,-1 0,1 0,0 0,0 0,0 0,-1 0,1 0,0 0,0 0,0 0,-1 0,1 0,0 0,0 0,0 0,-1-24,1 24,0 0,0 0,0 0,-1 0,1 0,0 0,0 0,0 24,-1-24,1 0,0-24,0 24,0 0,-1 0,1 0,0 0,0 0,0 0,0 24,-1-24,1 0,0 0,0 0,0 0,-1 0,1 0,0 0,0 0,0 0,-1 0,1 0,0 0,0 0,0 0,-1 0,1 0,0 0,0 0,0 0,-1 0,1 0,0 0,0 0,0 0,-1 0,1 0,0 0,-25 25,25-25,0 0,-1 0,1 0,0 25,-50-25,25-25</inkml:trace>
  <inkml:trace contextRef="#ctx0" brushRef="#br1" timeOffset="315206.986">2927 12402,'0'25,"-25"-25,25 25,0 0,0 0,-25-1,25 1,-24 0,-1 0,25 0,-25-1,0 1</inkml:trace>
  <inkml:trace contextRef="#ctx0" brushRef="#br1" timeOffset="315351.5553">2927 12378,'25'24,"0"-24,-1 25,1-25,0 25,0 0,0-25,-1 25,1-1,0-24,0 25</inkml:trace>
  <inkml:trace contextRef="#ctx0" brushRef="#br1" timeOffset="315691.6853">4539 12948,'-25'0,"1"0,24 25,-25 0,25-1,-25-24,25 25,0 0,-25 0,25 0,-25-1,25 1,0 0,-24-25,24 25,-25-25,25-25</inkml:trace>
  <inkml:trace contextRef="#ctx0" brushRef="#br1" timeOffset="315839.6773">4316 12923,'0'0,"25"25,0 0,-1 0,1-1,0 1,0 0,0-25,-25 25,24-25,1 0,0 0</inkml:trace>
  <inkml:trace contextRef="#ctx0" brushRef="#br1" timeOffset="316031.7917">4738 12799,'0'0,"-25"25,25 0,0 0,-25-1,25 26,0-25,0 24,0-24,0 25,0-25,0-1,25 1,-25 0,0 0,25 0,-1 0,-24-50,25 25</inkml:trace>
  <inkml:trace contextRef="#ctx0" brushRef="#br1" timeOffset="316224.0797">4762 13047,'-24'0,"48"0,1 0,0 0,0 0,0 0,0 0,-1 0,1 0,0 0,0 0,0 0</inkml:trace>
  <inkml:trace contextRef="#ctx0" brushRef="#br1" timeOffset="317056.021">5184 12750,'-25'-25,"25"50,0-1,0 1,0 0,0 25,0-1,0 1,0-1,0 1,0 0,-24-26,24 26,0 0,0-25,0-1,0 1,0-50,0 1,0-1,0 0,0 0,0-25,24 26,-24-26,0 25,25 0,-25 1,25-1,0 0,0 25,-1 25,1-25,-25 25,0-1,25-24,-25 25,0 0,-25-25,25 25,-25 0,1-1,-1 1,0-25,25 25,-25-25,50 0,0 0,0 25,-1-25,1 0,0 0,0-25,0 25,-25-25,24 25,1-25,0 1,-25-1,25 0,0 0,-25 0,0 1,0 48,-25 1,25 0,0 0,-25 24,25-24,0 25,0-25,0 24,0-24,0 0,25-25,-25 25,25 0,-1-25,1 0,-25-25,25 0,-25 0,0 0</inkml:trace>
  <inkml:trace contextRef="#ctx0" brushRef="#br1" timeOffset="317219.0786">5407 13196,'25'0,"0"-25,0 25,0 0,-1 0,1-25,0 25,0-24</inkml:trace>
  <inkml:trace contextRef="#ctx0" brushRef="#br1" timeOffset="317487.2215">5680 12824,'25'25,"-25"0,25-25,-25 24,25 1,-1 0,-24 25,25-26,0 26,-25-25,25 24,-25-24,0 0,0 25,0-25,0 24,0 1,-25-1,0-24,0 25,-24-25</inkml:trace>
  <inkml:trace contextRef="#ctx0" brushRef="#br1" timeOffset="329775.1566">10889 11237,'0'0,"-25"0,1 24,-1 1,25 0,0 0,-25 0,25-1,-25 1,25 0,-25 25,25-26,-24 26,24-25,-25 24,25 1,0-25,0 24,0 1,0 0,0-1,0 1,25-1,-25 1,0 0,24-26,-24 26,25-25,-25 25,0-1,25-24,0 25,-25-26,25 1,-1-25,-24 25,25 0,-25 0</inkml:trace>
  <inkml:trace contextRef="#ctx0" brushRef="#br1" timeOffset="331283.2156">11261 11708,'0'-25,"0"0,-24 50,-1 0,25 0,0-1,0 1,-25 0,25 0,0 0,0-1,-25 1,25 0,0 0,0 0,0 24,0-24,0 0,25-25,-25 25,0-1,25 1,0 0,-1-25,1 25,0-25,0-25,0 25,-1-25,1 0,-25 1,25-1,-25 0,0 0,25 0,-25 1,0-1,0 0,0 0,0 0,0 1,0-1,0 0,-25 0,25 0,0 1,0-1,-25 25,0-25,1 25,-1 0,0 0,25 25,-25-25,0 25,25-1,-24 1,24 0,-25 0</inkml:trace>
  <inkml:trace contextRef="#ctx0" brushRef="#br1" timeOffset="332066.9186">11162 11460,'-25'0,"50"-25,0 25,0 0,0 0,-1 0,1 0,0 0,0 0,0 0,-1 0,1 0,0 0,0 0,-25 25,25-25,-1 0,1 0,-25-25,-25 25,25-25,-24 0,24 1,-25-1,25 0,-25 0,25 0,-25 1</inkml:trace>
  <inkml:trace contextRef="#ctx0" brushRef="#br1" timeOffset="337728.3021">11881 11931,'-24'0,"48"0,1 0,0-25,0 25,0 0,-1 0</inkml:trace>
  <inkml:trace contextRef="#ctx0" brushRef="#br1" timeOffset="337812.5345">12105 11881,'24'-24</inkml:trace>
  <inkml:trace contextRef="#ctx0" brushRef="#br1" timeOffset="337951.0958">12378 11906,'24'25</inkml:trace>
  <inkml:trace contextRef="#ctx0" brushRef="#br1" timeOffset="338715.6366">12998 11609,'-25'0,"0"0,25 24,-25 1,25 0,0 0,0 0,-25-1,25 1,0 0,0 25,0-26,0 26,0-25,0 0,25-1,-25 1,25 0,-25 0,25-25,0 0,-1 25,-24-50,25 25,0-25,0 0,-25-24,25 24,-1 0,-24 0,25-24,-25 24,0 0,0 0,0 0,0 1,0-1,-25 0,25 0,-24 0,-1 25,0-24,0 24,0 0,25 24,-24 1,-1 0,0-25,25 25</inkml:trace>
  <inkml:trace contextRef="#ctx0" brushRef="#br1" timeOffset="339416.0536">12774 11435,'-24'-25,"-1"25,50 0,-1 25,1-25,0 0,0 0,0 0,-1 0,1 0,25 0,-25-25,-1 25,1 0,0 0,25 0,-26 0,1 0,0 0,0 0,-25-25,-25 1,0-1,25 0,-25 0,1-24,-1 24,0-25</inkml:trace>
  <inkml:trace contextRef="#ctx0" brushRef="#br1" timeOffset="340907.2069">13791 12303,'0'25,"-24"-25,24-25,-25 25,25-25,-25 1,25-1,0 0,-25-25,25 1,-25-1,25 0,0 1,-24-1,24 1,0-1,0 0,0 1,0-1,24 25,-24-24,0 24,25 0,-25 0,25 25,-25-24,25-1,0 25,-1-25,1 25,0 25,-25 0,0-1,0 1,0 0,-25 0,0 0,25-1,-24 1,-1 0,25 0,25-25,-1 0,1 25,0-25,0 24,0-24,-25 25,0 0,0 0,0 0,-25-1,0 1,25 0,-25-25,0 25,1-25,-1-25</inkml:trace>
  <inkml:trace contextRef="#ctx0" brushRef="#br1" timeOffset="341123.253">14064 11658,'0'25,"0"0,0 0,-25-1,25 1,0 0,0 25,0-26,0 1,0 0,0 0,0 24,0-24,0 0,0-50</inkml:trace>
  <inkml:trace contextRef="#ctx0" brushRef="#br1" timeOffset="341511.408">13593 11261,'-25'-24,"50"24,0 0,0 24,-1-24,1 0,25 0,-25 0,-1 0,26 0,-25 0,0 0,24 0,-24 0,0 0,0 0,-1-24,1 24,-25-25,-25 0,25 0,0 0,-24 0,24 1,0-1,0 0,0 0,0 0</inkml:trace>
  <inkml:trace contextRef="#ctx0" brushRef="#br1" timeOffset="341807.3653">14461 11658,'25'0,"0"0,-25 25,25-25,-1 0,1 0,-50-74</inkml:trace>
  <inkml:trace contextRef="#ctx0" brushRef="#br1" timeOffset="341894.5631">14684 11658,'0'25</inkml:trace>
  <inkml:trace contextRef="#ctx0" brushRef="#br1" timeOffset="342023.2266">14833 11708,'-99'-25,"198"50,-74-25,0 0</inkml:trace>
  <inkml:trace contextRef="#ctx0" brushRef="#br1" timeOffset="342735.2055">15329 12179,'0'25,"0"0,0 0,-25-50,25 0,-24 0,24 0,-25 0,25 1,-25-26,25 0,0 1,-25-1,25 1,0-26,-25 26,25 24,0-25,0 1,25 24,-25 0,0-25,25 50,-25-24,0-1,25 25,0-25,-1 25,1 0,0 0,-25 25,25-25,-25 25,0-1,-25 1,25 0,-25 25,25-26,-25 1,25 0,-24-25,48 0,-24 25,25-25,0 0,0 0,0 0,0 0,-1 25,1-1,-50 1,25 0,0 0,-24 0,24-1,-25-24,25 25,-25 0,0 0,0-25,0-25,25 0</inkml:trace>
  <inkml:trace contextRef="#ctx0" brushRef="#br1" timeOffset="343007.9644">15677 11534,'0'0,"0"25,0 0,0 0,0-1,0 1,-25 0,25 0,0 24,0-24,-25 25,25-25,0-1,0 1,0 0,0 0,0 0,25-25,-25 24,25-24,-1 0,1-24,0 24,-25-25,25 25,-25-25,0 0,0 0,0 1</inkml:trace>
  <inkml:trace contextRef="#ctx0" brushRef="#br1" timeOffset="343195.173">15528 11683,'25'0,"-1"0,26 0,-25-25,0 25,-1 0,26-25,-25 25,0 0,-1-24,1 24,0 0</inkml:trace>
  <inkml:trace contextRef="#ctx0" brushRef="#br1" timeOffset="343595.1919">15032 11286,'-25'0,"25"-25,25 25,-1 0,26 25,-25-25,24 0,-24 0,25 0,24 0,-24 0,0 0,-1 0,1 0,-1 0,1-25,-25 50,24-25,-24-25,0 25,-50-24,0 24,25-25,-24 0,24 0,-25 0,25 0,-25 1,25-1,0 0,25 0</inkml:trace>
  <inkml:trace contextRef="#ctx0" brushRef="#br1" timeOffset="343971.1704">16098 11162,'25'25,"-25"0,25-25,-25 25,25-1,-1 26,1-25,-25 0,25 24,-25 1,25-25,-25 24,0 1,25-25,-25 24,0 1,-25-1,25 1,0 0,-25-1,0 1,25-1,-25 1,1 0,-1-1,0-24</inkml:trace>
  <inkml:trace contextRef="#ctx0" brushRef="#br1" timeOffset="348555.8712">6152 14808,'-25'0,"50"0,-1 0,1-24,0 24,25 0,-26 0,26 0,-25 0,0 0,24 0,-24 0,0-25,0 25,-1 0,-48 0,24-25</inkml:trace>
  <inkml:trace contextRef="#ctx0" brushRef="#br1" timeOffset="348715.7865">6400 14560,'-25'50,"50"-100,-25 150,0-76,0 1,0 25,0-25,0-1,0 26,0-25,0 24,0 1,-25-25,25 0,0-1,0 1,-25-25</inkml:trace>
  <inkml:trace contextRef="#ctx0" brushRef="#br1" timeOffset="349468.0824">6276 14982,'-25'0,"50"0,-50 25,50 0,-25 24,0-24,0 0,24 24,-24-24,0 25,0-25,0-1,0 1,25 0,-25 0,0-50,0 0,0 0,0 1,-25-1,25-25,0 25,0 1,25-1,-25 0,0 0,0 0,25 25,0-24,0 24,-1 24,1-24,-25 25,25-25,-25 25,0 0,0 0,0-1,0 1,0 0,0 25,-25-26,25 1,-25 0,25 0,0-50,25 25,-25-50,0 26,25-51,0 26,-25-26,25 1,-25 24,24-24,1-1,-25 26,25-1,-25 25,25 1,-25 48,0 1,0 0,0 0,0 0,0-1,25 1,-25 0,24-25,-24 25,25-25,0-25,0 25,0 0,-1-25,1 0,0 1,-50 48,0-24,1 25,-1-25,25 25,-25 0,25 0,0-1,0 1,0 25,0-1,0 1,0-25,0 24,0-24,0 0,-25 25,25-26,0 1,-25 0,25 0,-24-25,24 25,-25-25,0 0,0 0,0-25,25 0,-24-25</inkml:trace>
  <inkml:trace contextRef="#ctx0" brushRef="#br1" timeOffset="349639.2782">6548 15056,'100'124,"-200"-248,224 273,-99-99,0-25,0-1,0 1,-1 0,1 0,25-25,-25 25,0-25,24 0,-24 0,0-25,-25-25,25 50,-1-25</inkml:trace>
  <inkml:trace contextRef="#ctx0" brushRef="#br1" timeOffset="350407.2398">7689 14784,'0'-25,"0"50,0-1,0 1,25 25,-25-1,25 26,-25-1,0-24,0 24,25-24,-25-25,0 24,0-24,0-50,0 0,-25-24,25 24,0-25,0 1,0-26,0 51,0-26,0 25,25 0,-25 1,25 24,-1-25,1 50,0-25,0 24,24-24,-24 25,25 0,-25-25,0 25,-1 0,1-25,25 0,-25 0,-1 0,-24-25,25 25,0-25,-25 0,-25 25,25-25,-25 1,25-1,-24 25,24-25,-25 25,0 0,25-25,-25 50,0-25,1 25,-1 24,25-24,0 25,-25-1,25 1,0 0,25-26,-25 1,0 0,25 0,-1-25,1-25,-25 0,25-24,0 24,-25-25,25 1,-25 24,24-25,-24 1,0 24,0 0,0 50,0 0,0-1,25 1,-25 25,0-1,25-24,0 25,-25-25,25-1,-1 1,1-25,0 0,25 0</inkml:trace>
  <inkml:trace contextRef="#ctx0" brushRef="#br1" timeOffset="350743.7665">8533 14784,'0'0,"0"24,-25 1,50 0,-25 0,0 24,0 1,0-25,0 24,0-24,0 0,0 0,0 0,0-50,0 0,0 0,0 0,0-24,25-1,-25 1,0 24,24-25,1 25,-25 1,25 24,-25 24,25 1,-25 25,0-25,0 24,0-24,25 25,-25-26,0 1,0 0,24 0,1 0,0-25,-25-25,25 0,0 0</inkml:trace>
  <inkml:trace contextRef="#ctx0" brushRef="#br1" timeOffset="351259.2799">8830 14436,'0'0,"0"25,0 25,0-1,25 1,-25 24,0 1,25-1,-25 1,0-1,0 0,0 1,0-26,0-24,0 25,0-75,0 0,0-24,0-1,0 0,0 1,0-26,25 26,-25-1,25 25,-1 1,-24-1,25 0,0 25,0 25,0 0,-25-1,25-24,-25 25,0 0,0 0,0 0,-25-1,25 1,-25 0,0 0,0-25,25 25,-25-25,1 0,-1 0,0 0,0 0,25 24,25 1,0 0,-25 0,25 0,-1-1,1 1,0 0,0-25,0 25,0-25,-1-25,1 25,25-25,-25-24</inkml:trace>
  <inkml:trace contextRef="#ctx0" brushRef="#br1" timeOffset="351439.1311">9302 14536,'0'0,"-25"0,25 24,-25 1,25 25,-25-25,25 49,0-24,0 24,25 0,-25 1,25-26,0 26,-25-26,49 1,-24-25,0 0,25-25,-26 0,26 0,0-25</inkml:trace>
  <inkml:trace contextRef="#ctx0" brushRef="#br1" timeOffset="351803.4377">9922 14560,'-25'25,"25"0,0 0,0 0,0 24,0 1,0-1,-25 1,25 0,-25-1,25 1,-24-1,24-24,-25 25,0-25,0-25,0 0,25-25,-24 0,-1-25,25 26,-25-26,25 0,0 26,25-1,-25 0,0 0,25 25,-1 0,1 0,0 25,0-25,0 25,-1 0,26-1,-25 1,-25 0,25 0,-1 0,1-1,-25-48</inkml:trace>
  <inkml:trace contextRef="#ctx0" brushRef="#br1" timeOffset="351955.4384">10071 14858,'0'124,"0"-248,0 273,0-100,0 1,0-25,25 24,-25-24,0 0,0 0,0 0,-25-50</inkml:trace>
  <inkml:trace contextRef="#ctx0" brushRef="#br1" timeOffset="352258.7998">9599 14436,'25'0,"0"0,0 0,0 25,24-25,-24 0,0 0,24 25,1-25,-25 0,24 0,1 0,-25 0,0 0,0 0,-1 0,1 0,-25-25,25 25,-50-25,0 1,25-1,-24 0,24 0,-25 0,0 0,0 1</inkml:trace>
  <inkml:trace contextRef="#ctx0" brushRef="#br1" timeOffset="352606.808">10468 14858,'24'0,"-24"25,25-25,-25 25,25-25,-25-25</inkml:trace>
  <inkml:trace contextRef="#ctx0" brushRef="#br1" timeOffset="352703.2713">10740 14883,'50'25,"-100"-50,100 25</inkml:trace>
  <inkml:trace contextRef="#ctx0" brushRef="#br1" timeOffset="352811.4727">10988 14858,'75'25,"-150"-50,175 75</inkml:trace>
  <inkml:trace contextRef="#ctx0" brushRef="#br1" timeOffset="353239.4098">11584 14436,'-25'0,"25"25,0 0,0 0,0 24,0 1,0 0,-25-1,25 26,0-26,-25 1,25-1,-24-24,-1 25,25-25,-25-1,0 1,0-25,25-25,-24 25,-1-24,0-1,0 0,0-25,25 26,-24-26,24 25,0 0,24 1,-24-1,25 25,0 0,0 0,24 25,-24-25,25 24,-25-24,-1 25,26-25,-25 25,0-25,-1 0,1 0,0 0,0-25</inkml:trace>
  <inkml:trace contextRef="#ctx0" brushRef="#br1" timeOffset="353487.0585">11832 14709,'-99'50,"198"-100,-198 125,74-51,25 1,0 0,0 0,0 0,0-1,25-24,-25 25,24-25,1 25,0-25,0 25,0 0,-25-1,0 1,-25 0,0 0,0-25,0 25,1-25,-26 0,25 0,-24 0,24-25</inkml:trace>
  <inkml:trace contextRef="#ctx0" brushRef="#br1" timeOffset="353806.9401">11187 14387,'25'0,"0"0,-1 25,26-25,-25 0,24 0,1 0,24 0,-24 24,0-24,-1 0,1 0,-25 0,24 0,-24 0,0 0,0 0,-50 0,25-24,-25 24,25-25,-25 0,0 0,1 0,-1-24,25-1,-25 25</inkml:trace>
  <inkml:trace contextRef="#ctx0" brushRef="#br1" timeOffset="354523.6992">12328 15156,'0'0,"0"24,25 1,-25 0,0 0,0 0,0-1,25-24,-25 25,-25-25,25-25,-25 25,25-24,0-1,-25 0,25 0,-25-24,25-1,0 0,0 1,0-1,-24 25,48-24,-24 24,0-25,0 26,25-1,-25 0,0 0,25 0,0 1,0 24,-25-25,24 0,1 25,0 0,0 0,0 0,-25 25,24-25,-24 25,0-1,0 1,0 0,-24 0,24 0,0-1,-25-24,25 25,0 0,25 0,-1-25,1 25,0-1,-25 1,-25-25,0 25,25 0,-24 0,-1-50,25 0</inkml:trace>
  <inkml:trace contextRef="#ctx0" brushRef="#br1" timeOffset="354919.4153">12750 14858,'0'-25,"0"50,0 0,-25 0,25-1,0 1,0 0,0 0,0 0,0-1,0 1,0 0,0 0,-25-25,25-25,-25 0,25 0,-25 1</inkml:trace>
  <inkml:trace contextRef="#ctx0" brushRef="#br1" timeOffset="355231.1814">12278 14387,'0'0,"-24"0,48 0,1-25,0 25,25 0,-1 0,1 0,-1 0,1 0,0 0,-1 0,-24 25,25-25,-26 0,1 0,0 0,-50 0,0-25,1 0,-1 0,0 0,0 1,25-1,-25 0,1 0,24 0</inkml:trace>
  <inkml:trace contextRef="#ctx0" brushRef="#br1" timeOffset="355491.3911">13047 14759,'25'0,"0"0,-25 25,25-25,-1-25,1 25</inkml:trace>
  <inkml:trace contextRef="#ctx0" brushRef="#br1" timeOffset="355590.9161">13345 14784,'0'-25,"0"50,25-50</inkml:trace>
  <inkml:trace contextRef="#ctx0" brushRef="#br1" timeOffset="355682.1926">13519 14759,'24'74</inkml:trace>
  <inkml:trace contextRef="#ctx0" brushRef="#br1" timeOffset="356258.8638">13965 15081,'0'25,"-25"0,25 0,0-1,25-24,-25 25,0 0,0 0,-25-25,25-25,-25 0,25 0,-24 25,-1-24,25-1,-25-25,25 25,-25-24,25-1,-25-24,25 24,0 1,0-26,0 26,0-1,25-24,-25 49,25-25,0 25,0 1,-1-1,1 25,0 0,0 0,0 25,-1-1,-24 1,0 25,0-25,0-1,0 1,0 0,0 0,0 0,-24-25,48 24,-24 1,25 0,0 0,-25 0,0-1,0 1,0 0,-25-25,25 25,0 0,0-1,-25-48</inkml:trace>
  <inkml:trace contextRef="#ctx0" brushRef="#br1" timeOffset="356479.5068">14263 14585,'0'0,"24"25,-24 0,0 0,0 24,-24-24,24 25,0-1,0 1,0-25,0 24,0-24,0 0,0 0,24-25,-24 24,25-24,0-24,0-1,0 25,-25-25,0 0,0 0,0 1</inkml:trace>
  <inkml:trace contextRef="#ctx0" brushRef="#br1" timeOffset="356631.2728">14188 14759,'0'0,"0"25,25-25,0 0,0 0,-1 0,1-25,0 25,0 0,0-25,0 25,-25-25</inkml:trace>
  <inkml:trace contextRef="#ctx0" brushRef="#br1" timeOffset="356967.298">13593 14213,'0'-25,"25"25,0 25,-1-25,26 0,0 0,-1 25,26-25,-26 0,26 0,-1 0,-24 0,24 0,-24 0,-1 0,-24 0,0 0,0 0,0 0,-50-25,0 25,25-25,-25 0,0 25,25-24,-25-1,1-25,24 25,-25 1,25-1</inkml:trace>
  <inkml:trace contextRef="#ctx0" brushRef="#br1" timeOffset="357219.6617">14784 14287,'-25'0,"50"25,-25 0,0 0,0 25,24-26,-24 26,25 0,-25-1,25 1,0-1,-25-24,0 25,0-1,0 1,0 0,-25-1,25-24,-25 25,0-1,-24 1,-1-1</inkml:trace>
  <inkml:trace contextRef="#ctx0" brushRef="#br1" timeOffset="357599.332">15131 14560,'25'25,"24"-25,-24 0,0 0,24 0,-24 0,0 0,0 0,0 0,0 0,-1 0,1 0,-25 25,-25-25,1 0,-1 25</inkml:trace>
  <inkml:trace contextRef="#ctx0" brushRef="#br1" timeOffset="357771.1775">15081 14784,'0'0,"25"0,0 0,24 0,-24 0,25 0,-25 0,-1 0,26 0,-25 0,0 0,24 0,-24 0,0 0</inkml:trace>
  <inkml:trace contextRef="#ctx0" brushRef="#br1" timeOffset="358163.8207">15825 14511,'-24'0,"48"25,-24-1,0 1,0 25,25-1,-25 1,0 0,0-1,0 1,0-25,0 24,0-24,0-50,0 0,0-24,0 24,0-25,0 1,0-1,0 1,0 24,25 0,-25 0,0 0,25 25,-25-24,25 24,-1 24,1-24,0 0,0 25,0 0,-1 0,1 0,0-25,0 24,0-24,-1 25,1-25</inkml:trace>
  <inkml:trace contextRef="#ctx0" brushRef="#br1" timeOffset="358487.3748">16371 14635,'-99'-124,"198"248,-223-248,99 124,25 25,-25-1,1 26,-1 0,25-1,-25 1,25-1,0 1,0-25,0 24,0-24,25-25,-25 25,25-25,-1-25,1 0,-25 1,25-26,0 25,-25-24,25-1,-25 25,24-24,-24 24,0 0,0 50,0 24,0-24,0 25,0-25,0 24,25-24,0 0,0 0,0-25,0 0</inkml:trace>
  <inkml:trace contextRef="#ctx0" brushRef="#br1" timeOffset="358871.8391">16545 14511,'0'25,"0"-1,0 26,25-25,-25 24,0-24,0 25,0-25,-25 24,25-24,0 0,0 0,0-50,0 0,0 0,25-24,-25-1,24 0,-24 26,25-26,0 0,-25 26,25-1,0 25,-25-25,24 50,-24 0,0-1,0 1,0 25,0-1,0-24,0 25,0-1,0 1,0-25,0 0,0-1,25-24,-25 25,25-25,0-25,0 1,-1-1</inkml:trace>
  <inkml:trace contextRef="#ctx0" brushRef="#br1" timeOffset="359423.9944">17165 14139,'0'0,"-25"0,25 24,0 1,0 0,0 25,0 24,-25 1,25-1,-25 0,1 1,24-1,-25-24,25 24,0-24,-25-25,25-1,0-48,0-1,25 0,-25-25,0 26,0-26,25 0,-1 1,-24-1,25 25,0 1,0-1,0 25,-1 0,1 0,-25 25,0-1,25 1,-25 0,0 0,-25 0,25-1,0 1,-25-25,1 25,-1 0,0-25,0 0,0 0,1 0,-1 0,50 25,-25-1,24-24,1 25,-25 0,25 0,0 0,0-25,-1 0,1 24,0-48,0 24,0-25,-1 25,1-25</inkml:trace>
  <inkml:trace contextRef="#ctx0" brushRef="#br1" timeOffset="359631.6346">17661 14312,'-25'0,"0"0,1 25,24 0,-25 0,0 24,25 1,-25 24,25-24,-25 24,25 1,0-26,0 26,25-26,0 1,0-25,-25 24,25-24,-1-25,-24-25,50 1</inkml:trace>
  <inkml:trace contextRef="#ctx0" brushRef="#br1" timeOffset="360014.8906">18058 14610,'-25'-25,"0"50,25 25,0-26,-25 26,25 0,0-1,0 1,0-25,25 24,-25-24,25 0,0 0,0-25,-1 0,1-25,0 0,0-25,0 26,-25-26,24 0,-24 26,0-1,0-25,0 25,0-24,-24 24,-1-25,25 26,-25-1,0 25,0-25,1 50,-1-25,0 25,0-1,25 1,-25 0</inkml:trace>
  <inkml:trace contextRef="#ctx0" brushRef="#br1" timeOffset="360323.9599">17859 14263,'-24'0,"48"0,1 0,0 0,0 0,24 0,-24 0,25 0,-1 0,1 0,0 0,-1 0,-24 0,0 0,0 0,-1 24,1-24,0 0,-50-24,0-1,1 0,24 0,-25 0,0 1,25-1,-25 0,25 0</inkml:trace>
  <inkml:trace contextRef="#ctx0" brushRef="#br1" timeOffset="360583.6125">18529 14684,'25'0,"-25"25,25-25,0 0,-1 0,-24-25,25 25</inkml:trace>
  <inkml:trace contextRef="#ctx0" brushRef="#br1" timeOffset="360748.0593">18802 14684,'0'0,"25"0,0 0,-25-24,24 24,1 0,0 24,0-24,0 25,-1 0</inkml:trace>
  <inkml:trace contextRef="#ctx0" brushRef="#br1" timeOffset="361191.17">19348 14536,'0'-25,"-25"25,25 25,-25 24,25-24,-25 25,25-1,0 1,0-1,0-24,0 25,25-25,0-1,-25 1,25 0,-1-25,1 0,-25-25,25 25,0-25,0 1,-1-26,-24 25,25-24,-25 24,0 0,0-25,0 26,0-26,0 25,-25 0,1 1,24-1,-25 0,0 25,0 0,0 0,1 25,-1-25,25 25,-25-25</inkml:trace>
  <inkml:trace contextRef="#ctx0" brushRef="#br1" timeOffset="361515.995">19149 14238,'-25'0,"50"0,0 0,25 0,-1 0,1 0,-1 0,1 0,0 0,-1 0,1 25,0-25,-26 0,26 0,-25 0,0 0,-1 0,-48-25,24 0,-25 0,0 25,0-25,25 1,-25-1,1 0,-1 0,0 0</inkml:trace>
  <inkml:trace contextRef="#ctx0" brushRef="#br1" timeOffset="362427.3972">20166 15180,'-25'0,"25"25,-24-25,-1-25,25 1,0-1,-25 0,25 0,0 0,-25-24,25-1,-25 1,25 24,0-25,0 1,0-1,0 0,0 1,0-1,25 25,-25-24,0 24,25 0,-25 0,0 1,25-1,-25 0,25 25,-1-25,1 0,0 25,0 0,0 0,-1 0,1 0,-25 25,25 0,-25 0,0 0,0-1,-25 1,0 0,1 25,-1-26,0 1,0-25,25 25,-25-25,50 0,0 0,0 0,0 0,-1 0,-24 25,25-25,0 25,-25-1,25 1,-25 0,-25 0,25 0,-25-25,25 24,-25 1,1-25,24 25,-25-25,0 0</inkml:trace>
  <inkml:trace contextRef="#ctx0" brushRef="#br1" timeOffset="362623.324">20489 14660,'0'24,"0"1,0 0,0 0,0 0,0-1,0 1,-25 25,25-25,0 24,0-24,0 25,0-26,0 1,0 0,0 0</inkml:trace>
  <inkml:trace contextRef="#ctx0" brushRef="#br1" timeOffset="363035.4062">20042 14089,'-25'-25,"50"25,0 0,25 0,-1 0,1 25,-1-25,1 0,24 0,-24 0,-25 0,24 0,-24 25,0-25,0 0,-50 0,0-25,0 25,1-25,-1 0,-25 1,25 24</inkml:trace>
  <inkml:trace contextRef="#ctx0" brushRef="#br1" timeOffset="363311.0322">20886 14635,'24'25,"1"-25,0 0,-25 24,25-24,0 0,-1 0,1 0</inkml:trace>
  <inkml:trace contextRef="#ctx0" brushRef="#br1" timeOffset="363415.2105">21158 14660,'50'24,"-100"-48</inkml:trace>
  <inkml:trace contextRef="#ctx0" brushRef="#br1" timeOffset="363512.4963">21307 14709,'-25'-25</inkml:trace>
  <inkml:trace contextRef="#ctx0" brushRef="#br1" timeOffset="364143.0557">21853 15156,'-25'24,"0"1,25-50,-24 1,24-1,0 0,-25-25,25 26,-25-1,25-25,0 1,0-1,0 0,-25 1,25-1,25 1,-25-1,0 25,0-24,0-1,25 25,-25 0,0 1,25 24,-25-25,24 0,1 25,0 0,0 25,-25 0,25-25,-25 24,-25 1,25 0,0 0,-25 0,25-1,0 1,0 0,25-25,-25 25,25 0,-25-1,24-24,-24 25,0 0,-24 0,24 0,-25-25,25 24,-25-24,0 0,25-24</inkml:trace>
  <inkml:trace contextRef="#ctx0" brushRef="#br1" timeOffset="364387.4558">22151 14511,'0'0,"-25"25,25-1,0 1,0 0,0 25,0-26,-25 1,25 25,0-25,0 24,0-24,0 25,0-26,0 1,0 0,25 0,-25 0,25-25,-1 0,1 0,0 0,-25-25,0 0,0 0,0 0</inkml:trace>
  <inkml:trace contextRef="#ctx0" brushRef="#br1" timeOffset="364562.9786">22051 14660,'25'0,"0"0,0 0,0 0,-1 0,1 0,0 0,0-25,-25 0</inkml:trace>
  <inkml:trace contextRef="#ctx0" brushRef="#br1" timeOffset="364931.0741">21481 14139,'0'-25,"25"25,-1 25,26-25,0 0,-1 24,26-24,-26 25,26-25,-26 0,26 0,-26 25,1-25,0 0,-26 0,26 0,-25 0,0 0,-25-25,-25 25,25-25,-25 25,25-24,-25 24,0-25,1 0,-1 0,0 0,25 1,-25-1</inkml:trace>
  <inkml:trace contextRef="#ctx0" brushRef="#br1" timeOffset="365247.176">22523 14163,'24'25,"-24"0,25 0,-25 0,25 24,0-24,-25 25,25-1,-25 1,24 0,-24 24,0-24,0-1,0 1,-24-1,-1 1,25 0,-25-1,-25-24,26 25,-1-1,-25-24,1 0</inkml:trace>
  <inkml:trace contextRef="#ctx0" brushRef="#br1" timeOffset="365799.0795">20365 13915,'-25'0,"50"0,-25 25,24-25,-24 25,25 0,0-25,-25 25,25-1,-25 1,25-25,-25 25,24-25</inkml:trace>
  <inkml:trace contextRef="#ctx0" brushRef="#br1" timeOffset="367651.2539">15056 15949,'-24'-24,"48"24,1 0,0 0,0 0,0 0,-1 0,1 0,0 0,0 0,0 0,-1 0,1 0</inkml:trace>
  <inkml:trace contextRef="#ctx0" brushRef="#br1" timeOffset="367803.1277">15056 16123,'0'-25,"0"50,25-50,0 25,0 0,24 0,-24 0,0-25,25 25,-1 0,-24 0,25 0,-1 0</inkml:trace>
  <inkml:trace contextRef="#ctx0" brushRef="#br1" timeOffset="368175.1723">15925 15850,'-25'0,"25"25,0 0,0 24,0 1,0 0,-25-1,50 1,-25-1,0 1,0-25,0 24,0-24,0-50,0 1,0-1,0 0,0-25,0 1,0-1,0 1,0-1,25 0,-25 1,24 24,-24 0,25 25,0 0,-25-25,25 25,0 0,-1 25,1-25,0 25,0 0,0-25,-1 25,1-25</inkml:trace>
  <inkml:trace contextRef="#ctx0" brushRef="#br1" timeOffset="368523.9102">16520 15925,'-74'-25,"148"50,-148-75,49 50,0 0,0 0,0 25,0-25,1 25,-1-1,0 26,0 0,25-26,0 26,-25-25,25 24,25-24,-25 0,25-25,0 0,0-25,-1 25,1-49,-25 24,25-25,0 25,0-24,-25 24,0-25,25 50,-25-24,0 48,0 26,0-25,0 24,24 1,-24 0,25-26,-25 1,25 0,0-25,0 0</inkml:trace>
  <inkml:trace contextRef="#ctx0" brushRef="#br1" timeOffset="368843.3922">16793 15949,'-25'0,"25"25,0 0,0 0,0 0,0 24,0-24,-25 0,25 24,0-24,0 0,0-50,25 0,-25 1,0-26,0 25,25 0,-25-24,25 24,-25-25,24 50,-24-24,25 24,-25 24,25 1,-25 0,0 0,0 0,0 24,0-24,0 25,25-26,-25 1,0 0,25-25,-1 0,1 0,0-25,0 0,24 1</inkml:trace>
  <inkml:trace contextRef="#ctx0" brushRef="#br1" timeOffset="369335.9146">17289 15553,'-25'24,"25"26,0-25,0 24,0 26,0-1,-25-24,25 24,0 1,-25-1,25 0,0-24,-24 0,24-1,0-24,0 0,0-50,0 0,0-24,0 24,24-50,-24 26,0-1,25 1,-25-1,25 25,0 0,-25 1,25-1,-1 25,1 0,0 0,-25 25,25-25,-25 24,0 1,0 0,0 0,-25 0,25-1,-25-24,25 25,-25-25,1 25,-1-25,0 0,0 0,0 0,25 25,25 0,0-1,0 1,0 0,-1 0,1 0,0-1,0-24,24 25,-24-50,0 25,25-24</inkml:trace>
  <inkml:trace contextRef="#ctx0" brushRef="#br1" timeOffset="369522.9664">17711 15677,'-25'24,"25"1,-25 0,25 0,-25 24,25 1,0 24,0 1,0-1,0 1,0-26,25 26,0-26,0 1,-1 0,1-26,25-24</inkml:trace>
  <inkml:trace contextRef="#ctx0" brushRef="#br1" timeOffset="370151.4085">18405 16470,'-25'0,"0"-24,1-1,24 0,-25 0,25 0,0-24,0 24,0-25,-25 25,25-24,0 24,0-25,-25 1,25 24,0-25,0 26,25-1,-25 0,0 0,0 0,25 1,-25-1,25 25,-25-25,24 25,1 0,0 0,0 0,-25 25,25-25,-25 25,0-1,-25 1,25 0,0 25,-25-26,25 1,-25-25,25 25,-25-25,1 25,48-50,1 25,0 0,0 25,0 0,-1-1,-24 1,0 0,0 0,0 0,-24-25,24 24,-25 1,0-50,0 25,25-24</inkml:trace>
  <inkml:trace contextRef="#ctx0" brushRef="#br1" timeOffset="370315.1851">18653 15999,'0'50,"0"-100,0 124,25-49,-25 0,0 0,0 0,0 24,-25-24,25 0,0 0</inkml:trace>
  <inkml:trace contextRef="#ctx0" brushRef="#br1" timeOffset="370643.8515">18157 15553,'-25'0,"50"0,0-25,0 25,-1 0,26 0,-25 0,24 0,1 0,0 0,-1 25,1-50,-25 25,24 0,-24 0,0 0,0 0,0 0,-50 0,0 0,25-25,-25 25,0 0,25-25,-24 0,-1 1,25-1,-25 25</inkml:trace>
  <inkml:trace contextRef="#ctx0" brushRef="#br1" timeOffset="370870.6738">19075 15999,'0'-25,"25"50,-1-50,1 25</inkml:trace>
  <inkml:trace contextRef="#ctx0" brushRef="#br1" timeOffset="370971.9763">19273 15974,'25'0</inkml:trace>
  <inkml:trace contextRef="#ctx0" brushRef="#br1" timeOffset="371068.2333">19422 15999,'74'50</inkml:trace>
  <inkml:trace contextRef="#ctx0" brushRef="#br1" timeOffset="371811.9497">19869 16371,'0'25,"0"0,0 0,0-1,0-48,-25 24,25-25,0 0,-25 0,25 0,-25 0,25-24,0 24,0-25,-25 1,25-1,0 1,0-1,0 0,0 26,0-26,0 25,0 0,0 1,25-1,0 0,0 0,0 25,-1 0,1 0,-25 25,0 0,0 0,0-1,0 1,-25-25,25 25,-24 0,48-25,1 0,0 0,0 25,0-25,-1 24,-24 1,-24-25,24 25,-25-25,25 25,-25 0,0-1,0 1,1-25</inkml:trace>
  <inkml:trace contextRef="#ctx0" brushRef="#br1" timeOffset="372155.3739">20265 15925,'0'-25,"0"50,0-1,0 1,0 0,-24 25,24-1,0 1,0-25,0 24,0 1,0-25,0-1,0 1,24 0,1-25,0 0,-25-25,0 0,25 25,-25-24,0-1,0 0,0 0,0 0</inkml:trace>
  <inkml:trace contextRef="#ctx0" brushRef="#br1" timeOffset="372303.3204">20191 16098,'0'0,"0"0,25 0,0 0,-1-25,26 25,-25 0,0 0,-1 0</inkml:trace>
  <inkml:trace contextRef="#ctx0" brushRef="#br1" timeOffset="372710.8039">19546 15627,'0'0,"25"0,25 0,-26 0,26 0,24 0,-24-25,24 25,-24 0,0 0,24 0,-24 0,-1 0,1 0,-25 0,24 25,-24-25,0 0,-50 0,25-25,-25 25,25-25,-25 25,1-24,24-1,-25 0,0 0,25 0,-25 25</inkml:trace>
  <inkml:trace contextRef="#ctx0" brushRef="#br1" timeOffset="373043.3575">20662 15602,'0'0,"25"0,-25 25,25-25,0 25,0 0,-1 24,1-24,0 25,0-1,-25 1,25-1,-25 1,0-25,0 24,-25 1,25 24,-25-24,0 0,0-1,1 1,-1 0,-25-1,0 1,1-25</inkml:trace>
  <inkml:trace contextRef="#ctx0" brushRef="#br1" timeOffset="390624.0436">4018 17264,'25'0,"0"0,0-25,0 25,-1 0,1-25,0 25,0 0,0 0,-1 0,-48 25</inkml:trace>
  <inkml:trace contextRef="#ctx0" brushRef="#br1" timeOffset="390815.8901">3870 17611,'24'-24,"-48"48,73-48,1 24,-25-25,24 25,1 0,-1-25,1 25,0-25,-1 25,1 0,-25-25,24 25,-24-25,0 25,-25-24,-25 24</inkml:trace>
  <inkml:trace contextRef="#ctx0" brushRef="#br1" timeOffset="391039.9143">4217 17388,'0'0,"0"25,0 0,0 24,25 1,-25 0,0-1,0 1,24-1,-24 1,0 0,0-1,0 1,0-25,-24-1,24 1,0 0,-25 0,25-50,-25 25,0-25,25 0</inkml:trace>
  <inkml:trace contextRef="#ctx0" brushRef="#br1" timeOffset="391319.8759">4738 17140,'0'0,"-25"-25,25 0,0 50,25 0,-25 0,0 0,24-1,-24 26,0 0,0-26,25 26,-25 0,0-26,0 1,0 0,0-50</inkml:trace>
  <inkml:trace contextRef="#ctx0" brushRef="#br1" timeOffset="391544.0861">4762 17115,'0'0,"100"-49,-75 73,-1 1,-24 0,0 0,0 0,0 24,0-24,25 0,-25 0,0-1,0 1,0 0,0 0,0 0,0-1,-25-24</inkml:trace>
  <inkml:trace contextRef="#ctx0" brushRef="#br1" timeOffset="391819.1351">4787 17289,'0'0,"25"0,0 0,0 25,-25-1,0 1,-25 0,50-25,0-25</inkml:trace>
  <inkml:trace contextRef="#ctx0" brushRef="#br1" timeOffset="392239.7301">4614 17611,'0'0,"24"25,1-25,0 0,0-25,24 25,-24-24,25-1,0 25,-1-25,1 0,-25 0,-1 0,1 1,0 24,0 0,-50 0,0 0,0 24,1-24,-1 0,0 25,0-25,0 25,25 0,0 0,0 0,0-1,0 1,0 0,0 0,0 0,0-1,0 1,25-50,-25 1,25-1,0 0,-25 0,25 25,-25-25,24 1,-48 24</inkml:trace>
  <inkml:trace contextRef="#ctx0" brushRef="#br1" timeOffset="392386.8596">4812 17537,'-124'223,"248"-446,-273 496,149-248,0-1,-25 26,25-25,-24-50</inkml:trace>
  <inkml:trace contextRef="#ctx0" brushRef="#br1" timeOffset="392519.4561">4638 17711,'397'198,"-794"-396,844 421,-397-198,-1-25,-24 0,25 0,-1-25,1 0</inkml:trace>
  <inkml:trace contextRef="#ctx0" brushRef="#br1" timeOffset="392855.7043">5531 17289,'-24'0,"24"25,-25-25,25 24,0 26,-25-25,25 0,0-1,0 1,0 0,0 0,0 0,0 0,0-1,25 1,-25 0,25 0,-25 0,0 24,24-24,-24 25,0-26,0 26,0-25,0 0,0-1,0 1,0 0,0-50,-24-24,24 24</inkml:trace>
  <inkml:trace contextRef="#ctx0" brushRef="#br1" timeOffset="393503.1188">5606 17264,'74'0,"-148"0,173 0,-74 0,24 0,-24 0,0 0,25-25,-25 25,-1 0,-24-25,25 25,-25-24,0-1,-25 25,1-25,-1 0,0 25,25-25,-25 25,0 0,25 25,0 0,-25 0,25 24,0-24,-24 25,24-1,-25 1,25-25,-25 24,25-24,-25 0,25 0,0 0,0-50,25 25,0-25,0 25,-1-25,1 25,-25-25,25 25,0 0,0 25,-25 0,0 25,0-25,-25-1,25 1,-25 25,25-25,-25-1,25 1,-25 0,25-50,0 0,25 25,-25-24,25 24,0-25,0 25,0 0,-1 0,1 25,0-25,-25 24,25-24,-25 25,0 0,0 0,0 0,0-1,-25 1,25 0,-25 0,0-25,1 0,-1 25,0-50,0 25,0-25,25 0,-25 0,25 1,0-26</inkml:trace>
  <inkml:trace contextRef="#ctx0" brushRef="#br1" timeOffset="393791.5539">6350 17264,'25'0,"0"0,-1 25,1-25,-25 25,0-50,0 50</inkml:trace>
  <inkml:trace contextRef="#ctx0" brushRef="#br1" timeOffset="393947.1508">6375 17462,'0'249,"0"-498,25 522,-25-248,0 0,24 0,-24 0,0-1,0-48,25-1,-25 0,0 0,0-24,25-1,-25 0</inkml:trace>
  <inkml:trace contextRef="#ctx0" brushRef="#br1" timeOffset="394115.9158">6573 17140,'124'0,"-248"0,273 0,-124 0,0 25,-1-25,1 0,-25 25,25-25,-25 24,0 1,-25-25,25 25,-25 0,1 0,-1-1</inkml:trace>
  <inkml:trace contextRef="#ctx0" brushRef="#br1" timeOffset="394243.9233">6598 17487,'99'50,"-74"-50,-149-50,298 100,-150-50,1-25,0 25,-25-25,25 0,-25 1</inkml:trace>
  <inkml:trace contextRef="#ctx0" brushRef="#br1" timeOffset="394491.3909">6697 17338,'0'50,"0"-100,0 125,-25-26,25 1,0 0,0-1,0 1,0 0,0-1,0 1,0-25,0-1,0 1,25-25,0 25,0-25,0 0,-1 0,1 0,0-25,0 25,25 0,-26-25,1 25,0-24,0-1,0 25,-1-25,1 0</inkml:trace>
  <inkml:trace contextRef="#ctx0" brushRef="#br1" timeOffset="394947.2293">7069 17264,'25'-25,"0"25,0 0,0 0,-1 0,26 0,-25-25,0 25,-1 0,-48 0,-1 25,-25 0,25-25,1 25,-1 0,0-1,25 1,-25 0,25 0,0 0,0 24,-25-24,25 25,25-25,-25-1,0 26,0-25,0 0,0-50,25 25,-25-25,0 0,25 0,0-24,-25 24,24 25,1-25,0 25,-25 25,0 0,25 0,-25-1,-25 1,25 0,0 0,-25 0,25-1,-25-24,1 25,-1-25,25-25,-25 1,-25-26,50 25,-24-24</inkml:trace>
  <inkml:trace contextRef="#ctx0" brushRef="#br1" timeOffset="395143.7512">7069 17041,'224'297,"-448"-594,472 669,-198-298,-25 26,24-1,-24-25,25 1,-25-1,-1 0,1-24,0 0,-25-26,25 1,-25-50,-25 1,25-26,0 0,-25-24</inkml:trace>
  <inkml:trace contextRef="#ctx0" brushRef="#br1" timeOffset="395291.2625">7565 17462,'0'0,"-49"75,24-50,0-25,25 49,-25-24,1 0,-1 0,0 0,0-1,0-24,1 0,-1-24,25-1</inkml:trace>
  <inkml:trace contextRef="#ctx0" brushRef="#br1" timeOffset="395423.1621">7317 16991,'50'25,"-100"-50,125 75,-50-50,-1 25,1-1,0 1,0-25,24 25</inkml:trace>
  <inkml:trace contextRef="#ctx0" brushRef="#br1" timeOffset="396167.0975">7888 17016,'25'0,"-1"0,-24 25,25-25,0 25,0-1,-25 1,0 0,0 0,0 0,-25-1,0 1,0 0,1 0,-1 0,0-1,25 1,-25-25,0 25,1-25,48 0,1 0,-25-25,25 25,0 0,0 0,-1 0,1 0,0 0,0 0,-25 25,25 0,-50 24,25-24,0 0,0 25,-25-25,25-1,-25 1,25 0,0-50,25 0,-25-24,25 24,0 0,0 0,-25 0,24 1,1-1,0 25,-25-25,25 25,0 0,-25 25,0 0,0-1,-25 1,25 0,-25 0,0 0,0 0,1 24,-1-24,0 0,-25 0,25 24,1-24,-1-25,0 25,0 0,0-25,25 24,0-48,25 24,0 0,0 0,0-25,-1 25,1 0,25 0,-25 0,24-25,1 25,-25 0,24-25,-24 25,0 0,25 0,-26-25,1 25,0 0</inkml:trace>
  <inkml:trace contextRef="#ctx0" brushRef="#br1" timeOffset="396319.2393">8607 17810,'0'0,"0"25,0-50,-49 0</inkml:trace>
  <inkml:trace contextRef="#ctx0" brushRef="#br1" timeOffset="412011.7876">20861 2753,'0'-24,"-25"24,25 24,0 1,0 25,-25-1,25 1,0 24,-25 1,25 24,-24-25,24 26,0-26,0 0,0-24,0 0,0-1,0 1,0-25,0 0,24-50,-48 0,24 0,0-25,0 26,0-26,0 0</inkml:trace>
  <inkml:trace contextRef="#ctx0" brushRef="#br1" timeOffset="412247.1176">20836 2952,'149'-99,"-124"99,-199 99,372-174,-173 100,0 0,-25 0,0 0,0-1,0 1,0 0,0 0,-25-25,0 25,1-1,-1 1,0 0,0 0,-24-25,24 25,0-25,0 0,25-25,-25 25,25-25,0 0</inkml:trace>
  <inkml:trace contextRef="#ctx0" brushRef="#br1" timeOffset="412915.1147">21357 3026,'0'-49,"0"98,-25-123,0 49,0 25,1 0,-1 0,25 25,-25 0,25-1,0 1,25 0,-25 0,0 24,25-24,-25 25,24-1,-24-24,0 0,0 25,0-26,0 1,0 0,-24 0,-1 0,0-25,0 24,0-24,1 0,-1-24,25-1,0 0,0 0,0 0,0-24,25 24,-1-25,1 26,25-26,-25 25,-1-24,26 24,0 0,-26 25,1-25,25 0,-25 25,-1-24,1-1,0 25,0 0,0-25,-1 25,1 0,-25 25,0 0,-25-1,25 1,-24 0,24 0,0 0,0-1,0 1,0 0,0 0,24 0,-24-1,0 1,25 0,-25 0,0 0,0-1,0 1,0 0,0 0,0 0,0-1,0 1,0 0,-25-25,1 0,24 25,-50 0,25-25,0 24,-24 1,-1-25,-24 25,24-25,-24 0</inkml:trace>
  <inkml:trace contextRef="#ctx0" brushRef="#br1" timeOffset="413227.6329">20712 3770,'-25'0,"50"0,0 25,0-25,24 25,1-25,-1 0,26 25,-1-25,1 0,-1 0,25 0,-24 0,-1 0,25 0,-24 0,-1 0,-24 0,24 25,-49-25,25 0,-1 0,-24 0,0 0,0 0,-25-25,-25 25,25-25,-25 25</inkml:trace>
  <inkml:trace contextRef="#ctx0" brushRef="#br1" timeOffset="522147.3375">10492 17190,'0'24,"0"1,-24 0,24 0,0 0,0 24,0-24,0 25,0-26,0 26,0 0,0-25,24 24,-24-24,0 0,25 0,-25-1,25-24</inkml:trace>
  <inkml:trace contextRef="#ctx0" brushRef="#br1" timeOffset="522450.7782">10716 17264,'-25'74,"50"-148,-50 173,25-74,0 0,-25 0,25-1,25 1,-25 0,0 0,25-25,-25 25,24-25,1 0,-25 25,25-25,0 24,-25 1,0 0,0 0,0 0,-25-1,25 1,-25 0,25 0,-25-25,1 0,-1 0,0-25,25-25</inkml:trace>
  <inkml:trace contextRef="#ctx0" brushRef="#br1" timeOffset="522561.1047">10691 17487,'173'-49</inkml:trace>
  <inkml:trace contextRef="#ctx0" brushRef="#br1" timeOffset="522770.7084">10939 17165,'0'223,"0"-446,0 248,25-25,-25 24,24 1,1 0,0 0,-25 24,25-24,-25 0,25 25,-25-26,0 26,0-25,0 25,0-26,0 26,-25-25,25 24,-25 1,25-25,-25 24,0-24</inkml:trace>
  <inkml:trace contextRef="#ctx0" brushRef="#br1" timeOffset="523523.8741">11212 17338,'25'-24,"-1"24,1 0,0 0,25 0,-26-25,1 25,0 0,25 0,-26 0,1 0,0-25,0 25,0 0,-50 0,0 0,0 0,0 0,1 0</inkml:trace>
  <inkml:trace contextRef="#ctx0" brushRef="#br1" timeOffset="524183.0085">11410 17140,'25'248,"-50"-496,50 570,-25-272,0 25,0-26,0 1,0-1,0 1,0-25,0 0,0-1,0 1,0-50,-25 25,0-24,1-1,-1 0,0 0,0 0,0 1,1-1,24 0,-25 25,25-25,25 25,-1 0,-24-25,50 25,-25-24,0 24,24-25,1 25,-25-25,-1-25,1 25,0 1,0-26,0 25,-1 0,1-24,0 24,-25 0,25 0,-50 25,25 25,-25 0,25 0,-25 0,25-1,-24 1,-1 25,25-25,-25-1,25 1,0-50,25 1,-25-1,0 0,25 0,-25 0,24 25,-24 25,25 0,-25 25,0-1,0 1,0 0,0 24,0-24,0 24,0-24,0 24,0 0,0-24,0 0,0-1,0-24,0 0,0 0,0-75,0 25</inkml:trace>
  <inkml:trace contextRef="#ctx0" brushRef="#br1" timeOffset="524406.7687">11708 16892,'25'0,"-1"25,-24 0,25-25,0 24,0-24,-25 25,25 0,-1-25,-24 25,25-25,-25 25,25-1,-50-24</inkml:trace>
  <inkml:trace contextRef="#ctx0" brushRef="#br1" timeOffset="525158.9858">11733 17190,'148'24,"-296"-48,321 48,-148 1,0-25,0 0,-1 25,-48 0,-1 0,0-1,0 1,0 0,1-25,-1 25,0 0,0-25,0 24,50-24,0 0,0 25,0-25,-1 0,1-25,0 25,0 0,0 0,-25 25,-25-25,0 25,0-25,0 25,1-25,-1 25,0-25,0 0,25 25,25-1,0-24,0 25,-1-25,1 25,0-25,0 0,0 25,-1-25,1 0,0 0,0-25,-25 0,0 0,-25 1,25-1,-25-25,0 25,1 0,24 1,-25-1,25 0,-25 0,25 50,0 0,0 24,0-24,0 25,0-25,0 49,0-24,0-1,0-24,-25 25,25-25,0-1,0 1,-25 0,1-25,-1 0,25-25,25 25,-1 0,1-25,0 25,0 0,0-24,24 24,-24 0,0-25,0 25,-25-50,24 25</inkml:trace>
  <inkml:trace contextRef="#ctx0" brushRef="#br1" timeOffset="525391.386">12254 17115,'0'25,"24"-25,1 25,0 0,-25-1,25-24,-25 25,0 0,0 0</inkml:trace>
  <inkml:trace contextRef="#ctx0" brushRef="#br1" timeOffset="525851.2178">12254 17438,'24'397,"-48"-794,73 769,-49-422,25 25,-25-24,25-26,-25 26,25-26,-25 1,0-1,24 1,-24 0,25 24,-25 25,0 0,25 1,0 24,0 24,-1-24,-24 25,25-25,0 25,0 0,0-25,-1 0,1 0,-25 25,-25-1,25 1,-24-25,-1 25,0 0,0 0,-24-1,24 26,0-25,0 0,0-1,25 1,0 0,25 0,0-25,0 0,0 0,-1 0,1 0,-25-25,25 25,0 0,-25-25,0 0,0 1</inkml:trace>
  <inkml:trace contextRef="#ctx0" brushRef="#br1" timeOffset="526135.8764">12526 17338,'-49'174,"98"-348,-98 398,49-175,0 1,0 0,0-1,0-24,0 0,0 0,25-25,-25 24,24-24,1 0,0 0,0 0,0-24,-1 24,1-25,0 25,-25-25,25 25,0 0,-1-25,1 25,0-25,0 25,0-24,-25-1,-25 0,25-25,-25 1,0-1,0 0</inkml:trace>
  <inkml:trace contextRef="#ctx0" brushRef="#br1" timeOffset="526546.9988">13667 16942,'25'0,"0"24,0-24,0 0,-1 25,1-25,25 0,-1-25,-24 25,25 0,-25 0,24 0,-24-24,0 24,0 0,-100-25</inkml:trace>
  <inkml:trace contextRef="#ctx0" brushRef="#br1" timeOffset="527151.6955">13816 17264,'50'0,"-100"0,125-25,-51 25,1 0,0 0,0 0,0-25,-1 25,1-24,0-1,-25 0,0 0,0 0,-25 25,0-24,1 48,-1-24,25 25,-25-25,25 25,-25 25,25-26,-25 1,25 25,0-25,0 24,-24-49,24 25,24 0,1-25,0 0,-25-25,25 25,0 0,-25-25,24 25,1 0,0-25,-50 50,0-25,25 25,-24-25,-1 25,0 0,0-1,-24 1,24 25,-25-25,25 24,1-24,-26 0,25 0,25 0,-25-1,1 1,24 0,24-25,-24-25,25 25,0 0,25 0,-26-25,26 1,0 24,-1-25,1 0,-1 0,1 25,0-25,-1 1,-24 24,0-25,0 25,-1 0,-24-25,-24 25,-1 0,0 0,0-25,0 25</inkml:trace>
  <inkml:trace contextRef="#ctx0" brushRef="#br1" timeOffset="527343.3058">14114 17438,'0'347,"0"-694,0 744,0-348,0 1,-25-1,25-24,0 25,-25-25,25-1,-25 1,1-25,-1-25,25 1,-50-1,25-25,1 1,-26-1</inkml:trace>
  <inkml:trace contextRef="#ctx0" brushRef="#br1" timeOffset="527475.6014">13692 17537,'273'347,"-546"-694,571 719,-273-347,-1 0</inkml:trace>
  <inkml:trace contextRef="#ctx0" brushRef="#br1" timeOffset="528123.1964">14585 17314,'0'0,"-25"0,1 24,24 1,-25 0,0 0,0 24,25-24,-25 25,25-25,-24 0,24-1,0-73,24 24,-24 0,0 0,25 0,0 1,-25-1,25 0,0 25,-25 25,0 0,24-1,-24 1,0 25,0-25,0 24,0-24,25-25,-25-25,0 1,0-26,25 0,-25 1,0-1,25 0,-25-24,0 24,25 1,-25 24,24-25,1 50,0 0,0 25,0-25,-1 25,1-25,0 25,25-25,-26 0,26 0,-25 0,0 25,-1-25,1 0,0 0,-50 0,0 0,25 24,-24-24,-26 0,25 25,-24-25,24 25,0 0,-25-25,50 25,-24-25,24 24,0 1,-25 0,25 0,0 24,0-24,0 25,25 0,-25-26,0 26,0-25,0 0,0-1,0 1,24-50,-24-24</inkml:trace>
  <inkml:trace contextRef="#ctx0" brushRef="#br1" timeOffset="528330.9925">14957 17289,'25'99,"-50"-198,50 248,-25-100,25 1,-25 0,0 24,0-24,0 24,-25-24,25 24,0 0,0-24,0 0,0-1,0-24,-25 0,25 0,0-1,-74-98</inkml:trace>
  <inkml:trace contextRef="#ctx0" brushRef="#br1" timeOffset="528638.9078">15453 17165,'25'0,"0"0,0 0,0 0,-1 25,1-25,0 24,0-24,-50 25</inkml:trace>
  <inkml:trace contextRef="#ctx0" brushRef="#br1" timeOffset="529275.3888">15329 17338,'25'25,"-25"0,0 0,25 0,-25-1,0 26,0-25,0 0,0 0,0 24,0-24,0 0,0 0,0-1,0 1,0-50,0 1,25-1,-25 0,0 0,0-24,25 24,-25-25,24 25,1-24,-25 24,25 0,0 0,0 25,-1 0,-24 25,25 0,-25 0,0-1,0 26,0-25,0 0,0 0,0-1,25-24,-25-24,25-1,0 0,-1 0,1 25,0 0,0 0,0 0,-25 25,0 0,24 0,-48-1,24 1,0 0,0 0,-25 0,0-1,25 1,-25-25,0 0,1 0,24-25,0 1,0-1,0 0,0 0,0 0,24-24,-24 24,25 0,0 0,0-24</inkml:trace>
  <inkml:trace contextRef="#ctx0" brushRef="#br1" timeOffset="529659.1551">16247 16966,'-25'0,"0"0,1 25,24 0,-25 0,0 0,0 24,-24-24,24 25,0-26,0 1,0 0,1-25,-1 0,25-25,25 0,-1 1,1 24,0 0,0 24,-25 1,25 0,-25 25,24-1,-24-24,0 25,0-1,0 1,0 0,0-26,0 26,0-25</inkml:trace>
  <inkml:trace contextRef="#ctx0" brushRef="#br1" timeOffset="530303.2009">16173 17264,'223'-74,"-446"148,496-148,-249 49,1 25,25 0,-25 0,-1 0,1 0,0 0,-25 25,0-1,0 1,0 0,-25 0,25 0,0-1,0 26,0-25,0 24,0 1,0 0,0-1,-25 1,25-25,0 24,0-24,0 0,0 0,-24 0,-1-50,0 25,25-25,-25 0,0 0,-24 1,24-26,0 0,0 1,0-1,1 0,-1 1,25 24,-25 0,25 0,0 1,0 48,0 1,25 0,-25 0,0 24,0-24,0 25,0-25,0 0,0-1,0 1,0-50,0 1,0-1,0 0,0-25,25 25,-25 1,0-1,24 0,1 25,-25-25,25 25,0 0,-25 25,25-25,-25 25,25 0,-25-1,0 1,-25 0,25 0,-25 0,25 0,-25-1,25 1,-25-25,0 0,25 25,-24-25,-51-50,50 26</inkml:trace>
  <inkml:trace contextRef="#ctx0" brushRef="#br1" timeOffset="530875.0556">16942 16867,'-25'0,"50"0,-25 25,24 0,-24 0,25-1,-25 26,0-25,0 24,0-24,0 25,0-25,0-1,0 1,0-50,0 1,0-26,0 25,0 0,0-24,-25 24,25-25,0 26,0-1,0 0,25 25,-25-25,25 25,0 0,0 0,-1 0,1 0,0 0,0 0,0 25,-1-25,1 0,-25 25,0 0,0-1,-25-24,25 25,0 0,0 0,0 0,0-1,0 1,0 0,-24 0,24 0,-25-1</inkml:trace>
  <inkml:trace contextRef="#ctx0" brushRef="#br1" timeOffset="531182.7983">17016 17041,'0'0,"25"0,0 0,-1 0,1 0,0 25,-50-1,0-24,50 25,0-25,0 0,0 0,-50 0</inkml:trace>
  <inkml:trace contextRef="#ctx0" brushRef="#br1" timeOffset="531411.854">16743 17289,'50'25,"-100"-50,125 50,-26-50,1 25,-1 0,26 0,-26 0,26 0,-26-25,1 25,-25 0,24-25,-24 25,25 0,-25 0,-50 0,0 0,0 0,0 0,1 0</inkml:trace>
  <inkml:trace contextRef="#ctx0" brushRef="#br1" timeOffset="531558.3243">17041 17314,'-25'198,"50"-396,-50 446,25-223,0-1,0 1,0 0</inkml:trace>
  <inkml:trace contextRef="#ctx0" brushRef="#br1" timeOffset="531830.8382">17041 17438,'149'-124,"-298"248,322-248,-148 124,0 0,0 0,0 0,-25 24,24-24,-24 25,0 0,-24 0,24 0,0-1,-25 1,25 0,0 0,0 0,0 0,-25-1,25 1,-50-50</inkml:trace>
  <inkml:trace contextRef="#ctx0" brushRef="#br1" timeOffset="532603.6686">17090 17512,'0'-25,"0"50,25-50,0 25,0 0,0 0,-25 25,0 0,0 0,-25 0,25-1,0 1,0-50,0 1,0-1,0-25,0 25,0 0,0-24,0 24,0 0,0 0,0 50,0 0,0 25,0-1,0 1,0 0,-25-1,25 1,0-25,0 24,0-24,0 0,-25-25,25 25,-25-50,1 0,-1 0,0 0,25 1,-25-1,25 0,25 25,0 0,0 0,-1 0,1 0,0 0,0 0,0 0,-1 0,1 25,-25 0,-25-25,1 24,-1 1,0 0,0 0,0 0,-24-1,24-24,0 25,-24-25,24 25,0-25,25 25,-25-25,25 25,25-25,0 0,24-25,-24 25,25 0,-1 0,-24 0,25 0,-25 0,24 0,-24-25,0 25,0 0,-1 0,1 0,-74-50,49 26</inkml:trace>
  <inkml:trace contextRef="#ctx0" brushRef="#br1" timeOffset="533262.8485">17785 17190,'25'0,"-25"-25,0 50,-25-25,25 24,-25-24,0 25,1 0,-1-25,0 25,0 0,0-25,25 24,-24-24,-1 25,0-25,50 0,0 0,-1 0,1 0,0 0,0 0,0 0,-1 25,1-25,-25 25,0 0,0-1,0 1,0 0,-25 0,1 0,-1 0,50-50,-25 50,24-1,-24 1,0 0,0 0,0 0,0 24,0-24,0 0,0 0,0-1,0 1,0-50,0-24,0 24</inkml:trace>
  <inkml:trace contextRef="#ctx0" brushRef="#br1" timeOffset="533486.9504">17934 17090,'25'199,"-50"-398,50 447,-50-198,25 24,0-24,0 25,0-26,0 1,-25-1,25-24,0 0,0 0,0-50,0-25,0 26,0-26,0-24,0 24,25-25</inkml:trace>
  <inkml:trace contextRef="#ctx0" brushRef="#br1" timeOffset="533743.924">17983 17239,'149'-25,"-149"50,0 0,0 0,0 24,0-24,0 25,0-1,-25 1,25 0,0-1,0 1,0 0,0-26,0 26,25-25,-25 0,0-1,-25-48,25-1,-24 25,24-25,-25-25,25 26</inkml:trace>
  <inkml:trace contextRef="#ctx0" brushRef="#br1" timeOffset="533890.9686">17934 17438,'74'0,"-148"0,173 0,-74 0,0 24,-50-24</inkml:trace>
  <inkml:trace contextRef="#ctx0" brushRef="#br1" timeOffset="534014.9029">17983 17562,'75'49,"-150"-98,175 98</inkml:trace>
  <inkml:trace contextRef="#ctx0" brushRef="#br1" timeOffset="534259.2546">17735 17909,'0'0,"-24"25,48-25,1 0,0 0,0 0,24-25,-24 25,25 0,-1 0,-24-25,25 25,-1-25,-24 25,25-24,-25 24,-1 0,-24-25,25 25,-50 25</inkml:trace>
  <inkml:trace contextRef="#ctx0" brushRef="#br1" timeOffset="534559.3099">18628 16991,'25'25,"-25"0,0 0,0 24,0 1,25 24,-25-24,0 24,-25-24,25-1,0 1,0 0,0-25,0-1,0-48,0-26,0 25</inkml:trace>
  <inkml:trace contextRef="#ctx0" brushRef="#br1" timeOffset="534836.1269">18728 16966,'124'-24,"-248"48,272-24,-148 25,25 0,-25 0,0 0,0-1,0 1,-25 25,25-25,0 24,0-24,0 25,25-1,-25 1,0-1,0 1,0-25,0 25,0-26,25 1,-25 0,-25-25,25-25,-25 0,25 1,-24-1</inkml:trace>
  <inkml:trace contextRef="#ctx0" brushRef="#br1" timeOffset="534987.1795">18728 17214,'74'0,"-148"0,173 25,-99 0,-25 0</inkml:trace>
  <inkml:trace contextRef="#ctx0" brushRef="#br1" timeOffset="535123.3779">18728 17363,'124'25,"-248"-50,223 50,-99 0</inkml:trace>
  <inkml:trace contextRef="#ctx0" brushRef="#br1" timeOffset="535526.9165">18628 17537,'199'-75,"-398"150,423-150,-224 51,-25 48,0-24,25 25,-25-25,0 25,-24 0,24 0,0 0,-24 24,24-24,0 0,0 0,-25-1,26 1,24 0,-25 0,25 0,25-25,-1 0,1 0,0-25,0 25,25-25,-26 25,26-25,0 0,-1 25,1-24,-25-1,-1 25,1 0,0 0,-50 25,0-25,1 24,-1 1,0 0,0 0,0 0,-24-1,24 26,0-50,0 25,1-25</inkml:trace>
  <inkml:trace contextRef="#ctx0" brushRef="#br1" timeOffset="535655.1672">18802 17859,'149'100,"-298"-200,323 200</inkml:trace>
  <inkml:trace contextRef="#ctx0" brushRef="#br1" timeOffset="535907.7016">19447 16942,'-25'0,"25"24,-25 1,25 0,0 25,-25-1,25 1,-24 24,-1-24,0-1,0 1,-24 24,24-49,0 25,0 0,0-26,-24-24,24 0</inkml:trace>
  <inkml:trace contextRef="#ctx0" brushRef="#br1" timeOffset="536118.9901">19100 17090,'248'0,"-496"0,545 0,-222 25,-26-25,1 0,0 0,-1 0,-24 0,25 25,-26-25,1 0,0 0,0 0,-50 25,0-25,0 25,-24-25,24 24</inkml:trace>
  <inkml:trace contextRef="#ctx0" brushRef="#br1" timeOffset="536283.9028">19472 17264,'-124'521,"248"-1042,-248 1067,124-571,0 0,24 0,-24-24,0-1</inkml:trace>
  <inkml:trace contextRef="#ctx0" brushRef="#br1" timeOffset="536810.9561">19496 17338,'149'-49,"-298"98,298-73,-149 48,0 1,0 0,0 0,0 0,0-1,0 1,0 0,0 0,-24 0,24 0,0-1,0 26,24-25,-24 24,0-24,0 25,0-25,0 24,0-24,0 0,0 0,0-1,0 1,0 0,-24-50,-1 0,25 1,-25-1,0 0,0 0,0-24,1-1,-1 25,25-24,-25-1,25 0,0 26,0-1,0 0,0 0,25 25,0 0,-1 25,1-25,0 25,-25 0,25-25,-25 24,0 1,0 0,0 0,-25-25,25 25,0-1,-25-24,0 25,1-25,-1 0,0 0,50-25,0 25,-1-24,1 24,0-25,0 0,25 0</inkml:trace>
  <inkml:trace contextRef="#ctx0" brushRef="#br1" timeOffset="537087.1824">19893 17264,'25'0,"0"0,0 0,24 0,-24 0,0 0,25 0,-26-25,26 25,-25 0,0 0,-1 0,1 0,-25-25,-25 25,1-24,-1-1</inkml:trace>
  <inkml:trace contextRef="#ctx0" brushRef="#br1" timeOffset="537306.771">20141 16917,'0'248,"0"-496,0 570,0-272,0 24,0 1,0-1,-24 1,24-1,0 0,0-24,0-25,0 24,0-73,0-26,0 0,0 26,0-26,-25 0</inkml:trace>
  <inkml:trace contextRef="#ctx0" brushRef="#br1" timeOffset="537654.9735">20067 17363,'-99'372,"198"-744,-173 695,98-348,1-49,25 24,-25 0,-1 1,26-1,-25 0,0 1,-1 24,1 0,0-24,0 49,0-25,-1 0,-24 0,25 0,-25 50,0 0,0 25,0-26,0 26,0 24,0-24,0 24,-25 1,25-1,0-24,0 0,0-1,0 1,0-25,0-50,0-25,25 25,-25-24</inkml:trace>
  <inkml:trace contextRef="#ctx0" brushRef="#br1" timeOffset="538082.6825">20489 17090,'148'-49,"-296"98,321-98,-148 74,0-25,0 24,-25 1,0 0,0 0,0 0,0-1,0 1,-25-25,25 25,0 0,0 0,0-1,0 26,0-25,0 0,0 24,0-24,0 25,0-25,0 24,0 1,25-25,-25 24,0-24,0 0,0 24,0-24,25 0,-25 0,0 0,0-1,-25-48,0-1,0 0,0-25,0 26,1-26,-1 25</inkml:trace>
  <inkml:trace contextRef="#ctx0" brushRef="#br1" timeOffset="538527.3827">20439 17438,'25'-25,"-50"50,75-50,-26 0,26 25,-25 0,0-25,-1 25,1 0,-25 25,-25 0,1 0,24-1,-25 1,0-25,0 25,25 0,-25-25,25 25,25-25,0 25,0-25,0 0,-1 0,1 24,-50 1,1 0,-1-25,0 25,0 0,0-1,1-24,-1 25,0 0,0 0,0-25,1 0,-1 25,50-25,-1 0,1 0,0 0,0 0,24 0,1-25,0 25,24-25,-24 0,24 0</inkml:trace>
  <inkml:trace contextRef="#ctx0" brushRef="#br1" timeOffset="538890.9785">21059 17066,'-25'24,"25"1,0 0,0 25,-24-1,24 1,0 24,0 1,0-1,0 1,0-1,0 0,0-24,24 0,-24-1,0-24,25-50,-50 0,25 1,0-26</inkml:trace>
  <inkml:trace contextRef="#ctx0" brushRef="#br1" timeOffset="539330.9766">21109 17115,'347'-74,"-694"148,744-148,-373 74,1 0,0 0,0 0,0 25,-1-25,-24 24,25 1,-50 0,25 0,0 0,0-1,0 1,0 0,0 0,0 0,0-1,0 1,0 0,0 0,0 0,0-1,25 26,-25-25,0 25,0-26,0 26,25-25,-25 24,0 1,0-25,0 24,0-24,0 0,0 0,0 24,0-24,-25 0,25 0,-25-25,1-25,24 0,-25 0,0 1,0-26,0 25,1-49,-1 49,0-49</inkml:trace>
  <inkml:trace contextRef="#ctx0" brushRef="#br1" timeOffset="539778.7867">21134 17388,'124'-124,"-248"248,272-248,-98 124,-25 0,0 0,-1 25,-24 0,-24-1,24 1,-25 0,25 0,-25 0,0-25,0 24,1 1,24 0,-25-25,25 25,25-50,-25 0,24 0,1 1,0 24,-25-25,25 25,0 0,-1 0,-24 25,25-1,-25 1,0 0,0 0,0 0,0 0,0 24,-25-24,1 0,24 0,-25-25,0 24,0-24,0 0,1-24,-1-1,0 0,25 0,-25 0,25-24,0 24,0 0,-49-25,73 26</inkml:trace>
  <inkml:trace contextRef="#ctx0" brushRef="#br1" timeOffset="540082.5963">21977 17115,'0'-25,"25"25,0 0,-1 0,1 0,-25 25,25-25,0 25,0-25,-1 25,-24 0,0-1,-24-24</inkml:trace>
  <inkml:trace contextRef="#ctx0" brushRef="#br1" timeOffset="540619.6985">21903 17289,'0'0,"0"25,0-1,0 1,0 0,0 0,0 24,0-24,0 25,0 0,0-1,0-24,0 0,0 0,0-1,24-48,-24-1,25 0,-25-25,25 26,-25-26,25 25,-25-25,25 26,-1 24,-24-25,25 25,0 0,-50 25,25-1,0 1,0 0,25-25,0-25,0 0,-1 25,1 0,0 0,0 0,0 25,-1-25,-24 25,25 0,-25 0,0 0,0-1,0 1,-25 0,25 0,-24 0,-1-25,0 24,25-48,-25-1,25 0,0 0,0-24,0 24,25-25,-25 25,25-24,0 24,-1 0,1 0,0 0</inkml:trace>
  <inkml:trace contextRef="#ctx0" brushRef="#br1" timeOffset="540863.2768">22696 17090,'25'0,"0"0,0 0,0 0,-1 0,1 0,-25 25,0 0,-25 0,1 0</inkml:trace>
  <inkml:trace contextRef="#ctx0" brushRef="#br1" timeOffset="541822.9711">22547 17413,'199'-50,"-398"100,448-100,-225 25,1 25,25 0,-25-24,-1 24,-48 0,-1 0,0 0,0 0,0 0,1 0,-1-25,0 0,25 50,0 0,0 24,0-24,0 49,0-24,0 0,0 24,0 1,0-1,-25-24,25 24,-25-24,25-1,0-24,0 0,0-50,0 0,0 0,25-24,-25-1,0 1,0-1,0-24,0 24,0 0,-25 26,25-26,0 25,-25 25,1 25,24 0,-25 24,25 1,-25 0,25-26,-25 26,25 0,0-26,0 1,0 0,25-25,-25-25,25 0,0 1,-1-26,1 0,0 1,0-1,25 1,-26-26,1 25,0-24,25 24,-26 1,1-1,0 25,0 1,-25-1,25 25,-50 25,25-1,0 1,0 0,-25 0,25 0,0-1,0 1,25 0,0 0,-1-25,1 0,0-25,0 25,0 0,-25-25,24 25,1-25,-50 25,25 25,-24-25,-1 25,0 0,0 0,0-1,1 1,-1 0,0 25,0-25,0-1,1 1,-1 0,25 0,0 0,0-1,25-24,-1 0,1 0,0 0,25-24,-26-1,26 25,-25-25,0 0,24 0,-24 1,-25-1,25 25,-25-25,0 0,0 0,0 0,-25 25,25-24,-25-1,25 0</inkml:trace>
  <inkml:trace contextRef="#ctx0" brushRef="#br1" timeOffset="542059.2676">23242 17165,'0'198,"0"-396,-25 446,25-199,0 1,-25 25,25-26,-24 1,-1 24,0-24,0-1,0 1,25-25,-24 0,-1-1,0 1,0 0,0-25,1 0,24-25,-25 0,25 1,-25-1,25 0</inkml:trace>
  <inkml:trace contextRef="#ctx0" brushRef="#br1" timeOffset="542247.4189">23143 17810,'99'99,"-198"-198,223 223,-99-99,-1-1,-98-98,74 49</inkml:trace>
  <inkml:trace contextRef="#ctx0" brushRef="#br1" timeOffset="542430.6794">23465 17983,'-25'0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07T01:19:08.4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868 1017,'0'-25,"0"0,-25 25,25-24,0-1,25 0,0 25,0 0,-25-25,25 50,-1-25,1 0,0 25,-25 0,0-1,0 1,-25 0,25 0,-25 0,1-1,-1 1,0 0,0 0,0-25,25-25,25 25,0-25,0 25,0-25,-1 25,1 0,0 0,0 25,-25 0,0 0,0 0,0-1,-25 1,25 0,-25 0,0 0,25-1,-24 1,-1 0,0 0,0-25,25 25,-25-25,1-25,24 0,0 0</inkml:trace>
  <inkml:trace contextRef="#ctx0" brushRef="#br0" timeOffset="147.2257">1166 1265,'0'0,"25"25,-1 0,-24-50,0 0</inkml:trace>
  <inkml:trace contextRef="#ctx0" brushRef="#br0" timeOffset="1004.3918">1513 719,'25'0,"0"0,-25 25,24 0,-24 0,0 0,0-1,-24 1,24 0,0 0,0-50,24 0,1 25,0-25,0 25,0-24,-25-1,25 25,-1-25,1 25,0 0,0 0,-50 25,0 0,0-1,25 26,-24-25</inkml:trace>
  <inkml:trace contextRef="#ctx0" brushRef="#br0" timeOffset="1475.5698">1488 1191,'-25'0,"50"24,0-48,0-1,0 25,24-25,-24 0,0 0,25 1,-26 24,1-25,0 0,0 25,0-25,-1 25,-24-25,-24 25,-1 0,0-24,0 24,0 0,25-25,-24 25,-1-25,25 50,0 0,0-1,0 26,0 0,0-26,-25 26,25 0,-25-26,25 26,-25-25,25 24,-25 1,1-25,24 0,-25-1,0-48,25-1,25 0,-25 0,0-24,25 24,-1 0,-24 0,25 0,0 25,0 0,0 0,0 0,-1 25,1 0,0 0,0 0,-25-1,25-24,-25 25,24 0,1 0</inkml:trace>
  <inkml:trace contextRef="#ctx0" brushRef="#br0" timeOffset="1663.4725">1910 719,'25'0,"0"0,-1 0,1 25,0-25,0 0,0 0,-1 25,-48-25,-1 0,25 25</inkml:trace>
  <inkml:trace contextRef="#ctx0" brushRef="#br0" timeOffset="1999.6035">1910 967,'25'0,"0"-24,-1 24,1 0,0 0,0 0,0 0,-1 0,1 24,-25 1,-25 0,25 0,-24 0,-1-1,0 1,0 0,0 0,1 0,24-1,-25-24,50 25,-1-50,1 25,0-24,0 24,0 0,-1-25,1 25,0 0,0 0,0-25,-50 25</inkml:trace>
  <inkml:trace contextRef="#ctx0" brushRef="#br0" timeOffset="2264.3533">1960 943,'0'24,"0"1,0 25,0-1,0 1,0-25,0 24,0 1,0-25,0 0,0-1,-25 1,25 0,25-25,-1 0,1 0,0 0,0-25,0 25,-1 0,1-25,0 25,0 0,24 0,-24-24,0 24,0 0,0 0,-25-25,24 25,-24-25</inkml:trace>
  <inkml:trace contextRef="#ctx0" brushRef="#br0" timeOffset="2780.1552">2431 719,'25'25,"-1"-25,1 0,0 0,-25 25,25-25,-25 25,0 0,0-1,-25 1,25 0,-25 0,25 0,0-1,25-24,-25 25,25-25,-25 25,0 0,0 0,-25-1,25 1,-25-25,25 25,-25 0,1-25,24 25,-25-25,0 0,0 0,25-25,0 0,-25 0,25-24,0 24,0-25,0 25,25-24,-25 24,25 0,-25 50,0 0,25 0,-25 24,0-24,0 25,0-1,0 1,0-25,0 24,0-24,0 0,0 0,0-1,0 1,0-50,-25 1,25-1</inkml:trace>
  <inkml:trace contextRef="#ctx0" brushRef="#br0" timeOffset="3524.3793">2555 794,'0'-25,"0"0,25 25,-1 0,1 0,0-25,0 25,0 0,0-24,24 24,-24 0,0 0,24-25,-24 25,-74-25,-1 25,25 0,0 0,-24 0,24 50,25-26,0 1,0 25,0-1,0 1,0-25,0 24,-25 1,25-25,0 0,0-1,0 1,25-25,-25-25,25 1,0-1,-1 25,1-25,0 0,0 0,0 1,-1-1,-24 0,25 25,-50 0,1-25,-1 25,0-25,0 1,25-1,0 50,0 24,0 1,25-1,-25 1,0 0,0 24,0-24,0-1,25 26,-25-26,0-24,0 25,0-26,0 1,0 0,-25-50,0 0,25 1,-25 24,1-25,-1 0,0 0,0 0,0 1,25-1,-25 25,1-25,48 50,-24-50,25 25,0 0,0 0,0 0,0 0,24-25,-24 25,0-25,0 25,-1 0,1-24,0 24,0-25,0 0,-1 25</inkml:trace>
  <inkml:trace contextRef="#ctx0" brushRef="#br0" timeOffset="3763.2475">3125 744,'0'-25,"25"25,0 0,0 0,0 0,-1 0,1-24,0 24,0 0,0 24,-50 1,25 0</inkml:trace>
  <inkml:trace contextRef="#ctx0" brushRef="#br0" timeOffset="4639.8832">3076 1017,'0'0,"0"-25,25 25,-1-25,1 25,25-24,-25 24,-1-25,26 0,-25 25,0-25,-1 25,1 0,-25-25,-25 25,1 0,24-24,-25-1,25 0,-25 0,25 50,0 0,0 24,0 1,0 0,0-1,0 26,0-26,0 1,0-1,0 1,0 0,0-26,25 1,-50-50,25 1,0-1,0 0,0-25,0 1,0 24,-25-25,25 1,0 24,-25 0,25 0,-24 1,24 73,-25-24,25 0,0 24,-25-24,25 25,0-25,0-1,25 1,-25-50,0 1,25-1,-1 0,1-25,0 1,0-26,0 26,-25-1,24 1,1-1,0 0,0 26,-25 48,0 1,0 0,0 0,0 0,0-1,25 1,-1-25,1-25,0 25,0-24,0 24,-1-25,1 0,0 25,-25 25,-25 0,25-1,-25 1,1 0,-1 25,0-26,-25 26,26-25,-1 24,0-24,0-25,25 25,0 0,25-25,-25-25,25 25,0 0,-1-25,26 0,-25 1,0 24,24-25,-24 0,0 0,25 25,-26-25,-24 1,25 24,-25-25,-25 25,1-25,-1 25,0 0</inkml:trace>
  <inkml:trace contextRef="#ctx0" brushRef="#br0" timeOffset="4804.0138">3547 670,'50'25,"-50"-1,0 1,0 25,0 24,0 1,0-26,0 26,-25-26,25 1,-25-1,25 1,-25 0,0-26,25 1,-24 0,-1-50,25 0</inkml:trace>
  <inkml:trace contextRef="#ctx0" brushRef="#br0" timeOffset="4951.7028">3671 1166,'0'0,"25"0,-25 25,25-1,0 1,-1 0,-24 0,25 0,0-25,-25 24,25-24,-50-24</inkml:trace>
  <inkml:trace contextRef="#ctx0" brushRef="#br0" timeOffset="5295.6791">3994 719,'24'-24,"1"24,0 24,0-24,0 0,-1 0,1 25,0-25,0 25,-50-25,0 25</inkml:trace>
  <inkml:trace contextRef="#ctx0" brushRef="#br0" timeOffset="5871.941">3944 843,'25'-24,"0"48,-25 1,0 0,0 0,0 0,0-1,24 1,-24 0,0 0,0 0,-24-1,24 1,0 0,0 0,0 0,0-50,0 0,24 0,-24-24,25 24,-25-25,25 25,0-24,0 24,-25 0,24 0,1 1,0 24,0 0,-25 24,0 1,0 0,0 0,0 24,0-24,0 25,-25-25,25-1,25-48,0-1,-1 25,1-25,0 25,0 0,0 0,-25 25,24 0,-24-1,-24 1,24 0,-25 0,0 0,25-1,-25 1,0-25,1 25,-1-25,0 0,0-25,25 0,0 1,0-1,25 0,-25 0,25 0,0 1,-1-1</inkml:trace>
  <inkml:trace contextRef="#ctx0" brushRef="#br0" timeOffset="7351.7413">4539 992,'0'0,"-25"-25,50 50,0-25,0 0,0-25,-1 25,1-24,0 24,0-25,0 25,-1-25,1 25,0 0,-25-25,25 25,-25 25,0 0</inkml:trace>
  <inkml:trace contextRef="#ctx0" brushRef="#br0" timeOffset="7779.6119">5159 645,'0'-25,"0"0,0 50,25 25,-25-25,0-1,0 1,0 0,0 0,0 0,0-1,0 26,-25-25,25 0,0-1,0 1,0 0</inkml:trace>
  <inkml:trace contextRef="#ctx0" brushRef="#br0" timeOffset="7971.6626">5159 843,'0'-24,"25"-1,-25 0,25 25,0-25,0 25,-1-25,1 25,0 0,0 0,0 0,-50 0</inkml:trace>
  <inkml:trace contextRef="#ctx0" brushRef="#br0" timeOffset="8927.6963">5085 769,'0'25,"0"24,0-24,0 25,0-25,0 24,0 1,0-1,0-24,0 0,-25 0,25 0,25-50,0 25,-25-25,25 0,-25 0,24 1,1-1,0 0,0-25,0 26,-1-1,1 0,0 25,25-25,-26 0,1 25,0-24,25 24,-26 0,1-25,0 25,0 0,0-25,-1 25,1-25,-50 25,1-25,-1 25,0 0,0-24,0 24,1-25,-26 0,50-25,-25 26,25 73,0-24,0 0,0 24,0-24,0 25,0-1,0 1,0-25,0 0,25-1,-25 1,25-25,-25 25,25-25,-1 0,1-25,0 0,0 1,0 24,-25-25,24 0,-24 0,0 0,0 1,-24 48,-1-24,0 0,25 25,-50-25,26 25,-1 0,-25 24,25-24,-24 25,-1-25,25-1,1 1,-1 0,0 0,25 0,25-25,0 0,-1 0,1 0,0 0,0-25,24 25,-24-25,0 25,0-25,0 25,-1 0,1 0,-50 0,1 25,-1 0,0 0,0-1,0 1,-24 0,24 0,-25 0,26-1,-1 1,0-25,0 25,50-25,0 0,0 0,-1 0,26 0,-25 0,24 0,-24 0,25-25,-25 25,-1 0,26 0,-25 0,0 0,-1 0,1-25,0 25,0 0</inkml:trace>
  <inkml:trace contextRef="#ctx0" brushRef="#br0" timeOffset="9300.5403">5829 794,'0'0,"0"25,0-1,0 1,0 0,-25 25,25-26,0 26,-25-25,25 0,0-1,-24 1,24 0,24-50,1 25,-25-25,25 1,0-1,0 25,0-25,24 25,-24-25,0 25,0 0,24 0,-24 0,0 0,0 0,-25 25,-25-25,0 0,0 0,0 0</inkml:trace>
  <inkml:trace contextRef="#ctx0" brushRef="#br0" timeOffset="10175.9458">5928 645,'0'25,"0"0,0-1,0 26,0 0,0 24,0 25,25-24,-25-1,0-24,0 24,0-24,0-1,0 1,0-25,0-1,25-24,-25-24,0-1,0-25,0 1,25-1,-25 0,0 1,25-1,-25-24,24-1,-24 1,25 24,-25 1,0 24,25 25,-25-25,25 50,-25 0,25 0,-25-1,24 1,1-25,0 0,0 25,0-50,-1 25,1 0,0-25,25 1,-26-1,1 25,-25-25,25 0,-25 0,-25 25,0 0,1-24,-1 24,-25-25,25 0,25 50,0 0,0-1,0 1,0 0,0 25,0-1,0 1,0-1,0 1,0 0,0-26,0 1,0 0,-24-25,24 25,0-50,-25 0,0 25,25-25,-25 1,0-1,50 50,0-25,0 0,0 0,-1 0,1-25,0 25,0 0,0 0,-1 0,-24 25,-24-1,-1 1,0-25,0 25,0 0,1 0,-1-1,-25 1,25 0,25 0,-24 0,-1-25,25 24,25 1,-1-25,1 0,0 0,25 0,-26 0,1 0,25-25,-25 25,-1 0,26 0,-25 0,0 0,-1 0,-24-24,25-1</inkml:trace>
  <inkml:trace contextRef="#ctx0" brushRef="#br0" timeOffset="10591.7169">6573 571,'25'24,"0"-24,0 0,24 0,-24 0,0 0,24 0,-24 0,0 0,0 0,0 25,-50-25,0 0,-25 25,26-25,-26 0,25 0,0 0,1 25,24 0,-25-25,25 49,0-24,0 49,0-24,0 24,0 1,-25-26,25 26,0-26,0 1,0 0,0-26,-25 26,25-25,-25-50</inkml:trace>
  <inkml:trace contextRef="#ctx0" brushRef="#br0" timeOffset="10760.3123">6697 819,'0'0,"25"-25,0 0,0 25,-1 0,1 0,0 0,0 0,0 0,0 0,-1 25,1-25,-50-25</inkml:trace>
  <inkml:trace contextRef="#ctx0" brushRef="#br0" timeOffset="11335.7112">6846 744,'-25'0,"25"25,0 0,0 0,0-1,0 26,0 0,0-1,0-24,0 25,0-26,-25 1,25 0,0 0,-24 0,24-1,-25-24,25-24,-25 24,25 24,0 1,0 0,0 0,0 0,0-1,25-24,-25-24,25-1,-1 0,-24 0,25 0,0-24,0 24,0 0,0 25,-1-25,1 25,0-24,0 24,0 0,-1 0,-24 24,25 1,-25 0,0 0,-25 0,25-1,-24 1,-1 0,0 0,0 0,0-1,1 1,-1 0,0 0,0-25,0 25,50-50,0 25,0-25,0 25,-1 0,1 0,0 25,0-25,0 25,24-25,-24 24,0-24,0 0,-1 25,1-25,0 0,-25 25,0-50,-25 25,0-25</inkml:trace>
  <inkml:trace contextRef="#ctx0" brushRef="#br0" timeOffset="14867.5387">1712 2282,'-25'0,"25"25,0 0,0-1,0 1,0 0,0 0,0 0,0-1,0 1,0 0,25 0,-25 0,-25-1</inkml:trace>
  <inkml:trace contextRef="#ctx0" brushRef="#br0" timeOffset="15052.2023">1488 2381,'-25'25,"25"0,0 0,0-1,0 1,0 0,25 25,-25-26,25 1,-25 0,25-25,0 0,-25-25</inkml:trace>
  <inkml:trace contextRef="#ctx0" brushRef="#br0" timeOffset="15247.7929">1836 2332,'24'24,"-24"1,25 0,-25 0,0 0,0-1,25 1,-25 0,0 0,-25 0,25-1,0 1,0 0,-25 0,1 0,24 0,-25 24</inkml:trace>
  <inkml:trace contextRef="#ctx0" brushRef="#br0" timeOffset="34416.0627">2431 1935,'25'25,"-1"-25,1 0,0 0,0 0,24 0,1-25,-25 25,25 0,-1-25,1 25,-25 0,-1 0,1 0,0 0,0 0,0 0,-50 0,0 0,0 0,-24-25,24 25</inkml:trace>
  <inkml:trace contextRef="#ctx0" brushRef="#br0" timeOffset="34571.2187">2555 1786,'0'25,"0"0,0-1,25 1,-25 25,0-25,0-1,24 1,-24 0,0 0,25 0,-25-1</inkml:trace>
  <inkml:trace contextRef="#ctx0" brushRef="#br0" timeOffset="34911.9461">2877 1761,'-24'25,"24"0,0 24,-25-24,25 0,0 25,-25-26,25 1,-25 0,25 25,-25-26,1 26,-1-25,0 0,0-1,-25 1,26 0,-1 0,0-25,0 25,0-25,1 0,-1 0,50-25,-1 25,1 0,0-25,0 25,0-25,24 25,1 0,0-25,-26 25,26 0,-25-24,24 24,-24 0,0 0,0-25,-50 25,0 0</inkml:trace>
  <inkml:trace contextRef="#ctx0" brushRef="#br0" timeOffset="35087.5863">2679 2009,'-25'25,"25"0,0 0,0 24,0-24,0 25,-25-1,25 1,-25-25,1 24,-1-24,0 25,0-26,25 26,-25-25,1 0,-1-1,0 1,0-25,25-25</inkml:trace>
  <inkml:trace contextRef="#ctx0" brushRef="#br0" timeOffset="35251.8082">2555 2381,'25'0,"-25"25,0 0,24 0,-24 24,0-24,25 0,-25 24,0-24,0 25,0-25,0 0,0-1,0 1,0 0,-25-50,25 0</inkml:trace>
  <inkml:trace contextRef="#ctx0" brushRef="#br0" timeOffset="35583.4339">2679 2480,'25'0,"0"-24,-1 24,1 24,0-24,0 0,0 0,-1 0,1 0,0 0,-25 25,0 0,-25-25,25 25,-25 0,1-1,-1 1,0 0,-25 25,26-50,-1 25,25-1,-25-24,50 0,0 0,-1-24,1 24,0 0,0 0,0 0,-1 0,1 0,0 0,0 0,0 0,-1 0,1 0,-25-25,25 25</inkml:trace>
  <inkml:trace contextRef="#ctx0" brushRef="#br0" timeOffset="35907.4322">3746 1885,'-25'-25,"25"50,-25 25,25-25,-25 24,0 26,0-1,1-24,-1 24,0-24,0 24,0-24,25-1,-24 1,24-25,0-1,0 1,0-74,24 24,-24 0</inkml:trace>
  <inkml:trace contextRef="#ctx0" brushRef="#br0" timeOffset="36139.7466">3721 1935,'0'0,"0"-25,25 0,-1 25,-24 25,25-25,-25 50,0-26,25 26,-25 0,0 24,25 0,-25-24,0 24,25 1,-25-26,24 1,-24 0,0-26,25 26,-25-25,0 0,-25-25,25-25,-49-25,24 25,0-24</inkml:trace>
  <inkml:trace contextRef="#ctx0" brushRef="#br0" timeOffset="36287.1447">3572 2307,'25'0,"-1"0,1 0,25 0,-25 0,0 0,24 0,1 0,-25-25,-1 25,1 0,25 0</inkml:trace>
  <inkml:trace contextRef="#ctx0" brushRef="#br0" timeOffset="36555.446">4043 2158,'0'0,"25"0,-25-25,25 25,0 0,-1 0,26 0,-25 0,0-25,24 25,-24 0,0 0,0 0,-1 25,1-25,-25 25,-25-25,1 0,-1 25</inkml:trace>
  <inkml:trace contextRef="#ctx0" brushRef="#br0" timeOffset="36748.2613">4018 2381,'25'-25,"0"25,0 0,24 0,-24 0,25-24,-1 24,1 0,-25 0,24-25,-24 25,25 0,-25 0,-1 0,-48 0,-1 0</inkml:trace>
  <inkml:trace contextRef="#ctx0" brushRef="#br0" timeOffset="36951.9028">4316 1910,'-25'0,"25"25,0 0,-25-1,25 26,0 0,0-1,0 1,0-1,-24 26,24-26,0 26,-25-26,25 26,0-26,25 1,-25 0,0-1</inkml:trace>
  <inkml:trace contextRef="#ctx0" brushRef="#br0" timeOffset="37375.6856">4638 2084,'0'-25,"-24"50,24 24,0-24,0 25,0-1,0 26,0-26,0 1,0-1,0 1,0-25,24 24,1-49,-25 25,25-25,0 0,0 0,-1-25,1 1,0-1,-25-25,25 25,0-24,0-1,-25 25,24-24,-24 24,0 0,0-24,0-1,0 25,0-24,-24 24,24-25,-25 25,0 1,0-1,25 0,-25 0,0 25,1 0,-1 0,0 25,0 0,0 0,1-1,24 1,-25 25,25-25,-25 24,25-24,0 0,0 0,0-1</inkml:trace>
  <inkml:trace contextRef="#ctx0" brushRef="#br0" timeOffset="37555.3908">5085 2356,'25'25,"-25"0,25-25,-25 25,0 0,0-1,0 1,0 0,0 0,-25 0,0 24,0-24</inkml:trace>
  <inkml:trace contextRef="#ctx0" brushRef="#br0" timeOffset="37939.2652">5631 1935,'-25'0,"50"25,-25-1,0 1,0 0,0 25,24-1,-48 1,24-1,0 1,0 0,0-26,0 26,0-25,0 0,0-1,0-48</inkml:trace>
  <inkml:trace contextRef="#ctx0" brushRef="#br0" timeOffset="38228.3415">5705 1960,'0'-25,"0"0,25 0,0 0,-1 25,1 0,25 0,-25 0,0 0,-1 0,-24 25,0 0,0 0,0 0,0-1,0 1,0 0,-24 25,24-26,0 26,0-25,-25 24,25-24,0 25,0-25,0-1,0 1,0 0,0 0,-25-25,25 25,-25-25,25-25</inkml:trace>
  <inkml:trace contextRef="#ctx0" brushRef="#br0" timeOffset="38540.1281">5779 2034,'0'-25,"25"25,-25 25,0 0,0 0,0-1,0 1,0 0,0 0,-25 0,25-1,0 1,-24 0,24 0,0 0,-25-1,25 1,-25 25,25-25,-25-25,0 49,1-24,24 0,-25-25,25 25,-25-25,0 0</inkml:trace>
  <inkml:trace contextRef="#ctx0" brushRef="#br0" timeOffset="38712.0498">5705 2356,'25'25,"0"-25,-1 25,-24 0,25 0,0-25,0 24,0 1,0 0,-1 0,1-25,0 25,-25-50,0 0</inkml:trace>
  <inkml:trace contextRef="#ctx0" brushRef="#br0" timeOffset="38875.1672">6102 2158,'0'25,"0"24,0-24,0 0,0 25,0-26,0 1,0 0,0 0,0 0,0-1,0-48,25-1,-25 0</inkml:trace>
  <inkml:trace contextRef="#ctx0" brushRef="#br0" timeOffset="39135.5869">6300 1836,'-24'-25,"24"50,0-1,0 1,0 25,0-25,0 24,0 1,0 24,24 1,-24-1,0 0,0-24,25 24,-25 1,0-26,0 1,0 0,0-25,0-1,0 1,0 0,-25-25,1-25,24 0,-25 25,0-49,0 24,0-25</inkml:trace>
  <inkml:trace contextRef="#ctx0" brushRef="#br0" timeOffset="39595.2574">7144 2059,'0'0,"-25"-25,50 50,0 0,-25 24,0 1,0-1,0 1,0 0,0-1,0 1,0-25,0-1,0 1,-25-25,50 0,-25-25,0 1,0-26,0 25,0-24,0 24,0-25,0 1,24-1,-24 25,25-24,0 24,0 25,0 0,-1 25,1-25,0 24,0 1,24 0,-24 0,0 0,0-1,0 1,-1-25,1 25,0-25,0 0</inkml:trace>
  <inkml:trace contextRef="#ctx0" brushRef="#br0" timeOffset="39931.6376">7764 2133,'0'0,"-25"-49,0 24,0 0,25 0,-24 25,24-25,-25 25,25 25,-25 0,0 0,25 24,-25 1,25 0,0-1,-24 1,48-1,-24-24,0 25,25-25,0-25,0 0,-25-25,25 0,-25-25,24 26,-24-1,25 0,-25-25,0 26,25-1,-25 0,0 0,0 0,0 50,0 0,0 0,0 24,25-24,-25 0,0 0,25 24,-1-24,-24 0,25-25,0 25,0-50</inkml:trace>
  <inkml:trace contextRef="#ctx0" brushRef="#br0" timeOffset="40283.8932">7913 2059,'0'25,"0"-1,0 1,24 25,-24-25,0 24,-24 1,24-1,0 1,0-25,24 0,-24-1,0 1,0-50,0 1,0-1,25 0,-25-25,25 26,-25-26,25 0,-25 1,25 24,0-25,-25 26,24 24,-24 24,0 1,25 0,-25 0,0 24,0-24,-25 25,50-1,-25-24,0 0,0 0,25 0,-25-1,25-24,-25 25,25-25,-25-25,24 25,-24-24,25-1</inkml:trace>
  <inkml:trace contextRef="#ctx0" brushRef="#br0" timeOffset="40799.5016">8235 1836,'0'0,"0"-25,25 50,-25-1,0 1,0 0,0 25,0-1,0 26,0-26,0 26,0-1,-25-24,25-1,0 1,-25-1,25-24,0 0,0-50,0 0,0 1,0-26,25 25,-25-24,25-1,-25 25,25-24,0 24,-1 0,1 0,0 25,-25-25,25 50,0-25,-1 25,-24 0,0 0,0-1,-24 1,-1 0,0 0,0-25,0 0,25 25,-24-25,-1 0,0 0,0 0,25 24,25 1,0 0,0 0,-1 0,-24-1,25 1,0-25,0 25,0-25,-1 0,26 0,-25 0,0 0,24-25,-24 0,0-24,0 24</inkml:trace>
  <inkml:trace contextRef="#ctx0" brushRef="#br0" timeOffset="41020.2581">8781 1811,'0'0,"-25"0,0 0,25 25,0-1,-25 26,25 0,-24-1,24 26,0-26,0 1,0 24,0-24,0-25,24 24,-24-24,25 0,-25 0,25-25,0 24,0-24,-1-24,1 24,0-25,0 0</inkml:trace>
  <inkml:trace contextRef="#ctx0" brushRef="#br0" timeOffset="41259.2757">9079 1836,'0'-25,"0"50,0-1,0 1,-25 25,25-1,-25 1,25 24,-25-24,0 0,25 24,-25-24,25-26,-24 26,24-25,0 0,24-25,-24-25,0 0,0-25,25 26</inkml:trace>
  <inkml:trace contextRef="#ctx0" brushRef="#br0" timeOffset="41471.31">9153 1786,'0'-25,"25"25,0 25,-25 0,24 24,-24 1,25 0,-25-1,25 1,-25-1,25 26,-25-26,0 1,25 0,-25-26,24 1,-24 0,0 0,25-25,-50 25,1-50,-1 25,0-25,0 0</inkml:trace>
  <inkml:trace contextRef="#ctx0" brushRef="#br0" timeOffset="41619.7546">9004 2183,'25'25,"0"-25,0 0,-1 0,26 0,-25 0,0 0,-1 0,1-25,0 25,0 0,0-25</inkml:trace>
  <inkml:trace contextRef="#ctx0" brushRef="#br0" timeOffset="41835.5054">9376 1687,'25'0,"0"25,0-1,-1 1,1 0,25 25,-25-1,-1-24,1 49,0-24,0 0,0-1,-25 1,0-1,0 1,0 0,-25-1,25 1,-25-1,0-24,0 0,1 0</inkml:trace>
  <inkml:trace contextRef="#ctx0" brushRef="#br0" timeOffset="42284.1901">10046 1786,'25'-25,"0"25,-1 25,1-25,0 25,25-25,-26 25,26-25,-25 24,24-24,-24 25,25-25,-25 0,-1 0,1 0,-50 0,1 0,-1 25,0-25,-25 25,26-25,-26 25,25-1,-24 1,24 0,0 0,0-25,25 25,-25-25,1 24,-1-24,50 0</inkml:trace>
  <inkml:trace contextRef="#ctx0" brushRef="#br0" timeOffset="42531.7163">10592 2059,'-25'0,"0"25,0-25,0 0,1 0,24 24,-50 1,25 0,-24 0,24 0,-25 24,25-24,-24 0,24 0,0-1,0-24,1 25,-1-25,50 0,-25-25,0 1,24-1,1 0</inkml:trace>
  <inkml:trace contextRef="#ctx0" brushRef="#br0" timeOffset="42844.2441">10815 1811,'0'-25,"0"50,0 0,0-1,0 26,0 0,0-1,0 26,0-1,0-24,0-1,0 1,0-1,0-24,0 0,0 0,0 0,0-50,-25 0,25 0</inkml:trace>
  <inkml:trace contextRef="#ctx0" brushRef="#br0" timeOffset="44611.9207">11931 1662,'-25'0,"0"25,1-25,24 25,-25 24,0 1,0-1,25 26,-25-1,25 1,0-26,0 26,0-1,25-24,0 24,-25-24,25-1,0 1,-1-1,1-24,0 0,0-25</inkml:trace>
  <inkml:trace contextRef="#ctx0" brushRef="#br0" timeOffset="45311.8085">12229 1736,'25'0,"-1"0,1 0,25 25,-25-25,24 0,-24 0,25-25,-1 25,1 0,-1 0,-24-24,25 24,-25 0,-1 0,26 0,-25 0,-50 0,0 0,0 0,1 24,-26-24</inkml:trace>
  <inkml:trace contextRef="#ctx0" brushRef="#br0" timeOffset="45479.4201">12452 1587,'0'25,"0"0,0 0,25 25,-25-26,0 26,25-25,-25 0,0-1,0 1,0 0,24 0,1-50,-25 0</inkml:trace>
  <inkml:trace contextRef="#ctx0" brushRef="#br0" timeOffset="45804.0849">12725 1587,'0'25,"0"0,0 0,-25 0,25 0,0-1,-25 26,0-25,25 0,-24 24,-1-24,0 25,-25-26,26 26,-1-25,-25 0,1-1,24 1,0 0,-25-25,26 25,-1-25,25-25,25 25,-1-25,1 25,0-25,25 25,-1-24,1 24,-1-25,1 25,-25-25,24 25,1 0,-25 0,0 0,24-25,-24 25,-50-25</inkml:trace>
  <inkml:trace contextRef="#ctx0" brushRef="#br0" timeOffset="45976.3971">12626 1836,'-25'0,"25"24,0 1,-25 0,25 25,-25-26,0 26,1 0,24-1,-50 1,25-1,0 1,-24 0,24-26,0 26,-24-25,24 0,25-1,-25 1,0-50</inkml:trace>
  <inkml:trace contextRef="#ctx0" brushRef="#br0" timeOffset="46135.8895">12452 2158,'0'25,"25"-25,-25 25,0-1,25 26,-25-25,0 24,0-24,0 25,0-25,0-1,-25 26,25-25,0 0,0-1,-25-24</inkml:trace>
  <inkml:trace contextRef="#ctx0" brushRef="#br0" timeOffset="46435.7678">12551 2282,'0'-25,"25"25,0 0,0 0,-1 0,1 0,-25 25,25-25,0 0,0 25,-25 0,-25-25,0 24,25 1,-25-25,-24 25,24 0,0 0,0-25,0 24,1-24,48 0,1 0,0 0,0-24,0 24,-1 0,1-25,25 25,-25 0,24 0,1-25,-25 25,24-25,-24 25</inkml:trace>
  <inkml:trace contextRef="#ctx0" brushRef="#br0" timeOffset="46800.1763">13221 1910,'0'25,"0"0,0-1,0 1,0 0,25 25,-25-1,0-24,0 25,0-1,0-24,0 0,0 0,-25-1,50-48,-25-1,0 0,0-25,0 26,0-26,0 0,25 26,-25-26,0 25,24-24,-24 24,25 25,-25-25,25 25,0 0,0 0,-1 25,1-25,-25 25,25-1,-25 1,25 0,0-25,-25 25,24-25</inkml:trace>
  <inkml:trace contextRef="#ctx0" brushRef="#br0" timeOffset="47151.161">13791 1960,'-24'-25,"-1"0,0 25,25-25,-25 25,0 0,1 0,-1 25,25 0,-25 0,0 24,0 1,25-1,0 1,0-25,0 24,0-24,0 0,25-25,0-25,0 0,-25 1,25-1,-1-25,-24 25,25-24,0 24,-25-25,0 26,25-1,-25 0,0 50,0 0,0-1,25 1,-25 0,0 25,0-26,0 1,0 25,24-25,-24-1,25-24,0 0</inkml:trace>
  <inkml:trace contextRef="#ctx0" brushRef="#br0" timeOffset="47484.1379">13940 1910,'0'-25,"0"50,0 0,0 0,0 24,0-24,0 25,0-1,0-24,0 25,0-26,0 1,0-50,25 1,-25-26,0 25,0-24,25 24,-25-25,25 25,-1-24,-24 24,25 0,0 25,-25 25,0 0,0 24,0-24,0 0,0 25,25-26,-25 1,0 0,25 0,-25 0,24-1,1-48,-25-1,25 0</inkml:trace>
  <inkml:trace contextRef="#ctx0" brushRef="#br0" timeOffset="47979.6483">14337 1612,'0'0,"-25"0,25-25,0 50,0 25,0 0,0-1,0 1,0 24,0-24,0 24,0 1,-25-26,25 1,0-1,0 1,0-25,0 0,0-1,0-48,0-1,0 0,0 0,0 0,0-24,25 24,-25-25,25 1,-25 24,25 0,0 0,-25 1,25 24,-1 0,1 0,-25 24,0 1,0 0,0 0,0 0,-25-1,1 1,-1 0,0 0,0-25,0 0,0 0,25 25,-24-50,48 50,1-1,0-24,-25 25,25-25,0 0,0 25,-1-25,1 0,0 0,0 0,0-25,24 0,-24 1</inkml:trace>
  <inkml:trace contextRef="#ctx0" brushRef="#br0" timeOffset="48207.5359">14833 1637,'-25'-25,"1"25,-1 25,25 25,-25-25,25 24,-25 1,25-1,0 1,0 24,0-24,0 0,0-1,0 1,0-25,25-1,-25 1,0 0,0 0</inkml:trace>
  <inkml:trace contextRef="#ctx0" brushRef="#br0" timeOffset="48832.0184">15156 1662,'0'0,"-25"0,0 25,25 0,-25 24,0 1,25 24,-24-24,-1-1,0 26,25-26,-25 1,0 0,25-26,0 1,0 0,0 0,25-50,-25-25</inkml:trace>
  <inkml:trace contextRef="#ctx0" brushRef="#br0" timeOffset="49043.9464">15180 1687,'-24'-25,"48"25,-24 25,25 0,-25-1,25 26,-25-25,25 24,-25 26,25-26,-25 1,0 0,24-1,-24 1,0-25,0-1,0 1,0 0,0 0,-24 0,24-50,-25 25,0 0</inkml:trace>
  <inkml:trace contextRef="#ctx0" brushRef="#br0" timeOffset="49184.1833">15056 2108,'0'-24,"25"-1,0 25,0 0,0-25,-1 25,1-25,0 25,0-25,0 1,-1 24</inkml:trace>
  <inkml:trace contextRef="#ctx0" brushRef="#br0" timeOffset="49408.1987">15404 1612,'25'0,"-1"25,-24 0,25 0,0 24,-25 1,25 0,0-1,-1 1,-24-1,25-24,-25 25,0-1,0 1,-25 0,25-26,-24 26,-1 0,25-26,-25 26,0-25,-24-25,24 0</inkml:trace>
  <inkml:trace contextRef="#ctx0" brushRef="#br0" timeOffset="49743.9483">15801 1786,'0'0,"24"0,1 0,25 0,-25 0,-1 0,26 0,-25-25,0 25,24 0,-24 0,0 0,-50 25,0-25,0 25</inkml:trace>
  <inkml:trace contextRef="#ctx0" brushRef="#br0" timeOffset="49903.1132">15801 1984,'0'0,"24"0,1 0,0 0,0 0,0 0,24 0,-24 0,25 0,-26 0,1 0,25 0,-25 0,-1-24</inkml:trace>
  <inkml:trace contextRef="#ctx0" brushRef="#br0" timeOffset="50275.6725">16421 1712,'-25'0,"0"0,0 0,25 24,0 1,-25 0,25 25,0-1,25 1,-25-1,0 1,25-25,-25 24,25-24,-25 0,25 0,0-25,-1 0,1 0,-25-25,25 0,0 0,0 1,-25-1,24-25,-24 25,0 1,25-1,-25-25,0 25,0-24,-25 24,25 0,0 0,-24 1,24-26,-25 25,0 25,25-25,-25 25,0 0,1 25,-1-25,0 25,25 25,-25-26,25 1,0 25,-25-25,25-1,0 26,25-25</inkml:trace>
  <inkml:trace contextRef="#ctx0" brushRef="#br0" timeOffset="50435.6615">16768 2009,'25'0,"-25"25,25-25,-1 25,-24 0,25 24,25-24,-125 0,125 24,-100-49,125 50,-199-75</inkml:trace>
  <inkml:trace contextRef="#ctx0" brushRef="#br0" timeOffset="50764.2698">17239 1563,'0'-25,"25"50,-25-1,25 1,-25 0,25 25,-25-1,0 1,0 0,0-1,0 1,0-25,0 24,0-24,0 0,0 0,0-50,0 0</inkml:trace>
  <inkml:trace contextRef="#ctx0" brushRef="#br0" timeOffset="51019.1772">17363 1637,'0'0,"0"-25,25 0,0 25,0 0,-1-24,1 24,0 0,0 0,-25 24,25-24,0 25,-25 0,0 0,-25 0,25 0,0-1,-25 1,25 25,0-25,0-1,0 26,-25-25,25 0,0 24,0-24,0 0,0 0,-25-1</inkml:trace>
  <inkml:trace contextRef="#ctx0" brushRef="#br0" timeOffset="51303.693">17462 1687,'-24'-25,"48"50,-24 0,0-1,0 1,-24 0,24 25,0-26,-25 26,25-25,-25 24,25-24,-25 25,0-25,1 24,24-24,-25 0,0 24,0-24,0 0,1-25</inkml:trace>
  <inkml:trace contextRef="#ctx0" brushRef="#br0" timeOffset="51459.5238">17289 2009,'25'25,"-1"0,1-25,0 25,0-1,0-24,-1 25,1 0,0 0,0-25,0 0,-25-25,25 0,-1 0,-24 1</inkml:trace>
  <inkml:trace contextRef="#ctx0" brushRef="#br0" timeOffset="51607.3798">17711 1885,'0'-25,"0"50,0 0,0 25,24-26,-24 26,0-25,0 0,0-1,0 1,0 0,0 0,0-50,0 0,0 0</inkml:trace>
  <inkml:trace contextRef="#ctx0" brushRef="#br0" timeOffset="51843.4781">17884 1488,'0'25,"0"0,0 0,0-1,0 26,0 0,0-1,25 1,-50 24,50 1,-25-1,0-24,0 24,0 1,0-26,0 1,0-1,-25-24,25 25,0-25,-25-1,1-48,-1-1,25 0</inkml:trace>
  <inkml:trace contextRef="#ctx0" brushRef="#br0" timeOffset="52860.1269">18802 1587,'0'-24,"-25"24,25 24,0 1,-25 25,1 0,-1 24,0 0,0 1,0-1,1-24,-1 24,0 1,0-26,25 1,-25-25,25-1,0 1,0 0,0-50,-25-49,25 24,25 25</inkml:trace>
  <inkml:trace contextRef="#ctx0" brushRef="#br0" timeOffset="53068.3158">18777 1662,'0'0,"0"-25,0 0,25 0,-25 50,25 0,-25 0,25 25,-25 24,24-24,-24 24,25 0,-25 1,0-26,25 1,-25 24,0-24,0-25,25 24,-25-24,-25 0,0-25,25-25,-25 0</inkml:trace>
  <inkml:trace contextRef="#ctx0" brushRef="#br0" timeOffset="53235.3656">18579 2059,'25'0,"-1"0,1 0,0 0,25 0,-26 0,26 0,-25 0,0 0,24 0,-24 0,0-25,0 25</inkml:trace>
  <inkml:trace contextRef="#ctx0" brushRef="#br0" timeOffset="53487.6507">19199 1910,'25'0,"-1"0,1 0,0 0,0 0,0 0,-1 25,1-25,0 0,-25 25,-25-25,0 0</inkml:trace>
  <inkml:trace contextRef="#ctx0" brushRef="#br0" timeOffset="53647.8989">19124 2084,'25'0,"0"0,0 0,0 0,-1 0,1 0,25 0,-25 0,-1 0,26 0,-25 0,0 0,-1 0,1-25,-50 0,25 0,25 25</inkml:trace>
  <inkml:trace contextRef="#ctx0" brushRef="#br0" timeOffset="54008.4133">19844 1786,'-25'0,"0"-25,0 25,1 50,24-25,0-1,-25 26,25 0,25-1,-25 1,0-1,24 1,-24 0,25-26,-25 1,25-25,0 0,0 0,-1-25,1 1,0-26,25 25,-26-24,-24-1,25 25,0-24,-25 24,0-25,0 25,0-24,0 24,-25 0,25 0,0 1,-25 24,1-25,-1 0,0 25,0 0,0 0,25 25,-24-25,24 25,0-1,-25 1,25 0,0 0,0 0</inkml:trace>
  <inkml:trace contextRef="#ctx0" brushRef="#br0" timeOffset="54307.4016">20265 1439,'25'0,"0"0,0 24,-25 1,25 0,-1 0,1 24,0 1,0 0,0-1,-25 1,24 0,-24 24,0-24,0-1,0 1,-24-1,24 1,-25 0,0-1,0-24,0 25,1-1,-1-24,0 25,-25-26,1 1</inkml:trace>
  <inkml:trace contextRef="#ctx0" brushRef="#br0" timeOffset="56415.4113">1513 3646,'-25'25,"25"0,0 0,0 24,0-24,0 25,0-25,0-1,0 1,0 0,0 0,25 0,0-1</inkml:trace>
  <inkml:trace contextRef="#ctx0" brushRef="#br0" timeOffset="56712.2868">1612 3721,'25'0,"0"0,0 0,0 25,-1-1,-24 1,-24 0,-1 0,0 0,0-1,0-24,0 25,1-25,48 0,1 0,0 0,0-25,0 25,0 0,-1 0,1 0,0 0,-25-24,25 24,0 0,-25-25</inkml:trace>
  <inkml:trace contextRef="#ctx0" brushRef="#br0" timeOffset="56912.2382">1836 3597,'24'0,"1"24,0 1,0 0,0 0,-25 25,24-26,-24 1,0 0,0 0,0 0,0 24,-24-24,24 0,-25 24,0-24</inkml:trace>
  <inkml:trace contextRef="#ctx0" brushRef="#br0" timeOffset="57631.8522">7367 3200,'0'-25,"0"50,-25 0,25-1,-25 26,1 0,24 24,-25 0,0 1,0-26,0 26,1-1,-1-24,0 24,25-49,-25 25,25-25,0-1,0 1,0-50,0 1,25-1,-25-25</inkml:trace>
  <inkml:trace contextRef="#ctx0" brushRef="#br0" timeOffset="57871.9347">7392 3200,'0'0,"-25"-25,50 50,-25 0,25-1,-25 1,24 25,-24-1,25 1,-25 24,25-24,-25 0,25 24,0-24,-25-1,0 1,24 0,-24-26,0 26,25-25,-25 0,0-1,-25-24,-24-74,24 74</inkml:trace>
  <inkml:trace contextRef="#ctx0" brushRef="#br0" timeOffset="58055.4183">7218 3721,'-25'0,"50"0,0-25,0 25,0 0,24 0,-24 0,25-25,-26 25,1 0,25 0,-25 0,-1 0,1 25</inkml:trace>
  <inkml:trace contextRef="#ctx0" brushRef="#br0" timeOffset="59063.387">7838 3646,'-25'-25,"50"50,-25 0,0 0,0 0,0 24,0-24,-25 0,25 0,0 0,0-1,0 1,-24-25,24 25,0-50,0 0,24 25,-24-24,0-26,25 25,-25 0,0 1,25-1,-25 0,25 0,-25 0,25 25,-25-25,0 1,24 48,-24 1,0 0,0 0,25 0,-25 0,0-1,0 1,0 0,-25 0,25 0,0-1,0 1,-24-25,24-25,24 1,-24-1,0 0,25 0,-25 0,0 1,25-1,-25 0,25 0,-25 0,25 25,-25-25,25 1,-1 24,-24 24,0 1,0 0,0 0,0 0,0 24,0-24,0 0,0 0,0 0,0-1,0 1,25-25,-25 25,25-25,0 0,0 0,-1-25,1 0,0 1,0 24</inkml:trace>
  <inkml:trace contextRef="#ctx0" brushRef="#br0" timeOffset="59287.647">8508 3522,'0'25,"-25"0,25 0,0 24,-25-24,25 0,-24 0,24 24,-25-24,0 0,0 25,0-26,25 1,-24 0,-1 0,25 0,-25-50,0 25</inkml:trace>
  <inkml:trace contextRef="#ctx0" brushRef="#br0" timeOffset="59447.6147">8310 3646,'24'0,"1"25,0-25,-25 25,25 0,0-25,-25 25,24-1,1 1,0 0,0 0,-25 0,25-25,-25 24,24-24</inkml:trace>
  <inkml:trace contextRef="#ctx0" brushRef="#br0" timeOffset="59888.0306">8682 3597,'0'24,"24"1,-24 0,0 0,0 0,0 24,0-24,0 0,0 0,-24 0,24-1,24-48,-24-1,0 0,25 0,-25 0,25-24,-25 24,25 0,-25 0,25 0,-25 1,24 24,-24-25,25 25,-25 25,0-1,0 1,-25 0,25 0,0 25,0-26,0 1,0 25,0-25,0-1,25-24,-25 25,25-25,0 0,0-25,-1 1,1-1,0 0,0 0,-25 0,25 1</inkml:trace>
  <inkml:trace contextRef="#ctx0" brushRef="#br0" timeOffset="60936.1858">5507 3572,'0'-25,"0"0,0 50,0 0,0 24,0 1,0 0,0 24,0-24,0-1,0 1,0 0,0-26,0 1,0 0,0-50,0 0,0 1,0-1,0-25,0 25,0-24,24-1,-24 1,0-1,0 25,0 0,25 0,-25 1,25 24,0 0,0 0,-1 24,1-24,0 25,-25 0,25-25,0 25,-1 0,1-25,0 25,0-25,0 0</inkml:trace>
  <inkml:trace contextRef="#ctx0" brushRef="#br0" timeOffset="61290.994">6052 3621,'0'0,"-24"-24,-1-1,0 0,0 25,0-25,1 50,-1 0,25 0,-25-1,0 1,25 25,0 0,0-26,-25 26,50-25,-25 0,0-1,0 1,25-25,0 0,-25-25,25 1,-1-26,-24 25,25 0,-25-24,25 24,-25 0,25 0,-25 0,0 1,0-1,0 50,0-1,0 1,0 25,25-25,-25 24,0-24,0 0,24 0,-24 0,0-1,25-24</inkml:trace>
  <inkml:trace contextRef="#ctx0" brushRef="#br0" timeOffset="61615.5692">6176 3522,'0'25,"0"0,0 0,0-1,0 26,0 0,0-1,0-24,0 25,0-25,0-1,0 1,0-50,25 1,-25-26,0 25,25 0,-25-24,25-1,-25 25,25 0,-25 1,24-1,-24 0,25 50,-50 0,25 24,0-24,0 25,0-25,25 24,-25-24,0 0,0 0,25-1,0-24</inkml:trace>
  <inkml:trace contextRef="#ctx0" brushRef="#br0" timeOffset="62135.9939">6499 3249,'-25'25,"50"0,-25 0,0 0,0-1,0 26,0 0,0 24,0-24,0-1,0 1,-25 24,25-24,0 0,0-26,0 1,0 0,-25 0,25-50,25 0,-25 0,0 1,0-1,25-25,-25 1,0 24,25 0,-25-25,24 50,-24-25,25 25,0 0,0 0,-25 25,0 0,25-25,-25 25,0 0,0 0,0-1,-25-24,25 25,-25 0,0 0,0 0,1-25,-1 0,0 0,50 24,0-24,-25 25,24 0,1-25,0 25,0 0,0-1,-1-24,26 0,-25 0,0 0,-1 0,1 0,0-24,0-1</inkml:trace>
  <inkml:trace contextRef="#ctx0" brushRef="#br0" timeOffset="62392.2499">6995 3175,'-25'0,"0"25,1 0,-1 24,25-24,-25 25,0 24,25-24,-25 24,25-24,0 24,0 1,0-1,0-24,25 24,-25-24,25-1,0-24,0 25,-1-26,1 1,0-25</inkml:trace>
  <inkml:trace contextRef="#ctx0" brushRef="#br0" timeOffset="62972.0625">9153 3051,'0'25,"25"0,-25-1,25 26,-1 0,1-1,0 1,0 24,0-24,-1-1,-24 1,0 0,0 24,0-24,0-1,0 26,-24-26,-1 1,0 24,0-24,0 24,-24-24</inkml:trace>
  <inkml:trace contextRef="#ctx0" brushRef="#br0" timeOffset="64187.402">5011 3646,'-25'0,"0"25,0-25,0 0,25 25,-24 0,-1-25,-25 25,25-25,0 24,-24 1,24-25,0 25,0-25,1 0,-1 25,0-25,0 0,50 0,0 25,0-25,-1 0,26 24,-25-24,0 0,-1 0,26 0,-25 25,0-50,0 25,-1 0,1 0,-50-24,25 48,-24-24</inkml:trace>
  <inkml:trace contextRef="#ctx0" brushRef="#br0" timeOffset="64391.3968">4514 4043,'25'0,"0"0,0 25,0-25,-1 0,26 0,-25 25,24-25,-24 0,0 0,0 0,0 0,0 0,-1 25,1-25</inkml:trace>
  <inkml:trace contextRef="#ctx0" brushRef="#br0" timeOffset="64919.2688">3770 3671,'-24'0,"24"-25,-25 25,25 25,-25 0,0 25,25-26,0 1,0 25,0-1,0-24,0 0,0 25,25-26,-25 1,25-25,0 25,-1-25,1 0,0 0,0-25,24 25,-24-49,0 24,0 0,0-25,-1 26,-24-1,25-25,-25 25,0 1,0-1,0 0,0 0,-25 25,25-25,-24 0,-1 1,0-1,0 25,0 0,1 0,-1 25,0-1,0 1,25 0,-25 0,1 25,-1-1</inkml:trace>
  <inkml:trace contextRef="#ctx0" brushRef="#br0" timeOffset="66784.231">10294 3299,'-25'0,"0"0,1 25,-1-25,25 25,-25-25,-25 24,26 1,-1 0,0-25,0 25,-25 0,26-25,-1 24,0-24,0 0,0 25,1-25,48 0,1 0,0 0,0 0,0 0,24 0,-24 0,0 25,25-25,-26 0,26 25,-25-25,0 0,-1 0,1 0,0 0,-25 25,0-50,-25 25,0 0,1 0,-1 0</inkml:trace>
  <inkml:trace contextRef="#ctx0" brushRef="#br0" timeOffset="67059.151">9798 3646,'25'0,"-1"0,1 0,0 0,25 0,-26 25,26-25,-25 0,25 25,-26-25,1 0,0 25,0-25,0 0,-1 0,1 0,0 0,-50 25</inkml:trace>
  <inkml:trace contextRef="#ctx0" brushRef="#br0" timeOffset="70164.1211">11088 3398,'-25'-25,"50"25,-25 25,0 0,24 0,-24 0,0-1,0 26,0-25,-24 24,24-24,0 25,0-25,-25 0,25-1,0 1,-25-50,50 25,-25-24,0-1,0 0,0-25,0 25,25-24,-1-1,1 25,-25-24,25 24,0 0,0 25,-25-25,25 25,-1 0,1 25,-25 0,0 0,0 0,0 24,0-24,0 0,0 0,0-1,0 1,0 0,0-50,25 0,-25 1,25-1,-25 0,25 0,-1 0,-24 1,25-1,-25 0,25 0,-25 0,25 50,-25 0,0 0,0 0,0 24,0-24,0 25,25-26,-25 1,0 0,24-25,-24 25,25-25,0 0,-25-25,25 25,0-25,-1 0,1 1,-25-1,25 0,0 0,0 0,-25 1,24-1,-24 0,0 0,0 0,0 50,0 0,0 0,0 0,0-1,-24 1,24 0,0 0,0 0,0-1,0 1,-25 0,25 0,-25-50</inkml:trace>
  <inkml:trace contextRef="#ctx0" brushRef="#br0" timeOffset="70307.7495">11658 3225,'25'0,"0"0,0 0,-1 0,-24 24,25-24,0 25</inkml:trace>
  <inkml:trace contextRef="#ctx0" brushRef="#br0" timeOffset="70627.8851">11931 3373,'0'25,"0"0,0 25,0-26,0 1,0 0,-25 0,25 0,0-1,0 1,0 0,0 0,0-50,25 25,-25-25,0 0,0 1,25-1,-25 0,0 0,25 0,-25-24,24 49,-24-25,25 25,-25 25,0 0,0-1,0 1,0 0,0 25,0-26,0 1,25 0,-25 0,0 0,25-25,0 0,-25 25,24-50</inkml:trace>
  <inkml:trace contextRef="#ctx0" brushRef="#br0" timeOffset="70979.4279">12477 3026,'-25'25,"25"0,0 0,0-1,0 26,0-25,0 24,0-24,0 0,0 0,0 0,0-1,0 1,25 0,-50-25,25 25,-25-25</inkml:trace>
  <inkml:trace contextRef="#ctx0" brushRef="#br0" timeOffset="71203.6785">12303 3448,'25'0,"0"0,0 0,-1 25,1-25,0 24,0 1,-25 0,25 0,-25 0,0-1,0 26,0-25,0 25,-25-26,25 1,0 0,0 0,0 0</inkml:trace>
  <inkml:trace contextRef="#ctx0" brushRef="#br0" timeOffset="71931.6891">12923 3324,'0'0,"0"25,0-1,0 26,0-25,0 24,0 1,0-25,-25 24,25-24,0 0,0 0,0-50,25 0,-25 0,0 1,25-26,-25 25,25-24,-25 24,25-25,-1 25,1 1,-25-1,25 0,0 50,-25 0,0 24,0-24,0 25,0-26,-25 26,25-25,0 0,0-1,0 1,0 0,25-50,-25 0,25 1,-25-26,24 25,1 0,-25-24,25 24,0-25,0 1,0 24,-25 0,24 0,1 1,-25 48,0 1,0 0,0 25,-25-1,25 1,0-25,0 24,25-24,-25 25,0-26,25 1,0 0,0-25,-1 0,-24-25,25 25,0-25,-25 1</inkml:trace>
  <inkml:trace contextRef="#ctx0" brushRef="#br0" timeOffset="72107.8297">13767 3423,'0'25,"0"0,0-1,0 1,0 0,0 0,0 0,0-1,0 1,0 0,0 0,-25 0</inkml:trace>
  <inkml:trace contextRef="#ctx0" brushRef="#br0" timeOffset="72567.5394">14039 3175,'0'25,"0"0,0-1,0 1,25 25,-25-25,0 24,0-24,0 0,0 24,0-24,0 0,0-50,0 0,0 1,25-1,-25 0,0 0,0-24,25-1,0 25,-25-24,24 24,1 0,-25 0,25 25,-25 25,0 0,0 24,0 1,0 0,0-1,-25-24,25 25,0-1,25-24,-25 0,0 0,25-1,0-24,-1 0,1-24,0-1,25 0,-25 0</inkml:trace>
  <inkml:trace contextRef="#ctx0" brushRef="#br0" timeOffset="73104.1899">14511 2902,'0'-25,"25"1,-1 24,1 0,0 0,0 0,-25 24,25-24,-1 25,1 0,-25 0,0 0,0-1,0 1,0 25,-25-25,25-1,-24 1,24 0,-25 0,25 0,0-1,25-24,-1 0,1 0,0 0,0 0,-25-24,25 24,-1 0,-24-25,25 0,-50 50,25 0,-24-25,24 24,0 1,0 0,0 0,0 0,0 24,0-24,24 0,-24 24,0-24,0 0,0 0,0 24,0-24,0 25,0-25,0 0,0-1,0 1,-24 0,24 0,0 0,-25-1,0 1,0-25,0 25,1-25</inkml:trace>
  <inkml:trace contextRef="#ctx0" brushRef="#br0" timeOffset="75759.2007">1538 5085,'-25'25,"25"0,0-1,-25 26,25-25,25 0,-25-1,0 1,0 0,0 0,25 0,0-25,-1-25,-24 0</inkml:trace>
  <inkml:trace contextRef="#ctx0" brushRef="#br0" timeOffset="76103.4578">1736 5011,'25'-25,"0"50,0-25,0 24,-25 1,0 0,0 0,-25 0,25-1,-25-24,25 25,-25 0,0-25,1 25,48-50,1 25,-25-25,25 25,0 0,0 0,-25 25,24-25,-24 25,0 0,0-1,-24 1,24 0,-25 0,0 0,0-25</inkml:trace>
  <inkml:trace contextRef="#ctx0" brushRef="#br0" timeOffset="76307.2037">1960 4936,'24'0,"-24"25,25 0,-25 0,25-1,0-24,-25 25,25 0,-25 0,24 0,-24-1,0 1,0 0,-24 25,24-26,0 1,-25 0,25 25,-25-26</inkml:trace>
  <inkml:trace contextRef="#ctx0" brushRef="#br0" timeOffset="81683.3858">3249 4787,'0'0,"-24"-25,-1 50,50-25,-1 0,1 0,0 0,0 25,0-50,24 25,-24 0,25 0,-1-25,-24 25,25 0,-26-24,1 24,25-25,-25 25,0 0,-25-25,-25 25,25 25,-25-25,0 0,0 0</inkml:trace>
  <inkml:trace contextRef="#ctx0" brushRef="#br0" timeOffset="81851.8308">3398 4589,'0'25,"0"-1,25 26,-25-25,0 24,25-24,-25 25,0-25,0 0,0-1,25-24,-25 25,24-50</inkml:trace>
  <inkml:trace contextRef="#ctx0" brushRef="#br0" timeOffset="82171.8043">3721 4539,'0'25,"0"0,0 0,0-1,-25 1,25 0,-25 0,25 0,-25 24,0-24,1 0,-1 25,0-26,-25 26,26-25,-26 0,25-1,-24 1,24 0,0-25,-25 25,26-25,48-25,1 25,0-25,25 25,-1-25,-24 1,25-1,-1 25,1-25,-1 25,-24-25,25 25,-25 0,0-25,-1 25,1 0,-50-24</inkml:trace>
  <inkml:trace contextRef="#ctx0" brushRef="#br0" timeOffset="82351.3696">3572 4787,'-25'0,"25"25,-25 0,25 0,0 24,-25-24,25 25,-24-1,-1-24,0 25,0-1,0 1,1 0,-1-26,-25 26,25-25,1 24,-1-24</inkml:trace>
  <inkml:trace contextRef="#ctx0" brushRef="#br0" timeOffset="82539.1195">3423 5135,'0'24,"25"1,-25 0,0 0,25 0,-25 24,0-24,0 25,0-26,24 1,-24 25,0-25,0-1,0 1,0-50,-24 1,24-1</inkml:trace>
  <inkml:trace contextRef="#ctx0" brushRef="#br0" timeOffset="82859.3575">3522 5234,'0'-25,"25"25,0-25,0 25,24 0,-24 0,0 0,0 0,0 0,-25 25,-25 0,0-25,25 25,-25-1,0 1,0 0,1 0,-1 0,0-1,0-24,25 25,-25-25,50 0,0 0,0 0,0 0,-1-25,1 25,0 0,0 0,0-24,0 24,-1 0,1 0,0 0,0-25,0 0</inkml:trace>
  <inkml:trace contextRef="#ctx0" brushRef="#br0" timeOffset="83139.7301">4440 4762,'0'0,"-25"0,0 25,25 25,-24 0,24-1,-25 26,0-1,0 0,0 1,1-26,24 26,-25-26,25 1,0-25,0 0,0-1,0-48,0-1,-25-50,25 26</inkml:trace>
  <inkml:trace contextRef="#ctx0" brushRef="#br0" timeOffset="83383.7737">4465 4663,'0'0,"0"-25,25 50,-25 0,0 0,24 0,-24-1,0 26,25 0,-25 24,0-24,25 24,-25-24,0 24,0-24,25 24,-25-24,0-1,0 1,25-25,-25 0,0-1,0 1,-25-25,25-25,-25 1,25-1</inkml:trace>
  <inkml:trace contextRef="#ctx0" brushRef="#br0" timeOffset="83531.6992">4316 5234,'25'0,"0"-25,-1 25,1 0,0-25,0 25,24 0,-24 0,0-25,0 25,0-24</inkml:trace>
  <inkml:trace contextRef="#ctx0" brushRef="#br0" timeOffset="83883.3765">4787 5209,'0'-25,"0"0,25 1,0-1,0 0,0 25,-1-25,1 25,0 0,0 0,0 25,-25 0,24 0,-24-1,0 1,25 0,0 0,0-25,0-25,-1 25,1-25,0 0,0 1,0 24,-1-25,1 0,0 25,-25-25,25 0,-25 1,25-1</inkml:trace>
  <inkml:trace contextRef="#ctx0" brushRef="#br0" timeOffset="84295.9661">5680 4738,'-25'-25,"25"50,0-1,-24 1,24 25,0 24,0 1,0-26,0 26,-25-1,25 1,0-26,0 26,0-51,0 26,0-25,25-50,-25 0,0-24,0-1,-25-49,25 49</inkml:trace>
  <inkml:trace contextRef="#ctx0" brushRef="#br0" timeOffset="84727.5987">5655 4787,'0'0,"0"-25,0 1,0-1,25 25,-25-25,25 25,0 25,0-25,-1 0,1 0,0 25,0-25,0 24,0 1,-1 0,-24 0,0 0,0 0,-24-1,-1 1,25 0,-25 0,0 0,-25-1,26 1,-1 0,0-25,25 25,-25-25,25-25,25 25,0-25,0 25,-1 0,26-25,-25 25,0 25,24-25,-24 0,0 25,0 0,-25 0,0-1,0 1,0 0,0 0,-25 0,0-1,0 1,1 0,-1 0,0 0,-25-1,25 1,1-25,24 25,-25-25,0 0,0-25,25 0</inkml:trace>
  <inkml:trace contextRef="#ctx0" brushRef="#br0" timeOffset="84867.7059">6276 5259,'0'24,"0"1,0 0,0 0,-25-25,25 25,0-1,0 1,-25 0</inkml:trace>
  <inkml:trace contextRef="#ctx0" brushRef="#br0" timeOffset="85179.841">6846 4688,'0'0,"-25"0,25-25,0 0,25 25,0 25,-25 0,25 25,-25-26,0 26,0 0,0-1,0 1,-25 0,25-1,0-24,0 25,0-26,0 1,0-50</inkml:trace>
  <inkml:trace contextRef="#ctx0" brushRef="#br0" timeOffset="85415.4671">6970 4762,'0'0,"0"-24,25-1,0 0,0 25,-1 0,1-25,0 25,0 0,-25 25,25-25,-25 25,0 0,24-1,-24 1,0 0,-24 25,24-1,0-24,0 25,-25-25,25-1,0 26,0-25,0 0,0-1,-25-24,25 25,-25-25,25-25</inkml:trace>
  <inkml:trace contextRef="#ctx0" brushRef="#br0" timeOffset="85639.5931">7045 4762,'0'-24,"0"48,24 1,-24 0,0 0,0 0,-24 24,24-24,0 0,-25 25,0-1,25 1,-25-25,0 24,1 1,-26-1,25-24,25 0,-25 0,0 0,1-25</inkml:trace>
  <inkml:trace contextRef="#ctx0" brushRef="#br0" timeOffset="85943.5009">6970 5060,'0'25,"25"-25,0 25,-25 0,25-1,-1 1,1 0,-25 0,25 0,0-25,0 0,-1 0,-24-25,25 0,0 0,-25-24,25 24,-25-25,25 1,-25 24,0 0,0-25,0 26,24 48,-24 1,0 0,0 0,0 0,0 24,0-24,0 0,0 0,0-1,0 1,0 0,0-50,0 0,25 1</inkml:trace>
  <inkml:trace contextRef="#ctx0" brushRef="#br0" timeOffset="86159.1439">7466 4638,'0'0,"0"-24,25 48,-25 1,0 25,0-25,0 24,0 1,0 0,25 24,-25-24,0 24,0-24,0-1,25 26,-25-26,0-24,0 25,-25-26,25 1,0 0,-25 0,0-50,0 0</inkml:trace>
  <inkml:trace contextRef="#ctx0" brushRef="#br0" timeOffset="86603.3288">8334 4738,'0'0,"-24"0,24 24,0 1,0 25,24 0,-24 24,0-24,0-1,0 1,0-1,0 1,0-25,0 0,0-1,0-48,0-1,0 0,0-25,25 26,-25-26,0 0,25 1,-25-26,25 26,-25 24,25-25,-25 25,24 25,1-24,-25 48,25-24,-25 25,25 0,0 0,-25 0,24 0,1-1,0 26,0-25,-25 0,25-25,-1 24,1-24</inkml:trace>
  <inkml:trace contextRef="#ctx0" brushRef="#br0" timeOffset="86923.821">8905 4887,'0'0,"-25"-25,0 0,25 0,-25 25,1-25,-1 25,0 0,25 25,-25 0,0 0,25 24,-24 26,24-26,-25 1,25-25,0 24,0-24,25 0,-25 0,24-25,1 0,-25-25,25 0,-25 0,25-24,0-1,-25 25,24-24,-24-1,25 25,-25-24,0 24,0 0,0 50,0 0,0 0,25 24,-25-24,0 25,0-26,25 26,-25-25,25 0,-25-1,24-24</inkml:trace>
  <inkml:trace contextRef="#ctx0" brushRef="#br0" timeOffset="87279.3896">9079 4812,'-25'0,"25"25,0 0,0 0,0-1,0 26,0 0,0-26,0 26,0 0,0-26,-25 1,25 0,25-25,-25-25,0 0,0 1,25-26,-25 0,24 26,1-26,-25 0,25 1,0 24,-25 0,25 0,-25 50,0 0,0 0,0 0,0-1,0 26,0 0,0-1,0-24,24 25,-24-26,25 1,0 0,0-25,0 0,-1 0,1-25,0 0,-25-24</inkml:trace>
  <inkml:trace contextRef="#ctx0" brushRef="#br0" timeOffset="87795.7623">9475 4564,'0'0,"0"-25,-24 0,24 50,24-25,-24 50,0-25,0 24,0 26,-24-26,24 26,0-1,-25-24,25-1,0 1,0-25,-25 0,25-1,0-48,25-26,-25 25,0-24,25-1,-25 25,24-24,-24-1,25 25,0 0,0 0,0 25,-1 0,1 0,0 25,-25 0,25 0,-25 0,-25 0,25-1,-25 1,0-25,1 25,-1-25,0 25,0 0,0-25,1 0,-1 0,25 24,25 1,-1 0,1 0,0 0,-25-1,25-24,0 25,-1-25,1 25,0-25,25 0,-26-25,1 25,0-25</inkml:trace>
  <inkml:trace contextRef="#ctx0" brushRef="#br0" timeOffset="88027.3672">10046 4614,'-25'-25,"0"25,25 25,-25-1,1 1,24 25,-25 24,25-24,0 24,0 1,0-26,25 26,-25-26,24 1,1-25,0 0,0-1,0-24,0 0,24 0,-24-24,25-1</inkml:trace>
  <inkml:trace contextRef="#ctx0" brushRef="#br0" timeOffset="88260.127">10443 4564,'0'0,"-25"0,25 25,0 0,-25 24,25 1,-25-1,25 1,-24 0,-1 24,0-24,0-1,0 1,25-25,0 0,-24-1,48-24,-24-24,0-26,25 25</inkml:trace>
  <inkml:trace contextRef="#ctx0" brushRef="#br0" timeOffset="88472.549">10443 4564,'0'0,"0"25,25-25,-25 25,0-1,24 26,-24-25,25 24,-25 26,0-25,25-1,-25 1,0-1,0 1,25-25,-25 24,0-24,0 0,0 0,0 0,-25-25,25-25,-25 25,0-25</inkml:trace>
  <inkml:trace contextRef="#ctx0" brushRef="#br0" timeOffset="88616.4604">10294 4986,'25'0,"0"0,-1 0,1-25,0 25,0 0,24 0,-49-25,25 25,0-25</inkml:trace>
  <inkml:trace contextRef="#ctx0" brushRef="#br0" timeOffset="88843.5151">10666 4539,'25'0,"0"25,-1-25,1 50,0-26,0 1,0 25,-25-1,24 1,-24 0,25-1,-25 1,0 0,0-1,0 1,-25-1,25 1,-24-25,-1 24,25 1,-25-25,-25 0,26-1</inkml:trace>
  <inkml:trace contextRef="#ctx0" brushRef="#br0" timeOffset="89131.5662">11212 4762,'0'-24,"25"24,-1 0,1 0,0 0,25 0,-26 0,1 0,0 0,0 0,0 0,-1 0,-48 24,-1-24</inkml:trace>
  <inkml:trace contextRef="#ctx0" brushRef="#br0" timeOffset="89291.3664">11137 4986,'-25'0,"50"-25,0 25,25 0,-25 0,-1 0,26 0,0 0,-1 0,1 0,-25 0,24 0,-24-25,25 25,-26-25</inkml:trace>
  <inkml:trace contextRef="#ctx0" brushRef="#br0" timeOffset="89635.3702">11807 4663,'0'0,"0"25,0 0,0 0,0-1,0 51,0-25,0-1,0 1,0-1,0 1,0 0,0-1,0-24,0-50,0 0,0 1,0-1,0-25,0 1,25 24,-25-25,0 1,0-1,0 25,25 0,-25 0,0 1,24 24,1 0,0 0,0 0,-25 24,25-24,-1 25,1 0,0 0,0-25,0 25,-1 0,1-25,-25 24,25-24,0 0,25 0</inkml:trace>
  <inkml:trace contextRef="#ctx0" brushRef="#br0" timeOffset="89983.4135">12427 4787,'0'0,"0"-25,-25 25,25-24,0-1,-24 25,24-25,-25 0,0 25,0-25,0 50,1 25,-1-25,0 24,25 1,-25 0,25-1,0 1,0-25,0-1,25 1,-25 0,25-25,-25-25,25 0,-25 1,24-1,1-25,-25 25,25 1,0-26,-25 25,0 0,25-24,-25 24,0 50,0-1,0 1,0 0,0 25,0-25,24 24,-24-24,0 0,0 24,25-49,-25 25,25-25,-25-25</inkml:trace>
  <inkml:trace contextRef="#ctx0" brushRef="#br0" timeOffset="90335.7758">12601 4713,'-25'25,"25"24,0-24,0 0,0 25,-25-1,25 1,0-25,-25-1,25 1,0 0,25 0,-25-50,0 0,0 0,25-24,-25 24,25-25,0 26,-25-26,24 25,1-25,-25 26,25 24,0 24,-25 1,0 0,0 0,0 25,-25-1,25-24,0 25,25-26,-25 1,25 0,-25 0,24-25,1 0,0 0,0-25,0 0,24 0,-24-24</inkml:trace>
  <inkml:trace contextRef="#ctx0" brushRef="#br0" timeOffset="90847.8193">13022 4465,'0'0,"0"-25,0 50,0 0,0 24,0 1,0 24,0-24,0 24,0 1,0-26,0 26,-24-26,24 1,0-25,0 0,0-1,0-48,0-1,24-25,-24 25,0-24,0 24,25-25,-25 1,25-1,0 25,0-24,-1 24,1 25,-25-25,25 25,0 25,0-25,-25 25,25-1,-50 1,25 0,0 0,-25-25,25 25,-25 0,0-1,0 1,1-25,-1 25,0-25,0 0,0-25,50 25,-25 25,25 0,0-25,-25 25,25-1,-1-24,1 25,0 0,0-25,25 0,-26 0,1-25,0 25,25-25,-26 1,1-1</inkml:trace>
  <inkml:trace contextRef="#ctx0" brushRef="#br0" timeOffset="91059.2864">13543 4564,'0'0,"0"-25,-24 25,24-25,-25 50,25 0,0 0,-25 24,25 1,0 0,-25 24,25-24,0-1,0 1,25 0,-25-26,25 1,0 0,-1 0,1-25,0 0,25 0,-26-25,26 0,-25 0,0-24</inkml:trace>
  <inkml:trace contextRef="#ctx0" brushRef="#br0" timeOffset="91292.0783">13791 4465,'0'0,"0"25,0-1,25 26,-25-25,0 49,0-24,0-1,0 1,0 25,0-26,0 1,0-1,0-24,0 0,0 0,0 0,0-50,0 0,0 0,0-24,25 24,-25-25</inkml:trace>
  <inkml:trace contextRef="#ctx0" brushRef="#br0" timeOffset="91643.7383">13891 4638,'0'0,"0"-24,0-26,24 25,-24 0,25 1,0 24,0 0,0 0,-25 24,24-24,-24 25,25 0,-25 0,0 0,0-1,-25 1,1 0,-1 0,25 0,-25-1,0-24,0 25,1-25,-1 0,50-25,-1 25,1 0,25-24,-25 48,-1-24,1 25,0 0,-25 0,0 0,0 0,0-1,-25 1,25 0,-25 0,1 0,-1-25,0 24,0 1,0-25,1 25,-1-25,0 0,0-25,25 0</inkml:trace>
  <inkml:trace contextRef="#ctx0" brushRef="#br0" timeOffset="91863.1144">14139 4291,'24'0,"1"0,-25 25,25 0,0 0,0-1,-1 26,1 0,-25-26,25 26,0 0,0-1,-25 1,0-1,0 1,0 0,-25-1,0 1,0 24,0-24,-24 0,24-1,-25 1,1-25,-1 24</inkml:trace>
  <inkml:trace contextRef="#ctx0" brushRef="#br0" timeOffset="92655.3675">1488 6350,'0'0,"-25"25,25 0,-24-1,24 1,0 0,0 25,0-26,0 1,24 25,-24-25,0 24,25-24,-25 0,25 0,0-25,0 0,-1 0,1-25</inkml:trace>
  <inkml:trace contextRef="#ctx0" brushRef="#br0" timeOffset="92943.9679">1811 6325,'0'25,"-25"0,25 0,-25-1,0 1,25 0,-24-25,24 50,-25-26,0 1,25 0,-25 0,50-25,0 0,0-25,-1 25,1 0,25 0,-25-25,-1 25,1 0,0 0,0 0,0 0,-50-25,25 1</inkml:trace>
  <inkml:trace contextRef="#ctx0" brushRef="#br0" timeOffset="93099.6081">1811 6375,'0'0,"0"-25,0 50,0 0,0-1,0 1,25 0,-25 25,0-26,0 1,0 0,0 0,0 0,0-1,0-48</inkml:trace>
  <inkml:trace contextRef="#ctx0" brushRef="#br0" timeOffset="93280.1479">1984 6276,'0'24,"25"-24,-25 25,25 0,-25 0,25 0,-25-1,25 1,-25 25,24-25,-24-1,0 26,0 0,-24-26,24 26,-25 0,0-50,-25 24,26 26</inkml:trace>
  <inkml:trace contextRef="#ctx0" brushRef="#br0" timeOffset="94564.2524">3696 6424,'0'0,"-25"-24,25-1,0 0,0-25,0 26,0-1,25 50,-25 24,0-24,25 49,-25-24,0 24,25-24,-25 0,0-1,0 1,0-25,0-1,0-48,0-1,0 0,0 0,0-24,0-1,0 25,0-24,0-1,0 25,0-24,0 24,0 0,24 0,1 25,0 0,0 0,0 25,-1-25,1 25,0 0,0-1,0 1,-1 0,1-25,0 25,0 0,0-25,24 0</inkml:trace>
  <inkml:trace contextRef="#ctx0" brushRef="#br0" timeOffset="94887.8238">4316 6375,'0'0,"-25"0,25-25,-25 25,1-25,-1 25,0 0,0 0,0 25,25 0,-24 0,-1 24,25-24,0 25,-25-1,25 1,25-1,-25-24,0 0,0 0,25 0,-1-25,-24-25,25 0,-25 0,25-24,0 24,-25-25,25 1,-25 24,0-25,24 25,-24 1,0-1,0 50,0-1,0 26,0-25,0 0,25-1,-25 1,0 0,25 0,0-25</inkml:trace>
  <inkml:trace contextRef="#ctx0" brushRef="#br0" timeOffset="95240.2043">4490 6276,'0'24,"0"1,0 0,0 0,0 24,0-24,0 25,0-1,0-24,0 25,0-25,0 24,0-24,0-50,0 0,24 1,-24-26,0 25,25-24,-25-1,0 25,25-24,-25 24,25 0,0 0,-1 50,-24 0,0 0,0-1,0 1,0 25,0-25,0 24,0-24,25 0,-25 0,25-1,0-24,0 0,-1-24,1-26,0 25</inkml:trace>
  <inkml:trace contextRef="#ctx0" brushRef="#br0" timeOffset="95755.788">5011 6003,'-25'-25,"25"50,0 0,0 24,0-24,0 49,0-24,0 24,-25 1,25-26,0 26,0-26,0 26,-25-50,25 24,0-24,0-50,0 0,0 1,0-26,0 25,25-24,-25-1,0 25,25-24,-25-1,25 25,-25 0,24 25,1 0,0 0,0 0,-25 25,25-25,-1 25,-24 0,0 0,25-25,-25 24,-25 1,25 0,-24-25,24 25,-25-25,0 25,0-25,0 24,1-24,-1 0,0 0,0 0,50 0,0 25,0-25,-1 25,1 0,0 0,0-1,24-24,-24 25,0-25,0-25,0 25,-1-24,26-26,-25 25,24-24</inkml:trace>
  <inkml:trace contextRef="#ctx0" brushRef="#br0" timeOffset="95935.293">5507 6152,'-25'-25,"0"25,0 0,0 25,25-1,0 1,-24 25,24-1,0 26,0-26,0 26,0-26,0 26,24-26,-24 1,25 0,-25-26,25 1,0-25,24 25,-24-50,0 25,0-25</inkml:trace>
  <inkml:trace contextRef="#ctx0" brushRef="#br0" timeOffset="96187.1614">5953 6127,'0'0,"0"-25,-25 50,25 0,0-1,-24 26,24 24,-25 1,0-1,0 1,0-26,0 26,1-26,24 26,-25-51,25 1,0 0,25-50,-25-24,0 24,24-25</inkml:trace>
  <inkml:trace contextRef="#ctx0" brushRef="#br0" timeOffset="96427.2485">5978 6052,'-25'0,"50"0,-25 25,25 0,-25 0,25 24,-25 1,24 0,-24-1,25 26,-25-26,25 1,-25 24,25-24,-25-1,25 1,-25 0,0-26,24 1,-24 0,-24-50,-1 25,25-25,-25 1</inkml:trace>
  <inkml:trace contextRef="#ctx0" brushRef="#br0" timeOffset="96583.1622">5854 6524,'0'0,"-25"0,50 0,0 0,0 0,24 0,-24 0,25-25,-26 25,26 0,-25-25,0 25,-1-25,1 0</inkml:trace>
  <inkml:trace contextRef="#ctx0" brushRef="#br0" timeOffset="96783.8677">6276 6052,'24'0,"1"25,0 0,0 0,0 0,-1-1,26 26,-25 0,0-1,-25 1,24-1,-24 1,25 0,-25 24,-25-24,25-1,-24 26,-26-100,25 74</inkml:trace>
  <inkml:trace contextRef="#ctx0" brushRef="#br0" timeOffset="97128.0667">7020 6325,'25'0,"-1"0,26 25,-25-25,0 0,-1 0,26 0,-25 0,0 0,-1 0,1-25,0 25,-50 0</inkml:trace>
  <inkml:trace contextRef="#ctx0" brushRef="#br0" timeOffset="97291.9651">7045 6449,'-25'0,"50"0,-1 0,1 0,0 0,0 0,24 0,-24 0,25 0,-25 0,24 0,-24 25,0-25,0 0,-1 0,-24-25,25 25</inkml:trace>
  <inkml:trace contextRef="#ctx0" brushRef="#br0" timeOffset="97647.2236">7764 6127,'0'25,"0"-1,0 1,0 0,0 25,0-1,0 1,0-25,0 24,0 1,0-1,0-24,0 0,0 0,0 0,0-50,0 0,0 0,0-24,0-1,0 25,0-24,25-1,-25 0,0 1,0 24,24-25,-24 26,25 24,0 0,0 0,0 24,-1 1,1 0,0 0,0 0,0-25,0 24,-25 1,24-25,1 25,0-25,0 0,-25-25,25 25</inkml:trace>
  <inkml:trace contextRef="#ctx0" brushRef="#br0" timeOffset="97979.2438">8310 6251,'-25'-25,"50"50,-50-75,0 25,0 25,25-24,-25 24,1 0,-1 0,0 24,0 1,0 25,1-25,-1 24,25 1,0-1,0 1,0-25,0 0,0-1,0 1,25-25,-1 0,1-25,-25 1,25-1,0 0,0-25,-25 1,24 24,-24 0,0 0,25-24,-25 24,0 0,25 50,-25 0,0 0,25-1,-25 1,0 25,25-25,-25-1,24 1,-24 0,25-25,-25 25,25-25,-25-50,0 25</inkml:trace>
  <inkml:trace contextRef="#ctx0" brushRef="#br0" timeOffset="98319.3611">8508 6127,'0'25,"0"-1,0 1,0 25,0-25,0 24,-25-24,25 25,0-1,0-24,0 0,0 0,0-1,25-24,-25-24,0-1,0-25,25 25,-25-24,25 24,-1-25,1 1,-25 24,25 0,-25 0,25 25,-25 25,0 0,0 0,0 0,0-1,25 26,-25 0,0-26,0 1,0 0,24 0,-24 0,25-25,0 0,0-25,0 0,-1 0,1 0</inkml:trace>
  <inkml:trace contextRef="#ctx0" brushRef="#br0" timeOffset="98835.9614">8979 5879,'0'0,"-25"-25,25 50,0 0,0-1,0 26,0 0,0 24,0-24,-24 24,24-24,0 24,0-24,0-1,-25 1,25-1,0-24,0 0,-25-50,50 0,-25-24,0 24,25-25,-25 1,24-1,-24 25,25-24,-25 24,25 0,0 0,0 25,-25-24,25 48,-1-24,1 25,-25 0,25 0,-25 0,-25-1,25 1,-25 0,1 0,-1-25,0 25,0-25,25 24,-25-24,0 0,1 0,-1-24,50 48,-1-24,1 25,-25 0,25-25,0 25,0 0,24-25,-24 24,0-24,0 0,24 0,-24-24,25-1,-25 0,-1 0</inkml:trace>
  <inkml:trace contextRef="#ctx0" brushRef="#br0" timeOffset="99035.5749">9500 5879,'0'0,"-25"0,1 0,24 25,-25-1,25 1,-25 25,25 24,-25-24,25 24,0-24,25 24,-25-24,25-1,-25 1,25 0,-1-26,1 1,0 0,0 0,24-25,-24-25,25 0,-25 0,24 1</inkml:trace>
  <inkml:trace contextRef="#ctx0" brushRef="#br0" timeOffset="99291.5746">9996 5928,'0'-24,"-25"24,25 24,0 1,-24 0,24 25,-25-1,0 1,0-1,0 26,1-26,-1 26,0-26,0-24,25 25,0-25,-25-1,50-24,-25-24,25-1,-25-25,0 25</inkml:trace>
  <inkml:trace contextRef="#ctx0" brushRef="#br0" timeOffset="99511.3862">9947 5928,'0'-24,"24"24,1 0,-25 24,0 1,25 25,-25-1,25 1,-25 0,25-1,-25 1,25-1,-25 1,24 0,-24-1,0-24,0 0,25 0,-25-1,0 1,-25 0,1-25,24-25,-25 25,0-25,0 25</inkml:trace>
  <inkml:trace contextRef="#ctx0" brushRef="#br0" timeOffset="99659.3785">9823 6375,'0'-25,"24"25,1 0,0 0,0 0,0 0,24 0,-24 0,25-25,-25 25,-1-25,1 1,-50-26,50 25,-25 0</inkml:trace>
  <inkml:trace contextRef="#ctx0" brushRef="#br0" timeOffset="99848.1379">10220 5879,'24'0,"1"0,0 0,0 0,0 25,-1-25,1 0,0 0,0 0,0 0,-1 0,-73 0</inkml:trace>
  <inkml:trace contextRef="#ctx0" brushRef="#br0" timeOffset="99996.2146">10418 5904,'0'0,"-25"0,25 24,-25-24,25 25,0 0,0 0,0 24,0-24,0 25,0-25,0-1,0 26,0-25,0 0,0-1,0-48</inkml:trace>
  <inkml:trace contextRef="#ctx0" brushRef="#br0" timeOffset="100259.648">10641 5779,'25'25,"0"0,-25 0,25 0,-1 0,1 24,-25 1,25-1,0 1,-25 0,0-1,25 1,-25-1,-25 1,25 0,-25-1,0 1,25-25,-25 24,1 1,-26-25,25 24,-24-49</inkml:trace>
  <inkml:trace contextRef="#ctx0" brushRef="#br0" timeOffset="103779.3863">1513 7739,'-25'0,"0"25,25 0,0-1,0 1,0 25,-24-1,24-24,0 25,0 0,24-1,-24-24,0 0,0 0,25-1,0-24,-25-24,25-1</inkml:trace>
  <inkml:trace contextRef="#ctx0" brushRef="#br0" timeOffset="104063.3449">1687 7789,'-25'0,"25"24,0 1,0 0,0 0,0 0,0-1,0 1,0 0,0 0,25 0,-25 0,25-1,-1-24,-24 25,-24 0,24 0,-25-25,0 25,25-1,-25-24,25 25,-25-25,0 0,1-25</inkml:trace>
  <inkml:trace contextRef="#ctx0" brushRef="#br0" timeOffset="104175.3618">1687 7863,'25'0,"-1"0,1 0,0-25,0 25,0-25</inkml:trace>
  <inkml:trace contextRef="#ctx0" brushRef="#br0" timeOffset="104399.6665">1860 7714,'25'25,"0"0,-25 0,25-1,0 1,-25 0,24 0,1 0,-25-1,25 1,-25 0,0 0,0 0,0 0,0-1,-25 1,25 0,-25 0,1 0,-1-1,0 1</inkml:trace>
  <inkml:trace contextRef="#ctx0" brushRef="#br0" timeOffset="109575.5141">2778 7615,'25'0,"0"0,0 0,24 0,1 0,-1 0,-24 0,25 0,-1 0,1-25,0 25,-26 0,26 0,-25-25,0 25,-1-24,-48 24,-26-25,25 50,0-25</inkml:trace>
  <inkml:trace contextRef="#ctx0" brushRef="#br0" timeOffset="109747.3442">2927 7441,'0'25,"0"25,25-25,-25 24,0 1,0-1,25 1,-25-25,0 24,0-24,0 0,24 0,-24 0,25-50,-25 0,25-25</inkml:trace>
  <inkml:trace contextRef="#ctx0" brushRef="#br0" timeOffset="110059.417">3274 7417,'0'24,"0"1,-25 0,25 0,0 0,0 24,-24-24,-1 25,25-26,-25 1,0 25,0-25,1 24,-26-24,25 25,-24-26,24 1,-25 0,25 0,-24 0,24-25,0 0,0 0,50-25,0 0,0 25,24-25,1 25,0-25,-26 25,26 0,0 0,-1 0,1 0,-25 0,24 0,-24 0,0 0,0-24,-50-1</inkml:trace>
  <inkml:trace contextRef="#ctx0" brushRef="#br0" timeOffset="110260.205">3101 7714,'-25'25,"25"0,0 0,-25 24,25 1,-25-1,0 1,25 0,-24-1,-1 1,0 0,0-1,0 1,1-25,-1 24,0-24,0 0,25-50,0 0</inkml:trace>
  <inkml:trace contextRef="#ctx0" brushRef="#br0" timeOffset="110695.7404">2952 8037,'25'25,"-25"-1,0 1,24 0,-24 25,25-26,-25 26,0 0,25-1,-25-24,0 0,0 24,0-24,0 0,0-50,0 0,0 1,0-26,0 25,0 0,0-24,0 24,25 0,-25 0,25 1,-1 24,-24-25,25 25,0 0,0 0,0 25,-1-25,1 0,0 0,-25 24,25-24,-25 25,-25 0,0 0,0 0,1-25,-1 24,0 1,0 0,-24-25,24 25,0-25,50 0,0 0,-1 0,1 0,25 0,-25-25,24 25,-24-25,25 25,-26 0,26-25,-25 1,24 24,-24-25</inkml:trace>
  <inkml:trace contextRef="#ctx0" brushRef="#br0" timeOffset="110963.9277">3894 7615,'0'25,"0"0,0 24,0 1,0-1,0 26,25-1,-25 1,0-1,0 1,25-1,-25 0,0-24,0 24,0-49,0 25,0-75,0 0,0-24,0 24,0-25,0 1,0-1</inkml:trace>
  <inkml:trace contextRef="#ctx0" brushRef="#br0" timeOffset="111215.2261">3894 7813,'0'0,"0"-49,0 24,0-25,0 26,0-1,0 0,25 25,-25-25,25 25,0 0,0 0,-1 0,1 25,0-25,0 25,0 0,-1 24,1-24,0 0,-25 0,0-1,0 1,0 0,0 0,0 0,-25-1,0 1,25 0,-24-25,-1 25,-25 0,25 0,1-1,-26-24,25 25,0-25,1 0,-51-49,75 24,-25 0</inkml:trace>
  <inkml:trace contextRef="#ctx0" brushRef="#br0" timeOffset="111359.3332">4316 7987,'0'25,"25"0,-25 0,25-25,-25 24,0 1,24 0,-73-50,24 25</inkml:trace>
  <inkml:trace contextRef="#ctx0" brushRef="#br0" timeOffset="111820.0954">5011 7640,'0'0,"0"-25,-25 25,25-25,-25 50,25 25,-25-26,25 51,-25-1,25 1,0-26,0 1,0 0,25-1,-25-24,25 25,0-26,0-24,-1-24,1-1,0 0,25 0,-26-24,1 24,-25-25,25 25,0-24,-25 24,0-25,0 25,0-24,0 24,0-25,-25 26,0-1,25 0,-25 0,1 25,-1-25,0 25,0 0,0 25,1-25,-1 25,0 25,0-26,25 1,-25 0</inkml:trace>
  <inkml:trace contextRef="#ctx0" brushRef="#br0" timeOffset="111999.5324">5110 7888,'0'25,"25"-25,-1 24,1 1,0 0,0 0,0 0,-1-25,1 25,25-1,-25 1,-1-25,1 25,0-25,-25 25,25-25,-50 0</inkml:trace>
  <inkml:trace contextRef="#ctx0" brushRef="#br0" timeOffset="113316.272">5779 7565,'25'0,"0"0,0 0,25 0,-1 0,1 0,-1 0,1-24,0 24,-1-25,1 25,-1-25,1 25,-25-25,0 25,24-25,-24 25,0 0,-50 0,0 25,0-25,1 25,-1-25,25 25,-25-25</inkml:trace>
  <inkml:trace contextRef="#ctx0" brushRef="#br0" timeOffset="113559.3725">6003 7640,'-25'0,"25"25,25-1,-25 1,0 0,0 25,0-26,0 1,0 0,0 0,0 0,-25-1,25 1</inkml:trace>
  <inkml:trace contextRef="#ctx0" brushRef="#br0" timeOffset="113959.2181">6077 7714,'0'-25,"25"25,0 0,-25 25,25 0,-25 0,0 24,0-24,0 0,0 0,0 0,-25-1,25 1,0-50,25 25,-25-49,24 24,1 0,-25-24,25-1,0 25,0-24,-25 24,24 0,-24 0,25 25,-25 25,0 25,0-26,0 26,0 0,0 24,25-24,-25-1,0 1,0 0,0-1,0-24,0 25,0-1,-25-24,25 25,-25-26,1 1,-1-25,0 0,25-25,-25 25,25-24,-25-26,25 25</inkml:trace>
  <inkml:trace contextRef="#ctx0" brushRef="#br0" timeOffset="114196.1151">6772 7218,'24'25,"-24"0,0 0,25-1,0 1,-25 0,25-25,0 0,0-25,-1 0</inkml:trace>
  <inkml:trace contextRef="#ctx0" brushRef="#br0" timeOffset="114675.0223">7020 7169,'0'0,"-25"0,25 24,-25 1,25 0,-25 0,1 0,-1-1,0 1,0 25,0-25,0-1,1 1,-1 0,0-25,0 25,50-50,0 25,0-25,-1 25,1-25,0 25,0-24,0 24,0 0,-1 24,-24 1,-24 0,24 0,-25 0,0-1,0 26,0-25,0 24,1-24,-1 0,0 25,0-26,25 1,25-25,-25-25,25 25,0-24,-1-1,1 0,0 0,0 0,25 1,-26-1,1 0,0 0,0 25,-25 25,25-25,-25 25,0 0,0-1,0 1,0 0,0 25,-25-26,25 1,0 0,0 0,-25-50</inkml:trace>
  <inkml:trace contextRef="#ctx0" brushRef="#br0" timeOffset="114839.1873">6921 7541,'-25'0,"25"24,0 1,0 0,0 0,0 0,0 24,0 1,0-1,0 1,0-25,0 24,-25-24,25 25,0-25,-25-25,25 25,-25-25</inkml:trace>
  <inkml:trace contextRef="#ctx0" brushRef="#br0" timeOffset="115031.2041">6524 7739,'24'25,"1"-25,-25 25,25-1,0 1,0-25,-1 50,-24-25,25-1,0-24,-25 25,25 0,-25 0,0 0,-25-25,0 25,0-25</inkml:trace>
  <inkml:trace contextRef="#ctx0" brushRef="#br0" timeOffset="115171.4535">6424 8086,'0'0,"25"25,0 0,0-25,0 25,24 0,1-1,-1 1,1-25,0 25,-1 0,26-25,-26 25,26-25,-26-25,-24-25,50 25</inkml:trace>
  <inkml:trace contextRef="#ctx0" brushRef="#br0" timeOffset="115476.0471">7342 7441,'0'25,"25"0,0 0,-25 0,0-1,25 1,-25 0,24-25,1 0,0-25,-25 0,25 25,0-24,-1-1,1 0,0 25,0-25,0 25,-25-25,0 50,-25 0,0 0</inkml:trace>
  <inkml:trace contextRef="#ctx0" brushRef="#br0" timeOffset="115635.9206">7317 7813,'0'0,"-24"25,48-25,1 0,0-25,0 25,0-24,-1 24,26-25,-25 0,0 25,24-25,-24 25,-25-25,25 25,-25-24,0-1</inkml:trace>
  <inkml:trace contextRef="#ctx0" brushRef="#br0" timeOffset="115795.3328">7516 7541,'-25'0,"25"24,0 1,0 0,0 25,0-1,0 1,0-1,0 1,-25-25,25 24,-25 1,25 0,-24-25,-1 24,25-24,-25 0,25 0,-25-25,0 0</inkml:trace>
  <inkml:trace contextRef="#ctx0" brushRef="#br0" timeOffset="115940.2073">7491 7913,'0'0,"0"24,25-24,0 25,-1 0,1 0,0 0,0 0,0-1,-25 1,24-25,1 25,0-25,-25-25</inkml:trace>
  <inkml:trace contextRef="#ctx0" brushRef="#br0" timeOffset="116130.8426">7813 7466,'25'25,"0"-50,0 25,0 0,-1 25,1-25,0 0,0 0,0 0,-50 25</inkml:trace>
  <inkml:trace contextRef="#ctx0" brushRef="#br0" timeOffset="116435.513">7789 7689,'24'0,"1"0,0 0,0 0,0 0,-1 0,1 0,0 0,0 0,0 0,-25 25,25-25,-25 25,-25-25,25 25,-25 0,0-1,0 1,0-25,1 25,-1 0,-25 0,25-25,1 24,-1-24,50 0,-1 0,1-24,0 24,0 0,0 0,24-25,-24 25,0 0,0-25,0 25,-1-25</inkml:trace>
  <inkml:trace contextRef="#ctx0" brushRef="#br0" timeOffset="116744.2944">7764 7640,'0'-25,"25"50,-25 0,0 24,0-24,0 25,24 24,-48-24,24-1,0 1,0 0,-25-1,25-24,0 25,0-26,25-24,-1-24,1 24,0-25,0 25,0-25,-1 25,1-25,25 25,-25 0,0-25,-1 25,1-24,0 24,0-25,0 0,-1 0,1 0,-25 0,25 1</inkml:trace>
  <inkml:trace contextRef="#ctx0" brushRef="#br0" timeOffset="117191.8087">8334 7565,'0'-24,"0"-1,0 74,0-123,25 49,0 25,0 0,0 25,-25 0,24 0,1-1,-25 1,25-25,0 0,0 25,-1-25,1 0,0 0,0 25,-50 0,0-1,0 1,1-25,-1 25,0 0,0-25,0 25,1-25,-1 0,0 0,0-25,25 0,0 0,0 0,0 1,0-1,0 0,25 25,-25 25,0 24,25-24,-25 25,0-25,0 24,0 1,0-1,0 1,25-25,-25 25,0-26,0 1,0 0,0-50,0 0</inkml:trace>
  <inkml:trace contextRef="#ctx0" brushRef="#br0" timeOffset="117975.3381">8582 7491,'25'-25,"25"0,-25 1,24 24,-24-25,25 25,-26-25,1 25,25 0,-25-25,-1 25,1 0,0-25,-50 1,0-1,1 25,-1 0,0 0,-25 0,26 0,-1 0,25 25,0-1,0 1,0 0,0 25,0-1,0-24,0 25,-25-1,25 1,0-1,0-24,-25 0,25 0,0 0,25-25,0-25,0 25,-1-25,1 0,25 0,-25 25,-1-24,1-1,0 25,0-25,0 25,-25-25,-25 25,0-25,0 25,0 0,25-24,-24 24,24-25,-25 25,25-25,0 0,-25 25,50 0,-25 25,0 0,0 0,0 24,0-24,25 25,-25 24,0-24,0-1,-25 26,25-26,0 1,0 0,0-1,0 1,0-25,0-1,0 1,-25-50,0 25,25-24,-25 24,1-25,24 0,-25 0,0 0,0 1,0 24,1-25,-1 0,0 25,0 0,50-25,0 25,0 0,24-25,-24 25,25 0,-26-25,26 25,0-24,-26 24,1 0,0 0,0 0,0-25,-25 0</inkml:trace>
  <inkml:trace contextRef="#ctx0" brushRef="#br0" timeOffset="118135.6844">9252 7863,'25'0,"0"25,-25 0,25-1,-1 1,-24 0,0 0,0 0,0 0,0-1,0 26,-24-25,24 0,-25-1,0-24</inkml:trace>
  <inkml:trace contextRef="#ctx0" brushRef="#br0" timeOffset="118459.5542">9723 7342,'25'-25,"-25"50,25 25,-25-25,25 24,-25 1,0-1,0 1,0 0,0-1,0-24,0 25,25-26,-25 1,0 0,-50-50,50 0</inkml:trace>
  <inkml:trace contextRef="#ctx0" brushRef="#br0" timeOffset="118695.2224">9823 7466,'0'0,"24"-25,-24 1,25 24,0-25,0 25,0 0,-1 0,1 0,-25 25,25-25,-25 24,0 1,0 0,0 0,0 0,0-1,0 1,0 0,0 25,0-26,-25 1,25 0,0 0,0 0,0-1,0 1,-25-25</inkml:trace>
  <inkml:trace contextRef="#ctx0" brushRef="#br0" timeOffset="118919.3135">9922 7441,'0'-24,"0"48,25-24,-25 25,0 25,0-25,0 24,-25-24,25 25,0-1,-25 1,25-25,-25 24,0 1,25-25,-24-1,-1 1,25 0,-25-25</inkml:trace>
  <inkml:trace contextRef="#ctx0" brushRef="#br0" timeOffset="119183.2659">9823 7813,'0'0,"24"0,1 25,0 0,0-25,-25 25,25 0,-1-1,1-24,0 25,0-25,0 0,0 0,-25-25,24 1,-24-1,25 0,-25-25,25 26,-25-26,0 25,0 0,0 1,25 24,-25 24,0 26,0-25,0 24,0-24,0 25,0-25,0-1,0 1,25-50,-25 1,0-26</inkml:trace>
  <inkml:trace contextRef="#ctx0" brushRef="#br0" timeOffset="119416.1236">10344 7441,'0'0,"0"-24,0-1,24 0,-24 0,0 50,25 0,-25 0,0 24,0 1,0-1,0 26,0-26,0 26,0-1,0 1,25-1,-25 1,0-26,0 1,0-1,0-24,0 0,-25 0,0-25,1-25,-1 0,0 25</inkml:trace>
  <inkml:trace contextRef="#ctx0" brushRef="#br0" timeOffset="122147.6072">12750 7293,'0'-25,"-25"25,25 25,-25-1,25 26,-25 0,0-1,25 1,-24-1,-1 1,0 0,25-1,-25 1,0-25,25 24,-24-24,24 0,0 0,0-1,0 1,-25-25,50 0,-25-25,0-24,24 24</inkml:trace>
  <inkml:trace contextRef="#ctx0" brushRef="#br0" timeOffset="122415.0532">12725 7243,'0'0,"0"-25,25 25,-25 25,0 0,0 0,24-1,-24 1,25 25,-25-1,25 1,0 0,-25-1,25 1,-1-1,-24 26,0-50,25 24,-25 1,0-25,0-1,0 1,0 0,0-50,-25 25,25-25,-24 1</inkml:trace>
  <inkml:trace contextRef="#ctx0" brushRef="#br0" timeOffset="122611.4178">12576 7640,'0'25,"25"-25,0 0,-25-25,24 25,1 0,25 0,-25 0,-1 0,1 0,0 0,0 0,0 0,-1 0</inkml:trace>
  <inkml:trace contextRef="#ctx0" brushRef="#br0" timeOffset="124067.4961">16297 7243,'-25'-25,"25"50,0 0,0 0,0 24,0 26,0-1,0-24,0 24,0-24,0-1,0 26,0-26,0 1,0-1,0-24,0 0,0 0,25-25,-25-25,0 0,-25-24,25 24,-25-25</inkml:trace>
  <inkml:trace contextRef="#ctx0" brushRef="#br0" timeOffset="124316.0254">16222 7342,'0'-25,"0"1,0-1,25 25,-25-25,25 25,0 0,24 0,-24 0,0 0,0 25,0-25,-1 25,1-1,-25 1,25 25,-25-25,0-1,0 26,-25-25,25 0,-25-1,1 1,-1-25,0 25,0 0,0-25,0 25,1-25,-1 24,0-48,0 24,25-25</inkml:trace>
  <inkml:trace contextRef="#ctx0" brushRef="#br0" timeOffset="124691.837">16867 7144,'-25'0,"25"25,-24-1,24 26,-25 0,0-1,0 1,25-1,-25 26,1-26,-1 26,25-26,-25 1,0 0,25-26,0 26,-25-50,25 25,25 0,-25-50,0 0,0 0,0 0</inkml:trace>
  <inkml:trace contextRef="#ctx0" brushRef="#br0" timeOffset="124939.3289">16818 7119,'24'-25,"-24"0,25 50,-25 0,0 0,25 0,-25 24,25 1,-25-1,0 1,25 24,-25-24,24 0,-24-1,0 1,25-1,-25-24,0 0,0 25,0-26,0 1,0 0,-25-25,1 0,-1 0</inkml:trace>
  <inkml:trace contextRef="#ctx0" brushRef="#br0" timeOffset="125107.2042">16644 7665,'25'0,"0"-25,-1 25,1 0,0 0,0-25,0 25,24 0,-24 0,0-25,24 25,-24 0</inkml:trace>
  <inkml:trace contextRef="#ctx0" brushRef="#br0" timeOffset="126096.4172">19844 7218,'0'-25,"0"1,-25 48,25 1,-25 0,25 25,-25-1,1 1,-1 24,0-24,0-1,0 1,1 24,24-49,-25 25,0-25,25-1,0 1,0 0,25-50,-25-24,25-1</inkml:trace>
  <inkml:trace contextRef="#ctx0" brushRef="#br0" timeOffset="126315.3356">19844 7144,'25'-25,"-25"50,24-25,-24 25,0-1,25 1,-25 25,25-1,-25 26,25-26,-25 1,25 0,-25-1,0 1,0-1,0-24,0 25,0-25,0-1,0 1,-25-50</inkml:trace>
  <inkml:trace contextRef="#ctx0" brushRef="#br0" timeOffset="126468.1746">19720 7590,'-25'-25,"50"25,0 0,-1 0,1-24,0 24,25 0,-26 0,26-25,-25 25,0-25</inkml:trace>
  <inkml:trace contextRef="#ctx0" brushRef="#br0" timeOffset="127088.1168">20464 7193,'0'-24,"-25"-1,25 0,-25 25,25 25,-25 0,1-1,-1 26,0 0,0 24,25-24,-25 24,25-24,0-1,0 26,0-51,0 26,25-25,0 0,-25-1,25-24,0 25,-25-50,24 25,1-24,0-1,0 0,0 0,-1-24,1 24,0-25,0 25,0-24,-1 24,-24-25,0 1,25-1,-25 25,0-24,0-1,0 25,-25-24,25 24,-24 0,24 0,-25 25,25-24,-25 24,0 0,0 0,1 24,-26 1,25 0,0 0,25 24,-24-24,24 0,-25 0,25 0,-50-50,50 50,0-1</inkml:trace>
  <inkml:trace contextRef="#ctx0" brushRef="#br0" timeOffset="127315.9415">20464 7491,'0'25,"25"-25,-1 25,1-1,0-24,0 25,24 0,-24 0,0 0,25-1,-25 1,-1 0,1-25,0 25,0 0,0-1,-50-24,0 0</inkml:trace>
  <inkml:trace contextRef="#ctx0" brushRef="#br0" timeOffset="128968.1835">24061 7144,'0'-25,"0"50,-25-25,25 25,-25 24,0-24,0 25,1-1,-1 1,0 24,0-24,0-1,0-24,1 25,24-25,-25-1,25 1,0 0,0 0,0-50,0 0,25 0,-25 1</inkml:trace>
  <inkml:trace contextRef="#ctx0" brushRef="#br0" timeOffset="129235.8944">24036 7193,'0'-24,"25"48,-25 1,0 0,24 0,-24 24,25-24,-25 25,0-1,25 1,-25-25,0 24,0-24,0 25,0-25,0 24,0-24,0 0,0 0,0-1,0 1,0-50,0 1,-25-1,25 0</inkml:trace>
  <inkml:trace contextRef="#ctx0" brushRef="#br0" timeOffset="129399.6628">23837 7541,'25'0,"-25"24,25-24,0 0,0 0,24 0,-24 0,25 0,-26 0,1 0,0 0,0 0</inkml:trace>
  <inkml:trace contextRef="#ctx0" brushRef="#br0" timeOffset="129839.1693">23316 7169,'-24'-25,"24"50,0-1,0 1,0 25,0 24,0 1,0-1,-25 0,25-24,0 24,-25 1,25-26,0 1,-25 0,25-26,0 1,0 0,0 0,25-25,-25-25,0 0,0 0,0 1,0-1,0-25,25 1,-25 24</inkml:trace>
  <inkml:trace contextRef="#ctx0" brushRef="#br0" timeOffset="130127.6011">23267 7193,'0'0,"25"-24,-25-1,24 25,1 0,0 0,0 0,0 0,24 25,-24-1,0-24,0 25,-1 0,1-25,-25 25,25 0,-25-1,0 1,0 0,0 0,-25 0,0-1,1 1,-1 0,0-25,0 25,-24 0,24-25,0 24,0-24,0 0,1 0,24-24,-25 24,25-25,0 0,0 0,0 0,25-24</inkml:trace>
  <inkml:trace contextRef="#ctx0" brushRef="#br0" timeOffset="130767.0869">24805 7317,'0'-24,"-25"24,25-25,-25 25,0 0,0 25,1-1,-1 1,0 0,0 0,0 0,1 24,-1-24,0 25,0-26,25 1,-25 25,25-25,0 24,0-24,0 0,25 0,-25-1,25-24,0 25,0-25,-1 0,1 0,0-25,0 25,24-24,-24-1,0 0,0 0,0 0,-1-24,-24 24,25 0,-25 0,0 1,0-1,25-25,-25 25,0 1,0-26,0 25,-25 0,25 1,0-1,-25 0,25 0,-24 25,-1 0,0 25,0-25,0 25,1 0,24-1,-25 1,0 0,0 0,25 0</inkml:trace>
  <inkml:trace contextRef="#ctx0" brushRef="#br0" timeOffset="131060.1571">24606 7565,'25'25,"0"-25,0 25,-1 0,26-25,-25 25,0-25,-1 24,1 1,0 0,0 0,0 0,0-1,-1 1,26 0,-100-50</inkml:trace>
  <inkml:trace contextRef="#ctx0" brushRef="#br0" timeOffset="166947.3602">10765 7541,'-25'-25,"50"0,-25 50,0 0,25-1,-25 1,0 25,0-25,0 24,0 1,0-25,0 24,0-24,0 0,0 0,0-50,0 0,-25 0,25 0,0-24,25-1,-25 25,0-24,25-1,-25 25,25 1,-25-1,24 25,1 0,-25-25,25 50,0-25,0 0,-1 25,1-25,-25 24,25 1,0 0,0-25,-25 25,24 0,1-25</inkml:trace>
  <inkml:trace contextRef="#ctx0" brushRef="#br0" timeOffset="167288.0899">11237 7590,'0'0,"-25"-25,25 1,-25 24,25-25,-25 25,0 0,0 0,25 25,-24-1,-1 1,25 25,-25-1,25 1,0-25,0 24,0-24,0 0,0 0,0 0,25-50,0 25,-1-25,-24 0,25 0,0-24,-25-1,25 25,-25-24,0 24,25 0,-25 0,0 1,0 48,0 1,0 0,0 0,0 24,0-24,25 0,-25 25,0-26,24 1,-24 0,25-25,0 0,0 0,-25-25</inkml:trace>
  <inkml:trace contextRef="#ctx0" brushRef="#br0" timeOffset="167611.6175">11435 7491,'0'0,"0"25,0 0,0-1,0 26,-25-25,25 24,0 1,0-25,-25 24,25-24,0 0,0 0,0 0,25-25,-25-25,0 0,0 0,25 0,-25-24,25-1,-25 1,25 24,-25-25,24 25,1 1,0 48,-25 1,0 0,0 0,0 24,0-24,0 25,0-25,0 24,0-24,0 0,25-25,0-25,-25 0,24 0</inkml:trace>
  <inkml:trace contextRef="#ctx0" brushRef="#br0" timeOffset="168087.4467">11807 7144,'-25'25,"25"-1,0 1,0 25,0-1,-25 1,25 24,0 1,0-26,0 26,0-26,-24 1,24 0,0-1,0-24,0 0,0 0,0-50,0 0,0 0,24-24,-24 24,0-25,0 1,25 24,-25-25,25 25,0 1,0 24,-1 0,1 0,-25 24,25-24,-25 25,25 0,-25 0,0 0,-25-1,25 1,-25-25,0 25,1-25,-1 0,25-25,-25 25,0 0,0-25,25 50,25-25,-25 25,25 0,0-25,-25 25,25-1,-1 1,1 0,0-25,0 25,24-25,-24 0,0 0,0 0,0-25,-1 0</inkml:trace>
  <inkml:trace contextRef="#ctx0" brushRef="#br0" timeOffset="168263.3134">12278 7317,'0'0,"-24"25,-1 0,25 0,-25 24,0 1,25 0,0-1,0 26,0-26,0 26,0-26,25 1,0-1,0 1,-1-25,1 0,0-25</inkml:trace>
  <inkml:trace contextRef="#ctx0" brushRef="#br0" timeOffset="168639.5402">13022 7169,'25'0,"0"24,-25 1,25 25,0-1,-1 1,-24 0,25 24,-25-24,25-1,-25 26,0-26,-25 26,25-26,-25 26,1-26,-1 26,-25-1,25-24</inkml:trace>
  <inkml:trace contextRef="#ctx0" brushRef="#br0" timeOffset="169327.7752">13519 7516,'-25'0,"50"0,-1 0,1 0,0 25,0-25,0 0,-1 0,1 0,0 0,0 0,0 0,-1 0,-48 0,-1 24</inkml:trace>
  <inkml:trace contextRef="#ctx0" brushRef="#br0" timeOffset="169472.0749">13494 7665,'25'0,"-1"0,1 0,0 0,0 0,24 0,-24 0,25 0,-25 0,24 0,-24 0,25 0,-26-25</inkml:trace>
  <inkml:trace contextRef="#ctx0" brushRef="#br0" timeOffset="169791.2624">14163 7417,'0'24,"0"1,0 25,-24-1,24-24,0 25,0-1,0 1,0 0,0-1,0 1,0-25,0-1,0-48,0-1,0 0,0 0,0 0,0-24,0-1,24 1,-24-1,0 0,25 26,-25-1,25 0,0 25,0 0,-1 0,1 25,0 0,0-25,25 24,-26-24,1 25,0-25,0 25,24-25,-24 0,0 0</inkml:trace>
  <inkml:trace contextRef="#ctx0" brushRef="#br0" timeOffset="170095.0573">14709 7565,'-25'0,"50"0,-50-24,1 24,24-25,-25 25,25-25,-25 25,0 0,0 0,1 0,-1 25,0 0,25 24,-25-24,25 25,-25-1,25-24,0 25,0-26,25 1,-25 0,25-50,0 25,-25-25,25-24,-1 24,-24 0,25-24,0 24,-25-25,0 25,25 1,-25 48,0 1,0 0,25 25,-25-26,0 1,0 25,24-25,-24-1,25-24,-25 25,25-25,-25-25,25 25</inkml:trace>
  <inkml:trace contextRef="#ctx0" brushRef="#br0" timeOffset="170415.12">14858 7491,'0'25,"-25"0,25-1,0 26,0 0,0-26,-25 26,25 0,0-26,0 1,0 0,0 0,0-50,0 0,0 0,25-24,-25 24,25-25,0 26,-25-26,25 25,-1 0,-24 1,25 24,-25 24,0 1,0 0,0 0,0 24,0-24,0 0,0 25,25-26,-25 1,25-25,0 0,-25-25,24 1,1-1,0 0,0-25</inkml:trace>
  <inkml:trace contextRef="#ctx0" brushRef="#br0" timeOffset="170895.2819">15255 7218,'0'-25,"0"1,0-1,-25 50,25-1,0 26,0 0,0-1,0 26,0-26,-25 26,25-1,0-24,0 24,-25-24,25-1,0-24,0 0,0 0,0-50,0 0,0 0,0 0,0-24,25 24,-25-25,25 26,-25-1,25 0,-25 0,25 25,-1 0,-24 25,25-25,0 25,-25 0,0-1,0 1,0 0,-25 0,0-25,1 0,-1 0,0 0,0 0,0 0,25-25,25 50,-25 0,25-1,0 1,0 0,-1 0,1-25,0 0,0 25,0-25,24-25,-24 25,0-25,25 0,-26 0</inkml:trace>
  <inkml:trace contextRef="#ctx0" brushRef="#br0" timeOffset="171086.9827">15751 7293,'-25'0,"0"24,1 1,-1 0,25 25,-25 24,25-24,-25 24,25-24,0 24,0-24,25-1,-25 1,25-1,-25-24,25 0,-1 0,-48-50,48 25</inkml:trace>
  <inkml:trace contextRef="#ctx0" brushRef="#br0" timeOffset="171539.4762">17090 7193,'25'0,"0"0,-25 25,25-25,0 25,-1 25,-24-1,25 1,0-1,-25 1,0 0,0 24,0-24,0-1,-25 1,0-1,1 1,-1 24,0-49,-25 50,1-50</inkml:trace>
  <inkml:trace contextRef="#ctx0" brushRef="#br0" timeOffset="171948.0096">17388 7491,'25'0,"0"0,-1 0,1 0,0 0,0 0,0 0,0 0,-1 0,1 0,0 0,0 0,-50 25,0-25</inkml:trace>
  <inkml:trace contextRef="#ctx0" brushRef="#br0" timeOffset="172071.9914">17388 7665,'25'0,"-25"24,25-24,-1 0,26 0,-25 0,25-24,-1 24,-24 0,0-25,0 25</inkml:trace>
  <inkml:trace contextRef="#ctx0" brushRef="#br0" timeOffset="172416.1512">17959 7342,'-25'25,"25"0,-25 24,25-24,0 25,0-1,-25 26,25-26,0 1,0 0,0-1,0-24,0 0,0 0,0-1,0-48,0-1,0 0,0 0,25-24,-25-1,0 0,25 1,-25-1,25 25,-25-24,24 24,-24 0,25 25,0 0,-25 25,25-25,-25 25,25 0,-1-25,-24 24,25 1,0-25,0 25,0-25,-1 0,1 0</inkml:trace>
  <inkml:trace contextRef="#ctx0" brushRef="#br0" timeOffset="172756.2155">18380 7491,'0'0,"0"-25,-25 0,1 25,-1 0,0 25,0 0,0 25,1-26,-1 26,0 0,25-26,0 26,-25 0,25-26,0 1,25-25,0 0,0-25,-25 1,24-1,1 0,0-25,0 26,-25-26,25 25,-25 0,24-24,-24 24,0 50,0 0,0 24,0-24,0 0,0 0,0 24,0-24,25 0,0-25,-25-25,25 0,0 0,-25 1</inkml:trace>
  <inkml:trace contextRef="#ctx0" brushRef="#br0" timeOffset="173527.2792">18504 7516,'25'-25,"-50"50,50-25,-25 25,0-1,-25 1,25 0,0 25,-25-26,25 1,0 0,0 0,0 0,25-50,-25 0,25 0,-25-24,0 24,25 0,-25-25,25 26,-25-1,25 25,-25 25,0-1,0 1,0 0,24 25,-24-26,0 1,25 0,0 0,0-25,0 0,-25-25,24 0,1 0,0 1,-25-1,25 0,-25 0,25-24,-25 24,0-25,24 1,-24-1,0 0,0 26,0-26,0 0,25 26,-50 48,25 1,0 0,0 25,0-1,-24 1,24-1,-25 1,25 0,-25 24,25-24,0-1,-25-24,25 25,0-26,-25 1,25-50,25 1,-25-1,0-25,25 25,-25-24,25 24,0 0,-25 0,24 1,1-1,0 25,0 0,-25 25,25-25,-25 24,0 1,0 0,0 0,0 0,-25-1,0-24,25 25,-25-25,0 0,1 0,-1 0,0 0,0-25,50 25,-25 25,25 0,-25 0,25 0,-25-1,24 1,1-25,0 25,25-25,-26 25,1-25,0 0,25-25,-26 25,26-25</inkml:trace>
  <inkml:trace contextRef="#ctx0" brushRef="#br0" timeOffset="173787.4466">19422 7243,'-25'-25,"0"50,25 0,-24 0,-1-1,0 26,25 0,-25 24,0-24,1 24,-1-24,25 24,0-24,-25 24,50-24,-25-26,25 26,-1-25,1 0,0-25,0 25,0-25,24 0</inkml:trace>
  <inkml:trace contextRef="#ctx0" brushRef="#br0" timeOffset="174271.5833">21084 7020,'25'25,"-25"-1,25 1,-1 25,-24 24,25-24,-25 24,25-24,-25 24,0-24,0 24,0-24,0 24,-25-24,0-1,1 1,-1 0,0-1,-25 1,26 0,-26-26,0 26</inkml:trace>
  <inkml:trace contextRef="#ctx0" brushRef="#br0" timeOffset="174684.093">21307 7516,'0'-25,"25"25,0 0,0 0,-1 0,1 0,0 0,0 0,0 0,-1-25,1 25,0 0,0 0,-50 0</inkml:trace>
  <inkml:trace contextRef="#ctx0" brushRef="#br0" timeOffset="174811.3789">21307 7665,'25'0,"0"0,0 0,24 0,-24 0,25-25,-26 25,1-25,0 25,25-25</inkml:trace>
  <inkml:trace contextRef="#ctx0" brushRef="#br0" timeOffset="175140.1172">21779 7342,'0'0,"0"25,0 0,0 0,0 24,-25 1,25-1,0 1,0 0,0-1,0-24,0 0,-25 0,25-1,0 1,25-50,-25 1,0-1,0-25,0 25,25-24,-25 24,0-25,0 1,24 24,-24 0,25-24,0 24,0 25,0 0,-1 25,1-1,0 1,-25 0,25 0,0 0,-1-1,1-24,0 25,0-25</inkml:trace>
  <inkml:trace contextRef="#ctx0" brushRef="#br0" timeOffset="175440.3084">22225 7541,'-25'-50,"50"100,-50-125,0 50,1 25,24-24,-25 24,0 0,0 0,0 24,1 1,-1 25,0-25,25 24,-25-24,25 25,0-26,0 1,0 0,25-50,0 0,0 1,-1-1,1 0,0 0,0 0,-25-24,25 24,-1 0,1 25,-25 25,25 0,-25 0,0-1,0 1,0 0,0 0,25 0,0-1</inkml:trace>
  <inkml:trace contextRef="#ctx0" brushRef="#br0" timeOffset="175751.2764">22399 7441,'0'0,"-25"0,25 25,0 0,0 25,0-26,0 1,-25 25,25-25,0-1,0 1,0-50,0 1,25-1,-25 0,25 0,-1 0,-24-24,25 24,0 0,0 0,-25 1,25 48,-50 1,25 0,0 25,0-26,0 1,0 25,0-25,0-1,0 1,25-25,-1-25</inkml:trace>
  <inkml:trace contextRef="#ctx0" brushRef="#br0" timeOffset="176223.8365">22845 7020,'-25'49,"25"1,0 0,-24-1,-1 1,25 24,-25-24,25 24,-25-24,0 24,0-24,25-1,-24-24,24 0,-25 0,25-50,25 25,-25-25,0 0,24-24,1 24,-25-25,25 26,0-1,0 0,0 0,-25 0,24 25,1 0,-25 25,25 0,-25 0,0 0,-25-1,25 1,-25 0,1-25,24 25,-25-25,-25 0,25 25,0-25,1 0,48 0,1 24,0-24,0 25,0-25,0 25,-1-25,1 25,0-25,0 0,0 0,-1-25</inkml:trace>
  <inkml:trace contextRef="#ctx0" brushRef="#br0" timeOffset="176496.1895">23391 6747,'-25'0,"25"25,-25-25,0 24,1 1,-1 25,0 0,-25-1,26 26,-1-1,-25 0,25 1,1 24,-1 0,0-24,25 24,-25-25,50 1,-25-1,25-24,0-1,-1 1,26-25,-75-50,75 50</inkml:trace>
  <inkml:trace contextRef="#ctx0" brushRef="#br0" timeOffset="177052.0123">24978 6846,'25'0,"0"50,0-1,0 26,-25-1,24 1,-24 24,25 0,-25-25,0 1,-25 24,25-25,-24 1,-26-1,25 1,0-1,-24 1,24-26,0 26,-25-26,1-24</inkml:trace>
  <inkml:trace contextRef="#ctx0" brushRef="#br0" timeOffset="180863.8602">1513 9475,'0'0,"0"25,-25-25,25 25,-25 0,25 24,0 1,-24-25,48 24,-24-24,0 0,25 25,-25-26,25 1,-25 0,25 0,0-25,-1-25</inkml:trace>
  <inkml:trace contextRef="#ctx0" brushRef="#br0" timeOffset="181167.2731">1712 9401,'0'25,"0"0,-25-1,25 1,0 25,0-1,0 1,-25 0,25-1,0-24,0 25,0-26,25 1,0-25,-1 0,-24-25,25 1,-25-1,25 0,-25-25,25 26,-25-1,0 0,0 0,0 0,0 1,-25 24,0 0,0 24,25 1,-24 0,-1 25,25-26,0 1</inkml:trace>
  <inkml:trace contextRef="#ctx0" brushRef="#br0" timeOffset="181371.9784">1935 9302,'0'25,"0"-1,25-24,-1 25,-24 25,0-25,25-1,-25 1,25 25,-25-25,0-1,0 26,0-25,-25 24,25-24,-25 25,25-1,-24-24,-1 25,0-25</inkml:trace>
  <inkml:trace contextRef="#ctx0" brushRef="#br0" timeOffset="184691.2678">3894 9351,'-24'25,"24"0,0 0,24 24,-24 1,0 0,0-1,0 1,0-1,0 1,0 0,0-26,0 1,0-50,0 1,0-26,0 25,0-24,0 24,0-25,0 25,25-24,-25 24,0 0,0 0,25 1,0 24,0 24,-1-24,1 25,0 0,0-25,-25 25,25 0,-1-25,1 24,0-24,0 0,0 0,-1-24,26 24,24 0,-49-25,0 0,0 0,-50 0,50 25,-25-24,0-1,-25 25,0-25,0 25,25-25,-24 25,-1 0,0 0,0 25,0 0,25 0,-24 24,-1 1,0-1,25 1,0 0,0-1,25-24,-25 0,0 0,25-1,-1-24,1-24,0-1,-25 0,25 0,0-24,-1-1,-24 0,25 26,-25-26,0 0,25 26,-25-1,0 0,-25 50,25 0,0-1,0 26,0 0,0-1,0 1,0-25,25-1,-25 1,25 0,0-25,-1 0,-24-25,25 0,0-24,0 24</inkml:trace>
  <inkml:trace contextRef="#ctx0" brushRef="#br0" timeOffset="185055.9288">4713 9351,'-25'0,"25"25,0 25,-25-1,25 1,0-25,0 24,0 1,-25 0,25-1,0-24,0 25,0-26,0-48,0-1,25 0,-25-25,0 1,25-1,-25 1,25-1,0 0,-1 1,1 24,-25 0,25 0,0 25,-25 25,0 0,0 25,0-26,0 26,-25 0,25-1,0-24,0 25,0-26,0 1,25 0,-25 0,25-25,0-25,24 0,-24-24,0 24,24-25,-24 1,25-1,-25 0,-1 1,26-26,-25 26</inkml:trace>
  <inkml:trace contextRef="#ctx0" brushRef="#br0" timeOffset="185519.2599">5234 9004,'0'0,"-25"0,25-25,-25 25,25 25,0 0,-25 25,25-1,0 1,0 24,0 1,0-1,0 0,-24 1,24-26,0 26,0-26,-25-24,25 0,0 0,0-50,0 0,25 0,-25-24,0 24,0-25,24-24,-24 24,25 1,-25 24,25-25,0 26,0 24,-1 0,1 0,-25 24,25 1,-25 0,0 0,0 0,0-1,0 1,-25-25,25 25,-25 0,1 0,-1-1,0-24,0 25,0-25,1 0,-1 0,25 25,25-25,-1 25,1 0,0-25,0 24,0-24,-1 25,1-25,0 0,0 0,0 0,24-25,-24 25,25-49</inkml:trace>
  <inkml:trace contextRef="#ctx0" brushRef="#br0" timeOffset="185719.2665">5655 9178,'0'0,"-24"0,-1 25,25-1,-25 26,0-25,25 49,0-24,0 24,0-24,25 24,-25-24,25 24,0-24,-1-25,1-1,25 1,-25 0,24-25,1-25,0 25,-1-49,26 24</inkml:trace>
  <inkml:trace contextRef="#ctx0" brushRef="#br0" timeOffset="185939.7405">6276 9227,'-25'-24,"25"48,-25-24,25 25,0 25,-25-25,0 49,1-24,-1 24,0-24,25 24,-25-24,25 24,-25-49,25 24,0-24,0 0,0-50,25 25,-25-49,0 24,25-25</inkml:trace>
  <inkml:trace contextRef="#ctx0" brushRef="#br0" timeOffset="186131.2573">6276 9178,'0'25,"24"24,-24-24,0 25,0 24,25-24,-25-1,0 26,0-26,25 1,-25 24,0-24,0-25,0 24,0-24,0 0,-25-25,25-25,-25 0,1 0</inkml:trace>
  <inkml:trace contextRef="#ctx0" brushRef="#br0" timeOffset="186271.9846">6127 9649,'0'0,"-25"0,50-25,0 25,-1 0,26 0,-25-25,24 25,-24-24,0-1,0 0,24 0,-24 25</inkml:trace>
  <inkml:trace contextRef="#ctx0" brushRef="#br0" timeOffset="186848.0636">6573 9227,'-25'0,"25"25,0 0,0 25,0-1,0 1,0 24,25-24,-25-1,0 1,0 0,0-26,0 26,0-25,0-50,0 0,0-24,0 24,25-25,-25 1,0-1,0 0,0 1,0-1,0 1,25 24,-25 0,0 0,25 25,-1 0,1 25,-25 0,25 0,-25-1,0 1,0 0,0 0,0 0,0-1,-25 1,0 0,1 0,-1-25,25 25,-25-25,0 0,25-25,25 0,-25 0,25 25,0 0,-1 0,1 0,0 0,0 25,0-25,-1 25,-24 0,25-1,-25 1,0 0,0 0,0 0,0-1,-25 1,25 0,-24 0,-1 0,0-1,0-24,0 25,1 0,-1-25,0-25,25 0</inkml:trace>
  <inkml:trace contextRef="#ctx0" brushRef="#br0" timeOffset="187031.4971">6796 9079,'25'24,"0"1,0 0,-25 25,25-26,0 26,-1-25,-24 24,25 1,0 0,-25-1,0-24,0 25,0-1,0 1,-25-1,25 1,-25 0,1-26,-1 26,0-25</inkml:trace>
  <inkml:trace contextRef="#ctx0" brushRef="#br0" timeOffset="187511.9124">8285 9203,'-25'0,"0"24,-24 1,24 0,0 0,-25 0,26-1,-1 1,-25 0,25-25,25 25,-25-25,1 0,48-25,1 25,0 0,0 0,25 0,-26 0,1 0,0 0,25 25,-26-25,1 0,0 0,0 0,0 0,-1 0,-48 0,-1 0</inkml:trace>
  <inkml:trace contextRef="#ctx0" brushRef="#br0" timeOffset="187679.3578">7913 9525,'24'0,"1"0,0 0,0 0,25 0,-26 25,26-25,0 0,-26 0,26 0,-25 25,0-25,-1 0,1 0,0-25</inkml:trace>
  <inkml:trace contextRef="#ctx0" brushRef="#br0" timeOffset="188227.144">9227 9153,'0'25,"0"0,0-1,0 1,25 25,-25-1,0 1,0 0,0 24,0-24,0-26,0 26,0-25,0-50,0 0,0-24,0 24,0 0,25-25,-25 26,0-26,0 0,25 26,-25-1,25 0,-25 0,24 25,-24-25,25 25,-25 25,25-25,-25 25,25-25,0 0,-50-25</inkml:trace>
  <inkml:trace contextRef="#ctx0" brushRef="#br0" timeOffset="190227.8716">9475 9277,'-24'-25,"24"50,24 0,-24 0,0-1,0 1,0 0,0 0,0 0,0-1,0 26,0-25,0 0,0-1,0 1,0 0,0-50,0 0,0 1,0-1,0 0,0 0,0 0,25 1,-25-1,0 0,0 0,25 0,-25 1,25 24,-25-25,25 0,-1 0,1 25,-25-25,25 25,0 0,-25 25,0 0,0 0,0 0,0-1,0 1,0 0,-25-25,25 25,0 0,25-1,-25 1,0 0,0 0,25 0,-1-1,1-48,0-1,-25 0,0 0,25 25</inkml:trace>
  <inkml:trace contextRef="#ctx0" brushRef="#br0" timeOffset="190695.7245">9922 9277,'-25'0,"25"25,0 0,0-1,0 26,0-25,0 0,0-1,0 1,0 0,0 0,0 0,0-1,0-48,0-1</inkml:trace>
  <inkml:trace contextRef="#ctx0" brushRef="#br0" timeOffset="190855.1639">9872 9054,'25'0,"0"0,0 0,-1 0,1 25,-25-75</inkml:trace>
  <inkml:trace contextRef="#ctx0" brushRef="#br0" timeOffset="191224.0604">10195 9227,'0'25,"0"0,-25 0,25 0,0 24,0-24,0 0,0 24,0-24,0 0,0 0,0-50,25 0,-25-24,25 24,-1-25,-24 1,25 24,0-25,0 25,-25 1,0-1,25 50,-25-1,0 26,0-25,0 24,0-24,0 25,0-25,0 24,24-24,1 0,0 0,0-25,0-25,-1 25,1-25</inkml:trace>
  <inkml:trace contextRef="#ctx0" brushRef="#br0" timeOffset="191472.0532">10864 8830,'-24'-24,"24"48,24 1,-24 0,0 0,0 0,0 24,25-24,-25 0,0 0,0 0,0-1,-25 1,25 0,-24 0,-26-25,25 0</inkml:trace>
  <inkml:trace contextRef="#ctx0" brushRef="#br0" timeOffset="191655.2299">10691 9252,'0'0,"0"-25,0 50,25-25,-1 25,1 0,-25 0,25 24,-25-24,25 0,-25 24,0-24,0 0,0 25,0-26,0 1,0 0,-25 0,25 0</inkml:trace>
  <inkml:trace contextRef="#ctx0" brushRef="#br0" timeOffset="192095.7644">11410 9029,'0'25,"25"0,-25 24,0 1,0-25,0 24,0 1,25-25,-25 24,0-24,-25-25,25 25,0-50,0 0,0 0,25-24,-25 24,0-25,0 1,0 24,0-25,25 26,-25-1,24 25,-24-25,25 25,0 25,0-25,0 25,-1-1,1-24,0 25,0-25,0 25,-1-25,1 0</inkml:trace>
  <inkml:trace contextRef="#ctx0" brushRef="#br0" timeOffset="192439.9466">12005 9054,'-24'-25,"48"50,-48-75,-1 50,0-25,0 25,0 0,1 25,-1-25,0 25,0 25,0-1,1 1,24-1,-25 1,25-25,0 24,0-24,25 0,-1 0,-24-50,25 25,0-25,0 0,0 1,-1-26,1 0,0 26,0-26,0 25,-25-24,0 24,24 0,-24 0,0 0,-24 25,24 25,0 0,0 25,0-1,0-24,0 0,0 24,0-24,0 25,24-25,-24-1,25-24,0 0,0-24</inkml:trace>
  <inkml:trace contextRef="#ctx0" brushRef="#br0" timeOffset="192779.5473">12303 8954,'-25'25,"25"0,-24 0,24 25,0-1,-25-24,25 25,0-1,0 1,0-25,0 24,-25-24,50-25,-25-50,25 26,-25-26,24 25,1-49,0 24,0 1,-25 24,25-25,-1 25,1 0,-25 50,0 0,0 25,0-25,0 24,0 1,0-1,-25-24,25 25,25-25,-25-1,25 1,0-25,0-25,-1 1</inkml:trace>
  <inkml:trace contextRef="#ctx0" brushRef="#br0" timeOffset="193287.1862">12874 8632,'-25'-25,"25"50,-25 0,25 0,-25 24,0 1,25 24,0-24,-24 24,24 1,0-26,-25 1,25 24,-25-24,25-25,0 24,0-24,0-50,0 1,25-26,-25 25,25-24,-25-1,24 25,-24-24,25-1,0 25,0 0,0 25,-25-25,24 25,1 25,-25 0,0 0,0 0,0 0,0-1,-25 1,25 0,-24-25,24 25,-25-25,25 25,-25-25,0 0,0 0,1 0,-1-25,50 25,-25 25,24-1,-24 1,25 0,0 0,0 0,0-25,-1 24,1-24,0 0,0 0,24 0,1-24,0-1,-1 0</inkml:trace>
  <inkml:trace contextRef="#ctx0" brushRef="#br0" timeOffset="193487.667">13271 8806,'0'0,"-25"0,0 0,25 24,-25 1,25 25,-25-25,25 49,0-24,-25 24,25-24,0-1,0 26,25-26,-25-24,25 25,0-25,0-1,0 1,-1-25,1-25,25 25,-25-24</inkml:trace>
  <inkml:trace contextRef="#ctx0" brushRef="#br0" timeOffset="193728.0865">13767 8806,'-25'0,"0"24,25 26,-25 0,0-1,1 1,-1 24,0-24,0 0,0 24,25-24,-24-1,24-24,0 25,0-26,0-48,24-1,-24 0,25-25,0 1,0-1</inkml:trace>
  <inkml:trace contextRef="#ctx0" brushRef="#br0" timeOffset="193931.2541">13767 8830,'0'0,"24"-24,-24-1,0 50,25-1,-25 1,0 25,0-1,0 1,0 0,0-1,25 1,-25 0,0-1,0 1,25-1,-25-24,0 25,0-25,0-1,-25-24,25-24,-25 24,0-25</inkml:trace>
  <inkml:trace contextRef="#ctx0" brushRef="#br0" timeOffset="194075.9213">13643 9203,'-25'-25,"50"25,-1 0,1 0,0 0,0-25,24 25,-24 0,0 0,0-25,0 25,-1-25</inkml:trace>
  <inkml:trace contextRef="#ctx0" brushRef="#br0" timeOffset="194283.9501">14039 8781,'0'25,"25"-1,-25 1,25 0,-25 25,25-1,0 1,-25 0,24-1,-24-24,25 25,-25-1,0 1,0-1,-25 1,1 0,-1-1,0 1,0-1,-24 1,-1-50,0 25,26-25</inkml:trace>
  <inkml:trace contextRef="#ctx0" brushRef="#br0" timeOffset="194447.58">14560 9401,'-24'25,"-1"0,25-1,-25 1,25 0,-25-25,25 25,-25 0</inkml:trace>
  <inkml:trace contextRef="#ctx0" brushRef="#br0" timeOffset="195187.4695">15056 9029,'-24'0,"24"25,0 0,0-1,0 26,0 0,0-1,0 1,0-1,0 1,0-25,0 24,0-24,0-50,0 1,0-1,24-25,-24 1,0 24,25-25,-25 1,0-1,25 0,-25 26,25-1,-25 0,25 25,-1 0,1 0,0 25,0 0,0-1,-1 1,1 0,0 0,0-25,-25 25,25-25,0 0,24 0,-24 0,0 0,24 0,-24-25,0 25,-25-25,0 0,25 25,-50-25,25 1,-25-1,0 0,1 25,-1 0,0 0,0 25,0 0,1-1,-1 26,0 0,0-1,25-24,0 25,0-1,0-24,0 0,25 0,0-25,-25-25,25 0,-1 0,1-24,0 24,0 0,0-25,-25 26,24-1,-24 0,25 0,-25 0,0 50,0 0,25 0,-25 0,0-1,0 26,0-25,0 0,0-1,25-24,-25 25,25-25,-1-25,1 25</inkml:trace>
  <inkml:trace contextRef="#ctx0" brushRef="#br0" timeOffset="195999.5901">15900 9004,'-25'0,"25"25,0 0,0 0,-25 24,25-24,0 25,0-1,-25 1,25-25,0-1,0 1,0 0,25 0,-25-50,0 0,25 0,-25 1,25-26,0 0,-1 26,1-26,0 25,0 0,-25 1,25 24,-25 24,0 1,0 0,0 25,0-26,-25 1,25 25,0-25,25-1,-25 1,24-25,1 0,0-25,0 1,0-1,-1-25,26 25,-25-24,0 24,-1-25,1 1,0-26,0 26,0-1,-25 0,0 1,25 24,-25 0,0 0,-25 50,25 0,0 0,-25 24,25 26,-25-26,25 1,-25 25,25-1,-25-24,25-1,0 26,0-26,-24-24,24 0,0 0,24-50,-24 0,0 0,25-24,-25 24,25-25,-25 25,25-24,0-1,0 1,24 24,-24 0,0 0,0 25,-1 0,-24 25,25 0,-25 0,-25-1,25 1,0 0,-24-25,24 25,-25-25,0 25,0-25,0 0,1 24,-1-24,0 0,0 0,25 25,0 0,25 0,0 0,-25-1,25 1,-1-25,1 25,0-25,0 0,24 0,-24-25,25 25,-1-25,1-24,-25 24</inkml:trace>
  <inkml:trace contextRef="#ctx0" brushRef="#br0" timeOffset="196216.4006">16942 8905,'0'0,"-25"0,0 25,25-1,-25 1,25 25,-25 0,25-1,-24 1,24-1,24 1,-24 0,25-26,-25 26,25-50,0 25,0-25,-1 0,1 0,25 0,-25-25,24-25,-24 26,-25-51,25 26</inkml:trace>
  <inkml:trace contextRef="#ctx0" brushRef="#br0" timeOffset="196703.3803">17289 8880,'0'0,"0"-25,0 50,0 0,0 24,0-24,0 25,0 0,-25-1,25 1,0-1,0 1,0 0,-25-1,25-24,0 0,0 0,25-50,-25 0,0 0,0 0,0 1,0-26,25 0,-25 26,0-26,25 0,-25 1,24-1,1 25,0 0,0 1,-25-1,25 25,-1 0,1 25,-25-1,0 1,0 0,0 0,0 0,0 0,-25-1,25 1,-24 0,-1-25,25 25,-25-25,25 25,-25-25,50 0,-25-25,25 25,0 0,-25 25,24-25,1 0,-25 24,0 1,0 0,0 0,0 0,-25-1,1 1,24 0,-25-25,0 25,0-25,0 25,1-25,-1 0,0 0,25-25,-25 0</inkml:trace>
  <inkml:trace contextRef="#ctx0" brushRef="#br0" timeOffset="196924.1154">17611 8756,'25'25,"0"0,-25-1,25 1,0 25,-25-1,24-24,-24 25,25 0,-25-1,0-24,25 25,-25-1,-25 1,25-1,-25 1,25-25,-24 24,-1-24,0 25,0-25,0-1,1-24,-26 0</inkml:trace>
  <inkml:trace contextRef="#ctx0" brushRef="#br0" timeOffset="197479.9599">18083 8582,'24'0,"-24"-24,25 24,0 0,0 24,0-24,-1 0,-24 25,25-25,-25 25,0 0,0 0,0-1,0 1,0 0,-25 0,25 0,-24-1,24 1,0 0,0 0,24-25,1 0,0 0,0-25,0 0,-1 25,-24-25,25 25,-50 25,25 0,0 0,-24 0,24-1,0 1,0 0,0 25,0-25,0 24,0-24,0 25,0-26,0 26,0-25,0 24,0 1,0-25,0 24,0-24,0 0,0 25,0-26,-25 1,0 0,25 0,-25 0,0-25,25 24,-24 1,-1-25,0 25,0-25,0 25,-24-25,24 0</inkml:trace>
  <inkml:trace contextRef="#ctx0" brushRef="#br0" timeOffset="199235.2675">1389 11137,'-25'25,"25"0,-25 0,25 0,0-1,0 1,0 25,0-25,25-1,-25 1,25 0,-25 0,25 0,0-25,-1 0,1 0,0-25</inkml:trace>
  <inkml:trace contextRef="#ctx0" brushRef="#br0" timeOffset="199503.1783">1587 11162,'25'0,"0"-25,0 25,0 0,-25-25,25 25,-1 0,-24 25,0 0,0 0,-24 0,24 0,0-1,-25 1,25 0,0 25,0-26,0 1,0 0,0 0,0 0</inkml:trace>
  <inkml:trace contextRef="#ctx0" brushRef="#br0" timeOffset="199739.3033">1811 10988,'25'0,"-1"25,-24 0,25 0,-25 0,25-1,0 1,-25 0,25 25,-1-25,-24-1,0 1,0 0,0 0,0 0,0-1,0 26,-24-25,24 24,-25 1,0-25,0 24,-24-24</inkml:trace>
  <inkml:trace contextRef="#ctx0" brushRef="#br0" timeOffset="200711.4639">3994 10914,'0'-25,"24"50,-24 0,0 0,0 24,25 1,-25 24,0-24,0 0,0-1,-25 1,25-25,0-1,0 1,0 0,25-50,-25 0,0 1,0-26,25 25,-25-24,0-1,25-25,-25 26,0-1,0 1,0 24,0 0,25 0,-25 0,24 50,1 0,-25 0,25 0,0-1,0 1,-25 0,24 0,1 0,-25-1,25 1,0 0,0 0,-1-25,1 0</inkml:trace>
  <inkml:trace contextRef="#ctx0" brushRef="#br0" timeOffset="201871.6187">4713 10988,'-25'-24,"0"-1,0 25,1-25,-1 25,0 25,0-25,0 25,25-1,-24 26,-1 0,0-1,25 1,0 0,0-1,0 1,0-25,25-1,-25 1,25-25,-25 25,24-50,1 0,-25 1,25-1,0-25,0 1,-25-1,24 0,-24 1,25 24,-25-25,0 25,0 1,0 48,0 1,0 0,0 0,0 24,0 1,0 0,0-25,25-1,-25 1,0 0,25-25,0 0,-1 0,-24-50,25 26,0-1,0-25,-25 25,25-24,0 24,-25-25,0 25,0 1,0-1,0 50,0-1,0 26,0-25,0 24,-25 26,25-25,0-26,0 26,0-25,0 24,0-24,25-50,-25 1,0-1,24-25,-24 1,25-1,-25 0,25 1,0-1,-25 0,25 26,-25-1,24 25,-24 25,0-1,0 26,0-25,0 24,0 1,25-25,-25 25,0-26,0 1,25 0,0-25,0 0,-1 0,26-25,-25-24,0 24,-1-25,26 25,-25-24,0-1,-1 0,1 1,0-1,-25 1,0-1,0 0,0 1,0 24,-25 0,0 50,25 0,-24 24,24 1,0 0,0 24,0-24,0 24,0 0,0-24,0 25,0-26,0 1,0-25,0-1,0-48,0-1,0 0,0 0,0-24,0-1,24 0,-24 25,25-24,0 24,-25 0,25 0,0 25,-1 0,1 0,0 0,0 25,-25 0,25 0,-25 0,-25-1,0 1,0 0,0-25,1 25,-1-25,0 25,0-50,50 50,-25 0,25-1,-25 1,25-25,-1 25,-24 0,25 0,0-1,0-24,0 0,-1-24,1-1,0 0,25 0,-26-24</inkml:trace>
  <inkml:trace contextRef="#ctx0" brushRef="#br0" timeOffset="202067.1251">5978 10716,'0'0,"-25"0,0 24,1 26,-1-25,25 24,-25 1,25 24,0-24,0 24,25 1,-25-25,25 24,-1-24,1-26,0 1,25 0,-26 0,26-25,0 0,-1-25,1 0,-1-24</inkml:trace>
  <inkml:trace contextRef="#ctx0" brushRef="#br0" timeOffset="202303.1924">6672 10716,'0'0,"-24"0,-1 24,25 1,-25 0,0 25,0 24,1-24,-1 24,0 0,0 1,25-25,-25 24,25-24,0-26,0 1,25-50,-25 1,25-26,-25 0,25 1,0-1</inkml:trace>
  <inkml:trace contextRef="#ctx0" brushRef="#br0" timeOffset="202623.4631">6598 10765,'25'-25,"-50"50,50-74,0 73,-25 1,0 0,24 25,-24-1,0 26,25-26,-25 1,0 24,25-24,-25 0,25-1,-25 1,0-1,25-24,-25 0,0 0,-25-50,0 0,0 0,0 25,1-24,-1-1,25 0,-25 0,0 0,0 1,1-1,24 0,24 25,1 0,0 0,25 0,-26 0,1 0,0-25,0 25,0-25,-1 0,1 25</inkml:trace>
  <inkml:trace contextRef="#ctx0" brushRef="#br0" timeOffset="202819.9449">6921 10964,'0'24,"24"-24,1 0,25 0,-25 0,24 0,-24 0,25-24,-1 24,-24 0,0 0,0 0,-1-25,-48 25,-1 0</inkml:trace>
  <inkml:trace contextRef="#ctx0" brushRef="#br0" timeOffset="202971.5698">7193 10889,'-49'-74,"98"148,-98-123,49 73,0 26,0-25,0 24,0 26,0-26,0 1,0 25,0-26,0 1,0-25,0 24,25-24,-25 0,24-50</inkml:trace>
  <inkml:trace contextRef="#ctx0" brushRef="#br0" timeOffset="203539.6019">7541 10790,'0'25,"0"0,-25 24,25-24,0 25,0-1,0 1,-25 24,25-24,0-25,0 24,0-24,0 0,0 0,0 0,0-50,0 0,0 0,0-24,25 24,-25-25,0 0,0 1,0-1,25 1,-25-1,0 25,24 0,-24 1,25-1,0 25,0 0,0 0,-25 25,24-25,-24 24,0 1,25 0,-25 0,-25 0,25-1,0 1,-24-25,24 25,-25 0,0-25,0 25,0-25,25 24,-24-48,48 24,1 0,0 0,0 0,0 0,24 0,-24 24,0 1,0 0,-1 0,-24 0,0 0,-24-1,24 1,-25 0,0 0,0 0,0-1,1 1,-26-25,25 25,0-25,1 0,-1 0,25-25,-25 0</inkml:trace>
  <inkml:trace contextRef="#ctx0" brushRef="#br0" timeOffset="203743.1834">7714 10616,'0'0,"25"0,0 25,0 0,-1 0,1 0,0 24,0-24,0 25,-25-1,24-24,1 25,-25-1,0 1,0-1,0 1,0 0,-25-1,25 1,-24 24,-1-49,0 25,0-25,-24-1,24 1</inkml:trace>
  <inkml:trace contextRef="#ctx0" brushRef="#br0" timeOffset="204163.3133">8806 10765,'0'-25,"-25"25,0 25,0 0,0-25,1 25,-1 24,0-24,0 0,0 0,1-25,-1 25,0-25,0 0,25 24,-25-24,50-24,0 24,0 0,24 0,-24 0,25 0,-25 24,24-24,-24 0,0 0,0 25,-1-25,1 0,-25 25,-25-25,1 25</inkml:trace>
  <inkml:trace contextRef="#ctx0" brushRef="#br0" timeOffset="204332.1787">8434 11137,'24'0,"1"0,0 0,0 0,0 0,-1 0,26 0,-25 0,24 0,-24 0,25 0,-25 0,-1 0,1 0,0-25,0 1,0 24,-1 0</inkml:trace>
  <inkml:trace contextRef="#ctx0" brushRef="#br0" timeOffset="205387.0995">9302 10740,'-25'0,"25"25,0 0,0 0,0 24,0 1,0 0,0-1,0 1,0-1,0 1,0-25,0 25,0-26,-25 1,50-25,-25-25,0 1,0-1,0 0,0-25,0 1,0-1,25 0,-25 1,0 24,0-25,25 26,-25-1,24 25,1 0,0 0,0 0,0 25,-1-1,1-24,0 25,0 0,0 0,-1 0,1-25,0 24,0-24,0-24,-1 24,26 0,-25-25,0 25,-25-25,0 0,0 0,0 1,0-1,-25 25,25-25,-25 0,0 25,0 0,1 0,-1 25,0 0,0 0,0 24,25 1,-24-1,24 26,-25-26,50 1,-25 0,0-25,24-1,1-24,-25 25,25-25,0 0,-25-25,25 1,-1-1,1-25,0 0,-25 26,25-26,-25 0,25 26,-25-26,0 25,0 0,0 1,0 48,0 1,0 0,0 0,0 24,0 1,0-25,0 24,0-24,0 0,24 0,-24 0,25-25,0-25,0 0,0-25,-1 26,1-26,0 25,0-24,0 24,0-25,-25 25,0-24,24 24,-48 25,24 25,0 0,0 24,0-24,0 25,-25-1,25 1,0-1,0-24,0 25,0-25,0 0,25-1,-25-48,24-1,-24 0,25-25,-25 1,25 24,0-25,-25-24,25 24,-1 25,1-24,-25 24,25 25,-25 25,0 0,0-1,0 26,0 0,0-26,0 26,0-25,25 24,-25-24,25 0,-1-25,1 25,0-50,25 25,-1-25,-24-24,25 24,-1-25,1 25,-1-24</inkml:trace>
  <inkml:trace contextRef="#ctx0" brushRef="#br0" timeOffset="206099.5893">10889 10418,'-25'-25,"1"50,-1 0,25 24,-25 1,0 0,25 24,-25 0,25 1,0-1,-24 1,24-1,-25 0,25-24,0 0,0-25,0-1,0 1,0-50,0 1,0-1,25-25,-25 0,0 1,24-1,-24 1,25-26,0 26,-25-1,25 25,0-24,-1 24,1 25,0 0,-25 25,0-1,25 1,-25 0,0 25,0-26,0 1,-25 0,25 0,-25 0,25-1,-25 1,1 0,-1-25,0 0,0 25,0-50,1 25,-1 0,0-25,50 50,0 0,-1 0,-24-1,25 1,0 0,0 0,0-25,-1 25,1-25,25 0,-1-25,-24 25,25-25,-1-25,1 26,0-1,-1-25,-24 25,0 1,0-1,-25-25,0 25,0 1,0-1,-25 0,25 0,-25 0,0 1,1 48,24 1,0 0,-25 0,25 24,0 1,0 24,0-24,25 24,-25-24,24 0,-24-1,50-24,-25 0,0 0,24 0,-24-25,25-25,-1 0,1 0,-25 0,24 1,-24-26,0 25</inkml:trace>
  <inkml:trace contextRef="#ctx0" brushRef="#br0" timeOffset="207183.4608">11733 10790,'-25'-50,"50"100,-50-124,25 98,0 1,0 25,0-1,0 1,0 0,0-1,0 26,0-26,0 1,0-25,0 24,0-24,0 0,0-75,25 26,-25-1,0 0,0-25,0 1,0-1,0 0,0 1,24-1,-24 1,25-1,-25 25,25-24,0 24,0 25,-1 0,1 25,-25-1,25 1,-25 0,0 0,0 0,0-1,0 1,-25 0,0 0,25-50,0 0,0 0,0 1,0-1,0 0,0 0,0 0,25 50,-25 0,25 25,-25-26,25 1,-25 25,25-25,-25 24,24-24,-24 25,25-26,-25 1,25 25,0-25,-25 0,0-1,25 1,-50-25,25-25,-25 1,0-1,25 0</inkml:trace>
  <inkml:trace contextRef="#ctx0" brushRef="#br0" timeOffset="207399.1596">11757 10988,'-24'0,"48"0,1 0,0 0,0 0,0 0,-1-24,26 24,-25 0,0 0,-1 0,1 0</inkml:trace>
  <inkml:trace contextRef="#ctx0" brushRef="#br0" timeOffset="207811.5885">11857 10691,'-25'-25,"25"0,-25 50,25 0,0 0,-25-1,25 26,-25 0,25-1,-24 1,24-25,0 24,-25 1,25-25,0-1,0 1</inkml:trace>
  <inkml:trace contextRef="#ctx0" brushRef="#br0" timeOffset="208348.0823">12229 10567,'-25'0,"25"-25,25 25,0 25,-1-25,-24 25,25-1,0 26,25 0,-26-26,1 26,-25 0,25-1,-25-24,0 25,25-1,-25-24,-25 25,25-26,0 26,-25-25,0 25,25-26,-24 1,-1-25,0 0,0 25</inkml:trace>
  <inkml:trace contextRef="#ctx0" brushRef="#br0" timeOffset="208823.4888">12948 10840,'25'0,"0"0,-1 0,1 0,25 0,-25 0,24 0,-24 0,25 0,-25 0,-1 0,1 0,0 0,-50 24,0-24,1 0,-1 0</inkml:trace>
  <inkml:trace contextRef="#ctx0" brushRef="#br0" timeOffset="208984.0333">13146 10641,'0'0,"0"25,0 0,25 0,-25 24,0 1,0-1,0 26,0-26,0 1,-25 24,25-24,25 0,-25-25,0-1,0 1</inkml:trace>
  <inkml:trace contextRef="#ctx0" brushRef="#br0" timeOffset="209319.5389">13643 10765,'0'25,"0"0,0 24,0 1,-25-25,25 24,0 1,0-25,-25 24,25 1,0-25,0 0,0 0,0-50,0 0,25-25,-25 25,0-24,25-1,-25 1,24 24,-24-25,25 25,0 1,-25-1,25 25,0 0,-1 0,1 25,0-1,0 1,0 0,-1 0,1-25,-25 25,25-25,0 0,24-25</inkml:trace>
  <inkml:trace contextRef="#ctx0" brushRef="#br0" timeOffset="209667.2348">14213 10864,'-25'-99,"50"198,-50-223,0 100,1 24,-1 0,0 24,0 1,0 25,1-1,-1 1,0 0,0-1,25-24,0 25,0-26,0 26,25-25,0-50,0 0,-1 0,1-24,0-1,0 25,0-24,-1-1,-24 25,25-24,-25 24,25 0,-25 0,0 50,0 0,0 0,-25 0,25-1,0 26,0 0,0-26,0 26,0-25,25 0,-25-1,25 1,0-25,-1-25,1 25,0-24,0-1</inkml:trace>
  <inkml:trace contextRef="#ctx0" brushRef="#br0" timeOffset="210019.6781">14461 10790,'0'0,"-25"0,25 25,0 24,-24-24,24 25,-25-25,25 24,0 1,0-25,0-1,0 1,0 0,0-50,0 0,25 1,-25-1,24-25,1 1,0 24,0-25,0 1,-25 24,24 0,1 25,-25 25,0 0,0 24,0-24,0 25,0-26,0 26,0-25,0 0,0-1,25 1,0-25,0-25,-1 25,1-24,25-26,-25 25,24-24,-24 24,25-25</inkml:trace>
  <inkml:trace contextRef="#ctx0" brushRef="#br0" timeOffset="210511.172">15056 10393,'0'-25,"-24"25,24 25,0 0,-25 25,25-1,-25 26,25-26,-25 26,25-1,-25-24,1 24,24 0,-25-24,25 0,0-26,0 1,-25 0,25 0,0-50,25 0,-25 0,0 1,0-26,25 25,-25-24,24-1,1 0,-25 26,25-26,0 25,0 25,-1-25,1 25,-25 25,25 0,-25 0,0 0,0-1,-25-24,25 25,0 0,-25-25,1 25,-1-25,0 25,0-25,0 0,1 0,-1 0,25 24,0 1,0 0,25 0,-25 0,24-25,-24 24,25 1,0-25,0 0,0 0,24-25,-24 25,25-24,-26-1,26 0,-25 0,24 0,-24 1,25-26</inkml:trace>
  <inkml:trace contextRef="#ctx0" brushRef="#br0" timeOffset="210711.0864">15478 10641,'0'-49,"0"98,-25-123,1 74,24 25,-25-1,25 1,-25 25,25-1,-25 1,25 0,0 24,0-24,0-1,25 1,-25-1,25-24,-25 0,25 0,24 0,-24-25,25-25,-1 25,1-25,-1-25,1 26,0-1,-1-25</inkml:trace>
  <inkml:trace contextRef="#ctx0" brushRef="#br0" timeOffset="211251.2242">15949 10542,'-24'-25,"-1"25,25 25,0 0,0 0,0-1,0 26,0 0,-25-1,25 26,0-26,0 1,0-1,-25-24,25 25,0-25,0-1,0-48,0-1,25 0,-25 0,0 0,0-24,25-1,-25 1,0 24,25-25,-25 1,24-1,-24 25,25 0,0 25,0 0,0 0,-25 25,0 0,0 0,24 0,-24-1,-24 1,24 0,-25 0,0 0,25-1,-25 1,0 0,1 0,-1 0,0-25,50 0,0 0,-1-25,1 25,0 25,0-25,0 24,-1 1,-24 0,25 0,-25 0,-25-25,25 24,-24 1,-1 0,0 0,0-25,0 25,1 0,-1-25,0 24,0-24,25 25,-25-50,1 25,24-24</inkml:trace>
  <inkml:trace contextRef="#ctx0" brushRef="#br0" timeOffset="211535.2303">16222 10443,'25'0,"0"25,-25-1,25 1,-1 0,1 0,25 24,-25 1,0 0,-1-1,1-24,0 25,-25-1,25 1,-25-1,0 1,0-25,0 24,-25 1,0 0,0-1,1 1,-1 0,0-26,-25 1,25 0</inkml:trace>
  <inkml:trace contextRef="#ctx0" brushRef="#br0" timeOffset="220203.4339">1439 13072,'-25'25,"25"0,0-1,0 1,0 0,-25 25,25-25,0-1,0 26,0-25,25 24,-25-24,0 0,25-25</inkml:trace>
  <inkml:trace contextRef="#ctx0" brushRef="#br0" timeOffset="220575.2965">1712 13072,'-25'-25,"0"25,0 0,25 25,-25-25,0 25,25 0,0-1,25 26,-25-25,25 0,0 0,0-1,-25 1,25 0,-1 0,1 0,-25-1,25-24,-25 25,0 0,-25 0,0-25,25 25,-24-25,-1 0,0-25,0 25,0-25,25 0,0 0,0 1,25-1,-25 0,25 0,0 0,-25 1,25-1,-1 25,1-25,0 0,-25 0,0 0,0 1</inkml:trace>
  <inkml:trace contextRef="#ctx0" brushRef="#br0" timeOffset="220771.1067">1885 12973,'0'25,"0"-1,25 1,0 25,-25-25,25 24,-1-24,-24 25,25-25,-25-1,0 1,0 25,-25-25,25 24,-24 1,24-25,-25 24,0 1,-25-25,26 24</inkml:trace>
  <inkml:trace contextRef="#ctx0" brushRef="#br0" timeOffset="221151.3271">3051 13022,'-25'0,"0"25,25 0,-24 0,-1 24,25 26,-25-25,25 24,-25 0,25 1,0-26,0 1,25 0,-25-26,25 1,0 0,24-25,-24 0,0-25,24 0,-24 1,25-26</inkml:trace>
  <inkml:trace contextRef="#ctx0" brushRef="#br0" timeOffset="221383.4489">3423 12998,'-25'0,"0"0,25 24,0 1,0 0,0 0,0 24,0 26,0-25,0 24,0 0,0 1,0-26,0 26,25-26,-25 1,0 0,0-26,0 1,0 0,0-75,0 26,0-1,0-25</inkml:trace>
  <inkml:trace contextRef="#ctx0" brushRef="#br0" timeOffset="221598.948">3373 13047,'0'-25,"0"1,25 24,-25-25,25 25,0 0,0 0,-25 25,24-25,1 24,0 1,-25 0,25-25,-25 25,0 0,0-1,0 26,0-25,-25 0,25 0,-25-1,0 1,1 0,24 0,-25 0,0-1,0-24</inkml:trace>
  <inkml:trace contextRef="#ctx0" brushRef="#br0" timeOffset="221867.2266">3795 13122,'0'-25,"-25"25,25 25,0-1,0 26,-24-25,24 49,0-24,0 0,0 24,0-24,0-1,0-24,0 25,0-26,24-24</inkml:trace>
  <inkml:trace contextRef="#ctx0" brushRef="#br0" timeOffset="222167.1382">3944 13271,'0'24,"0"1,0 0,0 0,0 0,0-1,0 1,0 0,0 0,25-25,-25 25,25-25,-1-25,1 0,-25 0,0 0,25 1,-25-1,0 0,0 0,0 0,-25 1,25-1,-25 25,1 0,-1 0,25 25,0-1</inkml:trace>
  <inkml:trace contextRef="#ctx0" brushRef="#br0" timeOffset="222443.3136">4142 13246,'0'0,"25"0,-25 25,0-1,0 1,0 0,0 0,0 0,25-1,-25 1,25 0,0-25,-1 0,-24-25,25 0,-25 1,25-1,-25 0,25 0,-25 0,0 1,0-1,-25 0,0 0,0 25,25-25,-24 25,-1 25,25 0</inkml:trace>
  <inkml:trace contextRef="#ctx0" brushRef="#br0" timeOffset="222807.5272">4564 12923,'25'25,"0"0,-25 24,24-24,1 25,0-25,-25 24,25 1,-25-25,0 24,0 1,0 0,0-1,0 1,-25-25,0 24,25 1,-25-1,1 1,-26 0</inkml:trace>
  <inkml:trace contextRef="#ctx0" brushRef="#br0" timeOffset="226335.0792">6945 12750,'0'0,"-24"0,24 24,-25 1,25 25,-25-25,25 49,-25-24,0 24,0 25,1-49,-1 24,0-24,25 24,-25-24,0 24,25-49,0 25,0-25,0-1,0-48,0-1,0 0,25-25,-25 1</inkml:trace>
  <inkml:trace contextRef="#ctx0" brushRef="#br0" timeOffset="226611.1908">6896 12824,'0'0,"0"-25,25 0,-25 1,24 48,-24 1,0 0,25 0,-25 0,25 24,0-24,-25 25,25-1,-1 1,-24 24,25-24,0 0,-25-1,0 1,25-1,-25 1,0-25,0 0,0-1,25 1,-25 0,-25 0,0-50,0 0</inkml:trace>
  <inkml:trace contextRef="#ctx0" brushRef="#br0" timeOffset="226847.6298">6747 13246,'25'0,"-1"0,1-25,0 25,25 0,-25 0,24 0,-24 0,0 0,0 0,-1 0,1 0,0 0,-50 25</inkml:trace>
  <inkml:trace contextRef="#ctx0" brushRef="#br0" timeOffset="228540.1665">7392 13320,'0'-25,"25"1,-25 48,24 1,-24 0,-24 25,24-26,0 26,0 0,0-26,-25 26,25-25,0 0,0-1,0-48,0-1,0 0,25 0,-25-24,24-1,-24 0,25 26,-25-26,25 25,-25 0,25 1,0 24,-1 24,-24 1,0 0,25 0,-25 0,0 24,0-24,0 0,0 0,0-1,25-24,-25-24,25-26,-25 25,25 0,-25 1,0-26,24 25,-24 0,0 1,25 24,-25 24,0 1,0 25,0-25,0-1,0 26,25-25,-25 24,0-24,25-25,-25 25,25-25,-1 0,1-25,0 0,-25 1,25-1,0-25</inkml:trace>
  <inkml:trace contextRef="#ctx0" brushRef="#br0" timeOffset="228703.1584">8161 13221,'-25'0,"25"25,-25 0,25-1,-25 1,25 25,-24-25,24 24,-25-24,0 25,0-26,25 1,-25 0,25 0,-49-75</inkml:trace>
  <inkml:trace contextRef="#ctx0" brushRef="#br0" timeOffset="228851.5461">7937 13271,'25'24,"0"1,0 0,0 0,0 0,-1-1,1-24,0 0,0 0</inkml:trace>
  <inkml:trace contextRef="#ctx0" brushRef="#br0" timeOffset="229179.4962">8310 13221,'-25'0,"25"25,0 0,0-1,0 1,0 25,0-25,0 24,0-24,0 25,0-26,0 1,0-50,25 1,-25-1,0-25,24 25,1-24,-25-1,25 25,-25 1,25-1,-25 0,25 25,-25 25,0 0,0-1,24 1,-24 0,0 25,0-26,0 1,0 25,25-25,-25-1,25-24,0 0,0 0</inkml:trace>
  <inkml:trace contextRef="#ctx0" brushRef="#br0" timeOffset="229640.1102">9178 12750,'0'0,"0"24,0 1,0 0,0 49,0-24,-25 24,25 1,0-1,0 1,0-1,-25-24,25-1,0 26,0-50,0 24,25-24,-25 0,0-50,0 0,25-24,-25 24,0-25,0 1,0-1</inkml:trace>
  <inkml:trace contextRef="#ctx0" brushRef="#br0" timeOffset="230084.0117">9153 12824,'0'0,"0"-25,-25 25,25-25,25 25,0 0,0 0,-1 0,1 25,25-25,-25 0,-1 25,1-25,0 25,-25 0,25-25,-25 24,25 1,-25 0,0 0,-25 0,0-1,0 1,0 0,1 0,-1 0,0 24,0-49,0 25,1 0,-1-25,0 25,25-50,0 0,25 0,0 25,-1-25,26 25,-25 0,24 0,-24 0,25 0,-25 25,-1-25,1 25,0-25,-25 25,25 0,-25 0,-25-1,25 1,0 0,-25 0,0 0,1-1,-1 1,0 0,-25 0,26 0,-1-1,-25 1,25-25,1 0,-1 0</inkml:trace>
  <inkml:trace contextRef="#ctx0" brushRef="#br0" timeOffset="230547.4332">9723 13221,'0'-25,"0"50,25 0,-25 0,0 24,0-24,0 0,-25 24,25-24,0 0,0 0,0-50,25-25,-25 26,25-1,-25-25,25 25,0-24,-25 24,24 0,1 0,0 50,-25 0,0 0,0 0,0-1,0 26,0-25,0 24,0-24,0 0,25 0,-25 0,25-25,-1-25,1 0,0 0</inkml:trace>
  <inkml:trace contextRef="#ctx0" brushRef="#br0" timeOffset="230743.7235">10319 13122,'0'24,"-25"1,25 0,-25 0,25 0,-25 0,25-1,-24 26,-1-25,0 0,25-1,-25 1,0 0,25 0,0 0,-24-25,-26-50,25 50,25-25</inkml:trace>
  <inkml:trace contextRef="#ctx0" brushRef="#br0" timeOffset="230883.5">10046 13221,'0'0,"25"0,0 0,-1 25,1 0,0-1,0 1,24-25,-24 25,0 0,0-25,0 25,-1-25,1 0,25 0</inkml:trace>
  <inkml:trace contextRef="#ctx0" brushRef="#br0" timeOffset="231175.5763">10641 13246,'0'-25,"0"50,0-75,-25 50,1 0,-1 0,0 0,0 0,0 0,25 25,-24 0,-1 0,25-1,25 1,-1-25,-24 25,25-25,0 25,0-25,0 25,-1-25,1 24,-25 1,-25 0,25 0,-24-25,24 25,-25-1,0-24,0 25,0 0,-24-25,24 0</inkml:trace>
  <inkml:trace contextRef="#ctx0" brushRef="#br0" timeOffset="231567.4635">11361 12998,'-25'-25,"50"50,-1-25,1 0,0 0,-25 24,25-24,0 0,-1 0,1 0,0 0,0 0,0 0,-1-24,-48 48,-1-48</inkml:trace>
  <inkml:trace contextRef="#ctx0" brushRef="#br0" timeOffset="231767.6638">11286 13146,'25'0,"0"0,0 25,-1-25,1 0,0 0,0-25,0 25,24 0,-24 0,0 0,0 0,-1 25,-48-74,48 49</inkml:trace>
  <inkml:trace contextRef="#ctx0" brushRef="#br0" timeOffset="232295.9343">12601 12650,'-25'-24,"0"48,0-24,25 25,-24 0,-1 0,25 0,-25 24,0 1,25 24,-25-24,25-1,0 1,0 24,25-49,-25 25,25-25,0 0,0-1,-1 1,1-25,0 0,0 0,24 0,-24-25,0 1,0-1,24-25,-24 0,0 1,0 24,0-25,-1 1,-24-1,0 25,0-24,0-1,0 25,-24-24,24 24,-25 0,0-24,0 24,0 0,1 25,-1-25,0 25,0 0,-24 0,24 25,-25 0,25 24,-24 1,24-25,0 24,0-24</inkml:trace>
  <inkml:trace contextRef="#ctx0" brushRef="#br0" timeOffset="236704.1102">13295 13072,'25'25,"0"0,0-1,-25 1,0 0,0 0,0 0,0 0,-25 24,25-24,-25 0,0 0</inkml:trace>
  <inkml:trace contextRef="#ctx0" brushRef="#br0" timeOffset="237323.1962">13990 12601,'0'0,"-25"0,25-25,25 50,-25 0,25-1,-25 1,0 0,0 0,24 24,-24 1,0-25,0 24,0-24,-24 25,24-25,0 24,0-24,0 0,0 0</inkml:trace>
  <inkml:trace contextRef="#ctx0" brushRef="#br0" timeOffset="237627.7733">14015 12650,'24'0,"1"0,0-24,0-1,0 25,-1 0,1-25,0 25,0 0,0 0,-1 25,-24 0,0-1,0 1,0 25,0-25,0-1,-24 26,24-25,0 0,0-1,0 1,0 25,0-25,0-1,0 1,-25 0,0-50</inkml:trace>
  <inkml:trace contextRef="#ctx0" brushRef="#br0" timeOffset="237875.3558">14163 12576,'-24'0,"24"25,0 0,0-1,0 1,0 0,0 25,0-26,0 1,0 0,0 0,-25 0,25 24,-25 1,0-25,25 24,-25-24,1 0,24 0,-25-25,0 24</inkml:trace>
  <inkml:trace contextRef="#ctx0" brushRef="#br0" timeOffset="238195.1503">14039 12948,'25'25,"-25"0,25-1,0 1,0 0,-1-25,-24 25,25-25,0 0,0 0,0 0,-1-25,-24 0,25 0,0-24,0 24,-25-25,25 26,-25-26,25 25,-25-24,0 24,0 0,0 50,0 0,0-1,0 26,0 0,0-1,0-24,0 25,0-26,0 26,0-25,0 0,24-1,-24-48,0-1,0 0,25 0,-25-24</inkml:trace>
  <inkml:trace contextRef="#ctx0" brushRef="#br0" timeOffset="238415.6497">14585 12526,'0'-24,"0"48,0-73,0 74,0-1,0 1,0 0,0 25,0-1,0 1,0 24,0 1,0-1,0 0,0 26,0-26,0 1,0-26,0 26,0-51,0 26,0-25,0 0,-25-25,25-25,-24 0</inkml:trace>
  <inkml:trace contextRef="#ctx0" brushRef="#br0" timeOffset="239207.1766">15677 12700,'0'0,"-25"-25,25 50,0 0,0 24,-25 1,25 0,0-1,0 1,0-1,0 1,-25-25,25 0,0-1,0 1,0-50,0 1,0-1,0-25,25 25,-25-24,0-1,0 25,0-24,25 24,-25 0,25 25,-25-25,24 25,1 0,0 25,0-25,0 25,-1 0,1-25,-25 25,50-25,-25 0,-1 0,1 0,0 0</inkml:trace>
  <inkml:trace contextRef="#ctx0" brushRef="#br0" timeOffset="239563.8163">16197 12799,'0'-25,"0"50,-24-74,-1 24,0 25,25-25,-25 25,0 0,1 25,-26 0,50 24,-25-24,0 25,25-1,-24 1,24-25,24 24,-24-24,0 0,25 0,0-25,0-25,0 0,-1 0,1-24,-25 24,25 0,0-25,-25 26,0-1,0 0,25 0,-50 0,25 50,0 0,0 0,-25 24,25-24,0 25,0-25,25 24,0-24,-25 0,24-25,1-25,0 0,0 0</inkml:trace>
  <inkml:trace contextRef="#ctx0" brushRef="#br0" timeOffset="239916.4275">16446 12725,'-25'0,"0"25,25-1,0 1,0 25,-25-25,25 24,0 1,-25-1,25 1,0-25,0 24,0-24,0 0,-25-25,50 0,-25-25,0 0,0 1,25-26,-25 25,25-24,0-1,-25 0,25 1,-1-1,-24 1,25 24,-25 0,25 25,-25 25,0 24,0-24,0 25,0-1,0 1,-25-25,25 24,25-24,-25 25,0-25,25-25,-25 24,25-24,-1 0,1-24,25 24</inkml:trace>
  <inkml:trace contextRef="#ctx0" brushRef="#br0" timeOffset="240779.9717">16818 12328,'0'0,"0"-25,0 50,0 0,-25 24,25 1,0 24,-25 26,25-26,-25 25,25-24,0 24,-25-25,25-24,0-1,0 1,0-25,0 0,0 0,0-50,0 0,0-25,0 25,25-24,-25 24,0-25,0 1,25-1,-25 1,25 24,-25-25,25 25,-1 1,1 24,0 0,0 0,-25 24,25 1,-25 0,24 0,-24 0,0-1,0 1,-24-25,24 25,-25 0,25 0,-25-25,25 24,-25-24,0 0,1 0,24 25,-25-50,0 25,0 0,0 0,50 0,-25 25,25 0,-25 0,25 0,0-1,-1-24,1 25,0-25,0 25,0-25,-1 0,1 0,0 0,0-25,0 25,-25-25</inkml:trace>
  <inkml:trace contextRef="#ctx0" brushRef="#br0" timeOffset="241688.0593">17512 12502,'-25'-25,"0"25,1 25,-1-1,25 1,-25 25,0-1,0 26,1-26,-1 26,0-1,25 1,0-1,0-24,0-1,0 1,0 0,25-26,-25 1,25 0,-25 0,24-25,1 0,0 0,0 0,0-25,-1 0,26 0,-25-24</inkml:trace>
  <inkml:trace contextRef="#ctx0" brushRef="#br0" timeOffset="241920.0507">17835 12601,'-25'0,"0"0,25 25,-25-1,25 1,-25 25,1-1,-1 1,0 0,0 24,0-24,25-1,-24 1,-1-1,25 1,-25-25,25 0,0 0,25-50,-25 0,25 0,-1-25</inkml:trace>
  <inkml:trace contextRef="#ctx0" brushRef="#br0" timeOffset="242135.1755">17810 12576,'0'-25,"0"0,25 50,-25 0,24-25,-24 50,25-26,-25 26,0 0,25 24,-25-24,0-1,25 1,-25-1,0 1,25 0,-25-1,0 1,0-25,0 0,0-1,0-48,-25 24,25-25,-25 0</inkml:trace>
  <inkml:trace contextRef="#ctx0" brushRef="#br0" timeOffset="242279.0127">17711 12998,'0'0,"-25"0,50 0,-1 0,1 0,25 0,-25-25,-1 25,1 0,0-25,0 0,0 25</inkml:trace>
  <inkml:trace contextRef="#ctx0" brushRef="#br0" timeOffset="242507.3286">18157 12452,'25'25,"-25"0,0-1,25 26,-1-25,-24 24,25 1,0 0,0-1,-25 1,25-25,-25 24,0 1,0-1,-25 1,25 0,-25-1,0-24,0 25,1-1,-1-24,0 0,0 0</inkml:trace>
  <inkml:trace contextRef="#ctx0" brushRef="#br0" timeOffset="242815.7804">18479 12898,'-24'0,"24"-24,24 24,1-25,0 25,25 0,-1 0,-24 0,25-25,-1 25,-24 0,25 0,-25 0,-1 0,1 0,-50 0,1 0,-1 25</inkml:trace>
  <inkml:trace contextRef="#ctx0" brushRef="#br0" timeOffset="242999.4715">18752 12601,'0'-25,"0"50,0 24,0-24,0 25,0 24,0-24,0-1,0 1,0 0,0 24,0-49,0 24,0 1,0-25</inkml:trace>
  <inkml:trace contextRef="#ctx0" brushRef="#br0" timeOffset="243355.0079">19224 12626,'-25'24,"25"1,0 0,0 25,0-1,0 1,0-1,25 1,-25 0,0-1,0 1,0-25,0-1,0 1,24-25,-24-25,0 1,0-1,0 0,0 0,0-24,0-1,0 0,25 26,-25-26,25 25,-25 0,25 25,-25-24,25 24,-1 0,1 0,-25 24,25-24,0 25,0 0,-1 0,1-25,0 25,0-25,0 0</inkml:trace>
  <inkml:trace contextRef="#ctx0" brushRef="#br0" timeOffset="243696.1133">19794 12750,'-25'0,"50"0,-50-25,1 25,24-25,-25 25,25-25,-25 25,0 0,0 0,1 25,-1 0,0 24,0-24,0 25,25-1,-25 1,25 0,0-1,25-24,-25 0,0 0,25-25,0 0,0-25,-25 0,25-25,-1 26,1-26,0 25,-25-24,25 24,-25 0,0 0,0 50,0 0,-25 0,25 24,0-24,0 25,0-26,25 26,-25-25,0 0,25-25,-25 24,24-48</inkml:trace>
  <inkml:trace contextRef="#ctx0" brushRef="#br0" timeOffset="244056.2693">19869 12675,'0'25,"0"0,0 24,0-24,0 25,0-1,0-24,0 25,0-1,0-24,-25 25,25-25,25-1,-25-48,0-1,0 0,24-25,-24 26,25-26,0 0,-25 1,25 24,-25-25,25 26,-25-1,0 50,0-1,24 1,-24 0,0 25,-24-1,24-24,0 25,0-26,0 26,0-25,24 0,1-25,0 0,0-25,0 0</inkml:trace>
  <inkml:trace contextRef="#ctx0" brushRef="#br0" timeOffset="244583.4831">20365 12328,'-25'0,"25"25,0 24,0 1,0 0,-25 24,25-24,0 24,-25 0,25 1,-25-1,1 1,24-26,0 1,0-25,0-1,0 1,0-50,0 1,0-1,0 0,24 0,-24-24,25-1,-25 0,25 1,0-1,0 1,-1 24,1 0,-25 0,25 25,0 0,-25 25,25 0,-25 0,0-1,0 1,0 0,-25 0,25 0,-25-1,0 1,0-25,25 25,-24-25,-1 0,0 0,0-25,0 25,50 25,0 0,0 24,-25-24,25 0,-1-25,1 25,0 0,0-25,0 0,-1-25,1 25,25-25,-25 0</inkml:trace>
  <inkml:trace contextRef="#ctx0" brushRef="#br0" timeOffset="244791.6063">20762 12502,'-25'0,"25"24,-25 1,0 0,25 25,-25 24,25-24,-25 24,25-24,0 24,0-24,25-1,-25-24,25 25,0-26,25-24,-26 0,26 0,0-24,-1-1,1 0</inkml:trace>
  <inkml:trace contextRef="#ctx0" brushRef="#br0" timeOffset="245391.3456">21084 12427,'0'25,"0"0,0 24,0 1,-25 0,25-1,0 1,0 24,0-24,0-1,-25-24,25 25,0-1,0-24,0 0,0 0,0-50,0 0,0 0,25 1,-25-26,0 25,0-24,0-1,25 0,-25 1,0-1,0 25,0-24,25 24,-25 0,25 0,-1 25,1 0,0 0,0 0,-25 25,25 0,-1 0,-24 0,0-1,0 1,0 0,-24 0,24 0,-25-1,25 1,-25-25,0 25,0-25,1 25,-1-25,0 0,0 25,25-50,-25 25,50-25,-25 0,25 25,0 0,0-25,-1 25,1 25,0-25,0 0,0 25,-1 0,1 0,-25-1,0 1,0 0,0 0,-25 0,1-1,-1 1,0 0,-25 0,26-25,24 25,-25-25,0 0,0 0,0 0,25-25</inkml:trace>
  <inkml:trace contextRef="#ctx0" brushRef="#br0" timeOffset="245619.7142">21382 12328,'24'25,"-24"0,25-1,0 1,0 0,0 0,-1 24,1-24,0 25,0-1,-25-24,25 25,-25-1,0 1,-25 0,0-1,0 1,0-1,1 1,-1 0,-25-1,25 1,-24 0,-1-26,1 1</inkml:trace>
  <inkml:trace contextRef="#ctx0" brushRef="#br0" timeOffset="246035.1758">22299 12551,'-24'25,"-1"0,0-25,0 25,0-25,1 24,-26-24,25 25,0-25,1 0,48 0,1 0,0 25,0-25,24 25,-24-25,25 0,-25 0,-1 0,1 25,0-25,0 0,-50 0</inkml:trace>
  <inkml:trace contextRef="#ctx0" brushRef="#br0" timeOffset="246235.408">21952 12874,'25'0,"0"24,0-24,24 0,-24 25,25-25,-1 0,-24 0,25 25,-26-25,1 0,0 0,0 25,0-25</inkml:trace>
  <inkml:trace contextRef="#ctx0" brushRef="#br0" timeOffset="246831.7473">22820 12626,'0'-25,"0"50,0-1,25 1,-25 0,-25 25,25-26,0 26,-24 0,24-26,-25 26,25-25,-25 0,25-1,25-48,-25-1,0 0,25 0,-1 0,1-24,0 24,0-25,0 26,24-26,-24 25,0 0,-25 1,25 24,-1 0,-24 24,0 1,0 0,0 0,-24 24,24-24,-25 25,25-25,0-1,0 26,0-25,0 0,25-25,-1 0,1 0,0 0,-25-25,25 25,0-25,-1 0,1 0,0 25,-25-24,0-1,0 0</inkml:trace>
  <inkml:trace contextRef="#ctx0" brushRef="#br0" timeOffset="257523.3715">1488 14858,'-25'0,"25"25,-24 0,24-1,0 1,0 25,-25-1,25 1,0 0,0-1,0 1,0-1,25-24,-25 0,0 25,24-25,-48-50,48 25</inkml:trace>
  <inkml:trace contextRef="#ctx0" brushRef="#br0" timeOffset="258027.7035">1612 15032,'0'24,"25"-24,0 0,0 0,0 0,-1-24,1 24,-25-25,25 0,0 0,-25 0,0 1,-25 24,0 0,0 0,1 0,-1 24,0 1,0 0,0 0,25 0,-25-1,25 1,25-25,-25 25,25-25,0 0,0-25,0 25,-1-25,1 25,-25-24,25 24,-25 24,0 1,0 0,0 0,0 0,0-1,-25 1,25 25,0-25,-25 24,25 1,-24-25,24 0,0 24,0-24,0 0,0-50</inkml:trace>
  <inkml:trace contextRef="#ctx0" brushRef="#br0" timeOffset="258239.5856">1960 14784,'0'24,"24"-24,-24 25,0 0,25 0,-25 0,25-1,-25 1,25 0,0 0,-25 24,0-24,24 0,-24 0,0 0,0 24,-24-24,24 25,-25-26,25 26,-75-75,51 75,-1 0</inkml:trace>
  <inkml:trace contextRef="#ctx0" brushRef="#br0" timeOffset="267591.3793">2927 14932,'0'-24,"-25"24,25 24,-25 1,25 25,-24-1,24 26,0-1,-25 1,25-26,25 26,-25-26,0 1,24 0,-24-26,25 1,0-25,0 0,0 0,24-25</inkml:trace>
  <inkml:trace contextRef="#ctx0" brushRef="#br0" timeOffset="267875.1467">3373 14808,'-24'0,"24"25,0 0,0 25,0-1,0 26,0-1,0 0,0 1,0-1,0 1,24 24,-24-25,0 1,0-26,0 26,0-26,0-24,0 0,0 0,0-50,0 0,0 0,0-24,-24-1,24 1</inkml:trace>
  <inkml:trace contextRef="#ctx0" brushRef="#br0" timeOffset="268095.5326">3299 15156,'-25'-149,"50"298,-25-323,25 149,-25 0,25 25,-1 0,1 0,0 25,0-25,0 25,-1 0,-24 0,25-25,-25 24,0 1,0 0,0 0,-25 0,1 24,24-24,-25 0,0 0,0-1,0 1,1 0,-1-25,25-25</inkml:trace>
  <inkml:trace contextRef="#ctx0" brushRef="#br0" timeOffset="268291.062">3671 15032,'0'24,"0"1,0 0,0 0,0 0,-25-1,25 26,0 0,0-1,0 1,0-25,25 24,-25-24,25-25</inkml:trace>
  <inkml:trace contextRef="#ctx0" brushRef="#br0" timeOffset="268563.6292">3845 15156,'0'24,"25"1,-25 0,0 0,0 0,24-1,-24 1,25 0,0 0,0-25,0-25,-1 25,-24-25,25 0,-25 1,25-1,-25 0,0 0,-25 0,0 1,1-1,-1 25,0 25,0-25,25 24,-25 1,25 0,-24 0</inkml:trace>
  <inkml:trace contextRef="#ctx0" brushRef="#br0" timeOffset="268927.0245">4142 14957,'25'0,"0"25,0 0,0-25,-25 25,24-1,1 1,-25 0,0 0,0 0,-25-1,1 1,24 0,-25 0,25 0,-25-25,25 24,-25-24,50 0,-25-24,25 24,0 0,-1 24,-24 1,0 0,0 0,-24-25,24 25,0 0,-25-1,25 1,-25-25,25 25,-25-25</inkml:trace>
  <inkml:trace contextRef="#ctx0" brushRef="#br0" timeOffset="269151.1394">4390 14957,'0'0,"25"25,-25 0,25 0,-25-1,25 1,0 0,-25 25,24-26,1 1,-25 0,25 0,-25 24,0-24,0 0,0 25,-25-1,0-24,25 25,-99-50,74 25</inkml:trace>
  <inkml:trace contextRef="#ctx0" brushRef="#br0" timeOffset="271863.4842">6276 14635,'-25'0,"25"25,0-1,-25 1,25 0,-25 25,25-1,-25 26,1-26,-1 26,25-26,-25 26,0-26,0 1,25-1,-24 1,-1-25,25 0,0 0,0-1,-25-24,50 0,-25-49,0 24,0-25,0-24</inkml:trace>
  <inkml:trace contextRef="#ctx0" brushRef="#br0" timeOffset="272102.9463">6201 14709,'0'-25,"25"1,0 48,-25 1,0 0,25 0,-25 24,24 1,-24 0,25 24,0-24,-25-1,25 26,-25-26,25 1,-25-1,24 1,-24-25,0 25,0-26,0 1,0 0,0-50,-74-24,49 24,25 0</inkml:trace>
  <inkml:trace contextRef="#ctx0" brushRef="#br0" timeOffset="272259.9908">6003 15156,'25'24,"-1"-24,1 0,0 0,25-24,-26 24,26 0,0-25,-26 0,26 0,0 25,-26-25</inkml:trace>
  <inkml:trace contextRef="#ctx0" brushRef="#br0" timeOffset="272694.9681">6747 15032,'-25'24,"25"1,0 0,25 0,-25 24,0-24,0 25,0-25,0 24,0-24,0 0,0-50,0 0,0-24,0 24,25 0,-25-25,24 26,-24-1,25 0,-25 0,25 25,0 25,-25 0,0 0,0 24,0-24,0 25,0-26,25 1,-25 0,25 0,-1-25,1-25,-25 0,25 0,25 1,-26-1,1 0,0 0,0-24</inkml:trace>
  <inkml:trace contextRef="#ctx0" brushRef="#br0" timeOffset="273095.0007">7665 14610,'0'25,"24"-25,1 25,0-25,0 0,0 24,-1-24,-24 25,-24-25,-1 25</inkml:trace>
  <inkml:trace contextRef="#ctx0" brushRef="#br0" timeOffset="273431.4315">7491 14982,'-25'0,"50"0,-50 25,50-25,0-25,24 25,-24 0,25-25,-25 0,24 1,1-1,-25 0,-1 25,26-25,-25 0,0 25,-25-24,-25 48,0-24,25 25,-25 0,0 0,1 0,-1 24,0-24,25 25,-25-1,0 1,25-25,-24 24,-1-24,0 25,25-26,-25 1,25 0,0 0,0-50,-25 0,50 0,-25 1</inkml:trace>
  <inkml:trace contextRef="#ctx0" brushRef="#br0" timeOffset="273655.9293">7813 14957,'0'0,"25"0,-25 25,25-25,-25 25,25 0,-25-1,25 1,-25 0,0 0,24 24,-24 1,0 0,-24-26,24 26,0 0,-25-25,25 24,0-24,-25 0,25 0,-25-25,0 24,1-48,-1 24,-25-50,25 25,1 0</inkml:trace>
  <inkml:trace contextRef="#ctx0" brushRef="#br0" timeOffset="278323.0557">9575 15602,'0'-25,"0"50,24 0,-24 25,25-1,-25 1,25-1,-25 26,0-26,25 1,-25 0,0-1,0-24,0 0,0 0,-25-25,25-25,0 0,0 0,-25-24,25 24,0-25,0 1,0-1,0 0,25 1,-25 24,0 0,0 0,25 25,-25-24,25 24,-1 0,1 0,0 0,0 0,0 0,-1 24,1 1,0-25,0 25,0-25,-1 0,1 0</inkml:trace>
  <inkml:trace contextRef="#ctx0" brushRef="#br0" timeOffset="278699.0704">10170 15677,'0'0,"0"-25,-25 25,25-25,-25 25,1 0,-1 25,0-25,0 49,0-24,25 25,-25-1,1 1,24 0,0-26,0 26,0-25,0 0,0-1,24-24,1 0,0-24,-25-1,25 0,0 0,0-24,-25-1,24 25,1-24,-25 24,0-25,0 25,0 1,25 24,-50 0,25 24,25 1,-25 25,0-25,0 24,0-24,0 25,25-26,0 1,-25 0,24-25,1 0,0 0,0-25</inkml:trace>
  <inkml:trace contextRef="#ctx0" brushRef="#br0" timeOffset="279071.3747">10368 15602,'0'25,"0"0,0 0,0-1,25 26,-25 0,0-1,0 1,0-25,0 24,0 1,0-25,0-1,0 1,0-50,0 1,0-1,0-25,0 1,25-1,-25 0,25 1,-25-26,25 26,-1 24,-24-25,25 50,0 25,-25 25,0-25,0 24,0 1,0-1,0 1,0-25,0 24,0-24,25 0,-25 0,25 0,-1-25,1-25,25 25,-25-50</inkml:trace>
  <inkml:trace contextRef="#ctx0" brushRef="#br0" timeOffset="279699.3676">10864 15379,'0'0,"0"-25,-24 0,24 0,0 1,-25 48,25 1,0 0,0 0,0 49,0-24,-25 24,25 1,0 24,0-25,-25 1,25-1,0-24,-25-1,25-24,0 0,0-50,0 0,0-24,0 24,25-25,-25 1,25-26,-25 26,25-1,-25 1,25-1,-1 25,1 0,0 25,0 0,0 0,-25 25,24 0,1-25,-25 25,0 0,0-1,0 1,-25 0,25 0,-24 0,24-1,-25 1,0-25,0 25,0-25,25 25,-24-25,-1 0,0 0,0-25,50 25,0 25,-25 0,25-1,-1-24,1 25,0 0,0 0,0 0,24-1,1-24,-25 0,24-24,-24-1,25 0</inkml:trace>
  <inkml:trace contextRef="#ctx0" brushRef="#br0" timeOffset="279939.928">11336 15429,'0'-25,"-25"25,25 25,0-1,0 1,0 25,-25 24,25-24,0 24,-25 1,25-1,25 0,-25-24,25 0,0-1,0-24,-1 0,1 0,25-50,-1 25,1-25,24-25</inkml:trace>
  <inkml:trace contextRef="#ctx0" brushRef="#br0" timeOffset="280223.5509">11981 15429,'-25'-25,"25"50,0-1,-25 26,25 0,-25-1,25 1,-25 24,1 1,-1-1,-25-24,25-1,25 1,-24-1,24-24,-25 0,25 0,25-25,-25-25,0 0,24 0,-24-24,0-1,25 25</inkml:trace>
  <inkml:trace contextRef="#ctx0" brushRef="#br0" timeOffset="280420">11931 15478,'25'-25,"-50"50,75-74,-50 73,24 1,-24 0,25 0,-25 24,25 1,-25 0,25 24,-25-24,25 24,-25-24,0-1,24 1,-24-1,25 1,-25-25,0 0,0-1,0 1,0-50,-25 25,1-24,-1-1</inkml:trace>
  <inkml:trace contextRef="#ctx0" brushRef="#br0" timeOffset="280564.0334">11807 15875,'25'0,"0"0,-1 0,1 0,0 0,0-25,24 25,1-25,0 25,-26-24,26-1,-25 0</inkml:trace>
  <inkml:trace contextRef="#ctx0" brushRef="#br0" timeOffset="280816.3729">12303 15205,'25'25,"0"0,0 0,-25 24,24-24,1 25,0-1,0-24,-25 0,25 25,-25-26,24-24,-24 25,0 0,0-50</inkml:trace>
  <inkml:trace contextRef="#ctx0" brushRef="#br0" timeOffset="280983.5737">12576 15205,'0'0,"-25"25,0 0,25 0,0-1,-24 26,24-25,-25 25,0-1,0-24,25 25,-25-26,1 1,24 25,-25-50,0 25,0-25</inkml:trace>
  <inkml:trace contextRef="#ctx0" brushRef="#br0" timeOffset="281195.1429">12154 15379,'25'0,"0"0,0 25,0-25,-1 0,26 0,0 0,-1 0,1 0,-1 0,-24 0,25-25,-25 50,-1-25,1 0,0 0</inkml:trace>
  <inkml:trace contextRef="#ctx0" brushRef="#br0" timeOffset="281682.8818">12898 15280,'25'24,"-25"1,25 0,0 0,0 25,-25-1,24 1,1-1,-25-24,25 25,-25-1,0-24,25 25,-25-25,0-1,0 26,0-25,-25 24,25-24,-25 25,0 24,1-49,-1 25,-25-1</inkml:trace>
  <inkml:trace contextRef="#ctx0" brushRef="#br0" timeOffset="288071.0109">13295 15677,'0'-25,"25"25,0 0,0 0,0 0,-1-25,1 25,0-25,0 25,0 0,-1-25,1 25,0 0,0 0,-50 0,0 0</inkml:trace>
  <inkml:trace contextRef="#ctx0" brushRef="#br0" timeOffset="288267.7055">13271 15801,'24'0,"1"0,0 0,0 0,0 0,-1 0,26 0,-25 0,0 0,24 0,-24 0,0 0,0 0,-1 0,1 0,0 0,0 0</inkml:trace>
  <inkml:trace contextRef="#ctx0" brushRef="#br0" timeOffset="288674.9114">14461 14536,'-25'-25,"25"0,-24 25,24 25,-25-25,25 25,-25 24,25 1,-25-1,25 1,0 0,0-1,0 1,0-1,0 1,0 0,25 24,-25-49,0 24,0 1,0-25,0 24,0-24,-25 0,25 25</inkml:trace>
  <inkml:trace contextRef="#ctx0" brushRef="#br0" timeOffset="289007.8965">14114 15553,'0'0,"25"24,-1-24,-24 25,25-25,0 0,0 25,-25 0,25 0,-1-1,-24 1,0 0,0 25,0-26,0 26,0 0,0-1,0 1,0 24,-24-24,24 24,0 1,0-1,0 1,0-1,0-24,0 24,24-24,-24-1,0 26,0-26,0-24,25 25,-25-26,0 26,0-25,0 0,25-1,-25 1,-25-50</inkml:trace>
  <inkml:trace contextRef="#ctx0" brushRef="#br0" timeOffset="290679.1641">18504 14436,'0'25,"-25"-25,25 25,25 25,-25-26,0 51,0-26,0 1,0 24,0-24,0 0,0-1,0-24,0 0,0 0,0-50,0 0,0 0,0 0,0-24,0-1,0 25,0-49,0 24,0 26,0-26,25 25,-25 0,25 1,-25 48,25-24,0 25,-1 0,1 0,0 0,0-1,0-24,-25 25,24 0,1-25,0 0,0 0,0 0</inkml:trace>
  <inkml:trace contextRef="#ctx0" brushRef="#br0" timeOffset="291027.8374">19000 14585,'-24'-25,"48"50,-73-74,24 49,0 0,0 0,1 24,-1 26,0-25,25 24,-25 1,0 0,25-1,0 1,-24-1,48-24,-24 0,25 0,-25-50,25 25,0-25,-25 0,25 1,-1-26,1 25,0-24,-25 24,25-25,-25 25,0 1,0-1,25 0,-25 0,0 50,0 0,0 0,-25-1,25 1,0 25,0-1,0-24,25 0,-25 0,0 0,24-25,-24-25,25 25,0-25,-25-25,25 26,0-1</inkml:trace>
  <inkml:trace contextRef="#ctx0" brushRef="#br0" timeOffset="291307.0114">19124 14660,'25'74,"-50"-148,25 198,0-100,0 26,0-25,0 0,0-1,0-48,0-1,0 0,25 0,-25 0,0-24,25 24,-25-25,25 26,-25-26,25 25,-1 25,-24 25,0 0,0 0,0-1,0 26,0-25,0 0,0 24,25-49,-25 25,0 0,25-25,0-25,0 0,-1 0</inkml:trace>
  <inkml:trace contextRef="#ctx0" brushRef="#br0" timeOffset="291779.1303">19472 14213,'0'25,"-25"24,25 1,0 0,0-1,0 26,-25-26,25 26,0-1,0-24,0 24,-25-24,25-25,0-1,0 1,0-50,0 1,0-1,25-25,-25 1,0-1,25 0,-25 1,25-1,-25 1,24 24,1 0,0 25,0 0,-25 25,25-25,-25 25,0-1,0 1,25 0,-25 0,-25 0,25-1,0 1,-25-25,0 25,25 0,-25-25,0 0,1 25,-1-25,0-25,50 50,0-1,-1 1,1 0,0 0,0-25,0 0,0 0,-1 0,1-25,25 0</inkml:trace>
  <inkml:trace contextRef="#ctx0" brushRef="#br0" timeOffset="292003.3596">19869 14337,'-25'25,"0"-25,25 25,-25 24,25-24,-25 50,25-26,-24 26,24-1,0-24,0-1,24 1,-24-1,25 1,-25-25,25-25,0 25,0-25,-1 0,1-25,0 0,25 0,-26-24,1 24</inkml:trace>
  <inkml:trace contextRef="#ctx0" brushRef="#br0" timeOffset="292219.9669">20042 14486,'0'0,"0"-25,0 50,0 0,0 24,-25-24,25 50,-24-26,-1 1,0-1,25 1,-25 0,0-1,25-24,0 0,0 0,0-75,25 25,-25-24,25 24,-25-25</inkml:trace>
  <inkml:trace contextRef="#ctx0" brushRef="#br0" timeOffset="292415.1235">20042 14511,'50'-25,"-100"50,100-25,-25 25,-25-1,24 26,-24 0,25-1,-25 1,25-25,-25 24,0 1,0-25,25 24,-25-24,0 0,0 0,0-1,-25-24,0 0,25-24,-25 24</inkml:trace>
  <inkml:trace contextRef="#ctx0" brushRef="#br0" timeOffset="292555.8644">19968 14808,'25'0,"-1"-24,26 24,-25 0,0-25,-1 25,26 0,-50-25,25 0,0 25</inkml:trace>
  <inkml:trace contextRef="#ctx0" brushRef="#br0" timeOffset="292747.6375">20340 14337,'25'0,"-25"25,24 0,-24 0,25-1,0 26,-25-25,25 49,0-24,-1-1,-24-24,0 25,0-1,0 1,0 0,-24 24,-1-24,0-1,-25 1,1-1</inkml:trace>
  <inkml:trace contextRef="#ctx0" brushRef="#br0" timeOffset="293087.8327">20786 14560,'25'-24,"0"24,0 0,0 0,-1 0,1 0,0 0,0 0,0 0,-1 0,-48 0</inkml:trace>
  <inkml:trace contextRef="#ctx0" brushRef="#br0" timeOffset="293263.1407">20762 14709,'24'0,"1"0,0 0,0 0,0-25,24 25,-24 0,0 0,0 0,-1 0,1 0,0 0,0 0,-25-24,25 24</inkml:trace>
  <inkml:trace contextRef="#ctx0" brushRef="#br0" timeOffset="293695.372">21282 14461,'0'25,"0"0,25-25,-25 49,0-24,0 25,0-25,-25 24,25 1,0-25,0-1,-24 1,24 0,24-25,-24-25,0 0,25 1,-25-26,25 25,0-24,0 24,-1-25,-24 25,25 1,0-1,0 25,-25 25,-25 24,25-24,0 0,0 24,0-24,-25 25,25-25,0-1,0 1,0 0,25-25,-25 25,25-25,0-25,-1 25,-24-25,25 25,-25-25,25 1,0-1,-25 0,0 0,0 0</inkml:trace>
  <inkml:trace contextRef="#ctx0" brushRef="#br0" timeOffset="296012.0144">15453 14684,'0'-24,"0"48,0 1,0 25,0-25,0-1,0 26,-24-25,24 24,0-24,-25 25,25-25,0-1,-25-24,50 0,-25-24,0-1,25-25,-1 25,1-24,-25-1,25 25,0-24,0 24,-1 0,-24 0,25 25,0 25,-25 0,0 0,0 0,0 24,0-24,0 0,0 24,25-24,-25 0,0 0,25 0,-1-1,1-48,0 24,-25-25,25 0</inkml:trace>
  <inkml:trace contextRef="#ctx0" brushRef="#br0" timeOffset="296208.0134">16197 14982,'0'25,"0"0,0-1,0 1,0 0,0 0,-24 0,24-1,-25 1,0 0</inkml:trace>
  <inkml:trace contextRef="#ctx0" brushRef="#br0" timeOffset="296979.1397">18455 15627,'-25'25,"50"0,-25-1,0 26,0 0,0-1,-25 1,25-1,0 1,0 0,0-1,0-24,0 0,0 0,0-50,0 0,0-25,25 26,-25-26,24 0,-24 1,0-1,25 1,-25-1,25 25,-25 0,0 1,25 24,0 0,0 24,-1 1,1 0,0 0,0 0,0-1,-1-24,26 25,-25-25</inkml:trace>
  <inkml:trace contextRef="#ctx0" brushRef="#br0" timeOffset="297319.1318">19025 15726,'-25'0,"1"-25,-1 25,0 25,0-25,0 25,1 0,-1 0,0-1,0 26,25-25,-25 24,25-24,0 0,0 0,0 0,25-1,0-48,0 24,-25-25,25 0,-1-25,1 26,0-26,0 25,-25-24,25 24,-25 0,0 0,0 50,-25 0,25 0,0 24,0-24,0 25,0-26,0 1,25 0,-25 0,24-25,-24-25,25 0</inkml:trace>
  <inkml:trace contextRef="#ctx0" brushRef="#br0" timeOffset="297615.3647">19124 15751,'0'0,"0"25,0 0,0-1,0 1,0 0,0 25,0-26,0 1,-24 25,24-25,0-1,0-48,0-1,24 0,-24-25,25 26,0-26,-25 25,25 0,-25 1,25-1,-1 25,-24 25,25-1,-25 1,0 0,0 0,0 24,0-24,0 0,25 0,-25 0,25-1,0-24,-1 0,1-24</inkml:trace>
  <inkml:trace contextRef="#ctx0" brushRef="#br0" timeOffset="298135.004">19571 15429,'-25'24,"25"1,0 0,-25 25,25-1,0 26,-25-1,25-24,0 24,-24-24,24 24,0-24,0-26,0 1,0 0,0-50,0 0,0-24,0 24,0-25,24 1,-24 24,25-25,-25 1,25-1,-25 1,25 24,0 25,-25-25,25 25,-1 0,-24 25,25-25,-25 25,0-1,0 1,0 0,0 0,-25 0,1-1,24 1,-25-25,0 0,0 25,0-25,0 0,1 0,24 25,24-25,1 25,0-1,0-24,0 25,0-25,-1 25,1-50,0 25,0 0,0-25</inkml:trace>
  <inkml:trace contextRef="#ctx0" brushRef="#br0" timeOffset="298323.3407">19918 15602,'-25'0,"1"25,-1 0,25 0,-25 24,25 1,-25-1,25 26,0-26,0 1,25 24,-25-49,25 25,0-25,-1-1,1-24,0 0,0 0,24-24,-24-1</inkml:trace>
  <inkml:trace contextRef="#ctx0" brushRef="#br0" timeOffset="298551.7113">20216 15627,'-25'-25,"25"50,-25 0,25 0,0-1,-25 26,1 0,-1 24,25-24,-25-1,0 1,25-1,-25-24,25 0,0 0,0-50,25 0,-25 0,25 1</inkml:trace>
  <inkml:trace contextRef="#ctx0" brushRef="#br0" timeOffset="298747.1224">20216 15652,'0'-25,"0"50,25-50,-25 50,24 0,-24 24,25-24,-25 25,25-1,-25 1,0-1,25-24,-25 25,0-1,25-24,-25 0,0 0,0 0,0-1,-25-24,0 0,0-24</inkml:trace>
  <inkml:trace contextRef="#ctx0" brushRef="#br0" timeOffset="298880.0653">20092 15999,'25'0,"-1"0,1 0,0-25,0 25,0 0,-1 0,26-25,-25 25,-25-24,25-1</inkml:trace>
  <inkml:trace contextRef="#ctx0" brushRef="#br0" timeOffset="299063.897">20439 15602,'25'25,"0"0,-25 0,24-1,1 26,0-25,-25 24,25 1,-25-25,25 24,-25 1,0-25,-25 24,25 1,-25 0,0-1,0-24,1 0,-1-25</inkml:trace>
  <inkml:trace contextRef="#ctx0" brushRef="#br0" timeOffset="299351.441">20836 15825,'0'-24,"25"24,0 0,-1 0,1 0,0-25,25 25,-26 0,1 0,0 0,0-25</inkml:trace>
  <inkml:trace contextRef="#ctx0" brushRef="#br0" timeOffset="299507.3269">20786 15949,'0'0,"25"0,0 0,0 0,0 0,24-24,-24 24,25 0,-26 0,26-25,0 25,-26 0,1 0,-25-25</inkml:trace>
  <inkml:trace contextRef="#ctx0" brushRef="#br0" timeOffset="299895.9737">21307 15627,'25'0,"-25"25,0 0,-25-1,25 26,0 0,0-26,0 26,0 0,0-1,0-24,-25 0,25 0,25-50,-25 0,0 0,25 0,-25 1,25-26,0 25,-25-24,24 24,-24 0,25 0,-25 0,25 25,-25 25,0 0,0 25,0-26,0 1,0 25,-25-1,25-24,0 25,0-25,0-1,25-24,-25 25,25-25,0-25</inkml:trace>
  <inkml:trace contextRef="#ctx0" brushRef="#br0" timeOffset="300172.3706">21605 15850,'25'0,"-1"-25,1 25,0 0,0 0,0 0,0 0,-1-24,1 24,0 0,0 0,-50 24</inkml:trace>
  <inkml:trace contextRef="#ctx0" brushRef="#br0" timeOffset="300474.9495">22151 15602,'0'-25,"0"1,0 48,0 1,0 0,0 0,0 0,24 24,-24-24,0 25,0-1,0 1,0-25,0-1,0 26,0-25,0 0,25-1,-25 1,0 0,-25-25,1-25</inkml:trace>
  <inkml:trace contextRef="#ctx0" brushRef="#br0" timeOffset="301995.1207">15627 15776,'0'25,"0"-1,0 26,0 0,0-1,-25 1,25-1,0 1,0 0,0-1,0-24,0 0,0 0,0-50,25 0,-25 0,0 0,25 1</inkml:trace>
  <inkml:trace contextRef="#ctx0" brushRef="#br0" timeOffset="302231.3777">16148 16123,'0'25,"25"0,-25-1,0 1,24 0,-24 0,-24 0,24-1,-25 1,0 25,0-25,0 0</inkml:trace>
  <inkml:trace contextRef="#ctx0" brushRef="#br0" timeOffset="302687.2639">16991 17115,'0'0,"25"25,-25 0,0 0,0-1,0 1,0 0,0 0,0 0,0-1,-25 1,25 0</inkml:trace>
  <inkml:trace contextRef="#ctx0" brushRef="#br0" timeOffset="303679.3484">18604 17041,'0'25,"0"-1,0 26,0 0,0-26,0 26,0 0,-25-26,25 1,0 0,0 0,0-50,0 0,0 0,0 1,0-1,25-25,-25 25,0-24,0 24,24 0,-24 0,25 1,-25-1,25 25,0 0,0 0,-1 25,1-25,0 24,0 1,0-25,-1 25,1 0,-50-75,50 50</inkml:trace>
  <inkml:trace contextRef="#ctx0" brushRef="#br0" timeOffset="304015.1307">19174 17041,'-25'-25,"50"50,-75-50,26 25,-1 25,0-25,0 49,25 1,-25-25,1 24,24 1,0-25,0 0,0-1,0 1,24-25,1 0,-25-25,25 1,-25-1,25-25,0 25,-25-24,24 24,-24 0,0 0,0 1,25-1,-25 50,0-1,0 26,0-25,0 24,0-24,25 0,-25 0,25-25,0-25,-1 0,-24-24,25 24</inkml:trace>
  <inkml:trace contextRef="#ctx0" brushRef="#br0" timeOffset="304299.3285">19323 17016,'0'25,"0"-50,0 75,0-26,0 26,-25 0,25-1,0 1,0-25,-25 24,25-24,0 0,0 0,25-50,-25 0,0 0,0 0,25-24,-25 24,25-25,-1 1,-24-1,25 25,-25 1,25-1,0 25,-25 25,0-1,0 1,0 25,0-1,0-24,0 25,0-1,25-24,-25 25,24-50,-24 25,25-25,0 0,0-25</inkml:trace>
  <inkml:trace contextRef="#ctx0" brushRef="#br0" timeOffset="304767.9004">19670 16818,'0'24,"0"1,0 0,0 0,0 24,0 1,0 0,-25-1,25 1,0 24,-24-24,24 24,-25-24,25-25,0 24,0-74,0 1,0-1,0-25,25 1,-25-1,24 25,-24-24,25-1,0 25,-25 0,25 25,0 0,-1 25,1-25,0 25,0 0,-25 0,0-1,0 1,-25 0,0-25,25 25,-25 0,1-25,-1 0,0 24,0-24,0 0,1 0,24 25,24 0,1 0,0 0,-25-1,25-24,0 25,-1-25,1 25,0-25,0 0,0-25,-1 0,26 1,0-26</inkml:trace>
  <inkml:trace contextRef="#ctx0" brushRef="#br0" timeOffset="304951.3356">20166 16917,'0'0,"-25"25,25-1,-24 1,-1 25,25-25,-25 24,25 1,0 24,0-24,0-1,0 1,25-25,-25 24,0-24,25-25,-25 25,24-50,1 0</inkml:trace>
  <inkml:trace contextRef="#ctx0" brushRef="#br0" timeOffset="305183.8792">20389 16942,'-24'24,"24"1,-25 0,25 0,-25 24,25 1,-25 0,0-1,1 1,-1-1,25 1,-25 0,25-26,0 1,0 0,0-50,0 0,-25-49,25 49,25-24</inkml:trace>
  <inkml:trace contextRef="#ctx0" brushRef="#br0" timeOffset="305359.2922">20365 16942,'24'0,"-48"0,48 24,-24 1,25 0,-25 25,0-1,25-24,-25 25,0-1,0 1,25-1,-25 1,0-25,0 24,0-24,0 0,0 0,-25 0,0-50</inkml:trace>
  <inkml:trace contextRef="#ctx0" brushRef="#br0" timeOffset="305515.1312">20216 17338,'25'0,"-1"-24,1 24,0-25,0 25,0-25,-1 0,1 25,0-25,0 1,-25-1,0 0</inkml:trace>
  <inkml:trace contextRef="#ctx0" brushRef="#br0" timeOffset="305700.0389">20489 16867,'0'0,"24"0,-24 25,25 0,0 0,-25-1,25 26,0 0,-1-1,1 1,0-1,-25 1,25 0,-25-1,0-24,0 25,0-1,-25 1,25 0,-50-26,26 26,-26 0,0-26</inkml:trace>
  <inkml:trace contextRef="#ctx0" brushRef="#br0" timeOffset="307359.1215">21208 16991,'0'25,"-25"-25,25 25,-25-25,25 25,-24-1,-1-24,0 25,0 0,-24 0,24 0,0-1,0-24,0 0,1 25,-1-25,0 0,50-25,0 25,-1 0,26 25,-25-25,24 0,-24 0,25 25,-25-25,24 0,-24 0,0 25,0-25,-1 0,1 0</inkml:trace>
  <inkml:trace contextRef="#ctx0" brushRef="#br0" timeOffset="307767.3412">21481 17041,'0'25,"0"-1,0 1,0 0,0 0,0 24,-25-24,25 0,0 0,0 24,0-24,0-50,0 1,25-1,-25 0,25-25,-25 26,24-26,1 25,-25 0,25 1,-25-1,25 25,0 25,-25-1,0 1,0 25,0-25,0 24,0-24,0 0,0 24,24-24,-24 0,0 0,25-25</inkml:trace>
  <inkml:trace contextRef="#ctx0" brushRef="#br0" timeOffset="308063.1421">21878 17165,'25'0,"-1"0,1 0,0 0,0 0,0-25,-1 25,1 0,0 0,0 0,-25-25,25 25</inkml:trace>
  <inkml:trace contextRef="#ctx0" brushRef="#br0" timeOffset="308358.8505">22324 16867,'0'25,"0"0,0 24,0 1,0 0,0-1,0 1,0 24,0-24,-25-1,50 1,-25 0,0-26,0 1,0 0,0 0,0 0,-25-25</inkml:trace>
  <inkml:trace contextRef="#ctx0" brushRef="#br0" timeOffset="310327.4569">15503 17214,'0'-24,"-25"24,0 0,1 24,-1 1,25 0,-25 0,25 0,-25-1,25 1,0 0,0 0,0 0,0-1,0 1,0 0,25 0,-25 0,25 0,-25-1,25-24,-1 25,1-25,0 0,0 0,0-25,-1 1,1 24,-25-25,0 0,25 0,-25 0,25 0,-25 1,25-1,-25 0,0 0,0 0,0 1,0-1,0 0,0 0,-25 0,25 1,-25-1,0 0,0 25,25-25,-24 25,-1 0,0 25,0 0,0-25,25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0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8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9F44-BA15-48FC-BA52-5A9CD155923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F44B-1483-4AA1-83B2-D560E457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669600" y="285840"/>
              <a:ext cx="7679880" cy="50367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40" y="276480"/>
                <a:ext cx="7698600" cy="50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125000" y="294840"/>
              <a:ext cx="7849800" cy="5804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40" y="285480"/>
                <a:ext cx="7868520" cy="58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2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53680" y="384120"/>
              <a:ext cx="7804800" cy="5795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374760"/>
                <a:ext cx="7823520" cy="58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8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42960" y="267840"/>
              <a:ext cx="5751000" cy="5465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258480"/>
                <a:ext cx="5769720" cy="54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0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10760" y="205560"/>
              <a:ext cx="7947720" cy="6304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196200"/>
                <a:ext cx="796644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5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18040" y="348120"/>
              <a:ext cx="8224560" cy="5796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338760"/>
                <a:ext cx="8243280" cy="58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2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30480" y="232200"/>
              <a:ext cx="8688960" cy="6492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222840"/>
                <a:ext cx="8707680" cy="65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9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73400" y="241200"/>
              <a:ext cx="6286680" cy="5795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231840"/>
                <a:ext cx="6305400" cy="58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0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19760" y="169560"/>
              <a:ext cx="6912000" cy="3349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60200"/>
                <a:ext cx="6930720" cy="33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33960" y="285840"/>
              <a:ext cx="8430120" cy="5572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276480"/>
                <a:ext cx="8448840" cy="55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0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67840" y="232200"/>
              <a:ext cx="7867440" cy="2286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222840"/>
                <a:ext cx="788616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8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9040" y="258840"/>
              <a:ext cx="8626320" cy="6438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249480"/>
                <a:ext cx="864504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1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62680" y="214200"/>
              <a:ext cx="7956720" cy="5581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204840"/>
                <a:ext cx="797544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9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84120" y="223200"/>
              <a:ext cx="8483400" cy="6367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213840"/>
                <a:ext cx="8502120" cy="63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2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0040" y="151920"/>
              <a:ext cx="8555040" cy="2304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142560"/>
                <a:ext cx="8573760" cy="23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687600" y="1258920"/>
              <a:ext cx="7501320" cy="45813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40" y="1249560"/>
                <a:ext cx="7520040" cy="46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5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37400" y="115920"/>
              <a:ext cx="8367480" cy="6608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0" y="106560"/>
                <a:ext cx="8386200" cy="66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2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01760" y="187560"/>
              <a:ext cx="8046000" cy="6375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178200"/>
                <a:ext cx="8064720" cy="63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5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94840" y="205560"/>
              <a:ext cx="8751240" cy="6179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196200"/>
                <a:ext cx="8769960" cy="61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2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10800" y="232200"/>
              <a:ext cx="7170840" cy="5875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222840"/>
                <a:ext cx="7189560" cy="58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全屏显示(4:3)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4</cp:revision>
  <dcterms:created xsi:type="dcterms:W3CDTF">2021-12-06T23:57:54Z</dcterms:created>
  <dcterms:modified xsi:type="dcterms:W3CDTF">2021-12-07T03:02:09Z</dcterms:modified>
</cp:coreProperties>
</file>