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301" r:id="rId3"/>
    <p:sldId id="297" r:id="rId4"/>
    <p:sldId id="298" r:id="rId5"/>
    <p:sldId id="299" r:id="rId6"/>
    <p:sldId id="300" r:id="rId7"/>
    <p:sldId id="30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80" autoAdjust="0"/>
  </p:normalViewPr>
  <p:slideViewPr>
    <p:cSldViewPr snapToGrid="0">
      <p:cViewPr varScale="1">
        <p:scale>
          <a:sx n="157" d="100"/>
          <a:sy n="157" d="100"/>
        </p:scale>
        <p:origin x="62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49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3BD4E-70AE-4CE0-B5EF-16C911B6484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59211-FDB1-42E6-A3D4-6BB67E46B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0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aseline="0">
                <a:latin typeface="Calibri" panose="020F0502020204030204" pitchFamily="34" charset="0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503812" y="583110"/>
            <a:ext cx="5184376" cy="1800000"/>
            <a:chOff x="3359696" y="583110"/>
            <a:chExt cx="5184376" cy="1800000"/>
          </a:xfrm>
        </p:grpSpPr>
        <p:pic>
          <p:nvPicPr>
            <p:cNvPr id="7" name="图片 6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696" y="583110"/>
              <a:ext cx="1800000" cy="1800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583110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56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94" y="370017"/>
            <a:ext cx="10516942" cy="859962"/>
          </a:xfrm>
        </p:spPr>
        <p:txBody>
          <a:bodyPr/>
          <a:lstStyle>
            <a:lvl1pPr algn="ctr">
              <a:defRPr b="1"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463824"/>
            <a:ext cx="10174387" cy="4713139"/>
          </a:xfrm>
        </p:spPr>
        <p:txBody>
          <a:bodyPr>
            <a:noAutofit/>
          </a:bodyPr>
          <a:lstStyle>
            <a:lvl1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1pPr>
            <a:lvl2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2pPr>
            <a:lvl3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3pPr>
            <a:lvl4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4pPr>
            <a:lvl5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1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6331517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2347133" y="6413700"/>
            <a:ext cx="267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343472" y="1256966"/>
            <a:ext cx="995836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7" y="313998"/>
            <a:ext cx="972000" cy="972000"/>
          </a:xfrm>
          <a:prstGeom prst="rect">
            <a:avLst/>
          </a:prstGeom>
        </p:spPr>
      </p:pic>
      <p:pic>
        <p:nvPicPr>
          <p:cNvPr id="10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6F6F-AFBB-46E0-8A54-2EB656D684CB}" type="datetime1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8574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10619598" y="6356349"/>
            <a:ext cx="682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/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22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879" y="6093296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750680" y="2124050"/>
            <a:ext cx="10670199" cy="2149607"/>
          </a:xfrm>
          <a:noFill/>
        </p:spPr>
        <p:txBody>
          <a:bodyPr>
            <a:normAutofit/>
          </a:bodyPr>
          <a:lstStyle>
            <a:lvl1pPr algn="ctr">
              <a:defRPr sz="3600" b="1" baseline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79" y="154361"/>
            <a:ext cx="900000" cy="900000"/>
          </a:xfrm>
          <a:prstGeom prst="rect">
            <a:avLst/>
          </a:prstGeom>
        </p:spPr>
      </p:pic>
      <p:sp>
        <p:nvSpPr>
          <p:cNvPr id="14" name="Rectangle 36"/>
          <p:cNvSpPr>
            <a:spLocks noChangeArrowheads="1"/>
          </p:cNvSpPr>
          <p:nvPr userDrawn="1"/>
        </p:nvSpPr>
        <p:spPr bwMode="auto">
          <a:xfrm>
            <a:off x="6747634" y="474186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 userDrawn="1"/>
        </p:nvSpPr>
        <p:spPr bwMode="auto">
          <a:xfrm>
            <a:off x="750680" y="474186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750682" y="6597650"/>
            <a:ext cx="10670197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948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54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/>
          <a:lstStyle>
            <a:lvl1pPr marL="0" indent="0" algn="ctr"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4298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A7AE-6DFA-4B79-BCC3-5F646230B11D}" type="datetime1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1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4965A-BA31-4F89-AC9F-BEA85654E837}" type="datetime1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7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ol@suda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B00000"/>
                </a:solidFill>
              </a:rPr>
              <a:t>列表的复制和分片</a:t>
            </a:r>
            <a:endParaRPr lang="zh-CN" altLang="en-US" dirty="0">
              <a:solidFill>
                <a:srgbClr val="B00000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赵雷，</a:t>
            </a:r>
            <a:r>
              <a:rPr lang="en-US" altLang="zh-CN" dirty="0" smtClean="0">
                <a:hlinkClick r:id="rId2"/>
              </a:rPr>
              <a:t>zhaol@suda.edu.cn</a:t>
            </a:r>
            <a:endParaRPr lang="en-US" altLang="zh-CN" dirty="0" smtClean="0"/>
          </a:p>
          <a:p>
            <a:fld id="{290B57F6-FD07-4A37-AFE4-1084D5E79D74}" type="datetime2">
              <a:rPr lang="zh-CN" altLang="en-US" smtClean="0"/>
              <a:t>2021年10月23日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0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列表的</a:t>
            </a:r>
            <a:r>
              <a:rPr lang="zh-CN" altLang="en-US" b="1" dirty="0" smtClean="0">
                <a:solidFill>
                  <a:srgbClr val="FF0000"/>
                </a:solidFill>
              </a:rPr>
              <a:t>复制</a:t>
            </a:r>
            <a:r>
              <a:rPr lang="zh-CN" altLang="en-US" dirty="0" smtClean="0"/>
              <a:t>：赋值、浅拷贝和深拷贝</a:t>
            </a:r>
            <a:endParaRPr lang="en-US" altLang="zh-CN" dirty="0" smtClean="0"/>
          </a:p>
          <a:p>
            <a:r>
              <a:rPr lang="zh-CN" altLang="en-US" dirty="0" smtClean="0"/>
              <a:t>列表可以通过</a:t>
            </a:r>
            <a:r>
              <a:rPr lang="zh-CN" altLang="en-US" b="1" dirty="0" smtClean="0">
                <a:solidFill>
                  <a:srgbClr val="FF0000"/>
                </a:solidFill>
              </a:rPr>
              <a:t>切片方法</a:t>
            </a:r>
            <a:r>
              <a:rPr lang="zh-CN" altLang="en-US" dirty="0" smtClean="0"/>
              <a:t>进行</a:t>
            </a:r>
            <a:r>
              <a:rPr lang="zh-CN" altLang="en-US" dirty="0"/>
              <a:t>截取、增、删、</a:t>
            </a:r>
            <a:r>
              <a:rPr lang="zh-CN" altLang="en-US" dirty="0" smtClean="0"/>
              <a:t>改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51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列表的复制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列表的</a:t>
            </a:r>
            <a:r>
              <a:rPr lang="zh-CN" altLang="en-US" dirty="0"/>
              <a:t>赋值、浅拷贝和深</a:t>
            </a:r>
            <a:r>
              <a:rPr lang="zh-CN" altLang="en-US" dirty="0" smtClean="0"/>
              <a:t>拷贝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赋值：生成一个新的</a:t>
            </a:r>
            <a:r>
              <a:rPr lang="zh-CN" altLang="en-US" b="1" dirty="0" smtClean="0">
                <a:solidFill>
                  <a:srgbClr val="FF0000"/>
                </a:solidFill>
              </a:rPr>
              <a:t>引用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浅</a:t>
            </a:r>
            <a:r>
              <a:rPr lang="zh-CN" altLang="en-US" dirty="0" smtClean="0"/>
              <a:t>拷贝：生成新对象，与老对象</a:t>
            </a:r>
            <a:r>
              <a:rPr lang="zh-CN" altLang="en-US" b="1" dirty="0" smtClean="0">
                <a:solidFill>
                  <a:srgbClr val="FF0000"/>
                </a:solidFill>
              </a:rPr>
              <a:t>共用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深拷贝：生成新对象，</a:t>
            </a:r>
            <a:r>
              <a:rPr lang="zh-CN" altLang="en-US" b="1" dirty="0" smtClean="0">
                <a:solidFill>
                  <a:srgbClr val="FF0000"/>
                </a:solidFill>
              </a:rPr>
              <a:t>复制</a:t>
            </a:r>
            <a:r>
              <a:rPr lang="zh-CN" altLang="en-US" dirty="0" smtClean="0"/>
              <a:t>新元素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96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6278703" y="3712227"/>
            <a:ext cx="1105515" cy="60157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76191" y="2897333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651460" y="2897333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505856" y="2897333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8008640" y="2897333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8511425" y="2897333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5273407" y="2897333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2535353" y="2897333"/>
            <a:ext cx="108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lst1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101744" y="2644196"/>
            <a:ext cx="3940800" cy="8662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cxnSp>
        <p:nvCxnSpPr>
          <p:cNvPr id="35" name="直接箭头连接符 34"/>
          <p:cNvCxnSpPr>
            <a:stCxn id="61" idx="3"/>
            <a:endCxn id="3" idx="1"/>
          </p:cNvCxnSpPr>
          <p:nvPr/>
        </p:nvCxnSpPr>
        <p:spPr>
          <a:xfrm>
            <a:off x="3615353" y="3077333"/>
            <a:ext cx="1486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535353" y="3690470"/>
            <a:ext cx="108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lst2</a:t>
            </a:r>
            <a:endParaRPr lang="zh-CN" altLang="en-US" sz="2400" dirty="0"/>
          </a:p>
        </p:txBody>
      </p:sp>
      <p:cxnSp>
        <p:nvCxnSpPr>
          <p:cNvPr id="72" name="直接箭头连接符 71"/>
          <p:cNvCxnSpPr>
            <a:stCxn id="71" idx="3"/>
            <a:endCxn id="3" idx="1"/>
          </p:cNvCxnSpPr>
          <p:nvPr/>
        </p:nvCxnSpPr>
        <p:spPr>
          <a:xfrm flipV="1">
            <a:off x="3615353" y="3077333"/>
            <a:ext cx="1486391" cy="793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5775919" y="3817258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74" name="矩形 73"/>
          <p:cNvSpPr/>
          <p:nvPr/>
        </p:nvSpPr>
        <p:spPr>
          <a:xfrm>
            <a:off x="6406247" y="4515564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75" name="矩形 74"/>
          <p:cNvSpPr/>
          <p:nvPr/>
        </p:nvSpPr>
        <p:spPr>
          <a:xfrm>
            <a:off x="6909031" y="4515564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76" name="矩形 75"/>
          <p:cNvSpPr/>
          <p:nvPr/>
        </p:nvSpPr>
        <p:spPr>
          <a:xfrm>
            <a:off x="7505584" y="3817258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155</a:t>
            </a:r>
            <a:endParaRPr lang="zh-CN" altLang="en-US" sz="2400" dirty="0"/>
          </a:p>
        </p:txBody>
      </p:sp>
      <p:sp>
        <p:nvSpPr>
          <p:cNvPr id="77" name="矩形 76"/>
          <p:cNvSpPr/>
          <p:nvPr/>
        </p:nvSpPr>
        <p:spPr>
          <a:xfrm>
            <a:off x="8008368" y="3817258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199</a:t>
            </a:r>
            <a:endParaRPr lang="zh-CN" altLang="en-US" sz="2400" dirty="0"/>
          </a:p>
        </p:txBody>
      </p:sp>
      <p:sp>
        <p:nvSpPr>
          <p:cNvPr id="78" name="矩形 77"/>
          <p:cNvSpPr/>
          <p:nvPr/>
        </p:nvSpPr>
        <p:spPr>
          <a:xfrm>
            <a:off x="8511153" y="3817258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7</a:t>
            </a:r>
            <a:endParaRPr lang="zh-CN" altLang="en-US" sz="2400" dirty="0"/>
          </a:p>
        </p:txBody>
      </p:sp>
      <p:sp>
        <p:nvSpPr>
          <p:cNvPr id="79" name="矩形 78"/>
          <p:cNvSpPr/>
          <p:nvPr/>
        </p:nvSpPr>
        <p:spPr>
          <a:xfrm>
            <a:off x="5273135" y="3817258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cxnSp>
        <p:nvCxnSpPr>
          <p:cNvPr id="81" name="直接箭头连接符 80"/>
          <p:cNvCxnSpPr>
            <a:stCxn id="10" idx="2"/>
            <a:endCxn id="79" idx="0"/>
          </p:cNvCxnSpPr>
          <p:nvPr/>
        </p:nvCxnSpPr>
        <p:spPr>
          <a:xfrm flipH="1">
            <a:off x="5453135" y="3257333"/>
            <a:ext cx="272" cy="55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" idx="2"/>
            <a:endCxn id="73" idx="0"/>
          </p:cNvCxnSpPr>
          <p:nvPr/>
        </p:nvCxnSpPr>
        <p:spPr>
          <a:xfrm flipH="1">
            <a:off x="5955919" y="3257333"/>
            <a:ext cx="272" cy="55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" idx="2"/>
            <a:endCxn id="76" idx="0"/>
          </p:cNvCxnSpPr>
          <p:nvPr/>
        </p:nvCxnSpPr>
        <p:spPr>
          <a:xfrm flipH="1">
            <a:off x="7685584" y="3257333"/>
            <a:ext cx="272" cy="55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" idx="2"/>
            <a:endCxn id="77" idx="0"/>
          </p:cNvCxnSpPr>
          <p:nvPr/>
        </p:nvCxnSpPr>
        <p:spPr>
          <a:xfrm flipH="1">
            <a:off x="8188368" y="3257333"/>
            <a:ext cx="272" cy="55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" idx="2"/>
            <a:endCxn id="78" idx="0"/>
          </p:cNvCxnSpPr>
          <p:nvPr/>
        </p:nvCxnSpPr>
        <p:spPr>
          <a:xfrm flipH="1">
            <a:off x="8691153" y="3257333"/>
            <a:ext cx="272" cy="55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6406247" y="3817258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95" name="矩形 94"/>
          <p:cNvSpPr/>
          <p:nvPr/>
        </p:nvSpPr>
        <p:spPr>
          <a:xfrm>
            <a:off x="6908634" y="3817258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96" name="直接箭头连接符 95"/>
          <p:cNvCxnSpPr>
            <a:stCxn id="94" idx="2"/>
            <a:endCxn id="74" idx="0"/>
          </p:cNvCxnSpPr>
          <p:nvPr/>
        </p:nvCxnSpPr>
        <p:spPr>
          <a:xfrm>
            <a:off x="6586247" y="4177258"/>
            <a:ext cx="0" cy="33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5" idx="2"/>
            <a:endCxn id="75" idx="0"/>
          </p:cNvCxnSpPr>
          <p:nvPr/>
        </p:nvCxnSpPr>
        <p:spPr>
          <a:xfrm>
            <a:off x="7088634" y="4177258"/>
            <a:ext cx="397" cy="33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6" idx="2"/>
            <a:endCxn id="80" idx="0"/>
          </p:cNvCxnSpPr>
          <p:nvPr/>
        </p:nvCxnSpPr>
        <p:spPr>
          <a:xfrm>
            <a:off x="6831460" y="3257333"/>
            <a:ext cx="1" cy="454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4782879" y="3814244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185</a:t>
            </a:r>
            <a:endParaRPr lang="zh-CN" altLang="en-US" sz="2400" dirty="0"/>
          </a:p>
        </p:txBody>
      </p:sp>
      <p:cxnSp>
        <p:nvCxnSpPr>
          <p:cNvPr id="110" name="直接箭头连接符 109"/>
          <p:cNvCxnSpPr>
            <a:stCxn id="10" idx="2"/>
            <a:endCxn id="107" idx="0"/>
          </p:cNvCxnSpPr>
          <p:nvPr/>
        </p:nvCxnSpPr>
        <p:spPr>
          <a:xfrm flipH="1">
            <a:off x="4962879" y="3257333"/>
            <a:ext cx="490528" cy="556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3615353" y="1642532"/>
            <a:ext cx="515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lst1 : [1,2,[4,6],5,9,7]</a:t>
            </a:r>
            <a:r>
              <a:rPr lang="en-US" altLang="zh-CN" sz="2400" dirty="0" smtClean="0">
                <a:sym typeface="Wingdings" panose="05000000000000000000" pitchFamily="2" charset="2"/>
              </a:rPr>
              <a:t></a:t>
            </a:r>
            <a:r>
              <a:rPr lang="en-US" altLang="zh-CN" sz="2400" dirty="0" smtClean="0"/>
              <a:t>[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8</a:t>
            </a:r>
            <a:r>
              <a:rPr lang="en-US" altLang="zh-CN" sz="2400" dirty="0" smtClean="0"/>
              <a:t>,2</a:t>
            </a:r>
            <a:r>
              <a:rPr lang="en-US" altLang="zh-CN" sz="2400" dirty="0"/>
              <a:t>,[4,6],5,9,7]</a:t>
            </a:r>
            <a:r>
              <a:rPr lang="en-US" altLang="zh-CN" sz="2400" dirty="0" smtClean="0"/>
              <a:t>  </a:t>
            </a:r>
            <a:endParaRPr lang="zh-CN" altLang="en-US" sz="24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3610324" y="5327226"/>
            <a:ext cx="527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lst2 : [1,2,[4,6],5,9,7]</a:t>
            </a:r>
            <a:r>
              <a:rPr lang="en-US" altLang="zh-CN" sz="2400" dirty="0" smtClean="0">
                <a:sym typeface="Wingdings" panose="05000000000000000000" pitchFamily="2" charset="2"/>
              </a:rPr>
              <a:t></a:t>
            </a:r>
            <a:r>
              <a:rPr lang="en-US" altLang="zh-CN" sz="2400" dirty="0" smtClean="0"/>
              <a:t>[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8</a:t>
            </a:r>
            <a:r>
              <a:rPr lang="en-US" altLang="zh-CN" sz="2400" dirty="0" smtClean="0"/>
              <a:t>,2</a:t>
            </a:r>
            <a:r>
              <a:rPr lang="en-US" altLang="zh-CN" sz="2400" dirty="0"/>
              <a:t>,[4,6],5,9,7]</a:t>
            </a:r>
            <a:r>
              <a:rPr lang="en-US" altLang="zh-CN" sz="2400" dirty="0" smtClean="0"/>
              <a:t>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15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107" grpId="0" animBg="1"/>
      <p:bldP spid="113" grpId="0"/>
      <p:bldP spid="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6278703" y="3265187"/>
            <a:ext cx="1105515" cy="60157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浅拷贝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76191" y="2450293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651460" y="2450293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505856" y="2450293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8008640" y="2450293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8511425" y="2450293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5273407" y="2450293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2535353" y="2450293"/>
            <a:ext cx="108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lst1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101744" y="2197156"/>
            <a:ext cx="3940800" cy="8662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cxnSp>
        <p:nvCxnSpPr>
          <p:cNvPr id="35" name="直接箭头连接符 34"/>
          <p:cNvCxnSpPr>
            <a:stCxn id="61" idx="3"/>
            <a:endCxn id="3" idx="1"/>
          </p:cNvCxnSpPr>
          <p:nvPr/>
        </p:nvCxnSpPr>
        <p:spPr>
          <a:xfrm>
            <a:off x="3615353" y="2630293"/>
            <a:ext cx="1486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535353" y="5013998"/>
            <a:ext cx="108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lst2</a:t>
            </a:r>
            <a:endParaRPr lang="zh-CN" altLang="en-US" sz="2400" dirty="0"/>
          </a:p>
        </p:txBody>
      </p:sp>
      <p:cxnSp>
        <p:nvCxnSpPr>
          <p:cNvPr id="72" name="直接箭头连接符 71"/>
          <p:cNvCxnSpPr>
            <a:stCxn id="71" idx="3"/>
            <a:endCxn id="41" idx="1"/>
          </p:cNvCxnSpPr>
          <p:nvPr/>
        </p:nvCxnSpPr>
        <p:spPr>
          <a:xfrm>
            <a:off x="3615353" y="5193998"/>
            <a:ext cx="14863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5775919" y="3370218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74" name="矩形 73"/>
          <p:cNvSpPr/>
          <p:nvPr/>
        </p:nvSpPr>
        <p:spPr>
          <a:xfrm>
            <a:off x="6406247" y="4068524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75" name="矩形 74"/>
          <p:cNvSpPr/>
          <p:nvPr/>
        </p:nvSpPr>
        <p:spPr>
          <a:xfrm>
            <a:off x="6909031" y="4068524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76" name="矩形 75"/>
          <p:cNvSpPr/>
          <p:nvPr/>
        </p:nvSpPr>
        <p:spPr>
          <a:xfrm>
            <a:off x="7505584" y="3370218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155</a:t>
            </a:r>
            <a:endParaRPr lang="zh-CN" altLang="en-US" sz="2400" dirty="0"/>
          </a:p>
        </p:txBody>
      </p:sp>
      <p:sp>
        <p:nvSpPr>
          <p:cNvPr id="77" name="矩形 76"/>
          <p:cNvSpPr/>
          <p:nvPr/>
        </p:nvSpPr>
        <p:spPr>
          <a:xfrm>
            <a:off x="8008368" y="3370218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199</a:t>
            </a:r>
            <a:endParaRPr lang="zh-CN" altLang="en-US" sz="2400" dirty="0"/>
          </a:p>
        </p:txBody>
      </p:sp>
      <p:sp>
        <p:nvSpPr>
          <p:cNvPr id="78" name="矩形 77"/>
          <p:cNvSpPr/>
          <p:nvPr/>
        </p:nvSpPr>
        <p:spPr>
          <a:xfrm>
            <a:off x="8511153" y="3370218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7</a:t>
            </a:r>
            <a:endParaRPr lang="zh-CN" altLang="en-US" sz="2400" dirty="0"/>
          </a:p>
        </p:txBody>
      </p:sp>
      <p:sp>
        <p:nvSpPr>
          <p:cNvPr id="79" name="矩形 78"/>
          <p:cNvSpPr/>
          <p:nvPr/>
        </p:nvSpPr>
        <p:spPr>
          <a:xfrm>
            <a:off x="5273135" y="3370218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cxnSp>
        <p:nvCxnSpPr>
          <p:cNvPr id="81" name="直接箭头连接符 80"/>
          <p:cNvCxnSpPr>
            <a:stCxn id="10" idx="2"/>
            <a:endCxn id="79" idx="0"/>
          </p:cNvCxnSpPr>
          <p:nvPr/>
        </p:nvCxnSpPr>
        <p:spPr>
          <a:xfrm flipH="1">
            <a:off x="5453135" y="2810293"/>
            <a:ext cx="272" cy="55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" idx="2"/>
            <a:endCxn id="73" idx="0"/>
          </p:cNvCxnSpPr>
          <p:nvPr/>
        </p:nvCxnSpPr>
        <p:spPr>
          <a:xfrm flipH="1">
            <a:off x="5955919" y="2810293"/>
            <a:ext cx="272" cy="55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" idx="2"/>
            <a:endCxn id="76" idx="0"/>
          </p:cNvCxnSpPr>
          <p:nvPr/>
        </p:nvCxnSpPr>
        <p:spPr>
          <a:xfrm flipH="1">
            <a:off x="7685584" y="2810293"/>
            <a:ext cx="272" cy="55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" idx="2"/>
            <a:endCxn id="77" idx="0"/>
          </p:cNvCxnSpPr>
          <p:nvPr/>
        </p:nvCxnSpPr>
        <p:spPr>
          <a:xfrm flipH="1">
            <a:off x="8188368" y="2810293"/>
            <a:ext cx="272" cy="55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" idx="2"/>
            <a:endCxn id="78" idx="0"/>
          </p:cNvCxnSpPr>
          <p:nvPr/>
        </p:nvCxnSpPr>
        <p:spPr>
          <a:xfrm flipH="1">
            <a:off x="8691153" y="2810293"/>
            <a:ext cx="272" cy="55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6406247" y="3370218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95" name="矩形 94"/>
          <p:cNvSpPr/>
          <p:nvPr/>
        </p:nvSpPr>
        <p:spPr>
          <a:xfrm>
            <a:off x="6908634" y="3370218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96" name="直接箭头连接符 95"/>
          <p:cNvCxnSpPr>
            <a:stCxn id="94" idx="2"/>
            <a:endCxn id="74" idx="0"/>
          </p:cNvCxnSpPr>
          <p:nvPr/>
        </p:nvCxnSpPr>
        <p:spPr>
          <a:xfrm>
            <a:off x="6586247" y="3730218"/>
            <a:ext cx="0" cy="33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5" idx="2"/>
            <a:endCxn id="75" idx="0"/>
          </p:cNvCxnSpPr>
          <p:nvPr/>
        </p:nvCxnSpPr>
        <p:spPr>
          <a:xfrm>
            <a:off x="7088634" y="3730218"/>
            <a:ext cx="397" cy="33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6" idx="2"/>
            <a:endCxn id="80" idx="0"/>
          </p:cNvCxnSpPr>
          <p:nvPr/>
        </p:nvCxnSpPr>
        <p:spPr>
          <a:xfrm>
            <a:off x="6831460" y="2810293"/>
            <a:ext cx="1" cy="454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4782879" y="3367204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185</a:t>
            </a:r>
            <a:endParaRPr lang="zh-CN" altLang="en-US" sz="2400" dirty="0"/>
          </a:p>
        </p:txBody>
      </p:sp>
      <p:cxnSp>
        <p:nvCxnSpPr>
          <p:cNvPr id="110" name="直接箭头连接符 109"/>
          <p:cNvCxnSpPr>
            <a:stCxn id="10" idx="2"/>
            <a:endCxn id="107" idx="0"/>
          </p:cNvCxnSpPr>
          <p:nvPr/>
        </p:nvCxnSpPr>
        <p:spPr>
          <a:xfrm flipH="1">
            <a:off x="4962879" y="2810293"/>
            <a:ext cx="490528" cy="556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776191" y="501399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6651460" y="501399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7505856" y="501399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8008640" y="501399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8511425" y="501399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5273407" y="501399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5101744" y="4760862"/>
            <a:ext cx="3940800" cy="8662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cxnSp>
        <p:nvCxnSpPr>
          <p:cNvPr id="43" name="直接箭头连接符 42"/>
          <p:cNvCxnSpPr>
            <a:stCxn id="40" idx="0"/>
            <a:endCxn id="79" idx="2"/>
          </p:cNvCxnSpPr>
          <p:nvPr/>
        </p:nvCxnSpPr>
        <p:spPr>
          <a:xfrm flipH="1" flipV="1">
            <a:off x="5453135" y="3730218"/>
            <a:ext cx="272" cy="1283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4" idx="0"/>
            <a:endCxn id="73" idx="2"/>
          </p:cNvCxnSpPr>
          <p:nvPr/>
        </p:nvCxnSpPr>
        <p:spPr>
          <a:xfrm flipH="1" flipV="1">
            <a:off x="5955919" y="3730218"/>
            <a:ext cx="272" cy="1283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6" idx="0"/>
            <a:endCxn id="80" idx="2"/>
          </p:cNvCxnSpPr>
          <p:nvPr/>
        </p:nvCxnSpPr>
        <p:spPr>
          <a:xfrm flipV="1">
            <a:off x="6831460" y="3866766"/>
            <a:ext cx="1" cy="1147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7" idx="0"/>
            <a:endCxn id="76" idx="2"/>
          </p:cNvCxnSpPr>
          <p:nvPr/>
        </p:nvCxnSpPr>
        <p:spPr>
          <a:xfrm flipH="1" flipV="1">
            <a:off x="7685584" y="3730218"/>
            <a:ext cx="272" cy="1283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8" idx="0"/>
            <a:endCxn id="77" idx="2"/>
          </p:cNvCxnSpPr>
          <p:nvPr/>
        </p:nvCxnSpPr>
        <p:spPr>
          <a:xfrm flipH="1" flipV="1">
            <a:off x="8188368" y="3730218"/>
            <a:ext cx="272" cy="1283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9" idx="0"/>
            <a:endCxn id="78" idx="2"/>
          </p:cNvCxnSpPr>
          <p:nvPr/>
        </p:nvCxnSpPr>
        <p:spPr>
          <a:xfrm flipH="1" flipV="1">
            <a:off x="8691153" y="3730218"/>
            <a:ext cx="272" cy="1283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001219" y="4068524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cxnSp>
        <p:nvCxnSpPr>
          <p:cNvPr id="63" name="直接箭头连接符 62"/>
          <p:cNvCxnSpPr>
            <a:stCxn id="94" idx="2"/>
            <a:endCxn id="62" idx="0"/>
          </p:cNvCxnSpPr>
          <p:nvPr/>
        </p:nvCxnSpPr>
        <p:spPr>
          <a:xfrm flipH="1">
            <a:off x="6181219" y="3730218"/>
            <a:ext cx="405028" cy="33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442283" y="1573882"/>
            <a:ext cx="732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lst1 : [1,2,[4,6],5,9,7]</a:t>
            </a:r>
            <a:r>
              <a:rPr lang="en-US" altLang="zh-CN" sz="2400" dirty="0" smtClean="0">
                <a:sym typeface="Wingdings" panose="05000000000000000000" pitchFamily="2" charset="2"/>
              </a:rPr>
              <a:t></a:t>
            </a:r>
            <a:r>
              <a:rPr lang="en-US" altLang="zh-CN" sz="2400" dirty="0" smtClean="0"/>
              <a:t>[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8</a:t>
            </a:r>
            <a:r>
              <a:rPr lang="en-US" altLang="zh-CN" sz="2400" dirty="0" smtClean="0"/>
              <a:t>,2</a:t>
            </a:r>
            <a:r>
              <a:rPr lang="en-US" altLang="zh-CN" sz="2400" dirty="0"/>
              <a:t>,[4,6],5,9,7</a:t>
            </a:r>
            <a:r>
              <a:rPr lang="en-US" altLang="zh-CN" sz="2400" dirty="0" smtClean="0"/>
              <a:t>]</a:t>
            </a:r>
            <a:r>
              <a:rPr lang="en-US" altLang="zh-CN" sz="2400" dirty="0" smtClean="0">
                <a:sym typeface="Wingdings" panose="05000000000000000000" pitchFamily="2" charset="2"/>
              </a:rPr>
              <a:t></a:t>
            </a:r>
            <a:r>
              <a:rPr lang="en-US" altLang="zh-CN" sz="2400" dirty="0"/>
              <a:t>[8,2</a:t>
            </a:r>
            <a:r>
              <a:rPr lang="en-US" altLang="zh-CN" sz="2400" dirty="0" smtClean="0"/>
              <a:t>,[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3</a:t>
            </a:r>
            <a:r>
              <a:rPr lang="en-US" altLang="zh-CN" sz="2400" dirty="0" smtClean="0"/>
              <a:t>,6</a:t>
            </a:r>
            <a:r>
              <a:rPr lang="en-US" altLang="zh-CN" sz="2400" dirty="0"/>
              <a:t>],5,9,7]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68" name="文本框 67"/>
          <p:cNvSpPr txBox="1"/>
          <p:nvPr/>
        </p:nvSpPr>
        <p:spPr>
          <a:xfrm>
            <a:off x="2477448" y="5891375"/>
            <a:ext cx="7407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lst2 : [1,2,[4,6],5,9,7]</a:t>
            </a:r>
            <a:r>
              <a:rPr lang="en-US" altLang="zh-CN" sz="2400" dirty="0" smtClean="0">
                <a:sym typeface="Wingdings" panose="05000000000000000000" pitchFamily="2" charset="2"/>
              </a:rPr>
              <a:t></a:t>
            </a:r>
            <a:r>
              <a:rPr lang="en-US" altLang="zh-CN" sz="2400" dirty="0" smtClean="0"/>
              <a:t>[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2400" dirty="0" smtClean="0"/>
              <a:t>,2</a:t>
            </a:r>
            <a:r>
              <a:rPr lang="en-US" altLang="zh-CN" sz="2400" dirty="0"/>
              <a:t>,[4,6],5,9,7</a:t>
            </a:r>
            <a:r>
              <a:rPr lang="en-US" altLang="zh-CN" sz="2400" dirty="0" smtClean="0"/>
              <a:t>]</a:t>
            </a:r>
            <a:r>
              <a:rPr lang="en-US" altLang="zh-CN" sz="2400" dirty="0" smtClean="0">
                <a:sym typeface="Wingdings" panose="05000000000000000000" pitchFamily="2" charset="2"/>
              </a:rPr>
              <a:t></a:t>
            </a:r>
            <a:r>
              <a:rPr lang="en-US" altLang="zh-CN" sz="2400" dirty="0" smtClean="0"/>
              <a:t>[1,2,[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3</a:t>
            </a:r>
            <a:r>
              <a:rPr lang="en-US" altLang="zh-CN" sz="2400" dirty="0" smtClean="0"/>
              <a:t>,6</a:t>
            </a:r>
            <a:r>
              <a:rPr lang="en-US" altLang="zh-CN" sz="2400" dirty="0"/>
              <a:t>],5,9,7]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61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107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62" grpId="0" animBg="1"/>
      <p:bldP spid="67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3298976" y="3552971"/>
            <a:ext cx="1105515" cy="60157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深拷贝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96464" y="2738077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671733" y="2738077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526129" y="2738077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028913" y="2738077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5531698" y="2738077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293680" y="2738077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763950" y="2743847"/>
            <a:ext cx="108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lst1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122017" y="2484940"/>
            <a:ext cx="3940800" cy="8662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cxnSp>
        <p:nvCxnSpPr>
          <p:cNvPr id="35" name="直接箭头连接符 34"/>
          <p:cNvCxnSpPr>
            <a:stCxn id="61" idx="3"/>
            <a:endCxn id="3" idx="1"/>
          </p:cNvCxnSpPr>
          <p:nvPr/>
        </p:nvCxnSpPr>
        <p:spPr>
          <a:xfrm flipV="1">
            <a:off x="1843950" y="2918077"/>
            <a:ext cx="278067" cy="5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386597" y="2738077"/>
            <a:ext cx="108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lst2</a:t>
            </a:r>
            <a:endParaRPr lang="zh-CN" altLang="en-US" sz="2400" dirty="0"/>
          </a:p>
        </p:txBody>
      </p:sp>
      <p:cxnSp>
        <p:nvCxnSpPr>
          <p:cNvPr id="72" name="直接箭头连接符 71"/>
          <p:cNvCxnSpPr>
            <a:stCxn id="71" idx="3"/>
            <a:endCxn id="89" idx="1"/>
          </p:cNvCxnSpPr>
          <p:nvPr/>
        </p:nvCxnSpPr>
        <p:spPr>
          <a:xfrm>
            <a:off x="7466597" y="2918077"/>
            <a:ext cx="2699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2796192" y="3658002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74" name="矩形 73"/>
          <p:cNvSpPr/>
          <p:nvPr/>
        </p:nvSpPr>
        <p:spPr>
          <a:xfrm>
            <a:off x="3426520" y="4356308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75" name="矩形 74"/>
          <p:cNvSpPr/>
          <p:nvPr/>
        </p:nvSpPr>
        <p:spPr>
          <a:xfrm>
            <a:off x="3929304" y="4356308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76" name="矩形 75"/>
          <p:cNvSpPr/>
          <p:nvPr/>
        </p:nvSpPr>
        <p:spPr>
          <a:xfrm>
            <a:off x="4525857" y="3658002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155</a:t>
            </a:r>
            <a:endParaRPr lang="zh-CN" altLang="en-US" sz="2400" dirty="0"/>
          </a:p>
        </p:txBody>
      </p:sp>
      <p:sp>
        <p:nvSpPr>
          <p:cNvPr id="77" name="矩形 76"/>
          <p:cNvSpPr/>
          <p:nvPr/>
        </p:nvSpPr>
        <p:spPr>
          <a:xfrm>
            <a:off x="5028641" y="3658002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199</a:t>
            </a:r>
            <a:endParaRPr lang="zh-CN" altLang="en-US" sz="2400" dirty="0"/>
          </a:p>
        </p:txBody>
      </p:sp>
      <p:sp>
        <p:nvSpPr>
          <p:cNvPr id="78" name="矩形 77"/>
          <p:cNvSpPr/>
          <p:nvPr/>
        </p:nvSpPr>
        <p:spPr>
          <a:xfrm>
            <a:off x="5531426" y="3658002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7</a:t>
            </a:r>
            <a:endParaRPr lang="zh-CN" altLang="en-US" sz="2400" dirty="0"/>
          </a:p>
        </p:txBody>
      </p:sp>
      <p:sp>
        <p:nvSpPr>
          <p:cNvPr id="79" name="矩形 78"/>
          <p:cNvSpPr/>
          <p:nvPr/>
        </p:nvSpPr>
        <p:spPr>
          <a:xfrm>
            <a:off x="2293408" y="3658002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cxnSp>
        <p:nvCxnSpPr>
          <p:cNvPr id="81" name="直接箭头连接符 80"/>
          <p:cNvCxnSpPr>
            <a:stCxn id="10" idx="2"/>
            <a:endCxn id="79" idx="0"/>
          </p:cNvCxnSpPr>
          <p:nvPr/>
        </p:nvCxnSpPr>
        <p:spPr>
          <a:xfrm flipH="1">
            <a:off x="2473408" y="3098077"/>
            <a:ext cx="272" cy="55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" idx="2"/>
            <a:endCxn id="73" idx="0"/>
          </p:cNvCxnSpPr>
          <p:nvPr/>
        </p:nvCxnSpPr>
        <p:spPr>
          <a:xfrm flipH="1">
            <a:off x="2976192" y="3098077"/>
            <a:ext cx="272" cy="55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" idx="2"/>
            <a:endCxn id="76" idx="0"/>
          </p:cNvCxnSpPr>
          <p:nvPr/>
        </p:nvCxnSpPr>
        <p:spPr>
          <a:xfrm flipH="1">
            <a:off x="4705857" y="3098077"/>
            <a:ext cx="272" cy="55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" idx="2"/>
            <a:endCxn id="77" idx="0"/>
          </p:cNvCxnSpPr>
          <p:nvPr/>
        </p:nvCxnSpPr>
        <p:spPr>
          <a:xfrm flipH="1">
            <a:off x="5208641" y="3098077"/>
            <a:ext cx="272" cy="55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" idx="2"/>
            <a:endCxn id="78" idx="0"/>
          </p:cNvCxnSpPr>
          <p:nvPr/>
        </p:nvCxnSpPr>
        <p:spPr>
          <a:xfrm flipH="1">
            <a:off x="5711426" y="3098077"/>
            <a:ext cx="272" cy="55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3426520" y="3658002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95" name="矩形 94"/>
          <p:cNvSpPr/>
          <p:nvPr/>
        </p:nvSpPr>
        <p:spPr>
          <a:xfrm>
            <a:off x="3928907" y="3658002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96" name="直接箭头连接符 95"/>
          <p:cNvCxnSpPr>
            <a:stCxn id="94" idx="2"/>
            <a:endCxn id="74" idx="0"/>
          </p:cNvCxnSpPr>
          <p:nvPr/>
        </p:nvCxnSpPr>
        <p:spPr>
          <a:xfrm>
            <a:off x="3606520" y="4018002"/>
            <a:ext cx="0" cy="33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5" idx="2"/>
            <a:endCxn id="75" idx="0"/>
          </p:cNvCxnSpPr>
          <p:nvPr/>
        </p:nvCxnSpPr>
        <p:spPr>
          <a:xfrm>
            <a:off x="4108907" y="4018002"/>
            <a:ext cx="397" cy="33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6" idx="2"/>
            <a:endCxn id="80" idx="0"/>
          </p:cNvCxnSpPr>
          <p:nvPr/>
        </p:nvCxnSpPr>
        <p:spPr>
          <a:xfrm>
            <a:off x="3851733" y="3098077"/>
            <a:ext cx="1" cy="454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1803152" y="3654988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185</a:t>
            </a:r>
            <a:endParaRPr lang="zh-CN" altLang="en-US" sz="2400" dirty="0"/>
          </a:p>
        </p:txBody>
      </p:sp>
      <p:cxnSp>
        <p:nvCxnSpPr>
          <p:cNvPr id="110" name="直接箭头连接符 109"/>
          <p:cNvCxnSpPr>
            <a:stCxn id="10" idx="2"/>
            <a:endCxn id="107" idx="0"/>
          </p:cNvCxnSpPr>
          <p:nvPr/>
        </p:nvCxnSpPr>
        <p:spPr>
          <a:xfrm flipH="1">
            <a:off x="1983152" y="3098077"/>
            <a:ext cx="490528" cy="556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021492" y="4356308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cxnSp>
        <p:nvCxnSpPr>
          <p:cNvPr id="63" name="直接箭头连接符 62"/>
          <p:cNvCxnSpPr>
            <a:stCxn id="94" idx="2"/>
            <a:endCxn id="62" idx="0"/>
          </p:cNvCxnSpPr>
          <p:nvPr/>
        </p:nvCxnSpPr>
        <p:spPr>
          <a:xfrm flipH="1">
            <a:off x="3201492" y="4018002"/>
            <a:ext cx="405028" cy="33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784894" y="1729285"/>
            <a:ext cx="732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lst1 : [1,2,[4,6],5,9,7]</a:t>
            </a:r>
            <a:r>
              <a:rPr lang="en-US" altLang="zh-CN" sz="2400" dirty="0" smtClean="0">
                <a:sym typeface="Wingdings" panose="05000000000000000000" pitchFamily="2" charset="2"/>
              </a:rPr>
              <a:t></a:t>
            </a:r>
            <a:r>
              <a:rPr lang="en-US" altLang="zh-CN" sz="2400" dirty="0" smtClean="0"/>
              <a:t>[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8</a:t>
            </a:r>
            <a:r>
              <a:rPr lang="en-US" altLang="zh-CN" sz="2400" dirty="0" smtClean="0"/>
              <a:t>,2</a:t>
            </a:r>
            <a:r>
              <a:rPr lang="en-US" altLang="zh-CN" sz="2400" dirty="0"/>
              <a:t>,[4,6],5,9,7</a:t>
            </a:r>
            <a:r>
              <a:rPr lang="en-US" altLang="zh-CN" sz="2400" dirty="0" smtClean="0"/>
              <a:t>]</a:t>
            </a:r>
            <a:r>
              <a:rPr lang="en-US" altLang="zh-CN" sz="2400" dirty="0" smtClean="0">
                <a:sym typeface="Wingdings" panose="05000000000000000000" pitchFamily="2" charset="2"/>
              </a:rPr>
              <a:t></a:t>
            </a:r>
            <a:r>
              <a:rPr lang="en-US" altLang="zh-CN" sz="2400" dirty="0"/>
              <a:t>[8,2</a:t>
            </a:r>
            <a:r>
              <a:rPr lang="en-US" altLang="zh-CN" sz="2400" dirty="0" smtClean="0"/>
              <a:t>,[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en-US" altLang="zh-CN" sz="2400" dirty="0" smtClean="0"/>
              <a:t>,6</a:t>
            </a:r>
            <a:r>
              <a:rPr lang="en-US" altLang="zh-CN" sz="2400" dirty="0"/>
              <a:t>],5,9,7]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68" name="文本框 67"/>
          <p:cNvSpPr txBox="1"/>
          <p:nvPr/>
        </p:nvSpPr>
        <p:spPr>
          <a:xfrm>
            <a:off x="8077254" y="4918067"/>
            <a:ext cx="2778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lst2 : [1,2,[4,6],5,9,7]</a:t>
            </a:r>
            <a:endParaRPr lang="zh-CN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8913531" y="3552972"/>
            <a:ext cx="1105515" cy="60157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411019" y="2738078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70" name="矩形 69"/>
          <p:cNvSpPr/>
          <p:nvPr/>
        </p:nvSpPr>
        <p:spPr>
          <a:xfrm>
            <a:off x="9286288" y="2738078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83" name="矩形 82"/>
          <p:cNvSpPr/>
          <p:nvPr/>
        </p:nvSpPr>
        <p:spPr>
          <a:xfrm>
            <a:off x="10140684" y="2738078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84" name="矩形 83"/>
          <p:cNvSpPr/>
          <p:nvPr/>
        </p:nvSpPr>
        <p:spPr>
          <a:xfrm>
            <a:off x="10643468" y="2738078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86" name="矩形 85"/>
          <p:cNvSpPr/>
          <p:nvPr/>
        </p:nvSpPr>
        <p:spPr>
          <a:xfrm>
            <a:off x="11146253" y="2738078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87" name="矩形 86"/>
          <p:cNvSpPr/>
          <p:nvPr/>
        </p:nvSpPr>
        <p:spPr>
          <a:xfrm>
            <a:off x="7908235" y="2738078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89" name="矩形 88"/>
          <p:cNvSpPr/>
          <p:nvPr/>
        </p:nvSpPr>
        <p:spPr>
          <a:xfrm>
            <a:off x="7736572" y="2484941"/>
            <a:ext cx="3940800" cy="8662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410747" y="3658003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92" name="矩形 91"/>
          <p:cNvSpPr/>
          <p:nvPr/>
        </p:nvSpPr>
        <p:spPr>
          <a:xfrm>
            <a:off x="9041075" y="435630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93" name="矩形 92"/>
          <p:cNvSpPr/>
          <p:nvPr/>
        </p:nvSpPr>
        <p:spPr>
          <a:xfrm>
            <a:off x="9543859" y="435630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97" name="矩形 96"/>
          <p:cNvSpPr/>
          <p:nvPr/>
        </p:nvSpPr>
        <p:spPr>
          <a:xfrm>
            <a:off x="10140412" y="3658003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155</a:t>
            </a:r>
            <a:endParaRPr lang="zh-CN" altLang="en-US" sz="2400" dirty="0"/>
          </a:p>
        </p:txBody>
      </p:sp>
      <p:sp>
        <p:nvSpPr>
          <p:cNvPr id="98" name="矩形 97"/>
          <p:cNvSpPr/>
          <p:nvPr/>
        </p:nvSpPr>
        <p:spPr>
          <a:xfrm>
            <a:off x="10643196" y="3658003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199</a:t>
            </a:r>
            <a:endParaRPr lang="zh-CN" altLang="en-US" sz="2400" dirty="0"/>
          </a:p>
        </p:txBody>
      </p:sp>
      <p:sp>
        <p:nvSpPr>
          <p:cNvPr id="99" name="矩形 98"/>
          <p:cNvSpPr/>
          <p:nvPr/>
        </p:nvSpPr>
        <p:spPr>
          <a:xfrm>
            <a:off x="11145981" y="3658003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7</a:t>
            </a:r>
            <a:endParaRPr lang="zh-CN" altLang="en-US" sz="2400" dirty="0"/>
          </a:p>
        </p:txBody>
      </p:sp>
      <p:sp>
        <p:nvSpPr>
          <p:cNvPr id="100" name="矩形 99"/>
          <p:cNvSpPr/>
          <p:nvPr/>
        </p:nvSpPr>
        <p:spPr>
          <a:xfrm>
            <a:off x="7907963" y="3658003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cxnSp>
        <p:nvCxnSpPr>
          <p:cNvPr id="102" name="直接箭头连接符 101"/>
          <p:cNvCxnSpPr>
            <a:stCxn id="87" idx="2"/>
            <a:endCxn id="100" idx="0"/>
          </p:cNvCxnSpPr>
          <p:nvPr/>
        </p:nvCxnSpPr>
        <p:spPr>
          <a:xfrm flipH="1">
            <a:off x="8087963" y="3098078"/>
            <a:ext cx="272" cy="55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69" idx="2"/>
            <a:endCxn id="91" idx="0"/>
          </p:cNvCxnSpPr>
          <p:nvPr/>
        </p:nvCxnSpPr>
        <p:spPr>
          <a:xfrm flipH="1">
            <a:off x="8590747" y="3098078"/>
            <a:ext cx="272" cy="55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83" idx="2"/>
            <a:endCxn id="97" idx="0"/>
          </p:cNvCxnSpPr>
          <p:nvPr/>
        </p:nvCxnSpPr>
        <p:spPr>
          <a:xfrm flipH="1">
            <a:off x="10320412" y="3098078"/>
            <a:ext cx="272" cy="55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84" idx="2"/>
            <a:endCxn id="98" idx="0"/>
          </p:cNvCxnSpPr>
          <p:nvPr/>
        </p:nvCxnSpPr>
        <p:spPr>
          <a:xfrm flipH="1">
            <a:off x="10823196" y="3098078"/>
            <a:ext cx="272" cy="55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86" idx="2"/>
            <a:endCxn id="99" idx="0"/>
          </p:cNvCxnSpPr>
          <p:nvPr/>
        </p:nvCxnSpPr>
        <p:spPr>
          <a:xfrm flipH="1">
            <a:off x="11325981" y="3098078"/>
            <a:ext cx="272" cy="55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9041075" y="3658003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11" name="矩形 110"/>
          <p:cNvSpPr/>
          <p:nvPr/>
        </p:nvSpPr>
        <p:spPr>
          <a:xfrm>
            <a:off x="9543462" y="3658003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112" name="直接箭头连接符 111"/>
          <p:cNvCxnSpPr>
            <a:stCxn id="109" idx="2"/>
            <a:endCxn id="92" idx="0"/>
          </p:cNvCxnSpPr>
          <p:nvPr/>
        </p:nvCxnSpPr>
        <p:spPr>
          <a:xfrm>
            <a:off x="9221075" y="4018003"/>
            <a:ext cx="0" cy="33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11" idx="2"/>
            <a:endCxn id="93" idx="0"/>
          </p:cNvCxnSpPr>
          <p:nvPr/>
        </p:nvCxnSpPr>
        <p:spPr>
          <a:xfrm>
            <a:off x="9723462" y="4018003"/>
            <a:ext cx="397" cy="33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70" idx="2"/>
            <a:endCxn id="66" idx="0"/>
          </p:cNvCxnSpPr>
          <p:nvPr/>
        </p:nvCxnSpPr>
        <p:spPr>
          <a:xfrm>
            <a:off x="9466288" y="3098078"/>
            <a:ext cx="1" cy="454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51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107" grpId="0" animBg="1"/>
      <p:bldP spid="62" grpId="0" animBg="1"/>
      <p:bldP spid="67" grpId="0"/>
      <p:bldP spid="68" grpId="0"/>
      <p:bldP spid="66" grpId="0" animBg="1"/>
      <p:bldP spid="69" grpId="0" animBg="1"/>
      <p:bldP spid="70" grpId="0" animBg="1"/>
      <p:bldP spid="83" grpId="0" animBg="1"/>
      <p:bldP spid="84" grpId="0" animBg="1"/>
      <p:bldP spid="86" grpId="0" animBg="1"/>
      <p:bldP spid="87" grpId="0" animBg="1"/>
      <p:bldP spid="89" grpId="0" animBg="1"/>
      <p:bldP spid="91" grpId="0" animBg="1"/>
      <p:bldP spid="92" grpId="0" animBg="1"/>
      <p:bldP spid="93" grpId="0" animBg="1"/>
      <p:bldP spid="97" grpId="0" animBg="1"/>
      <p:bldP spid="98" grpId="0" animBg="1"/>
      <p:bldP spid="99" grpId="0" animBg="1"/>
      <p:bldP spid="100" grpId="0" animBg="1"/>
      <p:bldP spid="109" grpId="0" animBg="1"/>
      <p:bldP spid="1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列表的切片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切片适用于序列类型</a:t>
            </a:r>
            <a:endParaRPr lang="en-US" altLang="zh-CN" dirty="0" smtClean="0"/>
          </a:p>
          <a:p>
            <a:r>
              <a:rPr lang="zh-CN" altLang="en-US" dirty="0" smtClean="0"/>
              <a:t>切片的语法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</a:t>
            </a:r>
            <a:r>
              <a:rPr lang="zh-CN" altLang="en-US" dirty="0" smtClean="0"/>
              <a:t>起点（含）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/>
              <a:t>终点（不含）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zh-CN" altLang="en-US" dirty="0" smtClean="0"/>
              <a:t>步长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切片可以用于列表的：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截取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</a:t>
            </a:r>
            <a:endParaRPr lang="en-US" altLang="zh-CN" dirty="0" smtClean="0"/>
          </a:p>
          <a:p>
            <a:r>
              <a:rPr lang="zh-CN" altLang="en-US" dirty="0" smtClean="0"/>
              <a:t>切片是哪种复制类型？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5839280" y="4719843"/>
            <a:ext cx="2135422" cy="580768"/>
          </a:xfrm>
          <a:prstGeom prst="wedgeRoundRectCallout">
            <a:avLst>
              <a:gd name="adj1" fmla="val -91208"/>
              <a:gd name="adj2" fmla="val 69407"/>
              <a:gd name="adj3" fmla="val 16667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浅拷贝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54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289</Words>
  <Application>Microsoft Office PowerPoint</Application>
  <PresentationFormat>宽屏</PresentationFormat>
  <Paragraphs>76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等线</vt:lpstr>
      <vt:lpstr>等线 Light</vt:lpstr>
      <vt:lpstr>楷体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列表的复制和分片</vt:lpstr>
      <vt:lpstr>提纲</vt:lpstr>
      <vt:lpstr>列表的复制</vt:lpstr>
      <vt:lpstr>赋值</vt:lpstr>
      <vt:lpstr>浅拷贝</vt:lpstr>
      <vt:lpstr>深拷贝</vt:lpstr>
      <vt:lpstr>列表的切片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suda</dc:creator>
  <cp:lastModifiedBy>suda</cp:lastModifiedBy>
  <cp:revision>33</cp:revision>
  <dcterms:created xsi:type="dcterms:W3CDTF">2020-09-05T06:22:48Z</dcterms:created>
  <dcterms:modified xsi:type="dcterms:W3CDTF">2021-10-23T02:22:40Z</dcterms:modified>
</cp:coreProperties>
</file>