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326" r:id="rId3"/>
    <p:sldId id="327" r:id="rId4"/>
    <p:sldId id="328" r:id="rId5"/>
    <p:sldId id="32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2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E565-E38C-40C0-8242-69BA8CE4EB2D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7C44-BA62-44A5-B94A-448403CE7C7E}" type="datetime1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00000"/>
                </a:solidFill>
              </a:rPr>
              <a:t>综合应用举例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2021年11月5日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：奇数阶魔方阵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134030"/>
              </p:ext>
            </p:extLst>
          </p:nvPr>
        </p:nvGraphicFramePr>
        <p:xfrm>
          <a:off x="3892271" y="1943416"/>
          <a:ext cx="4299490" cy="3765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898">
                  <a:extLst>
                    <a:ext uri="{9D8B030D-6E8A-4147-A177-3AD203B41FA5}">
                      <a16:colId xmlns:a16="http://schemas.microsoft.com/office/drawing/2014/main" val="2697472089"/>
                    </a:ext>
                  </a:extLst>
                </a:gridCol>
                <a:gridCol w="859898">
                  <a:extLst>
                    <a:ext uri="{9D8B030D-6E8A-4147-A177-3AD203B41FA5}">
                      <a16:colId xmlns:a16="http://schemas.microsoft.com/office/drawing/2014/main" val="231040959"/>
                    </a:ext>
                  </a:extLst>
                </a:gridCol>
                <a:gridCol w="859898">
                  <a:extLst>
                    <a:ext uri="{9D8B030D-6E8A-4147-A177-3AD203B41FA5}">
                      <a16:colId xmlns:a16="http://schemas.microsoft.com/office/drawing/2014/main" val="2727361538"/>
                    </a:ext>
                  </a:extLst>
                </a:gridCol>
                <a:gridCol w="859898">
                  <a:extLst>
                    <a:ext uri="{9D8B030D-6E8A-4147-A177-3AD203B41FA5}">
                      <a16:colId xmlns:a16="http://schemas.microsoft.com/office/drawing/2014/main" val="1560597974"/>
                    </a:ext>
                  </a:extLst>
                </a:gridCol>
                <a:gridCol w="859898">
                  <a:extLst>
                    <a:ext uri="{9D8B030D-6E8A-4147-A177-3AD203B41FA5}">
                      <a16:colId xmlns:a16="http://schemas.microsoft.com/office/drawing/2014/main" val="123369164"/>
                    </a:ext>
                  </a:extLst>
                </a:gridCol>
              </a:tblGrid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17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24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8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15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62917"/>
                  </a:ext>
                </a:extLst>
              </a:tr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23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14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16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795240"/>
                  </a:ext>
                </a:extLst>
              </a:tr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6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13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20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22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98625"/>
                  </a:ext>
                </a:extLst>
              </a:tr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12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19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21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3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184593"/>
                  </a:ext>
                </a:extLst>
              </a:tr>
              <a:tr h="753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</a:rPr>
                        <a:t>18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effectLst/>
                        </a:rPr>
                        <a:t>9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16754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035989" y="1610314"/>
            <a:ext cx="493615" cy="493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806704" y="2103929"/>
            <a:ext cx="468000" cy="468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395487" y="2302184"/>
            <a:ext cx="558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82630" y="2068184"/>
            <a:ext cx="1584000" cy="468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列表</a:t>
            </a: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下标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652764" y="2581359"/>
            <a:ext cx="558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39939" y="2965052"/>
            <a:ext cx="1584000" cy="468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列表第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下标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蒙特霍</a:t>
            </a:r>
            <a:r>
              <a:rPr lang="zh-CN" altLang="en-US" dirty="0" smtClean="0"/>
              <a:t>问题（蒙提霍尔悖论）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27449" y="1463824"/>
            <a:ext cx="4893026" cy="4713139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现场有三扇关闭了的门，其中一扇的后面有辆跑车，而另外两扇门后面则各藏有一只山羊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参赛者</a:t>
            </a:r>
            <a:r>
              <a:rPr lang="zh-CN" altLang="en-US" dirty="0"/>
              <a:t>需要从中选择一扇门，如果参赛者选中后面有车的那扇门就可以赢得这辆跑车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当</a:t>
            </a:r>
            <a:r>
              <a:rPr lang="zh-CN" altLang="en-US" dirty="0"/>
              <a:t>参赛者选定了一扇门，但未去开启它的时候，节目主持人会开启剩下两扇门的其中一扇，露出其中一只山羊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接下来</a:t>
            </a:r>
            <a:r>
              <a:rPr lang="zh-CN" altLang="en-US" dirty="0"/>
              <a:t>参赛者会被问到：是否保持他的原来选择，还是转而选择剩下的那一道门？</a:t>
            </a:r>
          </a:p>
        </p:txBody>
      </p:sp>
      <p:pic>
        <p:nvPicPr>
          <p:cNvPr id="1026" name="Picture 2" descr="https://ss0.baidu.com/6ONWsjip0QIZ8tyhnq/it/u=2788665057,66673806&amp;fm=173&amp;app=25&amp;f=JPEG?w=640&amp;h=363&amp;s=F803E31EACA76C9A52F360D60300B0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55" y="2387786"/>
            <a:ext cx="5134981" cy="291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：走廊尽头的门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9" y="1463824"/>
            <a:ext cx="5948598" cy="47131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从红色入口进入走廊。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每走一层，都面临选择走左边还是右边的问题。选择是随机的。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最后从蓝色的出口中的某一个离开</a:t>
            </a:r>
            <a:r>
              <a:rPr lang="zh-CN" altLang="en-US" dirty="0"/>
              <a:t>走廊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问：如果短时间内有很多人要穿过这个</a:t>
            </a:r>
            <a:r>
              <a:rPr lang="zh-CN" altLang="en-US" dirty="0"/>
              <a:t>走廊</a:t>
            </a:r>
            <a:r>
              <a:rPr lang="zh-CN" altLang="en-US" dirty="0" smtClean="0"/>
              <a:t>，为了防止拥堵，出口的宽度应该是一样宽还是不一样宽？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828415" y="1630656"/>
            <a:ext cx="2824293" cy="3523429"/>
            <a:chOff x="7085314" y="2163419"/>
            <a:chExt cx="2824293" cy="3523429"/>
          </a:xfrm>
        </p:grpSpPr>
        <p:sp>
          <p:nvSpPr>
            <p:cNvPr id="5" name="菱形 4"/>
            <p:cNvSpPr/>
            <p:nvPr/>
          </p:nvSpPr>
          <p:spPr>
            <a:xfrm>
              <a:off x="8569411" y="3183445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8019534" y="3183444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8294473" y="2733409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8282117" y="3738493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7732240" y="3738492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8831994" y="3738491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8007179" y="4263674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7457302" y="4263673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8557056" y="4263672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9106933" y="4263671"/>
              <a:ext cx="364525" cy="630195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7089433" y="2613455"/>
              <a:ext cx="1183160" cy="1965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650249" y="2613455"/>
              <a:ext cx="1259358" cy="2063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85314" y="4578768"/>
              <a:ext cx="1287" cy="8149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645743" y="4893866"/>
              <a:ext cx="0" cy="499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186351" y="4893865"/>
              <a:ext cx="0" cy="499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733139" y="4893864"/>
              <a:ext cx="0" cy="499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9279928" y="4893864"/>
              <a:ext cx="0" cy="499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9909607" y="4677033"/>
              <a:ext cx="0" cy="690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右箭头 28"/>
            <p:cNvSpPr/>
            <p:nvPr/>
          </p:nvSpPr>
          <p:spPr>
            <a:xfrm rot="5400000">
              <a:off x="8263580" y="2188134"/>
              <a:ext cx="401597" cy="352167"/>
            </a:xfrm>
            <a:prstGeom prst="rightArrow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 rot="5400000">
              <a:off x="7165374" y="5309966"/>
              <a:ext cx="401597" cy="352167"/>
            </a:xfrm>
            <a:prstGeom prst="rightArrow">
              <a:avLst/>
            </a:prstGeom>
            <a:ln w="19050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 rot="5400000">
              <a:off x="7726580" y="5309966"/>
              <a:ext cx="401597" cy="352167"/>
            </a:xfrm>
            <a:prstGeom prst="rightArrow">
              <a:avLst/>
            </a:prstGeom>
            <a:ln w="19050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 rot="5400000">
              <a:off x="8275937" y="5309966"/>
              <a:ext cx="401597" cy="352167"/>
            </a:xfrm>
            <a:prstGeom prst="rightArrow">
              <a:avLst/>
            </a:prstGeom>
            <a:ln w="19050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 rot="5400000">
              <a:off x="8819637" y="5308962"/>
              <a:ext cx="401597" cy="352167"/>
            </a:xfrm>
            <a:prstGeom prst="rightArrow">
              <a:avLst/>
            </a:prstGeom>
            <a:ln w="19050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箭头 33"/>
            <p:cNvSpPr/>
            <p:nvPr/>
          </p:nvSpPr>
          <p:spPr>
            <a:xfrm rot="5400000">
              <a:off x="9393972" y="5308962"/>
              <a:ext cx="401597" cy="352167"/>
            </a:xfrm>
            <a:prstGeom prst="rightArrow">
              <a:avLst/>
            </a:prstGeom>
            <a:ln w="19050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1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：警察与小偷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发生一起盗窃案。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个嫌疑人的供述如下：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A</a:t>
            </a:r>
            <a:r>
              <a:rPr lang="zh-CN" altLang="en-US" dirty="0" smtClean="0"/>
              <a:t>：是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一起干的。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B</a:t>
            </a:r>
            <a:r>
              <a:rPr lang="zh-CN" altLang="en-US" dirty="0" smtClean="0"/>
              <a:t>：不是我干的。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C</a:t>
            </a:r>
            <a:r>
              <a:rPr lang="zh-CN" altLang="en-US" dirty="0" smtClean="0"/>
              <a:t>：是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干的，或者是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干的。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D</a:t>
            </a:r>
            <a:r>
              <a:rPr lang="zh-CN" altLang="en-US" dirty="0" smtClean="0"/>
              <a:t>：不是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干的，也不是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干的。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E</a:t>
            </a:r>
            <a:r>
              <a:rPr lang="zh-CN" altLang="en-US" dirty="0" smtClean="0"/>
              <a:t>：不是我干的。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已知，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个嫌疑人中有一个人说了谎。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请问：谁是小偷？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9310" y="2250732"/>
            <a:ext cx="2382523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个嫌疑人为例，是否参与盗窃的所有可能的组合如下：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0 0 0</a:t>
            </a:r>
          </a:p>
          <a:p>
            <a:pPr algn="ctr"/>
            <a:r>
              <a:rPr lang="en-US" altLang="zh-CN" dirty="0" smtClean="0"/>
              <a:t>0 0 1</a:t>
            </a:r>
          </a:p>
          <a:p>
            <a:pPr algn="ctr"/>
            <a:r>
              <a:rPr lang="en-US" altLang="zh-CN" dirty="0" smtClean="0"/>
              <a:t>0 1 0</a:t>
            </a:r>
          </a:p>
          <a:p>
            <a:pPr algn="ctr"/>
            <a:r>
              <a:rPr lang="en-US" altLang="zh-CN" dirty="0" smtClean="0"/>
              <a:t>0 1 1</a:t>
            </a:r>
          </a:p>
          <a:p>
            <a:pPr algn="ctr"/>
            <a:r>
              <a:rPr lang="en-US" altLang="zh-CN" dirty="0" smtClean="0"/>
              <a:t>1 0 0</a:t>
            </a:r>
          </a:p>
          <a:p>
            <a:pPr algn="ctr"/>
            <a:r>
              <a:rPr lang="en-US" altLang="zh-CN" dirty="0" smtClean="0"/>
              <a:t>1 0 1</a:t>
            </a:r>
          </a:p>
          <a:p>
            <a:pPr algn="ctr"/>
            <a:r>
              <a:rPr lang="en-US" altLang="zh-CN" dirty="0" smtClean="0"/>
              <a:t>1 1 0</a:t>
            </a:r>
          </a:p>
          <a:p>
            <a:pPr algn="ctr"/>
            <a:r>
              <a:rPr lang="en-US" altLang="zh-CN" dirty="0" smtClean="0"/>
              <a:t>1 1 1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379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Office 主题​​</vt:lpstr>
      <vt:lpstr>综合应用举例</vt:lpstr>
      <vt:lpstr>例1：奇数阶魔方阵</vt:lpstr>
      <vt:lpstr>例2：蒙特霍问题（蒙提霍尔悖论）</vt:lpstr>
      <vt:lpstr>例3：走廊尽头的门</vt:lpstr>
      <vt:lpstr>例4：警察与小偷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38</cp:revision>
  <dcterms:created xsi:type="dcterms:W3CDTF">2020-09-05T06:22:48Z</dcterms:created>
  <dcterms:modified xsi:type="dcterms:W3CDTF">2021-11-05T04:57:38Z</dcterms:modified>
</cp:coreProperties>
</file>