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32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80" autoAdjust="0"/>
  </p:normalViewPr>
  <p:slideViewPr>
    <p:cSldViewPr snapToGrid="0">
      <p:cViewPr varScale="1">
        <p:scale>
          <a:sx n="157" d="100"/>
          <a:sy n="157" d="100"/>
        </p:scale>
        <p:origin x="28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3BD4E-70AE-4CE0-B5EF-16C911B6484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9211-FDB1-42E6-A3D4-6BB67E46B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0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56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E565-E38C-40C0-8242-69BA8CE4EB2D}" type="datetime1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9598" y="6356349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2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879" y="6093296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750680" y="2124050"/>
            <a:ext cx="10670199" cy="2149607"/>
          </a:xfrm>
          <a:noFill/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79" y="154361"/>
            <a:ext cx="900000" cy="900000"/>
          </a:xfrm>
          <a:prstGeom prst="rect">
            <a:avLst/>
          </a:prstGeom>
        </p:spPr>
      </p:pic>
      <p:sp>
        <p:nvSpPr>
          <p:cNvPr id="14" name="Rectangle 36"/>
          <p:cNvSpPr>
            <a:spLocks noChangeArrowheads="1"/>
          </p:cNvSpPr>
          <p:nvPr userDrawn="1"/>
        </p:nvSpPr>
        <p:spPr bwMode="auto">
          <a:xfrm>
            <a:off x="6747634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 userDrawn="1"/>
        </p:nvSpPr>
        <p:spPr bwMode="auto">
          <a:xfrm>
            <a:off x="750680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750682" y="6597650"/>
            <a:ext cx="1067019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948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5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/>
          <a:lstStyle>
            <a:lvl1pPr marL="0" indent="0" algn="ctr"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429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7C44-BA62-44A5-B94A-448403CE7C7E}" type="datetime1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7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考试训练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fld id="{F709F6FC-5DB6-4394-B3C2-343D8C95425F}" type="datetime2">
              <a:rPr lang="zh-CN" altLang="en-US"/>
              <a:pPr/>
              <a:t>2021年10月23日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0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样题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给定两个整数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，求他们的最大公约数。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数大小关系未知。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如无法计算返回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在函数</a:t>
            </a:r>
            <a:r>
              <a:rPr lang="en-US" altLang="zh-CN" dirty="0" smtClean="0"/>
              <a:t>func1</a:t>
            </a:r>
            <a:r>
              <a:rPr lang="zh-CN" altLang="en-US" dirty="0" smtClean="0"/>
              <a:t>中实现。</a:t>
            </a:r>
            <a:endParaRPr lang="en-US" altLang="zh-CN" dirty="0" smtClean="0"/>
          </a:p>
          <a:p>
            <a:r>
              <a:rPr lang="zh-CN" altLang="en-US" dirty="0"/>
              <a:t>样</a:t>
            </a:r>
            <a:r>
              <a:rPr lang="zh-CN" altLang="en-US" dirty="0" smtClean="0"/>
              <a:t>题</a:t>
            </a:r>
            <a:r>
              <a:rPr lang="en-US" altLang="zh-CN" dirty="0" smtClean="0"/>
              <a:t>2</a:t>
            </a:r>
          </a:p>
          <a:p>
            <a:pPr lvl="1"/>
            <a:r>
              <a:rPr lang="zh-CN" altLang="en-US" dirty="0" smtClean="0"/>
              <a:t>给定整数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是否是质数。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是质数，返回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在函数</a:t>
            </a:r>
            <a:r>
              <a:rPr lang="en-US" altLang="zh-CN" dirty="0" smtClean="0"/>
              <a:t>func2</a:t>
            </a:r>
            <a:r>
              <a:rPr lang="zh-CN" altLang="en-US" dirty="0" smtClean="0"/>
              <a:t>中</a:t>
            </a:r>
            <a:r>
              <a:rPr lang="zh-CN" altLang="en-US" dirty="0"/>
              <a:t>实现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40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75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楷体</vt:lpstr>
      <vt:lpstr>隶书</vt:lpstr>
      <vt:lpstr>宋体</vt:lpstr>
      <vt:lpstr>微软雅黑</vt:lpstr>
      <vt:lpstr>Arial</vt:lpstr>
      <vt:lpstr>Calibri</vt:lpstr>
      <vt:lpstr>Times New Roman</vt:lpstr>
      <vt:lpstr>Office 主题​​</vt:lpstr>
      <vt:lpstr>考试训练</vt:lpstr>
      <vt:lpstr>考试说明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suda</dc:creator>
  <cp:lastModifiedBy>suda</cp:lastModifiedBy>
  <cp:revision>34</cp:revision>
  <dcterms:created xsi:type="dcterms:W3CDTF">2020-09-05T06:22:48Z</dcterms:created>
  <dcterms:modified xsi:type="dcterms:W3CDTF">2021-10-23T02:25:32Z</dcterms:modified>
</cp:coreProperties>
</file>