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24" r:id="rId2"/>
    <p:sldId id="319" r:id="rId3"/>
    <p:sldId id="321" r:id="rId4"/>
    <p:sldId id="322" r:id="rId5"/>
    <p:sldId id="323" r:id="rId6"/>
    <p:sldId id="32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77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9708-820B-44DB-B5E2-431060345EB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860911" y="6356349"/>
            <a:ext cx="44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/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5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572C-4724-4F72-9041-C1EB04C29DFA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2021年11月29日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1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缺省参数传递中需要注意的问题</a:t>
            </a:r>
            <a:endParaRPr lang="en-US" altLang="zh-CN" dirty="0" smtClean="0"/>
          </a:p>
          <a:p>
            <a:r>
              <a:rPr lang="zh-CN" altLang="en-US" dirty="0" smtClean="0"/>
              <a:t>函数的返回和返回值</a:t>
            </a:r>
            <a:endParaRPr lang="en-US" altLang="zh-CN" dirty="0" smtClean="0"/>
          </a:p>
          <a:p>
            <a:r>
              <a:rPr lang="zh-CN" altLang="en-US" dirty="0" smtClean="0"/>
              <a:t>函数相互调用的安全保护</a:t>
            </a:r>
            <a:endParaRPr lang="en-US" altLang="zh-CN" dirty="0" smtClean="0"/>
          </a:p>
          <a:p>
            <a:r>
              <a:rPr lang="zh-CN" altLang="en-US" dirty="0" smtClean="0"/>
              <a:t>变量的作用域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8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缺省参数传递中需要注意的问题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缺省参数具有</a:t>
            </a:r>
            <a:r>
              <a:rPr lang="zh-CN" altLang="en-US" b="1" dirty="0" smtClean="0">
                <a:solidFill>
                  <a:srgbClr val="FF0000"/>
                </a:solidFill>
              </a:rPr>
              <a:t>固定的存储位置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如果缺省参数是</a:t>
            </a:r>
            <a:r>
              <a:rPr lang="zh-CN" altLang="en-US" b="1" dirty="0" smtClean="0">
                <a:solidFill>
                  <a:srgbClr val="FF0000"/>
                </a:solidFill>
              </a:rPr>
              <a:t>复杂的构造类型</a:t>
            </a:r>
            <a:r>
              <a:rPr lang="zh-CN" altLang="en-US" dirty="0" smtClean="0"/>
              <a:t>，如：列表，多次使用缺省值传递参数会发生什么？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9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函数的返回与返回值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函数返回值可以</a:t>
            </a:r>
            <a:r>
              <a:rPr lang="zh-CN" altLang="en-US" b="1" dirty="0" smtClean="0">
                <a:solidFill>
                  <a:srgbClr val="FF0000"/>
                </a:solidFill>
              </a:rPr>
              <a:t>带回</a:t>
            </a:r>
            <a:r>
              <a:rPr lang="zh-CN" altLang="en-US" dirty="0" smtClean="0"/>
              <a:t>计算结果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通过把返回值赋值给变量来</a:t>
            </a:r>
            <a:r>
              <a:rPr lang="zh-CN" altLang="en-US" b="1" dirty="0">
                <a:solidFill>
                  <a:srgbClr val="FF0000"/>
                </a:solidFill>
              </a:rPr>
              <a:t>保存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r>
              <a:rPr lang="zh-CN" altLang="en-US" dirty="0" smtClean="0"/>
              <a:t>返回和“带回”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返回是函数执行过程中的一个步骤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对于构造类型的参数，通过共享存储空间可以形成“</a:t>
            </a:r>
            <a:r>
              <a:rPr lang="zh-CN" altLang="en-US" dirty="0" smtClean="0">
                <a:solidFill>
                  <a:srgbClr val="FF0000"/>
                </a:solidFill>
              </a:rPr>
              <a:t>带回</a:t>
            </a:r>
            <a:r>
              <a:rPr lang="zh-CN" altLang="en-US" dirty="0" smtClean="0"/>
              <a:t>”计算结果的效果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带回的结果与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的结果不一致，不能通过赋值来接收</a:t>
            </a:r>
            <a:r>
              <a:rPr lang="zh-CN" altLang="en-US" dirty="0"/>
              <a:t>“带回”的</a:t>
            </a:r>
            <a:r>
              <a:rPr lang="zh-CN" altLang="en-US" dirty="0" smtClean="0"/>
              <a:t>计算结果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函数相互调用的安全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函数的相互调用使函数间产生</a:t>
            </a:r>
            <a:r>
              <a:rPr lang="zh-CN" altLang="en-US" b="1" dirty="0" smtClean="0">
                <a:solidFill>
                  <a:srgbClr val="FF0000"/>
                </a:solidFill>
              </a:rPr>
              <a:t>耦合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函数间的耦合会</a:t>
            </a:r>
            <a:r>
              <a:rPr lang="zh-CN" altLang="en-US" b="1" dirty="0" smtClean="0">
                <a:solidFill>
                  <a:srgbClr val="FF0000"/>
                </a:solidFill>
              </a:rPr>
              <a:t>传播</a:t>
            </a:r>
            <a:r>
              <a:rPr lang="zh-CN" altLang="en-US" dirty="0" smtClean="0"/>
              <a:t>代码中的错误。</a:t>
            </a:r>
            <a:endParaRPr lang="en-US" altLang="zh-CN" dirty="0" smtClean="0"/>
          </a:p>
          <a:p>
            <a:r>
              <a:rPr lang="zh-CN" altLang="en-US" dirty="0" smtClean="0"/>
              <a:t>函数的</a:t>
            </a:r>
            <a:r>
              <a:rPr lang="zh-CN" altLang="en-US" b="1" dirty="0" smtClean="0">
                <a:solidFill>
                  <a:srgbClr val="FF0000"/>
                </a:solidFill>
              </a:rPr>
              <a:t>生产者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消费者</a:t>
            </a:r>
            <a:r>
              <a:rPr lang="zh-CN" altLang="en-US" dirty="0" smtClean="0"/>
              <a:t>往往不是同一个人</a:t>
            </a:r>
            <a:endParaRPr lang="en-US" altLang="zh-CN" dirty="0" smtClean="0"/>
          </a:p>
          <a:p>
            <a:r>
              <a:rPr lang="zh-CN" altLang="en-US" dirty="0" smtClean="0"/>
              <a:t>安全保护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函数生产者：需要验证输入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消费者：需要验证</a:t>
            </a:r>
            <a:r>
              <a:rPr lang="zh-CN" altLang="en-US" dirty="0" smtClean="0"/>
              <a:t>输入和输出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变量作用域</a:t>
            </a:r>
            <a:endParaRPr lang="en-US" altLang="zh-CN" dirty="0"/>
          </a:p>
          <a:p>
            <a:pPr lvl="1"/>
            <a:r>
              <a:rPr lang="zh-CN" altLang="en-US" dirty="0"/>
              <a:t>全局变量</a:t>
            </a:r>
            <a:endParaRPr lang="en-US" altLang="zh-CN" dirty="0"/>
          </a:p>
          <a:p>
            <a:pPr lvl="1"/>
            <a:r>
              <a:rPr lang="zh-CN" altLang="en-US" dirty="0"/>
              <a:t>局部变量</a:t>
            </a:r>
            <a:endParaRPr lang="en-US" altLang="zh-CN" dirty="0"/>
          </a:p>
          <a:p>
            <a:pPr lvl="1"/>
            <a:r>
              <a:rPr lang="zh-CN" altLang="en-US" dirty="0"/>
              <a:t>同名变量的屏蔽效应</a:t>
            </a:r>
            <a:endParaRPr lang="en-US" altLang="zh-CN" dirty="0"/>
          </a:p>
          <a:p>
            <a:pPr lvl="1"/>
            <a:r>
              <a:rPr lang="zh-CN" altLang="en-US" dirty="0"/>
              <a:t>尽量避免全部变量和局部变量同名问题</a:t>
            </a:r>
            <a:endParaRPr lang="en-US" altLang="zh-CN" dirty="0"/>
          </a:p>
          <a:p>
            <a:r>
              <a:rPr lang="zh-CN" altLang="en-US" dirty="0"/>
              <a:t>函数作用域</a:t>
            </a:r>
            <a:endParaRPr lang="en-US" altLang="zh-CN" dirty="0"/>
          </a:p>
          <a:p>
            <a:pPr lvl="1"/>
            <a:r>
              <a:rPr lang="zh-CN" altLang="en-US" dirty="0"/>
              <a:t>函数定义可以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嵌套的函数也存在作用域的问题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230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深入理解函数</vt:lpstr>
      <vt:lpstr>提纲</vt:lpstr>
      <vt:lpstr>缺省参数传递中需要注意的问题</vt:lpstr>
      <vt:lpstr>函数的返回与返回值</vt:lpstr>
      <vt:lpstr>函数相互调用的安全保护</vt:lpstr>
      <vt:lpstr>作用域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214</cp:revision>
  <dcterms:created xsi:type="dcterms:W3CDTF">2018-10-08T11:31:32Z</dcterms:created>
  <dcterms:modified xsi:type="dcterms:W3CDTF">2021-11-29T00:25:40Z</dcterms:modified>
</cp:coreProperties>
</file>