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332" r:id="rId2"/>
    <p:sldId id="319" r:id="rId3"/>
    <p:sldId id="327" r:id="rId4"/>
    <p:sldId id="328" r:id="rId5"/>
    <p:sldId id="329" r:id="rId6"/>
    <p:sldId id="330" r:id="rId7"/>
    <p:sldId id="33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0C93-DC2E-49EB-8FEF-0FF019FBE7C9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CADA-7D6E-465D-B138-AD0284581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82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6489-155B-4A6C-9CEC-7354FADB9AC5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98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53BA-163C-462E-B48E-75E89C82D223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常用内置函数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2021年10月23日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7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en-US" altLang="zh-CN" dirty="0" smtClean="0"/>
          </a:p>
          <a:p>
            <a:r>
              <a:rPr lang="zh-CN" altLang="en-US" dirty="0" smtClean="0"/>
              <a:t>常用函数</a:t>
            </a:r>
            <a:endParaRPr lang="en-US" altLang="zh-CN" dirty="0" smtClean="0"/>
          </a:p>
          <a:p>
            <a:r>
              <a:rPr lang="zh-CN" altLang="en-US" dirty="0" smtClean="0"/>
              <a:t>函数小结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8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包含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生成迭代器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可直接使用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也可转换类型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511652" y="2762352"/>
            <a:ext cx="1528945" cy="249299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chemeClr val="tx1"/>
                </a:solidFill>
              </a:rPr>
              <a:t>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g_even</a:t>
            </a:r>
            <a:r>
              <a:rPr lang="en-US" altLang="zh-CN" dirty="0">
                <a:solidFill>
                  <a:schemeClr val="tx1"/>
                </a:solidFill>
              </a:rPr>
              <a:t>(k):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a = k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while True: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yield a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a += 2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if a &gt;=50: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8798298" y="3820707"/>
            <a:ext cx="1472184" cy="376280"/>
          </a:xfrm>
          <a:prstGeom prst="wedgeRoundRectCallout">
            <a:avLst>
              <a:gd name="adj1" fmla="val -123795"/>
              <a:gd name="adj2" fmla="val -9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产生生成值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8798298" y="4879062"/>
            <a:ext cx="1472184" cy="376280"/>
          </a:xfrm>
          <a:prstGeom prst="wedgeRoundRectCallout">
            <a:avLst>
              <a:gd name="adj1" fmla="val -110480"/>
              <a:gd name="adj2" fmla="val -309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结束生成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8798298" y="3064101"/>
            <a:ext cx="1472184" cy="376280"/>
          </a:xfrm>
          <a:prstGeom prst="wedgeRoundRectCallout">
            <a:avLst>
              <a:gd name="adj1" fmla="val -146667"/>
              <a:gd name="adj2" fmla="val 1518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确定初值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54234" y="2783121"/>
            <a:ext cx="1528945" cy="213904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chemeClr val="tx1"/>
                </a:solidFill>
              </a:rPr>
              <a:t>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g_even</a:t>
            </a:r>
            <a:r>
              <a:rPr lang="en-US" altLang="zh-CN" dirty="0">
                <a:solidFill>
                  <a:schemeClr val="tx1"/>
                </a:solidFill>
              </a:rPr>
              <a:t>(k):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a = k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while True: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	a </a:t>
            </a:r>
            <a:r>
              <a:rPr lang="en-US" altLang="zh-CN" dirty="0">
                <a:solidFill>
                  <a:schemeClr val="tx1"/>
                </a:solidFill>
              </a:rPr>
              <a:t>+= 2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if a &gt;=50: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64708" y="5520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普通函数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40597" y="55208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8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r>
              <a:rPr lang="en-US" altLang="zh-CN" dirty="0" smtClean="0"/>
              <a:t>——map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：单值变换（映射）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630531" y="2685174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5" name="矩形 4"/>
          <p:cNvSpPr/>
          <p:nvPr/>
        </p:nvSpPr>
        <p:spPr>
          <a:xfrm>
            <a:off x="6543901" y="2685174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...</a:t>
            </a:r>
            <a:endParaRPr lang="zh-CN" altLang="en-US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7457271" y="2685174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n-1</a:t>
            </a:r>
            <a:endParaRPr lang="zh-CN" altLang="en-US" baseline="-25000" dirty="0"/>
          </a:p>
        </p:txBody>
      </p:sp>
      <p:sp>
        <p:nvSpPr>
          <p:cNvPr id="7" name="矩形 6"/>
          <p:cNvSpPr/>
          <p:nvPr/>
        </p:nvSpPr>
        <p:spPr>
          <a:xfrm>
            <a:off x="4717161" y="2685174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4717161" y="3627382"/>
            <a:ext cx="338811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k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7161" y="4596858"/>
            <a:ext cx="648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30531" y="4596858"/>
            <a:ext cx="648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57271" y="4596858"/>
            <a:ext cx="648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43901" y="4596858"/>
            <a:ext cx="648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...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53263" y="2685174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lst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4164258" y="2770713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164258" y="4677730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088658" y="458752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 rot="5400000">
            <a:off x="6267448" y="3223588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5400000">
            <a:off x="6267449" y="4205155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64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r>
              <a:rPr lang="en-US" altLang="zh-CN" dirty="0" smtClean="0"/>
              <a:t>——filter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：单值过滤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5347311" y="2868526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6260681" y="2868526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...</a:t>
            </a:r>
            <a:endParaRPr lang="zh-CN" altLang="en-US" baseline="-25000" dirty="0"/>
          </a:p>
        </p:txBody>
      </p:sp>
      <p:sp>
        <p:nvSpPr>
          <p:cNvPr id="19" name="矩形 18"/>
          <p:cNvSpPr/>
          <p:nvPr/>
        </p:nvSpPr>
        <p:spPr>
          <a:xfrm>
            <a:off x="7174051" y="2868526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n-1</a:t>
            </a:r>
            <a:endParaRPr lang="zh-CN" altLang="en-US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4433941" y="2868526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1" name="矩形 20"/>
          <p:cNvSpPr/>
          <p:nvPr/>
        </p:nvSpPr>
        <p:spPr>
          <a:xfrm>
            <a:off x="4433941" y="3675935"/>
            <a:ext cx="338811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k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33941" y="4523761"/>
            <a:ext cx="648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47311" y="4523761"/>
            <a:ext cx="648000" cy="3600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74051" y="4523761"/>
            <a:ext cx="648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n-1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60681" y="4523761"/>
            <a:ext cx="648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...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4433941" y="5354803"/>
            <a:ext cx="1861168" cy="376280"/>
          </a:xfrm>
          <a:prstGeom prst="wedgeRoundRectCallout">
            <a:avLst>
              <a:gd name="adj1" fmla="val -31011"/>
              <a:gd name="adj2" fmla="val -16008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) == 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6412939" y="5349270"/>
            <a:ext cx="3452351" cy="376280"/>
          </a:xfrm>
          <a:prstGeom prst="wedgeRoundRectCallout">
            <a:avLst>
              <a:gd name="adj1" fmla="val -68998"/>
              <a:gd name="adj2" fmla="val -1654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) == False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不在结果集中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19690" y="2868526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lst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4030685" y="2954065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030685" y="4604633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928732" y="4519094"/>
            <a:ext cx="109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 rot="5400000">
            <a:off x="5984229" y="3357379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5400000">
            <a:off x="5984229" y="4177677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2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r>
              <a:rPr lang="en-US" altLang="zh-CN" smtClean="0"/>
              <a:t>——reduce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值归</a:t>
            </a:r>
            <a:r>
              <a:rPr lang="zh-CN" altLang="en-US" dirty="0" smtClean="0"/>
              <a:t>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依序合并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6049968" y="1330688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9" name="矩形 28"/>
          <p:cNvSpPr/>
          <p:nvPr/>
        </p:nvSpPr>
        <p:spPr>
          <a:xfrm>
            <a:off x="6963338" y="1330688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30" name="矩形 29"/>
          <p:cNvSpPr/>
          <p:nvPr/>
        </p:nvSpPr>
        <p:spPr>
          <a:xfrm>
            <a:off x="8732940" y="1330688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n-1</a:t>
            </a:r>
            <a:endParaRPr lang="zh-CN" altLang="en-US" baseline="-25000" dirty="0"/>
          </a:p>
        </p:txBody>
      </p:sp>
      <p:sp>
        <p:nvSpPr>
          <p:cNvPr id="31" name="矩形 30"/>
          <p:cNvSpPr/>
          <p:nvPr/>
        </p:nvSpPr>
        <p:spPr>
          <a:xfrm>
            <a:off x="5136598" y="1330688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5439228" y="1870688"/>
            <a:ext cx="100800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k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i="1" dirty="0" smtClean="0">
                <a:solidFill>
                  <a:srgbClr val="0000FF"/>
                </a:solidFill>
              </a:rPr>
              <a:t>, k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>
            <a:off x="5460598" y="1690688"/>
            <a:ext cx="48263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32" idx="0"/>
          </p:cNvCxnSpPr>
          <p:nvPr/>
        </p:nvCxnSpPr>
        <p:spPr>
          <a:xfrm flipH="1">
            <a:off x="5943228" y="1690688"/>
            <a:ext cx="43074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2"/>
            <a:endCxn id="36" idx="0"/>
          </p:cNvCxnSpPr>
          <p:nvPr/>
        </p:nvCxnSpPr>
        <p:spPr>
          <a:xfrm>
            <a:off x="5943228" y="2230688"/>
            <a:ext cx="0" cy="207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39228" y="2438506"/>
            <a:ext cx="100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0 </a:t>
            </a:r>
            <a:r>
              <a:rPr lang="en-US" altLang="zh-CN" i="1" dirty="0" smtClean="0">
                <a:solidFill>
                  <a:schemeClr val="tx1"/>
                </a:solidFill>
              </a:rPr>
              <a:t>, 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6" idx="2"/>
            <a:endCxn id="101" idx="0"/>
          </p:cNvCxnSpPr>
          <p:nvPr/>
        </p:nvCxnSpPr>
        <p:spPr>
          <a:xfrm>
            <a:off x="5943228" y="2798506"/>
            <a:ext cx="905478" cy="308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" idx="2"/>
            <a:endCxn id="101" idx="0"/>
          </p:cNvCxnSpPr>
          <p:nvPr/>
        </p:nvCxnSpPr>
        <p:spPr>
          <a:xfrm flipH="1">
            <a:off x="6848706" y="1690688"/>
            <a:ext cx="438632" cy="1416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086074" y="3691456"/>
            <a:ext cx="1525264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0 </a:t>
            </a:r>
            <a:r>
              <a:rPr lang="en-US" altLang="zh-CN" i="1" dirty="0">
                <a:solidFill>
                  <a:schemeClr val="tx1"/>
                </a:solidFill>
              </a:rPr>
              <a:t>, 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</a:rPr>
              <a:t>, 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25250" y="1332839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...</a:t>
            </a:r>
            <a:endParaRPr lang="zh-CN" altLang="en-US" baseline="-25000" dirty="0"/>
          </a:p>
        </p:txBody>
      </p:sp>
      <p:cxnSp>
        <p:nvCxnSpPr>
          <p:cNvPr id="69" name="直接箭头连接符 68"/>
          <p:cNvCxnSpPr>
            <a:stCxn id="30" idx="2"/>
            <a:endCxn id="110" idx="0"/>
          </p:cNvCxnSpPr>
          <p:nvPr/>
        </p:nvCxnSpPr>
        <p:spPr>
          <a:xfrm flipH="1">
            <a:off x="8149250" y="1690688"/>
            <a:ext cx="907690" cy="351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6" idx="2"/>
            <a:endCxn id="110" idx="0"/>
          </p:cNvCxnSpPr>
          <p:nvPr/>
        </p:nvCxnSpPr>
        <p:spPr>
          <a:xfrm>
            <a:off x="6848706" y="4876063"/>
            <a:ext cx="1300544" cy="333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524706" y="4516063"/>
            <a:ext cx="648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...</a:t>
            </a:r>
            <a:endParaRPr lang="zh-CN" altLang="en-US" baseline="-25000" dirty="0"/>
          </a:p>
        </p:txBody>
      </p:sp>
      <p:cxnSp>
        <p:nvCxnSpPr>
          <p:cNvPr id="80" name="直接箭头连接符 79"/>
          <p:cNvCxnSpPr>
            <a:stCxn id="55" idx="2"/>
          </p:cNvCxnSpPr>
          <p:nvPr/>
        </p:nvCxnSpPr>
        <p:spPr>
          <a:xfrm>
            <a:off x="6848706" y="4051456"/>
            <a:ext cx="0" cy="198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6" idx="0"/>
          </p:cNvCxnSpPr>
          <p:nvPr/>
        </p:nvCxnSpPr>
        <p:spPr>
          <a:xfrm>
            <a:off x="6848706" y="4357619"/>
            <a:ext cx="0" cy="158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669811" y="406064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344706" y="3107181"/>
            <a:ext cx="100800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0000FF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i="1" dirty="0">
                <a:solidFill>
                  <a:srgbClr val="0000FF"/>
                </a:solidFill>
              </a:rPr>
              <a:t>, k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05" name="直接箭头连接符 104"/>
          <p:cNvCxnSpPr>
            <a:stCxn id="101" idx="2"/>
            <a:endCxn id="55" idx="0"/>
          </p:cNvCxnSpPr>
          <p:nvPr/>
        </p:nvCxnSpPr>
        <p:spPr>
          <a:xfrm>
            <a:off x="6848706" y="3467181"/>
            <a:ext cx="0" cy="224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645250" y="5209762"/>
            <a:ext cx="100800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0000FF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i="1" dirty="0">
                <a:solidFill>
                  <a:srgbClr val="0000FF"/>
                </a:solidFill>
              </a:rPr>
              <a:t>, k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13" name="直接箭头连接符 112"/>
          <p:cNvCxnSpPr>
            <a:stCxn id="110" idx="2"/>
            <a:endCxn id="118" idx="0"/>
          </p:cNvCxnSpPr>
          <p:nvPr/>
        </p:nvCxnSpPr>
        <p:spPr>
          <a:xfrm>
            <a:off x="8149250" y="5569762"/>
            <a:ext cx="0" cy="243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7391783" y="5812917"/>
            <a:ext cx="1514934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reduce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</a:rPr>
              <a:t>f, </a:t>
            </a:r>
            <a:r>
              <a:rPr lang="en-US" altLang="zh-CN" i="1" dirty="0" err="1" smtClean="0">
                <a:solidFill>
                  <a:schemeClr val="tx1"/>
                </a:solidFill>
              </a:rPr>
              <a:t>lst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354585" y="1319560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lst</a:t>
            </a:r>
            <a:endParaRPr lang="zh-CN" altLang="en-US" dirty="0"/>
          </a:p>
        </p:txBody>
      </p:sp>
      <p:sp>
        <p:nvSpPr>
          <p:cNvPr id="121" name="右箭头 120"/>
          <p:cNvSpPr/>
          <p:nvPr/>
        </p:nvSpPr>
        <p:spPr>
          <a:xfrm>
            <a:off x="4765580" y="1405099"/>
            <a:ext cx="287533" cy="198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52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62711" y="2143146"/>
            <a:ext cx="144000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函数结构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2711" y="3029224"/>
            <a:ext cx="144000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函数调用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2711" y="3915302"/>
            <a:ext cx="144000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函数参数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5838944" y="2667057"/>
            <a:ext cx="287533" cy="198255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 rot="5400000">
            <a:off x="5838944" y="3553135"/>
            <a:ext cx="287533" cy="198255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2710" y="4800136"/>
            <a:ext cx="1440000" cy="360000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函数返回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5838944" y="4438591"/>
            <a:ext cx="287533" cy="198255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062598" y="3996174"/>
            <a:ext cx="287533" cy="19825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10018" y="4800136"/>
            <a:ext cx="2879998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变量作用域和函数作用域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10018" y="2145949"/>
            <a:ext cx="288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单表达式函数，</a:t>
            </a:r>
            <a:r>
              <a:rPr lang="en-US" altLang="zh-CN" dirty="0" smtClean="0">
                <a:solidFill>
                  <a:srgbClr val="FF0000"/>
                </a:solidFill>
              </a:rPr>
              <a:t>lambda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10018" y="3914059"/>
            <a:ext cx="288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函数做参数，含</a:t>
            </a:r>
            <a:r>
              <a:rPr lang="en-US" altLang="zh-CN" dirty="0" smtClean="0">
                <a:solidFill>
                  <a:srgbClr val="FF0000"/>
                </a:solidFill>
              </a:rPr>
              <a:t>lambda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7062598" y="2224018"/>
            <a:ext cx="287533" cy="19825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5402" y="3029224"/>
            <a:ext cx="288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函数递归调用，递归函数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flipH="1">
            <a:off x="4615290" y="3110096"/>
            <a:ext cx="287533" cy="19825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067051" y="4881008"/>
            <a:ext cx="287533" cy="19825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5402" y="4800135"/>
            <a:ext cx="2880000" cy="36000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生成器，</a:t>
            </a:r>
            <a:r>
              <a:rPr lang="en-US" altLang="zh-CN" dirty="0" smtClean="0">
                <a:solidFill>
                  <a:srgbClr val="FF0000"/>
                </a:solidFill>
              </a:rPr>
              <a:t>yield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 flipH="1">
            <a:off x="4619743" y="4881007"/>
            <a:ext cx="287533" cy="19825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63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237</Words>
  <Application>Microsoft Office PowerPoint</Application>
  <PresentationFormat>宽屏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Office 主题​​</vt:lpstr>
      <vt:lpstr>常用内置函数</vt:lpstr>
      <vt:lpstr>提纲</vt:lpstr>
      <vt:lpstr>生成器</vt:lpstr>
      <vt:lpstr>常用函数——map</vt:lpstr>
      <vt:lpstr>常用函数——filter</vt:lpstr>
      <vt:lpstr>常用函数——reduce</vt:lpstr>
      <vt:lpstr>函数小结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suda</cp:lastModifiedBy>
  <cp:revision>253</cp:revision>
  <dcterms:created xsi:type="dcterms:W3CDTF">2018-10-08T11:31:32Z</dcterms:created>
  <dcterms:modified xsi:type="dcterms:W3CDTF">2021-10-23T02:26:01Z</dcterms:modified>
</cp:coreProperties>
</file>