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347" r:id="rId2"/>
    <p:sldId id="331" r:id="rId3"/>
    <p:sldId id="342" r:id="rId4"/>
    <p:sldId id="343" r:id="rId5"/>
    <p:sldId id="33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355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70C93-DC2E-49EB-8FEF-0FF019FBE7C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CCADA-7D6E-465D-B138-AD0284581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0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323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30AE-FC8F-4F83-9F06-A7AE44182646}" type="datetime1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9598" y="6356349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/>
              <a:t>/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41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28AA-0385-4E99-B7FE-10BE35C36031}" type="datetime1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2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字符串基础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赵雷，</a:t>
            </a:r>
            <a:r>
              <a:rPr lang="en-US" altLang="zh-CN" dirty="0">
                <a:hlinkClick r:id="rId2"/>
              </a:rPr>
              <a:t>zhaol@suda.edu.cn</a:t>
            </a:r>
            <a:endParaRPr lang="en-US" altLang="zh-CN" dirty="0"/>
          </a:p>
          <a:p>
            <a:fld id="{F709F6FC-5DB6-4394-B3C2-343D8C95425F}" type="datetime2">
              <a:rPr lang="zh-CN" altLang="en-US"/>
              <a:pPr/>
              <a:t>2021年12月7日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5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非数值信息在计算机内部的表示方法</a:t>
            </a:r>
            <a:endParaRPr lang="en-US" altLang="zh-CN" dirty="0"/>
          </a:p>
          <a:p>
            <a:r>
              <a:rPr lang="zh-CN" altLang="en-US" dirty="0"/>
              <a:t>字符串的本质和基本性质</a:t>
            </a:r>
            <a:endParaRPr lang="en-US" altLang="zh-CN" dirty="0"/>
          </a:p>
          <a:p>
            <a:r>
              <a:rPr lang="zh-CN" altLang="en-US" dirty="0"/>
              <a:t>字符串格式化</a:t>
            </a:r>
            <a:endParaRPr lang="en-US" altLang="zh-CN" dirty="0"/>
          </a:p>
          <a:p>
            <a:r>
              <a:rPr lang="zh-CN" altLang="en-US" dirty="0"/>
              <a:t>常用字符串函数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91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非数值数据的表示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计算机内部只能存储和计算数值型数据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非数值数据需要以某种方式转换成数值型数据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字符（含汉字）是以编码（整数）的形式出现在计算机的存储和计算过程中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ASCII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sym typeface="Arial" panose="020B0604020202020204" pitchFamily="34" charset="0"/>
              </a:rPr>
              <a:t>GB2312</a:t>
            </a:r>
            <a:r>
              <a:rPr lang="zh-CN" altLang="en-US" dirty="0">
                <a:sym typeface="Arial" panose="020B0604020202020204" pitchFamily="34" charset="0"/>
              </a:rPr>
              <a:t>，</a:t>
            </a:r>
            <a:r>
              <a:rPr lang="en-US" altLang="zh-CN" dirty="0">
                <a:sym typeface="Arial" panose="020B0604020202020204" pitchFamily="34" charset="0"/>
              </a:rPr>
              <a:t>BIG5</a:t>
            </a:r>
            <a:r>
              <a:rPr lang="zh-CN" altLang="en-US" dirty="0">
                <a:sym typeface="Arial" panose="020B0604020202020204" pitchFamily="34" charset="0"/>
              </a:rPr>
              <a:t>，</a:t>
            </a:r>
            <a:r>
              <a:rPr lang="en-US" altLang="zh-CN" dirty="0">
                <a:sym typeface="Arial" panose="020B0604020202020204" pitchFamily="34" charset="0"/>
              </a:rPr>
              <a:t>GB18030</a:t>
            </a:r>
            <a:r>
              <a:rPr lang="zh-CN" altLang="en-US" dirty="0">
                <a:sym typeface="Arial" panose="020B0604020202020204" pitchFamily="34" charset="0"/>
              </a:rPr>
              <a:t>，</a:t>
            </a:r>
            <a:r>
              <a:rPr lang="en-US" altLang="zh-CN" dirty="0">
                <a:sym typeface="Arial" panose="020B0604020202020204" pitchFamily="34" charset="0"/>
              </a:rPr>
              <a:t>GBK</a:t>
            </a:r>
          </a:p>
          <a:p>
            <a:pPr lvl="1"/>
            <a:r>
              <a:rPr lang="en-US" altLang="zh-CN" dirty="0">
                <a:sym typeface="Arial" panose="020B0604020202020204" pitchFamily="34" charset="0"/>
              </a:rPr>
              <a:t>Unicode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UTF-8</a:t>
            </a:r>
            <a:r>
              <a:rPr lang="zh-CN" altLang="en-US" dirty="0">
                <a:sym typeface="Arial" panose="020B0604020202020204" pitchFamily="34" charset="0"/>
              </a:rPr>
              <a:t>，</a:t>
            </a:r>
            <a:r>
              <a:rPr lang="en-US" altLang="zh-CN" dirty="0">
                <a:sym typeface="Arial" panose="020B0604020202020204" pitchFamily="34" charset="0"/>
              </a:rPr>
              <a:t> UTF-16</a:t>
            </a:r>
            <a:r>
              <a:rPr lang="zh-CN" altLang="en-US" dirty="0">
                <a:sym typeface="Arial" panose="020B0604020202020204" pitchFamily="34" charset="0"/>
              </a:rPr>
              <a:t>，</a:t>
            </a:r>
            <a:r>
              <a:rPr lang="en-US" altLang="zh-CN" dirty="0">
                <a:sym typeface="Arial" panose="020B0604020202020204" pitchFamily="34" charset="0"/>
              </a:rPr>
              <a:t> UTF-32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11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数字符串和数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“123” = 00110001  00110010  00110011</a:t>
            </a:r>
          </a:p>
          <a:p>
            <a:r>
              <a:rPr lang="en-US" altLang="zh-CN" dirty="0"/>
              <a:t>123</a:t>
            </a:r>
            <a:r>
              <a:rPr lang="en-US" altLang="zh-CN" baseline="-25000" dirty="0"/>
              <a:t>10</a:t>
            </a:r>
            <a:r>
              <a:rPr lang="en-US" altLang="zh-CN" dirty="0"/>
              <a:t> = 1111011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36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字符串的本质和基本性质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本质：经过编码的文字序列</a:t>
            </a:r>
            <a:endParaRPr lang="en-US" altLang="zh-CN" dirty="0"/>
          </a:p>
          <a:p>
            <a:pPr lvl="1"/>
            <a:r>
              <a:rPr lang="zh-CN" altLang="en-US" dirty="0"/>
              <a:t>文字，不可计算</a:t>
            </a:r>
            <a:endParaRPr lang="en-US" altLang="zh-CN" dirty="0"/>
          </a:p>
          <a:p>
            <a:pPr lvl="1"/>
            <a:r>
              <a:rPr lang="zh-CN" altLang="en-US" dirty="0"/>
              <a:t>编码，可计算</a:t>
            </a:r>
            <a:endParaRPr lang="en-US" altLang="zh-CN" dirty="0"/>
          </a:p>
          <a:p>
            <a:pPr lvl="1"/>
            <a:r>
              <a:rPr lang="zh-CN" altLang="en-US" dirty="0"/>
              <a:t>是序列？（可迭代对象，可遍历）</a:t>
            </a:r>
            <a:endParaRPr lang="en-US" altLang="zh-CN" dirty="0"/>
          </a:p>
          <a:p>
            <a:r>
              <a:rPr lang="zh-CN" altLang="en-US" dirty="0"/>
              <a:t>基本性质</a:t>
            </a:r>
            <a:endParaRPr lang="en-US" altLang="zh-CN" dirty="0"/>
          </a:p>
          <a:p>
            <a:pPr lvl="1"/>
            <a:r>
              <a:rPr lang="zh-CN" altLang="en-US" dirty="0"/>
              <a:t>有序</a:t>
            </a:r>
            <a:endParaRPr lang="en-US" altLang="zh-CN" dirty="0"/>
          </a:p>
          <a:p>
            <a:pPr lvl="1"/>
            <a:r>
              <a:rPr lang="zh-CN" altLang="en-US" dirty="0"/>
              <a:t>不可变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22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2787</TotalTime>
  <Words>147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楷体</vt:lpstr>
      <vt:lpstr>隶书</vt:lpstr>
      <vt:lpstr>宋体</vt:lpstr>
      <vt:lpstr>Arial</vt:lpstr>
      <vt:lpstr>Calibri</vt:lpstr>
      <vt:lpstr>Calibri Light</vt:lpstr>
      <vt:lpstr>Office 主题​​</vt:lpstr>
      <vt:lpstr>字符串基础</vt:lpstr>
      <vt:lpstr>提纲</vt:lpstr>
      <vt:lpstr>非数值数据的表示</vt:lpstr>
      <vt:lpstr>数字符串和数</vt:lpstr>
      <vt:lpstr>字符串的本质和基本性质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Python程序设计的 学习安排与要求</dc:title>
  <dc:creator>Lei</dc:creator>
  <cp:lastModifiedBy>zhaol</cp:lastModifiedBy>
  <cp:revision>278</cp:revision>
  <dcterms:created xsi:type="dcterms:W3CDTF">2018-10-08T11:31:32Z</dcterms:created>
  <dcterms:modified xsi:type="dcterms:W3CDTF">2021-12-07T13:54:02Z</dcterms:modified>
</cp:coreProperties>
</file>