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9" r:id="rId2"/>
    <p:sldId id="298" r:id="rId3"/>
    <p:sldId id="296" r:id="rId4"/>
    <p:sldId id="297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lei" initials="z" lastIdx="1" clrIdx="0">
    <p:extLst>
      <p:ext uri="{19B8F6BF-5375-455C-9EA6-DF929625EA0E}">
        <p15:presenceInfo xmlns:p15="http://schemas.microsoft.com/office/powerpoint/2012/main" userId="zhaol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355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28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E565-E38C-40C0-8242-69BA8CE4EB2D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/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8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8315-73FF-49B9-890F-18CE5D9558E7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2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正则表达式基础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赵雷，</a:t>
            </a:r>
            <a:r>
              <a:rPr lang="en-US" altLang="zh-CN" dirty="0">
                <a:hlinkClick r:id="rId2"/>
              </a:rPr>
              <a:t>zhaol@suda.edu.cn</a:t>
            </a:r>
            <a:endParaRPr lang="en-US" altLang="zh-CN" dirty="0"/>
          </a:p>
          <a:p>
            <a:fld id="{F709F6FC-5DB6-4394-B3C2-343D8C95425F}" type="datetime2">
              <a:rPr lang="zh-CN" altLang="en-US"/>
              <a:pPr/>
              <a:t>2021年12月11日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6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正则表达式是字符串处理工具</a:t>
            </a:r>
            <a:endParaRPr lang="en-US" altLang="zh-CN" dirty="0"/>
          </a:p>
          <a:p>
            <a:r>
              <a:rPr lang="zh-CN" altLang="en-US" dirty="0"/>
              <a:t>正则表达式表达的是一个字符串模式，而不是某一个特定的字符串</a:t>
            </a:r>
            <a:endParaRPr lang="en-US" altLang="zh-CN" dirty="0"/>
          </a:p>
          <a:p>
            <a:pPr lvl="1"/>
            <a:r>
              <a:rPr lang="zh-CN" altLang="en-US" dirty="0"/>
              <a:t>元字符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”：“</a:t>
            </a:r>
            <a:r>
              <a:rPr lang="en-US" altLang="zh-CN" dirty="0"/>
              <a:t>hello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\d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/>
              <a:t>”：“</a:t>
            </a:r>
            <a:r>
              <a:rPr lang="en-US" altLang="zh-CN" dirty="0"/>
              <a:t>102</a:t>
            </a:r>
            <a:r>
              <a:rPr lang="zh-CN" altLang="en-US" dirty="0"/>
              <a:t>”，“</a:t>
            </a:r>
            <a:r>
              <a:rPr lang="en-US" altLang="zh-CN" dirty="0"/>
              <a:t>4</a:t>
            </a:r>
            <a:r>
              <a:rPr lang="zh-CN" altLang="en-US" dirty="0"/>
              <a:t>”，“</a:t>
            </a:r>
            <a:r>
              <a:rPr lang="en-US" altLang="zh-CN" dirty="0"/>
              <a:t>58</a:t>
            </a:r>
            <a:r>
              <a:rPr lang="zh-CN" altLang="en-US" dirty="0"/>
              <a:t>”，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d</a:t>
            </a:r>
            <a:r>
              <a:rPr lang="en-US" altLang="zh-CN" dirty="0" err="1">
                <a:solidFill>
                  <a:srgbClr val="0000FF"/>
                </a:solidFill>
              </a:rPr>
              <a:t>+</a:t>
            </a:r>
            <a:r>
              <a:rPr lang="en-US" altLang="zh-CN" dirty="0" err="1"/>
              <a:t>b</a:t>
            </a:r>
            <a:r>
              <a:rPr lang="zh-CN" altLang="en-US" dirty="0"/>
              <a:t>”：“</a:t>
            </a:r>
            <a:r>
              <a:rPr lang="en-US" altLang="zh-CN" dirty="0"/>
              <a:t>a102b</a:t>
            </a:r>
            <a:r>
              <a:rPr lang="zh-CN" altLang="en-US" dirty="0"/>
              <a:t>”，“</a:t>
            </a:r>
            <a:r>
              <a:rPr lang="en-US" altLang="zh-CN" dirty="0"/>
              <a:t>a4b</a:t>
            </a:r>
            <a:r>
              <a:rPr lang="zh-CN" altLang="en-US" dirty="0"/>
              <a:t>”，“</a:t>
            </a:r>
            <a:r>
              <a:rPr lang="en-US" altLang="zh-CN" dirty="0"/>
              <a:t>a58b</a:t>
            </a:r>
            <a:r>
              <a:rPr lang="zh-CN" altLang="en-US" dirty="0"/>
              <a:t>”，</a:t>
            </a: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081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正则表达式的基本使用方式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直接调用</a:t>
            </a:r>
            <a:r>
              <a:rPr lang="en-US" altLang="zh-CN" dirty="0"/>
              <a:t>re</a:t>
            </a:r>
            <a:r>
              <a:rPr lang="zh-CN" altLang="en-US" dirty="0"/>
              <a:t>模块的方法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re.compile</a:t>
            </a:r>
            <a:r>
              <a:rPr lang="en-US" altLang="zh-CN" dirty="0"/>
              <a:t>()</a:t>
            </a:r>
            <a:r>
              <a:rPr lang="zh-CN" altLang="en-US" dirty="0"/>
              <a:t>方法创建模式对象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18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正则表达式的基础内容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compile</a:t>
            </a:r>
          </a:p>
          <a:p>
            <a:r>
              <a:rPr lang="zh-CN" altLang="en-US" dirty="0"/>
              <a:t>匹配</a:t>
            </a:r>
            <a:endParaRPr lang="en-US" altLang="zh-CN" dirty="0"/>
          </a:p>
          <a:p>
            <a:pPr lvl="1"/>
            <a:r>
              <a:rPr lang="en-US" altLang="zh-CN" dirty="0"/>
              <a:t>match</a:t>
            </a:r>
          </a:p>
          <a:p>
            <a:pPr lvl="1"/>
            <a:r>
              <a:rPr lang="en-US" altLang="zh-CN" dirty="0"/>
              <a:t>search</a:t>
            </a:r>
          </a:p>
          <a:p>
            <a:pPr lvl="1"/>
            <a:r>
              <a:rPr lang="en-US" altLang="zh-CN" dirty="0" err="1"/>
              <a:t>findall</a:t>
            </a:r>
            <a:endParaRPr lang="en-US" altLang="zh-CN" dirty="0"/>
          </a:p>
          <a:p>
            <a:pPr lvl="1"/>
            <a:r>
              <a:rPr lang="en-US" altLang="zh-CN" dirty="0" err="1"/>
              <a:t>finditer</a:t>
            </a:r>
            <a:endParaRPr lang="en-US" altLang="zh-CN" dirty="0"/>
          </a:p>
          <a:p>
            <a:r>
              <a:rPr lang="zh-CN" altLang="en-US" dirty="0"/>
              <a:t>分割</a:t>
            </a:r>
            <a:endParaRPr lang="en-US" altLang="zh-CN" dirty="0"/>
          </a:p>
          <a:p>
            <a:pPr lvl="1"/>
            <a:r>
              <a:rPr lang="en-US" altLang="zh-CN" dirty="0"/>
              <a:t>split</a:t>
            </a:r>
          </a:p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dirty="0"/>
              <a:t>sub/</a:t>
            </a:r>
            <a:r>
              <a:rPr lang="en-US" altLang="zh-CN" dirty="0" err="1"/>
              <a:t>subn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74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正则表达式版本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862679"/>
              </p:ext>
            </p:extLst>
          </p:nvPr>
        </p:nvGraphicFramePr>
        <p:xfrm>
          <a:off x="1127125" y="1463675"/>
          <a:ext cx="10174286" cy="4728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3356">
                  <a:extLst>
                    <a:ext uri="{9D8B030D-6E8A-4147-A177-3AD203B41FA5}">
                      <a16:colId xmlns:a16="http://schemas.microsoft.com/office/drawing/2014/main" val="1949210048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2713312891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1200240306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50462396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2867669144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486126488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3120996871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3734653122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2026163807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2927993359"/>
                    </a:ext>
                  </a:extLst>
                </a:gridCol>
                <a:gridCol w="892093">
                  <a:extLst>
                    <a:ext uri="{9D8B030D-6E8A-4147-A177-3AD203B41FA5}">
                      <a16:colId xmlns:a16="http://schemas.microsoft.com/office/drawing/2014/main" val="1844395960"/>
                    </a:ext>
                  </a:extLst>
                </a:gridCol>
              </a:tblGrid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[ ]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\( \)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FF0000"/>
                          </a:solidFill>
                          <a:effectLst/>
                        </a:rPr>
                        <a:t>\{ \}</a:t>
                      </a:r>
                      <a:endParaRPr lang="zh-CN" sz="1200" b="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zh-CN" sz="1200" b="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endParaRPr lang="zh-CN" sz="1200" b="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FF0000"/>
                          </a:solidFill>
                          <a:effectLst/>
                        </a:rPr>
                        <a:t>|</a:t>
                      </a:r>
                      <a:endParaRPr lang="zh-CN" sz="1200" b="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FF0000"/>
                          </a:solidFill>
                          <a:effectLst/>
                        </a:rPr>
                        <a:t>( )</a:t>
                      </a:r>
                      <a:endParaRPr lang="zh-CN" sz="1200" b="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567315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vi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44415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Visual C++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141042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awk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102108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sed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06440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delphi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60773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57914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828321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10641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php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588552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perl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680888"/>
                  </a:ext>
                </a:extLst>
              </a:tr>
              <a:tr h="394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C#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878" marR="122878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90222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127125" y="1463675"/>
            <a:ext cx="1251933" cy="393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27125" y="15950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1199" y="146427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元字符</a:t>
            </a:r>
          </a:p>
        </p:txBody>
      </p:sp>
    </p:spTree>
    <p:extLst>
      <p:ext uri="{BB962C8B-B14F-4D97-AF65-F5344CB8AC3E}">
        <p14:creationId xmlns:p14="http://schemas.microsoft.com/office/powerpoint/2010/main" val="109143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</TotalTime>
  <Words>237</Words>
  <Application>Microsoft Office PowerPoint</Application>
  <PresentationFormat>宽屏</PresentationFormat>
  <Paragraphs>133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Times New Roman</vt:lpstr>
      <vt:lpstr>Office 主题​​</vt:lpstr>
      <vt:lpstr>正则表达式基础</vt:lpstr>
      <vt:lpstr>概述</vt:lpstr>
      <vt:lpstr>正则表达式的基本使用方式</vt:lpstr>
      <vt:lpstr>正则表达式的基础内容</vt:lpstr>
      <vt:lpstr>正则表达式版本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zhaol</cp:lastModifiedBy>
  <cp:revision>165</cp:revision>
  <dcterms:created xsi:type="dcterms:W3CDTF">2018-10-08T11:31:32Z</dcterms:created>
  <dcterms:modified xsi:type="dcterms:W3CDTF">2021-12-11T13:11:05Z</dcterms:modified>
</cp:coreProperties>
</file>