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302" r:id="rId2"/>
    <p:sldId id="299" r:id="rId3"/>
    <p:sldId id="303" r:id="rId4"/>
    <p:sldId id="300" r:id="rId5"/>
    <p:sldId id="301" r:id="rId6"/>
    <p:sldId id="30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lei" initials="z" lastIdx="1" clrIdx="0">
    <p:extLst>
      <p:ext uri="{19B8F6BF-5375-455C-9EA6-DF929625EA0E}">
        <p15:presenceInfo xmlns:p15="http://schemas.microsoft.com/office/powerpoint/2012/main" userId="zhao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25BC-55F2-4DF1-B870-222D17BDF112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EE48-07E0-496A-88FF-0F63204BC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12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94" y="370017"/>
            <a:ext cx="10516942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FD4B-3317-40C7-9F09-7EACC51DD7F1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849337" y="6356349"/>
            <a:ext cx="4524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9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C19A-F5EE-4E19-B131-9B01F17470ED}" type="datetime1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165D-516E-4819-81F1-B2E3EA141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fld id="{F709F6FC-5DB6-4394-B3C2-343D8C95425F}" type="datetime2">
              <a:rPr lang="zh-CN" altLang="en-US"/>
              <a:pPr/>
              <a:t>2021年10月23日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08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异常处理机制概述</a:t>
            </a:r>
            <a:endParaRPr lang="en-US" altLang="zh-CN" dirty="0" smtClean="0"/>
          </a:p>
          <a:p>
            <a:r>
              <a:rPr lang="zh-CN" altLang="en-US" dirty="0" smtClean="0"/>
              <a:t>异常处理方法</a:t>
            </a:r>
            <a:endParaRPr lang="en-US" altLang="zh-CN" dirty="0" smtClean="0"/>
          </a:p>
          <a:p>
            <a:r>
              <a:rPr lang="zh-CN" altLang="en-US" dirty="0" smtClean="0"/>
              <a:t>断言处理方法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41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异常处理机制概述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异常（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</a:t>
            </a:r>
            <a:r>
              <a:rPr lang="zh-CN" altLang="en-US" b="1" dirty="0" smtClean="0">
                <a:solidFill>
                  <a:srgbClr val="FF0000"/>
                </a:solidFill>
              </a:rPr>
              <a:t>运行</a:t>
            </a:r>
            <a:r>
              <a:rPr lang="zh-CN" altLang="en-US" b="1" dirty="0">
                <a:solidFill>
                  <a:srgbClr val="FF0000"/>
                </a:solidFill>
              </a:rPr>
              <a:t>过程中发生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导致程序</a:t>
            </a:r>
            <a:r>
              <a:rPr lang="zh-CN" altLang="en-US" dirty="0" smtClean="0">
                <a:solidFill>
                  <a:srgbClr val="FF0000"/>
                </a:solidFill>
              </a:rPr>
              <a:t>无法继续</a:t>
            </a:r>
            <a:r>
              <a:rPr lang="zh-CN" altLang="en-US" dirty="0" smtClean="0"/>
              <a:t>运行的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数据不存在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操作数类型不匹配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或者试图进行</a:t>
            </a:r>
            <a:r>
              <a:rPr lang="zh-CN" altLang="en-US" dirty="0" smtClean="0">
                <a:solidFill>
                  <a:srgbClr val="FF0000"/>
                </a:solidFill>
              </a:rPr>
              <a:t>未经允许</a:t>
            </a:r>
            <a:r>
              <a:rPr lang="zh-CN" altLang="en-US" dirty="0" smtClean="0"/>
              <a:t>的操作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超越操作级别，干扰操作系统允许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访问未授权的地址空间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或者将导致设备</a:t>
            </a:r>
            <a:r>
              <a:rPr lang="zh-CN" altLang="en-US" dirty="0" smtClean="0">
                <a:solidFill>
                  <a:srgbClr val="FF0000"/>
                </a:solidFill>
              </a:rPr>
              <a:t>无法正常工作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96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i="1" dirty="0" smtClean="0">
                <a:solidFill>
                  <a:srgbClr val="0000FF"/>
                </a:solidFill>
              </a:rPr>
              <a:t>try: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想做的事情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i="1" dirty="0">
                <a:solidFill>
                  <a:srgbClr val="0000FF"/>
                </a:solidFill>
              </a:rPr>
              <a:t>except: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出现异常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i="1" dirty="0">
                <a:solidFill>
                  <a:srgbClr val="0000FF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mtClean="0"/>
              <a:t>没有异常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i="1" dirty="0">
                <a:solidFill>
                  <a:srgbClr val="0000FF"/>
                </a:solidFill>
              </a:rPr>
              <a:t>finally: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不管是否发生异常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assert </a:t>
            </a:r>
            <a:r>
              <a:rPr lang="zh-CN" altLang="en-US" b="1" i="1" dirty="0" smtClean="0">
                <a:solidFill>
                  <a:srgbClr val="0000FF"/>
                </a:solidFill>
              </a:rPr>
              <a:t>表达式</a:t>
            </a:r>
            <a:r>
              <a:rPr lang="zh-CN" altLang="en-US" dirty="0" smtClean="0"/>
              <a:t>，“</a:t>
            </a:r>
            <a:r>
              <a:rPr lang="zh-CN" altLang="en-US" b="1" i="1" dirty="0">
                <a:solidFill>
                  <a:srgbClr val="0000FF"/>
                </a:solidFill>
              </a:rPr>
              <a:t>字符串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语义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如果表达式为真，什么都不发生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如果表达式为假，抛出</a:t>
            </a:r>
            <a:r>
              <a:rPr lang="en-US" altLang="zh-CN" b="1" i="1" dirty="0" err="1" smtClean="0">
                <a:solidFill>
                  <a:srgbClr val="0000FF"/>
                </a:solidFill>
              </a:rPr>
              <a:t>AssertionError</a:t>
            </a:r>
            <a:r>
              <a:rPr lang="zh-CN" altLang="en-US" dirty="0" smtClean="0"/>
              <a:t>类型异常，</a:t>
            </a:r>
            <a:r>
              <a:rPr lang="zh-CN" altLang="en-US" b="1" i="1" dirty="0">
                <a:solidFill>
                  <a:srgbClr val="0000FF"/>
                </a:solidFill>
              </a:rPr>
              <a:t>字符串</a:t>
            </a:r>
            <a:r>
              <a:rPr lang="zh-CN" altLang="en-US" dirty="0" smtClean="0"/>
              <a:t>为此异常的文字描述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2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程序设计的基本框架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简单</a:t>
            </a:r>
            <a:endParaRPr lang="en-US" altLang="zh-CN" sz="1400" dirty="0"/>
          </a:p>
          <a:p>
            <a:pPr algn="ctr"/>
            <a:r>
              <a:rPr lang="zh-CN" altLang="en-US" sz="1400" dirty="0"/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运算符</a:t>
            </a:r>
            <a:endParaRPr lang="en-US" altLang="zh-CN" sz="1400" dirty="0"/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分支</a:t>
            </a:r>
            <a:endParaRPr lang="en-US" altLang="zh-CN" sz="1400" dirty="0"/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164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楷体</vt:lpstr>
      <vt:lpstr>隶书</vt:lpstr>
      <vt:lpstr>宋体</vt:lpstr>
      <vt:lpstr>Arial</vt:lpstr>
      <vt:lpstr>Calibri</vt:lpstr>
      <vt:lpstr>Calibri Light</vt:lpstr>
      <vt:lpstr>Office 主题​​</vt:lpstr>
      <vt:lpstr>异常</vt:lpstr>
      <vt:lpstr>提纲</vt:lpstr>
      <vt:lpstr>异常处理机制概述</vt:lpstr>
      <vt:lpstr>异常处理</vt:lpstr>
      <vt:lpstr>断言</vt:lpstr>
      <vt:lpstr>程序设计的基本框架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Python程序设计的 学习安排与要求</dc:title>
  <dc:creator>Lei</dc:creator>
  <cp:lastModifiedBy>suda</cp:lastModifiedBy>
  <cp:revision>217</cp:revision>
  <dcterms:created xsi:type="dcterms:W3CDTF">2018-10-08T11:31:32Z</dcterms:created>
  <dcterms:modified xsi:type="dcterms:W3CDTF">2021-10-23T02:26:52Z</dcterms:modified>
</cp:coreProperties>
</file>