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9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5536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9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3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6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0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4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3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5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587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r>
              <a:rPr lang="zh-CN" altLang="en-US" dirty="0" smtClean="0"/>
              <a:t>周学习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8017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学习栈</a:t>
            </a:r>
            <a:r>
              <a:rPr lang="zh-CN" altLang="en-US" dirty="0"/>
              <a:t>相关内容</a:t>
            </a:r>
            <a:endParaRPr lang="en-US" altLang="zh-CN" dirty="0"/>
          </a:p>
          <a:p>
            <a:pPr lvl="1"/>
            <a:r>
              <a:rPr lang="zh-CN" altLang="en-US" dirty="0"/>
              <a:t>栈的概念和特点</a:t>
            </a:r>
            <a:endParaRPr lang="en-US" altLang="zh-CN" dirty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链栈</a:t>
            </a:r>
            <a:endParaRPr lang="en-US" altLang="zh-CN" dirty="0"/>
          </a:p>
          <a:p>
            <a:pPr lvl="1"/>
            <a:r>
              <a:rPr lang="zh-CN" altLang="en-US" dirty="0"/>
              <a:t>栈的应用</a:t>
            </a:r>
            <a:endParaRPr lang="en-US" altLang="zh-CN" dirty="0"/>
          </a:p>
          <a:p>
            <a:pPr lvl="2"/>
            <a:r>
              <a:rPr lang="zh-CN" altLang="en-US" dirty="0"/>
              <a:t>括号配对</a:t>
            </a:r>
            <a:endParaRPr lang="en-US" altLang="zh-CN" dirty="0"/>
          </a:p>
          <a:p>
            <a:pPr lvl="2"/>
            <a:r>
              <a:rPr lang="zh-CN" altLang="en-US" dirty="0"/>
              <a:t>表达式求值</a:t>
            </a:r>
            <a:endParaRPr lang="en-US" altLang="zh-CN" dirty="0"/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6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69506"/>
    </mc:Choice>
    <mc:Fallback xmlns="">
      <p:transition spd="slow" advTm="16950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具体学习任务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484784"/>
            <a:ext cx="8229600" cy="468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Arial"/>
              </a:rPr>
              <a:t>一、</a:t>
            </a: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观看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MOOC</a:t>
            </a: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视频</a:t>
            </a:r>
            <a:r>
              <a:rPr lang="zh-CN" altLang="en-US" sz="2800" dirty="0">
                <a:latin typeface="Arial"/>
              </a:rPr>
              <a:t>：</a:t>
            </a:r>
            <a:endParaRPr lang="en-US" altLang="zh-CN" sz="2800" dirty="0">
              <a:latin typeface="Arial"/>
            </a:endParaRPr>
          </a:p>
          <a:p>
            <a:pPr marL="0" indent="0">
              <a:buNone/>
            </a:pPr>
            <a:r>
              <a:rPr lang="zh-CN" altLang="en-US" sz="2800" dirty="0">
                <a:latin typeface="Arial"/>
              </a:rPr>
              <a:t>第二章 栈   全部视频</a:t>
            </a:r>
            <a:endParaRPr lang="en-US" altLang="zh-CN" sz="2800" dirty="0">
              <a:latin typeface="Arial"/>
            </a:endParaRPr>
          </a:p>
          <a:p>
            <a:pPr marL="0" indent="0">
              <a:buNone/>
            </a:pPr>
            <a:endParaRPr lang="en-US" altLang="zh-CN" sz="2800" dirty="0" smtClean="0">
              <a:latin typeface="Arial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rial"/>
              </a:rPr>
              <a:t>二、预习英文教材第</a:t>
            </a:r>
            <a:r>
              <a:rPr lang="en-US" altLang="zh-CN" sz="2800" dirty="0" smtClean="0">
                <a:latin typeface="Arial"/>
              </a:rPr>
              <a:t>2</a:t>
            </a:r>
            <a:r>
              <a:rPr lang="zh-CN" altLang="en-US" sz="2800" dirty="0" smtClean="0">
                <a:latin typeface="Arial"/>
              </a:rPr>
              <a:t>章，中文教材第</a:t>
            </a:r>
            <a:r>
              <a:rPr lang="en-US" altLang="zh-CN" sz="2800" dirty="0" smtClean="0">
                <a:latin typeface="Arial"/>
              </a:rPr>
              <a:t>3</a:t>
            </a:r>
            <a:r>
              <a:rPr lang="zh-CN" altLang="en-US" sz="2800" dirty="0" smtClean="0">
                <a:latin typeface="Arial"/>
              </a:rPr>
              <a:t>章栈的部分</a:t>
            </a:r>
            <a:endParaRPr lang="en-US" altLang="zh-CN" sz="2800" dirty="0" smtClean="0">
              <a:latin typeface="Arial"/>
            </a:endParaRPr>
          </a:p>
          <a:p>
            <a:pPr marL="0" indent="0">
              <a:buNone/>
            </a:pPr>
            <a:endParaRPr lang="en-US" altLang="zh-CN" sz="2800" dirty="0">
              <a:latin typeface="Arial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rial"/>
              </a:rPr>
              <a:t>三、</a:t>
            </a:r>
            <a:r>
              <a:rPr lang="zh-CN" altLang="en-US" sz="2800" dirty="0">
                <a:latin typeface="Arial"/>
              </a:rPr>
              <a:t>完成</a:t>
            </a:r>
            <a:r>
              <a:rPr lang="en-US" altLang="zh-CN" sz="2800" dirty="0">
                <a:latin typeface="Arial"/>
              </a:rPr>
              <a:t>MOOC</a:t>
            </a:r>
            <a:r>
              <a:rPr lang="zh-CN" altLang="en-US" sz="2800" dirty="0">
                <a:latin typeface="Arial"/>
              </a:rPr>
              <a:t>上第二章测验“栈”</a:t>
            </a:r>
            <a:br>
              <a:rPr lang="zh-CN" altLang="en-US" sz="2800" dirty="0">
                <a:latin typeface="Arial"/>
              </a:rPr>
            </a:br>
            <a:endParaRPr lang="en-US" altLang="zh-CN" sz="2800" dirty="0">
              <a:latin typeface="Arial"/>
            </a:endParaRPr>
          </a:p>
          <a:p>
            <a:pPr marL="0" indent="0">
              <a:buNone/>
            </a:pPr>
            <a:r>
              <a:rPr lang="zh-CN" altLang="en-US" sz="2800">
                <a:latin typeface="Arial"/>
              </a:rPr>
              <a:t>四</a:t>
            </a:r>
            <a:r>
              <a:rPr lang="zh-CN" altLang="en-US" sz="2800" smtClean="0">
                <a:latin typeface="Arial"/>
              </a:rPr>
              <a:t>、</a:t>
            </a:r>
            <a:r>
              <a:rPr lang="zh-CN" altLang="en-US" sz="2800" smtClean="0">
                <a:solidFill>
                  <a:srgbClr val="FF0000"/>
                </a:solidFill>
                <a:latin typeface="Arial"/>
              </a:rPr>
              <a:t>作业：</a:t>
            </a:r>
            <a:r>
              <a:rPr lang="en-US" altLang="zh-CN" sz="2800" b="1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CG</a:t>
            </a:r>
            <a:r>
              <a:rPr lang="zh-CN" alt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平台</a:t>
            </a: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 “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02-03</a:t>
            </a: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周作业” </a:t>
            </a:r>
            <a:r>
              <a:rPr lang="zh-CN" altLang="en-US" sz="2800" dirty="0">
                <a:latin typeface="Arial"/>
              </a:rPr>
              <a:t>。</a:t>
            </a:r>
            <a:endParaRPr lang="en-US" altLang="zh-CN" sz="2800" dirty="0">
              <a:latin typeface="Arial"/>
            </a:endParaRPr>
          </a:p>
          <a:p>
            <a:pPr marL="0" indent="0">
              <a:buNone/>
            </a:pPr>
            <a:endParaRPr lang="en-US" altLang="zh-CN" sz="2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38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微软雅黑</vt:lpstr>
      <vt:lpstr>Arial</vt:lpstr>
      <vt:lpstr>Franklin Gothic Book</vt:lpstr>
      <vt:lpstr>Franklin Gothic Medium</vt:lpstr>
      <vt:lpstr>Wingdings 2</vt:lpstr>
      <vt:lpstr>暗香扑面</vt:lpstr>
      <vt:lpstr>02周学习任务</vt:lpstr>
      <vt:lpstr>具体学习任务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02周学习要求</dc:title>
  <dc:creator>zhangyh</dc:creator>
  <cp:lastModifiedBy>zhangyh</cp:lastModifiedBy>
  <cp:revision>3</cp:revision>
  <dcterms:created xsi:type="dcterms:W3CDTF">2022-09-03T05:30:04Z</dcterms:created>
  <dcterms:modified xsi:type="dcterms:W3CDTF">2022-09-03T05:46:24Z</dcterms:modified>
</cp:coreProperties>
</file>