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88" r:id="rId3"/>
    <p:sldId id="264" r:id="rId4"/>
    <p:sldId id="287" r:id="rId5"/>
    <p:sldId id="262" r:id="rId6"/>
    <p:sldId id="284" r:id="rId7"/>
    <p:sldId id="289" r:id="rId8"/>
    <p:sldId id="290" r:id="rId9"/>
    <p:sldId id="291" r:id="rId10"/>
    <p:sldId id="292" r:id="rId11"/>
    <p:sldId id="29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4" autoAdjust="0"/>
    <p:restoredTop sz="99843" autoAdjust="0"/>
  </p:normalViewPr>
  <p:slideViewPr>
    <p:cSldViewPr>
      <p:cViewPr varScale="1">
        <p:scale>
          <a:sx n="163" d="100"/>
          <a:sy n="163" d="100"/>
        </p:scale>
        <p:origin x="112" y="80"/>
      </p:cViewPr>
      <p:guideLst>
        <p:guide orient="horz" pos="2232"/>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6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87A727D-D065-45F5-A67F-D8A2F63D8293}" type="doc">
      <dgm:prSet loTypeId="urn:microsoft.com/office/officeart/2008/layout/LinedList" loCatId="hierarchy" qsTypeId="urn:microsoft.com/office/officeart/2005/8/quickstyle/simple1#1" qsCatId="simple" csTypeId="urn:microsoft.com/office/officeart/2005/8/colors/accent1_2#1" csCatId="accent1" phldr="1"/>
      <dgm:spPr/>
      <dgm:t>
        <a:bodyPr/>
        <a:lstStyle/>
        <a:p>
          <a:endParaRPr lang="zh-CN" altLang="en-US"/>
        </a:p>
      </dgm:t>
    </dgm:pt>
    <dgm:pt modelId="{94E84B5F-85AA-4FF1-A102-59BF7CA8A2E9}">
      <dgm:prSet phldrT="[文本]" custT="1"/>
      <dgm:spPr/>
      <dgm:t>
        <a:bodyPr/>
        <a:lstStyle/>
        <a:p>
          <a:pPr algn="l"/>
          <a:r>
            <a:rPr lang="en-US" altLang="zh-CN" sz="2400" dirty="0" smtClean="0"/>
            <a:t>1</a:t>
          </a:r>
          <a:endParaRPr lang="zh-CN" altLang="en-US" sz="2400" dirty="0"/>
        </a:p>
      </dgm:t>
    </dgm:pt>
    <dgm:pt modelId="{51543AB5-B96E-431B-84F8-C93B00421A20}" type="parTrans" cxnId="{A7A77838-BE1C-4546-ABFD-CF228FDB4F24}">
      <dgm:prSet/>
      <dgm:spPr/>
      <dgm:t>
        <a:bodyPr/>
        <a:lstStyle/>
        <a:p>
          <a:pPr algn="l"/>
          <a:endParaRPr lang="zh-CN" altLang="en-US" sz="2400"/>
        </a:p>
      </dgm:t>
    </dgm:pt>
    <dgm:pt modelId="{D18D0EEB-73D5-42DB-9961-28F28D86EE9E}" type="sibTrans" cxnId="{A7A77838-BE1C-4546-ABFD-CF228FDB4F24}">
      <dgm:prSet/>
      <dgm:spPr/>
      <dgm:t>
        <a:bodyPr/>
        <a:lstStyle/>
        <a:p>
          <a:pPr algn="l"/>
          <a:endParaRPr lang="zh-CN" altLang="en-US" sz="2400"/>
        </a:p>
      </dgm:t>
    </dgm:pt>
    <dgm:pt modelId="{15B4B451-89A1-42E3-83F5-3919AE97EB16}">
      <dgm:prSet phldrT="[文本]" custT="1"/>
      <dgm:spPr/>
      <dgm:t>
        <a:bodyPr/>
        <a:lstStyle/>
        <a:p>
          <a:pPr algn="l"/>
          <a:r>
            <a:rPr lang="zh-CN" altLang="en-US" sz="2400" dirty="0" smtClean="0"/>
            <a:t>研究背景</a:t>
          </a:r>
          <a:endParaRPr lang="zh-CN" altLang="en-US" sz="2400" dirty="0"/>
        </a:p>
      </dgm:t>
    </dgm:pt>
    <dgm:pt modelId="{4659A137-62E7-4BDE-A825-62ACC2B20CCB}" type="parTrans" cxnId="{C238518C-F268-45EB-980B-B6514E20468B}">
      <dgm:prSet/>
      <dgm:spPr/>
      <dgm:t>
        <a:bodyPr/>
        <a:lstStyle/>
        <a:p>
          <a:pPr algn="l"/>
          <a:endParaRPr lang="zh-CN" altLang="en-US" sz="2400"/>
        </a:p>
      </dgm:t>
    </dgm:pt>
    <dgm:pt modelId="{07449CD4-B50B-4638-8A3C-5239927949A4}" type="sibTrans" cxnId="{C238518C-F268-45EB-980B-B6514E20468B}">
      <dgm:prSet/>
      <dgm:spPr/>
      <dgm:t>
        <a:bodyPr/>
        <a:lstStyle/>
        <a:p>
          <a:pPr algn="l"/>
          <a:endParaRPr lang="zh-CN" altLang="en-US" sz="2400"/>
        </a:p>
      </dgm:t>
    </dgm:pt>
    <dgm:pt modelId="{E8B8A031-C395-433A-A204-5786DD482B87}">
      <dgm:prSet phldrT="[文本]" custT="1"/>
      <dgm:spPr/>
      <dgm:t>
        <a:bodyPr/>
        <a:lstStyle/>
        <a:p>
          <a:pPr algn="l"/>
          <a:r>
            <a:rPr lang="en-US" altLang="zh-CN" sz="2400" dirty="0" smtClean="0"/>
            <a:t>2</a:t>
          </a:r>
          <a:endParaRPr lang="zh-CN" altLang="en-US" sz="2400" dirty="0"/>
        </a:p>
      </dgm:t>
    </dgm:pt>
    <dgm:pt modelId="{06B1F420-0203-4C60-9D5B-665CA9103DC1}" type="parTrans" cxnId="{5FD87A44-E6E8-4E98-997C-909854F7AF72}">
      <dgm:prSet/>
      <dgm:spPr/>
      <dgm:t>
        <a:bodyPr/>
        <a:lstStyle/>
        <a:p>
          <a:pPr algn="l"/>
          <a:endParaRPr lang="zh-CN" altLang="en-US" sz="2400"/>
        </a:p>
      </dgm:t>
    </dgm:pt>
    <dgm:pt modelId="{B8053428-A1C5-4DEC-A97C-D4A4906D3F79}" type="sibTrans" cxnId="{5FD87A44-E6E8-4E98-997C-909854F7AF72}">
      <dgm:prSet/>
      <dgm:spPr/>
      <dgm:t>
        <a:bodyPr/>
        <a:lstStyle/>
        <a:p>
          <a:pPr algn="l"/>
          <a:endParaRPr lang="zh-CN" altLang="en-US" sz="2400"/>
        </a:p>
      </dgm:t>
    </dgm:pt>
    <dgm:pt modelId="{F5545F43-E5B2-4059-80D2-58F528942030}">
      <dgm:prSet phldrT="[文本]" custT="1"/>
      <dgm:spPr/>
      <dgm:t>
        <a:bodyPr/>
        <a:lstStyle/>
        <a:p>
          <a:pPr algn="l"/>
          <a:r>
            <a:rPr lang="zh-CN" altLang="en-US" sz="2400" dirty="0" smtClean="0"/>
            <a:t>研究现状</a:t>
          </a:r>
          <a:endParaRPr lang="zh-CN" altLang="en-US" sz="2400" dirty="0"/>
        </a:p>
      </dgm:t>
    </dgm:pt>
    <dgm:pt modelId="{28B9A847-3E5A-4D34-AC37-36CC2E210F87}" type="parTrans" cxnId="{A5A08812-9F8D-4A32-B165-62370A37804E}">
      <dgm:prSet/>
      <dgm:spPr/>
      <dgm:t>
        <a:bodyPr/>
        <a:lstStyle/>
        <a:p>
          <a:pPr algn="l"/>
          <a:endParaRPr lang="zh-CN" altLang="en-US" sz="2400"/>
        </a:p>
      </dgm:t>
    </dgm:pt>
    <dgm:pt modelId="{B8BFE410-1422-4B53-AED7-A8C22E986E6B}" type="sibTrans" cxnId="{A5A08812-9F8D-4A32-B165-62370A37804E}">
      <dgm:prSet/>
      <dgm:spPr/>
      <dgm:t>
        <a:bodyPr/>
        <a:lstStyle/>
        <a:p>
          <a:pPr algn="l"/>
          <a:endParaRPr lang="zh-CN" altLang="en-US" sz="2400"/>
        </a:p>
      </dgm:t>
    </dgm:pt>
    <dgm:pt modelId="{76AC44EC-FCB1-41F5-BF3D-EBE1A935BCF7}">
      <dgm:prSet phldrT="[文本]" custT="1"/>
      <dgm:spPr/>
      <dgm:t>
        <a:bodyPr/>
        <a:lstStyle/>
        <a:p>
          <a:pPr algn="l"/>
          <a:r>
            <a:rPr lang="en-US" altLang="zh-CN" sz="2400" dirty="0" smtClean="0"/>
            <a:t>3</a:t>
          </a:r>
          <a:endParaRPr lang="zh-CN" altLang="en-US" sz="2400" dirty="0"/>
        </a:p>
      </dgm:t>
    </dgm:pt>
    <dgm:pt modelId="{A179F6CF-3CBA-442F-993F-4E6CE96B2EB4}" type="parTrans" cxnId="{BEDF0D51-B853-45CF-9A13-77C772A0E1FF}">
      <dgm:prSet/>
      <dgm:spPr/>
      <dgm:t>
        <a:bodyPr/>
        <a:lstStyle/>
        <a:p>
          <a:pPr algn="l"/>
          <a:endParaRPr lang="zh-CN" altLang="en-US" sz="2400"/>
        </a:p>
      </dgm:t>
    </dgm:pt>
    <dgm:pt modelId="{FF19DC0C-09F1-4432-BA8E-72313679B962}" type="sibTrans" cxnId="{BEDF0D51-B853-45CF-9A13-77C772A0E1FF}">
      <dgm:prSet/>
      <dgm:spPr/>
      <dgm:t>
        <a:bodyPr/>
        <a:lstStyle/>
        <a:p>
          <a:pPr algn="l"/>
          <a:endParaRPr lang="zh-CN" altLang="en-US" sz="2400"/>
        </a:p>
      </dgm:t>
    </dgm:pt>
    <dgm:pt modelId="{90F93B9A-ACB2-40CB-ACBC-0824982AC3AA}">
      <dgm:prSet phldrT="[文本]" custT="1"/>
      <dgm:spPr/>
      <dgm:t>
        <a:bodyPr/>
        <a:lstStyle/>
        <a:p>
          <a:pPr algn="l"/>
          <a:r>
            <a:rPr lang="zh-CN" altLang="en-US" sz="2400" dirty="0" smtClean="0"/>
            <a:t>研究内容</a:t>
          </a:r>
          <a:endParaRPr lang="zh-CN" altLang="en-US" sz="2400" dirty="0"/>
        </a:p>
      </dgm:t>
    </dgm:pt>
    <dgm:pt modelId="{95AC615E-2BBD-42B3-83CF-5253ECC7AA6D}" type="parTrans" cxnId="{55CB2362-4303-4D21-86F6-3D3352AC7C4B}">
      <dgm:prSet/>
      <dgm:spPr/>
      <dgm:t>
        <a:bodyPr/>
        <a:lstStyle/>
        <a:p>
          <a:pPr algn="l"/>
          <a:endParaRPr lang="zh-CN" altLang="en-US" sz="2400"/>
        </a:p>
      </dgm:t>
    </dgm:pt>
    <dgm:pt modelId="{D30FDC5C-1E7C-497A-A907-87467B54034E}" type="sibTrans" cxnId="{55CB2362-4303-4D21-86F6-3D3352AC7C4B}">
      <dgm:prSet/>
      <dgm:spPr/>
      <dgm:t>
        <a:bodyPr/>
        <a:lstStyle/>
        <a:p>
          <a:pPr algn="l"/>
          <a:endParaRPr lang="zh-CN" altLang="en-US" sz="2400"/>
        </a:p>
      </dgm:t>
    </dgm:pt>
    <dgm:pt modelId="{567800E5-BFA0-458D-9DF3-79398AFAAA5D}">
      <dgm:prSet phldrT="[文本]" custT="1"/>
      <dgm:spPr/>
      <dgm:t>
        <a:bodyPr/>
        <a:lstStyle/>
        <a:p>
          <a:pPr algn="l"/>
          <a:r>
            <a:rPr lang="en-US" altLang="zh-CN" sz="2400" dirty="0" smtClean="0"/>
            <a:t>4</a:t>
          </a:r>
          <a:endParaRPr lang="zh-CN" altLang="en-US" sz="2400" dirty="0"/>
        </a:p>
      </dgm:t>
    </dgm:pt>
    <dgm:pt modelId="{32BDD826-01AA-4604-8DE5-163E2D070A2C}" type="parTrans" cxnId="{9749C9B0-934C-4CEA-B07D-620EA0C291A3}">
      <dgm:prSet/>
      <dgm:spPr/>
      <dgm:t>
        <a:bodyPr/>
        <a:lstStyle/>
        <a:p>
          <a:pPr algn="l"/>
          <a:endParaRPr lang="zh-CN" altLang="en-US" sz="2400"/>
        </a:p>
      </dgm:t>
    </dgm:pt>
    <dgm:pt modelId="{35A2D4D5-620C-4421-9FAF-A3BCFA51BC21}" type="sibTrans" cxnId="{9749C9B0-934C-4CEA-B07D-620EA0C291A3}">
      <dgm:prSet/>
      <dgm:spPr/>
      <dgm:t>
        <a:bodyPr/>
        <a:lstStyle/>
        <a:p>
          <a:pPr algn="l"/>
          <a:endParaRPr lang="zh-CN" altLang="en-US" sz="2400"/>
        </a:p>
      </dgm:t>
    </dgm:pt>
    <dgm:pt modelId="{2EA7EF2A-334C-4286-A9FD-76B3C50DA090}">
      <dgm:prSet phldrT="[文本]" custT="1"/>
      <dgm:spPr/>
      <dgm:t>
        <a:bodyPr/>
        <a:lstStyle/>
        <a:p>
          <a:pPr algn="l"/>
          <a:r>
            <a:rPr lang="zh-CN" altLang="en-US" sz="2400" dirty="0" smtClean="0"/>
            <a:t>总结和展望</a:t>
          </a:r>
          <a:endParaRPr lang="zh-CN" altLang="en-US" sz="2400" dirty="0"/>
        </a:p>
      </dgm:t>
    </dgm:pt>
    <dgm:pt modelId="{2FAF029F-353C-4111-9D9D-F1006C0EAF71}" type="parTrans" cxnId="{8E93A227-0EFE-4AA1-90EF-66249D3F3C9D}">
      <dgm:prSet/>
      <dgm:spPr/>
      <dgm:t>
        <a:bodyPr/>
        <a:lstStyle/>
        <a:p>
          <a:pPr algn="l"/>
          <a:endParaRPr lang="zh-CN" altLang="en-US" sz="2400"/>
        </a:p>
      </dgm:t>
    </dgm:pt>
    <dgm:pt modelId="{B5D2A98E-2497-4DDF-8079-38101F36C915}" type="sibTrans" cxnId="{8E93A227-0EFE-4AA1-90EF-66249D3F3C9D}">
      <dgm:prSet/>
      <dgm:spPr/>
      <dgm:t>
        <a:bodyPr/>
        <a:lstStyle/>
        <a:p>
          <a:pPr algn="l"/>
          <a:endParaRPr lang="zh-CN" altLang="en-US" sz="2400"/>
        </a:p>
      </dgm:t>
    </dgm:pt>
    <dgm:pt modelId="{1E205109-B6B7-46AD-A970-909CB483E0C0}" type="pres">
      <dgm:prSet presAssocID="{E87A727D-D065-45F5-A67F-D8A2F63D8293}" presName="vert0" presStyleCnt="0">
        <dgm:presLayoutVars>
          <dgm:dir/>
          <dgm:animOne val="branch"/>
          <dgm:animLvl val="lvl"/>
        </dgm:presLayoutVars>
      </dgm:prSet>
      <dgm:spPr/>
      <dgm:t>
        <a:bodyPr/>
        <a:lstStyle/>
        <a:p>
          <a:endParaRPr lang="zh-CN" altLang="en-US"/>
        </a:p>
      </dgm:t>
    </dgm:pt>
    <dgm:pt modelId="{8E8DB78E-AC92-45C6-98A3-8CB9CE4E878E}" type="pres">
      <dgm:prSet presAssocID="{94E84B5F-85AA-4FF1-A102-59BF7CA8A2E9}" presName="thickLine" presStyleLbl="alignNode1" presStyleIdx="0" presStyleCnt="4"/>
      <dgm:spPr/>
    </dgm:pt>
    <dgm:pt modelId="{50F3C08C-4504-47C1-B6F5-AE783C99C91C}" type="pres">
      <dgm:prSet presAssocID="{94E84B5F-85AA-4FF1-A102-59BF7CA8A2E9}" presName="horz1" presStyleCnt="0"/>
      <dgm:spPr/>
    </dgm:pt>
    <dgm:pt modelId="{700A148B-3231-4666-B67B-0931CB7A423C}" type="pres">
      <dgm:prSet presAssocID="{94E84B5F-85AA-4FF1-A102-59BF7CA8A2E9}" presName="tx1" presStyleLbl="revTx" presStyleIdx="0" presStyleCnt="8"/>
      <dgm:spPr/>
      <dgm:t>
        <a:bodyPr/>
        <a:lstStyle/>
        <a:p>
          <a:endParaRPr lang="zh-CN" altLang="en-US"/>
        </a:p>
      </dgm:t>
    </dgm:pt>
    <dgm:pt modelId="{5E99FDC4-29FA-40AC-A890-B52EAB3133FA}" type="pres">
      <dgm:prSet presAssocID="{94E84B5F-85AA-4FF1-A102-59BF7CA8A2E9}" presName="vert1" presStyleCnt="0"/>
      <dgm:spPr/>
    </dgm:pt>
    <dgm:pt modelId="{9090616E-431D-45BF-BF2F-3B5D8B9F55D5}" type="pres">
      <dgm:prSet presAssocID="{15B4B451-89A1-42E3-83F5-3919AE97EB16}" presName="vertSpace2a" presStyleCnt="0"/>
      <dgm:spPr/>
    </dgm:pt>
    <dgm:pt modelId="{FA7297F2-463E-42B9-9D24-1BD98BE86EF6}" type="pres">
      <dgm:prSet presAssocID="{15B4B451-89A1-42E3-83F5-3919AE97EB16}" presName="horz2" presStyleCnt="0"/>
      <dgm:spPr/>
    </dgm:pt>
    <dgm:pt modelId="{FD3FDFF4-5F21-4369-9D86-36F77ADEC6FE}" type="pres">
      <dgm:prSet presAssocID="{15B4B451-89A1-42E3-83F5-3919AE97EB16}" presName="horzSpace2" presStyleCnt="0"/>
      <dgm:spPr/>
    </dgm:pt>
    <dgm:pt modelId="{96CBEDB6-7DC4-4822-B208-11773B67862A}" type="pres">
      <dgm:prSet presAssocID="{15B4B451-89A1-42E3-83F5-3919AE97EB16}" presName="tx2" presStyleLbl="revTx" presStyleIdx="1" presStyleCnt="8"/>
      <dgm:spPr/>
      <dgm:t>
        <a:bodyPr/>
        <a:lstStyle/>
        <a:p>
          <a:endParaRPr lang="zh-CN" altLang="en-US"/>
        </a:p>
      </dgm:t>
    </dgm:pt>
    <dgm:pt modelId="{710790FC-0F02-4175-B69D-A441A91134DD}" type="pres">
      <dgm:prSet presAssocID="{15B4B451-89A1-42E3-83F5-3919AE97EB16}" presName="vert2" presStyleCnt="0"/>
      <dgm:spPr/>
    </dgm:pt>
    <dgm:pt modelId="{42D36DE5-851B-4B95-AA3E-0AC3211998A6}" type="pres">
      <dgm:prSet presAssocID="{15B4B451-89A1-42E3-83F5-3919AE97EB16}" presName="thinLine2b" presStyleLbl="callout" presStyleIdx="0" presStyleCnt="4"/>
      <dgm:spPr/>
    </dgm:pt>
    <dgm:pt modelId="{9CA50457-2521-4A85-9B1B-CB04655B7323}" type="pres">
      <dgm:prSet presAssocID="{15B4B451-89A1-42E3-83F5-3919AE97EB16}" presName="vertSpace2b" presStyleCnt="0"/>
      <dgm:spPr/>
    </dgm:pt>
    <dgm:pt modelId="{A43EFE27-8B2F-456C-BDF1-E2525352EEB3}" type="pres">
      <dgm:prSet presAssocID="{E8B8A031-C395-433A-A204-5786DD482B87}" presName="thickLine" presStyleLbl="alignNode1" presStyleIdx="1" presStyleCnt="4"/>
      <dgm:spPr/>
    </dgm:pt>
    <dgm:pt modelId="{8B9B35F2-20E0-46D7-98C7-94C0FD18BE68}" type="pres">
      <dgm:prSet presAssocID="{E8B8A031-C395-433A-A204-5786DD482B87}" presName="horz1" presStyleCnt="0"/>
      <dgm:spPr/>
    </dgm:pt>
    <dgm:pt modelId="{9189E40F-7493-4F65-AA6A-B4992A2BED3F}" type="pres">
      <dgm:prSet presAssocID="{E8B8A031-C395-433A-A204-5786DD482B87}" presName="tx1" presStyleLbl="revTx" presStyleIdx="2" presStyleCnt="8"/>
      <dgm:spPr/>
      <dgm:t>
        <a:bodyPr/>
        <a:lstStyle/>
        <a:p>
          <a:endParaRPr lang="zh-CN" altLang="en-US"/>
        </a:p>
      </dgm:t>
    </dgm:pt>
    <dgm:pt modelId="{DC69BEB8-285D-4438-B27B-08F85388BBC6}" type="pres">
      <dgm:prSet presAssocID="{E8B8A031-C395-433A-A204-5786DD482B87}" presName="vert1" presStyleCnt="0"/>
      <dgm:spPr/>
    </dgm:pt>
    <dgm:pt modelId="{0542013F-D08C-4CAB-A623-6855C0B577CB}" type="pres">
      <dgm:prSet presAssocID="{F5545F43-E5B2-4059-80D2-58F528942030}" presName="vertSpace2a" presStyleCnt="0"/>
      <dgm:spPr/>
    </dgm:pt>
    <dgm:pt modelId="{73ADA77E-3B6D-4B8A-A161-154D9AB065BF}" type="pres">
      <dgm:prSet presAssocID="{F5545F43-E5B2-4059-80D2-58F528942030}" presName="horz2" presStyleCnt="0"/>
      <dgm:spPr/>
    </dgm:pt>
    <dgm:pt modelId="{0BCAC406-4B76-48F6-8FC8-C7D9858F7787}" type="pres">
      <dgm:prSet presAssocID="{F5545F43-E5B2-4059-80D2-58F528942030}" presName="horzSpace2" presStyleCnt="0"/>
      <dgm:spPr/>
    </dgm:pt>
    <dgm:pt modelId="{2B0EF928-DF72-48FF-A4F4-F12314D00C87}" type="pres">
      <dgm:prSet presAssocID="{F5545F43-E5B2-4059-80D2-58F528942030}" presName="tx2" presStyleLbl="revTx" presStyleIdx="3" presStyleCnt="8"/>
      <dgm:spPr/>
      <dgm:t>
        <a:bodyPr/>
        <a:lstStyle/>
        <a:p>
          <a:endParaRPr lang="zh-CN" altLang="en-US"/>
        </a:p>
      </dgm:t>
    </dgm:pt>
    <dgm:pt modelId="{FF12F6A2-95ED-4582-8D11-0713772596B6}" type="pres">
      <dgm:prSet presAssocID="{F5545F43-E5B2-4059-80D2-58F528942030}" presName="vert2" presStyleCnt="0"/>
      <dgm:spPr/>
    </dgm:pt>
    <dgm:pt modelId="{2D16AED6-BA7C-4D59-8EF3-F8C6C44DF57E}" type="pres">
      <dgm:prSet presAssocID="{F5545F43-E5B2-4059-80D2-58F528942030}" presName="thinLine2b" presStyleLbl="callout" presStyleIdx="1" presStyleCnt="4"/>
      <dgm:spPr/>
    </dgm:pt>
    <dgm:pt modelId="{3DB53CB3-1E53-475E-8D00-BA9D3A171E36}" type="pres">
      <dgm:prSet presAssocID="{F5545F43-E5B2-4059-80D2-58F528942030}" presName="vertSpace2b" presStyleCnt="0"/>
      <dgm:spPr/>
    </dgm:pt>
    <dgm:pt modelId="{CC899727-4F3D-455C-9219-683CD9F5EF3B}" type="pres">
      <dgm:prSet presAssocID="{76AC44EC-FCB1-41F5-BF3D-EBE1A935BCF7}" presName="thickLine" presStyleLbl="alignNode1" presStyleIdx="2" presStyleCnt="4"/>
      <dgm:spPr/>
    </dgm:pt>
    <dgm:pt modelId="{5F7D2435-2979-462E-9957-6ADBF4D61845}" type="pres">
      <dgm:prSet presAssocID="{76AC44EC-FCB1-41F5-BF3D-EBE1A935BCF7}" presName="horz1" presStyleCnt="0"/>
      <dgm:spPr/>
    </dgm:pt>
    <dgm:pt modelId="{00E49711-67A4-4767-8906-58294BC169E1}" type="pres">
      <dgm:prSet presAssocID="{76AC44EC-FCB1-41F5-BF3D-EBE1A935BCF7}" presName="tx1" presStyleLbl="revTx" presStyleIdx="4" presStyleCnt="8"/>
      <dgm:spPr/>
      <dgm:t>
        <a:bodyPr/>
        <a:lstStyle/>
        <a:p>
          <a:endParaRPr lang="zh-CN" altLang="en-US"/>
        </a:p>
      </dgm:t>
    </dgm:pt>
    <dgm:pt modelId="{A91706BF-04DA-452E-B0BB-3F5EDD94E812}" type="pres">
      <dgm:prSet presAssocID="{76AC44EC-FCB1-41F5-BF3D-EBE1A935BCF7}" presName="vert1" presStyleCnt="0"/>
      <dgm:spPr/>
    </dgm:pt>
    <dgm:pt modelId="{9160BC6E-550E-4BD2-A848-D5284FA9E3E7}" type="pres">
      <dgm:prSet presAssocID="{90F93B9A-ACB2-40CB-ACBC-0824982AC3AA}" presName="vertSpace2a" presStyleCnt="0"/>
      <dgm:spPr/>
    </dgm:pt>
    <dgm:pt modelId="{33621B7A-587A-481D-BA56-1759665F7D2B}" type="pres">
      <dgm:prSet presAssocID="{90F93B9A-ACB2-40CB-ACBC-0824982AC3AA}" presName="horz2" presStyleCnt="0"/>
      <dgm:spPr/>
    </dgm:pt>
    <dgm:pt modelId="{5AA24D53-C3E4-4AD9-B6BB-FC953AB5BFD6}" type="pres">
      <dgm:prSet presAssocID="{90F93B9A-ACB2-40CB-ACBC-0824982AC3AA}" presName="horzSpace2" presStyleCnt="0"/>
      <dgm:spPr/>
    </dgm:pt>
    <dgm:pt modelId="{51250F0F-E13C-4980-92C5-0CB51A387B4A}" type="pres">
      <dgm:prSet presAssocID="{90F93B9A-ACB2-40CB-ACBC-0824982AC3AA}" presName="tx2" presStyleLbl="revTx" presStyleIdx="5" presStyleCnt="8"/>
      <dgm:spPr/>
      <dgm:t>
        <a:bodyPr/>
        <a:lstStyle/>
        <a:p>
          <a:endParaRPr lang="zh-CN" altLang="en-US"/>
        </a:p>
      </dgm:t>
    </dgm:pt>
    <dgm:pt modelId="{079CCCEE-8B0F-4392-8522-F657A44B8341}" type="pres">
      <dgm:prSet presAssocID="{90F93B9A-ACB2-40CB-ACBC-0824982AC3AA}" presName="vert2" presStyleCnt="0"/>
      <dgm:spPr/>
    </dgm:pt>
    <dgm:pt modelId="{A8AD20E9-C1EB-4AED-9D98-68A9F3D95855}" type="pres">
      <dgm:prSet presAssocID="{90F93B9A-ACB2-40CB-ACBC-0824982AC3AA}" presName="thinLine2b" presStyleLbl="callout" presStyleIdx="2" presStyleCnt="4"/>
      <dgm:spPr/>
    </dgm:pt>
    <dgm:pt modelId="{723C380E-AF71-4E76-B7BB-4B227FB06979}" type="pres">
      <dgm:prSet presAssocID="{90F93B9A-ACB2-40CB-ACBC-0824982AC3AA}" presName="vertSpace2b" presStyleCnt="0"/>
      <dgm:spPr/>
    </dgm:pt>
    <dgm:pt modelId="{D16116E9-5B4B-4D52-A0AE-180C1DDCB77D}" type="pres">
      <dgm:prSet presAssocID="{567800E5-BFA0-458D-9DF3-79398AFAAA5D}" presName="thickLine" presStyleLbl="alignNode1" presStyleIdx="3" presStyleCnt="4"/>
      <dgm:spPr/>
    </dgm:pt>
    <dgm:pt modelId="{C0506F18-8067-4D31-9508-35EF32ED0DD1}" type="pres">
      <dgm:prSet presAssocID="{567800E5-BFA0-458D-9DF3-79398AFAAA5D}" presName="horz1" presStyleCnt="0"/>
      <dgm:spPr/>
    </dgm:pt>
    <dgm:pt modelId="{6CAC17EC-4D46-443A-A705-D90B789FE135}" type="pres">
      <dgm:prSet presAssocID="{567800E5-BFA0-458D-9DF3-79398AFAAA5D}" presName="tx1" presStyleLbl="revTx" presStyleIdx="6" presStyleCnt="8"/>
      <dgm:spPr/>
      <dgm:t>
        <a:bodyPr/>
        <a:lstStyle/>
        <a:p>
          <a:endParaRPr lang="zh-CN" altLang="en-US"/>
        </a:p>
      </dgm:t>
    </dgm:pt>
    <dgm:pt modelId="{BB876D8E-A993-44BA-A3F9-9C1A29709171}" type="pres">
      <dgm:prSet presAssocID="{567800E5-BFA0-458D-9DF3-79398AFAAA5D}" presName="vert1" presStyleCnt="0"/>
      <dgm:spPr/>
    </dgm:pt>
    <dgm:pt modelId="{97C38D00-DA8F-4DF0-959D-A211C29336B6}" type="pres">
      <dgm:prSet presAssocID="{2EA7EF2A-334C-4286-A9FD-76B3C50DA090}" presName="vertSpace2a" presStyleCnt="0"/>
      <dgm:spPr/>
    </dgm:pt>
    <dgm:pt modelId="{E505C37C-732F-4BF7-B2EF-E553235CAF12}" type="pres">
      <dgm:prSet presAssocID="{2EA7EF2A-334C-4286-A9FD-76B3C50DA090}" presName="horz2" presStyleCnt="0"/>
      <dgm:spPr/>
    </dgm:pt>
    <dgm:pt modelId="{1BD86611-E964-49F0-A998-0BBBFD8C305C}" type="pres">
      <dgm:prSet presAssocID="{2EA7EF2A-334C-4286-A9FD-76B3C50DA090}" presName="horzSpace2" presStyleCnt="0"/>
      <dgm:spPr/>
    </dgm:pt>
    <dgm:pt modelId="{C7AD4EFA-9971-498D-BF13-A769C937A697}" type="pres">
      <dgm:prSet presAssocID="{2EA7EF2A-334C-4286-A9FD-76B3C50DA090}" presName="tx2" presStyleLbl="revTx" presStyleIdx="7" presStyleCnt="8"/>
      <dgm:spPr/>
      <dgm:t>
        <a:bodyPr/>
        <a:lstStyle/>
        <a:p>
          <a:endParaRPr lang="zh-CN" altLang="en-US"/>
        </a:p>
      </dgm:t>
    </dgm:pt>
    <dgm:pt modelId="{F532E19C-EC44-4509-B7CB-43AF0F16B70E}" type="pres">
      <dgm:prSet presAssocID="{2EA7EF2A-334C-4286-A9FD-76B3C50DA090}" presName="vert2" presStyleCnt="0"/>
      <dgm:spPr/>
    </dgm:pt>
    <dgm:pt modelId="{1726BD81-0C0A-4616-A72F-8B6C3C5DF0CD}" type="pres">
      <dgm:prSet presAssocID="{2EA7EF2A-334C-4286-A9FD-76B3C50DA090}" presName="thinLine2b" presStyleLbl="callout" presStyleIdx="3" presStyleCnt="4"/>
      <dgm:spPr/>
    </dgm:pt>
    <dgm:pt modelId="{F9803A62-8438-4A53-810A-59A9BBFA5733}" type="pres">
      <dgm:prSet presAssocID="{2EA7EF2A-334C-4286-A9FD-76B3C50DA090}" presName="vertSpace2b" presStyleCnt="0"/>
      <dgm:spPr/>
    </dgm:pt>
  </dgm:ptLst>
  <dgm:cxnLst>
    <dgm:cxn modelId="{6B9438F3-ACE3-47E9-B59F-27A2C3356A7A}" type="presOf" srcId="{94E84B5F-85AA-4FF1-A102-59BF7CA8A2E9}" destId="{700A148B-3231-4666-B67B-0931CB7A423C}" srcOrd="0" destOrd="0" presId="urn:microsoft.com/office/officeart/2008/layout/LinedList"/>
    <dgm:cxn modelId="{A5A08812-9F8D-4A32-B165-62370A37804E}" srcId="{E8B8A031-C395-433A-A204-5786DD482B87}" destId="{F5545F43-E5B2-4059-80D2-58F528942030}" srcOrd="0" destOrd="0" parTransId="{28B9A847-3E5A-4D34-AC37-36CC2E210F87}" sibTransId="{B8BFE410-1422-4B53-AED7-A8C22E986E6B}"/>
    <dgm:cxn modelId="{59BF8929-3C47-41CF-8B00-3479F0DA1D06}" type="presOf" srcId="{567800E5-BFA0-458D-9DF3-79398AFAAA5D}" destId="{6CAC17EC-4D46-443A-A705-D90B789FE135}" srcOrd="0" destOrd="0" presId="urn:microsoft.com/office/officeart/2008/layout/LinedList"/>
    <dgm:cxn modelId="{95D1F491-AC63-4F35-98F9-C8FE43A0C6BC}" type="presOf" srcId="{E8B8A031-C395-433A-A204-5786DD482B87}" destId="{9189E40F-7493-4F65-AA6A-B4992A2BED3F}" srcOrd="0" destOrd="0" presId="urn:microsoft.com/office/officeart/2008/layout/LinedList"/>
    <dgm:cxn modelId="{956EFCF5-B4FE-4E00-80D5-5034F5F473DD}" type="presOf" srcId="{76AC44EC-FCB1-41F5-BF3D-EBE1A935BCF7}" destId="{00E49711-67A4-4767-8906-58294BC169E1}" srcOrd="0" destOrd="0" presId="urn:microsoft.com/office/officeart/2008/layout/LinedList"/>
    <dgm:cxn modelId="{5FD87A44-E6E8-4E98-997C-909854F7AF72}" srcId="{E87A727D-D065-45F5-A67F-D8A2F63D8293}" destId="{E8B8A031-C395-433A-A204-5786DD482B87}" srcOrd="1" destOrd="0" parTransId="{06B1F420-0203-4C60-9D5B-665CA9103DC1}" sibTransId="{B8053428-A1C5-4DEC-A97C-D4A4906D3F79}"/>
    <dgm:cxn modelId="{55CB2362-4303-4D21-86F6-3D3352AC7C4B}" srcId="{76AC44EC-FCB1-41F5-BF3D-EBE1A935BCF7}" destId="{90F93B9A-ACB2-40CB-ACBC-0824982AC3AA}" srcOrd="0" destOrd="0" parTransId="{95AC615E-2BBD-42B3-83CF-5253ECC7AA6D}" sibTransId="{D30FDC5C-1E7C-497A-A907-87467B54034E}"/>
    <dgm:cxn modelId="{0096DC91-39C4-4670-9CBA-6D3A2394624F}" type="presOf" srcId="{F5545F43-E5B2-4059-80D2-58F528942030}" destId="{2B0EF928-DF72-48FF-A4F4-F12314D00C87}" srcOrd="0" destOrd="0" presId="urn:microsoft.com/office/officeart/2008/layout/LinedList"/>
    <dgm:cxn modelId="{BEDF0D51-B853-45CF-9A13-77C772A0E1FF}" srcId="{E87A727D-D065-45F5-A67F-D8A2F63D8293}" destId="{76AC44EC-FCB1-41F5-BF3D-EBE1A935BCF7}" srcOrd="2" destOrd="0" parTransId="{A179F6CF-3CBA-442F-993F-4E6CE96B2EB4}" sibTransId="{FF19DC0C-09F1-4432-BA8E-72313679B962}"/>
    <dgm:cxn modelId="{9749C9B0-934C-4CEA-B07D-620EA0C291A3}" srcId="{E87A727D-D065-45F5-A67F-D8A2F63D8293}" destId="{567800E5-BFA0-458D-9DF3-79398AFAAA5D}" srcOrd="3" destOrd="0" parTransId="{32BDD826-01AA-4604-8DE5-163E2D070A2C}" sibTransId="{35A2D4D5-620C-4421-9FAF-A3BCFA51BC21}"/>
    <dgm:cxn modelId="{0CB4A448-E6B9-488B-B8A9-27934EE32CB3}" type="presOf" srcId="{E87A727D-D065-45F5-A67F-D8A2F63D8293}" destId="{1E205109-B6B7-46AD-A970-909CB483E0C0}" srcOrd="0" destOrd="0" presId="urn:microsoft.com/office/officeart/2008/layout/LinedList"/>
    <dgm:cxn modelId="{9DFD4287-1489-413A-ACBA-B928B925ACB4}" type="presOf" srcId="{90F93B9A-ACB2-40CB-ACBC-0824982AC3AA}" destId="{51250F0F-E13C-4980-92C5-0CB51A387B4A}" srcOrd="0" destOrd="0" presId="urn:microsoft.com/office/officeart/2008/layout/LinedList"/>
    <dgm:cxn modelId="{B88F3946-2EC7-4B8C-9A75-17C631C62134}" type="presOf" srcId="{15B4B451-89A1-42E3-83F5-3919AE97EB16}" destId="{96CBEDB6-7DC4-4822-B208-11773B67862A}" srcOrd="0" destOrd="0" presId="urn:microsoft.com/office/officeart/2008/layout/LinedList"/>
    <dgm:cxn modelId="{C238518C-F268-45EB-980B-B6514E20468B}" srcId="{94E84B5F-85AA-4FF1-A102-59BF7CA8A2E9}" destId="{15B4B451-89A1-42E3-83F5-3919AE97EB16}" srcOrd="0" destOrd="0" parTransId="{4659A137-62E7-4BDE-A825-62ACC2B20CCB}" sibTransId="{07449CD4-B50B-4638-8A3C-5239927949A4}"/>
    <dgm:cxn modelId="{8E93A227-0EFE-4AA1-90EF-66249D3F3C9D}" srcId="{567800E5-BFA0-458D-9DF3-79398AFAAA5D}" destId="{2EA7EF2A-334C-4286-A9FD-76B3C50DA090}" srcOrd="0" destOrd="0" parTransId="{2FAF029F-353C-4111-9D9D-F1006C0EAF71}" sibTransId="{B5D2A98E-2497-4DDF-8079-38101F36C915}"/>
    <dgm:cxn modelId="{A7A77838-BE1C-4546-ABFD-CF228FDB4F24}" srcId="{E87A727D-D065-45F5-A67F-D8A2F63D8293}" destId="{94E84B5F-85AA-4FF1-A102-59BF7CA8A2E9}" srcOrd="0" destOrd="0" parTransId="{51543AB5-B96E-431B-84F8-C93B00421A20}" sibTransId="{D18D0EEB-73D5-42DB-9961-28F28D86EE9E}"/>
    <dgm:cxn modelId="{ABF21DB1-6BAD-47A6-A92E-C048BF59E0A4}" type="presOf" srcId="{2EA7EF2A-334C-4286-A9FD-76B3C50DA090}" destId="{C7AD4EFA-9971-498D-BF13-A769C937A697}" srcOrd="0" destOrd="0" presId="urn:microsoft.com/office/officeart/2008/layout/LinedList"/>
    <dgm:cxn modelId="{54BF4D02-3FC8-49F9-900E-211F1488D24B}" type="presParOf" srcId="{1E205109-B6B7-46AD-A970-909CB483E0C0}" destId="{8E8DB78E-AC92-45C6-98A3-8CB9CE4E878E}" srcOrd="0" destOrd="0" presId="urn:microsoft.com/office/officeart/2008/layout/LinedList"/>
    <dgm:cxn modelId="{995E6F12-E106-4868-80DB-4B81B16477D1}" type="presParOf" srcId="{1E205109-B6B7-46AD-A970-909CB483E0C0}" destId="{50F3C08C-4504-47C1-B6F5-AE783C99C91C}" srcOrd="1" destOrd="0" presId="urn:microsoft.com/office/officeart/2008/layout/LinedList"/>
    <dgm:cxn modelId="{1F88C690-68C1-4766-88C3-ABF962BD4934}" type="presParOf" srcId="{50F3C08C-4504-47C1-B6F5-AE783C99C91C}" destId="{700A148B-3231-4666-B67B-0931CB7A423C}" srcOrd="0" destOrd="0" presId="urn:microsoft.com/office/officeart/2008/layout/LinedList"/>
    <dgm:cxn modelId="{9A8A7996-57F9-4D94-9CFC-C2E2DEF23DB6}" type="presParOf" srcId="{50F3C08C-4504-47C1-B6F5-AE783C99C91C}" destId="{5E99FDC4-29FA-40AC-A890-B52EAB3133FA}" srcOrd="1" destOrd="0" presId="urn:microsoft.com/office/officeart/2008/layout/LinedList"/>
    <dgm:cxn modelId="{F721AC71-4670-4BA2-A9A5-6C828873FD40}" type="presParOf" srcId="{5E99FDC4-29FA-40AC-A890-B52EAB3133FA}" destId="{9090616E-431D-45BF-BF2F-3B5D8B9F55D5}" srcOrd="0" destOrd="0" presId="urn:microsoft.com/office/officeart/2008/layout/LinedList"/>
    <dgm:cxn modelId="{918EA8D8-397E-470F-985F-220F66B0D8D1}" type="presParOf" srcId="{5E99FDC4-29FA-40AC-A890-B52EAB3133FA}" destId="{FA7297F2-463E-42B9-9D24-1BD98BE86EF6}" srcOrd="1" destOrd="0" presId="urn:microsoft.com/office/officeart/2008/layout/LinedList"/>
    <dgm:cxn modelId="{707BD4A4-2457-4B11-8D7D-A7E5C397B3CB}" type="presParOf" srcId="{FA7297F2-463E-42B9-9D24-1BD98BE86EF6}" destId="{FD3FDFF4-5F21-4369-9D86-36F77ADEC6FE}" srcOrd="0" destOrd="0" presId="urn:microsoft.com/office/officeart/2008/layout/LinedList"/>
    <dgm:cxn modelId="{F02D4D04-C82D-4517-ABE4-DD629643A7E8}" type="presParOf" srcId="{FA7297F2-463E-42B9-9D24-1BD98BE86EF6}" destId="{96CBEDB6-7DC4-4822-B208-11773B67862A}" srcOrd="1" destOrd="0" presId="urn:microsoft.com/office/officeart/2008/layout/LinedList"/>
    <dgm:cxn modelId="{72AD3F8D-54F6-4053-AAF8-D453D412A800}" type="presParOf" srcId="{FA7297F2-463E-42B9-9D24-1BD98BE86EF6}" destId="{710790FC-0F02-4175-B69D-A441A91134DD}" srcOrd="2" destOrd="0" presId="urn:microsoft.com/office/officeart/2008/layout/LinedList"/>
    <dgm:cxn modelId="{6BFE8B8B-6A8C-41A0-B60C-34C58A0C92B9}" type="presParOf" srcId="{5E99FDC4-29FA-40AC-A890-B52EAB3133FA}" destId="{42D36DE5-851B-4B95-AA3E-0AC3211998A6}" srcOrd="2" destOrd="0" presId="urn:microsoft.com/office/officeart/2008/layout/LinedList"/>
    <dgm:cxn modelId="{DBFEBA2B-1662-46DB-B185-BC04E868313B}" type="presParOf" srcId="{5E99FDC4-29FA-40AC-A890-B52EAB3133FA}" destId="{9CA50457-2521-4A85-9B1B-CB04655B7323}" srcOrd="3" destOrd="0" presId="urn:microsoft.com/office/officeart/2008/layout/LinedList"/>
    <dgm:cxn modelId="{4EB8F381-047D-4046-A64C-ED7C0720B64C}" type="presParOf" srcId="{1E205109-B6B7-46AD-A970-909CB483E0C0}" destId="{A43EFE27-8B2F-456C-BDF1-E2525352EEB3}" srcOrd="2" destOrd="0" presId="urn:microsoft.com/office/officeart/2008/layout/LinedList"/>
    <dgm:cxn modelId="{181BD3B5-A507-403F-93D8-79008CA99BD6}" type="presParOf" srcId="{1E205109-B6B7-46AD-A970-909CB483E0C0}" destId="{8B9B35F2-20E0-46D7-98C7-94C0FD18BE68}" srcOrd="3" destOrd="0" presId="urn:microsoft.com/office/officeart/2008/layout/LinedList"/>
    <dgm:cxn modelId="{4CDF1448-6AE8-4F9D-B124-F70CDE4F41D9}" type="presParOf" srcId="{8B9B35F2-20E0-46D7-98C7-94C0FD18BE68}" destId="{9189E40F-7493-4F65-AA6A-B4992A2BED3F}" srcOrd="0" destOrd="0" presId="urn:microsoft.com/office/officeart/2008/layout/LinedList"/>
    <dgm:cxn modelId="{E13826AE-66DB-4057-BAAA-A023C1C114C4}" type="presParOf" srcId="{8B9B35F2-20E0-46D7-98C7-94C0FD18BE68}" destId="{DC69BEB8-285D-4438-B27B-08F85388BBC6}" srcOrd="1" destOrd="0" presId="urn:microsoft.com/office/officeart/2008/layout/LinedList"/>
    <dgm:cxn modelId="{12871D58-9C24-4EFB-8830-41819CD60A70}" type="presParOf" srcId="{DC69BEB8-285D-4438-B27B-08F85388BBC6}" destId="{0542013F-D08C-4CAB-A623-6855C0B577CB}" srcOrd="0" destOrd="0" presId="urn:microsoft.com/office/officeart/2008/layout/LinedList"/>
    <dgm:cxn modelId="{4D5AAD9C-E646-4E99-BE74-6550C6A0A884}" type="presParOf" srcId="{DC69BEB8-285D-4438-B27B-08F85388BBC6}" destId="{73ADA77E-3B6D-4B8A-A161-154D9AB065BF}" srcOrd="1" destOrd="0" presId="urn:microsoft.com/office/officeart/2008/layout/LinedList"/>
    <dgm:cxn modelId="{26E1D1FB-65FE-4CDE-802E-E1DC1892C54A}" type="presParOf" srcId="{73ADA77E-3B6D-4B8A-A161-154D9AB065BF}" destId="{0BCAC406-4B76-48F6-8FC8-C7D9858F7787}" srcOrd="0" destOrd="0" presId="urn:microsoft.com/office/officeart/2008/layout/LinedList"/>
    <dgm:cxn modelId="{4734A8A3-8E13-4C05-AF6E-758AA4E13123}" type="presParOf" srcId="{73ADA77E-3B6D-4B8A-A161-154D9AB065BF}" destId="{2B0EF928-DF72-48FF-A4F4-F12314D00C87}" srcOrd="1" destOrd="0" presId="urn:microsoft.com/office/officeart/2008/layout/LinedList"/>
    <dgm:cxn modelId="{0462BB7C-C451-4C78-BEC5-45B08D38DD6C}" type="presParOf" srcId="{73ADA77E-3B6D-4B8A-A161-154D9AB065BF}" destId="{FF12F6A2-95ED-4582-8D11-0713772596B6}" srcOrd="2" destOrd="0" presId="urn:microsoft.com/office/officeart/2008/layout/LinedList"/>
    <dgm:cxn modelId="{E791E21A-C409-4072-8D87-E80409648D4B}" type="presParOf" srcId="{DC69BEB8-285D-4438-B27B-08F85388BBC6}" destId="{2D16AED6-BA7C-4D59-8EF3-F8C6C44DF57E}" srcOrd="2" destOrd="0" presId="urn:microsoft.com/office/officeart/2008/layout/LinedList"/>
    <dgm:cxn modelId="{0C73C1E1-7616-4D22-8E5C-E8EADBCD508F}" type="presParOf" srcId="{DC69BEB8-285D-4438-B27B-08F85388BBC6}" destId="{3DB53CB3-1E53-475E-8D00-BA9D3A171E36}" srcOrd="3" destOrd="0" presId="urn:microsoft.com/office/officeart/2008/layout/LinedList"/>
    <dgm:cxn modelId="{F9F84F3E-E42A-4DD3-923C-3B305040BFFD}" type="presParOf" srcId="{1E205109-B6B7-46AD-A970-909CB483E0C0}" destId="{CC899727-4F3D-455C-9219-683CD9F5EF3B}" srcOrd="4" destOrd="0" presId="urn:microsoft.com/office/officeart/2008/layout/LinedList"/>
    <dgm:cxn modelId="{FD78518E-E297-488C-8680-A6467A691DE1}" type="presParOf" srcId="{1E205109-B6B7-46AD-A970-909CB483E0C0}" destId="{5F7D2435-2979-462E-9957-6ADBF4D61845}" srcOrd="5" destOrd="0" presId="urn:microsoft.com/office/officeart/2008/layout/LinedList"/>
    <dgm:cxn modelId="{A28F6848-20F9-4275-A771-EA5508D1C696}" type="presParOf" srcId="{5F7D2435-2979-462E-9957-6ADBF4D61845}" destId="{00E49711-67A4-4767-8906-58294BC169E1}" srcOrd="0" destOrd="0" presId="urn:microsoft.com/office/officeart/2008/layout/LinedList"/>
    <dgm:cxn modelId="{3D239204-32DC-4347-92BF-0377354D4774}" type="presParOf" srcId="{5F7D2435-2979-462E-9957-6ADBF4D61845}" destId="{A91706BF-04DA-452E-B0BB-3F5EDD94E812}" srcOrd="1" destOrd="0" presId="urn:microsoft.com/office/officeart/2008/layout/LinedList"/>
    <dgm:cxn modelId="{38EB4948-43CF-4EFB-9D4F-C4EFE537206E}" type="presParOf" srcId="{A91706BF-04DA-452E-B0BB-3F5EDD94E812}" destId="{9160BC6E-550E-4BD2-A848-D5284FA9E3E7}" srcOrd="0" destOrd="0" presId="urn:microsoft.com/office/officeart/2008/layout/LinedList"/>
    <dgm:cxn modelId="{414C8A4B-2C93-407A-840B-358BFE8374CB}" type="presParOf" srcId="{A91706BF-04DA-452E-B0BB-3F5EDD94E812}" destId="{33621B7A-587A-481D-BA56-1759665F7D2B}" srcOrd="1" destOrd="0" presId="urn:microsoft.com/office/officeart/2008/layout/LinedList"/>
    <dgm:cxn modelId="{63BB777A-BC3E-4F4A-9455-BC9FE4021FB8}" type="presParOf" srcId="{33621B7A-587A-481D-BA56-1759665F7D2B}" destId="{5AA24D53-C3E4-4AD9-B6BB-FC953AB5BFD6}" srcOrd="0" destOrd="0" presId="urn:microsoft.com/office/officeart/2008/layout/LinedList"/>
    <dgm:cxn modelId="{B796454D-8E45-46F8-8067-111D87E2BBB4}" type="presParOf" srcId="{33621B7A-587A-481D-BA56-1759665F7D2B}" destId="{51250F0F-E13C-4980-92C5-0CB51A387B4A}" srcOrd="1" destOrd="0" presId="urn:microsoft.com/office/officeart/2008/layout/LinedList"/>
    <dgm:cxn modelId="{498D890F-2144-400F-91FF-CA06BA4736C5}" type="presParOf" srcId="{33621B7A-587A-481D-BA56-1759665F7D2B}" destId="{079CCCEE-8B0F-4392-8522-F657A44B8341}" srcOrd="2" destOrd="0" presId="urn:microsoft.com/office/officeart/2008/layout/LinedList"/>
    <dgm:cxn modelId="{8D988762-9178-44F8-B456-1F31936BE5C9}" type="presParOf" srcId="{A91706BF-04DA-452E-B0BB-3F5EDD94E812}" destId="{A8AD20E9-C1EB-4AED-9D98-68A9F3D95855}" srcOrd="2" destOrd="0" presId="urn:microsoft.com/office/officeart/2008/layout/LinedList"/>
    <dgm:cxn modelId="{BE7504E6-3A23-43E3-A738-02F9AA1210EB}" type="presParOf" srcId="{A91706BF-04DA-452E-B0BB-3F5EDD94E812}" destId="{723C380E-AF71-4E76-B7BB-4B227FB06979}" srcOrd="3" destOrd="0" presId="urn:microsoft.com/office/officeart/2008/layout/LinedList"/>
    <dgm:cxn modelId="{EB4FF3FA-F6E5-4331-B120-D25E2A50BE06}" type="presParOf" srcId="{1E205109-B6B7-46AD-A970-909CB483E0C0}" destId="{D16116E9-5B4B-4D52-A0AE-180C1DDCB77D}" srcOrd="6" destOrd="0" presId="urn:microsoft.com/office/officeart/2008/layout/LinedList"/>
    <dgm:cxn modelId="{0088BEF0-2717-46FF-A0AF-87729FD4A069}" type="presParOf" srcId="{1E205109-B6B7-46AD-A970-909CB483E0C0}" destId="{C0506F18-8067-4D31-9508-35EF32ED0DD1}" srcOrd="7" destOrd="0" presId="urn:microsoft.com/office/officeart/2008/layout/LinedList"/>
    <dgm:cxn modelId="{5F5045AF-3869-44D8-B65D-BAB56904499A}" type="presParOf" srcId="{C0506F18-8067-4D31-9508-35EF32ED0DD1}" destId="{6CAC17EC-4D46-443A-A705-D90B789FE135}" srcOrd="0" destOrd="0" presId="urn:microsoft.com/office/officeart/2008/layout/LinedList"/>
    <dgm:cxn modelId="{B1A5E6BA-6C00-4A42-9585-2A8FC9238749}" type="presParOf" srcId="{C0506F18-8067-4D31-9508-35EF32ED0DD1}" destId="{BB876D8E-A993-44BA-A3F9-9C1A29709171}" srcOrd="1" destOrd="0" presId="urn:microsoft.com/office/officeart/2008/layout/LinedList"/>
    <dgm:cxn modelId="{32382A30-986C-4A66-8FA9-4EE017D02491}" type="presParOf" srcId="{BB876D8E-A993-44BA-A3F9-9C1A29709171}" destId="{97C38D00-DA8F-4DF0-959D-A211C29336B6}" srcOrd="0" destOrd="0" presId="urn:microsoft.com/office/officeart/2008/layout/LinedList"/>
    <dgm:cxn modelId="{7F29816C-A91D-45CF-B35D-F345BC68D728}" type="presParOf" srcId="{BB876D8E-A993-44BA-A3F9-9C1A29709171}" destId="{E505C37C-732F-4BF7-B2EF-E553235CAF12}" srcOrd="1" destOrd="0" presId="urn:microsoft.com/office/officeart/2008/layout/LinedList"/>
    <dgm:cxn modelId="{473F3DF4-6EA2-4984-A68D-197046F26E41}" type="presParOf" srcId="{E505C37C-732F-4BF7-B2EF-E553235CAF12}" destId="{1BD86611-E964-49F0-A998-0BBBFD8C305C}" srcOrd="0" destOrd="0" presId="urn:microsoft.com/office/officeart/2008/layout/LinedList"/>
    <dgm:cxn modelId="{8102A6C5-008C-484F-A7DD-BD65BC94B359}" type="presParOf" srcId="{E505C37C-732F-4BF7-B2EF-E553235CAF12}" destId="{C7AD4EFA-9971-498D-BF13-A769C937A697}" srcOrd="1" destOrd="0" presId="urn:microsoft.com/office/officeart/2008/layout/LinedList"/>
    <dgm:cxn modelId="{EC9F4A79-F50F-4ECB-A7A2-5BBB984DE079}" type="presParOf" srcId="{E505C37C-732F-4BF7-B2EF-E553235CAF12}" destId="{F532E19C-EC44-4509-B7CB-43AF0F16B70E}" srcOrd="2" destOrd="0" presId="urn:microsoft.com/office/officeart/2008/layout/LinedList"/>
    <dgm:cxn modelId="{F820725A-F757-4B18-A2EC-61F1F8C81EF9}" type="presParOf" srcId="{BB876D8E-A993-44BA-A3F9-9C1A29709171}" destId="{1726BD81-0C0A-4616-A72F-8B6C3C5DF0CD}" srcOrd="2" destOrd="0" presId="urn:microsoft.com/office/officeart/2008/layout/LinedList"/>
    <dgm:cxn modelId="{62835992-0509-47FF-B504-144AC85A5852}" type="presParOf" srcId="{BB876D8E-A993-44BA-A3F9-9C1A29709171}" destId="{F9803A62-8438-4A53-810A-59A9BBFA5733}"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DB78E-AC92-45C6-98A3-8CB9CE4E878E}">
      <dsp:nvSpPr>
        <dsp:cNvPr id="0" name=""/>
        <dsp:cNvSpPr/>
      </dsp:nvSpPr>
      <dsp:spPr>
        <a:xfrm>
          <a:off x="0" y="0"/>
          <a:ext cx="505565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A148B-3231-4666-B67B-0931CB7A423C}">
      <dsp:nvSpPr>
        <dsp:cNvPr id="0" name=""/>
        <dsp:cNvSpPr/>
      </dsp:nvSpPr>
      <dsp:spPr>
        <a:xfrm>
          <a:off x="0" y="0"/>
          <a:ext cx="1011131"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kern="1200" dirty="0" smtClean="0"/>
            <a:t>1</a:t>
          </a:r>
          <a:endParaRPr lang="zh-CN" altLang="en-US" sz="2400" kern="1200" dirty="0"/>
        </a:p>
      </dsp:txBody>
      <dsp:txXfrm>
        <a:off x="0" y="0"/>
        <a:ext cx="1011131" cy="1016000"/>
      </dsp:txXfrm>
    </dsp:sp>
    <dsp:sp modelId="{96CBEDB6-7DC4-4822-B208-11773B67862A}">
      <dsp:nvSpPr>
        <dsp:cNvPr id="0" name=""/>
        <dsp:cNvSpPr/>
      </dsp:nvSpPr>
      <dsp:spPr>
        <a:xfrm>
          <a:off x="1086966" y="46136"/>
          <a:ext cx="3968692" cy="92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研究背景</a:t>
          </a:r>
          <a:endParaRPr lang="zh-CN" altLang="en-US" sz="2400" kern="1200" dirty="0"/>
        </a:p>
      </dsp:txBody>
      <dsp:txXfrm>
        <a:off x="1086966" y="46136"/>
        <a:ext cx="3968692" cy="922734"/>
      </dsp:txXfrm>
    </dsp:sp>
    <dsp:sp modelId="{42D36DE5-851B-4B95-AA3E-0AC3211998A6}">
      <dsp:nvSpPr>
        <dsp:cNvPr id="0" name=""/>
        <dsp:cNvSpPr/>
      </dsp:nvSpPr>
      <dsp:spPr>
        <a:xfrm>
          <a:off x="1011131" y="968871"/>
          <a:ext cx="4044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3EFE27-8B2F-456C-BDF1-E2525352EEB3}">
      <dsp:nvSpPr>
        <dsp:cNvPr id="0" name=""/>
        <dsp:cNvSpPr/>
      </dsp:nvSpPr>
      <dsp:spPr>
        <a:xfrm>
          <a:off x="0" y="1016000"/>
          <a:ext cx="505565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89E40F-7493-4F65-AA6A-B4992A2BED3F}">
      <dsp:nvSpPr>
        <dsp:cNvPr id="0" name=""/>
        <dsp:cNvSpPr/>
      </dsp:nvSpPr>
      <dsp:spPr>
        <a:xfrm>
          <a:off x="0" y="1016000"/>
          <a:ext cx="1011131"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kern="1200" dirty="0" smtClean="0"/>
            <a:t>2</a:t>
          </a:r>
          <a:endParaRPr lang="zh-CN" altLang="en-US" sz="2400" kern="1200" dirty="0"/>
        </a:p>
      </dsp:txBody>
      <dsp:txXfrm>
        <a:off x="0" y="1016000"/>
        <a:ext cx="1011131" cy="1016000"/>
      </dsp:txXfrm>
    </dsp:sp>
    <dsp:sp modelId="{2B0EF928-DF72-48FF-A4F4-F12314D00C87}">
      <dsp:nvSpPr>
        <dsp:cNvPr id="0" name=""/>
        <dsp:cNvSpPr/>
      </dsp:nvSpPr>
      <dsp:spPr>
        <a:xfrm>
          <a:off x="1086966" y="1062136"/>
          <a:ext cx="3968692" cy="92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研究现状</a:t>
          </a:r>
          <a:endParaRPr lang="zh-CN" altLang="en-US" sz="2400" kern="1200" dirty="0"/>
        </a:p>
      </dsp:txBody>
      <dsp:txXfrm>
        <a:off x="1086966" y="1062136"/>
        <a:ext cx="3968692" cy="922734"/>
      </dsp:txXfrm>
    </dsp:sp>
    <dsp:sp modelId="{2D16AED6-BA7C-4D59-8EF3-F8C6C44DF57E}">
      <dsp:nvSpPr>
        <dsp:cNvPr id="0" name=""/>
        <dsp:cNvSpPr/>
      </dsp:nvSpPr>
      <dsp:spPr>
        <a:xfrm>
          <a:off x="1011131" y="1984871"/>
          <a:ext cx="4044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899727-4F3D-455C-9219-683CD9F5EF3B}">
      <dsp:nvSpPr>
        <dsp:cNvPr id="0" name=""/>
        <dsp:cNvSpPr/>
      </dsp:nvSpPr>
      <dsp:spPr>
        <a:xfrm>
          <a:off x="0" y="2032000"/>
          <a:ext cx="505565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E49711-67A4-4767-8906-58294BC169E1}">
      <dsp:nvSpPr>
        <dsp:cNvPr id="0" name=""/>
        <dsp:cNvSpPr/>
      </dsp:nvSpPr>
      <dsp:spPr>
        <a:xfrm>
          <a:off x="0" y="2032000"/>
          <a:ext cx="1011131"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kern="1200" dirty="0" smtClean="0"/>
            <a:t>3</a:t>
          </a:r>
          <a:endParaRPr lang="zh-CN" altLang="en-US" sz="2400" kern="1200" dirty="0"/>
        </a:p>
      </dsp:txBody>
      <dsp:txXfrm>
        <a:off x="0" y="2032000"/>
        <a:ext cx="1011131" cy="1016000"/>
      </dsp:txXfrm>
    </dsp:sp>
    <dsp:sp modelId="{51250F0F-E13C-4980-92C5-0CB51A387B4A}">
      <dsp:nvSpPr>
        <dsp:cNvPr id="0" name=""/>
        <dsp:cNvSpPr/>
      </dsp:nvSpPr>
      <dsp:spPr>
        <a:xfrm>
          <a:off x="1086966" y="2078136"/>
          <a:ext cx="3968692" cy="92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研究内容</a:t>
          </a:r>
          <a:endParaRPr lang="zh-CN" altLang="en-US" sz="2400" kern="1200" dirty="0"/>
        </a:p>
      </dsp:txBody>
      <dsp:txXfrm>
        <a:off x="1086966" y="2078136"/>
        <a:ext cx="3968692" cy="922734"/>
      </dsp:txXfrm>
    </dsp:sp>
    <dsp:sp modelId="{A8AD20E9-C1EB-4AED-9D98-68A9F3D95855}">
      <dsp:nvSpPr>
        <dsp:cNvPr id="0" name=""/>
        <dsp:cNvSpPr/>
      </dsp:nvSpPr>
      <dsp:spPr>
        <a:xfrm>
          <a:off x="1011131" y="3000871"/>
          <a:ext cx="4044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116E9-5B4B-4D52-A0AE-180C1DDCB77D}">
      <dsp:nvSpPr>
        <dsp:cNvPr id="0" name=""/>
        <dsp:cNvSpPr/>
      </dsp:nvSpPr>
      <dsp:spPr>
        <a:xfrm>
          <a:off x="0" y="3047999"/>
          <a:ext cx="505565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AC17EC-4D46-443A-A705-D90B789FE135}">
      <dsp:nvSpPr>
        <dsp:cNvPr id="0" name=""/>
        <dsp:cNvSpPr/>
      </dsp:nvSpPr>
      <dsp:spPr>
        <a:xfrm>
          <a:off x="0" y="3047999"/>
          <a:ext cx="1011131"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kern="1200" dirty="0" smtClean="0"/>
            <a:t>4</a:t>
          </a:r>
          <a:endParaRPr lang="zh-CN" altLang="en-US" sz="2400" kern="1200" dirty="0"/>
        </a:p>
      </dsp:txBody>
      <dsp:txXfrm>
        <a:off x="0" y="3047999"/>
        <a:ext cx="1011131" cy="1016000"/>
      </dsp:txXfrm>
    </dsp:sp>
    <dsp:sp modelId="{C7AD4EFA-9971-498D-BF13-A769C937A697}">
      <dsp:nvSpPr>
        <dsp:cNvPr id="0" name=""/>
        <dsp:cNvSpPr/>
      </dsp:nvSpPr>
      <dsp:spPr>
        <a:xfrm>
          <a:off x="1086966" y="3094136"/>
          <a:ext cx="3968692" cy="92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总结和展望</a:t>
          </a:r>
          <a:endParaRPr lang="zh-CN" altLang="en-US" sz="2400" kern="1200" dirty="0"/>
        </a:p>
      </dsp:txBody>
      <dsp:txXfrm>
        <a:off x="1086966" y="3094136"/>
        <a:ext cx="3968692" cy="922734"/>
      </dsp:txXfrm>
    </dsp:sp>
    <dsp:sp modelId="{1726BD81-0C0A-4616-A72F-8B6C3C5DF0CD}">
      <dsp:nvSpPr>
        <dsp:cNvPr id="0" name=""/>
        <dsp:cNvSpPr/>
      </dsp:nvSpPr>
      <dsp:spPr>
        <a:xfrm>
          <a:off x="1011131" y="4016871"/>
          <a:ext cx="4044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86DCF4-D413-4115-9F09-87141C950F0C}" type="datetimeFigureOut">
              <a:rPr lang="zh-CN" altLang="en-US" smtClean="0"/>
              <a:t>2022/8/29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5B7BC-1397-4F54-801D-29B0D78232BC}" type="slidenum">
              <a:rPr lang="zh-CN" altLang="en-US" smtClean="0"/>
              <a:t>‹#›</a:t>
            </a:fld>
            <a:endParaRPr lang="zh-CN" altLang="en-US"/>
          </a:p>
        </p:txBody>
      </p:sp>
    </p:spTree>
    <p:extLst>
      <p:ext uri="{BB962C8B-B14F-4D97-AF65-F5344CB8AC3E}">
        <p14:creationId xmlns:p14="http://schemas.microsoft.com/office/powerpoint/2010/main" val="36886230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53F89-4E84-4D3B-BEB4-1517E913298D}"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B8E78-75FA-45DE-9A6C-14B9DE9FD554}" type="slidenum">
              <a:rPr lang="zh-CN" altLang="en-US" smtClean="0"/>
              <a:t>‹#›</a:t>
            </a:fld>
            <a:endParaRPr lang="zh-CN" altLang="en-US"/>
          </a:p>
        </p:txBody>
      </p:sp>
    </p:spTree>
    <p:extLst>
      <p:ext uri="{BB962C8B-B14F-4D97-AF65-F5344CB8AC3E}">
        <p14:creationId xmlns:p14="http://schemas.microsoft.com/office/powerpoint/2010/main" val="126225028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31951" y="1630364"/>
            <a:ext cx="8968316" cy="1470025"/>
          </a:xfrm>
        </p:spPr>
        <p:txBody>
          <a:bodyPr/>
          <a:lstStyle>
            <a:lvl1pPr algn="ctr">
              <a:defRPr/>
            </a:lvl1pPr>
          </a:lstStyle>
          <a:p>
            <a:r>
              <a:rPr lang="zh-CN" altLang="en-US"/>
              <a:t>单击此处编辑母版标题样式</a:t>
            </a:r>
          </a:p>
        </p:txBody>
      </p:sp>
      <p:sp>
        <p:nvSpPr>
          <p:cNvPr id="5123" name="Rectangle 3"/>
          <p:cNvSpPr>
            <a:spLocks noGrp="1" noChangeArrowheads="1"/>
          </p:cNvSpPr>
          <p:nvPr>
            <p:ph type="subTitle" idx="1"/>
          </p:nvPr>
        </p:nvSpPr>
        <p:spPr>
          <a:xfrm>
            <a:off x="1828800" y="3500438"/>
            <a:ext cx="8534400" cy="968375"/>
          </a:xfrm>
        </p:spPr>
        <p:txBody>
          <a:bodyPr/>
          <a:lstStyle>
            <a:lvl1pPr marL="0" indent="0" algn="ctr">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50B2212D-B874-4C50-B77F-4342D19E201B}" type="datetime1">
              <a:rPr lang="zh-CN" altLang="en-US" smtClean="0">
                <a:solidFill>
                  <a:srgbClr val="000000"/>
                </a:solidFill>
              </a:rPr>
              <a:t>2022/8/29</a:t>
            </a:fld>
            <a:endParaRPr lang="en-US" altLang="zh-CN">
              <a:solidFill>
                <a:srgbClr val="000000"/>
              </a:solidFill>
            </a:endParaRPr>
          </a:p>
        </p:txBody>
      </p:sp>
      <p:sp>
        <p:nvSpPr>
          <p:cNvPr id="6" name="Rectangle 6"/>
          <p:cNvSpPr>
            <a:spLocks noGrp="1" noChangeArrowheads="1"/>
          </p:cNvSpPr>
          <p:nvPr>
            <p:ph type="sldNum" sz="quarter" idx="12"/>
          </p:nvPr>
        </p:nvSpPr>
        <p:spPr>
          <a:xfrm>
            <a:off x="9347200" y="6381750"/>
            <a:ext cx="2844800" cy="476250"/>
          </a:xfrm>
        </p:spPr>
        <p:txBody>
          <a:bodyPr/>
          <a:lstStyle>
            <a:lvl1pPr>
              <a:defRPr/>
            </a:lvl1pPr>
          </a:lstStyle>
          <a:p>
            <a:pPr>
              <a:defRPr/>
            </a:pPr>
            <a:fld id="{FA8331BC-142C-4F14-988B-3528BF44CA0B}"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0818389-9905-4A80-82B6-09D85F5F669A}" type="datetime1">
              <a:rPr lang="zh-CN" altLang="en-US" smtClean="0">
                <a:solidFill>
                  <a:srgbClr val="000000"/>
                </a:solidFill>
              </a:rPr>
              <a:t>2022/8/29</a:t>
            </a:fld>
            <a:endParaRPr lang="en-US" altLang="zh-CN">
              <a:solidFill>
                <a:srgbClr val="000000"/>
              </a:solidFill>
            </a:endParaRPr>
          </a:p>
        </p:txBody>
      </p:sp>
      <p:sp>
        <p:nvSpPr>
          <p:cNvPr id="6" name="Rectangle 12"/>
          <p:cNvSpPr>
            <a:spLocks noGrp="1" noChangeArrowheads="1"/>
          </p:cNvSpPr>
          <p:nvPr>
            <p:ph type="sldNum" sz="quarter" idx="12"/>
          </p:nvPr>
        </p:nvSpPr>
        <p:spPr/>
        <p:txBody>
          <a:bodyPr/>
          <a:lstStyle>
            <a:lvl1pPr>
              <a:defRPr/>
            </a:lvl1pPr>
          </a:lstStyle>
          <a:p>
            <a:pPr>
              <a:defRPr/>
            </a:pPr>
            <a:fld id="{BDF882CB-CB06-4441-8546-761A152EF4B6}"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318" y="519114"/>
            <a:ext cx="2686049" cy="54625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76818" y="519114"/>
            <a:ext cx="7861300" cy="54625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27C1E03-35A0-4276-A449-AB19A0F4857F}" type="datetime1">
              <a:rPr lang="zh-CN" altLang="en-US" smtClean="0">
                <a:solidFill>
                  <a:srgbClr val="000000"/>
                </a:solidFill>
              </a:rPr>
              <a:t>2022/8/29</a:t>
            </a:fld>
            <a:endParaRPr lang="en-US" altLang="zh-CN">
              <a:solidFill>
                <a:srgbClr val="000000"/>
              </a:solidFill>
            </a:endParaRPr>
          </a:p>
        </p:txBody>
      </p:sp>
      <p:sp>
        <p:nvSpPr>
          <p:cNvPr id="6" name="Rectangle 12"/>
          <p:cNvSpPr>
            <a:spLocks noGrp="1" noChangeArrowheads="1"/>
          </p:cNvSpPr>
          <p:nvPr>
            <p:ph type="sldNum" sz="quarter" idx="12"/>
          </p:nvPr>
        </p:nvSpPr>
        <p:spPr/>
        <p:txBody>
          <a:bodyPr/>
          <a:lstStyle>
            <a:lvl1pPr>
              <a:defRPr/>
            </a:lvl1pPr>
          </a:lstStyle>
          <a:p>
            <a:pPr>
              <a:defRPr/>
            </a:pPr>
            <a:fld id="{04036429-AB59-4D10-BF85-993F95C2442C}"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161118" y="519114"/>
            <a:ext cx="9366249"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76818" y="1619250"/>
            <a:ext cx="5270500" cy="436245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6250518" y="1619251"/>
            <a:ext cx="5270500" cy="2105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0518" y="3876676"/>
            <a:ext cx="5270500" cy="2105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fld id="{400A408A-0316-4B43-98DF-0066536266A3}" type="datetime1">
              <a:rPr lang="zh-CN" altLang="en-US" smtClean="0">
                <a:solidFill>
                  <a:srgbClr val="000000"/>
                </a:solidFill>
              </a:rPr>
              <a:t>2022/8/29</a:t>
            </a:fld>
            <a:endParaRPr lang="en-US" altLang="zh-CN">
              <a:solidFill>
                <a:srgbClr val="000000"/>
              </a:solidFill>
            </a:endParaRPr>
          </a:p>
        </p:txBody>
      </p:sp>
      <p:sp>
        <p:nvSpPr>
          <p:cNvPr id="8" name="Rectangle 12"/>
          <p:cNvSpPr>
            <a:spLocks noGrp="1" noChangeArrowheads="1"/>
          </p:cNvSpPr>
          <p:nvPr>
            <p:ph type="sldNum" sz="quarter" idx="12"/>
          </p:nvPr>
        </p:nvSpPr>
        <p:spPr/>
        <p:txBody>
          <a:bodyPr/>
          <a:lstStyle>
            <a:lvl1pPr>
              <a:defRPr/>
            </a:lvl1pPr>
          </a:lstStyle>
          <a:p>
            <a:pPr>
              <a:defRPr/>
            </a:pPr>
            <a:fld id="{7AEB7F0F-335D-44F2-8A68-484D30BDD62A}"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10" name="Rectangle 5"/>
          <p:cNvSpPr>
            <a:spLocks noGrp="1" noChangeArrowheads="1"/>
          </p:cNvSpPr>
          <p:nvPr>
            <p:ph type="ftr" sz="quarter" idx="1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1119" y="519114"/>
            <a:ext cx="6719191" cy="706437"/>
          </a:xfrm>
        </p:spPr>
        <p:txBody>
          <a:bodyPr/>
          <a:lstStyle>
            <a:lvl1pPr algn="ctr">
              <a:defRPr/>
            </a:lvl1pPr>
          </a:lstStyle>
          <a:p>
            <a:r>
              <a:rPr lang="zh-CN" altLang="en-US" dirty="0" smtClean="0"/>
              <a:t>提纲</a:t>
            </a:r>
            <a:endParaRPr lang="zh-CN" altLang="en-US" dirty="0"/>
          </a:p>
        </p:txBody>
      </p:sp>
      <p:sp>
        <p:nvSpPr>
          <p:cNvPr id="3" name="日期占位符 2"/>
          <p:cNvSpPr>
            <a:spLocks noGrp="1"/>
          </p:cNvSpPr>
          <p:nvPr>
            <p:ph type="dt" sz="half" idx="10"/>
          </p:nvPr>
        </p:nvSpPr>
        <p:spPr/>
        <p:txBody>
          <a:bodyPr/>
          <a:lstStyle/>
          <a:p>
            <a:pPr algn="r" fontAlgn="base">
              <a:spcBef>
                <a:spcPct val="0"/>
              </a:spcBef>
              <a:spcAft>
                <a:spcPct val="0"/>
              </a:spcAft>
              <a:defRPr/>
            </a:pPr>
            <a:fld id="{18B99F52-A131-4433-BDAA-0199DCF6A492}" type="datetime1">
              <a:rPr lang="zh-CN" altLang="en-US" smtClean="0">
                <a:solidFill>
                  <a:srgbClr val="000000"/>
                </a:solidFill>
              </a:rPr>
              <a:t>2022/8/29</a:t>
            </a:fld>
            <a:endParaRPr lang="en-US" altLang="zh-CN" dirty="0">
              <a:solidFill>
                <a:srgbClr val="000000"/>
              </a:solidFill>
            </a:endParaRPr>
          </a:p>
        </p:txBody>
      </p:sp>
      <p:sp>
        <p:nvSpPr>
          <p:cNvPr id="5" name="灯片编号占位符 4"/>
          <p:cNvSpPr>
            <a:spLocks noGrp="1"/>
          </p:cNvSpPr>
          <p:nvPr>
            <p:ph type="sldNum" sz="quarter" idx="12"/>
          </p:nvPr>
        </p:nvSpPr>
        <p:spPr/>
        <p:txBody>
          <a:bodyPr/>
          <a:lstStyle/>
          <a:p>
            <a:pPr fontAlgn="base">
              <a:spcBef>
                <a:spcPct val="0"/>
              </a:spcBef>
              <a:spcAft>
                <a:spcPct val="0"/>
              </a:spcAft>
              <a:defRPr/>
            </a:pPr>
            <a:fld id="{97F69FD9-4AA7-4F0D-8D5B-DD29ADC17B19}"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graphicFrame>
        <p:nvGraphicFramePr>
          <p:cNvPr id="7" name="图示 6"/>
          <p:cNvGraphicFramePr/>
          <p:nvPr userDrawn="1"/>
        </p:nvGraphicFramePr>
        <p:xfrm>
          <a:off x="3791744" y="1700808"/>
          <a:ext cx="505565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711200" indent="-711200">
              <a:buClr>
                <a:srgbClr val="C00000"/>
              </a:buClr>
              <a:buFont typeface="Wingdings" panose="05000000000000000000" pitchFamily="2" charset="2"/>
              <a:buChar char=""/>
              <a:defRPr sz="2800"/>
            </a:lvl1pPr>
            <a:lvl2pPr marL="1066800" indent="-609600">
              <a:buFont typeface="Wingdings" panose="05000000000000000000" pitchFamily="2" charset="2"/>
              <a:buChar char="Ø"/>
              <a:defRPr/>
            </a:lvl2pPr>
            <a:lvl3pPr marL="1422400" indent="-508000">
              <a:buClr>
                <a:srgbClr val="002060"/>
              </a:buClr>
              <a:buFont typeface="Wingdings" panose="05000000000000000000" pitchFamily="2" charset="2"/>
              <a:buChar cha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850933" y="6409134"/>
            <a:ext cx="2844800" cy="476250"/>
          </a:xfrm>
        </p:spPr>
        <p:txBody>
          <a:bodyPr/>
          <a:lstStyle>
            <a:lvl1pPr>
              <a:defRPr/>
            </a:lvl1p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6" name="Rectangle 12"/>
          <p:cNvSpPr>
            <a:spLocks noGrp="1" noChangeArrowheads="1"/>
          </p:cNvSpPr>
          <p:nvPr>
            <p:ph type="sldNum" sz="quarter" idx="12"/>
          </p:nvPr>
        </p:nvSpPr>
        <p:spPr>
          <a:xfrm>
            <a:off x="9347200" y="6381328"/>
            <a:ext cx="2844800" cy="476250"/>
          </a:xfrm>
        </p:spPr>
        <p:txBody>
          <a:bodyPr/>
          <a:lstStyle>
            <a:lvl1pPr>
              <a:defRPr/>
            </a:lvl1pPr>
          </a:lstStyle>
          <a:p>
            <a:pPr>
              <a:defRPr/>
            </a:pPr>
            <a:fld id="{C8D10DD4-F5BE-40B7-A9D2-17C0CF45B579}"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22225C2D-2A67-4417-885C-B04BE0BAD33A}" type="datetime1">
              <a:rPr lang="zh-CN" altLang="en-US" smtClean="0">
                <a:solidFill>
                  <a:srgbClr val="000000"/>
                </a:solidFill>
              </a:rPr>
              <a:t>2022/8/29</a:t>
            </a:fld>
            <a:endParaRPr lang="en-US" altLang="zh-CN">
              <a:solidFill>
                <a:srgbClr val="000000"/>
              </a:solidFill>
            </a:endParaRPr>
          </a:p>
        </p:txBody>
      </p:sp>
      <p:sp>
        <p:nvSpPr>
          <p:cNvPr id="6" name="Rectangle 12"/>
          <p:cNvSpPr>
            <a:spLocks noGrp="1" noChangeArrowheads="1"/>
          </p:cNvSpPr>
          <p:nvPr>
            <p:ph type="sldNum" sz="quarter" idx="12"/>
          </p:nvPr>
        </p:nvSpPr>
        <p:spPr/>
        <p:txBody>
          <a:bodyPr/>
          <a:lstStyle>
            <a:lvl1pPr>
              <a:defRPr/>
            </a:lvl1pPr>
          </a:lstStyle>
          <a:p>
            <a:pPr>
              <a:defRPr/>
            </a:pPr>
            <a:fld id="{9D87486A-29F9-4E5B-9195-B7E758841AD9}"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76818" y="1619250"/>
            <a:ext cx="5270500"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0518" y="1619250"/>
            <a:ext cx="5270500"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5972983-4A91-4549-B0A6-AAF0F4203D59}" type="datetime1">
              <a:rPr lang="zh-CN" altLang="en-US" smtClean="0">
                <a:solidFill>
                  <a:srgbClr val="000000"/>
                </a:solidFill>
              </a:rPr>
              <a:t>2022/8/29</a:t>
            </a:fld>
            <a:endParaRPr lang="en-US" altLang="zh-CN">
              <a:solidFill>
                <a:srgbClr val="000000"/>
              </a:solidFill>
            </a:endParaRPr>
          </a:p>
        </p:txBody>
      </p:sp>
      <p:sp>
        <p:nvSpPr>
          <p:cNvPr id="7" name="Rectangle 12"/>
          <p:cNvSpPr>
            <a:spLocks noGrp="1" noChangeArrowheads="1"/>
          </p:cNvSpPr>
          <p:nvPr>
            <p:ph type="sldNum" sz="quarter" idx="12"/>
          </p:nvPr>
        </p:nvSpPr>
        <p:spPr/>
        <p:txBody>
          <a:bodyPr/>
          <a:lstStyle>
            <a:lvl1pPr>
              <a:defRPr/>
            </a:lvl1pPr>
          </a:lstStyle>
          <a:p>
            <a:pPr>
              <a:defRPr/>
            </a:pPr>
            <a:fld id="{7D3DCEBD-4E05-4404-8634-D8CBDA35C946}"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9" name="Rectangle 5"/>
          <p:cNvSpPr>
            <a:spLocks noGrp="1" noChangeArrowheads="1"/>
          </p:cNvSpPr>
          <p:nvPr>
            <p:ph type="ftr" sz="quarter" idx="3"/>
          </p:nvPr>
        </p:nvSpPr>
        <p:spPr bwMode="auto">
          <a:xfrm>
            <a:off x="4165600" y="6409134"/>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3D00702D-68F9-49A1-9840-ADD496F3F970}" type="datetime1">
              <a:rPr lang="zh-CN" altLang="en-US" smtClean="0">
                <a:solidFill>
                  <a:srgbClr val="000000"/>
                </a:solidFill>
              </a:rPr>
              <a:t>2022/8/29</a:t>
            </a:fld>
            <a:endParaRPr lang="en-US" altLang="zh-CN">
              <a:solidFill>
                <a:srgbClr val="000000"/>
              </a:solidFill>
            </a:endParaRPr>
          </a:p>
        </p:txBody>
      </p:sp>
      <p:sp>
        <p:nvSpPr>
          <p:cNvPr id="9" name="Rectangle 12"/>
          <p:cNvSpPr>
            <a:spLocks noGrp="1" noChangeArrowheads="1"/>
          </p:cNvSpPr>
          <p:nvPr>
            <p:ph type="sldNum" sz="quarter" idx="12"/>
          </p:nvPr>
        </p:nvSpPr>
        <p:spPr/>
        <p:txBody>
          <a:bodyPr/>
          <a:lstStyle>
            <a:lvl1pPr>
              <a:defRPr/>
            </a:lvl1pPr>
          </a:lstStyle>
          <a:p>
            <a:pPr>
              <a:defRPr/>
            </a:pPr>
            <a:fld id="{9A3E32B8-1AD2-407A-9679-A10C7F1811C8}"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11" name="Rectangle 5"/>
          <p:cNvSpPr>
            <a:spLocks noGrp="1" noChangeArrowheads="1"/>
          </p:cNvSpPr>
          <p:nvPr>
            <p:ph type="ftr" sz="quarter" idx="1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F01F6754-EE0A-4B8D-89AA-48D332007769}" type="datetime1">
              <a:rPr lang="zh-CN" altLang="en-US" smtClean="0">
                <a:solidFill>
                  <a:srgbClr val="000000"/>
                </a:solidFill>
              </a:rPr>
              <a:t>2022/8/29</a:t>
            </a:fld>
            <a:endParaRPr lang="en-US" altLang="zh-CN">
              <a:solidFill>
                <a:srgbClr val="000000"/>
              </a:solidFill>
            </a:endParaRPr>
          </a:p>
        </p:txBody>
      </p:sp>
      <p:sp>
        <p:nvSpPr>
          <p:cNvPr id="5" name="Rectangle 12"/>
          <p:cNvSpPr>
            <a:spLocks noGrp="1" noChangeArrowheads="1"/>
          </p:cNvSpPr>
          <p:nvPr>
            <p:ph type="sldNum" sz="quarter" idx="12"/>
          </p:nvPr>
        </p:nvSpPr>
        <p:spPr/>
        <p:txBody>
          <a:bodyPr/>
          <a:lstStyle>
            <a:lvl1pPr>
              <a:defRPr/>
            </a:lvl1pPr>
          </a:lstStyle>
          <a:p>
            <a:pPr>
              <a:defRPr/>
            </a:pPr>
            <a:fld id="{8DDEBC25-49B0-4D6C-800E-DFAF3D701BDB}"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7"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6F846A4-6CDB-4745-A602-492BA98F089D}" type="datetime1">
              <a:rPr lang="zh-CN" altLang="en-US" smtClean="0">
                <a:solidFill>
                  <a:srgbClr val="000000"/>
                </a:solidFill>
              </a:rPr>
              <a:t>2022/8/29</a:t>
            </a:fld>
            <a:endParaRPr lang="en-US" altLang="zh-CN">
              <a:solidFill>
                <a:srgbClr val="000000"/>
              </a:solidFill>
            </a:endParaRPr>
          </a:p>
        </p:txBody>
      </p:sp>
      <p:sp>
        <p:nvSpPr>
          <p:cNvPr id="4" name="Rectangle 12"/>
          <p:cNvSpPr>
            <a:spLocks noGrp="1" noChangeArrowheads="1"/>
          </p:cNvSpPr>
          <p:nvPr>
            <p:ph type="sldNum" sz="quarter" idx="12"/>
          </p:nvPr>
        </p:nvSpPr>
        <p:spPr/>
        <p:txBody>
          <a:bodyPr/>
          <a:lstStyle>
            <a:lvl1pPr>
              <a:defRPr/>
            </a:lvl1pPr>
          </a:lstStyle>
          <a:p>
            <a:pPr>
              <a:defRPr/>
            </a:pPr>
            <a:fld id="{D5EFF62C-5A1C-41E2-AAE1-19B75A980206}"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6"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53214E4-3E1B-4CE1-AE80-1CF9450C0F5B}" type="datetime1">
              <a:rPr lang="zh-CN" altLang="en-US" smtClean="0">
                <a:solidFill>
                  <a:srgbClr val="000000"/>
                </a:solidFill>
              </a:rPr>
              <a:t>2022/8/29</a:t>
            </a:fld>
            <a:endParaRPr lang="en-US" altLang="zh-CN">
              <a:solidFill>
                <a:srgbClr val="000000"/>
              </a:solidFill>
            </a:endParaRPr>
          </a:p>
        </p:txBody>
      </p:sp>
      <p:sp>
        <p:nvSpPr>
          <p:cNvPr id="7" name="Rectangle 12"/>
          <p:cNvSpPr>
            <a:spLocks noGrp="1" noChangeArrowheads="1"/>
          </p:cNvSpPr>
          <p:nvPr>
            <p:ph type="sldNum" sz="quarter" idx="12"/>
          </p:nvPr>
        </p:nvSpPr>
        <p:spPr/>
        <p:txBody>
          <a:bodyPr/>
          <a:lstStyle>
            <a:lvl1pPr>
              <a:defRPr/>
            </a:lvl1pPr>
          </a:lstStyle>
          <a:p>
            <a:pPr>
              <a:defRPr/>
            </a:pPr>
            <a:fld id="{1DCC98F9-276E-41EE-960F-D840E2662FC2}"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9"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767C38E7-41BE-4D58-BD77-F26ADA54D5D4}" type="datetime1">
              <a:rPr lang="zh-CN" altLang="en-US" smtClean="0">
                <a:solidFill>
                  <a:srgbClr val="000000"/>
                </a:solidFill>
              </a:rPr>
              <a:t>2022/8/29</a:t>
            </a:fld>
            <a:endParaRPr lang="en-US" altLang="zh-CN">
              <a:solidFill>
                <a:srgbClr val="000000"/>
              </a:solidFill>
            </a:endParaRPr>
          </a:p>
        </p:txBody>
      </p:sp>
      <p:sp>
        <p:nvSpPr>
          <p:cNvPr id="7" name="Rectangle 12"/>
          <p:cNvSpPr>
            <a:spLocks noGrp="1" noChangeArrowheads="1"/>
          </p:cNvSpPr>
          <p:nvPr>
            <p:ph type="sldNum" sz="quarter" idx="12"/>
          </p:nvPr>
        </p:nvSpPr>
        <p:spPr/>
        <p:txBody>
          <a:bodyPr/>
          <a:lstStyle>
            <a:lvl1pPr>
              <a:defRPr/>
            </a:lvl1pPr>
          </a:lstStyle>
          <a:p>
            <a:pPr>
              <a:defRPr/>
            </a:pPr>
            <a:fld id="{2EB14A93-5520-4972-8BDB-ECB7D2B4C7FC}"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9"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2161118" y="519114"/>
            <a:ext cx="9366249" cy="706437"/>
          </a:xfrm>
          <a:prstGeom prst="rect">
            <a:avLst/>
          </a:prstGeom>
          <a:noFill/>
          <a:ln>
            <a:noFill/>
          </a:ln>
        </p:spPr>
        <p:txBody>
          <a:bodyPr vert="horz" wrap="square" lIns="91440" tIns="45720" rIns="91440" bIns="45720" numCol="1" anchor="ctr" anchorCtr="0" compatLnSpc="1"/>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776817" y="1619250"/>
            <a:ext cx="10744200" cy="4362450"/>
          </a:xfrm>
          <a:prstGeom prst="rect">
            <a:avLst/>
          </a:prstGeom>
          <a:noFill/>
          <a:ln>
            <a:noFill/>
          </a:ln>
        </p:spPr>
        <p:txBody>
          <a:bodyPr vert="horz" wrap="square" lIns="91440" tIns="45720" rIns="91440" bIns="45720" numCol="1" anchor="t" anchorCtr="0" compatLnSpc="1"/>
          <a:lstStyle/>
          <a:p>
            <a:pPr lvl="0"/>
            <a:endParaRPr lang="zh-CN" altLang="zh-CN" smtClean="0"/>
          </a:p>
        </p:txBody>
      </p:sp>
      <p:sp>
        <p:nvSpPr>
          <p:cNvPr id="3076" name="Rectangle 4"/>
          <p:cNvSpPr>
            <a:spLocks noGrp="1" noChangeArrowheads="1"/>
          </p:cNvSpPr>
          <p:nvPr>
            <p:ph type="dt" sz="half" idx="2"/>
          </p:nvPr>
        </p:nvSpPr>
        <p:spPr bwMode="auto">
          <a:xfrm>
            <a:off x="850933" y="6409134"/>
            <a:ext cx="28448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atin typeface="Arial" panose="020B0604020202020204" pitchFamily="34" charset="0"/>
              </a:defRPr>
            </a:lvl1pPr>
          </a:lstStyle>
          <a:p>
            <a:pPr algn="r" fontAlgn="base">
              <a:spcBef>
                <a:spcPct val="0"/>
              </a:spcBef>
              <a:spcAft>
                <a:spcPct val="0"/>
              </a:spcAft>
              <a:defRPr/>
            </a:pPr>
            <a:fld id="{0A360657-3A14-4898-96F1-4C5586EF3668}" type="datetime1">
              <a:rPr lang="zh-CN" altLang="en-US" smtClean="0">
                <a:solidFill>
                  <a:srgbClr val="000000"/>
                </a:solidFill>
              </a:rPr>
              <a:t>2022/8/29</a:t>
            </a:fld>
            <a:endParaRPr lang="en-US" altLang="zh-CN" dirty="0">
              <a:solidFill>
                <a:srgbClr val="000000"/>
              </a:solidFill>
            </a:endParaRPr>
          </a:p>
        </p:txBody>
      </p:sp>
      <p:sp>
        <p:nvSpPr>
          <p:cNvPr id="3077" name="Rectangle 5"/>
          <p:cNvSpPr>
            <a:spLocks noGrp="1" noChangeArrowheads="1"/>
          </p:cNvSpPr>
          <p:nvPr>
            <p:ph type="ftr" sz="quarter" idx="3"/>
          </p:nvPr>
        </p:nvSpPr>
        <p:spPr bwMode="auto">
          <a:xfrm>
            <a:off x="4165600" y="6381328"/>
            <a:ext cx="4714709"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
        <p:nvSpPr>
          <p:cNvPr id="3084" name="Rectangle 12"/>
          <p:cNvSpPr>
            <a:spLocks noGrp="1" noChangeArrowheads="1"/>
          </p:cNvSpPr>
          <p:nvPr>
            <p:ph type="sldNum" sz="quarter" idx="4"/>
          </p:nvPr>
        </p:nvSpPr>
        <p:spPr bwMode="auto">
          <a:xfrm>
            <a:off x="9328151" y="6381328"/>
            <a:ext cx="28448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1">
                <a:latin typeface="Arial" panose="020B0604020202020204" pitchFamily="34" charset="0"/>
              </a:defRPr>
            </a:lvl1pPr>
          </a:lstStyle>
          <a:p>
            <a:pPr fontAlgn="base">
              <a:spcBef>
                <a:spcPct val="0"/>
              </a:spcBef>
              <a:spcAft>
                <a:spcPct val="0"/>
              </a:spcAft>
              <a:defRPr/>
            </a:pPr>
            <a:fld id="{97F69FD9-4AA7-4F0D-8D5B-DD29ADC17B19}"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3200">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3200">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3200">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3200">
          <a:solidFill>
            <a:schemeClr val="tx2"/>
          </a:solidFill>
          <a:latin typeface="Arial" panose="020B0604020202020204" pitchFamily="34" charset="0"/>
          <a:ea typeface="黑体" panose="02010609060101010101" pitchFamily="2" charset="-122"/>
        </a:defRPr>
      </a:lvl9pPr>
    </p:titleStyle>
    <p:bodyStyle>
      <a:lvl1pPr marL="711200" indent="-711200" algn="l" rtl="0" eaLnBrk="0" fontAlgn="t" hangingPunct="0">
        <a:lnSpc>
          <a:spcPct val="120000"/>
        </a:lnSpc>
        <a:spcBef>
          <a:spcPct val="20000"/>
        </a:spcBef>
        <a:spcAft>
          <a:spcPct val="0"/>
        </a:spcAft>
        <a:buChar char="•"/>
        <a:defRPr sz="2400">
          <a:solidFill>
            <a:schemeClr val="tx1"/>
          </a:solidFill>
          <a:latin typeface="+mn-lt"/>
          <a:ea typeface="+mn-ea"/>
          <a:cs typeface="+mn-cs"/>
        </a:defRPr>
      </a:lvl1pPr>
      <a:lvl2pPr marL="1066800" indent="-609600" algn="l" rtl="0" eaLnBrk="0" fontAlgn="base" hangingPunct="0">
        <a:spcBef>
          <a:spcPct val="20000"/>
        </a:spcBef>
        <a:spcAft>
          <a:spcPct val="0"/>
        </a:spcAft>
        <a:buChar char="–"/>
        <a:defRPr sz="2400">
          <a:solidFill>
            <a:schemeClr val="tx1"/>
          </a:solidFill>
          <a:latin typeface="Franklin Gothic Medium" panose="020B0603020102020204" pitchFamily="34" charset="0"/>
          <a:ea typeface="文鼎中隶简" pitchFamily="49" charset="-122"/>
          <a:cs typeface="文鼎中隶简"/>
        </a:defRPr>
      </a:lvl2pPr>
      <a:lvl3pPr marL="1422400" indent="-508000" algn="l" rtl="0" eaLnBrk="0" fontAlgn="base" hangingPunct="0">
        <a:spcBef>
          <a:spcPct val="20000"/>
        </a:spcBef>
        <a:spcAft>
          <a:spcPct val="0"/>
        </a:spcAft>
        <a:buFont typeface="Wingdings" panose="05000000000000000000" pitchFamily="2" charset="2"/>
        <a:buChar char="•"/>
        <a:defRPr sz="2000">
          <a:solidFill>
            <a:schemeClr val="tx1"/>
          </a:solidFill>
          <a:latin typeface="Franklin Gothic Medium" panose="020B0603020102020204" pitchFamily="34" charset="0"/>
          <a:ea typeface="文鼎中隶简" pitchFamily="49" charset="-122"/>
          <a:cs typeface="文鼎中隶简"/>
        </a:defRPr>
      </a:lvl3pPr>
      <a:lvl4pPr marL="1879600" indent="-508000" algn="l" rtl="0" eaLnBrk="0" fontAlgn="base" hangingPunct="0">
        <a:spcBef>
          <a:spcPct val="20000"/>
        </a:spcBef>
        <a:spcAft>
          <a:spcPct val="0"/>
        </a:spcAft>
        <a:buChar char="–"/>
        <a:defRPr sz="2000">
          <a:solidFill>
            <a:schemeClr val="tx1"/>
          </a:solidFill>
          <a:latin typeface="Franklin Gothic Medium" panose="020B0603020102020204" pitchFamily="34" charset="0"/>
          <a:ea typeface="文鼎中隶简" pitchFamily="49" charset="-122"/>
          <a:cs typeface="文鼎中隶简"/>
        </a:defRPr>
      </a:lvl4pPr>
      <a:lvl5pPr marL="2336800" indent="-508000" algn="l" rtl="0" eaLnBrk="0" fontAlgn="base" hangingPunct="0">
        <a:spcBef>
          <a:spcPct val="20000"/>
        </a:spcBef>
        <a:spcAft>
          <a:spcPct val="0"/>
        </a:spcAft>
        <a:buChar char="»"/>
        <a:defRPr sz="2000">
          <a:solidFill>
            <a:schemeClr val="tx1"/>
          </a:solidFill>
          <a:latin typeface="Franklin Gothic Medium" panose="020B0603020102020204" pitchFamily="34" charset="0"/>
          <a:ea typeface="文鼎中隶简" pitchFamily="49" charset="-122"/>
          <a:cs typeface="文鼎中隶简"/>
        </a:defRPr>
      </a:lvl5pPr>
      <a:lvl6pPr marL="2794000" indent="-508000" algn="l" rtl="0" fontAlgn="base">
        <a:spcBef>
          <a:spcPct val="20000"/>
        </a:spcBef>
        <a:spcAft>
          <a:spcPct val="0"/>
        </a:spcAft>
        <a:defRPr sz="2000">
          <a:solidFill>
            <a:schemeClr val="tx1"/>
          </a:solidFill>
          <a:latin typeface="Franklin Gothic Medium" panose="020B0603020102020204" pitchFamily="34" charset="0"/>
          <a:ea typeface="文鼎中隶简" pitchFamily="49" charset="-122"/>
        </a:defRPr>
      </a:lvl6pPr>
      <a:lvl7pPr marL="3251200" indent="-508000" algn="l" rtl="0" fontAlgn="base">
        <a:spcBef>
          <a:spcPct val="20000"/>
        </a:spcBef>
        <a:spcAft>
          <a:spcPct val="0"/>
        </a:spcAft>
        <a:defRPr sz="2000">
          <a:solidFill>
            <a:schemeClr val="tx1"/>
          </a:solidFill>
          <a:latin typeface="Franklin Gothic Medium" panose="020B0603020102020204" pitchFamily="34" charset="0"/>
          <a:ea typeface="文鼎中隶简" pitchFamily="49" charset="-122"/>
        </a:defRPr>
      </a:lvl7pPr>
      <a:lvl8pPr marL="3708400" indent="-508000" algn="l" rtl="0" fontAlgn="base">
        <a:spcBef>
          <a:spcPct val="20000"/>
        </a:spcBef>
        <a:spcAft>
          <a:spcPct val="0"/>
        </a:spcAft>
        <a:defRPr sz="2000">
          <a:solidFill>
            <a:schemeClr val="tx1"/>
          </a:solidFill>
          <a:latin typeface="Franklin Gothic Medium" panose="020B0603020102020204" pitchFamily="34" charset="0"/>
          <a:ea typeface="文鼎中隶简" pitchFamily="49" charset="-122"/>
        </a:defRPr>
      </a:lvl8pPr>
      <a:lvl9pPr marL="4165600" indent="-508000" algn="l" rtl="0" fontAlgn="base">
        <a:spcBef>
          <a:spcPct val="20000"/>
        </a:spcBef>
        <a:spcAft>
          <a:spcPct val="0"/>
        </a:spcAft>
        <a:defRPr sz="2000">
          <a:solidFill>
            <a:schemeClr val="tx1"/>
          </a:solidFill>
          <a:latin typeface="Franklin Gothic Medium" panose="020B0603020102020204" pitchFamily="34" charset="0"/>
          <a:ea typeface="文鼎中隶简"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urse.educg.net/indexcs/simple.jsp?loginErr=0" TargetMode="External"/><Relationship Id="rId2" Type="http://schemas.openxmlformats.org/officeDocument/2006/relationships/hyperlink" Target="https://www.icourse163.org/learn/SUDA-1206148814?tid=1468449443#/learn/cont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ongfang@suda.edu.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9336" y="1628800"/>
            <a:ext cx="11881320" cy="3744416"/>
          </a:xfrm>
        </p:spPr>
        <p:txBody>
          <a:bodyPr/>
          <a:lstStyle/>
          <a:p>
            <a:r>
              <a:rPr lang="zh-CN" altLang="en-US" sz="6000" dirty="0" smtClean="0"/>
              <a:t>计算机科学与技术</a:t>
            </a:r>
            <a:r>
              <a:rPr lang="en-US" altLang="zh-CN" sz="6000" dirty="0" smtClean="0"/>
              <a:t/>
            </a:r>
            <a:br>
              <a:rPr lang="en-US" altLang="zh-CN" sz="6000" dirty="0" smtClean="0"/>
            </a:br>
            <a:r>
              <a:rPr lang="en-US" altLang="zh-CN" sz="4400" dirty="0" smtClean="0"/>
              <a:t/>
            </a:r>
            <a:br>
              <a:rPr lang="en-US" altLang="zh-CN" sz="4400" dirty="0" smtClean="0"/>
            </a:br>
            <a:r>
              <a:rPr lang="en-US" altLang="zh-CN" sz="5400" dirty="0" smtClean="0"/>
              <a:t>《</a:t>
            </a:r>
            <a:r>
              <a:rPr lang="zh-CN" altLang="en-US" sz="5400" dirty="0" smtClean="0"/>
              <a:t>数据结构</a:t>
            </a:r>
            <a:r>
              <a:rPr lang="en-US" altLang="zh-CN" sz="5400" dirty="0" smtClean="0"/>
              <a:t>》</a:t>
            </a:r>
            <a:r>
              <a:rPr lang="zh-CN" altLang="en-US" sz="5400" dirty="0" smtClean="0"/>
              <a:t>课程</a:t>
            </a:r>
            <a:endParaRPr lang="zh-CN" altLang="en-US" dirty="0"/>
          </a:p>
        </p:txBody>
      </p:sp>
      <p:sp>
        <p:nvSpPr>
          <p:cNvPr id="4" name="日期占位符 3"/>
          <p:cNvSpPr>
            <a:spLocks noGrp="1"/>
          </p:cNvSpPr>
          <p:nvPr>
            <p:ph type="dt" sz="half" idx="10"/>
          </p:nvPr>
        </p:nvSpPr>
        <p:spPr/>
        <p:txBody>
          <a:bodyPr/>
          <a:lstStyle/>
          <a:p>
            <a:pPr>
              <a:defRPr/>
            </a:pPr>
            <a:fld id="{5D1C78AC-D5D9-41A1-B03E-A75CDC9958D0}" type="datetime1">
              <a:rPr lang="zh-CN" altLang="en-US" smtClean="0">
                <a:solidFill>
                  <a:srgbClr val="000000"/>
                </a:solidFill>
              </a:rPr>
              <a:t>2022/8/29</a:t>
            </a:fld>
            <a:endParaRPr lang="en-US" altLang="zh-CN" dirty="0">
              <a:solidFill>
                <a:srgbClr val="000000"/>
              </a:solidFill>
            </a:endParaRPr>
          </a:p>
        </p:txBody>
      </p:sp>
      <p:sp>
        <p:nvSpPr>
          <p:cNvPr id="6" name="Rectangle 5"/>
          <p:cNvSpPr>
            <a:spLocks noGrp="1" noChangeArrowheads="1"/>
          </p:cNvSpPr>
          <p:nvPr>
            <p:ph type="ftr" sz="quarter" idx="3"/>
          </p:nvPr>
        </p:nvSpPr>
        <p:spPr bwMode="auto">
          <a:xfrm>
            <a:off x="8656638" y="6381750"/>
            <a:ext cx="353536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a:solidFill>
                <a:srgbClr val="000000"/>
              </a:solidFill>
            </a:endParaRPr>
          </a:p>
        </p:txBody>
      </p:sp>
      <p:sp>
        <p:nvSpPr>
          <p:cNvPr id="8" name="副标题 2"/>
          <p:cNvSpPr>
            <a:spLocks noGrp="1"/>
          </p:cNvSpPr>
          <p:nvPr/>
        </p:nvSpPr>
        <p:spPr>
          <a:xfrm>
            <a:off x="4079776" y="4293003"/>
            <a:ext cx="5456654" cy="1752600"/>
          </a:xfrm>
          <a:prstGeom prst="rect">
            <a:avLst/>
          </a:prstGeom>
        </p:spPr>
        <p:txBody>
          <a:bodyPr vert="horz">
            <a:normAutofit/>
          </a:bodyPr>
          <a:lstStyle>
            <a:lvl1pPr marL="64135" indent="0" algn="l" rtl="0" eaLnBrk="1" latinLnBrk="0" hangingPunct="1">
              <a:spcBef>
                <a:spcPts val="300"/>
              </a:spcBef>
              <a:buClr>
                <a:schemeClr val="accent3"/>
              </a:buClr>
              <a:buFont typeface="Georgia" panose="02040502050405020303"/>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panose="02040502050405020303"/>
              <a:buNone/>
              <a:defRPr kumimoji="0"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panose="05020102010507070707"/>
              <a:buNone/>
              <a:defRPr kumimoji="0"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panose="05020102010507070707"/>
              <a:buNone/>
              <a:defRPr kumimoji="0"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panose="02040502050405020303"/>
              <a:buNone/>
              <a:defRPr kumimoji="0"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panose="02040502050405020303"/>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panose="02040502050405020303"/>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panose="02040502050405020303"/>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panose="02040502050405020303"/>
              <a:buNone/>
              <a:defRPr kumimoji="0" sz="1400" kern="1200" baseline="0">
                <a:solidFill>
                  <a:schemeClr val="accent3"/>
                </a:solidFill>
                <a:latin typeface="+mn-lt"/>
                <a:ea typeface="+mn-ea"/>
                <a:cs typeface="+mn-cs"/>
              </a:defRPr>
            </a:lvl9pPr>
          </a:lstStyle>
          <a:p>
            <a:pPr algn="ct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数据结构实践</a:t>
            </a:r>
            <a:r>
              <a:rPr lang="en-US" altLang="zh-CN" dirty="0" smtClean="0"/>
              <a:t>》</a:t>
            </a:r>
            <a:r>
              <a:rPr lang="zh-CN" altLang="en-US" dirty="0" smtClean="0"/>
              <a:t>课程目标与毕业要求的关系</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32143426"/>
              </p:ext>
            </p:extLst>
          </p:nvPr>
        </p:nvGraphicFramePr>
        <p:xfrm>
          <a:off x="877962" y="1916832"/>
          <a:ext cx="10441160" cy="2632011"/>
        </p:xfrm>
        <a:graphic>
          <a:graphicData uri="http://schemas.openxmlformats.org/drawingml/2006/table">
            <a:tbl>
              <a:tblPr firstRow="1" firstCol="1" bandRow="1">
                <a:tableStyleId>{5C22544A-7EE6-4342-B048-85BDC9FD1C3A}</a:tableStyleId>
              </a:tblPr>
              <a:tblGrid>
                <a:gridCol w="3177744">
                  <a:extLst>
                    <a:ext uri="{9D8B030D-6E8A-4147-A177-3AD203B41FA5}">
                      <a16:colId xmlns:a16="http://schemas.microsoft.com/office/drawing/2014/main" val="1871341124"/>
                    </a:ext>
                  </a:extLst>
                </a:gridCol>
                <a:gridCol w="5823256">
                  <a:extLst>
                    <a:ext uri="{9D8B030D-6E8A-4147-A177-3AD203B41FA5}">
                      <a16:colId xmlns:a16="http://schemas.microsoft.com/office/drawing/2014/main" val="1154319726"/>
                    </a:ext>
                  </a:extLst>
                </a:gridCol>
                <a:gridCol w="1440160">
                  <a:extLst>
                    <a:ext uri="{9D8B030D-6E8A-4147-A177-3AD203B41FA5}">
                      <a16:colId xmlns:a16="http://schemas.microsoft.com/office/drawing/2014/main" val="2611346613"/>
                    </a:ext>
                  </a:extLst>
                </a:gridCol>
              </a:tblGrid>
              <a:tr h="416914">
                <a:tc>
                  <a:txBody>
                    <a:bodyPr/>
                    <a:lstStyle/>
                    <a:p>
                      <a:pPr algn="ctr">
                        <a:spcAft>
                          <a:spcPts val="0"/>
                        </a:spcAft>
                      </a:pPr>
                      <a:r>
                        <a:rPr lang="zh-CN" sz="2000" kern="100" dirty="0">
                          <a:solidFill>
                            <a:schemeClr val="tx1"/>
                          </a:solidFill>
                          <a:effectLst/>
                        </a:rPr>
                        <a:t>毕业要求</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ctr">
                        <a:spcAft>
                          <a:spcPts val="0"/>
                        </a:spcAft>
                      </a:pPr>
                      <a:r>
                        <a:rPr lang="zh-CN" sz="2000" kern="100">
                          <a:solidFill>
                            <a:schemeClr val="tx1"/>
                          </a:solidFill>
                          <a:effectLst/>
                        </a:rPr>
                        <a:t>指标点</a:t>
                      </a:r>
                      <a:endParaRPr lang="zh-CN" sz="20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ctr">
                        <a:spcAft>
                          <a:spcPts val="0"/>
                        </a:spcAft>
                      </a:pPr>
                      <a:r>
                        <a:rPr lang="zh-CN" sz="2000" kern="100" dirty="0" smtClean="0">
                          <a:solidFill>
                            <a:schemeClr val="tx1"/>
                          </a:solidFill>
                          <a:effectLst/>
                        </a:rPr>
                        <a:t>教学</a:t>
                      </a:r>
                      <a:r>
                        <a:rPr lang="zh-CN" sz="2000" kern="100" dirty="0">
                          <a:solidFill>
                            <a:schemeClr val="tx1"/>
                          </a:solidFill>
                          <a:effectLst/>
                        </a:rPr>
                        <a:t>目标</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extLst>
                  <a:ext uri="{0D108BD9-81ED-4DB2-BD59-A6C34878D82A}">
                    <a16:rowId xmlns:a16="http://schemas.microsoft.com/office/drawing/2014/main" val="3697741931"/>
                  </a:ext>
                </a:extLst>
              </a:tr>
              <a:tr h="552508">
                <a:tc rowSpan="3">
                  <a:txBody>
                    <a:bodyPr/>
                    <a:lstStyle/>
                    <a:p>
                      <a:pPr algn="just">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毕业要求</a:t>
                      </a:r>
                      <a:r>
                        <a:rPr lang="en-US"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项目管理</a:t>
                      </a: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理解并掌握工程管理原理与经济决策方法，熟悉计算机工程项目管理的基本方法和技术，并能在多学科环境中应用。</a:t>
                      </a:r>
                    </a:p>
                    <a:p>
                      <a:pPr algn="just">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a:t>
                      </a: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掌握</a:t>
                      </a:r>
                      <a:r>
                        <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工程管理原理、经济管理与决策等知识。</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目标</a:t>
                      </a:r>
                      <a:r>
                        <a:rPr lang="en-US"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7488817"/>
                  </a:ext>
                </a:extLst>
              </a:tr>
              <a:tr h="833828">
                <a:tc vMerge="1">
                  <a:txBody>
                    <a:bodyPr/>
                    <a:lstStyle/>
                    <a:p>
                      <a:endParaRPr lang="zh-CN" altLang="en-US"/>
                    </a:p>
                  </a:txBody>
                  <a:tcPr/>
                </a:tc>
                <a:tc>
                  <a:txBody>
                    <a:bodyPr/>
                    <a:lstStyle/>
                    <a:p>
                      <a:pPr algn="just">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11-2 </a:t>
                      </a:r>
                      <a:r>
                        <a:rPr lang="zh-CN" sz="14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掌握人工智能工程项目全生命周期各过程管理的基本方法和技术。</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目标</a:t>
                      </a:r>
                      <a:r>
                        <a:rPr lang="en-US"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5936174"/>
                  </a:ext>
                </a:extLst>
              </a:tr>
              <a:tr h="828761">
                <a:tc vMerge="1">
                  <a:txBody>
                    <a:bodyPr/>
                    <a:lstStyle/>
                    <a:p>
                      <a:endParaRPr lang="zh-CN" altLang="en-US"/>
                    </a:p>
                  </a:txBody>
                  <a:tcPr/>
                </a:tc>
                <a:tc>
                  <a:txBody>
                    <a:bodyPr/>
                    <a:lstStyle/>
                    <a:p>
                      <a:pPr algn="just">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11-3</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应用工程管理原理与经济决策方法于多学科交叉的计算机工程项目设计、开发和优化等过程。</a:t>
                      </a:r>
                    </a:p>
                  </a:txBody>
                  <a:tcPr marL="68580" marR="68580" marT="0" marB="0"/>
                </a:tc>
                <a:tc>
                  <a:txBody>
                    <a:bodyPr/>
                    <a:lstStyle/>
                    <a:p>
                      <a:pPr algn="just">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目标</a:t>
                      </a:r>
                      <a:r>
                        <a:rPr lang="en-US" sz="1400" kern="1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9960602"/>
                  </a:ext>
                </a:extLst>
              </a:tr>
            </a:tbl>
          </a:graphicData>
        </a:graphic>
      </p:graphicFrame>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p:txBody>
          <a:bodyPr/>
          <a:lstStyle/>
          <a:p>
            <a:pPr fontAlgn="base">
              <a:spcBef>
                <a:spcPct val="0"/>
              </a:spcBef>
              <a:spcAft>
                <a:spcPct val="0"/>
              </a:spcAft>
              <a:defRPr/>
            </a:pPr>
            <a:r>
              <a:rPr lang="zh-CN" altLang="en-US" smtClean="0">
                <a:solidFill>
                  <a:srgbClr val="000000"/>
                </a:solidFill>
              </a:rPr>
              <a:t>计算机科学与技术学院</a:t>
            </a:r>
            <a:endParaRPr lang="en-US" altLang="zh-CN" smtClean="0">
              <a:solidFill>
                <a:srgbClr val="000000"/>
              </a:solidFill>
            </a:endParaRPr>
          </a:p>
          <a:p>
            <a:pPr fontAlgn="base">
              <a:spcBef>
                <a:spcPct val="0"/>
              </a:spcBef>
              <a:spcAft>
                <a:spcPct val="0"/>
              </a:spcAft>
              <a:defRPr/>
            </a:pPr>
            <a:r>
              <a:rPr lang="zh-CN" altLang="en-US" smtClean="0">
                <a:solidFill>
                  <a:srgbClr val="000000"/>
                </a:solidFill>
              </a:rPr>
              <a:t>苏州大学</a:t>
            </a:r>
            <a:endParaRPr lang="en-US" altLang="zh-CN" dirty="0" smtClean="0">
              <a:solidFill>
                <a:srgbClr val="000000"/>
              </a:solidFill>
            </a:endParaRPr>
          </a:p>
        </p:txBody>
      </p:sp>
    </p:spTree>
    <p:extLst>
      <p:ext uri="{BB962C8B-B14F-4D97-AF65-F5344CB8AC3E}">
        <p14:creationId xmlns:p14="http://schemas.microsoft.com/office/powerpoint/2010/main" val="3540657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课程开展涉及的各个方面</a:t>
            </a:r>
            <a:endParaRPr lang="zh-CN" altLang="en-US" dirty="0"/>
          </a:p>
        </p:txBody>
      </p:sp>
      <p:sp>
        <p:nvSpPr>
          <p:cNvPr id="3" name="内容占位符 2"/>
          <p:cNvSpPr>
            <a:spLocks noGrp="1"/>
          </p:cNvSpPr>
          <p:nvPr>
            <p:ph idx="1"/>
          </p:nvPr>
        </p:nvSpPr>
        <p:spPr>
          <a:xfrm>
            <a:off x="776817" y="1619250"/>
            <a:ext cx="10287735" cy="4114006"/>
          </a:xfrm>
        </p:spPr>
        <p:txBody>
          <a:bodyPr/>
          <a:lstStyle/>
          <a:p>
            <a:r>
              <a:rPr lang="zh-CN" altLang="en-US" sz="2400" dirty="0" smtClean="0"/>
              <a:t>大学</a:t>
            </a:r>
            <a:r>
              <a:rPr lang="en-US" altLang="zh-CN" sz="2400" dirty="0" smtClean="0"/>
              <a:t>MOOC</a:t>
            </a:r>
          </a:p>
          <a:p>
            <a:pPr lvl="1"/>
            <a:r>
              <a:rPr lang="en-US" altLang="zh-CN" sz="2000" dirty="0">
                <a:hlinkClick r:id="rId2"/>
              </a:rPr>
              <a:t>https://www.icourse163.org/learn/SUDA-1206148814?tid=1468449443#/</a:t>
            </a:r>
            <a:r>
              <a:rPr lang="en-US" altLang="zh-CN" sz="2000" dirty="0" smtClean="0">
                <a:hlinkClick r:id="rId2"/>
              </a:rPr>
              <a:t>learn/content</a:t>
            </a:r>
            <a:endParaRPr lang="en-US" altLang="zh-CN" sz="2000" dirty="0" smtClean="0"/>
          </a:p>
          <a:p>
            <a:pPr lvl="1"/>
            <a:r>
              <a:rPr lang="zh-CN" altLang="en-US" sz="2000" dirty="0" smtClean="0"/>
              <a:t>在线课程的视频、作业、课件等</a:t>
            </a:r>
            <a:endParaRPr lang="en-US" altLang="zh-CN" sz="2000" dirty="0" smtClean="0"/>
          </a:p>
          <a:p>
            <a:r>
              <a:rPr lang="zh-CN" altLang="en-US" sz="2400" dirty="0" smtClean="0"/>
              <a:t>在线大学</a:t>
            </a:r>
            <a:endParaRPr lang="en-US" altLang="zh-CN" sz="2400" dirty="0"/>
          </a:p>
          <a:p>
            <a:pPr lvl="1"/>
            <a:r>
              <a:rPr lang="en-US" altLang="zh-CN" sz="2000" dirty="0">
                <a:hlinkClick r:id="rId3"/>
              </a:rPr>
              <a:t>https://</a:t>
            </a:r>
            <a:r>
              <a:rPr lang="en-US" altLang="zh-CN" sz="2000" dirty="0" smtClean="0">
                <a:hlinkClick r:id="rId3"/>
              </a:rPr>
              <a:t>course.educg.net/indexcs/simple.jsp?loginErr=0</a:t>
            </a:r>
            <a:endParaRPr lang="en-US" altLang="zh-CN" sz="2000" dirty="0" smtClean="0"/>
          </a:p>
          <a:p>
            <a:pPr lvl="1"/>
            <a:r>
              <a:rPr lang="zh-CN" altLang="en-US" sz="2000" dirty="0" smtClean="0"/>
              <a:t>作业、练习等</a:t>
            </a:r>
            <a:endParaRPr lang="en-US" altLang="zh-CN" sz="2000" dirty="0" smtClean="0"/>
          </a:p>
          <a:p>
            <a:r>
              <a:rPr lang="en-US" altLang="zh-CN" sz="2400" dirty="0" smtClean="0"/>
              <a:t>QQ</a:t>
            </a:r>
            <a:r>
              <a:rPr lang="zh-CN" altLang="en-US" sz="2400" dirty="0" smtClean="0"/>
              <a:t>群</a:t>
            </a:r>
            <a:r>
              <a:rPr lang="en-US" altLang="zh-CN" sz="2400" dirty="0" smtClean="0"/>
              <a:t>632980453</a:t>
            </a:r>
          </a:p>
          <a:p>
            <a:pPr lvl="1"/>
            <a:r>
              <a:rPr lang="zh-CN" altLang="en-US" sz="2000" dirty="0" smtClean="0"/>
              <a:t>课件、答疑等</a:t>
            </a:r>
            <a:endParaRPr lang="zh-CN" altLang="en-US" sz="2000" dirty="0"/>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p:txBody>
          <a:body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extLst>
      <p:ext uri="{BB962C8B-B14F-4D97-AF65-F5344CB8AC3E}">
        <p14:creationId xmlns:p14="http://schemas.microsoft.com/office/powerpoint/2010/main" val="1720464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Before Starting</a:t>
            </a:r>
            <a:endParaRPr lang="zh-CN" altLang="en-US" smtClean="0"/>
          </a:p>
        </p:txBody>
      </p:sp>
      <p:sp>
        <p:nvSpPr>
          <p:cNvPr id="7171" name="内容占位符 2"/>
          <p:cNvSpPr>
            <a:spLocks noGrp="1"/>
          </p:cNvSpPr>
          <p:nvPr>
            <p:ph idx="1"/>
          </p:nvPr>
        </p:nvSpPr>
        <p:spPr/>
        <p:txBody>
          <a:bodyPr/>
          <a:lstStyle/>
          <a:p>
            <a:r>
              <a:rPr lang="en-US" altLang="zh-CN" smtClean="0"/>
              <a:t>Contract Information</a:t>
            </a:r>
          </a:p>
          <a:p>
            <a:pPr lvl="1"/>
            <a:r>
              <a:rPr lang="en-US" altLang="zh-CN" smtClean="0"/>
              <a:t>Email: 	</a:t>
            </a:r>
            <a:r>
              <a:rPr lang="en-US" altLang="zh-CN" smtClean="0">
                <a:hlinkClick r:id="rId2"/>
              </a:rPr>
              <a:t>kongfang@suda.edu.cn</a:t>
            </a:r>
            <a:endParaRPr lang="en-US" altLang="zh-CN" smtClean="0"/>
          </a:p>
          <a:p>
            <a:pPr lvl="1"/>
            <a:r>
              <a:rPr lang="en-US" altLang="zh-CN" smtClean="0"/>
              <a:t>QQ: 3857472</a:t>
            </a:r>
          </a:p>
          <a:p>
            <a:pPr lvl="1"/>
            <a:r>
              <a:rPr lang="en-US" altLang="zh-CN" smtClean="0"/>
              <a:t>Phone: 13862160247</a:t>
            </a:r>
          </a:p>
          <a:p>
            <a:pPr lvl="1"/>
            <a:r>
              <a:rPr lang="en-US" altLang="zh-CN" smtClean="0"/>
              <a:t>Office: Room 221 of Ligong Building</a:t>
            </a:r>
          </a:p>
        </p:txBody>
      </p:sp>
      <p:sp>
        <p:nvSpPr>
          <p:cNvPr id="7172" name="灯片编号占位符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DA"/>
              </a:buClr>
              <a:buSzPct val="75000"/>
              <a:buFont typeface="Wingdings" panose="05000000000000000000" pitchFamily="2" charset="2"/>
              <a:buChar char="r"/>
              <a:defRPr kumimoji="1" sz="28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o"/>
              <a:defRPr kumimoji="1" sz="24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rgbClr val="0000DA"/>
              </a:buClr>
              <a:buSzPct val="65000"/>
              <a:buFont typeface="Wingdings" panose="05000000000000000000" pitchFamily="2" charset="2"/>
              <a:buChar char="m"/>
              <a:defRPr kumimoji="1" sz="20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omic Sans MS" panose="030F0702030302020204" pitchFamily="66" charset="0"/>
                <a:ea typeface="宋体" panose="02010600030101010101" pitchFamily="2" charset="-122"/>
              </a:defRPr>
            </a:lvl9pPr>
          </a:lstStyle>
          <a:p>
            <a:pPr>
              <a:spcBef>
                <a:spcPct val="0"/>
              </a:spcBef>
              <a:buClrTx/>
              <a:buSzTx/>
              <a:buFontTx/>
              <a:buNone/>
            </a:pPr>
            <a:fld id="{C16CEBCE-2C26-4F9D-85CC-6364DA43715F}" type="slidenum">
              <a:rPr kumimoji="0" lang="en-US" altLang="zh-CN" sz="1200">
                <a:latin typeface="Arial Black" panose="020B0A04020102020204" pitchFamily="34" charset="0"/>
              </a:rPr>
              <a:pPr>
                <a:spcBef>
                  <a:spcPct val="0"/>
                </a:spcBef>
                <a:buClrTx/>
                <a:buSzTx/>
                <a:buFontTx/>
                <a:buNone/>
              </a:pPr>
              <a:t>2</a:t>
            </a:fld>
            <a:endParaRPr kumimoji="0" lang="en-US" altLang="zh-CN" sz="1200">
              <a:latin typeface="Arial Black" panose="020B0A04020102020204" pitchFamily="34" charset="0"/>
            </a:endParaRPr>
          </a:p>
        </p:txBody>
      </p:sp>
    </p:spTree>
    <p:extLst>
      <p:ext uri="{BB962C8B-B14F-4D97-AF65-F5344CB8AC3E}">
        <p14:creationId xmlns:p14="http://schemas.microsoft.com/office/powerpoint/2010/main" val="3429397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课程体系</a:t>
            </a:r>
            <a:endParaRPr lang="zh-CN" altLang="en-US" dirty="0"/>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a:xfrm>
            <a:off x="7477125" y="6381750"/>
            <a:ext cx="4714875" cy="476250"/>
          </a:xfrm>
        </p:spPr>
        <p:txBody>
          <a:body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graphicFrame>
        <p:nvGraphicFramePr>
          <p:cNvPr id="9" name="对象 8"/>
          <p:cNvGraphicFramePr/>
          <p:nvPr/>
        </p:nvGraphicFramePr>
        <p:xfrm>
          <a:off x="956310" y="1549400"/>
          <a:ext cx="8002905" cy="4695825"/>
        </p:xfrm>
        <a:graphic>
          <a:graphicData uri="http://schemas.openxmlformats.org/presentationml/2006/ole">
            <mc:AlternateContent xmlns:mc="http://schemas.openxmlformats.org/markup-compatibility/2006">
              <mc:Choice xmlns:v="urn:schemas-microsoft-com:vml" Requires="v">
                <p:oleObj spid="_x0000_s1055" r:id="rId3" imgW="10693400" imgH="6286500" progId="Visio.Drawing.15">
                  <p:embed/>
                </p:oleObj>
              </mc:Choice>
              <mc:Fallback>
                <p:oleObj r:id="rId3" imgW="10693400" imgH="6286500" progId="Visio.Drawing.15">
                  <p:embed/>
                  <p:pic>
                    <p:nvPicPr>
                      <p:cNvPr id="0" name="图片 9"/>
                      <p:cNvPicPr/>
                      <p:nvPr/>
                    </p:nvPicPr>
                    <p:blipFill>
                      <a:blip r:embed="rId4"/>
                      <a:stretch>
                        <a:fillRect/>
                      </a:stretch>
                    </p:blipFill>
                    <p:spPr>
                      <a:xfrm>
                        <a:off x="956310" y="1549400"/>
                        <a:ext cx="8002905" cy="4695825"/>
                      </a:xfrm>
                      <a:prstGeom prst="rect">
                        <a:avLst/>
                      </a:prstGeom>
                    </p:spPr>
                  </p:pic>
                </p:oleObj>
              </mc:Fallback>
            </mc:AlternateContent>
          </a:graphicData>
        </a:graphic>
      </p:graphicFrame>
      <p:sp>
        <p:nvSpPr>
          <p:cNvPr id="11" name="文本框 10"/>
          <p:cNvSpPr txBox="1"/>
          <p:nvPr/>
        </p:nvSpPr>
        <p:spPr>
          <a:xfrm>
            <a:off x="8465820" y="4813935"/>
            <a:ext cx="3388995" cy="521970"/>
          </a:xfrm>
          <a:prstGeom prst="rect">
            <a:avLst/>
          </a:prstGeom>
          <a:noFill/>
        </p:spPr>
        <p:txBody>
          <a:bodyPr wrap="none" rtlCol="0">
            <a:spAutoFit/>
          </a:bodyPr>
          <a:lstStyle/>
          <a:p>
            <a:r>
              <a:rPr lang="en-US" altLang="zh-CN" sz="2800" b="1">
                <a:latin typeface="华文隶书" panose="02010800040101010101" charset="-122"/>
                <a:ea typeface="华文隶书" panose="02010800040101010101" charset="-122"/>
              </a:rPr>
              <a:t>——</a:t>
            </a:r>
            <a:r>
              <a:rPr lang="zh-CN" altLang="en-US" sz="2800" b="1">
                <a:latin typeface="华文隶书" panose="02010800040101010101" charset="-122"/>
                <a:ea typeface="华文隶书" panose="02010800040101010101" charset="-122"/>
              </a:rPr>
              <a:t>承上启下的作用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lstStyle/>
          <a:p>
            <a:r>
              <a:rPr lang="zh-CN" altLang="en-US" dirty="0" smtClean="0"/>
              <a:t>课程基本概况</a:t>
            </a:r>
            <a:endParaRPr lang="zh-CN" altLang="en-US" dirty="0"/>
          </a:p>
        </p:txBody>
      </p:sp>
      <p:sp>
        <p:nvSpPr>
          <p:cNvPr id="3" name="内容占位符 2"/>
          <p:cNvSpPr>
            <a:spLocks noGrp="1"/>
          </p:cNvSpPr>
          <p:nvPr>
            <p:ph idx="1"/>
          </p:nvPr>
        </p:nvSpPr>
        <p:spPr>
          <a:xfrm>
            <a:off x="1029969" y="1935574"/>
            <a:ext cx="10648999" cy="3869690"/>
          </a:xfrm>
        </p:spPr>
        <p:txBody>
          <a:bodyPr/>
          <a:lstStyle/>
          <a:p>
            <a:r>
              <a:rPr lang="zh-CN" altLang="en-US" dirty="0"/>
              <a:t>开设学期：第三学期（二年级上）</a:t>
            </a:r>
            <a:endParaRPr lang="en-US" altLang="zh-CN" dirty="0"/>
          </a:p>
          <a:p>
            <a:r>
              <a:rPr lang="zh-CN" altLang="en-US" dirty="0"/>
              <a:t>学时：讲授（</a:t>
            </a:r>
            <a:r>
              <a:rPr lang="en-US" altLang="zh-CN" dirty="0">
                <a:sym typeface="+mn-ea"/>
              </a:rPr>
              <a:t>72</a:t>
            </a:r>
            <a:r>
              <a:rPr lang="zh-CN" altLang="en-US" dirty="0">
                <a:sym typeface="+mn-ea"/>
              </a:rPr>
              <a:t>学时）</a:t>
            </a:r>
            <a:r>
              <a:rPr lang="en-US" altLang="zh-CN" dirty="0"/>
              <a:t>+</a:t>
            </a:r>
            <a:r>
              <a:rPr lang="zh-CN" altLang="en-US" dirty="0"/>
              <a:t>实践（</a:t>
            </a:r>
            <a:r>
              <a:rPr lang="en-US" altLang="zh-CN" dirty="0"/>
              <a:t>72</a:t>
            </a:r>
            <a:r>
              <a:rPr lang="zh-CN" altLang="en-US" dirty="0"/>
              <a:t>学时）</a:t>
            </a:r>
          </a:p>
          <a:p>
            <a:r>
              <a:rPr lang="zh-CN" altLang="en-US" dirty="0"/>
              <a:t>教材</a:t>
            </a:r>
            <a:r>
              <a:rPr lang="zh-CN" altLang="en-US" dirty="0" smtClean="0"/>
              <a:t>：</a:t>
            </a:r>
            <a:endParaRPr lang="en-US" altLang="zh-CN" dirty="0" smtClean="0"/>
          </a:p>
          <a:p>
            <a:pPr lvl="1"/>
            <a:r>
              <a:rPr lang="zh-CN" altLang="en-US" dirty="0" smtClean="0"/>
              <a:t>数据结构与程序设计</a:t>
            </a:r>
            <a:r>
              <a:rPr lang="en-US" altLang="zh-CN" dirty="0" smtClean="0"/>
              <a:t>——C++</a:t>
            </a:r>
            <a:r>
              <a:rPr lang="zh-CN" altLang="en-US" dirty="0" smtClean="0"/>
              <a:t>语言描述（</a:t>
            </a:r>
            <a:r>
              <a:rPr lang="zh-CN" altLang="en-US" dirty="0"/>
              <a:t>双语教学</a:t>
            </a:r>
            <a:r>
              <a:rPr lang="zh-CN" altLang="en-US" dirty="0" smtClean="0"/>
              <a:t>）</a:t>
            </a:r>
            <a:endParaRPr lang="en-US" altLang="zh-CN" dirty="0" smtClean="0"/>
          </a:p>
          <a:p>
            <a:pPr lvl="1"/>
            <a:r>
              <a:rPr lang="zh-CN" altLang="en-US" dirty="0" smtClean="0"/>
              <a:t>数据结构</a:t>
            </a:r>
            <a:r>
              <a:rPr lang="en-US" altLang="zh-CN" dirty="0" smtClean="0"/>
              <a:t>——</a:t>
            </a:r>
            <a:r>
              <a:rPr lang="zh-CN" altLang="en-US" dirty="0" smtClean="0"/>
              <a:t>从概念到</a:t>
            </a:r>
            <a:r>
              <a:rPr lang="en-US" altLang="zh-CN" dirty="0" smtClean="0"/>
              <a:t>C++</a:t>
            </a:r>
            <a:r>
              <a:rPr lang="zh-CN" altLang="en-US" dirty="0" smtClean="0"/>
              <a:t>实现</a:t>
            </a:r>
            <a:endParaRPr lang="zh-CN" altLang="en-US" dirty="0"/>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a:xfrm>
            <a:off x="7477125" y="6381750"/>
            <a:ext cx="4714875" cy="476250"/>
          </a:xfrm>
        </p:spPr>
        <p:txBody>
          <a:bodyPr/>
          <a:lstStyle/>
          <a:p>
            <a:pPr fontAlgn="base">
              <a:spcBef>
                <a:spcPct val="0"/>
              </a:spcBef>
              <a:spcAft>
                <a:spcPct val="0"/>
              </a:spcAft>
              <a:defRPr/>
            </a:pPr>
            <a:r>
              <a:rPr lang="zh-CN" altLang="en-US" smtClean="0">
                <a:solidFill>
                  <a:srgbClr val="000000"/>
                </a:solidFill>
              </a:rPr>
              <a:t>计算机科学与技术学院</a:t>
            </a:r>
            <a:endParaRPr lang="en-US" altLang="zh-CN" smtClean="0">
              <a:solidFill>
                <a:srgbClr val="000000"/>
              </a:solidFill>
            </a:endParaRPr>
          </a:p>
          <a:p>
            <a:pPr fontAlgn="base">
              <a:spcBef>
                <a:spcPct val="0"/>
              </a:spcBef>
              <a:spcAft>
                <a:spcPct val="0"/>
              </a:spcAft>
              <a:defRPr/>
            </a:pPr>
            <a:r>
              <a:rPr lang="zh-CN" altLang="en-US" smtClean="0">
                <a:solidFill>
                  <a:srgbClr val="000000"/>
                </a:solidFill>
              </a:rPr>
              <a:t>苏州大学</a:t>
            </a:r>
            <a:endParaRPr lang="en-US" altLang="zh-CN" dirty="0" smtClean="0">
              <a:solidFill>
                <a:srgbClr val="000000"/>
              </a:solidFill>
            </a:endParaRPr>
          </a:p>
        </p:txBody>
      </p:sp>
      <p:pic>
        <p:nvPicPr>
          <p:cNvPr id="7" name="图片 6" descr="tmp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264" y="801141"/>
            <a:ext cx="1944216" cy="2349930"/>
          </a:xfrm>
          <a:prstGeom prst="rect">
            <a:avLst/>
          </a:prstGeom>
        </p:spPr>
      </p:pic>
      <p:pic>
        <p:nvPicPr>
          <p:cNvPr id="2" name="图片 1"/>
          <p:cNvPicPr>
            <a:picLocks noChangeAspect="1"/>
          </p:cNvPicPr>
          <p:nvPr/>
        </p:nvPicPr>
        <p:blipFill>
          <a:blip r:embed="rId3"/>
          <a:stretch>
            <a:fillRect/>
          </a:stretch>
        </p:blipFill>
        <p:spPr>
          <a:xfrm>
            <a:off x="8880638" y="3573016"/>
            <a:ext cx="1895882" cy="262211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a:t>
            </a:r>
            <a:r>
              <a:rPr lang="zh-CN" altLang="en-US" dirty="0" smtClean="0"/>
              <a:t>目标</a:t>
            </a:r>
            <a:endParaRPr lang="zh-CN" altLang="en-US" dirty="0"/>
          </a:p>
        </p:txBody>
      </p:sp>
      <p:sp>
        <p:nvSpPr>
          <p:cNvPr id="3" name="内容占位符 2"/>
          <p:cNvSpPr>
            <a:spLocks noGrp="1"/>
          </p:cNvSpPr>
          <p:nvPr>
            <p:ph idx="1"/>
          </p:nvPr>
        </p:nvSpPr>
        <p:spPr>
          <a:xfrm>
            <a:off x="2332990" y="3812540"/>
            <a:ext cx="9107170" cy="2232025"/>
          </a:xfrm>
        </p:spPr>
        <p:txBody>
          <a:bodyPr/>
          <a:lstStyle/>
          <a:p>
            <a:r>
              <a:rPr lang="zh-CN" altLang="en-US" sz="2000" dirty="0">
                <a:solidFill>
                  <a:srgbClr val="FF0000"/>
                </a:solidFill>
              </a:rPr>
              <a:t>掌握</a:t>
            </a:r>
            <a:r>
              <a:rPr lang="zh-CN" altLang="en-US" sz="2000" dirty="0"/>
              <a:t>数据结构的基本概念、基本原理和基本方法；</a:t>
            </a:r>
            <a:endParaRPr lang="en-US" altLang="zh-CN" sz="2000" dirty="0"/>
          </a:p>
          <a:p>
            <a:r>
              <a:rPr lang="zh-CN" altLang="en-US" sz="2000" dirty="0">
                <a:solidFill>
                  <a:srgbClr val="FF0000"/>
                </a:solidFill>
              </a:rPr>
              <a:t>掌握</a:t>
            </a:r>
            <a:r>
              <a:rPr lang="zh-CN" altLang="en-US" sz="2000" dirty="0"/>
              <a:t>数据的逻辑结构、存储结构及基本操作的实现；</a:t>
            </a:r>
            <a:endParaRPr lang="en-US" altLang="zh-CN" sz="2000" dirty="0"/>
          </a:p>
          <a:p>
            <a:r>
              <a:rPr lang="zh-CN" altLang="en-US" sz="2000" dirty="0">
                <a:solidFill>
                  <a:srgbClr val="FF0000"/>
                </a:solidFill>
              </a:rPr>
              <a:t>能够</a:t>
            </a:r>
            <a:r>
              <a:rPr lang="zh-CN" altLang="en-US" sz="2000" dirty="0"/>
              <a:t>对算法进行基本的时间复杂度和空间复杂度的分析；</a:t>
            </a:r>
            <a:endParaRPr lang="en-US" altLang="zh-CN" sz="2000" dirty="0"/>
          </a:p>
          <a:p>
            <a:r>
              <a:rPr lang="zh-CN" altLang="en-US" sz="2000" dirty="0">
                <a:solidFill>
                  <a:srgbClr val="FF0000"/>
                </a:solidFill>
              </a:rPr>
              <a:t>能够</a:t>
            </a:r>
            <a:r>
              <a:rPr lang="zh-CN" altLang="en-US" sz="2000" dirty="0"/>
              <a:t>运用数据结构的基本原理和方法进行问题的分析与求解，具备设计与实现算法的能力。</a:t>
            </a:r>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a:xfrm>
            <a:off x="7477125" y="6381750"/>
            <a:ext cx="4714875" cy="476250"/>
          </a:xfrm>
        </p:spPr>
        <p:txBody>
          <a:body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graphicFrame>
        <p:nvGraphicFramePr>
          <p:cNvPr id="9" name="对象 8"/>
          <p:cNvGraphicFramePr/>
          <p:nvPr/>
        </p:nvGraphicFramePr>
        <p:xfrm>
          <a:off x="722630" y="1631950"/>
          <a:ext cx="8881110" cy="1917700"/>
        </p:xfrm>
        <a:graphic>
          <a:graphicData uri="http://schemas.openxmlformats.org/presentationml/2006/ole">
            <mc:AlternateContent xmlns:mc="http://schemas.openxmlformats.org/markup-compatibility/2006">
              <mc:Choice xmlns:v="urn:schemas-microsoft-com:vml" Requires="v">
                <p:oleObj spid="_x0000_s2079" r:id="rId3" imgW="8432800" imgH="1701800" progId="Visio.Drawing.15">
                  <p:embed/>
                </p:oleObj>
              </mc:Choice>
              <mc:Fallback>
                <p:oleObj r:id="rId3" imgW="8432800" imgH="1701800" progId="Visio.Drawing.15">
                  <p:embed/>
                  <p:pic>
                    <p:nvPicPr>
                      <p:cNvPr id="0" name="图片 9"/>
                      <p:cNvPicPr/>
                      <p:nvPr/>
                    </p:nvPicPr>
                    <p:blipFill>
                      <a:blip r:embed="rId4"/>
                      <a:stretch>
                        <a:fillRect/>
                      </a:stretch>
                    </p:blipFill>
                    <p:spPr>
                      <a:xfrm>
                        <a:off x="722630" y="1631950"/>
                        <a:ext cx="8881110" cy="1917700"/>
                      </a:xfrm>
                      <a:prstGeom prst="rect">
                        <a:avLst/>
                      </a:prstGeom>
                      <a:solidFill>
                        <a:schemeClr val="bg1"/>
                      </a:solid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9">
        <p:blinds/>
      </p:transition>
    </mc:Choice>
    <mc:Fallback xmlns="">
      <p:transition>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a:xfrm>
            <a:off x="7477125" y="6409055"/>
            <a:ext cx="4714875" cy="476250"/>
          </a:xfrm>
        </p:spPr>
        <p:txBody>
          <a:bodyPr/>
          <a:lstStyle/>
          <a:p>
            <a:pPr fontAlgn="base">
              <a:spcBef>
                <a:spcPct val="0"/>
              </a:spcBef>
              <a:spcAft>
                <a:spcPct val="0"/>
              </a:spcAft>
              <a:defRPr/>
            </a:pPr>
            <a:r>
              <a:rPr lang="zh-CN" altLang="en-US" dirty="0" smtClean="0">
                <a:solidFill>
                  <a:srgbClr val="000000"/>
                </a:solidFill>
              </a:rPr>
              <a:t>计算机科学与技术学院</a:t>
            </a:r>
            <a:endParaRPr lang="en-US" altLang="zh-CN" dirty="0" smtClean="0">
              <a:solidFill>
                <a:srgbClr val="000000"/>
              </a:solidFill>
            </a:endParaRP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graphicFrame>
        <p:nvGraphicFramePr>
          <p:cNvPr id="11" name="对象 10"/>
          <p:cNvGraphicFramePr/>
          <p:nvPr/>
        </p:nvGraphicFramePr>
        <p:xfrm>
          <a:off x="497840" y="1508125"/>
          <a:ext cx="11374755" cy="4813935"/>
        </p:xfrm>
        <a:graphic>
          <a:graphicData uri="http://schemas.openxmlformats.org/presentationml/2006/ole">
            <mc:AlternateContent xmlns:mc="http://schemas.openxmlformats.org/markup-compatibility/2006">
              <mc:Choice xmlns:v="urn:schemas-microsoft-com:vml" Requires="v">
                <p:oleObj spid="_x0000_s3103" r:id="rId3" imgW="15709900" imgH="6870700" progId="Visio.Drawing.15">
                  <p:embed/>
                </p:oleObj>
              </mc:Choice>
              <mc:Fallback>
                <p:oleObj r:id="rId3" imgW="15709900" imgH="6870700" progId="Visio.Drawing.15">
                  <p:embed/>
                  <p:pic>
                    <p:nvPicPr>
                      <p:cNvPr id="0" name="图片 11"/>
                      <p:cNvPicPr/>
                      <p:nvPr/>
                    </p:nvPicPr>
                    <p:blipFill>
                      <a:blip r:embed="rId4"/>
                      <a:stretch>
                        <a:fillRect/>
                      </a:stretch>
                    </p:blipFill>
                    <p:spPr>
                      <a:xfrm>
                        <a:off x="497840" y="1508125"/>
                        <a:ext cx="11374755" cy="4813935"/>
                      </a:xfrm>
                      <a:prstGeom prst="rect">
                        <a:avLst/>
                      </a:prstGeom>
                      <a:solidFill>
                        <a:schemeClr val="bg1"/>
                      </a:solid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数据结构</a:t>
            </a:r>
            <a:r>
              <a:rPr lang="en-US" altLang="zh-CN" dirty="0" smtClean="0"/>
              <a:t>》</a:t>
            </a:r>
            <a:r>
              <a:rPr lang="zh-CN" altLang="en-US" dirty="0" smtClean="0"/>
              <a:t>课程具体教学目标</a:t>
            </a:r>
            <a:endParaRPr lang="zh-CN" altLang="en-US" dirty="0"/>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p:txBody>
          <a:bodyPr/>
          <a:lstStyle/>
          <a:p>
            <a:pPr fontAlgn="base">
              <a:spcBef>
                <a:spcPct val="0"/>
              </a:spcBef>
              <a:spcAft>
                <a:spcPct val="0"/>
              </a:spcAft>
              <a:defRPr/>
            </a:pPr>
            <a:r>
              <a:rPr lang="zh-CN" altLang="en-US" smtClean="0">
                <a:solidFill>
                  <a:srgbClr val="000000"/>
                </a:solidFill>
              </a:rPr>
              <a:t>计算机科学与技术学院</a:t>
            </a:r>
            <a:endParaRPr lang="en-US" altLang="zh-CN" smtClean="0">
              <a:solidFill>
                <a:srgbClr val="000000"/>
              </a:solidFill>
            </a:endParaRPr>
          </a:p>
          <a:p>
            <a:pPr fontAlgn="base">
              <a:spcBef>
                <a:spcPct val="0"/>
              </a:spcBef>
              <a:spcAft>
                <a:spcPct val="0"/>
              </a:spcAft>
              <a:defRPr/>
            </a:pPr>
            <a:r>
              <a:rPr lang="zh-CN" altLang="en-US" smtClean="0">
                <a:solidFill>
                  <a:srgbClr val="000000"/>
                </a:solidFill>
              </a:rPr>
              <a:t>苏州大学</a:t>
            </a:r>
            <a:endParaRPr lang="en-US" altLang="zh-CN" dirty="0" smtClean="0">
              <a:solidFill>
                <a:srgbClr val="000000"/>
              </a:solidFill>
            </a:endParaRPr>
          </a:p>
        </p:txBody>
      </p:sp>
      <p:sp>
        <p:nvSpPr>
          <p:cNvPr id="8" name="内容占位符 2"/>
          <p:cNvSpPr>
            <a:spLocks noGrp="1"/>
          </p:cNvSpPr>
          <p:nvPr>
            <p:ph idx="1"/>
          </p:nvPr>
        </p:nvSpPr>
        <p:spPr>
          <a:xfrm>
            <a:off x="47328" y="1844824"/>
            <a:ext cx="11377264" cy="3528392"/>
          </a:xfrm>
        </p:spPr>
        <p:txBody>
          <a:bodyPr/>
          <a:lstStyle/>
          <a:p>
            <a:pPr indent="266700" algn="just">
              <a:spcAft>
                <a:spcPts val="0"/>
              </a:spcAft>
            </a:pPr>
            <a:r>
              <a:rPr lang="zh-CN" altLang="zh-CN" sz="1600" kern="100" dirty="0"/>
              <a:t>目标</a:t>
            </a:r>
            <a:r>
              <a:rPr lang="en-US" altLang="zh-CN" sz="1600" kern="100" dirty="0"/>
              <a:t>1</a:t>
            </a:r>
            <a:r>
              <a:rPr lang="zh-CN" altLang="zh-CN" sz="1600" kern="100" dirty="0"/>
              <a:t>：使学生掌握线性表、栈、队列、树、二叉树、图等常见的数据结构的基本概念、特点和存储表示；</a:t>
            </a:r>
          </a:p>
          <a:p>
            <a:pPr indent="266700" algn="just">
              <a:spcAft>
                <a:spcPts val="0"/>
              </a:spcAft>
            </a:pPr>
            <a:r>
              <a:rPr lang="zh-CN" altLang="zh-CN" sz="1600" kern="100" dirty="0"/>
              <a:t>目标</a:t>
            </a:r>
            <a:r>
              <a:rPr lang="en-US" altLang="zh-CN" sz="1600" kern="100" dirty="0"/>
              <a:t>2</a:t>
            </a:r>
            <a:r>
              <a:rPr lang="zh-CN" altLang="zh-CN" sz="1600" kern="100" dirty="0"/>
              <a:t>：根据已学的各种不同数据结构的概念和特点，进行存储结构设计和</a:t>
            </a:r>
            <a:r>
              <a:rPr lang="en-US" altLang="zh-CN" sz="1600" kern="100" dirty="0"/>
              <a:t>C++</a:t>
            </a:r>
            <a:r>
              <a:rPr lang="zh-CN" altLang="zh-CN" sz="1600" kern="100" dirty="0"/>
              <a:t>语言实现，并完成其基本操作的算法及程序实现。包括各种基础数据结构的算法实现，对一些实际应用设计解决方案，如哈夫曼编码设计、最短路径算法设计、拓扑排序算法设计、不同的查找、排序等操作的算法设计与实现</a:t>
            </a:r>
            <a:r>
              <a:rPr lang="zh-CN" altLang="zh-CN" sz="1600" kern="100" dirty="0" smtClean="0"/>
              <a:t>。</a:t>
            </a:r>
            <a:endParaRPr lang="en-US" altLang="zh-CN" sz="1600" kern="100" dirty="0" smtClean="0"/>
          </a:p>
          <a:p>
            <a:pPr indent="266700" algn="just">
              <a:spcAft>
                <a:spcPts val="0"/>
              </a:spcAft>
            </a:pPr>
            <a:r>
              <a:rPr lang="zh-CN" altLang="zh-CN" sz="1600" kern="100" dirty="0"/>
              <a:t>目标</a:t>
            </a:r>
            <a:r>
              <a:rPr lang="en-US" altLang="zh-CN" sz="1600" kern="100" dirty="0"/>
              <a:t>3</a:t>
            </a:r>
            <a:r>
              <a:rPr lang="zh-CN" altLang="zh-CN" sz="1600" kern="100" dirty="0" smtClean="0"/>
              <a:t>：学会</a:t>
            </a:r>
            <a:r>
              <a:rPr lang="zh-CN" altLang="zh-CN" sz="1600" kern="100" dirty="0"/>
              <a:t>对算法进行性能分析，用时间复杂度和空间复杂度等指标，分析比较各个算法的性能；进而设计出更高效的算法。</a:t>
            </a:r>
          </a:p>
          <a:p>
            <a:pPr indent="266700" algn="just">
              <a:spcAft>
                <a:spcPts val="0"/>
              </a:spcAft>
            </a:pPr>
            <a:r>
              <a:rPr lang="zh-CN" altLang="zh-CN" sz="1600" kern="100" dirty="0"/>
              <a:t>目标</a:t>
            </a:r>
            <a:r>
              <a:rPr lang="en-US" altLang="zh-CN" sz="1600" kern="100" dirty="0"/>
              <a:t>4</a:t>
            </a:r>
            <a:r>
              <a:rPr lang="zh-CN" altLang="zh-CN" sz="1600" kern="100" dirty="0"/>
              <a:t>：通过对各数据结构及存储实现的学习和分析，对不同逻辑结构、不同存储结构、不同的时间复杂度，不同的查找算法，不同的冲突解决方案，不同的排序算法之间的区别和适用场合进行比较，得出如何合理选择的结论。</a:t>
            </a:r>
          </a:p>
          <a:p>
            <a:pPr indent="266700" algn="just">
              <a:spcAft>
                <a:spcPts val="0"/>
              </a:spcAft>
            </a:pPr>
            <a:r>
              <a:rPr lang="zh-CN" altLang="zh-CN" sz="1600" kern="100" dirty="0"/>
              <a:t>目标</a:t>
            </a:r>
            <a:r>
              <a:rPr lang="en-US" altLang="zh-CN" sz="1600" kern="100" dirty="0"/>
              <a:t>5</a:t>
            </a:r>
            <a:r>
              <a:rPr lang="zh-CN" altLang="zh-CN" sz="1600" kern="100" dirty="0" smtClean="0"/>
              <a:t>：能</a:t>
            </a:r>
            <a:r>
              <a:rPr lang="zh-CN" altLang="zh-CN" sz="1600" kern="100" dirty="0"/>
              <a:t>以自然语言、流程图和伪语言算法等形式给出操作算法，发表自己观点，进行双语沟通和交流。</a:t>
            </a:r>
          </a:p>
          <a:p>
            <a:pPr indent="266700" algn="just">
              <a:spcAft>
                <a:spcPts val="0"/>
              </a:spcAft>
            </a:pPr>
            <a:r>
              <a:rPr lang="zh-CN" altLang="zh-CN" sz="1600" kern="100" dirty="0"/>
              <a:t>目标</a:t>
            </a:r>
            <a:r>
              <a:rPr lang="en-US" altLang="zh-CN" sz="1600" kern="100" dirty="0"/>
              <a:t>6</a:t>
            </a:r>
            <a:r>
              <a:rPr lang="zh-CN" altLang="zh-CN" sz="1600" kern="100" dirty="0"/>
              <a:t>：能够看懂数据结构领域的学术资料，撰写实验报告，并能清晰汇报所做工作。</a:t>
            </a:r>
          </a:p>
          <a:p>
            <a:pPr indent="0" algn="just">
              <a:spcAft>
                <a:spcPts val="0"/>
              </a:spcAft>
              <a:buNone/>
            </a:pPr>
            <a:endParaRPr lang="zh-CN" altLang="zh-CN" sz="1600" kern="100" dirty="0"/>
          </a:p>
        </p:txBody>
      </p:sp>
    </p:spTree>
    <p:extLst>
      <p:ext uri="{BB962C8B-B14F-4D97-AF65-F5344CB8AC3E}">
        <p14:creationId xmlns:p14="http://schemas.microsoft.com/office/powerpoint/2010/main" val="74665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数据结构</a:t>
            </a:r>
            <a:r>
              <a:rPr lang="en-US" altLang="zh-CN" dirty="0" smtClean="0"/>
              <a:t>》</a:t>
            </a:r>
            <a:r>
              <a:rPr lang="zh-CN" altLang="en-US" dirty="0" smtClean="0"/>
              <a:t>课程目标与毕业要求的关系</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30270995"/>
              </p:ext>
            </p:extLst>
          </p:nvPr>
        </p:nvGraphicFramePr>
        <p:xfrm>
          <a:off x="1199456" y="1520606"/>
          <a:ext cx="9937105" cy="4565666"/>
        </p:xfrm>
        <a:graphic>
          <a:graphicData uri="http://schemas.openxmlformats.org/drawingml/2006/table">
            <a:tbl>
              <a:tblPr firstRow="1" firstCol="1" bandRow="1">
                <a:tableStyleId>{5C22544A-7EE6-4342-B048-85BDC9FD1C3A}</a:tableStyleId>
              </a:tblPr>
              <a:tblGrid>
                <a:gridCol w="3024336">
                  <a:extLst>
                    <a:ext uri="{9D8B030D-6E8A-4147-A177-3AD203B41FA5}">
                      <a16:colId xmlns:a16="http://schemas.microsoft.com/office/drawing/2014/main" val="1871341124"/>
                    </a:ext>
                  </a:extLst>
                </a:gridCol>
                <a:gridCol w="5961169">
                  <a:extLst>
                    <a:ext uri="{9D8B030D-6E8A-4147-A177-3AD203B41FA5}">
                      <a16:colId xmlns:a16="http://schemas.microsoft.com/office/drawing/2014/main" val="1154319726"/>
                    </a:ext>
                  </a:extLst>
                </a:gridCol>
                <a:gridCol w="951600">
                  <a:extLst>
                    <a:ext uri="{9D8B030D-6E8A-4147-A177-3AD203B41FA5}">
                      <a16:colId xmlns:a16="http://schemas.microsoft.com/office/drawing/2014/main" val="2611346613"/>
                    </a:ext>
                  </a:extLst>
                </a:gridCol>
              </a:tblGrid>
              <a:tr h="416914">
                <a:tc>
                  <a:txBody>
                    <a:bodyPr/>
                    <a:lstStyle/>
                    <a:p>
                      <a:pPr algn="ctr">
                        <a:spcAft>
                          <a:spcPts val="0"/>
                        </a:spcAft>
                      </a:pPr>
                      <a:r>
                        <a:rPr lang="zh-CN" sz="1400" kern="100" dirty="0">
                          <a:solidFill>
                            <a:schemeClr val="tx1"/>
                          </a:solidFill>
                          <a:effectLst/>
                        </a:rPr>
                        <a:t>毕业要求</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ctr">
                        <a:spcAft>
                          <a:spcPts val="0"/>
                        </a:spcAft>
                      </a:pPr>
                      <a:r>
                        <a:rPr lang="zh-CN" sz="1400" kern="100">
                          <a:solidFill>
                            <a:schemeClr val="tx1"/>
                          </a:solidFill>
                          <a:effectLst/>
                        </a:rPr>
                        <a:t>指标点</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ctr">
                        <a:spcAft>
                          <a:spcPts val="0"/>
                        </a:spcAft>
                      </a:pPr>
                      <a:r>
                        <a:rPr lang="zh-CN" sz="1400" kern="100" dirty="0" smtClean="0">
                          <a:solidFill>
                            <a:schemeClr val="tx1"/>
                          </a:solidFill>
                          <a:effectLst/>
                        </a:rPr>
                        <a:t>教学</a:t>
                      </a:r>
                      <a:r>
                        <a:rPr lang="zh-CN" sz="1400" kern="100" dirty="0">
                          <a:solidFill>
                            <a:schemeClr val="tx1"/>
                          </a:solidFill>
                          <a:effectLst/>
                        </a:rPr>
                        <a:t>目标</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extLst>
                  <a:ext uri="{0D108BD9-81ED-4DB2-BD59-A6C34878D82A}">
                    <a16:rowId xmlns:a16="http://schemas.microsoft.com/office/drawing/2014/main" val="3697741931"/>
                  </a:ext>
                </a:extLst>
              </a:tr>
              <a:tr h="552508">
                <a:tc rowSpan="4">
                  <a:txBody>
                    <a:bodyPr/>
                    <a:lstStyle/>
                    <a:p>
                      <a:pPr algn="just">
                        <a:spcAft>
                          <a:spcPts val="0"/>
                        </a:spcAft>
                      </a:pPr>
                      <a:r>
                        <a:rPr lang="en-US" sz="1400" kern="100" dirty="0">
                          <a:solidFill>
                            <a:schemeClr val="tx1"/>
                          </a:solidFill>
                          <a:effectLst/>
                        </a:rPr>
                        <a:t>2. </a:t>
                      </a:r>
                      <a:r>
                        <a:rPr lang="zh-CN" sz="1400" kern="100" dirty="0">
                          <a:solidFill>
                            <a:schemeClr val="tx1"/>
                          </a:solidFill>
                          <a:effectLst/>
                        </a:rPr>
                        <a:t>问题分析：能够应用数学、自然科学和工程科学的基本原理，进行抽象分析与识别、建模表达、并通过文献研究和</a:t>
                      </a:r>
                      <a:r>
                        <a:rPr lang="en-US" sz="1400" kern="100" dirty="0">
                          <a:solidFill>
                            <a:schemeClr val="tx1"/>
                          </a:solidFill>
                          <a:effectLst/>
                        </a:rPr>
                        <a:t>“</a:t>
                      </a:r>
                      <a:r>
                        <a:rPr lang="zh-CN" sz="1400" kern="100" dirty="0">
                          <a:solidFill>
                            <a:schemeClr val="tx1"/>
                          </a:solidFill>
                          <a:effectLst/>
                        </a:rPr>
                        <a:t>定性</a:t>
                      </a:r>
                      <a:r>
                        <a:rPr lang="en-US" sz="1400" kern="100" dirty="0">
                          <a:solidFill>
                            <a:schemeClr val="tx1"/>
                          </a:solidFill>
                          <a:effectLst/>
                        </a:rPr>
                        <a:t>+</a:t>
                      </a:r>
                      <a:r>
                        <a:rPr lang="zh-CN" sz="1400" kern="100" dirty="0">
                          <a:solidFill>
                            <a:schemeClr val="tx1"/>
                          </a:solidFill>
                          <a:effectLst/>
                        </a:rPr>
                        <a:t>定量</a:t>
                      </a:r>
                      <a:r>
                        <a:rPr lang="en-US" sz="1400" kern="100" dirty="0">
                          <a:solidFill>
                            <a:schemeClr val="tx1"/>
                          </a:solidFill>
                          <a:effectLst/>
                        </a:rPr>
                        <a:t>”</a:t>
                      </a:r>
                      <a:r>
                        <a:rPr lang="zh-CN" sz="1400" kern="100" dirty="0">
                          <a:solidFill>
                            <a:schemeClr val="tx1"/>
                          </a:solidFill>
                          <a:effectLst/>
                        </a:rPr>
                        <a:t>方法分析计算机领域复杂工程问题，以获得有效结论。</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just">
                        <a:spcAft>
                          <a:spcPts val="0"/>
                        </a:spcAft>
                      </a:pPr>
                      <a:r>
                        <a:rPr lang="en-US" sz="1400" kern="100">
                          <a:solidFill>
                            <a:schemeClr val="tx1"/>
                          </a:solidFill>
                          <a:effectLst/>
                        </a:rPr>
                        <a:t>2-1 </a:t>
                      </a:r>
                      <a:r>
                        <a:rPr lang="zh-CN" sz="1400" kern="100">
                          <a:solidFill>
                            <a:schemeClr val="tx1"/>
                          </a:solidFill>
                          <a:effectLst/>
                        </a:rPr>
                        <a:t>抽象分析计算机领域的系统或过程中的影响因素，识别和判断该问题的关键环节和参数</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just">
                        <a:spcAft>
                          <a:spcPts val="0"/>
                        </a:spcAft>
                      </a:pPr>
                      <a:r>
                        <a:rPr lang="zh-CN" sz="1400" kern="100">
                          <a:solidFill>
                            <a:schemeClr val="tx1"/>
                          </a:solidFill>
                          <a:effectLst/>
                        </a:rPr>
                        <a:t>目标</a:t>
                      </a:r>
                      <a:r>
                        <a:rPr lang="en-US" sz="1400" kern="100">
                          <a:solidFill>
                            <a:schemeClr val="tx1"/>
                          </a:solidFill>
                          <a:effectLst/>
                        </a:rPr>
                        <a:t>1</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extLst>
                  <a:ext uri="{0D108BD9-81ED-4DB2-BD59-A6C34878D82A}">
                    <a16:rowId xmlns:a16="http://schemas.microsoft.com/office/drawing/2014/main" val="3557488817"/>
                  </a:ext>
                </a:extLst>
              </a:tr>
              <a:tr h="416914">
                <a:tc vMerge="1">
                  <a:txBody>
                    <a:bodyPr/>
                    <a:lstStyle/>
                    <a:p>
                      <a:endParaRPr lang="zh-CN" altLang="en-US"/>
                    </a:p>
                  </a:txBody>
                  <a:tcPr/>
                </a:tc>
                <a:tc>
                  <a:txBody>
                    <a:bodyPr/>
                    <a:lstStyle/>
                    <a:p>
                      <a:pPr algn="just">
                        <a:spcAft>
                          <a:spcPts val="0"/>
                        </a:spcAft>
                      </a:pPr>
                      <a:r>
                        <a:rPr lang="en-US" sz="1400" kern="100">
                          <a:solidFill>
                            <a:schemeClr val="tx1"/>
                          </a:solidFill>
                          <a:effectLst/>
                        </a:rPr>
                        <a:t>2-2 </a:t>
                      </a:r>
                      <a:r>
                        <a:rPr lang="zh-CN" sz="1400" kern="100">
                          <a:solidFill>
                            <a:schemeClr val="tx1"/>
                          </a:solidFill>
                          <a:effectLst/>
                        </a:rPr>
                        <a:t>选择或建立一种计算或软件模型抽象表达计算机领域复杂工程问题的解决方案</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just">
                        <a:spcAft>
                          <a:spcPts val="0"/>
                        </a:spcAft>
                      </a:pPr>
                      <a:r>
                        <a:rPr lang="zh-CN" sz="1400" kern="100">
                          <a:solidFill>
                            <a:schemeClr val="tx1"/>
                          </a:solidFill>
                          <a:effectLst/>
                        </a:rPr>
                        <a:t>目标</a:t>
                      </a:r>
                      <a:r>
                        <a:rPr lang="en-US" sz="1400" kern="100">
                          <a:solidFill>
                            <a:schemeClr val="tx1"/>
                          </a:solidFill>
                          <a:effectLst/>
                        </a:rPr>
                        <a:t>2</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extLst>
                  <a:ext uri="{0D108BD9-81ED-4DB2-BD59-A6C34878D82A}">
                    <a16:rowId xmlns:a16="http://schemas.microsoft.com/office/drawing/2014/main" val="2815936174"/>
                  </a:ext>
                </a:extLst>
              </a:tr>
              <a:tr h="416914">
                <a:tc vMerge="1">
                  <a:txBody>
                    <a:bodyPr/>
                    <a:lstStyle/>
                    <a:p>
                      <a:endParaRPr lang="zh-CN" altLang="en-US"/>
                    </a:p>
                  </a:txBody>
                  <a:tcPr/>
                </a:tc>
                <a:tc>
                  <a:txBody>
                    <a:bodyPr/>
                    <a:lstStyle/>
                    <a:p>
                      <a:pPr algn="just">
                        <a:spcAft>
                          <a:spcPts val="0"/>
                        </a:spcAft>
                      </a:pPr>
                      <a:r>
                        <a:rPr lang="en-US" sz="1400" kern="100">
                          <a:solidFill>
                            <a:schemeClr val="tx1"/>
                          </a:solidFill>
                          <a:effectLst/>
                        </a:rPr>
                        <a:t>2-3</a:t>
                      </a:r>
                      <a:r>
                        <a:rPr lang="zh-CN" sz="1400" kern="100">
                          <a:solidFill>
                            <a:schemeClr val="tx1"/>
                          </a:solidFill>
                          <a:effectLst/>
                        </a:rPr>
                        <a:t>推理求解已选择或建立的解决方案，给出具体指标，验证解决方案的合理性</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just">
                        <a:spcAft>
                          <a:spcPts val="0"/>
                        </a:spcAft>
                      </a:pPr>
                      <a:r>
                        <a:rPr lang="zh-CN" sz="1400" kern="100">
                          <a:solidFill>
                            <a:schemeClr val="tx1"/>
                          </a:solidFill>
                          <a:effectLst/>
                        </a:rPr>
                        <a:t>目标</a:t>
                      </a:r>
                      <a:r>
                        <a:rPr lang="en-US" sz="1400" kern="100">
                          <a:solidFill>
                            <a:schemeClr val="tx1"/>
                          </a:solidFill>
                          <a:effectLst/>
                        </a:rPr>
                        <a:t>3</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extLst>
                  <a:ext uri="{0D108BD9-81ED-4DB2-BD59-A6C34878D82A}">
                    <a16:rowId xmlns:a16="http://schemas.microsoft.com/office/drawing/2014/main" val="2124838732"/>
                  </a:ext>
                </a:extLst>
              </a:tr>
              <a:tr h="828761">
                <a:tc vMerge="1">
                  <a:txBody>
                    <a:bodyPr/>
                    <a:lstStyle/>
                    <a:p>
                      <a:endParaRPr lang="zh-CN" altLang="en-US"/>
                    </a:p>
                  </a:txBody>
                  <a:tcPr/>
                </a:tc>
                <a:tc>
                  <a:txBody>
                    <a:bodyPr/>
                    <a:lstStyle/>
                    <a:p>
                      <a:pPr algn="just">
                        <a:spcAft>
                          <a:spcPts val="0"/>
                        </a:spcAft>
                      </a:pPr>
                      <a:r>
                        <a:rPr lang="en-US" sz="1400" kern="100" dirty="0">
                          <a:solidFill>
                            <a:schemeClr val="tx1"/>
                          </a:solidFill>
                          <a:effectLst/>
                        </a:rPr>
                        <a:t>2-4</a:t>
                      </a:r>
                      <a:r>
                        <a:rPr lang="zh-CN" sz="1400" kern="100" dirty="0">
                          <a:solidFill>
                            <a:schemeClr val="tx1"/>
                          </a:solidFill>
                          <a:effectLst/>
                        </a:rPr>
                        <a:t>认识到具体复杂工程问题有多种可选方案，能进一步根据约束条件，通过文献研究和</a:t>
                      </a:r>
                      <a:r>
                        <a:rPr lang="en-US" sz="1400" kern="100" dirty="0">
                          <a:solidFill>
                            <a:schemeClr val="tx1"/>
                          </a:solidFill>
                          <a:effectLst/>
                        </a:rPr>
                        <a:t>“</a:t>
                      </a:r>
                      <a:r>
                        <a:rPr lang="zh-CN" sz="1400" kern="100" dirty="0">
                          <a:solidFill>
                            <a:schemeClr val="tx1"/>
                          </a:solidFill>
                          <a:effectLst/>
                        </a:rPr>
                        <a:t>定性</a:t>
                      </a:r>
                      <a:r>
                        <a:rPr lang="en-US" sz="1400" kern="100" dirty="0">
                          <a:solidFill>
                            <a:schemeClr val="tx1"/>
                          </a:solidFill>
                          <a:effectLst/>
                        </a:rPr>
                        <a:t>+</a:t>
                      </a:r>
                      <a:r>
                        <a:rPr lang="zh-CN" sz="1400" kern="100" dirty="0">
                          <a:solidFill>
                            <a:schemeClr val="tx1"/>
                          </a:solidFill>
                          <a:effectLst/>
                        </a:rPr>
                        <a:t>定量</a:t>
                      </a:r>
                      <a:r>
                        <a:rPr lang="en-US" sz="1400" kern="100" dirty="0">
                          <a:solidFill>
                            <a:schemeClr val="tx1"/>
                          </a:solidFill>
                          <a:effectLst/>
                        </a:rPr>
                        <a:t>”</a:t>
                      </a:r>
                      <a:r>
                        <a:rPr lang="zh-CN" sz="1400" kern="100" dirty="0">
                          <a:solidFill>
                            <a:schemeClr val="tx1"/>
                          </a:solidFill>
                          <a:effectLst/>
                        </a:rPr>
                        <a:t>等方法进行分析评价寻求可替代的解决方案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just">
                        <a:spcAft>
                          <a:spcPts val="0"/>
                        </a:spcAft>
                      </a:pPr>
                      <a:r>
                        <a:rPr lang="zh-CN" sz="1400" kern="100">
                          <a:solidFill>
                            <a:schemeClr val="tx1"/>
                          </a:solidFill>
                          <a:effectLst/>
                        </a:rPr>
                        <a:t>目标</a:t>
                      </a:r>
                      <a:r>
                        <a:rPr lang="en-US" sz="1400" kern="100">
                          <a:solidFill>
                            <a:schemeClr val="tx1"/>
                          </a:solidFill>
                          <a:effectLst/>
                        </a:rPr>
                        <a:t>4</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extLst>
                  <a:ext uri="{0D108BD9-81ED-4DB2-BD59-A6C34878D82A}">
                    <a16:rowId xmlns:a16="http://schemas.microsoft.com/office/drawing/2014/main" val="2689960602"/>
                  </a:ext>
                </a:extLst>
              </a:tr>
              <a:tr h="966888">
                <a:tc rowSpan="2">
                  <a:txBody>
                    <a:bodyPr/>
                    <a:lstStyle/>
                    <a:p>
                      <a:pPr algn="just">
                        <a:spcAft>
                          <a:spcPts val="0"/>
                        </a:spcAft>
                      </a:pPr>
                      <a:r>
                        <a:rPr lang="en-US" sz="1400" kern="100">
                          <a:solidFill>
                            <a:schemeClr val="tx1"/>
                          </a:solidFill>
                          <a:effectLst/>
                        </a:rPr>
                        <a:t>10. </a:t>
                      </a:r>
                      <a:r>
                        <a:rPr lang="zh-CN" sz="1400" kern="100">
                          <a:solidFill>
                            <a:schemeClr val="tx1"/>
                          </a:solidFill>
                          <a:effectLst/>
                        </a:rPr>
                        <a:t>沟通：能够就计算机领域复杂工程问题与业界同行及社会公众进行有效沟通和交流，包括撰写信息技术相关报告和设计方案文稿、陈述发言、清晰表达或回应指令，并具备一定的国际视野，能够在跨文化背景下进行沟通和交流。</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just">
                        <a:spcAft>
                          <a:spcPts val="0"/>
                        </a:spcAft>
                      </a:pPr>
                      <a:r>
                        <a:rPr lang="en-US" sz="1400" kern="100" dirty="0">
                          <a:solidFill>
                            <a:schemeClr val="tx1"/>
                          </a:solidFill>
                          <a:effectLst/>
                        </a:rPr>
                        <a:t>10-2</a:t>
                      </a:r>
                      <a:r>
                        <a:rPr lang="zh-CN" sz="1400" kern="100" dirty="0">
                          <a:solidFill>
                            <a:schemeClr val="tx1"/>
                          </a:solidFill>
                          <a:effectLst/>
                        </a:rPr>
                        <a:t>了解计算机领域及其行业的国际发展趋势，了解计算机专业相关的技术和行业热点，并能以口头、文稿和图表等形式就计算机专业领域问题发表自己观点，进行跨文化沟通和交流</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just">
                        <a:spcAft>
                          <a:spcPts val="0"/>
                        </a:spcAft>
                      </a:pPr>
                      <a:r>
                        <a:rPr lang="zh-CN" sz="1400" kern="100">
                          <a:solidFill>
                            <a:schemeClr val="tx1"/>
                          </a:solidFill>
                          <a:effectLst/>
                        </a:rPr>
                        <a:t>目标</a:t>
                      </a:r>
                      <a:r>
                        <a:rPr lang="en-US" sz="1400" kern="100">
                          <a:solidFill>
                            <a:schemeClr val="tx1"/>
                          </a:solidFill>
                          <a:effectLst/>
                        </a:rPr>
                        <a:t>5</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extLst>
                  <a:ext uri="{0D108BD9-81ED-4DB2-BD59-A6C34878D82A}">
                    <a16:rowId xmlns:a16="http://schemas.microsoft.com/office/drawing/2014/main" val="3094313518"/>
                  </a:ext>
                </a:extLst>
              </a:tr>
              <a:tr h="947155">
                <a:tc vMerge="1">
                  <a:txBody>
                    <a:bodyPr/>
                    <a:lstStyle/>
                    <a:p>
                      <a:endParaRPr lang="zh-CN" altLang="en-US"/>
                    </a:p>
                  </a:txBody>
                  <a:tcPr/>
                </a:tc>
                <a:tc>
                  <a:txBody>
                    <a:bodyPr/>
                    <a:lstStyle/>
                    <a:p>
                      <a:pPr algn="just">
                        <a:spcAft>
                          <a:spcPts val="0"/>
                        </a:spcAft>
                      </a:pPr>
                      <a:r>
                        <a:rPr lang="en-US" sz="1400" kern="100" dirty="0">
                          <a:solidFill>
                            <a:schemeClr val="tx1"/>
                          </a:solidFill>
                          <a:effectLst/>
                        </a:rPr>
                        <a:t>10-3 </a:t>
                      </a:r>
                      <a:r>
                        <a:rPr lang="zh-CN" sz="1400" kern="100" dirty="0">
                          <a:solidFill>
                            <a:schemeClr val="tx1"/>
                          </a:solidFill>
                          <a:effectLst/>
                        </a:rPr>
                        <a:t>能撰写报告、设计文稿、陈述发言等方式清晰表达或回应同行和社会质疑的计算机专业问题，并能与业界同行及社会公众通过进行有效沟通与交流</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tc>
                  <a:txBody>
                    <a:bodyPr/>
                    <a:lstStyle/>
                    <a:p>
                      <a:pPr algn="just">
                        <a:spcAft>
                          <a:spcPts val="0"/>
                        </a:spcAft>
                      </a:pPr>
                      <a:r>
                        <a:rPr lang="zh-CN" sz="1400" kern="100" dirty="0">
                          <a:solidFill>
                            <a:schemeClr val="tx1"/>
                          </a:solidFill>
                          <a:effectLst/>
                        </a:rPr>
                        <a:t>目标</a:t>
                      </a:r>
                      <a:r>
                        <a:rPr lang="en-US" sz="1400" kern="100" dirty="0">
                          <a:solidFill>
                            <a:schemeClr val="tx1"/>
                          </a:solidFill>
                          <a:effectLst/>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90" marR="60590" marT="0" marB="0" anchor="ctr"/>
                </a:tc>
                <a:extLst>
                  <a:ext uri="{0D108BD9-81ED-4DB2-BD59-A6C34878D82A}">
                    <a16:rowId xmlns:a16="http://schemas.microsoft.com/office/drawing/2014/main" val="2747171686"/>
                  </a:ext>
                </a:extLst>
              </a:tr>
            </a:tbl>
          </a:graphicData>
        </a:graphic>
      </p:graphicFrame>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p:txBody>
          <a:bodyPr/>
          <a:lstStyle/>
          <a:p>
            <a:pPr fontAlgn="base">
              <a:spcBef>
                <a:spcPct val="0"/>
              </a:spcBef>
              <a:spcAft>
                <a:spcPct val="0"/>
              </a:spcAft>
              <a:defRPr/>
            </a:pPr>
            <a:r>
              <a:rPr lang="zh-CN" altLang="en-US" smtClean="0">
                <a:solidFill>
                  <a:srgbClr val="000000"/>
                </a:solidFill>
              </a:rPr>
              <a:t>计算机科学与技术学院</a:t>
            </a:r>
            <a:endParaRPr lang="en-US" altLang="zh-CN" smtClean="0">
              <a:solidFill>
                <a:srgbClr val="000000"/>
              </a:solidFill>
            </a:endParaRPr>
          </a:p>
          <a:p>
            <a:pPr fontAlgn="base">
              <a:spcBef>
                <a:spcPct val="0"/>
              </a:spcBef>
              <a:spcAft>
                <a:spcPct val="0"/>
              </a:spcAft>
              <a:defRPr/>
            </a:pPr>
            <a:r>
              <a:rPr lang="zh-CN" altLang="en-US" smtClean="0">
                <a:solidFill>
                  <a:srgbClr val="000000"/>
                </a:solidFill>
              </a:rPr>
              <a:t>苏州大学</a:t>
            </a:r>
            <a:endParaRPr lang="en-US" altLang="zh-CN" dirty="0" smtClean="0">
              <a:solidFill>
                <a:srgbClr val="000000"/>
              </a:solidFill>
            </a:endParaRPr>
          </a:p>
        </p:txBody>
      </p:sp>
    </p:spTree>
    <p:extLst>
      <p:ext uri="{BB962C8B-B14F-4D97-AF65-F5344CB8AC3E}">
        <p14:creationId xmlns:p14="http://schemas.microsoft.com/office/powerpoint/2010/main" val="1410258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数据结构实践</a:t>
            </a:r>
            <a:r>
              <a:rPr lang="en-US" altLang="zh-CN" dirty="0" smtClean="0"/>
              <a:t>》</a:t>
            </a:r>
            <a:r>
              <a:rPr lang="zh-CN" altLang="en-US" dirty="0" smtClean="0"/>
              <a:t>课程具体教学目标</a:t>
            </a:r>
            <a:endParaRPr lang="zh-CN" altLang="en-US" dirty="0"/>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2022/8/29</a:t>
            </a:fld>
            <a:endParaRPr lang="en-US" altLang="zh-CN" dirty="0">
              <a:solidFill>
                <a:srgbClr val="000000"/>
              </a:solidFill>
            </a:endParaRPr>
          </a:p>
        </p:txBody>
      </p:sp>
      <p:sp>
        <p:nvSpPr>
          <p:cNvPr id="5" name="页脚占位符 4"/>
          <p:cNvSpPr>
            <a:spLocks noGrp="1"/>
          </p:cNvSpPr>
          <p:nvPr>
            <p:ph type="ftr" sz="quarter" idx="3"/>
          </p:nvPr>
        </p:nvSpPr>
        <p:spPr/>
        <p:txBody>
          <a:bodyPr/>
          <a:lstStyle/>
          <a:p>
            <a:pPr fontAlgn="base">
              <a:spcBef>
                <a:spcPct val="0"/>
              </a:spcBef>
              <a:spcAft>
                <a:spcPct val="0"/>
              </a:spcAft>
              <a:defRPr/>
            </a:pPr>
            <a:r>
              <a:rPr lang="zh-CN" altLang="en-US" smtClean="0">
                <a:solidFill>
                  <a:srgbClr val="000000"/>
                </a:solidFill>
              </a:rPr>
              <a:t>计算机科学与技术学院</a:t>
            </a:r>
            <a:endParaRPr lang="en-US" altLang="zh-CN" smtClean="0">
              <a:solidFill>
                <a:srgbClr val="000000"/>
              </a:solidFill>
            </a:endParaRPr>
          </a:p>
          <a:p>
            <a:pPr fontAlgn="base">
              <a:spcBef>
                <a:spcPct val="0"/>
              </a:spcBef>
              <a:spcAft>
                <a:spcPct val="0"/>
              </a:spcAft>
              <a:defRPr/>
            </a:pPr>
            <a:r>
              <a:rPr lang="zh-CN" altLang="en-US" smtClean="0">
                <a:solidFill>
                  <a:srgbClr val="000000"/>
                </a:solidFill>
              </a:rPr>
              <a:t>苏州大学</a:t>
            </a:r>
            <a:endParaRPr lang="en-US" altLang="zh-CN" dirty="0" smtClean="0">
              <a:solidFill>
                <a:srgbClr val="000000"/>
              </a:solidFill>
            </a:endParaRPr>
          </a:p>
        </p:txBody>
      </p:sp>
      <p:sp>
        <p:nvSpPr>
          <p:cNvPr id="8" name="内容占位符 2"/>
          <p:cNvSpPr>
            <a:spLocks noGrp="1"/>
          </p:cNvSpPr>
          <p:nvPr>
            <p:ph idx="1"/>
          </p:nvPr>
        </p:nvSpPr>
        <p:spPr>
          <a:xfrm>
            <a:off x="695400" y="1484784"/>
            <a:ext cx="11017224" cy="4176464"/>
          </a:xfrm>
        </p:spPr>
        <p:txBody>
          <a:bodyPr/>
          <a:lstStyle/>
          <a:p>
            <a:r>
              <a:rPr lang="zh-CN" altLang="zh-CN" sz="2400" b="1" dirty="0" smtClean="0"/>
              <a:t>目标</a:t>
            </a:r>
            <a:r>
              <a:rPr lang="en-US" altLang="zh-CN" sz="2400" b="1" dirty="0"/>
              <a:t>1</a:t>
            </a:r>
            <a:r>
              <a:rPr lang="zh-CN" altLang="zh-CN" sz="2400" b="1" dirty="0"/>
              <a:t>：培养学生软件开发的基本能力</a:t>
            </a:r>
            <a:endParaRPr lang="zh-CN" altLang="zh-CN" sz="2400" dirty="0"/>
          </a:p>
          <a:p>
            <a:pPr lvl="1"/>
            <a:r>
              <a:rPr lang="zh-CN" altLang="zh-CN" sz="2000" dirty="0"/>
              <a:t>运用</a:t>
            </a:r>
            <a:r>
              <a:rPr lang="en-US" altLang="zh-CN" sz="2000" dirty="0"/>
              <a:t>C++</a:t>
            </a:r>
            <a:r>
              <a:rPr lang="zh-CN" altLang="zh-CN" sz="2000" dirty="0"/>
              <a:t>语言存储表示线性表、栈、队列、串、矩阵、二叉树、树、图等数据结构，完成其基本操作的算法设计及程序实现。</a:t>
            </a:r>
          </a:p>
          <a:p>
            <a:r>
              <a:rPr lang="zh-CN" altLang="zh-CN" sz="2400" b="1" dirty="0"/>
              <a:t>目标</a:t>
            </a:r>
            <a:r>
              <a:rPr lang="en-US" altLang="zh-CN" sz="2400" b="1" dirty="0"/>
              <a:t>2</a:t>
            </a:r>
            <a:r>
              <a:rPr lang="zh-CN" altLang="zh-CN" sz="2400" b="1" dirty="0"/>
              <a:t>：解决实际问题、系统设计和实现的进阶能力</a:t>
            </a:r>
            <a:endParaRPr lang="zh-CN" altLang="zh-CN" sz="2400" dirty="0"/>
          </a:p>
          <a:p>
            <a:pPr lvl="1"/>
            <a:r>
              <a:rPr lang="zh-CN" altLang="zh-CN" sz="2000" dirty="0"/>
              <a:t>在充分掌握各种数据结构之后，学会适当选择线性表、栈、队列、二叉树、图等数据结构的具体存储结构，对具体问题进行自顶向下设计与分析并加以实现。</a:t>
            </a:r>
          </a:p>
          <a:p>
            <a:r>
              <a:rPr lang="zh-CN" altLang="zh-CN" sz="2400" b="1" dirty="0"/>
              <a:t>目标</a:t>
            </a:r>
            <a:r>
              <a:rPr lang="en-US" altLang="zh-CN" sz="2400" b="1" dirty="0"/>
              <a:t>3</a:t>
            </a:r>
            <a:r>
              <a:rPr lang="zh-CN" altLang="zh-CN" sz="2400" b="1" dirty="0"/>
              <a:t>：通过实验探究基本原理的能力</a:t>
            </a:r>
            <a:endParaRPr lang="zh-CN" altLang="zh-CN" sz="2400" dirty="0"/>
          </a:p>
          <a:p>
            <a:pPr lvl="1"/>
            <a:r>
              <a:rPr lang="zh-CN" altLang="zh-CN" sz="2000" dirty="0"/>
              <a:t>通过对各数据结构及存储实现的学习和分析，对不同逻辑结构、不同存储结构、不同的查找算法、不同的排序算法、不同的时间复杂度，不同的冲突解决方案之间的区别和适用场合进行实验比较，分析优化方法，得出相应结论。</a:t>
            </a:r>
            <a:endParaRPr lang="zh-CN" altLang="zh-CN" sz="1100" kern="100" dirty="0"/>
          </a:p>
        </p:txBody>
      </p:sp>
    </p:spTree>
    <p:extLst>
      <p:ext uri="{BB962C8B-B14F-4D97-AF65-F5344CB8AC3E}">
        <p14:creationId xmlns:p14="http://schemas.microsoft.com/office/powerpoint/2010/main" val="394733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theme/theme1.xml><?xml version="1.0" encoding="utf-8"?>
<a:theme xmlns:a="http://schemas.openxmlformats.org/drawingml/2006/main" name="自定义设计方案">
  <a:themeElements>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自定义设计方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rgbClr val="0099FF"/>
          </a:solidFill>
          <a:prstDash val="solid"/>
          <a:round/>
          <a:headEnd type="none" w="med" len="med"/>
          <a:tailEnd type="triangle" w="med" len="med"/>
        </a:ln>
      </a:spPr>
      <a:bodyPr vert="horz" wrap="square" lIns="91440" tIns="45720" rIns="91440" bIns="45720" numCol="1" anchor="ctr" anchorCtr="0" compatLnSpc="1">
        <a:spAutoFit/>
      </a:bodyPr>
      <a:lstStyle>
        <a:defPPr marL="0" marR="0" indent="0" algn="ctr" defTabSz="914400" rtl="0" eaLnBrk="0" fontAlgn="base" latinLnBrk="0" hangingPunct="0">
          <a:lnSpc>
            <a:spcPct val="120000"/>
          </a:lnSpc>
          <a:spcBef>
            <a:spcPct val="0"/>
          </a:spcBef>
          <a:spcAft>
            <a:spcPct val="0"/>
          </a:spcAft>
          <a:buClrTx/>
          <a:buSzTx/>
          <a:buFontTx/>
          <a:buNone/>
          <a:def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50800" cap="flat" cmpd="sng" algn="ctr">
          <a:solidFill>
            <a:srgbClr val="0099FF"/>
          </a:solidFill>
          <a:prstDash val="solid"/>
          <a:round/>
          <a:headEnd type="none" w="med" len="med"/>
          <a:tailEnd type="triangle" w="med" len="med"/>
        </a:ln>
      </a:spPr>
      <a:bodyPr vert="horz" wrap="square" lIns="91440" tIns="45720" rIns="91440" bIns="45720" numCol="1" anchor="ctr" anchorCtr="0" compatLnSpc="1">
        <a:spAutoFit/>
      </a:bodyPr>
      <a:lstStyle>
        <a:defPPr marL="0" marR="0" indent="0" algn="ctr" defTabSz="914400" rtl="0" eaLnBrk="0" fontAlgn="base" latinLnBrk="0" hangingPunct="0">
          <a:lnSpc>
            <a:spcPct val="120000"/>
          </a:lnSpc>
          <a:spcBef>
            <a:spcPct val="0"/>
          </a:spcBef>
          <a:spcAft>
            <a:spcPct val="0"/>
          </a:spcAft>
          <a:buClrTx/>
          <a:buSzTx/>
          <a:buFontTx/>
          <a:buNone/>
          <a:def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1110</Words>
  <Application>Microsoft Office PowerPoint</Application>
  <PresentationFormat>宽屏</PresentationFormat>
  <Paragraphs>105</Paragraphs>
  <Slides>11</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黑体</vt:lpstr>
      <vt:lpstr>华文隶书</vt:lpstr>
      <vt:lpstr>宋体</vt:lpstr>
      <vt:lpstr>文鼎中隶简</vt:lpstr>
      <vt:lpstr>Arial</vt:lpstr>
      <vt:lpstr>Arial Black</vt:lpstr>
      <vt:lpstr>Calibri</vt:lpstr>
      <vt:lpstr>Franklin Gothic Medium</vt:lpstr>
      <vt:lpstr>Georgia</vt:lpstr>
      <vt:lpstr>Times New Roman</vt:lpstr>
      <vt:lpstr>Wingdings</vt:lpstr>
      <vt:lpstr>自定义设计方案</vt:lpstr>
      <vt:lpstr>Microsoft Visio 绘图</vt:lpstr>
      <vt:lpstr>计算机科学与技术  《数据结构》课程</vt:lpstr>
      <vt:lpstr>Before Starting</vt:lpstr>
      <vt:lpstr>课程体系</vt:lpstr>
      <vt:lpstr>课程基本概况</vt:lpstr>
      <vt:lpstr>课程目标</vt:lpstr>
      <vt:lpstr>课程内容</vt:lpstr>
      <vt:lpstr>《数据结构》课程具体教学目标</vt:lpstr>
      <vt:lpstr>《数据结构》课程目标与毕业要求的关系</vt:lpstr>
      <vt:lpstr>《数据结构实践》课程具体教学目标</vt:lpstr>
      <vt:lpstr>《数据结构实践》课程目标与毕业要求的关系</vt:lpstr>
      <vt:lpstr>课程开展涉及的各个方面</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融合文档信息的机器翻译 自动评价研究</dc:title>
  <dc:creator>番茄花园</dc:creator>
  <cp:lastModifiedBy>微软用户</cp:lastModifiedBy>
  <cp:revision>520</cp:revision>
  <dcterms:created xsi:type="dcterms:W3CDTF">2013-05-22T04:46:00Z</dcterms:created>
  <dcterms:modified xsi:type="dcterms:W3CDTF">2022-08-29T01:00:24Z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