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67" r:id="rId3"/>
    <p:sldId id="258" r:id="rId4"/>
    <p:sldId id="259" r:id="rId5"/>
    <p:sldId id="261" r:id="rId6"/>
    <p:sldId id="262" r:id="rId7"/>
    <p:sldId id="263" r:id="rId8"/>
    <p:sldId id="264"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4" autoAdjust="0"/>
    <p:restoredTop sz="99843" autoAdjust="0"/>
  </p:normalViewPr>
  <p:slideViewPr>
    <p:cSldViewPr>
      <p:cViewPr varScale="1">
        <p:scale>
          <a:sx n="131" d="100"/>
          <a:sy n="131" d="100"/>
        </p:scale>
        <p:origin x="106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87A727D-D065-45F5-A67F-D8A2F63D8293}" type="doc">
      <dgm:prSet loTypeId="urn:microsoft.com/office/officeart/2008/layout/LinedList" loCatId="hierarchy" qsTypeId="urn:microsoft.com/office/officeart/2005/8/quickstyle/simple1#1" qsCatId="simple" csTypeId="urn:microsoft.com/office/officeart/2005/8/colors/accent1_2#1" csCatId="accent1" phldr="1"/>
      <dgm:spPr/>
      <dgm:t>
        <a:bodyPr/>
        <a:lstStyle/>
        <a:p>
          <a:endParaRPr lang="zh-CN" altLang="en-US"/>
        </a:p>
      </dgm:t>
    </dgm:pt>
    <dgm:pt modelId="{94E84B5F-85AA-4FF1-A102-59BF7CA8A2E9}">
      <dgm:prSet phldrT="[文本]" custT="1"/>
      <dgm:spPr/>
      <dgm:t>
        <a:bodyPr/>
        <a:lstStyle/>
        <a:p>
          <a:pPr algn="l"/>
          <a:r>
            <a:rPr lang="en-US" altLang="zh-CN" sz="2400" dirty="0" smtClean="0"/>
            <a:t>1</a:t>
          </a:r>
          <a:endParaRPr lang="zh-CN" altLang="en-US" sz="2400" dirty="0"/>
        </a:p>
      </dgm:t>
    </dgm:pt>
    <dgm:pt modelId="{51543AB5-B96E-431B-84F8-C93B00421A20}" type="parTrans" cxnId="{A7A77838-BE1C-4546-ABFD-CF228FDB4F24}">
      <dgm:prSet/>
      <dgm:spPr/>
      <dgm:t>
        <a:bodyPr/>
        <a:lstStyle/>
        <a:p>
          <a:pPr algn="l"/>
          <a:endParaRPr lang="zh-CN" altLang="en-US" sz="2400"/>
        </a:p>
      </dgm:t>
    </dgm:pt>
    <dgm:pt modelId="{D18D0EEB-73D5-42DB-9961-28F28D86EE9E}" type="sibTrans" cxnId="{A7A77838-BE1C-4546-ABFD-CF228FDB4F24}">
      <dgm:prSet/>
      <dgm:spPr/>
      <dgm:t>
        <a:bodyPr/>
        <a:lstStyle/>
        <a:p>
          <a:pPr algn="l"/>
          <a:endParaRPr lang="zh-CN" altLang="en-US" sz="2400"/>
        </a:p>
      </dgm:t>
    </dgm:pt>
    <dgm:pt modelId="{15B4B451-89A1-42E3-83F5-3919AE97EB16}">
      <dgm:prSet phldrT="[文本]" custT="1"/>
      <dgm:spPr/>
      <dgm:t>
        <a:bodyPr/>
        <a:lstStyle/>
        <a:p>
          <a:pPr algn="l"/>
          <a:r>
            <a:rPr lang="zh-CN" altLang="en-US" sz="2400" dirty="0" smtClean="0"/>
            <a:t>研究背景</a:t>
          </a:r>
          <a:endParaRPr lang="zh-CN" altLang="en-US" sz="2400" dirty="0"/>
        </a:p>
      </dgm:t>
    </dgm:pt>
    <dgm:pt modelId="{4659A137-62E7-4BDE-A825-62ACC2B20CCB}" type="parTrans" cxnId="{C238518C-F268-45EB-980B-B6514E20468B}">
      <dgm:prSet/>
      <dgm:spPr/>
      <dgm:t>
        <a:bodyPr/>
        <a:lstStyle/>
        <a:p>
          <a:pPr algn="l"/>
          <a:endParaRPr lang="zh-CN" altLang="en-US" sz="2400"/>
        </a:p>
      </dgm:t>
    </dgm:pt>
    <dgm:pt modelId="{07449CD4-B50B-4638-8A3C-5239927949A4}" type="sibTrans" cxnId="{C238518C-F268-45EB-980B-B6514E20468B}">
      <dgm:prSet/>
      <dgm:spPr/>
      <dgm:t>
        <a:bodyPr/>
        <a:lstStyle/>
        <a:p>
          <a:pPr algn="l"/>
          <a:endParaRPr lang="zh-CN" altLang="en-US" sz="2400"/>
        </a:p>
      </dgm:t>
    </dgm:pt>
    <dgm:pt modelId="{E8B8A031-C395-433A-A204-5786DD482B87}">
      <dgm:prSet phldrT="[文本]" custT="1"/>
      <dgm:spPr/>
      <dgm:t>
        <a:bodyPr/>
        <a:lstStyle/>
        <a:p>
          <a:pPr algn="l"/>
          <a:r>
            <a:rPr lang="en-US" altLang="zh-CN" sz="2400" dirty="0" smtClean="0"/>
            <a:t>2</a:t>
          </a:r>
          <a:endParaRPr lang="zh-CN" altLang="en-US" sz="2400" dirty="0"/>
        </a:p>
      </dgm:t>
    </dgm:pt>
    <dgm:pt modelId="{06B1F420-0203-4C60-9D5B-665CA9103DC1}" type="parTrans" cxnId="{5FD87A44-E6E8-4E98-997C-909854F7AF72}">
      <dgm:prSet/>
      <dgm:spPr/>
      <dgm:t>
        <a:bodyPr/>
        <a:lstStyle/>
        <a:p>
          <a:pPr algn="l"/>
          <a:endParaRPr lang="zh-CN" altLang="en-US" sz="2400"/>
        </a:p>
      </dgm:t>
    </dgm:pt>
    <dgm:pt modelId="{B8053428-A1C5-4DEC-A97C-D4A4906D3F79}" type="sibTrans" cxnId="{5FD87A44-E6E8-4E98-997C-909854F7AF72}">
      <dgm:prSet/>
      <dgm:spPr/>
      <dgm:t>
        <a:bodyPr/>
        <a:lstStyle/>
        <a:p>
          <a:pPr algn="l"/>
          <a:endParaRPr lang="zh-CN" altLang="en-US" sz="2400"/>
        </a:p>
      </dgm:t>
    </dgm:pt>
    <dgm:pt modelId="{F5545F43-E5B2-4059-80D2-58F528942030}">
      <dgm:prSet phldrT="[文本]" custT="1"/>
      <dgm:spPr/>
      <dgm:t>
        <a:bodyPr/>
        <a:lstStyle/>
        <a:p>
          <a:pPr algn="l"/>
          <a:r>
            <a:rPr lang="zh-CN" altLang="en-US" sz="2400" dirty="0" smtClean="0"/>
            <a:t>研究现状</a:t>
          </a:r>
          <a:endParaRPr lang="zh-CN" altLang="en-US" sz="2400" dirty="0"/>
        </a:p>
      </dgm:t>
    </dgm:pt>
    <dgm:pt modelId="{28B9A847-3E5A-4D34-AC37-36CC2E210F87}" type="parTrans" cxnId="{A5A08812-9F8D-4A32-B165-62370A37804E}">
      <dgm:prSet/>
      <dgm:spPr/>
      <dgm:t>
        <a:bodyPr/>
        <a:lstStyle/>
        <a:p>
          <a:pPr algn="l"/>
          <a:endParaRPr lang="zh-CN" altLang="en-US" sz="2400"/>
        </a:p>
      </dgm:t>
    </dgm:pt>
    <dgm:pt modelId="{B8BFE410-1422-4B53-AED7-A8C22E986E6B}" type="sibTrans" cxnId="{A5A08812-9F8D-4A32-B165-62370A37804E}">
      <dgm:prSet/>
      <dgm:spPr/>
      <dgm:t>
        <a:bodyPr/>
        <a:lstStyle/>
        <a:p>
          <a:pPr algn="l"/>
          <a:endParaRPr lang="zh-CN" altLang="en-US" sz="2400"/>
        </a:p>
      </dgm:t>
    </dgm:pt>
    <dgm:pt modelId="{76AC44EC-FCB1-41F5-BF3D-EBE1A935BCF7}">
      <dgm:prSet phldrT="[文本]" custT="1"/>
      <dgm:spPr/>
      <dgm:t>
        <a:bodyPr/>
        <a:lstStyle/>
        <a:p>
          <a:pPr algn="l"/>
          <a:r>
            <a:rPr lang="en-US" altLang="zh-CN" sz="2400" dirty="0" smtClean="0"/>
            <a:t>3</a:t>
          </a:r>
          <a:endParaRPr lang="zh-CN" altLang="en-US" sz="2400" dirty="0"/>
        </a:p>
      </dgm:t>
    </dgm:pt>
    <dgm:pt modelId="{A179F6CF-3CBA-442F-993F-4E6CE96B2EB4}" type="parTrans" cxnId="{BEDF0D51-B853-45CF-9A13-77C772A0E1FF}">
      <dgm:prSet/>
      <dgm:spPr/>
      <dgm:t>
        <a:bodyPr/>
        <a:lstStyle/>
        <a:p>
          <a:pPr algn="l"/>
          <a:endParaRPr lang="zh-CN" altLang="en-US" sz="2400"/>
        </a:p>
      </dgm:t>
    </dgm:pt>
    <dgm:pt modelId="{FF19DC0C-09F1-4432-BA8E-72313679B962}" type="sibTrans" cxnId="{BEDF0D51-B853-45CF-9A13-77C772A0E1FF}">
      <dgm:prSet/>
      <dgm:spPr/>
      <dgm:t>
        <a:bodyPr/>
        <a:lstStyle/>
        <a:p>
          <a:pPr algn="l"/>
          <a:endParaRPr lang="zh-CN" altLang="en-US" sz="2400"/>
        </a:p>
      </dgm:t>
    </dgm:pt>
    <dgm:pt modelId="{90F93B9A-ACB2-40CB-ACBC-0824982AC3AA}">
      <dgm:prSet phldrT="[文本]" custT="1"/>
      <dgm:spPr/>
      <dgm:t>
        <a:bodyPr/>
        <a:lstStyle/>
        <a:p>
          <a:pPr algn="l"/>
          <a:r>
            <a:rPr lang="zh-CN" altLang="en-US" sz="2400" dirty="0" smtClean="0"/>
            <a:t>研究内容</a:t>
          </a:r>
          <a:endParaRPr lang="zh-CN" altLang="en-US" sz="2400" dirty="0"/>
        </a:p>
      </dgm:t>
    </dgm:pt>
    <dgm:pt modelId="{95AC615E-2BBD-42B3-83CF-5253ECC7AA6D}" type="parTrans" cxnId="{55CB2362-4303-4D21-86F6-3D3352AC7C4B}">
      <dgm:prSet/>
      <dgm:spPr/>
      <dgm:t>
        <a:bodyPr/>
        <a:lstStyle/>
        <a:p>
          <a:pPr algn="l"/>
          <a:endParaRPr lang="zh-CN" altLang="en-US" sz="2400"/>
        </a:p>
      </dgm:t>
    </dgm:pt>
    <dgm:pt modelId="{D30FDC5C-1E7C-497A-A907-87467B54034E}" type="sibTrans" cxnId="{55CB2362-4303-4D21-86F6-3D3352AC7C4B}">
      <dgm:prSet/>
      <dgm:spPr/>
      <dgm:t>
        <a:bodyPr/>
        <a:lstStyle/>
        <a:p>
          <a:pPr algn="l"/>
          <a:endParaRPr lang="zh-CN" altLang="en-US" sz="2400"/>
        </a:p>
      </dgm:t>
    </dgm:pt>
    <dgm:pt modelId="{567800E5-BFA0-458D-9DF3-79398AFAAA5D}">
      <dgm:prSet phldrT="[文本]" custT="1"/>
      <dgm:spPr/>
      <dgm:t>
        <a:bodyPr/>
        <a:lstStyle/>
        <a:p>
          <a:pPr algn="l"/>
          <a:r>
            <a:rPr lang="en-US" altLang="zh-CN" sz="2400" dirty="0" smtClean="0"/>
            <a:t>4</a:t>
          </a:r>
          <a:endParaRPr lang="zh-CN" altLang="en-US" sz="2400" dirty="0"/>
        </a:p>
      </dgm:t>
    </dgm:pt>
    <dgm:pt modelId="{32BDD826-01AA-4604-8DE5-163E2D070A2C}" type="parTrans" cxnId="{9749C9B0-934C-4CEA-B07D-620EA0C291A3}">
      <dgm:prSet/>
      <dgm:spPr/>
      <dgm:t>
        <a:bodyPr/>
        <a:lstStyle/>
        <a:p>
          <a:pPr algn="l"/>
          <a:endParaRPr lang="zh-CN" altLang="en-US" sz="2400"/>
        </a:p>
      </dgm:t>
    </dgm:pt>
    <dgm:pt modelId="{35A2D4D5-620C-4421-9FAF-A3BCFA51BC21}" type="sibTrans" cxnId="{9749C9B0-934C-4CEA-B07D-620EA0C291A3}">
      <dgm:prSet/>
      <dgm:spPr/>
      <dgm:t>
        <a:bodyPr/>
        <a:lstStyle/>
        <a:p>
          <a:pPr algn="l"/>
          <a:endParaRPr lang="zh-CN" altLang="en-US" sz="2400"/>
        </a:p>
      </dgm:t>
    </dgm:pt>
    <dgm:pt modelId="{2EA7EF2A-334C-4286-A9FD-76B3C50DA090}">
      <dgm:prSet phldrT="[文本]" custT="1"/>
      <dgm:spPr/>
      <dgm:t>
        <a:bodyPr/>
        <a:lstStyle/>
        <a:p>
          <a:pPr algn="l"/>
          <a:r>
            <a:rPr lang="zh-CN" altLang="en-US" sz="2400" dirty="0" smtClean="0"/>
            <a:t>总结和展望</a:t>
          </a:r>
          <a:endParaRPr lang="zh-CN" altLang="en-US" sz="2400" dirty="0"/>
        </a:p>
      </dgm:t>
    </dgm:pt>
    <dgm:pt modelId="{2FAF029F-353C-4111-9D9D-F1006C0EAF71}" type="parTrans" cxnId="{8E93A227-0EFE-4AA1-90EF-66249D3F3C9D}">
      <dgm:prSet/>
      <dgm:spPr/>
      <dgm:t>
        <a:bodyPr/>
        <a:lstStyle/>
        <a:p>
          <a:pPr algn="l"/>
          <a:endParaRPr lang="zh-CN" altLang="en-US" sz="2400"/>
        </a:p>
      </dgm:t>
    </dgm:pt>
    <dgm:pt modelId="{B5D2A98E-2497-4DDF-8079-38101F36C915}" type="sibTrans" cxnId="{8E93A227-0EFE-4AA1-90EF-66249D3F3C9D}">
      <dgm:prSet/>
      <dgm:spPr/>
      <dgm:t>
        <a:bodyPr/>
        <a:lstStyle/>
        <a:p>
          <a:pPr algn="l"/>
          <a:endParaRPr lang="zh-CN" altLang="en-US" sz="2400"/>
        </a:p>
      </dgm:t>
    </dgm:pt>
    <dgm:pt modelId="{1E205109-B6B7-46AD-A970-909CB483E0C0}" type="pres">
      <dgm:prSet presAssocID="{E87A727D-D065-45F5-A67F-D8A2F63D8293}" presName="vert0" presStyleCnt="0">
        <dgm:presLayoutVars>
          <dgm:dir/>
          <dgm:animOne val="branch"/>
          <dgm:animLvl val="lvl"/>
        </dgm:presLayoutVars>
      </dgm:prSet>
      <dgm:spPr/>
      <dgm:t>
        <a:bodyPr/>
        <a:lstStyle/>
        <a:p>
          <a:endParaRPr lang="zh-CN" altLang="en-US"/>
        </a:p>
      </dgm:t>
    </dgm:pt>
    <dgm:pt modelId="{8E8DB78E-AC92-45C6-98A3-8CB9CE4E878E}" type="pres">
      <dgm:prSet presAssocID="{94E84B5F-85AA-4FF1-A102-59BF7CA8A2E9}" presName="thickLine" presStyleLbl="alignNode1" presStyleIdx="0" presStyleCnt="4"/>
      <dgm:spPr/>
    </dgm:pt>
    <dgm:pt modelId="{50F3C08C-4504-47C1-B6F5-AE783C99C91C}" type="pres">
      <dgm:prSet presAssocID="{94E84B5F-85AA-4FF1-A102-59BF7CA8A2E9}" presName="horz1" presStyleCnt="0"/>
      <dgm:spPr/>
    </dgm:pt>
    <dgm:pt modelId="{700A148B-3231-4666-B67B-0931CB7A423C}" type="pres">
      <dgm:prSet presAssocID="{94E84B5F-85AA-4FF1-A102-59BF7CA8A2E9}" presName="tx1" presStyleLbl="revTx" presStyleIdx="0" presStyleCnt="8"/>
      <dgm:spPr/>
      <dgm:t>
        <a:bodyPr/>
        <a:lstStyle/>
        <a:p>
          <a:endParaRPr lang="zh-CN" altLang="en-US"/>
        </a:p>
      </dgm:t>
    </dgm:pt>
    <dgm:pt modelId="{5E99FDC4-29FA-40AC-A890-B52EAB3133FA}" type="pres">
      <dgm:prSet presAssocID="{94E84B5F-85AA-4FF1-A102-59BF7CA8A2E9}" presName="vert1" presStyleCnt="0"/>
      <dgm:spPr/>
    </dgm:pt>
    <dgm:pt modelId="{9090616E-431D-45BF-BF2F-3B5D8B9F55D5}" type="pres">
      <dgm:prSet presAssocID="{15B4B451-89A1-42E3-83F5-3919AE97EB16}" presName="vertSpace2a" presStyleCnt="0"/>
      <dgm:spPr/>
    </dgm:pt>
    <dgm:pt modelId="{FA7297F2-463E-42B9-9D24-1BD98BE86EF6}" type="pres">
      <dgm:prSet presAssocID="{15B4B451-89A1-42E3-83F5-3919AE97EB16}" presName="horz2" presStyleCnt="0"/>
      <dgm:spPr/>
    </dgm:pt>
    <dgm:pt modelId="{FD3FDFF4-5F21-4369-9D86-36F77ADEC6FE}" type="pres">
      <dgm:prSet presAssocID="{15B4B451-89A1-42E3-83F5-3919AE97EB16}" presName="horzSpace2" presStyleCnt="0"/>
      <dgm:spPr/>
    </dgm:pt>
    <dgm:pt modelId="{96CBEDB6-7DC4-4822-B208-11773B67862A}" type="pres">
      <dgm:prSet presAssocID="{15B4B451-89A1-42E3-83F5-3919AE97EB16}" presName="tx2" presStyleLbl="revTx" presStyleIdx="1" presStyleCnt="8"/>
      <dgm:spPr/>
      <dgm:t>
        <a:bodyPr/>
        <a:lstStyle/>
        <a:p>
          <a:endParaRPr lang="zh-CN" altLang="en-US"/>
        </a:p>
      </dgm:t>
    </dgm:pt>
    <dgm:pt modelId="{710790FC-0F02-4175-B69D-A441A91134DD}" type="pres">
      <dgm:prSet presAssocID="{15B4B451-89A1-42E3-83F5-3919AE97EB16}" presName="vert2" presStyleCnt="0"/>
      <dgm:spPr/>
    </dgm:pt>
    <dgm:pt modelId="{42D36DE5-851B-4B95-AA3E-0AC3211998A6}" type="pres">
      <dgm:prSet presAssocID="{15B4B451-89A1-42E3-83F5-3919AE97EB16}" presName="thinLine2b" presStyleLbl="callout" presStyleIdx="0" presStyleCnt="4"/>
      <dgm:spPr/>
    </dgm:pt>
    <dgm:pt modelId="{9CA50457-2521-4A85-9B1B-CB04655B7323}" type="pres">
      <dgm:prSet presAssocID="{15B4B451-89A1-42E3-83F5-3919AE97EB16}" presName="vertSpace2b" presStyleCnt="0"/>
      <dgm:spPr/>
    </dgm:pt>
    <dgm:pt modelId="{A43EFE27-8B2F-456C-BDF1-E2525352EEB3}" type="pres">
      <dgm:prSet presAssocID="{E8B8A031-C395-433A-A204-5786DD482B87}" presName="thickLine" presStyleLbl="alignNode1" presStyleIdx="1" presStyleCnt="4"/>
      <dgm:spPr/>
    </dgm:pt>
    <dgm:pt modelId="{8B9B35F2-20E0-46D7-98C7-94C0FD18BE68}" type="pres">
      <dgm:prSet presAssocID="{E8B8A031-C395-433A-A204-5786DD482B87}" presName="horz1" presStyleCnt="0"/>
      <dgm:spPr/>
    </dgm:pt>
    <dgm:pt modelId="{9189E40F-7493-4F65-AA6A-B4992A2BED3F}" type="pres">
      <dgm:prSet presAssocID="{E8B8A031-C395-433A-A204-5786DD482B87}" presName="tx1" presStyleLbl="revTx" presStyleIdx="2" presStyleCnt="8"/>
      <dgm:spPr/>
      <dgm:t>
        <a:bodyPr/>
        <a:lstStyle/>
        <a:p>
          <a:endParaRPr lang="zh-CN" altLang="en-US"/>
        </a:p>
      </dgm:t>
    </dgm:pt>
    <dgm:pt modelId="{DC69BEB8-285D-4438-B27B-08F85388BBC6}" type="pres">
      <dgm:prSet presAssocID="{E8B8A031-C395-433A-A204-5786DD482B87}" presName="vert1" presStyleCnt="0"/>
      <dgm:spPr/>
    </dgm:pt>
    <dgm:pt modelId="{0542013F-D08C-4CAB-A623-6855C0B577CB}" type="pres">
      <dgm:prSet presAssocID="{F5545F43-E5B2-4059-80D2-58F528942030}" presName="vertSpace2a" presStyleCnt="0"/>
      <dgm:spPr/>
    </dgm:pt>
    <dgm:pt modelId="{73ADA77E-3B6D-4B8A-A161-154D9AB065BF}" type="pres">
      <dgm:prSet presAssocID="{F5545F43-E5B2-4059-80D2-58F528942030}" presName="horz2" presStyleCnt="0"/>
      <dgm:spPr/>
    </dgm:pt>
    <dgm:pt modelId="{0BCAC406-4B76-48F6-8FC8-C7D9858F7787}" type="pres">
      <dgm:prSet presAssocID="{F5545F43-E5B2-4059-80D2-58F528942030}" presName="horzSpace2" presStyleCnt="0"/>
      <dgm:spPr/>
    </dgm:pt>
    <dgm:pt modelId="{2B0EF928-DF72-48FF-A4F4-F12314D00C87}" type="pres">
      <dgm:prSet presAssocID="{F5545F43-E5B2-4059-80D2-58F528942030}" presName="tx2" presStyleLbl="revTx" presStyleIdx="3" presStyleCnt="8"/>
      <dgm:spPr/>
      <dgm:t>
        <a:bodyPr/>
        <a:lstStyle/>
        <a:p>
          <a:endParaRPr lang="zh-CN" altLang="en-US"/>
        </a:p>
      </dgm:t>
    </dgm:pt>
    <dgm:pt modelId="{FF12F6A2-95ED-4582-8D11-0713772596B6}" type="pres">
      <dgm:prSet presAssocID="{F5545F43-E5B2-4059-80D2-58F528942030}" presName="vert2" presStyleCnt="0"/>
      <dgm:spPr/>
    </dgm:pt>
    <dgm:pt modelId="{2D16AED6-BA7C-4D59-8EF3-F8C6C44DF57E}" type="pres">
      <dgm:prSet presAssocID="{F5545F43-E5B2-4059-80D2-58F528942030}" presName="thinLine2b" presStyleLbl="callout" presStyleIdx="1" presStyleCnt="4"/>
      <dgm:spPr/>
    </dgm:pt>
    <dgm:pt modelId="{3DB53CB3-1E53-475E-8D00-BA9D3A171E36}" type="pres">
      <dgm:prSet presAssocID="{F5545F43-E5B2-4059-80D2-58F528942030}" presName="vertSpace2b" presStyleCnt="0"/>
      <dgm:spPr/>
    </dgm:pt>
    <dgm:pt modelId="{CC899727-4F3D-455C-9219-683CD9F5EF3B}" type="pres">
      <dgm:prSet presAssocID="{76AC44EC-FCB1-41F5-BF3D-EBE1A935BCF7}" presName="thickLine" presStyleLbl="alignNode1" presStyleIdx="2" presStyleCnt="4"/>
      <dgm:spPr/>
    </dgm:pt>
    <dgm:pt modelId="{5F7D2435-2979-462E-9957-6ADBF4D61845}" type="pres">
      <dgm:prSet presAssocID="{76AC44EC-FCB1-41F5-BF3D-EBE1A935BCF7}" presName="horz1" presStyleCnt="0"/>
      <dgm:spPr/>
    </dgm:pt>
    <dgm:pt modelId="{00E49711-67A4-4767-8906-58294BC169E1}" type="pres">
      <dgm:prSet presAssocID="{76AC44EC-FCB1-41F5-BF3D-EBE1A935BCF7}" presName="tx1" presStyleLbl="revTx" presStyleIdx="4" presStyleCnt="8"/>
      <dgm:spPr/>
      <dgm:t>
        <a:bodyPr/>
        <a:lstStyle/>
        <a:p>
          <a:endParaRPr lang="zh-CN" altLang="en-US"/>
        </a:p>
      </dgm:t>
    </dgm:pt>
    <dgm:pt modelId="{A91706BF-04DA-452E-B0BB-3F5EDD94E812}" type="pres">
      <dgm:prSet presAssocID="{76AC44EC-FCB1-41F5-BF3D-EBE1A935BCF7}" presName="vert1" presStyleCnt="0"/>
      <dgm:spPr/>
    </dgm:pt>
    <dgm:pt modelId="{9160BC6E-550E-4BD2-A848-D5284FA9E3E7}" type="pres">
      <dgm:prSet presAssocID="{90F93B9A-ACB2-40CB-ACBC-0824982AC3AA}" presName="vertSpace2a" presStyleCnt="0"/>
      <dgm:spPr/>
    </dgm:pt>
    <dgm:pt modelId="{33621B7A-587A-481D-BA56-1759665F7D2B}" type="pres">
      <dgm:prSet presAssocID="{90F93B9A-ACB2-40CB-ACBC-0824982AC3AA}" presName="horz2" presStyleCnt="0"/>
      <dgm:spPr/>
    </dgm:pt>
    <dgm:pt modelId="{5AA24D53-C3E4-4AD9-B6BB-FC953AB5BFD6}" type="pres">
      <dgm:prSet presAssocID="{90F93B9A-ACB2-40CB-ACBC-0824982AC3AA}" presName="horzSpace2" presStyleCnt="0"/>
      <dgm:spPr/>
    </dgm:pt>
    <dgm:pt modelId="{51250F0F-E13C-4980-92C5-0CB51A387B4A}" type="pres">
      <dgm:prSet presAssocID="{90F93B9A-ACB2-40CB-ACBC-0824982AC3AA}" presName="tx2" presStyleLbl="revTx" presStyleIdx="5" presStyleCnt="8"/>
      <dgm:spPr/>
      <dgm:t>
        <a:bodyPr/>
        <a:lstStyle/>
        <a:p>
          <a:endParaRPr lang="zh-CN" altLang="en-US"/>
        </a:p>
      </dgm:t>
    </dgm:pt>
    <dgm:pt modelId="{079CCCEE-8B0F-4392-8522-F657A44B8341}" type="pres">
      <dgm:prSet presAssocID="{90F93B9A-ACB2-40CB-ACBC-0824982AC3AA}" presName="vert2" presStyleCnt="0"/>
      <dgm:spPr/>
    </dgm:pt>
    <dgm:pt modelId="{A8AD20E9-C1EB-4AED-9D98-68A9F3D95855}" type="pres">
      <dgm:prSet presAssocID="{90F93B9A-ACB2-40CB-ACBC-0824982AC3AA}" presName="thinLine2b" presStyleLbl="callout" presStyleIdx="2" presStyleCnt="4"/>
      <dgm:spPr/>
    </dgm:pt>
    <dgm:pt modelId="{723C380E-AF71-4E76-B7BB-4B227FB06979}" type="pres">
      <dgm:prSet presAssocID="{90F93B9A-ACB2-40CB-ACBC-0824982AC3AA}" presName="vertSpace2b" presStyleCnt="0"/>
      <dgm:spPr/>
    </dgm:pt>
    <dgm:pt modelId="{D16116E9-5B4B-4D52-A0AE-180C1DDCB77D}" type="pres">
      <dgm:prSet presAssocID="{567800E5-BFA0-458D-9DF3-79398AFAAA5D}" presName="thickLine" presStyleLbl="alignNode1" presStyleIdx="3" presStyleCnt="4"/>
      <dgm:spPr/>
    </dgm:pt>
    <dgm:pt modelId="{C0506F18-8067-4D31-9508-35EF32ED0DD1}" type="pres">
      <dgm:prSet presAssocID="{567800E5-BFA0-458D-9DF3-79398AFAAA5D}" presName="horz1" presStyleCnt="0"/>
      <dgm:spPr/>
    </dgm:pt>
    <dgm:pt modelId="{6CAC17EC-4D46-443A-A705-D90B789FE135}" type="pres">
      <dgm:prSet presAssocID="{567800E5-BFA0-458D-9DF3-79398AFAAA5D}" presName="tx1" presStyleLbl="revTx" presStyleIdx="6" presStyleCnt="8"/>
      <dgm:spPr/>
      <dgm:t>
        <a:bodyPr/>
        <a:lstStyle/>
        <a:p>
          <a:endParaRPr lang="zh-CN" altLang="en-US"/>
        </a:p>
      </dgm:t>
    </dgm:pt>
    <dgm:pt modelId="{BB876D8E-A993-44BA-A3F9-9C1A29709171}" type="pres">
      <dgm:prSet presAssocID="{567800E5-BFA0-458D-9DF3-79398AFAAA5D}" presName="vert1" presStyleCnt="0"/>
      <dgm:spPr/>
    </dgm:pt>
    <dgm:pt modelId="{97C38D00-DA8F-4DF0-959D-A211C29336B6}" type="pres">
      <dgm:prSet presAssocID="{2EA7EF2A-334C-4286-A9FD-76B3C50DA090}" presName="vertSpace2a" presStyleCnt="0"/>
      <dgm:spPr/>
    </dgm:pt>
    <dgm:pt modelId="{E505C37C-732F-4BF7-B2EF-E553235CAF12}" type="pres">
      <dgm:prSet presAssocID="{2EA7EF2A-334C-4286-A9FD-76B3C50DA090}" presName="horz2" presStyleCnt="0"/>
      <dgm:spPr/>
    </dgm:pt>
    <dgm:pt modelId="{1BD86611-E964-49F0-A998-0BBBFD8C305C}" type="pres">
      <dgm:prSet presAssocID="{2EA7EF2A-334C-4286-A9FD-76B3C50DA090}" presName="horzSpace2" presStyleCnt="0"/>
      <dgm:spPr/>
    </dgm:pt>
    <dgm:pt modelId="{C7AD4EFA-9971-498D-BF13-A769C937A697}" type="pres">
      <dgm:prSet presAssocID="{2EA7EF2A-334C-4286-A9FD-76B3C50DA090}" presName="tx2" presStyleLbl="revTx" presStyleIdx="7" presStyleCnt="8"/>
      <dgm:spPr/>
      <dgm:t>
        <a:bodyPr/>
        <a:lstStyle/>
        <a:p>
          <a:endParaRPr lang="zh-CN" altLang="en-US"/>
        </a:p>
      </dgm:t>
    </dgm:pt>
    <dgm:pt modelId="{F532E19C-EC44-4509-B7CB-43AF0F16B70E}" type="pres">
      <dgm:prSet presAssocID="{2EA7EF2A-334C-4286-A9FD-76B3C50DA090}" presName="vert2" presStyleCnt="0"/>
      <dgm:spPr/>
    </dgm:pt>
    <dgm:pt modelId="{1726BD81-0C0A-4616-A72F-8B6C3C5DF0CD}" type="pres">
      <dgm:prSet presAssocID="{2EA7EF2A-334C-4286-A9FD-76B3C50DA090}" presName="thinLine2b" presStyleLbl="callout" presStyleIdx="3" presStyleCnt="4"/>
      <dgm:spPr/>
    </dgm:pt>
    <dgm:pt modelId="{F9803A62-8438-4A53-810A-59A9BBFA5733}" type="pres">
      <dgm:prSet presAssocID="{2EA7EF2A-334C-4286-A9FD-76B3C50DA090}" presName="vertSpace2b" presStyleCnt="0"/>
      <dgm:spPr/>
    </dgm:pt>
  </dgm:ptLst>
  <dgm:cxnLst>
    <dgm:cxn modelId="{6B9438F3-ACE3-47E9-B59F-27A2C3356A7A}" type="presOf" srcId="{94E84B5F-85AA-4FF1-A102-59BF7CA8A2E9}" destId="{700A148B-3231-4666-B67B-0931CB7A423C}" srcOrd="0" destOrd="0" presId="urn:microsoft.com/office/officeart/2008/layout/LinedList"/>
    <dgm:cxn modelId="{A5A08812-9F8D-4A32-B165-62370A37804E}" srcId="{E8B8A031-C395-433A-A204-5786DD482B87}" destId="{F5545F43-E5B2-4059-80D2-58F528942030}" srcOrd="0" destOrd="0" parTransId="{28B9A847-3E5A-4D34-AC37-36CC2E210F87}" sibTransId="{B8BFE410-1422-4B53-AED7-A8C22E986E6B}"/>
    <dgm:cxn modelId="{59BF8929-3C47-41CF-8B00-3479F0DA1D06}" type="presOf" srcId="{567800E5-BFA0-458D-9DF3-79398AFAAA5D}" destId="{6CAC17EC-4D46-443A-A705-D90B789FE135}" srcOrd="0" destOrd="0" presId="urn:microsoft.com/office/officeart/2008/layout/LinedList"/>
    <dgm:cxn modelId="{95D1F491-AC63-4F35-98F9-C8FE43A0C6BC}" type="presOf" srcId="{E8B8A031-C395-433A-A204-5786DD482B87}" destId="{9189E40F-7493-4F65-AA6A-B4992A2BED3F}" srcOrd="0" destOrd="0" presId="urn:microsoft.com/office/officeart/2008/layout/LinedList"/>
    <dgm:cxn modelId="{956EFCF5-B4FE-4E00-80D5-5034F5F473DD}" type="presOf" srcId="{76AC44EC-FCB1-41F5-BF3D-EBE1A935BCF7}" destId="{00E49711-67A4-4767-8906-58294BC169E1}" srcOrd="0" destOrd="0" presId="urn:microsoft.com/office/officeart/2008/layout/LinedList"/>
    <dgm:cxn modelId="{5FD87A44-E6E8-4E98-997C-909854F7AF72}" srcId="{E87A727D-D065-45F5-A67F-D8A2F63D8293}" destId="{E8B8A031-C395-433A-A204-5786DD482B87}" srcOrd="1" destOrd="0" parTransId="{06B1F420-0203-4C60-9D5B-665CA9103DC1}" sibTransId="{B8053428-A1C5-4DEC-A97C-D4A4906D3F79}"/>
    <dgm:cxn modelId="{55CB2362-4303-4D21-86F6-3D3352AC7C4B}" srcId="{76AC44EC-FCB1-41F5-BF3D-EBE1A935BCF7}" destId="{90F93B9A-ACB2-40CB-ACBC-0824982AC3AA}" srcOrd="0" destOrd="0" parTransId="{95AC615E-2BBD-42B3-83CF-5253ECC7AA6D}" sibTransId="{D30FDC5C-1E7C-497A-A907-87467B54034E}"/>
    <dgm:cxn modelId="{0096DC91-39C4-4670-9CBA-6D3A2394624F}" type="presOf" srcId="{F5545F43-E5B2-4059-80D2-58F528942030}" destId="{2B0EF928-DF72-48FF-A4F4-F12314D00C87}" srcOrd="0" destOrd="0" presId="urn:microsoft.com/office/officeart/2008/layout/LinedList"/>
    <dgm:cxn modelId="{BEDF0D51-B853-45CF-9A13-77C772A0E1FF}" srcId="{E87A727D-D065-45F5-A67F-D8A2F63D8293}" destId="{76AC44EC-FCB1-41F5-BF3D-EBE1A935BCF7}" srcOrd="2" destOrd="0" parTransId="{A179F6CF-3CBA-442F-993F-4E6CE96B2EB4}" sibTransId="{FF19DC0C-09F1-4432-BA8E-72313679B962}"/>
    <dgm:cxn modelId="{9749C9B0-934C-4CEA-B07D-620EA0C291A3}" srcId="{E87A727D-D065-45F5-A67F-D8A2F63D8293}" destId="{567800E5-BFA0-458D-9DF3-79398AFAAA5D}" srcOrd="3" destOrd="0" parTransId="{32BDD826-01AA-4604-8DE5-163E2D070A2C}" sibTransId="{35A2D4D5-620C-4421-9FAF-A3BCFA51BC21}"/>
    <dgm:cxn modelId="{0CB4A448-E6B9-488B-B8A9-27934EE32CB3}" type="presOf" srcId="{E87A727D-D065-45F5-A67F-D8A2F63D8293}" destId="{1E205109-B6B7-46AD-A970-909CB483E0C0}" srcOrd="0" destOrd="0" presId="urn:microsoft.com/office/officeart/2008/layout/LinedList"/>
    <dgm:cxn modelId="{9DFD4287-1489-413A-ACBA-B928B925ACB4}" type="presOf" srcId="{90F93B9A-ACB2-40CB-ACBC-0824982AC3AA}" destId="{51250F0F-E13C-4980-92C5-0CB51A387B4A}" srcOrd="0" destOrd="0" presId="urn:microsoft.com/office/officeart/2008/layout/LinedList"/>
    <dgm:cxn modelId="{B88F3946-2EC7-4B8C-9A75-17C631C62134}" type="presOf" srcId="{15B4B451-89A1-42E3-83F5-3919AE97EB16}" destId="{96CBEDB6-7DC4-4822-B208-11773B67862A}" srcOrd="0" destOrd="0" presId="urn:microsoft.com/office/officeart/2008/layout/LinedList"/>
    <dgm:cxn modelId="{C238518C-F268-45EB-980B-B6514E20468B}" srcId="{94E84B5F-85AA-4FF1-A102-59BF7CA8A2E9}" destId="{15B4B451-89A1-42E3-83F5-3919AE97EB16}" srcOrd="0" destOrd="0" parTransId="{4659A137-62E7-4BDE-A825-62ACC2B20CCB}" sibTransId="{07449CD4-B50B-4638-8A3C-5239927949A4}"/>
    <dgm:cxn modelId="{8E93A227-0EFE-4AA1-90EF-66249D3F3C9D}" srcId="{567800E5-BFA0-458D-9DF3-79398AFAAA5D}" destId="{2EA7EF2A-334C-4286-A9FD-76B3C50DA090}" srcOrd="0" destOrd="0" parTransId="{2FAF029F-353C-4111-9D9D-F1006C0EAF71}" sibTransId="{B5D2A98E-2497-4DDF-8079-38101F36C915}"/>
    <dgm:cxn modelId="{A7A77838-BE1C-4546-ABFD-CF228FDB4F24}" srcId="{E87A727D-D065-45F5-A67F-D8A2F63D8293}" destId="{94E84B5F-85AA-4FF1-A102-59BF7CA8A2E9}" srcOrd="0" destOrd="0" parTransId="{51543AB5-B96E-431B-84F8-C93B00421A20}" sibTransId="{D18D0EEB-73D5-42DB-9961-28F28D86EE9E}"/>
    <dgm:cxn modelId="{ABF21DB1-6BAD-47A6-A92E-C048BF59E0A4}" type="presOf" srcId="{2EA7EF2A-334C-4286-A9FD-76B3C50DA090}" destId="{C7AD4EFA-9971-498D-BF13-A769C937A697}" srcOrd="0" destOrd="0" presId="urn:microsoft.com/office/officeart/2008/layout/LinedList"/>
    <dgm:cxn modelId="{54BF4D02-3FC8-49F9-900E-211F1488D24B}" type="presParOf" srcId="{1E205109-B6B7-46AD-A970-909CB483E0C0}" destId="{8E8DB78E-AC92-45C6-98A3-8CB9CE4E878E}" srcOrd="0" destOrd="0" presId="urn:microsoft.com/office/officeart/2008/layout/LinedList"/>
    <dgm:cxn modelId="{995E6F12-E106-4868-80DB-4B81B16477D1}" type="presParOf" srcId="{1E205109-B6B7-46AD-A970-909CB483E0C0}" destId="{50F3C08C-4504-47C1-B6F5-AE783C99C91C}" srcOrd="1" destOrd="0" presId="urn:microsoft.com/office/officeart/2008/layout/LinedList"/>
    <dgm:cxn modelId="{1F88C690-68C1-4766-88C3-ABF962BD4934}" type="presParOf" srcId="{50F3C08C-4504-47C1-B6F5-AE783C99C91C}" destId="{700A148B-3231-4666-B67B-0931CB7A423C}" srcOrd="0" destOrd="0" presId="urn:microsoft.com/office/officeart/2008/layout/LinedList"/>
    <dgm:cxn modelId="{9A8A7996-57F9-4D94-9CFC-C2E2DEF23DB6}" type="presParOf" srcId="{50F3C08C-4504-47C1-B6F5-AE783C99C91C}" destId="{5E99FDC4-29FA-40AC-A890-B52EAB3133FA}" srcOrd="1" destOrd="0" presId="urn:microsoft.com/office/officeart/2008/layout/LinedList"/>
    <dgm:cxn modelId="{F721AC71-4670-4BA2-A9A5-6C828873FD40}" type="presParOf" srcId="{5E99FDC4-29FA-40AC-A890-B52EAB3133FA}" destId="{9090616E-431D-45BF-BF2F-3B5D8B9F55D5}" srcOrd="0" destOrd="0" presId="urn:microsoft.com/office/officeart/2008/layout/LinedList"/>
    <dgm:cxn modelId="{918EA8D8-397E-470F-985F-220F66B0D8D1}" type="presParOf" srcId="{5E99FDC4-29FA-40AC-A890-B52EAB3133FA}" destId="{FA7297F2-463E-42B9-9D24-1BD98BE86EF6}" srcOrd="1" destOrd="0" presId="urn:microsoft.com/office/officeart/2008/layout/LinedList"/>
    <dgm:cxn modelId="{707BD4A4-2457-4B11-8D7D-A7E5C397B3CB}" type="presParOf" srcId="{FA7297F2-463E-42B9-9D24-1BD98BE86EF6}" destId="{FD3FDFF4-5F21-4369-9D86-36F77ADEC6FE}" srcOrd="0" destOrd="0" presId="urn:microsoft.com/office/officeart/2008/layout/LinedList"/>
    <dgm:cxn modelId="{F02D4D04-C82D-4517-ABE4-DD629643A7E8}" type="presParOf" srcId="{FA7297F2-463E-42B9-9D24-1BD98BE86EF6}" destId="{96CBEDB6-7DC4-4822-B208-11773B67862A}" srcOrd="1" destOrd="0" presId="urn:microsoft.com/office/officeart/2008/layout/LinedList"/>
    <dgm:cxn modelId="{72AD3F8D-54F6-4053-AAF8-D453D412A800}" type="presParOf" srcId="{FA7297F2-463E-42B9-9D24-1BD98BE86EF6}" destId="{710790FC-0F02-4175-B69D-A441A91134DD}" srcOrd="2" destOrd="0" presId="urn:microsoft.com/office/officeart/2008/layout/LinedList"/>
    <dgm:cxn modelId="{6BFE8B8B-6A8C-41A0-B60C-34C58A0C92B9}" type="presParOf" srcId="{5E99FDC4-29FA-40AC-A890-B52EAB3133FA}" destId="{42D36DE5-851B-4B95-AA3E-0AC3211998A6}" srcOrd="2" destOrd="0" presId="urn:microsoft.com/office/officeart/2008/layout/LinedList"/>
    <dgm:cxn modelId="{DBFEBA2B-1662-46DB-B185-BC04E868313B}" type="presParOf" srcId="{5E99FDC4-29FA-40AC-A890-B52EAB3133FA}" destId="{9CA50457-2521-4A85-9B1B-CB04655B7323}" srcOrd="3" destOrd="0" presId="urn:microsoft.com/office/officeart/2008/layout/LinedList"/>
    <dgm:cxn modelId="{4EB8F381-047D-4046-A64C-ED7C0720B64C}" type="presParOf" srcId="{1E205109-B6B7-46AD-A970-909CB483E0C0}" destId="{A43EFE27-8B2F-456C-BDF1-E2525352EEB3}" srcOrd="2" destOrd="0" presId="urn:microsoft.com/office/officeart/2008/layout/LinedList"/>
    <dgm:cxn modelId="{181BD3B5-A507-403F-93D8-79008CA99BD6}" type="presParOf" srcId="{1E205109-B6B7-46AD-A970-909CB483E0C0}" destId="{8B9B35F2-20E0-46D7-98C7-94C0FD18BE68}" srcOrd="3" destOrd="0" presId="urn:microsoft.com/office/officeart/2008/layout/LinedList"/>
    <dgm:cxn modelId="{4CDF1448-6AE8-4F9D-B124-F70CDE4F41D9}" type="presParOf" srcId="{8B9B35F2-20E0-46D7-98C7-94C0FD18BE68}" destId="{9189E40F-7493-4F65-AA6A-B4992A2BED3F}" srcOrd="0" destOrd="0" presId="urn:microsoft.com/office/officeart/2008/layout/LinedList"/>
    <dgm:cxn modelId="{E13826AE-66DB-4057-BAAA-A023C1C114C4}" type="presParOf" srcId="{8B9B35F2-20E0-46D7-98C7-94C0FD18BE68}" destId="{DC69BEB8-285D-4438-B27B-08F85388BBC6}" srcOrd="1" destOrd="0" presId="urn:microsoft.com/office/officeart/2008/layout/LinedList"/>
    <dgm:cxn modelId="{12871D58-9C24-4EFB-8830-41819CD60A70}" type="presParOf" srcId="{DC69BEB8-285D-4438-B27B-08F85388BBC6}" destId="{0542013F-D08C-4CAB-A623-6855C0B577CB}" srcOrd="0" destOrd="0" presId="urn:microsoft.com/office/officeart/2008/layout/LinedList"/>
    <dgm:cxn modelId="{4D5AAD9C-E646-4E99-BE74-6550C6A0A884}" type="presParOf" srcId="{DC69BEB8-285D-4438-B27B-08F85388BBC6}" destId="{73ADA77E-3B6D-4B8A-A161-154D9AB065BF}" srcOrd="1" destOrd="0" presId="urn:microsoft.com/office/officeart/2008/layout/LinedList"/>
    <dgm:cxn modelId="{26E1D1FB-65FE-4CDE-802E-E1DC1892C54A}" type="presParOf" srcId="{73ADA77E-3B6D-4B8A-A161-154D9AB065BF}" destId="{0BCAC406-4B76-48F6-8FC8-C7D9858F7787}" srcOrd="0" destOrd="0" presId="urn:microsoft.com/office/officeart/2008/layout/LinedList"/>
    <dgm:cxn modelId="{4734A8A3-8E13-4C05-AF6E-758AA4E13123}" type="presParOf" srcId="{73ADA77E-3B6D-4B8A-A161-154D9AB065BF}" destId="{2B0EF928-DF72-48FF-A4F4-F12314D00C87}" srcOrd="1" destOrd="0" presId="urn:microsoft.com/office/officeart/2008/layout/LinedList"/>
    <dgm:cxn modelId="{0462BB7C-C451-4C78-BEC5-45B08D38DD6C}" type="presParOf" srcId="{73ADA77E-3B6D-4B8A-A161-154D9AB065BF}" destId="{FF12F6A2-95ED-4582-8D11-0713772596B6}" srcOrd="2" destOrd="0" presId="urn:microsoft.com/office/officeart/2008/layout/LinedList"/>
    <dgm:cxn modelId="{E791E21A-C409-4072-8D87-E80409648D4B}" type="presParOf" srcId="{DC69BEB8-285D-4438-B27B-08F85388BBC6}" destId="{2D16AED6-BA7C-4D59-8EF3-F8C6C44DF57E}" srcOrd="2" destOrd="0" presId="urn:microsoft.com/office/officeart/2008/layout/LinedList"/>
    <dgm:cxn modelId="{0C73C1E1-7616-4D22-8E5C-E8EADBCD508F}" type="presParOf" srcId="{DC69BEB8-285D-4438-B27B-08F85388BBC6}" destId="{3DB53CB3-1E53-475E-8D00-BA9D3A171E36}" srcOrd="3" destOrd="0" presId="urn:microsoft.com/office/officeart/2008/layout/LinedList"/>
    <dgm:cxn modelId="{F9F84F3E-E42A-4DD3-923C-3B305040BFFD}" type="presParOf" srcId="{1E205109-B6B7-46AD-A970-909CB483E0C0}" destId="{CC899727-4F3D-455C-9219-683CD9F5EF3B}" srcOrd="4" destOrd="0" presId="urn:microsoft.com/office/officeart/2008/layout/LinedList"/>
    <dgm:cxn modelId="{FD78518E-E297-488C-8680-A6467A691DE1}" type="presParOf" srcId="{1E205109-B6B7-46AD-A970-909CB483E0C0}" destId="{5F7D2435-2979-462E-9957-6ADBF4D61845}" srcOrd="5" destOrd="0" presId="urn:microsoft.com/office/officeart/2008/layout/LinedList"/>
    <dgm:cxn modelId="{A28F6848-20F9-4275-A771-EA5508D1C696}" type="presParOf" srcId="{5F7D2435-2979-462E-9957-6ADBF4D61845}" destId="{00E49711-67A4-4767-8906-58294BC169E1}" srcOrd="0" destOrd="0" presId="urn:microsoft.com/office/officeart/2008/layout/LinedList"/>
    <dgm:cxn modelId="{3D239204-32DC-4347-92BF-0377354D4774}" type="presParOf" srcId="{5F7D2435-2979-462E-9957-6ADBF4D61845}" destId="{A91706BF-04DA-452E-B0BB-3F5EDD94E812}" srcOrd="1" destOrd="0" presId="urn:microsoft.com/office/officeart/2008/layout/LinedList"/>
    <dgm:cxn modelId="{38EB4948-43CF-4EFB-9D4F-C4EFE537206E}" type="presParOf" srcId="{A91706BF-04DA-452E-B0BB-3F5EDD94E812}" destId="{9160BC6E-550E-4BD2-A848-D5284FA9E3E7}" srcOrd="0" destOrd="0" presId="urn:microsoft.com/office/officeart/2008/layout/LinedList"/>
    <dgm:cxn modelId="{414C8A4B-2C93-407A-840B-358BFE8374CB}" type="presParOf" srcId="{A91706BF-04DA-452E-B0BB-3F5EDD94E812}" destId="{33621B7A-587A-481D-BA56-1759665F7D2B}" srcOrd="1" destOrd="0" presId="urn:microsoft.com/office/officeart/2008/layout/LinedList"/>
    <dgm:cxn modelId="{63BB777A-BC3E-4F4A-9455-BC9FE4021FB8}" type="presParOf" srcId="{33621B7A-587A-481D-BA56-1759665F7D2B}" destId="{5AA24D53-C3E4-4AD9-B6BB-FC953AB5BFD6}" srcOrd="0" destOrd="0" presId="urn:microsoft.com/office/officeart/2008/layout/LinedList"/>
    <dgm:cxn modelId="{B796454D-8E45-46F8-8067-111D87E2BBB4}" type="presParOf" srcId="{33621B7A-587A-481D-BA56-1759665F7D2B}" destId="{51250F0F-E13C-4980-92C5-0CB51A387B4A}" srcOrd="1" destOrd="0" presId="urn:microsoft.com/office/officeart/2008/layout/LinedList"/>
    <dgm:cxn modelId="{498D890F-2144-400F-91FF-CA06BA4736C5}" type="presParOf" srcId="{33621B7A-587A-481D-BA56-1759665F7D2B}" destId="{079CCCEE-8B0F-4392-8522-F657A44B8341}" srcOrd="2" destOrd="0" presId="urn:microsoft.com/office/officeart/2008/layout/LinedList"/>
    <dgm:cxn modelId="{8D988762-9178-44F8-B456-1F31936BE5C9}" type="presParOf" srcId="{A91706BF-04DA-452E-B0BB-3F5EDD94E812}" destId="{A8AD20E9-C1EB-4AED-9D98-68A9F3D95855}" srcOrd="2" destOrd="0" presId="urn:microsoft.com/office/officeart/2008/layout/LinedList"/>
    <dgm:cxn modelId="{BE7504E6-3A23-43E3-A738-02F9AA1210EB}" type="presParOf" srcId="{A91706BF-04DA-452E-B0BB-3F5EDD94E812}" destId="{723C380E-AF71-4E76-B7BB-4B227FB06979}" srcOrd="3" destOrd="0" presId="urn:microsoft.com/office/officeart/2008/layout/LinedList"/>
    <dgm:cxn modelId="{EB4FF3FA-F6E5-4331-B120-D25E2A50BE06}" type="presParOf" srcId="{1E205109-B6B7-46AD-A970-909CB483E0C0}" destId="{D16116E9-5B4B-4D52-A0AE-180C1DDCB77D}" srcOrd="6" destOrd="0" presId="urn:microsoft.com/office/officeart/2008/layout/LinedList"/>
    <dgm:cxn modelId="{0088BEF0-2717-46FF-A0AF-87729FD4A069}" type="presParOf" srcId="{1E205109-B6B7-46AD-A970-909CB483E0C0}" destId="{C0506F18-8067-4D31-9508-35EF32ED0DD1}" srcOrd="7" destOrd="0" presId="urn:microsoft.com/office/officeart/2008/layout/LinedList"/>
    <dgm:cxn modelId="{5F5045AF-3869-44D8-B65D-BAB56904499A}" type="presParOf" srcId="{C0506F18-8067-4D31-9508-35EF32ED0DD1}" destId="{6CAC17EC-4D46-443A-A705-D90B789FE135}" srcOrd="0" destOrd="0" presId="urn:microsoft.com/office/officeart/2008/layout/LinedList"/>
    <dgm:cxn modelId="{B1A5E6BA-6C00-4A42-9585-2A8FC9238749}" type="presParOf" srcId="{C0506F18-8067-4D31-9508-35EF32ED0DD1}" destId="{BB876D8E-A993-44BA-A3F9-9C1A29709171}" srcOrd="1" destOrd="0" presId="urn:microsoft.com/office/officeart/2008/layout/LinedList"/>
    <dgm:cxn modelId="{32382A30-986C-4A66-8FA9-4EE017D02491}" type="presParOf" srcId="{BB876D8E-A993-44BA-A3F9-9C1A29709171}" destId="{97C38D00-DA8F-4DF0-959D-A211C29336B6}" srcOrd="0" destOrd="0" presId="urn:microsoft.com/office/officeart/2008/layout/LinedList"/>
    <dgm:cxn modelId="{7F29816C-A91D-45CF-B35D-F345BC68D728}" type="presParOf" srcId="{BB876D8E-A993-44BA-A3F9-9C1A29709171}" destId="{E505C37C-732F-4BF7-B2EF-E553235CAF12}" srcOrd="1" destOrd="0" presId="urn:microsoft.com/office/officeart/2008/layout/LinedList"/>
    <dgm:cxn modelId="{473F3DF4-6EA2-4984-A68D-197046F26E41}" type="presParOf" srcId="{E505C37C-732F-4BF7-B2EF-E553235CAF12}" destId="{1BD86611-E964-49F0-A998-0BBBFD8C305C}" srcOrd="0" destOrd="0" presId="urn:microsoft.com/office/officeart/2008/layout/LinedList"/>
    <dgm:cxn modelId="{8102A6C5-008C-484F-A7DD-BD65BC94B359}" type="presParOf" srcId="{E505C37C-732F-4BF7-B2EF-E553235CAF12}" destId="{C7AD4EFA-9971-498D-BF13-A769C937A697}" srcOrd="1" destOrd="0" presId="urn:microsoft.com/office/officeart/2008/layout/LinedList"/>
    <dgm:cxn modelId="{EC9F4A79-F50F-4ECB-A7A2-5BBB984DE079}" type="presParOf" srcId="{E505C37C-732F-4BF7-B2EF-E553235CAF12}" destId="{F532E19C-EC44-4509-B7CB-43AF0F16B70E}" srcOrd="2" destOrd="0" presId="urn:microsoft.com/office/officeart/2008/layout/LinedList"/>
    <dgm:cxn modelId="{F820725A-F757-4B18-A2EC-61F1F8C81EF9}" type="presParOf" srcId="{BB876D8E-A993-44BA-A3F9-9C1A29709171}" destId="{1726BD81-0C0A-4616-A72F-8B6C3C5DF0CD}" srcOrd="2" destOrd="0" presId="urn:microsoft.com/office/officeart/2008/layout/LinedList"/>
    <dgm:cxn modelId="{62835992-0509-47FF-B504-144AC85A5852}" type="presParOf" srcId="{BB876D8E-A993-44BA-A3F9-9C1A29709171}" destId="{F9803A62-8438-4A53-810A-59A9BBFA573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DB78E-AC92-45C6-98A3-8CB9CE4E878E}">
      <dsp:nvSpPr>
        <dsp:cNvPr id="0" name=""/>
        <dsp:cNvSpPr/>
      </dsp:nvSpPr>
      <dsp:spPr>
        <a:xfrm>
          <a:off x="0" y="0"/>
          <a:ext cx="3791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A148B-3231-4666-B67B-0931CB7A423C}">
      <dsp:nvSpPr>
        <dsp:cNvPr id="0" name=""/>
        <dsp:cNvSpPr/>
      </dsp:nvSpPr>
      <dsp:spPr>
        <a:xfrm>
          <a:off x="0" y="0"/>
          <a:ext cx="758348"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1</a:t>
          </a:r>
          <a:endParaRPr lang="zh-CN" altLang="en-US" sz="2400" kern="1200" dirty="0"/>
        </a:p>
      </dsp:txBody>
      <dsp:txXfrm>
        <a:off x="0" y="0"/>
        <a:ext cx="758348" cy="1016000"/>
      </dsp:txXfrm>
    </dsp:sp>
    <dsp:sp modelId="{96CBEDB6-7DC4-4822-B208-11773B67862A}">
      <dsp:nvSpPr>
        <dsp:cNvPr id="0" name=""/>
        <dsp:cNvSpPr/>
      </dsp:nvSpPr>
      <dsp:spPr>
        <a:xfrm>
          <a:off x="815224" y="46136"/>
          <a:ext cx="2976519"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研究背景</a:t>
          </a:r>
          <a:endParaRPr lang="zh-CN" altLang="en-US" sz="2400" kern="1200" dirty="0"/>
        </a:p>
      </dsp:txBody>
      <dsp:txXfrm>
        <a:off x="815224" y="46136"/>
        <a:ext cx="2976519" cy="922734"/>
      </dsp:txXfrm>
    </dsp:sp>
    <dsp:sp modelId="{42D36DE5-851B-4B95-AA3E-0AC3211998A6}">
      <dsp:nvSpPr>
        <dsp:cNvPr id="0" name=""/>
        <dsp:cNvSpPr/>
      </dsp:nvSpPr>
      <dsp:spPr>
        <a:xfrm>
          <a:off x="758348" y="968871"/>
          <a:ext cx="30333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3EFE27-8B2F-456C-BDF1-E2525352EEB3}">
      <dsp:nvSpPr>
        <dsp:cNvPr id="0" name=""/>
        <dsp:cNvSpPr/>
      </dsp:nvSpPr>
      <dsp:spPr>
        <a:xfrm>
          <a:off x="0" y="1016000"/>
          <a:ext cx="3791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9E40F-7493-4F65-AA6A-B4992A2BED3F}">
      <dsp:nvSpPr>
        <dsp:cNvPr id="0" name=""/>
        <dsp:cNvSpPr/>
      </dsp:nvSpPr>
      <dsp:spPr>
        <a:xfrm>
          <a:off x="0" y="1016000"/>
          <a:ext cx="758348"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2</a:t>
          </a:r>
          <a:endParaRPr lang="zh-CN" altLang="en-US" sz="2400" kern="1200" dirty="0"/>
        </a:p>
      </dsp:txBody>
      <dsp:txXfrm>
        <a:off x="0" y="1016000"/>
        <a:ext cx="758348" cy="1016000"/>
      </dsp:txXfrm>
    </dsp:sp>
    <dsp:sp modelId="{2B0EF928-DF72-48FF-A4F4-F12314D00C87}">
      <dsp:nvSpPr>
        <dsp:cNvPr id="0" name=""/>
        <dsp:cNvSpPr/>
      </dsp:nvSpPr>
      <dsp:spPr>
        <a:xfrm>
          <a:off x="815224" y="1062136"/>
          <a:ext cx="2976519"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研究现状</a:t>
          </a:r>
          <a:endParaRPr lang="zh-CN" altLang="en-US" sz="2400" kern="1200" dirty="0"/>
        </a:p>
      </dsp:txBody>
      <dsp:txXfrm>
        <a:off x="815224" y="1062136"/>
        <a:ext cx="2976519" cy="922734"/>
      </dsp:txXfrm>
    </dsp:sp>
    <dsp:sp modelId="{2D16AED6-BA7C-4D59-8EF3-F8C6C44DF57E}">
      <dsp:nvSpPr>
        <dsp:cNvPr id="0" name=""/>
        <dsp:cNvSpPr/>
      </dsp:nvSpPr>
      <dsp:spPr>
        <a:xfrm>
          <a:off x="758348" y="1984871"/>
          <a:ext cx="30333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899727-4F3D-455C-9219-683CD9F5EF3B}">
      <dsp:nvSpPr>
        <dsp:cNvPr id="0" name=""/>
        <dsp:cNvSpPr/>
      </dsp:nvSpPr>
      <dsp:spPr>
        <a:xfrm>
          <a:off x="0" y="2032000"/>
          <a:ext cx="3791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E49711-67A4-4767-8906-58294BC169E1}">
      <dsp:nvSpPr>
        <dsp:cNvPr id="0" name=""/>
        <dsp:cNvSpPr/>
      </dsp:nvSpPr>
      <dsp:spPr>
        <a:xfrm>
          <a:off x="0" y="2032000"/>
          <a:ext cx="758348"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3</a:t>
          </a:r>
          <a:endParaRPr lang="zh-CN" altLang="en-US" sz="2400" kern="1200" dirty="0"/>
        </a:p>
      </dsp:txBody>
      <dsp:txXfrm>
        <a:off x="0" y="2032000"/>
        <a:ext cx="758348" cy="1016000"/>
      </dsp:txXfrm>
    </dsp:sp>
    <dsp:sp modelId="{51250F0F-E13C-4980-92C5-0CB51A387B4A}">
      <dsp:nvSpPr>
        <dsp:cNvPr id="0" name=""/>
        <dsp:cNvSpPr/>
      </dsp:nvSpPr>
      <dsp:spPr>
        <a:xfrm>
          <a:off x="815224" y="2078136"/>
          <a:ext cx="2976519"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研究内容</a:t>
          </a:r>
          <a:endParaRPr lang="zh-CN" altLang="en-US" sz="2400" kern="1200" dirty="0"/>
        </a:p>
      </dsp:txBody>
      <dsp:txXfrm>
        <a:off x="815224" y="2078136"/>
        <a:ext cx="2976519" cy="922734"/>
      </dsp:txXfrm>
    </dsp:sp>
    <dsp:sp modelId="{A8AD20E9-C1EB-4AED-9D98-68A9F3D95855}">
      <dsp:nvSpPr>
        <dsp:cNvPr id="0" name=""/>
        <dsp:cNvSpPr/>
      </dsp:nvSpPr>
      <dsp:spPr>
        <a:xfrm>
          <a:off x="758348" y="3000871"/>
          <a:ext cx="30333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116E9-5B4B-4D52-A0AE-180C1DDCB77D}">
      <dsp:nvSpPr>
        <dsp:cNvPr id="0" name=""/>
        <dsp:cNvSpPr/>
      </dsp:nvSpPr>
      <dsp:spPr>
        <a:xfrm>
          <a:off x="0" y="3047999"/>
          <a:ext cx="37917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AC17EC-4D46-443A-A705-D90B789FE135}">
      <dsp:nvSpPr>
        <dsp:cNvPr id="0" name=""/>
        <dsp:cNvSpPr/>
      </dsp:nvSpPr>
      <dsp:spPr>
        <a:xfrm>
          <a:off x="0" y="3047999"/>
          <a:ext cx="758348"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kern="1200" dirty="0" smtClean="0"/>
            <a:t>4</a:t>
          </a:r>
          <a:endParaRPr lang="zh-CN" altLang="en-US" sz="2400" kern="1200" dirty="0"/>
        </a:p>
      </dsp:txBody>
      <dsp:txXfrm>
        <a:off x="0" y="3047999"/>
        <a:ext cx="758348" cy="1016000"/>
      </dsp:txXfrm>
    </dsp:sp>
    <dsp:sp modelId="{C7AD4EFA-9971-498D-BF13-A769C937A697}">
      <dsp:nvSpPr>
        <dsp:cNvPr id="0" name=""/>
        <dsp:cNvSpPr/>
      </dsp:nvSpPr>
      <dsp:spPr>
        <a:xfrm>
          <a:off x="815224" y="3094136"/>
          <a:ext cx="2976519" cy="92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总结和展望</a:t>
          </a:r>
          <a:endParaRPr lang="zh-CN" altLang="en-US" sz="2400" kern="1200" dirty="0"/>
        </a:p>
      </dsp:txBody>
      <dsp:txXfrm>
        <a:off x="815224" y="3094136"/>
        <a:ext cx="2976519" cy="922734"/>
      </dsp:txXfrm>
    </dsp:sp>
    <dsp:sp modelId="{1726BD81-0C0A-4616-A72F-8B6C3C5DF0CD}">
      <dsp:nvSpPr>
        <dsp:cNvPr id="0" name=""/>
        <dsp:cNvSpPr/>
      </dsp:nvSpPr>
      <dsp:spPr>
        <a:xfrm>
          <a:off x="758348" y="4016871"/>
          <a:ext cx="30333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86DCF4-D413-4115-9F09-87141C950F0C}" type="datetimeFigureOut">
              <a:rPr lang="zh-CN" altLang="en-US" smtClean="0"/>
              <a:t>2022/9/2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5B7BC-1397-4F54-801D-29B0D78232BC}" type="slidenum">
              <a:rPr lang="zh-CN" altLang="en-US" smtClean="0"/>
              <a:t>‹#›</a:t>
            </a:fld>
            <a:endParaRPr lang="zh-CN" altLang="en-US"/>
          </a:p>
        </p:txBody>
      </p:sp>
    </p:spTree>
    <p:extLst>
      <p:ext uri="{BB962C8B-B14F-4D97-AF65-F5344CB8AC3E}">
        <p14:creationId xmlns:p14="http://schemas.microsoft.com/office/powerpoint/2010/main" val="21053276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53F89-4E84-4D3B-BEB4-1517E913298D}"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B8E78-75FA-45DE-9A6C-14B9DE9FD554}" type="slidenum">
              <a:rPr lang="zh-CN" altLang="en-US" smtClean="0"/>
              <a:t>‹#›</a:t>
            </a:fld>
            <a:endParaRPr lang="zh-CN" altLang="en-US"/>
          </a:p>
        </p:txBody>
      </p:sp>
    </p:spTree>
    <p:extLst>
      <p:ext uri="{BB962C8B-B14F-4D97-AF65-F5344CB8AC3E}">
        <p14:creationId xmlns:p14="http://schemas.microsoft.com/office/powerpoint/2010/main" val="28360262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318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CC7E18B9-EA6B-41FD-81F6-117DDD0ADCDD}" type="slidenum">
              <a:rPr kumimoji="0" lang="en-US" altLang="zh-CN" sz="1200"/>
              <a:pPr/>
              <a:t>15</a:t>
            </a:fld>
            <a:endParaRPr kumimoji="0" lang="en-US" altLang="zh-CN" sz="120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6998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A0D8A62B-971C-4009-9E53-DE28F6176394}" type="slidenum">
              <a:rPr kumimoji="0" lang="en-US" altLang="zh-CN" sz="1200"/>
              <a:pPr/>
              <a:t>16</a:t>
            </a:fld>
            <a:endParaRPr kumimoji="0" lang="en-US" altLang="zh-CN" sz="120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76932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568F564-656B-493C-AA2C-E1D70934013F}" type="slidenum">
              <a:rPr kumimoji="0" lang="en-US" altLang="zh-CN" sz="1200"/>
              <a:pPr/>
              <a:t>17</a:t>
            </a:fld>
            <a:endParaRPr kumimoji="0" lang="en-US" altLang="zh-CN" sz="120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7675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7655099D-5829-4310-B4F4-5C8AAC2BEFDE}" type="slidenum">
              <a:rPr kumimoji="0" lang="en-US" altLang="zh-CN" sz="1200"/>
              <a:pPr/>
              <a:t>19</a:t>
            </a:fld>
            <a:endParaRPr kumimoji="0" lang="en-US" altLang="zh-CN" sz="120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9293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235361BF-EDB8-4450-A33F-B4A5C69C5538}" type="slidenum">
              <a:rPr kumimoji="0" lang="en-US" altLang="zh-CN" sz="1200"/>
              <a:pPr/>
              <a:t>20</a:t>
            </a:fld>
            <a:endParaRPr kumimoji="0" lang="en-US" altLang="zh-CN" sz="120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27595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E8D4A416-E91D-44DC-88AD-F814435532B7}" type="slidenum">
              <a:rPr kumimoji="0" lang="en-US" altLang="zh-CN" sz="1200"/>
              <a:pPr/>
              <a:t>21</a:t>
            </a:fld>
            <a:endParaRPr kumimoji="0" lang="en-US" altLang="zh-CN" sz="120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3320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FA4CE5A2-B8FB-4BC1-ADF7-2FE7CAD199F8}" type="slidenum">
              <a:rPr kumimoji="0" lang="en-US" altLang="zh-CN" sz="1200"/>
              <a:pPr/>
              <a:t>22</a:t>
            </a:fld>
            <a:endParaRPr kumimoji="0" lang="en-US" altLang="zh-CN" sz="120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42072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E673C536-E9FD-4D33-B1C2-25E213281778}" type="slidenum">
              <a:rPr kumimoji="0" lang="en-US" altLang="zh-CN" sz="1200"/>
              <a:pPr/>
              <a:t>23</a:t>
            </a:fld>
            <a:endParaRPr kumimoji="0" lang="en-US" altLang="zh-CN" sz="120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6338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BE0D85C9-7EDA-437F-AE9E-F245265D5EFD}" type="slidenum">
              <a:rPr kumimoji="0" lang="en-US" altLang="zh-CN" sz="1200"/>
              <a:pPr/>
              <a:t>24</a:t>
            </a:fld>
            <a:endParaRPr kumimoji="0" lang="en-US" altLang="zh-CN" sz="120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7205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0B5737DC-4C0A-4899-BD60-62449047153A}" type="slidenum">
              <a:rPr kumimoji="0" lang="en-US" altLang="zh-CN" sz="1200"/>
              <a:pPr/>
              <a:t>26</a:t>
            </a:fld>
            <a:endParaRPr kumimoji="0" lang="en-US" altLang="zh-CN" sz="120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93038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A6D05421-FB5C-406F-843C-371348D1DFB5}" type="slidenum">
              <a:rPr kumimoji="0" lang="en-US" altLang="zh-CN" sz="1200"/>
              <a:pPr/>
              <a:t>3</a:t>
            </a:fld>
            <a:endParaRPr kumimoji="0" lang="en-US" altLang="zh-CN" sz="12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81098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966076F1-BFCB-4EC7-AB14-6232A1CC494B}" type="slidenum">
              <a:rPr kumimoji="0" lang="en-US" altLang="zh-CN" sz="1200"/>
              <a:pPr/>
              <a:t>27</a:t>
            </a:fld>
            <a:endParaRPr kumimoji="0" lang="en-US" altLang="zh-CN" sz="1200"/>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201319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ln/>
        </p:spPr>
      </p:sp>
      <p:sp>
        <p:nvSpPr>
          <p:cNvPr id="15565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1</a:t>
            </a:r>
            <a:r>
              <a:rPr lang="zh-CN" altLang="en-US" smtClean="0"/>
              <a:t>、</a:t>
            </a:r>
            <a:r>
              <a:rPr lang="en-US" altLang="zh-CN" smtClean="0"/>
              <a:t>this</a:t>
            </a:r>
            <a:r>
              <a:rPr lang="zh-CN" altLang="en-US" smtClean="0"/>
              <a:t>对象 清空</a:t>
            </a:r>
          </a:p>
          <a:p>
            <a:r>
              <a:rPr lang="en-US" altLang="zh-CN" smtClean="0"/>
              <a:t>2</a:t>
            </a:r>
            <a:r>
              <a:rPr lang="zh-CN" altLang="en-US" smtClean="0"/>
              <a:t>、循环：</a:t>
            </a:r>
          </a:p>
          <a:p>
            <a:r>
              <a:rPr lang="zh-CN" altLang="en-US" smtClean="0"/>
              <a:t>让</a:t>
            </a:r>
            <a:r>
              <a:rPr lang="en-US" altLang="zh-CN" smtClean="0"/>
              <a:t>p</a:t>
            </a:r>
            <a:r>
              <a:rPr lang="zh-CN" altLang="en-US" smtClean="0"/>
              <a:t>的每一项依次与</a:t>
            </a:r>
            <a:r>
              <a:rPr lang="en-US" altLang="zh-CN" smtClean="0"/>
              <a:t>q</a:t>
            </a:r>
            <a:r>
              <a:rPr lang="zh-CN" altLang="en-US" smtClean="0"/>
              <a:t>多项式相乘，结果放在</a:t>
            </a:r>
            <a:r>
              <a:rPr lang="en-US" altLang="zh-CN" smtClean="0"/>
              <a:t>temp</a:t>
            </a:r>
            <a:r>
              <a:rPr lang="zh-CN" altLang="en-US" smtClean="0"/>
              <a:t>多项式中</a:t>
            </a:r>
          </a:p>
          <a:p>
            <a:r>
              <a:rPr lang="en-US" altLang="zh-CN" smtClean="0"/>
              <a:t>Temp</a:t>
            </a:r>
            <a:r>
              <a:rPr lang="zh-CN" altLang="en-US" smtClean="0"/>
              <a:t>对象与</a:t>
            </a:r>
            <a:r>
              <a:rPr lang="en-US" altLang="zh-CN" smtClean="0"/>
              <a:t>This</a:t>
            </a:r>
            <a:r>
              <a:rPr lang="zh-CN" altLang="en-US" smtClean="0"/>
              <a:t>对象相加，结果放在</a:t>
            </a:r>
            <a:r>
              <a:rPr lang="en-US" altLang="zh-CN" smtClean="0"/>
              <a:t>this</a:t>
            </a:r>
            <a:r>
              <a:rPr lang="zh-CN" altLang="en-US" smtClean="0"/>
              <a:t>中</a:t>
            </a:r>
          </a:p>
          <a:p>
            <a:endParaRPr lang="zh-CN" altLang="en-US" smtClean="0"/>
          </a:p>
        </p:txBody>
      </p:sp>
    </p:spTree>
    <p:extLst>
      <p:ext uri="{BB962C8B-B14F-4D97-AF65-F5344CB8AC3E}">
        <p14:creationId xmlns:p14="http://schemas.microsoft.com/office/powerpoint/2010/main" val="389075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798675B8-5736-486E-8E33-FE805BFD83FE}" type="slidenum">
              <a:rPr kumimoji="0" lang="en-US" altLang="zh-CN" sz="1200"/>
              <a:pPr/>
              <a:t>4</a:t>
            </a:fld>
            <a:endParaRPr kumimoji="0" lang="en-US" altLang="zh-CN" sz="12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2811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1572DA8-8540-4906-A71C-D975E1A204AC}" type="slidenum">
              <a:rPr kumimoji="0" lang="en-US" altLang="zh-CN" sz="1200"/>
              <a:pPr/>
              <a:t>5</a:t>
            </a:fld>
            <a:endParaRPr kumimoji="0" lang="en-US" altLang="zh-CN" sz="120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8056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D10B3586-C206-4A4D-BA9C-4A6CA86C5521}" type="slidenum">
              <a:rPr kumimoji="0" lang="en-US" altLang="zh-CN" sz="1200"/>
              <a:pPr/>
              <a:t>6</a:t>
            </a:fld>
            <a:endParaRPr kumimoji="0" lang="en-US" altLang="zh-CN" sz="120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85077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5F2ECFA-48E4-4157-BE15-03B3542A29D4}" type="slidenum">
              <a:rPr kumimoji="0" lang="en-US" altLang="zh-CN" sz="1200"/>
              <a:pPr/>
              <a:t>7</a:t>
            </a:fld>
            <a:endParaRPr kumimoji="0" lang="en-US" altLang="zh-CN" sz="120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7186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89C20A36-1E37-41C6-84ED-75CAEE3E3729}" type="slidenum">
              <a:rPr kumimoji="0" lang="en-US" altLang="zh-CN" sz="1200"/>
              <a:pPr/>
              <a:t>8</a:t>
            </a:fld>
            <a:endParaRPr kumimoji="0" lang="en-US" altLang="zh-CN" sz="120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301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AF2B045E-C68E-49F8-86A2-6BF2D05D7094}" type="slidenum">
              <a:rPr kumimoji="0" lang="en-US" altLang="zh-CN" sz="1200"/>
              <a:pPr/>
              <a:t>9</a:t>
            </a:fld>
            <a:endParaRPr kumimoji="0" lang="en-US" altLang="zh-CN"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8414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105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23963" y="1630363"/>
            <a:ext cx="6726237" cy="1470025"/>
          </a:xfrm>
        </p:spPr>
        <p:txBody>
          <a:bodyPr/>
          <a:lstStyle>
            <a:lvl1pPr algn="ct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3500438"/>
            <a:ext cx="6400800" cy="968375"/>
          </a:xfrm>
        </p:spPr>
        <p:txBody>
          <a:bodyPr/>
          <a:lstStyle>
            <a:lvl1pPr marL="0" indent="0" algn="ctr">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50B2212D-B874-4C50-B77F-4342D19E201B}" type="datetime1">
              <a:rPr lang="zh-CN" altLang="en-US" smtClean="0">
                <a:solidFill>
                  <a:srgbClr val="000000"/>
                </a:solidFill>
              </a:rPr>
              <a:t>2022/9/2</a:t>
            </a:fld>
            <a:endParaRPr lang="en-US" altLang="zh-CN">
              <a:solidFill>
                <a:srgbClr val="000000"/>
              </a:solidFill>
            </a:endParaRPr>
          </a:p>
        </p:txBody>
      </p:sp>
      <p:sp>
        <p:nvSpPr>
          <p:cNvPr id="6" name="Rectangle 6"/>
          <p:cNvSpPr>
            <a:spLocks noGrp="1" noChangeArrowheads="1"/>
          </p:cNvSpPr>
          <p:nvPr>
            <p:ph type="sldNum" sz="quarter" idx="12"/>
          </p:nvPr>
        </p:nvSpPr>
        <p:spPr>
          <a:xfrm>
            <a:off x="7010400" y="6381750"/>
            <a:ext cx="2133600" cy="476250"/>
          </a:xfrm>
        </p:spPr>
        <p:txBody>
          <a:bodyPr/>
          <a:lstStyle>
            <a:lvl1pPr>
              <a:defRPr/>
            </a:lvl1pPr>
          </a:lstStyle>
          <a:p>
            <a:pPr>
              <a:defRPr/>
            </a:pPr>
            <a:fld id="{FA8331BC-142C-4F14-988B-3528BF44CA0B}"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0818389-9905-4A80-82B6-09D85F5F669A}" type="datetime1">
              <a:rPr lang="zh-CN" altLang="en-US" smtClean="0">
                <a:solidFill>
                  <a:srgbClr val="000000"/>
                </a:solidFill>
              </a:rPr>
              <a:t>2022/9/2</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BDF882CB-CB06-4441-8546-761A152EF4B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988" y="519113"/>
            <a:ext cx="2014537" cy="5462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2613" y="519113"/>
            <a:ext cx="5895975" cy="5462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27C1E03-35A0-4276-A449-AB19A0F4857F}" type="datetime1">
              <a:rPr lang="zh-CN" altLang="en-US" smtClean="0">
                <a:solidFill>
                  <a:srgbClr val="000000"/>
                </a:solidFill>
              </a:rPr>
              <a:t>2022/9/2</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04036429-AB59-4D10-BF85-993F95C2442C}"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20838" y="519113"/>
            <a:ext cx="7024687" cy="7064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82613" y="1619250"/>
            <a:ext cx="3952875" cy="436245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87888" y="1619250"/>
            <a:ext cx="3952875"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7888" y="3876675"/>
            <a:ext cx="3952875" cy="21050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400A408A-0316-4B43-98DF-0066536266A3}" type="datetime1">
              <a:rPr lang="zh-CN" altLang="en-US" smtClean="0">
                <a:solidFill>
                  <a:srgbClr val="000000"/>
                </a:solidFill>
              </a:rPr>
              <a:t>2022/9/2</a:t>
            </a:fld>
            <a:endParaRPr lang="en-US" altLang="zh-CN">
              <a:solidFill>
                <a:srgbClr val="000000"/>
              </a:solidFill>
            </a:endParaRPr>
          </a:p>
        </p:txBody>
      </p:sp>
      <p:sp>
        <p:nvSpPr>
          <p:cNvPr id="8" name="Rectangle 12"/>
          <p:cNvSpPr>
            <a:spLocks noGrp="1" noChangeArrowheads="1"/>
          </p:cNvSpPr>
          <p:nvPr>
            <p:ph type="sldNum" sz="quarter" idx="12"/>
          </p:nvPr>
        </p:nvSpPr>
        <p:spPr/>
        <p:txBody>
          <a:bodyPr/>
          <a:lstStyle>
            <a:lvl1pPr>
              <a:defRPr/>
            </a:lvl1pPr>
          </a:lstStyle>
          <a:p>
            <a:pPr>
              <a:defRPr/>
            </a:pPr>
            <a:fld id="{7AEB7F0F-335D-44F2-8A68-484D30BDD62A}"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10" name="Rectangle 5"/>
          <p:cNvSpPr>
            <a:spLocks noGrp="1" noChangeArrowheads="1"/>
          </p:cNvSpPr>
          <p:nvPr>
            <p:ph type="ftr" sz="quarter" idx="1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620839" y="519113"/>
            <a:ext cx="5039393" cy="706437"/>
          </a:xfrm>
        </p:spPr>
        <p:txBody>
          <a:bodyPr/>
          <a:lstStyle>
            <a:lvl1pPr algn="ctr">
              <a:defRPr/>
            </a:lvl1pPr>
          </a:lstStyle>
          <a:p>
            <a:r>
              <a:rPr lang="zh-CN" altLang="en-US" dirty="0" smtClean="0"/>
              <a:t>提纲</a:t>
            </a:r>
            <a:endParaRPr lang="zh-CN" altLang="en-US" dirty="0"/>
          </a:p>
        </p:txBody>
      </p:sp>
      <p:sp>
        <p:nvSpPr>
          <p:cNvPr id="3" name="日期占位符 2"/>
          <p:cNvSpPr>
            <a:spLocks noGrp="1"/>
          </p:cNvSpPr>
          <p:nvPr>
            <p:ph type="dt" sz="half" idx="10"/>
          </p:nvPr>
        </p:nvSpPr>
        <p:spPr/>
        <p:txBody>
          <a:bodyPr/>
          <a:lstStyle/>
          <a:p>
            <a:pPr algn="r" fontAlgn="base">
              <a:spcBef>
                <a:spcPct val="0"/>
              </a:spcBef>
              <a:spcAft>
                <a:spcPct val="0"/>
              </a:spcAft>
              <a:defRPr/>
            </a:pPr>
            <a:fld id="{18B99F52-A131-4433-BDAA-0199DCF6A492}" type="datetime1">
              <a:rPr lang="zh-CN" altLang="en-US" smtClean="0">
                <a:solidFill>
                  <a:srgbClr val="000000"/>
                </a:solidFill>
              </a:rPr>
              <a:t>2022/9/2</a:t>
            </a:fld>
            <a:endParaRPr lang="en-US" altLang="zh-CN" dirty="0">
              <a:solidFill>
                <a:srgbClr val="000000"/>
              </a:solidFill>
            </a:endParaRPr>
          </a:p>
        </p:txBody>
      </p:sp>
      <p:sp>
        <p:nvSpPr>
          <p:cNvPr id="5" name="灯片编号占位符 4"/>
          <p:cNvSpPr>
            <a:spLocks noGrp="1"/>
          </p:cNvSpPr>
          <p:nvPr>
            <p:ph type="sldNum" sz="quarter" idx="12"/>
          </p:nvPr>
        </p:nvSpPr>
        <p:spPr/>
        <p:txBody>
          <a:bodyPr/>
          <a:lstStyle/>
          <a:p>
            <a:pPr fontAlgn="base">
              <a:spcBef>
                <a:spcPct val="0"/>
              </a:spcBef>
              <a:spcAft>
                <a:spcPct val="0"/>
              </a:spcAft>
              <a:defRPr/>
            </a:pPr>
            <a:fld id="{97F69FD9-4AA7-4F0D-8D5B-DD29ADC17B1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graphicFrame>
        <p:nvGraphicFramePr>
          <p:cNvPr id="7" name="图示 6"/>
          <p:cNvGraphicFramePr/>
          <p:nvPr userDrawn="1"/>
        </p:nvGraphicFramePr>
        <p:xfrm>
          <a:off x="2843808" y="1700808"/>
          <a:ext cx="379174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711200" indent="-711200">
              <a:buClr>
                <a:srgbClr val="C00000"/>
              </a:buClr>
              <a:buFont typeface="Wingdings" pitchFamily="2" charset="2"/>
              <a:buChar char=""/>
              <a:defRPr sz="2800"/>
            </a:lvl1pPr>
            <a:lvl2pPr marL="1066800" indent="-609600">
              <a:buFont typeface="Wingdings" pitchFamily="2" charset="2"/>
              <a:buChar char="Ø"/>
              <a:defRPr/>
            </a:lvl2pPr>
            <a:lvl3pPr marL="1422400" indent="-508000">
              <a:buClr>
                <a:srgbClr val="002060"/>
              </a:buClr>
              <a:buFont typeface="Wingdings" pitchFamily="2" charset="2"/>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638200" y="6409134"/>
            <a:ext cx="2133600" cy="476250"/>
          </a:xfrm>
        </p:spPr>
        <p:txBody>
          <a:bodyPr/>
          <a:lstStyle>
            <a:lvl1pPr>
              <a:defRPr/>
            </a:lvl1pPr>
          </a:lstStyle>
          <a:p>
            <a:pPr>
              <a:defRPr/>
            </a:pPr>
            <a:fld id="{F310B4F3-ED09-4C89-AEA1-660FAC2FF041}" type="datetime1">
              <a:rPr lang="zh-CN" altLang="en-US" smtClean="0">
                <a:solidFill>
                  <a:srgbClr val="000000"/>
                </a:solidFill>
              </a:rPr>
              <a:t>2022/9/2</a:t>
            </a:fld>
            <a:endParaRPr lang="en-US" altLang="zh-CN" dirty="0">
              <a:solidFill>
                <a:srgbClr val="000000"/>
              </a:solidFill>
            </a:endParaRPr>
          </a:p>
        </p:txBody>
      </p:sp>
      <p:sp>
        <p:nvSpPr>
          <p:cNvPr id="6" name="Rectangle 12"/>
          <p:cNvSpPr>
            <a:spLocks noGrp="1" noChangeArrowheads="1"/>
          </p:cNvSpPr>
          <p:nvPr>
            <p:ph type="sldNum" sz="quarter" idx="12"/>
          </p:nvPr>
        </p:nvSpPr>
        <p:spPr>
          <a:xfrm>
            <a:off x="7010400" y="6381328"/>
            <a:ext cx="2133600" cy="476250"/>
          </a:xfrm>
        </p:spPr>
        <p:txBody>
          <a:bodyPr/>
          <a:lstStyle>
            <a:lvl1pPr>
              <a:defRPr/>
            </a:lvl1pPr>
          </a:lstStyle>
          <a:p>
            <a:pPr>
              <a:defRPr/>
            </a:pPr>
            <a:fld id="{C8D10DD4-F5BE-40B7-A9D2-17C0CF45B57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22225C2D-2A67-4417-885C-B04BE0BAD33A}" type="datetime1">
              <a:rPr lang="zh-CN" altLang="en-US" smtClean="0">
                <a:solidFill>
                  <a:srgbClr val="000000"/>
                </a:solidFill>
              </a:rPr>
              <a:t>2022/9/2</a:t>
            </a:fld>
            <a:endParaRPr lang="en-US" altLang="zh-CN">
              <a:solidFill>
                <a:srgbClr val="000000"/>
              </a:solidFill>
            </a:endParaRPr>
          </a:p>
        </p:txBody>
      </p:sp>
      <p:sp>
        <p:nvSpPr>
          <p:cNvPr id="6" name="Rectangle 12"/>
          <p:cNvSpPr>
            <a:spLocks noGrp="1" noChangeArrowheads="1"/>
          </p:cNvSpPr>
          <p:nvPr>
            <p:ph type="sldNum" sz="quarter" idx="12"/>
          </p:nvPr>
        </p:nvSpPr>
        <p:spPr/>
        <p:txBody>
          <a:bodyPr/>
          <a:lstStyle>
            <a:lvl1pPr>
              <a:defRPr/>
            </a:lvl1pPr>
          </a:lstStyle>
          <a:p>
            <a:pPr>
              <a:defRPr/>
            </a:pPr>
            <a:fld id="{9D87486A-29F9-4E5B-9195-B7E758841AD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8"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2613" y="1619250"/>
            <a:ext cx="3952875"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619250"/>
            <a:ext cx="3952875" cy="436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5972983-4A91-4549-B0A6-AAF0F4203D59}" type="datetime1">
              <a:rPr lang="zh-CN" altLang="en-US" smtClean="0">
                <a:solidFill>
                  <a:srgbClr val="000000"/>
                </a:solidFill>
              </a:rPr>
              <a:t>2022/9/2</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7D3DCEBD-4E05-4404-8634-D8CBDA35C94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3124200" y="6409134"/>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D00702D-68F9-49A1-9840-ADD496F3F970}" type="datetime1">
              <a:rPr lang="zh-CN" altLang="en-US" smtClean="0">
                <a:solidFill>
                  <a:srgbClr val="000000"/>
                </a:solidFill>
              </a:rPr>
              <a:t>2022/9/2</a:t>
            </a:fld>
            <a:endParaRPr lang="en-US" altLang="zh-CN">
              <a:solidFill>
                <a:srgbClr val="000000"/>
              </a:solidFill>
            </a:endParaRPr>
          </a:p>
        </p:txBody>
      </p:sp>
      <p:sp>
        <p:nvSpPr>
          <p:cNvPr id="9" name="Rectangle 12"/>
          <p:cNvSpPr>
            <a:spLocks noGrp="1" noChangeArrowheads="1"/>
          </p:cNvSpPr>
          <p:nvPr>
            <p:ph type="sldNum" sz="quarter" idx="12"/>
          </p:nvPr>
        </p:nvSpPr>
        <p:spPr/>
        <p:txBody>
          <a:bodyPr/>
          <a:lstStyle>
            <a:lvl1pPr>
              <a:defRPr/>
            </a:lvl1pPr>
          </a:lstStyle>
          <a:p>
            <a:pPr>
              <a:defRPr/>
            </a:pPr>
            <a:fld id="{9A3E32B8-1AD2-407A-9679-A10C7F1811C8}"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11" name="Rectangle 5"/>
          <p:cNvSpPr>
            <a:spLocks noGrp="1" noChangeArrowheads="1"/>
          </p:cNvSpPr>
          <p:nvPr>
            <p:ph type="ftr" sz="quarter" idx="1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F01F6754-EE0A-4B8D-89AA-48D332007769}" type="datetime1">
              <a:rPr lang="zh-CN" altLang="en-US" smtClean="0">
                <a:solidFill>
                  <a:srgbClr val="000000"/>
                </a:solidFill>
              </a:rPr>
              <a:t>2022/9/2</a:t>
            </a:fld>
            <a:endParaRPr lang="en-US" altLang="zh-CN">
              <a:solidFill>
                <a:srgbClr val="000000"/>
              </a:solidFill>
            </a:endParaRPr>
          </a:p>
        </p:txBody>
      </p:sp>
      <p:sp>
        <p:nvSpPr>
          <p:cNvPr id="5" name="Rectangle 12"/>
          <p:cNvSpPr>
            <a:spLocks noGrp="1" noChangeArrowheads="1"/>
          </p:cNvSpPr>
          <p:nvPr>
            <p:ph type="sldNum" sz="quarter" idx="12"/>
          </p:nvPr>
        </p:nvSpPr>
        <p:spPr/>
        <p:txBody>
          <a:bodyPr/>
          <a:lstStyle>
            <a:lvl1pPr>
              <a:defRPr/>
            </a:lvl1pPr>
          </a:lstStyle>
          <a:p>
            <a:pPr>
              <a:defRPr/>
            </a:pPr>
            <a:fld id="{8DDEBC25-49B0-4D6C-800E-DFAF3D701BDB}"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7"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6F846A4-6CDB-4745-A602-492BA98F089D}" type="datetime1">
              <a:rPr lang="zh-CN" altLang="en-US" smtClean="0">
                <a:solidFill>
                  <a:srgbClr val="000000"/>
                </a:solidFill>
              </a:rPr>
              <a:t>2022/9/2</a:t>
            </a:fld>
            <a:endParaRPr lang="en-US" altLang="zh-CN">
              <a:solidFill>
                <a:srgbClr val="000000"/>
              </a:solidFill>
            </a:endParaRPr>
          </a:p>
        </p:txBody>
      </p:sp>
      <p:sp>
        <p:nvSpPr>
          <p:cNvPr id="4" name="Rectangle 12"/>
          <p:cNvSpPr>
            <a:spLocks noGrp="1" noChangeArrowheads="1"/>
          </p:cNvSpPr>
          <p:nvPr>
            <p:ph type="sldNum" sz="quarter" idx="12"/>
          </p:nvPr>
        </p:nvSpPr>
        <p:spPr/>
        <p:txBody>
          <a:bodyPr/>
          <a:lstStyle>
            <a:lvl1pPr>
              <a:defRPr/>
            </a:lvl1pPr>
          </a:lstStyle>
          <a:p>
            <a:pPr>
              <a:defRPr/>
            </a:pPr>
            <a:fld id="{D5EFF62C-5A1C-41E2-AAE1-19B75A980206}"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6"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53214E4-3E1B-4CE1-AE80-1CF9450C0F5B}" type="datetime1">
              <a:rPr lang="zh-CN" altLang="en-US" smtClean="0">
                <a:solidFill>
                  <a:srgbClr val="000000"/>
                </a:solidFill>
              </a:rPr>
              <a:t>2022/9/2</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1DCC98F9-276E-41EE-960F-D840E2662FC2}"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67C38E7-41BE-4D58-BD77-F26ADA54D5D4}" type="datetime1">
              <a:rPr lang="zh-CN" altLang="en-US" smtClean="0">
                <a:solidFill>
                  <a:srgbClr val="000000"/>
                </a:solidFill>
              </a:rPr>
              <a:t>2022/9/2</a:t>
            </a:fld>
            <a:endParaRPr lang="en-US" altLang="zh-CN">
              <a:solidFill>
                <a:srgbClr val="000000"/>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2EB14A93-5520-4972-8BDB-ECB7D2B4C7FC}"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
        <p:nvSpPr>
          <p:cNvPr id="9"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620838" y="519113"/>
            <a:ext cx="7024687" cy="70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582613" y="1619250"/>
            <a:ext cx="8058150" cy="436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zh-CN" altLang="zh-CN" smtClean="0"/>
          </a:p>
        </p:txBody>
      </p:sp>
      <p:sp>
        <p:nvSpPr>
          <p:cNvPr id="3076" name="Rectangle 4"/>
          <p:cNvSpPr>
            <a:spLocks noGrp="1" noChangeArrowheads="1"/>
          </p:cNvSpPr>
          <p:nvPr>
            <p:ph type="dt" sz="half" idx="2"/>
          </p:nvPr>
        </p:nvSpPr>
        <p:spPr bwMode="auto">
          <a:xfrm>
            <a:off x="638200" y="6409134"/>
            <a:ext cx="21336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charset="0"/>
              </a:defRPr>
            </a:lvl1pPr>
          </a:lstStyle>
          <a:p>
            <a:pPr algn="r" fontAlgn="base">
              <a:spcBef>
                <a:spcPct val="0"/>
              </a:spcBef>
              <a:spcAft>
                <a:spcPct val="0"/>
              </a:spcAft>
              <a:defRPr/>
            </a:pPr>
            <a:fld id="{0A360657-3A14-4898-96F1-4C5586EF3668}" type="datetime1">
              <a:rPr lang="zh-CN" altLang="en-US" smtClean="0">
                <a:solidFill>
                  <a:srgbClr val="000000"/>
                </a:solidFill>
              </a:rPr>
              <a:t>2022/9/2</a:t>
            </a:fld>
            <a:endParaRPr lang="en-US" altLang="zh-CN" dirty="0">
              <a:solidFill>
                <a:srgbClr val="000000"/>
              </a:solidFill>
            </a:endParaRPr>
          </a:p>
        </p:txBody>
      </p:sp>
      <p:sp>
        <p:nvSpPr>
          <p:cNvPr id="3077"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smtClean="0">
              <a:solidFill>
                <a:srgbClr val="000000"/>
              </a:solidFill>
            </a:endParaRPr>
          </a:p>
        </p:txBody>
      </p:sp>
      <p:sp>
        <p:nvSpPr>
          <p:cNvPr id="3084" name="Rectangle 12"/>
          <p:cNvSpPr>
            <a:spLocks noGrp="1" noChangeArrowheads="1"/>
          </p:cNvSpPr>
          <p:nvPr>
            <p:ph type="sldNum" sz="quarter" idx="4"/>
          </p:nvPr>
        </p:nvSpPr>
        <p:spPr bwMode="auto">
          <a:xfrm>
            <a:off x="6996113" y="6381328"/>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1">
                <a:latin typeface="Arial" charset="0"/>
              </a:defRPr>
            </a:lvl1pPr>
          </a:lstStyle>
          <a:p>
            <a:pPr fontAlgn="base">
              <a:spcBef>
                <a:spcPct val="0"/>
              </a:spcBef>
              <a:spcAft>
                <a:spcPct val="0"/>
              </a:spcAft>
              <a:defRPr/>
            </a:pPr>
            <a:fld id="{97F69FD9-4AA7-4F0D-8D5B-DD29ADC17B19}" type="slidenum">
              <a:rPr lang="en-US" altLang="zh-CN" smtClean="0">
                <a:solidFill>
                  <a:srgbClr val="000000"/>
                </a:solidFill>
              </a:rPr>
              <a:t>‹#›</a:t>
            </a:fld>
            <a:r>
              <a:rPr lang="en-US" altLang="zh-CN" dirty="0" smtClean="0">
                <a:solidFill>
                  <a:srgbClr val="000000"/>
                </a:solidFill>
              </a:rPr>
              <a:t>/32</a:t>
            </a:r>
            <a:endParaRPr lang="en-US" altLang="zh-CN"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fontAlgn="base">
        <a:spcBef>
          <a:spcPct val="0"/>
        </a:spcBef>
        <a:spcAft>
          <a:spcPct val="0"/>
        </a:spcAft>
        <a:defRPr sz="3200">
          <a:solidFill>
            <a:schemeClr val="tx2"/>
          </a:solidFill>
          <a:latin typeface="Arial" charset="0"/>
          <a:ea typeface="黑体" pitchFamily="2" charset="-122"/>
        </a:defRPr>
      </a:lvl6pPr>
      <a:lvl7pPr marL="914400" algn="l" rtl="0" fontAlgn="base">
        <a:spcBef>
          <a:spcPct val="0"/>
        </a:spcBef>
        <a:spcAft>
          <a:spcPct val="0"/>
        </a:spcAft>
        <a:defRPr sz="3200">
          <a:solidFill>
            <a:schemeClr val="tx2"/>
          </a:solidFill>
          <a:latin typeface="Arial" charset="0"/>
          <a:ea typeface="黑体" pitchFamily="2" charset="-122"/>
        </a:defRPr>
      </a:lvl7pPr>
      <a:lvl8pPr marL="1371600" algn="l" rtl="0" fontAlgn="base">
        <a:spcBef>
          <a:spcPct val="0"/>
        </a:spcBef>
        <a:spcAft>
          <a:spcPct val="0"/>
        </a:spcAft>
        <a:defRPr sz="3200">
          <a:solidFill>
            <a:schemeClr val="tx2"/>
          </a:solidFill>
          <a:latin typeface="Arial" charset="0"/>
          <a:ea typeface="黑体" pitchFamily="2" charset="-122"/>
        </a:defRPr>
      </a:lvl8pPr>
      <a:lvl9pPr marL="1828800" algn="l" rtl="0" fontAlgn="base">
        <a:spcBef>
          <a:spcPct val="0"/>
        </a:spcBef>
        <a:spcAft>
          <a:spcPct val="0"/>
        </a:spcAft>
        <a:defRPr sz="3200">
          <a:solidFill>
            <a:schemeClr val="tx2"/>
          </a:solidFill>
          <a:latin typeface="Arial" charset="0"/>
          <a:ea typeface="黑体" pitchFamily="2" charset="-122"/>
        </a:defRPr>
      </a:lvl9pPr>
    </p:titleStyle>
    <p:bodyStyle>
      <a:lvl1pPr marL="711200" indent="-711200" algn="l" rtl="0" eaLnBrk="0" fontAlgn="t" hangingPunct="0">
        <a:lnSpc>
          <a:spcPct val="120000"/>
        </a:lnSpc>
        <a:spcBef>
          <a:spcPct val="20000"/>
        </a:spcBef>
        <a:spcAft>
          <a:spcPct val="0"/>
        </a:spcAft>
        <a:buChar char="•"/>
        <a:defRPr sz="2400">
          <a:solidFill>
            <a:schemeClr val="tx1"/>
          </a:solidFill>
          <a:latin typeface="+mn-lt"/>
          <a:ea typeface="+mn-ea"/>
          <a:cs typeface="+mn-cs"/>
        </a:defRPr>
      </a:lvl1pPr>
      <a:lvl2pPr marL="1066800" indent="-609600" algn="l" rtl="0" eaLnBrk="0" fontAlgn="base" hangingPunct="0">
        <a:spcBef>
          <a:spcPct val="20000"/>
        </a:spcBef>
        <a:spcAft>
          <a:spcPct val="0"/>
        </a:spcAft>
        <a:buChar char="–"/>
        <a:defRPr sz="2400">
          <a:solidFill>
            <a:schemeClr val="tx1"/>
          </a:solidFill>
          <a:latin typeface="Franklin Gothic Medium" pitchFamily="34" charset="0"/>
          <a:ea typeface="文鼎中隶简" pitchFamily="49" charset="-122"/>
          <a:cs typeface="文鼎中隶简"/>
        </a:defRPr>
      </a:lvl2pPr>
      <a:lvl3pPr marL="1422400" indent="-508000" algn="l" rtl="0" eaLnBrk="0" fontAlgn="base" hangingPunct="0">
        <a:spcBef>
          <a:spcPct val="20000"/>
        </a:spcBef>
        <a:spcAft>
          <a:spcPct val="0"/>
        </a:spcAft>
        <a:buFont typeface="Wingdings" pitchFamily="2" charset="2"/>
        <a:buChar char="•"/>
        <a:defRPr sz="2000">
          <a:solidFill>
            <a:schemeClr val="tx1"/>
          </a:solidFill>
          <a:latin typeface="Franklin Gothic Medium" pitchFamily="34" charset="0"/>
          <a:ea typeface="文鼎中隶简" pitchFamily="49" charset="-122"/>
          <a:cs typeface="文鼎中隶简"/>
        </a:defRPr>
      </a:lvl3pPr>
      <a:lvl4pPr marL="1879600" indent="-508000" algn="l" rtl="0" eaLnBrk="0" fontAlgn="base" hangingPunct="0">
        <a:spcBef>
          <a:spcPct val="20000"/>
        </a:spcBef>
        <a:spcAft>
          <a:spcPct val="0"/>
        </a:spcAft>
        <a:buChar char="–"/>
        <a:defRPr sz="2000">
          <a:solidFill>
            <a:schemeClr val="tx1"/>
          </a:solidFill>
          <a:latin typeface="Franklin Gothic Medium" pitchFamily="34" charset="0"/>
          <a:ea typeface="文鼎中隶简" pitchFamily="49" charset="-122"/>
          <a:cs typeface="文鼎中隶简"/>
        </a:defRPr>
      </a:lvl4pPr>
      <a:lvl5pPr marL="2336800" indent="-508000" algn="l" rtl="0" eaLnBrk="0" fontAlgn="base" hangingPunct="0">
        <a:spcBef>
          <a:spcPct val="20000"/>
        </a:spcBef>
        <a:spcAft>
          <a:spcPct val="0"/>
        </a:spcAft>
        <a:buChar char="»"/>
        <a:defRPr sz="2000">
          <a:solidFill>
            <a:schemeClr val="tx1"/>
          </a:solidFill>
          <a:latin typeface="Franklin Gothic Medium" pitchFamily="34" charset="0"/>
          <a:ea typeface="文鼎中隶简" pitchFamily="49" charset="-122"/>
          <a:cs typeface="文鼎中隶简"/>
        </a:defRPr>
      </a:lvl5pPr>
      <a:lvl6pPr marL="2794000" indent="-508000" algn="l" rtl="0" fontAlgn="base">
        <a:spcBef>
          <a:spcPct val="20000"/>
        </a:spcBef>
        <a:spcAft>
          <a:spcPct val="0"/>
        </a:spcAft>
        <a:defRPr sz="2000">
          <a:solidFill>
            <a:schemeClr val="tx1"/>
          </a:solidFill>
          <a:latin typeface="Franklin Gothic Medium" pitchFamily="34" charset="0"/>
          <a:ea typeface="文鼎中隶简" pitchFamily="49" charset="-122"/>
        </a:defRPr>
      </a:lvl6pPr>
      <a:lvl7pPr marL="3251200" indent="-508000" algn="l" rtl="0" fontAlgn="base">
        <a:spcBef>
          <a:spcPct val="20000"/>
        </a:spcBef>
        <a:spcAft>
          <a:spcPct val="0"/>
        </a:spcAft>
        <a:defRPr sz="2000">
          <a:solidFill>
            <a:schemeClr val="tx1"/>
          </a:solidFill>
          <a:latin typeface="Franklin Gothic Medium" pitchFamily="34" charset="0"/>
          <a:ea typeface="文鼎中隶简" pitchFamily="49" charset="-122"/>
        </a:defRPr>
      </a:lvl7pPr>
      <a:lvl8pPr marL="3708400" indent="-508000" algn="l" rtl="0" fontAlgn="base">
        <a:spcBef>
          <a:spcPct val="20000"/>
        </a:spcBef>
        <a:spcAft>
          <a:spcPct val="0"/>
        </a:spcAft>
        <a:defRPr sz="2000">
          <a:solidFill>
            <a:schemeClr val="tx1"/>
          </a:solidFill>
          <a:latin typeface="Franklin Gothic Medium" pitchFamily="34" charset="0"/>
          <a:ea typeface="文鼎中隶简" pitchFamily="49" charset="-122"/>
        </a:defRPr>
      </a:lvl8pPr>
      <a:lvl9pPr marL="4165600" indent="-508000" algn="l" rtl="0" fontAlgn="base">
        <a:spcBef>
          <a:spcPct val="20000"/>
        </a:spcBef>
        <a:spcAft>
          <a:spcPct val="0"/>
        </a:spcAft>
        <a:defRPr sz="2000">
          <a:solidFill>
            <a:schemeClr val="tx1"/>
          </a:solidFill>
          <a:latin typeface="Franklin Gothic Medium" pitchFamily="34" charset="0"/>
          <a:ea typeface="文鼎中隶简"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916832"/>
            <a:ext cx="7560840" cy="1470025"/>
          </a:xfrm>
        </p:spPr>
        <p:txBody>
          <a:bodyPr/>
          <a:lstStyle/>
          <a:p>
            <a:r>
              <a:rPr lang="zh-CN" altLang="en-US" sz="3600" dirty="0" smtClean="0"/>
              <a:t>应用实例：多项式运算器</a:t>
            </a:r>
            <a:endParaRPr lang="zh-CN" sz="3600" dirty="0"/>
          </a:p>
        </p:txBody>
      </p:sp>
      <p:sp>
        <p:nvSpPr>
          <p:cNvPr id="4" name="日期占位符 3"/>
          <p:cNvSpPr>
            <a:spLocks noGrp="1"/>
          </p:cNvSpPr>
          <p:nvPr>
            <p:ph type="dt" sz="half" idx="10"/>
          </p:nvPr>
        </p:nvSpPr>
        <p:spPr/>
        <p:txBody>
          <a:bodyPr/>
          <a:lstStyle/>
          <a:p>
            <a:pPr>
              <a:defRPr/>
            </a:pPr>
            <a:fld id="{5D1C78AC-D5D9-41A1-B03E-A75CDC9958D0}" type="datetime1">
              <a:rPr lang="zh-CN" altLang="en-US" smtClean="0">
                <a:solidFill>
                  <a:srgbClr val="000000"/>
                </a:solidFill>
              </a:rPr>
              <a:t>2022/9/2</a:t>
            </a:fld>
            <a:endParaRPr lang="en-US" altLang="zh-CN">
              <a:solidFill>
                <a:srgbClr val="000000"/>
              </a:solidFill>
            </a:endParaRPr>
          </a:p>
        </p:txBody>
      </p:sp>
      <p:sp>
        <p:nvSpPr>
          <p:cNvPr id="8" name="副标题 2"/>
          <p:cNvSpPr>
            <a:spLocks noGrp="1"/>
          </p:cNvSpPr>
          <p:nvPr/>
        </p:nvSpPr>
        <p:spPr>
          <a:xfrm>
            <a:off x="2555776" y="4293003"/>
            <a:ext cx="5456654" cy="1752600"/>
          </a:xfrm>
          <a:prstGeom prst="rect">
            <a:avLst/>
          </a:prstGeom>
        </p:spPr>
        <p:txBody>
          <a:bodyPr vert="horz">
            <a:normAutofit/>
          </a:bodyPr>
          <a:lstStyle>
            <a:lvl1pPr marL="64135"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gn="ctr"/>
            <a:endParaRPr lang="en-US" altLang="zh-CN" sz="2000" dirty="0" smtClean="0"/>
          </a:p>
        </p:txBody>
      </p:sp>
      <p:sp>
        <p:nvSpPr>
          <p:cNvPr id="6"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多项式运算器</a:t>
            </a:r>
            <a:endParaRPr lang="zh-CN" altLang="en-US" dirty="0"/>
          </a:p>
        </p:txBody>
      </p:sp>
      <p:sp>
        <p:nvSpPr>
          <p:cNvPr id="3" name="内容占位符 2"/>
          <p:cNvSpPr>
            <a:spLocks noGrp="1"/>
          </p:cNvSpPr>
          <p:nvPr>
            <p:ph idx="1"/>
          </p:nvPr>
        </p:nvSpPr>
        <p:spPr/>
        <p:txBody>
          <a:bodyPr/>
          <a:lstStyle/>
          <a:p>
            <a:r>
              <a:rPr lang="zh-CN" altLang="en-US" dirty="0" smtClean="0"/>
              <a:t>遗留问题：</a:t>
            </a:r>
            <a:endParaRPr lang="en-US" altLang="zh-CN" dirty="0" smtClean="0"/>
          </a:p>
          <a:p>
            <a:pPr lvl="1"/>
            <a:r>
              <a:rPr lang="zh-CN" altLang="en-US" dirty="0" smtClean="0"/>
              <a:t>多项式在计算机中如何表示？</a:t>
            </a:r>
            <a:endParaRPr lang="en-US" altLang="zh-CN" dirty="0" smtClean="0"/>
          </a:p>
          <a:p>
            <a:pPr lvl="1"/>
            <a:r>
              <a:rPr lang="zh-CN" altLang="en-US" dirty="0" smtClean="0"/>
              <a:t>多项式的存储使用什么逻辑结构和物理结构？</a:t>
            </a:r>
            <a:endParaRPr lang="en-US" altLang="zh-CN" dirty="0" smtClean="0"/>
          </a:p>
          <a:p>
            <a:pPr lvl="1"/>
            <a:r>
              <a:rPr lang="zh-CN" altLang="en-US" dirty="0" smtClean="0"/>
              <a:t>多项式的基本运算如何实现？</a:t>
            </a: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2022/9/2</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r>
              <a:rPr lang="en-US" altLang="zh-CN" smtClean="0">
                <a:solidFill>
                  <a:srgbClr val="000000"/>
                </a:solidFill>
              </a:rPr>
              <a:t>,</a:t>
            </a: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
        <p:nvSpPr>
          <p:cNvPr id="6" name="文本框 5"/>
          <p:cNvSpPr txBox="1"/>
          <p:nvPr/>
        </p:nvSpPr>
        <p:spPr>
          <a:xfrm>
            <a:off x="3203848" y="3800475"/>
            <a:ext cx="5570756" cy="523220"/>
          </a:xfrm>
          <a:prstGeom prst="rect">
            <a:avLst/>
          </a:prstGeom>
          <a:noFill/>
        </p:spPr>
        <p:txBody>
          <a:bodyPr wrap="none" rtlCol="0">
            <a:spAutoFit/>
          </a:bodyPr>
          <a:lstStyle/>
          <a:p>
            <a:r>
              <a:rPr lang="zh-CN" altLang="en-US" sz="2800" b="1" dirty="0" smtClean="0"/>
              <a:t>封装性</a:t>
            </a:r>
            <a:r>
              <a:rPr lang="en-US" altLang="zh-CN" sz="2800" b="1" dirty="0" smtClean="0"/>
              <a:t>——</a:t>
            </a:r>
            <a:r>
              <a:rPr lang="zh-CN" altLang="en-US" sz="2800" b="1" dirty="0" smtClean="0"/>
              <a:t>多项式类的定义及实现</a:t>
            </a:r>
            <a:endParaRPr lang="zh-CN" altLang="en-US" sz="2800" b="1" dirty="0"/>
          </a:p>
        </p:txBody>
      </p:sp>
    </p:spTree>
    <p:extLst>
      <p:ext uri="{BB962C8B-B14F-4D97-AF65-F5344CB8AC3E}">
        <p14:creationId xmlns:p14="http://schemas.microsoft.com/office/powerpoint/2010/main" val="110671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1916832"/>
            <a:ext cx="6726237" cy="1470025"/>
          </a:xfrm>
        </p:spPr>
        <p:txBody>
          <a:bodyPr/>
          <a:lstStyle/>
          <a:p>
            <a:r>
              <a:rPr lang="zh-CN" altLang="en-US" sz="3600" dirty="0" smtClean="0"/>
              <a:t>队列的应用：多项式类</a:t>
            </a:r>
            <a:endParaRPr lang="zh-CN" sz="3600" dirty="0"/>
          </a:p>
        </p:txBody>
      </p:sp>
      <p:sp>
        <p:nvSpPr>
          <p:cNvPr id="4" name="日期占位符 3"/>
          <p:cNvSpPr>
            <a:spLocks noGrp="1"/>
          </p:cNvSpPr>
          <p:nvPr>
            <p:ph type="dt" sz="half" idx="10"/>
          </p:nvPr>
        </p:nvSpPr>
        <p:spPr/>
        <p:txBody>
          <a:bodyPr/>
          <a:lstStyle/>
          <a:p>
            <a:pPr>
              <a:defRPr/>
            </a:pPr>
            <a:fld id="{5D1C78AC-D5D9-41A1-B03E-A75CDC9958D0}" type="datetime1">
              <a:rPr lang="zh-CN" altLang="en-US" smtClean="0">
                <a:solidFill>
                  <a:srgbClr val="000000"/>
                </a:solidFill>
              </a:rPr>
              <a:t>2022/9/2</a:t>
            </a:fld>
            <a:endParaRPr lang="en-US" altLang="zh-CN">
              <a:solidFill>
                <a:srgbClr val="000000"/>
              </a:solidFill>
            </a:endParaRPr>
          </a:p>
        </p:txBody>
      </p:sp>
      <p:sp>
        <p:nvSpPr>
          <p:cNvPr id="8" name="副标题 2"/>
          <p:cNvSpPr>
            <a:spLocks noGrp="1"/>
          </p:cNvSpPr>
          <p:nvPr/>
        </p:nvSpPr>
        <p:spPr>
          <a:xfrm>
            <a:off x="2555776" y="4293003"/>
            <a:ext cx="5456654" cy="1752600"/>
          </a:xfrm>
          <a:prstGeom prst="rect">
            <a:avLst/>
          </a:prstGeom>
        </p:spPr>
        <p:txBody>
          <a:bodyPr vert="horz">
            <a:normAutofit/>
          </a:bodyPr>
          <a:lstStyle>
            <a:lvl1pPr marL="64135"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accent2"/>
                </a:solidFill>
                <a:latin typeface="+mn-lt"/>
                <a:ea typeface="+mn-ea"/>
                <a:cs typeface="+mn-cs"/>
              </a:defRPr>
            </a:lvl2pPr>
            <a:lvl3pPr marL="914400" indent="0" algn="ctr" rtl="0" eaLnBrk="1" latinLnBrk="0" hangingPunct="1">
              <a:spcBef>
                <a:spcPts val="300"/>
              </a:spcBef>
              <a:buClr>
                <a:schemeClr val="accent1"/>
              </a:buClr>
              <a:buFont typeface="Wingdings 2"/>
              <a:buNone/>
              <a:defRPr kumimoji="0" sz="2400" kern="1200">
                <a:solidFill>
                  <a:schemeClr val="accent1"/>
                </a:solidFill>
                <a:latin typeface="+mn-lt"/>
                <a:ea typeface="+mn-ea"/>
                <a:cs typeface="+mn-cs"/>
              </a:defRPr>
            </a:lvl3pPr>
            <a:lvl4pPr marL="1371600" indent="0" algn="ctr" rtl="0" eaLnBrk="1" latinLnBrk="0" hangingPunct="1">
              <a:spcBef>
                <a:spcPts val="300"/>
              </a:spcBef>
              <a:buClr>
                <a:schemeClr val="accent1"/>
              </a:buClr>
              <a:buFont typeface="Wingdings 2"/>
              <a:buNone/>
              <a:defRPr kumimoji="0" sz="2200" kern="1200">
                <a:solidFill>
                  <a:schemeClr val="accent1"/>
                </a:solidFill>
                <a:latin typeface="+mn-lt"/>
                <a:ea typeface="+mn-ea"/>
                <a:cs typeface="+mn-cs"/>
              </a:defRPr>
            </a:lvl4pPr>
            <a:lvl5pPr marL="1828800" indent="0" algn="ctr" rtl="0" eaLnBrk="1" latinLnBrk="0" hangingPunct="1">
              <a:spcBef>
                <a:spcPts val="300"/>
              </a:spcBef>
              <a:buClr>
                <a:schemeClr val="accent3"/>
              </a:buClr>
              <a:buFont typeface="Georgia"/>
              <a:buNone/>
              <a:defRPr kumimoji="0" sz="2000" kern="1200">
                <a:solidFill>
                  <a:schemeClr val="accent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pPr algn="ctr"/>
            <a:endParaRPr lang="en-US" altLang="zh-CN" sz="2000" dirty="0" smtClean="0"/>
          </a:p>
        </p:txBody>
      </p:sp>
      <p:sp>
        <p:nvSpPr>
          <p:cNvPr id="6" name="Rectangle 5"/>
          <p:cNvSpPr>
            <a:spLocks noGrp="1" noChangeArrowheads="1"/>
          </p:cNvSpPr>
          <p:nvPr>
            <p:ph type="ftr" sz="quarter" idx="3"/>
          </p:nvPr>
        </p:nvSpPr>
        <p:spPr bwMode="auto">
          <a:xfrm>
            <a:off x="3124200" y="6381328"/>
            <a:ext cx="3536032"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charset="0"/>
              </a:defRPr>
            </a:lvl1pPr>
          </a:lstStyle>
          <a:p>
            <a:pPr fontAlgn="base">
              <a:spcBef>
                <a:spcPct val="0"/>
              </a:spcBef>
              <a:spcAft>
                <a:spcPct val="0"/>
              </a:spcAft>
              <a:defRPr/>
            </a:pPr>
            <a:r>
              <a:rPr lang="zh-CN" altLang="en-US" dirty="0" smtClean="0">
                <a:solidFill>
                  <a:srgbClr val="000000"/>
                </a:solidFill>
              </a:rPr>
              <a:t>计算机科学与技术学院</a:t>
            </a:r>
            <a:r>
              <a:rPr lang="en-US" altLang="zh-CN" dirty="0" smtClean="0">
                <a:solidFill>
                  <a:srgbClr val="000000"/>
                </a:solidFill>
              </a:rPr>
              <a:t>,</a:t>
            </a:r>
          </a:p>
          <a:p>
            <a:pPr fontAlgn="base">
              <a:spcBef>
                <a:spcPct val="0"/>
              </a:spcBef>
              <a:spcAft>
                <a:spcPct val="0"/>
              </a:spcAft>
              <a:defRPr/>
            </a:pPr>
            <a:r>
              <a:rPr lang="zh-CN" altLang="en-US" dirty="0" smtClean="0">
                <a:solidFill>
                  <a:srgbClr val="000000"/>
                </a:solidFill>
              </a:rPr>
              <a:t>苏州大学</a:t>
            </a:r>
            <a:endParaRPr lang="en-US" altLang="zh-CN" dirty="0">
              <a:solidFill>
                <a:srgbClr val="000000"/>
              </a:solidFill>
            </a:endParaRPr>
          </a:p>
        </p:txBody>
      </p:sp>
    </p:spTree>
    <p:extLst>
      <p:ext uri="{BB962C8B-B14F-4D97-AF65-F5344CB8AC3E}">
        <p14:creationId xmlns:p14="http://schemas.microsoft.com/office/powerpoint/2010/main" val="220866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7314" name="Object 2"/>
          <p:cNvGraphicFramePr>
            <a:graphicFrameLocks noChangeAspect="1"/>
          </p:cNvGraphicFramePr>
          <p:nvPr>
            <p:extLst/>
          </p:nvPr>
        </p:nvGraphicFramePr>
        <p:xfrm>
          <a:off x="539552" y="1703538"/>
          <a:ext cx="7310462" cy="645342"/>
        </p:xfrm>
        <a:graphic>
          <a:graphicData uri="http://schemas.openxmlformats.org/presentationml/2006/ole">
            <mc:AlternateContent xmlns:mc="http://schemas.openxmlformats.org/markup-compatibility/2006">
              <mc:Choice xmlns:v="urn:schemas-microsoft-com:vml" Requires="v">
                <p:oleObj spid="_x0000_s1026" name="公式" r:id="rId3" imgW="2743200" imgH="241300" progId="Equation.3">
                  <p:embed/>
                </p:oleObj>
              </mc:Choice>
              <mc:Fallback>
                <p:oleObj name="公式" r:id="rId3" imgW="2743200" imgH="241300" progId="Equation.3">
                  <p:embed/>
                  <p:pic>
                    <p:nvPicPr>
                      <p:cNvPr id="397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703538"/>
                        <a:ext cx="7310462" cy="645342"/>
                      </a:xfrm>
                      <a:prstGeom prst="rect">
                        <a:avLst/>
                      </a:prstGeom>
                      <a:noFill/>
                      <a:ln>
                        <a:noFill/>
                      </a:ln>
                      <a:effectLst/>
                    </p:spPr>
                  </p:pic>
                </p:oleObj>
              </mc:Fallback>
            </mc:AlternateContent>
          </a:graphicData>
        </a:graphic>
      </p:graphicFrame>
      <p:sp>
        <p:nvSpPr>
          <p:cNvPr id="397315" name="Text Box 3"/>
          <p:cNvSpPr txBox="1">
            <a:spLocks noChangeArrowheads="1"/>
          </p:cNvSpPr>
          <p:nvPr/>
        </p:nvSpPr>
        <p:spPr bwMode="auto">
          <a:xfrm>
            <a:off x="986756" y="2564904"/>
            <a:ext cx="5745484"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smtClean="0">
                <a:latin typeface="楷体_GB2312" pitchFamily="49" charset="-122"/>
                <a:ea typeface="楷体_GB2312" pitchFamily="49" charset="-122"/>
              </a:rPr>
              <a:t>该多项式可表示成一个线性表</a:t>
            </a:r>
            <a:r>
              <a:rPr lang="en-US" altLang="zh-CN" sz="3200" dirty="0" smtClean="0">
                <a:latin typeface="楷体_GB2312" pitchFamily="49" charset="-122"/>
                <a:ea typeface="楷体_GB2312" pitchFamily="49" charset="-122"/>
              </a:rPr>
              <a:t>:</a:t>
            </a:r>
            <a:endParaRPr lang="en-US" altLang="zh-CN" sz="3200" dirty="0">
              <a:latin typeface="楷体_GB2312" pitchFamily="49" charset="-122"/>
              <a:ea typeface="楷体_GB2312" pitchFamily="49" charset="-122"/>
            </a:endParaRPr>
          </a:p>
          <a:p>
            <a:pPr eaLnBrk="1" hangingPunct="1">
              <a:lnSpc>
                <a:spcPct val="120000"/>
              </a:lnSpc>
            </a:pPr>
            <a:r>
              <a:rPr lang="en-US" altLang="zh-CN" sz="3200" dirty="0">
                <a:latin typeface="Times New Roman" panose="02020603050405020304" pitchFamily="18" charset="0"/>
                <a:ea typeface="楷体_GB2312" pitchFamily="49" charset="-122"/>
              </a:rPr>
              <a:t>      P = (</a:t>
            </a:r>
            <a:r>
              <a:rPr lang="en-US" altLang="zh-CN" sz="3200" dirty="0" err="1">
                <a:latin typeface="Times New Roman" panose="02020603050405020304" pitchFamily="18" charset="0"/>
                <a:ea typeface="楷体_GB2312" pitchFamily="49" charset="-122"/>
              </a:rPr>
              <a:t>p</a:t>
            </a:r>
            <a:r>
              <a:rPr lang="en-US" altLang="zh-CN" sz="3200" baseline="-25000" dirty="0" err="1">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 p</a:t>
            </a:r>
            <a:r>
              <a:rPr lang="en-US" altLang="zh-CN" sz="3200" baseline="-25000" dirty="0">
                <a:latin typeface="Times New Roman" panose="02020603050405020304" pitchFamily="18" charset="0"/>
                <a:ea typeface="楷体_GB2312" pitchFamily="49" charset="-122"/>
              </a:rPr>
              <a:t>n-1</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a:t>
            </a:r>
            <a:r>
              <a:rPr lang="en-US" altLang="zh-CN" sz="3200" dirty="0">
                <a:latin typeface="Times New Roman" panose="02020603050405020304" pitchFamily="18" charset="0"/>
                <a:ea typeface="楷体_GB2312" pitchFamily="49" charset="-122"/>
              </a:rPr>
              <a:t>p</a:t>
            </a:r>
            <a:r>
              <a:rPr lang="en-US" altLang="zh-CN" sz="3200" baseline="-25000" dirty="0">
                <a:latin typeface="Times New Roman" panose="02020603050405020304" pitchFamily="18" charset="0"/>
                <a:ea typeface="楷体_GB2312" pitchFamily="49" charset="-122"/>
              </a:rPr>
              <a:t>0</a:t>
            </a:r>
            <a:r>
              <a:rPr lang="en-US" altLang="zh-CN" sz="3200" dirty="0">
                <a:latin typeface="Times New Roman" panose="02020603050405020304" pitchFamily="18" charset="0"/>
                <a:ea typeface="楷体_GB2312" pitchFamily="49" charset="-122"/>
              </a:rPr>
              <a:t>)</a:t>
            </a:r>
            <a:endParaRPr lang="en-US" altLang="zh-CN" sz="3200" dirty="0">
              <a:latin typeface="Times New Roman" panose="02020603050405020304" pitchFamily="18" charset="0"/>
            </a:endParaRPr>
          </a:p>
        </p:txBody>
      </p:sp>
      <p:sp>
        <p:nvSpPr>
          <p:cNvPr id="121859" name="Text Box 4"/>
          <p:cNvSpPr txBox="1">
            <a:spLocks noChangeArrowheads="1"/>
          </p:cNvSpPr>
          <p:nvPr/>
        </p:nvSpPr>
        <p:spPr bwMode="auto">
          <a:xfrm>
            <a:off x="1619672" y="649800"/>
            <a:ext cx="222408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CC"/>
                </a:solidFill>
                <a:latin typeface="楷体_GB2312" pitchFamily="49" charset="-122"/>
                <a:ea typeface="楷体_GB2312" pitchFamily="49" charset="-122"/>
              </a:rPr>
              <a:t>一元多项式</a:t>
            </a:r>
            <a:endParaRPr lang="zh-CN" altLang="en-US" sz="3200" dirty="0">
              <a:latin typeface="Times New Roman" panose="02020603050405020304" pitchFamily="18" charset="0"/>
            </a:endParaRPr>
          </a:p>
        </p:txBody>
      </p:sp>
      <p:sp>
        <p:nvSpPr>
          <p:cNvPr id="397317" name="Text Box 5"/>
          <p:cNvSpPr txBox="1">
            <a:spLocks noChangeArrowheads="1"/>
          </p:cNvSpPr>
          <p:nvPr/>
        </p:nvSpPr>
        <p:spPr bwMode="auto">
          <a:xfrm>
            <a:off x="457200" y="4221088"/>
            <a:ext cx="8382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smtClean="0">
                <a:latin typeface="Times New Roman" panose="02020603050405020304" pitchFamily="18" charset="0"/>
                <a:ea typeface="楷体_GB2312" pitchFamily="49" charset="-122"/>
              </a:rPr>
              <a:t>但如果是这样的多项式呢？该如何表示？</a:t>
            </a:r>
            <a:endParaRPr lang="en-US" altLang="zh-CN" sz="3200" dirty="0" smtClean="0">
              <a:latin typeface="Times New Roman" panose="02020603050405020304" pitchFamily="18" charset="0"/>
              <a:ea typeface="楷体_GB2312" pitchFamily="49" charset="-122"/>
            </a:endParaRPr>
          </a:p>
          <a:p>
            <a:pPr eaLnBrk="1" hangingPunct="1">
              <a:spcBef>
                <a:spcPct val="50000"/>
              </a:spcBef>
            </a:pPr>
            <a:r>
              <a:rPr lang="en-US" altLang="zh-CN" sz="3200" dirty="0" smtClean="0">
                <a:latin typeface="Times New Roman" panose="02020603050405020304" pitchFamily="18" charset="0"/>
                <a:ea typeface="楷体_GB2312" pitchFamily="49" charset="-122"/>
              </a:rPr>
              <a:t>      </a:t>
            </a:r>
            <a:r>
              <a:rPr lang="en-US" altLang="zh-CN" sz="3200" b="1" dirty="0">
                <a:solidFill>
                  <a:srgbClr val="000099"/>
                </a:solidFill>
                <a:latin typeface="Times New Roman" panose="02020603050405020304" pitchFamily="18" charset="0"/>
                <a:ea typeface="楷体_GB2312" pitchFamily="49" charset="-122"/>
              </a:rPr>
              <a:t>S(x) = – 2x</a:t>
            </a:r>
            <a:r>
              <a:rPr lang="en-US" altLang="zh-CN" sz="3200" b="1" baseline="30000" dirty="0">
                <a:solidFill>
                  <a:srgbClr val="000099"/>
                </a:solidFill>
                <a:latin typeface="Times New Roman" panose="02020603050405020304" pitchFamily="18" charset="0"/>
                <a:ea typeface="楷体_GB2312" pitchFamily="49" charset="-122"/>
              </a:rPr>
              <a:t>20000</a:t>
            </a:r>
            <a:r>
              <a:rPr lang="en-US" altLang="zh-CN" sz="3200" b="1" dirty="0">
                <a:solidFill>
                  <a:srgbClr val="000099"/>
                </a:solidFill>
                <a:latin typeface="Times New Roman" panose="02020603050405020304" pitchFamily="18" charset="0"/>
                <a:ea typeface="楷体_GB2312" pitchFamily="49" charset="-122"/>
              </a:rPr>
              <a:t> + 3x</a:t>
            </a:r>
            <a:r>
              <a:rPr lang="en-US" altLang="zh-CN" sz="3200" b="1" baseline="30000" dirty="0">
                <a:solidFill>
                  <a:srgbClr val="000099"/>
                </a:solidFill>
                <a:latin typeface="Times New Roman" panose="02020603050405020304" pitchFamily="18" charset="0"/>
                <a:ea typeface="楷体_GB2312" pitchFamily="49" charset="-122"/>
              </a:rPr>
              <a:t>10000</a:t>
            </a:r>
            <a:r>
              <a:rPr lang="en-US" altLang="zh-CN" sz="3200" b="1" dirty="0">
                <a:solidFill>
                  <a:srgbClr val="000099"/>
                </a:solidFill>
                <a:latin typeface="Times New Roman" panose="02020603050405020304" pitchFamily="18" charset="0"/>
                <a:ea typeface="楷体_GB2312" pitchFamily="49" charset="-122"/>
              </a:rPr>
              <a:t> +</a:t>
            </a:r>
            <a:r>
              <a:rPr lang="en-US" altLang="zh-CN" sz="3200" b="1" dirty="0" smtClean="0">
                <a:solidFill>
                  <a:srgbClr val="000099"/>
                </a:solidFill>
                <a:latin typeface="Times New Roman" panose="02020603050405020304" pitchFamily="18" charset="0"/>
                <a:ea typeface="楷体_GB2312" pitchFamily="49" charset="-122"/>
              </a:rPr>
              <a:t>1</a:t>
            </a:r>
            <a:endParaRPr lang="en-US" altLang="zh-CN" sz="3200" baseline="30000" dirty="0">
              <a:solidFill>
                <a:srgbClr val="000099"/>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137108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97314"/>
                                        </p:tgtEl>
                                        <p:attrNameLst>
                                          <p:attrName>style.visibility</p:attrName>
                                        </p:attrNameLst>
                                      </p:cBhvr>
                                      <p:to>
                                        <p:strVal val="visible"/>
                                      </p:to>
                                    </p:set>
                                    <p:animEffect transition="in" filter="wipe(left)">
                                      <p:cBhvr>
                                        <p:cTn id="7" dur="500"/>
                                        <p:tgtEl>
                                          <p:spTgt spid="397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15"/>
                                        </p:tgtEl>
                                        <p:attrNameLst>
                                          <p:attrName>style.visibility</p:attrName>
                                        </p:attrNameLst>
                                      </p:cBhvr>
                                      <p:to>
                                        <p:strVal val="visible"/>
                                      </p:to>
                                    </p:set>
                                    <p:animEffect transition="in" filter="wipe(left)">
                                      <p:cBhvr>
                                        <p:cTn id="12" dur="500"/>
                                        <p:tgtEl>
                                          <p:spTgt spid="397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7317"/>
                                        </p:tgtEl>
                                        <p:attrNameLst>
                                          <p:attrName>style.visibility</p:attrName>
                                        </p:attrNameLst>
                                      </p:cBhvr>
                                      <p:to>
                                        <p:strVal val="visible"/>
                                      </p:to>
                                    </p:set>
                                    <p:animEffect transition="in" filter="wipe(left)">
                                      <p:cBhvr>
                                        <p:cTn id="17"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utoUpdateAnimBg="0"/>
      <p:bldP spid="39731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755576" y="1772816"/>
            <a:ext cx="7505581" cy="27638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dirty="0" smtClean="0">
                <a:latin typeface="Times New Roman" panose="02020603050405020304" pitchFamily="18" charset="0"/>
                <a:ea typeface="楷体_GB2312" pitchFamily="49" charset="-122"/>
              </a:rPr>
              <a:t>任意系数的多项式</a:t>
            </a:r>
            <a:r>
              <a:rPr lang="en-US" altLang="zh-CN" dirty="0" smtClean="0"/>
              <a:t>:</a:t>
            </a:r>
            <a:endParaRPr lang="en-US" altLang="zh-CN" dirty="0">
              <a:latin typeface="Times New Roman" panose="02020603050405020304" pitchFamily="18" charset="0"/>
              <a:ea typeface="楷体_GB2312" pitchFamily="49" charset="-122"/>
            </a:endParaRPr>
          </a:p>
          <a:p>
            <a:pPr eaLnBrk="1" hangingPunct="1">
              <a:lnSpc>
                <a:spcPct val="140000"/>
              </a:lnSpc>
            </a:pPr>
            <a:r>
              <a:rPr lang="en-US" altLang="zh-CN" sz="3200" b="1" dirty="0" err="1">
                <a:solidFill>
                  <a:srgbClr val="3333CC"/>
                </a:solidFill>
                <a:latin typeface="Times New Roman" panose="02020603050405020304" pitchFamily="18" charset="0"/>
                <a:ea typeface="楷体_GB2312" pitchFamily="49" charset="-122"/>
              </a:rPr>
              <a:t>P</a:t>
            </a:r>
            <a:r>
              <a:rPr lang="en-US" altLang="zh-CN" sz="3200" b="1" baseline="-25000" dirty="0" err="1">
                <a:solidFill>
                  <a:srgbClr val="3333CC"/>
                </a:solidFill>
                <a:latin typeface="Times New Roman" panose="02020603050405020304" pitchFamily="18" charset="0"/>
                <a:ea typeface="楷体_GB2312" pitchFamily="49" charset="-122"/>
              </a:rPr>
              <a:t>n</a:t>
            </a:r>
            <a:r>
              <a:rPr lang="en-US" altLang="zh-CN" sz="3200" b="1" dirty="0">
                <a:solidFill>
                  <a:srgbClr val="3333CC"/>
                </a:solidFill>
                <a:latin typeface="Times New Roman" panose="02020603050405020304" pitchFamily="18" charset="0"/>
                <a:ea typeface="楷体_GB2312" pitchFamily="49" charset="-122"/>
              </a:rPr>
              <a:t>(x) = </a:t>
            </a:r>
            <a:r>
              <a:rPr lang="en-US" altLang="zh-CN" sz="3200" b="1" dirty="0" err="1">
                <a:solidFill>
                  <a:srgbClr val="3333CC"/>
                </a:solidFill>
                <a:latin typeface="Times New Roman" panose="02020603050405020304" pitchFamily="18" charset="0"/>
                <a:ea typeface="楷体_GB2312" pitchFamily="49" charset="-122"/>
              </a:rPr>
              <a:t>p</a:t>
            </a:r>
            <a:r>
              <a:rPr lang="en-US" altLang="zh-CN" sz="3200" b="1" baseline="-25000" dirty="0" err="1">
                <a:solidFill>
                  <a:srgbClr val="3333CC"/>
                </a:solidFill>
                <a:latin typeface="Times New Roman" panose="02020603050405020304" pitchFamily="18" charset="0"/>
                <a:ea typeface="楷体_GB2312" pitchFamily="49" charset="-122"/>
              </a:rPr>
              <a:t>m</a:t>
            </a:r>
            <a:r>
              <a:rPr lang="en-US" altLang="zh-CN" sz="3200" b="1" dirty="0" err="1">
                <a:solidFill>
                  <a:srgbClr val="3333CC"/>
                </a:solidFill>
                <a:latin typeface="Times New Roman" panose="02020603050405020304" pitchFamily="18" charset="0"/>
                <a:ea typeface="楷体_GB2312" pitchFamily="49" charset="-122"/>
              </a:rPr>
              <a:t>x</a:t>
            </a:r>
            <a:r>
              <a:rPr lang="en-US" altLang="zh-CN" sz="3200" b="1" baseline="30000" dirty="0" err="1">
                <a:solidFill>
                  <a:srgbClr val="3333CC"/>
                </a:solidFill>
                <a:latin typeface="Times New Roman" panose="02020603050405020304" pitchFamily="18" charset="0"/>
                <a:ea typeface="楷体_GB2312" pitchFamily="49" charset="-122"/>
              </a:rPr>
              <a:t>em</a:t>
            </a:r>
            <a:r>
              <a:rPr lang="en-US" altLang="zh-CN" sz="3200" b="1" dirty="0">
                <a:solidFill>
                  <a:srgbClr val="3333CC"/>
                </a:solidFill>
                <a:latin typeface="Times New Roman" panose="02020603050405020304" pitchFamily="18" charset="0"/>
                <a:ea typeface="楷体_GB2312" pitchFamily="49" charset="-122"/>
              </a:rPr>
              <a:t> + …</a:t>
            </a:r>
            <a:r>
              <a:rPr lang="en-US" altLang="zh-CN" sz="3200" b="1" dirty="0">
                <a:solidFill>
                  <a:srgbClr val="3333CC"/>
                </a:solidFill>
                <a:latin typeface="楷体_GB2312" pitchFamily="49" charset="-122"/>
                <a:ea typeface="楷体_GB2312" pitchFamily="49" charset="-122"/>
              </a:rPr>
              <a:t> </a:t>
            </a:r>
            <a:r>
              <a:rPr lang="en-US" altLang="zh-CN" sz="3200" b="1" dirty="0" err="1">
                <a:solidFill>
                  <a:srgbClr val="3333CC"/>
                </a:solidFill>
                <a:latin typeface="Times New Roman" panose="02020603050405020304" pitchFamily="18" charset="0"/>
                <a:ea typeface="楷体_GB2312" pitchFamily="49" charset="-122"/>
              </a:rPr>
              <a:t>p</a:t>
            </a:r>
            <a:r>
              <a:rPr lang="en-US" altLang="zh-CN" sz="3200" b="1" baseline="-25000" dirty="0" err="1">
                <a:solidFill>
                  <a:srgbClr val="3333CC"/>
                </a:solidFill>
                <a:latin typeface="Times New Roman" panose="02020603050405020304" pitchFamily="18" charset="0"/>
                <a:ea typeface="楷体_GB2312" pitchFamily="49" charset="-122"/>
              </a:rPr>
              <a:t>i</a:t>
            </a:r>
            <a:r>
              <a:rPr lang="en-US" altLang="zh-CN" sz="3200" b="1" dirty="0" err="1">
                <a:solidFill>
                  <a:srgbClr val="3333CC"/>
                </a:solidFill>
                <a:latin typeface="Times New Roman" panose="02020603050405020304" pitchFamily="18" charset="0"/>
                <a:ea typeface="楷体_GB2312" pitchFamily="49" charset="-122"/>
              </a:rPr>
              <a:t>x</a:t>
            </a:r>
            <a:r>
              <a:rPr lang="en-US" altLang="zh-CN" sz="3200" b="1" baseline="30000" dirty="0" err="1">
                <a:solidFill>
                  <a:srgbClr val="3333CC"/>
                </a:solidFill>
                <a:latin typeface="Times New Roman" panose="02020603050405020304" pitchFamily="18" charset="0"/>
                <a:ea typeface="楷体_GB2312" pitchFamily="49" charset="-122"/>
              </a:rPr>
              <a:t>ei</a:t>
            </a:r>
            <a:r>
              <a:rPr lang="en-US" altLang="zh-CN" sz="3200" b="1" dirty="0">
                <a:solidFill>
                  <a:srgbClr val="3333CC"/>
                </a:solidFill>
                <a:latin typeface="Times New Roman" panose="02020603050405020304" pitchFamily="18" charset="0"/>
                <a:ea typeface="楷体_GB2312" pitchFamily="49" charset="-122"/>
              </a:rPr>
              <a:t> +</a:t>
            </a:r>
            <a:r>
              <a:rPr lang="en-US" altLang="zh-CN" sz="3200" b="1" dirty="0">
                <a:solidFill>
                  <a:srgbClr val="3333CC"/>
                </a:solidFill>
                <a:latin typeface="楷体_GB2312" pitchFamily="49" charset="-122"/>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a:t>
            </a:r>
            <a:r>
              <a:rPr lang="en-US" altLang="zh-CN" sz="1800" dirty="0"/>
              <a:t> </a:t>
            </a:r>
            <a:r>
              <a:rPr lang="en-US" altLang="zh-CN" sz="3200" b="1" dirty="0">
                <a:solidFill>
                  <a:srgbClr val="3333CC"/>
                </a:solidFill>
                <a:latin typeface="Times New Roman" panose="02020603050405020304" pitchFamily="18" charset="0"/>
                <a:ea typeface="楷体_GB2312" pitchFamily="49" charset="-122"/>
              </a:rPr>
              <a:t>+ p</a:t>
            </a:r>
            <a:r>
              <a:rPr lang="en-US" altLang="zh-CN" sz="3200" b="1" baseline="-25000" dirty="0">
                <a:solidFill>
                  <a:srgbClr val="3333CC"/>
                </a:solidFill>
                <a:latin typeface="Times New Roman" panose="02020603050405020304" pitchFamily="18" charset="0"/>
                <a:ea typeface="楷体_GB2312" pitchFamily="49" charset="-122"/>
              </a:rPr>
              <a:t>1</a:t>
            </a:r>
            <a:r>
              <a:rPr lang="en-US" altLang="zh-CN" sz="3200" b="1" dirty="0">
                <a:solidFill>
                  <a:srgbClr val="3333CC"/>
                </a:solidFill>
                <a:latin typeface="Times New Roman" panose="02020603050405020304" pitchFamily="18" charset="0"/>
                <a:ea typeface="楷体_GB2312" pitchFamily="49" charset="-122"/>
              </a:rPr>
              <a:t>x</a:t>
            </a:r>
            <a:r>
              <a:rPr lang="en-US" altLang="zh-CN" sz="3200" b="1" baseline="30000" dirty="0">
                <a:solidFill>
                  <a:srgbClr val="3333CC"/>
                </a:solidFill>
                <a:latin typeface="Times New Roman" panose="02020603050405020304" pitchFamily="18" charset="0"/>
                <a:ea typeface="楷体_GB2312" pitchFamily="49" charset="-122"/>
              </a:rPr>
              <a:t>e1 </a:t>
            </a:r>
            <a:r>
              <a:rPr lang="en-US" altLang="zh-CN" sz="1800" b="1" dirty="0">
                <a:solidFill>
                  <a:srgbClr val="3333CC"/>
                </a:solidFill>
              </a:rPr>
              <a:t>+</a:t>
            </a:r>
            <a:r>
              <a:rPr lang="en-US" altLang="zh-CN" sz="3200" b="1" baseline="30000" dirty="0">
                <a:solidFill>
                  <a:srgbClr val="3333CC"/>
                </a:solidFill>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p</a:t>
            </a:r>
            <a:r>
              <a:rPr lang="en-US" altLang="zh-CN" sz="1800" b="1" baseline="-25000" dirty="0">
                <a:solidFill>
                  <a:srgbClr val="3333CC"/>
                </a:solidFill>
              </a:rPr>
              <a:t>0</a:t>
            </a:r>
            <a:r>
              <a:rPr lang="en-US" altLang="zh-CN" sz="3200" b="1" dirty="0">
                <a:solidFill>
                  <a:srgbClr val="3333CC"/>
                </a:solidFill>
                <a:latin typeface="Times New Roman" panose="02020603050405020304" pitchFamily="18" charset="0"/>
                <a:ea typeface="楷体_GB2312" pitchFamily="49" charset="-122"/>
              </a:rPr>
              <a:t>x</a:t>
            </a:r>
            <a:r>
              <a:rPr lang="en-US" altLang="zh-CN" sz="3200" b="1" baseline="30000" dirty="0">
                <a:solidFill>
                  <a:srgbClr val="3333CC"/>
                </a:solidFill>
                <a:latin typeface="Times New Roman" panose="02020603050405020304" pitchFamily="18" charset="0"/>
                <a:ea typeface="楷体_GB2312" pitchFamily="49" charset="-122"/>
              </a:rPr>
              <a:t>e0</a:t>
            </a:r>
            <a:endParaRPr lang="en-US" altLang="zh-CN" sz="3200" dirty="0">
              <a:latin typeface="Times New Roman" panose="02020603050405020304" pitchFamily="18" charset="0"/>
              <a:ea typeface="楷体_GB2312" pitchFamily="49" charset="-122"/>
            </a:endParaRPr>
          </a:p>
          <a:p>
            <a:pPr eaLnBrk="1" hangingPunct="1">
              <a:lnSpc>
                <a:spcPct val="140000"/>
              </a:lnSpc>
            </a:pPr>
            <a:r>
              <a:rPr lang="zh-CN" altLang="en-US" sz="2800" b="1" dirty="0">
                <a:latin typeface="Times New Roman" panose="02020603050405020304" pitchFamily="18" charset="0"/>
                <a:ea typeface="楷体_GB2312" pitchFamily="49" charset="-122"/>
              </a:rPr>
              <a:t>其中</a:t>
            </a:r>
            <a:r>
              <a:rPr lang="zh-CN" altLang="en-US" sz="3200" b="1" dirty="0">
                <a:latin typeface="Times New Roman" panose="02020603050405020304" pitchFamily="18" charset="0"/>
                <a:ea typeface="楷体_GB2312" pitchFamily="49" charset="-122"/>
              </a:rPr>
              <a:t>：</a:t>
            </a:r>
            <a:r>
              <a:rPr lang="en-US" altLang="zh-CN" sz="3200" b="1" dirty="0">
                <a:solidFill>
                  <a:srgbClr val="000099"/>
                </a:solidFill>
                <a:latin typeface="Times New Roman" panose="02020603050405020304" pitchFamily="18" charset="0"/>
                <a:ea typeface="楷体_GB2312" pitchFamily="49" charset="-122"/>
              </a:rPr>
              <a:t>p</a:t>
            </a:r>
            <a:r>
              <a:rPr lang="en-US" altLang="zh-CN" sz="3200" b="1" baseline="-25000" dirty="0">
                <a:solidFill>
                  <a:srgbClr val="000099"/>
                </a:solidFill>
                <a:latin typeface="Times New Roman" panose="02020603050405020304" pitchFamily="18" charset="0"/>
                <a:ea typeface="楷体_GB2312" pitchFamily="49" charset="-122"/>
              </a:rPr>
              <a:t>i</a:t>
            </a:r>
            <a:r>
              <a:rPr lang="en-US" altLang="zh-CN" sz="32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是指数为</a:t>
            </a:r>
            <a:r>
              <a:rPr lang="en-US" altLang="zh-CN" sz="3200" b="1" dirty="0" err="1">
                <a:solidFill>
                  <a:srgbClr val="000099"/>
                </a:solidFill>
                <a:latin typeface="Times New Roman" panose="02020603050405020304" pitchFamily="18" charset="0"/>
                <a:ea typeface="楷体_GB2312" pitchFamily="49" charset="-122"/>
              </a:rPr>
              <a:t>e</a:t>
            </a:r>
            <a:r>
              <a:rPr lang="en-US" altLang="zh-CN" sz="3200" b="1" baseline="-25000" dirty="0" err="1">
                <a:solidFill>
                  <a:srgbClr val="000099"/>
                </a:solidFill>
                <a:latin typeface="Times New Roman" panose="02020603050405020304" pitchFamily="18" charset="0"/>
                <a:ea typeface="楷体_GB2312" pitchFamily="49" charset="-122"/>
              </a:rPr>
              <a:t>i</a:t>
            </a:r>
            <a:r>
              <a:rPr lang="en-US" altLang="zh-CN" sz="3200" b="1" dirty="0">
                <a:solidFill>
                  <a:srgbClr val="000099"/>
                </a:solidFill>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的项的非零系数</a:t>
            </a:r>
            <a:r>
              <a:rPr lang="zh-CN" altLang="en-US" sz="3200" dirty="0">
                <a:latin typeface="Times New Roman" panose="02020603050405020304" pitchFamily="18" charset="0"/>
                <a:ea typeface="楷体_GB2312" pitchFamily="49" charset="-122"/>
              </a:rPr>
              <a:t>，</a:t>
            </a:r>
          </a:p>
          <a:p>
            <a:pPr eaLnBrk="1" hangingPunct="1">
              <a:lnSpc>
                <a:spcPct val="140000"/>
              </a:lnSpc>
            </a:pPr>
            <a:r>
              <a:rPr lang="zh-CN" altLang="en-US" sz="3200" dirty="0">
                <a:latin typeface="Times New Roman" panose="02020603050405020304" pitchFamily="18" charset="0"/>
                <a:ea typeface="楷体_GB2312" pitchFamily="49" charset="-122"/>
              </a:rPr>
              <a:t>            </a:t>
            </a:r>
            <a:r>
              <a:rPr lang="en-US" altLang="zh-CN" sz="3200" b="1" dirty="0">
                <a:solidFill>
                  <a:srgbClr val="FF0000"/>
                </a:solidFill>
                <a:latin typeface="Times New Roman" panose="02020603050405020304" pitchFamily="18" charset="0"/>
                <a:ea typeface="楷体_GB2312" pitchFamily="49" charset="-122"/>
              </a:rPr>
              <a:t>0≤ e</a:t>
            </a:r>
            <a:r>
              <a:rPr lang="en-US" altLang="zh-CN" sz="3200" b="1" baseline="-25000" dirty="0">
                <a:solidFill>
                  <a:srgbClr val="FF0000"/>
                </a:solidFill>
                <a:latin typeface="Times New Roman" panose="02020603050405020304" pitchFamily="18" charset="0"/>
                <a:ea typeface="楷体_GB2312" pitchFamily="49" charset="-122"/>
              </a:rPr>
              <a:t>0</a:t>
            </a:r>
            <a:r>
              <a:rPr lang="en-US" altLang="zh-CN" sz="3200" b="1" dirty="0">
                <a:solidFill>
                  <a:srgbClr val="FF0000"/>
                </a:solidFill>
                <a:latin typeface="Times New Roman" panose="02020603050405020304" pitchFamily="18" charset="0"/>
                <a:ea typeface="楷体_GB2312" pitchFamily="49" charset="-122"/>
              </a:rPr>
              <a:t> &lt; e</a:t>
            </a:r>
            <a:r>
              <a:rPr lang="en-US" altLang="zh-CN" sz="3200" b="1" baseline="-25000" dirty="0">
                <a:solidFill>
                  <a:srgbClr val="FF0000"/>
                </a:solidFill>
                <a:latin typeface="Times New Roman" panose="02020603050405020304" pitchFamily="18" charset="0"/>
                <a:ea typeface="楷体_GB2312" pitchFamily="49" charset="-122"/>
              </a:rPr>
              <a:t>1</a:t>
            </a:r>
            <a:r>
              <a:rPr lang="en-US" altLang="zh-CN" sz="3200" b="1" dirty="0">
                <a:solidFill>
                  <a:srgbClr val="FF0000"/>
                </a:solidFill>
                <a:latin typeface="Times New Roman" panose="02020603050405020304" pitchFamily="18" charset="0"/>
                <a:ea typeface="楷体_GB2312" pitchFamily="49" charset="-122"/>
              </a:rPr>
              <a:t> &lt; </a:t>
            </a:r>
            <a:r>
              <a:rPr lang="en-US" altLang="zh-CN" sz="1800" dirty="0">
                <a:solidFill>
                  <a:srgbClr val="FF0000"/>
                </a:solidFill>
              </a:rPr>
              <a:t> </a:t>
            </a:r>
            <a:r>
              <a:rPr lang="en-US" altLang="zh-CN" sz="3200" b="1" dirty="0">
                <a:solidFill>
                  <a:srgbClr val="FF0000"/>
                </a:solidFill>
                <a:latin typeface="Times New Roman" panose="02020603050405020304" pitchFamily="18" charset="0"/>
                <a:ea typeface="楷体_GB2312" pitchFamily="49" charset="-122"/>
              </a:rPr>
              <a:t>… &lt; </a:t>
            </a:r>
            <a:r>
              <a:rPr lang="en-US" altLang="zh-CN" sz="3200" b="1" dirty="0" err="1">
                <a:solidFill>
                  <a:srgbClr val="FF0000"/>
                </a:solidFill>
                <a:latin typeface="Times New Roman" panose="02020603050405020304" pitchFamily="18" charset="0"/>
                <a:ea typeface="楷体_GB2312" pitchFamily="49" charset="-122"/>
              </a:rPr>
              <a:t>e</a:t>
            </a:r>
            <a:r>
              <a:rPr lang="en-US" altLang="zh-CN" sz="3200" b="1" baseline="-25000" dirty="0" err="1">
                <a:solidFill>
                  <a:srgbClr val="FF0000"/>
                </a:solidFill>
                <a:latin typeface="Times New Roman" panose="02020603050405020304" pitchFamily="18" charset="0"/>
                <a:ea typeface="楷体_GB2312" pitchFamily="49" charset="-122"/>
              </a:rPr>
              <a:t>m</a:t>
            </a:r>
            <a:r>
              <a:rPr lang="en-US" altLang="zh-CN" sz="3200" b="1" dirty="0">
                <a:solidFill>
                  <a:srgbClr val="FF0000"/>
                </a:solidFill>
                <a:latin typeface="Times New Roman" panose="02020603050405020304" pitchFamily="18" charset="0"/>
                <a:ea typeface="楷体_GB2312" pitchFamily="49" charset="-122"/>
              </a:rPr>
              <a:t> = n</a:t>
            </a:r>
          </a:p>
        </p:txBody>
      </p:sp>
      <p:sp>
        <p:nvSpPr>
          <p:cNvPr id="398339" name="Text Box 3"/>
          <p:cNvSpPr txBox="1">
            <a:spLocks noChangeArrowheads="1"/>
          </p:cNvSpPr>
          <p:nvPr/>
        </p:nvSpPr>
        <p:spPr bwMode="auto">
          <a:xfrm>
            <a:off x="1891430" y="4797152"/>
            <a:ext cx="508985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000" dirty="0">
                <a:latin typeface="Times New Roman" panose="02020603050405020304" pitchFamily="18" charset="0"/>
                <a:ea typeface="楷体_GB2312" pitchFamily="49" charset="-122"/>
              </a:rPr>
              <a:t>可以下列线性表表示：</a:t>
            </a:r>
          </a:p>
          <a:p>
            <a:pPr eaLnBrk="1" hangingPunct="1">
              <a:lnSpc>
                <a:spcPct val="125000"/>
              </a:lnSpc>
            </a:pPr>
            <a:r>
              <a:rPr lang="zh-CN" altLang="en-US" sz="2800" b="1" dirty="0">
                <a:solidFill>
                  <a:srgbClr val="3333CC"/>
                </a:solidFill>
                <a:latin typeface="Times New Roman" panose="02020603050405020304" pitchFamily="18" charset="0"/>
                <a:ea typeface="楷体_GB2312" pitchFamily="49" charset="-122"/>
              </a:rPr>
              <a:t>（</a:t>
            </a:r>
            <a:r>
              <a:rPr lang="en-US" altLang="zh-CN" sz="2800" b="1" dirty="0">
                <a:solidFill>
                  <a:srgbClr val="3333CC"/>
                </a:solidFill>
                <a:latin typeface="Times New Roman" panose="02020603050405020304" pitchFamily="18" charset="0"/>
                <a:ea typeface="楷体_GB2312" pitchFamily="49" charset="-122"/>
              </a:rPr>
              <a:t>(</a:t>
            </a:r>
            <a:r>
              <a:rPr lang="en-US" altLang="zh-CN" sz="2800" b="1" dirty="0" err="1">
                <a:solidFill>
                  <a:srgbClr val="3333CC"/>
                </a:solidFill>
                <a:latin typeface="Times New Roman" panose="02020603050405020304" pitchFamily="18" charset="0"/>
                <a:ea typeface="楷体_GB2312" pitchFamily="49" charset="-122"/>
              </a:rPr>
              <a:t>p</a:t>
            </a:r>
            <a:r>
              <a:rPr lang="en-US" altLang="zh-CN" sz="2800" b="1" baseline="-25000" dirty="0" err="1">
                <a:solidFill>
                  <a:srgbClr val="3333CC"/>
                </a:solidFill>
                <a:latin typeface="Times New Roman" panose="02020603050405020304" pitchFamily="18" charset="0"/>
                <a:ea typeface="楷体_GB2312" pitchFamily="49" charset="-122"/>
              </a:rPr>
              <a:t>m</a:t>
            </a:r>
            <a:r>
              <a:rPr lang="en-US" altLang="zh-CN" sz="2800" b="1" dirty="0" err="1">
                <a:solidFill>
                  <a:srgbClr val="3333CC"/>
                </a:solidFill>
                <a:latin typeface="Times New Roman" panose="02020603050405020304" pitchFamily="18" charset="0"/>
                <a:ea typeface="楷体_GB2312" pitchFamily="49" charset="-122"/>
              </a:rPr>
              <a:t>,e</a:t>
            </a:r>
            <a:r>
              <a:rPr lang="en-US" altLang="zh-CN" sz="2800" b="1" baseline="-25000" dirty="0" err="1">
                <a:solidFill>
                  <a:srgbClr val="3333CC"/>
                </a:solidFill>
                <a:latin typeface="Times New Roman" panose="02020603050405020304" pitchFamily="18" charset="0"/>
                <a:ea typeface="楷体_GB2312" pitchFamily="49" charset="-122"/>
              </a:rPr>
              <a:t>m</a:t>
            </a:r>
            <a:r>
              <a:rPr lang="en-US" altLang="zh-CN" sz="2800" b="1" dirty="0">
                <a:solidFill>
                  <a:srgbClr val="3333CC"/>
                </a:solidFill>
                <a:latin typeface="Times New Roman" panose="02020603050405020304" pitchFamily="18" charset="0"/>
                <a:ea typeface="楷体_GB2312" pitchFamily="49" charset="-122"/>
              </a:rPr>
              <a:t>) </a:t>
            </a:r>
            <a:r>
              <a:rPr lang="en-US" altLang="zh-CN" b="1" dirty="0">
                <a:solidFill>
                  <a:srgbClr val="3333CC"/>
                </a:solidFill>
                <a:latin typeface="Times New Roman" panose="02020603050405020304" pitchFamily="18" charset="0"/>
                <a:ea typeface="楷体_GB2312" pitchFamily="49" charset="-122"/>
              </a:rPr>
              <a:t>…</a:t>
            </a:r>
            <a:r>
              <a:rPr lang="zh-CN" altLang="en-US" sz="2800" b="1" dirty="0">
                <a:solidFill>
                  <a:srgbClr val="3333CC"/>
                </a:solidFill>
                <a:latin typeface="Times New Roman" panose="02020603050405020304" pitchFamily="18" charset="0"/>
                <a:ea typeface="楷体_GB2312" pitchFamily="49" charset="-122"/>
              </a:rPr>
              <a:t>（</a:t>
            </a:r>
            <a:r>
              <a:rPr lang="en-US" altLang="zh-CN" sz="2800" b="1" dirty="0">
                <a:solidFill>
                  <a:srgbClr val="3333CC"/>
                </a:solidFill>
                <a:latin typeface="Times New Roman" panose="02020603050405020304" pitchFamily="18" charset="0"/>
                <a:ea typeface="楷体_GB2312" pitchFamily="49" charset="-122"/>
              </a:rPr>
              <a:t>p</a:t>
            </a:r>
            <a:r>
              <a:rPr lang="en-US" altLang="zh-CN" sz="2800" b="1" baseline="-25000" dirty="0">
                <a:solidFill>
                  <a:srgbClr val="3333CC"/>
                </a:solidFill>
                <a:latin typeface="Times New Roman" panose="02020603050405020304" pitchFamily="18" charset="0"/>
                <a:ea typeface="楷体_GB2312" pitchFamily="49" charset="-122"/>
              </a:rPr>
              <a:t>1</a:t>
            </a:r>
            <a:r>
              <a:rPr lang="en-US" altLang="zh-CN" sz="2800" b="1" dirty="0">
                <a:solidFill>
                  <a:srgbClr val="3333CC"/>
                </a:solidFill>
                <a:latin typeface="Times New Roman" panose="02020603050405020304" pitchFamily="18" charset="0"/>
                <a:ea typeface="楷体_GB2312" pitchFamily="49" charset="-122"/>
              </a:rPr>
              <a:t>, e</a:t>
            </a:r>
            <a:r>
              <a:rPr lang="en-US" altLang="zh-CN" sz="2800" b="1" baseline="-25000" dirty="0">
                <a:solidFill>
                  <a:srgbClr val="3333CC"/>
                </a:solidFill>
                <a:latin typeface="Times New Roman" panose="02020603050405020304" pitchFamily="18" charset="0"/>
                <a:ea typeface="楷体_GB2312" pitchFamily="49" charset="-122"/>
              </a:rPr>
              <a:t>1</a:t>
            </a:r>
            <a:r>
              <a:rPr lang="zh-CN" altLang="en-US" sz="2800" b="1" dirty="0">
                <a:solidFill>
                  <a:srgbClr val="3333CC"/>
                </a:solidFill>
                <a:latin typeface="Times New Roman" panose="02020603050405020304" pitchFamily="18" charset="0"/>
                <a:ea typeface="楷体_GB2312" pitchFamily="49" charset="-122"/>
              </a:rPr>
              <a:t>）</a:t>
            </a:r>
            <a:r>
              <a:rPr lang="en-US" altLang="zh-CN" sz="2800" b="1" dirty="0">
                <a:solidFill>
                  <a:srgbClr val="3333CC"/>
                </a:solidFill>
                <a:latin typeface="Times New Roman" panose="02020603050405020304" pitchFamily="18" charset="0"/>
                <a:ea typeface="楷体_GB2312" pitchFamily="49" charset="-122"/>
              </a:rPr>
              <a:t>, (p</a:t>
            </a:r>
            <a:r>
              <a:rPr lang="en-US" altLang="zh-CN" sz="2800" b="1" baseline="-25000" dirty="0">
                <a:solidFill>
                  <a:srgbClr val="3333CC"/>
                </a:solidFill>
                <a:latin typeface="Times New Roman" panose="02020603050405020304" pitchFamily="18" charset="0"/>
                <a:ea typeface="楷体_GB2312" pitchFamily="49" charset="-122"/>
              </a:rPr>
              <a:t>0</a:t>
            </a:r>
            <a:r>
              <a:rPr lang="en-US" altLang="zh-CN" sz="2800" b="1" dirty="0">
                <a:solidFill>
                  <a:srgbClr val="3333CC"/>
                </a:solidFill>
                <a:latin typeface="Times New Roman" panose="02020603050405020304" pitchFamily="18" charset="0"/>
                <a:ea typeface="楷体_GB2312" pitchFamily="49" charset="-122"/>
              </a:rPr>
              <a:t>, e</a:t>
            </a:r>
            <a:r>
              <a:rPr lang="en-US" altLang="zh-CN" sz="2800" b="1" baseline="-25000" dirty="0">
                <a:solidFill>
                  <a:srgbClr val="3333CC"/>
                </a:solidFill>
                <a:latin typeface="Times New Roman" panose="02020603050405020304" pitchFamily="18" charset="0"/>
                <a:ea typeface="楷体_GB2312" pitchFamily="49" charset="-122"/>
              </a:rPr>
              <a:t>0</a:t>
            </a:r>
            <a:r>
              <a:rPr lang="en-US" altLang="zh-CN" sz="2800" b="1" dirty="0">
                <a:solidFill>
                  <a:srgbClr val="3333CC"/>
                </a:solidFill>
                <a:latin typeface="Times New Roman" panose="02020603050405020304" pitchFamily="18" charset="0"/>
                <a:ea typeface="楷体_GB2312" pitchFamily="49" charset="-122"/>
              </a:rPr>
              <a:t>)</a:t>
            </a:r>
            <a:r>
              <a:rPr lang="zh-CN" altLang="en-US" sz="2800" b="1" dirty="0">
                <a:solidFill>
                  <a:srgbClr val="3333CC"/>
                </a:solidFill>
                <a:latin typeface="Times New Roman" panose="02020603050405020304" pitchFamily="18" charset="0"/>
                <a:ea typeface="楷体_GB2312" pitchFamily="49" charset="-122"/>
              </a:rPr>
              <a:t>）</a:t>
            </a:r>
          </a:p>
        </p:txBody>
      </p:sp>
      <p:sp>
        <p:nvSpPr>
          <p:cNvPr id="4" name="Text Box 4"/>
          <p:cNvSpPr txBox="1">
            <a:spLocks noChangeArrowheads="1"/>
          </p:cNvSpPr>
          <p:nvPr/>
        </p:nvSpPr>
        <p:spPr bwMode="auto">
          <a:xfrm>
            <a:off x="1619672" y="649800"/>
            <a:ext cx="222408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CC"/>
                </a:solidFill>
                <a:latin typeface="楷体_GB2312" pitchFamily="49" charset="-122"/>
                <a:ea typeface="楷体_GB2312" pitchFamily="49" charset="-122"/>
              </a:rPr>
              <a:t>一元多项式</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2855983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strips(downRight)">
                                      <p:cBhvr>
                                        <p:cTn id="7" dur="500"/>
                                        <p:tgtEl>
                                          <p:spTgt spid="398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8339"/>
                                        </p:tgtEl>
                                        <p:attrNameLst>
                                          <p:attrName>style.visibility</p:attrName>
                                        </p:attrNameLst>
                                      </p:cBhvr>
                                      <p:to>
                                        <p:strVal val="visible"/>
                                      </p:to>
                                    </p:set>
                                    <p:animEffect transition="in" filter="strips(downRight)">
                                      <p:cBhvr>
                                        <p:cTn id="12" dur="500"/>
                                        <p:tgtEl>
                                          <p:spTgt spid="398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utoUpdateAnimBg="0"/>
      <p:bldP spid="39833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ext Box 2"/>
          <p:cNvSpPr txBox="1">
            <a:spLocks noChangeArrowheads="1"/>
          </p:cNvSpPr>
          <p:nvPr/>
        </p:nvSpPr>
        <p:spPr bwMode="auto">
          <a:xfrm>
            <a:off x="1403648" y="2348880"/>
            <a:ext cx="652294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Times New Roman" panose="02020603050405020304" pitchFamily="18" charset="0"/>
                <a:ea typeface="楷体_GB2312" pitchFamily="49" charset="-122"/>
              </a:rPr>
              <a:t> </a:t>
            </a:r>
            <a:r>
              <a:rPr lang="en-US" altLang="zh-CN" sz="4400" b="1" dirty="0">
                <a:solidFill>
                  <a:srgbClr val="3333CC"/>
                </a:solidFill>
                <a:latin typeface="Times New Roman" panose="02020603050405020304" pitchFamily="18" charset="0"/>
                <a:ea typeface="楷体_GB2312" pitchFamily="49" charset="-122"/>
              </a:rPr>
              <a:t>P</a:t>
            </a:r>
            <a:r>
              <a:rPr lang="en-US" altLang="zh-CN" sz="4400" b="1" baseline="-25000" dirty="0">
                <a:solidFill>
                  <a:srgbClr val="3333CC"/>
                </a:solidFill>
                <a:latin typeface="Times New Roman" panose="02020603050405020304" pitchFamily="18" charset="0"/>
                <a:ea typeface="楷体_GB2312" pitchFamily="49" charset="-122"/>
              </a:rPr>
              <a:t>999</a:t>
            </a:r>
            <a:r>
              <a:rPr lang="en-US" altLang="zh-CN" sz="4400" b="1" dirty="0">
                <a:solidFill>
                  <a:srgbClr val="3333CC"/>
                </a:solidFill>
                <a:latin typeface="Times New Roman" panose="02020603050405020304" pitchFamily="18" charset="0"/>
                <a:ea typeface="楷体_GB2312" pitchFamily="49" charset="-122"/>
              </a:rPr>
              <a:t>(x) = - 8x</a:t>
            </a:r>
            <a:r>
              <a:rPr lang="en-US" altLang="zh-CN" sz="4400" b="1" baseline="30000" dirty="0">
                <a:solidFill>
                  <a:srgbClr val="3333CC"/>
                </a:solidFill>
                <a:latin typeface="Times New Roman" panose="02020603050405020304" pitchFamily="18" charset="0"/>
                <a:ea typeface="楷体_GB2312" pitchFamily="49" charset="-122"/>
              </a:rPr>
              <a:t>999</a:t>
            </a:r>
            <a:r>
              <a:rPr lang="en-US" altLang="zh-CN" sz="4400" b="1" dirty="0">
                <a:solidFill>
                  <a:srgbClr val="3333CC"/>
                </a:solidFill>
                <a:latin typeface="Times New Roman" panose="02020603050405020304" pitchFamily="18" charset="0"/>
                <a:ea typeface="楷体_GB2312" pitchFamily="49" charset="-122"/>
              </a:rPr>
              <a:t> - 2x</a:t>
            </a:r>
            <a:r>
              <a:rPr lang="en-US" altLang="zh-CN" sz="4400" b="1" baseline="30000" dirty="0">
                <a:solidFill>
                  <a:srgbClr val="3333CC"/>
                </a:solidFill>
                <a:latin typeface="Times New Roman" panose="02020603050405020304" pitchFamily="18" charset="0"/>
                <a:ea typeface="楷体_GB2312" pitchFamily="49" charset="-122"/>
              </a:rPr>
              <a:t>12</a:t>
            </a:r>
            <a:r>
              <a:rPr lang="en-US" altLang="zh-CN" sz="4400" b="1" dirty="0">
                <a:solidFill>
                  <a:srgbClr val="3333CC"/>
                </a:solidFill>
                <a:latin typeface="Times New Roman" panose="02020603050405020304" pitchFamily="18" charset="0"/>
                <a:ea typeface="楷体_GB2312" pitchFamily="49" charset="-122"/>
              </a:rPr>
              <a:t> +7x</a:t>
            </a:r>
            <a:r>
              <a:rPr lang="en-US" altLang="zh-CN" sz="4400" b="1" baseline="30000" dirty="0">
                <a:solidFill>
                  <a:srgbClr val="3333CC"/>
                </a:solidFill>
                <a:latin typeface="Times New Roman" panose="02020603050405020304" pitchFamily="18" charset="0"/>
                <a:ea typeface="楷体_GB2312" pitchFamily="49" charset="-122"/>
              </a:rPr>
              <a:t>3</a:t>
            </a:r>
          </a:p>
        </p:txBody>
      </p:sp>
      <p:sp>
        <p:nvSpPr>
          <p:cNvPr id="399364" name="Text Box 4"/>
          <p:cNvSpPr txBox="1">
            <a:spLocks noChangeArrowheads="1"/>
          </p:cNvSpPr>
          <p:nvPr/>
        </p:nvSpPr>
        <p:spPr bwMode="auto">
          <a:xfrm>
            <a:off x="1103517" y="3717032"/>
            <a:ext cx="7169248" cy="1265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dirty="0" smtClean="0">
                <a:latin typeface="Times New Roman" panose="02020603050405020304" pitchFamily="18" charset="0"/>
                <a:ea typeface="楷体_GB2312" pitchFamily="49" charset="-122"/>
              </a:rPr>
              <a:t>可以用线性结构表示</a:t>
            </a:r>
            <a:r>
              <a:rPr lang="en-US" altLang="zh-CN" sz="3200" dirty="0" smtClean="0">
                <a:latin typeface="Times New Roman" panose="02020603050405020304" pitchFamily="18" charset="0"/>
                <a:ea typeface="楷体_GB2312" pitchFamily="49" charset="-122"/>
              </a:rPr>
              <a:t>:</a:t>
            </a:r>
            <a:endParaRPr lang="en-US" altLang="zh-CN" sz="3200" dirty="0">
              <a:latin typeface="Times New Roman" panose="02020603050405020304" pitchFamily="18" charset="0"/>
              <a:ea typeface="楷体_GB2312" pitchFamily="49" charset="-122"/>
            </a:endParaRPr>
          </a:p>
          <a:p>
            <a:pPr eaLnBrk="1" hangingPunct="1">
              <a:lnSpc>
                <a:spcPct val="125000"/>
              </a:lnSpc>
            </a:pPr>
            <a:r>
              <a:rPr lang="en-US" altLang="zh-CN" sz="3200" dirty="0">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((-8, 999), (-2, 12), (7, 3) </a:t>
            </a:r>
            <a:r>
              <a:rPr lang="en-US" altLang="zh-CN" sz="3200" b="1" dirty="0" smtClean="0">
                <a:solidFill>
                  <a:srgbClr val="3333CC"/>
                </a:solidFill>
                <a:latin typeface="Times New Roman" panose="02020603050405020304" pitchFamily="18" charset="0"/>
                <a:ea typeface="楷体_GB2312" pitchFamily="49" charset="-122"/>
              </a:rPr>
              <a:t>)</a:t>
            </a:r>
            <a:endParaRPr lang="en-US" altLang="zh-CN" sz="3200" dirty="0">
              <a:latin typeface="Times New Roman" panose="02020603050405020304" pitchFamily="18" charset="0"/>
              <a:ea typeface="楷体_GB2312" pitchFamily="49" charset="-122"/>
            </a:endParaRPr>
          </a:p>
        </p:txBody>
      </p:sp>
      <p:sp>
        <p:nvSpPr>
          <p:cNvPr id="5" name="Text Box 4"/>
          <p:cNvSpPr txBox="1">
            <a:spLocks noChangeArrowheads="1"/>
          </p:cNvSpPr>
          <p:nvPr/>
        </p:nvSpPr>
        <p:spPr bwMode="auto">
          <a:xfrm>
            <a:off x="1619672" y="649800"/>
            <a:ext cx="306846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一元多项式示例</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339268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wipe(left)">
                                      <p:cBhvr>
                                        <p:cTn id="7" dur="500"/>
                                        <p:tgtEl>
                                          <p:spTgt spid="399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64"/>
                                        </p:tgtEl>
                                        <p:attrNameLst>
                                          <p:attrName>style.visibility</p:attrName>
                                        </p:attrNameLst>
                                      </p:cBhvr>
                                      <p:to>
                                        <p:strVal val="visible"/>
                                      </p:to>
                                    </p:set>
                                    <p:animEffect transition="in" filter="strips(downRight)">
                                      <p:cBhvr>
                                        <p:cTn id="12" dur="500"/>
                                        <p:tgtEl>
                                          <p:spTgt spid="39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utoUpdateAnimBg="0"/>
      <p:bldP spid="39936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4"/>
          <p:cNvSpPr txBox="1">
            <a:spLocks noChangeArrowheads="1"/>
          </p:cNvSpPr>
          <p:nvPr/>
        </p:nvSpPr>
        <p:spPr bwMode="auto">
          <a:xfrm>
            <a:off x="539552" y="1988840"/>
            <a:ext cx="83058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u"/>
            </a:pPr>
            <a:r>
              <a:rPr kumimoji="0" lang="zh-CN" altLang="en-US" sz="3200" dirty="0" smtClean="0"/>
              <a:t>多项式中的一项</a:t>
            </a:r>
            <a:r>
              <a:rPr kumimoji="0" lang="en-US" altLang="zh-CN" sz="3200" dirty="0" smtClean="0"/>
              <a:t>(term)</a:t>
            </a:r>
            <a:r>
              <a:rPr kumimoji="0" lang="zh-CN" altLang="en-US" sz="3200" dirty="0" smtClean="0"/>
              <a:t>：系数</a:t>
            </a:r>
            <a:r>
              <a:rPr kumimoji="0" lang="en-US" altLang="zh-CN" sz="3200" dirty="0" smtClean="0"/>
              <a:t>+</a:t>
            </a:r>
            <a:r>
              <a:rPr kumimoji="0" lang="zh-CN" altLang="en-US" sz="3200" dirty="0" smtClean="0"/>
              <a:t>幂指数</a:t>
            </a:r>
            <a:endParaRPr kumimoji="0" lang="en-US" altLang="zh-CN" sz="3200" dirty="0"/>
          </a:p>
          <a:p>
            <a:pPr eaLnBrk="1" hangingPunct="1">
              <a:buFontTx/>
              <a:buChar char="•"/>
            </a:pPr>
            <a:endParaRPr kumimoji="0" lang="en-US" altLang="zh-CN" sz="3200" dirty="0"/>
          </a:p>
          <a:p>
            <a:pPr marL="457200" indent="-457200" eaLnBrk="1" hangingPunct="1">
              <a:buFont typeface="Wingdings" panose="05000000000000000000" pitchFamily="2" charset="2"/>
              <a:buChar char="u"/>
            </a:pPr>
            <a:r>
              <a:rPr kumimoji="0" lang="zh-CN" altLang="en-US" sz="3200" dirty="0" smtClean="0"/>
              <a:t>多项式：若干项</a:t>
            </a:r>
            <a:r>
              <a:rPr kumimoji="0" lang="en-US" altLang="zh-CN" sz="3200" dirty="0" smtClean="0"/>
              <a:t>(term)</a:t>
            </a:r>
            <a:r>
              <a:rPr kumimoji="0" lang="zh-CN" altLang="en-US" sz="3200" dirty="0" smtClean="0"/>
              <a:t>构成</a:t>
            </a:r>
            <a:endParaRPr kumimoji="0" lang="en-US" altLang="zh-CN" sz="3200" dirty="0"/>
          </a:p>
          <a:p>
            <a:pPr marL="914400" lvl="1" indent="-457200">
              <a:buFont typeface="Wingdings" panose="05000000000000000000" pitchFamily="2" charset="2"/>
              <a:buChar char="Ø"/>
            </a:pPr>
            <a:r>
              <a:rPr kumimoji="0" lang="zh-CN" altLang="en-US" sz="3200" dirty="0" smtClean="0"/>
              <a:t>多项式可表示成由若干项</a:t>
            </a:r>
            <a:r>
              <a:rPr kumimoji="0" lang="en-US" altLang="zh-CN" sz="3200" dirty="0" smtClean="0"/>
              <a:t>(term)</a:t>
            </a:r>
            <a:r>
              <a:rPr kumimoji="0" lang="zh-CN" altLang="en-US" sz="3200" dirty="0" smtClean="0"/>
              <a:t>构成的有序线性表</a:t>
            </a:r>
            <a:endParaRPr kumimoji="0" lang="en-US" altLang="zh-CN" sz="3200" dirty="0"/>
          </a:p>
        </p:txBody>
      </p:sp>
      <p:sp>
        <p:nvSpPr>
          <p:cNvPr id="4" name="Text Box 4"/>
          <p:cNvSpPr txBox="1">
            <a:spLocks noChangeArrowheads="1"/>
          </p:cNvSpPr>
          <p:nvPr/>
        </p:nvSpPr>
        <p:spPr bwMode="auto">
          <a:xfrm>
            <a:off x="1619672" y="649800"/>
            <a:ext cx="430438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一元多项式的数据结构</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213513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26979" name="Rectangle 7"/>
          <p:cNvSpPr>
            <a:spLocks noChangeArrowheads="1"/>
          </p:cNvSpPr>
          <p:nvPr/>
        </p:nvSpPr>
        <p:spPr bwMode="auto">
          <a:xfrm>
            <a:off x="1331640" y="1484784"/>
            <a:ext cx="7056784"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0" lang="en-US" altLang="zh-CN" sz="2000" b="1" dirty="0" err="1" smtClean="0">
                <a:solidFill>
                  <a:srgbClr val="000000"/>
                </a:solidFill>
              </a:rPr>
              <a:t>struct</a:t>
            </a:r>
            <a:r>
              <a:rPr kumimoji="0" lang="en-US" altLang="zh-CN" sz="2000" b="1" dirty="0" smtClean="0">
                <a:solidFill>
                  <a:srgbClr val="000000"/>
                </a:solidFill>
              </a:rPr>
              <a:t> </a:t>
            </a:r>
            <a:r>
              <a:rPr kumimoji="0" lang="en-US" altLang="zh-CN" sz="2000" dirty="0">
                <a:solidFill>
                  <a:srgbClr val="FF0000"/>
                </a:solidFill>
              </a:rPr>
              <a:t>Term</a:t>
            </a:r>
            <a:r>
              <a:rPr kumimoji="0" lang="en-US" altLang="zh-CN" sz="2000" dirty="0">
                <a:solidFill>
                  <a:srgbClr val="000000"/>
                </a:solidFill>
              </a:rPr>
              <a:t> {</a:t>
            </a:r>
          </a:p>
          <a:p>
            <a:pPr lvl="1" eaLnBrk="1" hangingPunct="1">
              <a:spcBef>
                <a:spcPct val="30000"/>
              </a:spcBef>
            </a:pPr>
            <a:r>
              <a:rPr kumimoji="0" lang="en-US" altLang="zh-CN" sz="2000" b="1" dirty="0" err="1">
                <a:solidFill>
                  <a:srgbClr val="000000"/>
                </a:solidFill>
              </a:rPr>
              <a:t>int</a:t>
            </a:r>
            <a:r>
              <a:rPr kumimoji="0" lang="en-US" altLang="zh-CN" sz="2000" b="1" dirty="0">
                <a:solidFill>
                  <a:srgbClr val="000000"/>
                </a:solidFill>
              </a:rPr>
              <a:t> </a:t>
            </a:r>
            <a:r>
              <a:rPr kumimoji="0" lang="en-US" altLang="zh-CN" sz="2000" dirty="0">
                <a:solidFill>
                  <a:srgbClr val="000000"/>
                </a:solidFill>
              </a:rPr>
              <a:t>degree</a:t>
            </a:r>
            <a:r>
              <a:rPr kumimoji="0" lang="en-US" altLang="zh-CN" sz="2000" b="1" dirty="0">
                <a:solidFill>
                  <a:srgbClr val="000000"/>
                </a:solidFill>
              </a:rPr>
              <a:t>;</a:t>
            </a:r>
          </a:p>
          <a:p>
            <a:pPr lvl="1" eaLnBrk="1" hangingPunct="1">
              <a:spcBef>
                <a:spcPct val="30000"/>
              </a:spcBef>
            </a:pPr>
            <a:r>
              <a:rPr kumimoji="0" lang="en-US" altLang="zh-CN" sz="2000" b="1" dirty="0">
                <a:solidFill>
                  <a:srgbClr val="000000"/>
                </a:solidFill>
              </a:rPr>
              <a:t>double </a:t>
            </a:r>
            <a:r>
              <a:rPr kumimoji="0" lang="en-US" altLang="zh-CN" sz="2000" dirty="0">
                <a:solidFill>
                  <a:srgbClr val="000000"/>
                </a:solidFill>
              </a:rPr>
              <a:t>coefficient</a:t>
            </a:r>
            <a:r>
              <a:rPr kumimoji="0" lang="en-US" altLang="zh-CN" sz="2000" b="1" dirty="0">
                <a:solidFill>
                  <a:srgbClr val="000000"/>
                </a:solidFill>
              </a:rPr>
              <a:t>; </a:t>
            </a:r>
          </a:p>
          <a:p>
            <a:pPr lvl="1" eaLnBrk="1" hangingPunct="1">
              <a:spcBef>
                <a:spcPct val="30000"/>
              </a:spcBef>
            </a:pPr>
            <a:r>
              <a:rPr kumimoji="0" lang="en-US" altLang="zh-CN" sz="2000" dirty="0">
                <a:solidFill>
                  <a:srgbClr val="000000"/>
                </a:solidFill>
              </a:rPr>
              <a:t>Term (</a:t>
            </a:r>
            <a:r>
              <a:rPr kumimoji="0" lang="en-US" altLang="zh-CN" sz="2000" b="1" dirty="0" err="1">
                <a:solidFill>
                  <a:srgbClr val="000000"/>
                </a:solidFill>
              </a:rPr>
              <a:t>int</a:t>
            </a:r>
            <a:r>
              <a:rPr kumimoji="0" lang="en-US" altLang="zh-CN" sz="2000" b="1" dirty="0">
                <a:solidFill>
                  <a:srgbClr val="000000"/>
                </a:solidFill>
              </a:rPr>
              <a:t> </a:t>
            </a:r>
            <a:r>
              <a:rPr kumimoji="0" lang="en-US" altLang="zh-CN" sz="2000" dirty="0">
                <a:solidFill>
                  <a:srgbClr val="000000"/>
                </a:solidFill>
              </a:rPr>
              <a:t>exponent = 0</a:t>
            </a:r>
            <a:r>
              <a:rPr kumimoji="0" lang="en-US" altLang="zh-CN" sz="2000" b="1" dirty="0">
                <a:solidFill>
                  <a:srgbClr val="000000"/>
                </a:solidFill>
              </a:rPr>
              <a:t>, double </a:t>
            </a:r>
            <a:r>
              <a:rPr kumimoji="0" lang="en-US" altLang="zh-CN" sz="2000" dirty="0">
                <a:solidFill>
                  <a:srgbClr val="000000"/>
                </a:solidFill>
              </a:rPr>
              <a:t>scalar = 0)</a:t>
            </a:r>
            <a:r>
              <a:rPr kumimoji="0" lang="en-US" altLang="zh-CN" sz="2000" b="1" dirty="0">
                <a:solidFill>
                  <a:srgbClr val="000000"/>
                </a:solidFill>
              </a:rPr>
              <a:t>;</a:t>
            </a:r>
          </a:p>
          <a:p>
            <a:pPr eaLnBrk="1" hangingPunct="1">
              <a:spcBef>
                <a:spcPct val="30000"/>
              </a:spcBef>
            </a:pPr>
            <a:r>
              <a:rPr kumimoji="0" lang="en-US" altLang="zh-CN" sz="2000" dirty="0">
                <a:solidFill>
                  <a:srgbClr val="000000"/>
                </a:solidFill>
              </a:rPr>
              <a:t>}</a:t>
            </a:r>
            <a:r>
              <a:rPr kumimoji="0" lang="en-US" altLang="zh-CN" sz="2000" b="1" dirty="0">
                <a:solidFill>
                  <a:srgbClr val="000000"/>
                </a:solidFill>
              </a:rPr>
              <a:t>;</a:t>
            </a:r>
          </a:p>
          <a:p>
            <a:pPr eaLnBrk="1" hangingPunct="1">
              <a:spcBef>
                <a:spcPct val="30000"/>
              </a:spcBef>
            </a:pPr>
            <a:r>
              <a:rPr kumimoji="0" lang="en-US" altLang="zh-CN" sz="2000" dirty="0">
                <a:solidFill>
                  <a:srgbClr val="000000"/>
                </a:solidFill>
              </a:rPr>
              <a:t>Term </a:t>
            </a:r>
            <a:r>
              <a:rPr kumimoji="0" lang="en-US" altLang="zh-CN" sz="2000" b="1" dirty="0">
                <a:solidFill>
                  <a:srgbClr val="000000"/>
                </a:solidFill>
              </a:rPr>
              <a:t>:: </a:t>
            </a:r>
            <a:r>
              <a:rPr kumimoji="0" lang="en-US" altLang="zh-CN" sz="2000" dirty="0">
                <a:solidFill>
                  <a:srgbClr val="000000"/>
                </a:solidFill>
              </a:rPr>
              <a:t>Term(</a:t>
            </a:r>
            <a:r>
              <a:rPr kumimoji="0" lang="en-US" altLang="zh-CN" sz="2000" b="1" dirty="0" err="1">
                <a:solidFill>
                  <a:srgbClr val="000000"/>
                </a:solidFill>
              </a:rPr>
              <a:t>int</a:t>
            </a:r>
            <a:r>
              <a:rPr kumimoji="0" lang="en-US" altLang="zh-CN" sz="2000" b="1" dirty="0">
                <a:solidFill>
                  <a:srgbClr val="000000"/>
                </a:solidFill>
              </a:rPr>
              <a:t> </a:t>
            </a:r>
            <a:r>
              <a:rPr kumimoji="0" lang="en-US" altLang="zh-CN" sz="2000" dirty="0">
                <a:solidFill>
                  <a:srgbClr val="000000"/>
                </a:solidFill>
              </a:rPr>
              <a:t>exponent</a:t>
            </a:r>
            <a:r>
              <a:rPr kumimoji="0" lang="en-US" altLang="zh-CN" sz="2000" b="1" dirty="0">
                <a:solidFill>
                  <a:srgbClr val="000000"/>
                </a:solidFill>
              </a:rPr>
              <a:t>, double </a:t>
            </a:r>
            <a:r>
              <a:rPr kumimoji="0" lang="en-US" altLang="zh-CN" sz="2000" dirty="0">
                <a:solidFill>
                  <a:srgbClr val="000000"/>
                </a:solidFill>
              </a:rPr>
              <a:t>scalar)</a:t>
            </a:r>
          </a:p>
          <a:p>
            <a:pPr eaLnBrk="1" hangingPunct="1">
              <a:spcBef>
                <a:spcPct val="30000"/>
              </a:spcBef>
            </a:pPr>
            <a:r>
              <a:rPr kumimoji="0" lang="en-US" altLang="zh-CN" sz="2000" b="1" dirty="0">
                <a:solidFill>
                  <a:srgbClr val="0000DA"/>
                </a:solidFill>
              </a:rPr>
              <a:t>/</a:t>
            </a:r>
            <a:r>
              <a:rPr kumimoji="0" lang="en-US" altLang="zh-CN" sz="2000" dirty="0">
                <a:solidFill>
                  <a:srgbClr val="0000DA"/>
                </a:solidFill>
              </a:rPr>
              <a:t>* </a:t>
            </a:r>
            <a:r>
              <a:rPr kumimoji="0" lang="en-US" altLang="zh-CN" sz="2000" b="1" dirty="0">
                <a:solidFill>
                  <a:srgbClr val="0000DA"/>
                </a:solidFill>
              </a:rPr>
              <a:t>Post: </a:t>
            </a:r>
            <a:r>
              <a:rPr kumimoji="0" lang="en-US" altLang="zh-CN" sz="2000" dirty="0">
                <a:solidFill>
                  <a:srgbClr val="0000DA"/>
                </a:solidFill>
              </a:rPr>
              <a:t>The Term is initialized with the given coefficient and exponent, or with default parameter values of 0. *</a:t>
            </a:r>
            <a:r>
              <a:rPr kumimoji="0" lang="en-US" altLang="zh-CN" sz="2000" b="1" dirty="0">
                <a:solidFill>
                  <a:srgbClr val="0000DA"/>
                </a:solidFill>
              </a:rPr>
              <a:t>/</a:t>
            </a:r>
          </a:p>
          <a:p>
            <a:pPr eaLnBrk="1" hangingPunct="1">
              <a:spcBef>
                <a:spcPct val="30000"/>
              </a:spcBef>
            </a:pPr>
            <a:r>
              <a:rPr kumimoji="0" lang="en-US" altLang="zh-CN" sz="2000" dirty="0">
                <a:solidFill>
                  <a:srgbClr val="000000"/>
                </a:solidFill>
              </a:rPr>
              <a:t>{</a:t>
            </a:r>
          </a:p>
          <a:p>
            <a:pPr lvl="1" eaLnBrk="1" hangingPunct="1">
              <a:spcBef>
                <a:spcPct val="30000"/>
              </a:spcBef>
            </a:pPr>
            <a:r>
              <a:rPr kumimoji="0" lang="en-US" altLang="zh-CN" sz="2000" dirty="0">
                <a:solidFill>
                  <a:srgbClr val="000000"/>
                </a:solidFill>
              </a:rPr>
              <a:t>degree = exponent</a:t>
            </a:r>
            <a:r>
              <a:rPr kumimoji="0" lang="en-US" altLang="zh-CN" sz="2000" b="1" dirty="0">
                <a:solidFill>
                  <a:srgbClr val="000000"/>
                </a:solidFill>
              </a:rPr>
              <a:t>;</a:t>
            </a:r>
          </a:p>
          <a:p>
            <a:pPr lvl="1" eaLnBrk="1" hangingPunct="1">
              <a:spcBef>
                <a:spcPct val="30000"/>
              </a:spcBef>
            </a:pPr>
            <a:r>
              <a:rPr kumimoji="0" lang="en-US" altLang="zh-CN" sz="2000" dirty="0">
                <a:solidFill>
                  <a:srgbClr val="000000"/>
                </a:solidFill>
              </a:rPr>
              <a:t>coefficient = scalar</a:t>
            </a:r>
            <a:r>
              <a:rPr kumimoji="0" lang="en-US" altLang="zh-CN" sz="2000" b="1" dirty="0">
                <a:solidFill>
                  <a:srgbClr val="000000"/>
                </a:solidFill>
              </a:rPr>
              <a:t>;</a:t>
            </a:r>
          </a:p>
          <a:p>
            <a:pPr eaLnBrk="1" hangingPunct="1">
              <a:spcBef>
                <a:spcPct val="30000"/>
              </a:spcBef>
            </a:pPr>
            <a:r>
              <a:rPr kumimoji="0" lang="en-US" altLang="zh-CN" sz="2000" dirty="0">
                <a:solidFill>
                  <a:srgbClr val="000000"/>
                </a:solidFill>
              </a:rPr>
              <a:t>}</a:t>
            </a:r>
          </a:p>
        </p:txBody>
      </p:sp>
      <p:sp>
        <p:nvSpPr>
          <p:cNvPr id="6" name="Text Box 4"/>
          <p:cNvSpPr txBox="1">
            <a:spLocks noChangeArrowheads="1"/>
          </p:cNvSpPr>
          <p:nvPr/>
        </p:nvSpPr>
        <p:spPr bwMode="auto">
          <a:xfrm>
            <a:off x="1619672" y="649800"/>
            <a:ext cx="430438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一元多项式的数据结构</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8332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ChangeArrowheads="1"/>
          </p:cNvSpPr>
          <p:nvPr/>
        </p:nvSpPr>
        <p:spPr bwMode="auto">
          <a:xfrm>
            <a:off x="460653" y="1680530"/>
            <a:ext cx="829468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0" lang="zh-CN" altLang="en-US" b="1" dirty="0" smtClean="0">
                <a:solidFill>
                  <a:srgbClr val="000000"/>
                </a:solidFill>
                <a:latin typeface="Times New Roman" panose="02020603050405020304" pitchFamily="18" charset="0"/>
              </a:rPr>
              <a:t>多项式的数据结构：一个栈？队列？或者普通线性表？</a:t>
            </a:r>
            <a:endParaRPr kumimoji="0" lang="en-US" altLang="zh-CN" b="1" dirty="0">
              <a:solidFill>
                <a:srgbClr val="000000"/>
              </a:solidFill>
              <a:latin typeface="Times New Roman" panose="02020603050405020304" pitchFamily="18" charset="0"/>
            </a:endParaRPr>
          </a:p>
          <a:p>
            <a:pPr eaLnBrk="1" hangingPunct="1">
              <a:spcBef>
                <a:spcPct val="50000"/>
              </a:spcBef>
              <a:buFontTx/>
              <a:buChar char="•"/>
            </a:pPr>
            <a:r>
              <a:rPr kumimoji="0" lang="zh-CN" altLang="en-US" b="1" dirty="0" smtClean="0">
                <a:solidFill>
                  <a:srgbClr val="000000"/>
                </a:solidFill>
                <a:latin typeface="Times New Roman" panose="02020603050405020304" pitchFamily="18" charset="0"/>
              </a:rPr>
              <a:t>多项式加法</a:t>
            </a:r>
            <a:endParaRPr kumimoji="0" lang="en-US" altLang="zh-CN" b="1" dirty="0">
              <a:solidFill>
                <a:srgbClr val="000000"/>
              </a:solidFill>
              <a:latin typeface="Times New Roman" panose="02020603050405020304" pitchFamily="18" charset="0"/>
            </a:endParaRPr>
          </a:p>
        </p:txBody>
      </p:sp>
      <p:sp>
        <p:nvSpPr>
          <p:cNvPr id="299012" name="Text Box 4"/>
          <p:cNvSpPr txBox="1">
            <a:spLocks noChangeArrowheads="1"/>
          </p:cNvSpPr>
          <p:nvPr/>
        </p:nvSpPr>
        <p:spPr bwMode="auto">
          <a:xfrm>
            <a:off x="2429452" y="2203961"/>
            <a:ext cx="435709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A</a:t>
            </a:r>
            <a:r>
              <a:rPr lang="en-US" altLang="zh-CN" sz="3200" b="1" baseline="-25000" dirty="0">
                <a:solidFill>
                  <a:srgbClr val="3333CC"/>
                </a:solidFill>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(x) = 5x</a:t>
            </a:r>
            <a:r>
              <a:rPr lang="en-US" altLang="zh-CN" sz="3200" b="1" baseline="30000" dirty="0">
                <a:solidFill>
                  <a:srgbClr val="3333CC"/>
                </a:solidFill>
                <a:latin typeface="Times New Roman" panose="02020603050405020304" pitchFamily="18" charset="0"/>
                <a:ea typeface="楷体_GB2312" pitchFamily="49" charset="-122"/>
              </a:rPr>
              <a:t>17</a:t>
            </a:r>
            <a:r>
              <a:rPr lang="en-US" altLang="zh-CN" sz="3200" b="1" dirty="0">
                <a:solidFill>
                  <a:srgbClr val="3333CC"/>
                </a:solidFill>
                <a:latin typeface="Times New Roman" panose="02020603050405020304" pitchFamily="18" charset="0"/>
                <a:ea typeface="楷体_GB2312" pitchFamily="49" charset="-122"/>
              </a:rPr>
              <a:t> + 9x</a:t>
            </a:r>
            <a:r>
              <a:rPr lang="en-US" altLang="zh-CN" sz="3200" b="1" baseline="30000" dirty="0">
                <a:solidFill>
                  <a:srgbClr val="3333CC"/>
                </a:solidFill>
                <a:latin typeface="Times New Roman" panose="02020603050405020304" pitchFamily="18" charset="0"/>
                <a:ea typeface="楷体_GB2312" pitchFamily="49" charset="-122"/>
              </a:rPr>
              <a:t>8</a:t>
            </a:r>
            <a:r>
              <a:rPr lang="en-US" altLang="zh-CN" sz="3200" b="1" dirty="0">
                <a:solidFill>
                  <a:srgbClr val="3333CC"/>
                </a:solidFill>
                <a:latin typeface="Times New Roman" panose="02020603050405020304" pitchFamily="18" charset="0"/>
                <a:ea typeface="楷体_GB2312" pitchFamily="49" charset="-122"/>
              </a:rPr>
              <a:t> +3x+7</a:t>
            </a:r>
            <a:endParaRPr lang="en-US" altLang="zh-CN" sz="3200" b="1" baseline="30000" dirty="0">
              <a:solidFill>
                <a:srgbClr val="3333CC"/>
              </a:solidFill>
              <a:latin typeface="Times New Roman" panose="02020603050405020304" pitchFamily="18" charset="0"/>
              <a:ea typeface="楷体_GB2312" pitchFamily="49" charset="-122"/>
            </a:endParaRPr>
          </a:p>
        </p:txBody>
      </p:sp>
      <p:sp>
        <p:nvSpPr>
          <p:cNvPr id="299013" name="Text Box 5"/>
          <p:cNvSpPr txBox="1">
            <a:spLocks noChangeArrowheads="1"/>
          </p:cNvSpPr>
          <p:nvPr/>
        </p:nvSpPr>
        <p:spPr bwMode="auto">
          <a:xfrm>
            <a:off x="2429452" y="2754788"/>
            <a:ext cx="405431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B(x) = -9x</a:t>
            </a:r>
            <a:r>
              <a:rPr lang="en-US" altLang="zh-CN" sz="3200" b="1" baseline="30000" dirty="0">
                <a:solidFill>
                  <a:srgbClr val="3333CC"/>
                </a:solidFill>
                <a:latin typeface="Times New Roman" panose="02020603050405020304" pitchFamily="18" charset="0"/>
                <a:ea typeface="楷体_GB2312" pitchFamily="49" charset="-122"/>
              </a:rPr>
              <a:t>8</a:t>
            </a:r>
            <a:r>
              <a:rPr lang="en-US" altLang="zh-CN" sz="3200" b="1" dirty="0">
                <a:solidFill>
                  <a:srgbClr val="3333CC"/>
                </a:solidFill>
                <a:latin typeface="Times New Roman" panose="02020603050405020304" pitchFamily="18" charset="0"/>
                <a:ea typeface="楷体_GB2312" pitchFamily="49" charset="-122"/>
              </a:rPr>
              <a:t> + 22x</a:t>
            </a:r>
            <a:r>
              <a:rPr lang="en-US" altLang="zh-CN" sz="3200" b="1" baseline="30000" dirty="0">
                <a:solidFill>
                  <a:srgbClr val="3333CC"/>
                </a:solidFill>
                <a:latin typeface="Times New Roman" panose="02020603050405020304" pitchFamily="18" charset="0"/>
                <a:ea typeface="楷体_GB2312" pitchFamily="49" charset="-122"/>
              </a:rPr>
              <a:t>7</a:t>
            </a:r>
            <a:r>
              <a:rPr lang="en-US" altLang="zh-CN" sz="3200" b="1" dirty="0">
                <a:solidFill>
                  <a:srgbClr val="3333CC"/>
                </a:solidFill>
                <a:latin typeface="Times New Roman" panose="02020603050405020304" pitchFamily="18" charset="0"/>
                <a:ea typeface="楷体_GB2312" pitchFamily="49" charset="-122"/>
              </a:rPr>
              <a:t> +8x</a:t>
            </a:r>
            <a:endParaRPr lang="en-US" altLang="zh-CN" sz="3200" b="1" baseline="30000" dirty="0">
              <a:solidFill>
                <a:srgbClr val="3333CC"/>
              </a:solidFill>
              <a:latin typeface="Times New Roman" panose="02020603050405020304" pitchFamily="18" charset="0"/>
              <a:ea typeface="楷体_GB2312" pitchFamily="49" charset="-122"/>
            </a:endParaRPr>
          </a:p>
        </p:txBody>
      </p:sp>
      <p:sp>
        <p:nvSpPr>
          <p:cNvPr id="299014" name="Text Box 6"/>
          <p:cNvSpPr txBox="1">
            <a:spLocks noChangeArrowheads="1"/>
          </p:cNvSpPr>
          <p:nvPr/>
        </p:nvSpPr>
        <p:spPr bwMode="auto">
          <a:xfrm>
            <a:off x="2422869" y="3398158"/>
            <a:ext cx="4964629"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C</a:t>
            </a:r>
            <a:r>
              <a:rPr lang="en-US" altLang="zh-CN" sz="3200" b="1" baseline="-25000" dirty="0">
                <a:solidFill>
                  <a:srgbClr val="3333CC"/>
                </a:solidFill>
                <a:latin typeface="Times New Roman" panose="02020603050405020304" pitchFamily="18" charset="0"/>
                <a:ea typeface="楷体_GB2312" pitchFamily="49" charset="-122"/>
              </a:rPr>
              <a:t> </a:t>
            </a:r>
            <a:r>
              <a:rPr lang="en-US" altLang="zh-CN" sz="3200" b="1" dirty="0">
                <a:solidFill>
                  <a:srgbClr val="3333CC"/>
                </a:solidFill>
                <a:latin typeface="Times New Roman" panose="02020603050405020304" pitchFamily="18" charset="0"/>
                <a:ea typeface="楷体_GB2312" pitchFamily="49" charset="-122"/>
              </a:rPr>
              <a:t>(x) = A(x)+B(x)</a:t>
            </a:r>
          </a:p>
          <a:p>
            <a:pPr eaLnBrk="1" hangingPunct="1"/>
            <a:r>
              <a:rPr lang="en-US" altLang="zh-CN" sz="3200" b="1" dirty="0">
                <a:solidFill>
                  <a:srgbClr val="3333CC"/>
                </a:solidFill>
                <a:latin typeface="Times New Roman" panose="02020603050405020304" pitchFamily="18" charset="0"/>
                <a:ea typeface="楷体_GB2312" pitchFamily="49" charset="-122"/>
              </a:rPr>
              <a:t>	  =  5x</a:t>
            </a:r>
            <a:r>
              <a:rPr lang="en-US" altLang="zh-CN" sz="3200" b="1" baseline="30000" dirty="0">
                <a:solidFill>
                  <a:srgbClr val="3333CC"/>
                </a:solidFill>
                <a:latin typeface="Times New Roman" panose="02020603050405020304" pitchFamily="18" charset="0"/>
                <a:ea typeface="楷体_GB2312" pitchFamily="49" charset="-122"/>
              </a:rPr>
              <a:t>17</a:t>
            </a:r>
            <a:r>
              <a:rPr lang="en-US" altLang="zh-CN" sz="3200" b="1" dirty="0">
                <a:solidFill>
                  <a:srgbClr val="3333CC"/>
                </a:solidFill>
                <a:latin typeface="Times New Roman" panose="02020603050405020304" pitchFamily="18" charset="0"/>
                <a:ea typeface="楷体_GB2312" pitchFamily="49" charset="-122"/>
              </a:rPr>
              <a:t> + 22x</a:t>
            </a:r>
            <a:r>
              <a:rPr lang="en-US" altLang="zh-CN" sz="3200" b="1" baseline="30000" dirty="0">
                <a:solidFill>
                  <a:srgbClr val="3333CC"/>
                </a:solidFill>
                <a:latin typeface="Times New Roman" panose="02020603050405020304" pitchFamily="18" charset="0"/>
                <a:ea typeface="楷体_GB2312" pitchFamily="49" charset="-122"/>
              </a:rPr>
              <a:t>7</a:t>
            </a:r>
            <a:r>
              <a:rPr lang="en-US" altLang="zh-CN" sz="3200" b="1" dirty="0">
                <a:solidFill>
                  <a:srgbClr val="3333CC"/>
                </a:solidFill>
                <a:latin typeface="Times New Roman" panose="02020603050405020304" pitchFamily="18" charset="0"/>
                <a:ea typeface="楷体_GB2312" pitchFamily="49" charset="-122"/>
              </a:rPr>
              <a:t> +11x</a:t>
            </a:r>
            <a:r>
              <a:rPr lang="en-US" altLang="zh-CN" sz="3200" b="1" baseline="30000" dirty="0">
                <a:solidFill>
                  <a:srgbClr val="3333CC"/>
                </a:solidFill>
                <a:latin typeface="Times New Roman" panose="02020603050405020304" pitchFamily="18" charset="0"/>
                <a:ea typeface="楷体_GB2312" pitchFamily="49" charset="-122"/>
              </a:rPr>
              <a:t> </a:t>
            </a:r>
            <a:r>
              <a:rPr lang="en-US" altLang="zh-CN" sz="1800" b="1" dirty="0">
                <a:solidFill>
                  <a:srgbClr val="3333CC"/>
                </a:solidFill>
              </a:rPr>
              <a:t>+</a:t>
            </a:r>
            <a:r>
              <a:rPr lang="en-US" altLang="zh-CN" sz="3200" b="1" dirty="0">
                <a:solidFill>
                  <a:srgbClr val="3333CC"/>
                </a:solidFill>
                <a:latin typeface="Times New Roman" panose="02020603050405020304" pitchFamily="18" charset="0"/>
                <a:ea typeface="楷体_GB2312" pitchFamily="49" charset="-122"/>
              </a:rPr>
              <a:t>7</a:t>
            </a:r>
            <a:endParaRPr lang="en-US" altLang="zh-CN" sz="3200" b="1" baseline="30000" dirty="0">
              <a:solidFill>
                <a:srgbClr val="3333CC"/>
              </a:solidFill>
              <a:latin typeface="Times New Roman" panose="02020603050405020304" pitchFamily="18" charset="0"/>
              <a:ea typeface="楷体_GB2312" pitchFamily="49" charset="-122"/>
            </a:endParaRPr>
          </a:p>
        </p:txBody>
      </p:sp>
      <p:sp>
        <p:nvSpPr>
          <p:cNvPr id="6" name="Text Box 4"/>
          <p:cNvSpPr txBox="1">
            <a:spLocks noChangeArrowheads="1"/>
          </p:cNvSpPr>
          <p:nvPr/>
        </p:nvSpPr>
        <p:spPr bwMode="auto">
          <a:xfrm>
            <a:off x="1619672" y="649800"/>
            <a:ext cx="430438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一元多项式的数据结构</a:t>
            </a:r>
            <a:endParaRPr lang="zh-CN" altLang="en-US" sz="3200" dirty="0">
              <a:latin typeface="Times New Roman" panose="02020603050405020304" pitchFamily="18" charset="0"/>
            </a:endParaRPr>
          </a:p>
        </p:txBody>
      </p:sp>
      <p:sp>
        <p:nvSpPr>
          <p:cNvPr id="7" name="Rectangle 5"/>
          <p:cNvSpPr>
            <a:spLocks noChangeArrowheads="1"/>
          </p:cNvSpPr>
          <p:nvPr/>
        </p:nvSpPr>
        <p:spPr bwMode="auto">
          <a:xfrm>
            <a:off x="1511727" y="4606096"/>
            <a:ext cx="6660673"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0" lang="zh-CN" altLang="en-US" sz="2000" dirty="0" smtClean="0">
                <a:solidFill>
                  <a:srgbClr val="000000"/>
                </a:solidFill>
              </a:rPr>
              <a:t>上述例子可以看到：从多项式</a:t>
            </a:r>
            <a:r>
              <a:rPr kumimoji="0" lang="en-US" altLang="zh-CN" sz="2000" dirty="0" smtClean="0">
                <a:solidFill>
                  <a:srgbClr val="000000"/>
                </a:solidFill>
              </a:rPr>
              <a:t>A</a:t>
            </a:r>
            <a:r>
              <a:rPr kumimoji="0" lang="zh-CN" altLang="en-US" sz="2000" dirty="0" smtClean="0">
                <a:solidFill>
                  <a:srgbClr val="000000"/>
                </a:solidFill>
              </a:rPr>
              <a:t>和</a:t>
            </a:r>
            <a:r>
              <a:rPr kumimoji="0" lang="en-US" altLang="zh-CN" sz="2000" dirty="0" smtClean="0">
                <a:solidFill>
                  <a:srgbClr val="000000"/>
                </a:solidFill>
              </a:rPr>
              <a:t>B</a:t>
            </a:r>
            <a:r>
              <a:rPr kumimoji="0" lang="zh-CN" altLang="en-US" sz="2000" dirty="0" smtClean="0">
                <a:solidFill>
                  <a:srgbClr val="000000"/>
                </a:solidFill>
              </a:rPr>
              <a:t>对应列表的头部移出每一项，运算得到的结果依次追加到列表</a:t>
            </a:r>
            <a:r>
              <a:rPr kumimoji="0" lang="en-US" altLang="zh-CN" sz="2000" dirty="0" smtClean="0">
                <a:solidFill>
                  <a:srgbClr val="000000"/>
                </a:solidFill>
              </a:rPr>
              <a:t>C</a:t>
            </a:r>
            <a:r>
              <a:rPr kumimoji="0" lang="zh-CN" altLang="en-US" sz="2000" dirty="0" smtClean="0">
                <a:solidFill>
                  <a:srgbClr val="000000"/>
                </a:solidFill>
              </a:rPr>
              <a:t>中</a:t>
            </a:r>
            <a:endParaRPr kumimoji="0" lang="en-US" altLang="zh-CN" sz="2000" dirty="0" smtClean="0">
              <a:solidFill>
                <a:srgbClr val="000000"/>
              </a:solidFill>
            </a:endParaRPr>
          </a:p>
          <a:p>
            <a:pPr marL="342900" indent="-342900" eaLnBrk="1" hangingPunct="1">
              <a:spcBef>
                <a:spcPct val="50000"/>
              </a:spcBef>
              <a:buFont typeface="Wingdings" panose="05000000000000000000" pitchFamily="2" charset="2"/>
              <a:buChar char="Ø"/>
            </a:pPr>
            <a:r>
              <a:rPr kumimoji="0" lang="zh-CN" altLang="en-US" sz="2000" dirty="0" smtClean="0">
                <a:solidFill>
                  <a:srgbClr val="000000"/>
                </a:solidFill>
              </a:rPr>
              <a:t>在一端进行删除，另一端进行插入</a:t>
            </a:r>
            <a:r>
              <a:rPr kumimoji="0" lang="en-US" altLang="zh-CN" sz="2000" dirty="0" smtClean="0">
                <a:solidFill>
                  <a:srgbClr val="000000"/>
                </a:solidFill>
              </a:rPr>
              <a:t>——FIFO</a:t>
            </a:r>
          </a:p>
          <a:p>
            <a:pPr marL="342900" indent="-342900" eaLnBrk="1" hangingPunct="1">
              <a:spcBef>
                <a:spcPct val="50000"/>
              </a:spcBef>
              <a:buFont typeface="Wingdings" panose="05000000000000000000" pitchFamily="2" charset="2"/>
              <a:buChar char="Ø"/>
            </a:pPr>
            <a:r>
              <a:rPr kumimoji="0" lang="zh-CN" altLang="en-US" sz="2000" dirty="0" smtClean="0">
                <a:solidFill>
                  <a:srgbClr val="000000"/>
                </a:solidFill>
              </a:rPr>
              <a:t>多项式适合用队列，准确地说是扩展的队列进行描述</a:t>
            </a:r>
            <a:endParaRPr kumimoji="0" lang="en-US" altLang="zh-CN" sz="2000" dirty="0" smtClean="0">
              <a:solidFill>
                <a:srgbClr val="000000"/>
              </a:solidFill>
            </a:endParaRPr>
          </a:p>
        </p:txBody>
      </p:sp>
    </p:spTree>
    <p:extLst>
      <p:ext uri="{BB962C8B-B14F-4D97-AF65-F5344CB8AC3E}">
        <p14:creationId xmlns:p14="http://schemas.microsoft.com/office/powerpoint/2010/main" val="3879554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3"/>
                                        </p:tgtEl>
                                        <p:attrNameLst>
                                          <p:attrName>style.visibility</p:attrName>
                                        </p:attrNameLst>
                                      </p:cBhvr>
                                      <p:to>
                                        <p:strVal val="visible"/>
                                      </p:to>
                                    </p:set>
                                    <p:animEffect transition="in" filter="wipe(left)">
                                      <p:cBhvr>
                                        <p:cTn id="12" dur="500"/>
                                        <p:tgtEl>
                                          <p:spTgt spid="299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14"/>
                                        </p:tgtEl>
                                        <p:attrNameLst>
                                          <p:attrName>style.visibility</p:attrName>
                                        </p:attrNameLst>
                                      </p:cBhvr>
                                      <p:to>
                                        <p:strVal val="visible"/>
                                      </p:to>
                                    </p:set>
                                    <p:animEffect transition="in" filter="wipe(left)">
                                      <p:cBhvr>
                                        <p:cTn id="17" dur="500"/>
                                        <p:tgtEl>
                                          <p:spTgt spid="2990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autoUpdateAnimBg="0"/>
      <p:bldP spid="299013" grpId="0" autoUpdateAnimBg="0"/>
      <p:bldP spid="299014" grpId="0" autoUpdateAnimBg="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5"/>
          <p:cNvSpPr>
            <a:spLocks noChangeArrowheads="1"/>
          </p:cNvSpPr>
          <p:nvPr/>
        </p:nvSpPr>
        <p:spPr bwMode="auto">
          <a:xfrm>
            <a:off x="683568" y="1700808"/>
            <a:ext cx="76327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0" lang="zh-CN" altLang="en-US" sz="2000" dirty="0" smtClean="0">
                <a:solidFill>
                  <a:srgbClr val="000000"/>
                </a:solidFill>
              </a:rPr>
              <a:t>多项式实现时，选择顺序队列，还是链式队列？</a:t>
            </a:r>
            <a:endParaRPr kumimoji="0" lang="en-US" altLang="zh-CN" sz="2000" dirty="0" smtClean="0">
              <a:solidFill>
                <a:srgbClr val="000000"/>
              </a:solidFill>
            </a:endParaRPr>
          </a:p>
        </p:txBody>
      </p:sp>
      <p:sp>
        <p:nvSpPr>
          <p:cNvPr id="3" name="Text Box 4"/>
          <p:cNvSpPr txBox="1">
            <a:spLocks noChangeArrowheads="1"/>
          </p:cNvSpPr>
          <p:nvPr/>
        </p:nvSpPr>
        <p:spPr bwMode="auto">
          <a:xfrm>
            <a:off x="1619672" y="649800"/>
            <a:ext cx="430438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一元多项式的数据结构</a:t>
            </a:r>
            <a:endParaRPr lang="zh-CN" altLang="en-US" sz="3200" dirty="0">
              <a:latin typeface="Times New Roman" panose="02020603050405020304" pitchFamily="18" charset="0"/>
            </a:endParaRPr>
          </a:p>
        </p:txBody>
      </p:sp>
      <p:sp>
        <p:nvSpPr>
          <p:cNvPr id="2" name="矩形 1"/>
          <p:cNvSpPr/>
          <p:nvPr/>
        </p:nvSpPr>
        <p:spPr>
          <a:xfrm>
            <a:off x="1043608" y="2132856"/>
            <a:ext cx="7344816" cy="369332"/>
          </a:xfrm>
          <a:prstGeom prst="rect">
            <a:avLst/>
          </a:prstGeom>
        </p:spPr>
        <p:txBody>
          <a:bodyPr wrap="square">
            <a:spAutoFit/>
          </a:bodyPr>
          <a:lstStyle/>
          <a:p>
            <a:r>
              <a:rPr lang="zh-CN" altLang="en-US" dirty="0">
                <a:solidFill>
                  <a:srgbClr val="FF0000"/>
                </a:solidFill>
              </a:rPr>
              <a:t>事先不知道多项式的长度，多项式系数不连续，建议采用链式结构。</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55885"/>
            <a:ext cx="4734346" cy="2232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p:cNvSpPr>
            <a:spLocks noChangeArrowheads="1"/>
          </p:cNvSpPr>
          <p:nvPr/>
        </p:nvSpPr>
        <p:spPr bwMode="auto">
          <a:xfrm>
            <a:off x="1475656" y="4693493"/>
            <a:ext cx="7488832" cy="1615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0" lang="zh-CN" altLang="en-US" sz="1800" dirty="0" smtClean="0">
                <a:latin typeface="ncr" charset="0"/>
              </a:rPr>
              <a:t>结点表示多项式的一项，由系数和幂指数构成，指针域指向下一项；</a:t>
            </a:r>
            <a:endParaRPr kumimoji="0" lang="en-US" altLang="zh-CN" sz="1800" dirty="0">
              <a:latin typeface="ncr" charset="0"/>
            </a:endParaRPr>
          </a:p>
          <a:p>
            <a:pPr marL="342900" indent="-342900" eaLnBrk="1" hangingPunct="1">
              <a:spcBef>
                <a:spcPct val="50000"/>
              </a:spcBef>
              <a:buFont typeface="Wingdings" panose="05000000000000000000" pitchFamily="2" charset="2"/>
              <a:buChar char="Ø"/>
            </a:pPr>
            <a:r>
              <a:rPr kumimoji="0" lang="zh-CN" altLang="en-US" sz="1800" dirty="0" smtClean="0">
                <a:latin typeface="ncr" charset="0"/>
              </a:rPr>
              <a:t>多项</a:t>
            </a:r>
            <a:r>
              <a:rPr kumimoji="0" lang="zh-CN" altLang="en-US" sz="1800" smtClean="0">
                <a:latin typeface="ncr" charset="0"/>
              </a:rPr>
              <a:t>式中各项是按照幂指数的降序排列</a:t>
            </a:r>
            <a:r>
              <a:rPr kumimoji="0" lang="zh-CN" altLang="en-US" sz="1800" dirty="0" smtClean="0">
                <a:latin typeface="ncr" charset="0"/>
              </a:rPr>
              <a:t>，不存在幂指数相同的多项；</a:t>
            </a:r>
            <a:endParaRPr kumimoji="0" lang="en-US" altLang="zh-CN" sz="1800" dirty="0" smtClean="0">
              <a:latin typeface="ncr" charset="0"/>
            </a:endParaRPr>
          </a:p>
          <a:p>
            <a:pPr marL="342900" indent="-342900" eaLnBrk="1" hangingPunct="1">
              <a:spcBef>
                <a:spcPct val="50000"/>
              </a:spcBef>
              <a:buFont typeface="Wingdings" panose="05000000000000000000" pitchFamily="2" charset="2"/>
              <a:buChar char="Ø"/>
            </a:pPr>
            <a:r>
              <a:rPr kumimoji="0" lang="zh-CN" altLang="en-US" sz="1800" dirty="0" smtClean="0">
                <a:latin typeface="ncr" charset="0"/>
              </a:rPr>
              <a:t>系数为零的多项式项无需存储</a:t>
            </a:r>
            <a:r>
              <a:rPr kumimoji="0" lang="zh-CN" altLang="en-US" sz="1800" dirty="0">
                <a:latin typeface="ncr" charset="0"/>
              </a:rPr>
              <a:t>；</a:t>
            </a:r>
            <a:endParaRPr kumimoji="0" lang="en-US" altLang="zh-CN" sz="1800" dirty="0">
              <a:latin typeface="ncr" charset="0"/>
            </a:endParaRPr>
          </a:p>
          <a:p>
            <a:pPr marL="342900" indent="-342900" eaLnBrk="1" hangingPunct="1">
              <a:spcBef>
                <a:spcPct val="50000"/>
              </a:spcBef>
              <a:buFont typeface="Wingdings" panose="05000000000000000000" pitchFamily="2" charset="2"/>
              <a:buChar char="Ø"/>
            </a:pPr>
            <a:r>
              <a:rPr kumimoji="0" lang="zh-CN" altLang="en-US" sz="1800" dirty="0" smtClean="0">
                <a:latin typeface="ncr" charset="0"/>
              </a:rPr>
              <a:t>如果多项式就是数值</a:t>
            </a:r>
            <a:r>
              <a:rPr kumimoji="0" lang="en-US" altLang="zh-CN" sz="1800" dirty="0" smtClean="0">
                <a:latin typeface="ncr" charset="0"/>
              </a:rPr>
              <a:t>0</a:t>
            </a:r>
            <a:r>
              <a:rPr kumimoji="0" lang="zh-CN" altLang="en-US" sz="1800" dirty="0" smtClean="0">
                <a:latin typeface="ncr" charset="0"/>
              </a:rPr>
              <a:t>，可用空队表示。</a:t>
            </a:r>
            <a:endParaRPr kumimoji="0" lang="en-US" altLang="zh-CN" sz="1800" dirty="0">
              <a:latin typeface="ncr" charset="0"/>
            </a:endParaRPr>
          </a:p>
        </p:txBody>
      </p:sp>
    </p:spTree>
    <p:extLst>
      <p:ext uri="{BB962C8B-B14F-4D97-AF65-F5344CB8AC3E}">
        <p14:creationId xmlns:p14="http://schemas.microsoft.com/office/powerpoint/2010/main" val="369637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5"/>
          <p:cNvSpPr>
            <a:spLocks noChangeArrowheads="1"/>
          </p:cNvSpPr>
          <p:nvPr/>
        </p:nvSpPr>
        <p:spPr bwMode="auto">
          <a:xfrm>
            <a:off x="1405880" y="1779547"/>
            <a:ext cx="7558608" cy="402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0" lang="en-US" altLang="zh-CN" sz="1800" b="1" dirty="0">
                <a:solidFill>
                  <a:srgbClr val="000000"/>
                </a:solidFill>
              </a:rPr>
              <a:t>class </a:t>
            </a:r>
            <a:r>
              <a:rPr kumimoji="0" lang="en-US" altLang="zh-CN" sz="1800" dirty="0">
                <a:solidFill>
                  <a:srgbClr val="000000"/>
                </a:solidFill>
              </a:rPr>
              <a:t>Polynomial</a:t>
            </a:r>
            <a:r>
              <a:rPr kumimoji="0" lang="en-US" altLang="zh-CN" sz="1800" b="1" dirty="0">
                <a:solidFill>
                  <a:srgbClr val="000000"/>
                </a:solidFill>
              </a:rPr>
              <a:t>: private </a:t>
            </a:r>
            <a:r>
              <a:rPr kumimoji="0" lang="en-US" altLang="zh-CN" sz="1800" dirty="0" err="1">
                <a:solidFill>
                  <a:srgbClr val="000000"/>
                </a:solidFill>
              </a:rPr>
              <a:t>Extended_queue</a:t>
            </a:r>
            <a:r>
              <a:rPr kumimoji="0" lang="en-US" altLang="zh-CN" sz="1800" dirty="0">
                <a:solidFill>
                  <a:srgbClr val="000000"/>
                </a:solidFill>
              </a:rPr>
              <a:t> { </a:t>
            </a:r>
            <a:r>
              <a:rPr kumimoji="0" lang="en-US" altLang="zh-CN" sz="1800" b="1" dirty="0">
                <a:solidFill>
                  <a:srgbClr val="FF0000"/>
                </a:solidFill>
              </a:rPr>
              <a:t>// </a:t>
            </a:r>
            <a:r>
              <a:rPr kumimoji="0" lang="en-US" altLang="zh-CN" sz="1800" dirty="0">
                <a:solidFill>
                  <a:srgbClr val="FF0000"/>
                </a:solidFill>
              </a:rPr>
              <a:t>Use private inheritance.</a:t>
            </a:r>
          </a:p>
          <a:p>
            <a:pPr eaLnBrk="1" hangingPunct="1">
              <a:spcBef>
                <a:spcPct val="20000"/>
              </a:spcBef>
            </a:pPr>
            <a:r>
              <a:rPr kumimoji="0" lang="en-US" altLang="zh-CN" sz="1800" b="1" dirty="0">
                <a:solidFill>
                  <a:srgbClr val="000000"/>
                </a:solidFill>
              </a:rPr>
              <a:t>public:</a:t>
            </a:r>
          </a:p>
          <a:p>
            <a:pPr lvl="1" eaLnBrk="1" hangingPunct="1">
              <a:spcBef>
                <a:spcPct val="20000"/>
              </a:spcBef>
            </a:pPr>
            <a:r>
              <a:rPr kumimoji="0" lang="en-US" altLang="zh-CN" sz="1800" b="1" dirty="0">
                <a:solidFill>
                  <a:srgbClr val="000000"/>
                </a:solidFill>
              </a:rPr>
              <a:t>void </a:t>
            </a:r>
            <a:r>
              <a:rPr kumimoji="0" lang="en-US" altLang="zh-CN" sz="1800" dirty="0">
                <a:solidFill>
                  <a:srgbClr val="000000"/>
                </a:solidFill>
              </a:rPr>
              <a:t>read( )</a:t>
            </a:r>
            <a:r>
              <a:rPr kumimoji="0" lang="en-US" altLang="zh-CN" sz="1800" b="1" dirty="0">
                <a:solidFill>
                  <a:srgbClr val="000000"/>
                </a:solidFill>
              </a:rPr>
              <a:t>;</a:t>
            </a:r>
          </a:p>
          <a:p>
            <a:pPr lvl="1" eaLnBrk="1" hangingPunct="1">
              <a:spcBef>
                <a:spcPct val="20000"/>
              </a:spcBef>
            </a:pPr>
            <a:r>
              <a:rPr kumimoji="0" lang="en-US" altLang="zh-CN" sz="1800" b="1" dirty="0">
                <a:solidFill>
                  <a:srgbClr val="000000"/>
                </a:solidFill>
              </a:rPr>
              <a:t>void </a:t>
            </a:r>
            <a:r>
              <a:rPr kumimoji="0" lang="en-US" altLang="zh-CN" sz="1800" dirty="0">
                <a:solidFill>
                  <a:srgbClr val="000000"/>
                </a:solidFill>
              </a:rPr>
              <a:t>print( ) </a:t>
            </a:r>
            <a:r>
              <a:rPr kumimoji="0" lang="en-US" altLang="zh-CN" sz="1800" b="1" dirty="0" err="1">
                <a:solidFill>
                  <a:srgbClr val="000000"/>
                </a:solidFill>
              </a:rPr>
              <a:t>const</a:t>
            </a:r>
            <a:r>
              <a:rPr kumimoji="0" lang="en-US" altLang="zh-CN" sz="1800" b="1" dirty="0">
                <a:solidFill>
                  <a:srgbClr val="000000"/>
                </a:solidFill>
              </a:rPr>
              <a:t>;</a:t>
            </a:r>
          </a:p>
          <a:p>
            <a:pPr lvl="1" eaLnBrk="1" hangingPunct="1">
              <a:spcBef>
                <a:spcPct val="20000"/>
              </a:spcBef>
            </a:pPr>
            <a:r>
              <a:rPr kumimoji="0" lang="en-US" altLang="zh-CN" sz="1800" b="1" dirty="0">
                <a:solidFill>
                  <a:srgbClr val="000000"/>
                </a:solidFill>
              </a:rPr>
              <a:t>void </a:t>
            </a:r>
            <a:r>
              <a:rPr kumimoji="0" lang="en-US" altLang="zh-CN" sz="1800" dirty="0" err="1">
                <a:solidFill>
                  <a:srgbClr val="000000"/>
                </a:solidFill>
              </a:rPr>
              <a:t>equals_sum</a:t>
            </a:r>
            <a:r>
              <a:rPr kumimoji="0" lang="en-US" altLang="zh-CN" sz="1800" dirty="0">
                <a:solidFill>
                  <a:srgbClr val="000000"/>
                </a:solidFill>
              </a:rPr>
              <a:t>(Polynomial p</a:t>
            </a:r>
            <a:r>
              <a:rPr kumimoji="0" lang="en-US" altLang="zh-CN" sz="1800" b="1" dirty="0">
                <a:solidFill>
                  <a:srgbClr val="000000"/>
                </a:solidFill>
              </a:rPr>
              <a:t>, </a:t>
            </a:r>
            <a:r>
              <a:rPr kumimoji="0" lang="en-US" altLang="zh-CN" sz="1800" dirty="0">
                <a:solidFill>
                  <a:srgbClr val="000000"/>
                </a:solidFill>
              </a:rPr>
              <a:t>Polynomial q)</a:t>
            </a:r>
            <a:r>
              <a:rPr kumimoji="0" lang="en-US" altLang="zh-CN" sz="1800" b="1" dirty="0">
                <a:solidFill>
                  <a:srgbClr val="000000"/>
                </a:solidFill>
              </a:rPr>
              <a:t>;</a:t>
            </a:r>
          </a:p>
          <a:p>
            <a:pPr lvl="1" eaLnBrk="1" hangingPunct="1">
              <a:spcBef>
                <a:spcPct val="20000"/>
              </a:spcBef>
            </a:pPr>
            <a:r>
              <a:rPr kumimoji="0" lang="en-US" altLang="zh-CN" sz="1800" b="1" dirty="0">
                <a:solidFill>
                  <a:srgbClr val="000000"/>
                </a:solidFill>
              </a:rPr>
              <a:t>void </a:t>
            </a:r>
            <a:r>
              <a:rPr kumimoji="0" lang="en-US" altLang="zh-CN" sz="1800" dirty="0" err="1">
                <a:solidFill>
                  <a:srgbClr val="000000"/>
                </a:solidFill>
              </a:rPr>
              <a:t>equals_difference</a:t>
            </a:r>
            <a:r>
              <a:rPr kumimoji="0" lang="en-US" altLang="zh-CN" sz="1800" dirty="0">
                <a:solidFill>
                  <a:srgbClr val="000000"/>
                </a:solidFill>
              </a:rPr>
              <a:t>(Polynomial p</a:t>
            </a:r>
            <a:r>
              <a:rPr kumimoji="0" lang="en-US" altLang="zh-CN" sz="1800" b="1" dirty="0">
                <a:solidFill>
                  <a:srgbClr val="000000"/>
                </a:solidFill>
              </a:rPr>
              <a:t>, </a:t>
            </a:r>
            <a:r>
              <a:rPr kumimoji="0" lang="en-US" altLang="zh-CN" sz="1800" dirty="0">
                <a:solidFill>
                  <a:srgbClr val="000000"/>
                </a:solidFill>
              </a:rPr>
              <a:t>Polynomial q)</a:t>
            </a:r>
            <a:r>
              <a:rPr kumimoji="0" lang="en-US" altLang="zh-CN" sz="1800" b="1" dirty="0">
                <a:solidFill>
                  <a:srgbClr val="000000"/>
                </a:solidFill>
              </a:rPr>
              <a:t>;</a:t>
            </a:r>
          </a:p>
          <a:p>
            <a:pPr lvl="1" eaLnBrk="1" hangingPunct="1">
              <a:spcBef>
                <a:spcPct val="20000"/>
              </a:spcBef>
            </a:pPr>
            <a:r>
              <a:rPr kumimoji="0" lang="en-US" altLang="zh-CN" sz="1800" b="1" dirty="0">
                <a:solidFill>
                  <a:srgbClr val="000000"/>
                </a:solidFill>
              </a:rPr>
              <a:t>void </a:t>
            </a:r>
            <a:r>
              <a:rPr kumimoji="0" lang="en-US" altLang="zh-CN" sz="1800" dirty="0" err="1">
                <a:solidFill>
                  <a:srgbClr val="000000"/>
                </a:solidFill>
              </a:rPr>
              <a:t>equals_product</a:t>
            </a:r>
            <a:r>
              <a:rPr kumimoji="0" lang="en-US" altLang="zh-CN" sz="1800" dirty="0">
                <a:solidFill>
                  <a:srgbClr val="000000"/>
                </a:solidFill>
              </a:rPr>
              <a:t>(Polynomial p</a:t>
            </a:r>
            <a:r>
              <a:rPr kumimoji="0" lang="en-US" altLang="zh-CN" sz="1800" b="1" dirty="0">
                <a:solidFill>
                  <a:srgbClr val="000000"/>
                </a:solidFill>
              </a:rPr>
              <a:t>, </a:t>
            </a:r>
            <a:r>
              <a:rPr kumimoji="0" lang="en-US" altLang="zh-CN" sz="1800" dirty="0">
                <a:solidFill>
                  <a:srgbClr val="000000"/>
                </a:solidFill>
              </a:rPr>
              <a:t>Polynomial q)</a:t>
            </a:r>
            <a:r>
              <a:rPr kumimoji="0" lang="en-US" altLang="zh-CN" sz="1800" b="1" dirty="0">
                <a:solidFill>
                  <a:srgbClr val="000000"/>
                </a:solidFill>
              </a:rPr>
              <a:t>;</a:t>
            </a:r>
          </a:p>
          <a:p>
            <a:pPr lvl="1" eaLnBrk="1" hangingPunct="1">
              <a:spcBef>
                <a:spcPct val="20000"/>
              </a:spcBef>
            </a:pPr>
            <a:r>
              <a:rPr kumimoji="0" lang="en-US" altLang="zh-CN" sz="1800" dirty="0" err="1">
                <a:solidFill>
                  <a:srgbClr val="000000"/>
                </a:solidFill>
              </a:rPr>
              <a:t>Error_code</a:t>
            </a:r>
            <a:r>
              <a:rPr kumimoji="0" lang="en-US" altLang="zh-CN" sz="1800" dirty="0">
                <a:solidFill>
                  <a:srgbClr val="000000"/>
                </a:solidFill>
              </a:rPr>
              <a:t> </a:t>
            </a:r>
            <a:r>
              <a:rPr kumimoji="0" lang="en-US" altLang="zh-CN" sz="1800" dirty="0" err="1">
                <a:solidFill>
                  <a:srgbClr val="000000"/>
                </a:solidFill>
              </a:rPr>
              <a:t>equals_quotient</a:t>
            </a:r>
            <a:r>
              <a:rPr kumimoji="0" lang="en-US" altLang="zh-CN" sz="1800" dirty="0">
                <a:solidFill>
                  <a:srgbClr val="000000"/>
                </a:solidFill>
              </a:rPr>
              <a:t>(Polynomial p</a:t>
            </a:r>
            <a:r>
              <a:rPr kumimoji="0" lang="en-US" altLang="zh-CN" sz="1800" b="1" dirty="0">
                <a:solidFill>
                  <a:srgbClr val="000000"/>
                </a:solidFill>
              </a:rPr>
              <a:t>, </a:t>
            </a:r>
            <a:r>
              <a:rPr kumimoji="0" lang="en-US" altLang="zh-CN" sz="1800" dirty="0">
                <a:solidFill>
                  <a:srgbClr val="000000"/>
                </a:solidFill>
              </a:rPr>
              <a:t>Polynomial q)</a:t>
            </a:r>
            <a:r>
              <a:rPr kumimoji="0" lang="en-US" altLang="zh-CN" sz="1800" b="1" dirty="0">
                <a:solidFill>
                  <a:srgbClr val="000000"/>
                </a:solidFill>
              </a:rPr>
              <a:t>;</a:t>
            </a:r>
          </a:p>
          <a:p>
            <a:pPr lvl="1" eaLnBrk="1" hangingPunct="1">
              <a:spcBef>
                <a:spcPct val="20000"/>
              </a:spcBef>
            </a:pPr>
            <a:r>
              <a:rPr kumimoji="0" lang="en-US" altLang="zh-CN" sz="1800" b="1" dirty="0" err="1">
                <a:solidFill>
                  <a:srgbClr val="FF0000"/>
                </a:solidFill>
              </a:rPr>
              <a:t>int</a:t>
            </a:r>
            <a:r>
              <a:rPr kumimoji="0" lang="en-US" altLang="zh-CN" sz="1800" b="1" dirty="0">
                <a:solidFill>
                  <a:srgbClr val="FF0000"/>
                </a:solidFill>
              </a:rPr>
              <a:t> </a:t>
            </a:r>
            <a:r>
              <a:rPr kumimoji="0" lang="en-US" altLang="zh-CN" sz="1800" dirty="0">
                <a:solidFill>
                  <a:srgbClr val="FF0000"/>
                </a:solidFill>
              </a:rPr>
              <a:t>degree( ) </a:t>
            </a:r>
            <a:r>
              <a:rPr kumimoji="0" lang="en-US" altLang="zh-CN" sz="1800" b="1" dirty="0" err="1">
                <a:solidFill>
                  <a:srgbClr val="FF0000"/>
                </a:solidFill>
              </a:rPr>
              <a:t>const</a:t>
            </a:r>
            <a:r>
              <a:rPr kumimoji="0" lang="en-US" altLang="zh-CN" sz="1800" b="1" dirty="0">
                <a:solidFill>
                  <a:srgbClr val="FF0000"/>
                </a:solidFill>
              </a:rPr>
              <a:t>;//</a:t>
            </a:r>
            <a:r>
              <a:rPr kumimoji="0" lang="zh-CN" altLang="en-US" sz="1800" b="1" dirty="0">
                <a:solidFill>
                  <a:srgbClr val="FF0000"/>
                </a:solidFill>
              </a:rPr>
              <a:t>最高次项的指数</a:t>
            </a:r>
          </a:p>
          <a:p>
            <a:pPr eaLnBrk="1" hangingPunct="1">
              <a:spcBef>
                <a:spcPct val="20000"/>
              </a:spcBef>
            </a:pPr>
            <a:r>
              <a:rPr kumimoji="0" lang="en-US" altLang="zh-CN" sz="1800" b="1" dirty="0">
                <a:solidFill>
                  <a:srgbClr val="000000"/>
                </a:solidFill>
              </a:rPr>
              <a:t>private:</a:t>
            </a:r>
          </a:p>
          <a:p>
            <a:pPr lvl="1" eaLnBrk="1" hangingPunct="1">
              <a:spcBef>
                <a:spcPct val="20000"/>
              </a:spcBef>
            </a:pPr>
            <a:r>
              <a:rPr kumimoji="0" lang="en-US" altLang="zh-CN" sz="1800" b="1" dirty="0">
                <a:solidFill>
                  <a:srgbClr val="FF0000"/>
                </a:solidFill>
              </a:rPr>
              <a:t>void </a:t>
            </a:r>
            <a:r>
              <a:rPr kumimoji="0" lang="en-US" altLang="zh-CN" sz="1800" dirty="0" err="1">
                <a:solidFill>
                  <a:srgbClr val="FF0000"/>
                </a:solidFill>
              </a:rPr>
              <a:t>mult_term</a:t>
            </a:r>
            <a:r>
              <a:rPr kumimoji="0" lang="en-US" altLang="zh-CN" sz="1800" dirty="0">
                <a:solidFill>
                  <a:srgbClr val="FF0000"/>
                </a:solidFill>
              </a:rPr>
              <a:t>(Polynomial p</a:t>
            </a:r>
            <a:r>
              <a:rPr kumimoji="0" lang="en-US" altLang="zh-CN" sz="1800" b="1" dirty="0">
                <a:solidFill>
                  <a:srgbClr val="FF0000"/>
                </a:solidFill>
              </a:rPr>
              <a:t>, </a:t>
            </a:r>
            <a:r>
              <a:rPr kumimoji="0" lang="en-US" altLang="zh-CN" sz="1800" dirty="0">
                <a:solidFill>
                  <a:srgbClr val="FF0000"/>
                </a:solidFill>
              </a:rPr>
              <a:t>Term t</a:t>
            </a:r>
            <a:r>
              <a:rPr kumimoji="0" lang="en-US" altLang="zh-CN" sz="1800" dirty="0" smtClean="0">
                <a:solidFill>
                  <a:srgbClr val="FF0000"/>
                </a:solidFill>
              </a:rPr>
              <a:t>)</a:t>
            </a:r>
            <a:r>
              <a:rPr kumimoji="0" lang="zh-CN" altLang="en-US" sz="1800" b="1" dirty="0" smtClean="0">
                <a:solidFill>
                  <a:srgbClr val="FF0000"/>
                </a:solidFill>
              </a:rPr>
              <a:t>；</a:t>
            </a:r>
            <a:endParaRPr kumimoji="0" lang="en-US" altLang="zh-CN" sz="1800" b="1" dirty="0">
              <a:solidFill>
                <a:srgbClr val="FF0000"/>
              </a:solidFill>
            </a:endParaRPr>
          </a:p>
          <a:p>
            <a:pPr eaLnBrk="1" hangingPunct="1">
              <a:spcBef>
                <a:spcPct val="20000"/>
              </a:spcBef>
            </a:pPr>
            <a:r>
              <a:rPr kumimoji="0" lang="en-US" altLang="zh-CN" sz="1800" dirty="0">
                <a:solidFill>
                  <a:srgbClr val="000000"/>
                </a:solidFill>
              </a:rPr>
              <a:t>}</a:t>
            </a:r>
            <a:r>
              <a:rPr kumimoji="0" lang="en-US" altLang="zh-CN" sz="1800" b="1" dirty="0">
                <a:solidFill>
                  <a:srgbClr val="000000"/>
                </a:solidFill>
              </a:rPr>
              <a:t>;</a:t>
            </a:r>
          </a:p>
        </p:txBody>
      </p:sp>
      <p:sp>
        <p:nvSpPr>
          <p:cNvPr id="6" name="Text Box 4"/>
          <p:cNvSpPr txBox="1">
            <a:spLocks noChangeArrowheads="1"/>
          </p:cNvSpPr>
          <p:nvPr/>
        </p:nvSpPr>
        <p:spPr bwMode="auto">
          <a:xfrm>
            <a:off x="1619672" y="649800"/>
            <a:ext cx="224452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189990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多项式运算器</a:t>
            </a:r>
            <a:endParaRPr lang="zh-CN" altLang="en-US" dirty="0"/>
          </a:p>
        </p:txBody>
      </p:sp>
      <p:sp>
        <p:nvSpPr>
          <p:cNvPr id="3" name="内容占位符 2"/>
          <p:cNvSpPr>
            <a:spLocks noGrp="1"/>
          </p:cNvSpPr>
          <p:nvPr>
            <p:ph idx="1"/>
          </p:nvPr>
        </p:nvSpPr>
        <p:spPr/>
        <p:txBody>
          <a:bodyPr/>
          <a:lstStyle/>
          <a:p>
            <a:r>
              <a:rPr lang="zh-CN" altLang="en-US" dirty="0" smtClean="0"/>
              <a:t>逆波兰计算器的简单回顾</a:t>
            </a:r>
            <a:endParaRPr lang="en-US" altLang="zh-CN" dirty="0" smtClean="0"/>
          </a:p>
          <a:p>
            <a:pPr lvl="1"/>
            <a:r>
              <a:rPr lang="zh-CN" altLang="en-US" dirty="0"/>
              <a:t>输入：</a:t>
            </a:r>
            <a:endParaRPr lang="en-US" altLang="zh-CN" dirty="0"/>
          </a:p>
          <a:p>
            <a:pPr lvl="2"/>
            <a:r>
              <a:rPr lang="zh-CN" altLang="en-US" dirty="0"/>
              <a:t>？ </a:t>
            </a:r>
            <a:r>
              <a:rPr lang="en-US" altLang="zh-CN" dirty="0"/>
              <a:t>	—— </a:t>
            </a:r>
            <a:r>
              <a:rPr lang="zh-CN" altLang="en-US" dirty="0"/>
              <a:t>表示后续将读入一个操作数</a:t>
            </a:r>
            <a:endParaRPr lang="en-US" altLang="zh-CN" dirty="0"/>
          </a:p>
          <a:p>
            <a:pPr lvl="2"/>
            <a:r>
              <a:rPr lang="en-US" altLang="zh-CN" dirty="0"/>
              <a:t>+,-,*,/  —— </a:t>
            </a:r>
            <a:r>
              <a:rPr lang="zh-CN" altLang="en-US" dirty="0"/>
              <a:t>表示读入了一个运算符</a:t>
            </a:r>
            <a:endParaRPr lang="en-US" altLang="zh-CN" dirty="0"/>
          </a:p>
          <a:p>
            <a:pPr lvl="2"/>
            <a:r>
              <a:rPr lang="en-US" altLang="zh-CN" dirty="0"/>
              <a:t>=	—— </a:t>
            </a:r>
            <a:r>
              <a:rPr lang="zh-CN" altLang="en-US" dirty="0"/>
              <a:t>表示表达式输入结束，需要将求解的结果输出</a:t>
            </a:r>
            <a:endParaRPr lang="en-US" altLang="zh-CN" dirty="0"/>
          </a:p>
          <a:p>
            <a:pPr lvl="1"/>
            <a:r>
              <a:rPr lang="zh-CN" altLang="en-US" dirty="0" smtClean="0"/>
              <a:t>算法思想：</a:t>
            </a:r>
            <a:endParaRPr lang="en-US" altLang="zh-CN" dirty="0" smtClean="0"/>
          </a:p>
          <a:p>
            <a:pPr lvl="2"/>
            <a:r>
              <a:rPr lang="zh-CN" altLang="en-US" sz="1800" dirty="0">
                <a:solidFill>
                  <a:srgbClr val="FF0000"/>
                </a:solidFill>
              </a:rPr>
              <a:t>如输入的命令为“</a:t>
            </a:r>
            <a:r>
              <a:rPr lang="en-US" altLang="zh-CN" sz="1800" dirty="0">
                <a:solidFill>
                  <a:srgbClr val="FF0000"/>
                </a:solidFill>
              </a:rPr>
              <a:t>?”</a:t>
            </a:r>
            <a:r>
              <a:rPr lang="zh-CN" altLang="en-US" sz="1800" dirty="0" smtClean="0">
                <a:solidFill>
                  <a:srgbClr val="FF0000"/>
                </a:solidFill>
              </a:rPr>
              <a:t>：</a:t>
            </a:r>
            <a:r>
              <a:rPr lang="zh-CN" altLang="en-US" sz="1800" dirty="0" smtClean="0"/>
              <a:t>继续</a:t>
            </a:r>
            <a:r>
              <a:rPr lang="zh-CN" altLang="en-US" sz="1800" dirty="0"/>
              <a:t>读入一个操作数</a:t>
            </a:r>
            <a:r>
              <a:rPr lang="zh-CN" altLang="en-US" sz="1800" dirty="0" smtClean="0"/>
              <a:t>，用栈存储；</a:t>
            </a:r>
            <a:endParaRPr lang="en-US" altLang="zh-CN" sz="1800" dirty="0"/>
          </a:p>
          <a:p>
            <a:pPr lvl="2"/>
            <a:r>
              <a:rPr lang="zh-CN" altLang="en-US" sz="1800" dirty="0">
                <a:solidFill>
                  <a:srgbClr val="FF0000"/>
                </a:solidFill>
              </a:rPr>
              <a:t>如输入的是“</a:t>
            </a:r>
            <a:r>
              <a:rPr lang="en-US" altLang="zh-CN" sz="1800" dirty="0">
                <a:solidFill>
                  <a:srgbClr val="FF0000"/>
                </a:solidFill>
              </a:rPr>
              <a:t>+-*/”</a:t>
            </a:r>
            <a:r>
              <a:rPr lang="zh-CN" altLang="en-US" sz="1800" dirty="0">
                <a:solidFill>
                  <a:srgbClr val="FF0000"/>
                </a:solidFill>
              </a:rPr>
              <a:t>等运算符</a:t>
            </a:r>
            <a:r>
              <a:rPr lang="zh-CN" altLang="en-US" sz="1800" dirty="0" smtClean="0">
                <a:solidFill>
                  <a:srgbClr val="FF0000"/>
                </a:solidFill>
              </a:rPr>
              <a:t>：</a:t>
            </a:r>
            <a:r>
              <a:rPr lang="zh-CN" altLang="en-US" sz="1800" dirty="0" smtClean="0"/>
              <a:t>将</a:t>
            </a:r>
            <a:r>
              <a:rPr lang="zh-CN" altLang="en-US" sz="1800" dirty="0"/>
              <a:t>最近保存过的数拿出两个作算术运算，并将运算的中间结果存储起来</a:t>
            </a:r>
            <a:endParaRPr lang="en-US" altLang="zh-CN" sz="1800" dirty="0"/>
          </a:p>
          <a:p>
            <a:pPr lvl="2"/>
            <a:r>
              <a:rPr lang="zh-CN" altLang="en-US" sz="1800" dirty="0" smtClean="0">
                <a:solidFill>
                  <a:srgbClr val="FF0000"/>
                </a:solidFill>
              </a:rPr>
              <a:t>如</a:t>
            </a:r>
            <a:r>
              <a:rPr lang="zh-CN" altLang="en-US" sz="1800" dirty="0">
                <a:solidFill>
                  <a:srgbClr val="FF0000"/>
                </a:solidFill>
              </a:rPr>
              <a:t>输入的命令为“</a:t>
            </a:r>
            <a:r>
              <a:rPr lang="en-US" altLang="zh-CN" sz="1800" dirty="0">
                <a:solidFill>
                  <a:srgbClr val="FF0000"/>
                </a:solidFill>
              </a:rPr>
              <a:t>=”</a:t>
            </a:r>
            <a:r>
              <a:rPr lang="zh-CN" altLang="en-US" sz="1800" dirty="0" smtClean="0">
                <a:solidFill>
                  <a:srgbClr val="FF0000"/>
                </a:solidFill>
              </a:rPr>
              <a:t>：</a:t>
            </a:r>
            <a:r>
              <a:rPr lang="zh-CN" altLang="en-US" sz="1800" dirty="0" smtClean="0"/>
              <a:t>将运算</a:t>
            </a:r>
            <a:r>
              <a:rPr lang="zh-CN" altLang="en-US" sz="1800" dirty="0"/>
              <a:t>结果即栈</a:t>
            </a:r>
            <a:r>
              <a:rPr lang="zh-CN" altLang="en-US" sz="1800" dirty="0" smtClean="0"/>
              <a:t>顶取出显示</a:t>
            </a:r>
            <a:endParaRPr lang="zh-CN" altLang="en-US" sz="1800" dirty="0"/>
          </a:p>
          <a:p>
            <a:pPr marL="457200" lvl="1" indent="0">
              <a:buNone/>
            </a:pPr>
            <a:endParaRPr lang="zh-CN" altLang="en-US" dirty="0"/>
          </a:p>
        </p:txBody>
      </p:sp>
      <p:sp>
        <p:nvSpPr>
          <p:cNvPr id="4" name="日期占位符 3"/>
          <p:cNvSpPr>
            <a:spLocks noGrp="1"/>
          </p:cNvSpPr>
          <p:nvPr>
            <p:ph type="dt" sz="half" idx="10"/>
          </p:nvPr>
        </p:nvSpPr>
        <p:spPr/>
        <p:txBody>
          <a:bodyPr/>
          <a:lstStyle/>
          <a:p>
            <a:pPr>
              <a:defRPr/>
            </a:pPr>
            <a:fld id="{F310B4F3-ED09-4C89-AEA1-660FAC2FF041}" type="datetime1">
              <a:rPr lang="zh-CN" altLang="en-US" smtClean="0">
                <a:solidFill>
                  <a:srgbClr val="000000"/>
                </a:solidFill>
              </a:rPr>
              <a:t>2022/9/2</a:t>
            </a:fld>
            <a:endParaRPr lang="en-US" altLang="zh-CN" dirty="0">
              <a:solidFill>
                <a:srgbClr val="000000"/>
              </a:solidFill>
            </a:endParaRPr>
          </a:p>
        </p:txBody>
      </p:sp>
      <p:sp>
        <p:nvSpPr>
          <p:cNvPr id="5" name="页脚占位符 4"/>
          <p:cNvSpPr>
            <a:spLocks noGrp="1"/>
          </p:cNvSpPr>
          <p:nvPr>
            <p:ph type="ftr" sz="quarter" idx="3"/>
          </p:nvPr>
        </p:nvSpPr>
        <p:spPr/>
        <p:txBody>
          <a:bodyPr/>
          <a:lstStyle/>
          <a:p>
            <a:pPr fontAlgn="base">
              <a:spcBef>
                <a:spcPct val="0"/>
              </a:spcBef>
              <a:spcAft>
                <a:spcPct val="0"/>
              </a:spcAft>
              <a:defRPr/>
            </a:pPr>
            <a:r>
              <a:rPr lang="zh-CN" altLang="en-US" smtClean="0">
                <a:solidFill>
                  <a:srgbClr val="000000"/>
                </a:solidFill>
              </a:rPr>
              <a:t>计算机科学与技术学院</a:t>
            </a:r>
            <a:r>
              <a:rPr lang="en-US" altLang="zh-CN" smtClean="0">
                <a:solidFill>
                  <a:srgbClr val="000000"/>
                </a:solidFill>
              </a:rPr>
              <a:t>,</a:t>
            </a:r>
          </a:p>
          <a:p>
            <a:pPr fontAlgn="base">
              <a:spcBef>
                <a:spcPct val="0"/>
              </a:spcBef>
              <a:spcAft>
                <a:spcPct val="0"/>
              </a:spcAft>
              <a:defRPr/>
            </a:pPr>
            <a:r>
              <a:rPr lang="zh-CN" altLang="en-US" smtClean="0">
                <a:solidFill>
                  <a:srgbClr val="000000"/>
                </a:solidFill>
              </a:rPr>
              <a:t>苏州大学</a:t>
            </a:r>
            <a:endParaRPr lang="en-US" altLang="zh-CN" dirty="0" smtClean="0">
              <a:solidFill>
                <a:srgbClr val="000000"/>
              </a:solidFill>
            </a:endParaRPr>
          </a:p>
        </p:txBody>
      </p:sp>
      <p:sp>
        <p:nvSpPr>
          <p:cNvPr id="6" name="椭圆形标注 5"/>
          <p:cNvSpPr/>
          <p:nvPr/>
        </p:nvSpPr>
        <p:spPr bwMode="auto">
          <a:xfrm>
            <a:off x="4860032" y="1556792"/>
            <a:ext cx="2808312" cy="960799"/>
          </a:xfrm>
          <a:prstGeom prst="wedgeEllipseCallout">
            <a:avLst/>
          </a:prstGeom>
          <a:solidFill>
            <a:schemeClr val="accent1"/>
          </a:solidFill>
          <a:ln w="50800" cap="flat" cmpd="sng" algn="ctr">
            <a:solidFill>
              <a:srgbClr val="0099FF"/>
            </a:solidFill>
            <a:prstDash val="solid"/>
            <a:round/>
            <a:headEnd type="none" w="med" len="med"/>
            <a:tailEnd type="triangle" w="med" len="med"/>
          </a:ln>
        </p:spPr>
        <p:txBody>
          <a:bodyPr vert="horz" wrap="square" lIns="91440" tIns="45720" rIns="91440" bIns="45720" numCol="1" rtlCol="0" anchor="ctr" anchorCtr="0" compatLnSpc="1">
            <a:spAutoFit/>
          </a:bodyPr>
          <a:lstStyle/>
          <a:p>
            <a:pPr marL="0" marR="0" indent="0" algn="ctr" defTabSz="914400" rtl="0" eaLnBrk="0" fontAlgn="base" latinLnBrk="0" hangingPunct="0">
              <a:lnSpc>
                <a:spcPct val="12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charset="0"/>
                <a:ea typeface="宋体" pitchFamily="2" charset="-122"/>
              </a:rPr>
              <a:t>从普通操作数变成多项式如何变化？</a:t>
            </a:r>
          </a:p>
        </p:txBody>
      </p:sp>
    </p:spTree>
    <p:extLst>
      <p:ext uri="{BB962C8B-B14F-4D97-AF65-F5344CB8AC3E}">
        <p14:creationId xmlns:p14="http://schemas.microsoft.com/office/powerpoint/2010/main" val="341575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39267" name="Rectangle 6"/>
          <p:cNvSpPr>
            <a:spLocks noChangeArrowheads="1"/>
          </p:cNvSpPr>
          <p:nvPr/>
        </p:nvSpPr>
        <p:spPr bwMode="auto">
          <a:xfrm>
            <a:off x="876672" y="1628800"/>
            <a:ext cx="7655768" cy="4247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1" hangingPunct="1">
              <a:spcBef>
                <a:spcPct val="30000"/>
              </a:spcBef>
            </a:pPr>
            <a:r>
              <a:rPr kumimoji="0" lang="en-US" altLang="zh-CN" sz="1800" b="1" dirty="0" smtClean="0">
                <a:solidFill>
                  <a:srgbClr val="000000"/>
                </a:solidFill>
              </a:rPr>
              <a:t>void </a:t>
            </a:r>
            <a:r>
              <a:rPr kumimoji="0" lang="en-US" altLang="zh-CN" sz="1800" dirty="0">
                <a:solidFill>
                  <a:srgbClr val="000000"/>
                </a:solidFill>
              </a:rPr>
              <a:t>Polynomial </a:t>
            </a:r>
            <a:r>
              <a:rPr kumimoji="0" lang="en-US" altLang="zh-CN" sz="1800" b="1" dirty="0">
                <a:solidFill>
                  <a:srgbClr val="000000"/>
                </a:solidFill>
              </a:rPr>
              <a:t>:: </a:t>
            </a:r>
            <a:r>
              <a:rPr kumimoji="0" lang="en-US" altLang="zh-CN" sz="1800" dirty="0">
                <a:solidFill>
                  <a:srgbClr val="000000"/>
                </a:solidFill>
              </a:rPr>
              <a:t>print( ) </a:t>
            </a:r>
            <a:r>
              <a:rPr kumimoji="0" lang="en-US" altLang="zh-CN" sz="1800" b="1" dirty="0" err="1" smtClean="0">
                <a:solidFill>
                  <a:srgbClr val="000000"/>
                </a:solidFill>
              </a:rPr>
              <a:t>const</a:t>
            </a:r>
            <a:r>
              <a:rPr kumimoji="0" lang="en-US" altLang="zh-CN" sz="1800" b="1" dirty="0" smtClean="0">
                <a:solidFill>
                  <a:srgbClr val="000000"/>
                </a:solidFill>
              </a:rPr>
              <a:t>      </a:t>
            </a:r>
          </a:p>
          <a:p>
            <a:pPr lvl="1" eaLnBrk="1" hangingPunct="1">
              <a:spcBef>
                <a:spcPct val="30000"/>
              </a:spcBef>
            </a:pPr>
            <a:r>
              <a:rPr kumimoji="0" lang="en-US" altLang="zh-CN" sz="1800" b="1" dirty="0" smtClean="0">
                <a:solidFill>
                  <a:srgbClr val="FF0000"/>
                </a:solidFill>
              </a:rPr>
              <a:t>/</a:t>
            </a:r>
            <a:r>
              <a:rPr kumimoji="0" lang="en-US" altLang="zh-CN" sz="1800" dirty="0" smtClean="0">
                <a:solidFill>
                  <a:srgbClr val="FF0000"/>
                </a:solidFill>
              </a:rPr>
              <a:t>* </a:t>
            </a:r>
            <a:r>
              <a:rPr kumimoji="0" lang="en-US" altLang="zh-CN" sz="1800" b="1" dirty="0" smtClean="0">
                <a:solidFill>
                  <a:srgbClr val="FF0000"/>
                </a:solidFill>
              </a:rPr>
              <a:t>Post: </a:t>
            </a:r>
            <a:r>
              <a:rPr kumimoji="0" lang="en-US" altLang="zh-CN" sz="1800" dirty="0" smtClean="0">
                <a:solidFill>
                  <a:srgbClr val="FF0000"/>
                </a:solidFill>
              </a:rPr>
              <a:t>The Polynomial is printed to </a:t>
            </a:r>
            <a:r>
              <a:rPr kumimoji="0" lang="en-US" altLang="zh-CN" sz="1800" dirty="0" err="1" smtClean="0">
                <a:solidFill>
                  <a:srgbClr val="FF0000"/>
                </a:solidFill>
              </a:rPr>
              <a:t>cout</a:t>
            </a:r>
            <a:r>
              <a:rPr kumimoji="0" lang="en-US" altLang="zh-CN" sz="1800" dirty="0" smtClean="0">
                <a:solidFill>
                  <a:srgbClr val="FF0000"/>
                </a:solidFill>
              </a:rPr>
              <a:t>. *</a:t>
            </a:r>
            <a:r>
              <a:rPr kumimoji="0" lang="en-US" altLang="zh-CN" sz="1800" b="1" dirty="0" smtClean="0">
                <a:solidFill>
                  <a:srgbClr val="FF0000"/>
                </a:solidFill>
              </a:rPr>
              <a:t>/   </a:t>
            </a:r>
            <a:r>
              <a:rPr kumimoji="0" lang="en-US" altLang="zh-CN" sz="1800" dirty="0" smtClean="0">
                <a:solidFill>
                  <a:srgbClr val="000000"/>
                </a:solidFill>
              </a:rPr>
              <a:t>{</a:t>
            </a:r>
            <a:endParaRPr kumimoji="0" lang="en-US" altLang="zh-CN" sz="1800" dirty="0">
              <a:solidFill>
                <a:srgbClr val="000000"/>
              </a:solidFill>
            </a:endParaRPr>
          </a:p>
          <a:p>
            <a:pPr lvl="1" eaLnBrk="1" hangingPunct="1">
              <a:spcBef>
                <a:spcPct val="30000"/>
              </a:spcBef>
            </a:pPr>
            <a:r>
              <a:rPr kumimoji="0" lang="en-US" altLang="zh-CN" sz="1800" dirty="0">
                <a:solidFill>
                  <a:srgbClr val="000000"/>
                </a:solidFill>
              </a:rPr>
              <a:t>Node *</a:t>
            </a:r>
            <a:r>
              <a:rPr kumimoji="0" lang="en-US" altLang="zh-CN" sz="1800" dirty="0" err="1">
                <a:solidFill>
                  <a:srgbClr val="000000"/>
                </a:solidFill>
              </a:rPr>
              <a:t>print_node</a:t>
            </a:r>
            <a:r>
              <a:rPr kumimoji="0" lang="en-US" altLang="zh-CN" sz="1800" dirty="0">
                <a:solidFill>
                  <a:srgbClr val="000000"/>
                </a:solidFill>
              </a:rPr>
              <a:t> = front</a:t>
            </a:r>
            <a:r>
              <a:rPr kumimoji="0" lang="en-US" altLang="zh-CN" sz="1800" b="1" dirty="0">
                <a:solidFill>
                  <a:srgbClr val="000000"/>
                </a:solidFill>
              </a:rPr>
              <a:t>;</a:t>
            </a:r>
          </a:p>
          <a:p>
            <a:pPr lvl="1" eaLnBrk="1" hangingPunct="1">
              <a:spcBef>
                <a:spcPct val="30000"/>
              </a:spcBef>
            </a:pPr>
            <a:r>
              <a:rPr kumimoji="0" lang="en-US" altLang="zh-CN" sz="1800" b="1" dirty="0" err="1">
                <a:solidFill>
                  <a:srgbClr val="000000"/>
                </a:solidFill>
              </a:rPr>
              <a:t>bool</a:t>
            </a:r>
            <a:r>
              <a:rPr kumimoji="0" lang="en-US" altLang="zh-CN" sz="1800" b="1" dirty="0">
                <a:solidFill>
                  <a:srgbClr val="000000"/>
                </a:solidFill>
              </a:rPr>
              <a:t> </a:t>
            </a:r>
            <a:r>
              <a:rPr kumimoji="0" lang="en-US" altLang="zh-CN" sz="1800" dirty="0" err="1">
                <a:solidFill>
                  <a:srgbClr val="000000"/>
                </a:solidFill>
              </a:rPr>
              <a:t>first_term</a:t>
            </a:r>
            <a:r>
              <a:rPr kumimoji="0" lang="en-US" altLang="zh-CN" sz="1800" dirty="0">
                <a:solidFill>
                  <a:srgbClr val="000000"/>
                </a:solidFill>
              </a:rPr>
              <a:t> = </a:t>
            </a:r>
            <a:r>
              <a:rPr kumimoji="0" lang="en-US" altLang="zh-CN" sz="1800" b="1" dirty="0">
                <a:solidFill>
                  <a:srgbClr val="000000"/>
                </a:solidFill>
              </a:rPr>
              <a:t>true;</a:t>
            </a:r>
          </a:p>
          <a:p>
            <a:pPr lvl="1" eaLnBrk="1" hangingPunct="1">
              <a:spcBef>
                <a:spcPct val="30000"/>
              </a:spcBef>
            </a:pPr>
            <a:r>
              <a:rPr kumimoji="0" lang="en-US" altLang="zh-CN" sz="1800" b="1" dirty="0">
                <a:solidFill>
                  <a:srgbClr val="000000"/>
                </a:solidFill>
              </a:rPr>
              <a:t>while </a:t>
            </a:r>
            <a:r>
              <a:rPr kumimoji="0" lang="en-US" altLang="zh-CN" sz="1800" dirty="0">
                <a:solidFill>
                  <a:srgbClr val="000000"/>
                </a:solidFill>
              </a:rPr>
              <a:t>(</a:t>
            </a:r>
            <a:r>
              <a:rPr kumimoji="0" lang="en-US" altLang="zh-CN" sz="1800" dirty="0" err="1">
                <a:solidFill>
                  <a:srgbClr val="000000"/>
                </a:solidFill>
              </a:rPr>
              <a:t>print_node</a:t>
            </a:r>
            <a:r>
              <a:rPr kumimoji="0" lang="en-US" altLang="zh-CN" sz="1800" dirty="0">
                <a:solidFill>
                  <a:srgbClr val="000000"/>
                </a:solidFill>
              </a:rPr>
              <a:t> != NULL) </a:t>
            </a:r>
            <a:r>
              <a:rPr kumimoji="0" lang="en-US" altLang="zh-CN" sz="1800" dirty="0">
                <a:solidFill>
                  <a:srgbClr val="FF0000"/>
                </a:solidFill>
              </a:rPr>
              <a:t>{</a:t>
            </a:r>
          </a:p>
          <a:p>
            <a:pPr lvl="1" eaLnBrk="1" hangingPunct="1">
              <a:spcBef>
                <a:spcPct val="30000"/>
              </a:spcBef>
            </a:pPr>
            <a:r>
              <a:rPr kumimoji="0" lang="en-US" altLang="zh-CN" sz="1800" dirty="0">
                <a:solidFill>
                  <a:srgbClr val="000000"/>
                </a:solidFill>
              </a:rPr>
              <a:t>	Term </a:t>
            </a:r>
            <a:r>
              <a:rPr kumimoji="0" lang="en-US" altLang="zh-CN" sz="1800" dirty="0"/>
              <a:t>&amp;</a:t>
            </a:r>
            <a:r>
              <a:rPr kumimoji="0" lang="en-US" altLang="zh-CN" sz="1800" dirty="0" err="1">
                <a:solidFill>
                  <a:srgbClr val="000000"/>
                </a:solidFill>
              </a:rPr>
              <a:t>print_term</a:t>
            </a:r>
            <a:r>
              <a:rPr kumimoji="0" lang="en-US" altLang="zh-CN" sz="1800" dirty="0">
                <a:solidFill>
                  <a:srgbClr val="000000"/>
                </a:solidFill>
              </a:rPr>
              <a:t> = </a:t>
            </a:r>
            <a:r>
              <a:rPr kumimoji="0" lang="en-US" altLang="zh-CN" sz="1800" dirty="0" err="1">
                <a:solidFill>
                  <a:srgbClr val="000000"/>
                </a:solidFill>
              </a:rPr>
              <a:t>print_node</a:t>
            </a:r>
            <a:r>
              <a:rPr kumimoji="0" lang="en-US" altLang="zh-CN" sz="1800" dirty="0">
                <a:solidFill>
                  <a:srgbClr val="000000"/>
                </a:solidFill>
              </a:rPr>
              <a:t>-&gt;entry</a:t>
            </a:r>
            <a:r>
              <a:rPr kumimoji="0" lang="en-US" altLang="zh-CN" sz="1800" b="1" dirty="0" smtClean="0">
                <a:solidFill>
                  <a:srgbClr val="000000"/>
                </a:solidFill>
              </a:rPr>
              <a:t>;</a:t>
            </a:r>
          </a:p>
          <a:p>
            <a:pPr lvl="1">
              <a:spcBef>
                <a:spcPct val="30000"/>
              </a:spcBef>
            </a:pPr>
            <a:r>
              <a:rPr kumimoji="0" lang="en-US" altLang="zh-CN" sz="1800" b="1" dirty="0">
                <a:solidFill>
                  <a:srgbClr val="000000"/>
                </a:solidFill>
              </a:rPr>
              <a:t>	</a:t>
            </a:r>
            <a:r>
              <a:rPr kumimoji="0" lang="en-US" altLang="zh-CN" sz="1800" b="1" dirty="0">
                <a:solidFill>
                  <a:srgbClr val="FF3399"/>
                </a:solidFill>
              </a:rPr>
              <a:t>if </a:t>
            </a:r>
            <a:r>
              <a:rPr kumimoji="0" lang="en-US" altLang="zh-CN" sz="1800" dirty="0">
                <a:solidFill>
                  <a:srgbClr val="FF3399"/>
                </a:solidFill>
              </a:rPr>
              <a:t>(</a:t>
            </a:r>
            <a:r>
              <a:rPr kumimoji="0" lang="en-US" altLang="zh-CN" sz="1800" dirty="0" err="1">
                <a:solidFill>
                  <a:srgbClr val="FF3399"/>
                </a:solidFill>
              </a:rPr>
              <a:t>print_term</a:t>
            </a:r>
            <a:r>
              <a:rPr kumimoji="0" lang="en-US" altLang="zh-CN" sz="1800" b="1" dirty="0" err="1">
                <a:solidFill>
                  <a:srgbClr val="FF3399"/>
                </a:solidFill>
              </a:rPr>
              <a:t>.</a:t>
            </a:r>
            <a:r>
              <a:rPr kumimoji="0" lang="en-US" altLang="zh-CN" sz="1800" dirty="0" err="1">
                <a:solidFill>
                  <a:srgbClr val="FF3399"/>
                </a:solidFill>
              </a:rPr>
              <a:t>coefficient</a:t>
            </a:r>
            <a:r>
              <a:rPr kumimoji="0" lang="en-US" altLang="zh-CN" sz="1800" dirty="0">
                <a:solidFill>
                  <a:srgbClr val="FF3399"/>
                </a:solidFill>
              </a:rPr>
              <a:t> &lt; 0) </a:t>
            </a:r>
            <a:r>
              <a:rPr kumimoji="0" lang="en-US" altLang="zh-CN" sz="1800" dirty="0" err="1">
                <a:solidFill>
                  <a:srgbClr val="FF3399"/>
                </a:solidFill>
              </a:rPr>
              <a:t>cout</a:t>
            </a:r>
            <a:r>
              <a:rPr kumimoji="0" lang="en-US" altLang="zh-CN" sz="1800" dirty="0">
                <a:solidFill>
                  <a:srgbClr val="FF3399"/>
                </a:solidFill>
              </a:rPr>
              <a:t> &lt;&lt; "- "</a:t>
            </a:r>
            <a:r>
              <a:rPr kumimoji="0" lang="en-US" altLang="zh-CN" sz="1800" b="1" dirty="0">
                <a:solidFill>
                  <a:srgbClr val="FF3399"/>
                </a:solidFill>
              </a:rPr>
              <a:t>;</a:t>
            </a:r>
          </a:p>
          <a:p>
            <a:pPr lvl="1" eaLnBrk="1" hangingPunct="1">
              <a:spcBef>
                <a:spcPct val="30000"/>
              </a:spcBef>
            </a:pPr>
            <a:r>
              <a:rPr kumimoji="0" lang="en-US" altLang="zh-CN" sz="1800" b="1" dirty="0">
                <a:solidFill>
                  <a:srgbClr val="000000"/>
                </a:solidFill>
              </a:rPr>
              <a:t>	</a:t>
            </a:r>
            <a:r>
              <a:rPr kumimoji="0" lang="en-US" altLang="zh-CN" sz="1800" b="1" dirty="0">
                <a:solidFill>
                  <a:srgbClr val="FF3399"/>
                </a:solidFill>
              </a:rPr>
              <a:t>if </a:t>
            </a:r>
            <a:r>
              <a:rPr kumimoji="0" lang="en-US" altLang="zh-CN" sz="1800" dirty="0">
                <a:solidFill>
                  <a:srgbClr val="FF3399"/>
                </a:solidFill>
              </a:rPr>
              <a:t>(</a:t>
            </a:r>
            <a:r>
              <a:rPr kumimoji="0" lang="en-US" altLang="zh-CN" sz="1800" dirty="0" err="1">
                <a:solidFill>
                  <a:srgbClr val="FF3399"/>
                </a:solidFill>
              </a:rPr>
              <a:t>first_term</a:t>
            </a:r>
            <a:r>
              <a:rPr kumimoji="0" lang="en-US" altLang="zh-CN" sz="1800" dirty="0">
                <a:solidFill>
                  <a:srgbClr val="FF3399"/>
                </a:solidFill>
              </a:rPr>
              <a:t>) </a:t>
            </a:r>
            <a:r>
              <a:rPr kumimoji="0" lang="en-US" altLang="zh-CN" sz="1800" dirty="0" smtClean="0">
                <a:solidFill>
                  <a:srgbClr val="FF3399"/>
                </a:solidFill>
              </a:rPr>
              <a:t> </a:t>
            </a:r>
            <a:r>
              <a:rPr kumimoji="0" lang="en-US" altLang="zh-CN" sz="1800" b="1" dirty="0">
                <a:solidFill>
                  <a:srgbClr val="FF0000"/>
                </a:solidFill>
              </a:rPr>
              <a:t>// </a:t>
            </a:r>
            <a:r>
              <a:rPr kumimoji="0" lang="en-US" altLang="zh-CN" sz="1800" dirty="0">
                <a:solidFill>
                  <a:srgbClr val="FF0000"/>
                </a:solidFill>
              </a:rPr>
              <a:t>In this case, suppress printing an initial ‘+’.</a:t>
            </a:r>
          </a:p>
          <a:p>
            <a:pPr lvl="1" eaLnBrk="1" hangingPunct="1">
              <a:spcBef>
                <a:spcPct val="30000"/>
              </a:spcBef>
            </a:pPr>
            <a:r>
              <a:rPr kumimoji="0" lang="en-US" altLang="zh-CN" sz="1800" dirty="0">
                <a:solidFill>
                  <a:srgbClr val="FF3399"/>
                </a:solidFill>
              </a:rPr>
              <a:t>		</a:t>
            </a:r>
            <a:r>
              <a:rPr kumimoji="0" lang="en-US" altLang="zh-CN" sz="1800" dirty="0" err="1">
                <a:solidFill>
                  <a:srgbClr val="FF3399"/>
                </a:solidFill>
              </a:rPr>
              <a:t>first_term</a:t>
            </a:r>
            <a:r>
              <a:rPr kumimoji="0" lang="en-US" altLang="zh-CN" sz="1800" dirty="0">
                <a:solidFill>
                  <a:srgbClr val="FF3399"/>
                </a:solidFill>
              </a:rPr>
              <a:t> = </a:t>
            </a:r>
            <a:r>
              <a:rPr kumimoji="0" lang="en-US" altLang="zh-CN" sz="1800" b="1" dirty="0">
                <a:solidFill>
                  <a:srgbClr val="FF3399"/>
                </a:solidFill>
              </a:rPr>
              <a:t>false;</a:t>
            </a:r>
          </a:p>
          <a:p>
            <a:pPr lvl="1" eaLnBrk="1" hangingPunct="1">
              <a:spcBef>
                <a:spcPct val="30000"/>
              </a:spcBef>
            </a:pPr>
            <a:r>
              <a:rPr kumimoji="0" lang="en-US" altLang="zh-CN" sz="1800" b="1" dirty="0">
                <a:solidFill>
                  <a:srgbClr val="FF3399"/>
                </a:solidFill>
              </a:rPr>
              <a:t>	</a:t>
            </a:r>
            <a:r>
              <a:rPr kumimoji="0" lang="en-US" altLang="zh-CN" sz="1800" dirty="0" smtClean="0">
                <a:solidFill>
                  <a:srgbClr val="FF3399"/>
                </a:solidFill>
              </a:rPr>
              <a:t>else </a:t>
            </a:r>
            <a:endParaRPr kumimoji="0" lang="en-US" altLang="zh-CN" sz="1800" dirty="0">
              <a:solidFill>
                <a:srgbClr val="FF3399"/>
              </a:solidFill>
            </a:endParaRPr>
          </a:p>
          <a:p>
            <a:pPr lvl="1" eaLnBrk="1" hangingPunct="1"/>
            <a:r>
              <a:rPr kumimoji="0" lang="en-US" altLang="zh-CN" sz="1800" dirty="0">
                <a:solidFill>
                  <a:srgbClr val="FF3399"/>
                </a:solidFill>
              </a:rPr>
              <a:t>	</a:t>
            </a:r>
            <a:r>
              <a:rPr kumimoji="0" lang="en-US" altLang="zh-CN" sz="1800" dirty="0" smtClean="0">
                <a:solidFill>
                  <a:srgbClr val="FF3399"/>
                </a:solidFill>
              </a:rPr>
              <a:t>	if </a:t>
            </a:r>
            <a:r>
              <a:rPr kumimoji="0" lang="en-US" altLang="zh-CN" sz="1800" dirty="0">
                <a:solidFill>
                  <a:srgbClr val="FF3399"/>
                </a:solidFill>
              </a:rPr>
              <a:t>(</a:t>
            </a:r>
            <a:r>
              <a:rPr kumimoji="0" lang="en-US" altLang="zh-CN" sz="1800" dirty="0" err="1">
                <a:solidFill>
                  <a:srgbClr val="FF3399"/>
                </a:solidFill>
              </a:rPr>
              <a:t>print_term.coefficient</a:t>
            </a:r>
            <a:r>
              <a:rPr kumimoji="0" lang="en-US" altLang="zh-CN" sz="1800" dirty="0">
                <a:solidFill>
                  <a:srgbClr val="FF3399"/>
                </a:solidFill>
              </a:rPr>
              <a:t> </a:t>
            </a:r>
            <a:r>
              <a:rPr kumimoji="0" lang="en-US" altLang="zh-CN" sz="1800" dirty="0" smtClean="0">
                <a:solidFill>
                  <a:srgbClr val="FF3399"/>
                </a:solidFill>
              </a:rPr>
              <a:t>&gt;= </a:t>
            </a:r>
            <a:r>
              <a:rPr kumimoji="0" lang="en-US" altLang="zh-CN" sz="1800" dirty="0">
                <a:solidFill>
                  <a:srgbClr val="FF3399"/>
                </a:solidFill>
              </a:rPr>
              <a:t>0) </a:t>
            </a:r>
            <a:r>
              <a:rPr kumimoji="0" lang="en-US" altLang="zh-CN" sz="1800" dirty="0" smtClean="0">
                <a:solidFill>
                  <a:srgbClr val="FF3399"/>
                </a:solidFill>
              </a:rPr>
              <a:t> </a:t>
            </a:r>
            <a:r>
              <a:rPr kumimoji="0" lang="en-US" altLang="zh-CN" sz="1800" dirty="0" err="1">
                <a:solidFill>
                  <a:srgbClr val="FF3399"/>
                </a:solidFill>
              </a:rPr>
              <a:t>cout</a:t>
            </a:r>
            <a:r>
              <a:rPr kumimoji="0" lang="en-US" altLang="zh-CN" sz="1800" dirty="0">
                <a:solidFill>
                  <a:srgbClr val="FF3399"/>
                </a:solidFill>
              </a:rPr>
              <a:t> &lt;&lt; " + ";</a:t>
            </a:r>
          </a:p>
          <a:p>
            <a:pPr lvl="1" eaLnBrk="1" hangingPunct="1">
              <a:spcBef>
                <a:spcPct val="30000"/>
              </a:spcBef>
            </a:pPr>
            <a:endParaRPr kumimoji="0" lang="en-US" altLang="zh-CN" sz="1800" dirty="0">
              <a:solidFill>
                <a:srgbClr val="FF3399"/>
              </a:solidFill>
            </a:endParaRPr>
          </a:p>
        </p:txBody>
      </p:sp>
      <p:sp>
        <p:nvSpPr>
          <p:cNvPr id="154629" name="Rectangle 7"/>
          <p:cNvSpPr>
            <a:spLocks noChangeArrowheads="1"/>
          </p:cNvSpPr>
          <p:nvPr/>
        </p:nvSpPr>
        <p:spPr bwMode="auto">
          <a:xfrm>
            <a:off x="5131514" y="2525995"/>
            <a:ext cx="376096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3333CC"/>
                </a:solidFill>
              </a:rPr>
              <a:t>-9x^5 + x^4 -2x^2</a:t>
            </a:r>
            <a:r>
              <a:rPr lang="en-US" altLang="zh-CN" baseline="30000" dirty="0"/>
              <a:t> </a:t>
            </a:r>
            <a:r>
              <a:rPr lang="en-US" altLang="zh-CN" b="1" dirty="0">
                <a:solidFill>
                  <a:srgbClr val="3333CC"/>
                </a:solidFill>
              </a:rPr>
              <a:t>+ 2x+1</a:t>
            </a:r>
          </a:p>
          <a:p>
            <a:pPr eaLnBrk="1" hangingPunct="1"/>
            <a:r>
              <a:rPr lang="en-US" altLang="zh-CN" dirty="0"/>
              <a:t> </a:t>
            </a:r>
            <a:r>
              <a:rPr lang="en-US" altLang="zh-CN" b="1" dirty="0">
                <a:solidFill>
                  <a:srgbClr val="3333CC"/>
                </a:solidFill>
              </a:rPr>
              <a:t>9x^5 + x^4 -2x^2</a:t>
            </a:r>
            <a:r>
              <a:rPr lang="en-US" altLang="zh-CN" dirty="0"/>
              <a:t> </a:t>
            </a:r>
            <a:r>
              <a:rPr lang="en-US" altLang="zh-CN" b="1" dirty="0">
                <a:solidFill>
                  <a:srgbClr val="3333CC"/>
                </a:solidFill>
              </a:rPr>
              <a:t>+ </a:t>
            </a:r>
            <a:r>
              <a:rPr lang="en-US" altLang="zh-CN" b="1" dirty="0" smtClean="0">
                <a:solidFill>
                  <a:srgbClr val="3333CC"/>
                </a:solidFill>
              </a:rPr>
              <a:t>2x+4</a:t>
            </a:r>
            <a:endParaRPr lang="en-US" altLang="zh-CN" b="1" dirty="0">
              <a:solidFill>
                <a:srgbClr val="3333CC"/>
              </a:solidFill>
            </a:endParaRPr>
          </a:p>
        </p:txBody>
      </p:sp>
      <p:sp>
        <p:nvSpPr>
          <p:cNvPr id="7"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输出</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161727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41315" name="Rectangle 5"/>
          <p:cNvSpPr>
            <a:spLocks noChangeArrowheads="1"/>
          </p:cNvSpPr>
          <p:nvPr/>
        </p:nvSpPr>
        <p:spPr bwMode="auto">
          <a:xfrm>
            <a:off x="971352" y="1772816"/>
            <a:ext cx="7489080" cy="3721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1" hangingPunct="1">
              <a:spcBef>
                <a:spcPct val="10000"/>
              </a:spcBef>
            </a:pPr>
            <a:r>
              <a:rPr kumimoji="0" lang="en-US" altLang="zh-CN" sz="1800" b="1" dirty="0">
                <a:solidFill>
                  <a:srgbClr val="FF0000"/>
                </a:solidFill>
              </a:rPr>
              <a:t>double </a:t>
            </a:r>
            <a:r>
              <a:rPr kumimoji="0" lang="en-US" altLang="zh-CN" sz="1800" dirty="0">
                <a:solidFill>
                  <a:srgbClr val="FF0000"/>
                </a:solidFill>
              </a:rPr>
              <a:t>r = (</a:t>
            </a:r>
            <a:r>
              <a:rPr kumimoji="0" lang="en-US" altLang="zh-CN" sz="1800" dirty="0" err="1">
                <a:solidFill>
                  <a:srgbClr val="FF0000"/>
                </a:solidFill>
              </a:rPr>
              <a:t>print_term</a:t>
            </a:r>
            <a:r>
              <a:rPr kumimoji="0" lang="en-US" altLang="zh-CN" sz="1800" b="1" dirty="0" err="1">
                <a:solidFill>
                  <a:srgbClr val="FF0000"/>
                </a:solidFill>
              </a:rPr>
              <a:t>.</a:t>
            </a:r>
            <a:r>
              <a:rPr kumimoji="0" lang="en-US" altLang="zh-CN" sz="1800" dirty="0" err="1">
                <a:solidFill>
                  <a:srgbClr val="FF0000"/>
                </a:solidFill>
              </a:rPr>
              <a:t>coefficient</a:t>
            </a:r>
            <a:r>
              <a:rPr kumimoji="0" lang="en-US" altLang="zh-CN" sz="1800" dirty="0">
                <a:solidFill>
                  <a:srgbClr val="FF0000"/>
                </a:solidFill>
              </a:rPr>
              <a:t> &gt;= 0)// r is abs of the coefficient</a:t>
            </a:r>
          </a:p>
          <a:p>
            <a:pPr lvl="1" eaLnBrk="1" hangingPunct="1">
              <a:spcBef>
                <a:spcPct val="10000"/>
              </a:spcBef>
            </a:pPr>
            <a:r>
              <a:rPr kumimoji="0" lang="en-US" altLang="zh-CN" sz="1800" dirty="0">
                <a:solidFill>
                  <a:srgbClr val="FF0000"/>
                </a:solidFill>
              </a:rPr>
              <a:t>	? </a:t>
            </a:r>
            <a:r>
              <a:rPr kumimoji="0" lang="en-US" altLang="zh-CN" sz="1800" dirty="0" err="1">
                <a:solidFill>
                  <a:srgbClr val="FF0000"/>
                </a:solidFill>
              </a:rPr>
              <a:t>print_term</a:t>
            </a:r>
            <a:r>
              <a:rPr kumimoji="0" lang="en-US" altLang="zh-CN" sz="1800" b="1" dirty="0" err="1">
                <a:solidFill>
                  <a:srgbClr val="FF0000"/>
                </a:solidFill>
              </a:rPr>
              <a:t>.</a:t>
            </a:r>
            <a:r>
              <a:rPr kumimoji="0" lang="en-US" altLang="zh-CN" sz="1800" dirty="0" err="1">
                <a:solidFill>
                  <a:srgbClr val="FF0000"/>
                </a:solidFill>
              </a:rPr>
              <a:t>coefficient</a:t>
            </a:r>
            <a:r>
              <a:rPr kumimoji="0" lang="en-US" altLang="zh-CN" sz="1800" dirty="0">
                <a:solidFill>
                  <a:srgbClr val="FF0000"/>
                </a:solidFill>
              </a:rPr>
              <a:t> </a:t>
            </a:r>
            <a:r>
              <a:rPr kumimoji="0" lang="en-US" altLang="zh-CN" sz="1800" b="1" dirty="0">
                <a:solidFill>
                  <a:srgbClr val="FF0000"/>
                </a:solidFill>
              </a:rPr>
              <a:t>: </a:t>
            </a:r>
            <a:r>
              <a:rPr kumimoji="0" lang="en-US" altLang="zh-CN" sz="1800" i="1" dirty="0">
                <a:solidFill>
                  <a:srgbClr val="FF0000"/>
                </a:solidFill>
              </a:rPr>
              <a:t>-</a:t>
            </a:r>
            <a:r>
              <a:rPr kumimoji="0" lang="en-US" altLang="zh-CN" sz="1800" dirty="0">
                <a:solidFill>
                  <a:srgbClr val="FF0000"/>
                </a:solidFill>
              </a:rPr>
              <a:t>(</a:t>
            </a:r>
            <a:r>
              <a:rPr kumimoji="0" lang="en-US" altLang="zh-CN" sz="1800" dirty="0" err="1">
                <a:solidFill>
                  <a:srgbClr val="FF0000"/>
                </a:solidFill>
              </a:rPr>
              <a:t>print_term</a:t>
            </a:r>
            <a:r>
              <a:rPr kumimoji="0" lang="en-US" altLang="zh-CN" sz="1800" b="1" dirty="0" err="1">
                <a:solidFill>
                  <a:srgbClr val="FF0000"/>
                </a:solidFill>
              </a:rPr>
              <a:t>.</a:t>
            </a:r>
            <a:r>
              <a:rPr kumimoji="0" lang="en-US" altLang="zh-CN" sz="1800" dirty="0" err="1">
                <a:solidFill>
                  <a:srgbClr val="FF0000"/>
                </a:solidFill>
              </a:rPr>
              <a:t>coefficient</a:t>
            </a:r>
            <a:r>
              <a:rPr kumimoji="0" lang="en-US" altLang="zh-CN" sz="1800" dirty="0">
                <a:solidFill>
                  <a:srgbClr val="FF0000"/>
                </a:solidFill>
              </a:rPr>
              <a:t>)</a:t>
            </a:r>
            <a:r>
              <a:rPr kumimoji="0" lang="en-US" altLang="zh-CN" sz="1800" b="1" dirty="0">
                <a:solidFill>
                  <a:srgbClr val="FF0000"/>
                </a:solidFill>
              </a:rPr>
              <a:t>;</a:t>
            </a:r>
          </a:p>
          <a:p>
            <a:pPr lvl="1" eaLnBrk="1" hangingPunct="1">
              <a:spcBef>
                <a:spcPct val="10000"/>
              </a:spcBef>
            </a:pPr>
            <a:r>
              <a:rPr kumimoji="0" lang="en-US" altLang="zh-CN" sz="1800" b="1" dirty="0">
                <a:solidFill>
                  <a:srgbClr val="FF0000"/>
                </a:solidFill>
              </a:rPr>
              <a:t>if </a:t>
            </a:r>
            <a:r>
              <a:rPr kumimoji="0" lang="en-US" altLang="zh-CN" sz="1800" dirty="0">
                <a:solidFill>
                  <a:srgbClr val="FF0000"/>
                </a:solidFill>
              </a:rPr>
              <a:t>(r != 1) </a:t>
            </a:r>
            <a:r>
              <a:rPr kumimoji="0" lang="en-US" altLang="zh-CN" sz="1800" dirty="0" err="1">
                <a:solidFill>
                  <a:srgbClr val="FF0000"/>
                </a:solidFill>
              </a:rPr>
              <a:t>cout</a:t>
            </a:r>
            <a:r>
              <a:rPr kumimoji="0" lang="en-US" altLang="zh-CN" sz="1800" dirty="0">
                <a:solidFill>
                  <a:srgbClr val="FF0000"/>
                </a:solidFill>
              </a:rPr>
              <a:t> &lt;&lt; r</a:t>
            </a:r>
            <a:r>
              <a:rPr kumimoji="0" lang="en-US" altLang="zh-CN" sz="1800" b="1" dirty="0">
                <a:solidFill>
                  <a:srgbClr val="FF0000"/>
                </a:solidFill>
              </a:rPr>
              <a:t>;</a:t>
            </a:r>
          </a:p>
          <a:p>
            <a:pPr lvl="1" eaLnBrk="1" hangingPunct="1">
              <a:spcBef>
                <a:spcPct val="10000"/>
              </a:spcBef>
            </a:pPr>
            <a:r>
              <a:rPr kumimoji="0" lang="en-US" altLang="zh-CN" sz="1800" b="1" dirty="0">
                <a:solidFill>
                  <a:srgbClr val="000000"/>
                </a:solidFill>
              </a:rPr>
              <a:t>if </a:t>
            </a:r>
            <a:r>
              <a:rPr kumimoji="0" lang="en-US" altLang="zh-CN" sz="1800" dirty="0">
                <a:solidFill>
                  <a:srgbClr val="000000"/>
                </a:solidFill>
              </a:rPr>
              <a:t>(</a:t>
            </a:r>
            <a:r>
              <a:rPr kumimoji="0" lang="en-US" altLang="zh-CN" sz="1800" dirty="0" err="1">
                <a:solidFill>
                  <a:srgbClr val="000000"/>
                </a:solidFill>
              </a:rPr>
              <a:t>print_term</a:t>
            </a:r>
            <a:r>
              <a:rPr kumimoji="0" lang="en-US" altLang="zh-CN" sz="1800" b="1" dirty="0" err="1">
                <a:solidFill>
                  <a:srgbClr val="000000"/>
                </a:solidFill>
              </a:rPr>
              <a:t>.</a:t>
            </a:r>
            <a:r>
              <a:rPr kumimoji="0" lang="en-US" altLang="zh-CN" sz="1800" dirty="0" err="1">
                <a:solidFill>
                  <a:srgbClr val="000000"/>
                </a:solidFill>
              </a:rPr>
              <a:t>degree</a:t>
            </a:r>
            <a:r>
              <a:rPr kumimoji="0" lang="en-US" altLang="zh-CN" sz="1800" dirty="0">
                <a:solidFill>
                  <a:srgbClr val="000000"/>
                </a:solidFill>
              </a:rPr>
              <a:t> &gt; 1) </a:t>
            </a:r>
            <a:r>
              <a:rPr kumimoji="0" lang="en-US" altLang="zh-CN" sz="1800" dirty="0" err="1">
                <a:solidFill>
                  <a:srgbClr val="000000"/>
                </a:solidFill>
              </a:rPr>
              <a:t>cout</a:t>
            </a:r>
            <a:r>
              <a:rPr kumimoji="0" lang="en-US" altLang="zh-CN" sz="1800" dirty="0">
                <a:solidFill>
                  <a:srgbClr val="000000"/>
                </a:solidFill>
              </a:rPr>
              <a:t> &lt;&lt; " Xˆ" &lt;&lt; </a:t>
            </a:r>
            <a:r>
              <a:rPr kumimoji="0" lang="en-US" altLang="zh-CN" sz="1800" dirty="0" err="1">
                <a:solidFill>
                  <a:srgbClr val="000000"/>
                </a:solidFill>
              </a:rPr>
              <a:t>print_term</a:t>
            </a:r>
            <a:r>
              <a:rPr kumimoji="0" lang="en-US" altLang="zh-CN" sz="1800" b="1" dirty="0" err="1">
                <a:solidFill>
                  <a:srgbClr val="000000"/>
                </a:solidFill>
              </a:rPr>
              <a:t>.</a:t>
            </a:r>
            <a:r>
              <a:rPr kumimoji="0" lang="en-US" altLang="zh-CN" sz="1800" dirty="0" err="1">
                <a:solidFill>
                  <a:srgbClr val="000000"/>
                </a:solidFill>
              </a:rPr>
              <a:t>degree</a:t>
            </a:r>
            <a:r>
              <a:rPr kumimoji="0" lang="en-US" altLang="zh-CN" sz="1800" b="1" dirty="0">
                <a:solidFill>
                  <a:srgbClr val="000000"/>
                </a:solidFill>
              </a:rPr>
              <a:t>;</a:t>
            </a:r>
          </a:p>
          <a:p>
            <a:pPr lvl="1" eaLnBrk="1" hangingPunct="1">
              <a:spcBef>
                <a:spcPct val="10000"/>
              </a:spcBef>
            </a:pPr>
            <a:r>
              <a:rPr kumimoji="0" lang="en-US" altLang="zh-CN" sz="1800" b="1" dirty="0">
                <a:solidFill>
                  <a:srgbClr val="000000"/>
                </a:solidFill>
              </a:rPr>
              <a:t>if </a:t>
            </a:r>
            <a:r>
              <a:rPr kumimoji="0" lang="en-US" altLang="zh-CN" sz="1800" dirty="0">
                <a:solidFill>
                  <a:srgbClr val="000000"/>
                </a:solidFill>
              </a:rPr>
              <a:t>(</a:t>
            </a:r>
            <a:r>
              <a:rPr kumimoji="0" lang="en-US" altLang="zh-CN" sz="1800" dirty="0" err="1">
                <a:solidFill>
                  <a:srgbClr val="000000"/>
                </a:solidFill>
              </a:rPr>
              <a:t>print_term</a:t>
            </a:r>
            <a:r>
              <a:rPr kumimoji="0" lang="en-US" altLang="zh-CN" sz="1800" b="1" dirty="0" err="1">
                <a:solidFill>
                  <a:srgbClr val="000000"/>
                </a:solidFill>
              </a:rPr>
              <a:t>.</a:t>
            </a:r>
            <a:r>
              <a:rPr kumimoji="0" lang="en-US" altLang="zh-CN" sz="1800" dirty="0" err="1">
                <a:solidFill>
                  <a:srgbClr val="000000"/>
                </a:solidFill>
              </a:rPr>
              <a:t>degree</a:t>
            </a:r>
            <a:r>
              <a:rPr kumimoji="0" lang="en-US" altLang="zh-CN" sz="1800" dirty="0">
                <a:solidFill>
                  <a:srgbClr val="000000"/>
                </a:solidFill>
              </a:rPr>
              <a:t> == 1) </a:t>
            </a:r>
            <a:r>
              <a:rPr kumimoji="0" lang="en-US" altLang="zh-CN" sz="1800" dirty="0" err="1">
                <a:solidFill>
                  <a:srgbClr val="000000"/>
                </a:solidFill>
              </a:rPr>
              <a:t>cout</a:t>
            </a:r>
            <a:r>
              <a:rPr kumimoji="0" lang="en-US" altLang="zh-CN" sz="1800" dirty="0">
                <a:solidFill>
                  <a:srgbClr val="000000"/>
                </a:solidFill>
              </a:rPr>
              <a:t> &lt;&lt; " X"</a:t>
            </a:r>
            <a:r>
              <a:rPr kumimoji="0" lang="en-US" altLang="zh-CN" sz="1800" b="1" dirty="0">
                <a:solidFill>
                  <a:srgbClr val="000000"/>
                </a:solidFill>
              </a:rPr>
              <a:t>;</a:t>
            </a:r>
          </a:p>
          <a:p>
            <a:pPr lvl="1" eaLnBrk="1" hangingPunct="1">
              <a:spcBef>
                <a:spcPct val="10000"/>
              </a:spcBef>
            </a:pPr>
            <a:r>
              <a:rPr kumimoji="0" lang="en-US" altLang="zh-CN" sz="1800" b="1" dirty="0">
                <a:solidFill>
                  <a:srgbClr val="000000"/>
                </a:solidFill>
              </a:rPr>
              <a:t>if </a:t>
            </a:r>
            <a:r>
              <a:rPr kumimoji="0" lang="en-US" altLang="zh-CN" sz="1800" dirty="0">
                <a:solidFill>
                  <a:srgbClr val="000000"/>
                </a:solidFill>
              </a:rPr>
              <a:t>(r == 1 &amp;&amp; </a:t>
            </a:r>
            <a:r>
              <a:rPr kumimoji="0" lang="en-US" altLang="zh-CN" sz="1800" dirty="0" err="1">
                <a:solidFill>
                  <a:srgbClr val="000000"/>
                </a:solidFill>
              </a:rPr>
              <a:t>print_term</a:t>
            </a:r>
            <a:r>
              <a:rPr kumimoji="0" lang="en-US" altLang="zh-CN" sz="1800" b="1" dirty="0" err="1">
                <a:solidFill>
                  <a:srgbClr val="000000"/>
                </a:solidFill>
              </a:rPr>
              <a:t>.</a:t>
            </a:r>
            <a:r>
              <a:rPr kumimoji="0" lang="en-US" altLang="zh-CN" sz="1800" dirty="0" err="1">
                <a:solidFill>
                  <a:srgbClr val="000000"/>
                </a:solidFill>
              </a:rPr>
              <a:t>degree</a:t>
            </a:r>
            <a:r>
              <a:rPr kumimoji="0" lang="en-US" altLang="zh-CN" sz="1800" dirty="0">
                <a:solidFill>
                  <a:srgbClr val="000000"/>
                </a:solidFill>
              </a:rPr>
              <a:t> == 0) </a:t>
            </a:r>
            <a:r>
              <a:rPr kumimoji="0" lang="en-US" altLang="zh-CN" sz="1800" dirty="0" err="1">
                <a:solidFill>
                  <a:srgbClr val="000000"/>
                </a:solidFill>
              </a:rPr>
              <a:t>cout</a:t>
            </a:r>
            <a:r>
              <a:rPr kumimoji="0" lang="en-US" altLang="zh-CN" sz="1800" dirty="0">
                <a:solidFill>
                  <a:srgbClr val="000000"/>
                </a:solidFill>
              </a:rPr>
              <a:t> &lt;&lt; " 1"</a:t>
            </a:r>
            <a:r>
              <a:rPr kumimoji="0" lang="en-US" altLang="zh-CN" sz="1800" b="1" dirty="0">
                <a:solidFill>
                  <a:srgbClr val="000000"/>
                </a:solidFill>
              </a:rPr>
              <a:t>;</a:t>
            </a:r>
          </a:p>
          <a:p>
            <a:pPr lvl="1" eaLnBrk="1" hangingPunct="1">
              <a:spcBef>
                <a:spcPct val="10000"/>
              </a:spcBef>
            </a:pPr>
            <a:r>
              <a:rPr kumimoji="0" lang="en-US" altLang="zh-CN" sz="1800" dirty="0" err="1">
                <a:solidFill>
                  <a:srgbClr val="000000"/>
                </a:solidFill>
              </a:rPr>
              <a:t>print_node</a:t>
            </a:r>
            <a:r>
              <a:rPr kumimoji="0" lang="en-US" altLang="zh-CN" sz="1800" dirty="0">
                <a:solidFill>
                  <a:srgbClr val="000000"/>
                </a:solidFill>
              </a:rPr>
              <a:t> = </a:t>
            </a:r>
            <a:r>
              <a:rPr kumimoji="0" lang="en-US" altLang="zh-CN" sz="1800" dirty="0" err="1">
                <a:solidFill>
                  <a:srgbClr val="000000"/>
                </a:solidFill>
              </a:rPr>
              <a:t>print_node</a:t>
            </a:r>
            <a:r>
              <a:rPr kumimoji="0" lang="en-US" altLang="zh-CN" sz="1800" dirty="0">
                <a:solidFill>
                  <a:srgbClr val="000000"/>
                </a:solidFill>
              </a:rPr>
              <a:t>-&gt;next</a:t>
            </a:r>
            <a:r>
              <a:rPr kumimoji="0" lang="en-US" altLang="zh-CN" sz="1800" b="1" dirty="0">
                <a:solidFill>
                  <a:srgbClr val="000000"/>
                </a:solidFill>
              </a:rPr>
              <a:t>;</a:t>
            </a:r>
          </a:p>
          <a:p>
            <a:pPr lvl="1" eaLnBrk="1" hangingPunct="1">
              <a:spcBef>
                <a:spcPct val="10000"/>
              </a:spcBef>
            </a:pPr>
            <a:r>
              <a:rPr kumimoji="0" lang="en-US" altLang="zh-CN" sz="1800" dirty="0">
                <a:solidFill>
                  <a:srgbClr val="FF0000"/>
                </a:solidFill>
              </a:rPr>
              <a:t>}</a:t>
            </a:r>
          </a:p>
          <a:p>
            <a:pPr lvl="1" eaLnBrk="1" hangingPunct="1">
              <a:spcBef>
                <a:spcPct val="10000"/>
              </a:spcBef>
            </a:pPr>
            <a:r>
              <a:rPr kumimoji="0" lang="en-US" altLang="zh-CN" sz="1800" b="1" dirty="0">
                <a:solidFill>
                  <a:srgbClr val="000000"/>
                </a:solidFill>
              </a:rPr>
              <a:t>if </a:t>
            </a:r>
            <a:r>
              <a:rPr kumimoji="0" lang="en-US" altLang="zh-CN" sz="1800" dirty="0">
                <a:solidFill>
                  <a:srgbClr val="000000"/>
                </a:solidFill>
              </a:rPr>
              <a:t>(</a:t>
            </a:r>
            <a:r>
              <a:rPr kumimoji="0" lang="en-US" altLang="zh-CN" sz="1800" dirty="0" err="1">
                <a:solidFill>
                  <a:srgbClr val="000000"/>
                </a:solidFill>
              </a:rPr>
              <a:t>first_term</a:t>
            </a:r>
            <a:r>
              <a:rPr kumimoji="0" lang="en-US" altLang="zh-CN" sz="1800" dirty="0">
                <a:solidFill>
                  <a:srgbClr val="000000"/>
                </a:solidFill>
              </a:rPr>
              <a:t>)</a:t>
            </a:r>
          </a:p>
          <a:p>
            <a:pPr lvl="1" eaLnBrk="1" hangingPunct="1">
              <a:spcBef>
                <a:spcPct val="10000"/>
              </a:spcBef>
            </a:pPr>
            <a:r>
              <a:rPr kumimoji="0" lang="en-US" altLang="zh-CN" sz="1800" dirty="0">
                <a:solidFill>
                  <a:srgbClr val="000000"/>
                </a:solidFill>
              </a:rPr>
              <a:t>	</a:t>
            </a:r>
            <a:r>
              <a:rPr kumimoji="0" lang="en-US" altLang="zh-CN" sz="1800" dirty="0" err="1">
                <a:solidFill>
                  <a:srgbClr val="000000"/>
                </a:solidFill>
              </a:rPr>
              <a:t>cout</a:t>
            </a:r>
            <a:r>
              <a:rPr kumimoji="0" lang="en-US" altLang="zh-CN" sz="1800" dirty="0">
                <a:solidFill>
                  <a:srgbClr val="000000"/>
                </a:solidFill>
              </a:rPr>
              <a:t> &lt;&lt; "0"</a:t>
            </a:r>
            <a:r>
              <a:rPr kumimoji="0" lang="en-US" altLang="zh-CN" sz="1800" b="1" dirty="0">
                <a:solidFill>
                  <a:srgbClr val="000000"/>
                </a:solidFill>
              </a:rPr>
              <a:t>; </a:t>
            </a:r>
            <a:r>
              <a:rPr kumimoji="0" lang="en-US" altLang="zh-CN" sz="1800" dirty="0">
                <a:solidFill>
                  <a:srgbClr val="FF0000"/>
                </a:solidFill>
              </a:rPr>
              <a:t>// Print 0 for an empty Polynomial.</a:t>
            </a:r>
          </a:p>
          <a:p>
            <a:pPr lvl="1" eaLnBrk="1" hangingPunct="1">
              <a:spcBef>
                <a:spcPct val="10000"/>
              </a:spcBef>
            </a:pPr>
            <a:r>
              <a:rPr kumimoji="0" lang="en-US" altLang="zh-CN" sz="1800" dirty="0" err="1">
                <a:solidFill>
                  <a:srgbClr val="000000"/>
                </a:solidFill>
              </a:rPr>
              <a:t>cout</a:t>
            </a:r>
            <a:r>
              <a:rPr kumimoji="0" lang="en-US" altLang="zh-CN" sz="1800" dirty="0">
                <a:solidFill>
                  <a:srgbClr val="000000"/>
                </a:solidFill>
              </a:rPr>
              <a:t> &lt;&lt; </a:t>
            </a:r>
            <a:r>
              <a:rPr kumimoji="0" lang="en-US" altLang="zh-CN" sz="1800" dirty="0" err="1">
                <a:solidFill>
                  <a:srgbClr val="000000"/>
                </a:solidFill>
              </a:rPr>
              <a:t>endl</a:t>
            </a:r>
            <a:r>
              <a:rPr kumimoji="0" lang="en-US" altLang="zh-CN" sz="1800" b="1" dirty="0" smtClean="0">
                <a:solidFill>
                  <a:srgbClr val="000000"/>
                </a:solidFill>
              </a:rPr>
              <a:t>;</a:t>
            </a:r>
          </a:p>
          <a:p>
            <a:pPr>
              <a:spcBef>
                <a:spcPct val="10000"/>
              </a:spcBef>
            </a:pPr>
            <a:r>
              <a:rPr kumimoji="0" lang="en-US" altLang="zh-CN" sz="1800" dirty="0" smtClean="0">
                <a:solidFill>
                  <a:srgbClr val="000000"/>
                </a:solidFill>
              </a:rPr>
              <a:t>}</a:t>
            </a:r>
            <a:endParaRPr kumimoji="0" lang="en-US" altLang="zh-CN" sz="1800" dirty="0">
              <a:solidFill>
                <a:srgbClr val="000000"/>
              </a:solidFill>
            </a:endParaRPr>
          </a:p>
        </p:txBody>
      </p:sp>
      <p:sp>
        <p:nvSpPr>
          <p:cNvPr id="156677" name="Rectangle 6"/>
          <p:cNvSpPr>
            <a:spLocks noChangeArrowheads="1"/>
          </p:cNvSpPr>
          <p:nvPr/>
        </p:nvSpPr>
        <p:spPr bwMode="auto">
          <a:xfrm>
            <a:off x="5076825" y="5157788"/>
            <a:ext cx="3725863" cy="143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3333CC"/>
                </a:solidFill>
              </a:rPr>
              <a:t>-9x^5 + x^4 -2x^2</a:t>
            </a:r>
            <a:r>
              <a:rPr lang="en-US" altLang="zh-CN" baseline="30000"/>
              <a:t> </a:t>
            </a:r>
            <a:r>
              <a:rPr lang="en-US" altLang="zh-CN" b="1">
                <a:solidFill>
                  <a:srgbClr val="3333CC"/>
                </a:solidFill>
              </a:rPr>
              <a:t>+ 2x+1</a:t>
            </a:r>
          </a:p>
          <a:p>
            <a:pPr eaLnBrk="1" hangingPunct="1"/>
            <a:r>
              <a:rPr lang="en-US" altLang="zh-CN"/>
              <a:t> </a:t>
            </a:r>
            <a:r>
              <a:rPr lang="en-US" altLang="zh-CN" b="1">
                <a:solidFill>
                  <a:srgbClr val="3333CC"/>
                </a:solidFill>
              </a:rPr>
              <a:t>9x^5 + x^4 -2x^2</a:t>
            </a:r>
            <a:r>
              <a:rPr lang="en-US" altLang="zh-CN"/>
              <a:t> </a:t>
            </a:r>
            <a:r>
              <a:rPr lang="en-US" altLang="zh-CN" b="1">
                <a:solidFill>
                  <a:srgbClr val="3333CC"/>
                </a:solidFill>
              </a:rPr>
              <a:t>+ 2x+4</a:t>
            </a:r>
          </a:p>
          <a:p>
            <a:pPr eaLnBrk="1" hangingPunct="1"/>
            <a:endParaRPr lang="zh-CN" altLang="en-US"/>
          </a:p>
          <a:p>
            <a:pPr eaLnBrk="1" hangingPunct="1"/>
            <a:endParaRPr lang="zh-CN" altLang="en-US" baseline="30000"/>
          </a:p>
        </p:txBody>
      </p:sp>
      <p:sp>
        <p:nvSpPr>
          <p:cNvPr id="7"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输出</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180203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43363" name="Rectangle 5"/>
          <p:cNvSpPr>
            <a:spLocks noChangeArrowheads="1"/>
          </p:cNvSpPr>
          <p:nvPr/>
        </p:nvSpPr>
        <p:spPr bwMode="auto">
          <a:xfrm>
            <a:off x="395536" y="1700808"/>
            <a:ext cx="8136904" cy="4247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Clr>
                <a:srgbClr val="0000DA"/>
              </a:buClr>
              <a:buSzPct val="85000"/>
            </a:pPr>
            <a:r>
              <a:rPr kumimoji="0" lang="en-US" altLang="zh-CN" sz="1800" dirty="0">
                <a:solidFill>
                  <a:srgbClr val="E3200E"/>
                </a:solidFill>
                <a:latin typeface="Comic Sans MS" panose="030F0702030302020204" pitchFamily="66" charset="0"/>
              </a:rPr>
              <a:t> </a:t>
            </a:r>
            <a:r>
              <a:rPr kumimoji="0" lang="en-US" altLang="zh-CN" sz="1800" dirty="0" smtClean="0">
                <a:solidFill>
                  <a:srgbClr val="E3200E"/>
                </a:solidFill>
                <a:latin typeface="Comic Sans MS" panose="030F0702030302020204" pitchFamily="66" charset="0"/>
              </a:rPr>
              <a:t>     </a:t>
            </a:r>
            <a:r>
              <a:rPr kumimoji="0" lang="en-US" altLang="zh-CN" sz="1800" b="1" dirty="0" smtClean="0">
                <a:solidFill>
                  <a:srgbClr val="000000"/>
                </a:solidFill>
              </a:rPr>
              <a:t>void </a:t>
            </a:r>
            <a:r>
              <a:rPr kumimoji="0" lang="en-US" altLang="zh-CN" sz="1800" dirty="0">
                <a:solidFill>
                  <a:srgbClr val="000000"/>
                </a:solidFill>
              </a:rPr>
              <a:t>Polynomial </a:t>
            </a:r>
            <a:r>
              <a:rPr kumimoji="0" lang="en-US" altLang="zh-CN" sz="1800" b="1" dirty="0">
                <a:solidFill>
                  <a:srgbClr val="000000"/>
                </a:solidFill>
              </a:rPr>
              <a:t>:: </a:t>
            </a:r>
            <a:r>
              <a:rPr kumimoji="0" lang="en-US" altLang="zh-CN" sz="1800" dirty="0">
                <a:solidFill>
                  <a:srgbClr val="000000"/>
                </a:solidFill>
              </a:rPr>
              <a:t>read( </a:t>
            </a:r>
            <a:r>
              <a:rPr kumimoji="0" lang="en-US" altLang="zh-CN" sz="1800" dirty="0" smtClean="0">
                <a:solidFill>
                  <a:srgbClr val="000000"/>
                </a:solidFill>
              </a:rPr>
              <a:t>) </a:t>
            </a:r>
            <a:r>
              <a:rPr kumimoji="0" lang="en-US" altLang="zh-CN" sz="1800" b="1" dirty="0" smtClean="0">
                <a:solidFill>
                  <a:srgbClr val="0000DA"/>
                </a:solidFill>
              </a:rPr>
              <a:t>/</a:t>
            </a:r>
            <a:r>
              <a:rPr kumimoji="0" lang="en-US" altLang="zh-CN" sz="1800" dirty="0" smtClean="0">
                <a:solidFill>
                  <a:srgbClr val="0000DA"/>
                </a:solidFill>
              </a:rPr>
              <a:t>* </a:t>
            </a:r>
            <a:r>
              <a:rPr kumimoji="0" lang="en-US" altLang="zh-CN" sz="1800" b="1" dirty="0">
                <a:solidFill>
                  <a:srgbClr val="0000DA"/>
                </a:solidFill>
              </a:rPr>
              <a:t>Post: </a:t>
            </a:r>
            <a:r>
              <a:rPr kumimoji="0" lang="en-US" altLang="zh-CN" sz="1800" dirty="0">
                <a:solidFill>
                  <a:srgbClr val="0000DA"/>
                </a:solidFill>
              </a:rPr>
              <a:t>The Polynomial is read from </a:t>
            </a:r>
            <a:r>
              <a:rPr kumimoji="0" lang="en-US" altLang="zh-CN" sz="1800" dirty="0" err="1">
                <a:solidFill>
                  <a:srgbClr val="0000DA"/>
                </a:solidFill>
              </a:rPr>
              <a:t>cin</a:t>
            </a:r>
            <a:r>
              <a:rPr kumimoji="0" lang="en-US" altLang="zh-CN" sz="1800" dirty="0">
                <a:solidFill>
                  <a:srgbClr val="0000DA"/>
                </a:solidFill>
              </a:rPr>
              <a:t>. *</a:t>
            </a:r>
            <a:r>
              <a:rPr kumimoji="0" lang="en-US" altLang="zh-CN" sz="1800" b="1" dirty="0">
                <a:solidFill>
                  <a:srgbClr val="0000DA"/>
                </a:solidFill>
              </a:rPr>
              <a:t>/</a:t>
            </a:r>
          </a:p>
          <a:p>
            <a:pPr lvl="1" eaLnBrk="1" hangingPunct="1"/>
            <a:r>
              <a:rPr kumimoji="0" lang="en-US" altLang="zh-CN" sz="1800" dirty="0">
                <a:solidFill>
                  <a:srgbClr val="000000"/>
                </a:solidFill>
              </a:rPr>
              <a:t>{</a:t>
            </a:r>
          </a:p>
          <a:p>
            <a:pPr lvl="1" eaLnBrk="1" hangingPunct="1"/>
            <a:r>
              <a:rPr kumimoji="0" lang="en-US" altLang="zh-CN" sz="1800" dirty="0">
                <a:solidFill>
                  <a:srgbClr val="FF0000"/>
                </a:solidFill>
              </a:rPr>
              <a:t>clear( )</a:t>
            </a:r>
            <a:r>
              <a:rPr kumimoji="0" lang="en-US" altLang="zh-CN" sz="1800" b="1" dirty="0">
                <a:solidFill>
                  <a:srgbClr val="FF0000"/>
                </a:solidFill>
              </a:rPr>
              <a:t>;</a:t>
            </a:r>
          </a:p>
          <a:p>
            <a:pPr lvl="1" eaLnBrk="1" hangingPunct="1"/>
            <a:r>
              <a:rPr kumimoji="0" lang="en-US" altLang="zh-CN" sz="1800" b="1" dirty="0">
                <a:solidFill>
                  <a:srgbClr val="000000"/>
                </a:solidFill>
              </a:rPr>
              <a:t>double </a:t>
            </a:r>
            <a:r>
              <a:rPr kumimoji="0" lang="en-US" altLang="zh-CN" sz="1800" dirty="0">
                <a:solidFill>
                  <a:srgbClr val="000000"/>
                </a:solidFill>
              </a:rPr>
              <a:t>coefficient</a:t>
            </a:r>
            <a:r>
              <a:rPr kumimoji="0" lang="en-US" altLang="zh-CN" sz="1800" b="1" dirty="0">
                <a:solidFill>
                  <a:srgbClr val="000000"/>
                </a:solidFill>
              </a:rPr>
              <a:t>;</a:t>
            </a:r>
          </a:p>
          <a:p>
            <a:pPr lvl="1" eaLnBrk="1" hangingPunct="1"/>
            <a:r>
              <a:rPr kumimoji="0" lang="en-US" altLang="zh-CN" sz="1800" b="1" dirty="0" err="1">
                <a:solidFill>
                  <a:srgbClr val="000000"/>
                </a:solidFill>
              </a:rPr>
              <a:t>int</a:t>
            </a:r>
            <a:r>
              <a:rPr kumimoji="0" lang="en-US" altLang="zh-CN" sz="1800" b="1" dirty="0">
                <a:solidFill>
                  <a:srgbClr val="FF0000"/>
                </a:solidFill>
              </a:rPr>
              <a:t> </a:t>
            </a:r>
            <a:r>
              <a:rPr kumimoji="0" lang="en-US" altLang="zh-CN" sz="1800" dirty="0" err="1">
                <a:solidFill>
                  <a:srgbClr val="FF0000"/>
                </a:solidFill>
              </a:rPr>
              <a:t>last_exponent</a:t>
            </a:r>
            <a:r>
              <a:rPr kumimoji="0" lang="en-US" altLang="zh-CN" sz="1800" b="1" dirty="0">
                <a:solidFill>
                  <a:srgbClr val="000000"/>
                </a:solidFill>
              </a:rPr>
              <a:t>, </a:t>
            </a:r>
            <a:r>
              <a:rPr kumimoji="0" lang="en-US" altLang="zh-CN" sz="1800" dirty="0">
                <a:solidFill>
                  <a:srgbClr val="000000"/>
                </a:solidFill>
              </a:rPr>
              <a:t>exponent</a:t>
            </a:r>
            <a:r>
              <a:rPr kumimoji="0" lang="en-US" altLang="zh-CN" sz="1800" b="1" dirty="0">
                <a:solidFill>
                  <a:srgbClr val="000000"/>
                </a:solidFill>
              </a:rPr>
              <a:t>;</a:t>
            </a:r>
          </a:p>
          <a:p>
            <a:pPr lvl="1" eaLnBrk="1" hangingPunct="1"/>
            <a:r>
              <a:rPr kumimoji="0" lang="en-US" altLang="zh-CN" sz="1800" b="1" dirty="0" err="1">
                <a:solidFill>
                  <a:srgbClr val="000000"/>
                </a:solidFill>
              </a:rPr>
              <a:t>bool</a:t>
            </a:r>
            <a:r>
              <a:rPr kumimoji="0" lang="en-US" altLang="zh-CN" sz="1800" b="1" dirty="0">
                <a:solidFill>
                  <a:srgbClr val="000000"/>
                </a:solidFill>
              </a:rPr>
              <a:t> </a:t>
            </a:r>
            <a:r>
              <a:rPr kumimoji="0" lang="en-US" altLang="zh-CN" sz="1800" dirty="0" err="1">
                <a:solidFill>
                  <a:srgbClr val="000000"/>
                </a:solidFill>
              </a:rPr>
              <a:t>first_term</a:t>
            </a:r>
            <a:r>
              <a:rPr kumimoji="0" lang="en-US" altLang="zh-CN" sz="1800" dirty="0">
                <a:solidFill>
                  <a:srgbClr val="000000"/>
                </a:solidFill>
              </a:rPr>
              <a:t> = </a:t>
            </a:r>
            <a:r>
              <a:rPr kumimoji="0" lang="en-US" altLang="zh-CN" sz="1800" b="1" dirty="0">
                <a:solidFill>
                  <a:srgbClr val="000000"/>
                </a:solidFill>
              </a:rPr>
              <a:t>true;</a:t>
            </a:r>
          </a:p>
          <a:p>
            <a:pPr lvl="1" eaLnBrk="1" hangingPunct="1"/>
            <a:r>
              <a:rPr kumimoji="0" lang="en-US" altLang="zh-CN" sz="1800" dirty="0" err="1">
                <a:solidFill>
                  <a:srgbClr val="000000"/>
                </a:solidFill>
              </a:rPr>
              <a:t>cout</a:t>
            </a:r>
            <a:r>
              <a:rPr kumimoji="0" lang="en-US" altLang="zh-CN" sz="1800" dirty="0">
                <a:solidFill>
                  <a:srgbClr val="000000"/>
                </a:solidFill>
              </a:rPr>
              <a:t> &lt;&lt; "Enter the coefficients and exponents for the polynomial, "</a:t>
            </a:r>
          </a:p>
          <a:p>
            <a:pPr lvl="1" eaLnBrk="1" hangingPunct="1"/>
            <a:r>
              <a:rPr kumimoji="0" lang="en-US" altLang="zh-CN" sz="1800" dirty="0">
                <a:solidFill>
                  <a:srgbClr val="000000"/>
                </a:solidFill>
              </a:rPr>
              <a:t>&lt;&lt; "one pair per line. Exponents must be in descending order." &lt;&lt; </a:t>
            </a:r>
            <a:r>
              <a:rPr kumimoji="0" lang="en-US" altLang="zh-CN" sz="1800" dirty="0" err="1">
                <a:solidFill>
                  <a:srgbClr val="000000"/>
                </a:solidFill>
              </a:rPr>
              <a:t>endl</a:t>
            </a:r>
            <a:endParaRPr kumimoji="0" lang="en-US" altLang="zh-CN" sz="1800" dirty="0">
              <a:solidFill>
                <a:srgbClr val="000000"/>
              </a:solidFill>
            </a:endParaRPr>
          </a:p>
          <a:p>
            <a:pPr lvl="1" eaLnBrk="1" hangingPunct="1"/>
            <a:r>
              <a:rPr kumimoji="0" lang="en-US" altLang="zh-CN" sz="1800" dirty="0">
                <a:solidFill>
                  <a:srgbClr val="000000"/>
                </a:solidFill>
              </a:rPr>
              <a:t>&lt;&lt; "Enter a coefficient of 0 or an exponent of 0 to terminate." &lt;&lt; </a:t>
            </a:r>
            <a:r>
              <a:rPr kumimoji="0" lang="en-US" altLang="zh-CN" sz="1800" dirty="0" err="1">
                <a:solidFill>
                  <a:srgbClr val="000000"/>
                </a:solidFill>
              </a:rPr>
              <a:t>endl</a:t>
            </a:r>
            <a:r>
              <a:rPr kumimoji="0" lang="en-US" altLang="zh-CN" sz="1800" b="1" dirty="0">
                <a:solidFill>
                  <a:srgbClr val="000000"/>
                </a:solidFill>
              </a:rPr>
              <a:t>;</a:t>
            </a:r>
          </a:p>
          <a:p>
            <a:pPr lvl="1" eaLnBrk="1" hangingPunct="1"/>
            <a:r>
              <a:rPr kumimoji="0" lang="en-US" altLang="zh-CN" sz="1800" b="1" dirty="0">
                <a:solidFill>
                  <a:srgbClr val="000000"/>
                </a:solidFill>
              </a:rPr>
              <a:t>do </a:t>
            </a:r>
            <a:r>
              <a:rPr kumimoji="0" lang="en-US" altLang="zh-CN" sz="1800" dirty="0">
                <a:solidFill>
                  <a:srgbClr val="000000"/>
                </a:solidFill>
              </a:rPr>
              <a:t>{</a:t>
            </a:r>
          </a:p>
          <a:p>
            <a:pPr lvl="2" eaLnBrk="1" hangingPunct="1"/>
            <a:r>
              <a:rPr kumimoji="0" lang="en-US" altLang="zh-CN" sz="1800" dirty="0" err="1">
                <a:solidFill>
                  <a:srgbClr val="000000"/>
                </a:solidFill>
              </a:rPr>
              <a:t>cout</a:t>
            </a:r>
            <a:r>
              <a:rPr kumimoji="0" lang="en-US" altLang="zh-CN" sz="1800" dirty="0">
                <a:solidFill>
                  <a:srgbClr val="000000"/>
                </a:solidFill>
              </a:rPr>
              <a:t> &lt;&lt; "coefficient? " &lt;&lt; flush</a:t>
            </a:r>
            <a:r>
              <a:rPr kumimoji="0" lang="en-US" altLang="zh-CN" sz="1800" b="1" dirty="0">
                <a:solidFill>
                  <a:srgbClr val="000000"/>
                </a:solidFill>
              </a:rPr>
              <a:t>;</a:t>
            </a:r>
          </a:p>
          <a:p>
            <a:pPr lvl="2" eaLnBrk="1" hangingPunct="1"/>
            <a:r>
              <a:rPr kumimoji="0" lang="en-US" altLang="zh-CN" sz="1800" dirty="0" err="1">
                <a:solidFill>
                  <a:srgbClr val="000000"/>
                </a:solidFill>
              </a:rPr>
              <a:t>cin</a:t>
            </a:r>
            <a:r>
              <a:rPr kumimoji="0" lang="en-US" altLang="zh-CN" sz="1800" dirty="0">
                <a:solidFill>
                  <a:srgbClr val="000000"/>
                </a:solidFill>
              </a:rPr>
              <a:t> &gt;&gt; coefficient</a:t>
            </a:r>
            <a:r>
              <a:rPr kumimoji="0" lang="en-US" altLang="zh-CN" sz="1800" b="1" dirty="0">
                <a:solidFill>
                  <a:srgbClr val="000000"/>
                </a:solidFill>
              </a:rPr>
              <a:t>;</a:t>
            </a:r>
          </a:p>
          <a:p>
            <a:pPr lvl="2" eaLnBrk="1" hangingPunct="1"/>
            <a:r>
              <a:rPr kumimoji="0" lang="en-US" altLang="zh-CN" sz="1800" b="1" dirty="0">
                <a:solidFill>
                  <a:srgbClr val="000000"/>
                </a:solidFill>
              </a:rPr>
              <a:t>if </a:t>
            </a:r>
            <a:r>
              <a:rPr kumimoji="0" lang="en-US" altLang="zh-CN" sz="1800" dirty="0">
                <a:solidFill>
                  <a:srgbClr val="000000"/>
                </a:solidFill>
              </a:rPr>
              <a:t>(coefficient != 0</a:t>
            </a:r>
            <a:r>
              <a:rPr kumimoji="0" lang="en-US" altLang="zh-CN" sz="1800" b="1" dirty="0">
                <a:solidFill>
                  <a:srgbClr val="000000"/>
                </a:solidFill>
              </a:rPr>
              <a:t>.</a:t>
            </a:r>
            <a:r>
              <a:rPr kumimoji="0" lang="en-US" altLang="zh-CN" sz="1800" dirty="0">
                <a:solidFill>
                  <a:srgbClr val="000000"/>
                </a:solidFill>
              </a:rPr>
              <a:t>0) {</a:t>
            </a:r>
          </a:p>
          <a:p>
            <a:pPr lvl="2" eaLnBrk="1" hangingPunct="1"/>
            <a:r>
              <a:rPr kumimoji="0" lang="en-US" altLang="zh-CN" sz="1800" dirty="0">
                <a:solidFill>
                  <a:srgbClr val="000000"/>
                </a:solidFill>
              </a:rPr>
              <a:t>	</a:t>
            </a:r>
            <a:r>
              <a:rPr kumimoji="0" lang="en-US" altLang="zh-CN" sz="1800" dirty="0" err="1">
                <a:solidFill>
                  <a:srgbClr val="000000"/>
                </a:solidFill>
              </a:rPr>
              <a:t>cout</a:t>
            </a:r>
            <a:r>
              <a:rPr kumimoji="0" lang="en-US" altLang="zh-CN" sz="1800" dirty="0">
                <a:solidFill>
                  <a:srgbClr val="000000"/>
                </a:solidFill>
              </a:rPr>
              <a:t> &lt;&lt; "exponent? " &lt;&lt; flush</a:t>
            </a:r>
            <a:r>
              <a:rPr kumimoji="0" lang="en-US" altLang="zh-CN" sz="1800" b="1" dirty="0">
                <a:solidFill>
                  <a:srgbClr val="000000"/>
                </a:solidFill>
              </a:rPr>
              <a:t>;</a:t>
            </a:r>
          </a:p>
          <a:p>
            <a:pPr lvl="2" eaLnBrk="1" hangingPunct="1"/>
            <a:r>
              <a:rPr kumimoji="0" lang="en-US" altLang="zh-CN" sz="1800" dirty="0">
                <a:solidFill>
                  <a:srgbClr val="000000"/>
                </a:solidFill>
              </a:rPr>
              <a:t>	</a:t>
            </a:r>
            <a:r>
              <a:rPr kumimoji="0" lang="en-US" altLang="zh-CN" sz="1800" dirty="0" err="1">
                <a:solidFill>
                  <a:srgbClr val="000000"/>
                </a:solidFill>
              </a:rPr>
              <a:t>cin</a:t>
            </a:r>
            <a:r>
              <a:rPr kumimoji="0" lang="en-US" altLang="zh-CN" sz="1800" dirty="0">
                <a:solidFill>
                  <a:srgbClr val="000000"/>
                </a:solidFill>
              </a:rPr>
              <a:t> &gt;&gt; exponent</a:t>
            </a:r>
            <a:r>
              <a:rPr kumimoji="0" lang="en-US" altLang="zh-CN" sz="1800" b="1" dirty="0">
                <a:solidFill>
                  <a:srgbClr val="000000"/>
                </a:solidFill>
              </a:rPr>
              <a:t>;</a:t>
            </a:r>
          </a:p>
        </p:txBody>
      </p:sp>
      <p:sp>
        <p:nvSpPr>
          <p:cNvPr id="6"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输入</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381677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45411" name="Rectangle 5"/>
          <p:cNvSpPr>
            <a:spLocks noChangeArrowheads="1"/>
          </p:cNvSpPr>
          <p:nvPr/>
        </p:nvSpPr>
        <p:spPr bwMode="auto">
          <a:xfrm>
            <a:off x="539552" y="1700808"/>
            <a:ext cx="7416824" cy="4635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180975">
              <a:tabLst>
                <a:tab pos="180975" algn="l"/>
              </a:tabLst>
              <a:defRPr kumimoji="1" sz="2400">
                <a:solidFill>
                  <a:schemeClr val="tx1"/>
                </a:solidFill>
                <a:latin typeface="Arial" panose="020B0604020202020204" pitchFamily="34" charset="0"/>
                <a:ea typeface="宋体" panose="02010600030101010101" pitchFamily="2" charset="-122"/>
              </a:defRPr>
            </a:lvl1pPr>
            <a:lvl2pPr marL="360363">
              <a:tabLst>
                <a:tab pos="180975" algn="l"/>
              </a:tabLst>
              <a:defRPr kumimoji="1" sz="2400">
                <a:solidFill>
                  <a:schemeClr val="tx1"/>
                </a:solidFill>
                <a:latin typeface="Arial" panose="020B0604020202020204" pitchFamily="34" charset="0"/>
                <a:ea typeface="宋体" panose="02010600030101010101" pitchFamily="2" charset="-122"/>
              </a:defRPr>
            </a:lvl2pPr>
            <a:lvl3pPr marL="806450" indent="-266700">
              <a:tabLst>
                <a:tab pos="180975" algn="l"/>
              </a:tabLst>
              <a:defRPr kumimoji="1" sz="2400">
                <a:solidFill>
                  <a:schemeClr val="tx1"/>
                </a:solidFill>
                <a:latin typeface="Arial" panose="020B0604020202020204" pitchFamily="34" charset="0"/>
                <a:ea typeface="宋体" panose="02010600030101010101" pitchFamily="2" charset="-122"/>
              </a:defRPr>
            </a:lvl3pPr>
            <a:lvl4pPr marL="1600200" indent="-228600">
              <a:tabLst>
                <a:tab pos="180975" algn="l"/>
              </a:tabLst>
              <a:defRPr kumimoji="1" sz="2400">
                <a:solidFill>
                  <a:schemeClr val="tx1"/>
                </a:solidFill>
                <a:latin typeface="Arial" panose="020B0604020202020204" pitchFamily="34" charset="0"/>
                <a:ea typeface="宋体" panose="02010600030101010101" pitchFamily="2" charset="-122"/>
              </a:defRPr>
            </a:lvl4pPr>
            <a:lvl5pPr marL="2057400" indent="-228600">
              <a:tabLst>
                <a:tab pos="180975" algn="l"/>
              </a:tabLst>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80975" algn="l"/>
              </a:tabLs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80975" algn="l"/>
              </a:tabLs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80975" algn="l"/>
              </a:tabLs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80975" algn="l"/>
              </a:tabLst>
              <a:defRPr kumimoji="1" sz="2400">
                <a:solidFill>
                  <a:schemeClr val="tx1"/>
                </a:solidFill>
                <a:latin typeface="Arial" panose="020B0604020202020204" pitchFamily="34" charset="0"/>
                <a:ea typeface="宋体" panose="02010600030101010101" pitchFamily="2" charset="-122"/>
              </a:defRPr>
            </a:lvl9pPr>
          </a:lstStyle>
          <a:p>
            <a:pPr lvl="2" eaLnBrk="1" hangingPunct="1">
              <a:spcBef>
                <a:spcPct val="20000"/>
              </a:spcBef>
            </a:pPr>
            <a:r>
              <a:rPr kumimoji="0" lang="en-US" altLang="zh-CN" sz="1800" b="1" dirty="0">
                <a:solidFill>
                  <a:srgbClr val="000000"/>
                </a:solidFill>
              </a:rPr>
              <a:t>if </a:t>
            </a:r>
            <a:r>
              <a:rPr kumimoji="0" lang="en-US" altLang="zh-CN" sz="1800" dirty="0">
                <a:solidFill>
                  <a:srgbClr val="000000"/>
                </a:solidFill>
              </a:rPr>
              <a:t>((!</a:t>
            </a:r>
            <a:r>
              <a:rPr kumimoji="0" lang="en-US" altLang="zh-CN" sz="1800" dirty="0" err="1">
                <a:solidFill>
                  <a:srgbClr val="000000"/>
                </a:solidFill>
              </a:rPr>
              <a:t>first_term</a:t>
            </a:r>
            <a:r>
              <a:rPr kumimoji="0" lang="en-US" altLang="zh-CN" sz="1800" dirty="0">
                <a:solidFill>
                  <a:srgbClr val="000000"/>
                </a:solidFill>
              </a:rPr>
              <a:t> &amp;&amp; exponent &gt;= </a:t>
            </a:r>
            <a:r>
              <a:rPr kumimoji="0" lang="en-US" altLang="zh-CN" sz="1800" dirty="0" err="1">
                <a:solidFill>
                  <a:srgbClr val="000000"/>
                </a:solidFill>
              </a:rPr>
              <a:t>last_exponent</a:t>
            </a:r>
            <a:r>
              <a:rPr kumimoji="0" lang="en-US" altLang="zh-CN" sz="1800" dirty="0">
                <a:solidFill>
                  <a:srgbClr val="000000"/>
                </a:solidFill>
              </a:rPr>
              <a:t>) || exponent &lt; 0) {</a:t>
            </a:r>
          </a:p>
          <a:p>
            <a:pPr lvl="2" eaLnBrk="1" hangingPunct="1">
              <a:spcBef>
                <a:spcPct val="20000"/>
              </a:spcBef>
            </a:pPr>
            <a:r>
              <a:rPr kumimoji="0" lang="en-US" altLang="zh-CN" sz="1800" dirty="0">
                <a:solidFill>
                  <a:srgbClr val="000000"/>
                </a:solidFill>
              </a:rPr>
              <a:t>	exponent = 0</a:t>
            </a:r>
            <a:r>
              <a:rPr kumimoji="0" lang="en-US" altLang="zh-CN" sz="1800" b="1" dirty="0">
                <a:solidFill>
                  <a:srgbClr val="000000"/>
                </a:solidFill>
              </a:rPr>
              <a:t>;</a:t>
            </a:r>
          </a:p>
          <a:p>
            <a:pPr lvl="2" eaLnBrk="1" hangingPunct="1">
              <a:spcBef>
                <a:spcPct val="20000"/>
              </a:spcBef>
            </a:pPr>
            <a:r>
              <a:rPr kumimoji="0" lang="en-US" altLang="zh-CN" sz="1800" dirty="0">
                <a:solidFill>
                  <a:srgbClr val="000000"/>
                </a:solidFill>
              </a:rPr>
              <a:t>	</a:t>
            </a:r>
            <a:r>
              <a:rPr kumimoji="0" lang="en-US" altLang="zh-CN" sz="1800" dirty="0" err="1">
                <a:solidFill>
                  <a:srgbClr val="000000"/>
                </a:solidFill>
              </a:rPr>
              <a:t>cout</a:t>
            </a:r>
            <a:r>
              <a:rPr kumimoji="0" lang="en-US" altLang="zh-CN" sz="1800" dirty="0">
                <a:solidFill>
                  <a:srgbClr val="000000"/>
                </a:solidFill>
              </a:rPr>
              <a:t> &lt;&lt; "Bad exponent: Polynomial terminates without its last term."&lt;&lt; </a:t>
            </a:r>
            <a:r>
              <a:rPr kumimoji="0" lang="en-US" altLang="zh-CN" sz="1800" dirty="0" err="1">
                <a:solidFill>
                  <a:srgbClr val="000000"/>
                </a:solidFill>
              </a:rPr>
              <a:t>endl</a:t>
            </a:r>
            <a:r>
              <a:rPr kumimoji="0" lang="en-US" altLang="zh-CN" sz="1800" b="1" dirty="0">
                <a:solidFill>
                  <a:srgbClr val="FF0000"/>
                </a:solidFill>
              </a:rPr>
              <a:t>;//the input is invalid!</a:t>
            </a:r>
          </a:p>
          <a:p>
            <a:pPr lvl="1" eaLnBrk="1" hangingPunct="1">
              <a:spcBef>
                <a:spcPct val="20000"/>
              </a:spcBef>
            </a:pPr>
            <a:r>
              <a:rPr kumimoji="0" lang="en-US" altLang="zh-CN" sz="1800" dirty="0">
                <a:solidFill>
                  <a:srgbClr val="000000"/>
                </a:solidFill>
              </a:rPr>
              <a:t>    }</a:t>
            </a:r>
          </a:p>
          <a:p>
            <a:pPr lvl="1" eaLnBrk="1" hangingPunct="1">
              <a:spcBef>
                <a:spcPct val="20000"/>
              </a:spcBef>
            </a:pPr>
            <a:r>
              <a:rPr kumimoji="0" lang="en-US" altLang="zh-CN" sz="1800" b="1" dirty="0">
                <a:solidFill>
                  <a:srgbClr val="000000"/>
                </a:solidFill>
              </a:rPr>
              <a:t>else </a:t>
            </a:r>
            <a:r>
              <a:rPr kumimoji="0" lang="en-US" altLang="zh-CN" sz="1800" dirty="0">
                <a:solidFill>
                  <a:srgbClr val="000000"/>
                </a:solidFill>
              </a:rPr>
              <a:t>{</a:t>
            </a:r>
          </a:p>
          <a:p>
            <a:pPr lvl="1" eaLnBrk="1" hangingPunct="1">
              <a:spcBef>
                <a:spcPct val="20000"/>
              </a:spcBef>
            </a:pPr>
            <a:r>
              <a:rPr kumimoji="0" lang="en-US" altLang="zh-CN" sz="1800" dirty="0">
                <a:solidFill>
                  <a:srgbClr val="000000"/>
                </a:solidFill>
              </a:rPr>
              <a:t>	Term </a:t>
            </a:r>
            <a:r>
              <a:rPr kumimoji="0" lang="en-US" altLang="zh-CN" sz="1800" dirty="0" err="1">
                <a:solidFill>
                  <a:srgbClr val="000000"/>
                </a:solidFill>
              </a:rPr>
              <a:t>new_term</a:t>
            </a:r>
            <a:r>
              <a:rPr kumimoji="0" lang="en-US" altLang="zh-CN" sz="1800" dirty="0">
                <a:solidFill>
                  <a:srgbClr val="000000"/>
                </a:solidFill>
              </a:rPr>
              <a:t>(exponent</a:t>
            </a:r>
            <a:r>
              <a:rPr kumimoji="0" lang="en-US" altLang="zh-CN" sz="1800" b="1" dirty="0">
                <a:solidFill>
                  <a:srgbClr val="000000"/>
                </a:solidFill>
              </a:rPr>
              <a:t>, </a:t>
            </a:r>
            <a:r>
              <a:rPr kumimoji="0" lang="en-US" altLang="zh-CN" sz="1800" dirty="0">
                <a:solidFill>
                  <a:srgbClr val="000000"/>
                </a:solidFill>
              </a:rPr>
              <a:t>coefficient)</a:t>
            </a:r>
            <a:r>
              <a:rPr kumimoji="0" lang="en-US" altLang="zh-CN" sz="1800" b="1" dirty="0">
                <a:solidFill>
                  <a:srgbClr val="000000"/>
                </a:solidFill>
              </a:rPr>
              <a:t>;</a:t>
            </a:r>
          </a:p>
          <a:p>
            <a:pPr lvl="1" eaLnBrk="1" hangingPunct="1">
              <a:spcBef>
                <a:spcPct val="20000"/>
              </a:spcBef>
            </a:pPr>
            <a:r>
              <a:rPr kumimoji="0" lang="en-US" altLang="zh-CN" sz="1800" dirty="0">
                <a:solidFill>
                  <a:srgbClr val="000000"/>
                </a:solidFill>
              </a:rPr>
              <a:t>	append(</a:t>
            </a:r>
            <a:r>
              <a:rPr kumimoji="0" lang="en-US" altLang="zh-CN" sz="1800" dirty="0" err="1">
                <a:solidFill>
                  <a:srgbClr val="000000"/>
                </a:solidFill>
              </a:rPr>
              <a:t>new_term</a:t>
            </a:r>
            <a:r>
              <a:rPr kumimoji="0" lang="en-US" altLang="zh-CN" sz="1800" dirty="0">
                <a:solidFill>
                  <a:srgbClr val="000000"/>
                </a:solidFill>
              </a:rPr>
              <a:t>)</a:t>
            </a:r>
            <a:r>
              <a:rPr kumimoji="0" lang="en-US" altLang="zh-CN" sz="1800" b="1" dirty="0">
                <a:solidFill>
                  <a:srgbClr val="000000"/>
                </a:solidFill>
              </a:rPr>
              <a:t>;</a:t>
            </a:r>
          </a:p>
          <a:p>
            <a:pPr lvl="1" eaLnBrk="1" hangingPunct="1">
              <a:spcBef>
                <a:spcPct val="20000"/>
              </a:spcBef>
            </a:pPr>
            <a:r>
              <a:rPr kumimoji="0" lang="en-US" altLang="zh-CN" sz="1800" dirty="0">
                <a:solidFill>
                  <a:srgbClr val="000000"/>
                </a:solidFill>
              </a:rPr>
              <a:t>	</a:t>
            </a:r>
            <a:r>
              <a:rPr kumimoji="0" lang="en-US" altLang="zh-CN" sz="1800" dirty="0" err="1">
                <a:solidFill>
                  <a:srgbClr val="000000"/>
                </a:solidFill>
              </a:rPr>
              <a:t>first_term</a:t>
            </a:r>
            <a:r>
              <a:rPr kumimoji="0" lang="en-US" altLang="zh-CN" sz="1800" dirty="0">
                <a:solidFill>
                  <a:srgbClr val="000000"/>
                </a:solidFill>
              </a:rPr>
              <a:t> = </a:t>
            </a:r>
            <a:r>
              <a:rPr kumimoji="0" lang="en-US" altLang="zh-CN" sz="1800" b="1" dirty="0">
                <a:solidFill>
                  <a:srgbClr val="000000"/>
                </a:solidFill>
              </a:rPr>
              <a:t>false;</a:t>
            </a:r>
          </a:p>
          <a:p>
            <a:pPr lvl="1" eaLnBrk="1" hangingPunct="1">
              <a:spcBef>
                <a:spcPct val="20000"/>
              </a:spcBef>
            </a:pPr>
            <a:r>
              <a:rPr kumimoji="0" lang="en-US" altLang="zh-CN" sz="1800" dirty="0">
                <a:solidFill>
                  <a:srgbClr val="000000"/>
                </a:solidFill>
              </a:rPr>
              <a:t>}</a:t>
            </a:r>
          </a:p>
          <a:p>
            <a:pPr lvl="1" eaLnBrk="1" hangingPunct="1">
              <a:spcBef>
                <a:spcPct val="20000"/>
              </a:spcBef>
            </a:pPr>
            <a:r>
              <a:rPr kumimoji="0" lang="en-US" altLang="zh-CN" sz="1800" dirty="0" err="1">
                <a:solidFill>
                  <a:srgbClr val="000000"/>
                </a:solidFill>
              </a:rPr>
              <a:t>last_exponent</a:t>
            </a:r>
            <a:r>
              <a:rPr kumimoji="0" lang="en-US" altLang="zh-CN" sz="1800" dirty="0">
                <a:solidFill>
                  <a:srgbClr val="000000"/>
                </a:solidFill>
              </a:rPr>
              <a:t> = exponent</a:t>
            </a:r>
            <a:r>
              <a:rPr kumimoji="0" lang="en-US" altLang="zh-CN" sz="1800" b="1" dirty="0">
                <a:solidFill>
                  <a:srgbClr val="000000"/>
                </a:solidFill>
              </a:rPr>
              <a:t>;</a:t>
            </a:r>
          </a:p>
          <a:p>
            <a:pPr eaLnBrk="1" hangingPunct="1">
              <a:spcBef>
                <a:spcPct val="20000"/>
              </a:spcBef>
            </a:pPr>
            <a:r>
              <a:rPr kumimoji="0" lang="en-US" altLang="zh-CN" sz="1800" dirty="0">
                <a:solidFill>
                  <a:srgbClr val="000000"/>
                </a:solidFill>
              </a:rPr>
              <a:t>    }</a:t>
            </a:r>
          </a:p>
          <a:p>
            <a:pPr eaLnBrk="1" hangingPunct="1">
              <a:spcBef>
                <a:spcPct val="20000"/>
              </a:spcBef>
            </a:pPr>
            <a:r>
              <a:rPr kumimoji="0" lang="en-US" altLang="zh-CN" sz="1800" dirty="0">
                <a:solidFill>
                  <a:srgbClr val="000000"/>
                </a:solidFill>
              </a:rPr>
              <a:t> } </a:t>
            </a:r>
            <a:r>
              <a:rPr kumimoji="0" lang="en-US" altLang="zh-CN" sz="1800" b="1" dirty="0">
                <a:solidFill>
                  <a:srgbClr val="000000"/>
                </a:solidFill>
              </a:rPr>
              <a:t>while </a:t>
            </a:r>
            <a:r>
              <a:rPr kumimoji="0" lang="en-US" altLang="zh-CN" sz="1800" dirty="0">
                <a:solidFill>
                  <a:srgbClr val="000000"/>
                </a:solidFill>
              </a:rPr>
              <a:t>(coefficient != 0</a:t>
            </a:r>
            <a:r>
              <a:rPr kumimoji="0" lang="en-US" altLang="zh-CN" sz="1800" b="1" dirty="0">
                <a:solidFill>
                  <a:srgbClr val="000000"/>
                </a:solidFill>
              </a:rPr>
              <a:t>.</a:t>
            </a:r>
            <a:r>
              <a:rPr kumimoji="0" lang="en-US" altLang="zh-CN" sz="1800" dirty="0">
                <a:solidFill>
                  <a:srgbClr val="000000"/>
                </a:solidFill>
              </a:rPr>
              <a:t>0 &amp;&amp; exponent != 0)</a:t>
            </a:r>
            <a:r>
              <a:rPr kumimoji="0" lang="en-US" altLang="zh-CN" sz="1800" b="1" dirty="0">
                <a:solidFill>
                  <a:srgbClr val="000000"/>
                </a:solidFill>
              </a:rPr>
              <a:t>;</a:t>
            </a:r>
          </a:p>
          <a:p>
            <a:pPr eaLnBrk="1" hangingPunct="1">
              <a:spcBef>
                <a:spcPct val="20000"/>
              </a:spcBef>
            </a:pPr>
            <a:r>
              <a:rPr kumimoji="0" lang="en-US" altLang="zh-CN" sz="1800" dirty="0">
                <a:solidFill>
                  <a:srgbClr val="000000"/>
                </a:solidFill>
              </a:rPr>
              <a:t>}</a:t>
            </a:r>
          </a:p>
        </p:txBody>
      </p:sp>
      <p:sp>
        <p:nvSpPr>
          <p:cNvPr id="6"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输入</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95160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47459" name="Text Box 8"/>
          <p:cNvSpPr txBox="1">
            <a:spLocks noChangeArrowheads="1"/>
          </p:cNvSpPr>
          <p:nvPr/>
        </p:nvSpPr>
        <p:spPr bwMode="auto">
          <a:xfrm>
            <a:off x="395288" y="1512545"/>
            <a:ext cx="25571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A</a:t>
            </a:r>
            <a:r>
              <a:rPr lang="en-US" altLang="zh-CN" sz="1800" b="1" baseline="-25000" dirty="0">
                <a:solidFill>
                  <a:srgbClr val="3333CC"/>
                </a:solidFill>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(x) = 5x</a:t>
            </a:r>
            <a:r>
              <a:rPr lang="en-US" altLang="zh-CN" sz="1800" b="1" baseline="30000" dirty="0">
                <a:solidFill>
                  <a:srgbClr val="3333CC"/>
                </a:solidFill>
                <a:latin typeface="Times New Roman" panose="02020603050405020304" pitchFamily="18" charset="0"/>
                <a:ea typeface="楷体_GB2312" pitchFamily="49" charset="-122"/>
              </a:rPr>
              <a:t>17</a:t>
            </a:r>
            <a:r>
              <a:rPr lang="en-US" altLang="zh-CN" sz="1800" b="1" dirty="0">
                <a:solidFill>
                  <a:srgbClr val="3333CC"/>
                </a:solidFill>
                <a:latin typeface="Times New Roman" panose="02020603050405020304" pitchFamily="18" charset="0"/>
                <a:ea typeface="楷体_GB2312" pitchFamily="49" charset="-122"/>
              </a:rPr>
              <a:t> + 9x</a:t>
            </a:r>
            <a:r>
              <a:rPr lang="en-US" altLang="zh-CN" sz="1800" b="1" baseline="30000" dirty="0">
                <a:solidFill>
                  <a:srgbClr val="3333CC"/>
                </a:solidFill>
                <a:latin typeface="Times New Roman" panose="02020603050405020304" pitchFamily="18" charset="0"/>
                <a:ea typeface="楷体_GB2312" pitchFamily="49" charset="-122"/>
              </a:rPr>
              <a:t>8</a:t>
            </a:r>
            <a:r>
              <a:rPr lang="en-US" altLang="zh-CN" sz="1800" b="1" dirty="0">
                <a:solidFill>
                  <a:srgbClr val="3333CC"/>
                </a:solidFill>
                <a:latin typeface="Times New Roman" panose="02020603050405020304" pitchFamily="18" charset="0"/>
                <a:ea typeface="楷体_GB2312" pitchFamily="49" charset="-122"/>
              </a:rPr>
              <a:t> +3x+7</a:t>
            </a:r>
            <a:endParaRPr lang="en-US" altLang="zh-CN" sz="1800" b="1" baseline="30000" dirty="0">
              <a:solidFill>
                <a:srgbClr val="3333CC"/>
              </a:solidFill>
              <a:latin typeface="Times New Roman" panose="02020603050405020304" pitchFamily="18" charset="0"/>
              <a:ea typeface="楷体_GB2312" pitchFamily="49" charset="-122"/>
            </a:endParaRPr>
          </a:p>
        </p:txBody>
      </p:sp>
      <p:sp>
        <p:nvSpPr>
          <p:cNvPr id="147460" name="Text Box 9"/>
          <p:cNvSpPr txBox="1">
            <a:spLocks noChangeArrowheads="1"/>
          </p:cNvSpPr>
          <p:nvPr/>
        </p:nvSpPr>
        <p:spPr bwMode="auto">
          <a:xfrm>
            <a:off x="456616" y="1844824"/>
            <a:ext cx="23871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B(x) = -9x</a:t>
            </a:r>
            <a:r>
              <a:rPr lang="en-US" altLang="zh-CN" sz="1800" b="1" baseline="30000" dirty="0">
                <a:solidFill>
                  <a:srgbClr val="3333CC"/>
                </a:solidFill>
                <a:latin typeface="Times New Roman" panose="02020603050405020304" pitchFamily="18" charset="0"/>
                <a:ea typeface="楷体_GB2312" pitchFamily="49" charset="-122"/>
              </a:rPr>
              <a:t>8</a:t>
            </a:r>
            <a:r>
              <a:rPr lang="en-US" altLang="zh-CN" sz="1800" b="1" dirty="0">
                <a:solidFill>
                  <a:srgbClr val="3333CC"/>
                </a:solidFill>
                <a:latin typeface="Times New Roman" panose="02020603050405020304" pitchFamily="18" charset="0"/>
                <a:ea typeface="楷体_GB2312" pitchFamily="49" charset="-122"/>
              </a:rPr>
              <a:t> + 22x</a:t>
            </a:r>
            <a:r>
              <a:rPr lang="en-US" altLang="zh-CN" sz="1800" b="1" baseline="30000" dirty="0">
                <a:solidFill>
                  <a:srgbClr val="3333CC"/>
                </a:solidFill>
                <a:latin typeface="Times New Roman" panose="02020603050405020304" pitchFamily="18" charset="0"/>
                <a:ea typeface="楷体_GB2312" pitchFamily="49" charset="-122"/>
              </a:rPr>
              <a:t>7</a:t>
            </a:r>
            <a:r>
              <a:rPr lang="en-US" altLang="zh-CN" sz="1800" b="1" dirty="0">
                <a:solidFill>
                  <a:srgbClr val="3333CC"/>
                </a:solidFill>
                <a:latin typeface="Times New Roman" panose="02020603050405020304" pitchFamily="18" charset="0"/>
                <a:ea typeface="楷体_GB2312" pitchFamily="49" charset="-122"/>
              </a:rPr>
              <a:t> +8x</a:t>
            </a:r>
            <a:endParaRPr lang="en-US" altLang="zh-CN" sz="1800" b="1" baseline="30000" dirty="0">
              <a:solidFill>
                <a:srgbClr val="3333CC"/>
              </a:solidFill>
              <a:latin typeface="Times New Roman" panose="02020603050405020304" pitchFamily="18" charset="0"/>
              <a:ea typeface="楷体_GB2312" pitchFamily="49" charset="-122"/>
            </a:endParaRPr>
          </a:p>
        </p:txBody>
      </p:sp>
      <p:sp>
        <p:nvSpPr>
          <p:cNvPr id="147461" name="Text Box 10"/>
          <p:cNvSpPr txBox="1">
            <a:spLocks noChangeArrowheads="1"/>
          </p:cNvSpPr>
          <p:nvPr/>
        </p:nvSpPr>
        <p:spPr bwMode="auto">
          <a:xfrm>
            <a:off x="426801" y="2238388"/>
            <a:ext cx="425956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dirty="0">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C</a:t>
            </a:r>
            <a:r>
              <a:rPr lang="en-US" altLang="zh-CN" sz="1800" b="1" baseline="-25000" dirty="0">
                <a:solidFill>
                  <a:srgbClr val="3333CC"/>
                </a:solidFill>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(x) = A(x)+B(x</a:t>
            </a:r>
            <a:r>
              <a:rPr lang="en-US" altLang="zh-CN" sz="1800" b="1" dirty="0" smtClean="0">
                <a:solidFill>
                  <a:srgbClr val="3333CC"/>
                </a:solidFill>
                <a:latin typeface="Times New Roman" panose="02020603050405020304" pitchFamily="18" charset="0"/>
                <a:ea typeface="楷体_GB2312" pitchFamily="49" charset="-122"/>
              </a:rPr>
              <a:t>) </a:t>
            </a:r>
            <a:r>
              <a:rPr lang="en-US" altLang="zh-CN" sz="1800" b="1" dirty="0">
                <a:solidFill>
                  <a:srgbClr val="3333CC"/>
                </a:solidFill>
                <a:latin typeface="Times New Roman" panose="02020603050405020304" pitchFamily="18" charset="0"/>
                <a:ea typeface="楷体_GB2312" pitchFamily="49" charset="-122"/>
              </a:rPr>
              <a:t>=  5x</a:t>
            </a:r>
            <a:r>
              <a:rPr lang="en-US" altLang="zh-CN" sz="1800" b="1" baseline="30000" dirty="0">
                <a:solidFill>
                  <a:srgbClr val="3333CC"/>
                </a:solidFill>
                <a:latin typeface="Times New Roman" panose="02020603050405020304" pitchFamily="18" charset="0"/>
                <a:ea typeface="楷体_GB2312" pitchFamily="49" charset="-122"/>
              </a:rPr>
              <a:t>17</a:t>
            </a:r>
            <a:r>
              <a:rPr lang="en-US" altLang="zh-CN" sz="1800" b="1" dirty="0">
                <a:solidFill>
                  <a:srgbClr val="3333CC"/>
                </a:solidFill>
                <a:latin typeface="Times New Roman" panose="02020603050405020304" pitchFamily="18" charset="0"/>
                <a:ea typeface="楷体_GB2312" pitchFamily="49" charset="-122"/>
              </a:rPr>
              <a:t> + 22x</a:t>
            </a:r>
            <a:r>
              <a:rPr lang="en-US" altLang="zh-CN" sz="1800" b="1" baseline="30000" dirty="0">
                <a:solidFill>
                  <a:srgbClr val="3333CC"/>
                </a:solidFill>
                <a:latin typeface="Times New Roman" panose="02020603050405020304" pitchFamily="18" charset="0"/>
                <a:ea typeface="楷体_GB2312" pitchFamily="49" charset="-122"/>
              </a:rPr>
              <a:t>7</a:t>
            </a:r>
            <a:r>
              <a:rPr lang="en-US" altLang="zh-CN" sz="1800" b="1" dirty="0">
                <a:solidFill>
                  <a:srgbClr val="3333CC"/>
                </a:solidFill>
                <a:latin typeface="Times New Roman" panose="02020603050405020304" pitchFamily="18" charset="0"/>
                <a:ea typeface="楷体_GB2312" pitchFamily="49" charset="-122"/>
              </a:rPr>
              <a:t> +11x</a:t>
            </a:r>
            <a:r>
              <a:rPr lang="en-US" altLang="zh-CN" sz="1800" b="1" baseline="30000" dirty="0">
                <a:solidFill>
                  <a:srgbClr val="3333CC"/>
                </a:solidFill>
                <a:latin typeface="Times New Roman" panose="02020603050405020304" pitchFamily="18" charset="0"/>
                <a:ea typeface="楷体_GB2312" pitchFamily="49" charset="-122"/>
              </a:rPr>
              <a:t> </a:t>
            </a:r>
            <a:r>
              <a:rPr lang="en-US" altLang="zh-CN" sz="1800" b="1" dirty="0">
                <a:solidFill>
                  <a:srgbClr val="3333CC"/>
                </a:solidFill>
              </a:rPr>
              <a:t>+</a:t>
            </a:r>
            <a:r>
              <a:rPr lang="en-US" altLang="zh-CN" sz="1800" b="1" dirty="0">
                <a:solidFill>
                  <a:srgbClr val="3333CC"/>
                </a:solidFill>
                <a:latin typeface="Times New Roman" panose="02020603050405020304" pitchFamily="18" charset="0"/>
                <a:ea typeface="楷体_GB2312" pitchFamily="49" charset="-122"/>
              </a:rPr>
              <a:t>7</a:t>
            </a:r>
            <a:endParaRPr lang="en-US" altLang="zh-CN" sz="1800" b="1" baseline="30000" dirty="0">
              <a:solidFill>
                <a:srgbClr val="3333CC"/>
              </a:solidFill>
              <a:latin typeface="Times New Roman" panose="02020603050405020304" pitchFamily="18" charset="0"/>
              <a:ea typeface="楷体_GB2312" pitchFamily="49" charset="-122"/>
            </a:endParaRPr>
          </a:p>
        </p:txBody>
      </p:sp>
      <p:graphicFrame>
        <p:nvGraphicFramePr>
          <p:cNvPr id="147462" name="Object 0"/>
          <p:cNvGraphicFramePr>
            <a:graphicFrameLocks noGrp="1" noChangeAspect="1"/>
          </p:cNvGraphicFramePr>
          <p:nvPr>
            <p:ph idx="1"/>
            <p:extLst/>
          </p:nvPr>
        </p:nvGraphicFramePr>
        <p:xfrm>
          <a:off x="683568" y="3015267"/>
          <a:ext cx="8229600" cy="2088033"/>
        </p:xfrm>
        <a:graphic>
          <a:graphicData uri="http://schemas.openxmlformats.org/presentationml/2006/ole">
            <mc:AlternateContent xmlns:mc="http://schemas.openxmlformats.org/markup-compatibility/2006">
              <mc:Choice xmlns:v="urn:schemas-microsoft-com:vml" Requires="v">
                <p:oleObj spid="_x0000_s2050" name="位图图像" r:id="rId4" imgW="8678486" imgH="2809524" progId="Paint.Picture">
                  <p:embed/>
                </p:oleObj>
              </mc:Choice>
              <mc:Fallback>
                <p:oleObj name="位图图像" r:id="rId4" imgW="8678486" imgH="2809524" progId="Paint.Picture">
                  <p:embed/>
                  <p:pic>
                    <p:nvPicPr>
                      <p:cNvPr id="14746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015267"/>
                        <a:ext cx="8229600" cy="2088033"/>
                      </a:xfrm>
                      <a:prstGeom prst="rect">
                        <a:avLst/>
                      </a:prstGeom>
                      <a:noFill/>
                      <a:ln>
                        <a:noFill/>
                      </a:ln>
                      <a:effectLst/>
                    </p:spPr>
                  </p:pic>
                </p:oleObj>
              </mc:Fallback>
            </mc:AlternateContent>
          </a:graphicData>
        </a:graphic>
      </p:graphicFrame>
      <p:sp>
        <p:nvSpPr>
          <p:cNvPr id="147463" name="Rectangle 14"/>
          <p:cNvSpPr>
            <a:spLocks noChangeArrowheads="1"/>
          </p:cNvSpPr>
          <p:nvPr/>
        </p:nvSpPr>
        <p:spPr bwMode="auto">
          <a:xfrm>
            <a:off x="539552" y="3173045"/>
            <a:ext cx="4048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3333CC"/>
                </a:solidFill>
              </a:rPr>
              <a:t>A</a:t>
            </a:r>
          </a:p>
        </p:txBody>
      </p:sp>
      <p:sp>
        <p:nvSpPr>
          <p:cNvPr id="147464" name="Rectangle 15"/>
          <p:cNvSpPr>
            <a:spLocks noChangeArrowheads="1"/>
          </p:cNvSpPr>
          <p:nvPr/>
        </p:nvSpPr>
        <p:spPr bwMode="auto">
          <a:xfrm>
            <a:off x="539552" y="4437112"/>
            <a:ext cx="4048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3333CC"/>
                </a:solidFill>
              </a:rPr>
              <a:t>B</a:t>
            </a:r>
          </a:p>
        </p:txBody>
      </p:sp>
      <p:sp>
        <p:nvSpPr>
          <p:cNvPr id="11"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加法</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279564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4"/>
          <p:cNvSpPr>
            <a:spLocks noChangeArrowheads="1"/>
          </p:cNvSpPr>
          <p:nvPr/>
        </p:nvSpPr>
        <p:spPr bwMode="auto">
          <a:xfrm>
            <a:off x="1115616" y="1628800"/>
            <a:ext cx="74676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30000"/>
              </a:spcBef>
            </a:pPr>
            <a:r>
              <a:rPr kumimoji="0" lang="en-US" altLang="zh-CN" sz="2000" b="1" dirty="0">
                <a:solidFill>
                  <a:srgbClr val="000000"/>
                </a:solidFill>
              </a:rPr>
              <a:t>void </a:t>
            </a:r>
            <a:r>
              <a:rPr kumimoji="0" lang="en-US" altLang="zh-CN" sz="2000" dirty="0">
                <a:solidFill>
                  <a:srgbClr val="000000"/>
                </a:solidFill>
              </a:rPr>
              <a:t>Polynomial </a:t>
            </a:r>
            <a:r>
              <a:rPr kumimoji="0" lang="en-US" altLang="zh-CN" sz="2000" b="1" dirty="0">
                <a:solidFill>
                  <a:srgbClr val="000000"/>
                </a:solidFill>
              </a:rPr>
              <a:t>:: </a:t>
            </a:r>
            <a:r>
              <a:rPr kumimoji="0" lang="en-US" altLang="zh-CN" sz="2000" dirty="0" err="1">
                <a:solidFill>
                  <a:srgbClr val="000000"/>
                </a:solidFill>
              </a:rPr>
              <a:t>equals_sum</a:t>
            </a:r>
            <a:r>
              <a:rPr kumimoji="0" lang="en-US" altLang="zh-CN" sz="2000" dirty="0">
                <a:solidFill>
                  <a:srgbClr val="000000"/>
                </a:solidFill>
              </a:rPr>
              <a:t>(Polynomial p</a:t>
            </a:r>
            <a:r>
              <a:rPr kumimoji="0" lang="en-US" altLang="zh-CN" sz="2000" b="1" dirty="0">
                <a:solidFill>
                  <a:srgbClr val="000000"/>
                </a:solidFill>
              </a:rPr>
              <a:t>, </a:t>
            </a:r>
            <a:r>
              <a:rPr kumimoji="0" lang="en-US" altLang="zh-CN" sz="2000" dirty="0">
                <a:solidFill>
                  <a:srgbClr val="000000"/>
                </a:solidFill>
              </a:rPr>
              <a:t>Polynomial q)</a:t>
            </a:r>
          </a:p>
          <a:p>
            <a:pPr eaLnBrk="1" hangingPunct="1">
              <a:spcBef>
                <a:spcPct val="30000"/>
              </a:spcBef>
            </a:pPr>
            <a:r>
              <a:rPr kumimoji="0" lang="en-US" altLang="zh-CN" sz="2000" b="1" dirty="0">
                <a:solidFill>
                  <a:srgbClr val="0000DA"/>
                </a:solidFill>
              </a:rPr>
              <a:t>/</a:t>
            </a:r>
            <a:r>
              <a:rPr kumimoji="0" lang="en-US" altLang="zh-CN" sz="2000" dirty="0">
                <a:solidFill>
                  <a:srgbClr val="0000DA"/>
                </a:solidFill>
              </a:rPr>
              <a:t>* </a:t>
            </a:r>
            <a:r>
              <a:rPr kumimoji="0" lang="en-US" altLang="zh-CN" sz="2000" b="1" dirty="0">
                <a:solidFill>
                  <a:srgbClr val="0000DA"/>
                </a:solidFill>
              </a:rPr>
              <a:t>Post: </a:t>
            </a:r>
            <a:r>
              <a:rPr kumimoji="0" lang="en-US" altLang="zh-CN" sz="2000" dirty="0">
                <a:solidFill>
                  <a:srgbClr val="0000DA"/>
                </a:solidFill>
              </a:rPr>
              <a:t>The Polynomial object is reset as the sum of the two parameters. *</a:t>
            </a:r>
            <a:r>
              <a:rPr kumimoji="0" lang="en-US" altLang="zh-CN" sz="2000" b="1" dirty="0">
                <a:solidFill>
                  <a:srgbClr val="0000DA"/>
                </a:solidFill>
              </a:rPr>
              <a:t>/</a:t>
            </a:r>
          </a:p>
          <a:p>
            <a:pPr eaLnBrk="1" hangingPunct="1">
              <a:spcBef>
                <a:spcPct val="30000"/>
              </a:spcBef>
            </a:pPr>
            <a:r>
              <a:rPr kumimoji="0" lang="en-US" altLang="zh-CN" sz="2000" dirty="0">
                <a:solidFill>
                  <a:srgbClr val="0000DA"/>
                </a:solidFill>
              </a:rPr>
              <a:t>{</a:t>
            </a:r>
          </a:p>
          <a:p>
            <a:pPr eaLnBrk="1" hangingPunct="1">
              <a:spcBef>
                <a:spcPct val="30000"/>
              </a:spcBef>
            </a:pPr>
            <a:r>
              <a:rPr kumimoji="0" lang="en-US" altLang="zh-CN" sz="2000" dirty="0">
                <a:solidFill>
                  <a:srgbClr val="FF0000"/>
                </a:solidFill>
              </a:rPr>
              <a:t>clear( )</a:t>
            </a:r>
            <a:r>
              <a:rPr kumimoji="0" lang="en-US" altLang="zh-CN" sz="2000" b="1" dirty="0">
                <a:solidFill>
                  <a:srgbClr val="FF0000"/>
                </a:solidFill>
              </a:rPr>
              <a:t>;</a:t>
            </a:r>
          </a:p>
          <a:p>
            <a:pPr eaLnBrk="1" hangingPunct="1">
              <a:spcBef>
                <a:spcPct val="30000"/>
              </a:spcBef>
            </a:pPr>
            <a:r>
              <a:rPr kumimoji="0" lang="en-US" altLang="zh-CN" sz="2000" b="1" dirty="0">
                <a:solidFill>
                  <a:srgbClr val="000000"/>
                </a:solidFill>
              </a:rPr>
              <a:t>while </a:t>
            </a:r>
            <a:r>
              <a:rPr kumimoji="0" lang="en-US" altLang="zh-CN" sz="2000" dirty="0">
                <a:solidFill>
                  <a:srgbClr val="000000"/>
                </a:solidFill>
              </a:rPr>
              <a:t>(!</a:t>
            </a:r>
            <a:r>
              <a:rPr kumimoji="0" lang="en-US" altLang="zh-CN" sz="2000" dirty="0" err="1">
                <a:solidFill>
                  <a:srgbClr val="000000"/>
                </a:solidFill>
              </a:rPr>
              <a:t>p</a:t>
            </a:r>
            <a:r>
              <a:rPr kumimoji="0" lang="en-US" altLang="zh-CN" sz="2000" b="1" dirty="0" err="1">
                <a:solidFill>
                  <a:srgbClr val="000000"/>
                </a:solidFill>
              </a:rPr>
              <a:t>.</a:t>
            </a:r>
            <a:r>
              <a:rPr kumimoji="0" lang="en-US" altLang="zh-CN" sz="2000" dirty="0" err="1">
                <a:solidFill>
                  <a:srgbClr val="000000"/>
                </a:solidFill>
              </a:rPr>
              <a:t>empty</a:t>
            </a:r>
            <a:r>
              <a:rPr kumimoji="0" lang="en-US" altLang="zh-CN" sz="2000" dirty="0">
                <a:solidFill>
                  <a:srgbClr val="000000"/>
                </a:solidFill>
              </a:rPr>
              <a:t>( ) || !</a:t>
            </a:r>
            <a:r>
              <a:rPr kumimoji="0" lang="en-US" altLang="zh-CN" sz="2000" dirty="0" err="1">
                <a:solidFill>
                  <a:srgbClr val="000000"/>
                </a:solidFill>
              </a:rPr>
              <a:t>q</a:t>
            </a:r>
            <a:r>
              <a:rPr kumimoji="0" lang="en-US" altLang="zh-CN" sz="2000" b="1" dirty="0" err="1">
                <a:solidFill>
                  <a:srgbClr val="000000"/>
                </a:solidFill>
              </a:rPr>
              <a:t>.</a:t>
            </a:r>
            <a:r>
              <a:rPr kumimoji="0" lang="en-US" altLang="zh-CN" sz="2000" dirty="0" err="1">
                <a:solidFill>
                  <a:srgbClr val="000000"/>
                </a:solidFill>
              </a:rPr>
              <a:t>empty</a:t>
            </a:r>
            <a:r>
              <a:rPr kumimoji="0" lang="en-US" altLang="zh-CN" sz="2000" dirty="0">
                <a:solidFill>
                  <a:srgbClr val="000000"/>
                </a:solidFill>
              </a:rPr>
              <a:t>( )) {</a:t>
            </a:r>
          </a:p>
          <a:p>
            <a:pPr eaLnBrk="1" hangingPunct="1">
              <a:spcBef>
                <a:spcPct val="30000"/>
              </a:spcBef>
            </a:pPr>
            <a:r>
              <a:rPr kumimoji="0" lang="en-US" altLang="zh-CN" sz="2000" dirty="0">
                <a:solidFill>
                  <a:srgbClr val="000000"/>
                </a:solidFill>
              </a:rPr>
              <a:t>Term </a:t>
            </a:r>
            <a:r>
              <a:rPr kumimoji="0" lang="en-US" altLang="zh-CN" sz="2000" dirty="0" err="1">
                <a:solidFill>
                  <a:srgbClr val="000000"/>
                </a:solidFill>
              </a:rPr>
              <a:t>p_term</a:t>
            </a:r>
            <a:r>
              <a:rPr kumimoji="0" lang="en-US" altLang="zh-CN" sz="2000" b="1" dirty="0">
                <a:solidFill>
                  <a:srgbClr val="000000"/>
                </a:solidFill>
              </a:rPr>
              <a:t>, </a:t>
            </a:r>
            <a:r>
              <a:rPr kumimoji="0" lang="en-US" altLang="zh-CN" sz="2000" dirty="0" err="1">
                <a:solidFill>
                  <a:srgbClr val="000000"/>
                </a:solidFill>
              </a:rPr>
              <a:t>q_term</a:t>
            </a:r>
            <a:r>
              <a:rPr kumimoji="0" lang="en-US" altLang="zh-CN" sz="2000" b="1" dirty="0">
                <a:solidFill>
                  <a:srgbClr val="000000"/>
                </a:solidFill>
              </a:rPr>
              <a:t>;</a:t>
            </a:r>
          </a:p>
          <a:p>
            <a:pPr eaLnBrk="1" hangingPunct="1">
              <a:spcBef>
                <a:spcPct val="30000"/>
              </a:spcBef>
            </a:pPr>
            <a:r>
              <a:rPr kumimoji="0" lang="en-US" altLang="zh-CN" sz="2000" b="1" dirty="0">
                <a:solidFill>
                  <a:srgbClr val="000000"/>
                </a:solidFill>
              </a:rPr>
              <a:t>if </a:t>
            </a:r>
            <a:r>
              <a:rPr kumimoji="0" lang="en-US" altLang="zh-CN" sz="2000" dirty="0">
                <a:solidFill>
                  <a:srgbClr val="000000"/>
                </a:solidFill>
              </a:rPr>
              <a:t>(</a:t>
            </a:r>
            <a:r>
              <a:rPr kumimoji="0" lang="en-US" altLang="zh-CN" sz="2000" dirty="0" err="1">
                <a:solidFill>
                  <a:srgbClr val="000000"/>
                </a:solidFill>
              </a:rPr>
              <a:t>p</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dirty="0">
                <a:solidFill>
                  <a:srgbClr val="000000"/>
                </a:solidFill>
              </a:rPr>
              <a:t>( ) &gt; </a:t>
            </a:r>
            <a:r>
              <a:rPr kumimoji="0" lang="en-US" altLang="zh-CN" sz="2000" dirty="0" err="1">
                <a:solidFill>
                  <a:srgbClr val="000000"/>
                </a:solidFill>
              </a:rPr>
              <a:t>q</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dirty="0">
                <a:solidFill>
                  <a:srgbClr val="000000"/>
                </a:solidFill>
              </a:rPr>
              <a:t>( )) {</a:t>
            </a:r>
          </a:p>
          <a:p>
            <a:pPr eaLnBrk="1" hangingPunct="1">
              <a:spcBef>
                <a:spcPct val="30000"/>
              </a:spcBef>
            </a:pPr>
            <a:r>
              <a:rPr kumimoji="0" lang="en-US" altLang="zh-CN" sz="2000" dirty="0">
                <a:solidFill>
                  <a:srgbClr val="000000"/>
                </a:solidFill>
              </a:rPr>
              <a:t>	</a:t>
            </a:r>
            <a:r>
              <a:rPr kumimoji="0" lang="en-US" altLang="zh-CN" sz="2000" dirty="0" err="1">
                <a:solidFill>
                  <a:srgbClr val="000000"/>
                </a:solidFill>
              </a:rPr>
              <a:t>p</a:t>
            </a:r>
            <a:r>
              <a:rPr kumimoji="0" lang="en-US" altLang="zh-CN" sz="2000" b="1" dirty="0" err="1">
                <a:solidFill>
                  <a:srgbClr val="000000"/>
                </a:solidFill>
              </a:rPr>
              <a:t>.</a:t>
            </a:r>
            <a:r>
              <a:rPr kumimoji="0" lang="en-US" altLang="zh-CN" sz="2000" dirty="0" err="1">
                <a:solidFill>
                  <a:srgbClr val="000000"/>
                </a:solidFill>
              </a:rPr>
              <a:t>serve_and_retrieve</a:t>
            </a:r>
            <a:r>
              <a:rPr kumimoji="0" lang="en-US" altLang="zh-CN" sz="2000" dirty="0">
                <a:solidFill>
                  <a:srgbClr val="000000"/>
                </a:solidFill>
              </a:rPr>
              <a:t>(</a:t>
            </a:r>
            <a:r>
              <a:rPr kumimoji="0" lang="en-US" altLang="zh-CN" sz="2000" dirty="0" err="1">
                <a:solidFill>
                  <a:srgbClr val="000000"/>
                </a:solidFill>
              </a:rPr>
              <a:t>p_term</a:t>
            </a:r>
            <a:r>
              <a:rPr kumimoji="0" lang="en-US" altLang="zh-CN" sz="2000" dirty="0">
                <a:solidFill>
                  <a:srgbClr val="000000"/>
                </a:solidFill>
              </a:rPr>
              <a:t>)</a:t>
            </a:r>
            <a:r>
              <a:rPr kumimoji="0" lang="en-US" altLang="zh-CN" sz="2000" b="1" dirty="0">
                <a:solidFill>
                  <a:srgbClr val="000000"/>
                </a:solidFill>
              </a:rPr>
              <a:t>;</a:t>
            </a:r>
          </a:p>
          <a:p>
            <a:pPr eaLnBrk="1" hangingPunct="1">
              <a:spcBef>
                <a:spcPct val="30000"/>
              </a:spcBef>
            </a:pPr>
            <a:r>
              <a:rPr kumimoji="0" lang="en-US" altLang="zh-CN" sz="2000" dirty="0">
                <a:solidFill>
                  <a:srgbClr val="000000"/>
                </a:solidFill>
              </a:rPr>
              <a:t>	append(</a:t>
            </a:r>
            <a:r>
              <a:rPr kumimoji="0" lang="en-US" altLang="zh-CN" sz="2000" dirty="0" err="1">
                <a:solidFill>
                  <a:srgbClr val="000000"/>
                </a:solidFill>
              </a:rPr>
              <a:t>p_term</a:t>
            </a:r>
            <a:r>
              <a:rPr kumimoji="0" lang="en-US" altLang="zh-CN" sz="2000" dirty="0">
                <a:solidFill>
                  <a:srgbClr val="000000"/>
                </a:solidFill>
              </a:rPr>
              <a:t>)</a:t>
            </a:r>
            <a:r>
              <a:rPr kumimoji="0" lang="en-US" altLang="zh-CN" sz="2000" b="1" dirty="0">
                <a:solidFill>
                  <a:srgbClr val="000000"/>
                </a:solidFill>
              </a:rPr>
              <a:t>;</a:t>
            </a:r>
          </a:p>
          <a:p>
            <a:pPr eaLnBrk="1" hangingPunct="1">
              <a:spcBef>
                <a:spcPct val="30000"/>
              </a:spcBef>
            </a:pPr>
            <a:r>
              <a:rPr kumimoji="0" lang="en-US" altLang="zh-CN" sz="2000" dirty="0">
                <a:solidFill>
                  <a:srgbClr val="000000"/>
                </a:solidFill>
              </a:rPr>
              <a:t>             }</a:t>
            </a:r>
          </a:p>
        </p:txBody>
      </p:sp>
      <p:sp>
        <p:nvSpPr>
          <p:cNvPr id="3"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加法</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423616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50531" name="Rectangle 5"/>
          <p:cNvSpPr>
            <a:spLocks noChangeArrowheads="1"/>
          </p:cNvSpPr>
          <p:nvPr/>
        </p:nvSpPr>
        <p:spPr bwMode="auto">
          <a:xfrm>
            <a:off x="1447800" y="1782991"/>
            <a:ext cx="6781800" cy="466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1" hangingPunct="1"/>
            <a:r>
              <a:rPr kumimoji="0" lang="en-US" altLang="zh-CN" sz="2000" b="1" dirty="0">
                <a:solidFill>
                  <a:srgbClr val="000000"/>
                </a:solidFill>
              </a:rPr>
              <a:t>else if </a:t>
            </a:r>
            <a:r>
              <a:rPr kumimoji="0" lang="en-US" altLang="zh-CN" sz="2000" dirty="0">
                <a:solidFill>
                  <a:srgbClr val="000000"/>
                </a:solidFill>
              </a:rPr>
              <a:t>(</a:t>
            </a:r>
            <a:r>
              <a:rPr kumimoji="0" lang="en-US" altLang="zh-CN" sz="2000" dirty="0" err="1">
                <a:solidFill>
                  <a:srgbClr val="000000"/>
                </a:solidFill>
              </a:rPr>
              <a:t>q</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dirty="0">
                <a:solidFill>
                  <a:srgbClr val="000000"/>
                </a:solidFill>
              </a:rPr>
              <a:t>( ) &gt; </a:t>
            </a:r>
            <a:r>
              <a:rPr kumimoji="0" lang="en-US" altLang="zh-CN" sz="2000" dirty="0" err="1">
                <a:solidFill>
                  <a:srgbClr val="000000"/>
                </a:solidFill>
              </a:rPr>
              <a:t>p</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dirty="0">
                <a:solidFill>
                  <a:srgbClr val="000000"/>
                </a:solidFill>
              </a:rPr>
              <a:t>( )) {</a:t>
            </a:r>
          </a:p>
          <a:p>
            <a:pPr lvl="1" eaLnBrk="1" hangingPunct="1"/>
            <a:r>
              <a:rPr kumimoji="0" lang="en-US" altLang="zh-CN" sz="2000" dirty="0">
                <a:solidFill>
                  <a:srgbClr val="000000"/>
                </a:solidFill>
              </a:rPr>
              <a:t>	</a:t>
            </a:r>
            <a:r>
              <a:rPr kumimoji="0" lang="en-US" altLang="zh-CN" sz="2000" dirty="0" err="1">
                <a:solidFill>
                  <a:srgbClr val="000000"/>
                </a:solidFill>
              </a:rPr>
              <a:t>q</a:t>
            </a:r>
            <a:r>
              <a:rPr kumimoji="0" lang="en-US" altLang="zh-CN" sz="2000" b="1" dirty="0" err="1">
                <a:solidFill>
                  <a:srgbClr val="000000"/>
                </a:solidFill>
              </a:rPr>
              <a:t>.</a:t>
            </a:r>
            <a:r>
              <a:rPr kumimoji="0" lang="en-US" altLang="zh-CN" sz="2000" dirty="0" err="1">
                <a:solidFill>
                  <a:srgbClr val="000000"/>
                </a:solidFill>
              </a:rPr>
              <a:t>serve_and_retrieve</a:t>
            </a:r>
            <a:r>
              <a:rPr kumimoji="0" lang="en-US" altLang="zh-CN" sz="2000" dirty="0">
                <a:solidFill>
                  <a:srgbClr val="000000"/>
                </a:solidFill>
              </a:rPr>
              <a:t>(</a:t>
            </a:r>
            <a:r>
              <a:rPr kumimoji="0" lang="en-US" altLang="zh-CN" sz="2000" dirty="0" err="1">
                <a:solidFill>
                  <a:srgbClr val="000000"/>
                </a:solidFill>
              </a:rPr>
              <a:t>q_term</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dirty="0">
                <a:solidFill>
                  <a:srgbClr val="000000"/>
                </a:solidFill>
              </a:rPr>
              <a:t>	append(</a:t>
            </a:r>
            <a:r>
              <a:rPr kumimoji="0" lang="en-US" altLang="zh-CN" sz="2000" dirty="0" err="1">
                <a:solidFill>
                  <a:srgbClr val="000000"/>
                </a:solidFill>
              </a:rPr>
              <a:t>q_term</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dirty="0">
                <a:solidFill>
                  <a:srgbClr val="000000"/>
                </a:solidFill>
              </a:rPr>
              <a:t>}</a:t>
            </a:r>
          </a:p>
          <a:p>
            <a:pPr lvl="1" eaLnBrk="1" hangingPunct="1"/>
            <a:r>
              <a:rPr kumimoji="0" lang="en-US" altLang="zh-CN" sz="2000" b="1" dirty="0">
                <a:solidFill>
                  <a:srgbClr val="000000"/>
                </a:solidFill>
              </a:rPr>
              <a:t>else </a:t>
            </a:r>
            <a:r>
              <a:rPr kumimoji="0" lang="en-US" altLang="zh-CN" sz="2000" dirty="0">
                <a:solidFill>
                  <a:srgbClr val="000000"/>
                </a:solidFill>
              </a:rPr>
              <a:t>{</a:t>
            </a:r>
          </a:p>
          <a:p>
            <a:pPr lvl="1" eaLnBrk="1" hangingPunct="1"/>
            <a:r>
              <a:rPr kumimoji="0" lang="en-US" altLang="zh-CN" sz="2000" dirty="0">
                <a:solidFill>
                  <a:srgbClr val="000000"/>
                </a:solidFill>
              </a:rPr>
              <a:t>	</a:t>
            </a:r>
            <a:r>
              <a:rPr kumimoji="0" lang="en-US" altLang="zh-CN" sz="2000" dirty="0" err="1">
                <a:solidFill>
                  <a:srgbClr val="000000"/>
                </a:solidFill>
              </a:rPr>
              <a:t>p</a:t>
            </a:r>
            <a:r>
              <a:rPr kumimoji="0" lang="en-US" altLang="zh-CN" sz="2000" b="1" dirty="0" err="1">
                <a:solidFill>
                  <a:srgbClr val="000000"/>
                </a:solidFill>
              </a:rPr>
              <a:t>.</a:t>
            </a:r>
            <a:r>
              <a:rPr kumimoji="0" lang="en-US" altLang="zh-CN" sz="2000" dirty="0" err="1">
                <a:solidFill>
                  <a:srgbClr val="000000"/>
                </a:solidFill>
              </a:rPr>
              <a:t>serve_and_retrieve</a:t>
            </a:r>
            <a:r>
              <a:rPr kumimoji="0" lang="en-US" altLang="zh-CN" sz="2000" dirty="0">
                <a:solidFill>
                  <a:srgbClr val="000000"/>
                </a:solidFill>
              </a:rPr>
              <a:t>(</a:t>
            </a:r>
            <a:r>
              <a:rPr kumimoji="0" lang="en-US" altLang="zh-CN" sz="2000" dirty="0" err="1">
                <a:solidFill>
                  <a:srgbClr val="000000"/>
                </a:solidFill>
              </a:rPr>
              <a:t>p_term</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dirty="0">
                <a:solidFill>
                  <a:srgbClr val="000000"/>
                </a:solidFill>
              </a:rPr>
              <a:t>	</a:t>
            </a:r>
            <a:r>
              <a:rPr kumimoji="0" lang="en-US" altLang="zh-CN" sz="2000" dirty="0" err="1">
                <a:solidFill>
                  <a:srgbClr val="000000"/>
                </a:solidFill>
              </a:rPr>
              <a:t>q</a:t>
            </a:r>
            <a:r>
              <a:rPr kumimoji="0" lang="en-US" altLang="zh-CN" sz="2000" b="1" dirty="0" err="1">
                <a:solidFill>
                  <a:srgbClr val="000000"/>
                </a:solidFill>
              </a:rPr>
              <a:t>.</a:t>
            </a:r>
            <a:r>
              <a:rPr kumimoji="0" lang="en-US" altLang="zh-CN" sz="2000" dirty="0" err="1">
                <a:solidFill>
                  <a:srgbClr val="000000"/>
                </a:solidFill>
              </a:rPr>
              <a:t>serve_and_retrieve</a:t>
            </a:r>
            <a:r>
              <a:rPr kumimoji="0" lang="en-US" altLang="zh-CN" sz="2000" dirty="0">
                <a:solidFill>
                  <a:srgbClr val="000000"/>
                </a:solidFill>
              </a:rPr>
              <a:t>(</a:t>
            </a:r>
            <a:r>
              <a:rPr kumimoji="0" lang="en-US" altLang="zh-CN" sz="2000" dirty="0" err="1">
                <a:solidFill>
                  <a:srgbClr val="000000"/>
                </a:solidFill>
              </a:rPr>
              <a:t>q_term</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b="1" dirty="0">
                <a:solidFill>
                  <a:srgbClr val="000000"/>
                </a:solidFill>
              </a:rPr>
              <a:t>if </a:t>
            </a:r>
            <a:r>
              <a:rPr kumimoji="0" lang="en-US" altLang="zh-CN" sz="2000" dirty="0">
                <a:solidFill>
                  <a:srgbClr val="000000"/>
                </a:solidFill>
              </a:rPr>
              <a:t>(</a:t>
            </a:r>
            <a:r>
              <a:rPr kumimoji="0" lang="en-US" altLang="zh-CN" sz="2000" dirty="0" err="1">
                <a:solidFill>
                  <a:srgbClr val="000000"/>
                </a:solidFill>
              </a:rPr>
              <a:t>p_term</a:t>
            </a:r>
            <a:r>
              <a:rPr kumimoji="0" lang="en-US" altLang="zh-CN" sz="2000" b="1" dirty="0" err="1">
                <a:solidFill>
                  <a:srgbClr val="000000"/>
                </a:solidFill>
              </a:rPr>
              <a:t>.</a:t>
            </a:r>
            <a:r>
              <a:rPr kumimoji="0" lang="en-US" altLang="zh-CN" sz="2000" dirty="0" err="1">
                <a:solidFill>
                  <a:srgbClr val="000000"/>
                </a:solidFill>
              </a:rPr>
              <a:t>coefficient</a:t>
            </a:r>
            <a:r>
              <a:rPr kumimoji="0" lang="en-US" altLang="zh-CN" sz="2000" dirty="0">
                <a:solidFill>
                  <a:srgbClr val="000000"/>
                </a:solidFill>
              </a:rPr>
              <a:t> </a:t>
            </a:r>
            <a:r>
              <a:rPr kumimoji="0" lang="en-US" altLang="zh-CN" sz="2000" i="1" dirty="0">
                <a:solidFill>
                  <a:srgbClr val="000000"/>
                </a:solidFill>
              </a:rPr>
              <a:t>+ </a:t>
            </a:r>
            <a:r>
              <a:rPr kumimoji="0" lang="en-US" altLang="zh-CN" sz="2000" dirty="0" err="1">
                <a:solidFill>
                  <a:srgbClr val="000000"/>
                </a:solidFill>
              </a:rPr>
              <a:t>q_term</a:t>
            </a:r>
            <a:r>
              <a:rPr kumimoji="0" lang="en-US" altLang="zh-CN" sz="2000" b="1" dirty="0" err="1">
                <a:solidFill>
                  <a:srgbClr val="000000"/>
                </a:solidFill>
              </a:rPr>
              <a:t>.</a:t>
            </a:r>
            <a:r>
              <a:rPr kumimoji="0" lang="en-US" altLang="zh-CN" sz="2000" dirty="0" err="1">
                <a:solidFill>
                  <a:srgbClr val="000000"/>
                </a:solidFill>
              </a:rPr>
              <a:t>coefficient</a:t>
            </a:r>
            <a:r>
              <a:rPr kumimoji="0" lang="en-US" altLang="zh-CN" sz="2000" dirty="0">
                <a:solidFill>
                  <a:srgbClr val="000000"/>
                </a:solidFill>
              </a:rPr>
              <a:t> != 0) {</a:t>
            </a:r>
          </a:p>
          <a:p>
            <a:pPr lvl="1" eaLnBrk="1" hangingPunct="1"/>
            <a:r>
              <a:rPr kumimoji="0" lang="en-US" altLang="zh-CN" sz="2000" dirty="0">
                <a:solidFill>
                  <a:srgbClr val="000000"/>
                </a:solidFill>
              </a:rPr>
              <a:t>	Term </a:t>
            </a:r>
            <a:r>
              <a:rPr kumimoji="0" lang="en-US" altLang="zh-CN" sz="2000" dirty="0" err="1">
                <a:solidFill>
                  <a:srgbClr val="000000"/>
                </a:solidFill>
              </a:rPr>
              <a:t>answer_term</a:t>
            </a:r>
            <a:r>
              <a:rPr kumimoji="0" lang="en-US" altLang="zh-CN" sz="2000" dirty="0">
                <a:solidFill>
                  <a:srgbClr val="000000"/>
                </a:solidFill>
              </a:rPr>
              <a:t>(</a:t>
            </a:r>
            <a:r>
              <a:rPr kumimoji="0" lang="en-US" altLang="zh-CN" sz="2000" dirty="0" err="1">
                <a:solidFill>
                  <a:srgbClr val="000000"/>
                </a:solidFill>
              </a:rPr>
              <a:t>p_term</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b="1" dirty="0">
                <a:solidFill>
                  <a:srgbClr val="000000"/>
                </a:solidFill>
              </a:rPr>
              <a:t>,</a:t>
            </a:r>
          </a:p>
          <a:p>
            <a:pPr lvl="1" eaLnBrk="1" hangingPunct="1"/>
            <a:r>
              <a:rPr kumimoji="0" lang="en-US" altLang="zh-CN" sz="2000" dirty="0">
                <a:solidFill>
                  <a:srgbClr val="000000"/>
                </a:solidFill>
              </a:rPr>
              <a:t>	</a:t>
            </a:r>
            <a:r>
              <a:rPr kumimoji="0" lang="en-US" altLang="zh-CN" sz="2000" dirty="0" err="1">
                <a:solidFill>
                  <a:srgbClr val="000000"/>
                </a:solidFill>
              </a:rPr>
              <a:t>p_term</a:t>
            </a:r>
            <a:r>
              <a:rPr kumimoji="0" lang="en-US" altLang="zh-CN" sz="2000" b="1" dirty="0" err="1">
                <a:solidFill>
                  <a:srgbClr val="000000"/>
                </a:solidFill>
              </a:rPr>
              <a:t>.</a:t>
            </a:r>
            <a:r>
              <a:rPr kumimoji="0" lang="en-US" altLang="zh-CN" sz="2000" dirty="0" err="1">
                <a:solidFill>
                  <a:srgbClr val="000000"/>
                </a:solidFill>
              </a:rPr>
              <a:t>coefficient</a:t>
            </a:r>
            <a:r>
              <a:rPr kumimoji="0" lang="en-US" altLang="zh-CN" sz="2000" dirty="0">
                <a:solidFill>
                  <a:srgbClr val="000000"/>
                </a:solidFill>
              </a:rPr>
              <a:t> </a:t>
            </a:r>
            <a:r>
              <a:rPr kumimoji="0" lang="en-US" altLang="zh-CN" sz="2000" i="1" dirty="0">
                <a:solidFill>
                  <a:srgbClr val="000000"/>
                </a:solidFill>
              </a:rPr>
              <a:t>+ </a:t>
            </a:r>
            <a:r>
              <a:rPr kumimoji="0" lang="en-US" altLang="zh-CN" sz="2000" dirty="0" err="1">
                <a:solidFill>
                  <a:srgbClr val="000000"/>
                </a:solidFill>
              </a:rPr>
              <a:t>q_term</a:t>
            </a:r>
            <a:r>
              <a:rPr kumimoji="0" lang="en-US" altLang="zh-CN" sz="2000" b="1" dirty="0" err="1">
                <a:solidFill>
                  <a:srgbClr val="000000"/>
                </a:solidFill>
              </a:rPr>
              <a:t>.</a:t>
            </a:r>
            <a:r>
              <a:rPr kumimoji="0" lang="en-US" altLang="zh-CN" sz="2000" dirty="0" err="1">
                <a:solidFill>
                  <a:srgbClr val="000000"/>
                </a:solidFill>
              </a:rPr>
              <a:t>coefficient</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dirty="0">
                <a:solidFill>
                  <a:srgbClr val="000000"/>
                </a:solidFill>
              </a:rPr>
              <a:t>	append(</a:t>
            </a:r>
            <a:r>
              <a:rPr kumimoji="0" lang="en-US" altLang="zh-CN" sz="2000" dirty="0" err="1">
                <a:solidFill>
                  <a:srgbClr val="000000"/>
                </a:solidFill>
              </a:rPr>
              <a:t>answer_term</a:t>
            </a:r>
            <a:r>
              <a:rPr kumimoji="0" lang="en-US" altLang="zh-CN" sz="2000" dirty="0">
                <a:solidFill>
                  <a:srgbClr val="000000"/>
                </a:solidFill>
              </a:rPr>
              <a:t>)</a:t>
            </a:r>
            <a:r>
              <a:rPr kumimoji="0" lang="en-US" altLang="zh-CN" sz="2000" b="1" dirty="0">
                <a:solidFill>
                  <a:srgbClr val="000000"/>
                </a:solidFill>
              </a:rPr>
              <a:t>;</a:t>
            </a:r>
          </a:p>
          <a:p>
            <a:pPr lvl="1" eaLnBrk="1" hangingPunct="1"/>
            <a:r>
              <a:rPr kumimoji="0" lang="en-US" altLang="zh-CN" sz="2000" dirty="0">
                <a:solidFill>
                  <a:srgbClr val="000000"/>
                </a:solidFill>
              </a:rPr>
              <a:t>}</a:t>
            </a:r>
          </a:p>
          <a:p>
            <a:pPr eaLnBrk="1" hangingPunct="1"/>
            <a:r>
              <a:rPr kumimoji="0" lang="en-US" altLang="zh-CN" sz="2000" dirty="0">
                <a:solidFill>
                  <a:srgbClr val="000000"/>
                </a:solidFill>
              </a:rPr>
              <a:t>   }</a:t>
            </a:r>
          </a:p>
          <a:p>
            <a:pPr eaLnBrk="1" hangingPunct="1"/>
            <a:r>
              <a:rPr kumimoji="0" lang="en-US" altLang="zh-CN" sz="2000" dirty="0">
                <a:solidFill>
                  <a:srgbClr val="000000"/>
                </a:solidFill>
              </a:rPr>
              <a:t>  }</a:t>
            </a:r>
          </a:p>
          <a:p>
            <a:pPr eaLnBrk="1" hangingPunct="1"/>
            <a:r>
              <a:rPr kumimoji="0" lang="en-US" altLang="zh-CN" sz="2000" dirty="0">
                <a:solidFill>
                  <a:srgbClr val="000000"/>
                </a:solidFill>
              </a:rPr>
              <a:t>}</a:t>
            </a:r>
          </a:p>
        </p:txBody>
      </p:sp>
      <p:sp>
        <p:nvSpPr>
          <p:cNvPr id="6"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加法</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27808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52579" name="Rectangle 5"/>
          <p:cNvSpPr>
            <a:spLocks noChangeArrowheads="1"/>
          </p:cNvSpPr>
          <p:nvPr/>
        </p:nvSpPr>
        <p:spPr bwMode="auto">
          <a:xfrm>
            <a:off x="1202432" y="1905000"/>
            <a:ext cx="7546032" cy="38318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Clr>
                <a:srgbClr val="0000DA"/>
              </a:buClr>
              <a:buSzPct val="85000"/>
              <a:buFont typeface="Wingdings" panose="05000000000000000000" pitchFamily="2" charset="2"/>
              <a:buChar char="q"/>
            </a:pPr>
            <a:r>
              <a:rPr kumimoji="0" lang="en-US" altLang="zh-CN" dirty="0">
                <a:solidFill>
                  <a:srgbClr val="E3200E"/>
                </a:solidFill>
                <a:latin typeface="Comic Sans MS" panose="030F0702030302020204" pitchFamily="66" charset="0"/>
              </a:rPr>
              <a:t> </a:t>
            </a:r>
            <a:r>
              <a:rPr kumimoji="0" lang="en-US" altLang="zh-CN" dirty="0">
                <a:solidFill>
                  <a:srgbClr val="FF0000"/>
                </a:solidFill>
                <a:latin typeface="Comic Sans MS" panose="030F0702030302020204" pitchFamily="66" charset="0"/>
              </a:rPr>
              <a:t>determine degree</a:t>
            </a:r>
          </a:p>
          <a:p>
            <a:pPr eaLnBrk="1" hangingPunct="1">
              <a:spcBef>
                <a:spcPct val="55000"/>
              </a:spcBef>
            </a:pPr>
            <a:r>
              <a:rPr kumimoji="0" lang="en-US" altLang="zh-CN" sz="2000" b="1" dirty="0" err="1">
                <a:solidFill>
                  <a:srgbClr val="000000"/>
                </a:solidFill>
              </a:rPr>
              <a:t>int</a:t>
            </a:r>
            <a:r>
              <a:rPr kumimoji="0" lang="en-US" altLang="zh-CN" sz="2000" b="1" dirty="0">
                <a:solidFill>
                  <a:srgbClr val="000000"/>
                </a:solidFill>
              </a:rPr>
              <a:t> </a:t>
            </a:r>
            <a:r>
              <a:rPr kumimoji="0" lang="en-US" altLang="zh-CN" sz="2000" dirty="0">
                <a:solidFill>
                  <a:srgbClr val="000000"/>
                </a:solidFill>
              </a:rPr>
              <a:t>Polynomial </a:t>
            </a:r>
            <a:r>
              <a:rPr kumimoji="0" lang="en-US" altLang="zh-CN" sz="2000" b="1" dirty="0">
                <a:solidFill>
                  <a:srgbClr val="000000"/>
                </a:solidFill>
              </a:rPr>
              <a:t>:: </a:t>
            </a:r>
            <a:r>
              <a:rPr kumimoji="0" lang="en-US" altLang="zh-CN" sz="2000" dirty="0">
                <a:solidFill>
                  <a:srgbClr val="000000"/>
                </a:solidFill>
              </a:rPr>
              <a:t>degree( ) </a:t>
            </a:r>
            <a:r>
              <a:rPr kumimoji="0" lang="en-US" altLang="zh-CN" sz="2000" b="1" dirty="0" err="1">
                <a:solidFill>
                  <a:srgbClr val="000000"/>
                </a:solidFill>
              </a:rPr>
              <a:t>const</a:t>
            </a:r>
            <a:endParaRPr kumimoji="0" lang="en-US" altLang="zh-CN" sz="2000" b="1" dirty="0">
              <a:solidFill>
                <a:srgbClr val="000000"/>
              </a:solidFill>
            </a:endParaRPr>
          </a:p>
          <a:p>
            <a:pPr eaLnBrk="1" hangingPunct="1">
              <a:spcBef>
                <a:spcPct val="20000"/>
              </a:spcBef>
            </a:pPr>
            <a:r>
              <a:rPr kumimoji="0" lang="en-US" altLang="zh-CN" sz="2000" b="1" dirty="0">
                <a:solidFill>
                  <a:srgbClr val="0000DA"/>
                </a:solidFill>
              </a:rPr>
              <a:t>/</a:t>
            </a:r>
            <a:r>
              <a:rPr kumimoji="0" lang="en-US" altLang="zh-CN" sz="2000" dirty="0">
                <a:solidFill>
                  <a:srgbClr val="0000DA"/>
                </a:solidFill>
                <a:latin typeface="LucidaSans-Typewriter" charset="0"/>
              </a:rPr>
              <a:t>* </a:t>
            </a:r>
            <a:r>
              <a:rPr kumimoji="0" lang="en-US" altLang="zh-CN" sz="2000" b="1" dirty="0">
                <a:solidFill>
                  <a:srgbClr val="0000DA"/>
                </a:solidFill>
              </a:rPr>
              <a:t>Post: </a:t>
            </a:r>
            <a:r>
              <a:rPr kumimoji="0" lang="en-US" altLang="zh-CN" sz="2000" dirty="0">
                <a:solidFill>
                  <a:srgbClr val="0000DA"/>
                </a:solidFill>
              </a:rPr>
              <a:t>If the Polynomial is identically </a:t>
            </a:r>
            <a:r>
              <a:rPr kumimoji="0" lang="en-US" altLang="zh-CN" sz="2000" dirty="0">
                <a:solidFill>
                  <a:srgbClr val="0000DA"/>
                </a:solidFill>
                <a:latin typeface="Times New Roman" panose="02020603050405020304" pitchFamily="18" charset="0"/>
              </a:rPr>
              <a:t>0</a:t>
            </a:r>
            <a:r>
              <a:rPr kumimoji="0" lang="en-US" altLang="zh-CN" sz="2000" dirty="0">
                <a:solidFill>
                  <a:srgbClr val="0000DA"/>
                </a:solidFill>
              </a:rPr>
              <a:t>, a result of </a:t>
            </a:r>
            <a:r>
              <a:rPr kumimoji="0" lang="en-US" altLang="zh-CN" sz="2000" dirty="0">
                <a:solidFill>
                  <a:srgbClr val="0000DA"/>
                </a:solidFill>
                <a:latin typeface="LucidaNewMath-Symbol" charset="0"/>
              </a:rPr>
              <a:t>-</a:t>
            </a:r>
            <a:r>
              <a:rPr kumimoji="0" lang="en-US" altLang="zh-CN" sz="2000" dirty="0">
                <a:solidFill>
                  <a:srgbClr val="0000DA"/>
                </a:solidFill>
                <a:latin typeface="Times New Roman" panose="02020603050405020304" pitchFamily="18" charset="0"/>
              </a:rPr>
              <a:t>1 </a:t>
            </a:r>
            <a:r>
              <a:rPr kumimoji="0" lang="en-US" altLang="zh-CN" sz="2000" dirty="0">
                <a:solidFill>
                  <a:srgbClr val="0000DA"/>
                </a:solidFill>
              </a:rPr>
              <a:t>is returned. Otherwise the degree of the Polynomial is returned. </a:t>
            </a:r>
            <a:r>
              <a:rPr kumimoji="0" lang="en-US" altLang="zh-CN" sz="2000" dirty="0">
                <a:solidFill>
                  <a:srgbClr val="0000DA"/>
                </a:solidFill>
                <a:latin typeface="LucidaSans-Typewriter" charset="0"/>
              </a:rPr>
              <a:t>*</a:t>
            </a:r>
            <a:r>
              <a:rPr kumimoji="0" lang="en-US" altLang="zh-CN" sz="2000" b="1" dirty="0">
                <a:solidFill>
                  <a:srgbClr val="0000DA"/>
                </a:solidFill>
              </a:rPr>
              <a:t>/</a:t>
            </a:r>
          </a:p>
          <a:p>
            <a:pPr eaLnBrk="1" hangingPunct="1">
              <a:spcBef>
                <a:spcPct val="20000"/>
              </a:spcBef>
            </a:pPr>
            <a:r>
              <a:rPr kumimoji="0" lang="en-US" altLang="zh-CN" sz="2000" dirty="0">
                <a:solidFill>
                  <a:srgbClr val="000000"/>
                </a:solidFill>
                <a:latin typeface="LucidaSans-Typewriter" charset="0"/>
              </a:rPr>
              <a:t>{</a:t>
            </a:r>
          </a:p>
          <a:p>
            <a:pPr lvl="1" eaLnBrk="1" hangingPunct="1">
              <a:spcBef>
                <a:spcPct val="20000"/>
              </a:spcBef>
            </a:pPr>
            <a:r>
              <a:rPr kumimoji="0" lang="en-US" altLang="zh-CN" sz="2000" b="1" dirty="0">
                <a:solidFill>
                  <a:srgbClr val="000000"/>
                </a:solidFill>
              </a:rPr>
              <a:t>if </a:t>
            </a:r>
            <a:r>
              <a:rPr kumimoji="0" lang="en-US" altLang="zh-CN" sz="2000" dirty="0">
                <a:solidFill>
                  <a:srgbClr val="000000"/>
                </a:solidFill>
              </a:rPr>
              <a:t>(empty( )) </a:t>
            </a:r>
            <a:r>
              <a:rPr kumimoji="0" lang="en-US" altLang="zh-CN" sz="2000" b="1" dirty="0">
                <a:solidFill>
                  <a:srgbClr val="000000"/>
                </a:solidFill>
              </a:rPr>
              <a:t>return </a:t>
            </a:r>
            <a:r>
              <a:rPr kumimoji="0" lang="en-US" altLang="zh-CN" sz="2000" i="1" dirty="0">
                <a:solidFill>
                  <a:srgbClr val="000000"/>
                </a:solidFill>
                <a:latin typeface="LucidaNewMath-Symbol" charset="0"/>
              </a:rPr>
              <a:t>-</a:t>
            </a:r>
            <a:r>
              <a:rPr kumimoji="0" lang="en-US" altLang="zh-CN" sz="2000" dirty="0">
                <a:solidFill>
                  <a:srgbClr val="000000"/>
                </a:solidFill>
              </a:rPr>
              <a:t>1</a:t>
            </a:r>
            <a:r>
              <a:rPr kumimoji="0" lang="en-US" altLang="zh-CN" sz="2000" b="1" dirty="0">
                <a:solidFill>
                  <a:srgbClr val="000000"/>
                </a:solidFill>
              </a:rPr>
              <a:t>;</a:t>
            </a:r>
          </a:p>
          <a:p>
            <a:pPr lvl="1" eaLnBrk="1" hangingPunct="1">
              <a:spcBef>
                <a:spcPct val="20000"/>
              </a:spcBef>
            </a:pPr>
            <a:r>
              <a:rPr kumimoji="0" lang="en-US" altLang="zh-CN" sz="2000" dirty="0">
                <a:solidFill>
                  <a:srgbClr val="000000"/>
                </a:solidFill>
              </a:rPr>
              <a:t>Term lead</a:t>
            </a:r>
            <a:r>
              <a:rPr kumimoji="0" lang="en-US" altLang="zh-CN" sz="2000" b="1" dirty="0">
                <a:solidFill>
                  <a:srgbClr val="000000"/>
                </a:solidFill>
              </a:rPr>
              <a:t>;</a:t>
            </a:r>
          </a:p>
          <a:p>
            <a:pPr lvl="1" eaLnBrk="1" hangingPunct="1">
              <a:spcBef>
                <a:spcPct val="20000"/>
              </a:spcBef>
            </a:pPr>
            <a:r>
              <a:rPr kumimoji="0" lang="en-US" altLang="zh-CN" sz="2000" dirty="0">
                <a:solidFill>
                  <a:srgbClr val="000000"/>
                </a:solidFill>
              </a:rPr>
              <a:t>retrieve(lead)</a:t>
            </a:r>
            <a:r>
              <a:rPr kumimoji="0" lang="en-US" altLang="zh-CN" sz="2000" b="1" dirty="0">
                <a:solidFill>
                  <a:srgbClr val="000000"/>
                </a:solidFill>
              </a:rPr>
              <a:t>;</a:t>
            </a:r>
          </a:p>
          <a:p>
            <a:pPr lvl="1" eaLnBrk="1" hangingPunct="1">
              <a:spcBef>
                <a:spcPct val="20000"/>
              </a:spcBef>
            </a:pPr>
            <a:r>
              <a:rPr kumimoji="0" lang="en-US" altLang="zh-CN" sz="2000" b="1" dirty="0">
                <a:solidFill>
                  <a:srgbClr val="000000"/>
                </a:solidFill>
              </a:rPr>
              <a:t>return </a:t>
            </a:r>
            <a:r>
              <a:rPr kumimoji="0" lang="en-US" altLang="zh-CN" sz="2000" dirty="0" err="1">
                <a:solidFill>
                  <a:srgbClr val="000000"/>
                </a:solidFill>
              </a:rPr>
              <a:t>lead</a:t>
            </a:r>
            <a:r>
              <a:rPr kumimoji="0" lang="en-US" altLang="zh-CN" sz="2000" b="1" dirty="0" err="1">
                <a:solidFill>
                  <a:srgbClr val="000000"/>
                </a:solidFill>
              </a:rPr>
              <a:t>.</a:t>
            </a:r>
            <a:r>
              <a:rPr kumimoji="0" lang="en-US" altLang="zh-CN" sz="2000" dirty="0" err="1">
                <a:solidFill>
                  <a:srgbClr val="000000"/>
                </a:solidFill>
              </a:rPr>
              <a:t>degree</a:t>
            </a:r>
            <a:r>
              <a:rPr kumimoji="0" lang="en-US" altLang="zh-CN" sz="2000" b="1" dirty="0">
                <a:solidFill>
                  <a:srgbClr val="000000"/>
                </a:solidFill>
              </a:rPr>
              <a:t>;</a:t>
            </a:r>
          </a:p>
          <a:p>
            <a:pPr eaLnBrk="1" hangingPunct="1">
              <a:spcBef>
                <a:spcPct val="20000"/>
              </a:spcBef>
            </a:pPr>
            <a:r>
              <a:rPr kumimoji="0" lang="en-US" altLang="zh-CN" sz="2000" dirty="0">
                <a:solidFill>
                  <a:srgbClr val="000000"/>
                </a:solidFill>
                <a:latin typeface="LucidaSans-Typewriter" charset="0"/>
              </a:rPr>
              <a:t>}</a:t>
            </a:r>
          </a:p>
        </p:txBody>
      </p:sp>
      <p:sp>
        <p:nvSpPr>
          <p:cNvPr id="6"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加法</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3479528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683568" y="1630487"/>
            <a:ext cx="8064896" cy="4462809"/>
          </a:xfrm>
        </p:spPr>
        <p:txBody>
          <a:bodyPr/>
          <a:lstStyle/>
          <a:p>
            <a:pPr>
              <a:lnSpc>
                <a:spcPct val="90000"/>
              </a:lnSpc>
              <a:buFont typeface="Wingdings" panose="05000000000000000000" pitchFamily="2" charset="2"/>
              <a:buNone/>
            </a:pPr>
            <a:r>
              <a:rPr kumimoji="0" lang="en-US" altLang="zh-CN" sz="2400" dirty="0" smtClean="0"/>
              <a:t>void Polynomial::</a:t>
            </a:r>
            <a:r>
              <a:rPr kumimoji="0" lang="en-US" altLang="zh-CN" sz="2400" dirty="0" err="1" smtClean="0"/>
              <a:t>equals_product</a:t>
            </a:r>
            <a:r>
              <a:rPr kumimoji="0" lang="en-US" altLang="zh-CN" sz="2400" dirty="0" smtClean="0"/>
              <a:t>(Polynomial </a:t>
            </a:r>
            <a:r>
              <a:rPr kumimoji="0" lang="en-US" altLang="zh-CN" sz="2400" dirty="0" err="1" smtClean="0"/>
              <a:t>p,Polynomial</a:t>
            </a:r>
            <a:r>
              <a:rPr kumimoji="0" lang="en-US" altLang="zh-CN" sz="2400" dirty="0" smtClean="0"/>
              <a:t> q){</a:t>
            </a:r>
          </a:p>
          <a:p>
            <a:pPr>
              <a:lnSpc>
                <a:spcPct val="90000"/>
              </a:lnSpc>
              <a:buFont typeface="Wingdings" panose="05000000000000000000" pitchFamily="2" charset="2"/>
              <a:buNone/>
            </a:pPr>
            <a:r>
              <a:rPr kumimoji="0" lang="en-US" altLang="zh-CN" sz="2400" dirty="0" smtClean="0"/>
              <a:t>	clear();</a:t>
            </a:r>
          </a:p>
          <a:p>
            <a:pPr>
              <a:lnSpc>
                <a:spcPct val="90000"/>
              </a:lnSpc>
              <a:buFont typeface="Wingdings" panose="05000000000000000000" pitchFamily="2" charset="2"/>
              <a:buNone/>
            </a:pPr>
            <a:r>
              <a:rPr kumimoji="0" lang="en-US" altLang="zh-CN" sz="2400" dirty="0" smtClean="0"/>
              <a:t>    	Polynomial temp; </a:t>
            </a:r>
          </a:p>
          <a:p>
            <a:pPr>
              <a:lnSpc>
                <a:spcPct val="90000"/>
              </a:lnSpc>
              <a:buFont typeface="Wingdings" panose="05000000000000000000" pitchFamily="2" charset="2"/>
              <a:buNone/>
            </a:pPr>
            <a:r>
              <a:rPr kumimoji="0" lang="en-US" altLang="zh-CN" sz="2400" dirty="0" smtClean="0"/>
              <a:t>	Term </a:t>
            </a:r>
            <a:r>
              <a:rPr kumimoji="0" lang="en-US" altLang="zh-CN" sz="2400" dirty="0" err="1" smtClean="0"/>
              <a:t>p_term</a:t>
            </a:r>
            <a:r>
              <a:rPr kumimoji="0" lang="en-US" altLang="zh-CN" sz="2400" dirty="0" smtClean="0"/>
              <a:t>;</a:t>
            </a:r>
          </a:p>
          <a:p>
            <a:pPr>
              <a:lnSpc>
                <a:spcPct val="90000"/>
              </a:lnSpc>
              <a:buFont typeface="Wingdings" panose="05000000000000000000" pitchFamily="2" charset="2"/>
              <a:buNone/>
            </a:pPr>
            <a:r>
              <a:rPr kumimoji="0" lang="en-US" altLang="zh-CN" sz="2400" dirty="0" smtClean="0"/>
              <a:t>	while (!</a:t>
            </a:r>
            <a:r>
              <a:rPr kumimoji="0" lang="en-US" altLang="zh-CN" sz="2400" dirty="0" err="1" smtClean="0"/>
              <a:t>p.empty</a:t>
            </a:r>
            <a:r>
              <a:rPr kumimoji="0" lang="en-US" altLang="zh-CN" sz="2400" dirty="0" smtClean="0"/>
              <a:t>()){</a:t>
            </a:r>
          </a:p>
          <a:p>
            <a:pPr>
              <a:lnSpc>
                <a:spcPct val="90000"/>
              </a:lnSpc>
              <a:buFont typeface="Wingdings" panose="05000000000000000000" pitchFamily="2" charset="2"/>
              <a:buNone/>
            </a:pPr>
            <a:r>
              <a:rPr kumimoji="0" lang="en-US" altLang="zh-CN" sz="2400" dirty="0" smtClean="0"/>
              <a:t>		    </a:t>
            </a:r>
            <a:r>
              <a:rPr kumimoji="0" lang="en-US" altLang="zh-CN" sz="2400" dirty="0" err="1" smtClean="0"/>
              <a:t>p.serve_and_retrieve</a:t>
            </a:r>
            <a:r>
              <a:rPr kumimoji="0" lang="en-US" altLang="zh-CN" sz="2400" dirty="0" smtClean="0"/>
              <a:t>(</a:t>
            </a:r>
            <a:r>
              <a:rPr kumimoji="0" lang="en-US" altLang="zh-CN" sz="2400" dirty="0" err="1" smtClean="0"/>
              <a:t>p_term</a:t>
            </a:r>
            <a:r>
              <a:rPr kumimoji="0" lang="en-US" altLang="zh-CN" sz="2400" dirty="0" smtClean="0"/>
              <a:t>);</a:t>
            </a:r>
          </a:p>
          <a:p>
            <a:pPr>
              <a:lnSpc>
                <a:spcPct val="90000"/>
              </a:lnSpc>
              <a:buFont typeface="Wingdings" panose="05000000000000000000" pitchFamily="2" charset="2"/>
              <a:buNone/>
            </a:pPr>
            <a:r>
              <a:rPr kumimoji="0" lang="en-US" altLang="zh-CN" sz="2400" dirty="0" smtClean="0"/>
              <a:t>	</a:t>
            </a:r>
            <a:r>
              <a:rPr kumimoji="0" lang="en-US" altLang="zh-CN" sz="2400" dirty="0" smtClean="0">
                <a:solidFill>
                  <a:srgbClr val="FF0000"/>
                </a:solidFill>
              </a:rPr>
              <a:t>       </a:t>
            </a:r>
            <a:r>
              <a:rPr kumimoji="0" lang="en-US" altLang="zh-CN" sz="2400" dirty="0" err="1" smtClean="0">
                <a:solidFill>
                  <a:srgbClr val="FF0000"/>
                </a:solidFill>
              </a:rPr>
              <a:t>temp.mult_term</a:t>
            </a:r>
            <a:r>
              <a:rPr kumimoji="0" lang="en-US" altLang="zh-CN" sz="2400" dirty="0" smtClean="0">
                <a:solidFill>
                  <a:srgbClr val="FF0000"/>
                </a:solidFill>
              </a:rPr>
              <a:t>(</a:t>
            </a:r>
            <a:r>
              <a:rPr kumimoji="0" lang="en-US" altLang="zh-CN" sz="2400" dirty="0" err="1" smtClean="0">
                <a:solidFill>
                  <a:srgbClr val="FF0000"/>
                </a:solidFill>
              </a:rPr>
              <a:t>q,p_term</a:t>
            </a:r>
            <a:r>
              <a:rPr kumimoji="0" lang="en-US" altLang="zh-CN" sz="2400" dirty="0" smtClean="0">
                <a:solidFill>
                  <a:srgbClr val="FF0000"/>
                </a:solidFill>
              </a:rPr>
              <a:t>);</a:t>
            </a:r>
          </a:p>
          <a:p>
            <a:pPr>
              <a:lnSpc>
                <a:spcPct val="90000"/>
              </a:lnSpc>
              <a:buFont typeface="Wingdings" panose="05000000000000000000" pitchFamily="2" charset="2"/>
              <a:buNone/>
            </a:pPr>
            <a:r>
              <a:rPr kumimoji="0" lang="en-US" altLang="zh-CN" sz="2400" dirty="0" smtClean="0"/>
              <a:t>    		</a:t>
            </a:r>
            <a:r>
              <a:rPr kumimoji="0" lang="en-US" altLang="zh-CN" sz="2400" dirty="0" smtClean="0">
                <a:solidFill>
                  <a:srgbClr val="FF0000"/>
                </a:solidFill>
              </a:rPr>
              <a:t>     </a:t>
            </a:r>
            <a:r>
              <a:rPr kumimoji="0" lang="en-US" altLang="zh-CN" sz="2400" dirty="0" err="1" smtClean="0">
                <a:solidFill>
                  <a:srgbClr val="FF0000"/>
                </a:solidFill>
              </a:rPr>
              <a:t>equal_sum</a:t>
            </a:r>
            <a:r>
              <a:rPr kumimoji="0" lang="en-US" altLang="zh-CN" sz="2400" dirty="0" smtClean="0">
                <a:solidFill>
                  <a:srgbClr val="FF0000"/>
                </a:solidFill>
              </a:rPr>
              <a:t>(*</a:t>
            </a:r>
            <a:r>
              <a:rPr kumimoji="0" lang="en-US" altLang="zh-CN" sz="2400" dirty="0" err="1" smtClean="0">
                <a:solidFill>
                  <a:srgbClr val="FF0000"/>
                </a:solidFill>
              </a:rPr>
              <a:t>this,temp</a:t>
            </a:r>
            <a:r>
              <a:rPr kumimoji="0" lang="en-US" altLang="zh-CN" sz="2400" dirty="0" smtClean="0">
                <a:solidFill>
                  <a:srgbClr val="FF0000"/>
                </a:solidFill>
              </a:rPr>
              <a:t>);   </a:t>
            </a:r>
          </a:p>
          <a:p>
            <a:pPr>
              <a:lnSpc>
                <a:spcPct val="90000"/>
              </a:lnSpc>
              <a:buFont typeface="Wingdings" panose="05000000000000000000" pitchFamily="2" charset="2"/>
              <a:buNone/>
            </a:pPr>
            <a:r>
              <a:rPr kumimoji="0" lang="en-US" altLang="zh-CN" sz="2400" dirty="0" smtClean="0"/>
              <a:t>	}</a:t>
            </a:r>
          </a:p>
          <a:p>
            <a:pPr>
              <a:lnSpc>
                <a:spcPct val="90000"/>
              </a:lnSpc>
              <a:buFont typeface="Wingdings" panose="05000000000000000000" pitchFamily="2" charset="2"/>
              <a:buNone/>
            </a:pPr>
            <a:r>
              <a:rPr kumimoji="0" lang="en-US" altLang="zh-CN" sz="2400" dirty="0" smtClean="0"/>
              <a:t>}</a:t>
            </a:r>
          </a:p>
        </p:txBody>
      </p:sp>
      <p:sp>
        <p:nvSpPr>
          <p:cNvPr id="5" name="Text Box 4"/>
          <p:cNvSpPr txBox="1">
            <a:spLocks noChangeArrowheads="1"/>
          </p:cNvSpPr>
          <p:nvPr/>
        </p:nvSpPr>
        <p:spPr bwMode="auto">
          <a:xfrm>
            <a:off x="1619672" y="649800"/>
            <a:ext cx="38924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smtClean="0">
                <a:solidFill>
                  <a:srgbClr val="3333CC"/>
                </a:solidFill>
                <a:latin typeface="楷体_GB2312" pitchFamily="49" charset="-122"/>
                <a:ea typeface="楷体_GB2312" pitchFamily="49" charset="-122"/>
              </a:rPr>
              <a:t>一元多项式</a:t>
            </a:r>
            <a:r>
              <a:rPr lang="en-US" altLang="zh-CN" sz="3200" b="1" dirty="0" smtClean="0">
                <a:solidFill>
                  <a:srgbClr val="3333CC"/>
                </a:solidFill>
                <a:latin typeface="楷体_GB2312" pitchFamily="49" charset="-122"/>
                <a:ea typeface="楷体_GB2312" pitchFamily="49" charset="-122"/>
              </a:rPr>
              <a:t>——</a:t>
            </a:r>
            <a:r>
              <a:rPr lang="zh-CN" altLang="en-US" sz="3200" b="1" dirty="0" smtClean="0">
                <a:solidFill>
                  <a:srgbClr val="3333CC"/>
                </a:solidFill>
                <a:latin typeface="楷体_GB2312" pitchFamily="49" charset="-122"/>
                <a:ea typeface="楷体_GB2312" pitchFamily="49" charset="-122"/>
              </a:rPr>
              <a:t>乘法</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1115404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1547663" y="333375"/>
            <a:ext cx="7150249" cy="1371600"/>
          </a:xfrm>
        </p:spPr>
        <p:txBody>
          <a:bodyPr/>
          <a:lstStyle/>
          <a:p>
            <a:r>
              <a:rPr kumimoji="0" lang="zh-CN" altLang="en-US" dirty="0" smtClean="0"/>
              <a:t>多项式与单项相乘</a:t>
            </a:r>
          </a:p>
        </p:txBody>
      </p:sp>
      <p:sp>
        <p:nvSpPr>
          <p:cNvPr id="156674" name="Rectangle 3"/>
          <p:cNvSpPr>
            <a:spLocks noGrp="1" noChangeArrowheads="1"/>
          </p:cNvSpPr>
          <p:nvPr>
            <p:ph type="body" idx="1"/>
          </p:nvPr>
        </p:nvSpPr>
        <p:spPr>
          <a:xfrm>
            <a:off x="0" y="1700213"/>
            <a:ext cx="8604448" cy="3886200"/>
          </a:xfrm>
        </p:spPr>
        <p:txBody>
          <a:bodyPr/>
          <a:lstStyle/>
          <a:p>
            <a:pPr>
              <a:lnSpc>
                <a:spcPct val="80000"/>
              </a:lnSpc>
              <a:buNone/>
            </a:pPr>
            <a:r>
              <a:rPr kumimoji="0" lang="zh-CN" altLang="en-US" sz="2400" dirty="0" smtClean="0"/>
              <a:t>	</a:t>
            </a:r>
            <a:r>
              <a:rPr kumimoji="0" lang="en-US" altLang="zh-CN" sz="2400" dirty="0" smtClean="0"/>
              <a:t>void Polynomial::</a:t>
            </a:r>
            <a:r>
              <a:rPr kumimoji="0" lang="en-US" altLang="zh-CN" sz="2400" dirty="0" err="1" smtClean="0"/>
              <a:t>mult_term</a:t>
            </a:r>
            <a:r>
              <a:rPr kumimoji="0" lang="en-US" altLang="zh-CN" sz="2400" dirty="0" smtClean="0"/>
              <a:t>(Polynomial </a:t>
            </a:r>
            <a:r>
              <a:rPr kumimoji="0" lang="en-US" altLang="zh-CN" sz="2400" dirty="0" err="1" smtClean="0"/>
              <a:t>p,Term</a:t>
            </a:r>
            <a:r>
              <a:rPr kumimoji="0" lang="en-US" altLang="zh-CN" sz="2400" dirty="0" smtClean="0"/>
              <a:t> t)</a:t>
            </a:r>
            <a:r>
              <a:rPr lang="en-US" altLang="zh-CN" sz="2400" dirty="0"/>
              <a:t> {	</a:t>
            </a:r>
            <a:endParaRPr kumimoji="0" lang="en-US" altLang="zh-CN" sz="2400" dirty="0" smtClean="0"/>
          </a:p>
          <a:p>
            <a:pPr>
              <a:lnSpc>
                <a:spcPct val="80000"/>
              </a:lnSpc>
              <a:buFont typeface="Wingdings" panose="05000000000000000000" pitchFamily="2" charset="2"/>
              <a:buNone/>
            </a:pPr>
            <a:r>
              <a:rPr kumimoji="0" lang="en-US" altLang="zh-CN" sz="2400" dirty="0" smtClean="0"/>
              <a:t>			Term </a:t>
            </a:r>
            <a:r>
              <a:rPr kumimoji="0" lang="en-US" altLang="zh-CN" sz="2400" dirty="0" err="1" smtClean="0"/>
              <a:t>p_term</a:t>
            </a:r>
            <a:r>
              <a:rPr kumimoji="0" lang="en-US" altLang="zh-CN" sz="2400" dirty="0" smtClean="0"/>
              <a:t>;</a:t>
            </a:r>
          </a:p>
          <a:p>
            <a:pPr>
              <a:lnSpc>
                <a:spcPct val="80000"/>
              </a:lnSpc>
              <a:buFont typeface="Wingdings" panose="05000000000000000000" pitchFamily="2" charset="2"/>
              <a:buNone/>
            </a:pPr>
            <a:r>
              <a:rPr kumimoji="0" lang="en-US" altLang="zh-CN" sz="2400" dirty="0" smtClean="0"/>
              <a:t>           		clear();</a:t>
            </a:r>
          </a:p>
          <a:p>
            <a:pPr>
              <a:lnSpc>
                <a:spcPct val="80000"/>
              </a:lnSpc>
              <a:buFont typeface="Wingdings" panose="05000000000000000000" pitchFamily="2" charset="2"/>
              <a:buNone/>
            </a:pPr>
            <a:r>
              <a:rPr kumimoji="0" lang="en-US" altLang="zh-CN" sz="2400" dirty="0" smtClean="0"/>
              <a:t>			while(!</a:t>
            </a:r>
            <a:r>
              <a:rPr kumimoji="0" lang="en-US" altLang="zh-CN" sz="2400" dirty="0" err="1" smtClean="0"/>
              <a:t>p.empty</a:t>
            </a:r>
            <a:r>
              <a:rPr kumimoji="0" lang="en-US" altLang="zh-CN" sz="2400" dirty="0" smtClean="0"/>
              <a:t>()){</a:t>
            </a:r>
          </a:p>
          <a:p>
            <a:pPr>
              <a:lnSpc>
                <a:spcPct val="80000"/>
              </a:lnSpc>
              <a:buFont typeface="Wingdings" panose="05000000000000000000" pitchFamily="2" charset="2"/>
              <a:buNone/>
            </a:pPr>
            <a:r>
              <a:rPr kumimoji="0" lang="en-US" altLang="zh-CN" sz="2400" dirty="0" smtClean="0"/>
              <a:t>				</a:t>
            </a:r>
            <a:r>
              <a:rPr kumimoji="0" lang="en-US" altLang="zh-CN" sz="2400" dirty="0" err="1" smtClean="0"/>
              <a:t>p.serve_and_retrieve</a:t>
            </a:r>
            <a:r>
              <a:rPr kumimoji="0" lang="en-US" altLang="zh-CN" sz="2400" dirty="0" smtClean="0"/>
              <a:t>(</a:t>
            </a:r>
            <a:r>
              <a:rPr kumimoji="0" lang="en-US" altLang="zh-CN" sz="2400" dirty="0" err="1" smtClean="0"/>
              <a:t>p_term</a:t>
            </a:r>
            <a:r>
              <a:rPr kumimoji="0" lang="en-US" altLang="zh-CN" sz="2400" dirty="0" smtClean="0"/>
              <a:t>);</a:t>
            </a:r>
          </a:p>
          <a:p>
            <a:pPr>
              <a:lnSpc>
                <a:spcPct val="80000"/>
              </a:lnSpc>
              <a:buFont typeface="Wingdings" panose="05000000000000000000" pitchFamily="2" charset="2"/>
              <a:buNone/>
            </a:pPr>
            <a:r>
              <a:rPr kumimoji="0" lang="en-US" altLang="zh-CN" sz="2400" dirty="0" smtClean="0"/>
              <a:t>           			append(Term(</a:t>
            </a:r>
            <a:r>
              <a:rPr kumimoji="0" lang="en-US" altLang="zh-CN" sz="2400" dirty="0" err="1" smtClean="0"/>
              <a:t>p_term.degree+t.degree</a:t>
            </a:r>
            <a:r>
              <a:rPr kumimoji="0" lang="en-US" altLang="zh-CN" sz="2400" dirty="0" smtClean="0"/>
              <a:t>,</a:t>
            </a:r>
          </a:p>
          <a:p>
            <a:pPr>
              <a:lnSpc>
                <a:spcPct val="80000"/>
              </a:lnSpc>
              <a:buFont typeface="Wingdings" panose="05000000000000000000" pitchFamily="2" charset="2"/>
              <a:buNone/>
            </a:pPr>
            <a:r>
              <a:rPr kumimoji="0" lang="en-US" altLang="zh-CN" sz="2400" dirty="0" smtClean="0"/>
              <a:t>			                             </a:t>
            </a:r>
            <a:r>
              <a:rPr kumimoji="0" lang="en-US" altLang="zh-CN" sz="2400" dirty="0" err="1" smtClean="0"/>
              <a:t>p_term.coefficient</a:t>
            </a:r>
            <a:r>
              <a:rPr kumimoji="0" lang="en-US" altLang="zh-CN" sz="2400" dirty="0" smtClean="0"/>
              <a:t>*</a:t>
            </a:r>
            <a:r>
              <a:rPr kumimoji="0" lang="en-US" altLang="zh-CN" sz="2400" dirty="0" err="1" smtClean="0"/>
              <a:t>t.coefficient</a:t>
            </a:r>
            <a:r>
              <a:rPr kumimoji="0" lang="en-US" altLang="zh-CN" sz="2400" dirty="0" smtClean="0"/>
              <a:t>));</a:t>
            </a:r>
          </a:p>
          <a:p>
            <a:pPr>
              <a:lnSpc>
                <a:spcPct val="80000"/>
              </a:lnSpc>
              <a:buFont typeface="Wingdings" panose="05000000000000000000" pitchFamily="2" charset="2"/>
              <a:buNone/>
            </a:pPr>
            <a:r>
              <a:rPr kumimoji="0" lang="en-US" altLang="zh-CN" sz="2400" dirty="0" smtClean="0"/>
              <a:t>			}</a:t>
            </a:r>
          </a:p>
          <a:p>
            <a:pPr>
              <a:lnSpc>
                <a:spcPct val="80000"/>
              </a:lnSpc>
              <a:buFont typeface="Wingdings" panose="05000000000000000000" pitchFamily="2" charset="2"/>
              <a:buNone/>
            </a:pPr>
            <a:r>
              <a:rPr kumimoji="0" lang="en-US" altLang="zh-CN" sz="2400" dirty="0" smtClean="0"/>
              <a:t>	}</a:t>
            </a:r>
            <a:endParaRPr kumimoji="0" lang="zh-CN" altLang="en-US" sz="2400" dirty="0" smtClean="0"/>
          </a:p>
        </p:txBody>
      </p:sp>
    </p:spTree>
    <p:extLst>
      <p:ext uri="{BB962C8B-B14F-4D97-AF65-F5344CB8AC3E}">
        <p14:creationId xmlns:p14="http://schemas.microsoft.com/office/powerpoint/2010/main" val="1135704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03427" name="Rectangle 6"/>
          <p:cNvSpPr>
            <a:spLocks noChangeArrowheads="1"/>
          </p:cNvSpPr>
          <p:nvPr/>
        </p:nvSpPr>
        <p:spPr bwMode="auto">
          <a:xfrm>
            <a:off x="685800" y="1524000"/>
            <a:ext cx="807720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00DA"/>
              </a:buClr>
              <a:buSzPct val="85000"/>
              <a:buFont typeface="Wingdings" panose="05000000000000000000" pitchFamily="2" charset="2"/>
              <a:buChar char="q"/>
            </a:pPr>
            <a:r>
              <a:rPr kumimoji="0" lang="en-US" altLang="zh-CN" b="1" dirty="0">
                <a:solidFill>
                  <a:srgbClr val="E3200E"/>
                </a:solidFill>
                <a:latin typeface="Comic Sans MS" panose="030F0702030302020204" pitchFamily="66" charset="0"/>
              </a:rPr>
              <a:t> </a:t>
            </a:r>
            <a:r>
              <a:rPr kumimoji="0" lang="zh-CN" altLang="en-US" b="1" dirty="0" smtClean="0">
                <a:solidFill>
                  <a:srgbClr val="E3200E"/>
                </a:solidFill>
                <a:latin typeface="Comic Sans MS" panose="030F0702030302020204" pitchFamily="66" charset="0"/>
              </a:rPr>
              <a:t>主程序：</a:t>
            </a:r>
            <a:r>
              <a:rPr kumimoji="0" lang="zh-CN" altLang="en-US" sz="2000" b="1" dirty="0" smtClean="0">
                <a:solidFill>
                  <a:srgbClr val="E3200E"/>
                </a:solidFill>
                <a:latin typeface="Comic Sans MS" panose="030F0702030302020204" pitchFamily="66" charset="0"/>
              </a:rPr>
              <a:t>唯一的变化是栈中存储的数据元素的类型从普通数值变成了多项式类型</a:t>
            </a:r>
            <a:endParaRPr kumimoji="0" lang="en-US" altLang="zh-CN" sz="2000" b="1" dirty="0" smtClean="0">
              <a:solidFill>
                <a:srgbClr val="FF0000"/>
              </a:solidFill>
              <a:latin typeface="Comic Sans MS" panose="030F0702030302020204" pitchFamily="66" charset="0"/>
            </a:endParaRPr>
          </a:p>
          <a:p>
            <a:pPr lvl="1" eaLnBrk="1" hangingPunct="1">
              <a:spcBef>
                <a:spcPct val="30000"/>
              </a:spcBef>
            </a:pPr>
            <a:r>
              <a:rPr kumimoji="0" lang="en-US" altLang="zh-CN" sz="2000" b="1" dirty="0" smtClean="0">
                <a:solidFill>
                  <a:srgbClr val="000000"/>
                </a:solidFill>
              </a:rPr>
              <a:t> </a:t>
            </a:r>
            <a:r>
              <a:rPr kumimoji="0" lang="en-US" altLang="zh-CN" sz="2000" b="1" dirty="0" err="1" smtClean="0">
                <a:solidFill>
                  <a:srgbClr val="000000"/>
                </a:solidFill>
              </a:rPr>
              <a:t>int</a:t>
            </a:r>
            <a:r>
              <a:rPr kumimoji="0" lang="en-US" altLang="zh-CN" sz="2000" b="1" dirty="0" smtClean="0">
                <a:solidFill>
                  <a:srgbClr val="000000"/>
                </a:solidFill>
              </a:rPr>
              <a:t> </a:t>
            </a:r>
            <a:r>
              <a:rPr kumimoji="0" lang="en-US" altLang="zh-CN" sz="2000" dirty="0" smtClean="0">
                <a:solidFill>
                  <a:srgbClr val="000000"/>
                </a:solidFill>
              </a:rPr>
              <a:t>main( )</a:t>
            </a:r>
          </a:p>
          <a:p>
            <a:pPr lvl="1" eaLnBrk="1" hangingPunct="1">
              <a:spcBef>
                <a:spcPct val="30000"/>
              </a:spcBef>
            </a:pPr>
            <a:r>
              <a:rPr kumimoji="0" lang="en-US" altLang="zh-CN" sz="2000" b="1" dirty="0" smtClean="0">
                <a:solidFill>
                  <a:srgbClr val="0000DA"/>
                </a:solidFill>
              </a:rPr>
              <a:t>/</a:t>
            </a:r>
            <a:r>
              <a:rPr kumimoji="0" lang="en-US" altLang="zh-CN" sz="2000" dirty="0" smtClean="0">
                <a:solidFill>
                  <a:srgbClr val="0000DA"/>
                </a:solidFill>
                <a:latin typeface="LucidaSans-Typewriter" charset="0"/>
              </a:rPr>
              <a:t>* </a:t>
            </a:r>
            <a:r>
              <a:rPr kumimoji="0" lang="en-US" altLang="zh-CN" sz="2000" b="1" dirty="0">
                <a:solidFill>
                  <a:srgbClr val="0000DA"/>
                </a:solidFill>
              </a:rPr>
              <a:t>Post: </a:t>
            </a:r>
            <a:r>
              <a:rPr kumimoji="0" lang="en-US" altLang="zh-CN" sz="2000" dirty="0">
                <a:solidFill>
                  <a:srgbClr val="0000DA"/>
                </a:solidFill>
              </a:rPr>
              <a:t>The program has executed simple polynomial arithmetic commands entered by the user.</a:t>
            </a:r>
          </a:p>
          <a:p>
            <a:pPr lvl="1" eaLnBrk="1" hangingPunct="1">
              <a:spcBef>
                <a:spcPct val="30000"/>
              </a:spcBef>
            </a:pPr>
            <a:r>
              <a:rPr kumimoji="0" lang="en-US" altLang="zh-CN" sz="2000" b="1" dirty="0">
                <a:solidFill>
                  <a:srgbClr val="0000DA"/>
                </a:solidFill>
              </a:rPr>
              <a:t>Uses: </a:t>
            </a:r>
            <a:r>
              <a:rPr kumimoji="0" lang="en-US" altLang="zh-CN" sz="2000" dirty="0">
                <a:solidFill>
                  <a:srgbClr val="0000DA"/>
                </a:solidFill>
              </a:rPr>
              <a:t>The classes Stack and </a:t>
            </a:r>
            <a:r>
              <a:rPr kumimoji="0" lang="en-US" altLang="zh-CN" sz="2000" dirty="0">
                <a:solidFill>
                  <a:srgbClr val="FF0000"/>
                </a:solidFill>
              </a:rPr>
              <a:t>Polynomial</a:t>
            </a:r>
            <a:r>
              <a:rPr kumimoji="0" lang="en-US" altLang="zh-CN" sz="2000" dirty="0">
                <a:solidFill>
                  <a:srgbClr val="0000DA"/>
                </a:solidFill>
              </a:rPr>
              <a:t> and the functions introduction, </a:t>
            </a:r>
            <a:r>
              <a:rPr kumimoji="0" lang="en-US" altLang="zh-CN" sz="2000" dirty="0" err="1">
                <a:solidFill>
                  <a:srgbClr val="0000DA"/>
                </a:solidFill>
              </a:rPr>
              <a:t>instructions,do_command</a:t>
            </a:r>
            <a:r>
              <a:rPr kumimoji="0" lang="en-US" altLang="zh-CN" sz="2000" dirty="0">
                <a:solidFill>
                  <a:srgbClr val="0000DA"/>
                </a:solidFill>
              </a:rPr>
              <a:t>, and </a:t>
            </a:r>
            <a:r>
              <a:rPr kumimoji="0" lang="en-US" altLang="zh-CN" sz="2000" dirty="0" err="1">
                <a:solidFill>
                  <a:srgbClr val="0000DA"/>
                </a:solidFill>
              </a:rPr>
              <a:t>get_command</a:t>
            </a:r>
            <a:r>
              <a:rPr kumimoji="0" lang="en-US" altLang="zh-CN" sz="2000" dirty="0">
                <a:solidFill>
                  <a:srgbClr val="0000DA"/>
                </a:solidFill>
              </a:rPr>
              <a:t>. </a:t>
            </a:r>
            <a:r>
              <a:rPr kumimoji="0" lang="en-US" altLang="zh-CN" sz="2000" dirty="0">
                <a:solidFill>
                  <a:srgbClr val="0000DA"/>
                </a:solidFill>
                <a:latin typeface="LucidaSans-Typewriter" charset="0"/>
              </a:rPr>
              <a:t>*</a:t>
            </a:r>
            <a:r>
              <a:rPr kumimoji="0" lang="en-US" altLang="zh-CN" sz="2000" b="1" dirty="0">
                <a:solidFill>
                  <a:srgbClr val="0000DA"/>
                </a:solidFill>
              </a:rPr>
              <a:t>/</a:t>
            </a:r>
          </a:p>
          <a:p>
            <a:pPr lvl="1" eaLnBrk="1" hangingPunct="1">
              <a:spcBef>
                <a:spcPct val="30000"/>
              </a:spcBef>
            </a:pPr>
            <a:r>
              <a:rPr kumimoji="0" lang="en-US" altLang="zh-CN" sz="2000" dirty="0">
                <a:solidFill>
                  <a:srgbClr val="000000"/>
                </a:solidFill>
                <a:latin typeface="LucidaSans-Typewriter" charset="0"/>
              </a:rPr>
              <a:t>{</a:t>
            </a:r>
          </a:p>
          <a:p>
            <a:pPr lvl="2" eaLnBrk="1" hangingPunct="1">
              <a:spcBef>
                <a:spcPct val="30000"/>
              </a:spcBef>
            </a:pPr>
            <a:r>
              <a:rPr kumimoji="0" lang="en-US" altLang="zh-CN" sz="2000" dirty="0">
                <a:solidFill>
                  <a:srgbClr val="000000"/>
                </a:solidFill>
              </a:rPr>
              <a:t>Stack </a:t>
            </a:r>
            <a:r>
              <a:rPr kumimoji="0" lang="en-US" altLang="zh-CN" sz="2000" dirty="0" err="1">
                <a:solidFill>
                  <a:srgbClr val="000000"/>
                </a:solidFill>
              </a:rPr>
              <a:t>stored_polynomials</a:t>
            </a:r>
            <a:r>
              <a:rPr kumimoji="0" lang="en-US" altLang="zh-CN" sz="2000" b="1" dirty="0">
                <a:solidFill>
                  <a:srgbClr val="000000"/>
                </a:solidFill>
              </a:rPr>
              <a:t>;</a:t>
            </a:r>
          </a:p>
          <a:p>
            <a:pPr lvl="2" eaLnBrk="1" hangingPunct="1">
              <a:spcBef>
                <a:spcPct val="30000"/>
              </a:spcBef>
            </a:pPr>
            <a:r>
              <a:rPr kumimoji="0" lang="en-US" altLang="zh-CN" sz="2000" dirty="0">
                <a:solidFill>
                  <a:srgbClr val="000000"/>
                </a:solidFill>
              </a:rPr>
              <a:t>introduction( )</a:t>
            </a:r>
            <a:r>
              <a:rPr kumimoji="0" lang="en-US" altLang="zh-CN" sz="2000" b="1" dirty="0">
                <a:solidFill>
                  <a:srgbClr val="000000"/>
                </a:solidFill>
              </a:rPr>
              <a:t>;</a:t>
            </a:r>
          </a:p>
          <a:p>
            <a:pPr lvl="2" eaLnBrk="1" hangingPunct="1">
              <a:spcBef>
                <a:spcPct val="30000"/>
              </a:spcBef>
            </a:pPr>
            <a:r>
              <a:rPr kumimoji="0" lang="en-US" altLang="zh-CN" sz="2000" dirty="0">
                <a:solidFill>
                  <a:srgbClr val="000000"/>
                </a:solidFill>
              </a:rPr>
              <a:t>instructions( )</a:t>
            </a:r>
            <a:r>
              <a:rPr kumimoji="0" lang="en-US" altLang="zh-CN" sz="2000" b="1" dirty="0">
                <a:solidFill>
                  <a:srgbClr val="000000"/>
                </a:solidFill>
              </a:rPr>
              <a:t>;</a:t>
            </a:r>
          </a:p>
          <a:p>
            <a:pPr lvl="2" eaLnBrk="1" hangingPunct="1">
              <a:spcBef>
                <a:spcPct val="30000"/>
              </a:spcBef>
            </a:pPr>
            <a:r>
              <a:rPr kumimoji="0" lang="en-US" altLang="zh-CN" sz="2000" b="1" dirty="0">
                <a:solidFill>
                  <a:srgbClr val="000000"/>
                </a:solidFill>
              </a:rPr>
              <a:t>while </a:t>
            </a:r>
            <a:r>
              <a:rPr kumimoji="0" lang="en-US" altLang="zh-CN" sz="2000" dirty="0">
                <a:solidFill>
                  <a:srgbClr val="000000"/>
                </a:solidFill>
              </a:rPr>
              <a:t>(</a:t>
            </a:r>
            <a:r>
              <a:rPr kumimoji="0" lang="en-US" altLang="zh-CN" sz="2000" dirty="0" err="1">
                <a:solidFill>
                  <a:srgbClr val="000000"/>
                </a:solidFill>
              </a:rPr>
              <a:t>do_command</a:t>
            </a:r>
            <a:r>
              <a:rPr kumimoji="0" lang="en-US" altLang="zh-CN" sz="2000" dirty="0">
                <a:solidFill>
                  <a:srgbClr val="000000"/>
                </a:solidFill>
              </a:rPr>
              <a:t>(</a:t>
            </a:r>
            <a:r>
              <a:rPr kumimoji="0" lang="en-US" altLang="zh-CN" sz="2000" dirty="0" err="1">
                <a:solidFill>
                  <a:srgbClr val="000000"/>
                </a:solidFill>
              </a:rPr>
              <a:t>get_command</a:t>
            </a:r>
            <a:r>
              <a:rPr kumimoji="0" lang="en-US" altLang="zh-CN" sz="2000" dirty="0">
                <a:solidFill>
                  <a:srgbClr val="000000"/>
                </a:solidFill>
              </a:rPr>
              <a:t>( )</a:t>
            </a:r>
            <a:r>
              <a:rPr kumimoji="0" lang="en-US" altLang="zh-CN" sz="2000" b="1" dirty="0">
                <a:solidFill>
                  <a:srgbClr val="000000"/>
                </a:solidFill>
              </a:rPr>
              <a:t>, </a:t>
            </a:r>
            <a:r>
              <a:rPr kumimoji="0" lang="en-US" altLang="zh-CN" sz="2000" dirty="0" err="1">
                <a:solidFill>
                  <a:srgbClr val="000000"/>
                </a:solidFill>
              </a:rPr>
              <a:t>stored_polynomials</a:t>
            </a:r>
            <a:r>
              <a:rPr kumimoji="0" lang="en-US" altLang="zh-CN" sz="2000" dirty="0">
                <a:solidFill>
                  <a:srgbClr val="000000"/>
                </a:solidFill>
              </a:rPr>
              <a:t>))</a:t>
            </a:r>
            <a:r>
              <a:rPr kumimoji="0" lang="en-US" altLang="zh-CN" sz="2000" b="1" dirty="0">
                <a:solidFill>
                  <a:srgbClr val="000000"/>
                </a:solidFill>
              </a:rPr>
              <a:t>;</a:t>
            </a:r>
          </a:p>
          <a:p>
            <a:pPr lvl="1" eaLnBrk="1" hangingPunct="1">
              <a:spcBef>
                <a:spcPct val="30000"/>
              </a:spcBef>
            </a:pPr>
            <a:r>
              <a:rPr kumimoji="0" lang="en-US" altLang="zh-CN" sz="2000" dirty="0">
                <a:solidFill>
                  <a:srgbClr val="000000"/>
                </a:solidFill>
                <a:latin typeface="LucidaSans-Typewriter" charset="0"/>
              </a:rPr>
              <a:t>}</a:t>
            </a: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478064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05475" name="Rectangle 6"/>
          <p:cNvSpPr>
            <a:spLocks noChangeArrowheads="1"/>
          </p:cNvSpPr>
          <p:nvPr/>
        </p:nvSpPr>
        <p:spPr bwMode="auto">
          <a:xfrm>
            <a:off x="381000" y="1752600"/>
            <a:ext cx="807720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25000"/>
              </a:spcBef>
              <a:buClr>
                <a:srgbClr val="0000DA"/>
              </a:buClr>
              <a:buSzPct val="85000"/>
              <a:buFont typeface="Wingdings" panose="05000000000000000000" pitchFamily="2" charset="2"/>
              <a:buChar char="q"/>
            </a:pPr>
            <a:r>
              <a:rPr kumimoji="0" lang="en-US" altLang="zh-CN" b="1" dirty="0">
                <a:solidFill>
                  <a:srgbClr val="FF0000"/>
                </a:solidFill>
                <a:latin typeface="Comic Sans MS" panose="030F0702030302020204" pitchFamily="66" charset="0"/>
              </a:rPr>
              <a:t> </a:t>
            </a:r>
            <a:r>
              <a:rPr kumimoji="0" lang="zh-CN" altLang="en-US" b="1" dirty="0" smtClean="0">
                <a:solidFill>
                  <a:srgbClr val="FF0000"/>
                </a:solidFill>
                <a:latin typeface="Comic Sans MS" panose="030F0702030302020204" pitchFamily="66" charset="0"/>
              </a:rPr>
              <a:t>基本思想</a:t>
            </a:r>
            <a:endParaRPr kumimoji="0" lang="en-US" altLang="zh-CN" b="1" dirty="0">
              <a:solidFill>
                <a:srgbClr val="FF0000"/>
              </a:solidFill>
              <a:latin typeface="Comic Sans MS" panose="030F0702030302020204" pitchFamily="66" charset="0"/>
            </a:endParaRPr>
          </a:p>
          <a:p>
            <a:pPr lvl="1">
              <a:spcBef>
                <a:spcPct val="45000"/>
              </a:spcBef>
              <a:buSzPct val="85000"/>
              <a:buBlip>
                <a:blip r:embed="rId3"/>
              </a:buBlip>
            </a:pPr>
            <a:r>
              <a:rPr kumimoji="0" lang="zh-CN" altLang="en-US" dirty="0" smtClean="0">
                <a:latin typeface="Comic Sans MS" panose="030F0702030302020204" pitchFamily="66" charset="0"/>
              </a:rPr>
              <a:t> 与普通数值型逆波兰计算器类似，用户输入的命令仍然是字符</a:t>
            </a:r>
            <a:r>
              <a:rPr kumimoji="0" lang="en-US" altLang="zh-CN" dirty="0">
                <a:latin typeface="Comic Sans MS" panose="030F0702030302020204" pitchFamily="66" charset="0"/>
              </a:rPr>
              <a:t>? </a:t>
            </a:r>
            <a:r>
              <a:rPr kumimoji="0" lang="en-US" altLang="zh-CN" b="1" dirty="0">
                <a:latin typeface="Comic Sans MS" panose="030F0702030302020204" pitchFamily="66" charset="0"/>
              </a:rPr>
              <a:t>, </a:t>
            </a:r>
            <a:r>
              <a:rPr kumimoji="0" lang="en-US" altLang="zh-CN" dirty="0">
                <a:latin typeface="Comic Sans MS" panose="030F0702030302020204" pitchFamily="66" charset="0"/>
              </a:rPr>
              <a:t>= </a:t>
            </a:r>
            <a:r>
              <a:rPr kumimoji="0" lang="en-US" altLang="zh-CN" b="1" dirty="0">
                <a:latin typeface="Comic Sans MS" panose="030F0702030302020204" pitchFamily="66" charset="0"/>
              </a:rPr>
              <a:t>, +</a:t>
            </a:r>
            <a:r>
              <a:rPr kumimoji="0" lang="en-US" altLang="zh-CN" i="1" dirty="0">
                <a:latin typeface="Comic Sans MS" panose="030F0702030302020204" pitchFamily="66" charset="0"/>
              </a:rPr>
              <a:t> </a:t>
            </a:r>
            <a:r>
              <a:rPr kumimoji="0" lang="en-US" altLang="zh-CN" b="1" dirty="0">
                <a:latin typeface="Comic Sans MS" panose="030F0702030302020204" pitchFamily="66" charset="0"/>
              </a:rPr>
              <a:t>, </a:t>
            </a:r>
            <a:r>
              <a:rPr kumimoji="0" lang="en-US" altLang="zh-CN" i="1" dirty="0">
                <a:latin typeface="Comic Sans MS" panose="030F0702030302020204" pitchFamily="66" charset="0"/>
              </a:rPr>
              <a:t>-</a:t>
            </a:r>
            <a:r>
              <a:rPr kumimoji="0" lang="en-US" altLang="zh-CN" b="1" dirty="0">
                <a:latin typeface="Comic Sans MS" panose="030F0702030302020204" pitchFamily="66" charset="0"/>
              </a:rPr>
              <a:t>, </a:t>
            </a:r>
            <a:r>
              <a:rPr kumimoji="0" lang="en-US" altLang="zh-CN" dirty="0">
                <a:latin typeface="Comic Sans MS" panose="030F0702030302020204" pitchFamily="66" charset="0"/>
              </a:rPr>
              <a:t>* </a:t>
            </a:r>
            <a:r>
              <a:rPr kumimoji="0" lang="en-US" altLang="zh-CN" b="1" dirty="0">
                <a:latin typeface="Comic Sans MS" panose="030F0702030302020204" pitchFamily="66" charset="0"/>
              </a:rPr>
              <a:t>, </a:t>
            </a:r>
            <a:r>
              <a:rPr kumimoji="0" lang="en-US" altLang="zh-CN" dirty="0" smtClean="0">
                <a:latin typeface="Comic Sans MS" panose="030F0702030302020204" pitchFamily="66" charset="0"/>
              </a:rPr>
              <a:t>/</a:t>
            </a:r>
            <a:r>
              <a:rPr kumimoji="0" lang="zh-CN" altLang="en-US" dirty="0" smtClean="0">
                <a:latin typeface="Comic Sans MS" panose="030F0702030302020204" pitchFamily="66" charset="0"/>
              </a:rPr>
              <a:t>，含义完全一致，处理对象变成了多项式</a:t>
            </a:r>
            <a:endParaRPr kumimoji="0" lang="en-US" altLang="zh-CN" dirty="0">
              <a:latin typeface="Comic Sans MS" panose="030F0702030302020204" pitchFamily="66" charset="0"/>
            </a:endParaRPr>
          </a:p>
          <a:p>
            <a:pPr lvl="1" eaLnBrk="1" hangingPunct="1">
              <a:spcBef>
                <a:spcPct val="45000"/>
              </a:spcBef>
              <a:buSzPct val="85000"/>
              <a:buFontTx/>
              <a:buBlip>
                <a:blip r:embed="rId3"/>
              </a:buBlip>
            </a:pPr>
            <a:r>
              <a:rPr kumimoji="0" lang="en-US" altLang="zh-CN" dirty="0" smtClean="0">
                <a:latin typeface="Comic Sans MS" panose="030F0702030302020204" pitchFamily="66" charset="0"/>
              </a:rPr>
              <a:t> </a:t>
            </a:r>
            <a:r>
              <a:rPr kumimoji="0" lang="zh-CN" altLang="en-US" dirty="0" smtClean="0">
                <a:latin typeface="Comic Sans MS" panose="030F0702030302020204" pitchFamily="66" charset="0"/>
              </a:rPr>
              <a:t>假设已经有一个多项式类存在，则所有命令均可调用多项式类中的方法进行</a:t>
            </a:r>
            <a:r>
              <a:rPr kumimoji="0" lang="en-US" altLang="zh-CN" dirty="0" smtClean="0">
                <a:latin typeface="Comic Sans MS" panose="030F0702030302020204" pitchFamily="66" charset="0"/>
              </a:rPr>
              <a:t>——</a:t>
            </a:r>
            <a:r>
              <a:rPr kumimoji="0" lang="zh-CN" altLang="en-US" dirty="0" smtClean="0">
                <a:latin typeface="Comic Sans MS" panose="030F0702030302020204" pitchFamily="66" charset="0"/>
              </a:rPr>
              <a:t>多项式类中有哪些方法呢？</a:t>
            </a:r>
            <a:endParaRPr kumimoji="0" lang="en-US" altLang="zh-CN" dirty="0" smtClean="0">
              <a:latin typeface="Comic Sans MS" panose="030F0702030302020204" pitchFamily="66" charset="0"/>
            </a:endParaRP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
        <p:nvSpPr>
          <p:cNvPr id="3" name="文本框 2"/>
          <p:cNvSpPr txBox="1"/>
          <p:nvPr/>
        </p:nvSpPr>
        <p:spPr>
          <a:xfrm>
            <a:off x="1331641" y="4509120"/>
            <a:ext cx="7632847" cy="923330"/>
          </a:xfrm>
          <a:prstGeom prst="rect">
            <a:avLst/>
          </a:prstGeom>
          <a:noFill/>
        </p:spPr>
        <p:txBody>
          <a:bodyPr wrap="square" rtlCol="0">
            <a:spAutoFit/>
          </a:bodyPr>
          <a:lstStyle/>
          <a:p>
            <a:r>
              <a:rPr lang="en-US" altLang="zh-CN" dirty="0" err="1" smtClean="0">
                <a:solidFill>
                  <a:srgbClr val="FF0000"/>
                </a:solidFill>
                <a:latin typeface="Comic Sans MS" panose="030F0702030302020204" pitchFamily="66" charset="0"/>
              </a:rPr>
              <a:t>equals_sum</a:t>
            </a:r>
            <a:r>
              <a:rPr lang="zh-CN" altLang="en-US" dirty="0" smtClean="0">
                <a:latin typeface="Comic Sans MS" panose="030F0702030302020204" pitchFamily="66" charset="0"/>
              </a:rPr>
              <a:t>，</a:t>
            </a:r>
            <a:r>
              <a:rPr lang="en-US" altLang="zh-CN" dirty="0" err="1" smtClean="0">
                <a:solidFill>
                  <a:srgbClr val="FF0000"/>
                </a:solidFill>
                <a:latin typeface="Comic Sans MS" panose="030F0702030302020204" pitchFamily="66" charset="0"/>
              </a:rPr>
              <a:t>equals_difference</a:t>
            </a:r>
            <a:r>
              <a:rPr lang="zh-CN" altLang="en-US" dirty="0" smtClean="0">
                <a:solidFill>
                  <a:srgbClr val="000000"/>
                </a:solidFill>
                <a:latin typeface="Comic Sans MS" panose="030F0702030302020204" pitchFamily="66" charset="0"/>
              </a:rPr>
              <a:t>，</a:t>
            </a:r>
            <a:r>
              <a:rPr lang="en-US" altLang="zh-CN" dirty="0" err="1" smtClean="0">
                <a:solidFill>
                  <a:srgbClr val="FF0000"/>
                </a:solidFill>
                <a:latin typeface="Comic Sans MS" panose="030F0702030302020204" pitchFamily="66" charset="0"/>
              </a:rPr>
              <a:t>equals_product</a:t>
            </a:r>
            <a:r>
              <a:rPr lang="zh-CN" altLang="en-US" dirty="0" smtClean="0">
                <a:solidFill>
                  <a:srgbClr val="000000"/>
                </a:solidFill>
                <a:latin typeface="Comic Sans MS" panose="030F0702030302020204" pitchFamily="66" charset="0"/>
              </a:rPr>
              <a:t>，和</a:t>
            </a:r>
            <a:r>
              <a:rPr lang="en-US" altLang="zh-CN" dirty="0" err="1" smtClean="0">
                <a:solidFill>
                  <a:srgbClr val="FF0000"/>
                </a:solidFill>
                <a:latin typeface="Comic Sans MS" panose="030F0702030302020204" pitchFamily="66" charset="0"/>
              </a:rPr>
              <a:t>equals_quotient</a:t>
            </a:r>
            <a:r>
              <a:rPr lang="en-US" altLang="zh-CN" dirty="0" smtClean="0">
                <a:solidFill>
                  <a:srgbClr val="FF0000"/>
                </a:solidFill>
                <a:latin typeface="Comic Sans MS" panose="030F0702030302020204" pitchFamily="66" charset="0"/>
              </a:rPr>
              <a:t> </a:t>
            </a:r>
            <a:r>
              <a:rPr lang="zh-CN" altLang="en-US" dirty="0" smtClean="0">
                <a:solidFill>
                  <a:srgbClr val="000000"/>
                </a:solidFill>
                <a:latin typeface="Comic Sans MS" panose="030F0702030302020204" pitchFamily="66" charset="0"/>
              </a:rPr>
              <a:t>分别表示多项式的</a:t>
            </a:r>
            <a:r>
              <a:rPr lang="en-US" altLang="zh-CN" dirty="0" smtClean="0">
                <a:solidFill>
                  <a:srgbClr val="000000"/>
                </a:solidFill>
                <a:latin typeface="Comic Sans MS" panose="030F0702030302020204" pitchFamily="66" charset="0"/>
              </a:rPr>
              <a:t>+,-,*</a:t>
            </a:r>
            <a:r>
              <a:rPr lang="zh-CN" altLang="en-US" dirty="0" smtClean="0">
                <a:solidFill>
                  <a:srgbClr val="000000"/>
                </a:solidFill>
                <a:latin typeface="Comic Sans MS" panose="030F0702030302020204" pitchFamily="66" charset="0"/>
              </a:rPr>
              <a:t>和</a:t>
            </a:r>
            <a:r>
              <a:rPr lang="en-US" altLang="zh-CN" dirty="0" smtClean="0">
                <a:solidFill>
                  <a:srgbClr val="000000"/>
                </a:solidFill>
                <a:latin typeface="Comic Sans MS" panose="030F0702030302020204" pitchFamily="66" charset="0"/>
              </a:rPr>
              <a:t>/</a:t>
            </a:r>
            <a:r>
              <a:rPr lang="zh-CN" altLang="en-US" dirty="0" smtClean="0">
                <a:solidFill>
                  <a:srgbClr val="000000"/>
                </a:solidFill>
                <a:latin typeface="Comic Sans MS" panose="030F0702030302020204" pitchFamily="66" charset="0"/>
              </a:rPr>
              <a:t>运算；</a:t>
            </a:r>
            <a:endParaRPr lang="en-US" altLang="zh-CN" dirty="0" smtClean="0">
              <a:solidFill>
                <a:srgbClr val="000000"/>
              </a:solidFill>
              <a:latin typeface="Comic Sans MS" panose="030F0702030302020204" pitchFamily="66" charset="0"/>
            </a:endParaRPr>
          </a:p>
          <a:p>
            <a:r>
              <a:rPr lang="en-US" altLang="zh-CN" dirty="0" smtClean="0">
                <a:solidFill>
                  <a:srgbClr val="FF0000"/>
                </a:solidFill>
                <a:latin typeface="Comic Sans MS" panose="030F0702030302020204" pitchFamily="66" charset="0"/>
              </a:rPr>
              <a:t>print</a:t>
            </a:r>
            <a:r>
              <a:rPr lang="zh-CN" altLang="en-US" dirty="0" smtClean="0">
                <a:solidFill>
                  <a:srgbClr val="000000"/>
                </a:solidFill>
                <a:latin typeface="Comic Sans MS" panose="030F0702030302020204" pitchFamily="66" charset="0"/>
              </a:rPr>
              <a:t>和</a:t>
            </a:r>
            <a:r>
              <a:rPr lang="en-US" altLang="zh-CN" dirty="0" smtClean="0">
                <a:solidFill>
                  <a:srgbClr val="FF0000"/>
                </a:solidFill>
                <a:latin typeface="Comic Sans MS" panose="030F0702030302020204" pitchFamily="66" charset="0"/>
              </a:rPr>
              <a:t>read</a:t>
            </a:r>
            <a:r>
              <a:rPr lang="zh-CN" altLang="en-US" dirty="0">
                <a:solidFill>
                  <a:srgbClr val="FF0000"/>
                </a:solidFill>
                <a:latin typeface="Comic Sans MS" panose="030F0702030302020204" pitchFamily="66" charset="0"/>
              </a:rPr>
              <a:t> </a:t>
            </a:r>
            <a:r>
              <a:rPr lang="zh-CN" altLang="en-US" dirty="0" smtClean="0">
                <a:latin typeface="Comic Sans MS" panose="030F0702030302020204" pitchFamily="66" charset="0"/>
              </a:rPr>
              <a:t>表示多项式的打印输出和输入。</a:t>
            </a:r>
            <a:endParaRPr lang="zh-CN" altLang="en-US" dirty="0"/>
          </a:p>
        </p:txBody>
      </p:sp>
    </p:spTree>
    <p:extLst>
      <p:ext uri="{BB962C8B-B14F-4D97-AF65-F5344CB8AC3E}">
        <p14:creationId xmlns:p14="http://schemas.microsoft.com/office/powerpoint/2010/main" val="140500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09571" name="Rectangle 7"/>
          <p:cNvSpPr>
            <a:spLocks noChangeArrowheads="1"/>
          </p:cNvSpPr>
          <p:nvPr/>
        </p:nvSpPr>
        <p:spPr bwMode="auto">
          <a:xfrm>
            <a:off x="457200" y="1752600"/>
            <a:ext cx="82296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Clr>
                <a:srgbClr val="0000DA"/>
              </a:buClr>
              <a:buSzPct val="85000"/>
              <a:buFont typeface="Wingdings" panose="05000000000000000000" pitchFamily="2" charset="2"/>
              <a:buChar char="q"/>
            </a:pPr>
            <a:r>
              <a:rPr kumimoji="0" lang="en-US" altLang="zh-CN" b="1" dirty="0">
                <a:solidFill>
                  <a:srgbClr val="E3200E"/>
                </a:solidFill>
                <a:latin typeface="Comic Sans MS" panose="030F0702030302020204" pitchFamily="66" charset="0"/>
              </a:rPr>
              <a:t> </a:t>
            </a:r>
            <a:r>
              <a:rPr kumimoji="0" lang="zh-CN" altLang="en-US" b="1" dirty="0" smtClean="0">
                <a:solidFill>
                  <a:srgbClr val="E3200E"/>
                </a:solidFill>
                <a:latin typeface="Comic Sans MS" panose="030F0702030302020204" pitchFamily="66" charset="0"/>
              </a:rPr>
              <a:t>命令的执行</a:t>
            </a:r>
            <a:endParaRPr kumimoji="0" lang="en-US" altLang="zh-CN" b="1" dirty="0">
              <a:solidFill>
                <a:srgbClr val="FF0000"/>
              </a:solidFill>
              <a:latin typeface="Comic Sans MS" panose="030F0702030302020204" pitchFamily="66" charset="0"/>
            </a:endParaRPr>
          </a:p>
          <a:p>
            <a:pPr lvl="1" eaLnBrk="1" hangingPunct="1">
              <a:spcBef>
                <a:spcPct val="40000"/>
              </a:spcBef>
            </a:pPr>
            <a:r>
              <a:rPr kumimoji="0" lang="en-US" altLang="zh-CN" sz="2000" b="1" dirty="0">
                <a:solidFill>
                  <a:srgbClr val="000000"/>
                </a:solidFill>
              </a:rPr>
              <a:t> </a:t>
            </a:r>
            <a:r>
              <a:rPr kumimoji="0" lang="en-US" altLang="zh-CN" sz="2000" b="1" dirty="0" err="1">
                <a:solidFill>
                  <a:srgbClr val="000000"/>
                </a:solidFill>
              </a:rPr>
              <a:t>bool</a:t>
            </a:r>
            <a:r>
              <a:rPr kumimoji="0" lang="en-US" altLang="zh-CN" sz="2000" b="1" dirty="0">
                <a:solidFill>
                  <a:srgbClr val="000000"/>
                </a:solidFill>
              </a:rPr>
              <a:t> </a:t>
            </a:r>
            <a:r>
              <a:rPr kumimoji="0" lang="en-US" altLang="zh-CN" sz="2000" dirty="0" err="1">
                <a:solidFill>
                  <a:srgbClr val="000000"/>
                </a:solidFill>
              </a:rPr>
              <a:t>do_command</a:t>
            </a:r>
            <a:r>
              <a:rPr kumimoji="0" lang="en-US" altLang="zh-CN" sz="2000" dirty="0">
                <a:solidFill>
                  <a:srgbClr val="000000"/>
                </a:solidFill>
              </a:rPr>
              <a:t>(</a:t>
            </a:r>
            <a:r>
              <a:rPr kumimoji="0" lang="en-US" altLang="zh-CN" sz="2000" b="1" dirty="0">
                <a:solidFill>
                  <a:srgbClr val="000000"/>
                </a:solidFill>
              </a:rPr>
              <a:t>char </a:t>
            </a:r>
            <a:r>
              <a:rPr kumimoji="0" lang="en-US" altLang="zh-CN" sz="2000" dirty="0">
                <a:solidFill>
                  <a:srgbClr val="000000"/>
                </a:solidFill>
              </a:rPr>
              <a:t>command</a:t>
            </a:r>
            <a:r>
              <a:rPr kumimoji="0" lang="en-US" altLang="zh-CN" sz="2000" b="1" dirty="0">
                <a:solidFill>
                  <a:srgbClr val="000000"/>
                </a:solidFill>
              </a:rPr>
              <a:t>, </a:t>
            </a:r>
            <a:r>
              <a:rPr kumimoji="0" lang="en-US" altLang="zh-CN" sz="2000" dirty="0">
                <a:solidFill>
                  <a:srgbClr val="000000"/>
                </a:solidFill>
              </a:rPr>
              <a:t>Stack </a:t>
            </a:r>
            <a:r>
              <a:rPr kumimoji="0" lang="en-US" altLang="zh-CN" sz="2000" dirty="0">
                <a:solidFill>
                  <a:srgbClr val="FF0000"/>
                </a:solidFill>
              </a:rPr>
              <a:t>&amp;</a:t>
            </a:r>
            <a:r>
              <a:rPr kumimoji="0" lang="en-US" altLang="zh-CN" sz="2000" dirty="0" err="1">
                <a:solidFill>
                  <a:srgbClr val="000000"/>
                </a:solidFill>
              </a:rPr>
              <a:t>stored_polynomials</a:t>
            </a:r>
            <a:r>
              <a:rPr kumimoji="0" lang="en-US" altLang="zh-CN" sz="2000" dirty="0">
                <a:solidFill>
                  <a:srgbClr val="000000"/>
                </a:solidFill>
              </a:rPr>
              <a:t>)</a:t>
            </a:r>
          </a:p>
          <a:p>
            <a:pPr lvl="1" eaLnBrk="1" hangingPunct="1">
              <a:spcBef>
                <a:spcPct val="40000"/>
              </a:spcBef>
            </a:pPr>
            <a:r>
              <a:rPr kumimoji="0" lang="en-US" altLang="zh-CN" sz="2000" b="1" dirty="0">
                <a:solidFill>
                  <a:srgbClr val="0000DA"/>
                </a:solidFill>
              </a:rPr>
              <a:t>/</a:t>
            </a:r>
            <a:r>
              <a:rPr kumimoji="0" lang="en-US" altLang="zh-CN" sz="2000" dirty="0">
                <a:solidFill>
                  <a:srgbClr val="0000DA"/>
                </a:solidFill>
              </a:rPr>
              <a:t>* </a:t>
            </a:r>
            <a:r>
              <a:rPr kumimoji="0" lang="en-US" altLang="zh-CN" sz="2000" b="1" dirty="0">
                <a:solidFill>
                  <a:srgbClr val="0000DA"/>
                </a:solidFill>
              </a:rPr>
              <a:t>Pre: </a:t>
            </a:r>
            <a:r>
              <a:rPr kumimoji="0" lang="en-US" altLang="zh-CN" sz="2000" dirty="0">
                <a:solidFill>
                  <a:srgbClr val="0000DA"/>
                </a:solidFill>
              </a:rPr>
              <a:t>The first parameter specifies a valid calculator command.</a:t>
            </a:r>
          </a:p>
          <a:p>
            <a:pPr lvl="1" eaLnBrk="1" hangingPunct="1">
              <a:spcBef>
                <a:spcPct val="40000"/>
              </a:spcBef>
            </a:pPr>
            <a:r>
              <a:rPr kumimoji="0" lang="en-US" altLang="zh-CN" sz="2000" b="1" dirty="0">
                <a:solidFill>
                  <a:srgbClr val="0000DA"/>
                </a:solidFill>
              </a:rPr>
              <a:t>Post: </a:t>
            </a:r>
            <a:r>
              <a:rPr kumimoji="0" lang="en-US" altLang="zh-CN" sz="2000" dirty="0">
                <a:solidFill>
                  <a:srgbClr val="0000DA"/>
                </a:solidFill>
              </a:rPr>
              <a:t>The command specified by the first parameter has been applied to </a:t>
            </a:r>
            <a:r>
              <a:rPr kumimoji="0" lang="en-US" altLang="zh-CN" sz="2000" dirty="0">
                <a:solidFill>
                  <a:srgbClr val="FF0000"/>
                </a:solidFill>
              </a:rPr>
              <a:t>the Stack of Polynomial objects </a:t>
            </a:r>
            <a:r>
              <a:rPr kumimoji="0" lang="en-US" altLang="zh-CN" sz="2000" dirty="0">
                <a:solidFill>
                  <a:srgbClr val="0000DA"/>
                </a:solidFill>
              </a:rPr>
              <a:t>given by the second parameter. A result of </a:t>
            </a:r>
            <a:r>
              <a:rPr kumimoji="0" lang="en-US" altLang="zh-CN" sz="2000" b="1" dirty="0">
                <a:solidFill>
                  <a:srgbClr val="0000DA"/>
                </a:solidFill>
              </a:rPr>
              <a:t>true </a:t>
            </a:r>
            <a:r>
              <a:rPr kumimoji="0" lang="en-US" altLang="zh-CN" sz="2000" dirty="0">
                <a:solidFill>
                  <a:srgbClr val="0000DA"/>
                </a:solidFill>
              </a:rPr>
              <a:t>is returned unless command == ‘q’.</a:t>
            </a:r>
          </a:p>
          <a:p>
            <a:pPr lvl="1" eaLnBrk="1" hangingPunct="1">
              <a:spcBef>
                <a:spcPct val="40000"/>
              </a:spcBef>
            </a:pPr>
            <a:r>
              <a:rPr kumimoji="0" lang="en-US" altLang="zh-CN" sz="2000" b="1" dirty="0">
                <a:solidFill>
                  <a:srgbClr val="0000DA"/>
                </a:solidFill>
              </a:rPr>
              <a:t>Uses: </a:t>
            </a:r>
            <a:r>
              <a:rPr kumimoji="0" lang="en-US" altLang="zh-CN" sz="2000" dirty="0">
                <a:solidFill>
                  <a:srgbClr val="0000DA"/>
                </a:solidFill>
              </a:rPr>
              <a:t>The classes Stack and Polynomial. *</a:t>
            </a:r>
            <a:r>
              <a:rPr kumimoji="0" lang="en-US" altLang="zh-CN" sz="2000" b="1" dirty="0">
                <a:solidFill>
                  <a:srgbClr val="0000DA"/>
                </a:solidFill>
              </a:rPr>
              <a:t>/</a:t>
            </a:r>
          </a:p>
          <a:p>
            <a:pPr lvl="1" eaLnBrk="1" hangingPunct="1">
              <a:spcBef>
                <a:spcPct val="40000"/>
              </a:spcBef>
            </a:pPr>
            <a:r>
              <a:rPr kumimoji="0" lang="en-US" altLang="zh-CN" sz="2000" dirty="0">
                <a:solidFill>
                  <a:srgbClr val="000000"/>
                </a:solidFill>
              </a:rPr>
              <a:t>{</a:t>
            </a:r>
          </a:p>
          <a:p>
            <a:pPr lvl="2" eaLnBrk="1" hangingPunct="1">
              <a:spcBef>
                <a:spcPct val="40000"/>
              </a:spcBef>
            </a:pPr>
            <a:r>
              <a:rPr kumimoji="0" lang="en-US" altLang="zh-CN" sz="2000" dirty="0">
                <a:solidFill>
                  <a:srgbClr val="000000"/>
                </a:solidFill>
              </a:rPr>
              <a:t>Polynomial p</a:t>
            </a:r>
            <a:r>
              <a:rPr kumimoji="0" lang="en-US" altLang="zh-CN" sz="2000" b="1" dirty="0">
                <a:solidFill>
                  <a:srgbClr val="000000"/>
                </a:solidFill>
              </a:rPr>
              <a:t>, </a:t>
            </a:r>
            <a:r>
              <a:rPr kumimoji="0" lang="en-US" altLang="zh-CN" sz="2000" dirty="0">
                <a:solidFill>
                  <a:srgbClr val="000000"/>
                </a:solidFill>
              </a:rPr>
              <a:t>q</a:t>
            </a:r>
            <a:r>
              <a:rPr kumimoji="0" lang="en-US" altLang="zh-CN" sz="2000" b="1" dirty="0">
                <a:solidFill>
                  <a:srgbClr val="000000"/>
                </a:solidFill>
              </a:rPr>
              <a:t>, </a:t>
            </a:r>
            <a:r>
              <a:rPr kumimoji="0" lang="en-US" altLang="zh-CN" sz="2000" dirty="0">
                <a:solidFill>
                  <a:srgbClr val="000000"/>
                </a:solidFill>
              </a:rPr>
              <a:t>r</a:t>
            </a:r>
            <a:r>
              <a:rPr kumimoji="0" lang="en-US" altLang="zh-CN" sz="2000" b="1" dirty="0">
                <a:solidFill>
                  <a:srgbClr val="000000"/>
                </a:solidFill>
              </a:rPr>
              <a:t>;</a:t>
            </a: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854926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11619" name="Rectangle 6"/>
          <p:cNvSpPr>
            <a:spLocks noChangeArrowheads="1"/>
          </p:cNvSpPr>
          <p:nvPr/>
        </p:nvSpPr>
        <p:spPr bwMode="auto">
          <a:xfrm>
            <a:off x="914400" y="1447800"/>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1" hangingPunct="1"/>
            <a:r>
              <a:rPr kumimoji="0" lang="en-US" altLang="zh-CN" sz="2000" b="1" dirty="0">
                <a:solidFill>
                  <a:srgbClr val="000000"/>
                </a:solidFill>
              </a:rPr>
              <a:t>switch </a:t>
            </a:r>
            <a:r>
              <a:rPr kumimoji="0" lang="en-US" altLang="zh-CN" sz="2000" dirty="0">
                <a:solidFill>
                  <a:srgbClr val="000000"/>
                </a:solidFill>
              </a:rPr>
              <a:t>(command) {</a:t>
            </a:r>
          </a:p>
          <a:p>
            <a:pPr lvl="2" eaLnBrk="1" hangingPunct="1"/>
            <a:r>
              <a:rPr kumimoji="0" lang="en-US" altLang="zh-CN" sz="2000" b="1" dirty="0">
                <a:solidFill>
                  <a:srgbClr val="FF0000"/>
                </a:solidFill>
              </a:rPr>
              <a:t>case ‘</a:t>
            </a:r>
            <a:r>
              <a:rPr kumimoji="0" lang="en-US" altLang="zh-CN" sz="2000" dirty="0">
                <a:solidFill>
                  <a:srgbClr val="FF0000"/>
                </a:solidFill>
              </a:rPr>
              <a:t>?’</a:t>
            </a:r>
            <a:r>
              <a:rPr kumimoji="0" lang="en-US" altLang="zh-CN" sz="2000" b="1" dirty="0">
                <a:solidFill>
                  <a:srgbClr val="FF0000"/>
                </a:solidFill>
              </a:rPr>
              <a:t>:</a:t>
            </a:r>
          </a:p>
          <a:p>
            <a:pPr lvl="3" eaLnBrk="1" hangingPunct="1"/>
            <a:r>
              <a:rPr kumimoji="0" lang="en-US" altLang="zh-CN" sz="2000" dirty="0" err="1">
                <a:solidFill>
                  <a:srgbClr val="FF0000"/>
                </a:solidFill>
              </a:rPr>
              <a:t>p.</a:t>
            </a:r>
            <a:r>
              <a:rPr kumimoji="0" lang="en-US" altLang="zh-CN" sz="2000" b="1" i="1" dirty="0" err="1">
                <a:solidFill>
                  <a:srgbClr val="FF0000"/>
                </a:solidFill>
              </a:rPr>
              <a:t>read</a:t>
            </a:r>
            <a:r>
              <a:rPr kumimoji="0" lang="en-US" altLang="zh-CN" sz="2000" dirty="0">
                <a:solidFill>
                  <a:srgbClr val="FF0000"/>
                </a:solidFill>
              </a:rPr>
              <a:t>( );</a:t>
            </a:r>
          </a:p>
          <a:p>
            <a:pPr lvl="3" eaLnBrk="1" hangingPunct="1"/>
            <a:r>
              <a:rPr kumimoji="0" lang="en-US" altLang="zh-CN" sz="2000" dirty="0">
                <a:solidFill>
                  <a:srgbClr val="000000"/>
                </a:solidFill>
              </a:rPr>
              <a:t>if (</a:t>
            </a:r>
            <a:r>
              <a:rPr kumimoji="0" lang="en-US" altLang="zh-CN" sz="2000" dirty="0" err="1">
                <a:solidFill>
                  <a:srgbClr val="000000"/>
                </a:solidFill>
              </a:rPr>
              <a:t>stored_polynomials.push</a:t>
            </a:r>
            <a:r>
              <a:rPr kumimoji="0" lang="en-US" altLang="zh-CN" sz="2000" dirty="0">
                <a:solidFill>
                  <a:srgbClr val="000000"/>
                </a:solidFill>
              </a:rPr>
              <a:t>(p) == overflow)</a:t>
            </a:r>
          </a:p>
          <a:p>
            <a:pPr lvl="4" eaLnBrk="1" hangingPunct="1"/>
            <a:r>
              <a:rPr kumimoji="0" lang="en-US" altLang="zh-CN" sz="2000" dirty="0" err="1">
                <a:solidFill>
                  <a:srgbClr val="000000"/>
                </a:solidFill>
              </a:rPr>
              <a:t>cout</a:t>
            </a:r>
            <a:r>
              <a:rPr kumimoji="0" lang="en-US" altLang="zh-CN" sz="2000" dirty="0">
                <a:solidFill>
                  <a:srgbClr val="000000"/>
                </a:solidFill>
              </a:rPr>
              <a:t> &lt;&lt; "Warning: Stack full, lost polynomial" &lt;&lt; </a:t>
            </a:r>
            <a:r>
              <a:rPr kumimoji="0" lang="en-US" altLang="zh-CN" sz="2000" dirty="0" err="1">
                <a:solidFill>
                  <a:srgbClr val="000000"/>
                </a:solidFill>
              </a:rPr>
              <a:t>endl</a:t>
            </a:r>
            <a:r>
              <a:rPr kumimoji="0" lang="en-US" altLang="zh-CN" sz="2000" dirty="0">
                <a:solidFill>
                  <a:srgbClr val="000000"/>
                </a:solidFill>
              </a:rPr>
              <a:t>;</a:t>
            </a:r>
          </a:p>
          <a:p>
            <a:pPr lvl="3" eaLnBrk="1" hangingPunct="1"/>
            <a:r>
              <a:rPr kumimoji="0" lang="en-US" altLang="zh-CN" sz="2000" dirty="0">
                <a:solidFill>
                  <a:srgbClr val="000000"/>
                </a:solidFill>
              </a:rPr>
              <a:t>break;</a:t>
            </a:r>
          </a:p>
          <a:p>
            <a:pPr lvl="2" eaLnBrk="1" hangingPunct="1"/>
            <a:r>
              <a:rPr kumimoji="0" lang="en-US" altLang="zh-CN" sz="2000" dirty="0">
                <a:solidFill>
                  <a:srgbClr val="FF0000"/>
                </a:solidFill>
              </a:rPr>
              <a:t>case ‘=‘:</a:t>
            </a:r>
          </a:p>
          <a:p>
            <a:pPr lvl="3" eaLnBrk="1" hangingPunct="1"/>
            <a:r>
              <a:rPr kumimoji="0" lang="en-US" altLang="zh-CN" sz="2000" dirty="0">
                <a:solidFill>
                  <a:srgbClr val="000000"/>
                </a:solidFill>
              </a:rPr>
              <a:t>if (</a:t>
            </a:r>
            <a:r>
              <a:rPr kumimoji="0" lang="en-US" altLang="zh-CN" sz="2000" dirty="0" err="1">
                <a:solidFill>
                  <a:srgbClr val="000000"/>
                </a:solidFill>
              </a:rPr>
              <a:t>stored_polynomials.empty</a:t>
            </a:r>
            <a:r>
              <a:rPr kumimoji="0" lang="en-US" altLang="zh-CN" sz="2000" dirty="0">
                <a:solidFill>
                  <a:srgbClr val="000000"/>
                </a:solidFill>
              </a:rPr>
              <a:t>( ))</a:t>
            </a:r>
          </a:p>
          <a:p>
            <a:pPr lvl="4" eaLnBrk="1" hangingPunct="1"/>
            <a:r>
              <a:rPr kumimoji="0" lang="en-US" altLang="zh-CN" sz="2000" dirty="0" err="1">
                <a:solidFill>
                  <a:srgbClr val="000000"/>
                </a:solidFill>
              </a:rPr>
              <a:t>cout</a:t>
            </a:r>
            <a:r>
              <a:rPr kumimoji="0" lang="en-US" altLang="zh-CN" sz="2000" dirty="0">
                <a:solidFill>
                  <a:srgbClr val="000000"/>
                </a:solidFill>
              </a:rPr>
              <a:t> </a:t>
            </a:r>
            <a:r>
              <a:rPr kumimoji="0" lang="en-US" altLang="zh-CN" sz="2000" dirty="0">
                <a:solidFill>
                  <a:srgbClr val="000000"/>
                </a:solidFill>
                <a:latin typeface="LucidaSans-Typewriter" charset="0"/>
              </a:rPr>
              <a:t>&lt;&lt; "</a:t>
            </a:r>
            <a:r>
              <a:rPr kumimoji="0" lang="en-US" altLang="zh-CN" sz="2000" dirty="0">
                <a:solidFill>
                  <a:srgbClr val="000000"/>
                </a:solidFill>
              </a:rPr>
              <a:t>Stack empty</a:t>
            </a:r>
            <a:r>
              <a:rPr kumimoji="0" lang="en-US" altLang="zh-CN" sz="2000" dirty="0">
                <a:solidFill>
                  <a:srgbClr val="000000"/>
                </a:solidFill>
                <a:latin typeface="LucidaSans-Typewriter" charset="0"/>
              </a:rPr>
              <a:t>" &lt;&lt; </a:t>
            </a:r>
            <a:r>
              <a:rPr kumimoji="0" lang="en-US" altLang="zh-CN" sz="2000" dirty="0" err="1">
                <a:solidFill>
                  <a:srgbClr val="000000"/>
                </a:solidFill>
              </a:rPr>
              <a:t>endl</a:t>
            </a:r>
            <a:r>
              <a:rPr kumimoji="0" lang="en-US" altLang="zh-CN" sz="2000" dirty="0">
                <a:solidFill>
                  <a:srgbClr val="000000"/>
                </a:solidFill>
              </a:rPr>
              <a:t>;</a:t>
            </a:r>
          </a:p>
          <a:p>
            <a:pPr lvl="3" eaLnBrk="1" hangingPunct="1"/>
            <a:r>
              <a:rPr kumimoji="0" lang="en-US" altLang="zh-CN" sz="2000" dirty="0">
                <a:solidFill>
                  <a:srgbClr val="000000"/>
                </a:solidFill>
              </a:rPr>
              <a:t>else </a:t>
            </a:r>
            <a:r>
              <a:rPr kumimoji="0" lang="en-US" altLang="zh-CN" sz="2000" dirty="0">
                <a:solidFill>
                  <a:srgbClr val="000000"/>
                </a:solidFill>
                <a:latin typeface="LucidaSans-Typewriter" charset="0"/>
              </a:rPr>
              <a:t>{</a:t>
            </a:r>
          </a:p>
          <a:p>
            <a:pPr lvl="4" eaLnBrk="1" hangingPunct="1"/>
            <a:r>
              <a:rPr kumimoji="0" lang="en-US" altLang="zh-CN" sz="2000" dirty="0" err="1">
                <a:solidFill>
                  <a:srgbClr val="000000"/>
                </a:solidFill>
              </a:rPr>
              <a:t>stored_polynomials.top</a:t>
            </a:r>
            <a:r>
              <a:rPr kumimoji="0" lang="en-US" altLang="zh-CN" sz="2000" dirty="0">
                <a:solidFill>
                  <a:srgbClr val="000000"/>
                </a:solidFill>
              </a:rPr>
              <a:t>(p);</a:t>
            </a:r>
          </a:p>
          <a:p>
            <a:pPr lvl="4" eaLnBrk="1" hangingPunct="1"/>
            <a:r>
              <a:rPr kumimoji="0" lang="en-US" altLang="zh-CN" sz="2000" dirty="0" err="1">
                <a:solidFill>
                  <a:srgbClr val="FF0000"/>
                </a:solidFill>
              </a:rPr>
              <a:t>p.</a:t>
            </a:r>
            <a:r>
              <a:rPr kumimoji="0" lang="en-US" altLang="zh-CN" sz="2000" b="1" i="1" dirty="0" err="1">
                <a:solidFill>
                  <a:srgbClr val="FF0000"/>
                </a:solidFill>
              </a:rPr>
              <a:t>print</a:t>
            </a:r>
            <a:r>
              <a:rPr kumimoji="0" lang="en-US" altLang="zh-CN" sz="2000" dirty="0">
                <a:solidFill>
                  <a:srgbClr val="FF0000"/>
                </a:solidFill>
              </a:rPr>
              <a:t>( );</a:t>
            </a:r>
          </a:p>
          <a:p>
            <a:pPr lvl="3" eaLnBrk="1" hangingPunct="1"/>
            <a:r>
              <a:rPr kumimoji="0" lang="en-US" altLang="zh-CN" sz="2000" dirty="0">
                <a:solidFill>
                  <a:srgbClr val="000000"/>
                </a:solidFill>
                <a:latin typeface="LucidaSans-Typewriter" charset="0"/>
              </a:rPr>
              <a:t>}</a:t>
            </a:r>
          </a:p>
          <a:p>
            <a:pPr lvl="3" eaLnBrk="1" hangingPunct="1"/>
            <a:r>
              <a:rPr kumimoji="0" lang="en-US" altLang="zh-CN" sz="2000" dirty="0">
                <a:solidFill>
                  <a:srgbClr val="000000"/>
                </a:solidFill>
              </a:rPr>
              <a:t>break;</a:t>
            </a: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352753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13667" name="Rectangle 5"/>
          <p:cNvSpPr>
            <a:spLocks noChangeArrowheads="1"/>
          </p:cNvSpPr>
          <p:nvPr/>
        </p:nvSpPr>
        <p:spPr bwMode="auto">
          <a:xfrm>
            <a:off x="952872" y="1624322"/>
            <a:ext cx="8155632" cy="48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0" lang="en-US" altLang="zh-CN" sz="1800" dirty="0">
                <a:solidFill>
                  <a:srgbClr val="FF0000"/>
                </a:solidFill>
              </a:rPr>
              <a:t>case ‘+’:</a:t>
            </a:r>
          </a:p>
          <a:p>
            <a:pPr lvl="1" eaLnBrk="1" hangingPunct="1">
              <a:lnSpc>
                <a:spcPct val="90000"/>
              </a:lnSpc>
            </a:pPr>
            <a:r>
              <a:rPr kumimoji="0" lang="en-US" altLang="zh-CN" sz="1800" dirty="0">
                <a:solidFill>
                  <a:srgbClr val="000000"/>
                </a:solidFill>
              </a:rPr>
              <a:t>if (</a:t>
            </a:r>
            <a:r>
              <a:rPr kumimoji="0" lang="en-US" altLang="zh-CN" sz="1800" dirty="0" err="1">
                <a:solidFill>
                  <a:srgbClr val="000000"/>
                </a:solidFill>
              </a:rPr>
              <a:t>stored_polynomials.empty</a:t>
            </a:r>
            <a:r>
              <a:rPr kumimoji="0" lang="en-US" altLang="zh-CN" sz="1800" dirty="0">
                <a:solidFill>
                  <a:srgbClr val="000000"/>
                </a:solidFill>
              </a:rPr>
              <a:t>( ))</a:t>
            </a:r>
          </a:p>
          <a:p>
            <a:pPr lvl="2" eaLnBrk="1" hangingPunct="1">
              <a:lnSpc>
                <a:spcPct val="90000"/>
              </a:lnSpc>
            </a:pPr>
            <a:r>
              <a:rPr kumimoji="0" lang="en-US" altLang="zh-CN" sz="1800" dirty="0" err="1">
                <a:solidFill>
                  <a:srgbClr val="000000"/>
                </a:solidFill>
              </a:rPr>
              <a:t>cout</a:t>
            </a:r>
            <a:r>
              <a:rPr kumimoji="0" lang="en-US" altLang="zh-CN" sz="1800" dirty="0">
                <a:solidFill>
                  <a:srgbClr val="000000"/>
                </a:solidFill>
              </a:rPr>
              <a:t> &lt;&lt; "Stack empty" &lt;&lt; </a:t>
            </a:r>
            <a:r>
              <a:rPr kumimoji="0" lang="en-US" altLang="zh-CN" sz="1800" dirty="0" err="1">
                <a:solidFill>
                  <a:srgbClr val="000000"/>
                </a:solidFill>
              </a:rPr>
              <a:t>endl</a:t>
            </a:r>
            <a:r>
              <a:rPr kumimoji="0" lang="en-US" altLang="zh-CN" sz="1800" dirty="0">
                <a:solidFill>
                  <a:srgbClr val="000000"/>
                </a:solidFill>
              </a:rPr>
              <a:t>;</a:t>
            </a:r>
          </a:p>
          <a:p>
            <a:pPr lvl="1" eaLnBrk="1" hangingPunct="1">
              <a:lnSpc>
                <a:spcPct val="90000"/>
              </a:lnSpc>
            </a:pPr>
            <a:r>
              <a:rPr kumimoji="0" lang="en-US" altLang="zh-CN" sz="1800" dirty="0">
                <a:solidFill>
                  <a:srgbClr val="000000"/>
                </a:solidFill>
              </a:rPr>
              <a:t>else {</a:t>
            </a:r>
          </a:p>
          <a:p>
            <a:pPr lvl="2" eaLnBrk="1" hangingPunct="1">
              <a:lnSpc>
                <a:spcPct val="90000"/>
              </a:lnSpc>
            </a:pPr>
            <a:r>
              <a:rPr kumimoji="0" lang="en-US" altLang="zh-CN" sz="1800" dirty="0" err="1">
                <a:solidFill>
                  <a:srgbClr val="FF0000"/>
                </a:solidFill>
              </a:rPr>
              <a:t>stored_polynomials.top</a:t>
            </a:r>
            <a:r>
              <a:rPr kumimoji="0" lang="en-US" altLang="zh-CN" sz="1800" dirty="0">
                <a:solidFill>
                  <a:srgbClr val="FF0000"/>
                </a:solidFill>
              </a:rPr>
              <a:t>(p);//</a:t>
            </a:r>
            <a:r>
              <a:rPr kumimoji="0" lang="en-US" altLang="zh-CN" sz="1800" dirty="0">
                <a:solidFill>
                  <a:srgbClr val="0000DA"/>
                </a:solidFill>
              </a:rPr>
              <a:t>get the first operand  to be added</a:t>
            </a:r>
          </a:p>
          <a:p>
            <a:pPr lvl="2" eaLnBrk="1" hangingPunct="1">
              <a:lnSpc>
                <a:spcPct val="90000"/>
              </a:lnSpc>
            </a:pPr>
            <a:r>
              <a:rPr kumimoji="0" lang="en-US" altLang="zh-CN" sz="1800" dirty="0" err="1">
                <a:solidFill>
                  <a:srgbClr val="FF0000"/>
                </a:solidFill>
              </a:rPr>
              <a:t>stored_polynomials.pop</a:t>
            </a:r>
            <a:r>
              <a:rPr kumimoji="0" lang="en-US" altLang="zh-CN" sz="1800" dirty="0">
                <a:solidFill>
                  <a:srgbClr val="FF0000"/>
                </a:solidFill>
              </a:rPr>
              <a:t>( );</a:t>
            </a:r>
          </a:p>
          <a:p>
            <a:pPr lvl="2" eaLnBrk="1" hangingPunct="1">
              <a:lnSpc>
                <a:spcPct val="90000"/>
              </a:lnSpc>
            </a:pPr>
            <a:r>
              <a:rPr kumimoji="0" lang="en-US" altLang="zh-CN" sz="1800" dirty="0">
                <a:solidFill>
                  <a:srgbClr val="000000"/>
                </a:solidFill>
              </a:rPr>
              <a:t>if (</a:t>
            </a:r>
            <a:r>
              <a:rPr kumimoji="0" lang="en-US" altLang="zh-CN" sz="1800" dirty="0" err="1">
                <a:solidFill>
                  <a:srgbClr val="000000"/>
                </a:solidFill>
              </a:rPr>
              <a:t>stored_polynomials.empty</a:t>
            </a:r>
            <a:r>
              <a:rPr kumimoji="0" lang="en-US" altLang="zh-CN" sz="1800" dirty="0">
                <a:solidFill>
                  <a:srgbClr val="000000"/>
                </a:solidFill>
              </a:rPr>
              <a:t>( )) {</a:t>
            </a:r>
          </a:p>
          <a:p>
            <a:pPr lvl="3" eaLnBrk="1" hangingPunct="1">
              <a:lnSpc>
                <a:spcPct val="90000"/>
              </a:lnSpc>
            </a:pPr>
            <a:r>
              <a:rPr kumimoji="0" lang="en-US" altLang="zh-CN" sz="1800" dirty="0" err="1">
                <a:solidFill>
                  <a:srgbClr val="000000"/>
                </a:solidFill>
              </a:rPr>
              <a:t>cout</a:t>
            </a:r>
            <a:r>
              <a:rPr kumimoji="0" lang="en-US" altLang="zh-CN" sz="1800" dirty="0">
                <a:solidFill>
                  <a:srgbClr val="000000"/>
                </a:solidFill>
              </a:rPr>
              <a:t> &lt;&lt; "Stack has just one polynomial" &lt;&lt; </a:t>
            </a:r>
            <a:r>
              <a:rPr kumimoji="0" lang="en-US" altLang="zh-CN" sz="1800" dirty="0" err="1">
                <a:solidFill>
                  <a:srgbClr val="000000"/>
                </a:solidFill>
              </a:rPr>
              <a:t>endl</a:t>
            </a:r>
            <a:r>
              <a:rPr kumimoji="0" lang="en-US" altLang="zh-CN" sz="1800" dirty="0">
                <a:solidFill>
                  <a:srgbClr val="000000"/>
                </a:solidFill>
              </a:rPr>
              <a:t>;</a:t>
            </a:r>
          </a:p>
          <a:p>
            <a:pPr lvl="3" eaLnBrk="1" hangingPunct="1">
              <a:lnSpc>
                <a:spcPct val="90000"/>
              </a:lnSpc>
            </a:pPr>
            <a:r>
              <a:rPr kumimoji="0" lang="en-US" altLang="zh-CN" sz="1800" dirty="0" err="1">
                <a:solidFill>
                  <a:srgbClr val="000000"/>
                </a:solidFill>
              </a:rPr>
              <a:t>stored_polynomials.push</a:t>
            </a:r>
            <a:r>
              <a:rPr kumimoji="0" lang="en-US" altLang="zh-CN" sz="1800" dirty="0">
                <a:solidFill>
                  <a:srgbClr val="000000"/>
                </a:solidFill>
              </a:rPr>
              <a:t>(p);</a:t>
            </a:r>
          </a:p>
          <a:p>
            <a:pPr lvl="2" eaLnBrk="1" hangingPunct="1">
              <a:lnSpc>
                <a:spcPct val="90000"/>
              </a:lnSpc>
            </a:pPr>
            <a:r>
              <a:rPr kumimoji="0" lang="en-US" altLang="zh-CN" sz="1800" dirty="0">
                <a:solidFill>
                  <a:srgbClr val="000000"/>
                </a:solidFill>
              </a:rPr>
              <a:t>}</a:t>
            </a:r>
          </a:p>
          <a:p>
            <a:pPr lvl="2" eaLnBrk="1" hangingPunct="1">
              <a:lnSpc>
                <a:spcPct val="90000"/>
              </a:lnSpc>
            </a:pPr>
            <a:r>
              <a:rPr kumimoji="0" lang="en-US" altLang="zh-CN" sz="1800" dirty="0">
                <a:solidFill>
                  <a:srgbClr val="000000"/>
                </a:solidFill>
              </a:rPr>
              <a:t>else {</a:t>
            </a:r>
          </a:p>
          <a:p>
            <a:pPr lvl="2" eaLnBrk="1" hangingPunct="1">
              <a:lnSpc>
                <a:spcPct val="90000"/>
              </a:lnSpc>
            </a:pPr>
            <a:r>
              <a:rPr kumimoji="0" lang="en-US" altLang="zh-CN" sz="1800" dirty="0" err="1">
                <a:solidFill>
                  <a:srgbClr val="FF0000"/>
                </a:solidFill>
              </a:rPr>
              <a:t>stored_polynomials.top</a:t>
            </a:r>
            <a:r>
              <a:rPr kumimoji="0" lang="en-US" altLang="zh-CN" sz="1800" dirty="0">
                <a:solidFill>
                  <a:srgbClr val="FF0000"/>
                </a:solidFill>
              </a:rPr>
              <a:t>(q); /</a:t>
            </a:r>
            <a:r>
              <a:rPr kumimoji="0" lang="en-US" altLang="zh-CN" sz="1800" dirty="0">
                <a:solidFill>
                  <a:srgbClr val="0000DA"/>
                </a:solidFill>
              </a:rPr>
              <a:t>/get the second operand  to be added</a:t>
            </a:r>
          </a:p>
          <a:p>
            <a:pPr lvl="2" eaLnBrk="1" hangingPunct="1">
              <a:lnSpc>
                <a:spcPct val="90000"/>
              </a:lnSpc>
            </a:pPr>
            <a:r>
              <a:rPr kumimoji="0" lang="en-US" altLang="zh-CN" sz="1800" dirty="0" err="1">
                <a:solidFill>
                  <a:srgbClr val="FF0000"/>
                </a:solidFill>
              </a:rPr>
              <a:t>stored_polynomials.pop</a:t>
            </a:r>
            <a:r>
              <a:rPr kumimoji="0" lang="en-US" altLang="zh-CN" sz="1800" dirty="0">
                <a:solidFill>
                  <a:srgbClr val="FF0000"/>
                </a:solidFill>
              </a:rPr>
              <a:t>( );</a:t>
            </a:r>
          </a:p>
          <a:p>
            <a:pPr lvl="2" eaLnBrk="1" hangingPunct="1">
              <a:lnSpc>
                <a:spcPct val="90000"/>
              </a:lnSpc>
            </a:pPr>
            <a:r>
              <a:rPr kumimoji="0" lang="en-US" altLang="zh-CN" sz="1800" b="1" i="1" dirty="0" err="1">
                <a:solidFill>
                  <a:srgbClr val="FF0000"/>
                </a:solidFill>
              </a:rPr>
              <a:t>r.equals_sum</a:t>
            </a:r>
            <a:r>
              <a:rPr kumimoji="0" lang="en-US" altLang="zh-CN" sz="1800" b="1" i="1" dirty="0">
                <a:solidFill>
                  <a:srgbClr val="FF0000"/>
                </a:solidFill>
              </a:rPr>
              <a:t>(q, p)</a:t>
            </a:r>
            <a:r>
              <a:rPr kumimoji="0" lang="en-US" altLang="zh-CN" sz="1800" dirty="0">
                <a:solidFill>
                  <a:srgbClr val="FF0000"/>
                </a:solidFill>
              </a:rPr>
              <a:t>;//</a:t>
            </a:r>
            <a:r>
              <a:rPr kumimoji="0" lang="en-US" altLang="zh-CN" sz="1800" dirty="0">
                <a:solidFill>
                  <a:srgbClr val="0000DA"/>
                </a:solidFill>
              </a:rPr>
              <a:t>do command r=</a:t>
            </a:r>
            <a:r>
              <a:rPr kumimoji="0" lang="en-US" altLang="zh-CN" sz="1800" dirty="0" err="1">
                <a:solidFill>
                  <a:srgbClr val="0000DA"/>
                </a:solidFill>
              </a:rPr>
              <a:t>q+p</a:t>
            </a:r>
            <a:r>
              <a:rPr kumimoji="0" lang="en-US" altLang="zh-CN" sz="1800" dirty="0">
                <a:solidFill>
                  <a:srgbClr val="0000DA"/>
                </a:solidFill>
              </a:rPr>
              <a:t>;</a:t>
            </a:r>
          </a:p>
          <a:p>
            <a:pPr lvl="2" eaLnBrk="1" hangingPunct="1">
              <a:lnSpc>
                <a:spcPct val="90000"/>
              </a:lnSpc>
            </a:pPr>
            <a:r>
              <a:rPr kumimoji="0" lang="en-US" altLang="zh-CN" sz="1800" dirty="0">
                <a:solidFill>
                  <a:srgbClr val="000000"/>
                </a:solidFill>
              </a:rPr>
              <a:t>if (</a:t>
            </a:r>
            <a:r>
              <a:rPr kumimoji="0" lang="en-US" altLang="zh-CN" sz="1800" dirty="0" err="1">
                <a:solidFill>
                  <a:srgbClr val="FF0000"/>
                </a:solidFill>
              </a:rPr>
              <a:t>stored_polynomials.push</a:t>
            </a:r>
            <a:r>
              <a:rPr kumimoji="0" lang="en-US" altLang="zh-CN" sz="1800" dirty="0">
                <a:solidFill>
                  <a:srgbClr val="FF0000"/>
                </a:solidFill>
              </a:rPr>
              <a:t>(r)</a:t>
            </a:r>
            <a:r>
              <a:rPr kumimoji="0" lang="en-US" altLang="zh-CN" sz="1800" dirty="0">
                <a:solidFill>
                  <a:srgbClr val="000000"/>
                </a:solidFill>
              </a:rPr>
              <a:t> == overflow) //</a:t>
            </a:r>
            <a:r>
              <a:rPr kumimoji="0" lang="en-US" altLang="zh-CN" sz="1800" dirty="0">
                <a:solidFill>
                  <a:srgbClr val="0000DA"/>
                </a:solidFill>
              </a:rPr>
              <a:t>push r back to the stack</a:t>
            </a:r>
          </a:p>
          <a:p>
            <a:pPr lvl="3" eaLnBrk="1" hangingPunct="1">
              <a:lnSpc>
                <a:spcPct val="90000"/>
              </a:lnSpc>
            </a:pPr>
            <a:r>
              <a:rPr kumimoji="0" lang="en-US" altLang="zh-CN" sz="1800" dirty="0" err="1">
                <a:solidFill>
                  <a:srgbClr val="000000"/>
                </a:solidFill>
              </a:rPr>
              <a:t>cout</a:t>
            </a:r>
            <a:r>
              <a:rPr kumimoji="0" lang="en-US" altLang="zh-CN" sz="1800" dirty="0">
                <a:solidFill>
                  <a:srgbClr val="000000"/>
                </a:solidFill>
              </a:rPr>
              <a:t> &lt;&lt; "Warning: Stack full, lost polynomial" &lt;&lt; </a:t>
            </a:r>
            <a:r>
              <a:rPr kumimoji="0" lang="en-US" altLang="zh-CN" sz="1800" dirty="0" err="1">
                <a:solidFill>
                  <a:srgbClr val="000000"/>
                </a:solidFill>
              </a:rPr>
              <a:t>endl</a:t>
            </a:r>
            <a:r>
              <a:rPr kumimoji="0" lang="en-US" altLang="zh-CN" sz="1800" dirty="0">
                <a:solidFill>
                  <a:srgbClr val="000000"/>
                </a:solidFill>
              </a:rPr>
              <a:t>;</a:t>
            </a:r>
          </a:p>
          <a:p>
            <a:pPr lvl="3" eaLnBrk="1" hangingPunct="1">
              <a:lnSpc>
                <a:spcPct val="90000"/>
              </a:lnSpc>
            </a:pPr>
            <a:r>
              <a:rPr kumimoji="0" lang="en-US" altLang="zh-CN" sz="1800" dirty="0">
                <a:solidFill>
                  <a:srgbClr val="000000"/>
                </a:solidFill>
              </a:rPr>
              <a:t>}</a:t>
            </a:r>
          </a:p>
          <a:p>
            <a:pPr lvl="1" eaLnBrk="1" hangingPunct="1">
              <a:lnSpc>
                <a:spcPct val="90000"/>
              </a:lnSpc>
            </a:pPr>
            <a:r>
              <a:rPr kumimoji="0" lang="en-US" altLang="zh-CN" sz="1800" dirty="0">
                <a:solidFill>
                  <a:srgbClr val="000000"/>
                </a:solidFill>
              </a:rPr>
              <a:t>}</a:t>
            </a:r>
          </a:p>
          <a:p>
            <a:pPr lvl="1" eaLnBrk="1" hangingPunct="1">
              <a:lnSpc>
                <a:spcPct val="90000"/>
              </a:lnSpc>
            </a:pPr>
            <a:r>
              <a:rPr kumimoji="0" lang="en-US" altLang="zh-CN" sz="1800" dirty="0">
                <a:solidFill>
                  <a:srgbClr val="000000"/>
                </a:solidFill>
              </a:rPr>
              <a:t>break;</a:t>
            </a: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297009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15715" name="Rectangle 5"/>
          <p:cNvSpPr>
            <a:spLocks noChangeArrowheads="1"/>
          </p:cNvSpPr>
          <p:nvPr/>
        </p:nvSpPr>
        <p:spPr bwMode="auto">
          <a:xfrm>
            <a:off x="1219200" y="2057400"/>
            <a:ext cx="5334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pPr>
            <a:r>
              <a:rPr kumimoji="0" lang="en-US" altLang="zh-CN" sz="2000" b="1">
                <a:solidFill>
                  <a:srgbClr val="0000DA"/>
                </a:solidFill>
              </a:rPr>
              <a:t>// </a:t>
            </a:r>
            <a:r>
              <a:rPr kumimoji="0" lang="en-US" altLang="zh-CN" sz="2000">
                <a:solidFill>
                  <a:srgbClr val="0000DA"/>
                </a:solidFill>
              </a:rPr>
              <a:t>Add options for further user commands.</a:t>
            </a:r>
          </a:p>
          <a:p>
            <a:pPr lvl="1" eaLnBrk="1" hangingPunct="1">
              <a:spcBef>
                <a:spcPct val="50000"/>
              </a:spcBef>
            </a:pPr>
            <a:r>
              <a:rPr kumimoji="0" lang="en-US" altLang="zh-CN" sz="2000" b="1">
                <a:solidFill>
                  <a:srgbClr val="FF0000"/>
                </a:solidFill>
              </a:rPr>
              <a:t>case ‘</a:t>
            </a:r>
            <a:r>
              <a:rPr kumimoji="0" lang="en-US" altLang="zh-CN" sz="2000">
                <a:solidFill>
                  <a:srgbClr val="FF0000"/>
                </a:solidFill>
              </a:rPr>
              <a:t>q’</a:t>
            </a:r>
            <a:r>
              <a:rPr kumimoji="0" lang="en-US" altLang="zh-CN" sz="2000" b="1">
                <a:solidFill>
                  <a:srgbClr val="FF0000"/>
                </a:solidFill>
              </a:rPr>
              <a:t>:</a:t>
            </a:r>
          </a:p>
          <a:p>
            <a:pPr lvl="1" eaLnBrk="1" hangingPunct="1">
              <a:spcBef>
                <a:spcPct val="50000"/>
              </a:spcBef>
            </a:pPr>
            <a:r>
              <a:rPr kumimoji="0" lang="en-US" altLang="zh-CN" sz="2000">
                <a:solidFill>
                  <a:srgbClr val="E3200E"/>
                </a:solidFill>
                <a:latin typeface="Times New Roman" panose="02020603050405020304" pitchFamily="18" charset="0"/>
              </a:rPr>
              <a:t> </a:t>
            </a:r>
            <a:r>
              <a:rPr kumimoji="0" lang="en-US" altLang="zh-CN" sz="2000">
                <a:solidFill>
                  <a:srgbClr val="000000"/>
                </a:solidFill>
              </a:rPr>
              <a:t>cout </a:t>
            </a:r>
            <a:r>
              <a:rPr kumimoji="0" lang="en-US" altLang="zh-CN" sz="2000">
                <a:solidFill>
                  <a:srgbClr val="000000"/>
                </a:solidFill>
                <a:latin typeface="LucidaSans-Typewriter" charset="0"/>
              </a:rPr>
              <a:t>&lt;&lt; "</a:t>
            </a:r>
            <a:r>
              <a:rPr kumimoji="0" lang="en-US" altLang="zh-CN" sz="2000">
                <a:solidFill>
                  <a:srgbClr val="000000"/>
                </a:solidFill>
              </a:rPr>
              <a:t>Calculation finished.</a:t>
            </a:r>
            <a:r>
              <a:rPr kumimoji="0" lang="en-US" altLang="zh-CN" sz="2000">
                <a:solidFill>
                  <a:srgbClr val="000000"/>
                </a:solidFill>
                <a:latin typeface="LucidaSans-Typewriter" charset="0"/>
              </a:rPr>
              <a:t>" &lt;&lt; </a:t>
            </a:r>
            <a:r>
              <a:rPr kumimoji="0" lang="en-US" altLang="zh-CN" sz="2000">
                <a:solidFill>
                  <a:srgbClr val="000000"/>
                </a:solidFill>
              </a:rPr>
              <a:t>endl</a:t>
            </a:r>
            <a:r>
              <a:rPr kumimoji="0" lang="en-US" altLang="zh-CN" sz="2000" b="1">
                <a:solidFill>
                  <a:srgbClr val="000000"/>
                </a:solidFill>
              </a:rPr>
              <a:t>;</a:t>
            </a:r>
          </a:p>
          <a:p>
            <a:pPr lvl="1" eaLnBrk="1" hangingPunct="1">
              <a:spcBef>
                <a:spcPct val="50000"/>
              </a:spcBef>
            </a:pPr>
            <a:r>
              <a:rPr kumimoji="0" lang="en-US" altLang="zh-CN" sz="2000" b="1">
                <a:solidFill>
                  <a:srgbClr val="000000"/>
                </a:solidFill>
              </a:rPr>
              <a:t>return false;</a:t>
            </a:r>
          </a:p>
          <a:p>
            <a:pPr lvl="1" eaLnBrk="1" hangingPunct="1">
              <a:spcBef>
                <a:spcPct val="50000"/>
              </a:spcBef>
            </a:pPr>
            <a:r>
              <a:rPr kumimoji="0" lang="en-US" altLang="zh-CN" sz="2000">
                <a:solidFill>
                  <a:srgbClr val="000000"/>
                </a:solidFill>
                <a:latin typeface="LucidaSans-Typewriter" charset="0"/>
              </a:rPr>
              <a:t>}  </a:t>
            </a:r>
            <a:r>
              <a:rPr kumimoji="0" lang="en-US" altLang="zh-CN" sz="2000">
                <a:solidFill>
                  <a:srgbClr val="0000DA"/>
                </a:solidFill>
              </a:rPr>
              <a:t>//end switch</a:t>
            </a:r>
          </a:p>
          <a:p>
            <a:pPr eaLnBrk="1" hangingPunct="1">
              <a:spcBef>
                <a:spcPct val="50000"/>
              </a:spcBef>
            </a:pPr>
            <a:r>
              <a:rPr kumimoji="0" lang="en-US" altLang="zh-CN" sz="2000" b="1">
                <a:solidFill>
                  <a:srgbClr val="000000"/>
                </a:solidFill>
              </a:rPr>
              <a:t>return true;</a:t>
            </a:r>
          </a:p>
          <a:p>
            <a:pPr eaLnBrk="1" hangingPunct="1">
              <a:spcBef>
                <a:spcPct val="50000"/>
              </a:spcBef>
            </a:pPr>
            <a:r>
              <a:rPr kumimoji="0" lang="en-US" altLang="zh-CN" sz="2000">
                <a:solidFill>
                  <a:srgbClr val="000000"/>
                </a:solidFill>
                <a:latin typeface="LucidaSans-Typewriter" charset="0"/>
              </a:rPr>
              <a:t>}</a:t>
            </a:r>
          </a:p>
        </p:txBody>
      </p:sp>
      <p:sp>
        <p:nvSpPr>
          <p:cNvPr id="6"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407504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ChangeArrowheads="1"/>
          </p:cNvSpPr>
          <p:nvPr/>
        </p:nvSpPr>
        <p:spPr bwMode="auto">
          <a:xfrm>
            <a:off x="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3600" b="1"/>
          </a:p>
        </p:txBody>
      </p:sp>
      <p:sp>
        <p:nvSpPr>
          <p:cNvPr id="119811" name="Rectangle 4"/>
          <p:cNvSpPr>
            <a:spLocks noChangeArrowheads="1"/>
          </p:cNvSpPr>
          <p:nvPr/>
        </p:nvSpPr>
        <p:spPr bwMode="auto">
          <a:xfrm>
            <a:off x="1056456" y="1600200"/>
            <a:ext cx="7620000" cy="479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DA"/>
              </a:buClr>
              <a:buSzPct val="85000"/>
              <a:buFont typeface="Wingdings" panose="05000000000000000000" pitchFamily="2" charset="2"/>
              <a:buChar char="q"/>
            </a:pPr>
            <a:r>
              <a:rPr kumimoji="0" lang="en-US" altLang="zh-CN" dirty="0">
                <a:solidFill>
                  <a:srgbClr val="FF0000"/>
                </a:solidFill>
                <a:latin typeface="Comic Sans MS" panose="030F0702030302020204" pitchFamily="66" charset="0"/>
              </a:rPr>
              <a:t> </a:t>
            </a:r>
            <a:r>
              <a:rPr kumimoji="0" lang="zh-CN" altLang="en-US" dirty="0" smtClean="0">
                <a:solidFill>
                  <a:srgbClr val="FF0000"/>
                </a:solidFill>
                <a:latin typeface="Comic Sans MS" panose="030F0702030302020204" pitchFamily="66" charset="0"/>
              </a:rPr>
              <a:t>借助占位程序编写多项式类进行程序测试</a:t>
            </a:r>
            <a:endParaRPr kumimoji="0" lang="en-US" altLang="zh-CN" dirty="0">
              <a:solidFill>
                <a:srgbClr val="FF0000"/>
              </a:solidFill>
              <a:latin typeface="Comic Sans MS" panose="030F0702030302020204" pitchFamily="66" charset="0"/>
            </a:endParaRPr>
          </a:p>
          <a:p>
            <a:pPr lvl="1" eaLnBrk="1" hangingPunct="1">
              <a:lnSpc>
                <a:spcPct val="95000"/>
              </a:lnSpc>
            </a:pPr>
            <a:r>
              <a:rPr kumimoji="0" lang="en-US" altLang="zh-CN" sz="1800" b="1" dirty="0"/>
              <a:t>class </a:t>
            </a:r>
            <a:r>
              <a:rPr kumimoji="0" lang="en-US" altLang="zh-CN" sz="1800" dirty="0"/>
              <a:t>Polynomial {</a:t>
            </a:r>
          </a:p>
          <a:p>
            <a:pPr lvl="1" eaLnBrk="1" hangingPunct="1">
              <a:lnSpc>
                <a:spcPct val="95000"/>
              </a:lnSpc>
            </a:pPr>
            <a:r>
              <a:rPr kumimoji="0" lang="en-US" altLang="zh-CN" sz="1800" b="1" dirty="0"/>
              <a:t>public:</a:t>
            </a:r>
          </a:p>
          <a:p>
            <a:pPr lvl="2" eaLnBrk="1" hangingPunct="1">
              <a:lnSpc>
                <a:spcPct val="95000"/>
              </a:lnSpc>
            </a:pPr>
            <a:r>
              <a:rPr kumimoji="0" lang="en-US" altLang="zh-CN" sz="1800" b="1" dirty="0"/>
              <a:t>void </a:t>
            </a:r>
            <a:r>
              <a:rPr kumimoji="0" lang="en-US" altLang="zh-CN" sz="1800" dirty="0"/>
              <a:t>read( )</a:t>
            </a:r>
            <a:r>
              <a:rPr kumimoji="0" lang="en-US" altLang="zh-CN" sz="1800" b="1" dirty="0"/>
              <a:t>;</a:t>
            </a:r>
          </a:p>
          <a:p>
            <a:pPr lvl="2" eaLnBrk="1" hangingPunct="1">
              <a:lnSpc>
                <a:spcPct val="95000"/>
              </a:lnSpc>
            </a:pPr>
            <a:r>
              <a:rPr kumimoji="0" lang="en-US" altLang="zh-CN" sz="1800" b="1" dirty="0"/>
              <a:t>void </a:t>
            </a:r>
            <a:r>
              <a:rPr kumimoji="0" lang="en-US" altLang="zh-CN" sz="1800" dirty="0"/>
              <a:t>print( )</a:t>
            </a:r>
            <a:r>
              <a:rPr kumimoji="0" lang="en-US" altLang="zh-CN" sz="1800" b="1" dirty="0"/>
              <a:t>;</a:t>
            </a:r>
          </a:p>
          <a:p>
            <a:pPr lvl="2" eaLnBrk="1" hangingPunct="1">
              <a:lnSpc>
                <a:spcPct val="95000"/>
              </a:lnSpc>
            </a:pPr>
            <a:r>
              <a:rPr kumimoji="0" lang="en-US" altLang="zh-CN" sz="1800" b="1" dirty="0"/>
              <a:t>void </a:t>
            </a:r>
            <a:r>
              <a:rPr kumimoji="0" lang="en-US" altLang="zh-CN" sz="1800" dirty="0" err="1"/>
              <a:t>equals_sum</a:t>
            </a:r>
            <a:r>
              <a:rPr kumimoji="0" lang="en-US" altLang="zh-CN" sz="1800" dirty="0"/>
              <a:t>(Polynomial p</a:t>
            </a:r>
            <a:r>
              <a:rPr kumimoji="0" lang="en-US" altLang="zh-CN" sz="1800" b="1" dirty="0"/>
              <a:t>, </a:t>
            </a:r>
            <a:r>
              <a:rPr kumimoji="0" lang="en-US" altLang="zh-CN" sz="1800" dirty="0"/>
              <a:t>Polynomial q)</a:t>
            </a:r>
            <a:r>
              <a:rPr kumimoji="0" lang="en-US" altLang="zh-CN" sz="1800" b="1" dirty="0"/>
              <a:t>;</a:t>
            </a:r>
          </a:p>
          <a:p>
            <a:pPr lvl="2" eaLnBrk="1" hangingPunct="1">
              <a:lnSpc>
                <a:spcPct val="95000"/>
              </a:lnSpc>
            </a:pPr>
            <a:r>
              <a:rPr kumimoji="0" lang="en-US" altLang="zh-CN" sz="1800" b="1" dirty="0"/>
              <a:t>void </a:t>
            </a:r>
            <a:r>
              <a:rPr kumimoji="0" lang="en-US" altLang="zh-CN" sz="1800" dirty="0" err="1"/>
              <a:t>equals_difference</a:t>
            </a:r>
            <a:r>
              <a:rPr kumimoji="0" lang="en-US" altLang="zh-CN" sz="1800" dirty="0"/>
              <a:t>(Polynomial p</a:t>
            </a:r>
            <a:r>
              <a:rPr kumimoji="0" lang="en-US" altLang="zh-CN" sz="1800" b="1" dirty="0"/>
              <a:t>, </a:t>
            </a:r>
            <a:r>
              <a:rPr kumimoji="0" lang="en-US" altLang="zh-CN" sz="1800" dirty="0"/>
              <a:t>Polynomial q)</a:t>
            </a:r>
            <a:r>
              <a:rPr kumimoji="0" lang="en-US" altLang="zh-CN" sz="1800" b="1" dirty="0"/>
              <a:t>;</a:t>
            </a:r>
          </a:p>
          <a:p>
            <a:pPr lvl="2" eaLnBrk="1" hangingPunct="1">
              <a:lnSpc>
                <a:spcPct val="95000"/>
              </a:lnSpc>
            </a:pPr>
            <a:r>
              <a:rPr kumimoji="0" lang="en-US" altLang="zh-CN" sz="1800" b="1" dirty="0"/>
              <a:t>void </a:t>
            </a:r>
            <a:r>
              <a:rPr kumimoji="0" lang="en-US" altLang="zh-CN" sz="1800" dirty="0" err="1"/>
              <a:t>equals_product</a:t>
            </a:r>
            <a:r>
              <a:rPr kumimoji="0" lang="en-US" altLang="zh-CN" sz="1800" dirty="0"/>
              <a:t>(Polynomial p</a:t>
            </a:r>
            <a:r>
              <a:rPr kumimoji="0" lang="en-US" altLang="zh-CN" sz="1800" b="1" dirty="0"/>
              <a:t>, </a:t>
            </a:r>
            <a:r>
              <a:rPr kumimoji="0" lang="en-US" altLang="zh-CN" sz="1800" dirty="0"/>
              <a:t>Polynomial q)</a:t>
            </a:r>
            <a:r>
              <a:rPr kumimoji="0" lang="en-US" altLang="zh-CN" sz="1800" b="1" dirty="0"/>
              <a:t>;</a:t>
            </a:r>
          </a:p>
          <a:p>
            <a:pPr lvl="2" eaLnBrk="1" hangingPunct="1">
              <a:lnSpc>
                <a:spcPct val="95000"/>
              </a:lnSpc>
            </a:pPr>
            <a:r>
              <a:rPr kumimoji="0" lang="en-US" altLang="zh-CN" sz="1800" dirty="0" err="1"/>
              <a:t>Error_code</a:t>
            </a:r>
            <a:r>
              <a:rPr kumimoji="0" lang="en-US" altLang="zh-CN" sz="1800" dirty="0"/>
              <a:t> </a:t>
            </a:r>
            <a:r>
              <a:rPr kumimoji="0" lang="en-US" altLang="zh-CN" sz="1800" dirty="0" err="1"/>
              <a:t>equals_quotient</a:t>
            </a:r>
            <a:r>
              <a:rPr kumimoji="0" lang="en-US" altLang="zh-CN" sz="1800" dirty="0"/>
              <a:t>(Polynomial p</a:t>
            </a:r>
            <a:r>
              <a:rPr kumimoji="0" lang="en-US" altLang="zh-CN" sz="1800" b="1" dirty="0"/>
              <a:t>, </a:t>
            </a:r>
            <a:r>
              <a:rPr kumimoji="0" lang="en-US" altLang="zh-CN" sz="1800" dirty="0"/>
              <a:t>Polynomial q)</a:t>
            </a:r>
            <a:r>
              <a:rPr kumimoji="0" lang="en-US" altLang="zh-CN" sz="1800" b="1" dirty="0"/>
              <a:t>;</a:t>
            </a:r>
          </a:p>
          <a:p>
            <a:pPr lvl="1" eaLnBrk="1" hangingPunct="1">
              <a:lnSpc>
                <a:spcPct val="95000"/>
              </a:lnSpc>
            </a:pPr>
            <a:r>
              <a:rPr kumimoji="0" lang="en-US" altLang="zh-CN" sz="1800" b="1" dirty="0"/>
              <a:t>private:</a:t>
            </a:r>
          </a:p>
          <a:p>
            <a:pPr lvl="2" eaLnBrk="1" hangingPunct="1">
              <a:lnSpc>
                <a:spcPct val="95000"/>
              </a:lnSpc>
            </a:pPr>
            <a:r>
              <a:rPr kumimoji="0" lang="en-US" altLang="zh-CN" sz="1800" b="1" dirty="0"/>
              <a:t>double </a:t>
            </a:r>
            <a:r>
              <a:rPr kumimoji="0" lang="en-US" altLang="zh-CN" sz="1800" dirty="0"/>
              <a:t>value</a:t>
            </a:r>
            <a:r>
              <a:rPr kumimoji="0" lang="en-US" altLang="zh-CN" sz="1800" b="1" dirty="0" smtClean="0"/>
              <a:t>;	</a:t>
            </a:r>
            <a:r>
              <a:rPr kumimoji="0" lang="en-US" altLang="zh-CN" sz="1800" b="1" dirty="0" smtClean="0">
                <a:solidFill>
                  <a:srgbClr val="FF0000"/>
                </a:solidFill>
              </a:rPr>
              <a:t>//</a:t>
            </a:r>
            <a:r>
              <a:rPr kumimoji="0" lang="zh-CN" altLang="en-US" sz="1800" b="1" dirty="0" smtClean="0">
                <a:solidFill>
                  <a:srgbClr val="FF0000"/>
                </a:solidFill>
              </a:rPr>
              <a:t>先用简单的数值表示</a:t>
            </a:r>
            <a:endParaRPr kumimoji="0" lang="en-US" altLang="zh-CN" sz="1800" b="1" dirty="0">
              <a:solidFill>
                <a:srgbClr val="FF0000"/>
              </a:solidFill>
            </a:endParaRPr>
          </a:p>
          <a:p>
            <a:pPr lvl="1" eaLnBrk="1" hangingPunct="1">
              <a:lnSpc>
                <a:spcPct val="95000"/>
              </a:lnSpc>
            </a:pPr>
            <a:r>
              <a:rPr kumimoji="0" lang="en-US" altLang="zh-CN" sz="1800" dirty="0"/>
              <a:t>}</a:t>
            </a:r>
            <a:r>
              <a:rPr kumimoji="0" lang="en-US" altLang="zh-CN" sz="1800" b="1" dirty="0"/>
              <a:t>;</a:t>
            </a:r>
          </a:p>
          <a:p>
            <a:pPr lvl="1" eaLnBrk="1" hangingPunct="1">
              <a:lnSpc>
                <a:spcPct val="90000"/>
              </a:lnSpc>
            </a:pPr>
            <a:endParaRPr kumimoji="0" lang="en-US" altLang="zh-CN" sz="1800" b="1" dirty="0"/>
          </a:p>
          <a:p>
            <a:pPr lvl="1" eaLnBrk="1" hangingPunct="1">
              <a:lnSpc>
                <a:spcPct val="80000"/>
              </a:lnSpc>
            </a:pPr>
            <a:r>
              <a:rPr kumimoji="0" lang="en-US" altLang="zh-CN" sz="1800" b="1" dirty="0"/>
              <a:t>void </a:t>
            </a:r>
            <a:r>
              <a:rPr kumimoji="0" lang="en-US" altLang="zh-CN" sz="1800" dirty="0"/>
              <a:t>Polynomial </a:t>
            </a:r>
            <a:r>
              <a:rPr kumimoji="0" lang="en-US" altLang="zh-CN" sz="1800" b="1" dirty="0"/>
              <a:t>:: </a:t>
            </a:r>
            <a:r>
              <a:rPr kumimoji="0" lang="en-US" altLang="zh-CN" sz="1800" dirty="0" err="1"/>
              <a:t>equals_sum</a:t>
            </a:r>
            <a:r>
              <a:rPr kumimoji="0" lang="en-US" altLang="zh-CN" sz="1800" dirty="0"/>
              <a:t>(Polynomial p</a:t>
            </a:r>
            <a:r>
              <a:rPr kumimoji="0" lang="en-US" altLang="zh-CN" sz="1800" b="1" dirty="0"/>
              <a:t>, </a:t>
            </a:r>
            <a:r>
              <a:rPr kumimoji="0" lang="en-US" altLang="zh-CN" sz="1800" dirty="0"/>
              <a:t>Polynomial q)</a:t>
            </a:r>
          </a:p>
          <a:p>
            <a:pPr lvl="1" eaLnBrk="1" hangingPunct="1">
              <a:lnSpc>
                <a:spcPct val="80000"/>
              </a:lnSpc>
            </a:pPr>
            <a:r>
              <a:rPr kumimoji="0" lang="en-US" altLang="zh-CN" sz="1800" dirty="0"/>
              <a:t>{</a:t>
            </a:r>
          </a:p>
          <a:p>
            <a:pPr lvl="2" eaLnBrk="1" hangingPunct="1">
              <a:lnSpc>
                <a:spcPct val="80000"/>
              </a:lnSpc>
            </a:pPr>
            <a:r>
              <a:rPr kumimoji="0" lang="en-US" altLang="zh-CN" sz="1800" dirty="0"/>
              <a:t>value = </a:t>
            </a:r>
            <a:r>
              <a:rPr kumimoji="0" lang="en-US" altLang="zh-CN" sz="1800" dirty="0" err="1"/>
              <a:t>p</a:t>
            </a:r>
            <a:r>
              <a:rPr kumimoji="0" lang="en-US" altLang="zh-CN" sz="1800" b="1" dirty="0" err="1"/>
              <a:t>.</a:t>
            </a:r>
            <a:r>
              <a:rPr kumimoji="0" lang="en-US" altLang="zh-CN" sz="1800" dirty="0" err="1"/>
              <a:t>value</a:t>
            </a:r>
            <a:r>
              <a:rPr kumimoji="0" lang="en-US" altLang="zh-CN" sz="1800" dirty="0"/>
              <a:t> +</a:t>
            </a:r>
            <a:r>
              <a:rPr kumimoji="0" lang="en-US" altLang="zh-CN" sz="1800" i="1" dirty="0"/>
              <a:t> </a:t>
            </a:r>
            <a:r>
              <a:rPr kumimoji="0" lang="en-US" altLang="zh-CN" sz="1800" dirty="0" err="1"/>
              <a:t>q</a:t>
            </a:r>
            <a:r>
              <a:rPr kumimoji="0" lang="en-US" altLang="zh-CN" sz="1800" b="1" dirty="0" err="1"/>
              <a:t>.</a:t>
            </a:r>
            <a:r>
              <a:rPr kumimoji="0" lang="en-US" altLang="zh-CN" sz="1800" dirty="0" err="1"/>
              <a:t>value</a:t>
            </a:r>
            <a:r>
              <a:rPr kumimoji="0" lang="en-US" altLang="zh-CN" sz="1800" b="1" dirty="0"/>
              <a:t>;</a:t>
            </a:r>
          </a:p>
          <a:p>
            <a:pPr lvl="1" eaLnBrk="1" hangingPunct="1">
              <a:lnSpc>
                <a:spcPct val="80000"/>
              </a:lnSpc>
            </a:pPr>
            <a:r>
              <a:rPr kumimoji="0" lang="en-US" altLang="zh-CN" sz="1800" dirty="0"/>
              <a:t>}</a:t>
            </a:r>
          </a:p>
          <a:p>
            <a:pPr lvl="2" eaLnBrk="1" hangingPunct="1"/>
            <a:endParaRPr kumimoji="0" lang="en-US" altLang="zh-CN" sz="2000" b="1" dirty="0"/>
          </a:p>
        </p:txBody>
      </p:sp>
      <p:sp>
        <p:nvSpPr>
          <p:cNvPr id="119812" name="Line 5"/>
          <p:cNvSpPr>
            <a:spLocks noChangeShapeType="1"/>
          </p:cNvSpPr>
          <p:nvPr/>
        </p:nvSpPr>
        <p:spPr bwMode="auto">
          <a:xfrm>
            <a:off x="1373832" y="5013176"/>
            <a:ext cx="7086600" cy="0"/>
          </a:xfrm>
          <a:prstGeom prst="line">
            <a:avLst/>
          </a:prstGeom>
          <a:noFill/>
          <a:ln w="12700">
            <a:solidFill>
              <a:srgbClr val="FF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标题 1"/>
          <p:cNvSpPr>
            <a:spLocks noGrp="1"/>
          </p:cNvSpPr>
          <p:nvPr>
            <p:ph type="title"/>
          </p:nvPr>
        </p:nvSpPr>
        <p:spPr>
          <a:xfrm>
            <a:off x="1620838" y="519113"/>
            <a:ext cx="7024687" cy="706437"/>
          </a:xfrm>
        </p:spPr>
        <p:txBody>
          <a:bodyPr/>
          <a:lstStyle/>
          <a:p>
            <a:r>
              <a:rPr lang="zh-CN" altLang="en-US" dirty="0" smtClean="0"/>
              <a:t>多项式运算器</a:t>
            </a:r>
            <a:endParaRPr lang="zh-CN" altLang="en-US" dirty="0"/>
          </a:p>
        </p:txBody>
      </p:sp>
    </p:spTree>
    <p:extLst>
      <p:ext uri="{BB962C8B-B14F-4D97-AF65-F5344CB8AC3E}">
        <p14:creationId xmlns:p14="http://schemas.microsoft.com/office/powerpoint/2010/main" val="2866527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rgbClr val="0099FF"/>
          </a:solidFill>
          <a:prstDash val="solid"/>
          <a:round/>
          <a:headEnd type="none" w="med" len="med"/>
          <a:tailEnd type="triangl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0"/>
          </a:spcBef>
          <a:spcAft>
            <a:spcPct val="0"/>
          </a:spcAft>
          <a:buClrTx/>
          <a:buSzTx/>
          <a:buFontTx/>
          <a:buNone/>
          <a:defRPr kumimoji="0" lang="zh-CN" altLang="en-US" sz="25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rgbClr val="0099FF"/>
          </a:solidFill>
          <a:prstDash val="solid"/>
          <a:round/>
          <a:headEnd type="none" w="med" len="med"/>
          <a:tailEnd type="triangl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0"/>
          </a:spcBef>
          <a:spcAft>
            <a:spcPct val="0"/>
          </a:spcAft>
          <a:buClrTx/>
          <a:buSzTx/>
          <a:buFontTx/>
          <a:buNone/>
          <a:defRPr kumimoji="0" lang="zh-CN" altLang="en-US" sz="25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6906</TotalTime>
  <Words>2091</Words>
  <Application>Microsoft Office PowerPoint</Application>
  <PresentationFormat>全屏显示(4:3)</PresentationFormat>
  <Paragraphs>325</Paragraphs>
  <Slides>29</Slides>
  <Notes>21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6" baseType="lpstr">
      <vt:lpstr>LucidaNewMath-Symbol</vt:lpstr>
      <vt:lpstr>LucidaSans-Typewriter</vt:lpstr>
      <vt:lpstr>ncr</vt:lpstr>
      <vt:lpstr>黑体</vt:lpstr>
      <vt:lpstr>楷体_GB2312</vt:lpstr>
      <vt:lpstr>宋体</vt:lpstr>
      <vt:lpstr>文鼎中隶简</vt:lpstr>
      <vt:lpstr>Arial</vt:lpstr>
      <vt:lpstr>Calibri</vt:lpstr>
      <vt:lpstr>Comic Sans MS</vt:lpstr>
      <vt:lpstr>Franklin Gothic Medium</vt:lpstr>
      <vt:lpstr>Georgia</vt:lpstr>
      <vt:lpstr>Times New Roman</vt:lpstr>
      <vt:lpstr>Wingdings</vt:lpstr>
      <vt:lpstr>自定义设计方案</vt:lpstr>
      <vt:lpstr>公式</vt:lpstr>
      <vt:lpstr>位图图像</vt:lpstr>
      <vt:lpstr>应用实例：多项式运算器</vt:lpstr>
      <vt:lpstr>多项式运算器</vt:lpstr>
      <vt:lpstr>多项式运算器</vt:lpstr>
      <vt:lpstr>多项式运算器</vt:lpstr>
      <vt:lpstr>多项式运算器</vt:lpstr>
      <vt:lpstr>多项式运算器</vt:lpstr>
      <vt:lpstr>多项式运算器</vt:lpstr>
      <vt:lpstr>多项式运算器</vt:lpstr>
      <vt:lpstr>多项式运算器</vt:lpstr>
      <vt:lpstr>多项式运算器</vt:lpstr>
      <vt:lpstr>队列的应用：多项式类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多项式与单项相乘</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融合文档信息的机器翻译 自动评价研究</dc:title>
  <dc:creator>番茄花园</dc:creator>
  <cp:lastModifiedBy>微软用户</cp:lastModifiedBy>
  <cp:revision>332</cp:revision>
  <dcterms:created xsi:type="dcterms:W3CDTF">2013-05-22T04:46:00Z</dcterms:created>
  <dcterms:modified xsi:type="dcterms:W3CDTF">2022-09-02T01:48:46Z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