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4" autoAdjust="0"/>
    <p:restoredTop sz="99843" autoAdjust="0"/>
  </p:normalViewPr>
  <p:slideViewPr>
    <p:cSldViewPr>
      <p:cViewPr varScale="1">
        <p:scale>
          <a:sx n="131" d="100"/>
          <a:sy n="131" d="100"/>
        </p:scale>
        <p:origin x="1064" y="96"/>
      </p:cViewPr>
      <p:guideLst>
        <p:guide orient="horz" pos="2160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7A727D-D065-45F5-A67F-D8A2F63D8293}" type="doc">
      <dgm:prSet loTypeId="urn:microsoft.com/office/officeart/2008/layout/LinedList" loCatId="hierarchy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94E84B5F-85AA-4FF1-A102-59BF7CA8A2E9}">
      <dgm:prSet phldrT="[文本]" custT="1"/>
      <dgm:spPr/>
      <dgm:t>
        <a:bodyPr/>
        <a:lstStyle/>
        <a:p>
          <a:pPr algn="l"/>
          <a:r>
            <a:rPr lang="en-US" altLang="zh-CN" sz="2400" dirty="0" smtClean="0"/>
            <a:t>1</a:t>
          </a:r>
          <a:endParaRPr lang="zh-CN" altLang="en-US" sz="2400" dirty="0"/>
        </a:p>
      </dgm:t>
    </dgm:pt>
    <dgm:pt modelId="{51543AB5-B96E-431B-84F8-C93B00421A20}" type="parTrans" cxnId="{A7A77838-BE1C-4546-ABFD-CF228FDB4F24}">
      <dgm:prSet/>
      <dgm:spPr/>
      <dgm:t>
        <a:bodyPr/>
        <a:lstStyle/>
        <a:p>
          <a:pPr algn="l"/>
          <a:endParaRPr lang="zh-CN" altLang="en-US" sz="2400"/>
        </a:p>
      </dgm:t>
    </dgm:pt>
    <dgm:pt modelId="{D18D0EEB-73D5-42DB-9961-28F28D86EE9E}" type="sibTrans" cxnId="{A7A77838-BE1C-4546-ABFD-CF228FDB4F24}">
      <dgm:prSet/>
      <dgm:spPr/>
      <dgm:t>
        <a:bodyPr/>
        <a:lstStyle/>
        <a:p>
          <a:pPr algn="l"/>
          <a:endParaRPr lang="zh-CN" altLang="en-US" sz="2400"/>
        </a:p>
      </dgm:t>
    </dgm:pt>
    <dgm:pt modelId="{15B4B451-89A1-42E3-83F5-3919AE97EB16}">
      <dgm:prSet phldrT="[文本]" custT="1"/>
      <dgm:spPr/>
      <dgm:t>
        <a:bodyPr/>
        <a:lstStyle/>
        <a:p>
          <a:pPr algn="l"/>
          <a:r>
            <a:rPr lang="zh-CN" altLang="en-US" sz="2400" dirty="0" smtClean="0"/>
            <a:t>研究背景</a:t>
          </a:r>
          <a:endParaRPr lang="zh-CN" altLang="en-US" sz="2400" dirty="0"/>
        </a:p>
      </dgm:t>
    </dgm:pt>
    <dgm:pt modelId="{4659A137-62E7-4BDE-A825-62ACC2B20CCB}" type="parTrans" cxnId="{C238518C-F268-45EB-980B-B6514E20468B}">
      <dgm:prSet/>
      <dgm:spPr/>
      <dgm:t>
        <a:bodyPr/>
        <a:lstStyle/>
        <a:p>
          <a:pPr algn="l"/>
          <a:endParaRPr lang="zh-CN" altLang="en-US" sz="2400"/>
        </a:p>
      </dgm:t>
    </dgm:pt>
    <dgm:pt modelId="{07449CD4-B50B-4638-8A3C-5239927949A4}" type="sibTrans" cxnId="{C238518C-F268-45EB-980B-B6514E20468B}">
      <dgm:prSet/>
      <dgm:spPr/>
      <dgm:t>
        <a:bodyPr/>
        <a:lstStyle/>
        <a:p>
          <a:pPr algn="l"/>
          <a:endParaRPr lang="zh-CN" altLang="en-US" sz="2400"/>
        </a:p>
      </dgm:t>
    </dgm:pt>
    <dgm:pt modelId="{E8B8A031-C395-433A-A204-5786DD482B87}">
      <dgm:prSet phldrT="[文本]" custT="1"/>
      <dgm:spPr/>
      <dgm:t>
        <a:bodyPr/>
        <a:lstStyle/>
        <a:p>
          <a:pPr algn="l"/>
          <a:r>
            <a:rPr lang="en-US" altLang="zh-CN" sz="2400" dirty="0" smtClean="0"/>
            <a:t>2</a:t>
          </a:r>
          <a:endParaRPr lang="zh-CN" altLang="en-US" sz="2400" dirty="0"/>
        </a:p>
      </dgm:t>
    </dgm:pt>
    <dgm:pt modelId="{06B1F420-0203-4C60-9D5B-665CA9103DC1}" type="parTrans" cxnId="{5FD87A44-E6E8-4E98-997C-909854F7AF72}">
      <dgm:prSet/>
      <dgm:spPr/>
      <dgm:t>
        <a:bodyPr/>
        <a:lstStyle/>
        <a:p>
          <a:pPr algn="l"/>
          <a:endParaRPr lang="zh-CN" altLang="en-US" sz="2400"/>
        </a:p>
      </dgm:t>
    </dgm:pt>
    <dgm:pt modelId="{B8053428-A1C5-4DEC-A97C-D4A4906D3F79}" type="sibTrans" cxnId="{5FD87A44-E6E8-4E98-997C-909854F7AF72}">
      <dgm:prSet/>
      <dgm:spPr/>
      <dgm:t>
        <a:bodyPr/>
        <a:lstStyle/>
        <a:p>
          <a:pPr algn="l"/>
          <a:endParaRPr lang="zh-CN" altLang="en-US" sz="2400"/>
        </a:p>
      </dgm:t>
    </dgm:pt>
    <dgm:pt modelId="{F5545F43-E5B2-4059-80D2-58F528942030}">
      <dgm:prSet phldrT="[文本]" custT="1"/>
      <dgm:spPr/>
      <dgm:t>
        <a:bodyPr/>
        <a:lstStyle/>
        <a:p>
          <a:pPr algn="l"/>
          <a:r>
            <a:rPr lang="zh-CN" altLang="en-US" sz="2400" dirty="0" smtClean="0"/>
            <a:t>研究现状</a:t>
          </a:r>
          <a:endParaRPr lang="zh-CN" altLang="en-US" sz="2400" dirty="0"/>
        </a:p>
      </dgm:t>
    </dgm:pt>
    <dgm:pt modelId="{28B9A847-3E5A-4D34-AC37-36CC2E210F87}" type="parTrans" cxnId="{A5A08812-9F8D-4A32-B165-62370A37804E}">
      <dgm:prSet/>
      <dgm:spPr/>
      <dgm:t>
        <a:bodyPr/>
        <a:lstStyle/>
        <a:p>
          <a:pPr algn="l"/>
          <a:endParaRPr lang="zh-CN" altLang="en-US" sz="2400"/>
        </a:p>
      </dgm:t>
    </dgm:pt>
    <dgm:pt modelId="{B8BFE410-1422-4B53-AED7-A8C22E986E6B}" type="sibTrans" cxnId="{A5A08812-9F8D-4A32-B165-62370A37804E}">
      <dgm:prSet/>
      <dgm:spPr/>
      <dgm:t>
        <a:bodyPr/>
        <a:lstStyle/>
        <a:p>
          <a:pPr algn="l"/>
          <a:endParaRPr lang="zh-CN" altLang="en-US" sz="2400"/>
        </a:p>
      </dgm:t>
    </dgm:pt>
    <dgm:pt modelId="{76AC44EC-FCB1-41F5-BF3D-EBE1A935BCF7}">
      <dgm:prSet phldrT="[文本]" custT="1"/>
      <dgm:spPr/>
      <dgm:t>
        <a:bodyPr/>
        <a:lstStyle/>
        <a:p>
          <a:pPr algn="l"/>
          <a:r>
            <a:rPr lang="en-US" altLang="zh-CN" sz="2400" dirty="0" smtClean="0"/>
            <a:t>3</a:t>
          </a:r>
          <a:endParaRPr lang="zh-CN" altLang="en-US" sz="2400" dirty="0"/>
        </a:p>
      </dgm:t>
    </dgm:pt>
    <dgm:pt modelId="{A179F6CF-3CBA-442F-993F-4E6CE96B2EB4}" type="parTrans" cxnId="{BEDF0D51-B853-45CF-9A13-77C772A0E1FF}">
      <dgm:prSet/>
      <dgm:spPr/>
      <dgm:t>
        <a:bodyPr/>
        <a:lstStyle/>
        <a:p>
          <a:pPr algn="l"/>
          <a:endParaRPr lang="zh-CN" altLang="en-US" sz="2400"/>
        </a:p>
      </dgm:t>
    </dgm:pt>
    <dgm:pt modelId="{FF19DC0C-09F1-4432-BA8E-72313679B962}" type="sibTrans" cxnId="{BEDF0D51-B853-45CF-9A13-77C772A0E1FF}">
      <dgm:prSet/>
      <dgm:spPr/>
      <dgm:t>
        <a:bodyPr/>
        <a:lstStyle/>
        <a:p>
          <a:pPr algn="l"/>
          <a:endParaRPr lang="zh-CN" altLang="en-US" sz="2400"/>
        </a:p>
      </dgm:t>
    </dgm:pt>
    <dgm:pt modelId="{90F93B9A-ACB2-40CB-ACBC-0824982AC3AA}">
      <dgm:prSet phldrT="[文本]" custT="1"/>
      <dgm:spPr/>
      <dgm:t>
        <a:bodyPr/>
        <a:lstStyle/>
        <a:p>
          <a:pPr algn="l"/>
          <a:r>
            <a:rPr lang="zh-CN" altLang="en-US" sz="2400" dirty="0" smtClean="0"/>
            <a:t>研究内容</a:t>
          </a:r>
          <a:endParaRPr lang="zh-CN" altLang="en-US" sz="2400" dirty="0"/>
        </a:p>
      </dgm:t>
    </dgm:pt>
    <dgm:pt modelId="{95AC615E-2BBD-42B3-83CF-5253ECC7AA6D}" type="parTrans" cxnId="{55CB2362-4303-4D21-86F6-3D3352AC7C4B}">
      <dgm:prSet/>
      <dgm:spPr/>
      <dgm:t>
        <a:bodyPr/>
        <a:lstStyle/>
        <a:p>
          <a:pPr algn="l"/>
          <a:endParaRPr lang="zh-CN" altLang="en-US" sz="2400"/>
        </a:p>
      </dgm:t>
    </dgm:pt>
    <dgm:pt modelId="{D30FDC5C-1E7C-497A-A907-87467B54034E}" type="sibTrans" cxnId="{55CB2362-4303-4D21-86F6-3D3352AC7C4B}">
      <dgm:prSet/>
      <dgm:spPr/>
      <dgm:t>
        <a:bodyPr/>
        <a:lstStyle/>
        <a:p>
          <a:pPr algn="l"/>
          <a:endParaRPr lang="zh-CN" altLang="en-US" sz="2400"/>
        </a:p>
      </dgm:t>
    </dgm:pt>
    <dgm:pt modelId="{567800E5-BFA0-458D-9DF3-79398AFAAA5D}">
      <dgm:prSet phldrT="[文本]" custT="1"/>
      <dgm:spPr/>
      <dgm:t>
        <a:bodyPr/>
        <a:lstStyle/>
        <a:p>
          <a:pPr algn="l"/>
          <a:r>
            <a:rPr lang="en-US" altLang="zh-CN" sz="2400" dirty="0" smtClean="0"/>
            <a:t>4</a:t>
          </a:r>
          <a:endParaRPr lang="zh-CN" altLang="en-US" sz="2400" dirty="0"/>
        </a:p>
      </dgm:t>
    </dgm:pt>
    <dgm:pt modelId="{32BDD826-01AA-4604-8DE5-163E2D070A2C}" type="parTrans" cxnId="{9749C9B0-934C-4CEA-B07D-620EA0C291A3}">
      <dgm:prSet/>
      <dgm:spPr/>
      <dgm:t>
        <a:bodyPr/>
        <a:lstStyle/>
        <a:p>
          <a:pPr algn="l"/>
          <a:endParaRPr lang="zh-CN" altLang="en-US" sz="2400"/>
        </a:p>
      </dgm:t>
    </dgm:pt>
    <dgm:pt modelId="{35A2D4D5-620C-4421-9FAF-A3BCFA51BC21}" type="sibTrans" cxnId="{9749C9B0-934C-4CEA-B07D-620EA0C291A3}">
      <dgm:prSet/>
      <dgm:spPr/>
      <dgm:t>
        <a:bodyPr/>
        <a:lstStyle/>
        <a:p>
          <a:pPr algn="l"/>
          <a:endParaRPr lang="zh-CN" altLang="en-US" sz="2400"/>
        </a:p>
      </dgm:t>
    </dgm:pt>
    <dgm:pt modelId="{2EA7EF2A-334C-4286-A9FD-76B3C50DA090}">
      <dgm:prSet phldrT="[文本]" custT="1"/>
      <dgm:spPr/>
      <dgm:t>
        <a:bodyPr/>
        <a:lstStyle/>
        <a:p>
          <a:pPr algn="l"/>
          <a:r>
            <a:rPr lang="zh-CN" altLang="en-US" sz="2400" dirty="0" smtClean="0"/>
            <a:t>总结和展望</a:t>
          </a:r>
          <a:endParaRPr lang="zh-CN" altLang="en-US" sz="2400" dirty="0"/>
        </a:p>
      </dgm:t>
    </dgm:pt>
    <dgm:pt modelId="{2FAF029F-353C-4111-9D9D-F1006C0EAF71}" type="parTrans" cxnId="{8E93A227-0EFE-4AA1-90EF-66249D3F3C9D}">
      <dgm:prSet/>
      <dgm:spPr/>
      <dgm:t>
        <a:bodyPr/>
        <a:lstStyle/>
        <a:p>
          <a:pPr algn="l"/>
          <a:endParaRPr lang="zh-CN" altLang="en-US" sz="2400"/>
        </a:p>
      </dgm:t>
    </dgm:pt>
    <dgm:pt modelId="{B5D2A98E-2497-4DDF-8079-38101F36C915}" type="sibTrans" cxnId="{8E93A227-0EFE-4AA1-90EF-66249D3F3C9D}">
      <dgm:prSet/>
      <dgm:spPr/>
      <dgm:t>
        <a:bodyPr/>
        <a:lstStyle/>
        <a:p>
          <a:pPr algn="l"/>
          <a:endParaRPr lang="zh-CN" altLang="en-US" sz="2400"/>
        </a:p>
      </dgm:t>
    </dgm:pt>
    <dgm:pt modelId="{1E205109-B6B7-46AD-A970-909CB483E0C0}" type="pres">
      <dgm:prSet presAssocID="{E87A727D-D065-45F5-A67F-D8A2F63D829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8E8DB78E-AC92-45C6-98A3-8CB9CE4E878E}" type="pres">
      <dgm:prSet presAssocID="{94E84B5F-85AA-4FF1-A102-59BF7CA8A2E9}" presName="thickLine" presStyleLbl="alignNode1" presStyleIdx="0" presStyleCnt="4"/>
      <dgm:spPr/>
    </dgm:pt>
    <dgm:pt modelId="{50F3C08C-4504-47C1-B6F5-AE783C99C91C}" type="pres">
      <dgm:prSet presAssocID="{94E84B5F-85AA-4FF1-A102-59BF7CA8A2E9}" presName="horz1" presStyleCnt="0"/>
      <dgm:spPr/>
    </dgm:pt>
    <dgm:pt modelId="{700A148B-3231-4666-B67B-0931CB7A423C}" type="pres">
      <dgm:prSet presAssocID="{94E84B5F-85AA-4FF1-A102-59BF7CA8A2E9}" presName="tx1" presStyleLbl="revTx" presStyleIdx="0" presStyleCnt="8"/>
      <dgm:spPr/>
      <dgm:t>
        <a:bodyPr/>
        <a:lstStyle/>
        <a:p>
          <a:endParaRPr lang="zh-CN" altLang="en-US"/>
        </a:p>
      </dgm:t>
    </dgm:pt>
    <dgm:pt modelId="{5E99FDC4-29FA-40AC-A890-B52EAB3133FA}" type="pres">
      <dgm:prSet presAssocID="{94E84B5F-85AA-4FF1-A102-59BF7CA8A2E9}" presName="vert1" presStyleCnt="0"/>
      <dgm:spPr/>
    </dgm:pt>
    <dgm:pt modelId="{9090616E-431D-45BF-BF2F-3B5D8B9F55D5}" type="pres">
      <dgm:prSet presAssocID="{15B4B451-89A1-42E3-83F5-3919AE97EB16}" presName="vertSpace2a" presStyleCnt="0"/>
      <dgm:spPr/>
    </dgm:pt>
    <dgm:pt modelId="{FA7297F2-463E-42B9-9D24-1BD98BE86EF6}" type="pres">
      <dgm:prSet presAssocID="{15B4B451-89A1-42E3-83F5-3919AE97EB16}" presName="horz2" presStyleCnt="0"/>
      <dgm:spPr/>
    </dgm:pt>
    <dgm:pt modelId="{FD3FDFF4-5F21-4369-9D86-36F77ADEC6FE}" type="pres">
      <dgm:prSet presAssocID="{15B4B451-89A1-42E3-83F5-3919AE97EB16}" presName="horzSpace2" presStyleCnt="0"/>
      <dgm:spPr/>
    </dgm:pt>
    <dgm:pt modelId="{96CBEDB6-7DC4-4822-B208-11773B67862A}" type="pres">
      <dgm:prSet presAssocID="{15B4B451-89A1-42E3-83F5-3919AE97EB16}" presName="tx2" presStyleLbl="revTx" presStyleIdx="1" presStyleCnt="8"/>
      <dgm:spPr/>
      <dgm:t>
        <a:bodyPr/>
        <a:lstStyle/>
        <a:p>
          <a:endParaRPr lang="zh-CN" altLang="en-US"/>
        </a:p>
      </dgm:t>
    </dgm:pt>
    <dgm:pt modelId="{710790FC-0F02-4175-B69D-A441A91134DD}" type="pres">
      <dgm:prSet presAssocID="{15B4B451-89A1-42E3-83F5-3919AE97EB16}" presName="vert2" presStyleCnt="0"/>
      <dgm:spPr/>
    </dgm:pt>
    <dgm:pt modelId="{42D36DE5-851B-4B95-AA3E-0AC3211998A6}" type="pres">
      <dgm:prSet presAssocID="{15B4B451-89A1-42E3-83F5-3919AE97EB16}" presName="thinLine2b" presStyleLbl="callout" presStyleIdx="0" presStyleCnt="4"/>
      <dgm:spPr/>
    </dgm:pt>
    <dgm:pt modelId="{9CA50457-2521-4A85-9B1B-CB04655B7323}" type="pres">
      <dgm:prSet presAssocID="{15B4B451-89A1-42E3-83F5-3919AE97EB16}" presName="vertSpace2b" presStyleCnt="0"/>
      <dgm:spPr/>
    </dgm:pt>
    <dgm:pt modelId="{A43EFE27-8B2F-456C-BDF1-E2525352EEB3}" type="pres">
      <dgm:prSet presAssocID="{E8B8A031-C395-433A-A204-5786DD482B87}" presName="thickLine" presStyleLbl="alignNode1" presStyleIdx="1" presStyleCnt="4"/>
      <dgm:spPr/>
    </dgm:pt>
    <dgm:pt modelId="{8B9B35F2-20E0-46D7-98C7-94C0FD18BE68}" type="pres">
      <dgm:prSet presAssocID="{E8B8A031-C395-433A-A204-5786DD482B87}" presName="horz1" presStyleCnt="0"/>
      <dgm:spPr/>
    </dgm:pt>
    <dgm:pt modelId="{9189E40F-7493-4F65-AA6A-B4992A2BED3F}" type="pres">
      <dgm:prSet presAssocID="{E8B8A031-C395-433A-A204-5786DD482B87}" presName="tx1" presStyleLbl="revTx" presStyleIdx="2" presStyleCnt="8"/>
      <dgm:spPr/>
      <dgm:t>
        <a:bodyPr/>
        <a:lstStyle/>
        <a:p>
          <a:endParaRPr lang="zh-CN" altLang="en-US"/>
        </a:p>
      </dgm:t>
    </dgm:pt>
    <dgm:pt modelId="{DC69BEB8-285D-4438-B27B-08F85388BBC6}" type="pres">
      <dgm:prSet presAssocID="{E8B8A031-C395-433A-A204-5786DD482B87}" presName="vert1" presStyleCnt="0"/>
      <dgm:spPr/>
    </dgm:pt>
    <dgm:pt modelId="{0542013F-D08C-4CAB-A623-6855C0B577CB}" type="pres">
      <dgm:prSet presAssocID="{F5545F43-E5B2-4059-80D2-58F528942030}" presName="vertSpace2a" presStyleCnt="0"/>
      <dgm:spPr/>
    </dgm:pt>
    <dgm:pt modelId="{73ADA77E-3B6D-4B8A-A161-154D9AB065BF}" type="pres">
      <dgm:prSet presAssocID="{F5545F43-E5B2-4059-80D2-58F528942030}" presName="horz2" presStyleCnt="0"/>
      <dgm:spPr/>
    </dgm:pt>
    <dgm:pt modelId="{0BCAC406-4B76-48F6-8FC8-C7D9858F7787}" type="pres">
      <dgm:prSet presAssocID="{F5545F43-E5B2-4059-80D2-58F528942030}" presName="horzSpace2" presStyleCnt="0"/>
      <dgm:spPr/>
    </dgm:pt>
    <dgm:pt modelId="{2B0EF928-DF72-48FF-A4F4-F12314D00C87}" type="pres">
      <dgm:prSet presAssocID="{F5545F43-E5B2-4059-80D2-58F528942030}" presName="tx2" presStyleLbl="revTx" presStyleIdx="3" presStyleCnt="8"/>
      <dgm:spPr/>
      <dgm:t>
        <a:bodyPr/>
        <a:lstStyle/>
        <a:p>
          <a:endParaRPr lang="zh-CN" altLang="en-US"/>
        </a:p>
      </dgm:t>
    </dgm:pt>
    <dgm:pt modelId="{FF12F6A2-95ED-4582-8D11-0713772596B6}" type="pres">
      <dgm:prSet presAssocID="{F5545F43-E5B2-4059-80D2-58F528942030}" presName="vert2" presStyleCnt="0"/>
      <dgm:spPr/>
    </dgm:pt>
    <dgm:pt modelId="{2D16AED6-BA7C-4D59-8EF3-F8C6C44DF57E}" type="pres">
      <dgm:prSet presAssocID="{F5545F43-E5B2-4059-80D2-58F528942030}" presName="thinLine2b" presStyleLbl="callout" presStyleIdx="1" presStyleCnt="4"/>
      <dgm:spPr/>
    </dgm:pt>
    <dgm:pt modelId="{3DB53CB3-1E53-475E-8D00-BA9D3A171E36}" type="pres">
      <dgm:prSet presAssocID="{F5545F43-E5B2-4059-80D2-58F528942030}" presName="vertSpace2b" presStyleCnt="0"/>
      <dgm:spPr/>
    </dgm:pt>
    <dgm:pt modelId="{CC899727-4F3D-455C-9219-683CD9F5EF3B}" type="pres">
      <dgm:prSet presAssocID="{76AC44EC-FCB1-41F5-BF3D-EBE1A935BCF7}" presName="thickLine" presStyleLbl="alignNode1" presStyleIdx="2" presStyleCnt="4"/>
      <dgm:spPr/>
    </dgm:pt>
    <dgm:pt modelId="{5F7D2435-2979-462E-9957-6ADBF4D61845}" type="pres">
      <dgm:prSet presAssocID="{76AC44EC-FCB1-41F5-BF3D-EBE1A935BCF7}" presName="horz1" presStyleCnt="0"/>
      <dgm:spPr/>
    </dgm:pt>
    <dgm:pt modelId="{00E49711-67A4-4767-8906-58294BC169E1}" type="pres">
      <dgm:prSet presAssocID="{76AC44EC-FCB1-41F5-BF3D-EBE1A935BCF7}" presName="tx1" presStyleLbl="revTx" presStyleIdx="4" presStyleCnt="8"/>
      <dgm:spPr/>
      <dgm:t>
        <a:bodyPr/>
        <a:lstStyle/>
        <a:p>
          <a:endParaRPr lang="zh-CN" altLang="en-US"/>
        </a:p>
      </dgm:t>
    </dgm:pt>
    <dgm:pt modelId="{A91706BF-04DA-452E-B0BB-3F5EDD94E812}" type="pres">
      <dgm:prSet presAssocID="{76AC44EC-FCB1-41F5-BF3D-EBE1A935BCF7}" presName="vert1" presStyleCnt="0"/>
      <dgm:spPr/>
    </dgm:pt>
    <dgm:pt modelId="{9160BC6E-550E-4BD2-A848-D5284FA9E3E7}" type="pres">
      <dgm:prSet presAssocID="{90F93B9A-ACB2-40CB-ACBC-0824982AC3AA}" presName="vertSpace2a" presStyleCnt="0"/>
      <dgm:spPr/>
    </dgm:pt>
    <dgm:pt modelId="{33621B7A-587A-481D-BA56-1759665F7D2B}" type="pres">
      <dgm:prSet presAssocID="{90F93B9A-ACB2-40CB-ACBC-0824982AC3AA}" presName="horz2" presStyleCnt="0"/>
      <dgm:spPr/>
    </dgm:pt>
    <dgm:pt modelId="{5AA24D53-C3E4-4AD9-B6BB-FC953AB5BFD6}" type="pres">
      <dgm:prSet presAssocID="{90F93B9A-ACB2-40CB-ACBC-0824982AC3AA}" presName="horzSpace2" presStyleCnt="0"/>
      <dgm:spPr/>
    </dgm:pt>
    <dgm:pt modelId="{51250F0F-E13C-4980-92C5-0CB51A387B4A}" type="pres">
      <dgm:prSet presAssocID="{90F93B9A-ACB2-40CB-ACBC-0824982AC3AA}" presName="tx2" presStyleLbl="revTx" presStyleIdx="5" presStyleCnt="8"/>
      <dgm:spPr/>
      <dgm:t>
        <a:bodyPr/>
        <a:lstStyle/>
        <a:p>
          <a:endParaRPr lang="zh-CN" altLang="en-US"/>
        </a:p>
      </dgm:t>
    </dgm:pt>
    <dgm:pt modelId="{079CCCEE-8B0F-4392-8522-F657A44B8341}" type="pres">
      <dgm:prSet presAssocID="{90F93B9A-ACB2-40CB-ACBC-0824982AC3AA}" presName="vert2" presStyleCnt="0"/>
      <dgm:spPr/>
    </dgm:pt>
    <dgm:pt modelId="{A8AD20E9-C1EB-4AED-9D98-68A9F3D95855}" type="pres">
      <dgm:prSet presAssocID="{90F93B9A-ACB2-40CB-ACBC-0824982AC3AA}" presName="thinLine2b" presStyleLbl="callout" presStyleIdx="2" presStyleCnt="4"/>
      <dgm:spPr/>
    </dgm:pt>
    <dgm:pt modelId="{723C380E-AF71-4E76-B7BB-4B227FB06979}" type="pres">
      <dgm:prSet presAssocID="{90F93B9A-ACB2-40CB-ACBC-0824982AC3AA}" presName="vertSpace2b" presStyleCnt="0"/>
      <dgm:spPr/>
    </dgm:pt>
    <dgm:pt modelId="{D16116E9-5B4B-4D52-A0AE-180C1DDCB77D}" type="pres">
      <dgm:prSet presAssocID="{567800E5-BFA0-458D-9DF3-79398AFAAA5D}" presName="thickLine" presStyleLbl="alignNode1" presStyleIdx="3" presStyleCnt="4"/>
      <dgm:spPr/>
    </dgm:pt>
    <dgm:pt modelId="{C0506F18-8067-4D31-9508-35EF32ED0DD1}" type="pres">
      <dgm:prSet presAssocID="{567800E5-BFA0-458D-9DF3-79398AFAAA5D}" presName="horz1" presStyleCnt="0"/>
      <dgm:spPr/>
    </dgm:pt>
    <dgm:pt modelId="{6CAC17EC-4D46-443A-A705-D90B789FE135}" type="pres">
      <dgm:prSet presAssocID="{567800E5-BFA0-458D-9DF3-79398AFAAA5D}" presName="tx1" presStyleLbl="revTx" presStyleIdx="6" presStyleCnt="8"/>
      <dgm:spPr/>
      <dgm:t>
        <a:bodyPr/>
        <a:lstStyle/>
        <a:p>
          <a:endParaRPr lang="zh-CN" altLang="en-US"/>
        </a:p>
      </dgm:t>
    </dgm:pt>
    <dgm:pt modelId="{BB876D8E-A993-44BA-A3F9-9C1A29709171}" type="pres">
      <dgm:prSet presAssocID="{567800E5-BFA0-458D-9DF3-79398AFAAA5D}" presName="vert1" presStyleCnt="0"/>
      <dgm:spPr/>
    </dgm:pt>
    <dgm:pt modelId="{97C38D00-DA8F-4DF0-959D-A211C29336B6}" type="pres">
      <dgm:prSet presAssocID="{2EA7EF2A-334C-4286-A9FD-76B3C50DA090}" presName="vertSpace2a" presStyleCnt="0"/>
      <dgm:spPr/>
    </dgm:pt>
    <dgm:pt modelId="{E505C37C-732F-4BF7-B2EF-E553235CAF12}" type="pres">
      <dgm:prSet presAssocID="{2EA7EF2A-334C-4286-A9FD-76B3C50DA090}" presName="horz2" presStyleCnt="0"/>
      <dgm:spPr/>
    </dgm:pt>
    <dgm:pt modelId="{1BD86611-E964-49F0-A998-0BBBFD8C305C}" type="pres">
      <dgm:prSet presAssocID="{2EA7EF2A-334C-4286-A9FD-76B3C50DA090}" presName="horzSpace2" presStyleCnt="0"/>
      <dgm:spPr/>
    </dgm:pt>
    <dgm:pt modelId="{C7AD4EFA-9971-498D-BF13-A769C937A697}" type="pres">
      <dgm:prSet presAssocID="{2EA7EF2A-334C-4286-A9FD-76B3C50DA090}" presName="tx2" presStyleLbl="revTx" presStyleIdx="7" presStyleCnt="8"/>
      <dgm:spPr/>
      <dgm:t>
        <a:bodyPr/>
        <a:lstStyle/>
        <a:p>
          <a:endParaRPr lang="zh-CN" altLang="en-US"/>
        </a:p>
      </dgm:t>
    </dgm:pt>
    <dgm:pt modelId="{F532E19C-EC44-4509-B7CB-43AF0F16B70E}" type="pres">
      <dgm:prSet presAssocID="{2EA7EF2A-334C-4286-A9FD-76B3C50DA090}" presName="vert2" presStyleCnt="0"/>
      <dgm:spPr/>
    </dgm:pt>
    <dgm:pt modelId="{1726BD81-0C0A-4616-A72F-8B6C3C5DF0CD}" type="pres">
      <dgm:prSet presAssocID="{2EA7EF2A-334C-4286-A9FD-76B3C50DA090}" presName="thinLine2b" presStyleLbl="callout" presStyleIdx="3" presStyleCnt="4"/>
      <dgm:spPr/>
    </dgm:pt>
    <dgm:pt modelId="{F9803A62-8438-4A53-810A-59A9BBFA5733}" type="pres">
      <dgm:prSet presAssocID="{2EA7EF2A-334C-4286-A9FD-76B3C50DA090}" presName="vertSpace2b" presStyleCnt="0"/>
      <dgm:spPr/>
    </dgm:pt>
  </dgm:ptLst>
  <dgm:cxnLst>
    <dgm:cxn modelId="{6B9438F3-ACE3-47E9-B59F-27A2C3356A7A}" type="presOf" srcId="{94E84B5F-85AA-4FF1-A102-59BF7CA8A2E9}" destId="{700A148B-3231-4666-B67B-0931CB7A423C}" srcOrd="0" destOrd="0" presId="urn:microsoft.com/office/officeart/2008/layout/LinedList"/>
    <dgm:cxn modelId="{A5A08812-9F8D-4A32-B165-62370A37804E}" srcId="{E8B8A031-C395-433A-A204-5786DD482B87}" destId="{F5545F43-E5B2-4059-80D2-58F528942030}" srcOrd="0" destOrd="0" parTransId="{28B9A847-3E5A-4D34-AC37-36CC2E210F87}" sibTransId="{B8BFE410-1422-4B53-AED7-A8C22E986E6B}"/>
    <dgm:cxn modelId="{59BF8929-3C47-41CF-8B00-3479F0DA1D06}" type="presOf" srcId="{567800E5-BFA0-458D-9DF3-79398AFAAA5D}" destId="{6CAC17EC-4D46-443A-A705-D90B789FE135}" srcOrd="0" destOrd="0" presId="urn:microsoft.com/office/officeart/2008/layout/LinedList"/>
    <dgm:cxn modelId="{95D1F491-AC63-4F35-98F9-C8FE43A0C6BC}" type="presOf" srcId="{E8B8A031-C395-433A-A204-5786DD482B87}" destId="{9189E40F-7493-4F65-AA6A-B4992A2BED3F}" srcOrd="0" destOrd="0" presId="urn:microsoft.com/office/officeart/2008/layout/LinedList"/>
    <dgm:cxn modelId="{956EFCF5-B4FE-4E00-80D5-5034F5F473DD}" type="presOf" srcId="{76AC44EC-FCB1-41F5-BF3D-EBE1A935BCF7}" destId="{00E49711-67A4-4767-8906-58294BC169E1}" srcOrd="0" destOrd="0" presId="urn:microsoft.com/office/officeart/2008/layout/LinedList"/>
    <dgm:cxn modelId="{5FD87A44-E6E8-4E98-997C-909854F7AF72}" srcId="{E87A727D-D065-45F5-A67F-D8A2F63D8293}" destId="{E8B8A031-C395-433A-A204-5786DD482B87}" srcOrd="1" destOrd="0" parTransId="{06B1F420-0203-4C60-9D5B-665CA9103DC1}" sibTransId="{B8053428-A1C5-4DEC-A97C-D4A4906D3F79}"/>
    <dgm:cxn modelId="{55CB2362-4303-4D21-86F6-3D3352AC7C4B}" srcId="{76AC44EC-FCB1-41F5-BF3D-EBE1A935BCF7}" destId="{90F93B9A-ACB2-40CB-ACBC-0824982AC3AA}" srcOrd="0" destOrd="0" parTransId="{95AC615E-2BBD-42B3-83CF-5253ECC7AA6D}" sibTransId="{D30FDC5C-1E7C-497A-A907-87467B54034E}"/>
    <dgm:cxn modelId="{0096DC91-39C4-4670-9CBA-6D3A2394624F}" type="presOf" srcId="{F5545F43-E5B2-4059-80D2-58F528942030}" destId="{2B0EF928-DF72-48FF-A4F4-F12314D00C87}" srcOrd="0" destOrd="0" presId="urn:microsoft.com/office/officeart/2008/layout/LinedList"/>
    <dgm:cxn modelId="{BEDF0D51-B853-45CF-9A13-77C772A0E1FF}" srcId="{E87A727D-D065-45F5-A67F-D8A2F63D8293}" destId="{76AC44EC-FCB1-41F5-BF3D-EBE1A935BCF7}" srcOrd="2" destOrd="0" parTransId="{A179F6CF-3CBA-442F-993F-4E6CE96B2EB4}" sibTransId="{FF19DC0C-09F1-4432-BA8E-72313679B962}"/>
    <dgm:cxn modelId="{9749C9B0-934C-4CEA-B07D-620EA0C291A3}" srcId="{E87A727D-D065-45F5-A67F-D8A2F63D8293}" destId="{567800E5-BFA0-458D-9DF3-79398AFAAA5D}" srcOrd="3" destOrd="0" parTransId="{32BDD826-01AA-4604-8DE5-163E2D070A2C}" sibTransId="{35A2D4D5-620C-4421-9FAF-A3BCFA51BC21}"/>
    <dgm:cxn modelId="{0CB4A448-E6B9-488B-B8A9-27934EE32CB3}" type="presOf" srcId="{E87A727D-D065-45F5-A67F-D8A2F63D8293}" destId="{1E205109-B6B7-46AD-A970-909CB483E0C0}" srcOrd="0" destOrd="0" presId="urn:microsoft.com/office/officeart/2008/layout/LinedList"/>
    <dgm:cxn modelId="{9DFD4287-1489-413A-ACBA-B928B925ACB4}" type="presOf" srcId="{90F93B9A-ACB2-40CB-ACBC-0824982AC3AA}" destId="{51250F0F-E13C-4980-92C5-0CB51A387B4A}" srcOrd="0" destOrd="0" presId="urn:microsoft.com/office/officeart/2008/layout/LinedList"/>
    <dgm:cxn modelId="{B88F3946-2EC7-4B8C-9A75-17C631C62134}" type="presOf" srcId="{15B4B451-89A1-42E3-83F5-3919AE97EB16}" destId="{96CBEDB6-7DC4-4822-B208-11773B67862A}" srcOrd="0" destOrd="0" presId="urn:microsoft.com/office/officeart/2008/layout/LinedList"/>
    <dgm:cxn modelId="{C238518C-F268-45EB-980B-B6514E20468B}" srcId="{94E84B5F-85AA-4FF1-A102-59BF7CA8A2E9}" destId="{15B4B451-89A1-42E3-83F5-3919AE97EB16}" srcOrd="0" destOrd="0" parTransId="{4659A137-62E7-4BDE-A825-62ACC2B20CCB}" sibTransId="{07449CD4-B50B-4638-8A3C-5239927949A4}"/>
    <dgm:cxn modelId="{8E93A227-0EFE-4AA1-90EF-66249D3F3C9D}" srcId="{567800E5-BFA0-458D-9DF3-79398AFAAA5D}" destId="{2EA7EF2A-334C-4286-A9FD-76B3C50DA090}" srcOrd="0" destOrd="0" parTransId="{2FAF029F-353C-4111-9D9D-F1006C0EAF71}" sibTransId="{B5D2A98E-2497-4DDF-8079-38101F36C915}"/>
    <dgm:cxn modelId="{A7A77838-BE1C-4546-ABFD-CF228FDB4F24}" srcId="{E87A727D-D065-45F5-A67F-D8A2F63D8293}" destId="{94E84B5F-85AA-4FF1-A102-59BF7CA8A2E9}" srcOrd="0" destOrd="0" parTransId="{51543AB5-B96E-431B-84F8-C93B00421A20}" sibTransId="{D18D0EEB-73D5-42DB-9961-28F28D86EE9E}"/>
    <dgm:cxn modelId="{ABF21DB1-6BAD-47A6-A92E-C048BF59E0A4}" type="presOf" srcId="{2EA7EF2A-334C-4286-A9FD-76B3C50DA090}" destId="{C7AD4EFA-9971-498D-BF13-A769C937A697}" srcOrd="0" destOrd="0" presId="urn:microsoft.com/office/officeart/2008/layout/LinedList"/>
    <dgm:cxn modelId="{54BF4D02-3FC8-49F9-900E-211F1488D24B}" type="presParOf" srcId="{1E205109-B6B7-46AD-A970-909CB483E0C0}" destId="{8E8DB78E-AC92-45C6-98A3-8CB9CE4E878E}" srcOrd="0" destOrd="0" presId="urn:microsoft.com/office/officeart/2008/layout/LinedList"/>
    <dgm:cxn modelId="{995E6F12-E106-4868-80DB-4B81B16477D1}" type="presParOf" srcId="{1E205109-B6B7-46AD-A970-909CB483E0C0}" destId="{50F3C08C-4504-47C1-B6F5-AE783C99C91C}" srcOrd="1" destOrd="0" presId="urn:microsoft.com/office/officeart/2008/layout/LinedList"/>
    <dgm:cxn modelId="{1F88C690-68C1-4766-88C3-ABF962BD4934}" type="presParOf" srcId="{50F3C08C-4504-47C1-B6F5-AE783C99C91C}" destId="{700A148B-3231-4666-B67B-0931CB7A423C}" srcOrd="0" destOrd="0" presId="urn:microsoft.com/office/officeart/2008/layout/LinedList"/>
    <dgm:cxn modelId="{9A8A7996-57F9-4D94-9CFC-C2E2DEF23DB6}" type="presParOf" srcId="{50F3C08C-4504-47C1-B6F5-AE783C99C91C}" destId="{5E99FDC4-29FA-40AC-A890-B52EAB3133FA}" srcOrd="1" destOrd="0" presId="urn:microsoft.com/office/officeart/2008/layout/LinedList"/>
    <dgm:cxn modelId="{F721AC71-4670-4BA2-A9A5-6C828873FD40}" type="presParOf" srcId="{5E99FDC4-29FA-40AC-A890-B52EAB3133FA}" destId="{9090616E-431D-45BF-BF2F-3B5D8B9F55D5}" srcOrd="0" destOrd="0" presId="urn:microsoft.com/office/officeart/2008/layout/LinedList"/>
    <dgm:cxn modelId="{918EA8D8-397E-470F-985F-220F66B0D8D1}" type="presParOf" srcId="{5E99FDC4-29FA-40AC-A890-B52EAB3133FA}" destId="{FA7297F2-463E-42B9-9D24-1BD98BE86EF6}" srcOrd="1" destOrd="0" presId="urn:microsoft.com/office/officeart/2008/layout/LinedList"/>
    <dgm:cxn modelId="{707BD4A4-2457-4B11-8D7D-A7E5C397B3CB}" type="presParOf" srcId="{FA7297F2-463E-42B9-9D24-1BD98BE86EF6}" destId="{FD3FDFF4-5F21-4369-9D86-36F77ADEC6FE}" srcOrd="0" destOrd="0" presId="urn:microsoft.com/office/officeart/2008/layout/LinedList"/>
    <dgm:cxn modelId="{F02D4D04-C82D-4517-ABE4-DD629643A7E8}" type="presParOf" srcId="{FA7297F2-463E-42B9-9D24-1BD98BE86EF6}" destId="{96CBEDB6-7DC4-4822-B208-11773B67862A}" srcOrd="1" destOrd="0" presId="urn:microsoft.com/office/officeart/2008/layout/LinedList"/>
    <dgm:cxn modelId="{72AD3F8D-54F6-4053-AAF8-D453D412A800}" type="presParOf" srcId="{FA7297F2-463E-42B9-9D24-1BD98BE86EF6}" destId="{710790FC-0F02-4175-B69D-A441A91134DD}" srcOrd="2" destOrd="0" presId="urn:microsoft.com/office/officeart/2008/layout/LinedList"/>
    <dgm:cxn modelId="{6BFE8B8B-6A8C-41A0-B60C-34C58A0C92B9}" type="presParOf" srcId="{5E99FDC4-29FA-40AC-A890-B52EAB3133FA}" destId="{42D36DE5-851B-4B95-AA3E-0AC3211998A6}" srcOrd="2" destOrd="0" presId="urn:microsoft.com/office/officeart/2008/layout/LinedList"/>
    <dgm:cxn modelId="{DBFEBA2B-1662-46DB-B185-BC04E868313B}" type="presParOf" srcId="{5E99FDC4-29FA-40AC-A890-B52EAB3133FA}" destId="{9CA50457-2521-4A85-9B1B-CB04655B7323}" srcOrd="3" destOrd="0" presId="urn:microsoft.com/office/officeart/2008/layout/LinedList"/>
    <dgm:cxn modelId="{4EB8F381-047D-4046-A64C-ED7C0720B64C}" type="presParOf" srcId="{1E205109-B6B7-46AD-A970-909CB483E0C0}" destId="{A43EFE27-8B2F-456C-BDF1-E2525352EEB3}" srcOrd="2" destOrd="0" presId="urn:microsoft.com/office/officeart/2008/layout/LinedList"/>
    <dgm:cxn modelId="{181BD3B5-A507-403F-93D8-79008CA99BD6}" type="presParOf" srcId="{1E205109-B6B7-46AD-A970-909CB483E0C0}" destId="{8B9B35F2-20E0-46D7-98C7-94C0FD18BE68}" srcOrd="3" destOrd="0" presId="urn:microsoft.com/office/officeart/2008/layout/LinedList"/>
    <dgm:cxn modelId="{4CDF1448-6AE8-4F9D-B124-F70CDE4F41D9}" type="presParOf" srcId="{8B9B35F2-20E0-46D7-98C7-94C0FD18BE68}" destId="{9189E40F-7493-4F65-AA6A-B4992A2BED3F}" srcOrd="0" destOrd="0" presId="urn:microsoft.com/office/officeart/2008/layout/LinedList"/>
    <dgm:cxn modelId="{E13826AE-66DB-4057-BAAA-A023C1C114C4}" type="presParOf" srcId="{8B9B35F2-20E0-46D7-98C7-94C0FD18BE68}" destId="{DC69BEB8-285D-4438-B27B-08F85388BBC6}" srcOrd="1" destOrd="0" presId="urn:microsoft.com/office/officeart/2008/layout/LinedList"/>
    <dgm:cxn modelId="{12871D58-9C24-4EFB-8830-41819CD60A70}" type="presParOf" srcId="{DC69BEB8-285D-4438-B27B-08F85388BBC6}" destId="{0542013F-D08C-4CAB-A623-6855C0B577CB}" srcOrd="0" destOrd="0" presId="urn:microsoft.com/office/officeart/2008/layout/LinedList"/>
    <dgm:cxn modelId="{4D5AAD9C-E646-4E99-BE74-6550C6A0A884}" type="presParOf" srcId="{DC69BEB8-285D-4438-B27B-08F85388BBC6}" destId="{73ADA77E-3B6D-4B8A-A161-154D9AB065BF}" srcOrd="1" destOrd="0" presId="urn:microsoft.com/office/officeart/2008/layout/LinedList"/>
    <dgm:cxn modelId="{26E1D1FB-65FE-4CDE-802E-E1DC1892C54A}" type="presParOf" srcId="{73ADA77E-3B6D-4B8A-A161-154D9AB065BF}" destId="{0BCAC406-4B76-48F6-8FC8-C7D9858F7787}" srcOrd="0" destOrd="0" presId="urn:microsoft.com/office/officeart/2008/layout/LinedList"/>
    <dgm:cxn modelId="{4734A8A3-8E13-4C05-AF6E-758AA4E13123}" type="presParOf" srcId="{73ADA77E-3B6D-4B8A-A161-154D9AB065BF}" destId="{2B0EF928-DF72-48FF-A4F4-F12314D00C87}" srcOrd="1" destOrd="0" presId="urn:microsoft.com/office/officeart/2008/layout/LinedList"/>
    <dgm:cxn modelId="{0462BB7C-C451-4C78-BEC5-45B08D38DD6C}" type="presParOf" srcId="{73ADA77E-3B6D-4B8A-A161-154D9AB065BF}" destId="{FF12F6A2-95ED-4582-8D11-0713772596B6}" srcOrd="2" destOrd="0" presId="urn:microsoft.com/office/officeart/2008/layout/LinedList"/>
    <dgm:cxn modelId="{E791E21A-C409-4072-8D87-E80409648D4B}" type="presParOf" srcId="{DC69BEB8-285D-4438-B27B-08F85388BBC6}" destId="{2D16AED6-BA7C-4D59-8EF3-F8C6C44DF57E}" srcOrd="2" destOrd="0" presId="urn:microsoft.com/office/officeart/2008/layout/LinedList"/>
    <dgm:cxn modelId="{0C73C1E1-7616-4D22-8E5C-E8EADBCD508F}" type="presParOf" srcId="{DC69BEB8-285D-4438-B27B-08F85388BBC6}" destId="{3DB53CB3-1E53-475E-8D00-BA9D3A171E36}" srcOrd="3" destOrd="0" presId="urn:microsoft.com/office/officeart/2008/layout/LinedList"/>
    <dgm:cxn modelId="{F9F84F3E-E42A-4DD3-923C-3B305040BFFD}" type="presParOf" srcId="{1E205109-B6B7-46AD-A970-909CB483E0C0}" destId="{CC899727-4F3D-455C-9219-683CD9F5EF3B}" srcOrd="4" destOrd="0" presId="urn:microsoft.com/office/officeart/2008/layout/LinedList"/>
    <dgm:cxn modelId="{FD78518E-E297-488C-8680-A6467A691DE1}" type="presParOf" srcId="{1E205109-B6B7-46AD-A970-909CB483E0C0}" destId="{5F7D2435-2979-462E-9957-6ADBF4D61845}" srcOrd="5" destOrd="0" presId="urn:microsoft.com/office/officeart/2008/layout/LinedList"/>
    <dgm:cxn modelId="{A28F6848-20F9-4275-A771-EA5508D1C696}" type="presParOf" srcId="{5F7D2435-2979-462E-9957-6ADBF4D61845}" destId="{00E49711-67A4-4767-8906-58294BC169E1}" srcOrd="0" destOrd="0" presId="urn:microsoft.com/office/officeart/2008/layout/LinedList"/>
    <dgm:cxn modelId="{3D239204-32DC-4347-92BF-0377354D4774}" type="presParOf" srcId="{5F7D2435-2979-462E-9957-6ADBF4D61845}" destId="{A91706BF-04DA-452E-B0BB-3F5EDD94E812}" srcOrd="1" destOrd="0" presId="urn:microsoft.com/office/officeart/2008/layout/LinedList"/>
    <dgm:cxn modelId="{38EB4948-43CF-4EFB-9D4F-C4EFE537206E}" type="presParOf" srcId="{A91706BF-04DA-452E-B0BB-3F5EDD94E812}" destId="{9160BC6E-550E-4BD2-A848-D5284FA9E3E7}" srcOrd="0" destOrd="0" presId="urn:microsoft.com/office/officeart/2008/layout/LinedList"/>
    <dgm:cxn modelId="{414C8A4B-2C93-407A-840B-358BFE8374CB}" type="presParOf" srcId="{A91706BF-04DA-452E-B0BB-3F5EDD94E812}" destId="{33621B7A-587A-481D-BA56-1759665F7D2B}" srcOrd="1" destOrd="0" presId="urn:microsoft.com/office/officeart/2008/layout/LinedList"/>
    <dgm:cxn modelId="{63BB777A-BC3E-4F4A-9455-BC9FE4021FB8}" type="presParOf" srcId="{33621B7A-587A-481D-BA56-1759665F7D2B}" destId="{5AA24D53-C3E4-4AD9-B6BB-FC953AB5BFD6}" srcOrd="0" destOrd="0" presId="urn:microsoft.com/office/officeart/2008/layout/LinedList"/>
    <dgm:cxn modelId="{B796454D-8E45-46F8-8067-111D87E2BBB4}" type="presParOf" srcId="{33621B7A-587A-481D-BA56-1759665F7D2B}" destId="{51250F0F-E13C-4980-92C5-0CB51A387B4A}" srcOrd="1" destOrd="0" presId="urn:microsoft.com/office/officeart/2008/layout/LinedList"/>
    <dgm:cxn modelId="{498D890F-2144-400F-91FF-CA06BA4736C5}" type="presParOf" srcId="{33621B7A-587A-481D-BA56-1759665F7D2B}" destId="{079CCCEE-8B0F-4392-8522-F657A44B8341}" srcOrd="2" destOrd="0" presId="urn:microsoft.com/office/officeart/2008/layout/LinedList"/>
    <dgm:cxn modelId="{8D988762-9178-44F8-B456-1F31936BE5C9}" type="presParOf" srcId="{A91706BF-04DA-452E-B0BB-3F5EDD94E812}" destId="{A8AD20E9-C1EB-4AED-9D98-68A9F3D95855}" srcOrd="2" destOrd="0" presId="urn:microsoft.com/office/officeart/2008/layout/LinedList"/>
    <dgm:cxn modelId="{BE7504E6-3A23-43E3-A738-02F9AA1210EB}" type="presParOf" srcId="{A91706BF-04DA-452E-B0BB-3F5EDD94E812}" destId="{723C380E-AF71-4E76-B7BB-4B227FB06979}" srcOrd="3" destOrd="0" presId="urn:microsoft.com/office/officeart/2008/layout/LinedList"/>
    <dgm:cxn modelId="{EB4FF3FA-F6E5-4331-B120-D25E2A50BE06}" type="presParOf" srcId="{1E205109-B6B7-46AD-A970-909CB483E0C0}" destId="{D16116E9-5B4B-4D52-A0AE-180C1DDCB77D}" srcOrd="6" destOrd="0" presId="urn:microsoft.com/office/officeart/2008/layout/LinedList"/>
    <dgm:cxn modelId="{0088BEF0-2717-46FF-A0AF-87729FD4A069}" type="presParOf" srcId="{1E205109-B6B7-46AD-A970-909CB483E0C0}" destId="{C0506F18-8067-4D31-9508-35EF32ED0DD1}" srcOrd="7" destOrd="0" presId="urn:microsoft.com/office/officeart/2008/layout/LinedList"/>
    <dgm:cxn modelId="{5F5045AF-3869-44D8-B65D-BAB56904499A}" type="presParOf" srcId="{C0506F18-8067-4D31-9508-35EF32ED0DD1}" destId="{6CAC17EC-4D46-443A-A705-D90B789FE135}" srcOrd="0" destOrd="0" presId="urn:microsoft.com/office/officeart/2008/layout/LinedList"/>
    <dgm:cxn modelId="{B1A5E6BA-6C00-4A42-9585-2A8FC9238749}" type="presParOf" srcId="{C0506F18-8067-4D31-9508-35EF32ED0DD1}" destId="{BB876D8E-A993-44BA-A3F9-9C1A29709171}" srcOrd="1" destOrd="0" presId="urn:microsoft.com/office/officeart/2008/layout/LinedList"/>
    <dgm:cxn modelId="{32382A30-986C-4A66-8FA9-4EE017D02491}" type="presParOf" srcId="{BB876D8E-A993-44BA-A3F9-9C1A29709171}" destId="{97C38D00-DA8F-4DF0-959D-A211C29336B6}" srcOrd="0" destOrd="0" presId="urn:microsoft.com/office/officeart/2008/layout/LinedList"/>
    <dgm:cxn modelId="{7F29816C-A91D-45CF-B35D-F345BC68D728}" type="presParOf" srcId="{BB876D8E-A993-44BA-A3F9-9C1A29709171}" destId="{E505C37C-732F-4BF7-B2EF-E553235CAF12}" srcOrd="1" destOrd="0" presId="urn:microsoft.com/office/officeart/2008/layout/LinedList"/>
    <dgm:cxn modelId="{473F3DF4-6EA2-4984-A68D-197046F26E41}" type="presParOf" srcId="{E505C37C-732F-4BF7-B2EF-E553235CAF12}" destId="{1BD86611-E964-49F0-A998-0BBBFD8C305C}" srcOrd="0" destOrd="0" presId="urn:microsoft.com/office/officeart/2008/layout/LinedList"/>
    <dgm:cxn modelId="{8102A6C5-008C-484F-A7DD-BD65BC94B359}" type="presParOf" srcId="{E505C37C-732F-4BF7-B2EF-E553235CAF12}" destId="{C7AD4EFA-9971-498D-BF13-A769C937A697}" srcOrd="1" destOrd="0" presId="urn:microsoft.com/office/officeart/2008/layout/LinedList"/>
    <dgm:cxn modelId="{EC9F4A79-F50F-4ECB-A7A2-5BBB984DE079}" type="presParOf" srcId="{E505C37C-732F-4BF7-B2EF-E553235CAF12}" destId="{F532E19C-EC44-4509-B7CB-43AF0F16B70E}" srcOrd="2" destOrd="0" presId="urn:microsoft.com/office/officeart/2008/layout/LinedList"/>
    <dgm:cxn modelId="{F820725A-F757-4B18-A2EC-61F1F8C81EF9}" type="presParOf" srcId="{BB876D8E-A993-44BA-A3F9-9C1A29709171}" destId="{1726BD81-0C0A-4616-A72F-8B6C3C5DF0CD}" srcOrd="2" destOrd="0" presId="urn:microsoft.com/office/officeart/2008/layout/LinedList"/>
    <dgm:cxn modelId="{62835992-0509-47FF-B504-144AC85A5852}" type="presParOf" srcId="{BB876D8E-A993-44BA-A3F9-9C1A29709171}" destId="{F9803A62-8438-4A53-810A-59A9BBFA573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DB78E-AC92-45C6-98A3-8CB9CE4E878E}">
      <dsp:nvSpPr>
        <dsp:cNvPr id="0" name=""/>
        <dsp:cNvSpPr/>
      </dsp:nvSpPr>
      <dsp:spPr>
        <a:xfrm>
          <a:off x="0" y="0"/>
          <a:ext cx="37917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A148B-3231-4666-B67B-0931CB7A423C}">
      <dsp:nvSpPr>
        <dsp:cNvPr id="0" name=""/>
        <dsp:cNvSpPr/>
      </dsp:nvSpPr>
      <dsp:spPr>
        <a:xfrm>
          <a:off x="0" y="0"/>
          <a:ext cx="758348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1</a:t>
          </a:r>
          <a:endParaRPr lang="zh-CN" altLang="en-US" sz="2400" kern="1200" dirty="0"/>
        </a:p>
      </dsp:txBody>
      <dsp:txXfrm>
        <a:off x="0" y="0"/>
        <a:ext cx="758348" cy="1016000"/>
      </dsp:txXfrm>
    </dsp:sp>
    <dsp:sp modelId="{96CBEDB6-7DC4-4822-B208-11773B67862A}">
      <dsp:nvSpPr>
        <dsp:cNvPr id="0" name=""/>
        <dsp:cNvSpPr/>
      </dsp:nvSpPr>
      <dsp:spPr>
        <a:xfrm>
          <a:off x="815224" y="46136"/>
          <a:ext cx="2976519" cy="92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研究背景</a:t>
          </a:r>
          <a:endParaRPr lang="zh-CN" altLang="en-US" sz="2400" kern="1200" dirty="0"/>
        </a:p>
      </dsp:txBody>
      <dsp:txXfrm>
        <a:off x="815224" y="46136"/>
        <a:ext cx="2976519" cy="922734"/>
      </dsp:txXfrm>
    </dsp:sp>
    <dsp:sp modelId="{42D36DE5-851B-4B95-AA3E-0AC3211998A6}">
      <dsp:nvSpPr>
        <dsp:cNvPr id="0" name=""/>
        <dsp:cNvSpPr/>
      </dsp:nvSpPr>
      <dsp:spPr>
        <a:xfrm>
          <a:off x="758348" y="968871"/>
          <a:ext cx="30333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EFE27-8B2F-456C-BDF1-E2525352EEB3}">
      <dsp:nvSpPr>
        <dsp:cNvPr id="0" name=""/>
        <dsp:cNvSpPr/>
      </dsp:nvSpPr>
      <dsp:spPr>
        <a:xfrm>
          <a:off x="0" y="1016000"/>
          <a:ext cx="37917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9E40F-7493-4F65-AA6A-B4992A2BED3F}">
      <dsp:nvSpPr>
        <dsp:cNvPr id="0" name=""/>
        <dsp:cNvSpPr/>
      </dsp:nvSpPr>
      <dsp:spPr>
        <a:xfrm>
          <a:off x="0" y="1016000"/>
          <a:ext cx="758348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2</a:t>
          </a:r>
          <a:endParaRPr lang="zh-CN" altLang="en-US" sz="2400" kern="1200" dirty="0"/>
        </a:p>
      </dsp:txBody>
      <dsp:txXfrm>
        <a:off x="0" y="1016000"/>
        <a:ext cx="758348" cy="1016000"/>
      </dsp:txXfrm>
    </dsp:sp>
    <dsp:sp modelId="{2B0EF928-DF72-48FF-A4F4-F12314D00C87}">
      <dsp:nvSpPr>
        <dsp:cNvPr id="0" name=""/>
        <dsp:cNvSpPr/>
      </dsp:nvSpPr>
      <dsp:spPr>
        <a:xfrm>
          <a:off x="815224" y="1062136"/>
          <a:ext cx="2976519" cy="92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研究现状</a:t>
          </a:r>
          <a:endParaRPr lang="zh-CN" altLang="en-US" sz="2400" kern="1200" dirty="0"/>
        </a:p>
      </dsp:txBody>
      <dsp:txXfrm>
        <a:off x="815224" y="1062136"/>
        <a:ext cx="2976519" cy="922734"/>
      </dsp:txXfrm>
    </dsp:sp>
    <dsp:sp modelId="{2D16AED6-BA7C-4D59-8EF3-F8C6C44DF57E}">
      <dsp:nvSpPr>
        <dsp:cNvPr id="0" name=""/>
        <dsp:cNvSpPr/>
      </dsp:nvSpPr>
      <dsp:spPr>
        <a:xfrm>
          <a:off x="758348" y="1984871"/>
          <a:ext cx="30333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899727-4F3D-455C-9219-683CD9F5EF3B}">
      <dsp:nvSpPr>
        <dsp:cNvPr id="0" name=""/>
        <dsp:cNvSpPr/>
      </dsp:nvSpPr>
      <dsp:spPr>
        <a:xfrm>
          <a:off x="0" y="2032000"/>
          <a:ext cx="37917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49711-67A4-4767-8906-58294BC169E1}">
      <dsp:nvSpPr>
        <dsp:cNvPr id="0" name=""/>
        <dsp:cNvSpPr/>
      </dsp:nvSpPr>
      <dsp:spPr>
        <a:xfrm>
          <a:off x="0" y="2032000"/>
          <a:ext cx="758348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3</a:t>
          </a:r>
          <a:endParaRPr lang="zh-CN" altLang="en-US" sz="2400" kern="1200" dirty="0"/>
        </a:p>
      </dsp:txBody>
      <dsp:txXfrm>
        <a:off x="0" y="2032000"/>
        <a:ext cx="758348" cy="1016000"/>
      </dsp:txXfrm>
    </dsp:sp>
    <dsp:sp modelId="{51250F0F-E13C-4980-92C5-0CB51A387B4A}">
      <dsp:nvSpPr>
        <dsp:cNvPr id="0" name=""/>
        <dsp:cNvSpPr/>
      </dsp:nvSpPr>
      <dsp:spPr>
        <a:xfrm>
          <a:off x="815224" y="2078136"/>
          <a:ext cx="2976519" cy="92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研究内容</a:t>
          </a:r>
          <a:endParaRPr lang="zh-CN" altLang="en-US" sz="2400" kern="1200" dirty="0"/>
        </a:p>
      </dsp:txBody>
      <dsp:txXfrm>
        <a:off x="815224" y="2078136"/>
        <a:ext cx="2976519" cy="922734"/>
      </dsp:txXfrm>
    </dsp:sp>
    <dsp:sp modelId="{A8AD20E9-C1EB-4AED-9D98-68A9F3D95855}">
      <dsp:nvSpPr>
        <dsp:cNvPr id="0" name=""/>
        <dsp:cNvSpPr/>
      </dsp:nvSpPr>
      <dsp:spPr>
        <a:xfrm>
          <a:off x="758348" y="3000871"/>
          <a:ext cx="30333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116E9-5B4B-4D52-A0AE-180C1DDCB77D}">
      <dsp:nvSpPr>
        <dsp:cNvPr id="0" name=""/>
        <dsp:cNvSpPr/>
      </dsp:nvSpPr>
      <dsp:spPr>
        <a:xfrm>
          <a:off x="0" y="3047999"/>
          <a:ext cx="37917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C17EC-4D46-443A-A705-D90B789FE135}">
      <dsp:nvSpPr>
        <dsp:cNvPr id="0" name=""/>
        <dsp:cNvSpPr/>
      </dsp:nvSpPr>
      <dsp:spPr>
        <a:xfrm>
          <a:off x="0" y="3047999"/>
          <a:ext cx="758348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4</a:t>
          </a:r>
          <a:endParaRPr lang="zh-CN" altLang="en-US" sz="2400" kern="1200" dirty="0"/>
        </a:p>
      </dsp:txBody>
      <dsp:txXfrm>
        <a:off x="0" y="3047999"/>
        <a:ext cx="758348" cy="1016000"/>
      </dsp:txXfrm>
    </dsp:sp>
    <dsp:sp modelId="{C7AD4EFA-9971-498D-BF13-A769C937A697}">
      <dsp:nvSpPr>
        <dsp:cNvPr id="0" name=""/>
        <dsp:cNvSpPr/>
      </dsp:nvSpPr>
      <dsp:spPr>
        <a:xfrm>
          <a:off x="815224" y="3094136"/>
          <a:ext cx="2976519" cy="92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总结和展望</a:t>
          </a:r>
          <a:endParaRPr lang="zh-CN" altLang="en-US" sz="2400" kern="1200" dirty="0"/>
        </a:p>
      </dsp:txBody>
      <dsp:txXfrm>
        <a:off x="815224" y="3094136"/>
        <a:ext cx="2976519" cy="922734"/>
      </dsp:txXfrm>
    </dsp:sp>
    <dsp:sp modelId="{1726BD81-0C0A-4616-A72F-8B6C3C5DF0CD}">
      <dsp:nvSpPr>
        <dsp:cNvPr id="0" name=""/>
        <dsp:cNvSpPr/>
      </dsp:nvSpPr>
      <dsp:spPr>
        <a:xfrm>
          <a:off x="758348" y="4016871"/>
          <a:ext cx="30333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6DCF4-D413-4115-9F09-87141C950F0C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5B7BC-1397-4F54-801D-29B0D78232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0.03226" units="1/cm"/>
          <inkml:channelProperty channel="Y" name="resolution" value="0.03333" units="1/cm"/>
        </inkml:channelProperties>
      </inkml:inkSource>
      <inkml:timestamp xml:id="ts0" timeString="2012-03-08T02:41:4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25,'27'0,"-27"0,0 0,27 0,0 0,0 0,0 0,-27 0,27 0,0 0,-54 0,0 0,0 0,0 0,0 0,27 0,-27 0</inkml:trace>
  <inkml:trace contextRef="#ctx0" brushRef="#br0">81 0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53F89-4E84-4D3B-BEB4-1517E913298D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B8E78-75FA-45DE-9A6C-14B9DE9FD5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445625"/>
            <a:ext cx="295275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lrTx/>
            </a:pPr>
            <a:fld id="{9A0DB2DC-4C9A-4742-B13C-FB6460FD3503}" type="slidenum">
              <a:rPr lang="en-US" altLang="zh-CN" sz="1200" dirty="0"/>
              <a:t>10</a:t>
            </a:fld>
            <a:endParaRPr lang="en-US" altLang="zh-CN" sz="1200" dirty="0"/>
          </a:p>
        </p:txBody>
      </p:sp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711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445625"/>
            <a:ext cx="295275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lrTx/>
            </a:pPr>
            <a:fld id="{9A0DB2DC-4C9A-4742-B13C-FB6460FD3503}" type="slidenum">
              <a:rPr lang="en-US" altLang="zh-CN" sz="1200" dirty="0"/>
              <a:t>12</a:t>
            </a:fld>
            <a:endParaRPr lang="en-US" altLang="zh-CN" sz="1200" dirty="0"/>
          </a:p>
        </p:txBody>
      </p:sp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5705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445625"/>
            <a:ext cx="295275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lrTx/>
            </a:pPr>
            <a:fld id="{9A0DB2DC-4C9A-4742-B13C-FB6460FD3503}" type="slidenum">
              <a:rPr lang="en-US" altLang="zh-CN" sz="1200" dirty="0"/>
              <a:t>13</a:t>
            </a:fld>
            <a:endParaRPr lang="en-US" altLang="zh-CN" sz="1200" dirty="0"/>
          </a:p>
        </p:txBody>
      </p:sp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1636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445625"/>
            <a:ext cx="295275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lrTx/>
            </a:pPr>
            <a:fld id="{9A0DB2DC-4C9A-4742-B13C-FB6460FD3503}" type="slidenum">
              <a:rPr lang="en-US" altLang="zh-CN" sz="1200" dirty="0"/>
              <a:t>14</a:t>
            </a:fld>
            <a:endParaRPr lang="en-US" altLang="zh-CN" sz="1200" dirty="0"/>
          </a:p>
        </p:txBody>
      </p:sp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748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445625"/>
            <a:ext cx="295275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lrTx/>
            </a:pPr>
            <a:fld id="{9A0DB2DC-4C9A-4742-B13C-FB6460FD3503}" type="slidenum">
              <a:rPr lang="en-US" altLang="zh-CN" sz="1200" dirty="0"/>
              <a:t>15</a:t>
            </a:fld>
            <a:endParaRPr lang="en-US" altLang="zh-CN" sz="1200" dirty="0"/>
          </a:p>
        </p:txBody>
      </p:sp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678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445625"/>
            <a:ext cx="295275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lrTx/>
            </a:pPr>
            <a:fld id="{9A0DB2DC-4C9A-4742-B13C-FB6460FD3503}" type="slidenum">
              <a:rPr lang="en-US" altLang="zh-CN" sz="1200" dirty="0"/>
              <a:t>16</a:t>
            </a:fld>
            <a:endParaRPr lang="en-US" altLang="zh-CN" sz="1200" dirty="0"/>
          </a:p>
        </p:txBody>
      </p:sp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651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445625"/>
            <a:ext cx="295275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lrTx/>
            </a:pPr>
            <a:fld id="{9A0DB2DC-4C9A-4742-B13C-FB6460FD3503}" type="slidenum">
              <a:rPr lang="en-US" altLang="zh-CN" sz="1200" dirty="0"/>
              <a:t>17</a:t>
            </a:fld>
            <a:endParaRPr lang="en-US" altLang="zh-CN" sz="1200" dirty="0"/>
          </a:p>
        </p:txBody>
      </p:sp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518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445625"/>
            <a:ext cx="295275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lrTx/>
            </a:pPr>
            <a:fld id="{9A0DB2DC-4C9A-4742-B13C-FB6460FD3503}" type="slidenum">
              <a:rPr lang="en-US" altLang="zh-CN" sz="1200" dirty="0"/>
              <a:t>19</a:t>
            </a:fld>
            <a:endParaRPr lang="en-US" altLang="zh-CN" sz="1200" dirty="0"/>
          </a:p>
        </p:txBody>
      </p:sp>
      <p:sp>
        <p:nvSpPr>
          <p:cNvPr id="6758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847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445625"/>
            <a:ext cx="295275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lrTx/>
            </a:pPr>
            <a:fld id="{9A0DB2DC-4C9A-4742-B13C-FB6460FD3503}" type="slidenum">
              <a:rPr lang="en-US" altLang="zh-CN" sz="1200" dirty="0"/>
              <a:t>20</a:t>
            </a:fld>
            <a:endParaRPr lang="en-US" altLang="zh-CN" sz="1200" dirty="0"/>
          </a:p>
        </p:txBody>
      </p:sp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77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445625"/>
            <a:ext cx="295275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lrTx/>
            </a:pPr>
            <a:fld id="{9A0DB2DC-4C9A-4742-B13C-FB6460FD3503}" type="slidenum">
              <a:rPr lang="en-US" altLang="zh-CN" sz="1200" dirty="0"/>
              <a:t>2</a:t>
            </a:fld>
            <a:endParaRPr lang="en-US" altLang="zh-CN" sz="1200" dirty="0"/>
          </a:p>
        </p:txBody>
      </p:sp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445625"/>
            <a:ext cx="295275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lrTx/>
            </a:pPr>
            <a:fld id="{9A0DB2DC-4C9A-4742-B13C-FB6460FD3503}" type="slidenum">
              <a:rPr lang="en-US" altLang="zh-CN" sz="1200" dirty="0"/>
              <a:t>21</a:t>
            </a:fld>
            <a:endParaRPr lang="en-US" altLang="zh-CN" sz="1200" dirty="0"/>
          </a:p>
        </p:txBody>
      </p:sp>
      <p:sp>
        <p:nvSpPr>
          <p:cNvPr id="7577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5818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445625"/>
            <a:ext cx="295275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lrTx/>
            </a:pPr>
            <a:fld id="{9A0DB2DC-4C9A-4742-B13C-FB6460FD3503}" type="slidenum">
              <a:rPr lang="en-US" altLang="zh-CN" sz="1200" dirty="0"/>
              <a:t>23</a:t>
            </a:fld>
            <a:endParaRPr lang="en-US" altLang="zh-CN" sz="1200" dirty="0"/>
          </a:p>
        </p:txBody>
      </p:sp>
      <p:sp>
        <p:nvSpPr>
          <p:cNvPr id="8192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31630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445625"/>
            <a:ext cx="295275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lrTx/>
            </a:pPr>
            <a:fld id="{9A0DB2DC-4C9A-4742-B13C-FB6460FD3503}" type="slidenum">
              <a:rPr lang="en-US" altLang="zh-CN" sz="1200" dirty="0"/>
              <a:t>25</a:t>
            </a:fld>
            <a:endParaRPr lang="en-US" altLang="zh-CN" sz="1200" dirty="0"/>
          </a:p>
        </p:txBody>
      </p:sp>
      <p:sp>
        <p:nvSpPr>
          <p:cNvPr id="8499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499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7923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04938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F01005D-E183-4248-9B22-8F17E78CDECF}" type="slidenum">
              <a:rPr kumimoji="0" lang="en-US" altLang="zh-CN" sz="1200"/>
              <a:pPr/>
              <a:t>27</a:t>
            </a:fld>
            <a:endParaRPr kumimoji="0" lang="en-US" altLang="zh-CN" sz="1200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833704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48EAD7A-995D-45D0-9D38-583717E67B67}" type="slidenum">
              <a:rPr kumimoji="0" lang="en-US" altLang="zh-CN" sz="1200"/>
              <a:pPr/>
              <a:t>28</a:t>
            </a:fld>
            <a:endParaRPr kumimoji="0" lang="en-US" altLang="zh-CN" sz="1200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538874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968C04-06F4-4041-9A44-354FDFDA6230}" type="slidenum">
              <a:rPr kumimoji="0" lang="en-US" altLang="zh-CN" sz="1200"/>
              <a:pPr/>
              <a:t>29</a:t>
            </a:fld>
            <a:endParaRPr kumimoji="0" lang="en-US" altLang="zh-CN" sz="1200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185541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DFE04E7-831E-4B58-A1B3-CFCF3AC42BFA}" type="slidenum">
              <a:rPr kumimoji="0" lang="en-US" altLang="zh-CN" sz="1200"/>
              <a:pPr/>
              <a:t>30</a:t>
            </a:fld>
            <a:endParaRPr kumimoji="0" lang="en-US" altLang="zh-CN" sz="120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752760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84825C1-4D79-4787-8C63-23D025724D88}" type="slidenum">
              <a:rPr kumimoji="0" lang="en-US" altLang="zh-CN" sz="1200"/>
              <a:pPr/>
              <a:t>31</a:t>
            </a:fld>
            <a:endParaRPr kumimoji="0" lang="en-US" altLang="zh-CN" sz="1200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102896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1E3597A-4468-4EEE-9B8A-D0FB7CE39F35}" type="slidenum">
              <a:rPr kumimoji="0" lang="en-US" altLang="zh-CN" sz="1200"/>
              <a:pPr/>
              <a:t>32</a:t>
            </a:fld>
            <a:endParaRPr kumimoji="0" lang="en-US" altLang="zh-CN" sz="1200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02505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445625"/>
            <a:ext cx="295275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lrTx/>
            </a:pPr>
            <a:fld id="{9A0DB2DC-4C9A-4742-B13C-FB6460FD3503}" type="slidenum">
              <a:rPr lang="en-US" altLang="zh-CN" sz="1200" dirty="0"/>
              <a:t>3</a:t>
            </a:fld>
            <a:endParaRPr lang="en-US" altLang="zh-CN" sz="1200" dirty="0"/>
          </a:p>
        </p:txBody>
      </p:sp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C058C48-0099-406C-93F9-BA98BE3481DC}" type="slidenum">
              <a:rPr kumimoji="0" lang="en-US" altLang="zh-CN" sz="1200"/>
              <a:pPr/>
              <a:t>33</a:t>
            </a:fld>
            <a:endParaRPr kumimoji="0" lang="en-US" altLang="zh-CN" sz="1200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37769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445625"/>
            <a:ext cx="295275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lrTx/>
            </a:pPr>
            <a:fld id="{9A0DB2DC-4C9A-4742-B13C-FB6460FD3503}" type="slidenum">
              <a:rPr lang="en-US" altLang="zh-CN" sz="1200" dirty="0"/>
              <a:t>4</a:t>
            </a:fld>
            <a:endParaRPr lang="en-US" altLang="zh-CN" sz="1200" dirty="0"/>
          </a:p>
        </p:txBody>
      </p:sp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445625"/>
            <a:ext cx="295275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lrTx/>
            </a:pPr>
            <a:fld id="{9A0DB2DC-4C9A-4742-B13C-FB6460FD3503}" type="slidenum">
              <a:rPr lang="en-US" altLang="zh-CN" sz="1200" dirty="0"/>
              <a:t>5</a:t>
            </a:fld>
            <a:endParaRPr lang="en-US" altLang="zh-CN" sz="1200" dirty="0"/>
          </a:p>
        </p:txBody>
      </p:sp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>
                <a:solidFill>
                  <a:srgbClr val="000000"/>
                </a:solidFill>
              </a:rPr>
              <a:t>Augment </a:t>
            </a:r>
            <a:r>
              <a:rPr lang="zh-CN" altLang="en-US" dirty="0">
                <a:solidFill>
                  <a:srgbClr val="000000"/>
                </a:solidFill>
              </a:rPr>
              <a:t>增加，增大</a:t>
            </a:r>
            <a:endParaRPr lang="zh-CN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445625"/>
            <a:ext cx="295275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lrTx/>
            </a:pPr>
            <a:fld id="{9A0DB2DC-4C9A-4742-B13C-FB6460FD3503}" type="slidenum">
              <a:rPr lang="en-US" altLang="zh-CN" sz="1200" dirty="0"/>
              <a:t>6</a:t>
            </a:fld>
            <a:endParaRPr lang="en-US" altLang="zh-CN" sz="1200" dirty="0"/>
          </a:p>
        </p:txBody>
      </p:sp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445625"/>
            <a:ext cx="295275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lrTx/>
            </a:pPr>
            <a:fld id="{9A0DB2DC-4C9A-4742-B13C-FB6460FD3503}" type="slidenum">
              <a:rPr lang="en-US" altLang="zh-CN" sz="1200" dirty="0"/>
              <a:t>7</a:t>
            </a:fld>
            <a:endParaRPr lang="en-US" altLang="zh-CN" sz="1200" dirty="0"/>
          </a:p>
        </p:txBody>
      </p:sp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445625"/>
            <a:ext cx="295275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lrTx/>
            </a:pPr>
            <a:fld id="{9A0DB2DC-4C9A-4742-B13C-FB6460FD3503}" type="slidenum">
              <a:rPr lang="en-US" altLang="zh-CN" sz="1200" dirty="0"/>
              <a:t>8</a:t>
            </a:fld>
            <a:endParaRPr lang="en-US" altLang="zh-CN" sz="1200" dirty="0"/>
          </a:p>
        </p:txBody>
      </p:sp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445625"/>
            <a:ext cx="295275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lrTx/>
            </a:pPr>
            <a:fld id="{9A0DB2DC-4C9A-4742-B13C-FB6460FD3503}" type="slidenum">
              <a:rPr lang="en-US" altLang="zh-CN" sz="1200" dirty="0"/>
              <a:t>9</a:t>
            </a:fld>
            <a:endParaRPr lang="en-US" altLang="zh-CN" sz="1200" dirty="0"/>
          </a:p>
        </p:txBody>
      </p:sp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3963" y="1630363"/>
            <a:ext cx="6726237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0438"/>
            <a:ext cx="6400800" cy="968375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2212D-B874-4C50-B77F-4342D19E201B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331BC-142C-4F14-988B-3528BF44CA0B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18389-9905-4A80-82B6-09D85F5F669A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882CB-CB06-4441-8546-761A152EF4B6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0988" y="519113"/>
            <a:ext cx="2014537" cy="54625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82613" y="519113"/>
            <a:ext cx="5895975" cy="54625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C1E03-35A0-4276-A449-AB19A0F4857F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36429-AB59-4D10-BF85-993F95C2442C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0838" y="519113"/>
            <a:ext cx="7024687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82613" y="1619250"/>
            <a:ext cx="3952875" cy="436245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7888" y="1619250"/>
            <a:ext cx="3952875" cy="21050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7888" y="3876675"/>
            <a:ext cx="3952875" cy="21050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A408A-0316-4B43-98DF-0066536266A3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B7F0F-335D-44F2-8A68-484D30BDD62A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620839" y="519113"/>
            <a:ext cx="5039393" cy="706437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18B99F52-A131-4433-BDAA-0199DCF6A492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F69FD9-4AA7-4F0D-8D5B-DD29ADC17B19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图示 6"/>
          <p:cNvGraphicFramePr/>
          <p:nvPr userDrawn="1"/>
        </p:nvGraphicFramePr>
        <p:xfrm>
          <a:off x="2843808" y="1700808"/>
          <a:ext cx="37917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711200" indent="-711200">
              <a:buClr>
                <a:srgbClr val="C00000"/>
              </a:buClr>
              <a:buFont typeface="Wingdings" panose="05000000000000000000" pitchFamily="2" charset="2"/>
              <a:buChar char=""/>
              <a:defRPr sz="2800"/>
            </a:lvl1pPr>
            <a:lvl2pPr marL="1066800" indent="-609600">
              <a:buFont typeface="Wingdings" panose="05000000000000000000" pitchFamily="2" charset="2"/>
              <a:buChar char="Ø"/>
              <a:defRPr/>
            </a:lvl2pPr>
            <a:lvl3pPr marL="1422400" indent="-508000">
              <a:buClr>
                <a:srgbClr val="002060"/>
              </a:buClr>
              <a:buFont typeface="Wingdings" panose="05000000000000000000" pitchFamily="2" charset="2"/>
              <a:buChar char=""/>
              <a:defRPr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38200" y="6409134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0B4F3-ED09-4C89-AEA1-660FAC2FF041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8132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10DD4-F5BE-40B7-A9D2-17C0CF45B579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25C2D-2A67-4417-885C-B04BE0BAD33A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7486A-29F9-4E5B-9195-B7E758841AD9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82613" y="1619250"/>
            <a:ext cx="3952875" cy="4362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7888" y="1619250"/>
            <a:ext cx="3952875" cy="4362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72983-4A91-4549-B0A6-AAF0F4203D59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DCEBD-4E05-4404-8634-D8CBDA35C946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9134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0702D-68F9-49A1-9840-ADD496F3F970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E32B8-1AD2-407A-9679-A10C7F1811C8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F6754-EE0A-4B8D-89AA-48D332007769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EBC25-49B0-4D6C-800E-DFAF3D701BDB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846A4-6CDB-4745-A602-492BA98F089D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FF62C-5A1C-41E2-AAE1-19B75A980206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214E4-3E1B-4CE1-AE80-1CF9450C0F5B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C98F9-276E-41EE-960F-D840E2662FC2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C38E7-41BE-4D58-BD77-F26ADA54D5D4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14A93-5520-4972-8BDB-ECB7D2B4C7FC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20838" y="519113"/>
            <a:ext cx="7024687" cy="7064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2613" y="1619250"/>
            <a:ext cx="8058150" cy="4362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zh-CN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8200" y="6409134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0A360657-3A14-4898-96F1-4C5586EF3668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96113" y="6381328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="1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F69FD9-4AA7-4F0D-8D5B-DD29ADC17B19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r>
              <a:rPr lang="en-US" altLang="zh-CN" dirty="0" smtClean="0">
                <a:solidFill>
                  <a:srgbClr val="000000"/>
                </a:solidFill>
              </a:rPr>
              <a:t>/32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711200" indent="-7112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Franklin Gothic Medium" panose="020B0603020102020204" pitchFamily="34" charset="0"/>
          <a:ea typeface="文鼎中隶简" pitchFamily="49" charset="-122"/>
          <a:cs typeface="文鼎中隶简"/>
        </a:defRPr>
      </a:lvl2pPr>
      <a:lvl3pPr marL="1422400" indent="-508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1"/>
          </a:solidFill>
          <a:latin typeface="Franklin Gothic Medium" panose="020B0603020102020204" pitchFamily="34" charset="0"/>
          <a:ea typeface="文鼎中隶简" pitchFamily="49" charset="-122"/>
          <a:cs typeface="文鼎中隶简"/>
        </a:defRPr>
      </a:lvl3pPr>
      <a:lvl4pPr marL="1879600" indent="-5080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Franklin Gothic Medium" panose="020B0603020102020204" pitchFamily="34" charset="0"/>
          <a:ea typeface="文鼎中隶简" pitchFamily="49" charset="-122"/>
          <a:cs typeface="文鼎中隶简"/>
        </a:defRPr>
      </a:lvl4pPr>
      <a:lvl5pPr marL="2336800" indent="-5080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Franklin Gothic Medium" panose="020B0603020102020204" pitchFamily="34" charset="0"/>
          <a:ea typeface="文鼎中隶简" pitchFamily="49" charset="-122"/>
          <a:cs typeface="文鼎中隶简"/>
        </a:defRPr>
      </a:lvl5pPr>
      <a:lvl6pPr marL="2794000" indent="-508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Franklin Gothic Medium" panose="020B0603020102020204" pitchFamily="34" charset="0"/>
          <a:ea typeface="文鼎中隶简" pitchFamily="49" charset="-122"/>
        </a:defRPr>
      </a:lvl6pPr>
      <a:lvl7pPr marL="3251200" indent="-508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Franklin Gothic Medium" panose="020B0603020102020204" pitchFamily="34" charset="0"/>
          <a:ea typeface="文鼎中隶简" pitchFamily="49" charset="-122"/>
        </a:defRPr>
      </a:lvl7pPr>
      <a:lvl8pPr marL="3708400" indent="-508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Franklin Gothic Medium" panose="020B0603020102020204" pitchFamily="34" charset="0"/>
          <a:ea typeface="文鼎中隶简" pitchFamily="49" charset="-122"/>
        </a:defRPr>
      </a:lvl8pPr>
      <a:lvl9pPr marL="4165600" indent="-508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Franklin Gothic Medium" panose="020B0603020102020204" pitchFamily="34" charset="0"/>
          <a:ea typeface="文鼎中隶简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624" y="1916832"/>
            <a:ext cx="6726237" cy="1470025"/>
          </a:xfrm>
        </p:spPr>
        <p:txBody>
          <a:bodyPr/>
          <a:lstStyle/>
          <a:p>
            <a:r>
              <a:rPr lang="zh-CN" altLang="en-US" sz="3600" dirty="0" smtClean="0"/>
              <a:t>指针与链式结构</a:t>
            </a:r>
            <a:endParaRPr lang="zh-CN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1C78AC-D5D9-41A1-B03E-A75CDC9958D0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副标题 2"/>
          <p:cNvSpPr>
            <a:spLocks noGrp="1"/>
          </p:cNvSpPr>
          <p:nvPr/>
        </p:nvSpPr>
        <p:spPr>
          <a:xfrm>
            <a:off x="2555776" y="4293003"/>
            <a:ext cx="5456654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135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 panose="02040502050405020303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2000" dirty="0" smtClean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/>
          <p:nvPr/>
        </p:nvSpPr>
        <p:spPr>
          <a:xfrm>
            <a:off x="693420" y="1656080"/>
            <a:ext cx="7908925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eaLnBrk="1" hangingPunct="1">
              <a:spcBef>
                <a:spcPct val="50000"/>
              </a:spcBef>
              <a:buClrTx/>
              <a:buSzPct val="85000"/>
              <a:buNone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Node first_node(‘a’)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; </a:t>
            </a:r>
            <a:r>
              <a:rPr lang="en-US" altLang="zh-CN" b="1" dirty="0">
                <a:solidFill>
                  <a:srgbClr val="0000DA"/>
                </a:solidFill>
                <a:latin typeface="Arial" panose="020B0604020202020204" pitchFamily="34" charset="0"/>
              </a:rPr>
              <a:t>// </a:t>
            </a:r>
            <a:r>
              <a:rPr lang="en-US" altLang="zh-CN" dirty="0">
                <a:solidFill>
                  <a:srgbClr val="0000DA"/>
                </a:solidFill>
                <a:latin typeface="Arial" panose="020B0604020202020204" pitchFamily="34" charset="0"/>
              </a:rPr>
              <a:t>Node first_node stores data </a:t>
            </a:r>
            <a:r>
              <a:rPr lang="en-US" altLang="zh-CN" dirty="0">
                <a:solidFill>
                  <a:srgbClr val="0000DA"/>
                </a:solidFill>
                <a:latin typeface="LucidaNewMath-Symbol" charset="0"/>
              </a:rPr>
              <a:t>’</a:t>
            </a:r>
            <a:r>
              <a:rPr lang="en-US" altLang="zh-CN" dirty="0">
                <a:solidFill>
                  <a:srgbClr val="0000DA"/>
                </a:solidFill>
                <a:latin typeface="Arial" panose="020B0604020202020204" pitchFamily="34" charset="0"/>
              </a:rPr>
              <a:t>a’.</a:t>
            </a:r>
          </a:p>
          <a:p>
            <a:pPr indent="0" eaLnBrk="1" hangingPunct="1">
              <a:spcBef>
                <a:spcPct val="50000"/>
              </a:spcBef>
              <a:buClrTx/>
              <a:buSzPct val="85000"/>
              <a:buNone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Node </a:t>
            </a:r>
            <a:r>
              <a:rPr lang="en-US" altLang="zh-CN" dirty="0">
                <a:solidFill>
                  <a:srgbClr val="000000"/>
                </a:solidFill>
                <a:latin typeface="LucidaSans-Typewriter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p0 = </a:t>
            </a:r>
            <a:r>
              <a:rPr lang="en-US" altLang="zh-CN" dirty="0">
                <a:solidFill>
                  <a:srgbClr val="000000"/>
                </a:solidFill>
                <a:latin typeface="LucidaSans-Typewriter" charset="0"/>
              </a:rPr>
              <a:t>&amp;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first_node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; </a:t>
            </a:r>
            <a:r>
              <a:rPr lang="en-US" altLang="zh-CN" dirty="0">
                <a:solidFill>
                  <a:srgbClr val="0000DA"/>
                </a:solidFill>
                <a:latin typeface="Arial" panose="020B0604020202020204" pitchFamily="34" charset="0"/>
              </a:rPr>
              <a:t>// p0 points to first_Node.</a:t>
            </a:r>
          </a:p>
          <a:p>
            <a:pPr indent="0" eaLnBrk="1" hangingPunct="1">
              <a:spcBef>
                <a:spcPct val="50000"/>
              </a:spcBef>
              <a:buClrTx/>
              <a:buSzPct val="85000"/>
              <a:buNone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Node </a:t>
            </a:r>
            <a:r>
              <a:rPr lang="en-US" altLang="zh-CN" dirty="0">
                <a:solidFill>
                  <a:srgbClr val="000000"/>
                </a:solidFill>
                <a:latin typeface="LucidaSans-Typewriter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p1 = 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new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Node(‘b’)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; </a:t>
            </a:r>
            <a:r>
              <a:rPr lang="en-US" altLang="zh-CN" dirty="0">
                <a:solidFill>
                  <a:srgbClr val="0000DA"/>
                </a:solidFill>
                <a:latin typeface="Arial" panose="020B0604020202020204" pitchFamily="34" charset="0"/>
              </a:rPr>
              <a:t>// A second node storing ‘b’ is created</a:t>
            </a:r>
            <a:r>
              <a:rPr lang="en-US" altLang="zh-CN" i="1" dirty="0">
                <a:solidFill>
                  <a:srgbClr val="E3200E"/>
                </a:solidFill>
                <a:latin typeface="Arial" panose="020B0604020202020204" pitchFamily="34" charset="0"/>
              </a:rPr>
              <a:t>.</a:t>
            </a:r>
          </a:p>
          <a:p>
            <a:pPr indent="0" eaLnBrk="1" hangingPunct="1">
              <a:spcBef>
                <a:spcPct val="50000"/>
              </a:spcBef>
              <a:buClrTx/>
              <a:buSzPct val="85000"/>
              <a:buNone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p0</a:t>
            </a:r>
            <a:r>
              <a:rPr lang="en-US" altLang="zh-CN" dirty="0">
                <a:solidFill>
                  <a:srgbClr val="000000"/>
                </a:solidFill>
                <a:latin typeface="LucidaSans-Typewriter" charset="0"/>
              </a:rPr>
              <a:t>-&gt;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next = p1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; </a:t>
            </a:r>
            <a:r>
              <a:rPr lang="en-US" altLang="zh-CN" dirty="0">
                <a:solidFill>
                  <a:srgbClr val="0000DA"/>
                </a:solidFill>
                <a:latin typeface="Arial" panose="020B0604020202020204" pitchFamily="34" charset="0"/>
              </a:rPr>
              <a:t>// The second Node is linked after first_node.</a:t>
            </a:r>
          </a:p>
          <a:p>
            <a:pPr indent="0" eaLnBrk="1" hangingPunct="1">
              <a:spcBef>
                <a:spcPct val="50000"/>
              </a:spcBef>
              <a:buClrTx/>
              <a:buSzPct val="85000"/>
              <a:buNone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Node </a:t>
            </a:r>
            <a:r>
              <a:rPr lang="en-US" altLang="zh-CN" dirty="0">
                <a:solidFill>
                  <a:srgbClr val="000000"/>
                </a:solidFill>
                <a:latin typeface="LucidaSans-Typewriter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p2 = 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new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Node(‘c’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p0)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; </a:t>
            </a:r>
            <a:r>
              <a:rPr lang="en-US" altLang="zh-CN" dirty="0">
                <a:solidFill>
                  <a:srgbClr val="0000DA"/>
                </a:solidFill>
                <a:latin typeface="Arial" panose="020B0604020202020204" pitchFamily="34" charset="0"/>
              </a:rPr>
              <a:t>// A third Node storing ‘c’ is created.</a:t>
            </a:r>
          </a:p>
          <a:p>
            <a:pPr indent="0" eaLnBrk="1" hangingPunct="1">
              <a:spcBef>
                <a:spcPct val="50000"/>
              </a:spcBef>
              <a:buClrTx/>
              <a:buSzPct val="85000"/>
              <a:buNone/>
            </a:pPr>
            <a:r>
              <a:rPr lang="en-US" altLang="zh-CN" dirty="0">
                <a:solidFill>
                  <a:srgbClr val="0000DA"/>
                </a:solidFill>
                <a:latin typeface="Arial" panose="020B0604020202020204" pitchFamily="34" charset="0"/>
              </a:rPr>
              <a:t>       // The third Node links back to the first node, *p0.</a:t>
            </a:r>
          </a:p>
          <a:p>
            <a:pPr indent="0" eaLnBrk="1" hangingPunct="1">
              <a:spcBef>
                <a:spcPct val="50000"/>
              </a:spcBef>
              <a:buClrTx/>
              <a:buSzPct val="85000"/>
              <a:buNone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p1</a:t>
            </a:r>
            <a:r>
              <a:rPr lang="en-US" altLang="zh-CN" dirty="0">
                <a:solidFill>
                  <a:srgbClr val="000000"/>
                </a:solidFill>
                <a:latin typeface="LucidaSans-Typewriter" charset="0"/>
              </a:rPr>
              <a:t>-&gt;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next = p2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; </a:t>
            </a:r>
            <a:r>
              <a:rPr lang="en-US" altLang="zh-CN" dirty="0">
                <a:solidFill>
                  <a:srgbClr val="0000DA"/>
                </a:solidFill>
                <a:latin typeface="Arial" panose="020B0604020202020204" pitchFamily="34" charset="0"/>
              </a:rPr>
              <a:t>// The third Node is linked after the second Node.</a:t>
            </a:r>
          </a:p>
        </p:txBody>
      </p:sp>
      <p:pic>
        <p:nvPicPr>
          <p:cNvPr id="43011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395" y="4625975"/>
            <a:ext cx="5715000" cy="215011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29" name="Ink 10"/>
              <p14:cNvContentPartPr/>
              <p14:nvPr/>
            </p14:nvContentPartPr>
            <p14:xfrm>
              <a:off x="6581775" y="5419725"/>
              <a:ext cx="61913" cy="9525"/>
            </p14:xfrm>
          </p:contentPart>
        </mc:Choice>
        <mc:Fallback xmlns="">
          <p:pic>
            <p:nvPicPr>
              <p:cNvPr id="1029" name="Ink 10"/>
            </p:nvPicPr>
            <p:blipFill>
              <a:blip r:embed="rId5"/>
            </p:blipFill>
            <p:spPr>
              <a:xfrm>
                <a:off x="6581775" y="5419725"/>
                <a:ext cx="61913" cy="9525"/>
              </a:xfrm>
              <a:prstGeom prst="rect"/>
            </p:spPr>
          </p:pic>
        </mc:Fallback>
      </mc:AlternateContent>
      <p:sp>
        <p:nvSpPr>
          <p:cNvPr id="3" name="标题 1"/>
          <p:cNvSpPr/>
          <p:nvPr/>
        </p:nvSpPr>
        <p:spPr>
          <a:xfrm>
            <a:off x="1747838" y="646113"/>
            <a:ext cx="7024687" cy="7064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/>
              <a:t>基本链式结构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624" y="1916832"/>
            <a:ext cx="6726237" cy="1470025"/>
          </a:xfrm>
        </p:spPr>
        <p:txBody>
          <a:bodyPr/>
          <a:lstStyle/>
          <a:p>
            <a:r>
              <a:rPr lang="zh-CN" altLang="en-US" sz="3600" dirty="0" smtClean="0"/>
              <a:t>栈的链式实现</a:t>
            </a:r>
            <a:endParaRPr lang="zh-CN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1C78AC-D5D9-41A1-B03E-A75CDC9958D0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副标题 2"/>
          <p:cNvSpPr>
            <a:spLocks noGrp="1"/>
          </p:cNvSpPr>
          <p:nvPr/>
        </p:nvSpPr>
        <p:spPr>
          <a:xfrm>
            <a:off x="2555776" y="4293003"/>
            <a:ext cx="5456654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135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 panose="02040502050405020303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2000" dirty="0" smtClean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59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/>
          </p:cNvSpPr>
          <p:nvPr>
            <p:ph type="title"/>
          </p:nvPr>
        </p:nvSpPr>
        <p:spPr>
          <a:xfrm>
            <a:off x="0" y="381000"/>
            <a:ext cx="9067800" cy="1047115"/>
          </a:xfrm>
        </p:spPr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sz="2800" b="1" dirty="0">
                <a:solidFill>
                  <a:srgbClr val="0000DA"/>
                </a:solidFill>
                <a:latin typeface="Comic Sans MS" panose="030F0702030302020204" charset="0"/>
              </a:rPr>
              <a:t>链栈</a:t>
            </a:r>
          </a:p>
        </p:txBody>
      </p:sp>
      <p:sp>
        <p:nvSpPr>
          <p:cNvPr id="45058" name="Rectangle 4"/>
          <p:cNvSpPr/>
          <p:nvPr/>
        </p:nvSpPr>
        <p:spPr>
          <a:xfrm>
            <a:off x="457200" y="1427163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1" hangingPunct="1">
              <a:buClrTx/>
            </a:pPr>
            <a:endParaRPr lang="zh-CN" altLang="en-US" sz="4400" b="1" dirty="0">
              <a:latin typeface="Arial" panose="020B0604020202020204" pitchFamily="34" charset="0"/>
            </a:endParaRPr>
          </a:p>
        </p:txBody>
      </p:sp>
      <p:sp>
        <p:nvSpPr>
          <p:cNvPr id="45059" name="Rectangle 5"/>
          <p:cNvSpPr/>
          <p:nvPr/>
        </p:nvSpPr>
        <p:spPr>
          <a:xfrm>
            <a:off x="762000" y="1752600"/>
            <a:ext cx="78501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buClrTx/>
            </a:pPr>
            <a:r>
              <a:rPr lang="en-US" altLang="zh-CN" dirty="0">
                <a:latin typeface="Arial" panose="020B0604020202020204" pitchFamily="34" charset="0"/>
              </a:rPr>
              <a:t>typedef Stack_entry Node_entry;(</a:t>
            </a:r>
            <a:r>
              <a:rPr lang="zh-CN" altLang="en-US" dirty="0">
                <a:latin typeface="Arial" panose="020B0604020202020204" pitchFamily="34" charset="0"/>
              </a:rPr>
              <a:t>用结点来存放栈的元素</a:t>
            </a:r>
            <a:r>
              <a:rPr lang="en-US" altLang="zh-CN" sz="1800" b="1" dirty="0"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23757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76600"/>
            <a:ext cx="7772400" cy="2027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61" name="Text Box 8"/>
          <p:cNvSpPr txBox="1"/>
          <p:nvPr/>
        </p:nvSpPr>
        <p:spPr>
          <a:xfrm>
            <a:off x="990600" y="2895600"/>
            <a:ext cx="184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buClrTx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5062" name="Text Box 9"/>
          <p:cNvSpPr txBox="1"/>
          <p:nvPr/>
        </p:nvSpPr>
        <p:spPr>
          <a:xfrm>
            <a:off x="762000" y="2294890"/>
            <a:ext cx="58216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buClrTx/>
            </a:pPr>
            <a:r>
              <a:rPr lang="en-US" altLang="zh-CN" dirty="0">
                <a:latin typeface="Arial" panose="020B0604020202020204" pitchFamily="34" charset="0"/>
              </a:rPr>
              <a:t>Whether the beginning or the end of the linked structure</a:t>
            </a:r>
          </a:p>
          <a:p>
            <a:pPr eaLnBrk="1" hangingPunct="1">
              <a:buClrTx/>
            </a:pPr>
            <a:r>
              <a:rPr lang="en-US" altLang="zh-CN" dirty="0">
                <a:latin typeface="Arial" panose="020B0604020202020204" pitchFamily="34" charset="0"/>
              </a:rPr>
              <a:t> will be the top of the stack?</a:t>
            </a:r>
          </a:p>
        </p:txBody>
      </p:sp>
      <p:sp>
        <p:nvSpPr>
          <p:cNvPr id="45063" name="Text Box 10"/>
          <p:cNvSpPr txBox="1"/>
          <p:nvPr/>
        </p:nvSpPr>
        <p:spPr>
          <a:xfrm>
            <a:off x="894080" y="5297488"/>
            <a:ext cx="7488238" cy="822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buClrTx/>
            </a:pPr>
            <a:r>
              <a:rPr lang="en-US" altLang="zh-CN" dirty="0">
                <a:latin typeface="Arial" panose="020B0604020202020204" pitchFamily="34" charset="0"/>
              </a:rPr>
              <a:t>The only information needed to keep track of the data </a:t>
            </a:r>
          </a:p>
          <a:p>
            <a:pPr eaLnBrk="1" hangingPunct="1">
              <a:buClrTx/>
            </a:pPr>
            <a:r>
              <a:rPr lang="en-US" altLang="zh-CN" dirty="0">
                <a:latin typeface="Arial" panose="020B0604020202020204" pitchFamily="34" charset="0"/>
              </a:rPr>
              <a:t>in a linked stack is the location of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its top.</a:t>
            </a:r>
          </a:p>
        </p:txBody>
      </p:sp>
    </p:spTree>
    <p:extLst>
      <p:ext uri="{BB962C8B-B14F-4D97-AF65-F5344CB8AC3E}">
        <p14:creationId xmlns:p14="http://schemas.microsoft.com/office/powerpoint/2010/main" val="4240424155"/>
      </p:ext>
    </p:extLst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/>
          <p:nvPr/>
        </p:nvSpPr>
        <p:spPr>
          <a:xfrm>
            <a:off x="457200" y="1427163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1" hangingPunct="1">
              <a:buClrTx/>
            </a:pPr>
            <a:endParaRPr lang="zh-CN" altLang="en-US" sz="4400" b="1" dirty="0">
              <a:latin typeface="Arial" panose="020B0604020202020204" pitchFamily="34" charset="0"/>
            </a:endParaRPr>
          </a:p>
        </p:txBody>
      </p:sp>
      <p:sp>
        <p:nvSpPr>
          <p:cNvPr id="47107" name="Rectangle 6"/>
          <p:cNvSpPr/>
          <p:nvPr/>
        </p:nvSpPr>
        <p:spPr>
          <a:xfrm>
            <a:off x="1066800" y="1524000"/>
            <a:ext cx="6553200" cy="4486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0000DA"/>
              </a:buClr>
              <a:buSzPct val="85000"/>
              <a:buFont typeface="Wingdings" panose="05000000000000000000" pitchFamily="2" charset="2"/>
              <a:buChar char="q"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 declaration of type Stack</a:t>
            </a:r>
          </a:p>
          <a:p>
            <a:pPr lvl="1" eaLnBrk="1" hangingPunct="1">
              <a:spcBef>
                <a:spcPct val="50000"/>
              </a:spcBef>
              <a:buClr>
                <a:srgbClr val="0000DA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class Stack {</a:t>
            </a:r>
          </a:p>
          <a:p>
            <a:pPr lvl="1" eaLnBrk="1" hangingPunct="1">
              <a:spcBef>
                <a:spcPct val="30000"/>
              </a:spcBef>
              <a:buClrTx/>
            </a:pPr>
            <a:r>
              <a:rPr lang="en-US" altLang="zh-CN" sz="2000" dirty="0">
                <a:latin typeface="Arial" panose="020B0604020202020204" pitchFamily="34" charset="0"/>
              </a:rPr>
              <a:t>public:</a:t>
            </a:r>
          </a:p>
          <a:p>
            <a:pPr lvl="2" eaLnBrk="1" hangingPunct="1">
              <a:spcBef>
                <a:spcPct val="30000"/>
              </a:spcBef>
              <a:buClrTx/>
            </a:pPr>
            <a:r>
              <a:rPr lang="en-US" altLang="zh-CN" sz="2000" dirty="0">
                <a:latin typeface="Arial" panose="020B0604020202020204" pitchFamily="34" charset="0"/>
              </a:rPr>
              <a:t>Stack( );</a:t>
            </a:r>
          </a:p>
          <a:p>
            <a:pPr lvl="2" eaLnBrk="1" hangingPunct="1">
              <a:spcBef>
                <a:spcPct val="30000"/>
              </a:spcBef>
              <a:buClrTx/>
            </a:pPr>
            <a:r>
              <a:rPr lang="en-US" altLang="zh-CN" sz="2000" dirty="0">
                <a:latin typeface="Arial" panose="020B0604020202020204" pitchFamily="34" charset="0"/>
              </a:rPr>
              <a:t>bool empty( ) const;</a:t>
            </a:r>
          </a:p>
          <a:p>
            <a:pPr lvl="2" eaLnBrk="1" hangingPunct="1">
              <a:spcBef>
                <a:spcPct val="30000"/>
              </a:spcBef>
              <a:buClrTx/>
            </a:pPr>
            <a:r>
              <a:rPr lang="en-US" altLang="zh-CN" sz="2000" dirty="0">
                <a:latin typeface="Arial" panose="020B0604020202020204" pitchFamily="34" charset="0"/>
              </a:rPr>
              <a:t>Error_code push(const Stack_entry &amp;item);</a:t>
            </a:r>
          </a:p>
          <a:p>
            <a:pPr lvl="2" eaLnBrk="1" hangingPunct="1">
              <a:spcBef>
                <a:spcPct val="30000"/>
              </a:spcBef>
              <a:buClrTx/>
            </a:pPr>
            <a:r>
              <a:rPr lang="en-US" altLang="zh-CN" sz="2000" dirty="0">
                <a:latin typeface="Arial" panose="020B0604020202020204" pitchFamily="34" charset="0"/>
              </a:rPr>
              <a:t>Error_code pop( );</a:t>
            </a:r>
          </a:p>
          <a:p>
            <a:pPr lvl="2" eaLnBrk="1" hangingPunct="1">
              <a:spcBef>
                <a:spcPct val="30000"/>
              </a:spcBef>
              <a:buClrTx/>
            </a:pPr>
            <a:r>
              <a:rPr lang="en-US" altLang="zh-CN" sz="2000" dirty="0">
                <a:latin typeface="Arial" panose="020B0604020202020204" pitchFamily="34" charset="0"/>
              </a:rPr>
              <a:t>Error_code top(Stack_entry &amp;item) const;</a:t>
            </a:r>
          </a:p>
          <a:p>
            <a:pPr lvl="1" eaLnBrk="1" hangingPunct="1">
              <a:spcBef>
                <a:spcPct val="30000"/>
              </a:spcBef>
              <a:buClrTx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protected:</a:t>
            </a:r>
          </a:p>
          <a:p>
            <a:pPr lvl="2" eaLnBrk="1" hangingPunct="1">
              <a:spcBef>
                <a:spcPct val="30000"/>
              </a:spcBef>
              <a:buClrTx/>
            </a:pPr>
            <a:r>
              <a:rPr lang="en-US" altLang="zh-CN" sz="2000" dirty="0">
                <a:latin typeface="Arial" panose="020B0604020202020204" pitchFamily="34" charset="0"/>
              </a:rPr>
              <a:t>Node *top_node;</a:t>
            </a:r>
          </a:p>
          <a:p>
            <a:pPr lvl="1" eaLnBrk="1" hangingPunct="1">
              <a:spcBef>
                <a:spcPct val="30000"/>
              </a:spcBef>
              <a:buClrTx/>
            </a:pPr>
            <a:r>
              <a:rPr lang="en-US" altLang="zh-CN" sz="2000" dirty="0">
                <a:latin typeface="Arial" panose="020B0604020202020204" pitchFamily="34" charset="0"/>
              </a:rPr>
              <a:t>};</a:t>
            </a:r>
          </a:p>
        </p:txBody>
      </p:sp>
      <p:sp>
        <p:nvSpPr>
          <p:cNvPr id="45057" name="Rectangle 2"/>
          <p:cNvSpPr>
            <a:spLocks noGrp="1"/>
          </p:cNvSpPr>
          <p:nvPr>
            <p:ph type="title"/>
          </p:nvPr>
        </p:nvSpPr>
        <p:spPr>
          <a:xfrm>
            <a:off x="0" y="381000"/>
            <a:ext cx="9067800" cy="1047115"/>
          </a:xfrm>
        </p:spPr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sz="2800" b="1" dirty="0">
                <a:solidFill>
                  <a:srgbClr val="0000DA"/>
                </a:solidFill>
                <a:latin typeface="Comic Sans MS" panose="030F0702030302020204" charset="0"/>
              </a:rPr>
              <a:t>链栈</a:t>
            </a:r>
          </a:p>
        </p:txBody>
      </p:sp>
    </p:spTree>
    <p:extLst>
      <p:ext uri="{BB962C8B-B14F-4D97-AF65-F5344CB8AC3E}">
        <p14:creationId xmlns:p14="http://schemas.microsoft.com/office/powerpoint/2010/main" val="288698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/>
          <p:nvPr/>
        </p:nvSpPr>
        <p:spPr>
          <a:xfrm>
            <a:off x="533400" y="1523048"/>
            <a:ext cx="48244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buClr>
                <a:srgbClr val="0000DA"/>
              </a:buClr>
              <a:buSzPct val="85000"/>
              <a:buFont typeface="Wingdings" panose="05000000000000000000" pitchFamily="2" charset="2"/>
              <a:buChar char="q"/>
            </a:pPr>
            <a:r>
              <a:rPr lang="en-US" altLang="zh-CN" dirty="0">
                <a:latin typeface="Comic Sans MS" panose="030F0702030302020204" charset="0"/>
              </a:rPr>
              <a:t> pushing a linked stack</a:t>
            </a:r>
            <a:r>
              <a:rPr lang="zh-CN" altLang="en-US" b="1" dirty="0">
                <a:solidFill>
                  <a:srgbClr val="FF0000"/>
                </a:solidFill>
                <a:latin typeface="Comic Sans MS" panose="030F0702030302020204" charset="0"/>
              </a:rPr>
              <a:t>（入栈）</a:t>
            </a:r>
          </a:p>
        </p:txBody>
      </p:sp>
      <p:pic>
        <p:nvPicPr>
          <p:cNvPr id="53251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057400"/>
            <a:ext cx="6019800" cy="3900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57" name="Rectangle 2"/>
          <p:cNvSpPr>
            <a:spLocks noGrp="1"/>
          </p:cNvSpPr>
          <p:nvPr>
            <p:ph type="title"/>
          </p:nvPr>
        </p:nvSpPr>
        <p:spPr>
          <a:xfrm>
            <a:off x="0" y="381000"/>
            <a:ext cx="9067800" cy="1047115"/>
          </a:xfrm>
        </p:spPr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sz="2800" b="1" dirty="0">
                <a:solidFill>
                  <a:srgbClr val="0000DA"/>
                </a:solidFill>
                <a:latin typeface="Comic Sans MS" panose="030F0702030302020204" charset="0"/>
              </a:rPr>
              <a:t>链栈</a:t>
            </a:r>
          </a:p>
        </p:txBody>
      </p:sp>
    </p:spTree>
    <p:extLst>
      <p:ext uri="{BB962C8B-B14F-4D97-AF65-F5344CB8AC3E}">
        <p14:creationId xmlns:p14="http://schemas.microsoft.com/office/powerpoint/2010/main" val="263636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026"/>
          <p:cNvSpPr>
            <a:spLocks noGrp="1"/>
          </p:cNvSpPr>
          <p:nvPr>
            <p:ph type="title"/>
          </p:nvPr>
        </p:nvSpPr>
        <p:spPr>
          <a:xfrm>
            <a:off x="0" y="228600"/>
            <a:ext cx="9067800" cy="1371600"/>
          </a:xfrm>
        </p:spPr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en-US" altLang="zh-CN" dirty="0">
                <a:solidFill>
                  <a:srgbClr val="0000DA"/>
                </a:solidFill>
                <a:latin typeface="Comic Sans MS" panose="030F0702030302020204" charset="0"/>
              </a:rPr>
              <a:t> </a:t>
            </a:r>
            <a:r>
              <a:rPr lang="zh-CN" altLang="en-US" dirty="0">
                <a:solidFill>
                  <a:srgbClr val="0000DA"/>
                </a:solidFill>
                <a:latin typeface="Comic Sans MS" panose="030F0702030302020204" charset="0"/>
              </a:rPr>
              <a:t>链栈</a:t>
            </a:r>
            <a:endParaRPr lang="en-US" altLang="zh-CN" sz="2800" b="1" dirty="0">
              <a:solidFill>
                <a:srgbClr val="0000DA"/>
              </a:solidFill>
              <a:latin typeface="Comic Sans MS" panose="030F0702030302020204" charset="0"/>
            </a:endParaRPr>
          </a:p>
        </p:txBody>
      </p:sp>
      <p:sp>
        <p:nvSpPr>
          <p:cNvPr id="57346" name="Rectangle 1027"/>
          <p:cNvSpPr/>
          <p:nvPr/>
        </p:nvSpPr>
        <p:spPr>
          <a:xfrm>
            <a:off x="533400" y="1379538"/>
            <a:ext cx="48244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buClr>
                <a:srgbClr val="0000DA"/>
              </a:buClr>
              <a:buSzPct val="85000"/>
              <a:buFont typeface="Wingdings" panose="05000000000000000000" pitchFamily="2" charset="2"/>
              <a:buChar char="q"/>
            </a:pPr>
            <a:r>
              <a:rPr lang="en-US" altLang="zh-CN" dirty="0">
                <a:latin typeface="Comic Sans MS" panose="030F0702030302020204" charset="0"/>
              </a:rPr>
              <a:t> pushing a linked stack</a:t>
            </a:r>
            <a:r>
              <a:rPr lang="zh-CN" altLang="en-US" b="1" dirty="0">
                <a:solidFill>
                  <a:srgbClr val="FF0000"/>
                </a:solidFill>
                <a:latin typeface="Comic Sans MS" panose="030F0702030302020204" charset="0"/>
              </a:rPr>
              <a:t>（入栈）</a:t>
            </a:r>
          </a:p>
        </p:txBody>
      </p:sp>
      <p:sp>
        <p:nvSpPr>
          <p:cNvPr id="57347" name="Rectangle 1029"/>
          <p:cNvSpPr/>
          <p:nvPr/>
        </p:nvSpPr>
        <p:spPr>
          <a:xfrm>
            <a:off x="1295400" y="2057400"/>
            <a:ext cx="7543800" cy="420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Error_code Stack 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::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push(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const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Stack_entry &amp;item)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zh-CN" sz="2000" b="1" dirty="0">
                <a:solidFill>
                  <a:srgbClr val="0000DA"/>
                </a:solidFill>
                <a:latin typeface="Arial" panose="020B0604020202020204" pitchFamily="34" charset="0"/>
              </a:rPr>
              <a:t>/</a:t>
            </a:r>
            <a:r>
              <a:rPr lang="en-US" altLang="zh-CN" sz="2000" dirty="0">
                <a:solidFill>
                  <a:srgbClr val="0000DA"/>
                </a:solidFill>
                <a:latin typeface="Arial" panose="020B0604020202020204" pitchFamily="34" charset="0"/>
              </a:rPr>
              <a:t>* </a:t>
            </a:r>
            <a:r>
              <a:rPr lang="en-US" altLang="zh-CN" sz="2000" b="1" dirty="0">
                <a:solidFill>
                  <a:srgbClr val="0000DA"/>
                </a:solidFill>
                <a:latin typeface="Arial" panose="020B0604020202020204" pitchFamily="34" charset="0"/>
              </a:rPr>
              <a:t>Post: </a:t>
            </a:r>
            <a:r>
              <a:rPr lang="en-US" altLang="zh-CN" sz="2000" dirty="0">
                <a:solidFill>
                  <a:srgbClr val="0000DA"/>
                </a:solidFill>
                <a:latin typeface="Arial" panose="020B0604020202020204" pitchFamily="34" charset="0"/>
              </a:rPr>
              <a:t>Stack_entry item is added to the top of the Stack; returns success or returns a code of overflow if dynamic memory is exhausted. *</a:t>
            </a:r>
            <a:r>
              <a:rPr lang="en-US" altLang="zh-CN" sz="2000" b="1" dirty="0">
                <a:solidFill>
                  <a:srgbClr val="0000DA"/>
                </a:solidFill>
                <a:latin typeface="Arial" panose="020B0604020202020204" pitchFamily="34" charset="0"/>
              </a:rPr>
              <a:t>/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Node *new_top = 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new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Node(item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top_node)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(new_top == NULL) 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return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overflow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top_node = new_top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return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success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030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/>
          </p:cNvSpPr>
          <p:nvPr>
            <p:ph type="title"/>
          </p:nvPr>
        </p:nvSpPr>
        <p:spPr>
          <a:xfrm>
            <a:off x="0" y="228600"/>
            <a:ext cx="9067800" cy="1371600"/>
          </a:xfrm>
        </p:spPr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en-US" altLang="zh-CN" dirty="0">
                <a:solidFill>
                  <a:srgbClr val="0000DA"/>
                </a:solidFill>
                <a:latin typeface="Comic Sans MS" panose="030F0702030302020204" charset="0"/>
              </a:rPr>
              <a:t> </a:t>
            </a:r>
            <a:r>
              <a:rPr lang="zh-CN" altLang="en-US" dirty="0">
                <a:solidFill>
                  <a:srgbClr val="0000DA"/>
                </a:solidFill>
                <a:latin typeface="Comic Sans MS" panose="030F0702030302020204" charset="0"/>
              </a:rPr>
              <a:t>链栈</a:t>
            </a:r>
            <a:endParaRPr lang="en-US" altLang="zh-CN" sz="2800" b="1" dirty="0">
              <a:solidFill>
                <a:srgbClr val="0000DA"/>
              </a:solidFill>
              <a:latin typeface="Comic Sans MS" panose="030F0702030302020204" charset="0"/>
            </a:endParaRPr>
          </a:p>
        </p:txBody>
      </p:sp>
      <p:sp>
        <p:nvSpPr>
          <p:cNvPr id="59394" name="Rectangle 3"/>
          <p:cNvSpPr/>
          <p:nvPr/>
        </p:nvSpPr>
        <p:spPr>
          <a:xfrm>
            <a:off x="533400" y="1379538"/>
            <a:ext cx="48291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buClr>
                <a:srgbClr val="0000DA"/>
              </a:buClr>
              <a:buSzPct val="85000"/>
              <a:buFont typeface="Wingdings" panose="05000000000000000000" pitchFamily="2" charset="2"/>
              <a:buChar char="q"/>
            </a:pPr>
            <a:r>
              <a:rPr lang="en-US" altLang="zh-CN" dirty="0">
                <a:latin typeface="Comic Sans MS" panose="030F0702030302020204" charset="0"/>
              </a:rPr>
              <a:t> popping a linked stack</a:t>
            </a:r>
            <a:r>
              <a:rPr lang="zh-CN" altLang="en-US" b="1" dirty="0">
                <a:solidFill>
                  <a:srgbClr val="FF0000"/>
                </a:solidFill>
                <a:latin typeface="Comic Sans MS" panose="030F0702030302020204" charset="0"/>
              </a:rPr>
              <a:t>（出栈）</a:t>
            </a:r>
          </a:p>
        </p:txBody>
      </p:sp>
      <p:pic>
        <p:nvPicPr>
          <p:cNvPr id="5939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475" y="4552950"/>
            <a:ext cx="6324600" cy="2044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9396" name="Rectangle 6"/>
          <p:cNvSpPr/>
          <p:nvPr/>
        </p:nvSpPr>
        <p:spPr>
          <a:xfrm>
            <a:off x="762000" y="1905000"/>
            <a:ext cx="8001000" cy="3381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10000"/>
              </a:spcBef>
              <a:buClrTx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Error_code Stack 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::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pop( )</a:t>
            </a:r>
          </a:p>
          <a:p>
            <a:pPr eaLnBrk="1" hangingPunct="1">
              <a:spcBef>
                <a:spcPct val="10000"/>
              </a:spcBef>
              <a:buClrTx/>
            </a:pPr>
            <a:r>
              <a:rPr lang="en-US" altLang="zh-CN" sz="2000" b="1" dirty="0">
                <a:solidFill>
                  <a:srgbClr val="0000DA"/>
                </a:solidFill>
                <a:latin typeface="Arial" panose="020B0604020202020204" pitchFamily="34" charset="0"/>
              </a:rPr>
              <a:t>/</a:t>
            </a:r>
            <a:r>
              <a:rPr lang="en-US" altLang="zh-CN" sz="2000" dirty="0">
                <a:solidFill>
                  <a:srgbClr val="0000DA"/>
                </a:solidFill>
                <a:latin typeface="Arial" panose="020B0604020202020204" pitchFamily="34" charset="0"/>
              </a:rPr>
              <a:t>* </a:t>
            </a:r>
            <a:r>
              <a:rPr lang="en-US" altLang="zh-CN" sz="2000" b="1" dirty="0">
                <a:solidFill>
                  <a:srgbClr val="0000DA"/>
                </a:solidFill>
                <a:latin typeface="Arial" panose="020B0604020202020204" pitchFamily="34" charset="0"/>
              </a:rPr>
              <a:t>Post: </a:t>
            </a:r>
            <a:r>
              <a:rPr lang="en-US" altLang="zh-CN" sz="2000" dirty="0">
                <a:solidFill>
                  <a:srgbClr val="0000DA"/>
                </a:solidFill>
                <a:latin typeface="Arial" panose="020B0604020202020204" pitchFamily="34" charset="0"/>
              </a:rPr>
              <a:t>The top of the Stack is removed. If the Stack is empty the method returns underflow; otherwise it returns success. *</a:t>
            </a:r>
            <a:r>
              <a:rPr lang="en-US" altLang="zh-CN" sz="2000" b="1" dirty="0">
                <a:solidFill>
                  <a:srgbClr val="0000DA"/>
                </a:solidFill>
                <a:latin typeface="Arial" panose="020B0604020202020204" pitchFamily="34" charset="0"/>
              </a:rPr>
              <a:t>/</a:t>
            </a:r>
          </a:p>
          <a:p>
            <a:pPr eaLnBrk="1" hangingPunct="1">
              <a:spcBef>
                <a:spcPct val="10000"/>
              </a:spcBef>
              <a:buClrTx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10000"/>
              </a:spcBef>
              <a:buClrTx/>
            </a:pPr>
            <a:r>
              <a:rPr lang="en-US" altLang="zh-CN" sz="2000" dirty="0">
                <a:latin typeface="Arial" panose="020B0604020202020204" pitchFamily="34" charset="0"/>
              </a:rPr>
              <a:t>Node *old_top=top_node;</a:t>
            </a:r>
          </a:p>
          <a:p>
            <a:pPr eaLnBrk="1" hangingPunct="1">
              <a:spcBef>
                <a:spcPct val="10000"/>
              </a:spcBef>
              <a:buClrTx/>
            </a:pPr>
            <a:r>
              <a:rPr lang="en-US" altLang="zh-CN" sz="2000" dirty="0">
                <a:latin typeface="Arial" panose="020B0604020202020204" pitchFamily="34" charset="0"/>
              </a:rPr>
              <a:t>if (top_node==NULL) return underflow;</a:t>
            </a:r>
          </a:p>
          <a:p>
            <a:pPr eaLnBrk="1" hangingPunct="1">
              <a:spcBef>
                <a:spcPct val="10000"/>
              </a:spcBef>
              <a:buClrTx/>
            </a:pPr>
            <a:r>
              <a:rPr lang="en-US" altLang="zh-CN" sz="2000" dirty="0">
                <a:latin typeface="Arial" panose="020B0604020202020204" pitchFamily="34" charset="0"/>
              </a:rPr>
              <a:t>top_node=top_node-&gt;next;</a:t>
            </a:r>
          </a:p>
          <a:p>
            <a:pPr eaLnBrk="1" hangingPunct="1">
              <a:spcBef>
                <a:spcPct val="10000"/>
              </a:spcBef>
              <a:buClrTx/>
            </a:pPr>
            <a:r>
              <a:rPr lang="en-US" altLang="zh-CN" sz="2000" dirty="0">
                <a:latin typeface="Arial" panose="020B0604020202020204" pitchFamily="34" charset="0"/>
              </a:rPr>
              <a:t>delete old_top;</a:t>
            </a:r>
          </a:p>
          <a:p>
            <a:pPr eaLnBrk="1" hangingPunct="1">
              <a:spcBef>
                <a:spcPct val="10000"/>
              </a:spcBef>
              <a:buClrTx/>
            </a:pPr>
            <a:r>
              <a:rPr lang="en-US" altLang="zh-CN" sz="2000" dirty="0">
                <a:latin typeface="Arial" panose="020B0604020202020204" pitchFamily="34" charset="0"/>
              </a:rPr>
              <a:t>return success;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10000"/>
              </a:spcBef>
              <a:buClrTx/>
            </a:pPr>
            <a:r>
              <a:rPr lang="en-US" altLang="zh-CN" sz="2000" dirty="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979539"/>
      </p:ext>
    </p:extLst>
  </p:cSld>
  <p:clrMapOvr>
    <a:masterClrMapping/>
  </p:clrMapOvr>
  <p:transition>
    <p:strips dir="l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/>
          </p:cNvSpPr>
          <p:nvPr>
            <p:ph type="title"/>
          </p:nvPr>
        </p:nvSpPr>
        <p:spPr>
          <a:xfrm>
            <a:off x="0" y="228600"/>
            <a:ext cx="9067800" cy="1371600"/>
          </a:xfrm>
        </p:spPr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en-US" altLang="zh-CN" dirty="0">
                <a:solidFill>
                  <a:srgbClr val="0000DA"/>
                </a:solidFill>
                <a:latin typeface="Comic Sans MS" panose="030F0702030302020204" charset="0"/>
              </a:rPr>
              <a:t> </a:t>
            </a:r>
            <a:r>
              <a:rPr lang="zh-CN" altLang="en-US" dirty="0">
                <a:solidFill>
                  <a:srgbClr val="0000DA"/>
                </a:solidFill>
                <a:latin typeface="Comic Sans MS" panose="030F0702030302020204" charset="0"/>
              </a:rPr>
              <a:t>链栈的几点安全性修正</a:t>
            </a:r>
          </a:p>
        </p:txBody>
      </p:sp>
      <p:sp>
        <p:nvSpPr>
          <p:cNvPr id="61442" name="Rectangle 6"/>
          <p:cNvSpPr/>
          <p:nvPr/>
        </p:nvSpPr>
        <p:spPr>
          <a:xfrm>
            <a:off x="304800" y="1506538"/>
            <a:ext cx="8610600" cy="762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1" hangingPunct="1">
              <a:buClrTx/>
            </a:pPr>
            <a:endParaRPr lang="zh-CN" altLang="en-US" sz="3600" b="1" dirty="0">
              <a:latin typeface="Arial" panose="020B0604020202020204" pitchFamily="34" charset="0"/>
            </a:endParaRPr>
          </a:p>
        </p:txBody>
      </p:sp>
      <p:sp>
        <p:nvSpPr>
          <p:cNvPr id="61443" name="Rectangle 8"/>
          <p:cNvSpPr/>
          <p:nvPr/>
        </p:nvSpPr>
        <p:spPr>
          <a:xfrm>
            <a:off x="685800" y="1600200"/>
            <a:ext cx="8229600" cy="3562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Tx/>
              <a:buSzPct val="85000"/>
              <a:buBlip>
                <a:blip r:embed="rId3"/>
              </a:buBlip>
            </a:pPr>
            <a:r>
              <a:rPr lang="en-US" altLang="zh-CN" sz="1800" b="1" dirty="0">
                <a:solidFill>
                  <a:srgbClr val="E3200E"/>
                </a:solidFill>
                <a:latin typeface="hvb" charset="0"/>
              </a:rPr>
              <a:t> </a:t>
            </a:r>
            <a:r>
              <a:rPr lang="en-US" altLang="zh-CN" sz="2000" dirty="0">
                <a:latin typeface="Comic Sans MS" panose="030F0702030302020204" charset="0"/>
              </a:rPr>
              <a:t>Problem Example</a:t>
            </a:r>
          </a:p>
          <a:p>
            <a:pPr lvl="1" eaLnBrk="1" hangingPunct="1">
              <a:spcBef>
                <a:spcPct val="20000"/>
              </a:spcBef>
              <a:buClrTx/>
            </a:pPr>
            <a:r>
              <a:rPr lang="en-US" altLang="zh-CN" sz="2000" dirty="0">
                <a:latin typeface="Comic Sans MS" panose="030F0702030302020204" charset="0"/>
              </a:rPr>
              <a:t>for (int i = 0; i &lt; 1000000; i++) {</a:t>
            </a:r>
          </a:p>
          <a:p>
            <a:pPr lvl="1" eaLnBrk="1" hangingPunct="1">
              <a:spcBef>
                <a:spcPct val="20000"/>
              </a:spcBef>
              <a:buClrTx/>
            </a:pPr>
            <a:r>
              <a:rPr lang="en-US" altLang="zh-CN" sz="2000" dirty="0">
                <a:latin typeface="Comic Sans MS" panose="030F0702030302020204" charset="0"/>
              </a:rPr>
              <a:t>	Stack small;</a:t>
            </a:r>
          </a:p>
          <a:p>
            <a:pPr lvl="1" eaLnBrk="1" hangingPunct="1">
              <a:spcBef>
                <a:spcPct val="20000"/>
              </a:spcBef>
              <a:buClrTx/>
            </a:pPr>
            <a:r>
              <a:rPr lang="en-US" altLang="zh-CN" sz="2000" dirty="0">
                <a:latin typeface="Comic Sans MS" panose="030F0702030302020204" charset="0"/>
              </a:rPr>
              <a:t>	small.push(some_data);</a:t>
            </a:r>
          </a:p>
          <a:p>
            <a:pPr lvl="1" eaLnBrk="1" hangingPunct="1">
              <a:spcBef>
                <a:spcPct val="20000"/>
              </a:spcBef>
              <a:buClrTx/>
            </a:pPr>
            <a:r>
              <a:rPr lang="en-US" altLang="zh-CN" sz="2000" dirty="0">
                <a:latin typeface="Comic Sans MS" panose="030F0702030302020204" charset="0"/>
              </a:rPr>
              <a:t>}</a:t>
            </a:r>
          </a:p>
          <a:p>
            <a:pPr lvl="1" eaLnBrk="1" hangingPunct="1">
              <a:spcBef>
                <a:spcPct val="20000"/>
              </a:spcBef>
              <a:buClrTx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charset="0"/>
              </a:rPr>
              <a:t>As soon as the object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small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charset="0"/>
              </a:rPr>
              <a:t>goes out of scope, the data stored in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small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charset="0"/>
              </a:rPr>
              <a:t>becomes garbage. Over the course of a million iterations of the loop, a lot of garbage will accumulate. </a:t>
            </a:r>
          </a:p>
          <a:p>
            <a:pPr lvl="1" eaLnBrk="1" hangingPunct="1">
              <a:spcBef>
                <a:spcPct val="20000"/>
              </a:spcBef>
              <a:buClrTx/>
            </a:pPr>
            <a:endParaRPr lang="en-US" altLang="zh-CN" sz="2000" dirty="0">
              <a:solidFill>
                <a:srgbClr val="FF0000"/>
              </a:solidFill>
              <a:latin typeface="Comic Sans MS" panose="030F0702030302020204" charset="0"/>
            </a:endParaRPr>
          </a:p>
          <a:p>
            <a:pPr eaLnBrk="1" hangingPunct="1">
              <a:spcBef>
                <a:spcPct val="20000"/>
              </a:spcBef>
              <a:buClrTx/>
            </a:pPr>
            <a:endParaRPr lang="en-US" altLang="zh-CN" sz="2000" dirty="0">
              <a:solidFill>
                <a:srgbClr val="0000DA"/>
              </a:solidFill>
              <a:latin typeface="Comic Sans MS" panose="030F0702030302020204" charset="0"/>
            </a:endParaRPr>
          </a:p>
        </p:txBody>
      </p:sp>
      <p:sp>
        <p:nvSpPr>
          <p:cNvPr id="61444" name="Rectangle 11"/>
          <p:cNvSpPr/>
          <p:nvPr/>
        </p:nvSpPr>
        <p:spPr>
          <a:xfrm>
            <a:off x="1403350" y="4868863"/>
            <a:ext cx="1008063" cy="431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>
              <a:buClrTx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445" name="Rectangle 12"/>
          <p:cNvSpPr/>
          <p:nvPr/>
        </p:nvSpPr>
        <p:spPr>
          <a:xfrm>
            <a:off x="2843213" y="4868863"/>
            <a:ext cx="1008062" cy="431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>
              <a:buClrTx/>
            </a:pP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61446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450" y="4724400"/>
            <a:ext cx="4572000" cy="13239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482065978"/>
      </p:ext>
    </p:extLst>
  </p:cSld>
  <p:clrMapOvr>
    <a:masterClrMapping/>
  </p:clrMapOvr>
  <p:transition>
    <p:strips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5"/>
          <p:cNvSpPr/>
          <p:nvPr/>
        </p:nvSpPr>
        <p:spPr>
          <a:xfrm>
            <a:off x="575628" y="2126615"/>
            <a:ext cx="79930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1" eaLnBrk="1" hangingPunct="1">
              <a:buClrTx/>
            </a:pPr>
            <a:r>
              <a:rPr lang="en-US" altLang="zh-CN" dirty="0">
                <a:latin typeface="Arial" panose="020B0604020202020204" pitchFamily="34" charset="0"/>
              </a:rPr>
              <a:t>C++ </a:t>
            </a:r>
            <a:r>
              <a:rPr lang="zh-CN" altLang="en-US" dirty="0">
                <a:latin typeface="Arial" panose="020B0604020202020204" pitchFamily="34" charset="0"/>
              </a:rPr>
              <a:t>中提供了析构函数，于对象死亡前系统自动调用，用于释放相关资源。</a:t>
            </a:r>
            <a:endParaRPr lang="en-US" altLang="zh-CN" dirty="0">
              <a:latin typeface="Arial" panose="020B0604020202020204" pitchFamily="34" charset="0"/>
            </a:endParaRPr>
          </a:p>
          <a:p>
            <a:pPr lvl="2" eaLnBrk="1" hangingPunct="1">
              <a:buClrTx/>
            </a:pPr>
            <a:endParaRPr lang="en-US" altLang="zh-CN" dirty="0">
              <a:solidFill>
                <a:srgbClr val="0000DA"/>
              </a:solidFill>
              <a:latin typeface="Arial" panose="020B0604020202020204" pitchFamily="34" charset="0"/>
            </a:endParaRPr>
          </a:p>
        </p:txBody>
      </p:sp>
      <p:sp>
        <p:nvSpPr>
          <p:cNvPr id="63490" name="Rectangle 7"/>
          <p:cNvSpPr/>
          <p:nvPr/>
        </p:nvSpPr>
        <p:spPr>
          <a:xfrm>
            <a:off x="509588" y="1795145"/>
            <a:ext cx="27320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buClr>
                <a:srgbClr val="0000DA"/>
              </a:buClr>
              <a:buSzPct val="85000"/>
              <a:buFont typeface="Wingdings" panose="05000000000000000000" pitchFamily="2" charset="2"/>
              <a:buChar char="q"/>
            </a:pPr>
            <a:r>
              <a:rPr lang="en-US" altLang="zh-CN" dirty="0">
                <a:solidFill>
                  <a:srgbClr val="FF0000"/>
                </a:solidFill>
                <a:latin typeface="Comic Sans MS" panose="030F0702030302020204" charset="0"/>
              </a:rPr>
              <a:t> The Destructor</a:t>
            </a:r>
          </a:p>
        </p:txBody>
      </p:sp>
      <p:sp>
        <p:nvSpPr>
          <p:cNvPr id="61441" name="Rectangle 2"/>
          <p:cNvSpPr>
            <a:spLocks noGrp="1"/>
          </p:cNvSpPr>
          <p:nvPr>
            <p:ph type="title"/>
          </p:nvPr>
        </p:nvSpPr>
        <p:spPr>
          <a:xfrm>
            <a:off x="0" y="228600"/>
            <a:ext cx="9067800" cy="1371600"/>
          </a:xfrm>
        </p:spPr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en-US" altLang="zh-CN" dirty="0">
                <a:solidFill>
                  <a:srgbClr val="0000DA"/>
                </a:solidFill>
                <a:latin typeface="Comic Sans MS" panose="030F0702030302020204" charset="0"/>
              </a:rPr>
              <a:t> </a:t>
            </a:r>
            <a:r>
              <a:rPr lang="zh-CN" altLang="en-US" dirty="0">
                <a:solidFill>
                  <a:srgbClr val="0000DA"/>
                </a:solidFill>
                <a:latin typeface="Comic Sans MS" panose="030F0702030302020204" charset="0"/>
              </a:rPr>
              <a:t>链栈的几点安全性修正</a:t>
            </a:r>
          </a:p>
        </p:txBody>
      </p:sp>
      <p:sp>
        <p:nvSpPr>
          <p:cNvPr id="64515" name="Rectangle 6"/>
          <p:cNvSpPr/>
          <p:nvPr/>
        </p:nvSpPr>
        <p:spPr>
          <a:xfrm>
            <a:off x="2197100" y="3102610"/>
            <a:ext cx="4572000" cy="2682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Stack 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:: </a:t>
            </a:r>
            <a:r>
              <a:rPr lang="en-US" altLang="zh-CN" sz="2000" dirty="0">
                <a:solidFill>
                  <a:srgbClr val="0000DA"/>
                </a:solidFill>
                <a:latin typeface="Comic Sans MS" panose="030F0702030302020204" charset="0"/>
              </a:rPr>
              <a:t>~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Stack( )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//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Destructor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zh-CN" sz="2000" b="1" dirty="0">
                <a:solidFill>
                  <a:srgbClr val="0000DA"/>
                </a:solidFill>
                <a:latin typeface="Arial" panose="020B0604020202020204" pitchFamily="34" charset="0"/>
              </a:rPr>
              <a:t>/</a:t>
            </a:r>
            <a:r>
              <a:rPr lang="en-US" altLang="zh-CN" sz="2000" dirty="0">
                <a:solidFill>
                  <a:srgbClr val="0000DA"/>
                </a:solidFill>
                <a:latin typeface="Arial" panose="020B0604020202020204" pitchFamily="34" charset="0"/>
              </a:rPr>
              <a:t>* </a:t>
            </a:r>
            <a:r>
              <a:rPr lang="en-US" altLang="zh-CN" sz="2000" b="1" dirty="0">
                <a:solidFill>
                  <a:srgbClr val="0000DA"/>
                </a:solidFill>
                <a:latin typeface="Arial" panose="020B0604020202020204" pitchFamily="34" charset="0"/>
              </a:rPr>
              <a:t>Post: </a:t>
            </a:r>
            <a:r>
              <a:rPr lang="en-US" altLang="zh-CN" sz="2000" dirty="0">
                <a:solidFill>
                  <a:srgbClr val="0000DA"/>
                </a:solidFill>
                <a:latin typeface="Arial" panose="020B0604020202020204" pitchFamily="34" charset="0"/>
              </a:rPr>
              <a:t>The Stack is cleared. *</a:t>
            </a:r>
            <a:r>
              <a:rPr lang="en-US" altLang="zh-CN" sz="2000" b="1" dirty="0">
                <a:solidFill>
                  <a:srgbClr val="0000DA"/>
                </a:solidFill>
                <a:latin typeface="Arial" panose="020B0604020202020204" pitchFamily="34" charset="0"/>
              </a:rPr>
              <a:t>/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while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(!empty( ))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	pop( )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044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313" y="3663950"/>
            <a:ext cx="5943600" cy="30051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6563" name="Rectangle 3"/>
          <p:cNvSpPr/>
          <p:nvPr/>
        </p:nvSpPr>
        <p:spPr>
          <a:xfrm>
            <a:off x="304800" y="1506538"/>
            <a:ext cx="8610600" cy="762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1" hangingPunct="1">
              <a:buClrTx/>
            </a:pPr>
            <a:endParaRPr lang="zh-CN" altLang="en-US" sz="3600" b="1" dirty="0">
              <a:latin typeface="Arial" panose="020B0604020202020204" pitchFamily="34" charset="0"/>
            </a:endParaRPr>
          </a:p>
        </p:txBody>
      </p:sp>
      <p:sp>
        <p:nvSpPr>
          <p:cNvPr id="66564" name="Rectangle 7"/>
          <p:cNvSpPr/>
          <p:nvPr/>
        </p:nvSpPr>
        <p:spPr>
          <a:xfrm>
            <a:off x="381000" y="1447800"/>
            <a:ext cx="6553200" cy="2587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0000DA"/>
              </a:buClr>
              <a:buSzPct val="85000"/>
              <a:buFont typeface="Wingdings" panose="05000000000000000000" pitchFamily="2" charset="2"/>
              <a:buChar char="q"/>
            </a:pPr>
            <a:r>
              <a:rPr lang="en-US" altLang="zh-CN" sz="2000" dirty="0">
                <a:solidFill>
                  <a:srgbClr val="FF0000"/>
                </a:solidFill>
                <a:latin typeface="Comic Sans MS" panose="030F0702030302020204" charset="0"/>
              </a:rPr>
              <a:t> 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lvl="1" eaLnBrk="1" hangingPunct="1">
              <a:spcBef>
                <a:spcPct val="20000"/>
              </a:spcBef>
              <a:buClrTx/>
            </a:pPr>
            <a:r>
              <a:rPr lang="en-US" altLang="zh-CN" sz="2000" dirty="0">
                <a:latin typeface="Arial" panose="020B0604020202020204" pitchFamily="34" charset="0"/>
              </a:rPr>
              <a:t>Stack outer_stack</a:t>
            </a:r>
            <a:r>
              <a:rPr lang="en-US" altLang="zh-CN" sz="2000" b="1" dirty="0">
                <a:latin typeface="Arial" panose="020B0604020202020204" pitchFamily="34" charset="0"/>
              </a:rPr>
              <a:t>;</a:t>
            </a:r>
          </a:p>
          <a:p>
            <a:pPr lvl="1" eaLnBrk="1" hangingPunct="1">
              <a:spcBef>
                <a:spcPct val="20000"/>
              </a:spcBef>
              <a:buClrTx/>
            </a:pPr>
            <a:r>
              <a:rPr lang="en-US" altLang="zh-CN" sz="2000" b="1" dirty="0">
                <a:latin typeface="Arial" panose="020B0604020202020204" pitchFamily="34" charset="0"/>
              </a:rPr>
              <a:t>for </a:t>
            </a:r>
            <a:r>
              <a:rPr lang="en-US" altLang="zh-CN" sz="2000" dirty="0">
                <a:latin typeface="Arial" panose="020B0604020202020204" pitchFamily="34" charset="0"/>
              </a:rPr>
              <a:t>(</a:t>
            </a:r>
            <a:r>
              <a:rPr lang="en-US" altLang="zh-CN" sz="2000" b="1" dirty="0">
                <a:latin typeface="Arial" panose="020B0604020202020204" pitchFamily="34" charset="0"/>
              </a:rPr>
              <a:t>int </a:t>
            </a:r>
            <a:r>
              <a:rPr lang="en-US" altLang="zh-CN" sz="2000" dirty="0">
                <a:latin typeface="Arial" panose="020B0604020202020204" pitchFamily="34" charset="0"/>
              </a:rPr>
              <a:t>i = 0</a:t>
            </a:r>
            <a:r>
              <a:rPr lang="en-US" altLang="zh-CN" sz="2000" b="1" dirty="0">
                <a:latin typeface="Arial" panose="020B0604020202020204" pitchFamily="34" charset="0"/>
              </a:rPr>
              <a:t>; </a:t>
            </a:r>
            <a:r>
              <a:rPr lang="en-US" altLang="zh-CN" sz="2000" dirty="0">
                <a:latin typeface="Arial" panose="020B0604020202020204" pitchFamily="34" charset="0"/>
              </a:rPr>
              <a:t>i &lt; 1000000</a:t>
            </a:r>
            <a:r>
              <a:rPr lang="en-US" altLang="zh-CN" sz="2000" b="1" dirty="0">
                <a:latin typeface="Arial" panose="020B0604020202020204" pitchFamily="34" charset="0"/>
              </a:rPr>
              <a:t>; </a:t>
            </a:r>
            <a:r>
              <a:rPr lang="en-US" altLang="zh-CN" sz="2000" dirty="0">
                <a:latin typeface="Arial" panose="020B0604020202020204" pitchFamily="34" charset="0"/>
              </a:rPr>
              <a:t>i++) {</a:t>
            </a:r>
          </a:p>
          <a:p>
            <a:pPr lvl="1" eaLnBrk="1" hangingPunct="1">
              <a:spcBef>
                <a:spcPct val="20000"/>
              </a:spcBef>
              <a:buClrTx/>
            </a:pPr>
            <a:r>
              <a:rPr lang="en-US" altLang="zh-CN" sz="2000" dirty="0">
                <a:latin typeface="Arial" panose="020B0604020202020204" pitchFamily="34" charset="0"/>
              </a:rPr>
              <a:t>	Stack inner_stack</a:t>
            </a:r>
            <a:r>
              <a:rPr lang="en-US" altLang="zh-CN" sz="2000" b="1" dirty="0">
                <a:latin typeface="Arial" panose="020B0604020202020204" pitchFamily="34" charset="0"/>
              </a:rPr>
              <a:t>;</a:t>
            </a:r>
          </a:p>
          <a:p>
            <a:pPr lvl="1" eaLnBrk="1" hangingPunct="1">
              <a:spcBef>
                <a:spcPct val="20000"/>
              </a:spcBef>
              <a:buClrTx/>
            </a:pPr>
            <a:r>
              <a:rPr lang="en-US" altLang="zh-CN" sz="2000" dirty="0">
                <a:latin typeface="Arial" panose="020B0604020202020204" pitchFamily="34" charset="0"/>
              </a:rPr>
              <a:t>	inner_stack</a:t>
            </a:r>
            <a:r>
              <a:rPr lang="en-US" altLang="zh-CN" sz="2000" b="1" dirty="0">
                <a:latin typeface="Arial" panose="020B0604020202020204" pitchFamily="34" charset="0"/>
              </a:rPr>
              <a:t>.</a:t>
            </a:r>
            <a:r>
              <a:rPr lang="en-US" altLang="zh-CN" sz="2000" dirty="0">
                <a:latin typeface="Arial" panose="020B0604020202020204" pitchFamily="34" charset="0"/>
              </a:rPr>
              <a:t>push(some_data)</a:t>
            </a:r>
            <a:r>
              <a:rPr lang="en-US" altLang="zh-CN" sz="2000" b="1" dirty="0">
                <a:latin typeface="Arial" panose="020B0604020202020204" pitchFamily="34" charset="0"/>
              </a:rPr>
              <a:t>;</a:t>
            </a:r>
          </a:p>
          <a:p>
            <a:pPr lvl="1" eaLnBrk="1" hangingPunct="1">
              <a:spcBef>
                <a:spcPct val="20000"/>
              </a:spcBef>
              <a:buClrTx/>
            </a:pPr>
            <a:r>
              <a:rPr lang="en-US" altLang="zh-CN" sz="2000" dirty="0">
                <a:latin typeface="Arial" panose="020B0604020202020204" pitchFamily="34" charset="0"/>
              </a:rPr>
              <a:t>	inner_stack = outer_stack</a:t>
            </a:r>
            <a:r>
              <a:rPr lang="en-US" altLang="zh-CN" sz="2000" b="1" dirty="0">
                <a:latin typeface="Arial" panose="020B0604020202020204" pitchFamily="34" charset="0"/>
              </a:rPr>
              <a:t>;</a:t>
            </a:r>
          </a:p>
          <a:p>
            <a:pPr lvl="1" eaLnBrk="1" hangingPunct="1">
              <a:spcBef>
                <a:spcPct val="20000"/>
              </a:spcBef>
              <a:buClrTx/>
            </a:pPr>
            <a:r>
              <a:rPr lang="en-US" altLang="zh-CN" sz="2000" dirty="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61441" name="Rectangle 2"/>
          <p:cNvSpPr>
            <a:spLocks noGrp="1"/>
          </p:cNvSpPr>
          <p:nvPr>
            <p:ph type="title"/>
          </p:nvPr>
        </p:nvSpPr>
        <p:spPr>
          <a:xfrm>
            <a:off x="0" y="228600"/>
            <a:ext cx="9067800" cy="1371600"/>
          </a:xfrm>
        </p:spPr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en-US" altLang="zh-CN" dirty="0">
                <a:solidFill>
                  <a:srgbClr val="0000DA"/>
                </a:solidFill>
                <a:latin typeface="Comic Sans MS" panose="030F0702030302020204" charset="0"/>
              </a:rPr>
              <a:t> </a:t>
            </a:r>
            <a:r>
              <a:rPr lang="zh-CN" altLang="en-US" dirty="0">
                <a:solidFill>
                  <a:srgbClr val="0000DA"/>
                </a:solidFill>
                <a:latin typeface="Comic Sans MS" panose="030F0702030302020204" charset="0"/>
              </a:rPr>
              <a:t>链栈的几点安全性修正</a:t>
            </a:r>
          </a:p>
        </p:txBody>
      </p:sp>
      <p:sp>
        <p:nvSpPr>
          <p:cNvPr id="68609" name="Text Box 2"/>
          <p:cNvSpPr txBox="1"/>
          <p:nvPr/>
        </p:nvSpPr>
        <p:spPr>
          <a:xfrm>
            <a:off x="4747260" y="1574800"/>
            <a:ext cx="417449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buClrTx/>
            </a:pPr>
            <a:r>
              <a:rPr lang="zh-CN" altLang="en-US" b="1" dirty="0">
                <a:solidFill>
                  <a:srgbClr val="E3200E"/>
                </a:solidFill>
                <a:latin typeface="hvb" charset="0"/>
              </a:rPr>
              <a:t>存在的错误</a:t>
            </a:r>
            <a:r>
              <a:rPr lang="en-US" altLang="zh-CN" b="1" dirty="0">
                <a:solidFill>
                  <a:srgbClr val="E3200E"/>
                </a:solidFill>
                <a:latin typeface="hvb" charset="0"/>
              </a:rPr>
              <a:t>:</a:t>
            </a:r>
          </a:p>
          <a:p>
            <a:pPr lvl="1" indent="0" eaLnBrk="1" hangingPunct="1">
              <a:buClr>
                <a:schemeClr val="bg2"/>
              </a:buClr>
              <a:buNone/>
            </a:pPr>
            <a:r>
              <a:rPr lang="zh-CN" altLang="en-US" dirty="0">
                <a:solidFill>
                  <a:srgbClr val="000000"/>
                </a:solidFill>
                <a:latin typeface="ncr" charset="0"/>
              </a:rPr>
              <a:t>数据空间丢失</a:t>
            </a:r>
            <a:endParaRPr lang="en-US" altLang="zh-CN" dirty="0">
              <a:solidFill>
                <a:srgbClr val="000000"/>
              </a:solidFill>
              <a:latin typeface="ncr" charset="0"/>
            </a:endParaRPr>
          </a:p>
          <a:p>
            <a:pPr lvl="1" indent="0" eaLnBrk="1" hangingPunct="1">
              <a:buClr>
                <a:schemeClr val="bg2"/>
              </a:buClr>
              <a:buNone/>
            </a:pPr>
            <a:r>
              <a:rPr lang="zh-CN" altLang="en-US" dirty="0">
                <a:solidFill>
                  <a:srgbClr val="000000"/>
                </a:solidFill>
                <a:latin typeface="ncr" charset="0"/>
              </a:rPr>
              <a:t>两个栈共享节点</a:t>
            </a:r>
          </a:p>
          <a:p>
            <a:pPr lvl="1" indent="0" eaLnBrk="1" hangingPunct="1">
              <a:buClr>
                <a:schemeClr val="bg2"/>
              </a:buClr>
              <a:buNone/>
            </a:pPr>
            <a:r>
              <a:rPr lang="en-US" altLang="zh-CN" dirty="0">
                <a:solidFill>
                  <a:srgbClr val="000000"/>
                </a:solidFill>
                <a:latin typeface="ncr" charset="0"/>
              </a:rPr>
              <a:t>inner_stack</a:t>
            </a:r>
            <a:r>
              <a:rPr lang="zh-CN" altLang="en-US" dirty="0">
                <a:solidFill>
                  <a:srgbClr val="000000"/>
                </a:solidFill>
                <a:latin typeface="ncr" charset="0"/>
              </a:rPr>
              <a:t>删除了</a:t>
            </a:r>
            <a:r>
              <a:rPr lang="en-US" altLang="zh-CN" dirty="0">
                <a:solidFill>
                  <a:srgbClr val="000000"/>
                </a:solidFill>
                <a:latin typeface="ncr" charset="0"/>
              </a:rPr>
              <a:t>outer_stack</a:t>
            </a:r>
            <a:r>
              <a:rPr lang="zh-CN" altLang="en-US" dirty="0">
                <a:solidFill>
                  <a:srgbClr val="000000"/>
                </a:solidFill>
                <a:latin typeface="ncr" charset="0"/>
              </a:rPr>
              <a:t>的内容，导致</a:t>
            </a:r>
            <a:r>
              <a:rPr lang="en-US" altLang="zh-CN" dirty="0">
                <a:solidFill>
                  <a:srgbClr val="000000"/>
                </a:solidFill>
                <a:latin typeface="hv" charset="0"/>
              </a:rPr>
              <a:t>outer_stack</a:t>
            </a:r>
            <a:r>
              <a:rPr lang="en-US" altLang="zh-CN" b="1" dirty="0">
                <a:solidFill>
                  <a:srgbClr val="000000"/>
                </a:solidFill>
                <a:latin typeface="hvb" charset="0"/>
              </a:rPr>
              <a:t>.</a:t>
            </a:r>
            <a:r>
              <a:rPr lang="en-US" altLang="zh-CN" dirty="0">
                <a:solidFill>
                  <a:srgbClr val="000000"/>
                </a:solidFill>
                <a:latin typeface="hv" charset="0"/>
              </a:rPr>
              <a:t>top_ node</a:t>
            </a:r>
            <a:r>
              <a:rPr lang="zh-CN" altLang="en-US" dirty="0">
                <a:solidFill>
                  <a:srgbClr val="000000"/>
                </a:solidFill>
                <a:latin typeface="hv" charset="0"/>
              </a:rPr>
              <a:t>的指向无效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369493"/>
      </p:ext>
    </p:extLst>
  </p:cSld>
  <p:clrMapOvr>
    <a:masterClrMapping/>
  </p:clrMapOvr>
  <p:transition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/>
          <p:nvPr/>
        </p:nvSpPr>
        <p:spPr>
          <a:xfrm>
            <a:off x="971550" y="1670050"/>
            <a:ext cx="732663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Clr>
                <a:srgbClr val="0000DA"/>
              </a:buClr>
              <a:buSzPct val="85000"/>
              <a:buFont typeface="Wingdings" panose="05000000000000000000" pitchFamily="2" charset="2"/>
              <a:buChar char="q"/>
            </a:pPr>
            <a:r>
              <a:rPr lang="zh-CN" altLang="en-US" sz="2400" dirty="0">
                <a:latin typeface="Times New Roman" panose="02020603050405020304" charset="0"/>
              </a:rPr>
              <a:t>顺序存储结构将所有数据存储在数组中，数组的容量固定，需要在编写程序时确定，在程序运行中不能更改（常量）</a:t>
            </a:r>
            <a:r>
              <a:rPr lang="en-US" altLang="zh-CN" sz="2400" dirty="0">
                <a:latin typeface="Times New Roman" panose="02020603050405020304" charset="0"/>
              </a:rPr>
              <a:t>——</a:t>
            </a:r>
            <a:r>
              <a:rPr lang="zh-CN" altLang="en-US" sz="2400" dirty="0">
                <a:latin typeface="Times New Roman" panose="02020603050405020304" charset="0"/>
              </a:rPr>
              <a:t>写程序时需要确定数组容量的上限</a:t>
            </a:r>
          </a:p>
          <a:p>
            <a:pPr eaLnBrk="1" hangingPunct="1">
              <a:lnSpc>
                <a:spcPct val="150000"/>
              </a:lnSpc>
              <a:buClr>
                <a:srgbClr val="0000DA"/>
              </a:buClr>
              <a:buSzPct val="85000"/>
              <a:buFont typeface="Wingdings" panose="05000000000000000000" pitchFamily="2" charset="2"/>
              <a:buChar char="q"/>
            </a:pPr>
            <a:endParaRPr lang="zh-CN" altLang="en-US" sz="2400" dirty="0">
              <a:latin typeface="Times New Roman" panose="02020603050405020304" charset="0"/>
            </a:endParaRPr>
          </a:p>
          <a:p>
            <a:pPr eaLnBrk="1" hangingPunct="1">
              <a:lnSpc>
                <a:spcPct val="150000"/>
              </a:lnSpc>
              <a:buClr>
                <a:srgbClr val="0000DA"/>
              </a:buClr>
              <a:buSzPct val="85000"/>
              <a:buFont typeface="Wingdings" panose="05000000000000000000" pitchFamily="2" charset="2"/>
              <a:buChar char="q"/>
            </a:pPr>
            <a:r>
              <a:rPr lang="zh-CN" altLang="en-US" sz="2400" dirty="0">
                <a:latin typeface="Times New Roman" panose="02020603050405020304" charset="0"/>
              </a:rPr>
              <a:t>数组容量确定不当，程序运行过程中空间不足，就会出现</a:t>
            </a:r>
            <a:r>
              <a:rPr lang="en-US" altLang="zh-CN" sz="2400" dirty="0">
                <a:latin typeface="Times New Roman" panose="02020603050405020304" charset="0"/>
              </a:rPr>
              <a:t>overflow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溢出问题</a:t>
            </a:r>
          </a:p>
        </p:txBody>
      </p:sp>
    </p:spTree>
  </p:cSld>
  <p:clrMapOvr>
    <a:masterClrMapping/>
  </p:clrMapOvr>
  <p:transition>
    <p:blinds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/>
          <p:nvPr/>
        </p:nvSpPr>
        <p:spPr>
          <a:xfrm>
            <a:off x="304800" y="1506538"/>
            <a:ext cx="8610600" cy="762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1" hangingPunct="1">
              <a:buClrTx/>
            </a:pPr>
            <a:endParaRPr lang="zh-CN" altLang="en-US" sz="3600" b="1" dirty="0">
              <a:latin typeface="Arial" panose="020B0604020202020204" pitchFamily="34" charset="0"/>
            </a:endParaRPr>
          </a:p>
        </p:txBody>
      </p:sp>
      <p:sp>
        <p:nvSpPr>
          <p:cNvPr id="72707" name="Rectangle 5"/>
          <p:cNvSpPr/>
          <p:nvPr/>
        </p:nvSpPr>
        <p:spPr>
          <a:xfrm>
            <a:off x="467043" y="1626553"/>
            <a:ext cx="8382000" cy="45231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eaLnBrk="1" hangingPunct="1">
              <a:buClr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void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Stack 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:: operator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= (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const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Stack &amp;original)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// Overload assignment</a:t>
            </a:r>
          </a:p>
          <a:p>
            <a:pPr eaLnBrk="1" hangingPunct="1">
              <a:buClrTx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/* Post: The Stack is reset as a copy of Stack original. */</a:t>
            </a:r>
          </a:p>
          <a:p>
            <a:pPr eaLnBrk="1" hangingPunct="1">
              <a:buClrTx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{     Node *new_top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*new_copy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*original_node = original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top_node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lvl="1" eaLnBrk="1" hangingPunct="1">
              <a:buClrTx/>
            </a:pP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if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(original_node == NULL) new_top = NULL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lvl="1" eaLnBrk="1" hangingPunct="1">
              <a:buClrTx/>
            </a:pP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else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{ </a:t>
            </a:r>
            <a:r>
              <a:rPr lang="en-US" altLang="zh-CN" dirty="0">
                <a:solidFill>
                  <a:srgbClr val="0000DA"/>
                </a:solidFill>
                <a:latin typeface="Arial" panose="020B0604020202020204" pitchFamily="34" charset="0"/>
              </a:rPr>
              <a:t>// Duplicate the linked nodes</a:t>
            </a:r>
          </a:p>
          <a:p>
            <a:pPr lvl="2" eaLnBrk="1" hangingPunct="1">
              <a:buClrTx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new_copy = new_top = 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new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Node(original_node-&gt;entry)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lvl="2" eaLnBrk="1" hangingPunct="1">
              <a:buClrTx/>
            </a:pP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while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(original_node-&gt;next != NULL)      {</a:t>
            </a:r>
          </a:p>
          <a:p>
            <a:pPr lvl="3" eaLnBrk="1" hangingPunct="1">
              <a:buClrTx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original_node = original_node-&gt;next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lvl="3" eaLnBrk="1" hangingPunct="1">
              <a:buClrTx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new_copy-&gt;next = 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new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Node(original_node-&gt;entry)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lvl="3" eaLnBrk="1" hangingPunct="1">
              <a:buClrTx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new_copy = new_copy-&gt;next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lvl="2" eaLnBrk="1" hangingPunct="1">
              <a:buClrTx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    }</a:t>
            </a:r>
          </a:p>
          <a:p>
            <a:pPr lvl="2" eaLnBrk="1" hangingPunct="1">
              <a:buClrTx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 }</a:t>
            </a:r>
          </a:p>
          <a:p>
            <a:pPr lvl="1" eaLnBrk="1" hangingPunct="1">
              <a:buClrTx/>
            </a:pP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while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(!empty( )) </a:t>
            </a:r>
            <a:r>
              <a:rPr lang="en-US" altLang="zh-CN" dirty="0">
                <a:solidFill>
                  <a:srgbClr val="0000DA"/>
                </a:solidFill>
                <a:latin typeface="Arial" panose="020B0604020202020204" pitchFamily="34" charset="0"/>
              </a:rPr>
              <a:t>// Clean out old Stack entries</a:t>
            </a:r>
          </a:p>
          <a:p>
            <a:pPr lvl="1" eaLnBrk="1" hangingPunct="1">
              <a:buClrTx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	pop( )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lvl="1" eaLnBrk="1" hangingPunct="1">
              <a:buClrTx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top_node = new_top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; </a:t>
            </a:r>
            <a:r>
              <a:rPr lang="en-US" altLang="zh-CN" dirty="0">
                <a:solidFill>
                  <a:srgbClr val="0000DA"/>
                </a:solidFill>
                <a:latin typeface="Arial" panose="020B0604020202020204" pitchFamily="34" charset="0"/>
              </a:rPr>
              <a:t>// and replace them with new entries.</a:t>
            </a:r>
          </a:p>
          <a:p>
            <a:pPr eaLnBrk="1" hangingPunct="1">
              <a:buClrTx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61441" name="Rectangle 2"/>
          <p:cNvSpPr>
            <a:spLocks noGrp="1"/>
          </p:cNvSpPr>
          <p:nvPr/>
        </p:nvSpPr>
        <p:spPr>
          <a:xfrm>
            <a:off x="0" y="228600"/>
            <a:ext cx="9067800" cy="1371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rgbClr val="0000DA"/>
                </a:solidFill>
                <a:latin typeface="Comic Sans MS" panose="030F0702030302020204" charset="0"/>
              </a:rPr>
              <a:t> </a:t>
            </a:r>
            <a:r>
              <a:rPr lang="zh-CN" altLang="en-US" dirty="0">
                <a:solidFill>
                  <a:srgbClr val="0000DA"/>
                </a:solidFill>
                <a:latin typeface="Comic Sans MS" panose="030F0702030302020204" charset="0"/>
              </a:rPr>
              <a:t>链栈的几点安全性修正</a:t>
            </a:r>
          </a:p>
        </p:txBody>
      </p:sp>
    </p:spTree>
    <p:extLst>
      <p:ext uri="{BB962C8B-B14F-4D97-AF65-F5344CB8AC3E}">
        <p14:creationId xmlns:p14="http://schemas.microsoft.com/office/powerpoint/2010/main" val="167958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/>
          <p:nvPr/>
        </p:nvSpPr>
        <p:spPr>
          <a:xfrm>
            <a:off x="304800" y="1506538"/>
            <a:ext cx="8610600" cy="762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1" hangingPunct="1">
              <a:buClrTx/>
            </a:pPr>
            <a:endParaRPr lang="zh-CN" altLang="en-US" sz="3600" b="1" dirty="0">
              <a:latin typeface="Arial" panose="020B0604020202020204" pitchFamily="34" charset="0"/>
            </a:endParaRPr>
          </a:p>
        </p:txBody>
      </p:sp>
      <p:sp>
        <p:nvSpPr>
          <p:cNvPr id="74755" name="Rectangle 6"/>
          <p:cNvSpPr/>
          <p:nvPr/>
        </p:nvSpPr>
        <p:spPr>
          <a:xfrm>
            <a:off x="73660" y="1506538"/>
            <a:ext cx="5867400" cy="41541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0000DA"/>
              </a:buClr>
              <a:buSzPct val="85000"/>
              <a:buFont typeface="Wingdings" panose="05000000000000000000" pitchFamily="2" charset="2"/>
              <a:buChar char="q"/>
            </a:pPr>
            <a:r>
              <a:rPr lang="en-US" altLang="zh-CN" dirty="0">
                <a:solidFill>
                  <a:srgbClr val="FF0000"/>
                </a:solidFill>
                <a:latin typeface="Comic Sans MS" panose="030F0702030302020204" charset="0"/>
              </a:rPr>
              <a:t> </a:t>
            </a:r>
            <a:r>
              <a:rPr lang="zh-CN" altLang="en-US" b="1" dirty="0">
                <a:latin typeface="Comic Sans MS" panose="030F0702030302020204" charset="0"/>
              </a:rPr>
              <a:t>拷贝构造函数</a:t>
            </a:r>
            <a:endParaRPr lang="en-US" altLang="zh-CN" b="1" dirty="0">
              <a:latin typeface="Comic Sans MS" panose="030F0702030302020204" charset="0"/>
            </a:endParaRPr>
          </a:p>
          <a:p>
            <a:pPr lvl="1" eaLnBrk="1" hangingPunct="1">
              <a:spcBef>
                <a:spcPct val="50000"/>
              </a:spcBef>
              <a:buClrTx/>
              <a:buBlip>
                <a:blip r:embed="rId3"/>
              </a:buBlip>
            </a:pPr>
            <a:r>
              <a:rPr lang="en-US" altLang="zh-CN" sz="2000" dirty="0">
                <a:solidFill>
                  <a:srgbClr val="E3200E"/>
                </a:solidFill>
                <a:latin typeface="Comic Sans MS" panose="030F0702030302020204" charset="0"/>
              </a:rPr>
              <a:t> </a:t>
            </a:r>
            <a:r>
              <a:rPr lang="en-US" altLang="zh-CN" sz="2000" dirty="0">
                <a:latin typeface="Comic Sans MS" panose="030F0702030302020204" charset="0"/>
              </a:rPr>
              <a:t>Problem example:</a:t>
            </a:r>
          </a:p>
          <a:p>
            <a:pPr lvl="2" eaLnBrk="1" hangingPunct="1">
              <a:spcBef>
                <a:spcPct val="20000"/>
              </a:spcBef>
              <a:buClrTx/>
            </a:pPr>
            <a:r>
              <a:rPr lang="en-US" altLang="zh-CN" sz="2000" b="1" dirty="0">
                <a:latin typeface="Arial" panose="020B0604020202020204" pitchFamily="34" charset="0"/>
              </a:rPr>
              <a:t>void </a:t>
            </a:r>
            <a:r>
              <a:rPr lang="en-US" altLang="zh-CN" sz="2000" dirty="0">
                <a:latin typeface="Arial" panose="020B0604020202020204" pitchFamily="34" charset="0"/>
              </a:rPr>
              <a:t>destroy_the_stack (Stack copy)</a:t>
            </a:r>
          </a:p>
          <a:p>
            <a:pPr lvl="2" eaLnBrk="1" hangingPunct="1">
              <a:spcBef>
                <a:spcPct val="20000"/>
              </a:spcBef>
              <a:buClrTx/>
            </a:pPr>
            <a:r>
              <a:rPr lang="en-US" altLang="zh-CN" sz="2000" dirty="0">
                <a:latin typeface="Arial" panose="020B0604020202020204" pitchFamily="34" charset="0"/>
              </a:rPr>
              <a:t>{</a:t>
            </a:r>
          </a:p>
          <a:p>
            <a:pPr lvl="2" eaLnBrk="1" hangingPunct="1">
              <a:spcBef>
                <a:spcPct val="20000"/>
              </a:spcBef>
              <a:buClrTx/>
            </a:pPr>
            <a:r>
              <a:rPr lang="en-US" altLang="zh-CN" sz="2000" dirty="0">
                <a:latin typeface="Arial" panose="020B0604020202020204" pitchFamily="34" charset="0"/>
              </a:rPr>
              <a:t>}</a:t>
            </a:r>
          </a:p>
          <a:p>
            <a:pPr lvl="2" eaLnBrk="1" hangingPunct="1">
              <a:spcBef>
                <a:spcPct val="20000"/>
              </a:spcBef>
              <a:buClrTx/>
            </a:pPr>
            <a:r>
              <a:rPr lang="en-US" altLang="zh-CN" sz="2000" b="1" dirty="0">
                <a:latin typeface="Arial" panose="020B0604020202020204" pitchFamily="34" charset="0"/>
              </a:rPr>
              <a:t>int </a:t>
            </a:r>
            <a:r>
              <a:rPr lang="en-US" altLang="zh-CN" sz="2000" dirty="0">
                <a:latin typeface="Arial" panose="020B0604020202020204" pitchFamily="34" charset="0"/>
              </a:rPr>
              <a:t>main( )</a:t>
            </a:r>
          </a:p>
          <a:p>
            <a:pPr lvl="2" eaLnBrk="1" hangingPunct="1">
              <a:spcBef>
                <a:spcPct val="20000"/>
              </a:spcBef>
              <a:buClrTx/>
            </a:pPr>
            <a:r>
              <a:rPr lang="en-US" altLang="zh-CN" sz="2000" dirty="0">
                <a:latin typeface="Arial" panose="020B0604020202020204" pitchFamily="34" charset="0"/>
              </a:rPr>
              <a:t>{</a:t>
            </a:r>
          </a:p>
          <a:p>
            <a:pPr lvl="2" eaLnBrk="1" hangingPunct="1">
              <a:spcBef>
                <a:spcPct val="20000"/>
              </a:spcBef>
              <a:buClrTx/>
            </a:pPr>
            <a:r>
              <a:rPr lang="en-US" altLang="zh-CN" sz="2000" dirty="0">
                <a:latin typeface="Arial" panose="020B0604020202020204" pitchFamily="34" charset="0"/>
              </a:rPr>
              <a:t>	Stack vital_data</a:t>
            </a:r>
            <a:r>
              <a:rPr lang="en-US" altLang="zh-CN" sz="2000" b="1" dirty="0">
                <a:latin typeface="Arial" panose="020B0604020202020204" pitchFamily="34" charset="0"/>
              </a:rPr>
              <a:t>;</a:t>
            </a:r>
          </a:p>
          <a:p>
            <a:pPr lvl="2" eaLnBrk="1" hangingPunct="1">
              <a:spcBef>
                <a:spcPct val="20000"/>
              </a:spcBef>
              <a:buClrTx/>
            </a:pPr>
            <a:r>
              <a:rPr lang="en-US" altLang="zh-CN" sz="2000" b="1" dirty="0">
                <a:latin typeface="Arial" panose="020B0604020202020204" pitchFamily="34" charset="0"/>
              </a:rPr>
              <a:t>             ……</a:t>
            </a:r>
          </a:p>
          <a:p>
            <a:pPr lvl="2" eaLnBrk="1" hangingPunct="1">
              <a:spcBef>
                <a:spcPct val="20000"/>
              </a:spcBef>
              <a:buClrTx/>
            </a:pPr>
            <a:r>
              <a:rPr lang="en-US" altLang="zh-CN" sz="2000" dirty="0">
                <a:latin typeface="Arial" panose="020B0604020202020204" pitchFamily="34" charset="0"/>
              </a:rPr>
              <a:t>	destroy_the_stack(vital_data)</a:t>
            </a:r>
            <a:r>
              <a:rPr lang="en-US" altLang="zh-CN" sz="2000" b="1" dirty="0">
                <a:latin typeface="Arial" panose="020B0604020202020204" pitchFamily="34" charset="0"/>
              </a:rPr>
              <a:t>;</a:t>
            </a:r>
          </a:p>
          <a:p>
            <a:pPr lvl="2" eaLnBrk="1" hangingPunct="1">
              <a:spcBef>
                <a:spcPct val="20000"/>
              </a:spcBef>
              <a:buClrTx/>
            </a:pPr>
            <a:r>
              <a:rPr lang="en-US" altLang="zh-CN" sz="2000" dirty="0">
                <a:latin typeface="Arial" panose="020B0604020202020204" pitchFamily="34" charset="0"/>
              </a:rPr>
              <a:t>} </a:t>
            </a:r>
          </a:p>
        </p:txBody>
      </p:sp>
      <p:pic>
        <p:nvPicPr>
          <p:cNvPr id="74756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25" y="4775200"/>
            <a:ext cx="3527425" cy="1533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41" name="Rectangle 2"/>
          <p:cNvSpPr>
            <a:spLocks noGrp="1"/>
          </p:cNvSpPr>
          <p:nvPr/>
        </p:nvSpPr>
        <p:spPr>
          <a:xfrm>
            <a:off x="0" y="228600"/>
            <a:ext cx="9067800" cy="1371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rgbClr val="0000DA"/>
                </a:solidFill>
                <a:latin typeface="Comic Sans MS" panose="030F0702030302020204" charset="0"/>
              </a:rPr>
              <a:t> </a:t>
            </a:r>
            <a:r>
              <a:rPr lang="zh-CN" altLang="en-US" dirty="0">
                <a:solidFill>
                  <a:srgbClr val="0000DA"/>
                </a:solidFill>
                <a:latin typeface="Comic Sans MS" panose="030F0702030302020204" charset="0"/>
              </a:rPr>
              <a:t>链栈的几点安全性修正</a:t>
            </a:r>
          </a:p>
        </p:txBody>
      </p:sp>
    </p:spTree>
    <p:extLst>
      <p:ext uri="{BB962C8B-B14F-4D97-AF65-F5344CB8AC3E}">
        <p14:creationId xmlns:p14="http://schemas.microsoft.com/office/powerpoint/2010/main" val="296288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/>
          </p:cNvSpPr>
          <p:nvPr>
            <p:ph idx="1"/>
          </p:nvPr>
        </p:nvSpPr>
        <p:spPr>
          <a:xfrm>
            <a:off x="1147445" y="1444625"/>
            <a:ext cx="6584950" cy="4196715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2400" dirty="0"/>
              <a:t>Main(){</a:t>
            </a:r>
          </a:p>
          <a:p>
            <a:pPr lvl="1" eaLnBrk="1" hangingPunct="1">
              <a:buNone/>
            </a:pPr>
            <a:r>
              <a:rPr lang="en-US" altLang="zh-CN" sz="2000" dirty="0"/>
              <a:t>Stack p1;</a:t>
            </a:r>
          </a:p>
          <a:p>
            <a:pPr lvl="1" eaLnBrk="1" hangingPunct="1">
              <a:buNone/>
            </a:pPr>
            <a:r>
              <a:rPr lang="en-US" altLang="zh-CN" sz="2000" dirty="0"/>
              <a:t>P1.push(somedata);</a:t>
            </a:r>
          </a:p>
          <a:p>
            <a:pPr lvl="1" eaLnBrk="1" hangingPunct="1">
              <a:buNone/>
            </a:pPr>
            <a:r>
              <a:rPr lang="en-US" altLang="zh-CN" sz="2000" dirty="0"/>
              <a:t>Stack p2(p1);//Stack p2=p1;</a:t>
            </a:r>
          </a:p>
          <a:p>
            <a:pPr lvl="1" eaLnBrk="1" hangingPunct="1">
              <a:buNone/>
            </a:pPr>
            <a:r>
              <a:rPr lang="en-US" altLang="zh-CN" sz="2000" dirty="0"/>
              <a:t>…..</a:t>
            </a:r>
          </a:p>
          <a:p>
            <a:pPr eaLnBrk="1" hangingPunct="1">
              <a:buNone/>
            </a:pPr>
            <a:r>
              <a:rPr lang="en-US" altLang="zh-CN" sz="2400" dirty="0"/>
              <a:t>}</a:t>
            </a:r>
          </a:p>
          <a:p>
            <a:pPr eaLnBrk="1" hangingPunct="1">
              <a:buNone/>
            </a:pPr>
            <a:endParaRPr lang="en-US" altLang="zh-CN" sz="2400" dirty="0"/>
          </a:p>
          <a:p>
            <a:pPr marL="0" lvl="2" eaLnBrk="1" hangingPunct="1">
              <a:buNone/>
            </a:pPr>
            <a:r>
              <a:rPr lang="zh-CN" altLang="en-US" sz="2400" dirty="0"/>
              <a:t>解决方案：拷贝构造函数</a:t>
            </a:r>
          </a:p>
          <a:p>
            <a:pPr marL="0" lvl="2" eaLnBrk="1" hangingPunct="1">
              <a:buNone/>
            </a:pPr>
            <a:r>
              <a:rPr lang="en-US" altLang="zh-CN" sz="2400" dirty="0">
                <a:solidFill>
                  <a:srgbClr val="0000DA"/>
                </a:solidFill>
                <a:latin typeface="Comic Sans MS" panose="030F0702030302020204" charset="0"/>
                <a:sym typeface="+mn-ea"/>
              </a:rPr>
              <a:t>Stack </a:t>
            </a:r>
            <a:r>
              <a:rPr lang="en-US" altLang="zh-CN" sz="2400" b="1" dirty="0">
                <a:solidFill>
                  <a:srgbClr val="0000DA"/>
                </a:solidFill>
                <a:latin typeface="Comic Sans MS" panose="030F0702030302020204" charset="0"/>
                <a:sym typeface="+mn-ea"/>
              </a:rPr>
              <a:t>:: </a:t>
            </a:r>
            <a:r>
              <a:rPr lang="en-US" altLang="zh-CN" sz="2400" dirty="0">
                <a:solidFill>
                  <a:srgbClr val="0000DA"/>
                </a:solidFill>
                <a:latin typeface="Comic Sans MS" panose="030F0702030302020204" charset="0"/>
                <a:sym typeface="+mn-ea"/>
              </a:rPr>
              <a:t>Stack(</a:t>
            </a:r>
            <a:r>
              <a:rPr lang="en-US" altLang="zh-CN" sz="2400" b="1" dirty="0">
                <a:solidFill>
                  <a:srgbClr val="0000DA"/>
                </a:solidFill>
                <a:latin typeface="Comic Sans MS" panose="030F0702030302020204" charset="0"/>
                <a:sym typeface="+mn-ea"/>
              </a:rPr>
              <a:t>const </a:t>
            </a:r>
            <a:r>
              <a:rPr lang="en-US" altLang="zh-CN" sz="2400" dirty="0">
                <a:solidFill>
                  <a:srgbClr val="0000DA"/>
                </a:solidFill>
                <a:latin typeface="Comic Sans MS" panose="030F0702030302020204" charset="0"/>
                <a:sym typeface="+mn-ea"/>
              </a:rPr>
              <a:t>Stack &amp;original)</a:t>
            </a:r>
            <a:r>
              <a:rPr lang="en-US" altLang="zh-CN" sz="2400" b="1" dirty="0">
                <a:solidFill>
                  <a:srgbClr val="0000DA"/>
                </a:solidFill>
                <a:latin typeface="Comic Sans MS" panose="030F0702030302020204" charset="0"/>
                <a:sym typeface="+mn-ea"/>
              </a:rPr>
              <a:t>;</a:t>
            </a:r>
            <a:endParaRPr lang="en-US" altLang="zh-CN" sz="2400" b="1" dirty="0">
              <a:solidFill>
                <a:srgbClr val="0000DA"/>
              </a:solidFill>
              <a:latin typeface="Comic Sans MS" panose="030F0702030302020204" charset="0"/>
            </a:endParaRPr>
          </a:p>
          <a:p>
            <a:pPr eaLnBrk="1" hangingPunct="1">
              <a:buNone/>
            </a:pPr>
            <a:endParaRPr lang="zh-CN" altLang="en-US" sz="2400" dirty="0"/>
          </a:p>
        </p:txBody>
      </p:sp>
      <p:sp>
        <p:nvSpPr>
          <p:cNvPr id="61441" name="Rectangle 2"/>
          <p:cNvSpPr>
            <a:spLocks noGrp="1"/>
          </p:cNvSpPr>
          <p:nvPr/>
        </p:nvSpPr>
        <p:spPr>
          <a:xfrm>
            <a:off x="0" y="228600"/>
            <a:ext cx="9067800" cy="1371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rgbClr val="0000DA"/>
                </a:solidFill>
                <a:latin typeface="Comic Sans MS" panose="030F0702030302020204" charset="0"/>
              </a:rPr>
              <a:t> </a:t>
            </a:r>
            <a:r>
              <a:rPr lang="zh-CN" altLang="en-US" dirty="0">
                <a:solidFill>
                  <a:srgbClr val="0000DA"/>
                </a:solidFill>
                <a:latin typeface="Comic Sans MS" panose="030F0702030302020204" charset="0"/>
              </a:rPr>
              <a:t>链栈的几点安全性修正</a:t>
            </a:r>
          </a:p>
        </p:txBody>
      </p:sp>
    </p:spTree>
    <p:extLst>
      <p:ext uri="{BB962C8B-B14F-4D97-AF65-F5344CB8AC3E}">
        <p14:creationId xmlns:p14="http://schemas.microsoft.com/office/powerpoint/2010/main" val="389705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/>
          <p:nvPr/>
        </p:nvSpPr>
        <p:spPr>
          <a:xfrm>
            <a:off x="304800" y="1506538"/>
            <a:ext cx="8610600" cy="762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1" hangingPunct="1">
              <a:buClrTx/>
            </a:pPr>
            <a:endParaRPr lang="zh-CN" altLang="en-US" sz="3600" b="1" dirty="0">
              <a:latin typeface="Arial" panose="020B0604020202020204" pitchFamily="34" charset="0"/>
            </a:endParaRPr>
          </a:p>
        </p:txBody>
      </p:sp>
      <p:sp>
        <p:nvSpPr>
          <p:cNvPr id="80899" name="Rectangle 5"/>
          <p:cNvSpPr/>
          <p:nvPr/>
        </p:nvSpPr>
        <p:spPr>
          <a:xfrm>
            <a:off x="838200" y="1515110"/>
            <a:ext cx="8018145" cy="44615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Tx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Stack 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::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Stack(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const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Stack &amp;original)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//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copy constructor</a:t>
            </a:r>
          </a:p>
          <a:p>
            <a:pPr eaLnBrk="1" hangingPunct="1">
              <a:spcBef>
                <a:spcPct val="20000"/>
              </a:spcBef>
              <a:buClrTx/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/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*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Post: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The Stack is initialized as a copy of Stack original. *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/</a:t>
            </a:r>
          </a:p>
          <a:p>
            <a:pPr eaLnBrk="1" hangingPunct="1">
              <a:spcBef>
                <a:spcPct val="20000"/>
              </a:spcBef>
              <a:buClrTx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</a:p>
          <a:p>
            <a:pPr lvl="1" eaLnBrk="1" hangingPunct="1">
              <a:spcBef>
                <a:spcPct val="20000"/>
              </a:spcBef>
              <a:buClrTx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Node *new_copy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*original_node = original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top_node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lvl="1" eaLnBrk="1" hangingPunct="1">
              <a:spcBef>
                <a:spcPct val="20000"/>
              </a:spcBef>
              <a:buClrTx/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(original_node == NULL) top_node = NULL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lvl="1" eaLnBrk="1" hangingPunct="1">
              <a:spcBef>
                <a:spcPct val="20000"/>
              </a:spcBef>
              <a:buClrTx/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else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{ </a:t>
            </a:r>
            <a:r>
              <a:rPr lang="en-US" altLang="zh-CN" sz="2000" b="1" dirty="0">
                <a:solidFill>
                  <a:srgbClr val="0000DA"/>
                </a:solidFill>
                <a:latin typeface="Arial" panose="020B0604020202020204" pitchFamily="34" charset="0"/>
              </a:rPr>
              <a:t>// </a:t>
            </a:r>
            <a:r>
              <a:rPr lang="en-US" altLang="zh-CN" sz="2000" i="1" dirty="0">
                <a:solidFill>
                  <a:srgbClr val="0000DA"/>
                </a:solidFill>
                <a:latin typeface="Arial" panose="020B0604020202020204" pitchFamily="34" charset="0"/>
              </a:rPr>
              <a:t>Duplicate the linked nodes.</a:t>
            </a:r>
          </a:p>
          <a:p>
            <a:pPr lvl="2" eaLnBrk="1" hangingPunct="1">
              <a:spcBef>
                <a:spcPct val="20000"/>
              </a:spcBef>
              <a:buClrTx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top_node = new_copy = 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new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Node(original_node-&gt;entry)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lvl="2" eaLnBrk="1" hangingPunct="1">
              <a:spcBef>
                <a:spcPct val="20000"/>
              </a:spcBef>
              <a:buClrTx/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while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(original_node-&gt;next != NULL) {</a:t>
            </a:r>
          </a:p>
          <a:p>
            <a:pPr lvl="2" eaLnBrk="1" hangingPunct="1">
              <a:spcBef>
                <a:spcPct val="20000"/>
              </a:spcBef>
              <a:buClrTx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original_node = original_node-&gt;next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lvl="2" eaLnBrk="1" hangingPunct="1">
              <a:spcBef>
                <a:spcPct val="20000"/>
              </a:spcBef>
              <a:buClrTx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new_copy-&gt;next = 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new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Node(original_node-&gt;entry)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lvl="2" eaLnBrk="1" hangingPunct="1">
              <a:spcBef>
                <a:spcPct val="20000"/>
              </a:spcBef>
              <a:buClrTx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new_copy = new_copy-&gt;next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lvl="1" eaLnBrk="1" hangingPunct="1">
              <a:spcBef>
                <a:spcPct val="20000"/>
              </a:spcBef>
              <a:buClrTx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  }}}</a:t>
            </a:r>
          </a:p>
        </p:txBody>
      </p:sp>
      <p:sp>
        <p:nvSpPr>
          <p:cNvPr id="61441" name="Rectangle 2"/>
          <p:cNvSpPr>
            <a:spLocks noGrp="1"/>
          </p:cNvSpPr>
          <p:nvPr/>
        </p:nvSpPr>
        <p:spPr>
          <a:xfrm>
            <a:off x="0" y="228600"/>
            <a:ext cx="9067800" cy="1371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rgbClr val="0000DA"/>
                </a:solidFill>
                <a:latin typeface="Comic Sans MS" panose="030F0702030302020204" charset="0"/>
              </a:rPr>
              <a:t> </a:t>
            </a:r>
            <a:r>
              <a:rPr lang="zh-CN" altLang="en-US" dirty="0">
                <a:solidFill>
                  <a:srgbClr val="0000DA"/>
                </a:solidFill>
                <a:latin typeface="Comic Sans MS" panose="030F0702030302020204" charset="0"/>
              </a:rPr>
              <a:t>链栈的几点安全性修正</a:t>
            </a:r>
          </a:p>
        </p:txBody>
      </p:sp>
    </p:spTree>
    <p:extLst>
      <p:ext uri="{BB962C8B-B14F-4D97-AF65-F5344CB8AC3E}">
        <p14:creationId xmlns:p14="http://schemas.microsoft.com/office/powerpoint/2010/main" val="300036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3"/>
          <p:cNvSpPr>
            <a:spLocks noGrp="1"/>
          </p:cNvSpPr>
          <p:nvPr>
            <p:ph idx="1"/>
          </p:nvPr>
        </p:nvSpPr>
        <p:spPr>
          <a:xfrm>
            <a:off x="395605" y="1983740"/>
            <a:ext cx="8497570" cy="3036570"/>
          </a:xfrm>
        </p:spPr>
        <p:txBody>
          <a:bodyPr vert="horz" wrap="square" lIns="91440" tIns="45720" rIns="91440" bIns="45720" anchor="t"/>
          <a:lstStyle/>
          <a:p>
            <a:pPr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有了拷贝构造函数，赋值运算的重载可变为：</a:t>
            </a:r>
          </a:p>
          <a:p>
            <a:pPr>
              <a:buNone/>
            </a:pPr>
            <a:r>
              <a:rPr lang="en-US" altLang="zh-CN" b="1" dirty="0">
                <a:solidFill>
                  <a:srgbClr val="000000"/>
                </a:solidFill>
              </a:rPr>
              <a:t>void Stack :: operator = (const Stack &amp;original) {</a:t>
            </a:r>
          </a:p>
          <a:p>
            <a:pPr lvl="1">
              <a:buNone/>
            </a:pPr>
            <a:r>
              <a:rPr lang="en-US" altLang="zh-CN" sz="3200" b="1" dirty="0">
                <a:solidFill>
                  <a:srgbClr val="000000"/>
                </a:solidFill>
              </a:rPr>
              <a:t>Stack new_copy(original);</a:t>
            </a:r>
          </a:p>
          <a:p>
            <a:pPr lvl="1">
              <a:buNone/>
            </a:pPr>
            <a:endParaRPr lang="en-US" altLang="zh-CN" sz="3200" b="1" dirty="0">
              <a:solidFill>
                <a:srgbClr val="000000"/>
              </a:solidFill>
            </a:endParaRPr>
          </a:p>
          <a:p>
            <a:pPr lvl="1">
              <a:buNone/>
            </a:pPr>
            <a:r>
              <a:rPr lang="en-US" altLang="zh-CN" sz="3200" b="1" dirty="0">
                <a:solidFill>
                  <a:srgbClr val="000000"/>
                </a:solidFill>
              </a:rPr>
              <a:t>top_node = new_copy.top_node;</a:t>
            </a:r>
          </a:p>
          <a:p>
            <a:pPr lvl="1">
              <a:buNone/>
            </a:pPr>
            <a:r>
              <a:rPr lang="en-US" altLang="zh-CN" sz="3200" b="1" dirty="0">
                <a:solidFill>
                  <a:srgbClr val="000000"/>
                </a:solidFill>
              </a:rPr>
              <a:t>}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61441" name="Rectangle 2"/>
          <p:cNvSpPr>
            <a:spLocks noGrp="1"/>
          </p:cNvSpPr>
          <p:nvPr/>
        </p:nvSpPr>
        <p:spPr>
          <a:xfrm>
            <a:off x="0" y="228600"/>
            <a:ext cx="9067800" cy="1371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rgbClr val="0000DA"/>
                </a:solidFill>
                <a:latin typeface="Comic Sans MS" panose="030F0702030302020204" charset="0"/>
              </a:rPr>
              <a:t> </a:t>
            </a:r>
            <a:r>
              <a:rPr lang="zh-CN" altLang="en-US" dirty="0">
                <a:solidFill>
                  <a:srgbClr val="0000DA"/>
                </a:solidFill>
                <a:latin typeface="Comic Sans MS" panose="030F0702030302020204" charset="0"/>
              </a:rPr>
              <a:t>链栈的几点安全性修正</a:t>
            </a:r>
          </a:p>
        </p:txBody>
      </p:sp>
    </p:spTree>
    <p:extLst>
      <p:ext uri="{BB962C8B-B14F-4D97-AF65-F5344CB8AC3E}">
        <p14:creationId xmlns:p14="http://schemas.microsoft.com/office/powerpoint/2010/main" val="348385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/>
          <p:nvPr/>
        </p:nvSpPr>
        <p:spPr>
          <a:xfrm>
            <a:off x="802640" y="1577975"/>
            <a:ext cx="685673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eaLnBrk="1" hangingPunct="1">
              <a:spcBef>
                <a:spcPct val="50000"/>
              </a:spcBef>
              <a:buClr>
                <a:srgbClr val="0000DA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Stack {</a:t>
            </a:r>
          </a:p>
          <a:p>
            <a:pPr lvl="1" eaLnBrk="1" hangingPunct="1">
              <a:buClrTx/>
            </a:pP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public:</a:t>
            </a:r>
            <a:r>
              <a:rPr lang="en-US" altLang="zh-CN" b="1" dirty="0">
                <a:solidFill>
                  <a:srgbClr val="0000DA"/>
                </a:solidFill>
                <a:latin typeface="Arial" panose="020B0604020202020204" pitchFamily="34" charset="0"/>
              </a:rPr>
              <a:t>// </a:t>
            </a:r>
            <a:r>
              <a:rPr lang="en-US" altLang="zh-CN" dirty="0">
                <a:solidFill>
                  <a:srgbClr val="0000DA"/>
                </a:solidFill>
                <a:latin typeface="Arial" panose="020B0604020202020204" pitchFamily="34" charset="0"/>
              </a:rPr>
              <a:t>Standard Stack methods</a:t>
            </a:r>
          </a:p>
          <a:p>
            <a:pPr lvl="2" eaLnBrk="1" hangingPunct="1">
              <a:buClrTx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Stack( )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lvl="2" eaLnBrk="1" hangingPunct="1">
              <a:buClrTx/>
            </a:pP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bool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empty( ) 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const;</a:t>
            </a:r>
          </a:p>
          <a:p>
            <a:pPr lvl="2" eaLnBrk="1" hangingPunct="1">
              <a:buClrTx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Error_code push(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const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Stack_entry &amp;item)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lvl="2" eaLnBrk="1" hangingPunct="1">
              <a:buClrTx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Error_code pop( )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lvl="2" eaLnBrk="1" hangingPunct="1">
              <a:buClrTx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Error_code top(Stack_entry &amp;item) 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const;</a:t>
            </a:r>
          </a:p>
          <a:p>
            <a:pPr lvl="1" eaLnBrk="1" hangingPunct="1">
              <a:buClrTx/>
            </a:pPr>
            <a:r>
              <a:rPr lang="en-US" altLang="zh-CN" b="1" dirty="0">
                <a:solidFill>
                  <a:srgbClr val="0000DA"/>
                </a:solidFill>
                <a:latin typeface="Arial" panose="020B0604020202020204" pitchFamily="34" charset="0"/>
              </a:rPr>
              <a:t>// </a:t>
            </a:r>
            <a:r>
              <a:rPr lang="en-US" altLang="zh-CN" dirty="0">
                <a:solidFill>
                  <a:srgbClr val="0000DA"/>
                </a:solidFill>
                <a:latin typeface="Arial" panose="020B0604020202020204" pitchFamily="34" charset="0"/>
              </a:rPr>
              <a:t>Safety features for linked structures</a:t>
            </a:r>
          </a:p>
          <a:p>
            <a:pPr lvl="2" eaLnBrk="1" hangingPunct="1">
              <a:buClrTx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~Stack( )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lvl="2" eaLnBrk="1" hangingPunct="1">
              <a:buClrTx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Stack(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const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Stack &amp;original)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lvl="2" eaLnBrk="1" hangingPunct="1">
              <a:buClrTx/>
            </a:pP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void operator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= (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const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Stack &amp;original)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lvl="1" eaLnBrk="1" hangingPunct="1">
              <a:buClrTx/>
            </a:pP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protected:</a:t>
            </a:r>
          </a:p>
          <a:p>
            <a:pPr lvl="2" eaLnBrk="1" hangingPunct="1">
              <a:buClrTx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Node *top_node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lvl="1" eaLnBrk="1" hangingPunct="1">
              <a:buClrTx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</p:txBody>
      </p:sp>
      <p:pic>
        <p:nvPicPr>
          <p:cNvPr id="83971" name="Picture 7" descr="BS00975_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088" y="5300663"/>
            <a:ext cx="990600" cy="6111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41" name="Rectangle 2"/>
          <p:cNvSpPr>
            <a:spLocks noGrp="1"/>
          </p:cNvSpPr>
          <p:nvPr/>
        </p:nvSpPr>
        <p:spPr>
          <a:xfrm>
            <a:off x="0" y="228600"/>
            <a:ext cx="9067800" cy="1371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rgbClr val="0000DA"/>
                </a:solidFill>
                <a:latin typeface="Comic Sans MS" panose="030F0702030302020204" charset="0"/>
              </a:rPr>
              <a:t> </a:t>
            </a:r>
            <a:r>
              <a:rPr lang="zh-CN" altLang="en-US" dirty="0">
                <a:solidFill>
                  <a:srgbClr val="0000DA"/>
                </a:solidFill>
                <a:latin typeface="Comic Sans MS" panose="030F0702030302020204" charset="0"/>
              </a:rPr>
              <a:t>修正后的链栈</a:t>
            </a:r>
          </a:p>
        </p:txBody>
      </p:sp>
    </p:spTree>
    <p:extLst>
      <p:ext uri="{BB962C8B-B14F-4D97-AF65-F5344CB8AC3E}">
        <p14:creationId xmlns:p14="http://schemas.microsoft.com/office/powerpoint/2010/main" val="365028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624" y="1916832"/>
            <a:ext cx="6726237" cy="1470025"/>
          </a:xfrm>
        </p:spPr>
        <p:txBody>
          <a:bodyPr/>
          <a:lstStyle/>
          <a:p>
            <a:r>
              <a:rPr lang="zh-CN" altLang="en-US" sz="3600" dirty="0" smtClean="0"/>
              <a:t>队列的</a:t>
            </a:r>
            <a:r>
              <a:rPr lang="zh-CN" altLang="en-US" sz="3600" dirty="0"/>
              <a:t>链式</a:t>
            </a:r>
            <a:r>
              <a:rPr lang="zh-CN" altLang="en-US" sz="3600" dirty="0" smtClean="0"/>
              <a:t>实现</a:t>
            </a:r>
            <a:endParaRPr lang="zh-CN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1C78AC-D5D9-41A1-B03E-A75CDC9958D0}" type="datetime1">
              <a:rPr lang="zh-CN" altLang="en-US" smtClean="0">
                <a:solidFill>
                  <a:srgbClr val="000000"/>
                </a:solidFill>
              </a:rPr>
              <a:t>2022/9/2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副标题 2"/>
          <p:cNvSpPr>
            <a:spLocks noGrp="1"/>
          </p:cNvSpPr>
          <p:nvPr/>
        </p:nvSpPr>
        <p:spPr>
          <a:xfrm>
            <a:off x="2555776" y="4293003"/>
            <a:ext cx="5456654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135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2000" dirty="0" smtClean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353603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计算机科学与技术学院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苏州大学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04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4"/>
          <p:cNvSpPr>
            <a:spLocks noChangeArrowheads="1"/>
          </p:cNvSpPr>
          <p:nvPr/>
        </p:nvSpPr>
        <p:spPr bwMode="auto">
          <a:xfrm>
            <a:off x="304800" y="1262063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3600" b="1"/>
          </a:p>
        </p:txBody>
      </p:sp>
      <p:pic>
        <p:nvPicPr>
          <p:cNvPr id="8601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7391400" cy="373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链式队列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970157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6"/>
          <p:cNvSpPr>
            <a:spLocks noChangeArrowheads="1"/>
          </p:cNvSpPr>
          <p:nvPr/>
        </p:nvSpPr>
        <p:spPr bwMode="auto">
          <a:xfrm>
            <a:off x="1115616" y="1700808"/>
            <a:ext cx="70866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1800" b="1" dirty="0" smtClean="0"/>
              <a:t>class </a:t>
            </a:r>
            <a:r>
              <a:rPr kumimoji="0" lang="en-US" altLang="zh-CN" sz="1800" dirty="0"/>
              <a:t>Queue {</a:t>
            </a:r>
          </a:p>
          <a:p>
            <a:pPr lvl="1" eaLnBrk="1" hangingPunct="1"/>
            <a:r>
              <a:rPr kumimoji="0" lang="en-US" altLang="zh-CN" sz="1800" b="1" dirty="0">
                <a:solidFill>
                  <a:srgbClr val="000000"/>
                </a:solidFill>
              </a:rPr>
              <a:t>public:</a:t>
            </a:r>
          </a:p>
          <a:p>
            <a:pPr lvl="1" eaLnBrk="1" hangingPunct="1"/>
            <a:r>
              <a:rPr kumimoji="0" lang="en-US" altLang="zh-CN" sz="1800" b="1" dirty="0">
                <a:solidFill>
                  <a:srgbClr val="0000DA"/>
                </a:solidFill>
              </a:rPr>
              <a:t>// </a:t>
            </a:r>
            <a:r>
              <a:rPr kumimoji="0" lang="en-US" altLang="zh-CN" sz="1800" dirty="0">
                <a:solidFill>
                  <a:srgbClr val="0000DA"/>
                </a:solidFill>
              </a:rPr>
              <a:t>standard Queue methods</a:t>
            </a:r>
          </a:p>
          <a:p>
            <a:pPr lvl="2" eaLnBrk="1" hangingPunct="1"/>
            <a:r>
              <a:rPr kumimoji="0" lang="en-US" altLang="zh-CN" sz="1800" dirty="0">
                <a:solidFill>
                  <a:srgbClr val="000000"/>
                </a:solidFill>
              </a:rPr>
              <a:t>Queue( )</a:t>
            </a:r>
            <a:r>
              <a:rPr kumimoji="0" lang="en-US" altLang="zh-CN" sz="1800" b="1" dirty="0">
                <a:solidFill>
                  <a:srgbClr val="000000"/>
                </a:solidFill>
              </a:rPr>
              <a:t>;</a:t>
            </a:r>
          </a:p>
          <a:p>
            <a:pPr lvl="2" eaLnBrk="1" hangingPunct="1"/>
            <a:r>
              <a:rPr kumimoji="0" lang="en-US" altLang="zh-CN" sz="1800" b="1" dirty="0" err="1">
                <a:solidFill>
                  <a:srgbClr val="000000"/>
                </a:solidFill>
              </a:rPr>
              <a:t>bool</a:t>
            </a:r>
            <a:r>
              <a:rPr kumimoji="0" lang="en-US" altLang="zh-CN" sz="1800" b="1" dirty="0">
                <a:solidFill>
                  <a:srgbClr val="000000"/>
                </a:solidFill>
              </a:rPr>
              <a:t> </a:t>
            </a:r>
            <a:r>
              <a:rPr kumimoji="0" lang="en-US" altLang="zh-CN" sz="1800" dirty="0">
                <a:solidFill>
                  <a:srgbClr val="000000"/>
                </a:solidFill>
              </a:rPr>
              <a:t>empty( ) </a:t>
            </a:r>
            <a:r>
              <a:rPr kumimoji="0" lang="en-US" altLang="zh-CN" sz="1800" b="1" dirty="0" err="1">
                <a:solidFill>
                  <a:srgbClr val="000000"/>
                </a:solidFill>
              </a:rPr>
              <a:t>const</a:t>
            </a:r>
            <a:r>
              <a:rPr kumimoji="0" lang="en-US" altLang="zh-CN" sz="1800" b="1" dirty="0">
                <a:solidFill>
                  <a:srgbClr val="000000"/>
                </a:solidFill>
              </a:rPr>
              <a:t>;</a:t>
            </a:r>
          </a:p>
          <a:p>
            <a:pPr lvl="2" eaLnBrk="1" hangingPunct="1"/>
            <a:r>
              <a:rPr kumimoji="0" lang="en-US" altLang="zh-CN" sz="1800" dirty="0" err="1">
                <a:solidFill>
                  <a:srgbClr val="000000"/>
                </a:solidFill>
              </a:rPr>
              <a:t>Error_code</a:t>
            </a:r>
            <a:r>
              <a:rPr kumimoji="0" lang="en-US" altLang="zh-CN" sz="1800" dirty="0">
                <a:solidFill>
                  <a:srgbClr val="000000"/>
                </a:solidFill>
              </a:rPr>
              <a:t> append(</a:t>
            </a:r>
            <a:r>
              <a:rPr kumimoji="0" lang="en-US" altLang="zh-CN" sz="1800" b="1" dirty="0" err="1">
                <a:solidFill>
                  <a:srgbClr val="000000"/>
                </a:solidFill>
              </a:rPr>
              <a:t>const</a:t>
            </a:r>
            <a:r>
              <a:rPr kumimoji="0" lang="en-US" altLang="zh-CN" sz="1800" b="1" dirty="0">
                <a:solidFill>
                  <a:srgbClr val="000000"/>
                </a:solidFill>
              </a:rPr>
              <a:t> </a:t>
            </a:r>
            <a:r>
              <a:rPr kumimoji="0" lang="en-US" altLang="zh-CN" sz="1800" dirty="0" err="1">
                <a:solidFill>
                  <a:srgbClr val="000000"/>
                </a:solidFill>
              </a:rPr>
              <a:t>Queue_entry</a:t>
            </a:r>
            <a:r>
              <a:rPr kumimoji="0" lang="en-US" altLang="zh-CN" sz="1800" dirty="0">
                <a:solidFill>
                  <a:srgbClr val="000000"/>
                </a:solidFill>
              </a:rPr>
              <a:t> &amp;item)</a:t>
            </a:r>
            <a:r>
              <a:rPr kumimoji="0" lang="en-US" altLang="zh-CN" sz="1800" b="1" dirty="0">
                <a:solidFill>
                  <a:srgbClr val="000000"/>
                </a:solidFill>
              </a:rPr>
              <a:t>;</a:t>
            </a:r>
          </a:p>
          <a:p>
            <a:pPr lvl="2" eaLnBrk="1" hangingPunct="1"/>
            <a:r>
              <a:rPr kumimoji="0" lang="en-US" altLang="zh-CN" sz="1800" dirty="0" err="1">
                <a:solidFill>
                  <a:srgbClr val="000000"/>
                </a:solidFill>
              </a:rPr>
              <a:t>Error_code</a:t>
            </a:r>
            <a:r>
              <a:rPr kumimoji="0" lang="en-US" altLang="zh-CN" sz="1800" dirty="0">
                <a:solidFill>
                  <a:srgbClr val="000000"/>
                </a:solidFill>
              </a:rPr>
              <a:t> serve( )</a:t>
            </a:r>
            <a:r>
              <a:rPr kumimoji="0" lang="en-US" altLang="zh-CN" sz="1800" b="1" dirty="0">
                <a:solidFill>
                  <a:srgbClr val="000000"/>
                </a:solidFill>
              </a:rPr>
              <a:t>;</a:t>
            </a:r>
          </a:p>
          <a:p>
            <a:pPr lvl="2" eaLnBrk="1" hangingPunct="1"/>
            <a:r>
              <a:rPr kumimoji="0" lang="en-US" altLang="zh-CN" sz="1800" dirty="0" err="1">
                <a:solidFill>
                  <a:srgbClr val="000000"/>
                </a:solidFill>
              </a:rPr>
              <a:t>Error_code</a:t>
            </a:r>
            <a:r>
              <a:rPr kumimoji="0" lang="en-US" altLang="zh-CN" sz="1800" dirty="0">
                <a:solidFill>
                  <a:srgbClr val="000000"/>
                </a:solidFill>
              </a:rPr>
              <a:t> retrieve(</a:t>
            </a:r>
            <a:r>
              <a:rPr kumimoji="0" lang="en-US" altLang="zh-CN" sz="1800" dirty="0" err="1">
                <a:solidFill>
                  <a:srgbClr val="000000"/>
                </a:solidFill>
              </a:rPr>
              <a:t>Queue_entry</a:t>
            </a:r>
            <a:r>
              <a:rPr kumimoji="0" lang="en-US" altLang="zh-CN" sz="1800" dirty="0">
                <a:solidFill>
                  <a:srgbClr val="000000"/>
                </a:solidFill>
              </a:rPr>
              <a:t> &amp;item) </a:t>
            </a:r>
            <a:r>
              <a:rPr kumimoji="0" lang="en-US" altLang="zh-CN" sz="1800" b="1" dirty="0" err="1">
                <a:solidFill>
                  <a:srgbClr val="000000"/>
                </a:solidFill>
              </a:rPr>
              <a:t>const</a:t>
            </a:r>
            <a:r>
              <a:rPr kumimoji="0" lang="en-US" altLang="zh-CN" sz="1800" b="1" dirty="0">
                <a:solidFill>
                  <a:srgbClr val="000000"/>
                </a:solidFill>
              </a:rPr>
              <a:t>;</a:t>
            </a:r>
          </a:p>
          <a:p>
            <a:pPr lvl="1" eaLnBrk="1" hangingPunct="1"/>
            <a:r>
              <a:rPr kumimoji="0" lang="en-US" altLang="zh-CN" sz="1800" b="1" dirty="0">
                <a:solidFill>
                  <a:srgbClr val="0000DA"/>
                </a:solidFill>
              </a:rPr>
              <a:t>// </a:t>
            </a:r>
            <a:r>
              <a:rPr kumimoji="0" lang="en-US" altLang="zh-CN" sz="1800" dirty="0">
                <a:solidFill>
                  <a:srgbClr val="0000DA"/>
                </a:solidFill>
              </a:rPr>
              <a:t>safety features for linked structures</a:t>
            </a:r>
          </a:p>
          <a:p>
            <a:pPr lvl="2" eaLnBrk="1" hangingPunct="1"/>
            <a:r>
              <a:rPr kumimoji="0" lang="en-US" altLang="zh-CN" sz="1800" dirty="0">
                <a:solidFill>
                  <a:srgbClr val="000000"/>
                </a:solidFill>
              </a:rPr>
              <a:t>~Queue( )</a:t>
            </a:r>
            <a:r>
              <a:rPr kumimoji="0" lang="en-US" altLang="zh-CN" sz="1800" b="1" dirty="0">
                <a:solidFill>
                  <a:srgbClr val="000000"/>
                </a:solidFill>
              </a:rPr>
              <a:t>;</a:t>
            </a:r>
          </a:p>
          <a:p>
            <a:pPr lvl="2" eaLnBrk="1" hangingPunct="1"/>
            <a:r>
              <a:rPr kumimoji="0" lang="en-US" altLang="zh-CN" sz="1800" dirty="0">
                <a:solidFill>
                  <a:srgbClr val="000000"/>
                </a:solidFill>
              </a:rPr>
              <a:t>Queue(</a:t>
            </a:r>
            <a:r>
              <a:rPr kumimoji="0" lang="en-US" altLang="zh-CN" sz="1800" b="1" dirty="0" err="1">
                <a:solidFill>
                  <a:srgbClr val="000000"/>
                </a:solidFill>
              </a:rPr>
              <a:t>const</a:t>
            </a:r>
            <a:r>
              <a:rPr kumimoji="0" lang="en-US" altLang="zh-CN" sz="1800" b="1" dirty="0">
                <a:solidFill>
                  <a:srgbClr val="000000"/>
                </a:solidFill>
              </a:rPr>
              <a:t> </a:t>
            </a:r>
            <a:r>
              <a:rPr kumimoji="0" lang="en-US" altLang="zh-CN" sz="1800" dirty="0">
                <a:solidFill>
                  <a:srgbClr val="000000"/>
                </a:solidFill>
              </a:rPr>
              <a:t>Queue &amp;original)</a:t>
            </a:r>
            <a:r>
              <a:rPr kumimoji="0" lang="en-US" altLang="zh-CN" sz="1800" b="1" dirty="0">
                <a:solidFill>
                  <a:srgbClr val="000000"/>
                </a:solidFill>
              </a:rPr>
              <a:t>;</a:t>
            </a:r>
          </a:p>
          <a:p>
            <a:pPr lvl="2" eaLnBrk="1" hangingPunct="1"/>
            <a:r>
              <a:rPr kumimoji="0" lang="en-US" altLang="zh-CN" sz="1800" b="1" dirty="0">
                <a:solidFill>
                  <a:srgbClr val="000000"/>
                </a:solidFill>
              </a:rPr>
              <a:t>void operator </a:t>
            </a:r>
            <a:r>
              <a:rPr kumimoji="0" lang="en-US" altLang="zh-CN" sz="1800" dirty="0">
                <a:solidFill>
                  <a:srgbClr val="000000"/>
                </a:solidFill>
              </a:rPr>
              <a:t>= (</a:t>
            </a:r>
            <a:r>
              <a:rPr kumimoji="0" lang="en-US" altLang="zh-CN" sz="1800" b="1" dirty="0" err="1">
                <a:solidFill>
                  <a:srgbClr val="000000"/>
                </a:solidFill>
              </a:rPr>
              <a:t>const</a:t>
            </a:r>
            <a:r>
              <a:rPr kumimoji="0" lang="en-US" altLang="zh-CN" sz="1800" b="1" dirty="0">
                <a:solidFill>
                  <a:srgbClr val="000000"/>
                </a:solidFill>
              </a:rPr>
              <a:t> </a:t>
            </a:r>
            <a:r>
              <a:rPr kumimoji="0" lang="en-US" altLang="zh-CN" sz="1800" dirty="0">
                <a:solidFill>
                  <a:srgbClr val="000000"/>
                </a:solidFill>
              </a:rPr>
              <a:t>Queue &amp;original)</a:t>
            </a:r>
            <a:r>
              <a:rPr kumimoji="0" lang="en-US" altLang="zh-CN" sz="1800" b="1" dirty="0">
                <a:solidFill>
                  <a:srgbClr val="000000"/>
                </a:solidFill>
              </a:rPr>
              <a:t>;</a:t>
            </a:r>
          </a:p>
          <a:p>
            <a:pPr lvl="1" eaLnBrk="1" hangingPunct="1"/>
            <a:r>
              <a:rPr kumimoji="0" lang="en-US" altLang="zh-CN" sz="1800" b="1" dirty="0">
                <a:solidFill>
                  <a:srgbClr val="000000"/>
                </a:solidFill>
              </a:rPr>
              <a:t>protected:</a:t>
            </a:r>
          </a:p>
          <a:p>
            <a:pPr lvl="2" eaLnBrk="1" hangingPunct="1"/>
            <a:r>
              <a:rPr kumimoji="0" lang="en-US" altLang="zh-CN" sz="1800" dirty="0">
                <a:solidFill>
                  <a:srgbClr val="000000"/>
                </a:solidFill>
              </a:rPr>
              <a:t>Node *front</a:t>
            </a:r>
            <a:r>
              <a:rPr kumimoji="0" lang="en-US" altLang="zh-CN" sz="1800" b="1" dirty="0">
                <a:solidFill>
                  <a:srgbClr val="000000"/>
                </a:solidFill>
              </a:rPr>
              <a:t>, </a:t>
            </a:r>
            <a:r>
              <a:rPr kumimoji="0" lang="en-US" altLang="zh-CN" sz="1800" dirty="0">
                <a:solidFill>
                  <a:srgbClr val="000000"/>
                </a:solidFill>
              </a:rPr>
              <a:t>*rear</a:t>
            </a:r>
            <a:r>
              <a:rPr kumimoji="0" lang="en-US" altLang="zh-CN" sz="1800" b="1" dirty="0">
                <a:solidFill>
                  <a:srgbClr val="000000"/>
                </a:solidFill>
              </a:rPr>
              <a:t>;</a:t>
            </a:r>
          </a:p>
          <a:p>
            <a:pPr lvl="1" eaLnBrk="1" hangingPunct="1"/>
            <a:r>
              <a:rPr kumimoji="0" lang="en-US" altLang="zh-CN" sz="1800" dirty="0">
                <a:solidFill>
                  <a:srgbClr val="000000"/>
                </a:solidFill>
              </a:rPr>
              <a:t>}</a:t>
            </a:r>
            <a:r>
              <a:rPr kumimoji="0" lang="en-US" altLang="zh-CN" sz="1800" b="1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620838" y="519113"/>
            <a:ext cx="7024687" cy="706437"/>
          </a:xfrm>
        </p:spPr>
        <p:txBody>
          <a:bodyPr/>
          <a:lstStyle/>
          <a:p>
            <a:r>
              <a:rPr lang="zh-CN" altLang="en-US" dirty="0" smtClean="0"/>
              <a:t>链式队列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9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6"/>
          <p:cNvSpPr>
            <a:spLocks noChangeArrowheads="1"/>
          </p:cNvSpPr>
          <p:nvPr/>
        </p:nvSpPr>
        <p:spPr bwMode="auto">
          <a:xfrm>
            <a:off x="990600" y="1828800"/>
            <a:ext cx="74676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DA"/>
              </a:buClr>
              <a:buSzPct val="85000"/>
              <a:buFont typeface="Wingdings" panose="05000000000000000000" pitchFamily="2" charset="2"/>
              <a:buChar char="q"/>
            </a:pPr>
            <a:r>
              <a:rPr kumimoji="0" lang="zh-CN" alt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初始化：</a:t>
            </a:r>
            <a:r>
              <a:rPr kumimoji="0" lang="zh-CN" altLang="en-US" dirty="0" smtClean="0">
                <a:solidFill>
                  <a:srgbClr val="000000"/>
                </a:solidFill>
              </a:rPr>
              <a:t> </a:t>
            </a:r>
            <a:endParaRPr kumimoji="0" lang="en-US" altLang="zh-CN" dirty="0" smtClean="0">
              <a:solidFill>
                <a:srgbClr val="000000"/>
              </a:solidFill>
            </a:endParaRPr>
          </a:p>
          <a:p>
            <a:pPr lvl="1">
              <a:spcBef>
                <a:spcPct val="50000"/>
              </a:spcBef>
              <a:buClr>
                <a:srgbClr val="0000DA"/>
              </a:buClr>
              <a:buSzPct val="85000"/>
              <a:buFont typeface="Wingdings" panose="05000000000000000000" pitchFamily="2" charset="2"/>
              <a:buChar char="q"/>
            </a:pPr>
            <a:r>
              <a:rPr kumimoji="0" lang="zh-CN" altLang="en-US" dirty="0" smtClean="0">
                <a:solidFill>
                  <a:srgbClr val="000000"/>
                </a:solidFill>
              </a:rPr>
              <a:t>空队，无任何数据元素，</a:t>
            </a:r>
            <a:r>
              <a:rPr kumimoji="0" lang="en-US" altLang="zh-CN" dirty="0" smtClean="0">
                <a:solidFill>
                  <a:srgbClr val="000000"/>
                </a:solidFill>
              </a:rPr>
              <a:t>front</a:t>
            </a:r>
            <a:r>
              <a:rPr kumimoji="0" lang="zh-CN" altLang="en-US" dirty="0" smtClean="0">
                <a:solidFill>
                  <a:srgbClr val="000000"/>
                </a:solidFill>
              </a:rPr>
              <a:t>和</a:t>
            </a:r>
            <a:r>
              <a:rPr kumimoji="0" lang="en-US" altLang="zh-CN" dirty="0" smtClean="0">
                <a:solidFill>
                  <a:srgbClr val="000000"/>
                </a:solidFill>
              </a:rPr>
              <a:t>rear</a:t>
            </a:r>
            <a:r>
              <a:rPr kumimoji="0" lang="zh-CN" altLang="en-US" dirty="0" smtClean="0">
                <a:solidFill>
                  <a:srgbClr val="000000"/>
                </a:solidFill>
              </a:rPr>
              <a:t>均为</a:t>
            </a:r>
            <a:r>
              <a:rPr kumimoji="0" lang="en-US" altLang="zh-CN" dirty="0" smtClean="0">
                <a:solidFill>
                  <a:srgbClr val="000000"/>
                </a:solidFill>
              </a:rPr>
              <a:t>NULL</a:t>
            </a:r>
            <a:endParaRPr kumimoji="0" lang="zh-CN" altLang="en-US" dirty="0">
              <a:solidFill>
                <a:srgbClr val="000000"/>
              </a:solidFill>
            </a:endParaRPr>
          </a:p>
          <a:p>
            <a:pPr lvl="1" eaLnBrk="1" hangingPunct="1">
              <a:spcBef>
                <a:spcPct val="50000"/>
              </a:spcBef>
            </a:pPr>
            <a:r>
              <a:rPr kumimoji="0" lang="en-US" altLang="zh-CN" dirty="0">
                <a:solidFill>
                  <a:srgbClr val="000000"/>
                </a:solidFill>
              </a:rPr>
              <a:t>Queue </a:t>
            </a:r>
            <a:r>
              <a:rPr kumimoji="0" lang="en-US" altLang="zh-CN" b="1" dirty="0">
                <a:solidFill>
                  <a:srgbClr val="000000"/>
                </a:solidFill>
              </a:rPr>
              <a:t>:: </a:t>
            </a:r>
            <a:r>
              <a:rPr kumimoji="0" lang="en-US" altLang="zh-CN" dirty="0">
                <a:solidFill>
                  <a:srgbClr val="000000"/>
                </a:solidFill>
              </a:rPr>
              <a:t>Queue( )</a:t>
            </a:r>
          </a:p>
          <a:p>
            <a:pPr lvl="1" eaLnBrk="1" hangingPunct="1">
              <a:spcBef>
                <a:spcPct val="50000"/>
              </a:spcBef>
            </a:pPr>
            <a:r>
              <a:rPr kumimoji="0" lang="en-US" altLang="zh-CN" b="1" dirty="0">
                <a:solidFill>
                  <a:srgbClr val="0000DA"/>
                </a:solidFill>
              </a:rPr>
              <a:t>/</a:t>
            </a:r>
            <a:r>
              <a:rPr kumimoji="0" lang="en-US" altLang="zh-CN" dirty="0">
                <a:solidFill>
                  <a:srgbClr val="0000DA"/>
                </a:solidFill>
              </a:rPr>
              <a:t>* </a:t>
            </a:r>
            <a:r>
              <a:rPr kumimoji="0" lang="en-US" altLang="zh-CN" b="1" dirty="0">
                <a:solidFill>
                  <a:srgbClr val="0000DA"/>
                </a:solidFill>
              </a:rPr>
              <a:t>Post: </a:t>
            </a:r>
            <a:r>
              <a:rPr kumimoji="0" lang="en-US" altLang="zh-CN" dirty="0">
                <a:solidFill>
                  <a:srgbClr val="0000DA"/>
                </a:solidFill>
              </a:rPr>
              <a:t>The Queue is initialized to be empty. *</a:t>
            </a:r>
            <a:r>
              <a:rPr kumimoji="0" lang="en-US" altLang="zh-CN" b="1" dirty="0">
                <a:solidFill>
                  <a:srgbClr val="0000DA"/>
                </a:solidFill>
              </a:rPr>
              <a:t>/</a:t>
            </a:r>
          </a:p>
          <a:p>
            <a:pPr lvl="1" eaLnBrk="1" hangingPunct="1">
              <a:spcBef>
                <a:spcPct val="50000"/>
              </a:spcBef>
            </a:pPr>
            <a:r>
              <a:rPr kumimoji="0" lang="en-US" altLang="zh-CN" dirty="0">
                <a:solidFill>
                  <a:srgbClr val="000000"/>
                </a:solidFill>
              </a:rPr>
              <a:t>{</a:t>
            </a:r>
          </a:p>
          <a:p>
            <a:pPr lvl="2" eaLnBrk="1" hangingPunct="1">
              <a:spcBef>
                <a:spcPct val="50000"/>
              </a:spcBef>
            </a:pPr>
            <a:r>
              <a:rPr kumimoji="0" lang="en-US" altLang="zh-CN" dirty="0">
                <a:solidFill>
                  <a:srgbClr val="000000"/>
                </a:solidFill>
              </a:rPr>
              <a:t>front = rear = NULL</a:t>
            </a:r>
            <a:r>
              <a:rPr kumimoji="0" lang="en-US" altLang="zh-CN" b="1" dirty="0">
                <a:solidFill>
                  <a:srgbClr val="000000"/>
                </a:solidFill>
              </a:rPr>
              <a:t>;</a:t>
            </a:r>
          </a:p>
          <a:p>
            <a:pPr lvl="1" eaLnBrk="1" hangingPunct="1">
              <a:spcBef>
                <a:spcPct val="50000"/>
              </a:spcBef>
            </a:pPr>
            <a:r>
              <a:rPr kumimoji="0" lang="en-US" altLang="zh-CN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620838" y="519113"/>
            <a:ext cx="7024687" cy="706437"/>
          </a:xfrm>
        </p:spPr>
        <p:txBody>
          <a:bodyPr/>
          <a:lstStyle/>
          <a:p>
            <a:r>
              <a:rPr lang="zh-CN" altLang="en-US" dirty="0" smtClean="0"/>
              <a:t>链式队列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26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/>
          <p:nvPr/>
        </p:nvSpPr>
        <p:spPr>
          <a:xfrm>
            <a:off x="843915" y="1736090"/>
            <a:ext cx="7275830" cy="36309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algn="l" eaLnBrk="1" hangingPunct="1">
              <a:spcBef>
                <a:spcPct val="50000"/>
              </a:spcBef>
              <a:buClrTx/>
              <a:buFont typeface="Wingdings" panose="05000000000000000000" charset="0"/>
              <a:buChar char=""/>
            </a:pPr>
            <a:r>
              <a:rPr lang="zh-CN" altLang="en-US" sz="2300" dirty="0">
                <a:latin typeface="Comic Sans MS" panose="030F0702030302020204" charset="0"/>
              </a:rPr>
              <a:t>能有效解决上述溢出问题</a:t>
            </a:r>
          </a:p>
          <a:p>
            <a:pPr marL="342900" indent="-342900" algn="l" eaLnBrk="1" hangingPunct="1">
              <a:spcBef>
                <a:spcPct val="50000"/>
              </a:spcBef>
              <a:buClrTx/>
              <a:buFont typeface="Wingdings" panose="05000000000000000000" charset="0"/>
              <a:buChar char=""/>
            </a:pPr>
            <a:endParaRPr lang="zh-CN" altLang="en-US" sz="2300" dirty="0">
              <a:latin typeface="Comic Sans MS" panose="030F0702030302020204" charset="0"/>
            </a:endParaRPr>
          </a:p>
          <a:p>
            <a:pPr marL="342900" indent="-342900" eaLnBrk="1" hangingPunct="1">
              <a:spcBef>
                <a:spcPct val="50000"/>
              </a:spcBef>
              <a:buClrTx/>
              <a:buFont typeface="Wingdings" panose="05000000000000000000" charset="0"/>
              <a:buChar char=""/>
            </a:pPr>
            <a:r>
              <a:rPr lang="zh-CN" altLang="en-US" sz="2300" dirty="0">
                <a:latin typeface="Comic Sans MS" panose="030F0702030302020204" charset="0"/>
              </a:rPr>
              <a:t>指针有时称为链域或引用，</a:t>
            </a:r>
          </a:p>
          <a:p>
            <a:pPr marL="342900" indent="-342900" eaLnBrk="1" hangingPunct="1">
              <a:spcBef>
                <a:spcPct val="50000"/>
              </a:spcBef>
              <a:buClrTx/>
              <a:buFont typeface="Wingdings" panose="05000000000000000000" charset="0"/>
              <a:buChar char=""/>
            </a:pPr>
            <a:r>
              <a:rPr lang="zh-CN" altLang="en-US" sz="2300" dirty="0">
                <a:latin typeface="Comic Sans MS" panose="030F0702030302020204" charset="0"/>
              </a:rPr>
              <a:t>它是一个对象，通常是一个变量。它存储其它对象，通常是含有我们希望处理的数据的有结构对象的地址。</a:t>
            </a:r>
          </a:p>
          <a:p>
            <a:pPr marL="342900" indent="-342900" eaLnBrk="1" hangingPunct="1">
              <a:spcBef>
                <a:spcPct val="50000"/>
              </a:spcBef>
              <a:buClrTx/>
              <a:buFont typeface="Wingdings" panose="05000000000000000000" charset="0"/>
              <a:buChar char=""/>
            </a:pPr>
            <a:r>
              <a:rPr lang="zh-CN" altLang="en-US" sz="2300" dirty="0">
                <a:latin typeface="Comic Sans MS" panose="030F0702030302020204" charset="0"/>
              </a:rPr>
              <a:t>如果我们用指针来定位我们关心的所有数据，就不用考虑这些数据到底放在那里，因为使用指针可以使计算机系统自己定位我们要找的数据。</a:t>
            </a:r>
          </a:p>
        </p:txBody>
      </p:sp>
      <p:sp>
        <p:nvSpPr>
          <p:cNvPr id="2" name="标题 1"/>
          <p:cNvSpPr/>
          <p:nvPr/>
        </p:nvSpPr>
        <p:spPr>
          <a:xfrm>
            <a:off x="1620838" y="519113"/>
            <a:ext cx="7024687" cy="7064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/>
              <a:t>指针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5"/>
          <p:cNvSpPr>
            <a:spLocks noChangeArrowheads="1"/>
          </p:cNvSpPr>
          <p:nvPr/>
        </p:nvSpPr>
        <p:spPr bwMode="auto">
          <a:xfrm>
            <a:off x="827584" y="1565264"/>
            <a:ext cx="7992888" cy="439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>
                <a:srgbClr val="0000DA"/>
              </a:buClr>
              <a:buSzPct val="85000"/>
              <a:buFont typeface="Wingdings" panose="05000000000000000000" pitchFamily="2" charset="2"/>
              <a:buChar char="q"/>
            </a:pPr>
            <a:r>
              <a:rPr kumimoji="0"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0" lang="zh-CN" alt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入队</a:t>
            </a:r>
            <a:endParaRPr kumimoji="0" lang="zh-CN" alt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 eaLnBrk="1" hangingPunct="1">
              <a:spcBef>
                <a:spcPct val="10000"/>
              </a:spcBef>
            </a:pPr>
            <a:r>
              <a:rPr kumimoji="0" lang="en-US" altLang="zh-CN" sz="1800" dirty="0" err="1">
                <a:solidFill>
                  <a:srgbClr val="000000"/>
                </a:solidFill>
              </a:rPr>
              <a:t>Error_code</a:t>
            </a:r>
            <a:r>
              <a:rPr kumimoji="0" lang="en-US" altLang="zh-CN" sz="1800" dirty="0">
                <a:solidFill>
                  <a:srgbClr val="000000"/>
                </a:solidFill>
              </a:rPr>
              <a:t> Queue </a:t>
            </a:r>
            <a:r>
              <a:rPr kumimoji="0" lang="en-US" altLang="zh-CN" sz="1800" b="1" dirty="0">
                <a:solidFill>
                  <a:srgbClr val="000000"/>
                </a:solidFill>
              </a:rPr>
              <a:t>:: </a:t>
            </a:r>
            <a:r>
              <a:rPr kumimoji="0" lang="en-US" altLang="zh-CN" sz="1800" dirty="0">
                <a:solidFill>
                  <a:srgbClr val="000000"/>
                </a:solidFill>
              </a:rPr>
              <a:t>append(</a:t>
            </a:r>
            <a:r>
              <a:rPr kumimoji="0" lang="en-US" altLang="zh-CN" sz="1800" b="1" dirty="0" err="1">
                <a:solidFill>
                  <a:srgbClr val="000000"/>
                </a:solidFill>
              </a:rPr>
              <a:t>const</a:t>
            </a:r>
            <a:r>
              <a:rPr kumimoji="0" lang="en-US" altLang="zh-CN" sz="1800" b="1" dirty="0">
                <a:solidFill>
                  <a:srgbClr val="000000"/>
                </a:solidFill>
              </a:rPr>
              <a:t> </a:t>
            </a:r>
            <a:r>
              <a:rPr kumimoji="0" lang="en-US" altLang="zh-CN" sz="1800" dirty="0" err="1">
                <a:solidFill>
                  <a:srgbClr val="000000"/>
                </a:solidFill>
              </a:rPr>
              <a:t>Queue_entry</a:t>
            </a:r>
            <a:r>
              <a:rPr kumimoji="0" lang="en-US" altLang="zh-CN" sz="1800" dirty="0">
                <a:solidFill>
                  <a:srgbClr val="000000"/>
                </a:solidFill>
              </a:rPr>
              <a:t> &amp;item)</a:t>
            </a:r>
          </a:p>
          <a:p>
            <a:pPr lvl="1" eaLnBrk="1" hangingPunct="1">
              <a:spcBef>
                <a:spcPct val="10000"/>
              </a:spcBef>
            </a:pPr>
            <a:r>
              <a:rPr kumimoji="0" lang="en-US" altLang="zh-CN" sz="1800" b="1" dirty="0">
                <a:solidFill>
                  <a:srgbClr val="0000DA"/>
                </a:solidFill>
              </a:rPr>
              <a:t>/</a:t>
            </a:r>
            <a:r>
              <a:rPr kumimoji="0" lang="en-US" altLang="zh-CN" sz="1800" dirty="0">
                <a:solidFill>
                  <a:srgbClr val="0000DA"/>
                </a:solidFill>
              </a:rPr>
              <a:t>* </a:t>
            </a:r>
            <a:r>
              <a:rPr kumimoji="0" lang="en-US" altLang="zh-CN" sz="1800" b="1" dirty="0">
                <a:solidFill>
                  <a:srgbClr val="0000DA"/>
                </a:solidFill>
              </a:rPr>
              <a:t>Post: </a:t>
            </a:r>
            <a:r>
              <a:rPr kumimoji="0" lang="en-US" altLang="zh-CN" sz="1800" dirty="0">
                <a:solidFill>
                  <a:srgbClr val="0000DA"/>
                </a:solidFill>
              </a:rPr>
              <a:t>Add item to the rear of the Queue and return a code of success or return a code of overflow if dynamic memory is exhausted. </a:t>
            </a:r>
            <a:r>
              <a:rPr kumimoji="0" lang="en-US" altLang="zh-CN" sz="1800" dirty="0" smtClean="0">
                <a:solidFill>
                  <a:srgbClr val="0000DA"/>
                </a:solidFill>
              </a:rPr>
              <a:t>*</a:t>
            </a:r>
            <a:r>
              <a:rPr kumimoji="0" lang="en-US" altLang="zh-CN" sz="1800" b="1" dirty="0" smtClean="0">
                <a:solidFill>
                  <a:srgbClr val="0000DA"/>
                </a:solidFill>
              </a:rPr>
              <a:t>/ </a:t>
            </a:r>
            <a:r>
              <a:rPr kumimoji="0" lang="en-US" altLang="zh-CN" sz="1800" dirty="0" smtClean="0">
                <a:solidFill>
                  <a:srgbClr val="000000"/>
                </a:solidFill>
              </a:rPr>
              <a:t>{</a:t>
            </a:r>
            <a:endParaRPr kumimoji="0" lang="en-US" altLang="zh-CN" sz="1800" dirty="0">
              <a:solidFill>
                <a:srgbClr val="000000"/>
              </a:solidFill>
            </a:endParaRPr>
          </a:p>
          <a:p>
            <a:pPr lvl="2" eaLnBrk="1" hangingPunct="1">
              <a:spcBef>
                <a:spcPct val="10000"/>
              </a:spcBef>
            </a:pPr>
            <a:r>
              <a:rPr kumimoji="0" lang="en-US" altLang="zh-CN" sz="1800" dirty="0">
                <a:solidFill>
                  <a:srgbClr val="000000"/>
                </a:solidFill>
              </a:rPr>
              <a:t>Node *</a:t>
            </a:r>
            <a:r>
              <a:rPr kumimoji="0" lang="en-US" altLang="zh-CN" sz="1800" dirty="0" err="1">
                <a:solidFill>
                  <a:srgbClr val="000000"/>
                </a:solidFill>
              </a:rPr>
              <a:t>new_rear</a:t>
            </a:r>
            <a:r>
              <a:rPr kumimoji="0" lang="en-US" altLang="zh-CN" sz="1800" dirty="0">
                <a:solidFill>
                  <a:srgbClr val="000000"/>
                </a:solidFill>
              </a:rPr>
              <a:t> = </a:t>
            </a:r>
            <a:r>
              <a:rPr kumimoji="0" lang="en-US" altLang="zh-CN" sz="1800" b="1" dirty="0">
                <a:solidFill>
                  <a:srgbClr val="000000"/>
                </a:solidFill>
              </a:rPr>
              <a:t>new </a:t>
            </a:r>
            <a:r>
              <a:rPr kumimoji="0" lang="en-US" altLang="zh-CN" sz="1800" dirty="0">
                <a:solidFill>
                  <a:srgbClr val="000000"/>
                </a:solidFill>
              </a:rPr>
              <a:t>Node(item)</a:t>
            </a:r>
            <a:r>
              <a:rPr kumimoji="0" lang="en-US" altLang="zh-CN" sz="1800" b="1" dirty="0">
                <a:solidFill>
                  <a:srgbClr val="000000"/>
                </a:solidFill>
              </a:rPr>
              <a:t>;</a:t>
            </a:r>
          </a:p>
          <a:p>
            <a:pPr lvl="2" eaLnBrk="1" hangingPunct="1">
              <a:spcBef>
                <a:spcPct val="10000"/>
              </a:spcBef>
            </a:pPr>
            <a:r>
              <a:rPr kumimoji="0" lang="en-US" altLang="zh-CN" sz="1800" b="1" dirty="0">
                <a:solidFill>
                  <a:srgbClr val="000000"/>
                </a:solidFill>
              </a:rPr>
              <a:t>if </a:t>
            </a:r>
            <a:r>
              <a:rPr kumimoji="0" lang="en-US" altLang="zh-CN" sz="1800" dirty="0">
                <a:solidFill>
                  <a:srgbClr val="000000"/>
                </a:solidFill>
              </a:rPr>
              <a:t>(</a:t>
            </a:r>
            <a:r>
              <a:rPr kumimoji="0" lang="en-US" altLang="zh-CN" sz="1800" dirty="0" err="1">
                <a:solidFill>
                  <a:srgbClr val="000000"/>
                </a:solidFill>
              </a:rPr>
              <a:t>new_rear</a:t>
            </a:r>
            <a:r>
              <a:rPr kumimoji="0" lang="en-US" altLang="zh-CN" sz="1800" dirty="0">
                <a:solidFill>
                  <a:srgbClr val="000000"/>
                </a:solidFill>
              </a:rPr>
              <a:t> == NULL) </a:t>
            </a:r>
            <a:r>
              <a:rPr kumimoji="0" lang="en-US" altLang="zh-CN" sz="1800" b="1" dirty="0">
                <a:solidFill>
                  <a:srgbClr val="000000"/>
                </a:solidFill>
              </a:rPr>
              <a:t>return </a:t>
            </a:r>
            <a:r>
              <a:rPr kumimoji="0" lang="en-US" altLang="zh-CN" sz="1800" dirty="0">
                <a:solidFill>
                  <a:srgbClr val="000000"/>
                </a:solidFill>
              </a:rPr>
              <a:t>overflow</a:t>
            </a:r>
            <a:r>
              <a:rPr kumimoji="0" lang="en-US" altLang="zh-CN" sz="1800" b="1" dirty="0">
                <a:solidFill>
                  <a:srgbClr val="000000"/>
                </a:solidFill>
              </a:rPr>
              <a:t>;</a:t>
            </a:r>
          </a:p>
          <a:p>
            <a:pPr lvl="2">
              <a:spcBef>
                <a:spcPct val="10000"/>
              </a:spcBef>
            </a:pPr>
            <a:r>
              <a:rPr kumimoji="0" lang="en-US" altLang="zh-CN" sz="1800" b="1" dirty="0" smtClean="0">
                <a:solidFill>
                  <a:srgbClr val="FF0000"/>
                </a:solidFill>
              </a:rPr>
              <a:t>//</a:t>
            </a:r>
            <a:r>
              <a:rPr kumimoji="0" lang="zh-CN" altLang="en-US" sz="1800" b="1" dirty="0" smtClean="0">
                <a:solidFill>
                  <a:srgbClr val="FF0000"/>
                </a:solidFill>
              </a:rPr>
              <a:t>原为空队，新入队元素即是队头，也是队尾</a:t>
            </a:r>
            <a:endParaRPr kumimoji="0" lang="en-US" altLang="zh-CN" sz="1800" b="1" dirty="0">
              <a:solidFill>
                <a:srgbClr val="FF0000"/>
              </a:solidFill>
            </a:endParaRPr>
          </a:p>
          <a:p>
            <a:pPr lvl="2" eaLnBrk="1" hangingPunct="1">
              <a:spcBef>
                <a:spcPct val="10000"/>
              </a:spcBef>
            </a:pPr>
            <a:r>
              <a:rPr kumimoji="0" lang="en-US" altLang="zh-CN" sz="1800" b="1" dirty="0" smtClean="0">
                <a:solidFill>
                  <a:srgbClr val="000000"/>
                </a:solidFill>
              </a:rPr>
              <a:t>if </a:t>
            </a:r>
            <a:r>
              <a:rPr kumimoji="0" lang="en-US" altLang="zh-CN" sz="1800" dirty="0">
                <a:solidFill>
                  <a:srgbClr val="000000"/>
                </a:solidFill>
              </a:rPr>
              <a:t>(rear == NULL) front = rear = </a:t>
            </a:r>
            <a:r>
              <a:rPr kumimoji="0" lang="en-US" altLang="zh-CN" sz="1800" dirty="0" err="1">
                <a:solidFill>
                  <a:srgbClr val="000000"/>
                </a:solidFill>
              </a:rPr>
              <a:t>new_rear</a:t>
            </a:r>
            <a:r>
              <a:rPr kumimoji="0" lang="en-US" altLang="zh-CN" sz="1800" b="1" dirty="0" smtClean="0">
                <a:solidFill>
                  <a:srgbClr val="000000"/>
                </a:solidFill>
              </a:rPr>
              <a:t>;	</a:t>
            </a:r>
          </a:p>
          <a:p>
            <a:pPr lvl="2">
              <a:spcBef>
                <a:spcPct val="10000"/>
              </a:spcBef>
            </a:pPr>
            <a:r>
              <a:rPr kumimoji="0" lang="en-US" altLang="zh-CN" sz="1800" b="1" dirty="0" smtClean="0">
                <a:solidFill>
                  <a:srgbClr val="000000"/>
                </a:solidFill>
              </a:rPr>
              <a:t>else </a:t>
            </a:r>
            <a:r>
              <a:rPr kumimoji="0" lang="en-US" altLang="zh-CN" sz="1800" dirty="0" smtClean="0">
                <a:solidFill>
                  <a:srgbClr val="000000"/>
                </a:solidFill>
              </a:rPr>
              <a:t>{</a:t>
            </a:r>
            <a:r>
              <a:rPr kumimoji="0" lang="en-US" altLang="zh-CN" sz="1800" b="1" dirty="0">
                <a:solidFill>
                  <a:srgbClr val="FF0000"/>
                </a:solidFill>
              </a:rPr>
              <a:t>//</a:t>
            </a:r>
            <a:r>
              <a:rPr kumimoji="0" lang="zh-CN" altLang="en-US" sz="1800" b="1" dirty="0">
                <a:solidFill>
                  <a:srgbClr val="FF0000"/>
                </a:solidFill>
              </a:rPr>
              <a:t>原</a:t>
            </a:r>
            <a:r>
              <a:rPr kumimoji="0" lang="zh-CN" altLang="en-US" sz="1800" b="1" dirty="0" smtClean="0">
                <a:solidFill>
                  <a:srgbClr val="FF0000"/>
                </a:solidFill>
              </a:rPr>
              <a:t>为非空队，只需修改</a:t>
            </a:r>
            <a:r>
              <a:rPr kumimoji="0" lang="en-US" altLang="zh-CN" sz="1800" b="1" dirty="0" smtClean="0">
                <a:solidFill>
                  <a:srgbClr val="FF0000"/>
                </a:solidFill>
              </a:rPr>
              <a:t>rear</a:t>
            </a:r>
            <a:r>
              <a:rPr kumimoji="0" lang="zh-CN" altLang="en-US" sz="1800" b="1" dirty="0" smtClean="0">
                <a:solidFill>
                  <a:srgbClr val="FF0000"/>
                </a:solidFill>
              </a:rPr>
              <a:t>，与</a:t>
            </a:r>
            <a:r>
              <a:rPr kumimoji="0" lang="en-US" altLang="zh-CN" sz="1800" b="1" dirty="0" smtClean="0">
                <a:solidFill>
                  <a:srgbClr val="FF0000"/>
                </a:solidFill>
              </a:rPr>
              <a:t>front</a:t>
            </a:r>
            <a:r>
              <a:rPr kumimoji="0" lang="zh-CN" altLang="en-US" sz="1800" b="1" dirty="0" smtClean="0">
                <a:solidFill>
                  <a:srgbClr val="FF0000"/>
                </a:solidFill>
              </a:rPr>
              <a:t>无关</a:t>
            </a:r>
            <a:endParaRPr kumimoji="0" lang="en-US" altLang="zh-CN" sz="1800" dirty="0">
              <a:solidFill>
                <a:srgbClr val="000000"/>
              </a:solidFill>
            </a:endParaRPr>
          </a:p>
          <a:p>
            <a:pPr lvl="3" eaLnBrk="1" hangingPunct="1">
              <a:spcBef>
                <a:spcPct val="10000"/>
              </a:spcBef>
            </a:pPr>
            <a:r>
              <a:rPr kumimoji="0" lang="en-US" altLang="zh-CN" sz="1800" dirty="0">
                <a:solidFill>
                  <a:srgbClr val="000000"/>
                </a:solidFill>
              </a:rPr>
              <a:t>rear-&gt;next = </a:t>
            </a:r>
            <a:r>
              <a:rPr kumimoji="0" lang="en-US" altLang="zh-CN" sz="1800" dirty="0" err="1">
                <a:solidFill>
                  <a:srgbClr val="000000"/>
                </a:solidFill>
              </a:rPr>
              <a:t>new_rear</a:t>
            </a:r>
            <a:r>
              <a:rPr kumimoji="0" lang="en-US" altLang="zh-CN" sz="1800" b="1" dirty="0">
                <a:solidFill>
                  <a:srgbClr val="000000"/>
                </a:solidFill>
              </a:rPr>
              <a:t>;</a:t>
            </a:r>
          </a:p>
          <a:p>
            <a:pPr lvl="3" eaLnBrk="1" hangingPunct="1">
              <a:spcBef>
                <a:spcPct val="10000"/>
              </a:spcBef>
            </a:pPr>
            <a:r>
              <a:rPr kumimoji="0" lang="en-US" altLang="zh-CN" sz="1800" dirty="0">
                <a:solidFill>
                  <a:srgbClr val="000000"/>
                </a:solidFill>
              </a:rPr>
              <a:t>rear = </a:t>
            </a:r>
            <a:r>
              <a:rPr kumimoji="0" lang="en-US" altLang="zh-CN" sz="1800" dirty="0" err="1">
                <a:solidFill>
                  <a:srgbClr val="000000"/>
                </a:solidFill>
              </a:rPr>
              <a:t>new_rear</a:t>
            </a:r>
            <a:r>
              <a:rPr kumimoji="0" lang="en-US" altLang="zh-CN" sz="1800" b="1" dirty="0">
                <a:solidFill>
                  <a:srgbClr val="000000"/>
                </a:solidFill>
              </a:rPr>
              <a:t>;</a:t>
            </a:r>
          </a:p>
          <a:p>
            <a:pPr lvl="2" eaLnBrk="1" hangingPunct="1">
              <a:spcBef>
                <a:spcPct val="10000"/>
              </a:spcBef>
            </a:pPr>
            <a:r>
              <a:rPr kumimoji="0" lang="en-US" altLang="zh-CN" sz="1800" dirty="0">
                <a:solidFill>
                  <a:srgbClr val="000000"/>
                </a:solidFill>
              </a:rPr>
              <a:t>}</a:t>
            </a:r>
          </a:p>
          <a:p>
            <a:pPr lvl="2" eaLnBrk="1" hangingPunct="1">
              <a:spcBef>
                <a:spcPct val="10000"/>
              </a:spcBef>
            </a:pPr>
            <a:r>
              <a:rPr kumimoji="0" lang="en-US" altLang="zh-CN" sz="1800" b="1" dirty="0">
                <a:solidFill>
                  <a:srgbClr val="000000"/>
                </a:solidFill>
              </a:rPr>
              <a:t>return </a:t>
            </a:r>
            <a:r>
              <a:rPr kumimoji="0" lang="en-US" altLang="zh-CN" sz="1800" dirty="0">
                <a:solidFill>
                  <a:srgbClr val="000000"/>
                </a:solidFill>
              </a:rPr>
              <a:t>success</a:t>
            </a:r>
            <a:r>
              <a:rPr kumimoji="0" lang="en-US" altLang="zh-CN" sz="1800" b="1" dirty="0">
                <a:solidFill>
                  <a:srgbClr val="000000"/>
                </a:solidFill>
              </a:rPr>
              <a:t>;</a:t>
            </a:r>
          </a:p>
          <a:p>
            <a:pPr lvl="1" eaLnBrk="1" hangingPunct="1">
              <a:spcBef>
                <a:spcPct val="10000"/>
              </a:spcBef>
            </a:pPr>
            <a:r>
              <a:rPr kumimoji="0" lang="en-US" altLang="zh-CN" sz="18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620838" y="519113"/>
            <a:ext cx="7024687" cy="706437"/>
          </a:xfrm>
        </p:spPr>
        <p:txBody>
          <a:bodyPr/>
          <a:lstStyle/>
          <a:p>
            <a:r>
              <a:rPr lang="zh-CN" altLang="en-US" dirty="0" smtClean="0"/>
              <a:t>链式队列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88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ChangeArrowheads="1"/>
          </p:cNvSpPr>
          <p:nvPr/>
        </p:nvSpPr>
        <p:spPr bwMode="auto">
          <a:xfrm>
            <a:off x="0" y="1219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3600" b="1"/>
          </a:p>
        </p:txBody>
      </p:sp>
      <p:sp>
        <p:nvSpPr>
          <p:cNvPr id="95235" name="Rectangle 5"/>
          <p:cNvSpPr>
            <a:spLocks noChangeArrowheads="1"/>
          </p:cNvSpPr>
          <p:nvPr/>
        </p:nvSpPr>
        <p:spPr bwMode="auto">
          <a:xfrm>
            <a:off x="1115616" y="1700808"/>
            <a:ext cx="7162800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DA"/>
              </a:buClr>
              <a:buSzPct val="85000"/>
              <a:buFont typeface="Wingdings" panose="05000000000000000000" pitchFamily="2" charset="2"/>
              <a:buChar char="q"/>
            </a:pPr>
            <a:r>
              <a:rPr kumimoji="0" lang="zh-CN" alt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出队</a:t>
            </a:r>
            <a:r>
              <a:rPr kumimoji="0" lang="zh-CN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endParaRPr kumimoji="0" lang="zh-CN" alt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 eaLnBrk="1" hangingPunct="1">
              <a:spcBef>
                <a:spcPct val="20000"/>
              </a:spcBef>
            </a:pPr>
            <a:r>
              <a:rPr kumimoji="0" lang="en-US" altLang="zh-CN" sz="2000" dirty="0" err="1">
                <a:solidFill>
                  <a:srgbClr val="000000"/>
                </a:solidFill>
              </a:rPr>
              <a:t>Error_code</a:t>
            </a:r>
            <a:r>
              <a:rPr kumimoji="0" lang="en-US" altLang="zh-CN" sz="2000" dirty="0">
                <a:solidFill>
                  <a:srgbClr val="000000"/>
                </a:solidFill>
              </a:rPr>
              <a:t> Queue </a:t>
            </a:r>
            <a:r>
              <a:rPr kumimoji="0" lang="en-US" altLang="zh-CN" sz="2000" b="1" dirty="0">
                <a:solidFill>
                  <a:srgbClr val="000000"/>
                </a:solidFill>
              </a:rPr>
              <a:t>:: </a:t>
            </a:r>
            <a:r>
              <a:rPr kumimoji="0" lang="en-US" altLang="zh-CN" sz="2000" dirty="0">
                <a:solidFill>
                  <a:srgbClr val="000000"/>
                </a:solidFill>
              </a:rPr>
              <a:t>serve( )</a:t>
            </a:r>
          </a:p>
          <a:p>
            <a:pPr lvl="1" eaLnBrk="1" hangingPunct="1">
              <a:spcBef>
                <a:spcPct val="20000"/>
              </a:spcBef>
            </a:pPr>
            <a:r>
              <a:rPr kumimoji="0" lang="en-US" altLang="zh-CN" sz="2000" b="1" dirty="0">
                <a:solidFill>
                  <a:srgbClr val="0000DA"/>
                </a:solidFill>
              </a:rPr>
              <a:t>/</a:t>
            </a:r>
            <a:r>
              <a:rPr kumimoji="0" lang="en-US" altLang="zh-CN" sz="2000" dirty="0">
                <a:solidFill>
                  <a:srgbClr val="0000DA"/>
                </a:solidFill>
              </a:rPr>
              <a:t>* </a:t>
            </a:r>
            <a:r>
              <a:rPr kumimoji="0" lang="en-US" altLang="zh-CN" sz="2000" b="1" dirty="0">
                <a:solidFill>
                  <a:srgbClr val="0000DA"/>
                </a:solidFill>
              </a:rPr>
              <a:t>Post: </a:t>
            </a:r>
            <a:r>
              <a:rPr kumimoji="0" lang="en-US" altLang="zh-CN" sz="2000" dirty="0">
                <a:solidFill>
                  <a:srgbClr val="0000DA"/>
                </a:solidFill>
              </a:rPr>
              <a:t>The front of the Queue is removed. If the Queue is empty, return an </a:t>
            </a:r>
            <a:r>
              <a:rPr kumimoji="0" lang="en-US" altLang="zh-CN" sz="2000" dirty="0" err="1">
                <a:solidFill>
                  <a:srgbClr val="0000DA"/>
                </a:solidFill>
              </a:rPr>
              <a:t>Error_code</a:t>
            </a:r>
            <a:r>
              <a:rPr kumimoji="0" lang="en-US" altLang="zh-CN" sz="2000" dirty="0">
                <a:solidFill>
                  <a:srgbClr val="0000DA"/>
                </a:solidFill>
              </a:rPr>
              <a:t> of underflow. </a:t>
            </a:r>
            <a:r>
              <a:rPr kumimoji="0" lang="en-US" altLang="zh-CN" sz="2000" dirty="0" smtClean="0">
                <a:solidFill>
                  <a:srgbClr val="0000DA"/>
                </a:solidFill>
              </a:rPr>
              <a:t>*</a:t>
            </a:r>
            <a:r>
              <a:rPr kumimoji="0" lang="en-US" altLang="zh-CN" sz="2000" b="1" dirty="0" smtClean="0">
                <a:solidFill>
                  <a:srgbClr val="0000DA"/>
                </a:solidFill>
              </a:rPr>
              <a:t>/  </a:t>
            </a:r>
            <a:r>
              <a:rPr kumimoji="0" lang="en-US" altLang="zh-CN" sz="2000" dirty="0" smtClean="0">
                <a:solidFill>
                  <a:srgbClr val="000000"/>
                </a:solidFill>
              </a:rPr>
              <a:t>{</a:t>
            </a:r>
            <a:endParaRPr kumimoji="0" lang="en-US" altLang="zh-CN" sz="2000" dirty="0">
              <a:solidFill>
                <a:srgbClr val="000000"/>
              </a:solidFill>
            </a:endParaRPr>
          </a:p>
          <a:p>
            <a:pPr lvl="2" eaLnBrk="1" hangingPunct="1">
              <a:spcBef>
                <a:spcPct val="20000"/>
              </a:spcBef>
            </a:pPr>
            <a:r>
              <a:rPr kumimoji="0" lang="en-US" altLang="zh-CN" sz="2000" b="1" dirty="0">
                <a:solidFill>
                  <a:srgbClr val="000000"/>
                </a:solidFill>
              </a:rPr>
              <a:t>if </a:t>
            </a:r>
            <a:r>
              <a:rPr kumimoji="0" lang="en-US" altLang="zh-CN" sz="2000" dirty="0">
                <a:solidFill>
                  <a:srgbClr val="000000"/>
                </a:solidFill>
              </a:rPr>
              <a:t>(front == NULL) </a:t>
            </a:r>
            <a:r>
              <a:rPr kumimoji="0" lang="en-US" altLang="zh-CN" sz="2000" b="1" dirty="0">
                <a:solidFill>
                  <a:srgbClr val="000000"/>
                </a:solidFill>
              </a:rPr>
              <a:t>return </a:t>
            </a:r>
            <a:r>
              <a:rPr kumimoji="0" lang="en-US" altLang="zh-CN" sz="2000" dirty="0">
                <a:solidFill>
                  <a:srgbClr val="000000"/>
                </a:solidFill>
              </a:rPr>
              <a:t>underflow</a:t>
            </a:r>
            <a:r>
              <a:rPr kumimoji="0"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lvl="2" eaLnBrk="1" hangingPunct="1">
              <a:spcBef>
                <a:spcPct val="20000"/>
              </a:spcBef>
            </a:pPr>
            <a:r>
              <a:rPr kumimoji="0" lang="en-US" altLang="zh-CN" sz="2000" dirty="0">
                <a:solidFill>
                  <a:srgbClr val="000000"/>
                </a:solidFill>
              </a:rPr>
              <a:t>Node *</a:t>
            </a:r>
            <a:r>
              <a:rPr kumimoji="0" lang="en-US" altLang="zh-CN" sz="2000" dirty="0" err="1">
                <a:solidFill>
                  <a:srgbClr val="000000"/>
                </a:solidFill>
              </a:rPr>
              <a:t>old_front</a:t>
            </a:r>
            <a:r>
              <a:rPr kumimoji="0" lang="en-US" altLang="zh-CN" sz="2000" dirty="0">
                <a:solidFill>
                  <a:srgbClr val="000000"/>
                </a:solidFill>
              </a:rPr>
              <a:t> = front</a:t>
            </a:r>
            <a:r>
              <a:rPr kumimoji="0" lang="en-US" altLang="zh-CN" sz="2000" b="1" dirty="0" smtClean="0">
                <a:solidFill>
                  <a:srgbClr val="000000"/>
                </a:solidFill>
              </a:rPr>
              <a:t>;	</a:t>
            </a:r>
            <a:r>
              <a:rPr kumimoji="0" lang="en-US" altLang="zh-CN" sz="2000" b="1" dirty="0" smtClean="0">
                <a:solidFill>
                  <a:srgbClr val="FF0000"/>
                </a:solidFill>
              </a:rPr>
              <a:t>//</a:t>
            </a:r>
            <a:r>
              <a:rPr kumimoji="0" lang="zh-CN" altLang="en-US" sz="2000" b="1" dirty="0" smtClean="0">
                <a:solidFill>
                  <a:srgbClr val="FF0000"/>
                </a:solidFill>
              </a:rPr>
              <a:t>保存好原来的队头结点</a:t>
            </a:r>
            <a:endParaRPr kumimoji="0" lang="en-US" altLang="zh-CN" sz="2000" b="1" dirty="0">
              <a:solidFill>
                <a:srgbClr val="FF0000"/>
              </a:solidFill>
            </a:endParaRPr>
          </a:p>
          <a:p>
            <a:pPr lvl="2" eaLnBrk="1" hangingPunct="1">
              <a:spcBef>
                <a:spcPct val="20000"/>
              </a:spcBef>
            </a:pPr>
            <a:r>
              <a:rPr kumimoji="0" lang="en-US" altLang="zh-CN" sz="2000" dirty="0">
                <a:solidFill>
                  <a:srgbClr val="000000"/>
                </a:solidFill>
              </a:rPr>
              <a:t>front = </a:t>
            </a:r>
            <a:r>
              <a:rPr kumimoji="0" lang="en-US" altLang="zh-CN" sz="2000" dirty="0" err="1">
                <a:solidFill>
                  <a:srgbClr val="000000"/>
                </a:solidFill>
              </a:rPr>
              <a:t>old_front</a:t>
            </a:r>
            <a:r>
              <a:rPr kumimoji="0" lang="en-US" altLang="zh-CN" sz="2000" dirty="0">
                <a:solidFill>
                  <a:srgbClr val="000000"/>
                </a:solidFill>
              </a:rPr>
              <a:t>-&gt;next</a:t>
            </a:r>
            <a:r>
              <a:rPr kumimoji="0" lang="en-US" altLang="zh-CN" sz="2000" b="1" dirty="0" smtClean="0">
                <a:solidFill>
                  <a:srgbClr val="000000"/>
                </a:solidFill>
              </a:rPr>
              <a:t>;</a:t>
            </a:r>
          </a:p>
          <a:p>
            <a:pPr lvl="2">
              <a:spcBef>
                <a:spcPct val="20000"/>
              </a:spcBef>
            </a:pPr>
            <a:r>
              <a:rPr kumimoji="0" lang="en-US" altLang="zh-CN" sz="2000" b="1" dirty="0">
                <a:solidFill>
                  <a:srgbClr val="FF0000"/>
                </a:solidFill>
              </a:rPr>
              <a:t>//</a:t>
            </a:r>
            <a:r>
              <a:rPr kumimoji="0" lang="zh-CN" altLang="en-US" sz="2000" b="1" dirty="0">
                <a:solidFill>
                  <a:srgbClr val="FF0000"/>
                </a:solidFill>
              </a:rPr>
              <a:t>原队列只有一个元素</a:t>
            </a:r>
            <a:r>
              <a:rPr kumimoji="0" lang="zh-CN" altLang="en-US" sz="2000" b="1" dirty="0" smtClean="0">
                <a:solidFill>
                  <a:srgbClr val="FF0000"/>
                </a:solidFill>
              </a:rPr>
              <a:t>，出</a:t>
            </a:r>
            <a:r>
              <a:rPr kumimoji="0" lang="zh-CN" altLang="en-US" sz="2000" b="1" dirty="0">
                <a:solidFill>
                  <a:srgbClr val="FF0000"/>
                </a:solidFill>
              </a:rPr>
              <a:t>队后，</a:t>
            </a:r>
            <a:r>
              <a:rPr kumimoji="0" lang="en-US" altLang="zh-CN" sz="2000" b="1" dirty="0">
                <a:solidFill>
                  <a:srgbClr val="FF0000"/>
                </a:solidFill>
              </a:rPr>
              <a:t>rear</a:t>
            </a:r>
            <a:r>
              <a:rPr kumimoji="0" lang="zh-CN" altLang="en-US" sz="2000" b="1" dirty="0">
                <a:solidFill>
                  <a:srgbClr val="FF0000"/>
                </a:solidFill>
              </a:rPr>
              <a:t>也需要修改</a:t>
            </a:r>
            <a:endParaRPr kumimoji="0" lang="en-US" altLang="zh-CN" sz="2000" b="1" dirty="0">
              <a:solidFill>
                <a:srgbClr val="FF0000"/>
              </a:solidFill>
            </a:endParaRPr>
          </a:p>
          <a:p>
            <a:pPr lvl="2" eaLnBrk="1" hangingPunct="1">
              <a:spcBef>
                <a:spcPct val="20000"/>
              </a:spcBef>
            </a:pPr>
            <a:r>
              <a:rPr kumimoji="0" lang="en-US" altLang="zh-CN" sz="2000" b="1" dirty="0">
                <a:solidFill>
                  <a:srgbClr val="000000"/>
                </a:solidFill>
              </a:rPr>
              <a:t>if </a:t>
            </a:r>
            <a:r>
              <a:rPr kumimoji="0" lang="en-US" altLang="zh-CN" sz="2000" dirty="0">
                <a:solidFill>
                  <a:srgbClr val="000000"/>
                </a:solidFill>
              </a:rPr>
              <a:t>(front == NULL) rear = NULL</a:t>
            </a:r>
            <a:r>
              <a:rPr kumimoji="0" lang="en-US" altLang="zh-CN" sz="2000" b="1" dirty="0" smtClean="0">
                <a:solidFill>
                  <a:srgbClr val="000000"/>
                </a:solidFill>
              </a:rPr>
              <a:t>;	</a:t>
            </a:r>
            <a:endParaRPr kumimoji="0" lang="en-US" altLang="zh-CN" sz="2000" b="1" dirty="0">
              <a:solidFill>
                <a:srgbClr val="000000"/>
              </a:solidFill>
            </a:endParaRPr>
          </a:p>
          <a:p>
            <a:pPr lvl="2" eaLnBrk="1" hangingPunct="1">
              <a:spcBef>
                <a:spcPct val="20000"/>
              </a:spcBef>
            </a:pPr>
            <a:r>
              <a:rPr kumimoji="0" lang="en-US" altLang="zh-CN" sz="2000" b="1" dirty="0">
                <a:solidFill>
                  <a:srgbClr val="000000"/>
                </a:solidFill>
              </a:rPr>
              <a:t>delete </a:t>
            </a:r>
            <a:r>
              <a:rPr kumimoji="0" lang="en-US" altLang="zh-CN" sz="2000" dirty="0" err="1">
                <a:solidFill>
                  <a:srgbClr val="000000"/>
                </a:solidFill>
              </a:rPr>
              <a:t>old_front</a:t>
            </a:r>
            <a:r>
              <a:rPr kumimoji="0" lang="en-US" altLang="zh-CN" sz="2000" b="1" dirty="0" smtClean="0">
                <a:solidFill>
                  <a:srgbClr val="000000"/>
                </a:solidFill>
              </a:rPr>
              <a:t>;	</a:t>
            </a:r>
            <a:r>
              <a:rPr kumimoji="0" lang="en-US" altLang="zh-CN" sz="2000" b="1" dirty="0" smtClean="0">
                <a:solidFill>
                  <a:srgbClr val="FF0000"/>
                </a:solidFill>
              </a:rPr>
              <a:t>//</a:t>
            </a:r>
            <a:r>
              <a:rPr kumimoji="0" lang="zh-CN" altLang="en-US" sz="2000" b="1" dirty="0" smtClean="0">
                <a:solidFill>
                  <a:srgbClr val="FF0000"/>
                </a:solidFill>
              </a:rPr>
              <a:t>归还原队头结点</a:t>
            </a:r>
            <a:endParaRPr kumimoji="0" lang="en-US" altLang="zh-CN" sz="2000" b="1" dirty="0">
              <a:solidFill>
                <a:srgbClr val="FF0000"/>
              </a:solidFill>
            </a:endParaRPr>
          </a:p>
          <a:p>
            <a:pPr lvl="2" eaLnBrk="1" hangingPunct="1">
              <a:spcBef>
                <a:spcPct val="20000"/>
              </a:spcBef>
            </a:pPr>
            <a:r>
              <a:rPr kumimoji="0" lang="en-US" altLang="zh-CN" sz="2000" b="1" dirty="0">
                <a:solidFill>
                  <a:srgbClr val="000000"/>
                </a:solidFill>
              </a:rPr>
              <a:t>return </a:t>
            </a:r>
            <a:r>
              <a:rPr kumimoji="0" lang="en-US" altLang="zh-CN" sz="2000" dirty="0">
                <a:solidFill>
                  <a:srgbClr val="000000"/>
                </a:solidFill>
              </a:rPr>
              <a:t>success</a:t>
            </a:r>
            <a:r>
              <a:rPr kumimoji="0"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lvl="1" eaLnBrk="1" hangingPunct="1">
              <a:spcBef>
                <a:spcPct val="20000"/>
              </a:spcBef>
            </a:pPr>
            <a:r>
              <a:rPr kumimoji="0" lang="en-US" altLang="zh-CN" sz="20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620838" y="519113"/>
            <a:ext cx="7024687" cy="706437"/>
          </a:xfrm>
        </p:spPr>
        <p:txBody>
          <a:bodyPr/>
          <a:lstStyle/>
          <a:p>
            <a:r>
              <a:rPr lang="zh-CN" altLang="en-US" dirty="0" smtClean="0"/>
              <a:t>链式队列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15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6"/>
          <p:cNvSpPr>
            <a:spLocks noChangeArrowheads="1"/>
          </p:cNvSpPr>
          <p:nvPr/>
        </p:nvSpPr>
        <p:spPr bwMode="auto">
          <a:xfrm>
            <a:off x="1143000" y="1676400"/>
            <a:ext cx="7543800" cy="334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DA"/>
              </a:buClr>
              <a:buSzPct val="85000"/>
              <a:buFont typeface="Wingdings" panose="05000000000000000000" pitchFamily="2" charset="2"/>
              <a:buChar char="q"/>
            </a:pPr>
            <a:r>
              <a:rPr kumimoji="0"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0" lang="zh-CN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扩展的链式队列</a:t>
            </a:r>
            <a:endParaRPr kumimoji="0" lang="en-US" altLang="zh-CN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 eaLnBrk="1" hangingPunct="1">
              <a:spcBef>
                <a:spcPct val="65000"/>
              </a:spcBef>
            </a:pPr>
            <a:r>
              <a:rPr kumimoji="0" lang="en-US" altLang="zh-CN" sz="2000" b="1" dirty="0"/>
              <a:t>class </a:t>
            </a:r>
            <a:r>
              <a:rPr kumimoji="0" lang="en-US" altLang="zh-CN" sz="2000" dirty="0" err="1"/>
              <a:t>Extended_queue</a:t>
            </a:r>
            <a:r>
              <a:rPr kumimoji="0" lang="en-US" altLang="zh-CN" sz="2000" b="1" dirty="0"/>
              <a:t>: public </a:t>
            </a:r>
            <a:r>
              <a:rPr kumimoji="0" lang="en-US" altLang="zh-CN" sz="2000" dirty="0"/>
              <a:t>Queue {</a:t>
            </a:r>
          </a:p>
          <a:p>
            <a:pPr lvl="1" eaLnBrk="1" hangingPunct="1">
              <a:spcBef>
                <a:spcPct val="30000"/>
              </a:spcBef>
            </a:pPr>
            <a:r>
              <a:rPr kumimoji="0" lang="en-US" altLang="zh-CN" sz="2000" b="1" dirty="0"/>
              <a:t>public:</a:t>
            </a:r>
          </a:p>
          <a:p>
            <a:pPr lvl="2" eaLnBrk="1" hangingPunct="1">
              <a:spcBef>
                <a:spcPct val="30000"/>
              </a:spcBef>
            </a:pPr>
            <a:r>
              <a:rPr kumimoji="0" lang="en-US" altLang="zh-CN" sz="2000" b="1" dirty="0" err="1"/>
              <a:t>bool</a:t>
            </a:r>
            <a:r>
              <a:rPr kumimoji="0" lang="en-US" altLang="zh-CN" sz="2000" b="1" dirty="0"/>
              <a:t> </a:t>
            </a:r>
            <a:r>
              <a:rPr kumimoji="0" lang="en-US" altLang="zh-CN" sz="2000" dirty="0"/>
              <a:t>full( ) </a:t>
            </a:r>
            <a:r>
              <a:rPr kumimoji="0" lang="en-US" altLang="zh-CN" sz="2000" b="1" dirty="0" err="1"/>
              <a:t>const</a:t>
            </a:r>
            <a:r>
              <a:rPr kumimoji="0" lang="en-US" altLang="zh-CN" sz="2000" b="1" dirty="0"/>
              <a:t>;</a:t>
            </a:r>
          </a:p>
          <a:p>
            <a:pPr lvl="2" eaLnBrk="1" hangingPunct="1">
              <a:spcBef>
                <a:spcPct val="30000"/>
              </a:spcBef>
            </a:pPr>
            <a:r>
              <a:rPr kumimoji="0" lang="en-US" altLang="zh-CN" sz="2000" b="1" dirty="0" err="1"/>
              <a:t>int</a:t>
            </a:r>
            <a:r>
              <a:rPr kumimoji="0" lang="en-US" altLang="zh-CN" sz="2000" b="1" dirty="0"/>
              <a:t> </a:t>
            </a:r>
            <a:r>
              <a:rPr kumimoji="0" lang="en-US" altLang="zh-CN" sz="2000" dirty="0"/>
              <a:t>size( ) </a:t>
            </a:r>
            <a:r>
              <a:rPr kumimoji="0" lang="en-US" altLang="zh-CN" sz="2000" b="1" dirty="0" err="1"/>
              <a:t>const</a:t>
            </a:r>
            <a:r>
              <a:rPr kumimoji="0" lang="en-US" altLang="zh-CN" sz="2000" b="1" dirty="0"/>
              <a:t>;</a:t>
            </a:r>
          </a:p>
          <a:p>
            <a:pPr lvl="2" eaLnBrk="1" hangingPunct="1">
              <a:spcBef>
                <a:spcPct val="30000"/>
              </a:spcBef>
            </a:pPr>
            <a:r>
              <a:rPr kumimoji="0" lang="en-US" altLang="zh-CN" sz="2000" b="1" dirty="0"/>
              <a:t>void </a:t>
            </a:r>
            <a:r>
              <a:rPr kumimoji="0" lang="en-US" altLang="zh-CN" sz="2000" dirty="0"/>
              <a:t>clear( )</a:t>
            </a:r>
            <a:r>
              <a:rPr kumimoji="0" lang="en-US" altLang="zh-CN" sz="2000" b="1" dirty="0"/>
              <a:t>;</a:t>
            </a:r>
          </a:p>
          <a:p>
            <a:pPr lvl="2" eaLnBrk="1" hangingPunct="1">
              <a:spcBef>
                <a:spcPct val="30000"/>
              </a:spcBef>
            </a:pPr>
            <a:r>
              <a:rPr kumimoji="0" lang="en-US" altLang="zh-CN" sz="2000" dirty="0" err="1"/>
              <a:t>Error_code</a:t>
            </a:r>
            <a:r>
              <a:rPr kumimoji="0" lang="en-US" altLang="zh-CN" sz="2000" dirty="0"/>
              <a:t> </a:t>
            </a:r>
            <a:r>
              <a:rPr kumimoji="0" lang="en-US" altLang="zh-CN" sz="2000" dirty="0" err="1"/>
              <a:t>serve_and_retrieve</a:t>
            </a:r>
            <a:r>
              <a:rPr kumimoji="0" lang="en-US" altLang="zh-CN" sz="2000" dirty="0"/>
              <a:t>(</a:t>
            </a:r>
            <a:r>
              <a:rPr kumimoji="0" lang="en-US" altLang="zh-CN" sz="2000" dirty="0" err="1"/>
              <a:t>Queue_entry</a:t>
            </a:r>
            <a:r>
              <a:rPr kumimoji="0" lang="en-US" altLang="zh-CN" sz="2000" dirty="0"/>
              <a:t> &amp;item)</a:t>
            </a:r>
            <a:r>
              <a:rPr kumimoji="0" lang="en-US" altLang="zh-CN" sz="2000" b="1" dirty="0"/>
              <a:t>;</a:t>
            </a:r>
          </a:p>
          <a:p>
            <a:pPr lvl="1" eaLnBrk="1" hangingPunct="1">
              <a:spcBef>
                <a:spcPct val="30000"/>
              </a:spcBef>
            </a:pPr>
            <a:r>
              <a:rPr kumimoji="0" lang="en-US" altLang="zh-CN" sz="2000" dirty="0"/>
              <a:t>}</a:t>
            </a:r>
            <a:r>
              <a:rPr kumimoji="0" lang="en-US" altLang="zh-CN" sz="2000" b="1" dirty="0"/>
              <a:t>;</a:t>
            </a:r>
          </a:p>
        </p:txBody>
      </p:sp>
      <p:sp>
        <p:nvSpPr>
          <p:cNvPr id="97284" name="Rectangle 7"/>
          <p:cNvSpPr>
            <a:spLocks noChangeArrowheads="1"/>
          </p:cNvSpPr>
          <p:nvPr/>
        </p:nvSpPr>
        <p:spPr bwMode="auto">
          <a:xfrm>
            <a:off x="2483768" y="5018088"/>
            <a:ext cx="547456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000" dirty="0" smtClean="0">
                <a:solidFill>
                  <a:srgbClr val="0000DA"/>
                </a:solidFill>
                <a:latin typeface="Comic Sans MS" panose="030F0702030302020204" pitchFamily="66" charset="0"/>
              </a:rPr>
              <a:t>注：安全性的修正（析构函数、赋值运算符重载、拷贝构造函数）以继承的方式获得，无需再显式定义。</a:t>
            </a:r>
            <a:endParaRPr kumimoji="0" lang="en-US" altLang="zh-CN" sz="2000" dirty="0">
              <a:solidFill>
                <a:srgbClr val="0000DA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620838" y="519113"/>
            <a:ext cx="7024687" cy="706437"/>
          </a:xfrm>
        </p:spPr>
        <p:txBody>
          <a:bodyPr/>
          <a:lstStyle/>
          <a:p>
            <a:r>
              <a:rPr lang="zh-CN" altLang="en-US" dirty="0" smtClean="0"/>
              <a:t>链式队列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78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ChangeArrowheads="1"/>
          </p:cNvSpPr>
          <p:nvPr/>
        </p:nvSpPr>
        <p:spPr bwMode="auto">
          <a:xfrm>
            <a:off x="0" y="1219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3600" b="1"/>
          </a:p>
        </p:txBody>
      </p:sp>
      <p:sp>
        <p:nvSpPr>
          <p:cNvPr id="99331" name="Rectangle 5"/>
          <p:cNvSpPr>
            <a:spLocks noChangeArrowheads="1"/>
          </p:cNvSpPr>
          <p:nvPr/>
        </p:nvSpPr>
        <p:spPr bwMode="auto">
          <a:xfrm>
            <a:off x="1115616" y="1844824"/>
            <a:ext cx="7010400" cy="306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zh-CN" sz="1800" b="1" dirty="0">
                <a:solidFill>
                  <a:srgbClr val="000000"/>
                </a:solidFill>
              </a:rPr>
              <a:t>void  </a:t>
            </a:r>
            <a:r>
              <a:rPr kumimoji="0" lang="en-US" altLang="zh-CN" sz="1800" dirty="0" err="1">
                <a:solidFill>
                  <a:srgbClr val="000000"/>
                </a:solidFill>
              </a:rPr>
              <a:t>Extended_queue</a:t>
            </a:r>
            <a:r>
              <a:rPr kumimoji="0" lang="en-US" altLang="zh-CN" sz="1800" dirty="0">
                <a:solidFill>
                  <a:srgbClr val="000000"/>
                </a:solidFill>
              </a:rPr>
              <a:t> </a:t>
            </a:r>
            <a:r>
              <a:rPr kumimoji="0" lang="en-US" altLang="zh-CN" sz="1800" b="1" dirty="0">
                <a:solidFill>
                  <a:srgbClr val="000000"/>
                </a:solidFill>
              </a:rPr>
              <a:t>:: clear</a:t>
            </a:r>
            <a:r>
              <a:rPr kumimoji="0" lang="en-US" altLang="zh-CN" sz="1800" dirty="0">
                <a:solidFill>
                  <a:srgbClr val="000000"/>
                </a:solidFill>
              </a:rPr>
              <a:t>( ) </a:t>
            </a:r>
            <a:r>
              <a:rPr kumimoji="0" lang="en-US" altLang="zh-CN" sz="1800" dirty="0" smtClean="0">
                <a:solidFill>
                  <a:srgbClr val="000000"/>
                </a:solidFill>
              </a:rPr>
              <a:t>{</a:t>
            </a:r>
            <a:endParaRPr kumimoji="0" lang="en-US" altLang="zh-CN" sz="18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ct val="20000"/>
              </a:spcBef>
            </a:pPr>
            <a:r>
              <a:rPr kumimoji="0" lang="en-US" altLang="zh-CN" sz="1800" dirty="0">
                <a:solidFill>
                  <a:srgbClr val="000000"/>
                </a:solidFill>
              </a:rPr>
              <a:t>Node *window = front</a:t>
            </a:r>
            <a:r>
              <a:rPr kumimoji="0" lang="en-US" altLang="zh-CN" sz="1800" b="1" dirty="0">
                <a:solidFill>
                  <a:srgbClr val="000000"/>
                </a:solidFill>
              </a:rPr>
              <a:t>;</a:t>
            </a:r>
          </a:p>
          <a:p>
            <a:pPr lvl="1" eaLnBrk="1" hangingPunct="1">
              <a:spcBef>
                <a:spcPct val="20000"/>
              </a:spcBef>
            </a:pPr>
            <a:r>
              <a:rPr kumimoji="0" lang="en-US" altLang="zh-CN" sz="1800" b="1" dirty="0">
                <a:solidFill>
                  <a:srgbClr val="000000"/>
                </a:solidFill>
              </a:rPr>
              <a:t>while </a:t>
            </a:r>
            <a:r>
              <a:rPr kumimoji="0" lang="en-US" altLang="zh-CN" sz="1800" dirty="0">
                <a:solidFill>
                  <a:srgbClr val="000000"/>
                </a:solidFill>
              </a:rPr>
              <a:t>(window != NULL) {</a:t>
            </a:r>
          </a:p>
          <a:p>
            <a:pPr lvl="2" eaLnBrk="1" hangingPunct="1">
              <a:spcBef>
                <a:spcPct val="20000"/>
              </a:spcBef>
            </a:pPr>
            <a:r>
              <a:rPr kumimoji="0" lang="en-US" altLang="zh-CN" sz="1800" dirty="0">
                <a:solidFill>
                  <a:srgbClr val="000000"/>
                </a:solidFill>
              </a:rPr>
              <a:t>front=front-&gt;next;</a:t>
            </a:r>
          </a:p>
          <a:p>
            <a:pPr lvl="2" eaLnBrk="1" hangingPunct="1">
              <a:spcBef>
                <a:spcPct val="20000"/>
              </a:spcBef>
            </a:pPr>
            <a:r>
              <a:rPr kumimoji="0" lang="en-US" altLang="zh-CN" sz="1800" dirty="0">
                <a:solidFill>
                  <a:srgbClr val="000000"/>
                </a:solidFill>
              </a:rPr>
              <a:t>delete window;</a:t>
            </a:r>
          </a:p>
          <a:p>
            <a:pPr lvl="2" eaLnBrk="1" hangingPunct="1">
              <a:spcBef>
                <a:spcPct val="20000"/>
              </a:spcBef>
            </a:pPr>
            <a:r>
              <a:rPr kumimoji="0" lang="en-US" altLang="zh-CN" sz="1800" dirty="0">
                <a:solidFill>
                  <a:srgbClr val="000000"/>
                </a:solidFill>
              </a:rPr>
              <a:t>window =front</a:t>
            </a:r>
            <a:r>
              <a:rPr kumimoji="0" lang="en-US" altLang="zh-CN" sz="1800" b="1" dirty="0">
                <a:solidFill>
                  <a:srgbClr val="000000"/>
                </a:solidFill>
              </a:rPr>
              <a:t>;</a:t>
            </a:r>
          </a:p>
          <a:p>
            <a:pPr lvl="2" eaLnBrk="1" hangingPunct="1">
              <a:spcBef>
                <a:spcPct val="20000"/>
              </a:spcBef>
            </a:pPr>
            <a:r>
              <a:rPr kumimoji="0" lang="en-US" altLang="zh-CN" sz="18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spcBef>
                <a:spcPct val="20000"/>
              </a:spcBef>
            </a:pPr>
            <a:r>
              <a:rPr kumimoji="0" lang="en-US" altLang="zh-CN" sz="1800" dirty="0" smtClean="0">
                <a:solidFill>
                  <a:srgbClr val="000000"/>
                </a:solidFill>
              </a:rPr>
              <a:t>}</a:t>
            </a:r>
          </a:p>
          <a:p>
            <a:pPr eaLnBrk="1" hangingPunct="1">
              <a:spcBef>
                <a:spcPct val="20000"/>
              </a:spcBef>
            </a:pPr>
            <a:r>
              <a:rPr kumimoji="0" lang="zh-CN" altLang="en-US" sz="2000" dirty="0" smtClean="0">
                <a:solidFill>
                  <a:srgbClr val="000000"/>
                </a:solidFill>
              </a:rPr>
              <a:t>                              或者</a:t>
            </a:r>
            <a:endParaRPr kumimoji="0" lang="en-US" altLang="zh-CN" sz="2000" dirty="0" smtClean="0">
              <a:solidFill>
                <a:srgbClr val="000000"/>
              </a:solidFill>
            </a:endParaRPr>
          </a:p>
        </p:txBody>
      </p:sp>
      <p:pic>
        <p:nvPicPr>
          <p:cNvPr id="99332" name="Picture 6" descr="BS00975_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562600"/>
            <a:ext cx="99060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620838" y="519113"/>
            <a:ext cx="7024687" cy="706437"/>
          </a:xfrm>
        </p:spPr>
        <p:txBody>
          <a:bodyPr/>
          <a:lstStyle/>
          <a:p>
            <a:r>
              <a:rPr lang="zh-CN" altLang="en-US" dirty="0" smtClean="0"/>
              <a:t>链式队列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554016" y="4705001"/>
            <a:ext cx="4572000" cy="117262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</a:rPr>
              <a:t>void </a:t>
            </a:r>
            <a:r>
              <a:rPr lang="en-US" altLang="zh-CN" dirty="0" err="1">
                <a:solidFill>
                  <a:srgbClr val="000000"/>
                </a:solidFill>
              </a:rPr>
              <a:t>Extended_Queue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b="1" dirty="0">
                <a:solidFill>
                  <a:srgbClr val="000000"/>
                </a:solidFill>
              </a:rPr>
              <a:t>:: clear</a:t>
            </a:r>
            <a:r>
              <a:rPr lang="en-US" altLang="zh-CN" dirty="0" smtClean="0">
                <a:solidFill>
                  <a:srgbClr val="000000"/>
                </a:solidFill>
              </a:rPr>
              <a:t>(){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 smtClean="0">
                <a:solidFill>
                  <a:srgbClr val="000000"/>
                </a:solidFill>
              </a:rPr>
              <a:t>	while </a:t>
            </a:r>
            <a:r>
              <a:rPr lang="en-US" altLang="zh-CN" dirty="0">
                <a:solidFill>
                  <a:srgbClr val="000000"/>
                </a:solidFill>
              </a:rPr>
              <a:t>(!empty())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</a:rPr>
              <a:t>	serve</a:t>
            </a:r>
            <a:r>
              <a:rPr lang="en-US" altLang="zh-CN" dirty="0">
                <a:solidFill>
                  <a:srgbClr val="000000"/>
                </a:solidFill>
              </a:rPr>
              <a:t>();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387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620" y="2171065"/>
            <a:ext cx="4876800" cy="3717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3" name="AutoShape 9"/>
          <p:cNvSpPr/>
          <p:nvPr/>
        </p:nvSpPr>
        <p:spPr>
          <a:xfrm>
            <a:off x="2166620" y="1330325"/>
            <a:ext cx="3505200" cy="914400"/>
          </a:xfrm>
          <a:prstGeom prst="wedgeEllipseCallout">
            <a:avLst>
              <a:gd name="adj1" fmla="val -51176"/>
              <a:gd name="adj2" fmla="val 60593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 eaLnBrk="1" hangingPunct="1">
              <a:buClrTx/>
            </a:pPr>
            <a:r>
              <a:rPr lang="en-US" altLang="zh-CN" dirty="0">
                <a:latin typeface="Arial" panose="020B0604020202020204" pitchFamily="34" charset="0"/>
              </a:rPr>
              <a:t>Variable contain pointers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有关图的约定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775" y="2639695"/>
            <a:ext cx="6858000" cy="2968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2" name="Rectangle 8"/>
          <p:cNvSpPr/>
          <p:nvPr/>
        </p:nvSpPr>
        <p:spPr>
          <a:xfrm>
            <a:off x="533400" y="1915160"/>
            <a:ext cx="80772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</a:pPr>
            <a:r>
              <a:rPr lang="zh-CN" altLang="en-US" i="1" dirty="0">
                <a:solidFill>
                  <a:srgbClr val="E3200E"/>
                </a:solidFill>
                <a:latin typeface="Comic Sans MS" panose="030F0702030302020204" charset="0"/>
              </a:rPr>
              <a:t>链表的基本思想是借助指针指示线性表中下一个元素的位置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链式结构</a:t>
            </a:r>
          </a:p>
        </p:txBody>
      </p:sp>
    </p:spTree>
  </p:cSld>
  <p:clrMapOvr>
    <a:masterClrMapping/>
  </p:clrMapOvr>
  <p:transition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/>
          <p:nvPr/>
        </p:nvSpPr>
        <p:spPr>
          <a:xfrm>
            <a:off x="611505" y="1628775"/>
            <a:ext cx="7673340" cy="34131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30000"/>
              </a:spcBef>
              <a:buClrTx/>
              <a:buSzPct val="85000"/>
              <a:buBlip>
                <a:blip r:embed="rId3"/>
              </a:buBlip>
            </a:pPr>
            <a:r>
              <a:rPr lang="en-US" altLang="zh-CN" sz="2400" dirty="0">
                <a:latin typeface="Comic Sans MS" panose="030F0702030302020204" charset="0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Comic Sans MS" panose="030F0702030302020204" charset="0"/>
              </a:rPr>
              <a:t>动态分配内存</a:t>
            </a:r>
          </a:p>
          <a:p>
            <a:pPr lvl="1" eaLnBrk="1" hangingPunct="1">
              <a:spcBef>
                <a:spcPct val="30000"/>
              </a:spcBef>
              <a:buClrTx/>
            </a:pPr>
            <a:r>
              <a:rPr lang="zh-CN" altLang="en-US" sz="2400" dirty="0">
                <a:solidFill>
                  <a:srgbClr val="0000DA"/>
                </a:solidFill>
                <a:latin typeface="Comic Sans MS" panose="030F0702030302020204" charset="0"/>
              </a:rPr>
              <a:t>优势在于：开始时占用足够小的内存，运行中按需要分配内存，运行更有效，而且内存的限制就是计算机系统存储空间的大小</a:t>
            </a:r>
          </a:p>
          <a:p>
            <a:pPr eaLnBrk="1" hangingPunct="1">
              <a:spcBef>
                <a:spcPct val="30000"/>
              </a:spcBef>
              <a:buClrTx/>
              <a:buSzPct val="85000"/>
              <a:buBlip>
                <a:blip r:embed="rId3"/>
              </a:buBlip>
            </a:pPr>
            <a:r>
              <a:rPr lang="en-US" altLang="zh-CN" sz="2400" dirty="0">
                <a:latin typeface="Comic Sans MS" panose="030F0702030302020204" charset="0"/>
                <a:sym typeface="+mn-ea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Comic Sans MS" panose="030F0702030302020204" charset="0"/>
                <a:sym typeface="+mn-ea"/>
              </a:rPr>
              <a:t>自动对象</a:t>
            </a:r>
          </a:p>
          <a:p>
            <a:pPr lvl="1" eaLnBrk="1" hangingPunct="1">
              <a:spcBef>
                <a:spcPct val="30000"/>
              </a:spcBef>
              <a:buClrTx/>
            </a:pPr>
            <a:r>
              <a:rPr lang="zh-CN" altLang="en-US" sz="2400" dirty="0">
                <a:solidFill>
                  <a:srgbClr val="0000DA"/>
                </a:solidFill>
                <a:latin typeface="Comic Sans MS" panose="030F0702030302020204" charset="0"/>
                <a:sym typeface="+mn-ea"/>
              </a:rPr>
              <a:t>程序中明确命名，存储空间由系统按生存周期分配</a:t>
            </a:r>
          </a:p>
          <a:p>
            <a:pPr lvl="0" eaLnBrk="1" hangingPunct="1">
              <a:spcBef>
                <a:spcPct val="10000"/>
              </a:spcBef>
              <a:buClrTx/>
              <a:buSzPct val="85000"/>
              <a:buBlip>
                <a:blip r:embed="rId3"/>
              </a:buBlip>
            </a:pPr>
            <a:r>
              <a:rPr lang="zh-CN" altLang="en-US" sz="2400" b="1" dirty="0">
                <a:solidFill>
                  <a:srgbClr val="FF0000"/>
                </a:solidFill>
                <a:latin typeface="Comic Sans MS" panose="030F0702030302020204" charset="0"/>
                <a:sym typeface="+mn-ea"/>
              </a:rPr>
              <a:t> 动态对象</a:t>
            </a:r>
          </a:p>
          <a:p>
            <a:pPr lvl="1" eaLnBrk="1" hangingPunct="1"/>
            <a:r>
              <a:rPr lang="zh-CN" altLang="en-US" sz="2400" dirty="0">
                <a:solidFill>
                  <a:srgbClr val="0000DA"/>
                </a:solidFill>
                <a:latin typeface="Comic Sans MS" panose="030F0702030302020204" charset="0"/>
                <a:sym typeface="+mn-ea"/>
              </a:rPr>
              <a:t>程序执行过程中动态生成和销毁的，由程序员控制。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动态内存分配</a:t>
            </a: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9"/>
          <p:cNvSpPr/>
          <p:nvPr/>
        </p:nvSpPr>
        <p:spPr>
          <a:xfrm>
            <a:off x="896620" y="1873885"/>
            <a:ext cx="7073265" cy="29845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0000DA"/>
              </a:buClr>
              <a:buSzPct val="85000"/>
              <a:buFont typeface="Wingdings" panose="05000000000000000000" pitchFamily="2" charset="2"/>
              <a:buChar char="q"/>
            </a:pPr>
            <a:r>
              <a:rPr lang="en-US" altLang="zh-CN" dirty="0">
                <a:latin typeface="Comic Sans MS" panose="030F0702030302020204" charset="0"/>
              </a:rPr>
              <a:t> Nodes and Type Declarations</a:t>
            </a:r>
            <a:r>
              <a:rPr lang="en-US" altLang="zh-CN" sz="2000" dirty="0">
                <a:latin typeface="Comic Sans MS" panose="030F0702030302020204" charset="0"/>
              </a:rPr>
              <a:t> </a:t>
            </a:r>
          </a:p>
          <a:p>
            <a:pPr lvl="3" eaLnBrk="1" hangingPunct="1">
              <a:spcBef>
                <a:spcPct val="40000"/>
              </a:spcBef>
              <a:buClrTx/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struct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Node {</a:t>
            </a:r>
          </a:p>
          <a:p>
            <a:pPr lvl="3" eaLnBrk="1" hangingPunct="1">
              <a:buClrTx/>
            </a:pPr>
            <a:r>
              <a:rPr lang="en-US" altLang="zh-CN" sz="2000" b="1" dirty="0">
                <a:solidFill>
                  <a:srgbClr val="0000DA"/>
                </a:solidFill>
                <a:latin typeface="Arial" panose="020B0604020202020204" pitchFamily="34" charset="0"/>
              </a:rPr>
              <a:t>// </a:t>
            </a:r>
            <a:r>
              <a:rPr lang="en-US" altLang="zh-CN" sz="2000" dirty="0">
                <a:solidFill>
                  <a:srgbClr val="0000DA"/>
                </a:solidFill>
                <a:latin typeface="Arial" panose="020B0604020202020204" pitchFamily="34" charset="0"/>
              </a:rPr>
              <a:t>data members</a:t>
            </a:r>
          </a:p>
          <a:p>
            <a:pPr lvl="3" eaLnBrk="1" hangingPunct="1">
              <a:buClrTx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Node_entry entry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lvl="3" eaLnBrk="1" hangingPunct="1">
              <a:buClrTx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Node *next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; </a:t>
            </a:r>
            <a:r>
              <a:rPr lang="en-US" altLang="zh-CN" sz="2000" b="1" dirty="0">
                <a:solidFill>
                  <a:srgbClr val="0000DA"/>
                </a:solidFill>
                <a:latin typeface="Arial" panose="020B0604020202020204" pitchFamily="34" charset="0"/>
              </a:rPr>
              <a:t>//use before definition</a:t>
            </a:r>
          </a:p>
          <a:p>
            <a:pPr lvl="3" eaLnBrk="1" hangingPunct="1">
              <a:buClrTx/>
            </a:pPr>
            <a:r>
              <a:rPr lang="en-US" altLang="zh-CN" sz="2000" dirty="0">
                <a:solidFill>
                  <a:srgbClr val="0000DA"/>
                </a:solidFill>
                <a:latin typeface="Arial" panose="020B0604020202020204" pitchFamily="34" charset="0"/>
              </a:rPr>
              <a:t>// constructors</a:t>
            </a:r>
          </a:p>
          <a:p>
            <a:pPr lvl="3" eaLnBrk="1" hangingPunct="1">
              <a:buClrTx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Node( )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lvl="3" eaLnBrk="1" hangingPunct="1">
              <a:buClrTx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Node(Node_entry item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Node *add_on = NULL)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lvl="3" eaLnBrk="1" hangingPunct="1">
              <a:buClrTx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基本链式结构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90675"/>
            <a:ext cx="8915400" cy="4733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标题 1"/>
          <p:cNvSpPr/>
          <p:nvPr/>
        </p:nvSpPr>
        <p:spPr>
          <a:xfrm>
            <a:off x="1747838" y="646113"/>
            <a:ext cx="7024687" cy="7064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/>
              <a:t>基本链式结构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/>
          <p:nvPr/>
        </p:nvSpPr>
        <p:spPr>
          <a:xfrm>
            <a:off x="990600" y="1600200"/>
            <a:ext cx="7696200" cy="4413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Clr>
                <a:srgbClr val="0000DA"/>
              </a:buClr>
              <a:buSzPct val="85000"/>
              <a:buFont typeface="Wingdings" panose="05000000000000000000" pitchFamily="2" charset="2"/>
              <a:buChar char="q"/>
            </a:pPr>
            <a:r>
              <a:rPr lang="en-US" altLang="zh-CN" dirty="0">
                <a:solidFill>
                  <a:srgbClr val="E3200E"/>
                </a:solidFill>
                <a:latin typeface="Comic Sans MS" panose="030F070203030202020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charset="0"/>
              </a:rPr>
              <a:t>Node Constructors</a:t>
            </a:r>
          </a:p>
          <a:p>
            <a:pPr lvl="2" eaLnBrk="1" hangingPunct="1">
              <a:spcBef>
                <a:spcPct val="20000"/>
              </a:spcBef>
              <a:buClrTx/>
            </a:pPr>
            <a:r>
              <a:rPr lang="en-US" altLang="zh-CN" sz="2000" dirty="0">
                <a:latin typeface="Arial" panose="020B0604020202020204" pitchFamily="34" charset="0"/>
              </a:rPr>
              <a:t>Node </a:t>
            </a:r>
            <a:r>
              <a:rPr lang="en-US" altLang="zh-CN" sz="2000" b="1" dirty="0">
                <a:latin typeface="Arial" panose="020B0604020202020204" pitchFamily="34" charset="0"/>
              </a:rPr>
              <a:t>:: </a:t>
            </a:r>
            <a:r>
              <a:rPr lang="en-US" altLang="zh-CN" sz="2000" dirty="0">
                <a:latin typeface="Arial" panose="020B0604020202020204" pitchFamily="34" charset="0"/>
              </a:rPr>
              <a:t>Node( )</a:t>
            </a:r>
          </a:p>
          <a:p>
            <a:pPr lvl="2" eaLnBrk="1" hangingPunct="1">
              <a:spcBef>
                <a:spcPct val="20000"/>
              </a:spcBef>
              <a:buClrTx/>
            </a:pPr>
            <a:r>
              <a:rPr lang="en-US" altLang="zh-CN" sz="2000" dirty="0">
                <a:latin typeface="LucidaSans-Typewriter" charset="0"/>
              </a:rPr>
              <a:t>{</a:t>
            </a:r>
          </a:p>
          <a:p>
            <a:pPr lvl="2" eaLnBrk="1" hangingPunct="1">
              <a:spcBef>
                <a:spcPct val="20000"/>
              </a:spcBef>
              <a:buClrTx/>
            </a:pPr>
            <a:r>
              <a:rPr lang="en-US" altLang="zh-CN" sz="2000" dirty="0">
                <a:latin typeface="Arial" panose="020B0604020202020204" pitchFamily="34" charset="0"/>
              </a:rPr>
              <a:t>next = NULL</a:t>
            </a:r>
            <a:r>
              <a:rPr lang="en-US" altLang="zh-CN" sz="2000" b="1" dirty="0">
                <a:latin typeface="Arial" panose="020B0604020202020204" pitchFamily="34" charset="0"/>
              </a:rPr>
              <a:t>;</a:t>
            </a:r>
          </a:p>
          <a:p>
            <a:pPr lvl="2" eaLnBrk="1" hangingPunct="1">
              <a:spcBef>
                <a:spcPct val="20000"/>
              </a:spcBef>
              <a:buClrTx/>
            </a:pPr>
            <a:r>
              <a:rPr lang="en-US" altLang="zh-CN" sz="2000" dirty="0">
                <a:latin typeface="LucidaSans-Typewriter" charset="0"/>
              </a:rPr>
              <a:t>}</a:t>
            </a:r>
          </a:p>
          <a:p>
            <a:pPr lvl="1" eaLnBrk="1" hangingPunct="1">
              <a:spcBef>
                <a:spcPct val="20000"/>
              </a:spcBef>
              <a:buClrTx/>
            </a:pPr>
            <a:r>
              <a:rPr lang="en-US" altLang="zh-CN" sz="2000" dirty="0">
                <a:solidFill>
                  <a:srgbClr val="0000DA"/>
                </a:solidFill>
                <a:latin typeface="Comic Sans MS" panose="030F0702030302020204" charset="0"/>
              </a:rPr>
              <a:t>The second form accepts two parameters for initializing the data members.</a:t>
            </a:r>
          </a:p>
          <a:p>
            <a:pPr lvl="2" eaLnBrk="1" hangingPunct="1">
              <a:spcBef>
                <a:spcPct val="20000"/>
              </a:spcBef>
              <a:buClrTx/>
            </a:pPr>
            <a:r>
              <a:rPr lang="en-US" altLang="zh-CN" sz="2000" dirty="0">
                <a:latin typeface="Arial" panose="020B0604020202020204" pitchFamily="34" charset="0"/>
              </a:rPr>
              <a:t>Node </a:t>
            </a:r>
            <a:r>
              <a:rPr lang="en-US" altLang="zh-CN" sz="2000" b="1" dirty="0">
                <a:latin typeface="Arial" panose="020B0604020202020204" pitchFamily="34" charset="0"/>
              </a:rPr>
              <a:t>:: </a:t>
            </a:r>
            <a:r>
              <a:rPr lang="en-US" altLang="zh-CN" sz="2000" dirty="0">
                <a:latin typeface="Arial" panose="020B0604020202020204" pitchFamily="34" charset="0"/>
              </a:rPr>
              <a:t>Node(Node_entry item</a:t>
            </a:r>
            <a:r>
              <a:rPr lang="en-US" altLang="zh-CN" sz="2000" b="1" dirty="0">
                <a:latin typeface="Arial" panose="020B0604020202020204" pitchFamily="34" charset="0"/>
              </a:rPr>
              <a:t>, </a:t>
            </a:r>
            <a:r>
              <a:rPr lang="en-US" altLang="zh-CN" sz="2000" dirty="0">
                <a:latin typeface="Arial" panose="020B0604020202020204" pitchFamily="34" charset="0"/>
              </a:rPr>
              <a:t>Node </a:t>
            </a:r>
            <a:r>
              <a:rPr lang="en-US" altLang="zh-CN" sz="2000" dirty="0">
                <a:latin typeface="LucidaSans-Typewriter" charset="0"/>
              </a:rPr>
              <a:t>*</a:t>
            </a:r>
            <a:r>
              <a:rPr lang="en-US" altLang="zh-CN" sz="2000" dirty="0">
                <a:latin typeface="Arial" panose="020B0604020202020204" pitchFamily="34" charset="0"/>
              </a:rPr>
              <a:t>add_on)</a:t>
            </a:r>
          </a:p>
          <a:p>
            <a:pPr lvl="2" eaLnBrk="1" hangingPunct="1">
              <a:spcBef>
                <a:spcPct val="20000"/>
              </a:spcBef>
              <a:buClrTx/>
            </a:pPr>
            <a:r>
              <a:rPr lang="en-US" altLang="zh-CN" sz="2000" dirty="0">
                <a:latin typeface="LucidaSans-Typewriter" charset="0"/>
              </a:rPr>
              <a:t>{</a:t>
            </a:r>
          </a:p>
          <a:p>
            <a:pPr lvl="2" eaLnBrk="1" hangingPunct="1">
              <a:spcBef>
                <a:spcPct val="20000"/>
              </a:spcBef>
              <a:buClrTx/>
            </a:pPr>
            <a:r>
              <a:rPr lang="en-US" altLang="zh-CN" sz="2000" dirty="0">
                <a:latin typeface="Arial" panose="020B0604020202020204" pitchFamily="34" charset="0"/>
              </a:rPr>
              <a:t>entry = item</a:t>
            </a:r>
            <a:r>
              <a:rPr lang="en-US" altLang="zh-CN" sz="2000" b="1" dirty="0">
                <a:latin typeface="Arial" panose="020B0604020202020204" pitchFamily="34" charset="0"/>
              </a:rPr>
              <a:t>;</a:t>
            </a:r>
          </a:p>
          <a:p>
            <a:pPr lvl="2" eaLnBrk="1" hangingPunct="1">
              <a:spcBef>
                <a:spcPct val="20000"/>
              </a:spcBef>
              <a:buClrTx/>
            </a:pPr>
            <a:r>
              <a:rPr lang="en-US" altLang="zh-CN" sz="2000" dirty="0">
                <a:latin typeface="Arial" panose="020B0604020202020204" pitchFamily="34" charset="0"/>
              </a:rPr>
              <a:t>next = add_on</a:t>
            </a:r>
            <a:r>
              <a:rPr lang="en-US" altLang="zh-CN" sz="2000" b="1" dirty="0">
                <a:latin typeface="Arial" panose="020B0604020202020204" pitchFamily="34" charset="0"/>
              </a:rPr>
              <a:t>;</a:t>
            </a:r>
          </a:p>
          <a:p>
            <a:pPr lvl="2" eaLnBrk="1" hangingPunct="1">
              <a:spcBef>
                <a:spcPct val="20000"/>
              </a:spcBef>
              <a:buClrTx/>
            </a:pPr>
            <a:r>
              <a:rPr lang="en-US" altLang="zh-CN" sz="2000" dirty="0">
                <a:latin typeface="LucidaSans-Typewriter" charset="0"/>
              </a:rPr>
              <a:t>}</a:t>
            </a:r>
          </a:p>
        </p:txBody>
      </p:sp>
      <p:sp>
        <p:nvSpPr>
          <p:cNvPr id="3" name="标题 1"/>
          <p:cNvSpPr/>
          <p:nvPr/>
        </p:nvSpPr>
        <p:spPr>
          <a:xfrm>
            <a:off x="1747838" y="646113"/>
            <a:ext cx="7024687" cy="7064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/>
              <a:t>基本链式结构</a:t>
            </a:r>
          </a:p>
        </p:txBody>
      </p:sp>
    </p:spTree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自定义设计方案">
  <a:themeElements>
    <a:clrScheme name="自定义设计方案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0000"/>
      </a:hlink>
      <a:folHlink>
        <a:srgbClr val="0000FF"/>
      </a:folHlink>
    </a:clrScheme>
    <a:fontScheme name="自定义设计方案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rgbClr val="0099FF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rgbClr val="0099FF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1844</Words>
  <Application>Microsoft Office PowerPoint</Application>
  <PresentationFormat>全屏显示(4:3)</PresentationFormat>
  <Paragraphs>310</Paragraphs>
  <Slides>33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9" baseType="lpstr">
      <vt:lpstr>hv</vt:lpstr>
      <vt:lpstr>hvb</vt:lpstr>
      <vt:lpstr>LucidaNewMath-Symbol</vt:lpstr>
      <vt:lpstr>LucidaSans-Typewriter</vt:lpstr>
      <vt:lpstr>ncr</vt:lpstr>
      <vt:lpstr>黑体</vt:lpstr>
      <vt:lpstr>宋体</vt:lpstr>
      <vt:lpstr>文鼎中隶简</vt:lpstr>
      <vt:lpstr>Arial</vt:lpstr>
      <vt:lpstr>Calibri</vt:lpstr>
      <vt:lpstr>Comic Sans MS</vt:lpstr>
      <vt:lpstr>Franklin Gothic Medium</vt:lpstr>
      <vt:lpstr>Georgia</vt:lpstr>
      <vt:lpstr>Times New Roman</vt:lpstr>
      <vt:lpstr>Wingdings</vt:lpstr>
      <vt:lpstr>自定义设计方案</vt:lpstr>
      <vt:lpstr>指针与链式结构</vt:lpstr>
      <vt:lpstr>溢出问题</vt:lpstr>
      <vt:lpstr>PowerPoint 演示文稿</vt:lpstr>
      <vt:lpstr>有关图的约定</vt:lpstr>
      <vt:lpstr>链式结构</vt:lpstr>
      <vt:lpstr>动态内存分配</vt:lpstr>
      <vt:lpstr>基本链式结构</vt:lpstr>
      <vt:lpstr>PowerPoint 演示文稿</vt:lpstr>
      <vt:lpstr>PowerPoint 演示文稿</vt:lpstr>
      <vt:lpstr>PowerPoint 演示文稿</vt:lpstr>
      <vt:lpstr>栈的链式实现</vt:lpstr>
      <vt:lpstr>链栈</vt:lpstr>
      <vt:lpstr>链栈</vt:lpstr>
      <vt:lpstr>链栈</vt:lpstr>
      <vt:lpstr> 链栈</vt:lpstr>
      <vt:lpstr> 链栈</vt:lpstr>
      <vt:lpstr> 链栈的几点安全性修正</vt:lpstr>
      <vt:lpstr> 链栈的几点安全性修正</vt:lpstr>
      <vt:lpstr> 链栈的几点安全性修正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队列的链式实现</vt:lpstr>
      <vt:lpstr>链式队列</vt:lpstr>
      <vt:lpstr>链式队列</vt:lpstr>
      <vt:lpstr>链式队列</vt:lpstr>
      <vt:lpstr>链式队列</vt:lpstr>
      <vt:lpstr>链式队列</vt:lpstr>
      <vt:lpstr>链式队列</vt:lpstr>
      <vt:lpstr>链式队列</vt:lpstr>
    </vt:vector>
  </TitlesOfParts>
  <Company>番茄花园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融合文档信息的机器翻译 自动评价研究</dc:title>
  <dc:creator>番茄花园</dc:creator>
  <cp:lastModifiedBy>微软用户</cp:lastModifiedBy>
  <cp:revision>319</cp:revision>
  <dcterms:created xsi:type="dcterms:W3CDTF">2013-05-22T04:46:00Z</dcterms:created>
  <dcterms:modified xsi:type="dcterms:W3CDTF">2022-09-02T01:47:11Z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