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sldIdLst>
    <p:sldId id="530" r:id="rId5"/>
    <p:sldId id="531" r:id="rId6"/>
    <p:sldId id="533" r:id="rId7"/>
    <p:sldId id="534" r:id="rId8"/>
    <p:sldId id="536" r:id="rId9"/>
    <p:sldId id="547" r:id="rId10"/>
    <p:sldId id="538" r:id="rId11"/>
    <p:sldId id="548" r:id="rId12"/>
    <p:sldId id="549" r:id="rId13"/>
    <p:sldId id="54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3725" autoAdjust="0"/>
  </p:normalViewPr>
  <p:slideViewPr>
    <p:cSldViewPr snapToGrid="0">
      <p:cViewPr varScale="1">
        <p:scale>
          <a:sx n="77" d="100"/>
          <a:sy n="77" d="100"/>
        </p:scale>
        <p:origin x="88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5530C8-D046-41EB-8682-CABD435D15CB}" type="doc">
      <dgm:prSet loTypeId="urn:microsoft.com/office/officeart/2005/8/layout/vList5" loCatId="list" qsTypeId="urn:microsoft.com/office/officeart/2005/8/quickstyle/3d4" qsCatId="3D" csTypeId="urn:microsoft.com/office/officeart/2005/8/colors/colorful5" csCatId="colorful" phldr="1"/>
      <dgm:spPr/>
      <dgm:t>
        <a:bodyPr/>
        <a:lstStyle/>
        <a:p>
          <a:endParaRPr lang="en-IN"/>
        </a:p>
      </dgm:t>
    </dgm:pt>
    <dgm:pt modelId="{04B09C41-56BC-4FBD-903F-0315710C5555}">
      <dgm:prSet custT="1"/>
      <dgm:spPr/>
      <dgm: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A bird strike is strictly defined as a collision between a bird and an aircraft during any phase of flight.</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88EF5EF2-36CC-4F86-9ADA-5A29F2F2005D}" type="parTrans" cxnId="{7B190EA6-D5C1-4F17-90BB-5B54D2EE9366}">
      <dgm:prSet/>
      <dgm:spPr/>
      <dgm:t>
        <a:bodyPr/>
        <a:lstStyle/>
        <a:p>
          <a:endParaRPr lang="en-IN"/>
        </a:p>
      </dgm:t>
    </dgm:pt>
    <dgm:pt modelId="{78CF1543-6578-4871-B2B4-0A4B6C0200C1}" type="sibTrans" cxnId="{7B190EA6-D5C1-4F17-90BB-5B54D2EE9366}">
      <dgm:prSet/>
      <dgm:spPr/>
      <dgm:t>
        <a:bodyPr/>
        <a:lstStyle/>
        <a:p>
          <a:endParaRPr lang="en-IN"/>
        </a:p>
      </dgm:t>
    </dgm:pt>
    <dgm:pt modelId="{0C86D945-0BEC-4F1A-8784-91914B7023EF}" type="pres">
      <dgm:prSet presAssocID="{265530C8-D046-41EB-8682-CABD435D15CB}" presName="Name0" presStyleCnt="0">
        <dgm:presLayoutVars>
          <dgm:dir/>
          <dgm:animLvl val="lvl"/>
          <dgm:resizeHandles val="exact"/>
        </dgm:presLayoutVars>
      </dgm:prSet>
      <dgm:spPr/>
    </dgm:pt>
    <dgm:pt modelId="{CC4B7297-DF79-4332-B129-864D4FA61DA7}" type="pres">
      <dgm:prSet presAssocID="{04B09C41-56BC-4FBD-903F-0315710C5555}" presName="linNode" presStyleCnt="0"/>
      <dgm:spPr/>
    </dgm:pt>
    <dgm:pt modelId="{25F99F15-9B84-4779-8FB4-05B57BDEFEBC}" type="pres">
      <dgm:prSet presAssocID="{04B09C41-56BC-4FBD-903F-0315710C5555}" presName="parentText" presStyleLbl="node1" presStyleIdx="0" presStyleCnt="1" custScaleX="156757" custScaleY="68204" custLinFactNeighborY="3349">
        <dgm:presLayoutVars>
          <dgm:chMax val="1"/>
          <dgm:bulletEnabled val="1"/>
        </dgm:presLayoutVars>
      </dgm:prSet>
      <dgm:spPr/>
    </dgm:pt>
  </dgm:ptLst>
  <dgm:cxnLst>
    <dgm:cxn modelId="{DF7BBE40-569C-4172-98BE-2E7F8FFC092C}" type="presOf" srcId="{04B09C41-56BC-4FBD-903F-0315710C5555}" destId="{25F99F15-9B84-4779-8FB4-05B57BDEFEBC}" srcOrd="0" destOrd="0" presId="urn:microsoft.com/office/officeart/2005/8/layout/vList5"/>
    <dgm:cxn modelId="{7B190EA6-D5C1-4F17-90BB-5B54D2EE9366}" srcId="{265530C8-D046-41EB-8682-CABD435D15CB}" destId="{04B09C41-56BC-4FBD-903F-0315710C5555}" srcOrd="0" destOrd="0" parTransId="{88EF5EF2-36CC-4F86-9ADA-5A29F2F2005D}" sibTransId="{78CF1543-6578-4871-B2B4-0A4B6C0200C1}"/>
    <dgm:cxn modelId="{B9205EC0-F9C3-4940-AD2E-2D6D3B9231C9}" type="presOf" srcId="{265530C8-D046-41EB-8682-CABD435D15CB}" destId="{0C86D945-0BEC-4F1A-8784-91914B7023EF}" srcOrd="0" destOrd="0" presId="urn:microsoft.com/office/officeart/2005/8/layout/vList5"/>
    <dgm:cxn modelId="{20AF1243-5813-4D37-949A-BD99D5AAA1CE}" type="presParOf" srcId="{0C86D945-0BEC-4F1A-8784-91914B7023EF}" destId="{CC4B7297-DF79-4332-B129-864D4FA61DA7}" srcOrd="0" destOrd="0" presId="urn:microsoft.com/office/officeart/2005/8/layout/vList5"/>
    <dgm:cxn modelId="{75BA0C1F-FF7A-457C-A780-C6D209859A68}" type="presParOf" srcId="{CC4B7297-DF79-4332-B129-864D4FA61DA7}" destId="{25F99F15-9B84-4779-8FB4-05B57BDEFEBC}"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3F652C-6E09-4747-AA7C-A67FFE67DFE5}" type="doc">
      <dgm:prSet loTypeId="urn:microsoft.com/office/officeart/2005/8/layout/vList2" loCatId="list" qsTypeId="urn:microsoft.com/office/officeart/2005/8/quickstyle/3d4" qsCatId="3D" csTypeId="urn:microsoft.com/office/officeart/2005/8/colors/colorful5" csCatId="colorful"/>
      <dgm:spPr/>
      <dgm:t>
        <a:bodyPr/>
        <a:lstStyle/>
        <a:p>
          <a:endParaRPr lang="en-IN"/>
        </a:p>
      </dgm:t>
    </dgm:pt>
    <dgm:pt modelId="{D9E75B53-C495-4EB1-BD10-8A8157EDEFEB}">
      <dgm:prSet/>
      <dgm:spPr/>
      <dgm:t>
        <a:bodyPr/>
        <a:lstStyle/>
        <a:p>
          <a:pPr algn="just"/>
          <a:r>
            <a:rPr lang="en-US" dirty="0"/>
            <a:t>This project includes an illustrative analysis on Bird Strikes between the years 2000 and 2011, and analysis attributes like Bird Strike occurrences, costs, and impacts across airlines, airports, and flight phases for aviation safety insights. </a:t>
          </a:r>
          <a:endParaRPr lang="en-IN" dirty="0"/>
        </a:p>
      </dgm:t>
    </dgm:pt>
    <dgm:pt modelId="{22C9778C-CFAA-42A4-8EF1-A8DDA7821579}" type="parTrans" cxnId="{D3CA10AA-8A90-4F97-AB8C-B15CC2035C6E}">
      <dgm:prSet/>
      <dgm:spPr/>
      <dgm:t>
        <a:bodyPr/>
        <a:lstStyle/>
        <a:p>
          <a:endParaRPr lang="en-IN"/>
        </a:p>
      </dgm:t>
    </dgm:pt>
    <dgm:pt modelId="{BF3683F3-C2B2-448C-895F-8886A099F890}" type="sibTrans" cxnId="{D3CA10AA-8A90-4F97-AB8C-B15CC2035C6E}">
      <dgm:prSet/>
      <dgm:spPr/>
      <dgm:t>
        <a:bodyPr/>
        <a:lstStyle/>
        <a:p>
          <a:endParaRPr lang="en-IN"/>
        </a:p>
      </dgm:t>
    </dgm:pt>
    <dgm:pt modelId="{7EE50714-B181-4BFB-B708-E143C308C4F3}" type="pres">
      <dgm:prSet presAssocID="{AD3F652C-6E09-4747-AA7C-A67FFE67DFE5}" presName="linear" presStyleCnt="0">
        <dgm:presLayoutVars>
          <dgm:animLvl val="lvl"/>
          <dgm:resizeHandles val="exact"/>
        </dgm:presLayoutVars>
      </dgm:prSet>
      <dgm:spPr/>
    </dgm:pt>
    <dgm:pt modelId="{D1D77893-2E0B-473A-AE53-E40A9885D8E7}" type="pres">
      <dgm:prSet presAssocID="{D9E75B53-C495-4EB1-BD10-8A8157EDEFEB}" presName="parentText" presStyleLbl="node1" presStyleIdx="0" presStyleCnt="1">
        <dgm:presLayoutVars>
          <dgm:chMax val="0"/>
          <dgm:bulletEnabled val="1"/>
        </dgm:presLayoutVars>
      </dgm:prSet>
      <dgm:spPr/>
    </dgm:pt>
  </dgm:ptLst>
  <dgm:cxnLst>
    <dgm:cxn modelId="{F54AC811-B3A3-4E48-BCB1-C097656DC098}" type="presOf" srcId="{AD3F652C-6E09-4747-AA7C-A67FFE67DFE5}" destId="{7EE50714-B181-4BFB-B708-E143C308C4F3}" srcOrd="0" destOrd="0" presId="urn:microsoft.com/office/officeart/2005/8/layout/vList2"/>
    <dgm:cxn modelId="{90069A48-157C-4AEC-91F7-89A44C8D052A}" type="presOf" srcId="{D9E75B53-C495-4EB1-BD10-8A8157EDEFEB}" destId="{D1D77893-2E0B-473A-AE53-E40A9885D8E7}" srcOrd="0" destOrd="0" presId="urn:microsoft.com/office/officeart/2005/8/layout/vList2"/>
    <dgm:cxn modelId="{D3CA10AA-8A90-4F97-AB8C-B15CC2035C6E}" srcId="{AD3F652C-6E09-4747-AA7C-A67FFE67DFE5}" destId="{D9E75B53-C495-4EB1-BD10-8A8157EDEFEB}" srcOrd="0" destOrd="0" parTransId="{22C9778C-CFAA-42A4-8EF1-A8DDA7821579}" sibTransId="{BF3683F3-C2B2-448C-895F-8886A099F890}"/>
    <dgm:cxn modelId="{D2669316-A16E-4F31-9DFE-33185583D02E}" type="presParOf" srcId="{7EE50714-B181-4BFB-B708-E143C308C4F3}" destId="{D1D77893-2E0B-473A-AE53-E40A9885D8E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584486-DFFB-4C82-ABE2-71C68594EC08}" type="doc">
      <dgm:prSet loTypeId="urn:microsoft.com/office/officeart/2005/8/layout/vList2" loCatId="list" qsTypeId="urn:microsoft.com/office/officeart/2005/8/quickstyle/3d4" qsCatId="3D" csTypeId="urn:microsoft.com/office/officeart/2005/8/colors/colorful5" csCatId="colorful"/>
      <dgm:spPr/>
      <dgm:t>
        <a:bodyPr/>
        <a:lstStyle/>
        <a:p>
          <a:endParaRPr lang="en-IN"/>
        </a:p>
      </dgm:t>
    </dgm:pt>
    <dgm:pt modelId="{958FB795-246D-487A-8941-1C56C9095BA7}">
      <dgm:prSet/>
      <dgm:spPr/>
      <dgm:t>
        <a:bodyPr/>
        <a:lstStyle/>
        <a:p>
          <a:r>
            <a:rPr lang="en-US" b="1"/>
            <a:t>The total number of bird strikes is over 25,000 in the span of 11 years, resulting in a repair cost of 140 million dollars.</a:t>
          </a:r>
          <a:endParaRPr lang="en-IN"/>
        </a:p>
      </dgm:t>
    </dgm:pt>
    <dgm:pt modelId="{2581555F-292A-4F20-A04B-EF37009A1837}" type="parTrans" cxnId="{648D47CF-B2BA-4CF6-B741-5DCC6A2B55FD}">
      <dgm:prSet/>
      <dgm:spPr/>
      <dgm:t>
        <a:bodyPr/>
        <a:lstStyle/>
        <a:p>
          <a:endParaRPr lang="en-IN"/>
        </a:p>
      </dgm:t>
    </dgm:pt>
    <dgm:pt modelId="{DF89F71B-C7E8-4A6B-91A7-C687E89B59E9}" type="sibTrans" cxnId="{648D47CF-B2BA-4CF6-B741-5DCC6A2B55FD}">
      <dgm:prSet/>
      <dgm:spPr/>
      <dgm:t>
        <a:bodyPr/>
        <a:lstStyle/>
        <a:p>
          <a:endParaRPr lang="en-IN"/>
        </a:p>
      </dgm:t>
    </dgm:pt>
    <dgm:pt modelId="{CB8F1A46-7724-4AE8-BBFC-39F22ACE7C98}">
      <dgm:prSet/>
      <dgm:spPr/>
      <dgm:t>
        <a:bodyPr/>
        <a:lstStyle/>
        <a:p>
          <a:r>
            <a:rPr lang="en-US" b="1"/>
            <a:t>The number of bird strikes continued to increase yearly from 2000 to 2011.</a:t>
          </a:r>
          <a:endParaRPr lang="en-IN"/>
        </a:p>
      </dgm:t>
    </dgm:pt>
    <dgm:pt modelId="{921A5CE1-A915-41EC-8332-2C349575FCDF}" type="parTrans" cxnId="{50C4EA0A-1078-45B9-8266-146C640B38FD}">
      <dgm:prSet/>
      <dgm:spPr/>
      <dgm:t>
        <a:bodyPr/>
        <a:lstStyle/>
        <a:p>
          <a:endParaRPr lang="en-IN"/>
        </a:p>
      </dgm:t>
    </dgm:pt>
    <dgm:pt modelId="{BD67A334-488A-491F-90BA-47EBAD89EEDD}" type="sibTrans" cxnId="{50C4EA0A-1078-45B9-8266-146C640B38FD}">
      <dgm:prSet/>
      <dgm:spPr/>
      <dgm:t>
        <a:bodyPr/>
        <a:lstStyle/>
        <a:p>
          <a:endParaRPr lang="en-IN"/>
        </a:p>
      </dgm:t>
    </dgm:pt>
    <dgm:pt modelId="{692776F6-095B-492D-A650-6A2373886ECD}">
      <dgm:prSet/>
      <dgm:spPr/>
      <dgm:t>
        <a:bodyPr/>
        <a:lstStyle/>
        <a:p>
          <a:r>
            <a:rPr lang="en-US" b="1"/>
            <a:t>The highest number of bird strikes, 7604, occurred in 2010.</a:t>
          </a:r>
          <a:endParaRPr lang="en-IN"/>
        </a:p>
      </dgm:t>
    </dgm:pt>
    <dgm:pt modelId="{E93AE3D4-AE7E-4151-B98B-2B85B3E3631D}" type="parTrans" cxnId="{766DD2DF-6DBE-4464-8748-98689F8DBF66}">
      <dgm:prSet/>
      <dgm:spPr/>
      <dgm:t>
        <a:bodyPr/>
        <a:lstStyle/>
        <a:p>
          <a:endParaRPr lang="en-IN"/>
        </a:p>
      </dgm:t>
    </dgm:pt>
    <dgm:pt modelId="{6948FE4B-5A8C-4E05-BFAD-1854B9CC4D3D}" type="sibTrans" cxnId="{766DD2DF-6DBE-4464-8748-98689F8DBF66}">
      <dgm:prSet/>
      <dgm:spPr/>
      <dgm:t>
        <a:bodyPr/>
        <a:lstStyle/>
        <a:p>
          <a:endParaRPr lang="en-IN"/>
        </a:p>
      </dgm:t>
    </dgm:pt>
    <dgm:pt modelId="{069A423A-6DC7-41E5-8FCC-FD9FAD74F120}">
      <dgm:prSet/>
      <dgm:spPr/>
      <dgm:t>
        <a:bodyPr/>
        <a:lstStyle/>
        <a:p>
          <a:r>
            <a:rPr lang="en-US" b="1"/>
            <a:t>Airlines such as Business, Southwest Airlines, and American Airlines are more involved in bird strikes than other airlines.</a:t>
          </a:r>
          <a:endParaRPr lang="en-IN"/>
        </a:p>
      </dgm:t>
    </dgm:pt>
    <dgm:pt modelId="{C7A33A3F-DBAA-45A3-B306-A257FA31CCB9}" type="parTrans" cxnId="{DB02D838-9C0E-42B5-B1D8-9E8CBB3E5DD7}">
      <dgm:prSet/>
      <dgm:spPr/>
      <dgm:t>
        <a:bodyPr/>
        <a:lstStyle/>
        <a:p>
          <a:endParaRPr lang="en-IN"/>
        </a:p>
      </dgm:t>
    </dgm:pt>
    <dgm:pt modelId="{52520D3E-CA14-40EA-832A-2423FB401E5A}" type="sibTrans" cxnId="{DB02D838-9C0E-42B5-B1D8-9E8CBB3E5DD7}">
      <dgm:prSet/>
      <dgm:spPr/>
      <dgm:t>
        <a:bodyPr/>
        <a:lstStyle/>
        <a:p>
          <a:endParaRPr lang="en-IN"/>
        </a:p>
      </dgm:t>
    </dgm:pt>
    <dgm:pt modelId="{BFC64668-C05E-4ED0-A9CB-EB9CF2CDBDD7}">
      <dgm:prSet/>
      <dgm:spPr/>
      <dgm:t>
        <a:bodyPr/>
        <a:lstStyle/>
        <a:p>
          <a:r>
            <a:rPr lang="en-US" b="1"/>
            <a:t>DALLAS/FORT WORTH INTL AIRPORT has the highest number of bird strikes among all airports, with 802 strikes, followed by SACRAMENTO INTL with 676 strikes.</a:t>
          </a:r>
          <a:endParaRPr lang="en-IN"/>
        </a:p>
      </dgm:t>
    </dgm:pt>
    <dgm:pt modelId="{169FBFFE-31D5-4959-BB45-FD2CA1B135B4}" type="parTrans" cxnId="{3B7DE914-5DD8-470B-AA52-003F738DD2F6}">
      <dgm:prSet/>
      <dgm:spPr/>
      <dgm:t>
        <a:bodyPr/>
        <a:lstStyle/>
        <a:p>
          <a:endParaRPr lang="en-IN"/>
        </a:p>
      </dgm:t>
    </dgm:pt>
    <dgm:pt modelId="{D74950EB-803E-452E-85F9-14C25972E71B}" type="sibTrans" cxnId="{3B7DE914-5DD8-470B-AA52-003F738DD2F6}">
      <dgm:prSet/>
      <dgm:spPr/>
      <dgm:t>
        <a:bodyPr/>
        <a:lstStyle/>
        <a:p>
          <a:endParaRPr lang="en-IN"/>
        </a:p>
      </dgm:t>
    </dgm:pt>
    <dgm:pt modelId="{56CE3F95-FC0D-481C-83D4-FCE704E6A50F}">
      <dgm:prSet/>
      <dgm:spPr/>
      <dgm:t>
        <a:bodyPr/>
        <a:lstStyle/>
        <a:p>
          <a:r>
            <a:rPr lang="en-US" b="1"/>
            <a:t>The state of California experienced the most bird strikes in the USA, with 6998 strikes, followed by Texas with 5983.</a:t>
          </a:r>
          <a:endParaRPr lang="en-IN"/>
        </a:p>
      </dgm:t>
    </dgm:pt>
    <dgm:pt modelId="{FAB6A9D2-17EE-4D9A-9556-81850AC59B6A}" type="parTrans" cxnId="{220201D1-FE15-43A4-9FFD-312F5FC313DB}">
      <dgm:prSet/>
      <dgm:spPr/>
      <dgm:t>
        <a:bodyPr/>
        <a:lstStyle/>
        <a:p>
          <a:endParaRPr lang="en-IN"/>
        </a:p>
      </dgm:t>
    </dgm:pt>
    <dgm:pt modelId="{0F2347F2-DF05-4D1C-B2AD-29A8272818A9}" type="sibTrans" cxnId="{220201D1-FE15-43A4-9FFD-312F5FC313DB}">
      <dgm:prSet/>
      <dgm:spPr/>
      <dgm:t>
        <a:bodyPr/>
        <a:lstStyle/>
        <a:p>
          <a:endParaRPr lang="en-IN"/>
        </a:p>
      </dgm:t>
    </dgm:pt>
    <dgm:pt modelId="{02E7575B-3251-4BC2-B43A-7488530FCF7D}">
      <dgm:prSet/>
      <dgm:spPr/>
      <dgm:t>
        <a:bodyPr/>
        <a:lstStyle/>
        <a:p>
          <a:r>
            <a:rPr lang="en-US" b="1"/>
            <a:t>A total of 21 people were injured due to bird strikes from 2000 to 2011.</a:t>
          </a:r>
          <a:endParaRPr lang="en-IN"/>
        </a:p>
      </dgm:t>
    </dgm:pt>
    <dgm:pt modelId="{A9FE239F-AEBD-48DD-8334-9D227C92E8C6}" type="parTrans" cxnId="{6F97990F-7322-4F3D-A4E6-C1B43FE84BEA}">
      <dgm:prSet/>
      <dgm:spPr/>
      <dgm:t>
        <a:bodyPr/>
        <a:lstStyle/>
        <a:p>
          <a:endParaRPr lang="en-IN"/>
        </a:p>
      </dgm:t>
    </dgm:pt>
    <dgm:pt modelId="{54B33098-7F60-4F5D-922F-17A8E2B07655}" type="sibTrans" cxnId="{6F97990F-7322-4F3D-A4E6-C1B43FE84BEA}">
      <dgm:prSet/>
      <dgm:spPr/>
      <dgm:t>
        <a:bodyPr/>
        <a:lstStyle/>
        <a:p>
          <a:endParaRPr lang="en-IN"/>
        </a:p>
      </dgm:t>
    </dgm:pt>
    <dgm:pt modelId="{A1DA0E39-8B6C-43D9-81F2-504105576770}">
      <dgm:prSet/>
      <dgm:spPr/>
      <dgm:t>
        <a:bodyPr/>
        <a:lstStyle/>
        <a:p>
          <a:r>
            <a:rPr lang="en-US" b="1"/>
            <a:t>The highest number of injuries 8, occurred in 2003 due to bird strikes.</a:t>
          </a:r>
          <a:endParaRPr lang="en-IN"/>
        </a:p>
      </dgm:t>
    </dgm:pt>
    <dgm:pt modelId="{E0DC9819-1D25-42E1-A247-82F7B704A7F3}" type="parTrans" cxnId="{0460B4B6-1C32-42B7-AD03-273DE2CA7FC5}">
      <dgm:prSet/>
      <dgm:spPr/>
      <dgm:t>
        <a:bodyPr/>
        <a:lstStyle/>
        <a:p>
          <a:endParaRPr lang="en-IN"/>
        </a:p>
      </dgm:t>
    </dgm:pt>
    <dgm:pt modelId="{82EAB179-7A5C-4EEF-9862-82FF879A0316}" type="sibTrans" cxnId="{0460B4B6-1C32-42B7-AD03-273DE2CA7FC5}">
      <dgm:prSet/>
      <dgm:spPr/>
      <dgm:t>
        <a:bodyPr/>
        <a:lstStyle/>
        <a:p>
          <a:endParaRPr lang="en-IN"/>
        </a:p>
      </dgm:t>
    </dgm:pt>
    <dgm:pt modelId="{F10CBA8C-DF43-4E34-B538-BBADC02BBF34}">
      <dgm:prSet/>
      <dgm:spPr/>
      <dgm:t>
        <a:bodyPr/>
        <a:lstStyle/>
        <a:p>
          <a:r>
            <a:rPr lang="en-US" b="1"/>
            <a:t>The average altitude at which most of the strikes occurred is 803 feet above the ground.</a:t>
          </a:r>
          <a:endParaRPr lang="en-IN"/>
        </a:p>
      </dgm:t>
    </dgm:pt>
    <dgm:pt modelId="{E99E511D-A897-478E-B6A1-937DEB1623C7}" type="parTrans" cxnId="{CFBD7B09-EC4C-4394-9CAD-13270DF7CB3F}">
      <dgm:prSet/>
      <dgm:spPr/>
      <dgm:t>
        <a:bodyPr/>
        <a:lstStyle/>
        <a:p>
          <a:endParaRPr lang="en-IN"/>
        </a:p>
      </dgm:t>
    </dgm:pt>
    <dgm:pt modelId="{E6B8A705-8FFA-40DE-AD95-7039745A9D4B}" type="sibTrans" cxnId="{CFBD7B09-EC4C-4394-9CAD-13270DF7CB3F}">
      <dgm:prSet/>
      <dgm:spPr/>
      <dgm:t>
        <a:bodyPr/>
        <a:lstStyle/>
        <a:p>
          <a:endParaRPr lang="en-IN"/>
        </a:p>
      </dgm:t>
    </dgm:pt>
    <dgm:pt modelId="{F65935B9-ED87-49F4-AA97-E91FCA0E59B3}" type="pres">
      <dgm:prSet presAssocID="{A5584486-DFFB-4C82-ABE2-71C68594EC08}" presName="linear" presStyleCnt="0">
        <dgm:presLayoutVars>
          <dgm:animLvl val="lvl"/>
          <dgm:resizeHandles val="exact"/>
        </dgm:presLayoutVars>
      </dgm:prSet>
      <dgm:spPr/>
    </dgm:pt>
    <dgm:pt modelId="{2A895AC7-5B70-4BAA-9320-3FDF39958CE7}" type="pres">
      <dgm:prSet presAssocID="{958FB795-246D-487A-8941-1C56C9095BA7}" presName="parentText" presStyleLbl="node1" presStyleIdx="0" presStyleCnt="9">
        <dgm:presLayoutVars>
          <dgm:chMax val="0"/>
          <dgm:bulletEnabled val="1"/>
        </dgm:presLayoutVars>
      </dgm:prSet>
      <dgm:spPr/>
    </dgm:pt>
    <dgm:pt modelId="{E64139A9-BFA2-47EC-BC20-3FF7EC4D4F80}" type="pres">
      <dgm:prSet presAssocID="{DF89F71B-C7E8-4A6B-91A7-C687E89B59E9}" presName="spacer" presStyleCnt="0"/>
      <dgm:spPr/>
    </dgm:pt>
    <dgm:pt modelId="{5A041A96-CAF8-4D30-8454-E092D89CC5D0}" type="pres">
      <dgm:prSet presAssocID="{CB8F1A46-7724-4AE8-BBFC-39F22ACE7C98}" presName="parentText" presStyleLbl="node1" presStyleIdx="1" presStyleCnt="9">
        <dgm:presLayoutVars>
          <dgm:chMax val="0"/>
          <dgm:bulletEnabled val="1"/>
        </dgm:presLayoutVars>
      </dgm:prSet>
      <dgm:spPr/>
    </dgm:pt>
    <dgm:pt modelId="{13F5EF01-3664-4260-BB96-0EDD7957A9B8}" type="pres">
      <dgm:prSet presAssocID="{BD67A334-488A-491F-90BA-47EBAD89EEDD}" presName="spacer" presStyleCnt="0"/>
      <dgm:spPr/>
    </dgm:pt>
    <dgm:pt modelId="{85A2BC0B-6BD9-4BAC-959D-1F4CA760D9AB}" type="pres">
      <dgm:prSet presAssocID="{692776F6-095B-492D-A650-6A2373886ECD}" presName="parentText" presStyleLbl="node1" presStyleIdx="2" presStyleCnt="9">
        <dgm:presLayoutVars>
          <dgm:chMax val="0"/>
          <dgm:bulletEnabled val="1"/>
        </dgm:presLayoutVars>
      </dgm:prSet>
      <dgm:spPr/>
    </dgm:pt>
    <dgm:pt modelId="{4B7E73C4-D3AA-4705-85DD-1774C1520D79}" type="pres">
      <dgm:prSet presAssocID="{6948FE4B-5A8C-4E05-BFAD-1854B9CC4D3D}" presName="spacer" presStyleCnt="0"/>
      <dgm:spPr/>
    </dgm:pt>
    <dgm:pt modelId="{5DA61734-74FF-4160-B2F1-26CD14EE335B}" type="pres">
      <dgm:prSet presAssocID="{069A423A-6DC7-41E5-8FCC-FD9FAD74F120}" presName="parentText" presStyleLbl="node1" presStyleIdx="3" presStyleCnt="9">
        <dgm:presLayoutVars>
          <dgm:chMax val="0"/>
          <dgm:bulletEnabled val="1"/>
        </dgm:presLayoutVars>
      </dgm:prSet>
      <dgm:spPr/>
    </dgm:pt>
    <dgm:pt modelId="{6B309FC5-941D-4A60-A0A8-E5F6C61F6796}" type="pres">
      <dgm:prSet presAssocID="{52520D3E-CA14-40EA-832A-2423FB401E5A}" presName="spacer" presStyleCnt="0"/>
      <dgm:spPr/>
    </dgm:pt>
    <dgm:pt modelId="{CE703458-7914-448F-8BC2-029B3D20DE90}" type="pres">
      <dgm:prSet presAssocID="{BFC64668-C05E-4ED0-A9CB-EB9CF2CDBDD7}" presName="parentText" presStyleLbl="node1" presStyleIdx="4" presStyleCnt="9">
        <dgm:presLayoutVars>
          <dgm:chMax val="0"/>
          <dgm:bulletEnabled val="1"/>
        </dgm:presLayoutVars>
      </dgm:prSet>
      <dgm:spPr/>
    </dgm:pt>
    <dgm:pt modelId="{19087964-4145-4989-962D-2854B0F83505}" type="pres">
      <dgm:prSet presAssocID="{D74950EB-803E-452E-85F9-14C25972E71B}" presName="spacer" presStyleCnt="0"/>
      <dgm:spPr/>
    </dgm:pt>
    <dgm:pt modelId="{0F9BDC41-C8FD-4884-B890-30002BA30D02}" type="pres">
      <dgm:prSet presAssocID="{56CE3F95-FC0D-481C-83D4-FCE704E6A50F}" presName="parentText" presStyleLbl="node1" presStyleIdx="5" presStyleCnt="9">
        <dgm:presLayoutVars>
          <dgm:chMax val="0"/>
          <dgm:bulletEnabled val="1"/>
        </dgm:presLayoutVars>
      </dgm:prSet>
      <dgm:spPr/>
    </dgm:pt>
    <dgm:pt modelId="{CC8BFEF0-6890-48C7-ACE9-528758E9D5A1}" type="pres">
      <dgm:prSet presAssocID="{0F2347F2-DF05-4D1C-B2AD-29A8272818A9}" presName="spacer" presStyleCnt="0"/>
      <dgm:spPr/>
    </dgm:pt>
    <dgm:pt modelId="{DB14C6D8-C557-46BA-8947-FB46801903AB}" type="pres">
      <dgm:prSet presAssocID="{02E7575B-3251-4BC2-B43A-7488530FCF7D}" presName="parentText" presStyleLbl="node1" presStyleIdx="6" presStyleCnt="9">
        <dgm:presLayoutVars>
          <dgm:chMax val="0"/>
          <dgm:bulletEnabled val="1"/>
        </dgm:presLayoutVars>
      </dgm:prSet>
      <dgm:spPr/>
    </dgm:pt>
    <dgm:pt modelId="{4AB2C99B-AD7F-4B9A-89DD-C1F257863F4E}" type="pres">
      <dgm:prSet presAssocID="{54B33098-7F60-4F5D-922F-17A8E2B07655}" presName="spacer" presStyleCnt="0"/>
      <dgm:spPr/>
    </dgm:pt>
    <dgm:pt modelId="{78E436CF-E3A6-4C0C-B719-9B71200D59A4}" type="pres">
      <dgm:prSet presAssocID="{A1DA0E39-8B6C-43D9-81F2-504105576770}" presName="parentText" presStyleLbl="node1" presStyleIdx="7" presStyleCnt="9">
        <dgm:presLayoutVars>
          <dgm:chMax val="0"/>
          <dgm:bulletEnabled val="1"/>
        </dgm:presLayoutVars>
      </dgm:prSet>
      <dgm:spPr/>
    </dgm:pt>
    <dgm:pt modelId="{58F13A79-DB65-40B0-B9CB-F4EBC2F3C80E}" type="pres">
      <dgm:prSet presAssocID="{82EAB179-7A5C-4EEF-9862-82FF879A0316}" presName="spacer" presStyleCnt="0"/>
      <dgm:spPr/>
    </dgm:pt>
    <dgm:pt modelId="{59750111-7B3A-4342-86C9-7B234EF6DCDE}" type="pres">
      <dgm:prSet presAssocID="{F10CBA8C-DF43-4E34-B538-BBADC02BBF34}" presName="parentText" presStyleLbl="node1" presStyleIdx="8" presStyleCnt="9">
        <dgm:presLayoutVars>
          <dgm:chMax val="0"/>
          <dgm:bulletEnabled val="1"/>
        </dgm:presLayoutVars>
      </dgm:prSet>
      <dgm:spPr/>
    </dgm:pt>
  </dgm:ptLst>
  <dgm:cxnLst>
    <dgm:cxn modelId="{CFBD7B09-EC4C-4394-9CAD-13270DF7CB3F}" srcId="{A5584486-DFFB-4C82-ABE2-71C68594EC08}" destId="{F10CBA8C-DF43-4E34-B538-BBADC02BBF34}" srcOrd="8" destOrd="0" parTransId="{E99E511D-A897-478E-B6A1-937DEB1623C7}" sibTransId="{E6B8A705-8FFA-40DE-AD95-7039745A9D4B}"/>
    <dgm:cxn modelId="{50C4EA0A-1078-45B9-8266-146C640B38FD}" srcId="{A5584486-DFFB-4C82-ABE2-71C68594EC08}" destId="{CB8F1A46-7724-4AE8-BBFC-39F22ACE7C98}" srcOrd="1" destOrd="0" parTransId="{921A5CE1-A915-41EC-8332-2C349575FCDF}" sibTransId="{BD67A334-488A-491F-90BA-47EBAD89EEDD}"/>
    <dgm:cxn modelId="{6F97990F-7322-4F3D-A4E6-C1B43FE84BEA}" srcId="{A5584486-DFFB-4C82-ABE2-71C68594EC08}" destId="{02E7575B-3251-4BC2-B43A-7488530FCF7D}" srcOrd="6" destOrd="0" parTransId="{A9FE239F-AEBD-48DD-8334-9D227C92E8C6}" sibTransId="{54B33098-7F60-4F5D-922F-17A8E2B07655}"/>
    <dgm:cxn modelId="{490A7C13-509A-45F8-9AD9-F2813BAD77E9}" type="presOf" srcId="{A1DA0E39-8B6C-43D9-81F2-504105576770}" destId="{78E436CF-E3A6-4C0C-B719-9B71200D59A4}" srcOrd="0" destOrd="0" presId="urn:microsoft.com/office/officeart/2005/8/layout/vList2"/>
    <dgm:cxn modelId="{3B7DE914-5DD8-470B-AA52-003F738DD2F6}" srcId="{A5584486-DFFB-4C82-ABE2-71C68594EC08}" destId="{BFC64668-C05E-4ED0-A9CB-EB9CF2CDBDD7}" srcOrd="4" destOrd="0" parTransId="{169FBFFE-31D5-4959-BB45-FD2CA1B135B4}" sibTransId="{D74950EB-803E-452E-85F9-14C25972E71B}"/>
    <dgm:cxn modelId="{2077D835-87F2-4B7C-812A-ED90A45CFBF5}" type="presOf" srcId="{02E7575B-3251-4BC2-B43A-7488530FCF7D}" destId="{DB14C6D8-C557-46BA-8947-FB46801903AB}" srcOrd="0" destOrd="0" presId="urn:microsoft.com/office/officeart/2005/8/layout/vList2"/>
    <dgm:cxn modelId="{DB02D838-9C0E-42B5-B1D8-9E8CBB3E5DD7}" srcId="{A5584486-DFFB-4C82-ABE2-71C68594EC08}" destId="{069A423A-6DC7-41E5-8FCC-FD9FAD74F120}" srcOrd="3" destOrd="0" parTransId="{C7A33A3F-DBAA-45A3-B306-A257FA31CCB9}" sibTransId="{52520D3E-CA14-40EA-832A-2423FB401E5A}"/>
    <dgm:cxn modelId="{06633351-3519-4A08-9590-E70DA30C4054}" type="presOf" srcId="{56CE3F95-FC0D-481C-83D4-FCE704E6A50F}" destId="{0F9BDC41-C8FD-4884-B890-30002BA30D02}" srcOrd="0" destOrd="0" presId="urn:microsoft.com/office/officeart/2005/8/layout/vList2"/>
    <dgm:cxn modelId="{DAB2E853-84FF-4B84-927F-0C7498A39949}" type="presOf" srcId="{F10CBA8C-DF43-4E34-B538-BBADC02BBF34}" destId="{59750111-7B3A-4342-86C9-7B234EF6DCDE}" srcOrd="0" destOrd="0" presId="urn:microsoft.com/office/officeart/2005/8/layout/vList2"/>
    <dgm:cxn modelId="{B8C3455A-8A62-40C7-A797-65F58F03ABAC}" type="presOf" srcId="{692776F6-095B-492D-A650-6A2373886ECD}" destId="{85A2BC0B-6BD9-4BAC-959D-1F4CA760D9AB}" srcOrd="0" destOrd="0" presId="urn:microsoft.com/office/officeart/2005/8/layout/vList2"/>
    <dgm:cxn modelId="{D9B07691-3227-445F-841E-633BB1E39B9F}" type="presOf" srcId="{069A423A-6DC7-41E5-8FCC-FD9FAD74F120}" destId="{5DA61734-74FF-4160-B2F1-26CD14EE335B}" srcOrd="0" destOrd="0" presId="urn:microsoft.com/office/officeart/2005/8/layout/vList2"/>
    <dgm:cxn modelId="{111013A1-487F-48D3-8BC1-E40AE0355A8A}" type="presOf" srcId="{CB8F1A46-7724-4AE8-BBFC-39F22ACE7C98}" destId="{5A041A96-CAF8-4D30-8454-E092D89CC5D0}" srcOrd="0" destOrd="0" presId="urn:microsoft.com/office/officeart/2005/8/layout/vList2"/>
    <dgm:cxn modelId="{236C7CAD-D931-480A-B1B7-AD2A853163BA}" type="presOf" srcId="{BFC64668-C05E-4ED0-A9CB-EB9CF2CDBDD7}" destId="{CE703458-7914-448F-8BC2-029B3D20DE90}" srcOrd="0" destOrd="0" presId="urn:microsoft.com/office/officeart/2005/8/layout/vList2"/>
    <dgm:cxn modelId="{0460B4B6-1C32-42B7-AD03-273DE2CA7FC5}" srcId="{A5584486-DFFB-4C82-ABE2-71C68594EC08}" destId="{A1DA0E39-8B6C-43D9-81F2-504105576770}" srcOrd="7" destOrd="0" parTransId="{E0DC9819-1D25-42E1-A247-82F7B704A7F3}" sibTransId="{82EAB179-7A5C-4EEF-9862-82FF879A0316}"/>
    <dgm:cxn modelId="{B3C0F4BA-3089-46C1-B3A4-35814B352618}" type="presOf" srcId="{A5584486-DFFB-4C82-ABE2-71C68594EC08}" destId="{F65935B9-ED87-49F4-AA97-E91FCA0E59B3}" srcOrd="0" destOrd="0" presId="urn:microsoft.com/office/officeart/2005/8/layout/vList2"/>
    <dgm:cxn modelId="{648D47CF-B2BA-4CF6-B741-5DCC6A2B55FD}" srcId="{A5584486-DFFB-4C82-ABE2-71C68594EC08}" destId="{958FB795-246D-487A-8941-1C56C9095BA7}" srcOrd="0" destOrd="0" parTransId="{2581555F-292A-4F20-A04B-EF37009A1837}" sibTransId="{DF89F71B-C7E8-4A6B-91A7-C687E89B59E9}"/>
    <dgm:cxn modelId="{220201D1-FE15-43A4-9FFD-312F5FC313DB}" srcId="{A5584486-DFFB-4C82-ABE2-71C68594EC08}" destId="{56CE3F95-FC0D-481C-83D4-FCE704E6A50F}" srcOrd="5" destOrd="0" parTransId="{FAB6A9D2-17EE-4D9A-9556-81850AC59B6A}" sibTransId="{0F2347F2-DF05-4D1C-B2AD-29A8272818A9}"/>
    <dgm:cxn modelId="{766DD2DF-6DBE-4464-8748-98689F8DBF66}" srcId="{A5584486-DFFB-4C82-ABE2-71C68594EC08}" destId="{692776F6-095B-492D-A650-6A2373886ECD}" srcOrd="2" destOrd="0" parTransId="{E93AE3D4-AE7E-4151-B98B-2B85B3E3631D}" sibTransId="{6948FE4B-5A8C-4E05-BFAD-1854B9CC4D3D}"/>
    <dgm:cxn modelId="{E246BBEA-2A68-461C-AE2C-2EE6CD0F19FA}" type="presOf" srcId="{958FB795-246D-487A-8941-1C56C9095BA7}" destId="{2A895AC7-5B70-4BAA-9320-3FDF39958CE7}" srcOrd="0" destOrd="0" presId="urn:microsoft.com/office/officeart/2005/8/layout/vList2"/>
    <dgm:cxn modelId="{0CA17A1A-03B6-4E15-8AEE-E63D4D7D6A46}" type="presParOf" srcId="{F65935B9-ED87-49F4-AA97-E91FCA0E59B3}" destId="{2A895AC7-5B70-4BAA-9320-3FDF39958CE7}" srcOrd="0" destOrd="0" presId="urn:microsoft.com/office/officeart/2005/8/layout/vList2"/>
    <dgm:cxn modelId="{D1A1ED22-5692-41E6-B89F-2F3167A7BD1D}" type="presParOf" srcId="{F65935B9-ED87-49F4-AA97-E91FCA0E59B3}" destId="{E64139A9-BFA2-47EC-BC20-3FF7EC4D4F80}" srcOrd="1" destOrd="0" presId="urn:microsoft.com/office/officeart/2005/8/layout/vList2"/>
    <dgm:cxn modelId="{0C286C61-54DC-4A0B-AE7F-D2C46A7F3C50}" type="presParOf" srcId="{F65935B9-ED87-49F4-AA97-E91FCA0E59B3}" destId="{5A041A96-CAF8-4D30-8454-E092D89CC5D0}" srcOrd="2" destOrd="0" presId="urn:microsoft.com/office/officeart/2005/8/layout/vList2"/>
    <dgm:cxn modelId="{109B7DE9-33A0-4D2E-BEAE-58F5A1580C72}" type="presParOf" srcId="{F65935B9-ED87-49F4-AA97-E91FCA0E59B3}" destId="{13F5EF01-3664-4260-BB96-0EDD7957A9B8}" srcOrd="3" destOrd="0" presId="urn:microsoft.com/office/officeart/2005/8/layout/vList2"/>
    <dgm:cxn modelId="{1E5D0123-51A7-4263-935C-7043DD9B79A1}" type="presParOf" srcId="{F65935B9-ED87-49F4-AA97-E91FCA0E59B3}" destId="{85A2BC0B-6BD9-4BAC-959D-1F4CA760D9AB}" srcOrd="4" destOrd="0" presId="urn:microsoft.com/office/officeart/2005/8/layout/vList2"/>
    <dgm:cxn modelId="{25FC5597-FA9C-4200-AD24-36ADADF9502E}" type="presParOf" srcId="{F65935B9-ED87-49F4-AA97-E91FCA0E59B3}" destId="{4B7E73C4-D3AA-4705-85DD-1774C1520D79}" srcOrd="5" destOrd="0" presId="urn:microsoft.com/office/officeart/2005/8/layout/vList2"/>
    <dgm:cxn modelId="{ABA4A444-887A-4548-BFA3-3C22A75370FA}" type="presParOf" srcId="{F65935B9-ED87-49F4-AA97-E91FCA0E59B3}" destId="{5DA61734-74FF-4160-B2F1-26CD14EE335B}" srcOrd="6" destOrd="0" presId="urn:microsoft.com/office/officeart/2005/8/layout/vList2"/>
    <dgm:cxn modelId="{1B117A66-0B6B-4BE6-B4F9-5D4519D31EC5}" type="presParOf" srcId="{F65935B9-ED87-49F4-AA97-E91FCA0E59B3}" destId="{6B309FC5-941D-4A60-A0A8-E5F6C61F6796}" srcOrd="7" destOrd="0" presId="urn:microsoft.com/office/officeart/2005/8/layout/vList2"/>
    <dgm:cxn modelId="{53AEAF9F-4FAA-4A12-867B-5D5EB6B53165}" type="presParOf" srcId="{F65935B9-ED87-49F4-AA97-E91FCA0E59B3}" destId="{CE703458-7914-448F-8BC2-029B3D20DE90}" srcOrd="8" destOrd="0" presId="urn:microsoft.com/office/officeart/2005/8/layout/vList2"/>
    <dgm:cxn modelId="{A4EAB738-8D15-42FB-9783-5BB396EA66B5}" type="presParOf" srcId="{F65935B9-ED87-49F4-AA97-E91FCA0E59B3}" destId="{19087964-4145-4989-962D-2854B0F83505}" srcOrd="9" destOrd="0" presId="urn:microsoft.com/office/officeart/2005/8/layout/vList2"/>
    <dgm:cxn modelId="{20DCD977-CDC4-42DB-8EBF-5878F0DE4CE3}" type="presParOf" srcId="{F65935B9-ED87-49F4-AA97-E91FCA0E59B3}" destId="{0F9BDC41-C8FD-4884-B890-30002BA30D02}" srcOrd="10" destOrd="0" presId="urn:microsoft.com/office/officeart/2005/8/layout/vList2"/>
    <dgm:cxn modelId="{722E7966-0E76-4390-82C4-D5AAABA6F961}" type="presParOf" srcId="{F65935B9-ED87-49F4-AA97-E91FCA0E59B3}" destId="{CC8BFEF0-6890-48C7-ACE9-528758E9D5A1}" srcOrd="11" destOrd="0" presId="urn:microsoft.com/office/officeart/2005/8/layout/vList2"/>
    <dgm:cxn modelId="{5D3BD0C9-9346-44FF-8319-CC07D9A6592F}" type="presParOf" srcId="{F65935B9-ED87-49F4-AA97-E91FCA0E59B3}" destId="{DB14C6D8-C557-46BA-8947-FB46801903AB}" srcOrd="12" destOrd="0" presId="urn:microsoft.com/office/officeart/2005/8/layout/vList2"/>
    <dgm:cxn modelId="{697A495C-0F25-4AB0-A24B-07D3D54F8A66}" type="presParOf" srcId="{F65935B9-ED87-49F4-AA97-E91FCA0E59B3}" destId="{4AB2C99B-AD7F-4B9A-89DD-C1F257863F4E}" srcOrd="13" destOrd="0" presId="urn:microsoft.com/office/officeart/2005/8/layout/vList2"/>
    <dgm:cxn modelId="{6AE4EC00-BCC3-40B4-9851-30D5AE79328D}" type="presParOf" srcId="{F65935B9-ED87-49F4-AA97-E91FCA0E59B3}" destId="{78E436CF-E3A6-4C0C-B719-9B71200D59A4}" srcOrd="14" destOrd="0" presId="urn:microsoft.com/office/officeart/2005/8/layout/vList2"/>
    <dgm:cxn modelId="{3AAFF764-E82D-43B4-940C-721E487A127F}" type="presParOf" srcId="{F65935B9-ED87-49F4-AA97-E91FCA0E59B3}" destId="{58F13A79-DB65-40B0-B9CB-F4EBC2F3C80E}" srcOrd="15" destOrd="0" presId="urn:microsoft.com/office/officeart/2005/8/layout/vList2"/>
    <dgm:cxn modelId="{A52E7A4E-B8F4-4680-9A53-596EBABD6B63}" type="presParOf" srcId="{F65935B9-ED87-49F4-AA97-E91FCA0E59B3}" destId="{59750111-7B3A-4342-86C9-7B234EF6DCDE}"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AF23DB-3E18-47B4-80AE-EA16D7BE845A}" type="doc">
      <dgm:prSet loTypeId="urn:microsoft.com/office/officeart/2005/8/layout/vList2" loCatId="list" qsTypeId="urn:microsoft.com/office/officeart/2005/8/quickstyle/3d4" qsCatId="3D" csTypeId="urn:microsoft.com/office/officeart/2005/8/colors/colorful5" csCatId="colorful"/>
      <dgm:spPr/>
      <dgm:t>
        <a:bodyPr/>
        <a:lstStyle/>
        <a:p>
          <a:endParaRPr lang="en-IN"/>
        </a:p>
      </dgm:t>
    </dgm:pt>
    <dgm:pt modelId="{B780708B-A8F0-4309-B2B3-77EC3A02D779}">
      <dgm:prSet/>
      <dgm:spPr/>
      <dgm:t>
        <a:bodyPr/>
        <a:lstStyle/>
        <a:p>
          <a:r>
            <a:rPr lang="en-US" b="1"/>
            <a:t>Out of 25,194 flights involved in a bird strike incident, 22,764 received no damage, while 2430 received small to large scale damages.</a:t>
          </a:r>
          <a:endParaRPr lang="en-IN"/>
        </a:p>
      </dgm:t>
    </dgm:pt>
    <dgm:pt modelId="{FA8466FC-E50A-483C-BEDB-4A3CF2806961}" type="parTrans" cxnId="{EC5EED0E-ABF5-4FEC-B48D-1D2C3BBDFC7E}">
      <dgm:prSet/>
      <dgm:spPr/>
      <dgm:t>
        <a:bodyPr/>
        <a:lstStyle/>
        <a:p>
          <a:endParaRPr lang="en-IN"/>
        </a:p>
      </dgm:t>
    </dgm:pt>
    <dgm:pt modelId="{AEC2F368-EBCC-4DA9-91C1-1728F9400709}" type="sibTrans" cxnId="{EC5EED0E-ABF5-4FEC-B48D-1D2C3BBDFC7E}">
      <dgm:prSet/>
      <dgm:spPr/>
      <dgm:t>
        <a:bodyPr/>
        <a:lstStyle/>
        <a:p>
          <a:endParaRPr lang="en-IN"/>
        </a:p>
      </dgm:t>
    </dgm:pt>
    <dgm:pt modelId="{81140B8A-BA7F-4D43-BFC3-9A64699277E7}">
      <dgm:prSet/>
      <dgm:spPr/>
      <dgm:t>
        <a:bodyPr/>
        <a:lstStyle/>
        <a:p>
          <a:r>
            <a:rPr lang="en-US" b="1"/>
            <a:t>Rain, fog, or snow has little to no relation to bird strikes, and in most cases when strikes occurred, the weather was fine.</a:t>
          </a:r>
          <a:endParaRPr lang="en-IN"/>
        </a:p>
      </dgm:t>
    </dgm:pt>
    <dgm:pt modelId="{C55A8F3C-DCA0-4BFA-BAD5-0A518A9770C9}" type="parTrans" cxnId="{9378DB56-B378-440D-AE36-E0514D818ADA}">
      <dgm:prSet/>
      <dgm:spPr/>
      <dgm:t>
        <a:bodyPr/>
        <a:lstStyle/>
        <a:p>
          <a:endParaRPr lang="en-IN"/>
        </a:p>
      </dgm:t>
    </dgm:pt>
    <dgm:pt modelId="{DF96F3A4-417B-42C0-8528-AE53B2699749}" type="sibTrans" cxnId="{9378DB56-B378-440D-AE36-E0514D818ADA}">
      <dgm:prSet/>
      <dgm:spPr/>
      <dgm:t>
        <a:bodyPr/>
        <a:lstStyle/>
        <a:p>
          <a:endParaRPr lang="en-IN"/>
        </a:p>
      </dgm:t>
    </dgm:pt>
    <dgm:pt modelId="{1B347C7C-6190-43B6-9F13-90564E3B5225}">
      <dgm:prSet/>
      <dgm:spPr/>
      <dgm:t>
        <a:bodyPr/>
        <a:lstStyle/>
        <a:p>
          <a:r>
            <a:rPr lang="en-US" b="1"/>
            <a:t>In 54% of cases, pilots were not informed or were unaware of the possible bird strikes, whereas in 46% of cases they were informed prior to the strikes.</a:t>
          </a:r>
          <a:endParaRPr lang="en-IN"/>
        </a:p>
      </dgm:t>
    </dgm:pt>
    <dgm:pt modelId="{22E22F14-153E-4C85-919F-91A329D9EEF8}" type="parTrans" cxnId="{C06C806D-5C52-4230-BB54-5F70C1F67469}">
      <dgm:prSet/>
      <dgm:spPr/>
      <dgm:t>
        <a:bodyPr/>
        <a:lstStyle/>
        <a:p>
          <a:endParaRPr lang="en-IN"/>
        </a:p>
      </dgm:t>
    </dgm:pt>
    <dgm:pt modelId="{BADAA220-2BE5-4476-9AFD-9EC8A68FFE7D}" type="sibTrans" cxnId="{C06C806D-5C52-4230-BB54-5F70C1F67469}">
      <dgm:prSet/>
      <dgm:spPr/>
      <dgm:t>
        <a:bodyPr/>
        <a:lstStyle/>
        <a:p>
          <a:endParaRPr lang="en-IN"/>
        </a:p>
      </dgm:t>
    </dgm:pt>
    <dgm:pt modelId="{8B38B64D-CA15-4F9E-AC24-A0075C611377}">
      <dgm:prSet/>
      <dgm:spPr/>
      <dgm:t>
        <a:bodyPr/>
        <a:lstStyle/>
        <a:p>
          <a:r>
            <a:rPr lang="en-US" b="1"/>
            <a:t>81% of the planes were flying at an altitude of less than 1,000 feet when the strikes occurred.</a:t>
          </a:r>
          <a:endParaRPr lang="en-IN"/>
        </a:p>
      </dgm:t>
    </dgm:pt>
    <dgm:pt modelId="{1C4C5B5D-D65D-42D7-B6E0-8A97DFB639AA}" type="parTrans" cxnId="{3CCF5551-B8C0-479D-A631-AFB1284FB8B4}">
      <dgm:prSet/>
      <dgm:spPr/>
      <dgm:t>
        <a:bodyPr/>
        <a:lstStyle/>
        <a:p>
          <a:endParaRPr lang="en-IN"/>
        </a:p>
      </dgm:t>
    </dgm:pt>
    <dgm:pt modelId="{A2B53E91-D821-47D7-8E5B-7A1372E42DF2}" type="sibTrans" cxnId="{3CCF5551-B8C0-479D-A631-AFB1284FB8B4}">
      <dgm:prSet/>
      <dgm:spPr/>
      <dgm:t>
        <a:bodyPr/>
        <a:lstStyle/>
        <a:p>
          <a:endParaRPr lang="en-IN"/>
        </a:p>
      </dgm:t>
    </dgm:pt>
    <dgm:pt modelId="{0BC6B95D-5A54-4F83-B3AE-CEAEB225D464}">
      <dgm:prSet/>
      <dgm:spPr/>
      <dgm:t>
        <a:bodyPr/>
        <a:lstStyle/>
        <a:p>
          <a:r>
            <a:rPr lang="en-US" b="1"/>
            <a:t>A high number of strikes occurred when the plane was approaching the runway, followed by landing roll and take-off run.</a:t>
          </a:r>
          <a:endParaRPr lang="en-IN"/>
        </a:p>
      </dgm:t>
    </dgm:pt>
    <dgm:pt modelId="{C9D8D6D6-C929-45D9-89AE-4E9592624735}" type="parTrans" cxnId="{B2F86760-E59B-4CAA-A86D-00B3B38714A1}">
      <dgm:prSet/>
      <dgm:spPr/>
      <dgm:t>
        <a:bodyPr/>
        <a:lstStyle/>
        <a:p>
          <a:endParaRPr lang="en-IN"/>
        </a:p>
      </dgm:t>
    </dgm:pt>
    <dgm:pt modelId="{0CAE2CFE-764A-4EA2-A286-059BB8CC2A28}" type="sibTrans" cxnId="{B2F86760-E59B-4CAA-A86D-00B3B38714A1}">
      <dgm:prSet/>
      <dgm:spPr/>
      <dgm:t>
        <a:bodyPr/>
        <a:lstStyle/>
        <a:p>
          <a:endParaRPr lang="en-IN"/>
        </a:p>
      </dgm:t>
    </dgm:pt>
    <dgm:pt modelId="{79415C18-880B-4054-A6C7-3973651E0C85}">
      <dgm:prSet/>
      <dgm:spPr/>
      <dgm:t>
        <a:bodyPr/>
        <a:lstStyle/>
        <a:p>
          <a:r>
            <a:rPr lang="en-US" b="1"/>
            <a:t>Most bird strikes result in no damage to the plane or the flight schedule.</a:t>
          </a:r>
          <a:endParaRPr lang="en-IN"/>
        </a:p>
      </dgm:t>
    </dgm:pt>
    <dgm:pt modelId="{375D837A-E2DA-4A86-A463-048774301C54}" type="parTrans" cxnId="{55EA7D14-4423-48C4-8237-4AB15C80C954}">
      <dgm:prSet/>
      <dgm:spPr/>
      <dgm:t>
        <a:bodyPr/>
        <a:lstStyle/>
        <a:p>
          <a:endParaRPr lang="en-IN"/>
        </a:p>
      </dgm:t>
    </dgm:pt>
    <dgm:pt modelId="{BB57B3A2-1130-4F13-8352-5C87702D63ED}" type="sibTrans" cxnId="{55EA7D14-4423-48C4-8237-4AB15C80C954}">
      <dgm:prSet/>
      <dgm:spPr/>
      <dgm:t>
        <a:bodyPr/>
        <a:lstStyle/>
        <a:p>
          <a:endParaRPr lang="en-IN"/>
        </a:p>
      </dgm:t>
    </dgm:pt>
    <dgm:pt modelId="{C7BF312A-7273-45DF-8906-2ED4F279B4CF}" type="pres">
      <dgm:prSet presAssocID="{B9AF23DB-3E18-47B4-80AE-EA16D7BE845A}" presName="linear" presStyleCnt="0">
        <dgm:presLayoutVars>
          <dgm:animLvl val="lvl"/>
          <dgm:resizeHandles val="exact"/>
        </dgm:presLayoutVars>
      </dgm:prSet>
      <dgm:spPr/>
    </dgm:pt>
    <dgm:pt modelId="{542F15F7-FEC7-4A64-ABBF-DA285234C48B}" type="pres">
      <dgm:prSet presAssocID="{B780708B-A8F0-4309-B2B3-77EC3A02D779}" presName="parentText" presStyleLbl="node1" presStyleIdx="0" presStyleCnt="6">
        <dgm:presLayoutVars>
          <dgm:chMax val="0"/>
          <dgm:bulletEnabled val="1"/>
        </dgm:presLayoutVars>
      </dgm:prSet>
      <dgm:spPr/>
    </dgm:pt>
    <dgm:pt modelId="{E1DCE9BB-26AA-45DC-A772-A729AD37ED13}" type="pres">
      <dgm:prSet presAssocID="{AEC2F368-EBCC-4DA9-91C1-1728F9400709}" presName="spacer" presStyleCnt="0"/>
      <dgm:spPr/>
    </dgm:pt>
    <dgm:pt modelId="{4A6F1574-E378-44AE-859E-08920C5D3900}" type="pres">
      <dgm:prSet presAssocID="{81140B8A-BA7F-4D43-BFC3-9A64699277E7}" presName="parentText" presStyleLbl="node1" presStyleIdx="1" presStyleCnt="6">
        <dgm:presLayoutVars>
          <dgm:chMax val="0"/>
          <dgm:bulletEnabled val="1"/>
        </dgm:presLayoutVars>
      </dgm:prSet>
      <dgm:spPr/>
    </dgm:pt>
    <dgm:pt modelId="{CA1805BD-665D-4806-8B6A-7F23C1DB0769}" type="pres">
      <dgm:prSet presAssocID="{DF96F3A4-417B-42C0-8528-AE53B2699749}" presName="spacer" presStyleCnt="0"/>
      <dgm:spPr/>
    </dgm:pt>
    <dgm:pt modelId="{BF0A336E-8371-44A2-8DF4-76B58E17EFBF}" type="pres">
      <dgm:prSet presAssocID="{1B347C7C-6190-43B6-9F13-90564E3B5225}" presName="parentText" presStyleLbl="node1" presStyleIdx="2" presStyleCnt="6">
        <dgm:presLayoutVars>
          <dgm:chMax val="0"/>
          <dgm:bulletEnabled val="1"/>
        </dgm:presLayoutVars>
      </dgm:prSet>
      <dgm:spPr/>
    </dgm:pt>
    <dgm:pt modelId="{9A8E8394-9B07-43CD-80BD-14F03ED4CAE5}" type="pres">
      <dgm:prSet presAssocID="{BADAA220-2BE5-4476-9AFD-9EC8A68FFE7D}" presName="spacer" presStyleCnt="0"/>
      <dgm:spPr/>
    </dgm:pt>
    <dgm:pt modelId="{A393DE5F-F926-4126-8988-C5D5779E764D}" type="pres">
      <dgm:prSet presAssocID="{8B38B64D-CA15-4F9E-AC24-A0075C611377}" presName="parentText" presStyleLbl="node1" presStyleIdx="3" presStyleCnt="6">
        <dgm:presLayoutVars>
          <dgm:chMax val="0"/>
          <dgm:bulletEnabled val="1"/>
        </dgm:presLayoutVars>
      </dgm:prSet>
      <dgm:spPr/>
    </dgm:pt>
    <dgm:pt modelId="{E7F57C7B-FB37-4E35-82ED-595007EB0119}" type="pres">
      <dgm:prSet presAssocID="{A2B53E91-D821-47D7-8E5B-7A1372E42DF2}" presName="spacer" presStyleCnt="0"/>
      <dgm:spPr/>
    </dgm:pt>
    <dgm:pt modelId="{CB7EB7C0-B079-4299-A121-73D8A16001D5}" type="pres">
      <dgm:prSet presAssocID="{0BC6B95D-5A54-4F83-B3AE-CEAEB225D464}" presName="parentText" presStyleLbl="node1" presStyleIdx="4" presStyleCnt="6">
        <dgm:presLayoutVars>
          <dgm:chMax val="0"/>
          <dgm:bulletEnabled val="1"/>
        </dgm:presLayoutVars>
      </dgm:prSet>
      <dgm:spPr/>
    </dgm:pt>
    <dgm:pt modelId="{C2FD7EEA-51B2-49CF-907C-DBDB2EC29B69}" type="pres">
      <dgm:prSet presAssocID="{0CAE2CFE-764A-4EA2-A286-059BB8CC2A28}" presName="spacer" presStyleCnt="0"/>
      <dgm:spPr/>
    </dgm:pt>
    <dgm:pt modelId="{1E6C6F0F-791C-4765-9577-5E3F8A1428B3}" type="pres">
      <dgm:prSet presAssocID="{79415C18-880B-4054-A6C7-3973651E0C85}" presName="parentText" presStyleLbl="node1" presStyleIdx="5" presStyleCnt="6">
        <dgm:presLayoutVars>
          <dgm:chMax val="0"/>
          <dgm:bulletEnabled val="1"/>
        </dgm:presLayoutVars>
      </dgm:prSet>
      <dgm:spPr/>
    </dgm:pt>
  </dgm:ptLst>
  <dgm:cxnLst>
    <dgm:cxn modelId="{EC5EED0E-ABF5-4FEC-B48D-1D2C3BBDFC7E}" srcId="{B9AF23DB-3E18-47B4-80AE-EA16D7BE845A}" destId="{B780708B-A8F0-4309-B2B3-77EC3A02D779}" srcOrd="0" destOrd="0" parTransId="{FA8466FC-E50A-483C-BEDB-4A3CF2806961}" sibTransId="{AEC2F368-EBCC-4DA9-91C1-1728F9400709}"/>
    <dgm:cxn modelId="{F2BC150F-1353-45CB-954A-6C773175CDC6}" type="presOf" srcId="{79415C18-880B-4054-A6C7-3973651E0C85}" destId="{1E6C6F0F-791C-4765-9577-5E3F8A1428B3}" srcOrd="0" destOrd="0" presId="urn:microsoft.com/office/officeart/2005/8/layout/vList2"/>
    <dgm:cxn modelId="{55EA7D14-4423-48C4-8237-4AB15C80C954}" srcId="{B9AF23DB-3E18-47B4-80AE-EA16D7BE845A}" destId="{79415C18-880B-4054-A6C7-3973651E0C85}" srcOrd="5" destOrd="0" parTransId="{375D837A-E2DA-4A86-A463-048774301C54}" sibTransId="{BB57B3A2-1130-4F13-8352-5C87702D63ED}"/>
    <dgm:cxn modelId="{BED8E533-62C3-4B37-B704-27853259DDA5}" type="presOf" srcId="{0BC6B95D-5A54-4F83-B3AE-CEAEB225D464}" destId="{CB7EB7C0-B079-4299-A121-73D8A16001D5}" srcOrd="0" destOrd="0" presId="urn:microsoft.com/office/officeart/2005/8/layout/vList2"/>
    <dgm:cxn modelId="{B2F86760-E59B-4CAA-A86D-00B3B38714A1}" srcId="{B9AF23DB-3E18-47B4-80AE-EA16D7BE845A}" destId="{0BC6B95D-5A54-4F83-B3AE-CEAEB225D464}" srcOrd="4" destOrd="0" parTransId="{C9D8D6D6-C929-45D9-89AE-4E9592624735}" sibTransId="{0CAE2CFE-764A-4EA2-A286-059BB8CC2A28}"/>
    <dgm:cxn modelId="{C06C806D-5C52-4230-BB54-5F70C1F67469}" srcId="{B9AF23DB-3E18-47B4-80AE-EA16D7BE845A}" destId="{1B347C7C-6190-43B6-9F13-90564E3B5225}" srcOrd="2" destOrd="0" parTransId="{22E22F14-153E-4C85-919F-91A329D9EEF8}" sibTransId="{BADAA220-2BE5-4476-9AFD-9EC8A68FFE7D}"/>
    <dgm:cxn modelId="{3CCF5551-B8C0-479D-A631-AFB1284FB8B4}" srcId="{B9AF23DB-3E18-47B4-80AE-EA16D7BE845A}" destId="{8B38B64D-CA15-4F9E-AC24-A0075C611377}" srcOrd="3" destOrd="0" parTransId="{1C4C5B5D-D65D-42D7-B6E0-8A97DFB639AA}" sibTransId="{A2B53E91-D821-47D7-8E5B-7A1372E42DF2}"/>
    <dgm:cxn modelId="{40B52C56-409D-4AB0-BB46-A1FAE743CE88}" type="presOf" srcId="{8B38B64D-CA15-4F9E-AC24-A0075C611377}" destId="{A393DE5F-F926-4126-8988-C5D5779E764D}" srcOrd="0" destOrd="0" presId="urn:microsoft.com/office/officeart/2005/8/layout/vList2"/>
    <dgm:cxn modelId="{9378DB56-B378-440D-AE36-E0514D818ADA}" srcId="{B9AF23DB-3E18-47B4-80AE-EA16D7BE845A}" destId="{81140B8A-BA7F-4D43-BFC3-9A64699277E7}" srcOrd="1" destOrd="0" parTransId="{C55A8F3C-DCA0-4BFA-BAD5-0A518A9770C9}" sibTransId="{DF96F3A4-417B-42C0-8528-AE53B2699749}"/>
    <dgm:cxn modelId="{2C43228B-A4F8-4637-8CAC-176084CC46D0}" type="presOf" srcId="{B9AF23DB-3E18-47B4-80AE-EA16D7BE845A}" destId="{C7BF312A-7273-45DF-8906-2ED4F279B4CF}" srcOrd="0" destOrd="0" presId="urn:microsoft.com/office/officeart/2005/8/layout/vList2"/>
    <dgm:cxn modelId="{6FE63195-4001-45E0-A690-9613459F2AA3}" type="presOf" srcId="{B780708B-A8F0-4309-B2B3-77EC3A02D779}" destId="{542F15F7-FEC7-4A64-ABBF-DA285234C48B}" srcOrd="0" destOrd="0" presId="urn:microsoft.com/office/officeart/2005/8/layout/vList2"/>
    <dgm:cxn modelId="{2D8016E5-A0D1-4600-B181-A5BAFA2A9C92}" type="presOf" srcId="{1B347C7C-6190-43B6-9F13-90564E3B5225}" destId="{BF0A336E-8371-44A2-8DF4-76B58E17EFBF}" srcOrd="0" destOrd="0" presId="urn:microsoft.com/office/officeart/2005/8/layout/vList2"/>
    <dgm:cxn modelId="{8A8C31EB-8902-497E-8316-6E59982DFDAE}" type="presOf" srcId="{81140B8A-BA7F-4D43-BFC3-9A64699277E7}" destId="{4A6F1574-E378-44AE-859E-08920C5D3900}" srcOrd="0" destOrd="0" presId="urn:microsoft.com/office/officeart/2005/8/layout/vList2"/>
    <dgm:cxn modelId="{234F3BCE-D1EC-42D8-BD80-E54DE79CB9F5}" type="presParOf" srcId="{C7BF312A-7273-45DF-8906-2ED4F279B4CF}" destId="{542F15F7-FEC7-4A64-ABBF-DA285234C48B}" srcOrd="0" destOrd="0" presId="urn:microsoft.com/office/officeart/2005/8/layout/vList2"/>
    <dgm:cxn modelId="{D2329E45-E833-43CF-9D28-9D10622A3E3E}" type="presParOf" srcId="{C7BF312A-7273-45DF-8906-2ED4F279B4CF}" destId="{E1DCE9BB-26AA-45DC-A772-A729AD37ED13}" srcOrd="1" destOrd="0" presId="urn:microsoft.com/office/officeart/2005/8/layout/vList2"/>
    <dgm:cxn modelId="{CB87D7AE-281E-4E47-9143-1960D854E4AD}" type="presParOf" srcId="{C7BF312A-7273-45DF-8906-2ED4F279B4CF}" destId="{4A6F1574-E378-44AE-859E-08920C5D3900}" srcOrd="2" destOrd="0" presId="urn:microsoft.com/office/officeart/2005/8/layout/vList2"/>
    <dgm:cxn modelId="{1E3328E4-BF52-4D26-88D5-9D961E3E72CB}" type="presParOf" srcId="{C7BF312A-7273-45DF-8906-2ED4F279B4CF}" destId="{CA1805BD-665D-4806-8B6A-7F23C1DB0769}" srcOrd="3" destOrd="0" presId="urn:microsoft.com/office/officeart/2005/8/layout/vList2"/>
    <dgm:cxn modelId="{2635D372-B109-4255-A8EF-B40F5DBA0B90}" type="presParOf" srcId="{C7BF312A-7273-45DF-8906-2ED4F279B4CF}" destId="{BF0A336E-8371-44A2-8DF4-76B58E17EFBF}" srcOrd="4" destOrd="0" presId="urn:microsoft.com/office/officeart/2005/8/layout/vList2"/>
    <dgm:cxn modelId="{33452863-C00B-489B-AF18-236A0546EFC8}" type="presParOf" srcId="{C7BF312A-7273-45DF-8906-2ED4F279B4CF}" destId="{9A8E8394-9B07-43CD-80BD-14F03ED4CAE5}" srcOrd="5" destOrd="0" presId="urn:microsoft.com/office/officeart/2005/8/layout/vList2"/>
    <dgm:cxn modelId="{2700A565-A247-438F-8615-8AD2D92B4F6F}" type="presParOf" srcId="{C7BF312A-7273-45DF-8906-2ED4F279B4CF}" destId="{A393DE5F-F926-4126-8988-C5D5779E764D}" srcOrd="6" destOrd="0" presId="urn:microsoft.com/office/officeart/2005/8/layout/vList2"/>
    <dgm:cxn modelId="{C993821B-0E89-4B8D-8B09-687BD7A016DC}" type="presParOf" srcId="{C7BF312A-7273-45DF-8906-2ED4F279B4CF}" destId="{E7F57C7B-FB37-4E35-82ED-595007EB0119}" srcOrd="7" destOrd="0" presId="urn:microsoft.com/office/officeart/2005/8/layout/vList2"/>
    <dgm:cxn modelId="{1ED35737-9DC8-445D-AD55-3275F6F82C92}" type="presParOf" srcId="{C7BF312A-7273-45DF-8906-2ED4F279B4CF}" destId="{CB7EB7C0-B079-4299-A121-73D8A16001D5}" srcOrd="8" destOrd="0" presId="urn:microsoft.com/office/officeart/2005/8/layout/vList2"/>
    <dgm:cxn modelId="{B6577B40-5F75-453E-AF4E-5EAF20910F6F}" type="presParOf" srcId="{C7BF312A-7273-45DF-8906-2ED4F279B4CF}" destId="{C2FD7EEA-51B2-49CF-907C-DBDB2EC29B69}" srcOrd="9" destOrd="0" presId="urn:microsoft.com/office/officeart/2005/8/layout/vList2"/>
    <dgm:cxn modelId="{12C6E42E-6D66-4FBA-940F-E85535BB77FE}" type="presParOf" srcId="{C7BF312A-7273-45DF-8906-2ED4F279B4CF}" destId="{1E6C6F0F-791C-4765-9577-5E3F8A1428B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99F15-9B84-4779-8FB4-05B57BDEFEBC}">
      <dsp:nvSpPr>
        <dsp:cNvPr id="0" name=""/>
        <dsp:cNvSpPr/>
      </dsp:nvSpPr>
      <dsp:spPr>
        <a:xfrm>
          <a:off x="1685151" y="452287"/>
          <a:ext cx="4365520" cy="1602732"/>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just" defTabSz="889000">
            <a:lnSpc>
              <a:spcPct val="90000"/>
            </a:lnSpc>
            <a:spcBef>
              <a:spcPct val="0"/>
            </a:spcBef>
            <a:spcAft>
              <a:spcPct val="35000"/>
            </a:spcAft>
            <a:buNone/>
          </a:pPr>
          <a:r>
            <a:rPr lang="en-US" sz="2000" kern="1200" dirty="0">
              <a:latin typeface="Calibri" panose="020F0502020204030204" pitchFamily="34" charset="0"/>
              <a:ea typeface="Calibri" panose="020F0502020204030204" pitchFamily="34" charset="0"/>
              <a:cs typeface="Calibri" panose="020F0502020204030204" pitchFamily="34" charset="0"/>
            </a:rPr>
            <a:t>A bird strike is strictly defined as a collision between a bird and an aircraft during any phase of flight.</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1763390" y="530526"/>
        <a:ext cx="4209042" cy="14462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D77893-2E0B-473A-AE53-E40A9885D8E7}">
      <dsp:nvSpPr>
        <dsp:cNvPr id="0" name=""/>
        <dsp:cNvSpPr/>
      </dsp:nvSpPr>
      <dsp:spPr>
        <a:xfrm>
          <a:off x="0" y="221854"/>
          <a:ext cx="7068312" cy="2340000"/>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US" sz="2500" kern="1200" dirty="0"/>
            <a:t>This project includes an illustrative analysis on Bird Strikes between the years 2000 and 2011, and analysis attributes like Bird Strike occurrences, costs, and impacts across airlines, airports, and flight phases for aviation safety insights. </a:t>
          </a:r>
          <a:endParaRPr lang="en-IN" sz="2500" kern="1200" dirty="0"/>
        </a:p>
      </dsp:txBody>
      <dsp:txXfrm>
        <a:off x="114229" y="336083"/>
        <a:ext cx="6839854" cy="21115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95AC7-5B70-4BAA-9320-3FDF39958CE7}">
      <dsp:nvSpPr>
        <dsp:cNvPr id="0" name=""/>
        <dsp:cNvSpPr/>
      </dsp:nvSpPr>
      <dsp:spPr>
        <a:xfrm>
          <a:off x="0" y="25159"/>
          <a:ext cx="7305260" cy="468950"/>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The total number of bird strikes is over 25,000 in the span of 11 years, resulting in a repair cost of 140 million dollars.</a:t>
          </a:r>
          <a:endParaRPr lang="en-IN" sz="1100" kern="1200"/>
        </a:p>
      </dsp:txBody>
      <dsp:txXfrm>
        <a:off x="22892" y="48051"/>
        <a:ext cx="7259476" cy="423166"/>
      </dsp:txXfrm>
    </dsp:sp>
    <dsp:sp modelId="{5A041A96-CAF8-4D30-8454-E092D89CC5D0}">
      <dsp:nvSpPr>
        <dsp:cNvPr id="0" name=""/>
        <dsp:cNvSpPr/>
      </dsp:nvSpPr>
      <dsp:spPr>
        <a:xfrm>
          <a:off x="0" y="525790"/>
          <a:ext cx="7305260" cy="468950"/>
        </a:xfrm>
        <a:prstGeom prst="roundRect">
          <a:avLst/>
        </a:prstGeom>
        <a:solidFill>
          <a:schemeClr val="accent5">
            <a:hueOff val="434459"/>
            <a:satOff val="-734"/>
            <a:lumOff val="-49"/>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The number of bird strikes continued to increase yearly from 2000 to 2011.</a:t>
          </a:r>
          <a:endParaRPr lang="en-IN" sz="1100" kern="1200"/>
        </a:p>
      </dsp:txBody>
      <dsp:txXfrm>
        <a:off x="22892" y="548682"/>
        <a:ext cx="7259476" cy="423166"/>
      </dsp:txXfrm>
    </dsp:sp>
    <dsp:sp modelId="{85A2BC0B-6BD9-4BAC-959D-1F4CA760D9AB}">
      <dsp:nvSpPr>
        <dsp:cNvPr id="0" name=""/>
        <dsp:cNvSpPr/>
      </dsp:nvSpPr>
      <dsp:spPr>
        <a:xfrm>
          <a:off x="0" y="1026420"/>
          <a:ext cx="7305260" cy="468950"/>
        </a:xfrm>
        <a:prstGeom prst="roundRect">
          <a:avLst/>
        </a:prstGeom>
        <a:solidFill>
          <a:schemeClr val="accent5">
            <a:hueOff val="868919"/>
            <a:satOff val="-1467"/>
            <a:lumOff val="-9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The highest number of bird strikes, 7604, occurred in 2010.</a:t>
          </a:r>
          <a:endParaRPr lang="en-IN" sz="1100" kern="1200"/>
        </a:p>
      </dsp:txBody>
      <dsp:txXfrm>
        <a:off x="22892" y="1049312"/>
        <a:ext cx="7259476" cy="423166"/>
      </dsp:txXfrm>
    </dsp:sp>
    <dsp:sp modelId="{5DA61734-74FF-4160-B2F1-26CD14EE335B}">
      <dsp:nvSpPr>
        <dsp:cNvPr id="0" name=""/>
        <dsp:cNvSpPr/>
      </dsp:nvSpPr>
      <dsp:spPr>
        <a:xfrm>
          <a:off x="0" y="1527051"/>
          <a:ext cx="7305260" cy="468950"/>
        </a:xfrm>
        <a:prstGeom prst="roundRect">
          <a:avLst/>
        </a:prstGeom>
        <a:solidFill>
          <a:schemeClr val="accent5">
            <a:hueOff val="1303378"/>
            <a:satOff val="-2201"/>
            <a:lumOff val="-14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Airlines such as Business, Southwest Airlines, and American Airlines are more involved in bird strikes than other airlines.</a:t>
          </a:r>
          <a:endParaRPr lang="en-IN" sz="1100" kern="1200"/>
        </a:p>
      </dsp:txBody>
      <dsp:txXfrm>
        <a:off x="22892" y="1549943"/>
        <a:ext cx="7259476" cy="423166"/>
      </dsp:txXfrm>
    </dsp:sp>
    <dsp:sp modelId="{CE703458-7914-448F-8BC2-029B3D20DE90}">
      <dsp:nvSpPr>
        <dsp:cNvPr id="0" name=""/>
        <dsp:cNvSpPr/>
      </dsp:nvSpPr>
      <dsp:spPr>
        <a:xfrm>
          <a:off x="0" y="2027682"/>
          <a:ext cx="7305260" cy="468950"/>
        </a:xfrm>
        <a:prstGeom prst="roundRect">
          <a:avLst/>
        </a:prstGeom>
        <a:solidFill>
          <a:schemeClr val="accent5">
            <a:hueOff val="1737838"/>
            <a:satOff val="-2935"/>
            <a:lumOff val="-196"/>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DALLAS/FORT WORTH INTL AIRPORT has the highest number of bird strikes among all airports, with 802 strikes, followed by SACRAMENTO INTL with 676 strikes.</a:t>
          </a:r>
          <a:endParaRPr lang="en-IN" sz="1100" kern="1200"/>
        </a:p>
      </dsp:txBody>
      <dsp:txXfrm>
        <a:off x="22892" y="2050574"/>
        <a:ext cx="7259476" cy="423166"/>
      </dsp:txXfrm>
    </dsp:sp>
    <dsp:sp modelId="{0F9BDC41-C8FD-4884-B890-30002BA30D02}">
      <dsp:nvSpPr>
        <dsp:cNvPr id="0" name=""/>
        <dsp:cNvSpPr/>
      </dsp:nvSpPr>
      <dsp:spPr>
        <a:xfrm>
          <a:off x="0" y="2528312"/>
          <a:ext cx="7305260" cy="468950"/>
        </a:xfrm>
        <a:prstGeom prst="roundRect">
          <a:avLst/>
        </a:prstGeom>
        <a:solidFill>
          <a:schemeClr val="accent5">
            <a:hueOff val="2172297"/>
            <a:satOff val="-3668"/>
            <a:lumOff val="-24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The state of California experienced the most bird strikes in the USA, with 6998 strikes, followed by Texas with 5983.</a:t>
          </a:r>
          <a:endParaRPr lang="en-IN" sz="1100" kern="1200"/>
        </a:p>
      </dsp:txBody>
      <dsp:txXfrm>
        <a:off x="22892" y="2551204"/>
        <a:ext cx="7259476" cy="423166"/>
      </dsp:txXfrm>
    </dsp:sp>
    <dsp:sp modelId="{DB14C6D8-C557-46BA-8947-FB46801903AB}">
      <dsp:nvSpPr>
        <dsp:cNvPr id="0" name=""/>
        <dsp:cNvSpPr/>
      </dsp:nvSpPr>
      <dsp:spPr>
        <a:xfrm>
          <a:off x="0" y="3028943"/>
          <a:ext cx="7305260" cy="468950"/>
        </a:xfrm>
        <a:prstGeom prst="roundRect">
          <a:avLst/>
        </a:prstGeom>
        <a:solidFill>
          <a:schemeClr val="accent5">
            <a:hueOff val="2606756"/>
            <a:satOff val="-4402"/>
            <a:lumOff val="-29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A total of 21 people were injured due to bird strikes from 2000 to 2011.</a:t>
          </a:r>
          <a:endParaRPr lang="en-IN" sz="1100" kern="1200"/>
        </a:p>
      </dsp:txBody>
      <dsp:txXfrm>
        <a:off x="22892" y="3051835"/>
        <a:ext cx="7259476" cy="423166"/>
      </dsp:txXfrm>
    </dsp:sp>
    <dsp:sp modelId="{78E436CF-E3A6-4C0C-B719-9B71200D59A4}">
      <dsp:nvSpPr>
        <dsp:cNvPr id="0" name=""/>
        <dsp:cNvSpPr/>
      </dsp:nvSpPr>
      <dsp:spPr>
        <a:xfrm>
          <a:off x="0" y="3529574"/>
          <a:ext cx="7305260" cy="468950"/>
        </a:xfrm>
        <a:prstGeom prst="roundRect">
          <a:avLst/>
        </a:prstGeom>
        <a:solidFill>
          <a:schemeClr val="accent5">
            <a:hueOff val="3041216"/>
            <a:satOff val="-5135"/>
            <a:lumOff val="-343"/>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The highest number of injuries 8, occurred in 2003 due to bird strikes.</a:t>
          </a:r>
          <a:endParaRPr lang="en-IN" sz="1100" kern="1200"/>
        </a:p>
      </dsp:txBody>
      <dsp:txXfrm>
        <a:off x="22892" y="3552466"/>
        <a:ext cx="7259476" cy="423166"/>
      </dsp:txXfrm>
    </dsp:sp>
    <dsp:sp modelId="{59750111-7B3A-4342-86C9-7B234EF6DCDE}">
      <dsp:nvSpPr>
        <dsp:cNvPr id="0" name=""/>
        <dsp:cNvSpPr/>
      </dsp:nvSpPr>
      <dsp:spPr>
        <a:xfrm>
          <a:off x="0" y="4030204"/>
          <a:ext cx="7305260" cy="468950"/>
        </a:xfrm>
        <a:prstGeom prst="roundRect">
          <a:avLst/>
        </a:prstGeom>
        <a:solidFill>
          <a:schemeClr val="accent5">
            <a:hueOff val="3475675"/>
            <a:satOff val="-5869"/>
            <a:lumOff val="-39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a:t>The average altitude at which most of the strikes occurred is 803 feet above the ground.</a:t>
          </a:r>
          <a:endParaRPr lang="en-IN" sz="1100" kern="1200"/>
        </a:p>
      </dsp:txBody>
      <dsp:txXfrm>
        <a:off x="22892" y="4053096"/>
        <a:ext cx="7259476" cy="4231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F15F7-FEC7-4A64-ABBF-DA285234C48B}">
      <dsp:nvSpPr>
        <dsp:cNvPr id="0" name=""/>
        <dsp:cNvSpPr/>
      </dsp:nvSpPr>
      <dsp:spPr>
        <a:xfrm>
          <a:off x="0" y="63320"/>
          <a:ext cx="7305260" cy="519479"/>
        </a:xfrm>
        <a:prstGeom prst="round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Out of 25,194 flights involved in a bird strike incident, 22,764 received no damage, while 2430 received small to large scale damages.</a:t>
          </a:r>
          <a:endParaRPr lang="en-IN" sz="1200" kern="1200"/>
        </a:p>
      </dsp:txBody>
      <dsp:txXfrm>
        <a:off x="25359" y="88679"/>
        <a:ext cx="7254542" cy="468761"/>
      </dsp:txXfrm>
    </dsp:sp>
    <dsp:sp modelId="{4A6F1574-E378-44AE-859E-08920C5D3900}">
      <dsp:nvSpPr>
        <dsp:cNvPr id="0" name=""/>
        <dsp:cNvSpPr/>
      </dsp:nvSpPr>
      <dsp:spPr>
        <a:xfrm>
          <a:off x="0" y="617360"/>
          <a:ext cx="7305260" cy="519479"/>
        </a:xfrm>
        <a:prstGeom prst="roundRect">
          <a:avLst/>
        </a:prstGeom>
        <a:solidFill>
          <a:schemeClr val="accent5">
            <a:hueOff val="695135"/>
            <a:satOff val="-1174"/>
            <a:lumOff val="-78"/>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Rain, fog, or snow has little to no relation to bird strikes, and in most cases when strikes occurred, the weather was fine.</a:t>
          </a:r>
          <a:endParaRPr lang="en-IN" sz="1200" kern="1200"/>
        </a:p>
      </dsp:txBody>
      <dsp:txXfrm>
        <a:off x="25359" y="642719"/>
        <a:ext cx="7254542" cy="468761"/>
      </dsp:txXfrm>
    </dsp:sp>
    <dsp:sp modelId="{BF0A336E-8371-44A2-8DF4-76B58E17EFBF}">
      <dsp:nvSpPr>
        <dsp:cNvPr id="0" name=""/>
        <dsp:cNvSpPr/>
      </dsp:nvSpPr>
      <dsp:spPr>
        <a:xfrm>
          <a:off x="0" y="1171400"/>
          <a:ext cx="7305260" cy="519479"/>
        </a:xfrm>
        <a:prstGeom prst="roundRect">
          <a:avLst/>
        </a:prstGeom>
        <a:solidFill>
          <a:schemeClr val="accent5">
            <a:hueOff val="1390270"/>
            <a:satOff val="-2348"/>
            <a:lumOff val="-157"/>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In 54% of cases, pilots were not informed or were unaware of the possible bird strikes, whereas in 46% of cases they were informed prior to the strikes.</a:t>
          </a:r>
          <a:endParaRPr lang="en-IN" sz="1200" kern="1200"/>
        </a:p>
      </dsp:txBody>
      <dsp:txXfrm>
        <a:off x="25359" y="1196759"/>
        <a:ext cx="7254542" cy="468761"/>
      </dsp:txXfrm>
    </dsp:sp>
    <dsp:sp modelId="{A393DE5F-F926-4126-8988-C5D5779E764D}">
      <dsp:nvSpPr>
        <dsp:cNvPr id="0" name=""/>
        <dsp:cNvSpPr/>
      </dsp:nvSpPr>
      <dsp:spPr>
        <a:xfrm>
          <a:off x="0" y="1725440"/>
          <a:ext cx="7305260" cy="519479"/>
        </a:xfrm>
        <a:prstGeom prst="roundRect">
          <a:avLst/>
        </a:prstGeom>
        <a:solidFill>
          <a:schemeClr val="accent5">
            <a:hueOff val="2085405"/>
            <a:satOff val="-3521"/>
            <a:lumOff val="-235"/>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81% of the planes were flying at an altitude of less than 1,000 feet when the strikes occurred.</a:t>
          </a:r>
          <a:endParaRPr lang="en-IN" sz="1200" kern="1200"/>
        </a:p>
      </dsp:txBody>
      <dsp:txXfrm>
        <a:off x="25359" y="1750799"/>
        <a:ext cx="7254542" cy="468761"/>
      </dsp:txXfrm>
    </dsp:sp>
    <dsp:sp modelId="{CB7EB7C0-B079-4299-A121-73D8A16001D5}">
      <dsp:nvSpPr>
        <dsp:cNvPr id="0" name=""/>
        <dsp:cNvSpPr/>
      </dsp:nvSpPr>
      <dsp:spPr>
        <a:xfrm>
          <a:off x="0" y="2279480"/>
          <a:ext cx="7305260" cy="519479"/>
        </a:xfrm>
        <a:prstGeom prst="roundRect">
          <a:avLst/>
        </a:prstGeom>
        <a:solidFill>
          <a:schemeClr val="accent5">
            <a:hueOff val="2780540"/>
            <a:satOff val="-4695"/>
            <a:lumOff val="-314"/>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A high number of strikes occurred when the plane was approaching the runway, followed by landing roll and take-off run.</a:t>
          </a:r>
          <a:endParaRPr lang="en-IN" sz="1200" kern="1200"/>
        </a:p>
      </dsp:txBody>
      <dsp:txXfrm>
        <a:off x="25359" y="2304839"/>
        <a:ext cx="7254542" cy="468761"/>
      </dsp:txXfrm>
    </dsp:sp>
    <dsp:sp modelId="{1E6C6F0F-791C-4765-9577-5E3F8A1428B3}">
      <dsp:nvSpPr>
        <dsp:cNvPr id="0" name=""/>
        <dsp:cNvSpPr/>
      </dsp:nvSpPr>
      <dsp:spPr>
        <a:xfrm>
          <a:off x="0" y="2833519"/>
          <a:ext cx="7305260" cy="519479"/>
        </a:xfrm>
        <a:prstGeom prst="roundRect">
          <a:avLst/>
        </a:prstGeom>
        <a:solidFill>
          <a:schemeClr val="accent5">
            <a:hueOff val="3475675"/>
            <a:satOff val="-5869"/>
            <a:lumOff val="-392"/>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kern="1200"/>
            <a:t>Most bird strikes result in no damage to the plane or the flight schedule.</a:t>
          </a:r>
          <a:endParaRPr lang="en-IN" sz="1200" kern="1200"/>
        </a:p>
      </dsp:txBody>
      <dsp:txXfrm>
        <a:off x="25359" y="2858878"/>
        <a:ext cx="7254542" cy="4687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6/28/2024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0" y="3205158"/>
            <a:ext cx="12192000" cy="1481328"/>
          </a:xfrm>
        </p:spPr>
        <p:txBody>
          <a:bodyPr/>
          <a:lstStyle/>
          <a:p>
            <a:r>
              <a:rPr lang="en-US" sz="4400" dirty="0">
                <a:solidFill>
                  <a:srgbClr val="FFFFFF"/>
                </a:solidFill>
                <a:latin typeface="HK Grotesk Bold"/>
              </a:rPr>
              <a:t>BIRD STRIKES ANALYSIS REPORT</a:t>
            </a:r>
            <a:br>
              <a:rPr lang="en-US" sz="4400" dirty="0">
                <a:solidFill>
                  <a:srgbClr val="FFFFFF"/>
                </a:solidFill>
                <a:latin typeface="HK Grotesk Bold"/>
              </a:rPr>
            </a:br>
            <a:br>
              <a:rPr lang="en-US" sz="4400" dirty="0">
                <a:solidFill>
                  <a:srgbClr val="FFFFFF"/>
                </a:solidFill>
                <a:latin typeface="HK Grotesk Bold"/>
              </a:rPr>
            </a:br>
            <a:r>
              <a:rPr lang="en-IN" sz="4400" b="1" dirty="0">
                <a:solidFill>
                  <a:schemeClr val="accent1">
                    <a:lumMod val="20000"/>
                    <a:lumOff val="80000"/>
                  </a:schemeClr>
                </a:solidFill>
                <a:highlight>
                  <a:srgbClr val="000080"/>
                </a:highlight>
                <a:latin typeface="Times New Roman" panose="02020603050405020304" pitchFamily="18" charset="0"/>
                <a:cs typeface="Times New Roman" panose="02020603050405020304" pitchFamily="18" charset="0"/>
              </a:rPr>
              <a:t>2000-2011</a:t>
            </a:r>
            <a:r>
              <a:rPr lang="en-IN" sz="4400" b="1" dirty="0">
                <a:solidFill>
                  <a:schemeClr val="accent1">
                    <a:lumMod val="20000"/>
                    <a:lumOff val="80000"/>
                  </a:schemeClr>
                </a:solidFill>
                <a:highlight>
                  <a:srgbClr val="000080"/>
                </a:highlight>
                <a:latin typeface="Consolas" panose="020B0609020204030204" pitchFamily="49" charset="0"/>
              </a:rPr>
              <a:t> </a:t>
            </a:r>
            <a:endParaRPr lang="en-US" sz="4400"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7678994" y="6060405"/>
            <a:ext cx="4513006" cy="758952"/>
          </a:xfrm>
        </p:spPr>
        <p:txBody>
          <a:bodyPr/>
          <a:lstStyle/>
          <a:p>
            <a:r>
              <a:rPr lang="en-US" dirty="0"/>
              <a:t>AVASH KUMAR PANDA</a:t>
            </a:r>
          </a:p>
        </p:txBody>
      </p:sp>
    </p:spTree>
    <p:extLst>
      <p:ext uri="{BB962C8B-B14F-4D97-AF65-F5344CB8AC3E}">
        <p14:creationId xmlns:p14="http://schemas.microsoft.com/office/powerpoint/2010/main" val="17234911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origami"/>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Project Overview</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Major Metrics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Dashboard</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Report Analysis</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graphicFrame>
        <p:nvGraphicFramePr>
          <p:cNvPr id="5" name="Diagram 4">
            <a:extLst>
              <a:ext uri="{FF2B5EF4-FFF2-40B4-BE49-F238E27FC236}">
                <a16:creationId xmlns:a16="http://schemas.microsoft.com/office/drawing/2014/main" id="{3D6CDCB1-D537-F22E-F069-B1E2786EFEFC}"/>
              </a:ext>
            </a:extLst>
          </p:cNvPr>
          <p:cNvGraphicFramePr/>
          <p:nvPr>
            <p:extLst>
              <p:ext uri="{D42A27DB-BD31-4B8C-83A1-F6EECF244321}">
                <p14:modId xmlns:p14="http://schemas.microsoft.com/office/powerpoint/2010/main" val="332124225"/>
              </p:ext>
            </p:extLst>
          </p:nvPr>
        </p:nvGraphicFramePr>
        <p:xfrm>
          <a:off x="2228088" y="3303639"/>
          <a:ext cx="7735824" cy="2349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pPr algn="ctr">
              <a:lnSpc>
                <a:spcPts val="8640"/>
              </a:lnSpc>
            </a:pPr>
            <a:r>
              <a:rPr lang="en-US" sz="4800" dirty="0">
                <a:solidFill>
                  <a:srgbClr val="FFFFFF"/>
                </a:solidFill>
                <a:latin typeface="HK Grotesk Bold"/>
              </a:rPr>
              <a:t>PROJECT OVERVIEW</a:t>
            </a:r>
          </a:p>
        </p:txBody>
      </p:sp>
      <p:graphicFrame>
        <p:nvGraphicFramePr>
          <p:cNvPr id="4" name="Diagram 3">
            <a:extLst>
              <a:ext uri="{FF2B5EF4-FFF2-40B4-BE49-F238E27FC236}">
                <a16:creationId xmlns:a16="http://schemas.microsoft.com/office/drawing/2014/main" id="{80C694E4-69D2-D715-AB7A-00711AA25FCD}"/>
              </a:ext>
            </a:extLst>
          </p:cNvPr>
          <p:cNvGraphicFramePr/>
          <p:nvPr>
            <p:extLst>
              <p:ext uri="{D42A27DB-BD31-4B8C-83A1-F6EECF244321}">
                <p14:modId xmlns:p14="http://schemas.microsoft.com/office/powerpoint/2010/main" val="1262273297"/>
              </p:ext>
            </p:extLst>
          </p:nvPr>
        </p:nvGraphicFramePr>
        <p:xfrm>
          <a:off x="2560320" y="3263129"/>
          <a:ext cx="7068312" cy="2783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pPr marL="0" lvl="0" indent="0">
              <a:lnSpc>
                <a:spcPts val="8640"/>
              </a:lnSpc>
              <a:spcBef>
                <a:spcPct val="0"/>
              </a:spcBef>
            </a:pPr>
            <a:r>
              <a:rPr lang="en-US" sz="4000" dirty="0">
                <a:solidFill>
                  <a:srgbClr val="FFFFFF"/>
                </a:solidFill>
                <a:latin typeface="HK Grotesk Bold"/>
              </a:rPr>
              <a:t>MAJOR METRICS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11" name="Picture 10">
            <a:extLst>
              <a:ext uri="{FF2B5EF4-FFF2-40B4-BE49-F238E27FC236}">
                <a16:creationId xmlns:a16="http://schemas.microsoft.com/office/drawing/2014/main" id="{6C242E0A-A28D-E8E5-F795-95E0755A68BE}"/>
              </a:ext>
            </a:extLst>
          </p:cNvPr>
          <p:cNvPicPr>
            <a:picLocks noChangeAspect="1"/>
          </p:cNvPicPr>
          <p:nvPr/>
        </p:nvPicPr>
        <p:blipFill>
          <a:blip r:embed="rId2"/>
          <a:stretch>
            <a:fillRect/>
          </a:stretch>
        </p:blipFill>
        <p:spPr>
          <a:xfrm>
            <a:off x="2256889" y="2905699"/>
            <a:ext cx="7678222" cy="1907462"/>
          </a:xfrm>
          <a:prstGeom prst="rect">
            <a:avLst/>
          </a:prstGeom>
        </p:spPr>
      </p:pic>
    </p:spTree>
    <p:extLst>
      <p:ext uri="{BB962C8B-B14F-4D97-AF65-F5344CB8AC3E}">
        <p14:creationId xmlns:p14="http://schemas.microsoft.com/office/powerpoint/2010/main" val="120872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655064" y="158867"/>
            <a:ext cx="8878824" cy="1069848"/>
          </a:xfrm>
        </p:spPr>
        <p:txBody>
          <a:bodyPr/>
          <a:lstStyle/>
          <a:p>
            <a:r>
              <a:rPr lang="en-US" dirty="0"/>
              <a:t>Dashboard 1</a:t>
            </a:r>
          </a:p>
        </p:txBody>
      </p:sp>
      <p:pic>
        <p:nvPicPr>
          <p:cNvPr id="7" name="Picture 6">
            <a:extLst>
              <a:ext uri="{FF2B5EF4-FFF2-40B4-BE49-F238E27FC236}">
                <a16:creationId xmlns:a16="http://schemas.microsoft.com/office/drawing/2014/main" id="{E6168803-8D4B-F822-8237-930ABF44F7A5}"/>
              </a:ext>
            </a:extLst>
          </p:cNvPr>
          <p:cNvPicPr>
            <a:picLocks noChangeAspect="1"/>
          </p:cNvPicPr>
          <p:nvPr/>
        </p:nvPicPr>
        <p:blipFill>
          <a:blip r:embed="rId2"/>
          <a:stretch>
            <a:fillRect/>
          </a:stretch>
        </p:blipFill>
        <p:spPr>
          <a:xfrm>
            <a:off x="1920041" y="1550503"/>
            <a:ext cx="8348869" cy="4939748"/>
          </a:xfrm>
          <a:prstGeom prst="rect">
            <a:avLst/>
          </a:prstGeom>
        </p:spPr>
      </p:pic>
    </p:spTree>
    <p:extLst>
      <p:ext uri="{BB962C8B-B14F-4D97-AF65-F5344CB8AC3E}">
        <p14:creationId xmlns:p14="http://schemas.microsoft.com/office/powerpoint/2010/main" val="2305238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147097"/>
            <a:ext cx="8878824" cy="1069848"/>
          </a:xfrm>
        </p:spPr>
        <p:txBody>
          <a:bodyPr/>
          <a:lstStyle/>
          <a:p>
            <a:pPr algn="ctr"/>
            <a:r>
              <a:rPr lang="en-US" dirty="0"/>
              <a:t>Report Analysis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7</a:t>
            </a:fld>
            <a:endParaRPr lang="en-US" dirty="0"/>
          </a:p>
        </p:txBody>
      </p:sp>
      <p:graphicFrame>
        <p:nvGraphicFramePr>
          <p:cNvPr id="22" name="Diagram 21">
            <a:extLst>
              <a:ext uri="{FF2B5EF4-FFF2-40B4-BE49-F238E27FC236}">
                <a16:creationId xmlns:a16="http://schemas.microsoft.com/office/drawing/2014/main" id="{900F327D-C2ED-E2F9-4085-475FA3C3701E}"/>
              </a:ext>
            </a:extLst>
          </p:cNvPr>
          <p:cNvGraphicFramePr/>
          <p:nvPr>
            <p:extLst>
              <p:ext uri="{D42A27DB-BD31-4B8C-83A1-F6EECF244321}">
                <p14:modId xmlns:p14="http://schemas.microsoft.com/office/powerpoint/2010/main" val="306522112"/>
              </p:ext>
            </p:extLst>
          </p:nvPr>
        </p:nvGraphicFramePr>
        <p:xfrm>
          <a:off x="2332118" y="1441174"/>
          <a:ext cx="7305260"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21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1655064" y="158867"/>
            <a:ext cx="8878824" cy="1069848"/>
          </a:xfrm>
        </p:spPr>
        <p:txBody>
          <a:bodyPr/>
          <a:lstStyle/>
          <a:p>
            <a:r>
              <a:rPr lang="en-US" dirty="0"/>
              <a:t>Dashboard 2</a:t>
            </a:r>
          </a:p>
        </p:txBody>
      </p:sp>
      <p:pic>
        <p:nvPicPr>
          <p:cNvPr id="32" name="Picture 31">
            <a:extLst>
              <a:ext uri="{FF2B5EF4-FFF2-40B4-BE49-F238E27FC236}">
                <a16:creationId xmlns:a16="http://schemas.microsoft.com/office/drawing/2014/main" id="{A561275A-0CF2-F837-7B39-49A4740ACB19}"/>
              </a:ext>
            </a:extLst>
          </p:cNvPr>
          <p:cNvPicPr>
            <a:picLocks noChangeAspect="1"/>
          </p:cNvPicPr>
          <p:nvPr/>
        </p:nvPicPr>
        <p:blipFill>
          <a:blip r:embed="rId2"/>
          <a:stretch>
            <a:fillRect/>
          </a:stretch>
        </p:blipFill>
        <p:spPr>
          <a:xfrm>
            <a:off x="1920041" y="1560443"/>
            <a:ext cx="8348870" cy="4939748"/>
          </a:xfrm>
          <a:prstGeom prst="rect">
            <a:avLst/>
          </a:prstGeom>
        </p:spPr>
      </p:pic>
    </p:spTree>
    <p:extLst>
      <p:ext uri="{BB962C8B-B14F-4D97-AF65-F5344CB8AC3E}">
        <p14:creationId xmlns:p14="http://schemas.microsoft.com/office/powerpoint/2010/main" val="3314856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147097"/>
            <a:ext cx="8878824" cy="1069848"/>
          </a:xfrm>
        </p:spPr>
        <p:txBody>
          <a:bodyPr/>
          <a:lstStyle/>
          <a:p>
            <a:pPr algn="ctr"/>
            <a:r>
              <a:rPr lang="en-US" dirty="0"/>
              <a:t>Report Analysis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graphicFrame>
        <p:nvGraphicFramePr>
          <p:cNvPr id="3" name="Diagram 2">
            <a:extLst>
              <a:ext uri="{FF2B5EF4-FFF2-40B4-BE49-F238E27FC236}">
                <a16:creationId xmlns:a16="http://schemas.microsoft.com/office/drawing/2014/main" id="{B8F57281-EBE0-0224-D112-45225DAAB9AE}"/>
              </a:ext>
            </a:extLst>
          </p:cNvPr>
          <p:cNvGraphicFramePr/>
          <p:nvPr>
            <p:extLst>
              <p:ext uri="{D42A27DB-BD31-4B8C-83A1-F6EECF244321}">
                <p14:modId xmlns:p14="http://schemas.microsoft.com/office/powerpoint/2010/main" val="1358063364"/>
              </p:ext>
            </p:extLst>
          </p:nvPr>
        </p:nvGraphicFramePr>
        <p:xfrm>
          <a:off x="2443370" y="1720840"/>
          <a:ext cx="7305260"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5827416"/>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3.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417</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Consolas</vt:lpstr>
      <vt:lpstr>Courier New</vt:lpstr>
      <vt:lpstr>HK Grotesk Bold</vt:lpstr>
      <vt:lpstr>Segoe UI Light</vt:lpstr>
      <vt:lpstr>Times New Roman</vt:lpstr>
      <vt:lpstr>Tw Cen MT</vt:lpstr>
      <vt:lpstr>Office Theme</vt:lpstr>
      <vt:lpstr>BIRD STRIKES ANALYSIS REPORT  2000-2011 </vt:lpstr>
      <vt:lpstr>CONTENTS</vt:lpstr>
      <vt:lpstr>INTRODUCTION</vt:lpstr>
      <vt:lpstr>PROJECT OVERVIEW</vt:lpstr>
      <vt:lpstr>MAJOR METRICS</vt:lpstr>
      <vt:lpstr>Dashboard 1</vt:lpstr>
      <vt:lpstr>Report Analysis</vt:lpstr>
      <vt:lpstr>Dashboard 2</vt:lpstr>
      <vt:lpstr>Report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2024-06-28T07:23:11Z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