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63" r:id="rId4"/>
    <p:sldId id="270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1D6B2-C237-45B8-8C13-0DF1AEEA1CCF}" v="15" dt="2022-11-23T18:58:58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hod Harshan" userId="35140d2fe3341ec0" providerId="LiveId" clId="{C971D6B2-C237-45B8-8C13-0DF1AEEA1CCF}"/>
    <pc:docChg chg="undo custSel addSld delSld modSld sldOrd">
      <pc:chgData name="Rathod Harshan" userId="35140d2fe3341ec0" providerId="LiveId" clId="{C971D6B2-C237-45B8-8C13-0DF1AEEA1CCF}" dt="2022-11-23T18:59:46.091" v="3690" actId="1076"/>
      <pc:docMkLst>
        <pc:docMk/>
      </pc:docMkLst>
      <pc:sldChg chg="del">
        <pc:chgData name="Rathod Harshan" userId="35140d2fe3341ec0" providerId="LiveId" clId="{C971D6B2-C237-45B8-8C13-0DF1AEEA1CCF}" dt="2022-11-23T17:32:50.664" v="3" actId="47"/>
        <pc:sldMkLst>
          <pc:docMk/>
          <pc:sldMk cId="1736433821" sldId="258"/>
        </pc:sldMkLst>
      </pc:sldChg>
      <pc:sldChg chg="del">
        <pc:chgData name="Rathod Harshan" userId="35140d2fe3341ec0" providerId="LiveId" clId="{C971D6B2-C237-45B8-8C13-0DF1AEEA1CCF}" dt="2022-11-23T17:32:53.096" v="4" actId="47"/>
        <pc:sldMkLst>
          <pc:docMk/>
          <pc:sldMk cId="4121788743" sldId="260"/>
        </pc:sldMkLst>
      </pc:sldChg>
      <pc:sldChg chg="del">
        <pc:chgData name="Rathod Harshan" userId="35140d2fe3341ec0" providerId="LiveId" clId="{C971D6B2-C237-45B8-8C13-0DF1AEEA1CCF}" dt="2022-11-23T17:32:55.813" v="5" actId="47"/>
        <pc:sldMkLst>
          <pc:docMk/>
          <pc:sldMk cId="1150484880" sldId="261"/>
        </pc:sldMkLst>
      </pc:sldChg>
      <pc:sldChg chg="modSp del mod">
        <pc:chgData name="Rathod Harshan" userId="35140d2fe3341ec0" providerId="LiveId" clId="{C971D6B2-C237-45B8-8C13-0DF1AEEA1CCF}" dt="2022-11-23T17:41:11.379" v="74" actId="47"/>
        <pc:sldMkLst>
          <pc:docMk/>
          <pc:sldMk cId="2541206612" sldId="262"/>
        </pc:sldMkLst>
        <pc:spChg chg="mod">
          <ac:chgData name="Rathod Harshan" userId="35140d2fe3341ec0" providerId="LiveId" clId="{C971D6B2-C237-45B8-8C13-0DF1AEEA1CCF}" dt="2022-11-23T17:33:22.088" v="18" actId="20577"/>
          <ac:spMkLst>
            <pc:docMk/>
            <pc:sldMk cId="2541206612" sldId="262"/>
            <ac:spMk id="3" creationId="{92AEBAD7-EC8B-8AFB-9C47-91D66E3ED5E6}"/>
          </ac:spMkLst>
        </pc:spChg>
      </pc:sldChg>
      <pc:sldChg chg="addSp delSp modSp mod ord">
        <pc:chgData name="Rathod Harshan" userId="35140d2fe3341ec0" providerId="LiveId" clId="{C971D6B2-C237-45B8-8C13-0DF1AEEA1CCF}" dt="2022-11-23T17:43:15.418" v="81" actId="14100"/>
        <pc:sldMkLst>
          <pc:docMk/>
          <pc:sldMk cId="1200283913" sldId="263"/>
        </pc:sldMkLst>
        <pc:spChg chg="add del mod">
          <ac:chgData name="Rathod Harshan" userId="35140d2fe3341ec0" providerId="LiveId" clId="{C971D6B2-C237-45B8-8C13-0DF1AEEA1CCF}" dt="2022-11-23T17:42:44.426" v="76"/>
          <ac:spMkLst>
            <pc:docMk/>
            <pc:sldMk cId="1200283913" sldId="263"/>
            <ac:spMk id="4" creationId="{030EFE9A-FEF2-60FC-EE99-604719471618}"/>
          </ac:spMkLst>
        </pc:spChg>
        <pc:picChg chg="add mod">
          <ac:chgData name="Rathod Harshan" userId="35140d2fe3341ec0" providerId="LiveId" clId="{C971D6B2-C237-45B8-8C13-0DF1AEEA1CCF}" dt="2022-11-23T17:43:15.418" v="81" actId="14100"/>
          <ac:picMkLst>
            <pc:docMk/>
            <pc:sldMk cId="1200283913" sldId="263"/>
            <ac:picMk id="6" creationId="{7D1DDFF8-4647-FBA6-E93E-0F222DF09E27}"/>
          </ac:picMkLst>
        </pc:picChg>
        <pc:picChg chg="del">
          <ac:chgData name="Rathod Harshan" userId="35140d2fe3341ec0" providerId="LiveId" clId="{C971D6B2-C237-45B8-8C13-0DF1AEEA1CCF}" dt="2022-11-23T17:32:10.641" v="2" actId="478"/>
          <ac:picMkLst>
            <pc:docMk/>
            <pc:sldMk cId="1200283913" sldId="263"/>
            <ac:picMk id="7" creationId="{89AEB1C1-B34B-50A7-4D77-805E6E49D8C5}"/>
          </ac:picMkLst>
        </pc:picChg>
      </pc:sldChg>
      <pc:sldChg chg="del">
        <pc:chgData name="Rathod Harshan" userId="35140d2fe3341ec0" providerId="LiveId" clId="{C971D6B2-C237-45B8-8C13-0DF1AEEA1CCF}" dt="2022-11-23T17:41:13.672" v="75" actId="47"/>
        <pc:sldMkLst>
          <pc:docMk/>
          <pc:sldMk cId="2980721176" sldId="264"/>
        </pc:sldMkLst>
      </pc:sldChg>
      <pc:sldChg chg="addSp delSp modSp new mod">
        <pc:chgData name="Rathod Harshan" userId="35140d2fe3341ec0" providerId="LiveId" clId="{C971D6B2-C237-45B8-8C13-0DF1AEEA1CCF}" dt="2022-11-23T18:22:08.473" v="1686" actId="20577"/>
        <pc:sldMkLst>
          <pc:docMk/>
          <pc:sldMk cId="1216777614" sldId="265"/>
        </pc:sldMkLst>
        <pc:spChg chg="add del mod">
          <ac:chgData name="Rathod Harshan" userId="35140d2fe3341ec0" providerId="LiveId" clId="{C971D6B2-C237-45B8-8C13-0DF1AEEA1CCF}" dt="2022-11-23T17:35:18.832" v="29" actId="478"/>
          <ac:spMkLst>
            <pc:docMk/>
            <pc:sldMk cId="1216777614" sldId="265"/>
            <ac:spMk id="3" creationId="{99B09A03-F070-C5E7-EB40-65F9444BF3DF}"/>
          </ac:spMkLst>
        </pc:spChg>
        <pc:spChg chg="add mod">
          <ac:chgData name="Rathod Harshan" userId="35140d2fe3341ec0" providerId="LiveId" clId="{C971D6B2-C237-45B8-8C13-0DF1AEEA1CCF}" dt="2022-11-23T17:35:26.066" v="30" actId="1076"/>
          <ac:spMkLst>
            <pc:docMk/>
            <pc:sldMk cId="1216777614" sldId="265"/>
            <ac:spMk id="4" creationId="{BC13DC1E-3635-F6AA-4119-3F04CA09E2E8}"/>
          </ac:spMkLst>
        </pc:spChg>
        <pc:spChg chg="add del mod">
          <ac:chgData name="Rathod Harshan" userId="35140d2fe3341ec0" providerId="LiveId" clId="{C971D6B2-C237-45B8-8C13-0DF1AEEA1CCF}" dt="2022-11-23T17:36:18.236" v="36"/>
          <ac:spMkLst>
            <pc:docMk/>
            <pc:sldMk cId="1216777614" sldId="265"/>
            <ac:spMk id="5" creationId="{71E81514-3A73-73C5-76D1-7690F7337C5B}"/>
          </ac:spMkLst>
        </pc:spChg>
        <pc:spChg chg="add mod">
          <ac:chgData name="Rathod Harshan" userId="35140d2fe3341ec0" providerId="LiveId" clId="{C971D6B2-C237-45B8-8C13-0DF1AEEA1CCF}" dt="2022-11-23T18:22:08.473" v="1686" actId="20577"/>
          <ac:spMkLst>
            <pc:docMk/>
            <pc:sldMk cId="1216777614" sldId="265"/>
            <ac:spMk id="6" creationId="{86EDF0A7-B446-681D-F923-A58D787EB359}"/>
          </ac:spMkLst>
        </pc:spChg>
      </pc:sldChg>
      <pc:sldChg chg="addSp modSp new mod">
        <pc:chgData name="Rathod Harshan" userId="35140d2fe3341ec0" providerId="LiveId" clId="{C971D6B2-C237-45B8-8C13-0DF1AEEA1CCF}" dt="2022-11-23T18:35:56.602" v="2209" actId="1076"/>
        <pc:sldMkLst>
          <pc:docMk/>
          <pc:sldMk cId="3394874710" sldId="266"/>
        </pc:sldMkLst>
        <pc:spChg chg="add mod">
          <ac:chgData name="Rathod Harshan" userId="35140d2fe3341ec0" providerId="LiveId" clId="{C971D6B2-C237-45B8-8C13-0DF1AEEA1CCF}" dt="2022-11-23T18:35:56.602" v="2209" actId="1076"/>
          <ac:spMkLst>
            <pc:docMk/>
            <pc:sldMk cId="3394874710" sldId="266"/>
            <ac:spMk id="2" creationId="{887175B6-8A82-E3BA-9AC5-651D75740FD8}"/>
          </ac:spMkLst>
        </pc:spChg>
      </pc:sldChg>
      <pc:sldChg chg="addSp modSp new mod">
        <pc:chgData name="Rathod Harshan" userId="35140d2fe3341ec0" providerId="LiveId" clId="{C971D6B2-C237-45B8-8C13-0DF1AEEA1CCF}" dt="2022-11-23T18:33:53.759" v="2155" actId="2711"/>
        <pc:sldMkLst>
          <pc:docMk/>
          <pc:sldMk cId="3380472625" sldId="267"/>
        </pc:sldMkLst>
        <pc:spChg chg="add mod">
          <ac:chgData name="Rathod Harshan" userId="35140d2fe3341ec0" providerId="LiveId" clId="{C971D6B2-C237-45B8-8C13-0DF1AEEA1CCF}" dt="2022-11-23T18:33:53.759" v="2155" actId="2711"/>
          <ac:spMkLst>
            <pc:docMk/>
            <pc:sldMk cId="3380472625" sldId="267"/>
            <ac:spMk id="2" creationId="{FEC57A27-8C73-11DD-1204-9F861D6D896E}"/>
          </ac:spMkLst>
        </pc:spChg>
      </pc:sldChg>
      <pc:sldChg chg="addSp modSp new mod">
        <pc:chgData name="Rathod Harshan" userId="35140d2fe3341ec0" providerId="LiveId" clId="{C971D6B2-C237-45B8-8C13-0DF1AEEA1CCF}" dt="2022-11-23T18:40:39.582" v="2212" actId="403"/>
        <pc:sldMkLst>
          <pc:docMk/>
          <pc:sldMk cId="2086225366" sldId="268"/>
        </pc:sldMkLst>
        <pc:spChg chg="add mod">
          <ac:chgData name="Rathod Harshan" userId="35140d2fe3341ec0" providerId="LiveId" clId="{C971D6B2-C237-45B8-8C13-0DF1AEEA1CCF}" dt="2022-11-23T18:40:39.582" v="2212" actId="403"/>
          <ac:spMkLst>
            <pc:docMk/>
            <pc:sldMk cId="2086225366" sldId="268"/>
            <ac:spMk id="2" creationId="{E27FAD3A-A811-3835-AD90-48F674FED3B5}"/>
          </ac:spMkLst>
        </pc:spChg>
      </pc:sldChg>
      <pc:sldChg chg="addSp modSp new add del mod">
        <pc:chgData name="Rathod Harshan" userId="35140d2fe3341ec0" providerId="LiveId" clId="{C971D6B2-C237-45B8-8C13-0DF1AEEA1CCF}" dt="2022-11-23T18:56:05.477" v="3596" actId="20577"/>
        <pc:sldMkLst>
          <pc:docMk/>
          <pc:sldMk cId="3152807864" sldId="269"/>
        </pc:sldMkLst>
        <pc:spChg chg="add mod">
          <ac:chgData name="Rathod Harshan" userId="35140d2fe3341ec0" providerId="LiveId" clId="{C971D6B2-C237-45B8-8C13-0DF1AEEA1CCF}" dt="2022-11-23T18:56:05.477" v="3596" actId="20577"/>
          <ac:spMkLst>
            <pc:docMk/>
            <pc:sldMk cId="3152807864" sldId="269"/>
            <ac:spMk id="2" creationId="{E6D721AD-D9F7-C2E7-7C60-1F57096FED3F}"/>
          </ac:spMkLst>
        </pc:spChg>
      </pc:sldChg>
      <pc:sldChg chg="addSp delSp modSp new mod">
        <pc:chgData name="Rathod Harshan" userId="35140d2fe3341ec0" providerId="LiveId" clId="{C971D6B2-C237-45B8-8C13-0DF1AEEA1CCF}" dt="2022-11-23T18:59:46.091" v="3690" actId="1076"/>
        <pc:sldMkLst>
          <pc:docMk/>
          <pc:sldMk cId="3836897850" sldId="270"/>
        </pc:sldMkLst>
        <pc:spChg chg="add del mod">
          <ac:chgData name="Rathod Harshan" userId="35140d2fe3341ec0" providerId="LiveId" clId="{C971D6B2-C237-45B8-8C13-0DF1AEEA1CCF}" dt="2022-11-23T18:58:46.364" v="3643"/>
          <ac:spMkLst>
            <pc:docMk/>
            <pc:sldMk cId="3836897850" sldId="270"/>
            <ac:spMk id="6" creationId="{864FC992-0EF0-CD67-272A-2A911DF787BE}"/>
          </ac:spMkLst>
        </pc:spChg>
        <pc:spChg chg="add mod">
          <ac:chgData name="Rathod Harshan" userId="35140d2fe3341ec0" providerId="LiveId" clId="{C971D6B2-C237-45B8-8C13-0DF1AEEA1CCF}" dt="2022-11-23T18:59:46.091" v="3690" actId="1076"/>
          <ac:spMkLst>
            <pc:docMk/>
            <pc:sldMk cId="3836897850" sldId="270"/>
            <ac:spMk id="7" creationId="{41F513F3-3C99-3F4A-F4A8-20DE33AFE73F}"/>
          </ac:spMkLst>
        </pc:spChg>
        <pc:picChg chg="add del mod">
          <ac:chgData name="Rathod Harshan" userId="35140d2fe3341ec0" providerId="LiveId" clId="{C971D6B2-C237-45B8-8C13-0DF1AEEA1CCF}" dt="2022-11-23T18:11:44.185" v="1038" actId="478"/>
          <ac:picMkLst>
            <pc:docMk/>
            <pc:sldMk cId="3836897850" sldId="270"/>
            <ac:picMk id="3" creationId="{CC9731D5-0A5F-F4C7-53FC-FDF7267C4A11}"/>
          </ac:picMkLst>
        </pc:picChg>
        <pc:picChg chg="add mod">
          <ac:chgData name="Rathod Harshan" userId="35140d2fe3341ec0" providerId="LiveId" clId="{C971D6B2-C237-45B8-8C13-0DF1AEEA1CCF}" dt="2022-11-23T18:59:38.073" v="3689" actId="14100"/>
          <ac:picMkLst>
            <pc:docMk/>
            <pc:sldMk cId="3836897850" sldId="270"/>
            <ac:picMk id="5" creationId="{6B12AAE6-6FD6-69C9-C74D-6633E1F38DE3}"/>
          </ac:picMkLst>
        </pc:picChg>
      </pc:sldChg>
    </pc:docChg>
  </pc:docChgLst>
  <pc:docChgLst>
    <pc:chgData name="Rathod Harshan" userId="35140d2fe3341ec0" providerId="LiveId" clId="{0B48BC36-499A-4975-8AD0-F5039A225AA0}"/>
    <pc:docChg chg="custSel modSld">
      <pc:chgData name="Rathod Harshan" userId="35140d2fe3341ec0" providerId="LiveId" clId="{0B48BC36-499A-4975-8AD0-F5039A225AA0}" dt="2022-11-10T09:41:12.068" v="11" actId="14100"/>
      <pc:docMkLst>
        <pc:docMk/>
      </pc:docMkLst>
      <pc:sldChg chg="addSp delSp modSp mod">
        <pc:chgData name="Rathod Harshan" userId="35140d2fe3341ec0" providerId="LiveId" clId="{0B48BC36-499A-4975-8AD0-F5039A225AA0}" dt="2022-11-10T09:41:12.068" v="11" actId="14100"/>
        <pc:sldMkLst>
          <pc:docMk/>
          <pc:sldMk cId="1200283913" sldId="263"/>
        </pc:sldMkLst>
        <pc:spChg chg="add del mod">
          <ac:chgData name="Rathod Harshan" userId="35140d2fe3341ec0" providerId="LiveId" clId="{0B48BC36-499A-4975-8AD0-F5039A225AA0}" dt="2022-11-10T09:40:48.873" v="7" actId="931"/>
          <ac:spMkLst>
            <pc:docMk/>
            <pc:sldMk cId="1200283913" sldId="263"/>
            <ac:spMk id="4" creationId="{0F5D9CB2-5D84-BE2F-ABA1-0E6E7D510E40}"/>
          </ac:spMkLst>
        </pc:spChg>
        <pc:spChg chg="add del mod">
          <ac:chgData name="Rathod Harshan" userId="35140d2fe3341ec0" providerId="LiveId" clId="{0B48BC36-499A-4975-8AD0-F5039A225AA0}" dt="2022-11-10T05:29:59.312" v="1" actId="931"/>
          <ac:spMkLst>
            <pc:docMk/>
            <pc:sldMk cId="1200283913" sldId="263"/>
            <ac:spMk id="4" creationId="{B8B9F75F-F4BE-6FA9-3EC8-2C2BE10F1594}"/>
          </ac:spMkLst>
        </pc:spChg>
        <pc:picChg chg="add del mod">
          <ac:chgData name="Rathod Harshan" userId="35140d2fe3341ec0" providerId="LiveId" clId="{0B48BC36-499A-4975-8AD0-F5039A225AA0}" dt="2022-11-10T09:40:29.700" v="6" actId="478"/>
          <ac:picMkLst>
            <pc:docMk/>
            <pc:sldMk cId="1200283913" sldId="263"/>
            <ac:picMk id="6" creationId="{9E0B4916-D382-58AD-5630-0BCC93617260}"/>
          </ac:picMkLst>
        </pc:picChg>
        <pc:picChg chg="del">
          <ac:chgData name="Rathod Harshan" userId="35140d2fe3341ec0" providerId="LiveId" clId="{0B48BC36-499A-4975-8AD0-F5039A225AA0}" dt="2022-11-10T05:29:47.360" v="0" actId="478"/>
          <ac:picMkLst>
            <pc:docMk/>
            <pc:sldMk cId="1200283913" sldId="263"/>
            <ac:picMk id="7" creationId="{50D1C3C5-72A1-0084-264E-C215BAF59F30}"/>
          </ac:picMkLst>
        </pc:picChg>
        <pc:picChg chg="add mod">
          <ac:chgData name="Rathod Harshan" userId="35140d2fe3341ec0" providerId="LiveId" clId="{0B48BC36-499A-4975-8AD0-F5039A225AA0}" dt="2022-11-10T09:41:12.068" v="11" actId="14100"/>
          <ac:picMkLst>
            <pc:docMk/>
            <pc:sldMk cId="1200283913" sldId="263"/>
            <ac:picMk id="7" creationId="{89AEB1C1-B34B-50A7-4D77-805E6E49D8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1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2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6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3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9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9E1E-D386-D4C9-84D3-8660A659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Economy data visualization</a:t>
            </a:r>
            <a:endParaRPr lang="en-IN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52D7-E7E2-F21E-BC84-63D6FC87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to visualize the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59B-8E8D-144C-E14F-44A5142C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objective</a:t>
            </a:r>
            <a:endParaRPr lang="en-IN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B9C3-EE55-B826-F844-62288209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create a software which can explain the complex parameters of economy to normal people easily using data visualization technology.</a:t>
            </a:r>
          </a:p>
          <a:p>
            <a:r>
              <a:rPr lang="en-US" dirty="0"/>
              <a:t>This project will have many function to compare data of different economies as well as of different era.</a:t>
            </a:r>
          </a:p>
          <a:p>
            <a:r>
              <a:rPr lang="en-US" dirty="0"/>
              <a:t>Apart from visualization this project will have many functions to add, delete and modify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0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131-68C9-7331-B804-5651A32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0526"/>
            <a:ext cx="10131425" cy="66675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Uml diagram of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1DDFF8-4647-FBA6-E93E-0F222DF09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5" y="1129004"/>
            <a:ext cx="12026241" cy="5635690"/>
          </a:xfrm>
        </p:spPr>
      </p:pic>
    </p:spTree>
    <p:extLst>
      <p:ext uri="{BB962C8B-B14F-4D97-AF65-F5344CB8AC3E}">
        <p14:creationId xmlns:p14="http://schemas.microsoft.com/office/powerpoint/2010/main" val="120028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2AAE6-6FD6-69C9-C74D-6633E1F3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057276"/>
            <a:ext cx="10935477" cy="565143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F513F3-3C99-3F4A-F4A8-20DE33AFE73F}"/>
              </a:ext>
            </a:extLst>
          </p:cNvPr>
          <p:cNvSpPr txBox="1">
            <a:spLocks/>
          </p:cNvSpPr>
          <p:nvPr/>
        </p:nvSpPr>
        <p:spPr>
          <a:xfrm>
            <a:off x="1030287" y="390526"/>
            <a:ext cx="10131425" cy="666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>
                <a:solidFill>
                  <a:srgbClr val="FFFF00"/>
                </a:solidFill>
                <a:latin typeface="Arial Rounded MT Bold" panose="020F0704030504030204" pitchFamily="34" charset="0"/>
              </a:rPr>
              <a:t>WORKING OF PROGRAM</a:t>
            </a:r>
          </a:p>
        </p:txBody>
      </p:sp>
    </p:spTree>
    <p:extLst>
      <p:ext uri="{BB962C8B-B14F-4D97-AF65-F5344CB8AC3E}">
        <p14:creationId xmlns:p14="http://schemas.microsoft.com/office/powerpoint/2010/main" val="38368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13DC1E-3635-F6AA-4119-3F04CA09E2E8}"/>
              </a:ext>
            </a:extLst>
          </p:cNvPr>
          <p:cNvSpPr txBox="1">
            <a:spLocks/>
          </p:cNvSpPr>
          <p:nvPr/>
        </p:nvSpPr>
        <p:spPr>
          <a:xfrm>
            <a:off x="1702838" y="534955"/>
            <a:ext cx="10131425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Team Members and their roles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DF0A7-B446-681D-F923-A58D787EB359}"/>
              </a:ext>
            </a:extLst>
          </p:cNvPr>
          <p:cNvSpPr txBox="1"/>
          <p:nvPr/>
        </p:nvSpPr>
        <p:spPr>
          <a:xfrm>
            <a:off x="460247" y="1875453"/>
            <a:ext cx="11374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>
                <a:latin typeface="Monotype Corsiva" panose="03010101010201010101" pitchFamily="66" charset="0"/>
                <a:ea typeface="Microsoft YaHei UI Light" panose="020B0502040204020203" pitchFamily="34" charset="-122"/>
              </a:rPr>
              <a:t>1) </a:t>
            </a:r>
            <a:r>
              <a:rPr lang="en-I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AARAV NIGAM </a:t>
            </a:r>
            <a:r>
              <a:rPr lang="en-IN" b="1" dirty="0"/>
              <a:t>(S20210010002)</a:t>
            </a:r>
          </a:p>
          <a:p>
            <a:pPr marL="0" indent="0">
              <a:buNone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Schema Structuring,</a:t>
            </a:r>
          </a:p>
          <a:p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                    </a:t>
            </a:r>
            <a:r>
              <a:rPr lang="en-IN" dirty="0">
                <a:sym typeface="Wingdings" panose="05000000000000000000" pitchFamily="2" charset="2"/>
              </a:rPr>
              <a:t>- </a:t>
            </a:r>
            <a:r>
              <a:rPr lang="en-US" dirty="0">
                <a:sym typeface="Wingdings" panose="05000000000000000000" pitchFamily="2" charset="2"/>
              </a:rPr>
              <a:t>I designed the whole structure of the Project for proper and smooth functioning.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                        - </a:t>
            </a:r>
            <a:r>
              <a:rPr lang="en-US" dirty="0">
                <a:sym typeface="Wingdings" panose="05000000000000000000" pitchFamily="2" charset="2"/>
              </a:rPr>
              <a:t>I distributed specific roles to each collaborator so that we always work in sync.</a:t>
            </a:r>
            <a:endParaRPr lang="en-IN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Implementing The UI Classes,</a:t>
            </a:r>
          </a:p>
          <a:p>
            <a:r>
              <a:rPr lang="en-IN" dirty="0">
                <a:latin typeface="Bahnschrift Light" panose="020B0502040204020203" pitchFamily="34" charset="0"/>
              </a:rPr>
              <a:t>                    </a:t>
            </a:r>
            <a:r>
              <a:rPr lang="en-IN" dirty="0"/>
              <a:t>- </a:t>
            </a:r>
            <a:r>
              <a:rPr lang="en-US" dirty="0"/>
              <a:t>I implemented the classes which make User Interaction easy and smooth. It includes the</a:t>
            </a:r>
          </a:p>
          <a:p>
            <a:r>
              <a:rPr lang="en-US" dirty="0"/>
              <a:t>                           following classes:</a:t>
            </a:r>
          </a:p>
          <a:p>
            <a:r>
              <a:rPr lang="en-US" dirty="0"/>
              <a:t>                                                      a)Economy Data visualization Class,</a:t>
            </a:r>
          </a:p>
          <a:p>
            <a:r>
              <a:rPr lang="en-US" dirty="0"/>
              <a:t>                                                      b) Plot Chart Class,</a:t>
            </a:r>
          </a:p>
          <a:p>
            <a:r>
              <a:rPr lang="en-US" dirty="0"/>
              <a:t>                                                      c)Handle Update Class.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Integrating ,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-  Our project was divided in 3 things: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                             a)Database Handling	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                             b)Graph Plotting	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                                        c)Objects with Functions to handle data</a:t>
            </a:r>
          </a:p>
          <a:p>
            <a:r>
              <a:rPr lang="en-US" dirty="0">
                <a:sym typeface="Wingdings" panose="05000000000000000000" pitchFamily="2" charset="2"/>
              </a:rPr>
              <a:t>---My main purpose was to integrate all these 3 sections so that these different subdomains can work  together in sync.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77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7175B6-8A82-E3BA-9AC5-651D75740FD8}"/>
              </a:ext>
            </a:extLst>
          </p:cNvPr>
          <p:cNvSpPr txBox="1"/>
          <p:nvPr/>
        </p:nvSpPr>
        <p:spPr>
          <a:xfrm>
            <a:off x="359814" y="693831"/>
            <a:ext cx="10692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2) </a:t>
            </a:r>
            <a:r>
              <a:rPr lang="en-I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PARTH BHANDARI </a:t>
            </a:r>
            <a:r>
              <a:rPr lang="en-IN" dirty="0"/>
              <a:t>(S20210010170)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>
                <a:latin typeface="Bahnschrift Light" panose="020B0502040204020203" pitchFamily="34" charset="0"/>
              </a:rPr>
              <a:t>GRAPH PLOTTING SCHEMA,</a:t>
            </a:r>
          </a:p>
          <a:p>
            <a:r>
              <a:rPr lang="en-IN" dirty="0"/>
              <a:t>                - Using Jfree chart and Swing for implementing Bar graph and Line chart.</a:t>
            </a:r>
          </a:p>
          <a:p>
            <a:r>
              <a:rPr lang="en-IN" dirty="0"/>
              <a:t>                - Modifying Dataset to implement comparisons.</a:t>
            </a:r>
          </a:p>
          <a:p>
            <a:r>
              <a:rPr lang="en-IN" dirty="0"/>
              <a:t>                - Implementing the graph plots for Import, Export, and Tax revenue for a specific GDP.</a:t>
            </a:r>
          </a:p>
          <a:p>
            <a:r>
              <a:rPr lang="en-IN" dirty="0"/>
              <a:t>                - Updating the plot name and </a:t>
            </a:r>
            <a:r>
              <a:rPr lang="en-US" dirty="0"/>
              <a:t>description on the basis of provided data.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GENERIC CLASS IMPLEMENTATION,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-Problems faced in typecasting subclass as superclass (in method parameter).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      - </a:t>
            </a:r>
            <a:r>
              <a:rPr lang="en-US" dirty="0"/>
              <a:t>Solution of above problem using Generic classes(Wildcards).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87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57A27-8C73-11DD-1204-9F861D6D896E}"/>
              </a:ext>
            </a:extLst>
          </p:cNvPr>
          <p:cNvSpPr txBox="1"/>
          <p:nvPr/>
        </p:nvSpPr>
        <p:spPr>
          <a:xfrm>
            <a:off x="169480" y="532611"/>
            <a:ext cx="11897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>
                <a:latin typeface="Bahnschrift Light" panose="020B0502040204020203" pitchFamily="34" charset="0"/>
              </a:rPr>
              <a:t>3) </a:t>
            </a:r>
            <a:r>
              <a:rPr lang="en-I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PRATYUSH SINGH</a:t>
            </a: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IN" dirty="0"/>
              <a:t>(S20210010183)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Handling Database Implementation,</a:t>
            </a:r>
          </a:p>
          <a:p>
            <a:pPr marL="0" indent="0">
              <a:buNone/>
            </a:pPr>
            <a:r>
              <a:rPr lang="en-IN" dirty="0"/>
              <a:t>                              - </a:t>
            </a:r>
            <a:r>
              <a:rPr lang="en-US" dirty="0"/>
              <a:t>My work was establishing a connection between our  project and MySQL and managing DB credentials.</a:t>
            </a:r>
          </a:p>
          <a:p>
            <a:pPr marL="0" indent="0">
              <a:buNone/>
            </a:pPr>
            <a:r>
              <a:rPr lang="en-US" dirty="0"/>
              <a:t>                              - Creation of DB schema and Tables with all the necessary columns.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Handling Data Import from CSV files,</a:t>
            </a:r>
            <a:endParaRPr lang="en-IN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IN" dirty="0"/>
              <a:t>                              - </a:t>
            </a:r>
            <a:r>
              <a:rPr lang="en-US" dirty="0"/>
              <a:t>Inserting data from CSV FILES using Prepared Statement Class.</a:t>
            </a:r>
          </a:p>
          <a:p>
            <a:pPr marL="0" indent="0">
              <a:buNone/>
            </a:pPr>
            <a:r>
              <a:rPr lang="en-US" dirty="0"/>
              <a:t>                              - It also involved extracting data from MySQL in all necessary formats required by other team members to</a:t>
            </a:r>
          </a:p>
          <a:p>
            <a:pPr marL="0" indent="0">
              <a:buNone/>
            </a:pPr>
            <a:r>
              <a:rPr lang="en-US" dirty="0"/>
              <a:t>                                work with.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  <a:sym typeface="Wingdings" panose="05000000000000000000" pitchFamily="2" charset="2"/>
              </a:rPr>
              <a:t> Implementing Functions to Update Data</a:t>
            </a:r>
            <a:r>
              <a:rPr lang="en-IN" dirty="0">
                <a:latin typeface="Bahnschrift Light" panose="020B0502040204020203" pitchFamily="34" charset="0"/>
              </a:rPr>
              <a:t>    </a:t>
            </a:r>
          </a:p>
          <a:p>
            <a:pPr marL="0" indent="0">
              <a:buNone/>
            </a:pPr>
            <a:r>
              <a:rPr lang="en-IN" dirty="0"/>
              <a:t>                              - </a:t>
            </a:r>
            <a:r>
              <a:rPr lang="en-US" dirty="0"/>
              <a:t>Updating Classes and DB tables.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47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AD3A-A811-3835-AD90-48F674FED3B5}"/>
              </a:ext>
            </a:extLst>
          </p:cNvPr>
          <p:cNvSpPr txBox="1"/>
          <p:nvPr/>
        </p:nvSpPr>
        <p:spPr>
          <a:xfrm>
            <a:off x="821094" y="830423"/>
            <a:ext cx="112713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4) </a:t>
            </a:r>
            <a:r>
              <a:rPr lang="en-IN" sz="20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Mohd</a:t>
            </a:r>
            <a:r>
              <a:rPr lang="en-I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Rizwan </a:t>
            </a:r>
            <a:r>
              <a:rPr lang="en-IN" dirty="0"/>
              <a:t>(S20210010150)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latin typeface="Bahnschrift Light" panose="020B0502040204020203" pitchFamily="34" charset="0"/>
                <a:ea typeface="Microsoft YaHei UI Light" panose="020B0502040204020203" pitchFamily="34" charset="-122"/>
                <a:sym typeface="Wingdings" panose="05000000000000000000" pitchFamily="2" charset="2"/>
              </a:rPr>
              <a:t>Managing Packages,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- </a:t>
            </a:r>
            <a:r>
              <a:rPr lang="en-US" dirty="0">
                <a:sym typeface="Wingdings" panose="05000000000000000000" pitchFamily="2" charset="2"/>
              </a:rPr>
              <a:t>Made two Packages Assets Indicators And development Indicators</a:t>
            </a:r>
            <a:r>
              <a:rPr lang="en-IN" dirty="0">
                <a:sym typeface="Wingdings" panose="05000000000000000000" pitchFamily="2" charset="2"/>
              </a:rPr>
              <a:t>. These are some parameters which 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   determine country economy.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- </a:t>
            </a:r>
            <a:r>
              <a:rPr lang="en-US" dirty="0">
                <a:sym typeface="Wingdings" panose="05000000000000000000" pitchFamily="2" charset="2"/>
              </a:rPr>
              <a:t>Made Three Interfaces and Implementing in a different packages.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Creating major Classes and Functions</a:t>
            </a:r>
            <a:r>
              <a:rPr lang="en-US" dirty="0">
                <a:sym typeface="Wingdings" panose="05000000000000000000" pitchFamily="2" charset="2"/>
              </a:rPr>
              <a:t>,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                    - </a:t>
            </a:r>
            <a:r>
              <a:rPr lang="en-US" dirty="0"/>
              <a:t>Made Two Abstract Classes; one in Asset Indicator and other in Development Indicator packages.</a:t>
            </a:r>
          </a:p>
          <a:p>
            <a:pPr marL="0" indent="0">
              <a:buNone/>
            </a:pPr>
            <a:r>
              <a:rPr lang="en-US" dirty="0"/>
              <a:t>                    - Made a Country Class by using Object Composition .</a:t>
            </a:r>
          </a:p>
          <a:p>
            <a:pPr marL="0" indent="0">
              <a:buNone/>
            </a:pPr>
            <a:r>
              <a:rPr lang="en-US" dirty="0"/>
              <a:t>                    - Typecasting of a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22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721AD-D9F7-C2E7-7C60-1F57096FED3F}"/>
              </a:ext>
            </a:extLst>
          </p:cNvPr>
          <p:cNvSpPr txBox="1"/>
          <p:nvPr/>
        </p:nvSpPr>
        <p:spPr>
          <a:xfrm>
            <a:off x="877078" y="1054359"/>
            <a:ext cx="111594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>
                <a:latin typeface="Bahnschrift Light" panose="020B0502040204020203" pitchFamily="34" charset="0"/>
              </a:rPr>
              <a:t>5)Rathod Harshan </a:t>
            </a:r>
            <a:r>
              <a:rPr lang="en-IN" dirty="0"/>
              <a:t>(S20210010189)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Cleaning CSV,</a:t>
            </a:r>
          </a:p>
          <a:p>
            <a:pPr marL="0" indent="0">
              <a:buNone/>
            </a:pPr>
            <a:r>
              <a:rPr lang="en-IN" dirty="0"/>
              <a:t>                   - The CSV files downloaded from world bank website contains lots of unnecessary data, removing them is a</a:t>
            </a:r>
          </a:p>
          <a:p>
            <a:pPr marL="0" indent="0">
              <a:buNone/>
            </a:pPr>
            <a:r>
              <a:rPr lang="en-IN" dirty="0"/>
              <a:t>                      very important step for proper database implementation.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Assets Indicator, </a:t>
            </a:r>
          </a:p>
          <a:p>
            <a:pPr marL="0" indent="0">
              <a:buNone/>
            </a:pPr>
            <a:r>
              <a:rPr lang="en-IN" dirty="0"/>
              <a:t>                     - I wrote the code of Assets Indicator package that holds data with long values and I helped in writing its</a:t>
            </a:r>
          </a:p>
          <a:p>
            <a:pPr marL="0" indent="0">
              <a:buNone/>
            </a:pPr>
            <a:r>
              <a:rPr lang="en-IN" dirty="0"/>
              <a:t>                       respective functions.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Deletion From Database, </a:t>
            </a:r>
          </a:p>
          <a:p>
            <a:pPr marL="0" indent="0">
              <a:buNone/>
            </a:pPr>
            <a:r>
              <a:rPr lang="en-IN" dirty="0"/>
              <a:t>                     - Made a delete function to implement JDBC which can delete records, tables, and databases.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Presentation Preparation,</a:t>
            </a:r>
          </a:p>
          <a:p>
            <a:pPr marL="0" indent="0">
              <a:buNone/>
            </a:pPr>
            <a:r>
              <a:rPr lang="en-IN" dirty="0"/>
              <a:t>                     - I made the presentation with all the flowcharts for better understanding for the user.</a:t>
            </a:r>
          </a:p>
        </p:txBody>
      </p:sp>
    </p:spTree>
    <p:extLst>
      <p:ext uri="{BB962C8B-B14F-4D97-AF65-F5344CB8AC3E}">
        <p14:creationId xmlns:p14="http://schemas.microsoft.com/office/powerpoint/2010/main" val="3152807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549</TotalTime>
  <Words>637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Microsoft YaHei UI Light</vt:lpstr>
      <vt:lpstr>Algerian</vt:lpstr>
      <vt:lpstr>Arial</vt:lpstr>
      <vt:lpstr>Arial Rounded MT Bold</vt:lpstr>
      <vt:lpstr>Bahnschrift Light</vt:lpstr>
      <vt:lpstr>Bahnschrift SemiBold</vt:lpstr>
      <vt:lpstr>Calibri</vt:lpstr>
      <vt:lpstr>Calibri Light</vt:lpstr>
      <vt:lpstr>Monotype Corsiva</vt:lpstr>
      <vt:lpstr>Wingdings</vt:lpstr>
      <vt:lpstr>Celestial</vt:lpstr>
      <vt:lpstr>Economy data visualization</vt:lpstr>
      <vt:lpstr>objective</vt:lpstr>
      <vt:lpstr>Uml diagram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Aarav</dc:creator>
  <cp:lastModifiedBy>Rathod Harshan</cp:lastModifiedBy>
  <cp:revision>10</cp:revision>
  <dcterms:created xsi:type="dcterms:W3CDTF">2022-10-13T09:31:04Z</dcterms:created>
  <dcterms:modified xsi:type="dcterms:W3CDTF">2022-11-23T18:59:55Z</dcterms:modified>
</cp:coreProperties>
</file>