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8BC36-499A-4975-8AD0-F5039A225AA0}" v="1" dt="2022-11-10T05:29:59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56" autoAdjust="0"/>
    <p:restoredTop sz="94660"/>
  </p:normalViewPr>
  <p:slideViewPr>
    <p:cSldViewPr snapToGrid="0">
      <p:cViewPr varScale="1">
        <p:scale>
          <a:sx n="82" d="100"/>
          <a:sy n="82" d="100"/>
        </p:scale>
        <p:origin x="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thod Harshan" userId="35140d2fe3341ec0" providerId="LiveId" clId="{0B48BC36-499A-4975-8AD0-F5039A225AA0}"/>
    <pc:docChg chg="custSel modSld">
      <pc:chgData name="Rathod Harshan" userId="35140d2fe3341ec0" providerId="LiveId" clId="{0B48BC36-499A-4975-8AD0-F5039A225AA0}" dt="2022-11-10T05:30:22.810" v="5" actId="14100"/>
      <pc:docMkLst>
        <pc:docMk/>
      </pc:docMkLst>
      <pc:sldChg chg="addSp delSp modSp mod">
        <pc:chgData name="Rathod Harshan" userId="35140d2fe3341ec0" providerId="LiveId" clId="{0B48BC36-499A-4975-8AD0-F5039A225AA0}" dt="2022-11-10T05:30:22.810" v="5" actId="14100"/>
        <pc:sldMkLst>
          <pc:docMk/>
          <pc:sldMk cId="1200283913" sldId="263"/>
        </pc:sldMkLst>
        <pc:spChg chg="add del mod">
          <ac:chgData name="Rathod Harshan" userId="35140d2fe3341ec0" providerId="LiveId" clId="{0B48BC36-499A-4975-8AD0-F5039A225AA0}" dt="2022-11-10T05:29:59.312" v="1" actId="931"/>
          <ac:spMkLst>
            <pc:docMk/>
            <pc:sldMk cId="1200283913" sldId="263"/>
            <ac:spMk id="4" creationId="{B8B9F75F-F4BE-6FA9-3EC8-2C2BE10F1594}"/>
          </ac:spMkLst>
        </pc:spChg>
        <pc:picChg chg="add mod">
          <ac:chgData name="Rathod Harshan" userId="35140d2fe3341ec0" providerId="LiveId" clId="{0B48BC36-499A-4975-8AD0-F5039A225AA0}" dt="2022-11-10T05:30:22.810" v="5" actId="14100"/>
          <ac:picMkLst>
            <pc:docMk/>
            <pc:sldMk cId="1200283913" sldId="263"/>
            <ac:picMk id="6" creationId="{9E0B4916-D382-58AD-5630-0BCC93617260}"/>
          </ac:picMkLst>
        </pc:picChg>
        <pc:picChg chg="del">
          <ac:chgData name="Rathod Harshan" userId="35140d2fe3341ec0" providerId="LiveId" clId="{0B48BC36-499A-4975-8AD0-F5039A225AA0}" dt="2022-11-10T05:29:47.360" v="0" actId="478"/>
          <ac:picMkLst>
            <pc:docMk/>
            <pc:sldMk cId="1200283913" sldId="263"/>
            <ac:picMk id="7" creationId="{50D1C3C5-72A1-0084-264E-C215BAF59F3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29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0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1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23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61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5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36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5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8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9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0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9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4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2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72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9E1E-D386-D4C9-84D3-8660A659F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Bahnschrift SemiBold" panose="020B0502040204020203" pitchFamily="34" charset="0"/>
              </a:rPr>
              <a:t>Economy data visualization</a:t>
            </a:r>
            <a:endParaRPr lang="en-IN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B52D7-E7E2-F21E-BC84-63D6FC87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tool to visualize the economy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59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959B-8E8D-144C-E14F-44A5142C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Algerian" panose="04020705040A02060702" pitchFamily="82" charset="0"/>
              </a:rPr>
              <a:t>objective</a:t>
            </a:r>
            <a:endParaRPr lang="en-IN" sz="44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CB9C3-EE55-B826-F844-62288209E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objective of this project is to create a software which can explain the complex parameters of economy to normal people easily using data visualization technology.</a:t>
            </a:r>
          </a:p>
          <a:p>
            <a:r>
              <a:rPr lang="en-US" dirty="0"/>
              <a:t>This project will have many function to compare data of different economies as well as of different era.</a:t>
            </a:r>
          </a:p>
          <a:p>
            <a:r>
              <a:rPr lang="en-US" dirty="0"/>
              <a:t>Apart from visualization this project will have many functions to add, delete and modify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03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3195-C777-27C1-E050-729E5F36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488" y="368390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Georgia" panose="02040502050405020303" pitchFamily="18" charset="0"/>
              </a:rPr>
              <a:t>Classes in our projects</a:t>
            </a:r>
            <a:endParaRPr lang="en-IN" sz="4000" b="1" dirty="0"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48D0F-9260-0527-7DD3-EFD219248110}"/>
              </a:ext>
            </a:extLst>
          </p:cNvPr>
          <p:cNvSpPr txBox="1"/>
          <p:nvPr/>
        </p:nvSpPr>
        <p:spPr>
          <a:xfrm>
            <a:off x="407988" y="1918306"/>
            <a:ext cx="4324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1) </a:t>
            </a:r>
            <a:r>
              <a:rPr lang="en-US" dirty="0"/>
              <a:t>Development Indicator(Abstract Class)</a:t>
            </a:r>
          </a:p>
          <a:p>
            <a:pPr marL="0" indent="0">
              <a:buNone/>
            </a:pPr>
            <a:r>
              <a:rPr lang="en-US" dirty="0"/>
              <a:t>	- Value(</a:t>
            </a:r>
            <a:r>
              <a:rPr lang="en-IN" dirty="0"/>
              <a:t>Double)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-Year(Int)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B1A81-6ABB-65B9-6091-399C3CD81F8D}"/>
              </a:ext>
            </a:extLst>
          </p:cNvPr>
          <p:cNvSpPr txBox="1"/>
          <p:nvPr/>
        </p:nvSpPr>
        <p:spPr>
          <a:xfrm>
            <a:off x="5703888" y="1952626"/>
            <a:ext cx="369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2) </a:t>
            </a:r>
            <a:r>
              <a:rPr lang="en-US" dirty="0"/>
              <a:t>Assets Indictor(Abstract Class)</a:t>
            </a:r>
          </a:p>
          <a:p>
            <a:pPr marL="0" indent="0">
              <a:buNone/>
            </a:pPr>
            <a:r>
              <a:rPr lang="en-US" dirty="0"/>
              <a:t>	-value(long)</a:t>
            </a:r>
          </a:p>
          <a:p>
            <a:pPr marL="0" indent="0">
              <a:buNone/>
            </a:pPr>
            <a:r>
              <a:rPr lang="en-US" dirty="0"/>
              <a:t>	-year(Int)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1EDDC-9CD8-E65F-D125-51BDB3AA66CA}"/>
              </a:ext>
            </a:extLst>
          </p:cNvPr>
          <p:cNvSpPr txBox="1"/>
          <p:nvPr/>
        </p:nvSpPr>
        <p:spPr>
          <a:xfrm>
            <a:off x="484188" y="3199609"/>
            <a:ext cx="3859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3) </a:t>
            </a:r>
            <a:r>
              <a:rPr lang="en-US" dirty="0"/>
              <a:t>Exchange Rate</a:t>
            </a:r>
          </a:p>
          <a:p>
            <a:pPr marL="457200" lvl="1" indent="0">
              <a:buNone/>
            </a:pPr>
            <a:r>
              <a:rPr lang="en-US" dirty="0"/>
              <a:t>-value(Double)</a:t>
            </a:r>
          </a:p>
          <a:p>
            <a:pPr marL="457200" lvl="1" indent="0">
              <a:buNone/>
            </a:pPr>
            <a:r>
              <a:rPr lang="en-US" dirty="0"/>
              <a:t>-year(Int)</a:t>
            </a:r>
          </a:p>
          <a:p>
            <a:pPr marL="457200" lvl="1" indent="0">
              <a:buNone/>
            </a:pPr>
            <a:r>
              <a:rPr lang="en-US" dirty="0"/>
              <a:t> -Functions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7242E-D4C3-957C-47A9-A8E92F7242D1}"/>
              </a:ext>
            </a:extLst>
          </p:cNvPr>
          <p:cNvSpPr txBox="1"/>
          <p:nvPr/>
        </p:nvSpPr>
        <p:spPr>
          <a:xfrm>
            <a:off x="5791201" y="3152955"/>
            <a:ext cx="2495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b="1" dirty="0"/>
              <a:t>4) </a:t>
            </a:r>
            <a:r>
              <a:rPr lang="en-IN" dirty="0"/>
              <a:t>Deposit Interest Rate</a:t>
            </a:r>
          </a:p>
          <a:p>
            <a:pPr marL="0" indent="0">
              <a:buNone/>
            </a:pPr>
            <a:r>
              <a:rPr lang="en-IN" dirty="0"/>
              <a:t>	-value(Double)</a:t>
            </a:r>
          </a:p>
          <a:p>
            <a:pPr marL="0" indent="0">
              <a:buNone/>
            </a:pPr>
            <a:r>
              <a:rPr lang="en-IN" dirty="0"/>
              <a:t>	-year(Int)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ADA61-9464-8412-9A3D-49CB9BCE35D5}"/>
              </a:ext>
            </a:extLst>
          </p:cNvPr>
          <p:cNvSpPr txBox="1"/>
          <p:nvPr/>
        </p:nvSpPr>
        <p:spPr>
          <a:xfrm>
            <a:off x="484188" y="4421924"/>
            <a:ext cx="3687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b="1" dirty="0"/>
              <a:t>5) </a:t>
            </a:r>
            <a:r>
              <a:rPr lang="en-IN" dirty="0"/>
              <a:t>CPI</a:t>
            </a:r>
          </a:p>
          <a:p>
            <a:pPr marL="0" indent="0">
              <a:buNone/>
            </a:pPr>
            <a:r>
              <a:rPr lang="en-IN" dirty="0"/>
              <a:t>	-Year(Int)</a:t>
            </a:r>
          </a:p>
          <a:p>
            <a:pPr marL="457200" lvl="1" indent="0">
              <a:buNone/>
            </a:pPr>
            <a:r>
              <a:rPr lang="en-IN" dirty="0"/>
              <a:t>-Value(Double)</a:t>
            </a:r>
          </a:p>
          <a:p>
            <a:pPr marL="457200" lvl="1" indent="0">
              <a:buNone/>
            </a:pPr>
            <a:r>
              <a:rPr lang="en-IN" dirty="0"/>
              <a:t>-Inflation-Rate(Function)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0F220-D11C-53B7-ABBB-7C6AD8BBC44B}"/>
              </a:ext>
            </a:extLst>
          </p:cNvPr>
          <p:cNvSpPr txBox="1"/>
          <p:nvPr/>
        </p:nvSpPr>
        <p:spPr>
          <a:xfrm flipH="1">
            <a:off x="5865492" y="4167128"/>
            <a:ext cx="59740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b="1" dirty="0"/>
              <a:t>6) </a:t>
            </a:r>
            <a:r>
              <a:rPr lang="en-IN" dirty="0"/>
              <a:t>GDP</a:t>
            </a:r>
          </a:p>
          <a:p>
            <a:pPr marL="0" indent="0">
              <a:buNone/>
            </a:pPr>
            <a:r>
              <a:rPr lang="en-IN" dirty="0"/>
              <a:t>	-Value(long)</a:t>
            </a:r>
          </a:p>
          <a:p>
            <a:pPr marL="0" indent="0">
              <a:buNone/>
            </a:pPr>
            <a:r>
              <a:rPr lang="en-IN" dirty="0"/>
              <a:t>	-Unit(Static)</a:t>
            </a:r>
          </a:p>
          <a:p>
            <a:pPr marL="0" indent="0">
              <a:buNone/>
            </a:pPr>
            <a:r>
              <a:rPr lang="en-IN" dirty="0"/>
              <a:t>	-Year(int)</a:t>
            </a:r>
          </a:p>
          <a:p>
            <a:pPr marL="0" indent="0">
              <a:buNone/>
            </a:pPr>
            <a:r>
              <a:rPr lang="en-IN" dirty="0"/>
              <a:t>	-Import percentage (double)</a:t>
            </a:r>
          </a:p>
          <a:p>
            <a:pPr marL="0" indent="0">
              <a:buNone/>
            </a:pPr>
            <a:r>
              <a:rPr lang="en-IN" dirty="0"/>
              <a:t>	-Export percentage (double)</a:t>
            </a:r>
          </a:p>
          <a:p>
            <a:pPr marL="0" indent="0">
              <a:buNone/>
            </a:pPr>
            <a:r>
              <a:rPr lang="en-IN" dirty="0"/>
              <a:t>	-Tax-Revenue Percentage (double)</a:t>
            </a:r>
          </a:p>
        </p:txBody>
      </p:sp>
    </p:spTree>
    <p:extLst>
      <p:ext uri="{BB962C8B-B14F-4D97-AF65-F5344CB8AC3E}">
        <p14:creationId xmlns:p14="http://schemas.microsoft.com/office/powerpoint/2010/main" val="173643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5120D-8D61-FD9C-1554-43DFB709D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6" y="2723555"/>
            <a:ext cx="10131425" cy="28860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9</a:t>
            </a:r>
            <a:r>
              <a:rPr lang="en-US" dirty="0"/>
              <a:t>) Country</a:t>
            </a:r>
          </a:p>
          <a:p>
            <a:pPr marL="0" indent="0">
              <a:buNone/>
            </a:pPr>
            <a:r>
              <a:rPr lang="en-US" dirty="0"/>
              <a:t>	-Name(String)  		 		 	-Code (String)   			</a:t>
            </a:r>
          </a:p>
          <a:p>
            <a:pPr marL="0" indent="0">
              <a:buNone/>
            </a:pPr>
            <a:r>
              <a:rPr lang="en-US" dirty="0"/>
              <a:t>	- Exchange Rates (Array of Object)		- CPI’s (Array of Object)      	</a:t>
            </a:r>
          </a:p>
          <a:p>
            <a:pPr marL="0" indent="0">
              <a:buNone/>
            </a:pPr>
            <a:r>
              <a:rPr lang="en-US" dirty="0"/>
              <a:t>	- Interest Rate (Array of Object) 		 -GDP’s(Array Of Object)  </a:t>
            </a:r>
          </a:p>
          <a:p>
            <a:pPr marL="0" indent="0">
              <a:buNone/>
            </a:pPr>
            <a:r>
              <a:rPr lang="en-US" dirty="0"/>
              <a:t>	-Reserves(Array Of Objects)        		 -Population’s(Array Of Object)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-Functions to Get Data of Different Objects at different intervals of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C244FC-E684-948A-0564-F37BAFF2290D}"/>
              </a:ext>
            </a:extLst>
          </p:cNvPr>
          <p:cNvSpPr txBox="1"/>
          <p:nvPr/>
        </p:nvSpPr>
        <p:spPr>
          <a:xfrm>
            <a:off x="723901" y="610790"/>
            <a:ext cx="325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7) </a:t>
            </a:r>
            <a:r>
              <a:rPr lang="en-US" dirty="0"/>
              <a:t>Reserves</a:t>
            </a:r>
          </a:p>
          <a:p>
            <a:pPr marL="0" indent="0">
              <a:buNone/>
            </a:pPr>
            <a:r>
              <a:rPr lang="en-US" dirty="0"/>
              <a:t>	-Year(Int)</a:t>
            </a:r>
          </a:p>
          <a:p>
            <a:pPr marL="0" indent="0">
              <a:buNone/>
            </a:pPr>
            <a:r>
              <a:rPr lang="en-US" dirty="0"/>
              <a:t>	-Value(long)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69BF6-C9FC-9A52-E889-F9A2BA54E6F4}"/>
              </a:ext>
            </a:extLst>
          </p:cNvPr>
          <p:cNvSpPr txBox="1"/>
          <p:nvPr/>
        </p:nvSpPr>
        <p:spPr>
          <a:xfrm>
            <a:off x="6324600" y="610790"/>
            <a:ext cx="3038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8) </a:t>
            </a:r>
            <a:r>
              <a:rPr lang="en-US" dirty="0"/>
              <a:t>Population</a:t>
            </a:r>
          </a:p>
          <a:p>
            <a:pPr marL="0" indent="0">
              <a:buNone/>
            </a:pPr>
            <a:r>
              <a:rPr lang="en-US" dirty="0"/>
              <a:t>	-Year(Int)</a:t>
            </a:r>
          </a:p>
          <a:p>
            <a:pPr marL="0" indent="0">
              <a:buNone/>
            </a:pPr>
            <a:r>
              <a:rPr lang="en-US" dirty="0"/>
              <a:t>	-Value(long)</a:t>
            </a:r>
          </a:p>
        </p:txBody>
      </p:sp>
    </p:spTree>
    <p:extLst>
      <p:ext uri="{BB962C8B-B14F-4D97-AF65-F5344CB8AC3E}">
        <p14:creationId xmlns:p14="http://schemas.microsoft.com/office/powerpoint/2010/main" val="412178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B9F5B-FC6E-9D3D-29E4-75D287D7D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7175"/>
            <a:ext cx="10131425" cy="553402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10) </a:t>
            </a:r>
            <a:r>
              <a:rPr lang="en-IN" dirty="0"/>
              <a:t>Economy Data Visualization</a:t>
            </a:r>
          </a:p>
          <a:p>
            <a:pPr marL="0" indent="0">
              <a:buNone/>
            </a:pPr>
            <a:r>
              <a:rPr lang="en-IN" dirty="0"/>
              <a:t>	-Array Of Country Object</a:t>
            </a:r>
          </a:p>
          <a:p>
            <a:pPr marL="0" indent="0">
              <a:buNone/>
            </a:pPr>
            <a:r>
              <a:rPr lang="en-IN" dirty="0"/>
              <a:t>	-Function to take input from csv, implement database</a:t>
            </a:r>
          </a:p>
          <a:p>
            <a:pPr marL="0" indent="0">
              <a:buNone/>
            </a:pPr>
            <a:r>
              <a:rPr lang="en-IN" dirty="0"/>
              <a:t>	-Implement GUI </a:t>
            </a:r>
          </a:p>
          <a:p>
            <a:pPr marL="0" indent="0">
              <a:buNone/>
            </a:pPr>
            <a:r>
              <a:rPr lang="en-IN" dirty="0"/>
              <a:t>	-Function to Plots Graph for various parameters at different intervals of Time.</a:t>
            </a:r>
          </a:p>
          <a:p>
            <a:pPr marL="0" indent="0">
              <a:buNone/>
            </a:pPr>
            <a:r>
              <a:rPr lang="en-IN" dirty="0"/>
              <a:t>	-Methods to take input from user to update database</a:t>
            </a:r>
          </a:p>
          <a:p>
            <a:pPr marL="0" indent="0">
              <a:buNone/>
            </a:pPr>
            <a:r>
              <a:rPr lang="en-IN" dirty="0"/>
              <a:t>	-Functions of Searching and Sorting.</a:t>
            </a:r>
          </a:p>
        </p:txBody>
      </p:sp>
    </p:spTree>
    <p:extLst>
      <p:ext uri="{BB962C8B-B14F-4D97-AF65-F5344CB8AC3E}">
        <p14:creationId xmlns:p14="http://schemas.microsoft.com/office/powerpoint/2010/main" val="115048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F131-68C9-7331-B804-5651A323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90526"/>
            <a:ext cx="10131425" cy="666750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rgbClr val="FFFF00"/>
                </a:solidFill>
                <a:latin typeface="Arial Rounded MT Bold" panose="020F0704030504030204" pitchFamily="34" charset="0"/>
              </a:rPr>
              <a:t>Uml diagram of project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0B4916-D382-58AD-5630-0BCC93617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98" y="1156997"/>
            <a:ext cx="11961845" cy="5674204"/>
          </a:xfrm>
        </p:spPr>
      </p:pic>
    </p:spTree>
    <p:extLst>
      <p:ext uri="{BB962C8B-B14F-4D97-AF65-F5344CB8AC3E}">
        <p14:creationId xmlns:p14="http://schemas.microsoft.com/office/powerpoint/2010/main" val="120028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E8EF-84FE-85BE-7417-4F4B8CB0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Arial Rounded MT Bold" panose="020F0704030504030204" pitchFamily="34" charset="0"/>
              </a:rPr>
              <a:t>Team Members and their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BAD7-EC8B-8AFB-9C47-91D66E3E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-&gt;</a:t>
            </a:r>
            <a:r>
              <a:rPr lang="en-IN" dirty="0"/>
              <a:t> </a:t>
            </a:r>
            <a:r>
              <a:rPr lang="en-IN" dirty="0">
                <a:latin typeface="Monotype Corsiva" panose="03010101010201010101" pitchFamily="66" charset="0"/>
              </a:rPr>
              <a:t>Aarav Nigam </a:t>
            </a:r>
            <a:r>
              <a:rPr lang="en-IN" dirty="0"/>
              <a:t>(S20210010002)</a:t>
            </a:r>
          </a:p>
          <a:p>
            <a:pPr marL="0" indent="0">
              <a:buNone/>
            </a:pPr>
            <a:r>
              <a:rPr lang="en-IN" dirty="0"/>
              <a:t>	-Database Implementation</a:t>
            </a:r>
          </a:p>
          <a:p>
            <a:pPr marL="0" indent="0">
              <a:buNone/>
            </a:pPr>
            <a:r>
              <a:rPr lang="en-IN" dirty="0"/>
              <a:t>	-GUI and Graph Plotting</a:t>
            </a:r>
          </a:p>
          <a:p>
            <a:pPr marL="0" indent="0">
              <a:buNone/>
            </a:pPr>
            <a:r>
              <a:rPr lang="en-IN" dirty="0"/>
              <a:t>	-Implementation Of Data-Visualization Class</a:t>
            </a:r>
          </a:p>
          <a:p>
            <a:pPr marL="0" indent="0">
              <a:buNone/>
            </a:pPr>
            <a:r>
              <a:rPr lang="en-IN" b="1" dirty="0"/>
              <a:t>-&gt; </a:t>
            </a:r>
            <a:r>
              <a:rPr lang="en-IN" dirty="0">
                <a:latin typeface="Monotype Corsiva" panose="03010101010201010101" pitchFamily="66" charset="0"/>
              </a:rPr>
              <a:t>Parth Bhandari </a:t>
            </a:r>
            <a:r>
              <a:rPr lang="en-IN" dirty="0"/>
              <a:t>(S20210010170)</a:t>
            </a:r>
          </a:p>
          <a:p>
            <a:pPr marL="0" indent="0">
              <a:buNone/>
            </a:pPr>
            <a:r>
              <a:rPr lang="en-IN" dirty="0"/>
              <a:t>	-GUI and Graph Plotting</a:t>
            </a:r>
          </a:p>
          <a:p>
            <a:pPr marL="0" indent="0">
              <a:buNone/>
            </a:pPr>
            <a:r>
              <a:rPr lang="en-IN" dirty="0"/>
              <a:t>	-Schema Structuring</a:t>
            </a:r>
          </a:p>
          <a:p>
            <a:pPr marL="0" indent="0">
              <a:buNone/>
            </a:pPr>
            <a:r>
              <a:rPr lang="en-IN" dirty="0"/>
              <a:t>	-Implementing Searching and Sorting Functions</a:t>
            </a:r>
          </a:p>
        </p:txBody>
      </p:sp>
    </p:spTree>
    <p:extLst>
      <p:ext uri="{BB962C8B-B14F-4D97-AF65-F5344CB8AC3E}">
        <p14:creationId xmlns:p14="http://schemas.microsoft.com/office/powerpoint/2010/main" val="254120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07091-9B09-251C-5626-E58CB530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04875"/>
            <a:ext cx="10131425" cy="488632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-&gt;</a:t>
            </a:r>
            <a:r>
              <a:rPr lang="en-IN" dirty="0"/>
              <a:t> </a:t>
            </a:r>
            <a:r>
              <a:rPr lang="en-IN" dirty="0">
                <a:latin typeface="Monotype Corsiva" panose="03010101010201010101" pitchFamily="66" charset="0"/>
              </a:rPr>
              <a:t>Pratyush Singh </a:t>
            </a:r>
            <a:r>
              <a:rPr lang="en-IN" dirty="0"/>
              <a:t>(S20210010183)</a:t>
            </a:r>
          </a:p>
          <a:p>
            <a:pPr marL="0" indent="0">
              <a:buNone/>
            </a:pPr>
            <a:r>
              <a:rPr lang="en-IN" dirty="0"/>
              <a:t>	-Handling Database Implementation</a:t>
            </a:r>
          </a:p>
          <a:p>
            <a:pPr marL="0" indent="0">
              <a:buNone/>
            </a:pPr>
            <a:r>
              <a:rPr lang="en-IN" dirty="0"/>
              <a:t>	-Handling Data Import from CSV files </a:t>
            </a:r>
          </a:p>
          <a:p>
            <a:pPr marL="0" indent="0">
              <a:buNone/>
            </a:pPr>
            <a:r>
              <a:rPr lang="en-IN" dirty="0"/>
              <a:t>	-Implementing functions to Update Data</a:t>
            </a:r>
          </a:p>
          <a:p>
            <a:pPr marL="0" indent="0">
              <a:buNone/>
            </a:pPr>
            <a:r>
              <a:rPr lang="en-IN" b="1" dirty="0"/>
              <a:t>-&gt; </a:t>
            </a:r>
            <a:r>
              <a:rPr lang="en-IN" dirty="0">
                <a:latin typeface="Monotype Corsiva" panose="03010101010201010101" pitchFamily="66" charset="0"/>
              </a:rPr>
              <a:t>Mohd Rizwan </a:t>
            </a:r>
            <a:r>
              <a:rPr lang="en-IN" dirty="0"/>
              <a:t>(S20210010150)</a:t>
            </a:r>
          </a:p>
          <a:p>
            <a:pPr marL="0" indent="0">
              <a:buNone/>
            </a:pPr>
            <a:r>
              <a:rPr lang="en-IN" dirty="0"/>
              <a:t>	-Handling all Packages</a:t>
            </a:r>
          </a:p>
          <a:p>
            <a:pPr marL="0" indent="0">
              <a:buNone/>
            </a:pPr>
            <a:r>
              <a:rPr lang="en-IN" dirty="0"/>
              <a:t>	-Creating  major classes and its functions (Country Class, GDP class, Reserves class, CPI class etc.)</a:t>
            </a:r>
          </a:p>
          <a:p>
            <a:pPr marL="0" indent="0">
              <a:buNone/>
            </a:pPr>
            <a:r>
              <a:rPr lang="en-IN" dirty="0"/>
              <a:t>	-Writing Documentation</a:t>
            </a:r>
          </a:p>
          <a:p>
            <a:pPr marL="0" indent="0">
              <a:buNone/>
            </a:pPr>
            <a:r>
              <a:rPr lang="en-IN" b="1" dirty="0"/>
              <a:t>-&gt; </a:t>
            </a:r>
            <a:r>
              <a:rPr lang="en-IN" dirty="0">
                <a:latin typeface="Monotype Corsiva" panose="03010101010201010101" pitchFamily="66" charset="0"/>
              </a:rPr>
              <a:t>Rathod Harshan </a:t>
            </a:r>
            <a:r>
              <a:rPr lang="en-IN" dirty="0"/>
              <a:t>(S20210010189)</a:t>
            </a:r>
          </a:p>
          <a:p>
            <a:pPr marL="0" indent="0">
              <a:buNone/>
            </a:pPr>
            <a:r>
              <a:rPr lang="en-IN" dirty="0"/>
              <a:t>	-Creating Reserves, Interest Rate, Development Class</a:t>
            </a:r>
          </a:p>
          <a:p>
            <a:pPr marL="0" indent="0">
              <a:buNone/>
            </a:pPr>
            <a:r>
              <a:rPr lang="en-IN" dirty="0"/>
              <a:t>	-Writing Documentation</a:t>
            </a:r>
          </a:p>
          <a:p>
            <a:pPr marL="0" indent="0">
              <a:buNone/>
            </a:pPr>
            <a:r>
              <a:rPr lang="en-IN" dirty="0"/>
              <a:t>	-Creating Diagrams and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980721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417</TotalTime>
  <Words>542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Algerian</vt:lpstr>
      <vt:lpstr>Arial</vt:lpstr>
      <vt:lpstr>Arial Rounded MT Bold</vt:lpstr>
      <vt:lpstr>Bahnschrift SemiBold</vt:lpstr>
      <vt:lpstr>Calibri</vt:lpstr>
      <vt:lpstr>Calibri Light</vt:lpstr>
      <vt:lpstr>Georgia</vt:lpstr>
      <vt:lpstr>Monotype Corsiva</vt:lpstr>
      <vt:lpstr>Celestial</vt:lpstr>
      <vt:lpstr>Economy data visualization</vt:lpstr>
      <vt:lpstr>objective</vt:lpstr>
      <vt:lpstr>Classes in our projects</vt:lpstr>
      <vt:lpstr>PowerPoint Presentation</vt:lpstr>
      <vt:lpstr>PowerPoint Presentation</vt:lpstr>
      <vt:lpstr>Uml diagram of project</vt:lpstr>
      <vt:lpstr>Team Members and their roles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Aarav</dc:creator>
  <cp:lastModifiedBy>Rathod Harshan</cp:lastModifiedBy>
  <cp:revision>10</cp:revision>
  <dcterms:created xsi:type="dcterms:W3CDTF">2022-10-13T09:31:04Z</dcterms:created>
  <dcterms:modified xsi:type="dcterms:W3CDTF">2022-11-10T05:30:33Z</dcterms:modified>
</cp:coreProperties>
</file>