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objective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195-C777-27C1-E050-729E5F36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Classes in our projects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E2CD-85C2-93DB-D93A-42838340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 Development Indicator(Abstract Class)</a:t>
            </a:r>
          </a:p>
          <a:p>
            <a:pPr marL="0" indent="0">
              <a:buNone/>
            </a:pPr>
            <a:r>
              <a:rPr lang="en-US" dirty="0"/>
              <a:t>	- Value(</a:t>
            </a:r>
            <a:r>
              <a:rPr lang="en-IN" dirty="0"/>
              <a:t>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2 Assets Indictor(Abstract Class)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3 Exchange Rate</a:t>
            </a:r>
          </a:p>
          <a:p>
            <a:pPr marL="457200" lvl="1" indent="0">
              <a:buNone/>
            </a:pPr>
            <a:r>
              <a:rPr lang="en-US" dirty="0"/>
              <a:t>-value(Double)</a:t>
            </a:r>
          </a:p>
          <a:p>
            <a:pPr marL="457200" lvl="1" indent="0">
              <a:buNone/>
            </a:pPr>
            <a:r>
              <a:rPr lang="en-US" dirty="0"/>
              <a:t>-year(Int)</a:t>
            </a:r>
          </a:p>
          <a:p>
            <a:pPr marL="457200" lvl="1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3EDD-6297-6BD0-59ED-3AFF91DD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1"/>
            <a:ext cx="10131425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4 Deposit Interest Rate</a:t>
            </a:r>
          </a:p>
          <a:p>
            <a:pPr marL="0" indent="0">
              <a:buNone/>
            </a:pPr>
            <a:r>
              <a:rPr lang="en-IN" dirty="0"/>
              <a:t>	-value(Double)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5 CPI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457200" lvl="1" indent="0">
              <a:buNone/>
            </a:pPr>
            <a:r>
              <a:rPr lang="en-IN" dirty="0"/>
              <a:t>-Value(Double)</a:t>
            </a:r>
          </a:p>
          <a:p>
            <a:pPr marL="457200" lvl="1" indent="0">
              <a:buNone/>
            </a:pPr>
            <a:r>
              <a:rPr lang="en-IN" dirty="0"/>
              <a:t>-Inflation-Rate(Function)</a:t>
            </a:r>
          </a:p>
          <a:p>
            <a:pPr marL="0" indent="0">
              <a:buNone/>
            </a:pPr>
            <a:r>
              <a:rPr lang="en-IN" dirty="0"/>
              <a:t>6 GDP</a:t>
            </a:r>
          </a:p>
          <a:p>
            <a:pPr marL="0" indent="0">
              <a:buNone/>
            </a:pPr>
            <a:r>
              <a:rPr lang="en-IN" dirty="0"/>
              <a:t>	-Value(long)</a:t>
            </a:r>
          </a:p>
          <a:p>
            <a:pPr marL="0" indent="0">
              <a:buNone/>
            </a:pPr>
            <a:r>
              <a:rPr lang="en-IN" dirty="0"/>
              <a:t>	-Unit(Static)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	-Import percentage (double)</a:t>
            </a:r>
          </a:p>
          <a:p>
            <a:pPr marL="0" indent="0">
              <a:buNone/>
            </a:pPr>
            <a:r>
              <a:rPr lang="en-IN" dirty="0"/>
              <a:t>	-Export percentage (double)</a:t>
            </a:r>
          </a:p>
          <a:p>
            <a:pPr marL="0" indent="0">
              <a:buNone/>
            </a:pPr>
            <a:r>
              <a:rPr lang="en-IN" dirty="0"/>
              <a:t>	-Tax-Revenue Percentage (double)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20D-8D61-FD9C-1554-43DFB709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47675"/>
            <a:ext cx="10131425" cy="5343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7) Reserves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8) Population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9)Country</a:t>
            </a:r>
          </a:p>
          <a:p>
            <a:pPr marL="0" indent="0">
              <a:buNone/>
            </a:pPr>
            <a:r>
              <a:rPr lang="en-US" dirty="0"/>
              <a:t>	-Name(String)  		  -Code (String)   			 - Exchange Rates (Array of Object)</a:t>
            </a:r>
          </a:p>
          <a:p>
            <a:pPr marL="0" indent="0">
              <a:buNone/>
            </a:pPr>
            <a:r>
              <a:rPr lang="en-US" dirty="0"/>
              <a:t>	 - CPI’s (Array of Object)      	- Interest Rate (Array of Object) 		 -GDP’s(Array Of Object)  </a:t>
            </a:r>
          </a:p>
          <a:p>
            <a:pPr marL="0" indent="0">
              <a:buNone/>
            </a:pPr>
            <a:r>
              <a:rPr lang="en-US" dirty="0"/>
              <a:t>	-Reserves(Array Of Objects)         -Population’s(Array Of Object)</a:t>
            </a:r>
          </a:p>
          <a:p>
            <a:pPr marL="0" indent="0">
              <a:buNone/>
            </a:pPr>
            <a:r>
              <a:rPr lang="en-US" dirty="0"/>
              <a:t>	-Functions to Get Data of Different Objects at different intervals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9F5B-FC6E-9D3D-29E4-75D287D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175"/>
            <a:ext cx="10131425" cy="5534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10 Economy Data Visualization</a:t>
            </a:r>
          </a:p>
          <a:p>
            <a:pPr marL="0" indent="0">
              <a:buNone/>
            </a:pPr>
            <a:r>
              <a:rPr lang="en-IN" dirty="0"/>
              <a:t>	-Array Of Country Object</a:t>
            </a:r>
          </a:p>
          <a:p>
            <a:pPr marL="0" indent="0">
              <a:buNone/>
            </a:pPr>
            <a:r>
              <a:rPr lang="en-IN" dirty="0"/>
              <a:t>	-Function to take input from csv, implement database</a:t>
            </a:r>
          </a:p>
          <a:p>
            <a:pPr marL="0" indent="0">
              <a:buNone/>
            </a:pPr>
            <a:r>
              <a:rPr lang="en-IN" dirty="0"/>
              <a:t>	-Implement GUI </a:t>
            </a:r>
          </a:p>
          <a:p>
            <a:pPr marL="0" indent="0">
              <a:buNone/>
            </a:pPr>
            <a:r>
              <a:rPr lang="en-IN" dirty="0"/>
              <a:t>	-Function to Plots Graph for various parameters at different intervals of Time.</a:t>
            </a:r>
          </a:p>
          <a:p>
            <a:pPr marL="0" indent="0">
              <a:buNone/>
            </a:pPr>
            <a:r>
              <a:rPr lang="en-IN" dirty="0"/>
              <a:t>	-Methods to take input from user to update database</a:t>
            </a:r>
          </a:p>
          <a:p>
            <a:pPr marL="0" indent="0">
              <a:buNone/>
            </a:pPr>
            <a:r>
              <a:rPr lang="en-IN" dirty="0"/>
              <a:t>	-Functions of Searching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115048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66750"/>
          </a:xfrm>
        </p:spPr>
        <p:txBody>
          <a:bodyPr/>
          <a:lstStyle/>
          <a:p>
            <a:pPr algn="ctr"/>
            <a:r>
              <a:rPr lang="en-IN" b="1" u="sng" dirty="0" err="1">
                <a:latin typeface="Arial Rounded MT Bold" panose="020F0704030504030204" pitchFamily="34" charset="0"/>
              </a:rPr>
              <a:t>Uml</a:t>
            </a:r>
            <a:r>
              <a:rPr lang="en-IN" b="1" u="sng" dirty="0">
                <a:latin typeface="Arial Rounded MT Bold" panose="020F0704030504030204" pitchFamily="34" charset="0"/>
              </a:rPr>
              <a:t> diagram of project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49621C5-BBBA-8170-F29E-BD3E6543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360969"/>
            <a:ext cx="11392507" cy="5344632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EF-84FE-85BE-7417-4F4B8CB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D7-EC8B-8AFB-9C47-91D66E3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Aarav Nigam (S20210010002)</a:t>
            </a:r>
          </a:p>
          <a:p>
            <a:pPr marL="0" indent="0">
              <a:buNone/>
            </a:pPr>
            <a:r>
              <a:rPr lang="en-IN" dirty="0"/>
              <a:t>	-Database Implementation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-Implementation Of Data-Visualization Class</a:t>
            </a:r>
          </a:p>
          <a:p>
            <a:pPr marL="0" indent="0">
              <a:buNone/>
            </a:pPr>
            <a:r>
              <a:rPr lang="en-IN" dirty="0" err="1"/>
              <a:t>Parth</a:t>
            </a:r>
            <a:r>
              <a:rPr lang="en-IN" dirty="0"/>
              <a:t> Bhandari (S20210010170)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-Schema Structuring</a:t>
            </a:r>
          </a:p>
          <a:p>
            <a:pPr marL="0" indent="0">
              <a:buNone/>
            </a:pPr>
            <a:r>
              <a:rPr lang="en-IN" dirty="0"/>
              <a:t>	-Implementing Searching and Sorting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54120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091-9B09-251C-5626-E58CB530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875"/>
            <a:ext cx="10131425" cy="48863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 </a:t>
            </a:r>
            <a:r>
              <a:rPr lang="en-IN" dirty="0" err="1"/>
              <a:t>Pratyush</a:t>
            </a:r>
            <a:r>
              <a:rPr lang="en-IN" dirty="0"/>
              <a:t> Singh (S20210010183)</a:t>
            </a:r>
          </a:p>
          <a:p>
            <a:pPr marL="0" indent="0">
              <a:buNone/>
            </a:pPr>
            <a:r>
              <a:rPr lang="en-IN" dirty="0"/>
              <a:t>	-Handling Database Implementation</a:t>
            </a:r>
          </a:p>
          <a:p>
            <a:pPr marL="0" indent="0">
              <a:buNone/>
            </a:pPr>
            <a:r>
              <a:rPr lang="en-IN" dirty="0"/>
              <a:t>	-Handling Data Import from CSV files </a:t>
            </a:r>
          </a:p>
          <a:p>
            <a:pPr marL="0" indent="0">
              <a:buNone/>
            </a:pPr>
            <a:r>
              <a:rPr lang="en-IN" dirty="0"/>
              <a:t>	-Implementing functions to Update Data</a:t>
            </a:r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err="1"/>
              <a:t>Mohd</a:t>
            </a:r>
            <a:r>
              <a:rPr lang="en-IN" dirty="0"/>
              <a:t> Rizwan (S20210010150)</a:t>
            </a:r>
          </a:p>
          <a:p>
            <a:pPr marL="0" indent="0">
              <a:buNone/>
            </a:pPr>
            <a:r>
              <a:rPr lang="en-IN" dirty="0"/>
              <a:t>	-Handling all Packages</a:t>
            </a:r>
          </a:p>
          <a:p>
            <a:pPr marL="0" indent="0">
              <a:buNone/>
            </a:pPr>
            <a:r>
              <a:rPr lang="en-IN" dirty="0"/>
              <a:t>	-Creating  major classes and its functions (Country Class, GDP class, Reserves class, CPI class etc.)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err="1"/>
              <a:t>Harshan</a:t>
            </a:r>
            <a:r>
              <a:rPr lang="en-IN"/>
              <a:t> Rathod (S20210010189)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-Creating Reserves, Interest Rate, Development Class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	-Creating Diagrams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072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{F21EE4B3-EB50-4AD8-A040-D1846A972233}tf03457452</Template>
  <TotalTime>334</TotalTime>
  <Words>524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Bahnschrift SemiBold</vt:lpstr>
      <vt:lpstr>Calibri</vt:lpstr>
      <vt:lpstr>Calibri Light</vt:lpstr>
      <vt:lpstr>Celestial</vt:lpstr>
      <vt:lpstr>Economy data visualization</vt:lpstr>
      <vt:lpstr>objective</vt:lpstr>
      <vt:lpstr>Classes in our projects</vt:lpstr>
      <vt:lpstr>PowerPoint Presentation</vt:lpstr>
      <vt:lpstr>PowerPoint Presentation</vt:lpstr>
      <vt:lpstr>PowerPoint Presentation</vt:lpstr>
      <vt:lpstr>Uml diagram of project</vt:lpstr>
      <vt:lpstr>Team Members and their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Aarav</cp:lastModifiedBy>
  <cp:revision>6</cp:revision>
  <dcterms:created xsi:type="dcterms:W3CDTF">2022-10-13T09:31:04Z</dcterms:created>
  <dcterms:modified xsi:type="dcterms:W3CDTF">2022-10-13T16:10:52Z</dcterms:modified>
</cp:coreProperties>
</file>