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8BC36-499A-4975-8AD0-F5039A225AA0}" v="2" dt="2022-11-10T09:40:4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d Harshan" userId="35140d2fe3341ec0" providerId="LiveId" clId="{0B48BC36-499A-4975-8AD0-F5039A225AA0}"/>
    <pc:docChg chg="custSel modSld">
      <pc:chgData name="Rathod Harshan" userId="35140d2fe3341ec0" providerId="LiveId" clId="{0B48BC36-499A-4975-8AD0-F5039A225AA0}" dt="2022-11-10T09:41:12.068" v="11" actId="14100"/>
      <pc:docMkLst>
        <pc:docMk/>
      </pc:docMkLst>
      <pc:sldChg chg="addSp delSp modSp mod">
        <pc:chgData name="Rathod Harshan" userId="35140d2fe3341ec0" providerId="LiveId" clId="{0B48BC36-499A-4975-8AD0-F5039A225AA0}" dt="2022-11-10T09:41:12.068" v="11" actId="14100"/>
        <pc:sldMkLst>
          <pc:docMk/>
          <pc:sldMk cId="1200283913" sldId="263"/>
        </pc:sldMkLst>
        <pc:spChg chg="add del mod">
          <ac:chgData name="Rathod Harshan" userId="35140d2fe3341ec0" providerId="LiveId" clId="{0B48BC36-499A-4975-8AD0-F5039A225AA0}" dt="2022-11-10T09:40:48.873" v="7" actId="931"/>
          <ac:spMkLst>
            <pc:docMk/>
            <pc:sldMk cId="1200283913" sldId="263"/>
            <ac:spMk id="4" creationId="{0F5D9CB2-5D84-BE2F-ABA1-0E6E7D510E40}"/>
          </ac:spMkLst>
        </pc:spChg>
        <pc:spChg chg="add del mod">
          <ac:chgData name="Rathod Harshan" userId="35140d2fe3341ec0" providerId="LiveId" clId="{0B48BC36-499A-4975-8AD0-F5039A225AA0}" dt="2022-11-10T05:29:59.312" v="1" actId="931"/>
          <ac:spMkLst>
            <pc:docMk/>
            <pc:sldMk cId="1200283913" sldId="263"/>
            <ac:spMk id="4" creationId="{B8B9F75F-F4BE-6FA9-3EC8-2C2BE10F1594}"/>
          </ac:spMkLst>
        </pc:spChg>
        <pc:picChg chg="add del mod">
          <ac:chgData name="Rathod Harshan" userId="35140d2fe3341ec0" providerId="LiveId" clId="{0B48BC36-499A-4975-8AD0-F5039A225AA0}" dt="2022-11-10T09:40:29.700" v="6" actId="478"/>
          <ac:picMkLst>
            <pc:docMk/>
            <pc:sldMk cId="1200283913" sldId="263"/>
            <ac:picMk id="6" creationId="{9E0B4916-D382-58AD-5630-0BCC93617260}"/>
          </ac:picMkLst>
        </pc:picChg>
        <pc:picChg chg="del">
          <ac:chgData name="Rathod Harshan" userId="35140d2fe3341ec0" providerId="LiveId" clId="{0B48BC36-499A-4975-8AD0-F5039A225AA0}" dt="2022-11-10T05:29:47.360" v="0" actId="478"/>
          <ac:picMkLst>
            <pc:docMk/>
            <pc:sldMk cId="1200283913" sldId="263"/>
            <ac:picMk id="7" creationId="{50D1C3C5-72A1-0084-264E-C215BAF59F30}"/>
          </ac:picMkLst>
        </pc:picChg>
        <pc:picChg chg="add mod">
          <ac:chgData name="Rathod Harshan" userId="35140d2fe3341ec0" providerId="LiveId" clId="{0B48BC36-499A-4975-8AD0-F5039A225AA0}" dt="2022-11-10T09:41:12.068" v="11" actId="14100"/>
          <ac:picMkLst>
            <pc:docMk/>
            <pc:sldMk cId="1200283913" sldId="263"/>
            <ac:picMk id="7" creationId="{89AEB1C1-B34B-50A7-4D77-805E6E49D8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195-C777-27C1-E050-729E5F3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36839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Classes in our projects</a:t>
            </a:r>
            <a:endParaRPr lang="en-IN" sz="40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48D0F-9260-0527-7DD3-EFD219248110}"/>
              </a:ext>
            </a:extLst>
          </p:cNvPr>
          <p:cNvSpPr txBox="1"/>
          <p:nvPr/>
        </p:nvSpPr>
        <p:spPr>
          <a:xfrm>
            <a:off x="407988" y="1918306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dirty="0"/>
              <a:t>Development Indicator(Abstract Class)</a:t>
            </a:r>
          </a:p>
          <a:p>
            <a:pPr marL="0" indent="0">
              <a:buNone/>
            </a:pPr>
            <a:r>
              <a:rPr lang="en-US" dirty="0"/>
              <a:t>	- Value(</a:t>
            </a:r>
            <a:r>
              <a:rPr lang="en-IN" dirty="0"/>
              <a:t>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1A81-6ABB-65B9-6091-399C3CD81F8D}"/>
              </a:ext>
            </a:extLst>
          </p:cNvPr>
          <p:cNvSpPr txBox="1"/>
          <p:nvPr/>
        </p:nvSpPr>
        <p:spPr>
          <a:xfrm>
            <a:off x="5703888" y="1952626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dirty="0"/>
              <a:t>Assets Indictor(Abstract Class)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EDDC-9CD8-E65F-D125-51BDB3AA66CA}"/>
              </a:ext>
            </a:extLst>
          </p:cNvPr>
          <p:cNvSpPr txBox="1"/>
          <p:nvPr/>
        </p:nvSpPr>
        <p:spPr>
          <a:xfrm>
            <a:off x="484188" y="3199609"/>
            <a:ext cx="38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dirty="0"/>
              <a:t>Exchange Rate</a:t>
            </a:r>
          </a:p>
          <a:p>
            <a:pPr marL="457200" lvl="1" indent="0">
              <a:buNone/>
            </a:pPr>
            <a:r>
              <a:rPr lang="en-US" dirty="0"/>
              <a:t>-value(Double)</a:t>
            </a:r>
          </a:p>
          <a:p>
            <a:pPr marL="457200" lvl="1" indent="0">
              <a:buNone/>
            </a:pPr>
            <a:r>
              <a:rPr lang="en-US" dirty="0"/>
              <a:t>-year(Int)</a:t>
            </a:r>
          </a:p>
          <a:p>
            <a:pPr marL="457200" lvl="1" indent="0">
              <a:buNone/>
            </a:pPr>
            <a:r>
              <a:rPr lang="en-US" dirty="0"/>
              <a:t> -Functions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242E-D4C3-957C-47A9-A8E92F7242D1}"/>
              </a:ext>
            </a:extLst>
          </p:cNvPr>
          <p:cNvSpPr txBox="1"/>
          <p:nvPr/>
        </p:nvSpPr>
        <p:spPr>
          <a:xfrm>
            <a:off x="5791201" y="315295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4) </a:t>
            </a:r>
            <a:r>
              <a:rPr lang="en-IN" dirty="0"/>
              <a:t>Deposit Interest Rate</a:t>
            </a:r>
          </a:p>
          <a:p>
            <a:pPr marL="0" indent="0">
              <a:buNone/>
            </a:pPr>
            <a:r>
              <a:rPr lang="en-IN" dirty="0"/>
              <a:t>	-value(Double)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DA61-9464-8412-9A3D-49CB9BCE35D5}"/>
              </a:ext>
            </a:extLst>
          </p:cNvPr>
          <p:cNvSpPr txBox="1"/>
          <p:nvPr/>
        </p:nvSpPr>
        <p:spPr>
          <a:xfrm>
            <a:off x="484188" y="4421924"/>
            <a:ext cx="368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5) </a:t>
            </a:r>
            <a:r>
              <a:rPr lang="en-IN" dirty="0"/>
              <a:t>CPI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457200" lvl="1" indent="0">
              <a:buNone/>
            </a:pPr>
            <a:r>
              <a:rPr lang="en-IN" dirty="0"/>
              <a:t>-Value(Double)</a:t>
            </a:r>
          </a:p>
          <a:p>
            <a:pPr marL="457200" lvl="1" indent="0">
              <a:buNone/>
            </a:pPr>
            <a:r>
              <a:rPr lang="en-IN" dirty="0"/>
              <a:t>-Inflation-Rate(Function)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F220-D11C-53B7-ABBB-7C6AD8BBC44B}"/>
              </a:ext>
            </a:extLst>
          </p:cNvPr>
          <p:cNvSpPr txBox="1"/>
          <p:nvPr/>
        </p:nvSpPr>
        <p:spPr>
          <a:xfrm flipH="1">
            <a:off x="5865492" y="4167128"/>
            <a:ext cx="5974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6) </a:t>
            </a:r>
            <a:r>
              <a:rPr lang="en-IN" dirty="0"/>
              <a:t>GDP</a:t>
            </a:r>
          </a:p>
          <a:p>
            <a:pPr marL="0" indent="0">
              <a:buNone/>
            </a:pPr>
            <a:r>
              <a:rPr lang="en-IN" dirty="0"/>
              <a:t>	-Value(long)</a:t>
            </a:r>
          </a:p>
          <a:p>
            <a:pPr marL="0" indent="0">
              <a:buNone/>
            </a:pPr>
            <a:r>
              <a:rPr lang="en-IN" dirty="0"/>
              <a:t>	-Unit(Static)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	-Import percentage (double)</a:t>
            </a:r>
          </a:p>
          <a:p>
            <a:pPr marL="0" indent="0">
              <a:buNone/>
            </a:pPr>
            <a:r>
              <a:rPr lang="en-IN" dirty="0"/>
              <a:t>	-Export percentage (double)</a:t>
            </a:r>
          </a:p>
          <a:p>
            <a:pPr marL="0" indent="0">
              <a:buNone/>
            </a:pPr>
            <a:r>
              <a:rPr lang="en-IN" dirty="0"/>
              <a:t>	-Tax-Revenue Percentage (double)</a:t>
            </a:r>
          </a:p>
        </p:txBody>
      </p:sp>
    </p:spTree>
    <p:extLst>
      <p:ext uri="{BB962C8B-B14F-4D97-AF65-F5344CB8AC3E}">
        <p14:creationId xmlns:p14="http://schemas.microsoft.com/office/powerpoint/2010/main" val="17364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20D-8D61-FD9C-1554-43DFB709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723555"/>
            <a:ext cx="10131425" cy="288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) Country</a:t>
            </a:r>
          </a:p>
          <a:p>
            <a:pPr marL="0" indent="0">
              <a:buNone/>
            </a:pPr>
            <a:r>
              <a:rPr lang="en-US" dirty="0"/>
              <a:t>	-Name(String)  		 		 	-Code (String)   			</a:t>
            </a:r>
          </a:p>
          <a:p>
            <a:pPr marL="0" indent="0">
              <a:buNone/>
            </a:pPr>
            <a:r>
              <a:rPr lang="en-US" dirty="0"/>
              <a:t>	- Exchange Rates (Array of Object)		- CPI’s (Array of Object)      	</a:t>
            </a:r>
          </a:p>
          <a:p>
            <a:pPr marL="0" indent="0">
              <a:buNone/>
            </a:pPr>
            <a:r>
              <a:rPr lang="en-US" dirty="0"/>
              <a:t>	- Interest Rate (Array of Object) 		 -GDP’s(Array Of Object)  </a:t>
            </a:r>
          </a:p>
          <a:p>
            <a:pPr marL="0" indent="0">
              <a:buNone/>
            </a:pPr>
            <a:r>
              <a:rPr lang="en-US" dirty="0"/>
              <a:t>	-Reserves(Array Of Objects)        		 -Population’s(Array Of 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-Functions to Get Data of Different Objects at different intervals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44FC-E684-948A-0564-F37BAFF2290D}"/>
              </a:ext>
            </a:extLst>
          </p:cNvPr>
          <p:cNvSpPr txBox="1"/>
          <p:nvPr/>
        </p:nvSpPr>
        <p:spPr>
          <a:xfrm>
            <a:off x="723901" y="610790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7) </a:t>
            </a:r>
            <a:r>
              <a:rPr lang="en-US" dirty="0"/>
              <a:t>Reserves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69BF6-C9FC-9A52-E889-F9A2BA54E6F4}"/>
              </a:ext>
            </a:extLst>
          </p:cNvPr>
          <p:cNvSpPr txBox="1"/>
          <p:nvPr/>
        </p:nvSpPr>
        <p:spPr>
          <a:xfrm>
            <a:off x="6324600" y="610790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8) </a:t>
            </a:r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</p:spTree>
    <p:extLst>
      <p:ext uri="{BB962C8B-B14F-4D97-AF65-F5344CB8AC3E}">
        <p14:creationId xmlns:p14="http://schemas.microsoft.com/office/powerpoint/2010/main" val="41217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9F5B-FC6E-9D3D-29E4-75D287D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175"/>
            <a:ext cx="10131425" cy="5534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10) </a:t>
            </a:r>
            <a:r>
              <a:rPr lang="en-IN" dirty="0"/>
              <a:t>Economy Data Visualization</a:t>
            </a:r>
          </a:p>
          <a:p>
            <a:pPr marL="0" indent="0">
              <a:buNone/>
            </a:pPr>
            <a:r>
              <a:rPr lang="en-IN" dirty="0"/>
              <a:t>	-Array Of Country Object</a:t>
            </a:r>
          </a:p>
          <a:p>
            <a:pPr marL="0" indent="0">
              <a:buNone/>
            </a:pPr>
            <a:r>
              <a:rPr lang="en-IN" dirty="0"/>
              <a:t>	-Function to take input from csv, implement database</a:t>
            </a:r>
          </a:p>
          <a:p>
            <a:pPr marL="0" indent="0">
              <a:buNone/>
            </a:pPr>
            <a:r>
              <a:rPr lang="en-IN" dirty="0"/>
              <a:t>	-Implement GUI </a:t>
            </a:r>
          </a:p>
          <a:p>
            <a:pPr marL="0" indent="0">
              <a:buNone/>
            </a:pPr>
            <a:r>
              <a:rPr lang="en-IN" dirty="0"/>
              <a:t>	-Function to Plots Graph for various parameters at different intervals of Time.</a:t>
            </a:r>
          </a:p>
          <a:p>
            <a:pPr marL="0" indent="0">
              <a:buNone/>
            </a:pPr>
            <a:r>
              <a:rPr lang="en-IN" dirty="0"/>
              <a:t>	-Methods to take input from user to update database</a:t>
            </a:r>
          </a:p>
          <a:p>
            <a:pPr marL="0" indent="0">
              <a:buNone/>
            </a:pPr>
            <a:r>
              <a:rPr lang="en-IN" dirty="0"/>
              <a:t>	-Functions of Searching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11504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AEB1C1-B34B-50A7-4D77-805E6E49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4" y="1156996"/>
            <a:ext cx="11777873" cy="5665452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EF-84FE-85BE-7417-4F4B8CB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D7-EC8B-8AFB-9C47-91D66E3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Aarav Nigam </a:t>
            </a:r>
            <a:r>
              <a:rPr lang="en-IN" dirty="0"/>
              <a:t>(S20210010002)</a:t>
            </a:r>
          </a:p>
          <a:p>
            <a:pPr marL="0" indent="0">
              <a:buNone/>
            </a:pPr>
            <a:r>
              <a:rPr lang="en-IN" dirty="0"/>
              <a:t>	-Database Implementation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-Implementation Of Data-Visualization Class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-Schema Structuring</a:t>
            </a:r>
          </a:p>
          <a:p>
            <a:pPr marL="0" indent="0">
              <a:buNone/>
            </a:pPr>
            <a:r>
              <a:rPr lang="en-IN" dirty="0"/>
              <a:t>	-Implementing Searching and Sorting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5412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091-9B09-251C-5626-E58CB530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875"/>
            <a:ext cx="10131425" cy="48863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Pratyush Singh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r>
              <a:rPr lang="en-IN" dirty="0"/>
              <a:t>	-Handling Database Implementation</a:t>
            </a:r>
          </a:p>
          <a:p>
            <a:pPr marL="0" indent="0">
              <a:buNone/>
            </a:pPr>
            <a:r>
              <a:rPr lang="en-IN" dirty="0"/>
              <a:t>	-Handling Data Import from CSV files </a:t>
            </a:r>
          </a:p>
          <a:p>
            <a:pPr marL="0" indent="0">
              <a:buNone/>
            </a:pPr>
            <a:r>
              <a:rPr lang="en-IN" dirty="0"/>
              <a:t>	-Implementing functions to Update Data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Mohd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-Handling all Packages</a:t>
            </a:r>
          </a:p>
          <a:p>
            <a:pPr marL="0" indent="0">
              <a:buNone/>
            </a:pPr>
            <a:r>
              <a:rPr lang="en-IN" dirty="0"/>
              <a:t>	-Creating  major classes and its functions (Country Class, GDP class, Reserves class, CPI class etc.)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r>
              <a:rPr lang="en-IN" dirty="0"/>
              <a:t>	-Creating Reserves, Interest Rate, Development Class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	-Creating Diagrams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072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461</TotalTime>
  <Words>542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Bahnschrift SemiBold</vt:lpstr>
      <vt:lpstr>Calibri</vt:lpstr>
      <vt:lpstr>Calibri Light</vt:lpstr>
      <vt:lpstr>Georgia</vt:lpstr>
      <vt:lpstr>Monotype Corsiva</vt:lpstr>
      <vt:lpstr>Celestial</vt:lpstr>
      <vt:lpstr>Economy data visualization</vt:lpstr>
      <vt:lpstr>objective</vt:lpstr>
      <vt:lpstr>Classes in our projects</vt:lpstr>
      <vt:lpstr>PowerPoint Presentation</vt:lpstr>
      <vt:lpstr>PowerPoint Presentation</vt:lpstr>
      <vt:lpstr>Uml diagram of project</vt:lpstr>
      <vt:lpstr>Team Members and their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Rathod Harshan</cp:lastModifiedBy>
  <cp:revision>10</cp:revision>
  <dcterms:created xsi:type="dcterms:W3CDTF">2022-10-13T09:31:04Z</dcterms:created>
  <dcterms:modified xsi:type="dcterms:W3CDTF">2022-11-10T09:41:15Z</dcterms:modified>
</cp:coreProperties>
</file>