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195-C777-27C1-E050-729E5F36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36839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Classes in our projects</a:t>
            </a:r>
            <a:endParaRPr lang="en-IN" sz="4000" b="1" dirty="0">
              <a:solidFill>
                <a:schemeClr val="accent4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48D0F-9260-0527-7DD3-EFD219248110}"/>
              </a:ext>
            </a:extLst>
          </p:cNvPr>
          <p:cNvSpPr txBox="1"/>
          <p:nvPr/>
        </p:nvSpPr>
        <p:spPr>
          <a:xfrm>
            <a:off x="407988" y="1918306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1) </a:t>
            </a:r>
            <a:r>
              <a:rPr lang="en-US" dirty="0"/>
              <a:t>Development Indicator(Abstract Class)</a:t>
            </a:r>
          </a:p>
          <a:p>
            <a:pPr marL="0" indent="0">
              <a:buNone/>
            </a:pPr>
            <a:r>
              <a:rPr lang="en-US" dirty="0"/>
              <a:t>	- Value(</a:t>
            </a:r>
            <a:r>
              <a:rPr lang="en-IN" dirty="0"/>
              <a:t>Double)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1A81-6ABB-65B9-6091-399C3CD81F8D}"/>
              </a:ext>
            </a:extLst>
          </p:cNvPr>
          <p:cNvSpPr txBox="1"/>
          <p:nvPr/>
        </p:nvSpPr>
        <p:spPr>
          <a:xfrm>
            <a:off x="5703888" y="1952626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dirty="0"/>
              <a:t>Assets Indictor(Abstract Class)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EDDC-9CD8-E65F-D125-51BDB3AA66CA}"/>
              </a:ext>
            </a:extLst>
          </p:cNvPr>
          <p:cNvSpPr txBox="1"/>
          <p:nvPr/>
        </p:nvSpPr>
        <p:spPr>
          <a:xfrm>
            <a:off x="484188" y="3152955"/>
            <a:ext cx="385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dirty="0"/>
              <a:t>Exchange Rate</a:t>
            </a:r>
          </a:p>
          <a:p>
            <a:pPr marL="457200" lvl="1" indent="0">
              <a:buNone/>
            </a:pPr>
            <a:r>
              <a:rPr lang="en-US" dirty="0"/>
              <a:t>-value(Double)</a:t>
            </a:r>
          </a:p>
          <a:p>
            <a:pPr marL="457200" lvl="1" indent="0">
              <a:buNone/>
            </a:pPr>
            <a:r>
              <a:rPr lang="en-US" dirty="0"/>
              <a:t>-year(Int)</a:t>
            </a:r>
          </a:p>
          <a:p>
            <a:pPr marL="457200" lvl="1" indent="0">
              <a:buNone/>
            </a:pPr>
            <a:r>
              <a:rPr lang="en-US" dirty="0"/>
              <a:t> -Functions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7242E-D4C3-957C-47A9-A8E92F7242D1}"/>
              </a:ext>
            </a:extLst>
          </p:cNvPr>
          <p:cNvSpPr txBox="1"/>
          <p:nvPr/>
        </p:nvSpPr>
        <p:spPr>
          <a:xfrm>
            <a:off x="5791201" y="315295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dirty="0"/>
              <a:t>Deposit Interest Rate</a:t>
            </a:r>
          </a:p>
          <a:p>
            <a:pPr marL="0" indent="0">
              <a:buNone/>
            </a:pPr>
            <a:r>
              <a:rPr lang="en-IN" dirty="0"/>
              <a:t>	-value(Double)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DA61-9464-8412-9A3D-49CB9BCE35D5}"/>
              </a:ext>
            </a:extLst>
          </p:cNvPr>
          <p:cNvSpPr txBox="1"/>
          <p:nvPr/>
        </p:nvSpPr>
        <p:spPr>
          <a:xfrm>
            <a:off x="484188" y="4421924"/>
            <a:ext cx="368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5) </a:t>
            </a:r>
            <a:r>
              <a:rPr lang="en-IN" dirty="0"/>
              <a:t>CPI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457200" lvl="1" indent="0">
              <a:buNone/>
            </a:pPr>
            <a:r>
              <a:rPr lang="en-IN" dirty="0"/>
              <a:t>-Value(Double)</a:t>
            </a:r>
          </a:p>
          <a:p>
            <a:pPr marL="457200" lvl="1" indent="0">
              <a:buNone/>
            </a:pPr>
            <a:r>
              <a:rPr lang="en-IN" dirty="0"/>
              <a:t>-Inflation-Rate(Function)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0F220-D11C-53B7-ABBB-7C6AD8BBC44B}"/>
              </a:ext>
            </a:extLst>
          </p:cNvPr>
          <p:cNvSpPr txBox="1"/>
          <p:nvPr/>
        </p:nvSpPr>
        <p:spPr>
          <a:xfrm flipH="1">
            <a:off x="5865492" y="4167128"/>
            <a:ext cx="5974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/>
              <a:t>6) </a:t>
            </a:r>
            <a:r>
              <a:rPr lang="en-IN" dirty="0"/>
              <a:t>GDP</a:t>
            </a:r>
          </a:p>
          <a:p>
            <a:pPr marL="0" indent="0">
              <a:buNone/>
            </a:pPr>
            <a:r>
              <a:rPr lang="en-IN" dirty="0"/>
              <a:t>	-Value(long)</a:t>
            </a:r>
          </a:p>
          <a:p>
            <a:pPr marL="0" indent="0">
              <a:buNone/>
            </a:pPr>
            <a:r>
              <a:rPr lang="en-IN" dirty="0"/>
              <a:t>	-Unit(Static)</a:t>
            </a:r>
          </a:p>
          <a:p>
            <a:pPr marL="0" indent="0">
              <a:buNone/>
            </a:pPr>
            <a:r>
              <a:rPr lang="en-IN" dirty="0"/>
              <a:t>	-Year(int)</a:t>
            </a:r>
          </a:p>
          <a:p>
            <a:pPr marL="0" indent="0">
              <a:buNone/>
            </a:pPr>
            <a:r>
              <a:rPr lang="en-IN" dirty="0"/>
              <a:t>	-Import percentage (double)</a:t>
            </a:r>
          </a:p>
          <a:p>
            <a:pPr marL="0" indent="0">
              <a:buNone/>
            </a:pPr>
            <a:r>
              <a:rPr lang="en-IN" dirty="0"/>
              <a:t>	-Export percentage (double)</a:t>
            </a:r>
          </a:p>
          <a:p>
            <a:pPr marL="0" indent="0">
              <a:buNone/>
            </a:pPr>
            <a:r>
              <a:rPr lang="en-IN" dirty="0"/>
              <a:t>	-Tax-Revenue Percentage (double)</a:t>
            </a:r>
          </a:p>
        </p:txBody>
      </p:sp>
    </p:spTree>
    <p:extLst>
      <p:ext uri="{BB962C8B-B14F-4D97-AF65-F5344CB8AC3E}">
        <p14:creationId xmlns:p14="http://schemas.microsoft.com/office/powerpoint/2010/main" val="17364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120D-8D61-FD9C-1554-43DFB709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723555"/>
            <a:ext cx="10131425" cy="2886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dirty="0"/>
              <a:t>) Country</a:t>
            </a:r>
          </a:p>
          <a:p>
            <a:pPr marL="0" indent="0">
              <a:buNone/>
            </a:pPr>
            <a:r>
              <a:rPr lang="en-US" dirty="0"/>
              <a:t>	-Name(String)  		 		 	-Code (String)   			</a:t>
            </a:r>
          </a:p>
          <a:p>
            <a:pPr marL="0" indent="0">
              <a:buNone/>
            </a:pPr>
            <a:r>
              <a:rPr lang="en-US" dirty="0"/>
              <a:t>	- Exchange Rates (Array of Object)		- CPI’s (Array of Object)      	</a:t>
            </a:r>
          </a:p>
          <a:p>
            <a:pPr marL="0" indent="0">
              <a:buNone/>
            </a:pPr>
            <a:r>
              <a:rPr lang="en-US" dirty="0"/>
              <a:t>	- Interest Rate (Array of Object) 		 -GDP’s(Array Of Object)  </a:t>
            </a:r>
          </a:p>
          <a:p>
            <a:pPr marL="0" indent="0">
              <a:buNone/>
            </a:pPr>
            <a:r>
              <a:rPr lang="en-US" dirty="0"/>
              <a:t>	-Reserves(Array Of Objects)        		 -Population’s(Array Of Object)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-Functions to Get Data of Different Objects at different intervals of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244FC-E684-948A-0564-F37BAFF2290D}"/>
              </a:ext>
            </a:extLst>
          </p:cNvPr>
          <p:cNvSpPr txBox="1"/>
          <p:nvPr/>
        </p:nvSpPr>
        <p:spPr>
          <a:xfrm>
            <a:off x="723901" y="610790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7) </a:t>
            </a:r>
            <a:r>
              <a:rPr lang="en-US" dirty="0"/>
              <a:t>Reserves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69BF6-C9FC-9A52-E889-F9A2BA54E6F4}"/>
              </a:ext>
            </a:extLst>
          </p:cNvPr>
          <p:cNvSpPr txBox="1"/>
          <p:nvPr/>
        </p:nvSpPr>
        <p:spPr>
          <a:xfrm>
            <a:off x="6324600" y="610790"/>
            <a:ext cx="303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8) </a:t>
            </a:r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	-Year(Int)</a:t>
            </a:r>
          </a:p>
          <a:p>
            <a:pPr marL="0" indent="0">
              <a:buNone/>
            </a:pPr>
            <a:r>
              <a:rPr lang="en-US" dirty="0"/>
              <a:t>	-Value(long)</a:t>
            </a:r>
          </a:p>
        </p:txBody>
      </p:sp>
    </p:spTree>
    <p:extLst>
      <p:ext uri="{BB962C8B-B14F-4D97-AF65-F5344CB8AC3E}">
        <p14:creationId xmlns:p14="http://schemas.microsoft.com/office/powerpoint/2010/main" val="412178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9F5B-FC6E-9D3D-29E4-75D287D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7175"/>
            <a:ext cx="10131425" cy="5534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10) </a:t>
            </a:r>
            <a:r>
              <a:rPr lang="en-IN" dirty="0"/>
              <a:t>Economy Data Visualization</a:t>
            </a:r>
          </a:p>
          <a:p>
            <a:pPr marL="0" indent="0">
              <a:buNone/>
            </a:pPr>
            <a:r>
              <a:rPr lang="en-IN" dirty="0"/>
              <a:t>	-Array Of Country Object</a:t>
            </a:r>
          </a:p>
          <a:p>
            <a:pPr marL="0" indent="0">
              <a:buNone/>
            </a:pPr>
            <a:r>
              <a:rPr lang="en-IN" dirty="0"/>
              <a:t>	-Function to take input from csv, implement database</a:t>
            </a:r>
          </a:p>
          <a:p>
            <a:pPr marL="0" indent="0">
              <a:buNone/>
            </a:pPr>
            <a:r>
              <a:rPr lang="en-IN" dirty="0"/>
              <a:t>	-Implement GUI </a:t>
            </a:r>
          </a:p>
          <a:p>
            <a:pPr marL="0" indent="0">
              <a:buNone/>
            </a:pPr>
            <a:r>
              <a:rPr lang="en-IN" dirty="0"/>
              <a:t>	-Function to Plots Graph for various parameters at different intervals of Time.</a:t>
            </a:r>
          </a:p>
          <a:p>
            <a:pPr marL="0" indent="0">
              <a:buNone/>
            </a:pPr>
            <a:r>
              <a:rPr lang="en-IN" dirty="0"/>
              <a:t>	-Methods to take input from user to update database</a:t>
            </a:r>
          </a:p>
          <a:p>
            <a:pPr marL="0" indent="0">
              <a:buNone/>
            </a:pPr>
            <a:r>
              <a:rPr lang="en-IN" dirty="0"/>
              <a:t>	-Functions of Searching and Sorting.</a:t>
            </a:r>
          </a:p>
        </p:txBody>
      </p:sp>
    </p:spTree>
    <p:extLst>
      <p:ext uri="{BB962C8B-B14F-4D97-AF65-F5344CB8AC3E}">
        <p14:creationId xmlns:p14="http://schemas.microsoft.com/office/powerpoint/2010/main" val="115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A6BCD9-A8C2-3BBB-1A82-240E1A7F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10" y="1183438"/>
            <a:ext cx="11680965" cy="5494115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EF-84FE-85BE-7417-4F4B8CB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Team Members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D7-EC8B-8AFB-9C47-91D66E3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Aarav Nigam </a:t>
            </a:r>
            <a:r>
              <a:rPr lang="en-IN" dirty="0"/>
              <a:t>(S20210010002)</a:t>
            </a:r>
          </a:p>
          <a:p>
            <a:pPr marL="0" indent="0">
              <a:buNone/>
            </a:pPr>
            <a:r>
              <a:rPr lang="en-IN" dirty="0"/>
              <a:t>	-Database Implementation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-Implementation Of Data-Visualization Class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Parth Bhandari </a:t>
            </a:r>
            <a:r>
              <a:rPr lang="en-IN" dirty="0"/>
              <a:t>(S20210010170)</a:t>
            </a:r>
          </a:p>
          <a:p>
            <a:pPr marL="0" indent="0">
              <a:buNone/>
            </a:pPr>
            <a:r>
              <a:rPr lang="en-IN" dirty="0"/>
              <a:t>	-GUI and Graph Plotting</a:t>
            </a:r>
          </a:p>
          <a:p>
            <a:pPr marL="0" indent="0">
              <a:buNone/>
            </a:pPr>
            <a:r>
              <a:rPr lang="en-IN" dirty="0"/>
              <a:t>	-Schema Structuring</a:t>
            </a:r>
          </a:p>
          <a:p>
            <a:pPr marL="0" indent="0">
              <a:buNone/>
            </a:pPr>
            <a:r>
              <a:rPr lang="en-IN" dirty="0"/>
              <a:t>	-Implementing Searching and Sorting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54120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091-9B09-251C-5626-E58CB530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875"/>
            <a:ext cx="10131425" cy="48863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dirty="0">
                <a:latin typeface="Monotype Corsiva" panose="03010101010201010101" pitchFamily="66" charset="0"/>
              </a:rPr>
              <a:t>Pratyush Singh </a:t>
            </a:r>
            <a:r>
              <a:rPr lang="en-IN" dirty="0"/>
              <a:t>(S20210010183)</a:t>
            </a:r>
          </a:p>
          <a:p>
            <a:pPr marL="0" indent="0">
              <a:buNone/>
            </a:pPr>
            <a:r>
              <a:rPr lang="en-IN" dirty="0"/>
              <a:t>	-Handling Database Implementation</a:t>
            </a:r>
          </a:p>
          <a:p>
            <a:pPr marL="0" indent="0">
              <a:buNone/>
            </a:pPr>
            <a:r>
              <a:rPr lang="en-IN" dirty="0"/>
              <a:t>	-Handling Data Import from CSV files </a:t>
            </a:r>
          </a:p>
          <a:p>
            <a:pPr marL="0" indent="0">
              <a:buNone/>
            </a:pPr>
            <a:r>
              <a:rPr lang="en-IN" dirty="0"/>
              <a:t>	-Implementing functions to Update Data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Mohd Rizwan </a:t>
            </a:r>
            <a:r>
              <a:rPr lang="en-IN" dirty="0"/>
              <a:t>(S20210010150)</a:t>
            </a:r>
          </a:p>
          <a:p>
            <a:pPr marL="0" indent="0">
              <a:buNone/>
            </a:pPr>
            <a:r>
              <a:rPr lang="en-IN" dirty="0"/>
              <a:t>	-Handling all Packages</a:t>
            </a:r>
          </a:p>
          <a:p>
            <a:pPr marL="0" indent="0">
              <a:buNone/>
            </a:pPr>
            <a:r>
              <a:rPr lang="en-IN" dirty="0"/>
              <a:t>	-Creating  major classes and its functions (Country Class, GDP class, Reserves class, CPI class etc.)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b="1" dirty="0"/>
              <a:t>-&gt; </a:t>
            </a:r>
            <a:r>
              <a:rPr lang="en-IN" dirty="0">
                <a:latin typeface="Monotype Corsiva" panose="03010101010201010101" pitchFamily="66" charset="0"/>
              </a:rPr>
              <a:t>Rathod Harshan </a:t>
            </a:r>
            <a:r>
              <a:rPr lang="en-IN" dirty="0"/>
              <a:t>(S20210010189)</a:t>
            </a:r>
          </a:p>
          <a:p>
            <a:pPr marL="0" indent="0">
              <a:buNone/>
            </a:pPr>
            <a:r>
              <a:rPr lang="en-IN" dirty="0"/>
              <a:t>	-Creating Reserves, Interest Rate, Development Class</a:t>
            </a:r>
          </a:p>
          <a:p>
            <a:pPr marL="0" indent="0">
              <a:buNone/>
            </a:pPr>
            <a:r>
              <a:rPr lang="en-IN" dirty="0"/>
              <a:t>	-Writing Documentation</a:t>
            </a:r>
          </a:p>
          <a:p>
            <a:pPr marL="0" indent="0">
              <a:buNone/>
            </a:pPr>
            <a:r>
              <a:rPr lang="en-IN" dirty="0"/>
              <a:t>	-Creating Diagrams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8072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{F21EE4B3-EB50-4AD8-A040-D1846A972233}tf03457452</Template>
  <TotalTime>394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SemiBold</vt:lpstr>
      <vt:lpstr>Calibri</vt:lpstr>
      <vt:lpstr>Calibri Light</vt:lpstr>
      <vt:lpstr>Georgia</vt:lpstr>
      <vt:lpstr>Monotype Corsiva</vt:lpstr>
      <vt:lpstr>Celestial</vt:lpstr>
      <vt:lpstr>Economy data visualization</vt:lpstr>
      <vt:lpstr>objective</vt:lpstr>
      <vt:lpstr>Classes in our projects</vt:lpstr>
      <vt:lpstr>PowerPoint Presentation</vt:lpstr>
      <vt:lpstr>PowerPoint Presentation</vt:lpstr>
      <vt:lpstr>Uml diagram of project</vt:lpstr>
      <vt:lpstr>Team Members and their 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Aarav</cp:lastModifiedBy>
  <cp:revision>8</cp:revision>
  <dcterms:created xsi:type="dcterms:W3CDTF">2022-10-13T09:31:04Z</dcterms:created>
  <dcterms:modified xsi:type="dcterms:W3CDTF">2022-11-03T10:32:24Z</dcterms:modified>
</cp:coreProperties>
</file>