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36839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Classes in our projects</a:t>
            </a:r>
            <a:endParaRPr lang="en-IN" sz="40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48D0F-9260-0527-7DD3-EFD219248110}"/>
              </a:ext>
            </a:extLst>
          </p:cNvPr>
          <p:cNvSpPr txBox="1"/>
          <p:nvPr/>
        </p:nvSpPr>
        <p:spPr>
          <a:xfrm>
            <a:off x="407988" y="1918306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dirty="0"/>
              <a:t>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1A81-6ABB-65B9-6091-399C3CD81F8D}"/>
              </a:ext>
            </a:extLst>
          </p:cNvPr>
          <p:cNvSpPr txBox="1"/>
          <p:nvPr/>
        </p:nvSpPr>
        <p:spPr>
          <a:xfrm>
            <a:off x="5703888" y="1952626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dirty="0"/>
              <a:t>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EDDC-9CD8-E65F-D125-51BDB3AA66CA}"/>
              </a:ext>
            </a:extLst>
          </p:cNvPr>
          <p:cNvSpPr txBox="1"/>
          <p:nvPr/>
        </p:nvSpPr>
        <p:spPr>
          <a:xfrm>
            <a:off x="484188" y="3199609"/>
            <a:ext cx="38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dirty="0"/>
              <a:t>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 -Functions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242E-D4C3-957C-47A9-A8E92F7242D1}"/>
              </a:ext>
            </a:extLst>
          </p:cNvPr>
          <p:cNvSpPr txBox="1"/>
          <p:nvPr/>
        </p:nvSpPr>
        <p:spPr>
          <a:xfrm>
            <a:off x="5791201" y="315295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dirty="0"/>
              <a:t>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DA61-9464-8412-9A3D-49CB9BCE35D5}"/>
              </a:ext>
            </a:extLst>
          </p:cNvPr>
          <p:cNvSpPr txBox="1"/>
          <p:nvPr/>
        </p:nvSpPr>
        <p:spPr>
          <a:xfrm>
            <a:off x="484188" y="4421924"/>
            <a:ext cx="36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5) </a:t>
            </a:r>
            <a:r>
              <a:rPr lang="en-IN" dirty="0"/>
              <a:t>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F220-D11C-53B7-ABBB-7C6AD8BBC44B}"/>
              </a:ext>
            </a:extLst>
          </p:cNvPr>
          <p:cNvSpPr txBox="1"/>
          <p:nvPr/>
        </p:nvSpPr>
        <p:spPr>
          <a:xfrm flipH="1">
            <a:off x="5865492" y="4167128"/>
            <a:ext cx="5974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6) </a:t>
            </a:r>
            <a:r>
              <a:rPr lang="en-IN" dirty="0"/>
              <a:t>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723555"/>
            <a:ext cx="10131425" cy="288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) Country</a:t>
            </a:r>
          </a:p>
          <a:p>
            <a:pPr marL="0" indent="0">
              <a:buNone/>
            </a:pPr>
            <a:r>
              <a:rPr lang="en-US" dirty="0"/>
              <a:t>	-Name(String)  		 		 	-Code (String)   			</a:t>
            </a:r>
          </a:p>
          <a:p>
            <a:pPr marL="0" indent="0">
              <a:buNone/>
            </a:pPr>
            <a:r>
              <a:rPr lang="en-US" dirty="0"/>
              <a:t>	- Exchange Rates (Array of Object)		- CPI’s (Array of Object)      	</a:t>
            </a:r>
          </a:p>
          <a:p>
            <a:pPr marL="0" indent="0">
              <a:buNone/>
            </a:pPr>
            <a:r>
              <a:rPr lang="en-US" dirty="0"/>
              <a:t>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		 -Population’s(Array Of 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44FC-E684-948A-0564-F37BAFF2290D}"/>
              </a:ext>
            </a:extLst>
          </p:cNvPr>
          <p:cNvSpPr txBox="1"/>
          <p:nvPr/>
        </p:nvSpPr>
        <p:spPr>
          <a:xfrm>
            <a:off x="723901" y="610790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dirty="0"/>
              <a:t>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69BF6-C9FC-9A52-E889-F9A2BA54E6F4}"/>
              </a:ext>
            </a:extLst>
          </p:cNvPr>
          <p:cNvSpPr txBox="1"/>
          <p:nvPr/>
        </p:nvSpPr>
        <p:spPr>
          <a:xfrm>
            <a:off x="6324600" y="610790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8) </a:t>
            </a:r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10) </a:t>
            </a:r>
            <a:r>
              <a:rPr lang="en-IN" dirty="0"/>
              <a:t>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D1C3C5-72A1-0084-264E-C215BAF59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3" y="1057276"/>
            <a:ext cx="12093034" cy="5688020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Aarav Nigam </a:t>
            </a:r>
            <a:r>
              <a:rPr lang="en-IN" dirty="0"/>
              <a:t>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Pratyush Singh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Mohd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455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SemiBold</vt:lpstr>
      <vt:lpstr>Calibri</vt:lpstr>
      <vt:lpstr>Calibri Light</vt:lpstr>
      <vt:lpstr>Georgia</vt:lpstr>
      <vt:lpstr>Monotype Corsiva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Aarav</cp:lastModifiedBy>
  <cp:revision>10</cp:revision>
  <dcterms:created xsi:type="dcterms:W3CDTF">2022-10-13T09:31:04Z</dcterms:created>
  <dcterms:modified xsi:type="dcterms:W3CDTF">2022-11-10T09:49:32Z</dcterms:modified>
</cp:coreProperties>
</file>