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22EDB-15B5-4E0F-8781-609E635ED316}" v="901" dt="2022-11-01T23:53:45.819"/>
    <p1510:client id="{C63077DA-376A-81FC-B3B1-5A8D89795793}" v="1210" dt="2022-11-02T08:29:41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泽祺" userId="S::lizeqi@i.pkuschool.edu.cn::7b58233b-8672-4867-afaf-1e3a4d5cff29" providerId="AD" clId="Web-{C63077DA-376A-81FC-B3B1-5A8D89795793}"/>
    <pc:docChg chg="addSld delSld modSld sldOrd">
      <pc:chgData name="李泽祺" userId="S::lizeqi@i.pkuschool.edu.cn::7b58233b-8672-4867-afaf-1e3a4d5cff29" providerId="AD" clId="Web-{C63077DA-376A-81FC-B3B1-5A8D89795793}" dt="2022-11-02T08:29:44.456" v="1215"/>
      <pc:docMkLst>
        <pc:docMk/>
      </pc:docMkLst>
      <pc:sldChg chg="modSp">
        <pc:chgData name="李泽祺" userId="S::lizeqi@i.pkuschool.edu.cn::7b58233b-8672-4867-afaf-1e3a4d5cff29" providerId="AD" clId="Web-{C63077DA-376A-81FC-B3B1-5A8D89795793}" dt="2022-11-02T06:38:05.757" v="502" actId="20577"/>
        <pc:sldMkLst>
          <pc:docMk/>
          <pc:sldMk cId="1589109311" sldId="257"/>
        </pc:sldMkLst>
        <pc:spChg chg="mod">
          <ac:chgData name="李泽祺" userId="S::lizeqi@i.pkuschool.edu.cn::7b58233b-8672-4867-afaf-1e3a4d5cff29" providerId="AD" clId="Web-{C63077DA-376A-81FC-B3B1-5A8D89795793}" dt="2022-11-02T06:38:05.757" v="502" actId="20577"/>
          <ac:spMkLst>
            <pc:docMk/>
            <pc:sldMk cId="1589109311" sldId="257"/>
            <ac:spMk id="3" creationId="{2350326E-2224-0F43-C7EE-4B19612590A5}"/>
          </ac:spMkLst>
        </pc:spChg>
      </pc:sldChg>
      <pc:sldChg chg="modSp">
        <pc:chgData name="李泽祺" userId="S::lizeqi@i.pkuschool.edu.cn::7b58233b-8672-4867-afaf-1e3a4d5cff29" providerId="AD" clId="Web-{C63077DA-376A-81FC-B3B1-5A8D89795793}" dt="2022-11-02T06:57:53.772" v="521" actId="20577"/>
        <pc:sldMkLst>
          <pc:docMk/>
          <pc:sldMk cId="2928702978" sldId="258"/>
        </pc:sldMkLst>
        <pc:spChg chg="mod">
          <ac:chgData name="李泽祺" userId="S::lizeqi@i.pkuschool.edu.cn::7b58233b-8672-4867-afaf-1e3a4d5cff29" providerId="AD" clId="Web-{C63077DA-376A-81FC-B3B1-5A8D89795793}" dt="2022-11-02T06:57:53.772" v="521" actId="20577"/>
          <ac:spMkLst>
            <pc:docMk/>
            <pc:sldMk cId="2928702978" sldId="258"/>
            <ac:spMk id="3" creationId="{59E44F2F-16A9-7567-B9D6-99C58D63E2C7}"/>
          </ac:spMkLst>
        </pc:spChg>
      </pc:sldChg>
      <pc:sldChg chg="addSp modSp mod setBg">
        <pc:chgData name="李泽祺" userId="S::lizeqi@i.pkuschool.edu.cn::7b58233b-8672-4867-afaf-1e3a4d5cff29" providerId="AD" clId="Web-{C63077DA-376A-81FC-B3B1-5A8D89795793}" dt="2022-11-02T06:02:49.894" v="422" actId="14100"/>
        <pc:sldMkLst>
          <pc:docMk/>
          <pc:sldMk cId="4136910436" sldId="260"/>
        </pc:sldMkLst>
        <pc:spChg chg="mod">
          <ac:chgData name="李泽祺" userId="S::lizeqi@i.pkuschool.edu.cn::7b58233b-8672-4867-afaf-1e3a4d5cff29" providerId="AD" clId="Web-{C63077DA-376A-81FC-B3B1-5A8D89795793}" dt="2022-11-02T06:02:44.191" v="421"/>
          <ac:spMkLst>
            <pc:docMk/>
            <pc:sldMk cId="4136910436" sldId="260"/>
            <ac:spMk id="2" creationId="{32B4BCE5-4821-EB1A-4E50-0C9C29EA0B72}"/>
          </ac:spMkLst>
        </pc:spChg>
        <pc:spChg chg="mod">
          <ac:chgData name="李泽祺" userId="S::lizeqi@i.pkuschool.edu.cn::7b58233b-8672-4867-afaf-1e3a4d5cff29" providerId="AD" clId="Web-{C63077DA-376A-81FC-B3B1-5A8D89795793}" dt="2022-11-02T06:02:44.191" v="421"/>
          <ac:spMkLst>
            <pc:docMk/>
            <pc:sldMk cId="4136910436" sldId="260"/>
            <ac:spMk id="3" creationId="{0866561D-F5F7-50FF-FF17-730C1191D7B5}"/>
          </ac:spMkLst>
        </pc:spChg>
        <pc:spChg chg="add">
          <ac:chgData name="李泽祺" userId="S::lizeqi@i.pkuschool.edu.cn::7b58233b-8672-4867-afaf-1e3a4d5cff29" providerId="AD" clId="Web-{C63077DA-376A-81FC-B3B1-5A8D89795793}" dt="2022-11-02T06:02:44.191" v="421"/>
          <ac:spMkLst>
            <pc:docMk/>
            <pc:sldMk cId="4136910436" sldId="260"/>
            <ac:spMk id="9" creationId="{743AA782-23D1-4521-8CAD-47662984AA08}"/>
          </ac:spMkLst>
        </pc:spChg>
        <pc:spChg chg="add">
          <ac:chgData name="李泽祺" userId="S::lizeqi@i.pkuschool.edu.cn::7b58233b-8672-4867-afaf-1e3a4d5cff29" providerId="AD" clId="Web-{C63077DA-376A-81FC-B3B1-5A8D89795793}" dt="2022-11-02T06:02:44.191" v="421"/>
          <ac:spMkLst>
            <pc:docMk/>
            <pc:sldMk cId="4136910436" sldId="260"/>
            <ac:spMk id="11" creationId="{3CE8AF5E-D374-4CF1-90CC-35CF73B81C3E}"/>
          </ac:spMkLst>
        </pc:spChg>
        <pc:picChg chg="add mod">
          <ac:chgData name="李泽祺" userId="S::lizeqi@i.pkuschool.edu.cn::7b58233b-8672-4867-afaf-1e3a4d5cff29" providerId="AD" clId="Web-{C63077DA-376A-81FC-B3B1-5A8D89795793}" dt="2022-11-02T06:02:49.894" v="422" actId="14100"/>
          <ac:picMkLst>
            <pc:docMk/>
            <pc:sldMk cId="4136910436" sldId="260"/>
            <ac:picMk id="4" creationId="{FCCB6DED-12F2-E87D-4AA6-494BB8F80EC6}"/>
          </ac:picMkLst>
        </pc:picChg>
        <pc:inkChg chg="add">
          <ac:chgData name="李泽祺" userId="S::lizeqi@i.pkuschool.edu.cn::7b58233b-8672-4867-afaf-1e3a4d5cff29" providerId="AD" clId="Web-{C63077DA-376A-81FC-B3B1-5A8D89795793}" dt="2022-11-02T06:02:44.191" v="421"/>
          <ac:inkMkLst>
            <pc:docMk/>
            <pc:sldMk cId="4136910436" sldId="260"/>
            <ac:inkMk id="13" creationId="{070477C5-0410-4E4F-97A1-F84C2465C187}"/>
          </ac:inkMkLst>
        </pc:inkChg>
      </pc:sldChg>
      <pc:sldChg chg="addSp delSp modSp new">
        <pc:chgData name="李泽祺" userId="S::lizeqi@i.pkuschool.edu.cn::7b58233b-8672-4867-afaf-1e3a4d5cff29" providerId="AD" clId="Web-{C63077DA-376A-81FC-B3B1-5A8D89795793}" dt="2022-11-02T06:56:57.880" v="508" actId="20577"/>
        <pc:sldMkLst>
          <pc:docMk/>
          <pc:sldMk cId="2123152066" sldId="261"/>
        </pc:sldMkLst>
        <pc:spChg chg="del">
          <ac:chgData name="李泽祺" userId="S::lizeqi@i.pkuschool.edu.cn::7b58233b-8672-4867-afaf-1e3a4d5cff29" providerId="AD" clId="Web-{C63077DA-376A-81FC-B3B1-5A8D89795793}" dt="2022-11-02T05:45:05.091" v="48"/>
          <ac:spMkLst>
            <pc:docMk/>
            <pc:sldMk cId="2123152066" sldId="261"/>
            <ac:spMk id="2" creationId="{2BD2736B-898F-FCEA-71F2-AB00559BC60A}"/>
          </ac:spMkLst>
        </pc:spChg>
        <pc:spChg chg="mod">
          <ac:chgData name="李泽祺" userId="S::lizeqi@i.pkuschool.edu.cn::7b58233b-8672-4867-afaf-1e3a4d5cff29" providerId="AD" clId="Web-{C63077DA-376A-81FC-B3B1-5A8D89795793}" dt="2022-11-02T06:56:57.880" v="508" actId="20577"/>
          <ac:spMkLst>
            <pc:docMk/>
            <pc:sldMk cId="2123152066" sldId="261"/>
            <ac:spMk id="3" creationId="{053C1629-4D78-65C7-2058-F762456A0828}"/>
          </ac:spMkLst>
        </pc:spChg>
        <pc:spChg chg="add mod">
          <ac:chgData name="李泽祺" userId="S::lizeqi@i.pkuschool.edu.cn::7b58233b-8672-4867-afaf-1e3a4d5cff29" providerId="AD" clId="Web-{C63077DA-376A-81FC-B3B1-5A8D89795793}" dt="2022-11-02T05:45:05.607" v="49"/>
          <ac:spMkLst>
            <pc:docMk/>
            <pc:sldMk cId="2123152066" sldId="261"/>
            <ac:spMk id="5" creationId="{8C81CAB5-0F58-4E27-FD99-CAABD09B7335}"/>
          </ac:spMkLst>
        </pc:spChg>
      </pc:sldChg>
      <pc:sldChg chg="addSp delSp modSp new">
        <pc:chgData name="李泽祺" userId="S::lizeqi@i.pkuschool.edu.cn::7b58233b-8672-4867-afaf-1e3a4d5cff29" providerId="AD" clId="Web-{C63077DA-376A-81FC-B3B1-5A8D89795793}" dt="2022-11-02T06:16:30.642" v="471" actId="20577"/>
        <pc:sldMkLst>
          <pc:docMk/>
          <pc:sldMk cId="3289601278" sldId="262"/>
        </pc:sldMkLst>
        <pc:spChg chg="del">
          <ac:chgData name="李泽祺" userId="S::lizeqi@i.pkuschool.edu.cn::7b58233b-8672-4867-afaf-1e3a4d5cff29" providerId="AD" clId="Web-{C63077DA-376A-81FC-B3B1-5A8D89795793}" dt="2022-11-02T05:58:13.260" v="414"/>
          <ac:spMkLst>
            <pc:docMk/>
            <pc:sldMk cId="3289601278" sldId="262"/>
            <ac:spMk id="2" creationId="{55A682F4-3714-F3B2-FFE0-3B21F98B5E6F}"/>
          </ac:spMkLst>
        </pc:spChg>
        <pc:spChg chg="mod">
          <ac:chgData name="李泽祺" userId="S::lizeqi@i.pkuschool.edu.cn::7b58233b-8672-4867-afaf-1e3a4d5cff29" providerId="AD" clId="Web-{C63077DA-376A-81FC-B3B1-5A8D89795793}" dt="2022-11-02T06:16:30.642" v="471" actId="20577"/>
          <ac:spMkLst>
            <pc:docMk/>
            <pc:sldMk cId="3289601278" sldId="262"/>
            <ac:spMk id="3" creationId="{9DB4CDBD-372B-B95F-119D-0D4253A0E2A2}"/>
          </ac:spMkLst>
        </pc:spChg>
        <pc:spChg chg="add mod">
          <ac:chgData name="李泽祺" userId="S::lizeqi@i.pkuschool.edu.cn::7b58233b-8672-4867-afaf-1e3a4d5cff29" providerId="AD" clId="Web-{C63077DA-376A-81FC-B3B1-5A8D89795793}" dt="2022-11-02T05:58:17.932" v="415"/>
          <ac:spMkLst>
            <pc:docMk/>
            <pc:sldMk cId="3289601278" sldId="262"/>
            <ac:spMk id="5" creationId="{3944F2B4-9220-F196-7BEF-747BF4725FDD}"/>
          </ac:spMkLst>
        </pc:spChg>
      </pc:sldChg>
      <pc:sldChg chg="addSp delSp modSp new">
        <pc:chgData name="李泽祺" userId="S::lizeqi@i.pkuschool.edu.cn::7b58233b-8672-4867-afaf-1e3a4d5cff29" providerId="AD" clId="Web-{C63077DA-376A-81FC-B3B1-5A8D89795793}" dt="2022-11-02T06:59:41.323" v="525" actId="1076"/>
        <pc:sldMkLst>
          <pc:docMk/>
          <pc:sldMk cId="1185270070" sldId="263"/>
        </pc:sldMkLst>
        <pc:spChg chg="del">
          <ac:chgData name="李泽祺" userId="S::lizeqi@i.pkuschool.edu.cn::7b58233b-8672-4867-afaf-1e3a4d5cff29" providerId="AD" clId="Web-{C63077DA-376A-81FC-B3B1-5A8D89795793}" dt="2022-11-02T06:07:19.232" v="424"/>
          <ac:spMkLst>
            <pc:docMk/>
            <pc:sldMk cId="1185270070" sldId="263"/>
            <ac:spMk id="2" creationId="{64403661-701A-BD58-971D-0E0ED51440A9}"/>
          </ac:spMkLst>
        </pc:spChg>
        <pc:spChg chg="del">
          <ac:chgData name="李泽祺" userId="S::lizeqi@i.pkuschool.edu.cn::7b58233b-8672-4867-afaf-1e3a4d5cff29" providerId="AD" clId="Web-{C63077DA-376A-81FC-B3B1-5A8D89795793}" dt="2022-11-02T06:07:40.592" v="425"/>
          <ac:spMkLst>
            <pc:docMk/>
            <pc:sldMk cId="1185270070" sldId="263"/>
            <ac:spMk id="3" creationId="{08550C9E-EA7F-ACD0-35EF-ABCDC20372B6}"/>
          </ac:spMkLst>
        </pc:spChg>
        <pc:spChg chg="add mod">
          <ac:chgData name="李泽祺" userId="S::lizeqi@i.pkuschool.edu.cn::7b58233b-8672-4867-afaf-1e3a4d5cff29" providerId="AD" clId="Web-{C63077DA-376A-81FC-B3B1-5A8D89795793}" dt="2022-11-02T06:20:43.510" v="481"/>
          <ac:spMkLst>
            <pc:docMk/>
            <pc:sldMk cId="1185270070" sldId="263"/>
            <ac:spMk id="6" creationId="{04F056D4-2939-A0D4-6656-CEA8D42D2625}"/>
          </ac:spMkLst>
        </pc:spChg>
        <pc:picChg chg="add mod ord">
          <ac:chgData name="李泽祺" userId="S::lizeqi@i.pkuschool.edu.cn::7b58233b-8672-4867-afaf-1e3a4d5cff29" providerId="AD" clId="Web-{C63077DA-376A-81FC-B3B1-5A8D89795793}" dt="2022-11-02T06:59:41.323" v="525" actId="1076"/>
          <ac:picMkLst>
            <pc:docMk/>
            <pc:sldMk cId="1185270070" sldId="263"/>
            <ac:picMk id="4" creationId="{EDDC80FD-7CFF-5977-F1C5-94D7A06B0D57}"/>
          </ac:picMkLst>
        </pc:picChg>
      </pc:sldChg>
      <pc:sldChg chg="addSp delSp modSp new">
        <pc:chgData name="李泽祺" userId="S::lizeqi@i.pkuschool.edu.cn::7b58233b-8672-4867-afaf-1e3a4d5cff29" providerId="AD" clId="Web-{C63077DA-376A-81FC-B3B1-5A8D89795793}" dt="2022-11-02T08:11:02.319" v="1200" actId="20577"/>
        <pc:sldMkLst>
          <pc:docMk/>
          <pc:sldMk cId="581407413" sldId="264"/>
        </pc:sldMkLst>
        <pc:spChg chg="add mod">
          <ac:chgData name="李泽祺" userId="S::lizeqi@i.pkuschool.edu.cn::7b58233b-8672-4867-afaf-1e3a4d5cff29" providerId="AD" clId="Web-{C63077DA-376A-81FC-B3B1-5A8D89795793}" dt="2022-11-02T08:11:02.319" v="1200" actId="20577"/>
          <ac:spMkLst>
            <pc:docMk/>
            <pc:sldMk cId="581407413" sldId="264"/>
            <ac:spMk id="2" creationId="{86F11EA0-480F-1614-3E48-E9CB4FCDD9AE}"/>
          </ac:spMkLst>
        </pc:spChg>
        <pc:spChg chg="del">
          <ac:chgData name="李泽祺" userId="S::lizeqi@i.pkuschool.edu.cn::7b58233b-8672-4867-afaf-1e3a4d5cff29" providerId="AD" clId="Web-{C63077DA-376A-81FC-B3B1-5A8D89795793}" dt="2022-11-02T06:19:55.930" v="473"/>
          <ac:spMkLst>
            <pc:docMk/>
            <pc:sldMk cId="581407413" sldId="264"/>
            <ac:spMk id="2" creationId="{D51BC5EC-79F3-8FE7-F19F-D5FDAE6FD20C}"/>
          </ac:spMkLst>
        </pc:spChg>
        <pc:spChg chg="mod">
          <ac:chgData name="李泽祺" userId="S::lizeqi@i.pkuschool.edu.cn::7b58233b-8672-4867-afaf-1e3a4d5cff29" providerId="AD" clId="Web-{C63077DA-376A-81FC-B3B1-5A8D89795793}" dt="2022-11-02T06:59:45.339" v="526" actId="20577"/>
          <ac:spMkLst>
            <pc:docMk/>
            <pc:sldMk cId="581407413" sldId="264"/>
            <ac:spMk id="3" creationId="{B847AE8A-A305-5EE3-2B61-1CA45FECB3C7}"/>
          </ac:spMkLst>
        </pc:spChg>
        <pc:spChg chg="add mod">
          <ac:chgData name="李泽祺" userId="S::lizeqi@i.pkuschool.edu.cn::7b58233b-8672-4867-afaf-1e3a4d5cff29" providerId="AD" clId="Web-{C63077DA-376A-81FC-B3B1-5A8D89795793}" dt="2022-11-02T06:19:56.492" v="474"/>
          <ac:spMkLst>
            <pc:docMk/>
            <pc:sldMk cId="581407413" sldId="264"/>
            <ac:spMk id="5" creationId="{F66663CF-CE4C-616F-336C-F52F2EAF67DD}"/>
          </ac:spMkLst>
        </pc:spChg>
        <pc:picChg chg="add mod">
          <ac:chgData name="李泽祺" userId="S::lizeqi@i.pkuschool.edu.cn::7b58233b-8672-4867-afaf-1e3a4d5cff29" providerId="AD" clId="Web-{C63077DA-376A-81FC-B3B1-5A8D89795793}" dt="2022-11-02T06:59:57.121" v="529" actId="1076"/>
          <ac:picMkLst>
            <pc:docMk/>
            <pc:sldMk cId="581407413" sldId="264"/>
            <ac:picMk id="6" creationId="{FA36328E-3945-565C-2436-E342A17BCBFA}"/>
          </ac:picMkLst>
        </pc:picChg>
      </pc:sldChg>
      <pc:sldChg chg="addSp delSp modSp new">
        <pc:chgData name="李泽祺" userId="S::lizeqi@i.pkuschool.edu.cn::7b58233b-8672-4867-afaf-1e3a4d5cff29" providerId="AD" clId="Web-{C63077DA-376A-81FC-B3B1-5A8D89795793}" dt="2022-11-02T07:12:08.196" v="651" actId="20577"/>
        <pc:sldMkLst>
          <pc:docMk/>
          <pc:sldMk cId="3708894685" sldId="265"/>
        </pc:sldMkLst>
        <pc:spChg chg="del">
          <ac:chgData name="李泽祺" userId="S::lizeqi@i.pkuschool.edu.cn::7b58233b-8672-4867-afaf-1e3a4d5cff29" providerId="AD" clId="Web-{C63077DA-376A-81FC-B3B1-5A8D89795793}" dt="2022-11-02T07:01:03.873" v="531"/>
          <ac:spMkLst>
            <pc:docMk/>
            <pc:sldMk cId="3708894685" sldId="265"/>
            <ac:spMk id="2" creationId="{9B5CF007-28AF-E389-F612-F11A73F83A77}"/>
          </ac:spMkLst>
        </pc:spChg>
        <pc:spChg chg="mod">
          <ac:chgData name="李泽祺" userId="S::lizeqi@i.pkuschool.edu.cn::7b58233b-8672-4867-afaf-1e3a4d5cff29" providerId="AD" clId="Web-{C63077DA-376A-81FC-B3B1-5A8D89795793}" dt="2022-11-02T07:12:08.196" v="651" actId="20577"/>
          <ac:spMkLst>
            <pc:docMk/>
            <pc:sldMk cId="3708894685" sldId="265"/>
            <ac:spMk id="3" creationId="{FBCC8A21-5B5B-ED00-0952-942087327E83}"/>
          </ac:spMkLst>
        </pc:spChg>
        <pc:spChg chg="add mod">
          <ac:chgData name="李泽祺" userId="S::lizeqi@i.pkuschool.edu.cn::7b58233b-8672-4867-afaf-1e3a4d5cff29" providerId="AD" clId="Web-{C63077DA-376A-81FC-B3B1-5A8D89795793}" dt="2022-11-02T07:01:04.217" v="532"/>
          <ac:spMkLst>
            <pc:docMk/>
            <pc:sldMk cId="3708894685" sldId="265"/>
            <ac:spMk id="5" creationId="{F6A9A8E8-0475-CA1F-C156-FA4F69B48575}"/>
          </ac:spMkLst>
        </pc:spChg>
      </pc:sldChg>
      <pc:sldChg chg="addSp delSp modSp new ord">
        <pc:chgData name="李泽祺" userId="S::lizeqi@i.pkuschool.edu.cn::7b58233b-8672-4867-afaf-1e3a4d5cff29" providerId="AD" clId="Web-{C63077DA-376A-81FC-B3B1-5A8D89795793}" dt="2022-11-02T07:12:09.228" v="652"/>
        <pc:sldMkLst>
          <pc:docMk/>
          <pc:sldMk cId="1944565794" sldId="266"/>
        </pc:sldMkLst>
        <pc:spChg chg="del">
          <ac:chgData name="李泽祺" userId="S::lizeqi@i.pkuschool.edu.cn::7b58233b-8672-4867-afaf-1e3a4d5cff29" providerId="AD" clId="Web-{C63077DA-376A-81FC-B3B1-5A8D89795793}" dt="2022-11-02T07:05:02.930" v="579"/>
          <ac:spMkLst>
            <pc:docMk/>
            <pc:sldMk cId="1944565794" sldId="266"/>
            <ac:spMk id="2" creationId="{83C7053E-9A31-F3D5-98A7-724A4E42C21E}"/>
          </ac:spMkLst>
        </pc:spChg>
        <pc:spChg chg="del">
          <ac:chgData name="李泽祺" userId="S::lizeqi@i.pkuschool.edu.cn::7b58233b-8672-4867-afaf-1e3a4d5cff29" providerId="AD" clId="Web-{C63077DA-376A-81FC-B3B1-5A8D89795793}" dt="2022-11-02T07:05:22.040" v="581"/>
          <ac:spMkLst>
            <pc:docMk/>
            <pc:sldMk cId="1944565794" sldId="266"/>
            <ac:spMk id="3" creationId="{B4820034-1AD0-B9CF-5E6A-C59B6551F1DA}"/>
          </ac:spMkLst>
        </pc:spChg>
        <pc:spChg chg="add mod">
          <ac:chgData name="李泽祺" userId="S::lizeqi@i.pkuschool.edu.cn::7b58233b-8672-4867-afaf-1e3a4d5cff29" providerId="AD" clId="Web-{C63077DA-376A-81FC-B3B1-5A8D89795793}" dt="2022-11-02T07:05:03.320" v="580"/>
          <ac:spMkLst>
            <pc:docMk/>
            <pc:sldMk cId="1944565794" sldId="266"/>
            <ac:spMk id="5" creationId="{64D7315E-5F32-0E37-0D25-7D8FD59A0C23}"/>
          </ac:spMkLst>
        </pc:spChg>
        <pc:picChg chg="add mod ord">
          <ac:chgData name="李泽祺" userId="S::lizeqi@i.pkuschool.edu.cn::7b58233b-8672-4867-afaf-1e3a4d5cff29" providerId="AD" clId="Web-{C63077DA-376A-81FC-B3B1-5A8D89795793}" dt="2022-11-02T07:05:29.743" v="584" actId="1076"/>
          <ac:picMkLst>
            <pc:docMk/>
            <pc:sldMk cId="1944565794" sldId="266"/>
            <ac:picMk id="6" creationId="{1F2E4FC1-8476-7385-B5D2-200064E2FBAB}"/>
          </ac:picMkLst>
        </pc:picChg>
      </pc:sldChg>
      <pc:sldChg chg="addSp delSp modSp new">
        <pc:chgData name="李泽祺" userId="S::lizeqi@i.pkuschool.edu.cn::7b58233b-8672-4867-afaf-1e3a4d5cff29" providerId="AD" clId="Web-{C63077DA-376A-81FC-B3B1-5A8D89795793}" dt="2022-11-02T07:38:24.633" v="877" actId="20577"/>
        <pc:sldMkLst>
          <pc:docMk/>
          <pc:sldMk cId="2459199113" sldId="267"/>
        </pc:sldMkLst>
        <pc:spChg chg="del">
          <ac:chgData name="李泽祺" userId="S::lizeqi@i.pkuschool.edu.cn::7b58233b-8672-4867-afaf-1e3a4d5cff29" providerId="AD" clId="Web-{C63077DA-376A-81FC-B3B1-5A8D89795793}" dt="2022-11-02T07:13:39.137" v="681"/>
          <ac:spMkLst>
            <pc:docMk/>
            <pc:sldMk cId="2459199113" sldId="267"/>
            <ac:spMk id="2" creationId="{9B68518E-1664-C9A3-416E-EBAAE0B7D4C1}"/>
          </ac:spMkLst>
        </pc:spChg>
        <pc:spChg chg="mod">
          <ac:chgData name="李泽祺" userId="S::lizeqi@i.pkuschool.edu.cn::7b58233b-8672-4867-afaf-1e3a4d5cff29" providerId="AD" clId="Web-{C63077DA-376A-81FC-B3B1-5A8D89795793}" dt="2022-11-02T07:38:24.633" v="877" actId="20577"/>
          <ac:spMkLst>
            <pc:docMk/>
            <pc:sldMk cId="2459199113" sldId="267"/>
            <ac:spMk id="3" creationId="{E821F886-47E3-418E-4858-86BFFFEEF0F7}"/>
          </ac:spMkLst>
        </pc:spChg>
        <pc:spChg chg="add mod">
          <ac:chgData name="李泽祺" userId="S::lizeqi@i.pkuschool.edu.cn::7b58233b-8672-4867-afaf-1e3a4d5cff29" providerId="AD" clId="Web-{C63077DA-376A-81FC-B3B1-5A8D89795793}" dt="2022-11-02T07:13:45.153" v="682"/>
          <ac:spMkLst>
            <pc:docMk/>
            <pc:sldMk cId="2459199113" sldId="267"/>
            <ac:spMk id="5" creationId="{8B2468D7-9F85-7580-EF5C-A338DF97EB3C}"/>
          </ac:spMkLst>
        </pc:spChg>
      </pc:sldChg>
      <pc:sldChg chg="addSp delSp modSp new del">
        <pc:chgData name="李泽祺" userId="S::lizeqi@i.pkuschool.edu.cn::7b58233b-8672-4867-afaf-1e3a4d5cff29" providerId="AD" clId="Web-{C63077DA-376A-81FC-B3B1-5A8D89795793}" dt="2022-11-02T07:13:24.293" v="674"/>
        <pc:sldMkLst>
          <pc:docMk/>
          <pc:sldMk cId="3102681997" sldId="267"/>
        </pc:sldMkLst>
        <pc:spChg chg="del">
          <ac:chgData name="李泽祺" userId="S::lizeqi@i.pkuschool.edu.cn::7b58233b-8672-4867-afaf-1e3a4d5cff29" providerId="AD" clId="Web-{C63077DA-376A-81FC-B3B1-5A8D89795793}" dt="2022-11-02T07:12:23.353" v="656"/>
          <ac:spMkLst>
            <pc:docMk/>
            <pc:sldMk cId="3102681997" sldId="267"/>
            <ac:spMk id="2" creationId="{C8C09B85-33EF-4151-01B9-4AEA67B1EE53}"/>
          </ac:spMkLst>
        </pc:spChg>
        <pc:spChg chg="mod">
          <ac:chgData name="李泽祺" userId="S::lizeqi@i.pkuschool.edu.cn::7b58233b-8672-4867-afaf-1e3a4d5cff29" providerId="AD" clId="Web-{C63077DA-376A-81FC-B3B1-5A8D89795793}" dt="2022-11-02T07:13:16.605" v="673" actId="20577"/>
          <ac:spMkLst>
            <pc:docMk/>
            <pc:sldMk cId="3102681997" sldId="267"/>
            <ac:spMk id="3" creationId="{3B0D8560-866B-6E5A-E400-F34F3FF19DB2}"/>
          </ac:spMkLst>
        </pc:spChg>
        <pc:spChg chg="add mod">
          <ac:chgData name="李泽祺" userId="S::lizeqi@i.pkuschool.edu.cn::7b58233b-8672-4867-afaf-1e3a4d5cff29" providerId="AD" clId="Web-{C63077DA-376A-81FC-B3B1-5A8D89795793}" dt="2022-11-02T07:12:30.057" v="657"/>
          <ac:spMkLst>
            <pc:docMk/>
            <pc:sldMk cId="3102681997" sldId="267"/>
            <ac:spMk id="5" creationId="{C62FEDC0-9794-D00A-2969-6F67FF2F66F5}"/>
          </ac:spMkLst>
        </pc:spChg>
      </pc:sldChg>
      <pc:sldChg chg="add del replId">
        <pc:chgData name="李泽祺" userId="S::lizeqi@i.pkuschool.edu.cn::7b58233b-8672-4867-afaf-1e3a4d5cff29" providerId="AD" clId="Web-{C63077DA-376A-81FC-B3B1-5A8D89795793}" dt="2022-11-02T07:13:26.137" v="675"/>
        <pc:sldMkLst>
          <pc:docMk/>
          <pc:sldMk cId="495021386" sldId="268"/>
        </pc:sldMkLst>
      </pc:sldChg>
      <pc:sldChg chg="addSp delSp modSp new">
        <pc:chgData name="李泽祺" userId="S::lizeqi@i.pkuschool.edu.cn::7b58233b-8672-4867-afaf-1e3a4d5cff29" providerId="AD" clId="Web-{C63077DA-376A-81FC-B3B1-5A8D89795793}" dt="2022-11-02T07:46:29.355" v="951" actId="20577"/>
        <pc:sldMkLst>
          <pc:docMk/>
          <pc:sldMk cId="3122874712" sldId="268"/>
        </pc:sldMkLst>
        <pc:spChg chg="del">
          <ac:chgData name="李泽祺" userId="S::lizeqi@i.pkuschool.edu.cn::7b58233b-8672-4867-afaf-1e3a4d5cff29" providerId="AD" clId="Web-{C63077DA-376A-81FC-B3B1-5A8D89795793}" dt="2022-11-02T07:38:40.665" v="879"/>
          <ac:spMkLst>
            <pc:docMk/>
            <pc:sldMk cId="3122874712" sldId="268"/>
            <ac:spMk id="2" creationId="{47E13133-1020-5D37-DE3D-B43E6EA058A5}"/>
          </ac:spMkLst>
        </pc:spChg>
        <pc:spChg chg="mod">
          <ac:chgData name="李泽祺" userId="S::lizeqi@i.pkuschool.edu.cn::7b58233b-8672-4867-afaf-1e3a4d5cff29" providerId="AD" clId="Web-{C63077DA-376A-81FC-B3B1-5A8D89795793}" dt="2022-11-02T07:46:29.355" v="951" actId="20577"/>
          <ac:spMkLst>
            <pc:docMk/>
            <pc:sldMk cId="3122874712" sldId="268"/>
            <ac:spMk id="3" creationId="{78720F28-2CA8-6821-B59E-DF835BAF305B}"/>
          </ac:spMkLst>
        </pc:spChg>
        <pc:spChg chg="add mod">
          <ac:chgData name="李泽祺" userId="S::lizeqi@i.pkuschool.edu.cn::7b58233b-8672-4867-afaf-1e3a4d5cff29" providerId="AD" clId="Web-{C63077DA-376A-81FC-B3B1-5A8D89795793}" dt="2022-11-02T07:38:40.946" v="880"/>
          <ac:spMkLst>
            <pc:docMk/>
            <pc:sldMk cId="3122874712" sldId="268"/>
            <ac:spMk id="5" creationId="{95E6FFE4-B2A2-F7CC-0052-AE00871F4B17}"/>
          </ac:spMkLst>
        </pc:spChg>
      </pc:sldChg>
      <pc:sldChg chg="new del">
        <pc:chgData name="李泽祺" userId="S::lizeqi@i.pkuschool.edu.cn::7b58233b-8672-4867-afaf-1e3a4d5cff29" providerId="AD" clId="Web-{C63077DA-376A-81FC-B3B1-5A8D89795793}" dt="2022-11-02T07:12:45.666" v="663"/>
        <pc:sldMkLst>
          <pc:docMk/>
          <pc:sldMk cId="3714854383" sldId="268"/>
        </pc:sldMkLst>
      </pc:sldChg>
      <pc:sldChg chg="new del">
        <pc:chgData name="李泽祺" userId="S::lizeqi@i.pkuschool.edu.cn::7b58233b-8672-4867-afaf-1e3a4d5cff29" providerId="AD" clId="Web-{C63077DA-376A-81FC-B3B1-5A8D89795793}" dt="2022-11-02T07:12:50.667" v="665"/>
        <pc:sldMkLst>
          <pc:docMk/>
          <pc:sldMk cId="3717468703" sldId="268"/>
        </pc:sldMkLst>
      </pc:sldChg>
      <pc:sldChg chg="modSp new">
        <pc:chgData name="李泽祺" userId="S::lizeqi@i.pkuschool.edu.cn::7b58233b-8672-4867-afaf-1e3a4d5cff29" providerId="AD" clId="Web-{C63077DA-376A-81FC-B3B1-5A8D89795793}" dt="2022-11-02T08:04:22.537" v="1196" actId="20577"/>
        <pc:sldMkLst>
          <pc:docMk/>
          <pc:sldMk cId="709862372" sldId="269"/>
        </pc:sldMkLst>
        <pc:spChg chg="mod">
          <ac:chgData name="李泽祺" userId="S::lizeqi@i.pkuschool.edu.cn::7b58233b-8672-4867-afaf-1e3a4d5cff29" providerId="AD" clId="Web-{C63077DA-376A-81FC-B3B1-5A8D89795793}" dt="2022-11-02T07:46:45.246" v="969" actId="20577"/>
          <ac:spMkLst>
            <pc:docMk/>
            <pc:sldMk cId="709862372" sldId="269"/>
            <ac:spMk id="2" creationId="{51A482BC-95BD-5EC2-821C-2EAD58A7CD4E}"/>
          </ac:spMkLst>
        </pc:spChg>
        <pc:spChg chg="mod">
          <ac:chgData name="李泽祺" userId="S::lizeqi@i.pkuschool.edu.cn::7b58233b-8672-4867-afaf-1e3a4d5cff29" providerId="AD" clId="Web-{C63077DA-376A-81FC-B3B1-5A8D89795793}" dt="2022-11-02T08:04:22.537" v="1196" actId="20577"/>
          <ac:spMkLst>
            <pc:docMk/>
            <pc:sldMk cId="709862372" sldId="269"/>
            <ac:spMk id="3" creationId="{B7D343AF-454E-6F9E-6F6F-BA5E6DA4FBDF}"/>
          </ac:spMkLst>
        </pc:spChg>
      </pc:sldChg>
      <pc:sldChg chg="add del replId">
        <pc:chgData name="李泽祺" userId="S::lizeqi@i.pkuschool.edu.cn::7b58233b-8672-4867-afaf-1e3a4d5cff29" providerId="AD" clId="Web-{C63077DA-376A-81FC-B3B1-5A8D89795793}" dt="2022-11-02T07:13:28.231" v="676"/>
        <pc:sldMkLst>
          <pc:docMk/>
          <pc:sldMk cId="842382492" sldId="269"/>
        </pc:sldMkLst>
      </pc:sldChg>
      <pc:sldChg chg="new del">
        <pc:chgData name="李泽祺" userId="S::lizeqi@i.pkuschool.edu.cn::7b58233b-8672-4867-afaf-1e3a4d5cff29" providerId="AD" clId="Web-{C63077DA-376A-81FC-B3B1-5A8D89795793}" dt="2022-11-02T07:12:43.635" v="662"/>
        <pc:sldMkLst>
          <pc:docMk/>
          <pc:sldMk cId="4012164372" sldId="269"/>
        </pc:sldMkLst>
      </pc:sldChg>
      <pc:sldChg chg="addSp delSp modSp new mod setBg">
        <pc:chgData name="李泽祺" userId="S::lizeqi@i.pkuschool.edu.cn::7b58233b-8672-4867-afaf-1e3a4d5cff29" providerId="AD" clId="Web-{C63077DA-376A-81FC-B3B1-5A8D89795793}" dt="2022-11-02T08:29:44.456" v="1215"/>
        <pc:sldMkLst>
          <pc:docMk/>
          <pc:sldMk cId="2226621649" sldId="270"/>
        </pc:sldMkLst>
        <pc:spChg chg="del">
          <ac:chgData name="李泽祺" userId="S::lizeqi@i.pkuschool.edu.cn::7b58233b-8672-4867-afaf-1e3a4d5cff29" providerId="AD" clId="Web-{C63077DA-376A-81FC-B3B1-5A8D89795793}" dt="2022-11-02T08:28:18.546" v="1202"/>
          <ac:spMkLst>
            <pc:docMk/>
            <pc:sldMk cId="2226621649" sldId="270"/>
            <ac:spMk id="2" creationId="{F53C2F4A-F443-59C4-163A-E827C88FAC63}"/>
          </ac:spMkLst>
        </pc:spChg>
        <pc:spChg chg="del mod">
          <ac:chgData name="李泽祺" userId="S::lizeqi@i.pkuschool.edu.cn::7b58233b-8672-4867-afaf-1e3a4d5cff29" providerId="AD" clId="Web-{C63077DA-376A-81FC-B3B1-5A8D89795793}" dt="2022-11-02T08:28:38.141" v="1208"/>
          <ac:spMkLst>
            <pc:docMk/>
            <pc:sldMk cId="2226621649" sldId="270"/>
            <ac:spMk id="3" creationId="{8053231D-EB66-F528-7BE7-46FD60548A05}"/>
          </ac:spMkLst>
        </pc:spChg>
        <pc:spChg chg="add mod">
          <ac:chgData name="李泽祺" userId="S::lizeqi@i.pkuschool.edu.cn::7b58233b-8672-4867-afaf-1e3a4d5cff29" providerId="AD" clId="Web-{C63077DA-376A-81FC-B3B1-5A8D89795793}" dt="2022-11-02T08:29:44.456" v="1215"/>
          <ac:spMkLst>
            <pc:docMk/>
            <pc:sldMk cId="2226621649" sldId="270"/>
            <ac:spMk id="5" creationId="{F814C9A9-7A12-FEAB-80DC-D88DC1852F1A}"/>
          </ac:spMkLst>
        </pc:spChg>
        <pc:spChg chg="add">
          <ac:chgData name="李泽祺" userId="S::lizeqi@i.pkuschool.edu.cn::7b58233b-8672-4867-afaf-1e3a4d5cff29" providerId="AD" clId="Web-{C63077DA-376A-81FC-B3B1-5A8D89795793}" dt="2022-11-02T08:29:44.456" v="1215"/>
          <ac:spMkLst>
            <pc:docMk/>
            <pc:sldMk cId="2226621649" sldId="270"/>
            <ac:spMk id="12" creationId="{DA381740-063A-41A4-836D-85D14980EEF0}"/>
          </ac:spMkLst>
        </pc:spChg>
        <pc:spChg chg="add">
          <ac:chgData name="李泽祺" userId="S::lizeqi@i.pkuschool.edu.cn::7b58233b-8672-4867-afaf-1e3a4d5cff29" providerId="AD" clId="Web-{C63077DA-376A-81FC-B3B1-5A8D89795793}" dt="2022-11-02T08:29:44.456" v="1215"/>
          <ac:spMkLst>
            <pc:docMk/>
            <pc:sldMk cId="2226621649" sldId="270"/>
            <ac:spMk id="14" creationId="{C4879EFC-8E62-4E00-973C-C45EE9EC676D}"/>
          </ac:spMkLst>
        </pc:spChg>
        <pc:spChg chg="add">
          <ac:chgData name="李泽祺" userId="S::lizeqi@i.pkuschool.edu.cn::7b58233b-8672-4867-afaf-1e3a4d5cff29" providerId="AD" clId="Web-{C63077DA-376A-81FC-B3B1-5A8D89795793}" dt="2022-11-02T08:29:44.456" v="1215"/>
          <ac:spMkLst>
            <pc:docMk/>
            <pc:sldMk cId="2226621649" sldId="270"/>
            <ac:spMk id="16" creationId="{D6A9C53F-5F90-40A5-8C85-5412D39C8C68}"/>
          </ac:spMkLst>
        </pc:spChg>
        <pc:picChg chg="add mod ord">
          <ac:chgData name="李泽祺" userId="S::lizeqi@i.pkuschool.edu.cn::7b58233b-8672-4867-afaf-1e3a4d5cff29" providerId="AD" clId="Web-{C63077DA-376A-81FC-B3B1-5A8D89795793}" dt="2022-11-02T08:29:44.456" v="1215"/>
          <ac:picMkLst>
            <pc:docMk/>
            <pc:sldMk cId="2226621649" sldId="270"/>
            <ac:picMk id="6" creationId="{D5F32091-94A4-440A-9554-93AD95E8BF12}"/>
          </ac:picMkLst>
        </pc:picChg>
        <pc:picChg chg="add mod">
          <ac:chgData name="李泽祺" userId="S::lizeqi@i.pkuschool.edu.cn::7b58233b-8672-4867-afaf-1e3a4d5cff29" providerId="AD" clId="Web-{C63077DA-376A-81FC-B3B1-5A8D89795793}" dt="2022-11-02T08:29:44.456" v="1215"/>
          <ac:picMkLst>
            <pc:docMk/>
            <pc:sldMk cId="2226621649" sldId="270"/>
            <ac:picMk id="7" creationId="{5BDB1637-95D8-4A1E-8A33-8DBD7AB685A7}"/>
          </ac:picMkLst>
        </pc:picChg>
      </pc:sldChg>
      <pc:sldChg chg="add del replId">
        <pc:chgData name="李泽祺" userId="S::lizeqi@i.pkuschool.edu.cn::7b58233b-8672-4867-afaf-1e3a4d5cff29" providerId="AD" clId="Web-{C63077DA-376A-81FC-B3B1-5A8D89795793}" dt="2022-11-02T07:13:31.137" v="677"/>
        <pc:sldMkLst>
          <pc:docMk/>
          <pc:sldMk cId="2287849537" sldId="270"/>
        </pc:sldMkLst>
      </pc:sldChg>
    </pc:docChg>
  </pc:docChgLst>
  <pc:docChgLst>
    <pc:chgData name="李泽祺" userId="S::lizeqi@i.pkuschool.edu.cn::7b58233b-8672-4867-afaf-1e3a4d5cff29" providerId="AD" clId="Web-{3F922EDB-15B5-4E0F-8781-609E635ED316}"/>
    <pc:docChg chg="addSld modSld addMainMaster delMainMaster">
      <pc:chgData name="李泽祺" userId="S::lizeqi@i.pkuschool.edu.cn::7b58233b-8672-4867-afaf-1e3a4d5cff29" providerId="AD" clId="Web-{3F922EDB-15B5-4E0F-8781-609E635ED316}" dt="2022-11-01T23:53:45.819" v="906" actId="20577"/>
      <pc:docMkLst>
        <pc:docMk/>
      </pc:docMkLst>
      <pc:sldChg chg="addSp delSp modSp mod setBg modClrScheme addAnim setClrOvrMap chgLayout">
        <pc:chgData name="李泽祺" userId="S::lizeqi@i.pkuschool.edu.cn::7b58233b-8672-4867-afaf-1e3a4d5cff29" providerId="AD" clId="Web-{3F922EDB-15B5-4E0F-8781-609E635ED316}" dt="2022-11-01T22:10:57.825" v="115" actId="20577"/>
        <pc:sldMkLst>
          <pc:docMk/>
          <pc:sldMk cId="703088496" sldId="256"/>
        </pc:sldMkLst>
        <pc:spChg chg="mod">
          <ac:chgData name="李泽祺" userId="S::lizeqi@i.pkuschool.edu.cn::7b58233b-8672-4867-afaf-1e3a4d5cff29" providerId="AD" clId="Web-{3F922EDB-15B5-4E0F-8781-609E635ED316}" dt="2022-11-01T22:10:52.231" v="114" actId="20577"/>
          <ac:spMkLst>
            <pc:docMk/>
            <pc:sldMk cId="703088496" sldId="256"/>
            <ac:spMk id="2" creationId="{00000000-0000-0000-0000-000000000000}"/>
          </ac:spMkLst>
        </pc:spChg>
        <pc:spChg chg="mod">
          <ac:chgData name="李泽祺" userId="S::lizeqi@i.pkuschool.edu.cn::7b58233b-8672-4867-afaf-1e3a4d5cff29" providerId="AD" clId="Web-{3F922EDB-15B5-4E0F-8781-609E635ED316}" dt="2022-11-01T22:10:57.825" v="115" actId="20577"/>
          <ac:spMkLst>
            <pc:docMk/>
            <pc:sldMk cId="703088496" sldId="256"/>
            <ac:spMk id="3" creationId="{00000000-0000-0000-0000-000000000000}"/>
          </ac:spMkLst>
        </pc:spChg>
        <pc:spChg chg="add del">
          <ac:chgData name="李泽祺" userId="S::lizeqi@i.pkuschool.edu.cn::7b58233b-8672-4867-afaf-1e3a4d5cff29" providerId="AD" clId="Web-{3F922EDB-15B5-4E0F-8781-609E635ED316}" dt="2022-11-01T20:59:29.584" v="55"/>
          <ac:spMkLst>
            <pc:docMk/>
            <pc:sldMk cId="703088496" sldId="256"/>
            <ac:spMk id="9" creationId="{591C9781-1BFB-4400-A1AC-1BEAE672876A}"/>
          </ac:spMkLst>
        </pc:spChg>
        <pc:spChg chg="add del">
          <ac:chgData name="李泽祺" userId="S::lizeqi@i.pkuschool.edu.cn::7b58233b-8672-4867-afaf-1e3a4d5cff29" providerId="AD" clId="Web-{3F922EDB-15B5-4E0F-8781-609E635ED316}" dt="2022-11-01T20:59:29.584" v="55"/>
          <ac:spMkLst>
            <pc:docMk/>
            <pc:sldMk cId="703088496" sldId="256"/>
            <ac:spMk id="11" creationId="{CAB32CAD-5F08-4EE4-B80D-A9E62A650F9A}"/>
          </ac:spMkLst>
        </pc:spChg>
        <pc:spChg chg="add del">
          <ac:chgData name="李泽祺" userId="S::lizeqi@i.pkuschool.edu.cn::7b58233b-8672-4867-afaf-1e3a4d5cff29" providerId="AD" clId="Web-{3F922EDB-15B5-4E0F-8781-609E635ED316}" dt="2022-11-01T21:00:02.773" v="61"/>
          <ac:spMkLst>
            <pc:docMk/>
            <pc:sldMk cId="703088496" sldId="256"/>
            <ac:spMk id="16" creationId="{DD8EACB7-D372-470B-B76E-A829D00310CD}"/>
          </ac:spMkLst>
        </pc:spChg>
        <pc:spChg chg="add del">
          <ac:chgData name="李泽祺" userId="S::lizeqi@i.pkuschool.edu.cn::7b58233b-8672-4867-afaf-1e3a4d5cff29" providerId="AD" clId="Web-{3F922EDB-15B5-4E0F-8781-609E635ED316}" dt="2022-11-01T21:00:02.773" v="61"/>
          <ac:spMkLst>
            <pc:docMk/>
            <pc:sldMk cId="703088496" sldId="256"/>
            <ac:spMk id="18" creationId="{FBE11A49-02A1-4D4C-9A49-CDF496B1094F}"/>
          </ac:spMkLst>
        </pc:spChg>
        <pc:spChg chg="add">
          <ac:chgData name="李泽祺" userId="S::lizeqi@i.pkuschool.edu.cn::7b58233b-8672-4867-afaf-1e3a4d5cff29" providerId="AD" clId="Web-{3F922EDB-15B5-4E0F-8781-609E635ED316}" dt="2022-11-01T21:00:02.773" v="61"/>
          <ac:spMkLst>
            <pc:docMk/>
            <pc:sldMk cId="703088496" sldId="256"/>
            <ac:spMk id="28" creationId="{657F69E0-C4B0-4BEC-A689-4F8D877F05D4}"/>
          </ac:spMkLst>
        </pc:spChg>
        <pc:spChg chg="add">
          <ac:chgData name="李泽祺" userId="S::lizeqi@i.pkuschool.edu.cn::7b58233b-8672-4867-afaf-1e3a4d5cff29" providerId="AD" clId="Web-{3F922EDB-15B5-4E0F-8781-609E635ED316}" dt="2022-11-01T21:00:02.773" v="61"/>
          <ac:spMkLst>
            <pc:docMk/>
            <pc:sldMk cId="703088496" sldId="256"/>
            <ac:spMk id="30" creationId="{9F6380B4-6A1C-481E-8408-B4E6C75B9B81}"/>
          </ac:spMkLst>
        </pc:spChg>
        <pc:grpChg chg="add del">
          <ac:chgData name="李泽祺" userId="S::lizeqi@i.pkuschool.edu.cn::7b58233b-8672-4867-afaf-1e3a4d5cff29" providerId="AD" clId="Web-{3F922EDB-15B5-4E0F-8781-609E635ED316}" dt="2022-11-01T21:00:02.773" v="61"/>
          <ac:grpSpMkLst>
            <pc:docMk/>
            <pc:sldMk cId="703088496" sldId="256"/>
            <ac:grpSpMk id="20" creationId="{F1732D3A-CFF0-45BE-AD79-F83D0272C6C6}"/>
          </ac:grpSpMkLst>
        </pc:grpChg>
        <pc:picChg chg="add mod ord">
          <ac:chgData name="李泽祺" userId="S::lizeqi@i.pkuschool.edu.cn::7b58233b-8672-4867-afaf-1e3a4d5cff29" providerId="AD" clId="Web-{3F922EDB-15B5-4E0F-8781-609E635ED316}" dt="2022-11-01T21:00:02.773" v="61"/>
          <ac:picMkLst>
            <pc:docMk/>
            <pc:sldMk cId="703088496" sldId="256"/>
            <ac:picMk id="4" creationId="{62B40414-DB06-FDB8-D45D-CAB316039719}"/>
          </ac:picMkLst>
        </pc:picChg>
      </pc:sldChg>
      <pc:sldChg chg="addSp modSp new mod setBg">
        <pc:chgData name="李泽祺" userId="S::lizeqi@i.pkuschool.edu.cn::7b58233b-8672-4867-afaf-1e3a4d5cff29" providerId="AD" clId="Web-{3F922EDB-15B5-4E0F-8781-609E635ED316}" dt="2022-11-01T22:11:57.826" v="145" actId="20577"/>
        <pc:sldMkLst>
          <pc:docMk/>
          <pc:sldMk cId="1589109311" sldId="257"/>
        </pc:sldMkLst>
        <pc:spChg chg="mod">
          <ac:chgData name="李泽祺" userId="S::lizeqi@i.pkuschool.edu.cn::7b58233b-8672-4867-afaf-1e3a4d5cff29" providerId="AD" clId="Web-{3F922EDB-15B5-4E0F-8781-609E635ED316}" dt="2022-11-01T22:11:57.826" v="145" actId="20577"/>
          <ac:spMkLst>
            <pc:docMk/>
            <pc:sldMk cId="1589109311" sldId="257"/>
            <ac:spMk id="2" creationId="{DD5BA9A0-58CA-341E-AC8A-B84190B49172}"/>
          </ac:spMkLst>
        </pc:spChg>
        <pc:spChg chg="mod">
          <ac:chgData name="李泽祺" userId="S::lizeqi@i.pkuschool.edu.cn::7b58233b-8672-4867-afaf-1e3a4d5cff29" providerId="AD" clId="Web-{3F922EDB-15B5-4E0F-8781-609E635ED316}" dt="2022-11-01T22:11:21.607" v="118" actId="20577"/>
          <ac:spMkLst>
            <pc:docMk/>
            <pc:sldMk cId="1589109311" sldId="257"/>
            <ac:spMk id="3" creationId="{2350326E-2224-0F43-C7EE-4B19612590A5}"/>
          </ac:spMkLst>
        </pc:spChg>
        <pc:spChg chg="add">
          <ac:chgData name="李泽祺" userId="S::lizeqi@i.pkuschool.edu.cn::7b58233b-8672-4867-afaf-1e3a4d5cff29" providerId="AD" clId="Web-{3F922EDB-15B5-4E0F-8781-609E635ED316}" dt="2022-11-01T21:00:36.821" v="67"/>
          <ac:spMkLst>
            <pc:docMk/>
            <pc:sldMk cId="1589109311" sldId="257"/>
            <ac:spMk id="8" creationId="{3946F6A7-0B48-49A7-8E23-3C1F0993999F}"/>
          </ac:spMkLst>
        </pc:spChg>
        <pc:spChg chg="add">
          <ac:chgData name="李泽祺" userId="S::lizeqi@i.pkuschool.edu.cn::7b58233b-8672-4867-afaf-1e3a4d5cff29" providerId="AD" clId="Web-{3F922EDB-15B5-4E0F-8781-609E635ED316}" dt="2022-11-01T21:00:36.821" v="67"/>
          <ac:spMkLst>
            <pc:docMk/>
            <pc:sldMk cId="1589109311" sldId="257"/>
            <ac:spMk id="10" creationId="{F53AD421-C5C8-4C52-9DD0-6A594F21A5DB}"/>
          </ac:spMkLst>
        </pc:spChg>
        <pc:spChg chg="add">
          <ac:chgData name="李泽祺" userId="S::lizeqi@i.pkuschool.edu.cn::7b58233b-8672-4867-afaf-1e3a4d5cff29" providerId="AD" clId="Web-{3F922EDB-15B5-4E0F-8781-609E635ED316}" dt="2022-11-01T21:00:36.821" v="67"/>
          <ac:spMkLst>
            <pc:docMk/>
            <pc:sldMk cId="1589109311" sldId="257"/>
            <ac:spMk id="12" creationId="{6D7E5B0F-5185-440A-8222-321C1D118ABE}"/>
          </ac:spMkLst>
        </pc:spChg>
      </pc:sldChg>
      <pc:sldChg chg="modSp new">
        <pc:chgData name="李泽祺" userId="S::lizeqi@i.pkuschool.edu.cn::7b58233b-8672-4867-afaf-1e3a4d5cff29" providerId="AD" clId="Web-{3F922EDB-15B5-4E0F-8781-609E635ED316}" dt="2022-11-01T23:22:22.687" v="707" actId="20577"/>
        <pc:sldMkLst>
          <pc:docMk/>
          <pc:sldMk cId="2928702978" sldId="258"/>
        </pc:sldMkLst>
        <pc:spChg chg="mod">
          <ac:chgData name="李泽祺" userId="S::lizeqi@i.pkuschool.edu.cn::7b58233b-8672-4867-afaf-1e3a4d5cff29" providerId="AD" clId="Web-{3F922EDB-15B5-4E0F-8781-609E635ED316}" dt="2022-11-01T22:11:51.748" v="144" actId="20577"/>
          <ac:spMkLst>
            <pc:docMk/>
            <pc:sldMk cId="2928702978" sldId="258"/>
            <ac:spMk id="2" creationId="{C1A9C38A-0BDA-7078-1A67-8DFEBEE8721A}"/>
          </ac:spMkLst>
        </pc:spChg>
        <pc:spChg chg="mod">
          <ac:chgData name="李泽祺" userId="S::lizeqi@i.pkuschool.edu.cn::7b58233b-8672-4867-afaf-1e3a4d5cff29" providerId="AD" clId="Web-{3F922EDB-15B5-4E0F-8781-609E635ED316}" dt="2022-11-01T23:22:22.687" v="707" actId="20577"/>
          <ac:spMkLst>
            <pc:docMk/>
            <pc:sldMk cId="2928702978" sldId="258"/>
            <ac:spMk id="3" creationId="{59E44F2F-16A9-7567-B9D6-99C58D63E2C7}"/>
          </ac:spMkLst>
        </pc:spChg>
      </pc:sldChg>
      <pc:sldChg chg="modSp new">
        <pc:chgData name="李泽祺" userId="S::lizeqi@i.pkuschool.edu.cn::7b58233b-8672-4867-afaf-1e3a4d5cff29" providerId="AD" clId="Web-{3F922EDB-15B5-4E0F-8781-609E635ED316}" dt="2022-11-01T23:52:28.457" v="898" actId="14100"/>
        <pc:sldMkLst>
          <pc:docMk/>
          <pc:sldMk cId="2219975665" sldId="259"/>
        </pc:sldMkLst>
        <pc:spChg chg="mod">
          <ac:chgData name="李泽祺" userId="S::lizeqi@i.pkuschool.edu.cn::7b58233b-8672-4867-afaf-1e3a4d5cff29" providerId="AD" clId="Web-{3F922EDB-15B5-4E0F-8781-609E635ED316}" dt="2022-11-01T22:44:36.038" v="558" actId="20577"/>
          <ac:spMkLst>
            <pc:docMk/>
            <pc:sldMk cId="2219975665" sldId="259"/>
            <ac:spMk id="2" creationId="{EC795291-3E1A-DB30-D8F8-DF48BE2ECF91}"/>
          </ac:spMkLst>
        </pc:spChg>
        <pc:spChg chg="mod">
          <ac:chgData name="李泽祺" userId="S::lizeqi@i.pkuschool.edu.cn::7b58233b-8672-4867-afaf-1e3a4d5cff29" providerId="AD" clId="Web-{3F922EDB-15B5-4E0F-8781-609E635ED316}" dt="2022-11-01T23:52:28.457" v="898" actId="14100"/>
          <ac:spMkLst>
            <pc:docMk/>
            <pc:sldMk cId="2219975665" sldId="259"/>
            <ac:spMk id="3" creationId="{65C82D53-957C-18CB-6D52-E421C413C4C0}"/>
          </ac:spMkLst>
        </pc:spChg>
      </pc:sldChg>
      <pc:sldChg chg="modSp new">
        <pc:chgData name="李泽祺" userId="S::lizeqi@i.pkuschool.edu.cn::7b58233b-8672-4867-afaf-1e3a4d5cff29" providerId="AD" clId="Web-{3F922EDB-15B5-4E0F-8781-609E635ED316}" dt="2022-11-01T23:53:45.819" v="906" actId="20577"/>
        <pc:sldMkLst>
          <pc:docMk/>
          <pc:sldMk cId="4136910436" sldId="260"/>
        </pc:sldMkLst>
        <pc:spChg chg="mod">
          <ac:chgData name="李泽祺" userId="S::lizeqi@i.pkuschool.edu.cn::7b58233b-8672-4867-afaf-1e3a4d5cff29" providerId="AD" clId="Web-{3F922EDB-15B5-4E0F-8781-609E635ED316}" dt="2022-11-01T23:22:38.687" v="710" actId="20577"/>
          <ac:spMkLst>
            <pc:docMk/>
            <pc:sldMk cId="4136910436" sldId="260"/>
            <ac:spMk id="2" creationId="{32B4BCE5-4821-EB1A-4E50-0C9C29EA0B72}"/>
          </ac:spMkLst>
        </pc:spChg>
        <pc:spChg chg="mod">
          <ac:chgData name="李泽祺" userId="S::lizeqi@i.pkuschool.edu.cn::7b58233b-8672-4867-afaf-1e3a4d5cff29" providerId="AD" clId="Web-{3F922EDB-15B5-4E0F-8781-609E635ED316}" dt="2022-11-01T23:53:45.819" v="906" actId="20577"/>
          <ac:spMkLst>
            <pc:docMk/>
            <pc:sldMk cId="4136910436" sldId="260"/>
            <ac:spMk id="3" creationId="{0866561D-F5F7-50FF-FF17-730C1191D7B5}"/>
          </ac:spMkLst>
        </pc:spChg>
      </pc:sldChg>
      <pc:sldMasterChg chg="del delSldLayout">
        <pc:chgData name="李泽祺" userId="S::lizeqi@i.pkuschool.edu.cn::7b58233b-8672-4867-afaf-1e3a4d5cff29" providerId="AD" clId="Web-{3F922EDB-15B5-4E0F-8781-609E635ED316}" dt="2022-11-01T20:59:03.740" v="25"/>
        <pc:sldMasterMkLst>
          <pc:docMk/>
          <pc:sldMasterMk cId="2563146177" sldId="2147483648"/>
        </pc:sldMasterMkLst>
        <pc:sldLayoutChg chg="del">
          <pc:chgData name="李泽祺" userId="S::lizeqi@i.pkuschool.edu.cn::7b58233b-8672-4867-afaf-1e3a4d5cff29" providerId="AD" clId="Web-{3F922EDB-15B5-4E0F-8781-609E635ED316}" dt="2022-11-01T20:59:03.740" v="25"/>
          <pc:sldLayoutMkLst>
            <pc:docMk/>
            <pc:sldMasterMk cId="2563146177" sldId="2147483648"/>
            <pc:sldLayoutMk cId="2805086613" sldId="2147483649"/>
          </pc:sldLayoutMkLst>
        </pc:sldLayoutChg>
        <pc:sldLayoutChg chg="del">
          <pc:chgData name="李泽祺" userId="S::lizeqi@i.pkuschool.edu.cn::7b58233b-8672-4867-afaf-1e3a4d5cff29" providerId="AD" clId="Web-{3F922EDB-15B5-4E0F-8781-609E635ED316}" dt="2022-11-01T20:59:03.740" v="25"/>
          <pc:sldLayoutMkLst>
            <pc:docMk/>
            <pc:sldMasterMk cId="2563146177" sldId="2147483648"/>
            <pc:sldLayoutMk cId="2074015890" sldId="2147483650"/>
          </pc:sldLayoutMkLst>
        </pc:sldLayoutChg>
        <pc:sldLayoutChg chg="del">
          <pc:chgData name="李泽祺" userId="S::lizeqi@i.pkuschool.edu.cn::7b58233b-8672-4867-afaf-1e3a4d5cff29" providerId="AD" clId="Web-{3F922EDB-15B5-4E0F-8781-609E635ED316}" dt="2022-11-01T20:59:03.740" v="25"/>
          <pc:sldLayoutMkLst>
            <pc:docMk/>
            <pc:sldMasterMk cId="2563146177" sldId="2147483648"/>
            <pc:sldLayoutMk cId="3407052612" sldId="2147483651"/>
          </pc:sldLayoutMkLst>
        </pc:sldLayoutChg>
        <pc:sldLayoutChg chg="del">
          <pc:chgData name="李泽祺" userId="S::lizeqi@i.pkuschool.edu.cn::7b58233b-8672-4867-afaf-1e3a4d5cff29" providerId="AD" clId="Web-{3F922EDB-15B5-4E0F-8781-609E635ED316}" dt="2022-11-01T20:59:03.740" v="25"/>
          <pc:sldLayoutMkLst>
            <pc:docMk/>
            <pc:sldMasterMk cId="2563146177" sldId="2147483648"/>
            <pc:sldLayoutMk cId="188702279" sldId="2147483652"/>
          </pc:sldLayoutMkLst>
        </pc:sldLayoutChg>
        <pc:sldLayoutChg chg="del">
          <pc:chgData name="李泽祺" userId="S::lizeqi@i.pkuschool.edu.cn::7b58233b-8672-4867-afaf-1e3a4d5cff29" providerId="AD" clId="Web-{3F922EDB-15B5-4E0F-8781-609E635ED316}" dt="2022-11-01T20:59:03.740" v="25"/>
          <pc:sldLayoutMkLst>
            <pc:docMk/>
            <pc:sldMasterMk cId="2563146177" sldId="2147483648"/>
            <pc:sldLayoutMk cId="4068082727" sldId="2147483653"/>
          </pc:sldLayoutMkLst>
        </pc:sldLayoutChg>
        <pc:sldLayoutChg chg="del">
          <pc:chgData name="李泽祺" userId="S::lizeqi@i.pkuschool.edu.cn::7b58233b-8672-4867-afaf-1e3a4d5cff29" providerId="AD" clId="Web-{3F922EDB-15B5-4E0F-8781-609E635ED316}" dt="2022-11-01T20:59:03.740" v="25"/>
          <pc:sldLayoutMkLst>
            <pc:docMk/>
            <pc:sldMasterMk cId="2563146177" sldId="2147483648"/>
            <pc:sldLayoutMk cId="4187196136" sldId="2147483654"/>
          </pc:sldLayoutMkLst>
        </pc:sldLayoutChg>
        <pc:sldLayoutChg chg="del">
          <pc:chgData name="李泽祺" userId="S::lizeqi@i.pkuschool.edu.cn::7b58233b-8672-4867-afaf-1e3a4d5cff29" providerId="AD" clId="Web-{3F922EDB-15B5-4E0F-8781-609E635ED316}" dt="2022-11-01T20:59:03.740" v="25"/>
          <pc:sldLayoutMkLst>
            <pc:docMk/>
            <pc:sldMasterMk cId="2563146177" sldId="2147483648"/>
            <pc:sldLayoutMk cId="1200569556" sldId="2147483655"/>
          </pc:sldLayoutMkLst>
        </pc:sldLayoutChg>
        <pc:sldLayoutChg chg="del">
          <pc:chgData name="李泽祺" userId="S::lizeqi@i.pkuschool.edu.cn::7b58233b-8672-4867-afaf-1e3a4d5cff29" providerId="AD" clId="Web-{3F922EDB-15B5-4E0F-8781-609E635ED316}" dt="2022-11-01T20:59:03.740" v="25"/>
          <pc:sldLayoutMkLst>
            <pc:docMk/>
            <pc:sldMasterMk cId="2563146177" sldId="2147483648"/>
            <pc:sldLayoutMk cId="3153261149" sldId="2147483656"/>
          </pc:sldLayoutMkLst>
        </pc:sldLayoutChg>
        <pc:sldLayoutChg chg="del">
          <pc:chgData name="李泽祺" userId="S::lizeqi@i.pkuschool.edu.cn::7b58233b-8672-4867-afaf-1e3a4d5cff29" providerId="AD" clId="Web-{3F922EDB-15B5-4E0F-8781-609E635ED316}" dt="2022-11-01T20:59:03.740" v="25"/>
          <pc:sldLayoutMkLst>
            <pc:docMk/>
            <pc:sldMasterMk cId="2563146177" sldId="2147483648"/>
            <pc:sldLayoutMk cId="2390041774" sldId="2147483657"/>
          </pc:sldLayoutMkLst>
        </pc:sldLayoutChg>
        <pc:sldLayoutChg chg="del">
          <pc:chgData name="李泽祺" userId="S::lizeqi@i.pkuschool.edu.cn::7b58233b-8672-4867-afaf-1e3a4d5cff29" providerId="AD" clId="Web-{3F922EDB-15B5-4E0F-8781-609E635ED316}" dt="2022-11-01T20:59:03.740" v="25"/>
          <pc:sldLayoutMkLst>
            <pc:docMk/>
            <pc:sldMasterMk cId="2563146177" sldId="2147483648"/>
            <pc:sldLayoutMk cId="2577302498" sldId="2147483658"/>
          </pc:sldLayoutMkLst>
        </pc:sldLayoutChg>
        <pc:sldLayoutChg chg="del">
          <pc:chgData name="李泽祺" userId="S::lizeqi@i.pkuschool.edu.cn::7b58233b-8672-4867-afaf-1e3a4d5cff29" providerId="AD" clId="Web-{3F922EDB-15B5-4E0F-8781-609E635ED316}" dt="2022-11-01T20:59:03.740" v="25"/>
          <pc:sldLayoutMkLst>
            <pc:docMk/>
            <pc:sldMasterMk cId="2563146177" sldId="2147483648"/>
            <pc:sldLayoutMk cId="72881644" sldId="2147483659"/>
          </pc:sldLayoutMkLst>
        </pc:sldLayoutChg>
      </pc:sldMasterChg>
      <pc:sldMasterChg chg="add del addSldLayout delSldLayout">
        <pc:chgData name="李泽祺" userId="S::lizeqi@i.pkuschool.edu.cn::7b58233b-8672-4867-afaf-1e3a4d5cff29" providerId="AD" clId="Web-{3F922EDB-15B5-4E0F-8781-609E635ED316}" dt="2022-11-01T20:59:29.584" v="55"/>
        <pc:sldMasterMkLst>
          <pc:docMk/>
          <pc:sldMasterMk cId="3854613837" sldId="2147483673"/>
        </pc:sldMasterMkLst>
        <pc:sldLayoutChg chg="add del">
          <pc:chgData name="李泽祺" userId="S::lizeqi@i.pkuschool.edu.cn::7b58233b-8672-4867-afaf-1e3a4d5cff29" providerId="AD" clId="Web-{3F922EDB-15B5-4E0F-8781-609E635ED316}" dt="2022-11-01T20:59:29.584" v="55"/>
          <pc:sldLayoutMkLst>
            <pc:docMk/>
            <pc:sldMasterMk cId="3854613837" sldId="2147483673"/>
            <pc:sldLayoutMk cId="3955505133" sldId="2147483662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0:59:29.584" v="55"/>
          <pc:sldLayoutMkLst>
            <pc:docMk/>
            <pc:sldMasterMk cId="3854613837" sldId="2147483673"/>
            <pc:sldLayoutMk cId="1710675268" sldId="2147483663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0:59:29.584" v="55"/>
          <pc:sldLayoutMkLst>
            <pc:docMk/>
            <pc:sldMasterMk cId="3854613837" sldId="2147483673"/>
            <pc:sldLayoutMk cId="367702391" sldId="2147483664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0:59:29.584" v="55"/>
          <pc:sldLayoutMkLst>
            <pc:docMk/>
            <pc:sldMasterMk cId="3854613837" sldId="2147483673"/>
            <pc:sldLayoutMk cId="3229614419" sldId="2147483665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0:59:29.584" v="55"/>
          <pc:sldLayoutMkLst>
            <pc:docMk/>
            <pc:sldMasterMk cId="3854613837" sldId="2147483673"/>
            <pc:sldLayoutMk cId="1701340540" sldId="2147483666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0:59:29.584" v="55"/>
          <pc:sldLayoutMkLst>
            <pc:docMk/>
            <pc:sldMasterMk cId="3854613837" sldId="2147483673"/>
            <pc:sldLayoutMk cId="2663219555" sldId="2147483667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0:59:29.584" v="55"/>
          <pc:sldLayoutMkLst>
            <pc:docMk/>
            <pc:sldMasterMk cId="3854613837" sldId="2147483673"/>
            <pc:sldLayoutMk cId="1881116586" sldId="2147483668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0:59:29.584" v="55"/>
          <pc:sldLayoutMkLst>
            <pc:docMk/>
            <pc:sldMasterMk cId="3854613837" sldId="2147483673"/>
            <pc:sldLayoutMk cId="1321405256" sldId="2147483669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0:59:29.584" v="55"/>
          <pc:sldLayoutMkLst>
            <pc:docMk/>
            <pc:sldMasterMk cId="3854613837" sldId="2147483673"/>
            <pc:sldLayoutMk cId="479757611" sldId="2147483670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0:59:29.584" v="55"/>
          <pc:sldLayoutMkLst>
            <pc:docMk/>
            <pc:sldMasterMk cId="3854613837" sldId="2147483673"/>
            <pc:sldLayoutMk cId="1426488092" sldId="2147483671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0:59:29.584" v="55"/>
          <pc:sldLayoutMkLst>
            <pc:docMk/>
            <pc:sldMasterMk cId="3854613837" sldId="2147483673"/>
            <pc:sldLayoutMk cId="2955393886" sldId="2147483672"/>
          </pc:sldLayoutMkLst>
        </pc:sldLayoutChg>
      </pc:sldMasterChg>
      <pc:sldMasterChg chg="add del addSldLayout delSldLayout">
        <pc:chgData name="李泽祺" userId="S::lizeqi@i.pkuschool.edu.cn::7b58233b-8672-4867-afaf-1e3a4d5cff29" providerId="AD" clId="Web-{3F922EDB-15B5-4E0F-8781-609E635ED316}" dt="2022-11-01T21:00:02.773" v="61"/>
        <pc:sldMasterMkLst>
          <pc:docMk/>
          <pc:sldMasterMk cId="1924147230" sldId="2147483697"/>
        </pc:sldMasterMkLst>
        <pc:sldLayoutChg chg="add del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1924147230" sldId="2147483697"/>
            <pc:sldLayoutMk cId="3715827771" sldId="2147483686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1924147230" sldId="2147483697"/>
            <pc:sldLayoutMk cId="2739535941" sldId="2147483687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1924147230" sldId="2147483697"/>
            <pc:sldLayoutMk cId="714233927" sldId="2147483688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1924147230" sldId="2147483697"/>
            <pc:sldLayoutMk cId="2799287006" sldId="2147483689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1924147230" sldId="2147483697"/>
            <pc:sldLayoutMk cId="2372768421" sldId="2147483690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1924147230" sldId="2147483697"/>
            <pc:sldLayoutMk cId="1154168705" sldId="2147483691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1924147230" sldId="2147483697"/>
            <pc:sldLayoutMk cId="2833230401" sldId="2147483692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1924147230" sldId="2147483697"/>
            <pc:sldLayoutMk cId="3881499596" sldId="2147483693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1924147230" sldId="2147483697"/>
            <pc:sldLayoutMk cId="445183663" sldId="2147483694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1924147230" sldId="2147483697"/>
            <pc:sldLayoutMk cId="1933681236" sldId="2147483695"/>
          </pc:sldLayoutMkLst>
        </pc:sldLayoutChg>
        <pc:sldLayoutChg chg="add del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1924147230" sldId="2147483697"/>
            <pc:sldLayoutMk cId="758148563" sldId="2147483696"/>
          </pc:sldLayoutMkLst>
        </pc:sldLayoutChg>
      </pc:sldMasterChg>
      <pc:sldMasterChg chg="add addSldLayout">
        <pc:chgData name="李泽祺" userId="S::lizeqi@i.pkuschool.edu.cn::7b58233b-8672-4867-afaf-1e3a4d5cff29" providerId="AD" clId="Web-{3F922EDB-15B5-4E0F-8781-609E635ED316}" dt="2022-11-01T21:00:02.773" v="61"/>
        <pc:sldMasterMkLst>
          <pc:docMk/>
          <pc:sldMasterMk cId="3399767268" sldId="2147483734"/>
        </pc:sldMasterMkLst>
        <pc:sldLayoutChg chg="add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3399767268" sldId="2147483734"/>
            <pc:sldLayoutMk cId="1890114797" sldId="2147483723"/>
          </pc:sldLayoutMkLst>
        </pc:sldLayoutChg>
        <pc:sldLayoutChg chg="add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3399767268" sldId="2147483734"/>
            <pc:sldLayoutMk cId="629148496" sldId="2147483724"/>
          </pc:sldLayoutMkLst>
        </pc:sldLayoutChg>
        <pc:sldLayoutChg chg="add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3399767268" sldId="2147483734"/>
            <pc:sldLayoutMk cId="497828886" sldId="2147483725"/>
          </pc:sldLayoutMkLst>
        </pc:sldLayoutChg>
        <pc:sldLayoutChg chg="add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3399767268" sldId="2147483734"/>
            <pc:sldLayoutMk cId="3235599140" sldId="2147483726"/>
          </pc:sldLayoutMkLst>
        </pc:sldLayoutChg>
        <pc:sldLayoutChg chg="add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3399767268" sldId="2147483734"/>
            <pc:sldLayoutMk cId="1797596637" sldId="2147483727"/>
          </pc:sldLayoutMkLst>
        </pc:sldLayoutChg>
        <pc:sldLayoutChg chg="add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3399767268" sldId="2147483734"/>
            <pc:sldLayoutMk cId="2374707989" sldId="2147483728"/>
          </pc:sldLayoutMkLst>
        </pc:sldLayoutChg>
        <pc:sldLayoutChg chg="add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3399767268" sldId="2147483734"/>
            <pc:sldLayoutMk cId="726808551" sldId="2147483729"/>
          </pc:sldLayoutMkLst>
        </pc:sldLayoutChg>
        <pc:sldLayoutChg chg="add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3399767268" sldId="2147483734"/>
            <pc:sldLayoutMk cId="2662664902" sldId="2147483730"/>
          </pc:sldLayoutMkLst>
        </pc:sldLayoutChg>
        <pc:sldLayoutChg chg="add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3399767268" sldId="2147483734"/>
            <pc:sldLayoutMk cId="1708003502" sldId="2147483731"/>
          </pc:sldLayoutMkLst>
        </pc:sldLayoutChg>
        <pc:sldLayoutChg chg="add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3399767268" sldId="2147483734"/>
            <pc:sldLayoutMk cId="1796921237" sldId="2147483732"/>
          </pc:sldLayoutMkLst>
        </pc:sldLayoutChg>
        <pc:sldLayoutChg chg="add">
          <pc:chgData name="李泽祺" userId="S::lizeqi@i.pkuschool.edu.cn::7b58233b-8672-4867-afaf-1e3a4d5cff29" providerId="AD" clId="Web-{3F922EDB-15B5-4E0F-8781-609E635ED316}" dt="2022-11-01T21:00:02.773" v="61"/>
          <pc:sldLayoutMkLst>
            <pc:docMk/>
            <pc:sldMasterMk cId="3399767268" sldId="2147483734"/>
            <pc:sldLayoutMk cId="277692356" sldId="214748373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6:02:33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0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6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0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2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6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avlslrP_C4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6cUdZRDQBw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ute yellow robot">
            <a:extLst>
              <a:ext uri="{FF2B5EF4-FFF2-40B4-BE49-F238E27FC236}">
                <a16:creationId xmlns:a16="http://schemas.microsoft.com/office/drawing/2014/main" id="{62B40414-DB06-FDB8-D45D-CAB316039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 sz="5900">
                <a:latin typeface="Times New Roman"/>
                <a:ea typeface="宋体"/>
                <a:cs typeface="Calibri Light"/>
              </a:rPr>
              <a:t>Theater Robotics for human technology education</a:t>
            </a:r>
            <a:endParaRPr lang="zh-CN" altLang="en-US" sz="5900">
              <a:latin typeface="Times New Roman"/>
              <a:cs typeface="Times New Roman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lIns="109728" tIns="109728" rIns="109728" bIns="91440" anchor="t">
            <a:normAutofit/>
          </a:bodyPr>
          <a:lstStyle/>
          <a:p>
            <a:pPr algn="ctr"/>
            <a:r>
              <a:rPr lang="zh-CN" altLang="en-US" sz="3200">
                <a:latin typeface="Times New Roman"/>
                <a:ea typeface="Microsoft YaHei"/>
                <a:cs typeface="Times New Roman"/>
              </a:rPr>
              <a:t>Louis Li</a:t>
            </a:r>
          </a:p>
          <a:p>
            <a:pPr algn="ctr"/>
            <a:r>
              <a:rPr lang="zh-CN" altLang="en-US" sz="3200">
                <a:latin typeface="Times New Roman"/>
                <a:ea typeface="Microsoft YaHei"/>
                <a:cs typeface="Times New Roman"/>
              </a:rPr>
              <a:t>Performing Robots Fall 2022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7AE8A-A305-5EE3-2B61-1CA45FEC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endParaRPr lang="en-US" altLang="zh-CN" dirty="0">
              <a:latin typeface="Sitka Text"/>
              <a:ea typeface="+mn-lt"/>
            </a:endParaRPr>
          </a:p>
          <a:p>
            <a:pPr lvl="1"/>
            <a:endParaRPr lang="en-US">
              <a:latin typeface="Sitka Text"/>
              <a:ea typeface="+mn-lt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66663CF-CE4C-616F-336C-F52F2EAF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>
                <a:latin typeface="Sitka Text"/>
              </a:rPr>
              <a:t>Summary of the article</a:t>
            </a:r>
            <a:endParaRPr lang="zh-CN">
              <a:ea typeface="Microsoft YaHei"/>
            </a:endParaRPr>
          </a:p>
        </p:txBody>
      </p:sp>
      <p:pic>
        <p:nvPicPr>
          <p:cNvPr id="6" name="联机媒体 5" title="Coding for Kids with Cubetto">
            <a:hlinkClick r:id="" action="ppaction://media"/>
            <a:extLst>
              <a:ext uri="{FF2B5EF4-FFF2-40B4-BE49-F238E27FC236}">
                <a16:creationId xmlns:a16="http://schemas.microsoft.com/office/drawing/2014/main" id="{FA36328E-3945-565C-2436-E342A17BCB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95042" y="2193569"/>
            <a:ext cx="6235317" cy="40412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6F11EA0-480F-1614-3E48-E9CB4FCDD9AE}"/>
              </a:ext>
            </a:extLst>
          </p:cNvPr>
          <p:cNvSpPr txBox="1"/>
          <p:nvPr/>
        </p:nvSpPr>
        <p:spPr>
          <a:xfrm>
            <a:off x="9448800" y="59436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Sitka Text"/>
              </a:rPr>
              <a:t>Cubetto</a:t>
            </a:r>
            <a:r>
              <a:rPr lang="en-US" altLang="zh-CN" dirty="0">
                <a:solidFill>
                  <a:srgbClr val="333333"/>
                </a:solidFill>
                <a:latin typeface="Sitka Text"/>
              </a:rPr>
              <a:t>: Coding for kiddos</a:t>
            </a:r>
          </a:p>
        </p:txBody>
      </p:sp>
    </p:spTree>
    <p:extLst>
      <p:ext uri="{BB962C8B-B14F-4D97-AF65-F5344CB8AC3E}">
        <p14:creationId xmlns:p14="http://schemas.microsoft.com/office/powerpoint/2010/main" val="58140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图形用户界面, 应用程序&#10;&#10;已自动生成说明">
            <a:extLst>
              <a:ext uri="{FF2B5EF4-FFF2-40B4-BE49-F238E27FC236}">
                <a16:creationId xmlns:a16="http://schemas.microsoft.com/office/drawing/2014/main" id="{1F2E4FC1-8476-7385-B5D2-200064E2F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510" y="2119249"/>
            <a:ext cx="7343140" cy="4095750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4D7315E-5F32-0E37-0D25-7D8FD59A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>
                <a:latin typeface="Sitka Text"/>
              </a:rPr>
              <a:t>Summary of the article</a:t>
            </a:r>
            <a:endParaRPr lang="zh-CN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94456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1F886-47E3-418E-4858-86BFFFEE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 fontScale="77500" lnSpcReduction="20000"/>
          </a:bodyPr>
          <a:lstStyle/>
          <a:p>
            <a:r>
              <a:rPr lang="en-US" sz="2600" dirty="0">
                <a:latin typeface="Sitka Text"/>
                <a:ea typeface="+mn-lt"/>
              </a:rPr>
              <a:t>Robot actors (Arduino)</a:t>
            </a:r>
          </a:p>
          <a:p>
            <a:pPr lvl="1"/>
            <a:r>
              <a:rPr lang="en-US" dirty="0">
                <a:latin typeface="Times New Roman"/>
                <a:ea typeface="+mn-lt"/>
                <a:cs typeface="Times New Roman"/>
              </a:rPr>
              <a:t>A Bluetooth module is needed for connecting the Central Director Unit with the robot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latin typeface="Times New Roman"/>
                <a:ea typeface="+mn-lt"/>
                <a:cs typeface="Times New Roman"/>
              </a:rPr>
              <a:t>Special infrared LEDs are needed for positioning the robots with stage module’s machine vision system</a:t>
            </a:r>
            <a:endParaRPr lang="en-US" dirty="0"/>
          </a:p>
          <a:p>
            <a:r>
              <a:rPr lang="en-US" sz="2600" dirty="0">
                <a:latin typeface="Sitka Text"/>
                <a:ea typeface="+mn-lt"/>
                <a:cs typeface="+mn-lt"/>
              </a:rPr>
              <a:t>Stage (Computer vision)</a:t>
            </a:r>
          </a:p>
          <a:p>
            <a:pPr lvl="1"/>
            <a:r>
              <a:rPr lang="en-US" dirty="0">
                <a:latin typeface="Times New Roman"/>
                <a:ea typeface="+mn-lt"/>
                <a:cs typeface="Times New Roman"/>
              </a:rPr>
              <a:t>The stage is equipped with a robot positioning system implemented using a machine vision approach</a:t>
            </a:r>
            <a:endParaRPr lang="en-US" dirty="0">
              <a:latin typeface="Sitka Text"/>
              <a:ea typeface="+mn-lt"/>
              <a:cs typeface="+mn-lt"/>
            </a:endParaRPr>
          </a:p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To make the robot actors behave properly, there is an absolute need to detect their position on the stage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sz="2600" dirty="0">
                <a:latin typeface="Sitka Text"/>
                <a:ea typeface="+mn-lt"/>
                <a:cs typeface="+mn-lt"/>
              </a:rPr>
              <a:t>Central Director Unit (Raspberry PI 2)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Sitka Text"/>
                <a:ea typeface="+mn-lt"/>
                <a:cs typeface="+mn-lt"/>
              </a:rPr>
              <a:t>Using Raspberry Pi 2, a credit-sized low-cost computer to </a:t>
            </a:r>
            <a:r>
              <a:rPr lang="en-US" sz="2200" dirty="0">
                <a:latin typeface="Times New Roman"/>
                <a:ea typeface="+mn-lt"/>
                <a:cs typeface="+mn-lt"/>
              </a:rPr>
              <a:t>maintain communication between different parts of the system</a:t>
            </a:r>
          </a:p>
          <a:p>
            <a:pPr lvl="1"/>
            <a:endParaRPr lang="en-US" dirty="0">
              <a:latin typeface="Sitka Text"/>
              <a:ea typeface="Microsoft YaHei"/>
              <a:cs typeface="Times New Roman"/>
            </a:endParaRPr>
          </a:p>
          <a:p>
            <a:pPr lvl="1"/>
            <a:endParaRPr lang="en-US" dirty="0">
              <a:latin typeface="Sitka Text"/>
              <a:ea typeface="+mn-lt"/>
              <a:cs typeface="Times New Roman"/>
            </a:endParaRPr>
          </a:p>
          <a:p>
            <a:pPr lvl="1"/>
            <a:endParaRPr lang="en-US" dirty="0">
              <a:latin typeface="Times New Roman"/>
              <a:ea typeface="+mn-lt"/>
              <a:cs typeface="Times New Roman"/>
            </a:endParaRPr>
          </a:p>
          <a:p>
            <a:pPr lvl="1"/>
            <a:endParaRPr lang="en-US" dirty="0">
              <a:latin typeface="Times New Roman"/>
              <a:ea typeface="+mn-lt"/>
              <a:cs typeface="Times New Roman"/>
            </a:endParaRPr>
          </a:p>
          <a:p>
            <a:pPr lvl="1"/>
            <a:endParaRPr lang="en-US" dirty="0">
              <a:latin typeface="Times New Roman"/>
              <a:ea typeface="+mn-lt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Sitka Text"/>
              <a:ea typeface="+mn-lt"/>
              <a:cs typeface="Times New Roman"/>
            </a:endParaRPr>
          </a:p>
          <a:p>
            <a:pPr lvl="1"/>
            <a:endParaRPr lang="en-US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B2468D7-9F85-7580-EF5C-A338DF97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>
                <a:latin typeface="Sitka Text"/>
              </a:rPr>
              <a:t>Summary of the article</a:t>
            </a:r>
            <a:endParaRPr lang="zh-CN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5919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814C9A9-7A12-FEAB-80DC-D88DC185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000"/>
              <a:t>Summary of the article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9A1D3"/>
          </a:solidFill>
          <a:ln w="38100" cap="rnd">
            <a:solidFill>
              <a:srgbClr val="69A1D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7" descr="电视萤幕画面&#10;&#10;已自动生成说明">
            <a:extLst>
              <a:ext uri="{FF2B5EF4-FFF2-40B4-BE49-F238E27FC236}">
                <a16:creationId xmlns:a16="http://schemas.microsoft.com/office/drawing/2014/main" id="{5BDB1637-95D8-4A1E-8A33-8DBD7AB6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05964"/>
            <a:ext cx="5614416" cy="3368648"/>
          </a:xfrm>
          <a:prstGeom prst="rect">
            <a:avLst/>
          </a:prstGeom>
        </p:spPr>
      </p:pic>
      <p:pic>
        <p:nvPicPr>
          <p:cNvPr id="6" name="图片 6" descr="图片包含 地板, 室内, 建筑, 播放&#10;&#10;已自动生成说明">
            <a:extLst>
              <a:ext uri="{FF2B5EF4-FFF2-40B4-BE49-F238E27FC236}">
                <a16:creationId xmlns:a16="http://schemas.microsoft.com/office/drawing/2014/main" id="{D5F32091-94A4-440A-9554-93AD95E8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97197"/>
            <a:ext cx="5614416" cy="31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2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20F28-2CA8-6821-B59E-DF835BAF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r>
              <a:rPr lang="zh-CN" altLang="en-US">
                <a:latin typeface="Times New Roman"/>
                <a:ea typeface="Microsoft YaHei"/>
                <a:cs typeface="Times New Roman"/>
              </a:rPr>
              <a:t>Conclusion: Still not inclusive enough</a:t>
            </a:r>
          </a:p>
          <a:p>
            <a:pPr lvl="1"/>
            <a:r>
              <a:rPr lang="zh-CN" altLang="en-US">
                <a:latin typeface="Times New Roman"/>
                <a:ea typeface="Microsoft YaHei"/>
                <a:cs typeface="Times New Roman"/>
              </a:rPr>
              <a:t>Many robotics used for educational purposes including the Lego one is too expensive for deployment</a:t>
            </a:r>
            <a:endParaRPr lang="zh-CN" altLang="en-US" dirty="0">
              <a:latin typeface="Times New Roman"/>
              <a:ea typeface="Microsoft YaHei"/>
              <a:cs typeface="Times New Roman"/>
            </a:endParaRPr>
          </a:p>
          <a:p>
            <a:pPr lvl="1"/>
            <a:r>
              <a:rPr lang="zh-CN">
                <a:latin typeface="Times New Roman"/>
                <a:ea typeface="+mn-lt"/>
                <a:cs typeface="+mn-lt"/>
              </a:rPr>
              <a:t>existing programming solutions for educational robotics are geared towards traditional procedural or objectoriented programming approach and they do not support the inter-disciplinary motivation behind theater robotic</a:t>
            </a:r>
            <a:r>
              <a:rPr lang="en-US" altLang="zh-CN" dirty="0">
                <a:latin typeface="Times New Roman"/>
                <a:ea typeface="+mn-lt"/>
                <a:cs typeface="+mn-lt"/>
              </a:rPr>
              <a:t>s:</a:t>
            </a:r>
            <a:r>
              <a:rPr lang="zh-CN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CN" dirty="0">
                <a:latin typeface="Times New Roman"/>
                <a:ea typeface="+mn-lt"/>
                <a:cs typeface="+mn-lt"/>
              </a:rPr>
              <a:t>to</a:t>
            </a:r>
            <a:r>
              <a:rPr lang="zh-CN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CN" dirty="0">
                <a:latin typeface="Times New Roman"/>
                <a:ea typeface="+mn-lt"/>
                <a:cs typeface="+mn-lt"/>
              </a:rPr>
              <a:t>combine</a:t>
            </a:r>
            <a:r>
              <a:rPr lang="zh-CN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CN" dirty="0">
                <a:latin typeface="Times New Roman"/>
                <a:ea typeface="+mn-lt"/>
                <a:cs typeface="+mn-lt"/>
              </a:rPr>
              <a:t>storytelling</a:t>
            </a:r>
            <a:r>
              <a:rPr lang="zh-CN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CN" dirty="0">
                <a:latin typeface="Times New Roman"/>
                <a:ea typeface="+mn-lt"/>
                <a:cs typeface="+mn-lt"/>
              </a:rPr>
              <a:t>with</a:t>
            </a:r>
            <a:r>
              <a:rPr lang="zh-CN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CN" dirty="0">
                <a:latin typeface="Times New Roman"/>
                <a:ea typeface="+mn-lt"/>
                <a:cs typeface="+mn-lt"/>
              </a:rPr>
              <a:t>the</a:t>
            </a:r>
            <a:r>
              <a:rPr lang="zh-CN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CN" dirty="0">
                <a:latin typeface="Times New Roman"/>
                <a:ea typeface="+mn-lt"/>
                <a:cs typeface="+mn-lt"/>
              </a:rPr>
              <a:t>learning</a:t>
            </a:r>
            <a:r>
              <a:rPr lang="zh-CN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CN" dirty="0">
                <a:latin typeface="Times New Roman"/>
                <a:ea typeface="+mn-lt"/>
                <a:cs typeface="+mn-lt"/>
              </a:rPr>
              <a:t>of</a:t>
            </a:r>
            <a:r>
              <a:rPr lang="zh-CN" alt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CN" dirty="0">
                <a:latin typeface="Times New Roman"/>
                <a:ea typeface="+mn-lt"/>
                <a:cs typeface="+mn-lt"/>
              </a:rPr>
              <a:t>technology</a:t>
            </a:r>
          </a:p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Complexity is underestimated</a:t>
            </a:r>
            <a:endParaRPr lang="en-US" altLang="zh-CN" dirty="0">
              <a:latin typeface="Times New Roman"/>
              <a:ea typeface="Microsoft YaHei"/>
              <a:cs typeface="Times New Roman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5E6FFE4-B2A2-F7CC-0052-AE00871F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>
                <a:latin typeface="Sitka Text"/>
              </a:rPr>
              <a:t>Summary of the article</a:t>
            </a:r>
            <a:endParaRPr lang="zh-CN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12287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482BC-95BD-5EC2-821C-2EAD58A7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Sitka Text"/>
                <a:ea typeface="Microsoft YaHei"/>
              </a:rPr>
              <a:t>Discussion questions</a:t>
            </a:r>
            <a:endParaRPr lang="zh-CN" altLang="en-US" dirty="0">
              <a:ea typeface="Microsoft YaHe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343AF-454E-6F9E-6F6F-BA5E6DA4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 fontScale="92500"/>
          </a:bodyPr>
          <a:lstStyle/>
          <a:p>
            <a:r>
              <a:rPr lang="en-US" sz="2400" dirty="0">
                <a:latin typeface="Sitka Text"/>
                <a:ea typeface="+mn-lt"/>
                <a:cs typeface="+mn-lt"/>
              </a:rPr>
              <a:t>How have your life and perception of things changed after learning computing?</a:t>
            </a:r>
          </a:p>
          <a:p>
            <a:r>
              <a:rPr lang="en-US" altLang="zh-CN" sz="2400" dirty="0">
                <a:latin typeface="Sitka Text"/>
                <a:ea typeface="+mn-lt"/>
                <a:cs typeface="+mn-lt"/>
              </a:rPr>
              <a:t>D</a:t>
            </a:r>
            <a:r>
              <a:rPr lang="zh-CN" sz="2400">
                <a:latin typeface="Sitka Text"/>
                <a:ea typeface="+mn-lt"/>
                <a:cs typeface="+mn-lt"/>
              </a:rPr>
              <a:t>o you think this kind of interdisciplinary and project-based comput</a:t>
            </a:r>
            <a:r>
              <a:rPr lang="en-US" altLang="zh-CN" sz="2400" dirty="0" err="1">
                <a:latin typeface="Sitka Text"/>
                <a:ea typeface="+mn-lt"/>
                <a:cs typeface="+mn-lt"/>
              </a:rPr>
              <a:t>ing</a:t>
            </a:r>
            <a:r>
              <a:rPr lang="zh-CN" sz="2400">
                <a:latin typeface="Sitka Text"/>
                <a:ea typeface="+mn-lt"/>
                <a:cs typeface="+mn-lt"/>
              </a:rPr>
              <a:t> learning can </a:t>
            </a:r>
            <a:r>
              <a:rPr lang="en-US" altLang="zh-CN" sz="2400" dirty="0">
                <a:latin typeface="Sitka Text"/>
                <a:ea typeface="+mn-lt"/>
                <a:cs typeface="+mn-lt"/>
              </a:rPr>
              <a:t>replace</a:t>
            </a:r>
            <a:r>
              <a:rPr lang="zh-CN" sz="2400">
                <a:latin typeface="Sitka Text"/>
                <a:ea typeface="+mn-lt"/>
                <a:cs typeface="+mn-lt"/>
              </a:rPr>
              <a:t> t</a:t>
            </a:r>
            <a:r>
              <a:rPr lang="en-US" altLang="zh-CN" sz="2400" dirty="0">
                <a:latin typeface="Sitka Text"/>
                <a:ea typeface="+mn-lt"/>
                <a:cs typeface="+mn-lt"/>
              </a:rPr>
              <a:t>he</a:t>
            </a:r>
            <a:r>
              <a:rPr lang="zh-CN" altLang="en-US" sz="2400">
                <a:latin typeface="Sitka Text"/>
                <a:ea typeface="+mn-lt"/>
                <a:cs typeface="+mn-lt"/>
              </a:rPr>
              <a:t> current learning system, or it </a:t>
            </a:r>
            <a:r>
              <a:rPr lang="en-US" altLang="en-US" sz="2400" dirty="0">
                <a:latin typeface="Sitka Text"/>
                <a:ea typeface="+mn-lt"/>
                <a:cs typeface="+mn-lt"/>
              </a:rPr>
              <a:t>c</a:t>
            </a:r>
            <a:r>
              <a:rPr lang="zh-CN" sz="2400">
                <a:latin typeface="Sitka Text"/>
                <a:ea typeface="+mn-lt"/>
                <a:cs typeface="+mn-lt"/>
              </a:rPr>
              <a:t>an </a:t>
            </a:r>
            <a:r>
              <a:rPr lang="en-US" altLang="zh-CN" sz="2400" dirty="0">
                <a:latin typeface="Sitka Text"/>
                <a:ea typeface="+mn-lt"/>
                <a:cs typeface="+mn-lt"/>
              </a:rPr>
              <a:t>just</a:t>
            </a:r>
            <a:r>
              <a:rPr lang="zh-CN" sz="2400">
                <a:latin typeface="Sitka Text"/>
                <a:ea typeface="+mn-lt"/>
                <a:cs typeface="+mn-lt"/>
              </a:rPr>
              <a:t> be a supplement</a:t>
            </a:r>
            <a:r>
              <a:rPr lang="en-US" altLang="zh-CN" sz="2400" dirty="0">
                <a:latin typeface="Sitka Text"/>
                <a:ea typeface="+mn-lt"/>
                <a:cs typeface="+mn-lt"/>
              </a:rPr>
              <a:t>,</a:t>
            </a:r>
            <a:r>
              <a:rPr lang="zh-CN" sz="2400" dirty="0">
                <a:latin typeface="Sitka Text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Sitka Text"/>
                <a:ea typeface="+mn-lt"/>
                <a:cs typeface="+mn-lt"/>
              </a:rPr>
              <a:t>why?</a:t>
            </a:r>
            <a:endParaRPr lang="zh-CN" altLang="en-US" sz="2400" dirty="0">
              <a:latin typeface="Sitka Text"/>
              <a:ea typeface="+mn-lt"/>
              <a:cs typeface="+mn-lt"/>
            </a:endParaRPr>
          </a:p>
          <a:p>
            <a:r>
              <a:rPr lang="en-US" sz="2400" dirty="0">
                <a:latin typeface="Sitka Text"/>
                <a:ea typeface="+mn-lt"/>
                <a:cs typeface="+mn-lt"/>
              </a:rPr>
              <a:t>Putting yourself in the students' shoes, h</a:t>
            </a:r>
            <a:r>
              <a:rPr lang="en-US" altLang="zh-CN" sz="2400" dirty="0">
                <a:latin typeface="Sitka Text"/>
                <a:ea typeface="+mn-lt"/>
                <a:cs typeface="+mn-lt"/>
              </a:rPr>
              <a:t>ow</a:t>
            </a:r>
            <a:r>
              <a:rPr lang="zh-CN" altLang="en-US" sz="2400">
                <a:latin typeface="Sitka Text"/>
                <a:ea typeface="Microsoft YaHei"/>
              </a:rPr>
              <a:t> do you view the effectiveness/shortcoming of this </a:t>
            </a:r>
            <a:r>
              <a:rPr lang="zh-CN" sz="2400">
                <a:latin typeface="Sitka Text"/>
                <a:ea typeface="Microsoft YaHei"/>
              </a:rPr>
              <a:t>kind of interdisciplinary and project-based comput</a:t>
            </a:r>
            <a:r>
              <a:rPr lang="en-US" altLang="zh-CN" sz="2400" dirty="0" err="1">
                <a:latin typeface="Sitka Text"/>
                <a:ea typeface="+mn-lt"/>
              </a:rPr>
              <a:t>ing</a:t>
            </a:r>
            <a:r>
              <a:rPr lang="zh-CN" sz="2400" dirty="0">
                <a:latin typeface="Sitka Text"/>
                <a:ea typeface="Microsoft YaHei"/>
              </a:rPr>
              <a:t> </a:t>
            </a:r>
            <a:r>
              <a:rPr lang="en-US" altLang="zh-CN" sz="2400" dirty="0">
                <a:latin typeface="Sitka Text"/>
                <a:ea typeface="Microsoft YaHei"/>
              </a:rPr>
              <a:t>learning (consider IM as an example?)</a:t>
            </a:r>
            <a:endParaRPr lang="zh-CN" altLang="en-US" sz="2400" dirty="0">
              <a:latin typeface="Sitka Text"/>
              <a:ea typeface="Microsoft YaHei"/>
            </a:endParaRPr>
          </a:p>
          <a:p>
            <a:r>
              <a:rPr lang="en-US" sz="2400" dirty="0">
                <a:latin typeface="Sitka Text"/>
                <a:ea typeface="+mn-lt"/>
                <a:cs typeface="+mn-lt"/>
              </a:rPr>
              <a:t>Do you think this way of learning can really spread in the global education framework?</a:t>
            </a:r>
            <a:endParaRPr lang="en-US" altLang="zh-CN" sz="2400" dirty="0">
              <a:latin typeface="Sitka Text"/>
              <a:ea typeface="Microsoft YaHei"/>
            </a:endParaRPr>
          </a:p>
          <a:p>
            <a:endParaRPr lang="zh-CN" altLang="en-US" sz="2400" dirty="0">
              <a:latin typeface="Sitka Text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0986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5BA9A0-58CA-341E-AC8A-B84190B4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zh-CN" altLang="en-US" sz="6600">
                <a:solidFill>
                  <a:schemeClr val="bg1"/>
                </a:solidFill>
                <a:latin typeface="Sitka Text"/>
                <a:ea typeface="Microsoft YaHei"/>
              </a:rPr>
              <a:t>Catalog</a:t>
            </a:r>
            <a:endParaRPr lang="zh-CN" altLang="en-US" sz="6600">
              <a:solidFill>
                <a:schemeClr val="bg1"/>
              </a:solidFill>
              <a:latin typeface="Sitka Tex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0326E-2224-0F43-C7EE-4B196125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Times New Roman"/>
                <a:ea typeface="Microsoft YaHei"/>
                <a:cs typeface="Times New Roman"/>
              </a:rPr>
              <a:t>Brief summary of the article (with case discussion)</a:t>
            </a:r>
          </a:p>
          <a:p>
            <a:r>
              <a:rPr lang="zh-CN" altLang="en-US">
                <a:solidFill>
                  <a:schemeClr val="bg1"/>
                </a:solidFill>
                <a:latin typeface="Times New Roman"/>
                <a:ea typeface="Microsoft YaHei"/>
                <a:cs typeface="Times New Roman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8910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9C38A-0BDA-7078-1A67-8DFEBEE8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Sitka Text"/>
                <a:ea typeface="Microsoft YaHei"/>
              </a:rPr>
              <a:t>Summary of the article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44F2F-16A9-7567-B9D6-99C58D63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r>
              <a:rPr lang="zh-CN" altLang="en-US">
                <a:latin typeface="Sitka Text"/>
                <a:ea typeface="Microsoft YaHei"/>
              </a:rPr>
              <a:t>Background*</a:t>
            </a:r>
          </a:p>
          <a:p>
            <a:pPr lvl="1"/>
            <a:r>
              <a:rPr lang="zh-CN" altLang="en-US">
                <a:latin typeface="Sitka Text"/>
                <a:ea typeface="Microsoft YaHei"/>
              </a:rPr>
              <a:t>An international emphasis on computing skills and efforts to renew curricula based it (Educational Robotics is among them)</a:t>
            </a:r>
          </a:p>
          <a:p>
            <a:pPr lvl="2"/>
            <a:r>
              <a:rPr lang="zh-CN" altLang="en-US">
                <a:latin typeface="Sitka Text"/>
                <a:ea typeface="Microsoft YaHei"/>
              </a:rPr>
              <a:t>The demand of bringing real-life context into teaching </a:t>
            </a:r>
          </a:p>
          <a:p>
            <a:pPr lvl="2"/>
            <a:r>
              <a:rPr lang="zh-CN" altLang="en-US">
                <a:latin typeface="Sitka Text"/>
                <a:ea typeface="Microsoft YaHei"/>
              </a:rPr>
              <a:t>Emphasis of interdiscipinary pdagogical approaches and projects (ex. combine art and robotics together)</a:t>
            </a:r>
          </a:p>
          <a:p>
            <a:pPr lvl="2"/>
            <a:endParaRPr lang="zh-CN" altLang="en-US">
              <a:latin typeface="Sitka Text"/>
              <a:ea typeface="Microsoft YaHei"/>
            </a:endParaRPr>
          </a:p>
          <a:p>
            <a:pPr marL="457200" lvl="1" indent="0">
              <a:buNone/>
            </a:pPr>
            <a:endParaRPr lang="zh-CN" altLang="en-US">
              <a:latin typeface="Sitka Text"/>
              <a:ea typeface="Microsoft YaHei"/>
            </a:endParaRPr>
          </a:p>
          <a:p>
            <a:pPr lvl="1"/>
            <a:endParaRPr lang="zh-CN" altLang="en-US">
              <a:latin typeface="Sitka Text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92870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95291-3E1A-DB30-D8F8-DF48BE2E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Sitka Text"/>
              </a:rPr>
              <a:t>Summary of the article</a:t>
            </a:r>
            <a:endParaRPr lang="zh-CN">
              <a:ea typeface="Microsoft YaHe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82D53-957C-18CB-6D52-E421C413C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61040" cy="4251960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zh-CN" altLang="en-US">
                <a:latin typeface="Sitka Text"/>
                <a:ea typeface="Microsoft YaHei"/>
              </a:rPr>
              <a:t>Background</a:t>
            </a:r>
          </a:p>
          <a:p>
            <a:pPr lvl="1"/>
            <a:r>
              <a:rPr lang="zh-CN">
                <a:latin typeface="Sitka Text"/>
                <a:ea typeface="Microsoft YaHei"/>
              </a:rPr>
              <a:t>Robotics leanring environment emphasize</a:t>
            </a:r>
            <a:r>
              <a:rPr lang="en-US" altLang="zh-CN">
                <a:latin typeface="Sitka Text"/>
                <a:ea typeface="+mn-lt"/>
              </a:rPr>
              <a:t>s</a:t>
            </a:r>
            <a:r>
              <a:rPr lang="zh-CN">
                <a:latin typeface="Sitka Text"/>
                <a:ea typeface="Microsoft YaHei"/>
              </a:rPr>
              <a:t> solely the development of technical skills</a:t>
            </a:r>
            <a:r>
              <a:rPr lang="en-US" altLang="zh-CN">
                <a:latin typeface="Sitka Text"/>
                <a:ea typeface="+mn-lt"/>
              </a:rPr>
              <a:t>,</a:t>
            </a:r>
            <a:r>
              <a:rPr lang="zh-CN">
                <a:latin typeface="Sitka Text"/>
                <a:ea typeface="Microsoft YaHei"/>
              </a:rPr>
              <a:t> an</a:t>
            </a:r>
            <a:r>
              <a:rPr lang="en-US" altLang="zh-CN">
                <a:latin typeface="Sitka Text"/>
                <a:ea typeface="+mn-lt"/>
              </a:rPr>
              <a:t>d</a:t>
            </a:r>
            <a:r>
              <a:rPr lang="zh-CN">
                <a:latin typeface="Sitka Text"/>
                <a:ea typeface="Microsoft YaHei"/>
              </a:rPr>
              <a:t> p</a:t>
            </a:r>
            <a:r>
              <a:rPr lang="en-US" altLang="zh-CN">
                <a:latin typeface="Sitka Text"/>
                <a:ea typeface="+mn-lt"/>
              </a:rPr>
              <a:t>ay</a:t>
            </a:r>
            <a:r>
              <a:rPr lang="zh-CN">
                <a:latin typeface="Sitka Text"/>
                <a:ea typeface="Microsoft YaHei"/>
              </a:rPr>
              <a:t> l</a:t>
            </a:r>
            <a:r>
              <a:rPr lang="en-US" altLang="zh-CN" err="1">
                <a:latin typeface="Sitka Text"/>
                <a:ea typeface="+mn-lt"/>
              </a:rPr>
              <a:t>ittle</a:t>
            </a:r>
            <a:r>
              <a:rPr lang="en-US" altLang="zh-CN">
                <a:latin typeface="Sitka Text"/>
                <a:ea typeface="+mn-lt"/>
              </a:rPr>
              <a:t> attention to the skills learned in humanity</a:t>
            </a:r>
            <a:endParaRPr lang="zh-CN">
              <a:ea typeface="+mn-lt"/>
              <a:cs typeface="+mn-lt"/>
            </a:endParaRPr>
          </a:p>
          <a:p>
            <a:pPr lvl="1"/>
            <a:r>
              <a:rPr lang="en-US" altLang="zh-CN">
                <a:latin typeface="Sitka Text"/>
                <a:ea typeface="+mn-lt"/>
              </a:rPr>
              <a:t>The integration between these two aspects is very rare</a:t>
            </a:r>
            <a:endParaRPr lang="en-US" altLang="zh-CN">
              <a:ea typeface="+mn-lt"/>
              <a:cs typeface="+mn-lt"/>
            </a:endParaRPr>
          </a:p>
          <a:p>
            <a:pPr lvl="1"/>
            <a:r>
              <a:rPr lang="en-US" altLang="zh-CN">
                <a:latin typeface="Sitka Text"/>
                <a:ea typeface="+mn-lt"/>
                <a:cs typeface="+mn-lt"/>
              </a:rPr>
              <a:t>The</a:t>
            </a:r>
            <a:r>
              <a:rPr lang="zh-CN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complicated</a:t>
            </a:r>
            <a:r>
              <a:rPr lang="zh-CN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part</a:t>
            </a:r>
            <a:r>
              <a:rPr lang="zh-CN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comes</a:t>
            </a:r>
            <a:r>
              <a:rPr lang="zh-CN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when the</a:t>
            </a:r>
            <a:r>
              <a:rPr lang="zh-CN">
                <a:latin typeface="Sitka Text"/>
                <a:ea typeface="+mn-lt"/>
                <a:cs typeface="+mn-lt"/>
              </a:rPr>
              <a:t> </a:t>
            </a:r>
            <a:r>
              <a:rPr lang="en-US" altLang="zh-CN">
                <a:latin typeface="Sitka Text"/>
                <a:ea typeface="+mn-lt"/>
                <a:cs typeface="+mn-lt"/>
              </a:rPr>
              <a:t>abovementioned</a:t>
            </a:r>
            <a:r>
              <a:rPr lang="zh-CN">
                <a:latin typeface="Sitka Text"/>
                <a:ea typeface="+mn-lt"/>
                <a:cs typeface="+mn-lt"/>
              </a:rPr>
              <a:t> </a:t>
            </a:r>
            <a:r>
              <a:rPr lang="en-US" altLang="zh-CN">
                <a:latin typeface="Sitka Text"/>
                <a:ea typeface="+mn-lt"/>
                <a:cs typeface="+mn-lt"/>
              </a:rPr>
              <a:t>skills</a:t>
            </a:r>
            <a:r>
              <a:rPr lang="zh-CN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are</a:t>
            </a:r>
            <a:r>
              <a:rPr lang="zh-CN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needed</a:t>
            </a:r>
            <a:r>
              <a:rPr lang="zh-CN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to</a:t>
            </a:r>
            <a:r>
              <a:rPr lang="zh-CN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combine</a:t>
            </a:r>
            <a:r>
              <a:rPr lang="zh-CN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with</a:t>
            </a:r>
            <a:r>
              <a:rPr lang="zh-CN">
                <a:latin typeface="Sitka Text"/>
                <a:ea typeface="+mn-lt"/>
                <a:cs typeface="+mn-lt"/>
              </a:rPr>
              <a:t> </a:t>
            </a:r>
            <a:r>
              <a:rPr lang="en-US" altLang="zh-CN">
                <a:latin typeface="Sitka Text"/>
                <a:ea typeface="+mn-lt"/>
                <a:cs typeface="+mn-lt"/>
              </a:rPr>
              <a:t>humanity</a:t>
            </a:r>
            <a:r>
              <a:rPr lang="zh-CN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subjects</a:t>
            </a:r>
            <a:endParaRPr lang="zh-CN" altLang="en-US">
              <a:ea typeface="+mn-lt"/>
              <a:cs typeface="+mn-lt"/>
            </a:endParaRPr>
          </a:p>
          <a:p>
            <a:pPr lvl="1"/>
            <a:r>
              <a:rPr lang="en-US" altLang="zh-CN">
                <a:latin typeface="Sitka Text"/>
                <a:ea typeface="+mn-lt"/>
                <a:cs typeface="+mn-lt"/>
              </a:rPr>
              <a:t>Digital</a:t>
            </a:r>
            <a:r>
              <a:rPr lang="zh-CN" altLang="en-US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tools</a:t>
            </a:r>
            <a:r>
              <a:rPr lang="zh-CN" altLang="en-US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can</a:t>
            </a:r>
            <a:r>
              <a:rPr lang="zh-CN" altLang="en-US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be</a:t>
            </a:r>
            <a:r>
              <a:rPr lang="zh-CN" altLang="en-US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applied</a:t>
            </a:r>
            <a:r>
              <a:rPr lang="zh-CN" altLang="en-US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effectively</a:t>
            </a:r>
            <a:r>
              <a:rPr lang="zh-CN" altLang="en-US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in</a:t>
            </a:r>
            <a:r>
              <a:rPr lang="zh-CN" altLang="en-US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diverse</a:t>
            </a:r>
            <a:r>
              <a:rPr lang="zh-CN" altLang="en-US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contexts</a:t>
            </a:r>
            <a:r>
              <a:rPr lang="zh-CN" altLang="en-US">
                <a:latin typeface="Sitka Text"/>
                <a:ea typeface="+mn-lt"/>
                <a:cs typeface="+mn-lt"/>
              </a:rPr>
              <a:t> </a:t>
            </a:r>
            <a:r>
              <a:rPr lang="en-US" altLang="zh-CN">
                <a:latin typeface="Sitka Text"/>
                <a:ea typeface="+mn-lt"/>
                <a:cs typeface="+mn-lt"/>
              </a:rPr>
              <a:t>to</a:t>
            </a:r>
            <a:r>
              <a:rPr lang="zh-CN" altLang="en-US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cross</a:t>
            </a:r>
            <a:r>
              <a:rPr lang="zh-CN" altLang="en-US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inter-disciplinary</a:t>
            </a:r>
            <a:r>
              <a:rPr lang="zh-CN" altLang="en-US">
                <a:latin typeface="Sitka Text"/>
                <a:ea typeface="+mn-lt"/>
                <a:cs typeface="+mn-lt"/>
              </a:rPr>
              <a:t> </a:t>
            </a:r>
            <a:r>
              <a:rPr lang="en-US" altLang="zh-CN">
                <a:latin typeface="Sitka Text"/>
                <a:ea typeface="+mn-lt"/>
                <a:cs typeface="+mn-lt"/>
              </a:rPr>
              <a:t>borders</a:t>
            </a:r>
          </a:p>
          <a:p>
            <a:pPr lvl="1"/>
            <a:endParaRPr lang="zh-CN">
              <a:latin typeface="Microsoft YaHei"/>
              <a:ea typeface="+mn-lt"/>
              <a:cs typeface="+mn-lt"/>
            </a:endParaRPr>
          </a:p>
          <a:p>
            <a:pPr lvl="1"/>
            <a:endParaRPr lang="zh-CN" altLang="en-US">
              <a:latin typeface="Microsoft YaHe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97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B4BCE5-4821-EB1A-4E50-0C9C29EA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zh-CN" sz="4300">
                <a:latin typeface="Sitka Text"/>
              </a:rPr>
              <a:t>Summary of the article</a:t>
            </a:r>
            <a:endParaRPr lang="zh-CN" sz="4300">
              <a:ea typeface="Microsoft YaHei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9EEBFF"/>
          </a:solidFill>
          <a:ln w="38100" cap="rnd">
            <a:solidFill>
              <a:srgbClr val="9EEB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6561D-F5F7-50FF-FF17-730C1191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lIns="109728" tIns="109728" rIns="109728" bIns="9144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zh-CN" altLang="en-US" sz="1400">
                <a:latin typeface="Sitka Text"/>
                <a:ea typeface="Microsoft YaHei"/>
              </a:rPr>
              <a:t>Theater robotics framework</a:t>
            </a:r>
          </a:p>
          <a:p>
            <a:pPr lvl="1">
              <a:lnSpc>
                <a:spcPct val="95000"/>
              </a:lnSpc>
            </a:pPr>
            <a:r>
              <a:rPr lang="zh-CN" sz="1400">
                <a:latin typeface="Sitka Text"/>
                <a:ea typeface="+mn-lt"/>
                <a:cs typeface="+mn-lt"/>
              </a:rPr>
              <a:t>To complete a theater robotics project successfully, students are challenged to try and improve their skills in various school subjects within the same project </a:t>
            </a:r>
            <a:r>
              <a:rPr lang="en-US" altLang="zh-CN" sz="1400">
                <a:latin typeface="Sitka Text"/>
                <a:ea typeface="+mn-lt"/>
                <a:cs typeface="+mn-lt"/>
              </a:rPr>
              <a:t>(multidisciplinary nature)</a:t>
            </a:r>
            <a:endParaRPr lang="zh-CN" altLang="en-US" sz="1400">
              <a:latin typeface="Sitka Text"/>
              <a:ea typeface="Microsoft YaHei"/>
            </a:endParaRPr>
          </a:p>
          <a:p>
            <a:pPr lvl="2">
              <a:lnSpc>
                <a:spcPct val="95000"/>
              </a:lnSpc>
            </a:pPr>
            <a:r>
              <a:rPr lang="en-US" altLang="zh-CN" sz="1400">
                <a:latin typeface="Sitka Text"/>
                <a:ea typeface="Microsoft YaHei"/>
              </a:rPr>
              <a:t>Approach to culture*  </a:t>
            </a:r>
            <a:endParaRPr lang="zh-CN" sz="1400">
              <a:latin typeface="Sitka Text"/>
              <a:ea typeface="Microsoft YaHei"/>
            </a:endParaRPr>
          </a:p>
          <a:p>
            <a:pPr lvl="1">
              <a:lnSpc>
                <a:spcPct val="95000"/>
              </a:lnSpc>
            </a:pPr>
            <a:endParaRPr lang="zh-CN" sz="1400">
              <a:latin typeface="Sitka Text"/>
              <a:ea typeface="Microsoft YaHei"/>
            </a:endParaRPr>
          </a:p>
          <a:p>
            <a:pPr lvl="1">
              <a:lnSpc>
                <a:spcPct val="95000"/>
              </a:lnSpc>
            </a:pPr>
            <a:endParaRPr lang="zh-CN" altLang="en-US" sz="1400">
              <a:latin typeface="Sitka Text"/>
              <a:ea typeface="Microsoft YaHei"/>
            </a:endParaRPr>
          </a:p>
          <a:p>
            <a:pPr lvl="1">
              <a:lnSpc>
                <a:spcPct val="95000"/>
              </a:lnSpc>
            </a:pPr>
            <a:endParaRPr lang="zh-CN" sz="1400">
              <a:latin typeface="Sitka Text"/>
              <a:ea typeface="Microsoft YaHei"/>
            </a:endParaRPr>
          </a:p>
          <a:p>
            <a:pPr lvl="1">
              <a:lnSpc>
                <a:spcPct val="95000"/>
              </a:lnSpc>
            </a:pPr>
            <a:endParaRPr lang="zh-CN" altLang="en-US" sz="1400">
              <a:latin typeface="Sitka Text"/>
              <a:ea typeface="Microsoft YaHe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4" descr="表格&#10;&#10;已自动生成说明">
            <a:extLst>
              <a:ext uri="{FF2B5EF4-FFF2-40B4-BE49-F238E27FC236}">
                <a16:creationId xmlns:a16="http://schemas.microsoft.com/office/drawing/2014/main" id="{FCCB6DED-12F2-E87D-4AA6-494BB8F80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610" y="2654711"/>
            <a:ext cx="6231406" cy="17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1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C1629-4D78-65C7-2058-F762456A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 lnSpcReduction="10000"/>
          </a:bodyPr>
          <a:lstStyle/>
          <a:p>
            <a:r>
              <a:rPr lang="zh-CN">
                <a:latin typeface="Sitka Text"/>
              </a:rPr>
              <a:t>Theater robotics framework </a:t>
            </a:r>
            <a:r>
              <a:rPr lang="en-US" altLang="zh-CN" dirty="0">
                <a:latin typeface="Sitka Text"/>
              </a:rPr>
              <a:t>(Experiment)</a:t>
            </a:r>
            <a:endParaRPr lang="zh-CN" altLang="en-US" dirty="0">
              <a:latin typeface="Microsoft YaHei"/>
              <a:ea typeface="Microsoft YaHei"/>
            </a:endParaRPr>
          </a:p>
          <a:p>
            <a:pPr lvl="1"/>
            <a:r>
              <a:rPr lang="en-US" altLang="zh-CN" dirty="0">
                <a:latin typeface="Sitka Text"/>
              </a:rPr>
              <a:t>Based on the theatre robotics concept in the </a:t>
            </a:r>
            <a:r>
              <a:rPr lang="en-US" altLang="zh-CN" dirty="0" err="1">
                <a:latin typeface="Sitka Text"/>
              </a:rPr>
              <a:t>SciKids</a:t>
            </a:r>
            <a:r>
              <a:rPr lang="en-US" altLang="zh-CN" dirty="0">
                <a:latin typeface="Sitka Text"/>
              </a:rPr>
              <a:t>' technology club of university of Eastern Finland. A group of 8-13 children present story of Red Riding Hood with Lego Mindstorms EV3 robotics sets</a:t>
            </a:r>
            <a:endParaRPr lang="zh-CN" dirty="0">
              <a:latin typeface="Sitka Text"/>
            </a:endParaRPr>
          </a:p>
          <a:p>
            <a:pPr lvl="1"/>
            <a:r>
              <a:rPr lang="en-US" altLang="zh-CN" dirty="0">
                <a:latin typeface="Sitka Text"/>
              </a:rPr>
              <a:t>To analyze the feasibility of Lego Mindstorms robotics set for theater robotics</a:t>
            </a:r>
          </a:p>
          <a:p>
            <a:pPr lvl="2"/>
            <a:r>
              <a:rPr lang="en-US" altLang="zh-CN" dirty="0">
                <a:latin typeface="Sitka Text"/>
              </a:rPr>
              <a:t>Flexibility, expandability, durability, and the total cost of the learning environment</a:t>
            </a:r>
          </a:p>
          <a:p>
            <a:pPr lvl="2"/>
            <a:r>
              <a:rPr lang="en-US" altLang="zh-CN" dirty="0">
                <a:latin typeface="Sitka Text"/>
              </a:rPr>
              <a:t>The features of hardware and software that would be needed when implementing the theater robotics framework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C81CAB5-0F58-4E27-FD99-CAABD09B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>
                <a:latin typeface="Sitka Text"/>
              </a:rPr>
              <a:t>Summary of the article</a:t>
            </a:r>
            <a:endParaRPr lang="zh-CN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2315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联机媒体 3" title="Lego's Mindstorms EV3 programmable robots have character">
            <a:hlinkClick r:id="" action="ppaction://media"/>
            <a:extLst>
              <a:ext uri="{FF2B5EF4-FFF2-40B4-BE49-F238E27FC236}">
                <a16:creationId xmlns:a16="http://schemas.microsoft.com/office/drawing/2014/main" id="{EDDC80FD-7CFF-5977-F1C5-94D7A06B0D5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97200" y="1914049"/>
            <a:ext cx="6197600" cy="4668520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4F056D4-2939-A0D4-6656-CEA8D42D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>
                <a:latin typeface="Sitka Text"/>
              </a:rPr>
              <a:t>Summary of the article</a:t>
            </a:r>
            <a:endParaRPr lang="zh-CN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1852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4CDBD-372B-B95F-119D-0D4253A0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r>
              <a:rPr lang="zh-CN">
                <a:latin typeface="Sitka Text"/>
              </a:rPr>
              <a:t>Theater robotics framework </a:t>
            </a:r>
            <a:r>
              <a:rPr lang="en-US" altLang="zh-CN">
                <a:latin typeface="Sitka Text"/>
                <a:ea typeface="+mn-lt"/>
              </a:rPr>
              <a:t>(Experiment)</a:t>
            </a:r>
          </a:p>
          <a:p>
            <a:pPr lvl="1"/>
            <a:r>
              <a:rPr lang="en-US" altLang="zh-CN" err="1">
                <a:latin typeface="Sitka Text"/>
                <a:ea typeface="+mn-lt"/>
              </a:rPr>
              <a:t>RobotStory</a:t>
            </a:r>
            <a:r>
              <a:rPr lang="en-US" altLang="zh-CN">
                <a:latin typeface="Sitka Text"/>
                <a:ea typeface="+mn-lt"/>
              </a:rPr>
              <a:t> scripting</a:t>
            </a:r>
          </a:p>
          <a:p>
            <a:pPr lvl="1"/>
            <a:r>
              <a:rPr lang="en-US" altLang="zh-CN">
                <a:latin typeface="Sitka Text"/>
                <a:ea typeface="+mn-lt"/>
              </a:rPr>
              <a:t>Robot actors</a:t>
            </a:r>
          </a:p>
          <a:p>
            <a:pPr lvl="1"/>
            <a:r>
              <a:rPr lang="en-US" altLang="zh-CN">
                <a:latin typeface="Sitka Text"/>
                <a:ea typeface="+mn-lt"/>
              </a:rPr>
              <a:t>Stage </a:t>
            </a:r>
          </a:p>
          <a:p>
            <a:pPr lvl="1"/>
            <a:r>
              <a:rPr lang="en-US" altLang="zh-CN">
                <a:latin typeface="Sitka Text"/>
                <a:ea typeface="+mn-lt"/>
              </a:rPr>
              <a:t>Central Director Unit</a:t>
            </a:r>
          </a:p>
          <a:p>
            <a:endParaRPr lang="en-US" altLang="zh-CN">
              <a:latin typeface="Sitka Text"/>
              <a:ea typeface="+mn-lt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944F2B4-9220-F196-7BEF-747BF472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>
                <a:latin typeface="Sitka Text"/>
              </a:rPr>
              <a:t>Summary of the article</a:t>
            </a:r>
            <a:endParaRPr lang="zh-CN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8960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C8A21-5B5B-ED00-0952-94208732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r>
              <a:rPr lang="en-US" dirty="0" err="1">
                <a:latin typeface="Sitka Text"/>
                <a:ea typeface="+mn-lt"/>
              </a:rPr>
              <a:t>RobotStory</a:t>
            </a:r>
            <a:r>
              <a:rPr lang="en-US" dirty="0">
                <a:latin typeface="Sitka Text"/>
                <a:ea typeface="+mn-lt"/>
              </a:rPr>
              <a:t> scripting</a:t>
            </a:r>
            <a:endParaRPr lang="zh-CN" dirty="0">
              <a:ea typeface="+mn-lt"/>
            </a:endParaRPr>
          </a:p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Users are adopting a role of a playwright or a scriptwriter when they are using the environment, rather than a traditional role of a programmer</a:t>
            </a:r>
          </a:p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The play is divided to a set of pages each presenting small sketches which visualize events on a stage</a:t>
            </a:r>
          </a:p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Pages are created by defining actions for the actor robots with a graphical user interface</a:t>
            </a:r>
            <a:endParaRPr lang="en-US"/>
          </a:p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"Learn coding through playing"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6A9A8E8-0475-CA1F-C156-FA4F69B4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>
                <a:latin typeface="Sitka Text"/>
              </a:rPr>
              <a:t>Summary of the article</a:t>
            </a:r>
            <a:endParaRPr lang="zh-CN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70889468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SketchyVTI</vt:lpstr>
      <vt:lpstr>Theater Robotics for human technology education</vt:lpstr>
      <vt:lpstr>Catalog</vt:lpstr>
      <vt:lpstr>Summary of the article</vt:lpstr>
      <vt:lpstr>Summary of the article</vt:lpstr>
      <vt:lpstr>Summary of the article</vt:lpstr>
      <vt:lpstr>Summary of the article</vt:lpstr>
      <vt:lpstr>Summary of the article</vt:lpstr>
      <vt:lpstr>Summary of the article</vt:lpstr>
      <vt:lpstr>Summary of the article</vt:lpstr>
      <vt:lpstr>Summary of the article</vt:lpstr>
      <vt:lpstr>Summary of the article</vt:lpstr>
      <vt:lpstr>Summary of the article</vt:lpstr>
      <vt:lpstr>Summary of the article</vt:lpstr>
      <vt:lpstr>Summary of the article</vt:lpstr>
      <vt:lpstr>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179</cp:revision>
  <dcterms:created xsi:type="dcterms:W3CDTF">2022-11-01T20:58:33Z</dcterms:created>
  <dcterms:modified xsi:type="dcterms:W3CDTF">2022-11-02T08:29:47Z</dcterms:modified>
</cp:coreProperties>
</file>