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087C9B-7B69-491A-9E45-300F9E1B065E}" v="3" dt="2025-05-12T00:40:56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hik sajja" userId="39223be8a02da098" providerId="LiveId" clId="{92087C9B-7B69-491A-9E45-300F9E1B065E}"/>
    <pc:docChg chg="custSel modSld sldOrd">
      <pc:chgData name="nithik sajja" userId="39223be8a02da098" providerId="LiveId" clId="{92087C9B-7B69-491A-9E45-300F9E1B065E}" dt="2025-05-12T00:41:52.785" v="22"/>
      <pc:docMkLst>
        <pc:docMk/>
      </pc:docMkLst>
      <pc:sldChg chg="addSp modSp mod setBg addAnim">
        <pc:chgData name="nithik sajja" userId="39223be8a02da098" providerId="LiveId" clId="{92087C9B-7B69-491A-9E45-300F9E1B065E}" dt="2025-05-12T00:40:56.381" v="13" actId="20577"/>
        <pc:sldMkLst>
          <pc:docMk/>
          <pc:sldMk cId="0" sldId="256"/>
        </pc:sldMkLst>
        <pc:spChg chg="mod">
          <ac:chgData name="nithik sajja" userId="39223be8a02da098" providerId="LiveId" clId="{92087C9B-7B69-491A-9E45-300F9E1B065E}" dt="2025-05-12T00:40:48.743" v="8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nithik sajja" userId="39223be8a02da098" providerId="LiveId" clId="{92087C9B-7B69-491A-9E45-300F9E1B065E}" dt="2025-05-12T00:40:56.381" v="13" actId="20577"/>
          <ac:spMkLst>
            <pc:docMk/>
            <pc:sldMk cId="0" sldId="256"/>
            <ac:spMk id="3" creationId="{00000000-0000-0000-0000-000000000000}"/>
          </ac:spMkLst>
        </pc:spChg>
        <pc:spChg chg="add">
          <ac:chgData name="nithik sajja" userId="39223be8a02da098" providerId="LiveId" clId="{92087C9B-7B69-491A-9E45-300F9E1B065E}" dt="2025-05-12T00:40:48.743" v="8" actId="26606"/>
          <ac:spMkLst>
            <pc:docMk/>
            <pc:sldMk cId="0" sldId="256"/>
            <ac:spMk id="8" creationId="{6F5A5072-7B47-4D32-B52A-4EBBF590B8A5}"/>
          </ac:spMkLst>
        </pc:spChg>
        <pc:spChg chg="add">
          <ac:chgData name="nithik sajja" userId="39223be8a02da098" providerId="LiveId" clId="{92087C9B-7B69-491A-9E45-300F9E1B065E}" dt="2025-05-12T00:40:48.743" v="8" actId="26606"/>
          <ac:spMkLst>
            <pc:docMk/>
            <pc:sldMk cId="0" sldId="256"/>
            <ac:spMk id="10" creationId="{9715DAF0-AE1B-46C9-8A6B-DB2AA05AB91D}"/>
          </ac:spMkLst>
        </pc:spChg>
        <pc:spChg chg="add">
          <ac:chgData name="nithik sajja" userId="39223be8a02da098" providerId="LiveId" clId="{92087C9B-7B69-491A-9E45-300F9E1B065E}" dt="2025-05-12T00:40:48.743" v="8" actId="26606"/>
          <ac:spMkLst>
            <pc:docMk/>
            <pc:sldMk cId="0" sldId="256"/>
            <ac:spMk id="12" creationId="{6016219D-510E-4184-9090-6D5578A87BD1}"/>
          </ac:spMkLst>
        </pc:spChg>
        <pc:spChg chg="add">
          <ac:chgData name="nithik sajja" userId="39223be8a02da098" providerId="LiveId" clId="{92087C9B-7B69-491A-9E45-300F9E1B065E}" dt="2025-05-12T00:40:48.743" v="8" actId="26606"/>
          <ac:spMkLst>
            <pc:docMk/>
            <pc:sldMk cId="0" sldId="256"/>
            <ac:spMk id="14" creationId="{AFF4A713-7B75-4B21-90D7-5AB19547C728}"/>
          </ac:spMkLst>
        </pc:spChg>
        <pc:spChg chg="add">
          <ac:chgData name="nithik sajja" userId="39223be8a02da098" providerId="LiveId" clId="{92087C9B-7B69-491A-9E45-300F9E1B065E}" dt="2025-05-12T00:40:48.743" v="8" actId="26606"/>
          <ac:spMkLst>
            <pc:docMk/>
            <pc:sldMk cId="0" sldId="256"/>
            <ac:spMk id="16" creationId="{DC631C0B-6DA6-4E57-8231-CE32B3434A7E}"/>
          </ac:spMkLst>
        </pc:spChg>
        <pc:spChg chg="add">
          <ac:chgData name="nithik sajja" userId="39223be8a02da098" providerId="LiveId" clId="{92087C9B-7B69-491A-9E45-300F9E1B065E}" dt="2025-05-12T00:40:48.743" v="8" actId="26606"/>
          <ac:spMkLst>
            <pc:docMk/>
            <pc:sldMk cId="0" sldId="256"/>
            <ac:spMk id="18" creationId="{C29501E6-A978-4A61-9689-9085AF97A53A}"/>
          </ac:spMkLst>
        </pc:spChg>
      </pc:sldChg>
      <pc:sldChg chg="addSp delSp modSp mod ord setBg">
        <pc:chgData name="nithik sajja" userId="39223be8a02da098" providerId="LiveId" clId="{92087C9B-7B69-491A-9E45-300F9E1B065E}" dt="2025-05-12T00:41:52.785" v="22"/>
        <pc:sldMkLst>
          <pc:docMk/>
          <pc:sldMk cId="0" sldId="257"/>
        </pc:sldMkLst>
        <pc:spChg chg="mod">
          <ac:chgData name="nithik sajja" userId="39223be8a02da098" providerId="LiveId" clId="{92087C9B-7B69-491A-9E45-300F9E1B065E}" dt="2025-05-12T00:41:02.632" v="14" actId="26606"/>
          <ac:spMkLst>
            <pc:docMk/>
            <pc:sldMk cId="0" sldId="257"/>
            <ac:spMk id="2" creationId="{00000000-0000-0000-0000-000000000000}"/>
          </ac:spMkLst>
        </pc:spChg>
        <pc:spChg chg="del">
          <ac:chgData name="nithik sajja" userId="39223be8a02da098" providerId="LiveId" clId="{92087C9B-7B69-491A-9E45-300F9E1B065E}" dt="2025-05-12T00:41:02.632" v="14" actId="26606"/>
          <ac:spMkLst>
            <pc:docMk/>
            <pc:sldMk cId="0" sldId="257"/>
            <ac:spMk id="3" creationId="{00000000-0000-0000-0000-000000000000}"/>
          </ac:spMkLst>
        </pc:spChg>
        <pc:spChg chg="add">
          <ac:chgData name="nithik sajja" userId="39223be8a02da098" providerId="LiveId" clId="{92087C9B-7B69-491A-9E45-300F9E1B065E}" dt="2025-05-12T00:41:02.632" v="14" actId="26606"/>
          <ac:spMkLst>
            <pc:docMk/>
            <pc:sldMk cId="0" sldId="257"/>
            <ac:spMk id="9" creationId="{BACC6370-2D7E-4714-9D71-7542949D7D5D}"/>
          </ac:spMkLst>
        </pc:spChg>
        <pc:spChg chg="add">
          <ac:chgData name="nithik sajja" userId="39223be8a02da098" providerId="LiveId" clId="{92087C9B-7B69-491A-9E45-300F9E1B065E}" dt="2025-05-12T00:41:02.632" v="14" actId="26606"/>
          <ac:spMkLst>
            <pc:docMk/>
            <pc:sldMk cId="0" sldId="257"/>
            <ac:spMk id="11" creationId="{F68B3F68-107C-434F-AA38-110D5EA91B85}"/>
          </ac:spMkLst>
        </pc:spChg>
        <pc:spChg chg="add">
          <ac:chgData name="nithik sajja" userId="39223be8a02da098" providerId="LiveId" clId="{92087C9B-7B69-491A-9E45-300F9E1B065E}" dt="2025-05-12T00:41:02.632" v="14" actId="26606"/>
          <ac:spMkLst>
            <pc:docMk/>
            <pc:sldMk cId="0" sldId="257"/>
            <ac:spMk id="13" creationId="{AAD0DBB9-1A4B-4391-81D4-CB19F9AB918A}"/>
          </ac:spMkLst>
        </pc:spChg>
        <pc:spChg chg="add">
          <ac:chgData name="nithik sajja" userId="39223be8a02da098" providerId="LiveId" clId="{92087C9B-7B69-491A-9E45-300F9E1B065E}" dt="2025-05-12T00:41:02.632" v="14" actId="26606"/>
          <ac:spMkLst>
            <pc:docMk/>
            <pc:sldMk cId="0" sldId="257"/>
            <ac:spMk id="15" creationId="{063BBA22-50EA-4C4D-BE05-F1CE4E63AA56}"/>
          </ac:spMkLst>
        </pc:spChg>
        <pc:graphicFrameChg chg="add">
          <ac:chgData name="nithik sajja" userId="39223be8a02da098" providerId="LiveId" clId="{92087C9B-7B69-491A-9E45-300F9E1B065E}" dt="2025-05-12T00:41:02.632" v="14" actId="26606"/>
          <ac:graphicFrameMkLst>
            <pc:docMk/>
            <pc:sldMk cId="0" sldId="257"/>
            <ac:graphicFrameMk id="5" creationId="{83F4D7FD-A858-26AD-0E35-E462719E58CF}"/>
          </ac:graphicFrameMkLst>
        </pc:graphicFrameChg>
      </pc:sldChg>
      <pc:sldChg chg="addSp delSp modSp mod ord setBg">
        <pc:chgData name="nithik sajja" userId="39223be8a02da098" providerId="LiveId" clId="{92087C9B-7B69-491A-9E45-300F9E1B065E}" dt="2025-05-12T00:41:38.821" v="18"/>
        <pc:sldMkLst>
          <pc:docMk/>
          <pc:sldMk cId="0" sldId="258"/>
        </pc:sldMkLst>
        <pc:spChg chg="mod">
          <ac:chgData name="nithik sajja" userId="39223be8a02da098" providerId="LiveId" clId="{92087C9B-7B69-491A-9E45-300F9E1B065E}" dt="2025-05-12T00:41:09.854" v="15" actId="26606"/>
          <ac:spMkLst>
            <pc:docMk/>
            <pc:sldMk cId="0" sldId="258"/>
            <ac:spMk id="2" creationId="{00000000-0000-0000-0000-000000000000}"/>
          </ac:spMkLst>
        </pc:spChg>
        <pc:spChg chg="del">
          <ac:chgData name="nithik sajja" userId="39223be8a02da098" providerId="LiveId" clId="{92087C9B-7B69-491A-9E45-300F9E1B065E}" dt="2025-05-12T00:41:09.854" v="15" actId="26606"/>
          <ac:spMkLst>
            <pc:docMk/>
            <pc:sldMk cId="0" sldId="258"/>
            <ac:spMk id="3" creationId="{00000000-0000-0000-0000-000000000000}"/>
          </ac:spMkLst>
        </pc:spChg>
        <pc:spChg chg="add">
          <ac:chgData name="nithik sajja" userId="39223be8a02da098" providerId="LiveId" clId="{92087C9B-7B69-491A-9E45-300F9E1B065E}" dt="2025-05-12T00:41:09.854" v="15" actId="26606"/>
          <ac:spMkLst>
            <pc:docMk/>
            <pc:sldMk cId="0" sldId="258"/>
            <ac:spMk id="9" creationId="{BACC6370-2D7E-4714-9D71-7542949D7D5D}"/>
          </ac:spMkLst>
        </pc:spChg>
        <pc:spChg chg="add">
          <ac:chgData name="nithik sajja" userId="39223be8a02da098" providerId="LiveId" clId="{92087C9B-7B69-491A-9E45-300F9E1B065E}" dt="2025-05-12T00:41:09.854" v="15" actId="26606"/>
          <ac:spMkLst>
            <pc:docMk/>
            <pc:sldMk cId="0" sldId="258"/>
            <ac:spMk id="11" creationId="{F68B3F68-107C-434F-AA38-110D5EA91B85}"/>
          </ac:spMkLst>
        </pc:spChg>
        <pc:spChg chg="add">
          <ac:chgData name="nithik sajja" userId="39223be8a02da098" providerId="LiveId" clId="{92087C9B-7B69-491A-9E45-300F9E1B065E}" dt="2025-05-12T00:41:09.854" v="15" actId="26606"/>
          <ac:spMkLst>
            <pc:docMk/>
            <pc:sldMk cId="0" sldId="258"/>
            <ac:spMk id="13" creationId="{AAD0DBB9-1A4B-4391-81D4-CB19F9AB918A}"/>
          </ac:spMkLst>
        </pc:spChg>
        <pc:spChg chg="add">
          <ac:chgData name="nithik sajja" userId="39223be8a02da098" providerId="LiveId" clId="{92087C9B-7B69-491A-9E45-300F9E1B065E}" dt="2025-05-12T00:41:09.854" v="15" actId="26606"/>
          <ac:spMkLst>
            <pc:docMk/>
            <pc:sldMk cId="0" sldId="258"/>
            <ac:spMk id="15" creationId="{063BBA22-50EA-4C4D-BE05-F1CE4E63AA56}"/>
          </ac:spMkLst>
        </pc:spChg>
        <pc:graphicFrameChg chg="add">
          <ac:chgData name="nithik sajja" userId="39223be8a02da098" providerId="LiveId" clId="{92087C9B-7B69-491A-9E45-300F9E1B065E}" dt="2025-05-12T00:41:09.854" v="15" actId="26606"/>
          <ac:graphicFrameMkLst>
            <pc:docMk/>
            <pc:sldMk cId="0" sldId="258"/>
            <ac:graphicFrameMk id="5" creationId="{0CCF6FF7-20F4-5810-B035-DDC5068D1804}"/>
          </ac:graphicFrameMkLst>
        </pc:graphicFrameChg>
      </pc:sldChg>
      <pc:sldChg chg="addSp delSp modSp mod ord setBg">
        <pc:chgData name="nithik sajja" userId="39223be8a02da098" providerId="LiveId" clId="{92087C9B-7B69-491A-9E45-300F9E1B065E}" dt="2025-05-12T00:41:40.743" v="20"/>
        <pc:sldMkLst>
          <pc:docMk/>
          <pc:sldMk cId="0" sldId="259"/>
        </pc:sldMkLst>
        <pc:spChg chg="mod">
          <ac:chgData name="nithik sajja" userId="39223be8a02da098" providerId="LiveId" clId="{92087C9B-7B69-491A-9E45-300F9E1B065E}" dt="2025-05-12T00:41:18.534" v="16" actId="26606"/>
          <ac:spMkLst>
            <pc:docMk/>
            <pc:sldMk cId="0" sldId="259"/>
            <ac:spMk id="2" creationId="{00000000-0000-0000-0000-000000000000}"/>
          </ac:spMkLst>
        </pc:spChg>
        <pc:spChg chg="del">
          <ac:chgData name="nithik sajja" userId="39223be8a02da098" providerId="LiveId" clId="{92087C9B-7B69-491A-9E45-300F9E1B065E}" dt="2025-05-12T00:41:18.534" v="16" actId="26606"/>
          <ac:spMkLst>
            <pc:docMk/>
            <pc:sldMk cId="0" sldId="259"/>
            <ac:spMk id="3" creationId="{00000000-0000-0000-0000-000000000000}"/>
          </ac:spMkLst>
        </pc:spChg>
        <pc:spChg chg="add">
          <ac:chgData name="nithik sajja" userId="39223be8a02da098" providerId="LiveId" clId="{92087C9B-7B69-491A-9E45-300F9E1B065E}" dt="2025-05-12T00:41:18.534" v="16" actId="26606"/>
          <ac:spMkLst>
            <pc:docMk/>
            <pc:sldMk cId="0" sldId="259"/>
            <ac:spMk id="9" creationId="{BACC6370-2D7E-4714-9D71-7542949D7D5D}"/>
          </ac:spMkLst>
        </pc:spChg>
        <pc:spChg chg="add">
          <ac:chgData name="nithik sajja" userId="39223be8a02da098" providerId="LiveId" clId="{92087C9B-7B69-491A-9E45-300F9E1B065E}" dt="2025-05-12T00:41:18.534" v="16" actId="26606"/>
          <ac:spMkLst>
            <pc:docMk/>
            <pc:sldMk cId="0" sldId="259"/>
            <ac:spMk id="11" creationId="{F68B3F68-107C-434F-AA38-110D5EA91B85}"/>
          </ac:spMkLst>
        </pc:spChg>
        <pc:spChg chg="add">
          <ac:chgData name="nithik sajja" userId="39223be8a02da098" providerId="LiveId" clId="{92087C9B-7B69-491A-9E45-300F9E1B065E}" dt="2025-05-12T00:41:18.534" v="16" actId="26606"/>
          <ac:spMkLst>
            <pc:docMk/>
            <pc:sldMk cId="0" sldId="259"/>
            <ac:spMk id="13" creationId="{AAD0DBB9-1A4B-4391-81D4-CB19F9AB918A}"/>
          </ac:spMkLst>
        </pc:spChg>
        <pc:spChg chg="add">
          <ac:chgData name="nithik sajja" userId="39223be8a02da098" providerId="LiveId" clId="{92087C9B-7B69-491A-9E45-300F9E1B065E}" dt="2025-05-12T00:41:18.534" v="16" actId="26606"/>
          <ac:spMkLst>
            <pc:docMk/>
            <pc:sldMk cId="0" sldId="259"/>
            <ac:spMk id="15" creationId="{063BBA22-50EA-4C4D-BE05-F1CE4E63AA56}"/>
          </ac:spMkLst>
        </pc:spChg>
        <pc:graphicFrameChg chg="add">
          <ac:chgData name="nithik sajja" userId="39223be8a02da098" providerId="LiveId" clId="{92087C9B-7B69-491A-9E45-300F9E1B065E}" dt="2025-05-12T00:41:18.534" v="16" actId="26606"/>
          <ac:graphicFrameMkLst>
            <pc:docMk/>
            <pc:sldMk cId="0" sldId="259"/>
            <ac:graphicFrameMk id="5" creationId="{21E8D4B5-FFE3-6576-7486-104D2282D6F3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7A7099-B22A-4D87-A9A0-06A23A0F705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524DEA0-D8C8-45AC-ABD8-5DA7CCFC765D}">
      <dgm:prSet/>
      <dgm:spPr/>
      <dgm:t>
        <a:bodyPr/>
        <a:lstStyle/>
        <a:p>
          <a:r>
            <a:rPr lang="en-US"/>
            <a:t>- Concept: Predicting a discrete label or class based on input features</a:t>
          </a:r>
        </a:p>
      </dgm:t>
    </dgm:pt>
    <dgm:pt modelId="{6C4FA690-0C75-4785-A91D-7B6ACEABC990}" type="parTrans" cxnId="{C8273B22-E710-40F6-B137-5D39C76B6060}">
      <dgm:prSet/>
      <dgm:spPr/>
      <dgm:t>
        <a:bodyPr/>
        <a:lstStyle/>
        <a:p>
          <a:endParaRPr lang="en-US"/>
        </a:p>
      </dgm:t>
    </dgm:pt>
    <dgm:pt modelId="{B7AF680A-3C3D-4D21-AB1C-43C641A83AC1}" type="sibTrans" cxnId="{C8273B22-E710-40F6-B137-5D39C76B6060}">
      <dgm:prSet/>
      <dgm:spPr/>
      <dgm:t>
        <a:bodyPr/>
        <a:lstStyle/>
        <a:p>
          <a:endParaRPr lang="en-US"/>
        </a:p>
      </dgm:t>
    </dgm:pt>
    <dgm:pt modelId="{1A5DC331-93E0-4A19-BE87-A78E91C2C63C}">
      <dgm:prSet/>
      <dgm:spPr/>
      <dgm:t>
        <a:bodyPr/>
        <a:lstStyle/>
        <a:p>
          <a:r>
            <a:rPr lang="en-US"/>
            <a:t>- Example: Classifying emails as spam or not spam based on their content</a:t>
          </a:r>
        </a:p>
      </dgm:t>
    </dgm:pt>
    <dgm:pt modelId="{AE73F8E1-AC54-4FB8-8322-08F45136B16C}" type="parTrans" cxnId="{DA86CC90-5087-46E9-9893-902CEEE28A58}">
      <dgm:prSet/>
      <dgm:spPr/>
      <dgm:t>
        <a:bodyPr/>
        <a:lstStyle/>
        <a:p>
          <a:endParaRPr lang="en-US"/>
        </a:p>
      </dgm:t>
    </dgm:pt>
    <dgm:pt modelId="{031850B3-D700-4EB8-9D24-AAC20F3D8EAB}" type="sibTrans" cxnId="{DA86CC90-5087-46E9-9893-902CEEE28A58}">
      <dgm:prSet/>
      <dgm:spPr/>
      <dgm:t>
        <a:bodyPr/>
        <a:lstStyle/>
        <a:p>
          <a:endParaRPr lang="en-US"/>
        </a:p>
      </dgm:t>
    </dgm:pt>
    <dgm:pt modelId="{90D11AF5-8A86-459E-AD7E-9FD79F1BC64F}" type="pres">
      <dgm:prSet presAssocID="{0C7A7099-B22A-4D87-A9A0-06A23A0F70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8AF7C7-5516-4F0E-989E-88AF796C2946}" type="pres">
      <dgm:prSet presAssocID="{E524DEA0-D8C8-45AC-ABD8-5DA7CCFC765D}" presName="hierRoot1" presStyleCnt="0"/>
      <dgm:spPr/>
    </dgm:pt>
    <dgm:pt modelId="{47E1BBA2-5C35-4CA6-8531-7E8106B6ABAA}" type="pres">
      <dgm:prSet presAssocID="{E524DEA0-D8C8-45AC-ABD8-5DA7CCFC765D}" presName="composite" presStyleCnt="0"/>
      <dgm:spPr/>
    </dgm:pt>
    <dgm:pt modelId="{115E86A5-C2B0-4713-A725-6CCEB1704DCF}" type="pres">
      <dgm:prSet presAssocID="{E524DEA0-D8C8-45AC-ABD8-5DA7CCFC765D}" presName="background" presStyleLbl="node0" presStyleIdx="0" presStyleCnt="2"/>
      <dgm:spPr/>
    </dgm:pt>
    <dgm:pt modelId="{993311AD-49E5-4E2F-9D01-48912C104E77}" type="pres">
      <dgm:prSet presAssocID="{E524DEA0-D8C8-45AC-ABD8-5DA7CCFC765D}" presName="text" presStyleLbl="fgAcc0" presStyleIdx="0" presStyleCnt="2">
        <dgm:presLayoutVars>
          <dgm:chPref val="3"/>
        </dgm:presLayoutVars>
      </dgm:prSet>
      <dgm:spPr/>
    </dgm:pt>
    <dgm:pt modelId="{012B4D41-2FA0-449A-91B4-6BA729AC87EB}" type="pres">
      <dgm:prSet presAssocID="{E524DEA0-D8C8-45AC-ABD8-5DA7CCFC765D}" presName="hierChild2" presStyleCnt="0"/>
      <dgm:spPr/>
    </dgm:pt>
    <dgm:pt modelId="{B671919D-AC76-455B-B98B-EE097AA319BB}" type="pres">
      <dgm:prSet presAssocID="{1A5DC331-93E0-4A19-BE87-A78E91C2C63C}" presName="hierRoot1" presStyleCnt="0"/>
      <dgm:spPr/>
    </dgm:pt>
    <dgm:pt modelId="{75EAA6B7-C0B8-4D88-8C32-FB639A7E8FA8}" type="pres">
      <dgm:prSet presAssocID="{1A5DC331-93E0-4A19-BE87-A78E91C2C63C}" presName="composite" presStyleCnt="0"/>
      <dgm:spPr/>
    </dgm:pt>
    <dgm:pt modelId="{382E127A-DF9C-4657-9E64-3FF7CE3AAE2C}" type="pres">
      <dgm:prSet presAssocID="{1A5DC331-93E0-4A19-BE87-A78E91C2C63C}" presName="background" presStyleLbl="node0" presStyleIdx="1" presStyleCnt="2"/>
      <dgm:spPr/>
    </dgm:pt>
    <dgm:pt modelId="{149F7FB1-D5E6-4311-8E18-ABB0700D7D36}" type="pres">
      <dgm:prSet presAssocID="{1A5DC331-93E0-4A19-BE87-A78E91C2C63C}" presName="text" presStyleLbl="fgAcc0" presStyleIdx="1" presStyleCnt="2">
        <dgm:presLayoutVars>
          <dgm:chPref val="3"/>
        </dgm:presLayoutVars>
      </dgm:prSet>
      <dgm:spPr/>
    </dgm:pt>
    <dgm:pt modelId="{5D49A06B-7450-4421-8058-B11C8ADA4A65}" type="pres">
      <dgm:prSet presAssocID="{1A5DC331-93E0-4A19-BE87-A78E91C2C63C}" presName="hierChild2" presStyleCnt="0"/>
      <dgm:spPr/>
    </dgm:pt>
  </dgm:ptLst>
  <dgm:cxnLst>
    <dgm:cxn modelId="{7B0D531D-582F-42DE-977D-15A07A432FE2}" type="presOf" srcId="{E524DEA0-D8C8-45AC-ABD8-5DA7CCFC765D}" destId="{993311AD-49E5-4E2F-9D01-48912C104E77}" srcOrd="0" destOrd="0" presId="urn:microsoft.com/office/officeart/2005/8/layout/hierarchy1"/>
    <dgm:cxn modelId="{C8273B22-E710-40F6-B137-5D39C76B6060}" srcId="{0C7A7099-B22A-4D87-A9A0-06A23A0F705C}" destId="{E524DEA0-D8C8-45AC-ABD8-5DA7CCFC765D}" srcOrd="0" destOrd="0" parTransId="{6C4FA690-0C75-4785-A91D-7B6ACEABC990}" sibTransId="{B7AF680A-3C3D-4D21-AB1C-43C641A83AC1}"/>
    <dgm:cxn modelId="{DA86CC90-5087-46E9-9893-902CEEE28A58}" srcId="{0C7A7099-B22A-4D87-A9A0-06A23A0F705C}" destId="{1A5DC331-93E0-4A19-BE87-A78E91C2C63C}" srcOrd="1" destOrd="0" parTransId="{AE73F8E1-AC54-4FB8-8322-08F45136B16C}" sibTransId="{031850B3-D700-4EB8-9D24-AAC20F3D8EAB}"/>
    <dgm:cxn modelId="{4091CEBD-2CB4-4E36-B2B2-42770BD0882F}" type="presOf" srcId="{1A5DC331-93E0-4A19-BE87-A78E91C2C63C}" destId="{149F7FB1-D5E6-4311-8E18-ABB0700D7D36}" srcOrd="0" destOrd="0" presId="urn:microsoft.com/office/officeart/2005/8/layout/hierarchy1"/>
    <dgm:cxn modelId="{E414C5EC-E0BD-48F0-9365-558C44E47F76}" type="presOf" srcId="{0C7A7099-B22A-4D87-A9A0-06A23A0F705C}" destId="{90D11AF5-8A86-459E-AD7E-9FD79F1BC64F}" srcOrd="0" destOrd="0" presId="urn:microsoft.com/office/officeart/2005/8/layout/hierarchy1"/>
    <dgm:cxn modelId="{90E0DE9C-A45B-4EE1-93C6-AB7F5412A8DC}" type="presParOf" srcId="{90D11AF5-8A86-459E-AD7E-9FD79F1BC64F}" destId="{5D8AF7C7-5516-4F0E-989E-88AF796C2946}" srcOrd="0" destOrd="0" presId="urn:microsoft.com/office/officeart/2005/8/layout/hierarchy1"/>
    <dgm:cxn modelId="{871773B1-D245-499E-81F2-64E61F04D5A3}" type="presParOf" srcId="{5D8AF7C7-5516-4F0E-989E-88AF796C2946}" destId="{47E1BBA2-5C35-4CA6-8531-7E8106B6ABAA}" srcOrd="0" destOrd="0" presId="urn:microsoft.com/office/officeart/2005/8/layout/hierarchy1"/>
    <dgm:cxn modelId="{35DC5A2D-A4F2-4A7A-AAA2-7ADAA6D91189}" type="presParOf" srcId="{47E1BBA2-5C35-4CA6-8531-7E8106B6ABAA}" destId="{115E86A5-C2B0-4713-A725-6CCEB1704DCF}" srcOrd="0" destOrd="0" presId="urn:microsoft.com/office/officeart/2005/8/layout/hierarchy1"/>
    <dgm:cxn modelId="{63EA42A1-1368-493B-B69E-2C6C6D5DFC89}" type="presParOf" srcId="{47E1BBA2-5C35-4CA6-8531-7E8106B6ABAA}" destId="{993311AD-49E5-4E2F-9D01-48912C104E77}" srcOrd="1" destOrd="0" presId="urn:microsoft.com/office/officeart/2005/8/layout/hierarchy1"/>
    <dgm:cxn modelId="{1E671D9F-0947-4C70-92C9-D9CC4757BD75}" type="presParOf" srcId="{5D8AF7C7-5516-4F0E-989E-88AF796C2946}" destId="{012B4D41-2FA0-449A-91B4-6BA729AC87EB}" srcOrd="1" destOrd="0" presId="urn:microsoft.com/office/officeart/2005/8/layout/hierarchy1"/>
    <dgm:cxn modelId="{C79D066E-11CF-4CF4-B103-BBD9DC45A583}" type="presParOf" srcId="{90D11AF5-8A86-459E-AD7E-9FD79F1BC64F}" destId="{B671919D-AC76-455B-B98B-EE097AA319BB}" srcOrd="1" destOrd="0" presId="urn:microsoft.com/office/officeart/2005/8/layout/hierarchy1"/>
    <dgm:cxn modelId="{DD98A4CF-51F8-466B-8F9B-78DDB7294EC0}" type="presParOf" srcId="{B671919D-AC76-455B-B98B-EE097AA319BB}" destId="{75EAA6B7-C0B8-4D88-8C32-FB639A7E8FA8}" srcOrd="0" destOrd="0" presId="urn:microsoft.com/office/officeart/2005/8/layout/hierarchy1"/>
    <dgm:cxn modelId="{C9B5DA2E-39F4-4B40-B3CA-94892CFC6A6A}" type="presParOf" srcId="{75EAA6B7-C0B8-4D88-8C32-FB639A7E8FA8}" destId="{382E127A-DF9C-4657-9E64-3FF7CE3AAE2C}" srcOrd="0" destOrd="0" presId="urn:microsoft.com/office/officeart/2005/8/layout/hierarchy1"/>
    <dgm:cxn modelId="{0C31B588-BD0E-4976-8CC4-90265FB39CAD}" type="presParOf" srcId="{75EAA6B7-C0B8-4D88-8C32-FB639A7E8FA8}" destId="{149F7FB1-D5E6-4311-8E18-ABB0700D7D36}" srcOrd="1" destOrd="0" presId="urn:microsoft.com/office/officeart/2005/8/layout/hierarchy1"/>
    <dgm:cxn modelId="{3EF309E9-E1E8-4372-9C88-35125C53B6D5}" type="presParOf" srcId="{B671919D-AC76-455B-B98B-EE097AA319BB}" destId="{5D49A06B-7450-4421-8058-B11C8ADA4A6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3FC57F-F59A-4B57-BDFC-179ED6BC9C5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C48F339-02C0-42BA-B8C0-03C6E0138AE4}">
      <dgm:prSet/>
      <dgm:spPr/>
      <dgm:t>
        <a:bodyPr/>
        <a:lstStyle/>
        <a:p>
          <a:r>
            <a:rPr lang="en-US"/>
            <a:t>- Concept: Predicting a continuous value based on input features</a:t>
          </a:r>
        </a:p>
      </dgm:t>
    </dgm:pt>
    <dgm:pt modelId="{C70F8E54-2B06-45AF-A8B2-B7D5F1FB51C8}" type="parTrans" cxnId="{4A5D0A2C-B8B4-4CA8-9347-40D419818F3E}">
      <dgm:prSet/>
      <dgm:spPr/>
      <dgm:t>
        <a:bodyPr/>
        <a:lstStyle/>
        <a:p>
          <a:endParaRPr lang="en-US"/>
        </a:p>
      </dgm:t>
    </dgm:pt>
    <dgm:pt modelId="{22162565-E333-4B8A-AFBF-F766730647F6}" type="sibTrans" cxnId="{4A5D0A2C-B8B4-4CA8-9347-40D419818F3E}">
      <dgm:prSet/>
      <dgm:spPr/>
      <dgm:t>
        <a:bodyPr/>
        <a:lstStyle/>
        <a:p>
          <a:endParaRPr lang="en-US"/>
        </a:p>
      </dgm:t>
    </dgm:pt>
    <dgm:pt modelId="{B98D16BF-9C8C-475C-A9A5-554961F353C0}">
      <dgm:prSet/>
      <dgm:spPr/>
      <dgm:t>
        <a:bodyPr/>
        <a:lstStyle/>
        <a:p>
          <a:r>
            <a:rPr lang="en-US"/>
            <a:t>- Example: Predicting the price of a house based on its size and location</a:t>
          </a:r>
        </a:p>
      </dgm:t>
    </dgm:pt>
    <dgm:pt modelId="{5B8C3854-15CF-4BEE-8034-226A61B815A2}" type="parTrans" cxnId="{77FDB68A-31E5-420F-85CE-C50778FB55C0}">
      <dgm:prSet/>
      <dgm:spPr/>
      <dgm:t>
        <a:bodyPr/>
        <a:lstStyle/>
        <a:p>
          <a:endParaRPr lang="en-US"/>
        </a:p>
      </dgm:t>
    </dgm:pt>
    <dgm:pt modelId="{0EEBAEFA-2925-4A0E-AA57-DA1F6AB58E66}" type="sibTrans" cxnId="{77FDB68A-31E5-420F-85CE-C50778FB55C0}">
      <dgm:prSet/>
      <dgm:spPr/>
      <dgm:t>
        <a:bodyPr/>
        <a:lstStyle/>
        <a:p>
          <a:endParaRPr lang="en-US"/>
        </a:p>
      </dgm:t>
    </dgm:pt>
    <dgm:pt modelId="{15288C9A-2D7A-4758-9D8C-5BD7579C3000}" type="pres">
      <dgm:prSet presAssocID="{913FC57F-F59A-4B57-BDFC-179ED6BC9C5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BFEB4E9-4242-4177-8703-B9A1DCA1FE6B}" type="pres">
      <dgm:prSet presAssocID="{8C48F339-02C0-42BA-B8C0-03C6E0138AE4}" presName="hierRoot1" presStyleCnt="0"/>
      <dgm:spPr/>
    </dgm:pt>
    <dgm:pt modelId="{14B8609F-9E68-43FE-A775-51A5EAE14E02}" type="pres">
      <dgm:prSet presAssocID="{8C48F339-02C0-42BA-B8C0-03C6E0138AE4}" presName="composite" presStyleCnt="0"/>
      <dgm:spPr/>
    </dgm:pt>
    <dgm:pt modelId="{935C498E-7850-4F92-87B2-F0590AB71BFE}" type="pres">
      <dgm:prSet presAssocID="{8C48F339-02C0-42BA-B8C0-03C6E0138AE4}" presName="background" presStyleLbl="node0" presStyleIdx="0" presStyleCnt="2"/>
      <dgm:spPr/>
    </dgm:pt>
    <dgm:pt modelId="{4BFD95A6-70B3-4A6A-82A9-FF8683A0F0DF}" type="pres">
      <dgm:prSet presAssocID="{8C48F339-02C0-42BA-B8C0-03C6E0138AE4}" presName="text" presStyleLbl="fgAcc0" presStyleIdx="0" presStyleCnt="2">
        <dgm:presLayoutVars>
          <dgm:chPref val="3"/>
        </dgm:presLayoutVars>
      </dgm:prSet>
      <dgm:spPr/>
    </dgm:pt>
    <dgm:pt modelId="{74675B58-CBE0-43A7-AB87-3BABB9DD363A}" type="pres">
      <dgm:prSet presAssocID="{8C48F339-02C0-42BA-B8C0-03C6E0138AE4}" presName="hierChild2" presStyleCnt="0"/>
      <dgm:spPr/>
    </dgm:pt>
    <dgm:pt modelId="{E04F37D5-0A43-4956-BC76-5059F23AF78D}" type="pres">
      <dgm:prSet presAssocID="{B98D16BF-9C8C-475C-A9A5-554961F353C0}" presName="hierRoot1" presStyleCnt="0"/>
      <dgm:spPr/>
    </dgm:pt>
    <dgm:pt modelId="{119C3506-7D4B-441A-8140-1EDCE9C5E751}" type="pres">
      <dgm:prSet presAssocID="{B98D16BF-9C8C-475C-A9A5-554961F353C0}" presName="composite" presStyleCnt="0"/>
      <dgm:spPr/>
    </dgm:pt>
    <dgm:pt modelId="{306992AA-77F8-4819-9687-ACE5EF228360}" type="pres">
      <dgm:prSet presAssocID="{B98D16BF-9C8C-475C-A9A5-554961F353C0}" presName="background" presStyleLbl="node0" presStyleIdx="1" presStyleCnt="2"/>
      <dgm:spPr/>
    </dgm:pt>
    <dgm:pt modelId="{D3DE9EF9-9208-4662-831B-2AEC783DB1DE}" type="pres">
      <dgm:prSet presAssocID="{B98D16BF-9C8C-475C-A9A5-554961F353C0}" presName="text" presStyleLbl="fgAcc0" presStyleIdx="1" presStyleCnt="2">
        <dgm:presLayoutVars>
          <dgm:chPref val="3"/>
        </dgm:presLayoutVars>
      </dgm:prSet>
      <dgm:spPr/>
    </dgm:pt>
    <dgm:pt modelId="{3181F331-7E15-4DB5-A3ED-E09E2A3E68CE}" type="pres">
      <dgm:prSet presAssocID="{B98D16BF-9C8C-475C-A9A5-554961F353C0}" presName="hierChild2" presStyleCnt="0"/>
      <dgm:spPr/>
    </dgm:pt>
  </dgm:ptLst>
  <dgm:cxnLst>
    <dgm:cxn modelId="{4A5D0A2C-B8B4-4CA8-9347-40D419818F3E}" srcId="{913FC57F-F59A-4B57-BDFC-179ED6BC9C5F}" destId="{8C48F339-02C0-42BA-B8C0-03C6E0138AE4}" srcOrd="0" destOrd="0" parTransId="{C70F8E54-2B06-45AF-A8B2-B7D5F1FB51C8}" sibTransId="{22162565-E333-4B8A-AFBF-F766730647F6}"/>
    <dgm:cxn modelId="{8CC0D948-3643-4E4E-8F41-78C348C38022}" type="presOf" srcId="{B98D16BF-9C8C-475C-A9A5-554961F353C0}" destId="{D3DE9EF9-9208-4662-831B-2AEC783DB1DE}" srcOrd="0" destOrd="0" presId="urn:microsoft.com/office/officeart/2005/8/layout/hierarchy1"/>
    <dgm:cxn modelId="{77FDB68A-31E5-420F-85CE-C50778FB55C0}" srcId="{913FC57F-F59A-4B57-BDFC-179ED6BC9C5F}" destId="{B98D16BF-9C8C-475C-A9A5-554961F353C0}" srcOrd="1" destOrd="0" parTransId="{5B8C3854-15CF-4BEE-8034-226A61B815A2}" sibTransId="{0EEBAEFA-2925-4A0E-AA57-DA1F6AB58E66}"/>
    <dgm:cxn modelId="{4EAC1D96-1CE4-401B-8693-5DB008483E7B}" type="presOf" srcId="{8C48F339-02C0-42BA-B8C0-03C6E0138AE4}" destId="{4BFD95A6-70B3-4A6A-82A9-FF8683A0F0DF}" srcOrd="0" destOrd="0" presId="urn:microsoft.com/office/officeart/2005/8/layout/hierarchy1"/>
    <dgm:cxn modelId="{C98E90B7-BD38-40C9-8650-D4812A534F3C}" type="presOf" srcId="{913FC57F-F59A-4B57-BDFC-179ED6BC9C5F}" destId="{15288C9A-2D7A-4758-9D8C-5BD7579C3000}" srcOrd="0" destOrd="0" presId="urn:microsoft.com/office/officeart/2005/8/layout/hierarchy1"/>
    <dgm:cxn modelId="{327E8B8C-D1B7-41E1-9DB2-9E5227AC8E81}" type="presParOf" srcId="{15288C9A-2D7A-4758-9D8C-5BD7579C3000}" destId="{1BFEB4E9-4242-4177-8703-B9A1DCA1FE6B}" srcOrd="0" destOrd="0" presId="urn:microsoft.com/office/officeart/2005/8/layout/hierarchy1"/>
    <dgm:cxn modelId="{DF9F646E-F0A9-477E-9989-5D346E83988E}" type="presParOf" srcId="{1BFEB4E9-4242-4177-8703-B9A1DCA1FE6B}" destId="{14B8609F-9E68-43FE-A775-51A5EAE14E02}" srcOrd="0" destOrd="0" presId="urn:microsoft.com/office/officeart/2005/8/layout/hierarchy1"/>
    <dgm:cxn modelId="{01612585-0F64-4D0A-94A3-66C625FA1EBF}" type="presParOf" srcId="{14B8609F-9E68-43FE-A775-51A5EAE14E02}" destId="{935C498E-7850-4F92-87B2-F0590AB71BFE}" srcOrd="0" destOrd="0" presId="urn:microsoft.com/office/officeart/2005/8/layout/hierarchy1"/>
    <dgm:cxn modelId="{7D71E640-0B4E-4536-9B5E-0265F2877C7C}" type="presParOf" srcId="{14B8609F-9E68-43FE-A775-51A5EAE14E02}" destId="{4BFD95A6-70B3-4A6A-82A9-FF8683A0F0DF}" srcOrd="1" destOrd="0" presId="urn:microsoft.com/office/officeart/2005/8/layout/hierarchy1"/>
    <dgm:cxn modelId="{94BE0701-0729-408A-93AA-A9A7F55811B6}" type="presParOf" srcId="{1BFEB4E9-4242-4177-8703-B9A1DCA1FE6B}" destId="{74675B58-CBE0-43A7-AB87-3BABB9DD363A}" srcOrd="1" destOrd="0" presId="urn:microsoft.com/office/officeart/2005/8/layout/hierarchy1"/>
    <dgm:cxn modelId="{AB963708-7E1F-4282-9186-2CF0B0579DA8}" type="presParOf" srcId="{15288C9A-2D7A-4758-9D8C-5BD7579C3000}" destId="{E04F37D5-0A43-4956-BC76-5059F23AF78D}" srcOrd="1" destOrd="0" presId="urn:microsoft.com/office/officeart/2005/8/layout/hierarchy1"/>
    <dgm:cxn modelId="{D4842973-D9DF-4E9B-BE14-17C08E3D0BDE}" type="presParOf" srcId="{E04F37D5-0A43-4956-BC76-5059F23AF78D}" destId="{119C3506-7D4B-441A-8140-1EDCE9C5E751}" srcOrd="0" destOrd="0" presId="urn:microsoft.com/office/officeart/2005/8/layout/hierarchy1"/>
    <dgm:cxn modelId="{C39F0A60-7A77-4EF4-BFE4-36C6A18BFB24}" type="presParOf" srcId="{119C3506-7D4B-441A-8140-1EDCE9C5E751}" destId="{306992AA-77F8-4819-9687-ACE5EF228360}" srcOrd="0" destOrd="0" presId="urn:microsoft.com/office/officeart/2005/8/layout/hierarchy1"/>
    <dgm:cxn modelId="{9E4716EE-9D71-45EB-A238-DCC7C1E0C46D}" type="presParOf" srcId="{119C3506-7D4B-441A-8140-1EDCE9C5E751}" destId="{D3DE9EF9-9208-4662-831B-2AEC783DB1DE}" srcOrd="1" destOrd="0" presId="urn:microsoft.com/office/officeart/2005/8/layout/hierarchy1"/>
    <dgm:cxn modelId="{1747FE18-0779-40A4-A687-D602591664E4}" type="presParOf" srcId="{E04F37D5-0A43-4956-BC76-5059F23AF78D}" destId="{3181F331-7E15-4DB5-A3ED-E09E2A3E68C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E2E860-D265-4029-9446-4A16A004589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CC38AD-6B77-4526-9825-52513302CF6B}">
      <dgm:prSet/>
      <dgm:spPr/>
      <dgm:t>
        <a:bodyPr/>
        <a:lstStyle/>
        <a:p>
          <a:r>
            <a:rPr lang="en-US"/>
            <a:t>- Concept: Recommending items to users based on their preferences or behavior</a:t>
          </a:r>
        </a:p>
      </dgm:t>
    </dgm:pt>
    <dgm:pt modelId="{9577872D-1595-4902-80D7-377E54C4A8FD}" type="parTrans" cxnId="{12ABE35D-1449-456F-996B-58D59B4A0C9B}">
      <dgm:prSet/>
      <dgm:spPr/>
      <dgm:t>
        <a:bodyPr/>
        <a:lstStyle/>
        <a:p>
          <a:endParaRPr lang="en-US"/>
        </a:p>
      </dgm:t>
    </dgm:pt>
    <dgm:pt modelId="{C72744C6-751B-43A6-8E72-E050410A3DB3}" type="sibTrans" cxnId="{12ABE35D-1449-456F-996B-58D59B4A0C9B}">
      <dgm:prSet/>
      <dgm:spPr/>
      <dgm:t>
        <a:bodyPr/>
        <a:lstStyle/>
        <a:p>
          <a:endParaRPr lang="en-US"/>
        </a:p>
      </dgm:t>
    </dgm:pt>
    <dgm:pt modelId="{311622A9-9F3A-4811-867B-59ADDFC15C6D}">
      <dgm:prSet/>
      <dgm:spPr/>
      <dgm:t>
        <a:bodyPr/>
        <a:lstStyle/>
        <a:p>
          <a:r>
            <a:rPr lang="en-US"/>
            <a:t>- Example: Recommending movies on a streaming platform based on previous movie ratings</a:t>
          </a:r>
        </a:p>
      </dgm:t>
    </dgm:pt>
    <dgm:pt modelId="{70A7F646-A925-4E56-9E5A-56241D9076F5}" type="parTrans" cxnId="{024F8F7E-5B81-4FB8-A737-A7FFFD6D2C22}">
      <dgm:prSet/>
      <dgm:spPr/>
      <dgm:t>
        <a:bodyPr/>
        <a:lstStyle/>
        <a:p>
          <a:endParaRPr lang="en-US"/>
        </a:p>
      </dgm:t>
    </dgm:pt>
    <dgm:pt modelId="{4F7FDE91-5657-4125-931F-26C2E9FFB801}" type="sibTrans" cxnId="{024F8F7E-5B81-4FB8-A737-A7FFFD6D2C22}">
      <dgm:prSet/>
      <dgm:spPr/>
      <dgm:t>
        <a:bodyPr/>
        <a:lstStyle/>
        <a:p>
          <a:endParaRPr lang="en-US"/>
        </a:p>
      </dgm:t>
    </dgm:pt>
    <dgm:pt modelId="{1E6347B7-A70E-47E6-B877-51A33C03286F}" type="pres">
      <dgm:prSet presAssocID="{22E2E860-D265-4029-9446-4A16A00458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CE2E1E3-C139-4AFE-901D-99AD1625D54B}" type="pres">
      <dgm:prSet presAssocID="{11CC38AD-6B77-4526-9825-52513302CF6B}" presName="hierRoot1" presStyleCnt="0"/>
      <dgm:spPr/>
    </dgm:pt>
    <dgm:pt modelId="{9E324FEB-D313-44B5-BEE4-75241EC89B4B}" type="pres">
      <dgm:prSet presAssocID="{11CC38AD-6B77-4526-9825-52513302CF6B}" presName="composite" presStyleCnt="0"/>
      <dgm:spPr/>
    </dgm:pt>
    <dgm:pt modelId="{6384D297-98E5-4985-AD32-D119BAFDB585}" type="pres">
      <dgm:prSet presAssocID="{11CC38AD-6B77-4526-9825-52513302CF6B}" presName="background" presStyleLbl="node0" presStyleIdx="0" presStyleCnt="2"/>
      <dgm:spPr/>
    </dgm:pt>
    <dgm:pt modelId="{D61B541B-7AF3-4E5D-8A1F-8DF515E13E11}" type="pres">
      <dgm:prSet presAssocID="{11CC38AD-6B77-4526-9825-52513302CF6B}" presName="text" presStyleLbl="fgAcc0" presStyleIdx="0" presStyleCnt="2">
        <dgm:presLayoutVars>
          <dgm:chPref val="3"/>
        </dgm:presLayoutVars>
      </dgm:prSet>
      <dgm:spPr/>
    </dgm:pt>
    <dgm:pt modelId="{60D7C41D-C962-481A-8E1E-F68665466C0F}" type="pres">
      <dgm:prSet presAssocID="{11CC38AD-6B77-4526-9825-52513302CF6B}" presName="hierChild2" presStyleCnt="0"/>
      <dgm:spPr/>
    </dgm:pt>
    <dgm:pt modelId="{38972678-ADB1-45F9-803E-0CB6648A91A2}" type="pres">
      <dgm:prSet presAssocID="{311622A9-9F3A-4811-867B-59ADDFC15C6D}" presName="hierRoot1" presStyleCnt="0"/>
      <dgm:spPr/>
    </dgm:pt>
    <dgm:pt modelId="{9ECAD2AF-2647-4B88-976E-8B5D43B286C0}" type="pres">
      <dgm:prSet presAssocID="{311622A9-9F3A-4811-867B-59ADDFC15C6D}" presName="composite" presStyleCnt="0"/>
      <dgm:spPr/>
    </dgm:pt>
    <dgm:pt modelId="{CBEC053F-7E44-4BC2-8246-85F6482A5B57}" type="pres">
      <dgm:prSet presAssocID="{311622A9-9F3A-4811-867B-59ADDFC15C6D}" presName="background" presStyleLbl="node0" presStyleIdx="1" presStyleCnt="2"/>
      <dgm:spPr/>
    </dgm:pt>
    <dgm:pt modelId="{44A5B916-65EC-4EB3-97F5-DB93CD6EA9E2}" type="pres">
      <dgm:prSet presAssocID="{311622A9-9F3A-4811-867B-59ADDFC15C6D}" presName="text" presStyleLbl="fgAcc0" presStyleIdx="1" presStyleCnt="2">
        <dgm:presLayoutVars>
          <dgm:chPref val="3"/>
        </dgm:presLayoutVars>
      </dgm:prSet>
      <dgm:spPr/>
    </dgm:pt>
    <dgm:pt modelId="{4B4A14B5-D9DB-4412-85E4-3B357386CB30}" type="pres">
      <dgm:prSet presAssocID="{311622A9-9F3A-4811-867B-59ADDFC15C6D}" presName="hierChild2" presStyleCnt="0"/>
      <dgm:spPr/>
    </dgm:pt>
  </dgm:ptLst>
  <dgm:cxnLst>
    <dgm:cxn modelId="{C30AC15D-CBD4-405E-8DC1-82E1C66B3615}" type="presOf" srcId="{11CC38AD-6B77-4526-9825-52513302CF6B}" destId="{D61B541B-7AF3-4E5D-8A1F-8DF515E13E11}" srcOrd="0" destOrd="0" presId="urn:microsoft.com/office/officeart/2005/8/layout/hierarchy1"/>
    <dgm:cxn modelId="{12ABE35D-1449-456F-996B-58D59B4A0C9B}" srcId="{22E2E860-D265-4029-9446-4A16A0045899}" destId="{11CC38AD-6B77-4526-9825-52513302CF6B}" srcOrd="0" destOrd="0" parTransId="{9577872D-1595-4902-80D7-377E54C4A8FD}" sibTransId="{C72744C6-751B-43A6-8E72-E050410A3DB3}"/>
    <dgm:cxn modelId="{CC6EA670-49BA-4B86-8116-495A6A0171D4}" type="presOf" srcId="{22E2E860-D265-4029-9446-4A16A0045899}" destId="{1E6347B7-A70E-47E6-B877-51A33C03286F}" srcOrd="0" destOrd="0" presId="urn:microsoft.com/office/officeart/2005/8/layout/hierarchy1"/>
    <dgm:cxn modelId="{E36B9D79-44C7-4B0D-8A9F-4662946E2D35}" type="presOf" srcId="{311622A9-9F3A-4811-867B-59ADDFC15C6D}" destId="{44A5B916-65EC-4EB3-97F5-DB93CD6EA9E2}" srcOrd="0" destOrd="0" presId="urn:microsoft.com/office/officeart/2005/8/layout/hierarchy1"/>
    <dgm:cxn modelId="{024F8F7E-5B81-4FB8-A737-A7FFFD6D2C22}" srcId="{22E2E860-D265-4029-9446-4A16A0045899}" destId="{311622A9-9F3A-4811-867B-59ADDFC15C6D}" srcOrd="1" destOrd="0" parTransId="{70A7F646-A925-4E56-9E5A-56241D9076F5}" sibTransId="{4F7FDE91-5657-4125-931F-26C2E9FFB801}"/>
    <dgm:cxn modelId="{0702876F-20DD-4482-B91C-4358E8C10912}" type="presParOf" srcId="{1E6347B7-A70E-47E6-B877-51A33C03286F}" destId="{4CE2E1E3-C139-4AFE-901D-99AD1625D54B}" srcOrd="0" destOrd="0" presId="urn:microsoft.com/office/officeart/2005/8/layout/hierarchy1"/>
    <dgm:cxn modelId="{0AFE6070-0BD7-4954-91BA-61C18F8F6B72}" type="presParOf" srcId="{4CE2E1E3-C139-4AFE-901D-99AD1625D54B}" destId="{9E324FEB-D313-44B5-BEE4-75241EC89B4B}" srcOrd="0" destOrd="0" presId="urn:microsoft.com/office/officeart/2005/8/layout/hierarchy1"/>
    <dgm:cxn modelId="{CDEFAC4B-4454-4011-AA82-D9BE50DF54A3}" type="presParOf" srcId="{9E324FEB-D313-44B5-BEE4-75241EC89B4B}" destId="{6384D297-98E5-4985-AD32-D119BAFDB585}" srcOrd="0" destOrd="0" presId="urn:microsoft.com/office/officeart/2005/8/layout/hierarchy1"/>
    <dgm:cxn modelId="{08B5505F-88D0-4CA6-8288-C92F3BE1A288}" type="presParOf" srcId="{9E324FEB-D313-44B5-BEE4-75241EC89B4B}" destId="{D61B541B-7AF3-4E5D-8A1F-8DF515E13E11}" srcOrd="1" destOrd="0" presId="urn:microsoft.com/office/officeart/2005/8/layout/hierarchy1"/>
    <dgm:cxn modelId="{DB0AA5A3-4EAD-426D-9136-CDF9EDBF4DB9}" type="presParOf" srcId="{4CE2E1E3-C139-4AFE-901D-99AD1625D54B}" destId="{60D7C41D-C962-481A-8E1E-F68665466C0F}" srcOrd="1" destOrd="0" presId="urn:microsoft.com/office/officeart/2005/8/layout/hierarchy1"/>
    <dgm:cxn modelId="{DBA871AE-B7D4-4B0B-A2D7-0DCED05277D8}" type="presParOf" srcId="{1E6347B7-A70E-47E6-B877-51A33C03286F}" destId="{38972678-ADB1-45F9-803E-0CB6648A91A2}" srcOrd="1" destOrd="0" presId="urn:microsoft.com/office/officeart/2005/8/layout/hierarchy1"/>
    <dgm:cxn modelId="{99D46DB7-E7FB-401D-8532-E6E50512ACD7}" type="presParOf" srcId="{38972678-ADB1-45F9-803E-0CB6648A91A2}" destId="{9ECAD2AF-2647-4B88-976E-8B5D43B286C0}" srcOrd="0" destOrd="0" presId="urn:microsoft.com/office/officeart/2005/8/layout/hierarchy1"/>
    <dgm:cxn modelId="{F05DC00E-414D-40EF-9810-BC1331601F7A}" type="presParOf" srcId="{9ECAD2AF-2647-4B88-976E-8B5D43B286C0}" destId="{CBEC053F-7E44-4BC2-8246-85F6482A5B57}" srcOrd="0" destOrd="0" presId="urn:microsoft.com/office/officeart/2005/8/layout/hierarchy1"/>
    <dgm:cxn modelId="{4E04F35D-818E-40A4-86A8-7E9C011689AB}" type="presParOf" srcId="{9ECAD2AF-2647-4B88-976E-8B5D43B286C0}" destId="{44A5B916-65EC-4EB3-97F5-DB93CD6EA9E2}" srcOrd="1" destOrd="0" presId="urn:microsoft.com/office/officeart/2005/8/layout/hierarchy1"/>
    <dgm:cxn modelId="{8195B780-952A-4AC5-90D8-FAF89C78F55D}" type="presParOf" srcId="{38972678-ADB1-45F9-803E-0CB6648A91A2}" destId="{4B4A14B5-D9DB-4412-85E4-3B357386CB3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E86A5-C2B0-4713-A725-6CCEB1704DCF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311AD-49E5-4E2F-9D01-48912C104E77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Concept: Predicting a discrete label or class based on input features</a:t>
          </a:r>
        </a:p>
      </dsp:txBody>
      <dsp:txXfrm>
        <a:off x="456496" y="980400"/>
        <a:ext cx="3381034" cy="2099279"/>
      </dsp:txXfrm>
    </dsp:sp>
    <dsp:sp modelId="{382E127A-DF9C-4657-9E64-3FF7CE3AAE2C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F7FB1-D5E6-4311-8E18-ABB0700D7D36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Example: Classifying emails as spam or not spam based on their content</a:t>
          </a:r>
        </a:p>
      </dsp:txBody>
      <dsp:txXfrm>
        <a:off x="4748523" y="980400"/>
        <a:ext cx="3381034" cy="2099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C498E-7850-4F92-87B2-F0590AB71BFE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D95A6-70B3-4A6A-82A9-FF8683A0F0DF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 Concept: Predicting a continuous value based on input features</a:t>
          </a:r>
        </a:p>
      </dsp:txBody>
      <dsp:txXfrm>
        <a:off x="456496" y="980400"/>
        <a:ext cx="3381034" cy="2099279"/>
      </dsp:txXfrm>
    </dsp:sp>
    <dsp:sp modelId="{306992AA-77F8-4819-9687-ACE5EF228360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E9EF9-9208-4662-831B-2AEC783DB1DE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 Example: Predicting the price of a house based on its size and location</a:t>
          </a:r>
        </a:p>
      </dsp:txBody>
      <dsp:txXfrm>
        <a:off x="4748523" y="980400"/>
        <a:ext cx="3381034" cy="20992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4D297-98E5-4985-AD32-D119BAFDB585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B541B-7AF3-4E5D-8A1F-8DF515E13E11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Concept: Recommending items to users based on their preferences or behavior</a:t>
          </a:r>
        </a:p>
      </dsp:txBody>
      <dsp:txXfrm>
        <a:off x="456496" y="980400"/>
        <a:ext cx="3381034" cy="2099279"/>
      </dsp:txXfrm>
    </dsp:sp>
    <dsp:sp modelId="{CBEC053F-7E44-4BC2-8246-85F6482A5B57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5B916-65EC-4EB3-97F5-DB93CD6EA9E2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Example: Recommending movies on a streaming platform based on previous movie ratings</a:t>
          </a:r>
        </a:p>
      </dsp:txBody>
      <dsp:txXfrm>
        <a:off x="4748523" y="980400"/>
        <a:ext cx="3381034" cy="2099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Types of Machine Learning Problems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dirty="0"/>
              <a:t>Regression, Classification, and Recommendatio</a:t>
            </a:r>
            <a:r>
              <a:rPr lang="en-US" dirty="0"/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Classification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CF6FF7-20F4-5810-B035-DDC5068D18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180204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Regression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F4D7FD-A858-26AD-0E35-E462719E5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250934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Recommendation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E8D4B5-FFE3-6576-7486-104D2282D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590048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95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Types of Machine Learning Problems</vt:lpstr>
      <vt:lpstr>Classification</vt:lpstr>
      <vt:lpstr>Regression</vt:lpstr>
      <vt:lpstr>Recommendation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NITHIK SAJJA (Student)</cp:lastModifiedBy>
  <cp:revision>1</cp:revision>
  <dcterms:created xsi:type="dcterms:W3CDTF">2013-01-27T09:14:16Z</dcterms:created>
  <dcterms:modified xsi:type="dcterms:W3CDTF">2025-05-12T00:41:56Z</dcterms:modified>
  <cp:category/>
</cp:coreProperties>
</file>