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k sajja" userId="39223be8a02da098" providerId="LiveId" clId="{1DA20DA4-2CCA-4A86-8ECA-3019683E0C43}"/>
    <pc:docChg chg="undo custSel modSld">
      <pc:chgData name="nithik sajja" userId="39223be8a02da098" providerId="LiveId" clId="{1DA20DA4-2CCA-4A86-8ECA-3019683E0C43}" dt="2025-05-05T00:50:44.383" v="18" actId="26606"/>
      <pc:docMkLst>
        <pc:docMk/>
      </pc:docMkLst>
      <pc:sldChg chg="addSp delSp modSp mod setBg addAnim">
        <pc:chgData name="nithik sajja" userId="39223be8a02da098" providerId="LiveId" clId="{1DA20DA4-2CCA-4A86-8ECA-3019683E0C43}" dt="2025-05-05T00:50:18.345" v="15"/>
        <pc:sldMkLst>
          <pc:docMk/>
          <pc:sldMk cId="0" sldId="256"/>
        </pc:sldMkLst>
        <pc:spChg chg="mod">
          <ac:chgData name="nithik sajja" userId="39223be8a02da098" providerId="LiveId" clId="{1DA20DA4-2CCA-4A86-8ECA-3019683E0C43}" dt="2025-05-05T00:50:18.339" v="13" actId="26606"/>
          <ac:spMkLst>
            <pc:docMk/>
            <pc:sldMk cId="0" sldId="256"/>
            <ac:spMk id="2" creationId="{00000000-0000-0000-0000-000000000000}"/>
          </ac:spMkLst>
        </pc:spChg>
        <pc:spChg chg="del">
          <ac:chgData name="nithik sajja" userId="39223be8a02da098" providerId="LiveId" clId="{1DA20DA4-2CCA-4A86-8ECA-3019683E0C43}" dt="2025-05-05T00:49:12.878" v="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nithik sajja" userId="39223be8a02da098" providerId="LiveId" clId="{1DA20DA4-2CCA-4A86-8ECA-3019683E0C43}" dt="2025-05-05T00:49:14.815" v="1" actId="478"/>
          <ac:spMkLst>
            <pc:docMk/>
            <pc:sldMk cId="0" sldId="256"/>
            <ac:spMk id="5" creationId="{44F5911D-E38E-66F2-AEAD-8E38194DB65F}"/>
          </ac:spMkLst>
        </pc:spChg>
        <pc:spChg chg="add">
          <ac:chgData name="nithik sajja" userId="39223be8a02da098" providerId="LiveId" clId="{1DA20DA4-2CCA-4A86-8ECA-3019683E0C43}" dt="2025-05-05T00:50:18.339" v="13" actId="26606"/>
          <ac:spMkLst>
            <pc:docMk/>
            <pc:sldMk cId="0" sldId="256"/>
            <ac:spMk id="9" creationId="{A3363022-C969-41E9-8EB2-E4C94908C1FA}"/>
          </ac:spMkLst>
        </pc:spChg>
        <pc:spChg chg="add">
          <ac:chgData name="nithik sajja" userId="39223be8a02da098" providerId="LiveId" clId="{1DA20DA4-2CCA-4A86-8ECA-3019683E0C43}" dt="2025-05-05T00:50:18.339" v="13" actId="26606"/>
          <ac:spMkLst>
            <pc:docMk/>
            <pc:sldMk cId="0" sldId="256"/>
            <ac:spMk id="11" creationId="{8D1AD6B3-BE88-4CEB-BA17-790657CC4729}"/>
          </ac:spMkLst>
        </pc:spChg>
        <pc:grpChg chg="add">
          <ac:chgData name="nithik sajja" userId="39223be8a02da098" providerId="LiveId" clId="{1DA20DA4-2CCA-4A86-8ECA-3019683E0C43}" dt="2025-05-05T00:50:18.339" v="13" actId="26606"/>
          <ac:grpSpMkLst>
            <pc:docMk/>
            <pc:sldMk cId="0" sldId="256"/>
            <ac:grpSpMk id="13" creationId="{89D1390B-7E13-4B4F-9CB2-391063412E54}"/>
          </ac:grpSpMkLst>
        </pc:grpChg>
        <pc:picChg chg="add">
          <ac:chgData name="nithik sajja" userId="39223be8a02da098" providerId="LiveId" clId="{1DA20DA4-2CCA-4A86-8ECA-3019683E0C43}" dt="2025-05-05T00:50:18.339" v="13" actId="26606"/>
          <ac:picMkLst>
            <pc:docMk/>
            <pc:sldMk cId="0" sldId="256"/>
            <ac:picMk id="6" creationId="{B614D8F3-FEF8-C4D1-9E42-027285C75A38}"/>
          </ac:picMkLst>
        </pc:picChg>
      </pc:sldChg>
      <pc:sldChg chg="addSp delSp modSp mod setBg">
        <pc:chgData name="nithik sajja" userId="39223be8a02da098" providerId="LiveId" clId="{1DA20DA4-2CCA-4A86-8ECA-3019683E0C43}" dt="2025-05-05T00:50:33.954" v="16" actId="26606"/>
        <pc:sldMkLst>
          <pc:docMk/>
          <pc:sldMk cId="0" sldId="257"/>
        </pc:sldMkLst>
        <pc:spChg chg="mo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11" creationId="{256B2C21-A230-48C0-8DF1-C46611373C44}"/>
          </ac:spMkLst>
        </pc:spChg>
        <pc:spChg chg="ad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13" creationId="{3847E18C-932D-4C95-AABA-FEC7C9499AD7}"/>
          </ac:spMkLst>
        </pc:spChg>
        <pc:spChg chg="ad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15" creationId="{3150CB11-0C61-439E-910F-5787759E72A0}"/>
          </ac:spMkLst>
        </pc:spChg>
        <pc:spChg chg="ad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17" creationId="{43F8A58B-5155-44CE-A5FF-7647B47D0A7A}"/>
          </ac:spMkLst>
        </pc:spChg>
        <pc:spChg chg="add">
          <ac:chgData name="nithik sajja" userId="39223be8a02da098" providerId="LiveId" clId="{1DA20DA4-2CCA-4A86-8ECA-3019683E0C43}" dt="2025-05-05T00:50:33.954" v="16" actId="26606"/>
          <ac:spMkLst>
            <pc:docMk/>
            <pc:sldMk cId="0" sldId="257"/>
            <ac:spMk id="19" creationId="{443F2ACA-E6D6-4028-82DD-F03C262D5DE6}"/>
          </ac:spMkLst>
        </pc:spChg>
        <pc:graphicFrameChg chg="add">
          <ac:chgData name="nithik sajja" userId="39223be8a02da098" providerId="LiveId" clId="{1DA20DA4-2CCA-4A86-8ECA-3019683E0C43}" dt="2025-05-05T00:50:33.954" v="16" actId="26606"/>
          <ac:graphicFrameMkLst>
            <pc:docMk/>
            <pc:sldMk cId="0" sldId="257"/>
            <ac:graphicFrameMk id="5" creationId="{BAFE7D6C-5B2F-D32B-5C28-B60503AF7CF7}"/>
          </ac:graphicFrameMkLst>
        </pc:graphicFrameChg>
      </pc:sldChg>
      <pc:sldChg chg="addSp delSp modSp mod setBg">
        <pc:chgData name="nithik sajja" userId="39223be8a02da098" providerId="LiveId" clId="{1DA20DA4-2CCA-4A86-8ECA-3019683E0C43}" dt="2025-05-05T00:50:41.205" v="17" actId="26606"/>
        <pc:sldMkLst>
          <pc:docMk/>
          <pc:sldMk cId="0" sldId="258"/>
        </pc:sldMkLst>
        <pc:spChg chg="mo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11" creationId="{256B2C21-A230-48C0-8DF1-C46611373C44}"/>
          </ac:spMkLst>
        </pc:spChg>
        <pc:spChg chg="ad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13" creationId="{3847E18C-932D-4C95-AABA-FEC7C9499AD7}"/>
          </ac:spMkLst>
        </pc:spChg>
        <pc:spChg chg="ad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15" creationId="{3150CB11-0C61-439E-910F-5787759E72A0}"/>
          </ac:spMkLst>
        </pc:spChg>
        <pc:spChg chg="ad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17" creationId="{43F8A58B-5155-44CE-A5FF-7647B47D0A7A}"/>
          </ac:spMkLst>
        </pc:spChg>
        <pc:spChg chg="add">
          <ac:chgData name="nithik sajja" userId="39223be8a02da098" providerId="LiveId" clId="{1DA20DA4-2CCA-4A86-8ECA-3019683E0C43}" dt="2025-05-05T00:50:41.205" v="17" actId="26606"/>
          <ac:spMkLst>
            <pc:docMk/>
            <pc:sldMk cId="0" sldId="258"/>
            <ac:spMk id="19" creationId="{443F2ACA-E6D6-4028-82DD-F03C262D5DE6}"/>
          </ac:spMkLst>
        </pc:spChg>
        <pc:graphicFrameChg chg="add">
          <ac:chgData name="nithik sajja" userId="39223be8a02da098" providerId="LiveId" clId="{1DA20DA4-2CCA-4A86-8ECA-3019683E0C43}" dt="2025-05-05T00:50:41.205" v="17" actId="26606"/>
          <ac:graphicFrameMkLst>
            <pc:docMk/>
            <pc:sldMk cId="0" sldId="258"/>
            <ac:graphicFrameMk id="5" creationId="{1EF2DBF8-C9CB-9D3C-6E39-70D3EF932CDC}"/>
          </ac:graphicFrameMkLst>
        </pc:graphicFrameChg>
      </pc:sldChg>
      <pc:sldChg chg="addSp delSp modSp mod setBg">
        <pc:chgData name="nithik sajja" userId="39223be8a02da098" providerId="LiveId" clId="{1DA20DA4-2CCA-4A86-8ECA-3019683E0C43}" dt="2025-05-05T00:50:44.383" v="18" actId="26606"/>
        <pc:sldMkLst>
          <pc:docMk/>
          <pc:sldMk cId="0" sldId="259"/>
        </pc:sldMkLst>
        <pc:spChg chg="mo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11" creationId="{256B2C21-A230-48C0-8DF1-C46611373C44}"/>
          </ac:spMkLst>
        </pc:spChg>
        <pc:spChg chg="ad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13" creationId="{3847E18C-932D-4C95-AABA-FEC7C9499AD7}"/>
          </ac:spMkLst>
        </pc:spChg>
        <pc:spChg chg="ad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15" creationId="{3150CB11-0C61-439E-910F-5787759E72A0}"/>
          </ac:spMkLst>
        </pc:spChg>
        <pc:spChg chg="ad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17" creationId="{43F8A58B-5155-44CE-A5FF-7647B47D0A7A}"/>
          </ac:spMkLst>
        </pc:spChg>
        <pc:spChg chg="add">
          <ac:chgData name="nithik sajja" userId="39223be8a02da098" providerId="LiveId" clId="{1DA20DA4-2CCA-4A86-8ECA-3019683E0C43}" dt="2025-05-05T00:50:44.383" v="18" actId="26606"/>
          <ac:spMkLst>
            <pc:docMk/>
            <pc:sldMk cId="0" sldId="259"/>
            <ac:spMk id="19" creationId="{443F2ACA-E6D6-4028-82DD-F03C262D5DE6}"/>
          </ac:spMkLst>
        </pc:spChg>
        <pc:graphicFrameChg chg="add">
          <ac:chgData name="nithik sajja" userId="39223be8a02da098" providerId="LiveId" clId="{1DA20DA4-2CCA-4A86-8ECA-3019683E0C43}" dt="2025-05-05T00:50:44.383" v="18" actId="26606"/>
          <ac:graphicFrameMkLst>
            <pc:docMk/>
            <pc:sldMk cId="0" sldId="259"/>
            <ac:graphicFrameMk id="5" creationId="{C27D085C-0524-4C6E-235B-24A1981D2EA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BB262-CA6C-4DF0-ADE5-CEB5154EE5C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9D9C5A-95A0-4313-A56D-F35D36AD9983}">
      <dgm:prSet/>
      <dgm:spPr/>
      <dgm:t>
        <a:bodyPr/>
        <a:lstStyle/>
        <a:p>
          <a:r>
            <a:rPr lang="en-US"/>
            <a:t>Learns from labeled data with known input-output pairs</a:t>
          </a:r>
        </a:p>
      </dgm:t>
    </dgm:pt>
    <dgm:pt modelId="{9FB968B2-97D2-4EF4-87F4-E7ECC77A27F7}" type="parTrans" cxnId="{34EA3970-DC26-4B37-A281-A4543D7D932F}">
      <dgm:prSet/>
      <dgm:spPr/>
      <dgm:t>
        <a:bodyPr/>
        <a:lstStyle/>
        <a:p>
          <a:endParaRPr lang="en-US"/>
        </a:p>
      </dgm:t>
    </dgm:pt>
    <dgm:pt modelId="{AB583F6A-FD89-462E-95C5-01C7C0E9C50F}" type="sibTrans" cxnId="{34EA3970-DC26-4B37-A281-A4543D7D932F}">
      <dgm:prSet/>
      <dgm:spPr/>
      <dgm:t>
        <a:bodyPr/>
        <a:lstStyle/>
        <a:p>
          <a:endParaRPr lang="en-US"/>
        </a:p>
      </dgm:t>
    </dgm:pt>
    <dgm:pt modelId="{1E8A7D5C-6217-4F10-8937-A334BB9922E1}">
      <dgm:prSet/>
      <dgm:spPr/>
      <dgm:t>
        <a:bodyPr/>
        <a:lstStyle/>
        <a:p>
          <a:r>
            <a:rPr lang="en-US"/>
            <a:t>Example: Predicting house prices using features like size and location</a:t>
          </a:r>
        </a:p>
      </dgm:t>
    </dgm:pt>
    <dgm:pt modelId="{B49760E1-D7D4-4187-80A0-D35D6E7CD8B8}" type="parTrans" cxnId="{41F197E6-03C5-4553-B18A-ECF4810C5A58}">
      <dgm:prSet/>
      <dgm:spPr/>
      <dgm:t>
        <a:bodyPr/>
        <a:lstStyle/>
        <a:p>
          <a:endParaRPr lang="en-US"/>
        </a:p>
      </dgm:t>
    </dgm:pt>
    <dgm:pt modelId="{BE43D7A3-BCE2-4A98-9E63-675F688E4BC9}" type="sibTrans" cxnId="{41F197E6-03C5-4553-B18A-ECF4810C5A58}">
      <dgm:prSet/>
      <dgm:spPr/>
      <dgm:t>
        <a:bodyPr/>
        <a:lstStyle/>
        <a:p>
          <a:endParaRPr lang="en-US"/>
        </a:p>
      </dgm:t>
    </dgm:pt>
    <dgm:pt modelId="{C7732591-AD9B-47F7-98D6-3732AD0A7170}" type="pres">
      <dgm:prSet presAssocID="{394BB262-CA6C-4DF0-ADE5-CEB5154EE5CD}" presName="linear" presStyleCnt="0">
        <dgm:presLayoutVars>
          <dgm:animLvl val="lvl"/>
          <dgm:resizeHandles val="exact"/>
        </dgm:presLayoutVars>
      </dgm:prSet>
      <dgm:spPr/>
    </dgm:pt>
    <dgm:pt modelId="{1629D752-A352-4F33-8DA3-BFCC9930EB35}" type="pres">
      <dgm:prSet presAssocID="{E19D9C5A-95A0-4313-A56D-F35D36AD99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A0278C7-1303-409F-B725-2ABB4F033618}" type="pres">
      <dgm:prSet presAssocID="{AB583F6A-FD89-462E-95C5-01C7C0E9C50F}" presName="spacer" presStyleCnt="0"/>
      <dgm:spPr/>
    </dgm:pt>
    <dgm:pt modelId="{39391A0C-17CF-48D5-95D5-3FAC55ECE5DA}" type="pres">
      <dgm:prSet presAssocID="{1E8A7D5C-6217-4F10-8937-A334BB9922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B72129-0FD9-4F27-90C3-5A8C5FEA47C3}" type="presOf" srcId="{1E8A7D5C-6217-4F10-8937-A334BB9922E1}" destId="{39391A0C-17CF-48D5-95D5-3FAC55ECE5DA}" srcOrd="0" destOrd="0" presId="urn:microsoft.com/office/officeart/2005/8/layout/vList2"/>
    <dgm:cxn modelId="{A52DC447-C46A-429A-AB6A-805C270E3836}" type="presOf" srcId="{394BB262-CA6C-4DF0-ADE5-CEB5154EE5CD}" destId="{C7732591-AD9B-47F7-98D6-3732AD0A7170}" srcOrd="0" destOrd="0" presId="urn:microsoft.com/office/officeart/2005/8/layout/vList2"/>
    <dgm:cxn modelId="{34EA3970-DC26-4B37-A281-A4543D7D932F}" srcId="{394BB262-CA6C-4DF0-ADE5-CEB5154EE5CD}" destId="{E19D9C5A-95A0-4313-A56D-F35D36AD9983}" srcOrd="0" destOrd="0" parTransId="{9FB968B2-97D2-4EF4-87F4-E7ECC77A27F7}" sibTransId="{AB583F6A-FD89-462E-95C5-01C7C0E9C50F}"/>
    <dgm:cxn modelId="{349925DB-32E4-4FF4-B68A-529FDA6E5B4F}" type="presOf" srcId="{E19D9C5A-95A0-4313-A56D-F35D36AD9983}" destId="{1629D752-A352-4F33-8DA3-BFCC9930EB35}" srcOrd="0" destOrd="0" presId="urn:microsoft.com/office/officeart/2005/8/layout/vList2"/>
    <dgm:cxn modelId="{41F197E6-03C5-4553-B18A-ECF4810C5A58}" srcId="{394BB262-CA6C-4DF0-ADE5-CEB5154EE5CD}" destId="{1E8A7D5C-6217-4F10-8937-A334BB9922E1}" srcOrd="1" destOrd="0" parTransId="{B49760E1-D7D4-4187-80A0-D35D6E7CD8B8}" sibTransId="{BE43D7A3-BCE2-4A98-9E63-675F688E4BC9}"/>
    <dgm:cxn modelId="{42279170-1CC6-4343-898D-AA5741F099B4}" type="presParOf" srcId="{C7732591-AD9B-47F7-98D6-3732AD0A7170}" destId="{1629D752-A352-4F33-8DA3-BFCC9930EB35}" srcOrd="0" destOrd="0" presId="urn:microsoft.com/office/officeart/2005/8/layout/vList2"/>
    <dgm:cxn modelId="{93B32427-0965-4254-A2D2-10A129F23B60}" type="presParOf" srcId="{C7732591-AD9B-47F7-98D6-3732AD0A7170}" destId="{4A0278C7-1303-409F-B725-2ABB4F033618}" srcOrd="1" destOrd="0" presId="urn:microsoft.com/office/officeart/2005/8/layout/vList2"/>
    <dgm:cxn modelId="{B0997F74-0132-4EE2-A6AC-C94364722C37}" type="presParOf" srcId="{C7732591-AD9B-47F7-98D6-3732AD0A7170}" destId="{39391A0C-17CF-48D5-95D5-3FAC55ECE5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B9D2C-A1B9-4FCB-AA12-BD697629A14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97F98B-643A-4CEF-9545-74DA61E92C22}">
      <dgm:prSet/>
      <dgm:spPr/>
      <dgm:t>
        <a:bodyPr/>
        <a:lstStyle/>
        <a:p>
          <a:r>
            <a:rPr lang="en-US"/>
            <a:t>Learns from unlabeled data to find hidden patterns</a:t>
          </a:r>
        </a:p>
      </dgm:t>
    </dgm:pt>
    <dgm:pt modelId="{885405B5-7568-49EA-832F-6AE0F402F8D1}" type="parTrans" cxnId="{3997CC33-AC8B-4806-9FAC-691DFD0E575E}">
      <dgm:prSet/>
      <dgm:spPr/>
      <dgm:t>
        <a:bodyPr/>
        <a:lstStyle/>
        <a:p>
          <a:endParaRPr lang="en-US"/>
        </a:p>
      </dgm:t>
    </dgm:pt>
    <dgm:pt modelId="{1402AC7F-6C21-4F09-B8BD-278BA93F32E5}" type="sibTrans" cxnId="{3997CC33-AC8B-4806-9FAC-691DFD0E575E}">
      <dgm:prSet/>
      <dgm:spPr/>
      <dgm:t>
        <a:bodyPr/>
        <a:lstStyle/>
        <a:p>
          <a:endParaRPr lang="en-US"/>
        </a:p>
      </dgm:t>
    </dgm:pt>
    <dgm:pt modelId="{3765876B-3AE7-4603-A192-B72B2B75940B}">
      <dgm:prSet/>
      <dgm:spPr/>
      <dgm:t>
        <a:bodyPr/>
        <a:lstStyle/>
        <a:p>
          <a:r>
            <a:rPr lang="en-US"/>
            <a:t>Example: Grouping customers by shopping behavior</a:t>
          </a:r>
        </a:p>
      </dgm:t>
    </dgm:pt>
    <dgm:pt modelId="{5E983CDC-9150-48F0-9A00-9D9838214C8F}" type="parTrans" cxnId="{E49215BC-9AFC-448E-8D51-14F8EB308BE5}">
      <dgm:prSet/>
      <dgm:spPr/>
      <dgm:t>
        <a:bodyPr/>
        <a:lstStyle/>
        <a:p>
          <a:endParaRPr lang="en-US"/>
        </a:p>
      </dgm:t>
    </dgm:pt>
    <dgm:pt modelId="{9CB03475-2663-4E56-B01A-3491B4349782}" type="sibTrans" cxnId="{E49215BC-9AFC-448E-8D51-14F8EB308BE5}">
      <dgm:prSet/>
      <dgm:spPr/>
      <dgm:t>
        <a:bodyPr/>
        <a:lstStyle/>
        <a:p>
          <a:endParaRPr lang="en-US"/>
        </a:p>
      </dgm:t>
    </dgm:pt>
    <dgm:pt modelId="{6A8F3111-B3F0-4BE9-8F86-2B7E0977B857}" type="pres">
      <dgm:prSet presAssocID="{41CB9D2C-A1B9-4FCB-AA12-BD697629A14C}" presName="linear" presStyleCnt="0">
        <dgm:presLayoutVars>
          <dgm:animLvl val="lvl"/>
          <dgm:resizeHandles val="exact"/>
        </dgm:presLayoutVars>
      </dgm:prSet>
      <dgm:spPr/>
    </dgm:pt>
    <dgm:pt modelId="{BA50C085-F6F3-4A15-9574-68A8F7570AF3}" type="pres">
      <dgm:prSet presAssocID="{DC97F98B-643A-4CEF-9545-74DA61E92C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811154-8878-4B76-A071-0E43AC650A33}" type="pres">
      <dgm:prSet presAssocID="{1402AC7F-6C21-4F09-B8BD-278BA93F32E5}" presName="spacer" presStyleCnt="0"/>
      <dgm:spPr/>
    </dgm:pt>
    <dgm:pt modelId="{53F8C548-E376-4384-BD24-AE567B09CAC2}" type="pres">
      <dgm:prSet presAssocID="{3765876B-3AE7-4603-A192-B72B2B75940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997CC33-AC8B-4806-9FAC-691DFD0E575E}" srcId="{41CB9D2C-A1B9-4FCB-AA12-BD697629A14C}" destId="{DC97F98B-643A-4CEF-9545-74DA61E92C22}" srcOrd="0" destOrd="0" parTransId="{885405B5-7568-49EA-832F-6AE0F402F8D1}" sibTransId="{1402AC7F-6C21-4F09-B8BD-278BA93F32E5}"/>
    <dgm:cxn modelId="{44F9F371-8CF6-4411-AB37-55164E5FDFFE}" type="presOf" srcId="{41CB9D2C-A1B9-4FCB-AA12-BD697629A14C}" destId="{6A8F3111-B3F0-4BE9-8F86-2B7E0977B857}" srcOrd="0" destOrd="0" presId="urn:microsoft.com/office/officeart/2005/8/layout/vList2"/>
    <dgm:cxn modelId="{79316C7C-C73E-42A1-A86E-C66CB4938103}" type="presOf" srcId="{3765876B-3AE7-4603-A192-B72B2B75940B}" destId="{53F8C548-E376-4384-BD24-AE567B09CAC2}" srcOrd="0" destOrd="0" presId="urn:microsoft.com/office/officeart/2005/8/layout/vList2"/>
    <dgm:cxn modelId="{E49215BC-9AFC-448E-8D51-14F8EB308BE5}" srcId="{41CB9D2C-A1B9-4FCB-AA12-BD697629A14C}" destId="{3765876B-3AE7-4603-A192-B72B2B75940B}" srcOrd="1" destOrd="0" parTransId="{5E983CDC-9150-48F0-9A00-9D9838214C8F}" sibTransId="{9CB03475-2663-4E56-B01A-3491B4349782}"/>
    <dgm:cxn modelId="{4F5FDBDB-509F-4B82-B2BE-CE91B3FE5411}" type="presOf" srcId="{DC97F98B-643A-4CEF-9545-74DA61E92C22}" destId="{BA50C085-F6F3-4A15-9574-68A8F7570AF3}" srcOrd="0" destOrd="0" presId="urn:microsoft.com/office/officeart/2005/8/layout/vList2"/>
    <dgm:cxn modelId="{58E7D989-C13C-4405-A524-5FC0D1F220E9}" type="presParOf" srcId="{6A8F3111-B3F0-4BE9-8F86-2B7E0977B857}" destId="{BA50C085-F6F3-4A15-9574-68A8F7570AF3}" srcOrd="0" destOrd="0" presId="urn:microsoft.com/office/officeart/2005/8/layout/vList2"/>
    <dgm:cxn modelId="{89935412-EA0F-44EB-AA4B-38219D9A9EFC}" type="presParOf" srcId="{6A8F3111-B3F0-4BE9-8F86-2B7E0977B857}" destId="{93811154-8878-4B76-A071-0E43AC650A33}" srcOrd="1" destOrd="0" presId="urn:microsoft.com/office/officeart/2005/8/layout/vList2"/>
    <dgm:cxn modelId="{DF6D85E1-B461-4258-98EB-82B03F5637C1}" type="presParOf" srcId="{6A8F3111-B3F0-4BE9-8F86-2B7E0977B857}" destId="{53F8C548-E376-4384-BD24-AE567B09CA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77112-E492-415A-BFF8-9BF33CB1193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DDCD0C-8243-4985-B7CF-A2C66CBD5B05}">
      <dgm:prSet/>
      <dgm:spPr/>
      <dgm:t>
        <a:bodyPr/>
        <a:lstStyle/>
        <a:p>
          <a:r>
            <a:rPr lang="en-US"/>
            <a:t>Learns by interacting with an environment and receiving rewards or penalties</a:t>
          </a:r>
        </a:p>
      </dgm:t>
    </dgm:pt>
    <dgm:pt modelId="{4E2A7826-104D-4AB1-B88C-AD591AD34CB1}" type="parTrans" cxnId="{2C70352F-2966-4F41-A10E-5B19FF8D077F}">
      <dgm:prSet/>
      <dgm:spPr/>
      <dgm:t>
        <a:bodyPr/>
        <a:lstStyle/>
        <a:p>
          <a:endParaRPr lang="en-US"/>
        </a:p>
      </dgm:t>
    </dgm:pt>
    <dgm:pt modelId="{23995902-7FA8-455B-ACF0-6B518DBA1CEA}" type="sibTrans" cxnId="{2C70352F-2966-4F41-A10E-5B19FF8D077F}">
      <dgm:prSet/>
      <dgm:spPr/>
      <dgm:t>
        <a:bodyPr/>
        <a:lstStyle/>
        <a:p>
          <a:endParaRPr lang="en-US"/>
        </a:p>
      </dgm:t>
    </dgm:pt>
    <dgm:pt modelId="{1C085DFB-ADB4-4EC8-8EBF-18BF3101D7E0}">
      <dgm:prSet/>
      <dgm:spPr/>
      <dgm:t>
        <a:bodyPr/>
        <a:lstStyle/>
        <a:p>
          <a:r>
            <a:rPr lang="en-US"/>
            <a:t>Example: Teaching a computer to play chess by rewarding good moves</a:t>
          </a:r>
        </a:p>
      </dgm:t>
    </dgm:pt>
    <dgm:pt modelId="{A65EEC7E-D09A-4D77-A2D0-ECB139E96565}" type="parTrans" cxnId="{D0CA2798-8A82-4CFF-9759-4C4DACF142A4}">
      <dgm:prSet/>
      <dgm:spPr/>
      <dgm:t>
        <a:bodyPr/>
        <a:lstStyle/>
        <a:p>
          <a:endParaRPr lang="en-US"/>
        </a:p>
      </dgm:t>
    </dgm:pt>
    <dgm:pt modelId="{72966C00-FF74-4AEE-859A-3FFD647F6775}" type="sibTrans" cxnId="{D0CA2798-8A82-4CFF-9759-4C4DACF142A4}">
      <dgm:prSet/>
      <dgm:spPr/>
      <dgm:t>
        <a:bodyPr/>
        <a:lstStyle/>
        <a:p>
          <a:endParaRPr lang="en-US"/>
        </a:p>
      </dgm:t>
    </dgm:pt>
    <dgm:pt modelId="{081413C5-9F63-4284-B687-15480352B418}" type="pres">
      <dgm:prSet presAssocID="{61777112-E492-415A-BFF8-9BF33CB1193D}" presName="linear" presStyleCnt="0">
        <dgm:presLayoutVars>
          <dgm:animLvl val="lvl"/>
          <dgm:resizeHandles val="exact"/>
        </dgm:presLayoutVars>
      </dgm:prSet>
      <dgm:spPr/>
    </dgm:pt>
    <dgm:pt modelId="{71D066C9-C1E5-4CDF-870D-637C8167DF2F}" type="pres">
      <dgm:prSet presAssocID="{50DDCD0C-8243-4985-B7CF-A2C66CBD5B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8D230C-9C8D-467B-816B-A87606F021CB}" type="pres">
      <dgm:prSet presAssocID="{23995902-7FA8-455B-ACF0-6B518DBA1CEA}" presName="spacer" presStyleCnt="0"/>
      <dgm:spPr/>
    </dgm:pt>
    <dgm:pt modelId="{80D21828-3144-4BC3-8A62-B5245D10D0CD}" type="pres">
      <dgm:prSet presAssocID="{1C085DFB-ADB4-4EC8-8EBF-18BF3101D7E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D8B519-6C69-4976-B8B7-4FF5C7D02CAB}" type="presOf" srcId="{50DDCD0C-8243-4985-B7CF-A2C66CBD5B05}" destId="{71D066C9-C1E5-4CDF-870D-637C8167DF2F}" srcOrd="0" destOrd="0" presId="urn:microsoft.com/office/officeart/2005/8/layout/vList2"/>
    <dgm:cxn modelId="{2C70352F-2966-4F41-A10E-5B19FF8D077F}" srcId="{61777112-E492-415A-BFF8-9BF33CB1193D}" destId="{50DDCD0C-8243-4985-B7CF-A2C66CBD5B05}" srcOrd="0" destOrd="0" parTransId="{4E2A7826-104D-4AB1-B88C-AD591AD34CB1}" sibTransId="{23995902-7FA8-455B-ACF0-6B518DBA1CEA}"/>
    <dgm:cxn modelId="{D0CA2798-8A82-4CFF-9759-4C4DACF142A4}" srcId="{61777112-E492-415A-BFF8-9BF33CB1193D}" destId="{1C085DFB-ADB4-4EC8-8EBF-18BF3101D7E0}" srcOrd="1" destOrd="0" parTransId="{A65EEC7E-D09A-4D77-A2D0-ECB139E96565}" sibTransId="{72966C00-FF74-4AEE-859A-3FFD647F6775}"/>
    <dgm:cxn modelId="{8B84509E-AD4A-4C1D-912A-C0D964409404}" type="presOf" srcId="{1C085DFB-ADB4-4EC8-8EBF-18BF3101D7E0}" destId="{80D21828-3144-4BC3-8A62-B5245D10D0CD}" srcOrd="0" destOrd="0" presId="urn:microsoft.com/office/officeart/2005/8/layout/vList2"/>
    <dgm:cxn modelId="{20A33CFB-37CC-4A23-8497-263B5311EDF4}" type="presOf" srcId="{61777112-E492-415A-BFF8-9BF33CB1193D}" destId="{081413C5-9F63-4284-B687-15480352B418}" srcOrd="0" destOrd="0" presId="urn:microsoft.com/office/officeart/2005/8/layout/vList2"/>
    <dgm:cxn modelId="{96FCFE3F-12C4-47CB-9D01-0AD5E97E3E25}" type="presParOf" srcId="{081413C5-9F63-4284-B687-15480352B418}" destId="{71D066C9-C1E5-4CDF-870D-637C8167DF2F}" srcOrd="0" destOrd="0" presId="urn:microsoft.com/office/officeart/2005/8/layout/vList2"/>
    <dgm:cxn modelId="{5DE96B01-2123-4014-A869-06BFED54FC99}" type="presParOf" srcId="{081413C5-9F63-4284-B687-15480352B418}" destId="{7B8D230C-9C8D-467B-816B-A87606F021CB}" srcOrd="1" destOrd="0" presId="urn:microsoft.com/office/officeart/2005/8/layout/vList2"/>
    <dgm:cxn modelId="{ED5B9826-CF84-400E-9B78-77D4555775F6}" type="presParOf" srcId="{081413C5-9F63-4284-B687-15480352B418}" destId="{80D21828-3144-4BC3-8A62-B5245D10D0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9D752-A352-4F33-8DA3-BFCC9930EB35}">
      <dsp:nvSpPr>
        <dsp:cNvPr id="0" name=""/>
        <dsp:cNvSpPr/>
      </dsp:nvSpPr>
      <dsp:spPr>
        <a:xfrm>
          <a:off x="0" y="66810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Learns from labeled data with known input-output pairs</a:t>
          </a:r>
        </a:p>
      </dsp:txBody>
      <dsp:txXfrm>
        <a:off x="127257" y="194067"/>
        <a:ext cx="4745610" cy="2352355"/>
      </dsp:txXfrm>
    </dsp:sp>
    <dsp:sp modelId="{39391A0C-17CF-48D5-95D5-3FAC55ECE5DA}">
      <dsp:nvSpPr>
        <dsp:cNvPr id="0" name=""/>
        <dsp:cNvSpPr/>
      </dsp:nvSpPr>
      <dsp:spPr>
        <a:xfrm>
          <a:off x="0" y="2780239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Example: Predicting house prices using features like size and location</a:t>
          </a:r>
        </a:p>
      </dsp:txBody>
      <dsp:txXfrm>
        <a:off x="127257" y="2907496"/>
        <a:ext cx="4745610" cy="2352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0C085-F6F3-4A15-9574-68A8F7570AF3}">
      <dsp:nvSpPr>
        <dsp:cNvPr id="0" name=""/>
        <dsp:cNvSpPr/>
      </dsp:nvSpPr>
      <dsp:spPr>
        <a:xfrm>
          <a:off x="0" y="356900"/>
          <a:ext cx="5000124" cy="2309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Learns from unlabeled data to find hidden patterns</a:t>
          </a:r>
        </a:p>
      </dsp:txBody>
      <dsp:txXfrm>
        <a:off x="112744" y="469644"/>
        <a:ext cx="4774636" cy="2084091"/>
      </dsp:txXfrm>
    </dsp:sp>
    <dsp:sp modelId="{53F8C548-E376-4384-BD24-AE567B09CAC2}">
      <dsp:nvSpPr>
        <dsp:cNvPr id="0" name=""/>
        <dsp:cNvSpPr/>
      </dsp:nvSpPr>
      <dsp:spPr>
        <a:xfrm>
          <a:off x="0" y="2787440"/>
          <a:ext cx="5000124" cy="23095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Example: Grouping customers by shopping behavior</a:t>
          </a:r>
        </a:p>
      </dsp:txBody>
      <dsp:txXfrm>
        <a:off x="112744" y="2900184"/>
        <a:ext cx="4774636" cy="2084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066C9-C1E5-4CDF-870D-637C8167DF2F}">
      <dsp:nvSpPr>
        <dsp:cNvPr id="0" name=""/>
        <dsp:cNvSpPr/>
      </dsp:nvSpPr>
      <dsp:spPr>
        <a:xfrm>
          <a:off x="0" y="32989"/>
          <a:ext cx="5000124" cy="2640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Learns by interacting with an environment and receiving rewards or penalties</a:t>
          </a:r>
        </a:p>
      </dsp:txBody>
      <dsp:txXfrm>
        <a:off x="128908" y="161897"/>
        <a:ext cx="4742308" cy="2382874"/>
      </dsp:txXfrm>
    </dsp:sp>
    <dsp:sp modelId="{80D21828-3144-4BC3-8A62-B5245D10D0CD}">
      <dsp:nvSpPr>
        <dsp:cNvPr id="0" name=""/>
        <dsp:cNvSpPr/>
      </dsp:nvSpPr>
      <dsp:spPr>
        <a:xfrm>
          <a:off x="0" y="2780239"/>
          <a:ext cx="5000124" cy="2640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Example: Teaching a computer to play chess by rewarding good moves</a:t>
          </a:r>
        </a:p>
      </dsp:txBody>
      <dsp:txXfrm>
        <a:off x="128908" y="2909147"/>
        <a:ext cx="4742308" cy="238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Types of Machine Learning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B614D8F3-FEF8-C4D1-9E42-027285C7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E7D6C-5B2F-D32B-5C28-B60503AF7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8625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Unsupervised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F2DBF8-C9CB-9D3C-6E39-70D3EF932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101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Reinforcement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7D085C-0524-4C6E-235B-24A1981D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19608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Types of Machine Learning</vt:lpstr>
      <vt:lpstr>Supervised Learning</vt:lpstr>
      <vt:lpstr>Unsupervised Learning</vt:lpstr>
      <vt:lpstr>Reinforcement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NITHIK SAJJA (Student)</cp:lastModifiedBy>
  <cp:revision>1</cp:revision>
  <dcterms:created xsi:type="dcterms:W3CDTF">2013-01-27T09:14:16Z</dcterms:created>
  <dcterms:modified xsi:type="dcterms:W3CDTF">2025-05-05T00:50:44Z</dcterms:modified>
  <cp:category/>
</cp:coreProperties>
</file>