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-80" y="-18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4056819" y="5142948"/>
            <a:ext cx="40783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Avatar S</a:t>
            </a:r>
            <a:endParaRPr lang="ko-KR" altLang="en-US" sz="6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8" name="그림 7" descr="사람, 서있는, 남자, 착용이(가) 표시된 사진&#10;&#10;자동 생성된 설명">
            <a:extLst>
              <a:ext uri="{FF2B5EF4-FFF2-40B4-BE49-F238E27FC236}">
                <a16:creationId xmlns="" xmlns:a16="http://schemas.microsoft.com/office/drawing/2014/main" id="{398D98B8-2DFA-8476-B48A-2240354A960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99" y="535431"/>
            <a:ext cx="1380440" cy="3925957"/>
          </a:xfrm>
          <a:prstGeom prst="rect">
            <a:avLst/>
          </a:prstGeom>
        </p:spPr>
      </p:pic>
      <p:pic>
        <p:nvPicPr>
          <p:cNvPr id="10" name="그림 9" descr="사람이(가) 표시된 사진&#10;&#10;자동 생성된 설명">
            <a:extLst>
              <a:ext uri="{FF2B5EF4-FFF2-40B4-BE49-F238E27FC236}">
                <a16:creationId xmlns="" xmlns:a16="http://schemas.microsoft.com/office/drawing/2014/main" id="{0BE051E3-CAB7-BCFC-0441-E2FD03007A8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0" y="542389"/>
            <a:ext cx="1390657" cy="3925957"/>
          </a:xfrm>
          <a:prstGeom prst="rect">
            <a:avLst/>
          </a:prstGeom>
        </p:spPr>
      </p:pic>
      <p:pic>
        <p:nvPicPr>
          <p:cNvPr id="12" name="그림 11" descr="사람, 남자, 착용, 서있는이(가) 표시된 사진&#10;&#10;자동 생성된 설명">
            <a:extLst>
              <a:ext uri="{FF2B5EF4-FFF2-40B4-BE49-F238E27FC236}">
                <a16:creationId xmlns="" xmlns:a16="http://schemas.microsoft.com/office/drawing/2014/main" id="{E9B0AD0F-14A6-F8C1-AEF5-1B01B5CEF84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58" y="549347"/>
            <a:ext cx="1146753" cy="39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29591" y="5540976"/>
            <a:ext cx="9667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/>
              <a:t>컨투어방식을</a:t>
            </a:r>
            <a:r>
              <a:rPr lang="ko-KR" altLang="en-US" sz="2000" dirty="0" smtClean="0"/>
              <a:t> 통해서 테스트 데이터를 만드는 것의 효율성 문제점 발견</a:t>
            </a:r>
            <a:endParaRPr lang="en-US" altLang="ko-KR" sz="2000" dirty="0" smtClean="0"/>
          </a:p>
          <a:p>
            <a:pPr algn="ctr"/>
            <a:r>
              <a:rPr lang="en-US" altLang="ko-KR" sz="2000" dirty="0" smtClean="0"/>
              <a:t>Cycle GAN</a:t>
            </a:r>
            <a:r>
              <a:rPr lang="ko-KR" altLang="en-US" sz="2000" dirty="0" smtClean="0"/>
              <a:t>을 통해서 테스트 데이터 제작으로 변경</a:t>
            </a:r>
            <a:endParaRPr lang="en-US" altLang="ko-KR" sz="2000" dirty="0" smtClean="0"/>
          </a:p>
          <a:p>
            <a:pPr algn="ctr"/>
            <a:r>
              <a:rPr lang="en-US" altLang="ko-KR" sz="2000" dirty="0" smtClean="0"/>
              <a:t>Google </a:t>
            </a:r>
            <a:r>
              <a:rPr lang="en-US" altLang="ko-KR" sz="2000" dirty="0" err="1" smtClean="0"/>
              <a:t>Colab</a:t>
            </a:r>
            <a:r>
              <a:rPr lang="en-US" altLang="ko-KR" sz="2000" dirty="0" smtClean="0"/>
              <a:t> Cycle </a:t>
            </a:r>
            <a:r>
              <a:rPr lang="en-US" altLang="ko-KR" sz="2000" dirty="0" err="1" smtClean="0"/>
              <a:t>Gan</a:t>
            </a:r>
            <a:r>
              <a:rPr lang="ko-KR" altLang="en-US" sz="2000" dirty="0" smtClean="0"/>
              <a:t>학습</a:t>
            </a:r>
            <a:endParaRPr lang="en-US" altLang="ko-KR" sz="2000" dirty="0" smtClean="0"/>
          </a:p>
        </p:txBody>
      </p:sp>
      <p:pic>
        <p:nvPicPr>
          <p:cNvPr id="1026" name="Picture 2" descr="C:\Users\user\Desktop\1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092" y="325465"/>
            <a:ext cx="9820167" cy="480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3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26</Words>
  <Application>Microsoft Office PowerPoint</Application>
  <PresentationFormat>사용자 지정</PresentationFormat>
  <Paragraphs>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Windows 사용자</cp:lastModifiedBy>
  <cp:revision>45</cp:revision>
  <dcterms:created xsi:type="dcterms:W3CDTF">2021-10-22T06:13:27Z</dcterms:created>
  <dcterms:modified xsi:type="dcterms:W3CDTF">2023-02-22T17:15:17Z</dcterms:modified>
</cp:coreProperties>
</file>