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311" r:id="rId12"/>
    <p:sldId id="308" r:id="rId13"/>
    <p:sldId id="309" r:id="rId14"/>
    <p:sldId id="310" r:id="rId15"/>
    <p:sldId id="259" r:id="rId16"/>
    <p:sldId id="298" r:id="rId17"/>
    <p:sldId id="312" r:id="rId18"/>
    <p:sldId id="274" r:id="rId19"/>
    <p:sldId id="263" r:id="rId20"/>
    <p:sldId id="277" r:id="rId21"/>
    <p:sldId id="280" r:id="rId22"/>
    <p:sldId id="283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6" autoAdjust="0"/>
    <p:restoredTop sz="96197"/>
  </p:normalViewPr>
  <p:slideViewPr>
    <p:cSldViewPr snapToGrid="0" showGuides="1">
      <p:cViewPr varScale="1">
        <p:scale>
          <a:sx n="123" d="100"/>
          <a:sy n="123" d="100"/>
        </p:scale>
        <p:origin x="20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2023. 3. 30.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7142" y="4967100"/>
            <a:ext cx="971772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(230330)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37358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frontend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메인 틀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Schema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및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DB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및 인풋 데이터 입력 및 정렬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위한 옷 샘플링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461594" y="273771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작업을 위한 옷 샘플 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3AC079-78E1-1AB0-5EED-2DB32B72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94" y="3025211"/>
            <a:ext cx="2725471" cy="3832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C2187A-7253-6ED3-16D8-ACADD1E4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771"/>
            <a:ext cx="5392391" cy="1642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608F8C-1384-520C-43CA-840381FAC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18747"/>
            <a:ext cx="5092685" cy="3039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D44734-8BE1-5AF8-5115-52BF6FC2E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58699"/>
            <a:ext cx="5461594" cy="19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 틀 구상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27F5E-864B-E6EB-980D-080CEC60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21" y="452966"/>
            <a:ext cx="6562158" cy="552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15F38D-07E2-8F18-5668-60232B52EB4E}"/>
              </a:ext>
            </a:extLst>
          </p:cNvPr>
          <p:cNvCxnSpPr>
            <a:cxnSpLocks/>
          </p:cNvCxnSpPr>
          <p:nvPr/>
        </p:nvCxnSpPr>
        <p:spPr>
          <a:xfrm flipH="1" flipV="1">
            <a:off x="9258064" y="2973121"/>
            <a:ext cx="582622" cy="6006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262A5B-1E3A-0707-9F80-0AFC001B9E8B}"/>
              </a:ext>
            </a:extLst>
          </p:cNvPr>
          <p:cNvSpPr txBox="1"/>
          <p:nvPr/>
        </p:nvSpPr>
        <p:spPr>
          <a:xfrm>
            <a:off x="8610600" y="3760499"/>
            <a:ext cx="35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슬라이드 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이미지 노출</a:t>
            </a:r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75EECB-E4EB-DB85-1FA7-AD0080EDF126}"/>
              </a:ext>
            </a:extLst>
          </p:cNvPr>
          <p:cNvCxnSpPr>
            <a:cxnSpLocks/>
          </p:cNvCxnSpPr>
          <p:nvPr/>
        </p:nvCxnSpPr>
        <p:spPr>
          <a:xfrm flipV="1">
            <a:off x="1850571" y="1687868"/>
            <a:ext cx="964350" cy="186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021291-4157-F437-2A07-0D89930AD755}"/>
              </a:ext>
            </a:extLst>
          </p:cNvPr>
          <p:cNvSpPr txBox="1"/>
          <p:nvPr/>
        </p:nvSpPr>
        <p:spPr>
          <a:xfrm>
            <a:off x="294878" y="1721476"/>
            <a:ext cx="155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검색어 입력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확인 버튼</a:t>
            </a:r>
            <a:endParaRPr lang="en-US" altLang="ko-KR" sz="1400" dirty="0"/>
          </a:p>
          <a:p>
            <a:pPr algn="ctr"/>
            <a:r>
              <a:rPr lang="en-US" altLang="ko-KR" sz="1400" dirty="0"/>
              <a:t>(header)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6509E2-9F1A-BD79-AB25-21A0D5453503}"/>
              </a:ext>
            </a:extLst>
          </p:cNvPr>
          <p:cNvCxnSpPr>
            <a:cxnSpLocks/>
          </p:cNvCxnSpPr>
          <p:nvPr/>
        </p:nvCxnSpPr>
        <p:spPr>
          <a:xfrm flipV="1">
            <a:off x="1981199" y="4830201"/>
            <a:ext cx="1894115" cy="1531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77928-5BCF-CBE2-0BF3-E79AE3504F59}"/>
              </a:ext>
            </a:extLst>
          </p:cNvPr>
          <p:cNvSpPr txBox="1"/>
          <p:nvPr/>
        </p:nvSpPr>
        <p:spPr>
          <a:xfrm>
            <a:off x="152400" y="483020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상품이나 아바타가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노출 될 공간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62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3B178-14D2-BC44-9B72-E053C785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8" y="857250"/>
            <a:ext cx="52705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224E7-7EB3-434B-648F-BFEE6AD08185}"/>
              </a:ext>
            </a:extLst>
          </p:cNvPr>
          <p:cNvSpPr txBox="1"/>
          <p:nvPr/>
        </p:nvSpPr>
        <p:spPr>
          <a:xfrm>
            <a:off x="6394938" y="2305151"/>
            <a:ext cx="44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4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5" y="6030547"/>
            <a:ext cx="991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 양식에 맞춰 처리 및 학습</a:t>
            </a:r>
            <a:endParaRPr lang="en-US" altLang="ko-KR" dirty="0"/>
          </a:p>
          <a:p>
            <a:pPr algn="ctr"/>
            <a:r>
              <a:rPr lang="en-US" altLang="ko-KR" dirty="0"/>
              <a:t>Train </a:t>
            </a:r>
            <a:r>
              <a:rPr lang="ko-KR" altLang="en-US" dirty="0"/>
              <a:t>데이터 필요로 제작 준비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 descr="C:\Users\user\Desktop\1.1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503452"/>
            <a:ext cx="11004551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0281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데이터베이스 상품 스키마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API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구성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몸통 모델링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마야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en-US" altLang="ko-KR" dirty="0" err="1">
                <a:latin typeface="Batang" panose="02030600000101010101" pitchFamily="18" charset="-127"/>
                <a:ea typeface="Batang" panose="02030600000101010101" pitchFamily="18" charset="-127"/>
              </a:rPr>
              <a:t>glft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저장 작업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training Dataset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제작 및 분류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5D57-770D-D055-5DFB-C39742D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C26370-B855-E06F-AF74-C690822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4CB42B-F403-2A9C-56DF-9DC06FE5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7490"/>
            <a:ext cx="6690852" cy="3060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0EB05-C0EC-B63F-F0C9-466A571D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08134"/>
            <a:ext cx="6533536" cy="1994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F347E6-C1D5-5309-1890-00D25E99F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52" y="2204302"/>
            <a:ext cx="5348748" cy="3498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A8E32-3C19-0071-372C-E98E9DBF09C2}"/>
              </a:ext>
            </a:extLst>
          </p:cNvPr>
          <p:cNvSpPr txBox="1"/>
          <p:nvPr/>
        </p:nvSpPr>
        <p:spPr>
          <a:xfrm>
            <a:off x="4401465" y="609117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데이터베이스 상품 스키마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734775" y="71815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몸통 모델링</a:t>
            </a:r>
            <a:endParaRPr lang="en-US" altLang="ko-KR" sz="16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AutoNum type="arabicParenR"/>
            </a:pP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마야 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altLang="ko-KR" sz="1600" b="1" spc="-150" dirty="0" err="1">
                <a:solidFill>
                  <a:schemeClr val="bg2">
                    <a:lumMod val="10000"/>
                  </a:schemeClr>
                </a:solidFill>
              </a:rPr>
              <a:t>gltf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저장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35828-BB5F-5E10-2DE9-5064B274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31"/>
            <a:ext cx="7670743" cy="5775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FDC08F-E837-8609-5F28-35F9834B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350"/>
            <a:ext cx="8686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67161" y="6017082"/>
            <a:ext cx="62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이미지 데이터를 </a:t>
            </a:r>
            <a:r>
              <a:rPr lang="ko-KR" altLang="en-US" b="1" dirty="0" err="1"/>
              <a:t>텍스쳐화</a:t>
            </a:r>
            <a:r>
              <a:rPr lang="ko-KR" altLang="en-US" b="1" dirty="0"/>
              <a:t> 하기 위한 트레이닝 데이터 제작</a:t>
            </a:r>
          </a:p>
        </p:txBody>
      </p:sp>
      <p:pic>
        <p:nvPicPr>
          <p:cNvPr id="1027" name="Picture 3" descr="C:\Users\user\Desktop\trainingdata\반팔\538280_5_22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25" y="490296"/>
            <a:ext cx="2507348" cy="25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trainingdata\반팔\330099_1_22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88" y="3871790"/>
            <a:ext cx="1795077" cy="179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Project_AvatarS\Resource\AIInputIMG\반팔\330099_1_2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1" y="3620411"/>
            <a:ext cx="1795698" cy="21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406609" y="4586254"/>
            <a:ext cx="362317" cy="3661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user\Desktop\1.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739469"/>
            <a:ext cx="4798585" cy="20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1.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2748471"/>
            <a:ext cx="4953527" cy="23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Project_AvatarS\Resource\AIInputIMG\반팔\1021715_16758342039397_22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9" y="682319"/>
            <a:ext cx="209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1109" y="2914650"/>
            <a:ext cx="185147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인풋 이미지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20761" y="2914650"/>
            <a:ext cx="185147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아웃풋 이미지</a:t>
            </a:r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training Dataset </a:t>
            </a:r>
            <a:r>
              <a:rPr lang="ko-KR" altLang="en-US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제작 및 분류</a:t>
            </a:r>
            <a:r>
              <a:rPr lang="en-US" altLang="ko-KR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rembg</a:t>
            </a:r>
            <a:r>
              <a:rPr lang="en-US" altLang="ko-KR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</a:t>
            </a:r>
            <a:r>
              <a:rPr lang="en-US" altLang="ko-KR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u2net_cloth_segth (</a:t>
            </a:r>
            <a:r>
              <a:rPr lang="ko-KR" altLang="en-US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옷 검출의 효과적인 모델</a:t>
            </a:r>
            <a:r>
              <a:rPr lang="en-US" altLang="ko-KR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82536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관련 구상 및 구현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 Page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틀 제작 마무리하기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몸통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049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23EF745D-4C8F-9F97-31E5-1F9460BD24A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4295" y="1218507"/>
            <a:ext cx="11103409" cy="4911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964</Words>
  <Application>Microsoft Macintosh PowerPoint</Application>
  <PresentationFormat>와이드스크린</PresentationFormat>
  <Paragraphs>379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Apple SD Gothic Neo</vt:lpstr>
      <vt:lpstr>Batang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126</cp:revision>
  <dcterms:created xsi:type="dcterms:W3CDTF">2021-10-22T06:13:27Z</dcterms:created>
  <dcterms:modified xsi:type="dcterms:W3CDTF">2023-03-29T15:40:21Z</dcterms:modified>
</cp:coreProperties>
</file>