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80" y="-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컨투어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등고선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방식 학습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연두색 내부가 옷 내부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데이터셋을</a:t>
            </a:r>
            <a:r>
              <a:rPr lang="ko-KR" altLang="en-US" dirty="0" smtClean="0"/>
              <a:t> 만들기 위해 옷의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의 이미지 </a:t>
            </a:r>
            <a:r>
              <a:rPr lang="ko-KR" altLang="en-US" dirty="0" err="1" smtClean="0"/>
              <a:t>컨투어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등고선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통해서 옷의 배경 이미지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옷의 원단 모습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옷 내부 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레터링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이미지를 구분해서 분류</a:t>
            </a:r>
            <a:endParaRPr lang="en-US" altLang="ko-KR" dirty="0" smtClean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49</Words>
  <Application>Microsoft Office PowerPoint</Application>
  <PresentationFormat>사용자 지정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42</cp:revision>
  <dcterms:created xsi:type="dcterms:W3CDTF">2021-10-22T06:13:27Z</dcterms:created>
  <dcterms:modified xsi:type="dcterms:W3CDTF">2023-02-15T16:20:09Z</dcterms:modified>
</cp:coreProperties>
</file>