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59" r:id="rId11"/>
    <p:sldId id="296" r:id="rId12"/>
    <p:sldId id="297" r:id="rId13"/>
    <p:sldId id="294" r:id="rId14"/>
    <p:sldId id="295" r:id="rId15"/>
    <p:sldId id="260" r:id="rId16"/>
    <p:sldId id="298" r:id="rId17"/>
    <p:sldId id="274" r:id="rId18"/>
    <p:sldId id="299" r:id="rId19"/>
    <p:sldId id="301" r:id="rId20"/>
    <p:sldId id="300" r:id="rId21"/>
    <p:sldId id="263" r:id="rId22"/>
    <p:sldId id="277" r:id="rId23"/>
    <p:sldId id="280" r:id="rId24"/>
    <p:sldId id="283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6" autoAdjust="0"/>
    <p:restoredTop sz="94296"/>
  </p:normalViewPr>
  <p:slideViewPr>
    <p:cSldViewPr snapToGrid="0" showGuides="1">
      <p:cViewPr varScale="1">
        <p:scale>
          <a:sx n="112" d="100"/>
          <a:sy n="112" d="100"/>
        </p:scale>
        <p:origin x="108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2023-03-29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240875" y="345588"/>
            <a:ext cx="450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백엔드</a:t>
            </a:r>
            <a:r>
              <a:rPr lang="ko-KR" altLang="en-US" dirty="0"/>
              <a:t> 관련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61E6E5-4A8B-1858-5D21-33FA689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28733"/>
            <a:ext cx="7772400" cy="2465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CCE4A4-B090-E218-1217-7E298FACF911}"/>
              </a:ext>
            </a:extLst>
          </p:cNvPr>
          <p:cNvSpPr txBox="1"/>
          <p:nvPr/>
        </p:nvSpPr>
        <p:spPr>
          <a:xfrm>
            <a:off x="8034972" y="1315326"/>
            <a:ext cx="394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테스트 용 경량 </a:t>
            </a:r>
            <a:r>
              <a:rPr lang="en-US" altLang="ko-KR" dirty="0"/>
              <a:t>DB H2 </a:t>
            </a:r>
            <a:r>
              <a:rPr lang="ko-KR" altLang="en-US" dirty="0"/>
              <a:t>연동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/>
              <a:t>POSTMAN</a:t>
            </a:r>
            <a:r>
              <a:rPr lang="ko-KR" altLang="en-US" dirty="0"/>
              <a:t>을 통한</a:t>
            </a:r>
            <a:endParaRPr lang="en-US" altLang="ko-KR" dirty="0"/>
          </a:p>
          <a:p>
            <a:pPr algn="ctr"/>
            <a:r>
              <a:rPr lang="en-US" altLang="ko-KR" dirty="0"/>
              <a:t>POST </a:t>
            </a:r>
            <a:r>
              <a:rPr lang="ko-KR" altLang="en-US" dirty="0"/>
              <a:t>호출 테스트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AB7D93-BA3C-09A0-0360-F88B4454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19" y="2683974"/>
            <a:ext cx="4840166" cy="4159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583709" y="4763921"/>
            <a:ext cx="515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UserController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 err="1"/>
              <a:t>TestSwagger</a:t>
            </a:r>
            <a:r>
              <a:rPr lang="en-US" altLang="ko-KR" dirty="0"/>
              <a:t> </a:t>
            </a:r>
            <a:r>
              <a:rPr lang="ko-KR" altLang="en-US" dirty="0"/>
              <a:t>구현 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4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755058" y="359662"/>
            <a:ext cx="543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프론트엔드</a:t>
            </a:r>
            <a:r>
              <a:rPr lang="ko-KR" altLang="en-US" dirty="0"/>
              <a:t> 관련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3517210" y="5632022"/>
            <a:ext cx="515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회원가입 화면 구성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E22481-CFB5-A607-A720-2CF37D20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88" y="1157926"/>
            <a:ext cx="3760286" cy="33823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7E20CE-2ADD-4C85-B578-3B20486E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25" y="856646"/>
            <a:ext cx="3890530" cy="3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8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1.1.GIF">
            <a:extLst>
              <a:ext uri="{FF2B5EF4-FFF2-40B4-BE49-F238E27FC236}">
                <a16:creationId xmlns:a16="http://schemas.microsoft.com/office/drawing/2014/main" id="{0F5B0B94-2B86-5A76-B437-8C2DCA0DD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901700"/>
            <a:ext cx="4787900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user\Desktop\1.2.GIF">
            <a:extLst>
              <a:ext uri="{FF2B5EF4-FFF2-40B4-BE49-F238E27FC236}">
                <a16:creationId xmlns:a16="http://schemas.microsoft.com/office/drawing/2014/main" id="{7C8A2C5A-26DE-86C5-1941-3F4BB59A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920750"/>
            <a:ext cx="473075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">
            <a:extLst>
              <a:ext uri="{FF2B5EF4-FFF2-40B4-BE49-F238E27FC236}">
                <a16:creationId xmlns:a16="http://schemas.microsoft.com/office/drawing/2014/main" id="{FBB46BEC-98B7-4098-6436-FF1FBA1822FC}"/>
              </a:ext>
            </a:extLst>
          </p:cNvPr>
          <p:cNvSpPr/>
          <p:nvPr/>
        </p:nvSpPr>
        <p:spPr>
          <a:xfrm>
            <a:off x="5588000" y="3067050"/>
            <a:ext cx="838200" cy="7239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133231" y="6064738"/>
            <a:ext cx="96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배경 </a:t>
            </a:r>
            <a:r>
              <a:rPr lang="ko-KR" altLang="en-US" dirty="0" err="1"/>
              <a:t>알파값</a:t>
            </a:r>
            <a:r>
              <a:rPr lang="ko-KR" altLang="en-US" dirty="0"/>
              <a:t> 제거</a:t>
            </a:r>
            <a:r>
              <a:rPr lang="en-US" altLang="ko-KR" dirty="0"/>
              <a:t>(</a:t>
            </a:r>
            <a:r>
              <a:rPr lang="ko-KR" altLang="en-US" dirty="0"/>
              <a:t>데이터 셋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9BE582B-A167-B2F9-236D-E7FB5338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70007"/>
            <a:ext cx="7761205" cy="5711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112388" y="870007"/>
            <a:ext cx="348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모델링 작업 전 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스케치 작업 및 조율</a:t>
            </a:r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7734775" y="718152"/>
            <a:ext cx="358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몸통 모델링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마야 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en-US" altLang="ko-KR" sz="1600" spc="-150" dirty="0" err="1">
                <a:solidFill>
                  <a:schemeClr val="bg2">
                    <a:lumMod val="10000"/>
                  </a:schemeClr>
                </a:solidFill>
              </a:rPr>
              <a:t>gltf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저장 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E35828-BB5F-5E10-2DE9-5064B2744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031"/>
            <a:ext cx="7670743" cy="57753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FDC08F-E837-8609-5F28-35F9834BD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29350"/>
            <a:ext cx="86868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29591" y="4611077"/>
            <a:ext cx="9667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컨투어</a:t>
            </a:r>
            <a:r>
              <a:rPr lang="en-US" altLang="ko-KR" dirty="0"/>
              <a:t>(</a:t>
            </a:r>
            <a:r>
              <a:rPr lang="ko-KR" altLang="en-US" dirty="0"/>
              <a:t>등고선</a:t>
            </a:r>
            <a:r>
              <a:rPr lang="en-US" altLang="ko-KR" dirty="0"/>
              <a:t>)</a:t>
            </a:r>
            <a:r>
              <a:rPr lang="ko-KR" altLang="en-US" dirty="0"/>
              <a:t> 방식 학습</a:t>
            </a:r>
            <a:endParaRPr lang="en-US" altLang="ko-KR" dirty="0"/>
          </a:p>
          <a:p>
            <a:pPr algn="ctr"/>
            <a:r>
              <a:rPr lang="ko-KR" altLang="en-US" dirty="0"/>
              <a:t>연두색 내부가 옷 내부 이미지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데이터셋을</a:t>
            </a:r>
            <a:r>
              <a:rPr lang="ko-KR" altLang="en-US" dirty="0"/>
              <a:t> 만들기 위해 옷의 </a:t>
            </a:r>
            <a:r>
              <a:rPr lang="en-US" altLang="ko-KR" dirty="0" err="1"/>
              <a:t>openCV</a:t>
            </a:r>
            <a:r>
              <a:rPr lang="ko-KR" altLang="en-US" dirty="0"/>
              <a:t>의 이미지 </a:t>
            </a:r>
            <a:r>
              <a:rPr lang="ko-KR" altLang="en-US" dirty="0" err="1"/>
              <a:t>컨투어</a:t>
            </a:r>
            <a:r>
              <a:rPr lang="en-US" altLang="ko-KR" dirty="0"/>
              <a:t>(</a:t>
            </a:r>
            <a:r>
              <a:rPr lang="ko-KR" altLang="en-US" dirty="0"/>
              <a:t>등고선</a:t>
            </a:r>
            <a:r>
              <a:rPr lang="en-US" altLang="ko-KR" dirty="0"/>
              <a:t>)</a:t>
            </a:r>
            <a:r>
              <a:rPr lang="ko-KR" altLang="en-US" dirty="0"/>
              <a:t>를 통해서 옷의 배경 이미지</a:t>
            </a:r>
            <a:r>
              <a:rPr lang="en-US" altLang="ko-KR" dirty="0"/>
              <a:t>(</a:t>
            </a:r>
            <a:r>
              <a:rPr lang="ko-KR" altLang="en-US" dirty="0"/>
              <a:t>옷의 원단 모습</a:t>
            </a:r>
            <a:r>
              <a:rPr lang="en-US" altLang="ko-KR" dirty="0"/>
              <a:t>)</a:t>
            </a:r>
            <a:r>
              <a:rPr lang="ko-KR" altLang="en-US" dirty="0"/>
              <a:t>와 옷 내부 이미지</a:t>
            </a:r>
            <a:r>
              <a:rPr lang="en-US" altLang="ko-KR" dirty="0"/>
              <a:t>(</a:t>
            </a:r>
            <a:r>
              <a:rPr lang="ko-KR" altLang="en-US" dirty="0" err="1"/>
              <a:t>레터링</a:t>
            </a:r>
            <a:r>
              <a:rPr lang="en-US" altLang="ko-KR" dirty="0"/>
              <a:t>,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  <a:r>
              <a:rPr lang="ko-KR" altLang="en-US" dirty="0"/>
              <a:t>의 이미지를 구분해서 분류</a:t>
            </a:r>
            <a:endParaRPr lang="en-US" altLang="ko-KR" dirty="0"/>
          </a:p>
        </p:txBody>
      </p:sp>
      <p:pic>
        <p:nvPicPr>
          <p:cNvPr id="5" name="Picture 2" descr="C:\Users\user\Desktop\4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782" y="692274"/>
            <a:ext cx="3067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813804" y="2054676"/>
            <a:ext cx="2397401" cy="300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API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연동 문서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swagger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를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통해 정의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입력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수정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삭제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단건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조회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리스트 조회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646217" y="34558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백엔드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3748BA-E2A9-6C76-25A4-1BB96B23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2" y="1695917"/>
            <a:ext cx="7772400" cy="18608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2B2745-EE54-AA1B-EF70-71A1528E2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22" y="3156396"/>
            <a:ext cx="7772400" cy="24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327105" y="1987161"/>
            <a:ext cx="2397401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암호화 토큰 생성하는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 err="1">
                <a:solidFill>
                  <a:schemeClr val="bg2">
                    <a:lumMod val="10000"/>
                  </a:schemeClr>
                </a:solidFill>
              </a:rPr>
              <a:t>createToken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구현 및 연동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646217" y="3794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백엔드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084207-2A7B-C569-B607-15EB80E6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89480"/>
            <a:ext cx="7772400" cy="29846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C6C35A-20A8-339F-4E3B-A49F6A76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74" y="3907593"/>
            <a:ext cx="6926826" cy="2759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F6B43B-4A7F-D05F-FF58-CFC69B3B3B75}"/>
              </a:ext>
            </a:extLst>
          </p:cNvPr>
          <p:cNvSpPr txBox="1"/>
          <p:nvPr/>
        </p:nvSpPr>
        <p:spPr>
          <a:xfrm>
            <a:off x="8327106" y="4553669"/>
            <a:ext cx="2397401" cy="152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회원가입시 고유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암호화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x-auth-token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이 생성됨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로그아웃시에는 삭제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31ACDF-66AC-32D7-EC71-D883A34A1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74" y="4558394"/>
            <a:ext cx="3409335" cy="174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1090273" y="6244893"/>
            <a:ext cx="239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입력 값 유효성 검사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1587500" y="34558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프론트엔드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9D9FFE-42E0-7361-F034-CA830C79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84102"/>
            <a:ext cx="2778903" cy="43810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D07B04-96A2-BDEA-3F65-AD4EEE531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928" y="1205276"/>
            <a:ext cx="4597400" cy="2997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2750F1-C96E-FDFB-3F13-B87C480EE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88" y="2576876"/>
            <a:ext cx="4318000" cy="3251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10EB7D-FFA9-3F02-3ADF-235E77E11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819" y="1078280"/>
            <a:ext cx="2674659" cy="2997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BF4E9B-CC74-492F-1098-26C392565C72}"/>
              </a:ext>
            </a:extLst>
          </p:cNvPr>
          <p:cNvSpPr txBox="1"/>
          <p:nvPr/>
        </p:nvSpPr>
        <p:spPr>
          <a:xfrm>
            <a:off x="6274481" y="6243514"/>
            <a:ext cx="416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로그인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로그아웃 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상황별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NB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노출 상태 변화</a:t>
            </a:r>
          </a:p>
        </p:txBody>
      </p:sp>
    </p:spTree>
    <p:extLst>
      <p:ext uri="{BB962C8B-B14F-4D97-AF65-F5344CB8AC3E}">
        <p14:creationId xmlns:p14="http://schemas.microsoft.com/office/powerpoint/2010/main" val="41428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45514"/>
              </p:ext>
            </p:extLst>
          </p:nvPr>
        </p:nvGraphicFramePr>
        <p:xfrm>
          <a:off x="1961077" y="571500"/>
          <a:ext cx="8269846" cy="59258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(1/12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3113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DADA7-9E94-1909-C4FF-CB608643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" y="1092200"/>
            <a:ext cx="11489267" cy="4673600"/>
          </a:xfrm>
          <a:prstGeom prst="rect">
            <a:avLst/>
          </a:prstGeom>
        </p:spPr>
      </p:pic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809</Words>
  <Application>Microsoft Office PowerPoint</Application>
  <PresentationFormat>와이드스크린</PresentationFormat>
  <Paragraphs>359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Apple SD Gothic Neo</vt:lpstr>
      <vt:lpstr>Pretendard</vt:lpstr>
      <vt:lpstr>돋움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 재정</cp:lastModifiedBy>
  <cp:revision>96</cp:revision>
  <dcterms:created xsi:type="dcterms:W3CDTF">2021-10-22T06:13:27Z</dcterms:created>
  <dcterms:modified xsi:type="dcterms:W3CDTF">2023-03-29T08:31:03Z</dcterms:modified>
</cp:coreProperties>
</file>