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9" r:id="rId4"/>
    <p:sldId id="280" r:id="rId5"/>
    <p:sldId id="27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DEE"/>
    <a:srgbClr val="E9E9E9"/>
    <a:srgbClr val="E4E3E1"/>
    <a:srgbClr val="E6E4E5"/>
    <a:srgbClr val="D1D1CF"/>
    <a:srgbClr val="DEDEE0"/>
    <a:srgbClr val="E1E1E2"/>
    <a:srgbClr val="E8E2E2"/>
    <a:srgbClr val="EAEBED"/>
    <a:srgbClr val="EDED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101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24" y="-1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10" Type="http://schemas.openxmlformats.org/officeDocument/2006/relationships/image" Target="../media/image30.jpeg"/><Relationship Id="rId4" Type="http://schemas.openxmlformats.org/officeDocument/2006/relationships/image" Target="../media/image24.jpeg"/><Relationship Id="rId9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4056819" y="5142948"/>
            <a:ext cx="40783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Avatar S</a:t>
            </a:r>
            <a:endParaRPr lang="ko-KR" altLang="en-US" sz="6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3" y="72852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8" name="그림 7" descr="사람, 서있는, 남자, 착용이(가) 표시된 사진&#10;&#10;자동 생성된 설명">
            <a:extLst>
              <a:ext uri="{FF2B5EF4-FFF2-40B4-BE49-F238E27FC236}">
                <a16:creationId xmlns="" xmlns:a16="http://schemas.microsoft.com/office/drawing/2014/main" id="{398D98B8-2DFA-8476-B48A-2240354A960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99" y="535431"/>
            <a:ext cx="1380440" cy="3925957"/>
          </a:xfrm>
          <a:prstGeom prst="rect">
            <a:avLst/>
          </a:prstGeom>
        </p:spPr>
      </p:pic>
      <p:pic>
        <p:nvPicPr>
          <p:cNvPr id="10" name="그림 9" descr="사람이(가) 표시된 사진&#10;&#10;자동 생성된 설명">
            <a:extLst>
              <a:ext uri="{FF2B5EF4-FFF2-40B4-BE49-F238E27FC236}">
                <a16:creationId xmlns="" xmlns:a16="http://schemas.microsoft.com/office/drawing/2014/main" id="{0BE051E3-CAB7-BCFC-0441-E2FD03007A8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0" y="542389"/>
            <a:ext cx="1390657" cy="3925957"/>
          </a:xfrm>
          <a:prstGeom prst="rect">
            <a:avLst/>
          </a:prstGeom>
        </p:spPr>
      </p:pic>
      <p:pic>
        <p:nvPicPr>
          <p:cNvPr id="12" name="그림 11" descr="사람, 남자, 착용, 서있는이(가) 표시된 사진&#10;&#10;자동 생성된 설명">
            <a:extLst>
              <a:ext uri="{FF2B5EF4-FFF2-40B4-BE49-F238E27FC236}">
                <a16:creationId xmlns="" xmlns:a16="http://schemas.microsoft.com/office/drawing/2014/main" id="{E9B0AD0F-14A6-F8C1-AEF5-1B01B5CEF84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958" y="549347"/>
            <a:ext cx="1146753" cy="39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44500" y="317500"/>
            <a:ext cx="2101850" cy="374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인공지능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34056" y="5517592"/>
            <a:ext cx="10855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웹상의</a:t>
            </a:r>
            <a:r>
              <a:rPr lang="ko-KR" altLang="en-US" sz="2000" dirty="0" smtClean="0"/>
              <a:t> 의류 이미지를 통해서 의류 이미지에서 마스크 이미지를 생성</a:t>
            </a:r>
            <a:endParaRPr lang="en-US" altLang="ko-KR" sz="2000" dirty="0" smtClean="0"/>
          </a:p>
          <a:p>
            <a:r>
              <a:rPr lang="ko-KR" altLang="en-US" sz="2000" dirty="0" smtClean="0"/>
              <a:t>모델에 합성하여 결과</a:t>
            </a:r>
            <a:endParaRPr lang="en-US" altLang="ko-KR" sz="2000" dirty="0" smtClean="0"/>
          </a:p>
        </p:txBody>
      </p:sp>
      <p:pic>
        <p:nvPicPr>
          <p:cNvPr id="4" name="Picture 2" descr="C:\Users\user\Desktop\74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47" y="1155701"/>
            <a:ext cx="1191189" cy="158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user\Desktop\KakaoTalk_20230810_01295822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49" y="3280233"/>
            <a:ext cx="1191189" cy="158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user\Desktop\KakaoTalk_20230810_013002187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422" y="3280232"/>
            <a:ext cx="1191189" cy="158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user\Desktop\KakaoTalk_20230810_013002187_01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421" y="1155701"/>
            <a:ext cx="1191189" cy="158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548018" y="2795515"/>
            <a:ext cx="2101850" cy="374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원본 이미지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340091" y="2795515"/>
            <a:ext cx="2101850" cy="374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마스크 이미지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48017" y="4950282"/>
            <a:ext cx="2101850" cy="374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원본 이미지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3340090" y="4950282"/>
            <a:ext cx="2101850" cy="374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마스크 이미지</a:t>
            </a:r>
            <a:endParaRPr lang="ko-KR" altLang="en-US" dirty="0"/>
          </a:p>
        </p:txBody>
      </p:sp>
      <p:sp>
        <p:nvSpPr>
          <p:cNvPr id="11" name="덧셈 기호 10"/>
          <p:cNvSpPr/>
          <p:nvPr/>
        </p:nvSpPr>
        <p:spPr>
          <a:xfrm>
            <a:off x="2482850" y="1384677"/>
            <a:ext cx="1130300" cy="1130300"/>
          </a:xfrm>
          <a:prstGeom prst="mathPlus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덧셈 기호 42"/>
          <p:cNvSpPr/>
          <p:nvPr/>
        </p:nvSpPr>
        <p:spPr>
          <a:xfrm>
            <a:off x="2482850" y="3509208"/>
            <a:ext cx="1130300" cy="1130300"/>
          </a:xfrm>
          <a:prstGeom prst="mathPlus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>
            <a:off x="5746750" y="2743952"/>
            <a:ext cx="1612900" cy="590173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454650" y="2002462"/>
            <a:ext cx="2101850" cy="374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모델과 합성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2" name="Picture 6" descr="C:\Users\user\Desktop\KakaoTalk_20230810_013010491_02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725" y="1758696"/>
            <a:ext cx="2204249" cy="29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user\Desktop\KakaoTalk_20230810_013010491_01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650" y="1754687"/>
            <a:ext cx="2210264" cy="294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04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44500" y="317500"/>
            <a:ext cx="2101850" cy="374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인공지능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59465" y="5676342"/>
            <a:ext cx="1085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테스트 결과 어느 정도 </a:t>
            </a:r>
            <a:r>
              <a:rPr lang="ko-KR" altLang="en-US" dirty="0" err="1" smtClean="0"/>
              <a:t>퀄리티가</a:t>
            </a:r>
            <a:r>
              <a:rPr lang="ko-KR" altLang="en-US" dirty="0" smtClean="0"/>
              <a:t> 유지되는 모습</a:t>
            </a:r>
            <a:endParaRPr lang="en-US" altLang="ko-KR" dirty="0" smtClean="0"/>
          </a:p>
        </p:txBody>
      </p:sp>
      <p:pic>
        <p:nvPicPr>
          <p:cNvPr id="2057" name="Picture 9" descr="C:\Users\user\Desktop\KakaoTalk_20230810_013010491_0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957" y="959152"/>
            <a:ext cx="3138296" cy="418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user\Desktop\456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48" y="959157"/>
            <a:ext cx="3138296" cy="418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user\Desktop\KakaoTalk_20230810_013010491_01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187" y="959157"/>
            <a:ext cx="3138296" cy="418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user\Desktop\123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60" y="959157"/>
            <a:ext cx="3138296" cy="418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user\Desktop\1234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3660868"/>
            <a:ext cx="988456" cy="148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Users\user\Desktop\742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49" y="3572303"/>
            <a:ext cx="1178433" cy="157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C:\Users\user\Desktop\KakaoTalk_20230810_020719557_01.jp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710" y="3638893"/>
            <a:ext cx="1128494" cy="150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:\Users\user\Desktop\KakaoTalk_20230810_012958228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3791206"/>
            <a:ext cx="1015628" cy="135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91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44500" y="317500"/>
            <a:ext cx="2101850" cy="374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인공지능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59465" y="5676342"/>
            <a:ext cx="1085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낮은 </a:t>
            </a:r>
            <a:r>
              <a:rPr lang="ko-KR" altLang="en-US" dirty="0" err="1" smtClean="0"/>
              <a:t>퀄리티의</a:t>
            </a:r>
            <a:r>
              <a:rPr lang="ko-KR" altLang="en-US" dirty="0" smtClean="0"/>
              <a:t> 결과물이 존재</a:t>
            </a:r>
            <a:r>
              <a:rPr lang="en-US" altLang="ko-KR" dirty="0" smtClean="0"/>
              <a:t>,</a:t>
            </a:r>
            <a:r>
              <a:rPr lang="ko-KR" altLang="en-US" dirty="0" smtClean="0"/>
              <a:t> 비슷한 옷의 결과물과 비교하여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낮은 </a:t>
            </a:r>
            <a:r>
              <a:rPr lang="ko-KR" altLang="en-US" dirty="0" err="1" smtClean="0"/>
              <a:t>퀄리티의</a:t>
            </a:r>
            <a:r>
              <a:rPr lang="ko-KR" altLang="en-US" dirty="0" smtClean="0"/>
              <a:t> 옷 이미지의 입력이 원인으로 유추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높은 </a:t>
            </a:r>
            <a:r>
              <a:rPr lang="ko-KR" altLang="en-US" dirty="0" err="1" smtClean="0"/>
              <a:t>퀄리티의</a:t>
            </a:r>
            <a:r>
              <a:rPr lang="ko-KR" altLang="en-US" dirty="0" smtClean="0"/>
              <a:t> 의상 이미지를 입력 받는 방향</a:t>
            </a:r>
            <a:endParaRPr lang="en-US" altLang="ko-KR" dirty="0" smtClean="0"/>
          </a:p>
        </p:txBody>
      </p:sp>
      <p:pic>
        <p:nvPicPr>
          <p:cNvPr id="3074" name="Picture 2" descr="C:\Users\user\Desktop\KakaoTalk_20230810_020719557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934" y="1208542"/>
            <a:ext cx="2923009" cy="389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KakaoTalk_20230810_02074787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35" y="1208542"/>
            <a:ext cx="2923009" cy="389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user\Desktop\KakaoTalk_20230810_020719557_01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909" y="1208540"/>
            <a:ext cx="2923009" cy="389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user\Desktop\456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715" y="1208542"/>
            <a:ext cx="2923008" cy="389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410649" y="5198651"/>
            <a:ext cx="2525790" cy="3644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 발생 시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156828" y="5198650"/>
            <a:ext cx="2525790" cy="3644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비슷한 입력 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622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user\Desktop\KakaoTalk_20230803_00304602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07" y="1607946"/>
            <a:ext cx="2249821" cy="281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02049" y="940982"/>
            <a:ext cx="2732016" cy="4254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4500" y="317500"/>
            <a:ext cx="2101850" cy="374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인공지능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9011956" y="892020"/>
            <a:ext cx="2001226" cy="4254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VITON – HD </a:t>
            </a:r>
            <a:r>
              <a:rPr lang="en-US" altLang="ko-KR" dirty="0" err="1" smtClean="0"/>
              <a:t>api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54924" y="5595823"/>
            <a:ext cx="1085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 인터넷 상에 임의의 옷과 임의의 모델로 작업이 가능함을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r>
              <a:rPr lang="ko-KR" altLang="en-US" dirty="0" smtClean="0"/>
              <a:t>통합 작업 진행 중</a:t>
            </a:r>
            <a:endParaRPr lang="en-US" altLang="ko-KR" dirty="0" smtClean="0"/>
          </a:p>
        </p:txBody>
      </p:sp>
      <p:sp>
        <p:nvSpPr>
          <p:cNvPr id="69" name="직사각형 68"/>
          <p:cNvSpPr/>
          <p:nvPr/>
        </p:nvSpPr>
        <p:spPr>
          <a:xfrm>
            <a:off x="8993876" y="4769934"/>
            <a:ext cx="1975701" cy="4254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 Image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883077" y="2777328"/>
            <a:ext cx="2747540" cy="767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80738" y="4769934"/>
            <a:ext cx="2036558" cy="4254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임의의 모델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3444626" y="4769934"/>
            <a:ext cx="2157762" cy="4254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임의의 옷 이미지</a:t>
            </a:r>
            <a:endParaRPr lang="ko-KR" altLang="en-US" dirty="0"/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5870377" y="3291678"/>
            <a:ext cx="2745952" cy="81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9" descr="C:\Users\user\Desktop\KakaoTalk_20230810_013010491_02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727" y="1464188"/>
            <a:ext cx="1152564" cy="153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C:\Users\user\Desktop\456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163" y="3000940"/>
            <a:ext cx="1152564" cy="153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C:\Users\user\Desktop\KakaoTalk_20230810_013010491_01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727" y="3000940"/>
            <a:ext cx="1152564" cy="153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1" descr="C:\Users\user\Desktop\123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163" y="1464188"/>
            <a:ext cx="1152564" cy="153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3" descr="C:\Users\user\Desktop\1234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891" y="1621950"/>
            <a:ext cx="1208152" cy="142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C:\Users\user\Desktop\742.jp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834" y="3000940"/>
            <a:ext cx="1165296" cy="142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5" descr="C:\Users\user\Desktop\KakaoTalk_20230810_020719557_01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891" y="3000940"/>
            <a:ext cx="1208152" cy="142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C:\Users\user\Desktop\KakaoTalk_20230810_012958228.jp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834" y="1621951"/>
            <a:ext cx="1165296" cy="137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59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94</Words>
  <Application>Microsoft Office PowerPoint</Application>
  <PresentationFormat>사용자 지정</PresentationFormat>
  <Paragraphs>25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Windows 사용자</cp:lastModifiedBy>
  <cp:revision>95</cp:revision>
  <dcterms:created xsi:type="dcterms:W3CDTF">2021-10-22T06:13:27Z</dcterms:created>
  <dcterms:modified xsi:type="dcterms:W3CDTF">2023-08-09T17:53:44Z</dcterms:modified>
</cp:coreProperties>
</file>