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298" r:id="rId12"/>
    <p:sldId id="299" r:id="rId13"/>
    <p:sldId id="275" r:id="rId14"/>
    <p:sldId id="307" r:id="rId15"/>
    <p:sldId id="303" r:id="rId16"/>
    <p:sldId id="308" r:id="rId17"/>
    <p:sldId id="274" r:id="rId18"/>
    <p:sldId id="309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BEE"/>
    <a:srgbClr val="D1D1CF"/>
    <a:srgbClr val="EBEDEE"/>
    <a:srgbClr val="744379"/>
    <a:srgbClr val="707646"/>
    <a:srgbClr val="2A254B"/>
    <a:srgbClr val="6D6969"/>
    <a:srgbClr val="E9E9E9"/>
    <a:srgbClr val="E4E3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6" autoAdjust="0"/>
    <p:restoredTop sz="96197"/>
  </p:normalViewPr>
  <p:slideViewPr>
    <p:cSldViewPr snapToGrid="0" showGuides="1">
      <p:cViewPr>
        <p:scale>
          <a:sx n="125" d="100"/>
          <a:sy n="125" d="100"/>
        </p:scale>
        <p:origin x="406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2023-07-06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62791" y="4967100"/>
            <a:ext cx="966642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(230629)</a:t>
            </a:r>
          </a:p>
          <a:p>
            <a:pPr algn="ctr"/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290579" y="2428726"/>
            <a:ext cx="56935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시나리오 페이지 제작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Vision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Stylegan1,2,3, ACGPN,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gc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GAN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모델 조사 및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PF-AFN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환경 설정 및 테스팅 과정 진행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66A0EB1-D32B-3DAB-6FFC-FA3A94BE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61" y="292279"/>
            <a:ext cx="3607353" cy="6012255"/>
          </a:xfrm>
          <a:prstGeom prst="rect">
            <a:avLst/>
          </a:prstGeom>
        </p:spPr>
      </p:pic>
      <p:pic>
        <p:nvPicPr>
          <p:cNvPr id="6" name="image11.png">
            <a:extLst>
              <a:ext uri="{FF2B5EF4-FFF2-40B4-BE49-F238E27FC236}">
                <a16:creationId xmlns="" xmlns:a16="http://schemas.microsoft.com/office/drawing/2014/main" id="{0F7DCA23-4DC7-B852-AC76-76D10F9C9D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7" y="1529242"/>
            <a:ext cx="52959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오른쪽 화살표[R] 10">
            <a:extLst>
              <a:ext uri="{FF2B5EF4-FFF2-40B4-BE49-F238E27FC236}">
                <a16:creationId xmlns="" xmlns:a16="http://schemas.microsoft.com/office/drawing/2014/main" id="{69F0617D-46FE-053C-EED1-6E5FD3CE852F}"/>
              </a:ext>
            </a:extLst>
          </p:cNvPr>
          <p:cNvSpPr/>
          <p:nvPr/>
        </p:nvSpPr>
        <p:spPr>
          <a:xfrm>
            <a:off x="5628798" y="2731877"/>
            <a:ext cx="864705" cy="56653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4CB630-145D-378A-5A38-B3C3433996EF}"/>
              </a:ext>
            </a:extLst>
          </p:cNvPr>
          <p:cNvSpPr txBox="1"/>
          <p:nvPr/>
        </p:nvSpPr>
        <p:spPr>
          <a:xfrm>
            <a:off x="-1003447" y="5328758"/>
            <a:ext cx="927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오른쪽 커스텀 </a:t>
            </a:r>
            <a:r>
              <a:rPr lang="ko-KR" altLang="en-US" sz="2000" b="1" spc="-150" dirty="0" err="1">
                <a:solidFill>
                  <a:schemeClr val="bg2">
                    <a:lumMod val="10000"/>
                  </a:schemeClr>
                </a:solidFill>
              </a:rPr>
              <a:t>입력값에</a:t>
            </a:r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 따른 가상 의류 이미지 생성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2000" b="1" spc="-150" dirty="0" err="1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피팅한</a:t>
            </a:r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 아이템과 유사한 상품 하단 추천</a:t>
            </a:r>
            <a:endParaRPr lang="ko-KR" altLang="en-US" sz="2000" b="1" spc="-15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F169907-759B-E3E5-85B2-08C2889E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172" y="2407485"/>
            <a:ext cx="2814860" cy="3629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C768291-8178-5508-1C50-B8EC65179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953" y="518639"/>
            <a:ext cx="1066800" cy="749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893449A6-99CD-6980-9340-5AB98B666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303" y="1596077"/>
            <a:ext cx="1054100" cy="876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F976878-E8A6-1944-EC09-C04300A23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303" y="2800515"/>
            <a:ext cx="10795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1C39CDB-B48F-0C62-32C6-0237EC387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2295" y="4650591"/>
            <a:ext cx="1079500" cy="863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4F07AAD-2E19-2E79-E767-998E39A5B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7303" y="3707615"/>
            <a:ext cx="1092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391884" y="5647351"/>
            <a:ext cx="927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이미지를 직접 불러와서 유사한 상품에 대한 추천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 오른쪽 섹션에 결과 및 결과 상품 피팅 기능</a:t>
            </a:r>
            <a:endParaRPr lang="ko-KR" altLang="en-US" sz="2000" b="1" spc="-15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A06F36E-3D81-C82F-579F-0D82D732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6" y="415209"/>
            <a:ext cx="5308600" cy="393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4DB8B13-B5AF-8DFE-53AB-A2D06FC5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6" y="1055757"/>
            <a:ext cx="5295900" cy="391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2E1B696-A27E-F955-B771-ED632A3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34" y="1068457"/>
            <a:ext cx="53086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인공지능 </a:t>
            </a:r>
            <a:r>
              <a:rPr lang="en-US" altLang="ko-KR" dirty="0"/>
              <a:t>stylegan1, 2,3, ACGPN, </a:t>
            </a:r>
            <a:r>
              <a:rPr lang="en-US" altLang="ko-KR" dirty="0" err="1"/>
              <a:t>cp</a:t>
            </a:r>
            <a:r>
              <a:rPr lang="en-US" altLang="ko-KR" dirty="0"/>
              <a:t>-</a:t>
            </a:r>
            <a:r>
              <a:rPr lang="en-US" altLang="ko-KR" dirty="0" err="1"/>
              <a:t>vton</a:t>
            </a:r>
            <a:r>
              <a:rPr lang="en-US" altLang="ko-KR" dirty="0"/>
              <a:t>-plus, </a:t>
            </a:r>
            <a:r>
              <a:rPr lang="en-US" altLang="ko-KR" dirty="0" err="1"/>
              <a:t>gc</a:t>
            </a:r>
            <a:r>
              <a:rPr lang="en-US" altLang="ko-KR" dirty="0"/>
              <a:t> </a:t>
            </a:r>
            <a:r>
              <a:rPr lang="en-US" altLang="ko-KR" dirty="0" err="1"/>
              <a:t>gan,DGP</a:t>
            </a:r>
            <a:r>
              <a:rPr lang="en-US" altLang="ko-KR" dirty="0"/>
              <a:t>  </a:t>
            </a:r>
            <a:r>
              <a:rPr lang="ko-KR" altLang="en-US" dirty="0"/>
              <a:t>과 같은</a:t>
            </a:r>
            <a:r>
              <a:rPr lang="en-US" altLang="ko-KR" dirty="0"/>
              <a:t>, </a:t>
            </a:r>
            <a:r>
              <a:rPr lang="ko-KR" altLang="en-US" dirty="0"/>
              <a:t>가상 의류 </a:t>
            </a:r>
            <a:r>
              <a:rPr lang="ko-KR" altLang="en-US" dirty="0" err="1"/>
              <a:t>피팅에</a:t>
            </a:r>
            <a:r>
              <a:rPr lang="en-US" altLang="ko-KR" dirty="0"/>
              <a:t> </a:t>
            </a:r>
            <a:r>
              <a:rPr lang="ko-KR" altLang="en-US" dirty="0"/>
              <a:t>적합한 인공지능 모델을 검색</a:t>
            </a:r>
          </a:p>
        </p:txBody>
      </p:sp>
      <p:pic>
        <p:nvPicPr>
          <p:cNvPr id="1027" name="Picture 3" descr="C:\Users\user\Desktop\4.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577867"/>
            <a:ext cx="5861004" cy="31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61" y="2284320"/>
            <a:ext cx="5610109" cy="34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1.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12" y="190500"/>
            <a:ext cx="6219922" cy="41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4.0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73" y="3366173"/>
            <a:ext cx="4513998" cy="2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1" y="478942"/>
            <a:ext cx="11169650" cy="52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5693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PF-AFN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 테스트 및 설계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2D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피팅 부분 프로토 설계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Lens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 학습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877169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우리의 목적인 가상 </a:t>
            </a:r>
            <a:r>
              <a:rPr lang="ko-KR" altLang="en-US" dirty="0" err="1"/>
              <a:t>피팅과</a:t>
            </a:r>
            <a:r>
              <a:rPr lang="ko-KR" altLang="en-US" dirty="0"/>
              <a:t> 유사한 인공지능 </a:t>
            </a:r>
            <a:r>
              <a:rPr lang="en-US" altLang="ko-KR" dirty="0"/>
              <a:t>PF-AFN 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 환경 설정 및 </a:t>
            </a:r>
            <a:r>
              <a:rPr lang="ko-KR" altLang="en-US" dirty="0" err="1"/>
              <a:t>테스팅</a:t>
            </a:r>
            <a:r>
              <a:rPr lang="ko-KR" altLang="en-US" dirty="0"/>
              <a:t> 과정을 진행함</a:t>
            </a:r>
            <a:r>
              <a:rPr lang="en-US" altLang="ko-KR" dirty="0"/>
              <a:t>. </a:t>
            </a:r>
            <a:r>
              <a:rPr lang="ko-KR" altLang="en-US" dirty="0"/>
              <a:t>위와</a:t>
            </a:r>
            <a:r>
              <a:rPr lang="en-US" altLang="ko-KR" dirty="0"/>
              <a:t> </a:t>
            </a:r>
            <a:r>
              <a:rPr lang="ko-KR" altLang="en-US" dirty="0"/>
              <a:t>같은 결과</a:t>
            </a:r>
          </a:p>
        </p:txBody>
      </p:sp>
      <p:pic>
        <p:nvPicPr>
          <p:cNvPr id="1026" name="Picture 2" descr="C:\Users\user\Desktop\PFAFN\PFAFN_test\results\demo\PFAFN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4" y="29928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PFAFN\PFAFN_test\results\demo\PFAFN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114920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ser\Desktop\PFAFN\PFAFN_test\results\demo\PFAF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6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PFAFN\PFAFN_test\results\demo\PFAF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9" y="554404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4" y="5767754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데이터 양식이 약간만 변형되어도</a:t>
            </a:r>
            <a:r>
              <a:rPr lang="en-US" altLang="ko-KR" dirty="0"/>
              <a:t>, </a:t>
            </a:r>
            <a:r>
              <a:rPr lang="ko-KR" altLang="en-US" dirty="0"/>
              <a:t>퀄리티가 떨어지는 등의 문제 발생</a:t>
            </a:r>
            <a:endParaRPr lang="en-US" altLang="ko-KR" dirty="0"/>
          </a:p>
          <a:p>
            <a:r>
              <a:rPr lang="ko-KR" altLang="en-US" dirty="0"/>
              <a:t>방식에 대한 현재 회의 중 </a:t>
            </a:r>
            <a:endParaRPr lang="en-US" altLang="ko-KR" dirty="0"/>
          </a:p>
        </p:txBody>
      </p:sp>
      <p:pic>
        <p:nvPicPr>
          <p:cNvPr id="2050" name="Picture 2" descr="C:\Users\user\Desktop\PFAFN\PFAFN_test\results\demo\PFAF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903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FAFN\PFAFN_test\results\demo\PFAF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8" y="2411412"/>
            <a:ext cx="5486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630" y="5993710"/>
            <a:ext cx="10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 아이템에 대해서 종류와 색상에 해당되는 아이템의 단면을 </a:t>
            </a:r>
            <a:r>
              <a:rPr lang="ko-KR" altLang="en-US" sz="1600" b="1" dirty="0" err="1"/>
              <a:t>드롭시키고</a:t>
            </a:r>
            <a:r>
              <a:rPr lang="ko-KR" altLang="en-US" sz="1600" b="1" dirty="0"/>
              <a:t> 매치를 해볼 수 있게 해준다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b="1" dirty="0"/>
              <a:t> 종류와 색상에 따른 이미지를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2D</a:t>
            </a:r>
            <a:r>
              <a:rPr lang="ko-KR" altLang="en-US" sz="1600" b="1" dirty="0"/>
              <a:t> 아바타 포지션 해당 지점에 노출시켜주는 방식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DF14A52-02CF-8EDB-BBDC-A467F79411EA}"/>
              </a:ext>
            </a:extLst>
          </p:cNvPr>
          <p:cNvGrpSpPr/>
          <p:nvPr/>
        </p:nvGrpSpPr>
        <p:grpSpPr>
          <a:xfrm>
            <a:off x="1134724" y="584087"/>
            <a:ext cx="9776011" cy="5244353"/>
            <a:chOff x="1134724" y="806824"/>
            <a:chExt cx="9776011" cy="5244353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A15CD847-3F45-30F3-69CD-B2FF71D2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724" y="806824"/>
              <a:ext cx="9776011" cy="52443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02D4892F-DBFA-6733-628C-88DEA564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5987" y="921436"/>
              <a:ext cx="3805517" cy="501512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4FDC8B60-DE99-5942-AEE1-D37D1663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05" y="941292"/>
              <a:ext cx="1848428" cy="490114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934C62C-6A61-C6C3-B30B-B9ED464DDD63}"/>
                </a:ext>
              </a:extLst>
            </p:cNvPr>
            <p:cNvSpPr/>
            <p:nvPr/>
          </p:nvSpPr>
          <p:spPr>
            <a:xfrm>
              <a:off x="2551252" y="1037785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1C50D87-AD02-2E09-7C30-3184D568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644" y="865200"/>
              <a:ext cx="1247876" cy="66064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609BB285-A4C1-F8E1-FB35-24809FAC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672" y="851753"/>
              <a:ext cx="1617382" cy="501512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0BD9216-C79E-9D53-8B34-2601104A5015}"/>
                </a:ext>
              </a:extLst>
            </p:cNvPr>
            <p:cNvSpPr/>
            <p:nvPr/>
          </p:nvSpPr>
          <p:spPr>
            <a:xfrm>
              <a:off x="2551251" y="266104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AC17E87F-B03C-65AA-5262-AF1DBE20BA52}"/>
                </a:ext>
              </a:extLst>
            </p:cNvPr>
            <p:cNvSpPr/>
            <p:nvPr/>
          </p:nvSpPr>
          <p:spPr>
            <a:xfrm>
              <a:off x="2556106" y="4276291"/>
              <a:ext cx="1815353" cy="1559859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  <p:pic>
          <p:nvPicPr>
            <p:cNvPr id="28" name="그림 27" descr="활동적 셔츠, 셔츠, 티셔츠, 상의이(가) 표시된 사진&#10;&#10;자동 생성된 설명">
              <a:extLst>
                <a:ext uri="{FF2B5EF4-FFF2-40B4-BE49-F238E27FC236}">
                  <a16:creationId xmlns="" xmlns:a16="http://schemas.microsoft.com/office/drawing/2014/main" id="{23861660-F418-6E9E-605B-1A746CE0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1190452"/>
              <a:ext cx="1297272" cy="1202769"/>
            </a:xfrm>
            <a:prstGeom prst="rect">
              <a:avLst/>
            </a:prstGeom>
          </p:spPr>
        </p:pic>
        <p:pic>
          <p:nvPicPr>
            <p:cNvPr id="29" name="그림 28" descr="의류, 바지, 반바지, 사람이(가) 표시된 사진&#10;&#10;자동 생성된 설명">
              <a:extLst>
                <a:ext uri="{FF2B5EF4-FFF2-40B4-BE49-F238E27FC236}">
                  <a16:creationId xmlns="" xmlns:a16="http://schemas.microsoft.com/office/drawing/2014/main" id="{3E2AF5D1-1AA6-1C75-27E1-4FFE258C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291" y="2848696"/>
              <a:ext cx="1317029" cy="1122754"/>
            </a:xfrm>
            <a:prstGeom prst="rect">
              <a:avLst/>
            </a:prstGeom>
          </p:spPr>
        </p:pic>
        <p:pic>
          <p:nvPicPr>
            <p:cNvPr id="30" name="그림 29" descr="스니커즈, 신발, 워킹 슈즈, 화이트이(가) 표시된 사진&#10;&#10;자동 생성된 설명">
              <a:extLst>
                <a:ext uri="{FF2B5EF4-FFF2-40B4-BE49-F238E27FC236}">
                  <a16:creationId xmlns="" xmlns:a16="http://schemas.microsoft.com/office/drawing/2014/main" id="{4F4071C6-1B78-B6BE-D6DC-A7E041D6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40" y="5313455"/>
              <a:ext cx="750919" cy="518178"/>
            </a:xfrm>
            <a:prstGeom prst="rect">
              <a:avLst/>
            </a:prstGeom>
          </p:spPr>
        </p:pic>
        <p:pic>
          <p:nvPicPr>
            <p:cNvPr id="31" name="그림 30" descr="스니커즈, 신발, 워킹 슈즈, 신발류이(가) 표시된 사진&#10;&#10;자동 생성된 설명">
              <a:extLst>
                <a:ext uri="{FF2B5EF4-FFF2-40B4-BE49-F238E27FC236}">
                  <a16:creationId xmlns="" xmlns:a16="http://schemas.microsoft.com/office/drawing/2014/main" id="{DD2B2EED-1537-C066-4015-AAB08C93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006" y="4672149"/>
              <a:ext cx="1444631" cy="837696"/>
            </a:xfrm>
            <a:prstGeom prst="rect">
              <a:avLst/>
            </a:prstGeom>
          </p:spPr>
        </p:pic>
        <p:pic>
          <p:nvPicPr>
            <p:cNvPr id="32" name="그림 31" descr="활동적 셔츠, 셔츠, 티셔츠, 상의이(가) 표시된 사진&#10;&#10;자동 생성된 설명">
              <a:extLst>
                <a:ext uri="{FF2B5EF4-FFF2-40B4-BE49-F238E27FC236}">
                  <a16:creationId xmlns="" xmlns:a16="http://schemas.microsoft.com/office/drawing/2014/main" id="{BEB77DEB-FCF6-1027-35E9-A3EA020E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1721225"/>
              <a:ext cx="1323115" cy="1376921"/>
            </a:xfrm>
            <a:prstGeom prst="rect">
              <a:avLst/>
            </a:prstGeom>
          </p:spPr>
        </p:pic>
        <p:pic>
          <p:nvPicPr>
            <p:cNvPr id="33" name="그림 32" descr="의류, 바지, 반바지, 사람이(가) 표시된 사진&#10;&#10;자동 생성된 설명">
              <a:extLst>
                <a:ext uri="{FF2B5EF4-FFF2-40B4-BE49-F238E27FC236}">
                  <a16:creationId xmlns="" xmlns:a16="http://schemas.microsoft.com/office/drawing/2014/main" id="{9EDE23A5-87EE-C586-212F-BFE44B59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54" y="3083046"/>
              <a:ext cx="1289804" cy="1122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82036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82036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2007237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975939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 AFN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테스트 계속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목표 지점 설계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4663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4663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663555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632012"/>
            <a:ext cx="76626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 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페이지 제작 및 이미지 로드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입력에 따른 모델 가상 피팅 이미지 드롭 기능 구현 계속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3143350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3143350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341673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37245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=""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=""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36964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1" dirty="0"/>
                        <a:t>(~5/10)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5462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18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(~5/17)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바지 샘플 모델링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pix2pix</a:t>
                      </a:r>
                      <a:r>
                        <a:rPr lang="ko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인공지능 구성</a:t>
                      </a:r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19</a:t>
                      </a:r>
                      <a:r>
                        <a:rPr lang="ko-KR" altLang="en-US" b="1"/>
                        <a:t>주차</a:t>
                      </a:r>
                      <a:r>
                        <a:rPr lang="en-US" altLang="ko-KR" b="1"/>
                        <a:t>(~5/24)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반바지 샘플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인풋 아웃풋 데이터셋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데이터셋 증폭 알고리즘 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하이퍼파라미터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최적화</a:t>
                      </a:r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20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21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22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23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시나리오 페이지 제작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 Vision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Stylegan1,2,3, ACGPN, 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gc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모델 조사 및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PF-AFN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환경 설정 및 테스팅 과정 진행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24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/>
                        <a:t>25</a:t>
                      </a:r>
                      <a:r>
                        <a:rPr lang="ko-KR" altLang="en-US" b="1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=""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=""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=""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=""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BB4C893-9867-F0EC-A23F-024C3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altLang="en-US"/>
          </a:p>
        </p:txBody>
      </p:sp>
      <p:pic>
        <p:nvPicPr>
          <p:cNvPr id="1026" name="Picture 2" descr="C:\Users\user\Desktop\AAS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11" y="788506"/>
            <a:ext cx="9297578" cy="554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1176</Words>
  <Application>Microsoft Office PowerPoint</Application>
  <PresentationFormat>사용자 지정</PresentationFormat>
  <Paragraphs>371</Paragraphs>
  <Slides>25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188</cp:revision>
  <dcterms:created xsi:type="dcterms:W3CDTF">2021-10-22T06:13:27Z</dcterms:created>
  <dcterms:modified xsi:type="dcterms:W3CDTF">2023-07-05T16:48:12Z</dcterms:modified>
</cp:coreProperties>
</file>