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66" r:id="rId12"/>
    <p:sldId id="288" r:id="rId13"/>
    <p:sldId id="260" r:id="rId14"/>
    <p:sldId id="276" r:id="rId15"/>
    <p:sldId id="275" r:id="rId16"/>
    <p:sldId id="272" r:id="rId17"/>
    <p:sldId id="263" r:id="rId18"/>
    <p:sldId id="277" r:id="rId19"/>
    <p:sldId id="280" r:id="rId20"/>
    <p:sldId id="283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225"/>
  </p:normalViewPr>
  <p:slideViewPr>
    <p:cSldViewPr snapToGrid="0" showGuides="1">
      <p:cViewPr>
        <p:scale>
          <a:sx n="100" d="100"/>
          <a:sy n="100" d="100"/>
        </p:scale>
        <p:origin x="-880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2023-02-06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128935" y="4967100"/>
            <a:ext cx="993413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(230202)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90257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프레임워크 선정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툴 학습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기초 렌더링 파트 구현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크롤링을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데이터 수집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0FF4F10-6314-6B46-D75E-ABF30F604CED}"/>
              </a:ext>
            </a:extLst>
          </p:cNvPr>
          <p:cNvSpPr txBox="1"/>
          <p:nvPr/>
        </p:nvSpPr>
        <p:spPr>
          <a:xfrm>
            <a:off x="1285383" y="5170784"/>
            <a:ext cx="4854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4"/>
                </a:solidFill>
              </a:rPr>
              <a:t>기초 화면 </a:t>
            </a:r>
            <a:r>
              <a:rPr lang="ko-KR" altLang="en-US" sz="2800" dirty="0" err="1">
                <a:solidFill>
                  <a:schemeClr val="accent4"/>
                </a:solidFill>
              </a:rPr>
              <a:t>렌더링</a:t>
            </a:r>
            <a:r>
              <a:rPr lang="ko-KR" altLang="en-US" sz="2800" dirty="0">
                <a:solidFill>
                  <a:schemeClr val="accent4"/>
                </a:solidFill>
              </a:rPr>
              <a:t> 파트 구현 </a:t>
            </a:r>
            <a:endParaRPr lang="en-US" altLang="ko-KR" sz="2800" dirty="0">
              <a:solidFill>
                <a:schemeClr val="accent4"/>
              </a:solidFill>
            </a:endParaRPr>
          </a:p>
          <a:p>
            <a:r>
              <a:rPr lang="ko-KR" altLang="en-US" sz="2800" dirty="0">
                <a:solidFill>
                  <a:schemeClr val="accent4"/>
                </a:solidFill>
              </a:rPr>
              <a:t>마우스를 통한 시점 변경 추가 </a:t>
            </a:r>
          </a:p>
        </p:txBody>
      </p:sp>
      <p:pic>
        <p:nvPicPr>
          <p:cNvPr id="4" name="Picture 2" descr="C:\Users\user\Desktop\00.GIF">
            <a:extLst>
              <a:ext uri="{FF2B5EF4-FFF2-40B4-BE49-F238E27FC236}">
                <a16:creationId xmlns="" xmlns:a16="http://schemas.microsoft.com/office/drawing/2014/main" id="{529B46E6-5FFE-36DC-6886-E0C302B92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" y="1179393"/>
            <a:ext cx="4302092" cy="361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Users\user\Desktop\1.0.GIF">
            <a:extLst>
              <a:ext uri="{FF2B5EF4-FFF2-40B4-BE49-F238E27FC236}">
                <a16:creationId xmlns="" xmlns:a16="http://schemas.microsoft.com/office/drawing/2014/main" id="{8CE767AB-D744-8297-6AA6-57599FE4C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4" y="1179393"/>
            <a:ext cx="5318125" cy="361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user\Desktop\크롤링.GIF">
            <a:extLst>
              <a:ext uri="{FF2B5EF4-FFF2-40B4-BE49-F238E27FC236}">
                <a16:creationId xmlns="" xmlns:a16="http://schemas.microsoft.com/office/drawing/2014/main" id="{1DCEA970-E1E1-028F-BF76-F4809F5D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7" y="1045483"/>
            <a:ext cx="9394825" cy="431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717279C-7376-D7BA-25A4-C1720BDAAF84}"/>
              </a:ext>
            </a:extLst>
          </p:cNvPr>
          <p:cNvSpPr txBox="1"/>
          <p:nvPr/>
        </p:nvSpPr>
        <p:spPr>
          <a:xfrm>
            <a:off x="1614487" y="5546342"/>
            <a:ext cx="435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accent4"/>
                </a:solidFill>
              </a:rPr>
              <a:t>크롤링을</a:t>
            </a:r>
            <a:r>
              <a:rPr lang="ko-KR" altLang="en-US" sz="2800" dirty="0">
                <a:solidFill>
                  <a:schemeClr val="accent4"/>
                </a:solidFill>
              </a:rPr>
              <a:t> 통한 데이터 수집</a:t>
            </a:r>
            <a:endParaRPr lang="en-US" altLang="ko-KR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7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2774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인공지능 인식을 위한 배경 제거 작업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샘플을 통한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모델링 학습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기초 페이지 및 최초 페이지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플로우 선정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F000F2-B544-985A-B6F6-38F6E374382C}"/>
              </a:ext>
            </a:extLst>
          </p:cNvPr>
          <p:cNvSpPr txBox="1"/>
          <p:nvPr/>
        </p:nvSpPr>
        <p:spPr>
          <a:xfrm>
            <a:off x="1587500" y="5690115"/>
            <a:ext cx="815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4"/>
                </a:solidFill>
              </a:rPr>
              <a:t>인공지능 인식에 적합하게 배경을 지우는 작업 진행</a:t>
            </a:r>
            <a:endParaRPr lang="en-US" altLang="ko-KR" sz="2800" dirty="0">
              <a:solidFill>
                <a:schemeClr val="accent4"/>
              </a:solidFill>
            </a:endParaRPr>
          </a:p>
        </p:txBody>
      </p:sp>
      <p:pic>
        <p:nvPicPr>
          <p:cNvPr id="4" name="Picture 3" descr="C:\Users\user\Desktop\1.2.GIF">
            <a:extLst>
              <a:ext uri="{FF2B5EF4-FFF2-40B4-BE49-F238E27FC236}">
                <a16:creationId xmlns="" xmlns:a16="http://schemas.microsoft.com/office/drawing/2014/main" id="{D6C171CD-2532-655F-AE94-ACC33F40A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517" y="714920"/>
            <a:ext cx="9048750" cy="465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3F25651-FD1F-1139-DE6D-37896D7D2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146801"/>
            <a:ext cx="6764527" cy="4957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7637725" y="1146801"/>
            <a:ext cx="3758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마야 학습을 통한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여성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남성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티셔츠 샘플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남성 샘플에 분할해서 모델링할 부분 작성</a:t>
            </a:r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163DBA8-6738-1D9D-770A-9744B7CD8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14920"/>
            <a:ext cx="5469910" cy="2828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34B7821-1E5F-9728-AD21-C0BDEC872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605" y="2910028"/>
            <a:ext cx="3343044" cy="37574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F17CAD2-8B97-F666-F992-B0702CDB2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08" y="3684036"/>
            <a:ext cx="2635763" cy="28283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EC3199D-A62D-C1AD-35E7-B3527EA92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953" y="3687672"/>
            <a:ext cx="2458357" cy="29798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AC03E7E-C1E1-B6BB-DDEB-D10BB8368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4202" y="555911"/>
            <a:ext cx="1674089" cy="59747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23C2727-8FC5-3D52-9660-E4EEEAA9AFBE}"/>
              </a:ext>
            </a:extLst>
          </p:cNvPr>
          <p:cNvSpPr txBox="1"/>
          <p:nvPr/>
        </p:nvSpPr>
        <p:spPr>
          <a:xfrm>
            <a:off x="5958494" y="673561"/>
            <a:ext cx="3758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메인 페이지에서 필요한 기능들에 대한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섹션 정의 및 하드 코딩을 통한 기초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플로우 작성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단순화</a:t>
            </a:r>
            <a:endParaRPr lang="en-US" altLang="ko-KR" sz="20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크롤링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내용 배경 제거 결과가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Black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나오는 것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조절로 배경 아예 제거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4455439"/>
            <a:ext cx="3451586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추가 학습 및 작업 시작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5774940"/>
            <a:ext cx="6460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회원가입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로그인 기능 구현 및 상품 데이터 처리 기능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인공지능 학습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spc="-150" dirty="0" err="1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코랩이나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spc="-150" dirty="0" err="1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텐서플을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이용한 </a:t>
            </a:r>
            <a:r>
              <a:rPr lang="en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GAN 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인공지능 모델 학습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22287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=""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=""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 smtClean="0"/>
                        <a:t>0</a:t>
                      </a:r>
                      <a:r>
                        <a:rPr lang="ko-KR" altLang="en-US" b="1" dirty="0" smtClean="0"/>
                        <a:t>주차 </a:t>
                      </a:r>
                      <a:r>
                        <a:rPr lang="en-US" altLang="ko-KR" b="1" dirty="0" smtClean="0"/>
                        <a:t>(~1/11)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b="0" dirty="0" smtClean="0"/>
                        <a:t>아이디어 도출 작업 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ko-KR" altLang="en-US" sz="1400" b="0" dirty="0" smtClean="0"/>
                        <a:t>브레인 </a:t>
                      </a:r>
                      <a:r>
                        <a:rPr lang="ko-KR" altLang="en-US" sz="1400" b="0" dirty="0" err="1" smtClean="0"/>
                        <a:t>스토밍</a:t>
                      </a:r>
                      <a:r>
                        <a:rPr lang="ko-KR" altLang="en-US" sz="1400" b="0" dirty="0" smtClean="0"/>
                        <a:t> 브레인 </a:t>
                      </a:r>
                      <a:r>
                        <a:rPr lang="ko-KR" altLang="en-US" sz="1400" b="0" dirty="0" err="1" smtClean="0"/>
                        <a:t>라이팅</a:t>
                      </a:r>
                      <a:r>
                        <a:rPr lang="ko-KR" altLang="en-US" sz="1400" b="0" dirty="0" smtClean="0"/>
                        <a:t> </a:t>
                      </a:r>
                      <a:r>
                        <a:rPr lang="en-US" altLang="ko-KR" sz="1400" b="0" dirty="0" smtClean="0"/>
                        <a:t>TRIZ </a:t>
                      </a:r>
                      <a:r>
                        <a:rPr lang="ko-KR" altLang="en-US" sz="1400" b="0" dirty="0" smtClean="0"/>
                        <a:t>기법</a:t>
                      </a:r>
                      <a:r>
                        <a:rPr lang="en-US" altLang="ko-KR" sz="1400" b="0" dirty="0" smtClean="0"/>
                        <a:t>)</a:t>
                      </a:r>
                    </a:p>
                    <a:p>
                      <a:pPr lvl="0" algn="ctr"/>
                      <a:r>
                        <a:rPr lang="ko-KR" altLang="en-US" sz="1400" b="0" dirty="0" smtClean="0"/>
                        <a:t>페이지 기능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페이지 우선순위 정의</a:t>
                      </a:r>
                    </a:p>
                    <a:p>
                      <a:pPr lvl="0" algn="ctr"/>
                      <a:r>
                        <a:rPr lang="ko-KR" altLang="en-US" sz="1400" b="0" dirty="0" err="1" smtClean="0"/>
                        <a:t>툴선정</a:t>
                      </a:r>
                      <a:r>
                        <a:rPr lang="ko-KR" altLang="en-US" sz="1400" b="0" dirty="0" smtClean="0"/>
                        <a:t> 프로세스 선정</a:t>
                      </a:r>
                    </a:p>
                    <a:p>
                      <a:pPr lvl="0" algn="ctr"/>
                      <a:r>
                        <a:rPr lang="ko-KR" altLang="en-US" sz="1400" b="0" dirty="0" err="1" smtClean="0"/>
                        <a:t>밴치마킹</a:t>
                      </a:r>
                      <a:r>
                        <a:rPr lang="ko-KR" altLang="en-US" sz="1400" b="0" dirty="0" smtClean="0"/>
                        <a:t> 설문조사</a:t>
                      </a:r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ko-KR" altLang="en-US" b="1" dirty="0"/>
                        <a:t>주차 </a:t>
                      </a:r>
                      <a:r>
                        <a:rPr lang="en-US" altLang="ko-KR" b="1" dirty="0"/>
                        <a:t>(1/12)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/>
                        <a:t>설계</a:t>
                      </a:r>
                      <a:r>
                        <a:rPr lang="ko-KR" altLang="en-US" sz="1400" b="0" dirty="0"/>
                        <a:t> 회의</a:t>
                      </a:r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2</a:t>
                      </a:r>
                      <a:r>
                        <a:rPr lang="ko-KR" altLang="en-US" b="1" dirty="0"/>
                        <a:t>주차 </a:t>
                      </a:r>
                      <a:r>
                        <a:rPr lang="en-US" altLang="ko-KR" b="1" dirty="0"/>
                        <a:t>(1/26)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/>
                        <a:t>설계</a:t>
                      </a:r>
                      <a:r>
                        <a:rPr lang="ko-KR" altLang="en-US" sz="1400" b="0" dirty="0"/>
                        <a:t> 회의 및 프로젝트 계획서 작성</a:t>
                      </a:r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3</a:t>
                      </a:r>
                      <a:r>
                        <a:rPr lang="ko-KR" altLang="en-US" b="1" dirty="0"/>
                        <a:t>주차 </a:t>
                      </a:r>
                      <a:r>
                        <a:rPr lang="en-US" altLang="ko-KR" b="1" dirty="0"/>
                        <a:t>(2/2)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/>
                        <a:t>백</a:t>
                      </a:r>
                      <a:r>
                        <a:rPr lang="en-US" altLang="ko-KR" sz="1400" b="0" dirty="0"/>
                        <a:t>&amp;</a:t>
                      </a:r>
                      <a:r>
                        <a:rPr lang="ko-KR" altLang="en-US" sz="1400" b="0" dirty="0"/>
                        <a:t>프론트 프레임 선정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</a:t>
                      </a:r>
                      <a:r>
                        <a:rPr lang="en-US" altLang="ko-KR" sz="1400" b="0" dirty="0"/>
                        <a:t>AI</a:t>
                      </a:r>
                      <a:r>
                        <a:rPr lang="ko-KR" altLang="en-US" sz="1400" b="0" dirty="0"/>
                        <a:t> 학습 위한 데이터 </a:t>
                      </a:r>
                      <a:r>
                        <a:rPr lang="ko-KR" altLang="en-US" sz="1400" b="0" dirty="0" err="1"/>
                        <a:t>전처리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렌더링 툴을 통한 실습 학습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모델링 툴 및 샘플 학습</a:t>
                      </a:r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=""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=""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=""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=""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=""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=""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=""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accent4"/>
                </a:solidFill>
              </a:rPr>
              <a:t>시스템 개요도</a:t>
            </a:r>
            <a:endParaRPr lang="ko-KR" altLang="en-US" sz="2400" spc="-300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17">
            <a:extLst>
              <a:ext uri="{FF2B5EF4-FFF2-40B4-BE49-F238E27FC236}">
                <a16:creationId xmlns=""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 smtClean="0">
                <a:latin typeface="+mj-lt"/>
              </a:rPr>
              <a:t>간트</a:t>
            </a:r>
            <a:r>
              <a:rPr lang="ko-KR" altLang="en-US" sz="6600" dirty="0" smtClean="0">
                <a:latin typeface="+mj-lt"/>
              </a:rPr>
              <a:t> 차트</a:t>
            </a:r>
            <a:endParaRPr lang="en-US" altLang="ko-KR" sz="6600" dirty="0" smtClean="0">
              <a:latin typeface="+mj-lt"/>
            </a:endParaRPr>
          </a:p>
          <a:p>
            <a:pPr algn="ctr"/>
            <a:r>
              <a:rPr lang="en-US" altLang="ko-KR" sz="6600" dirty="0" smtClean="0">
                <a:latin typeface="+mj-lt"/>
              </a:rPr>
              <a:t>:</a:t>
            </a:r>
            <a:endParaRPr lang="en-US" altLang="ko-KR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1189355"/>
                <a:gridCol w="118935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 시작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 기간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렌더링</a:t>
                      </a:r>
                      <a:r>
                        <a:rPr lang="ko-KR" altLang="en-US" dirty="0" smtClean="0"/>
                        <a:t> 학습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렌더링</a:t>
                      </a:r>
                      <a:r>
                        <a:rPr lang="ko-KR" altLang="en-US" dirty="0" smtClean="0"/>
                        <a:t> 개발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렌더링</a:t>
                      </a:r>
                      <a:r>
                        <a:rPr lang="ko-KR" altLang="en-US" dirty="0" smtClean="0"/>
                        <a:t> 테스트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1189355"/>
                <a:gridCol w="118935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 시작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 기간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아바타</a:t>
                      </a:r>
                      <a:r>
                        <a:rPr lang="ko-KR" altLang="en-US" dirty="0" smtClean="0"/>
                        <a:t> 모델링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의류 모델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 및 테스트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1189355"/>
                <a:gridCol w="118935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인공지능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 시작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 기간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인공지능 수학 학습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알고리즘 선정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데이터셋</a:t>
                      </a:r>
                      <a:r>
                        <a:rPr lang="ko-KR" altLang="en-US" dirty="0" smtClean="0"/>
                        <a:t> 마련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인공지능 테스트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1189355"/>
                <a:gridCol w="118935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 시작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 기간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프론트</a:t>
                      </a:r>
                      <a:r>
                        <a:rPr lang="ko-KR" altLang="en-US" dirty="0" smtClean="0"/>
                        <a:t> 구성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프레임 워크</a:t>
                      </a:r>
                      <a:r>
                        <a:rPr lang="en-US" altLang="ko-KR" dirty="0" smtClean="0"/>
                        <a:t>, API</a:t>
                      </a:r>
                      <a:r>
                        <a:rPr lang="ko-KR" altLang="en-US" dirty="0" smtClean="0"/>
                        <a:t> 설정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백엔드</a:t>
                      </a:r>
                      <a:r>
                        <a:rPr lang="ko-KR" altLang="en-US" dirty="0" smtClean="0"/>
                        <a:t> 개발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연동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 구동 및 </a:t>
                      </a:r>
                      <a:r>
                        <a:rPr lang="ko-KR" altLang="en-US" dirty="0" err="1" smtClean="0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프론트</a:t>
                      </a:r>
                      <a:r>
                        <a:rPr lang="ko-KR" altLang="en-US" sz="1400" dirty="0" smtClean="0"/>
                        <a:t> 구성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프레임 워크</a:t>
                      </a:r>
                      <a:r>
                        <a:rPr lang="en-US" altLang="ko-KR" sz="1400" dirty="0" smtClean="0"/>
                        <a:t>, API</a:t>
                      </a:r>
                      <a:r>
                        <a:rPr lang="ko-KR" altLang="en-US" sz="1400" dirty="0" smtClean="0"/>
                        <a:t> 설정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백엔드</a:t>
                      </a:r>
                      <a:r>
                        <a:rPr lang="ko-KR" altLang="en-US" sz="1400" dirty="0" smtClean="0"/>
                        <a:t> 개발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연동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관리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서버 구동 및 </a:t>
                      </a:r>
                      <a:r>
                        <a:rPr lang="ko-KR" altLang="en-US" sz="1400" dirty="0" err="1" smtClean="0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모델링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아바타</a:t>
                      </a:r>
                      <a:r>
                        <a:rPr lang="ko-KR" altLang="en-US" sz="1400" dirty="0" smtClean="0"/>
                        <a:t> 신체 모델링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아바타</a:t>
                      </a:r>
                      <a:r>
                        <a:rPr lang="ko-KR" altLang="en-US" sz="1400" dirty="0" smtClean="0"/>
                        <a:t> 의류 모델링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수정 및 변경 기간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인공지능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인공지능 수학 학습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알고리즘 선정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 수집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인공지능 테스트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  <a:gridCol w="26302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렌더링</a:t>
                      </a:r>
                      <a:r>
                        <a:rPr lang="ko-KR" altLang="en-US" sz="1400" dirty="0" smtClean="0"/>
                        <a:t> 학습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렌더링</a:t>
                      </a:r>
                      <a:r>
                        <a:rPr lang="ko-KR" altLang="en-US" sz="1400" dirty="0" smtClean="0"/>
                        <a:t> 개발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렌더링</a:t>
                      </a:r>
                      <a:r>
                        <a:rPr lang="ko-KR" altLang="en-US" sz="1400" dirty="0" smtClean="0"/>
                        <a:t> 테스트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665</Words>
  <Application>Microsoft Office PowerPoint</Application>
  <PresentationFormat>사용자 지정</PresentationFormat>
  <Paragraphs>335</Paragraphs>
  <Slides>23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83</cp:revision>
  <dcterms:created xsi:type="dcterms:W3CDTF">2021-10-22T06:13:27Z</dcterms:created>
  <dcterms:modified xsi:type="dcterms:W3CDTF">2023-02-06T09:35:19Z</dcterms:modified>
</cp:coreProperties>
</file>