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8" r:id="rId3"/>
    <p:sldId id="286" r:id="rId4"/>
    <p:sldId id="281" r:id="rId5"/>
    <p:sldId id="287" r:id="rId6"/>
    <p:sldId id="279" r:id="rId7"/>
    <p:sldId id="282" r:id="rId8"/>
    <p:sldId id="280" r:id="rId9"/>
    <p:sldId id="283" r:id="rId10"/>
    <p:sldId id="284" r:id="rId11"/>
    <p:sldId id="259" r:id="rId12"/>
    <p:sldId id="269" r:id="rId13"/>
    <p:sldId id="265" r:id="rId14"/>
    <p:sldId id="270" r:id="rId15"/>
    <p:sldId id="271" r:id="rId16"/>
    <p:sldId id="260" r:id="rId17"/>
    <p:sldId id="266" r:id="rId18"/>
    <p:sldId id="276" r:id="rId19"/>
    <p:sldId id="275" r:id="rId20"/>
    <p:sldId id="272" r:id="rId21"/>
    <p:sldId id="263" r:id="rId22"/>
    <p:sldId id="267" r:id="rId23"/>
    <p:sldId id="277" r:id="rId24"/>
    <p:sldId id="273" r:id="rId25"/>
    <p:sldId id="274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BEE"/>
    <a:srgbClr val="EBEDEE"/>
    <a:srgbClr val="E9E9E9"/>
    <a:srgbClr val="E4E3E1"/>
    <a:srgbClr val="E6E4E5"/>
    <a:srgbClr val="D1D1CF"/>
    <a:srgbClr val="DEDEE0"/>
    <a:srgbClr val="E1E1E2"/>
    <a:srgbClr val="E8E2E2"/>
    <a:srgbClr val="EAEBE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35" autoAdjust="0"/>
    <p:restoredTop sz="85986"/>
  </p:normalViewPr>
  <p:slideViewPr>
    <p:cSldViewPr snapToGrid="0" showGuides="1">
      <p:cViewPr varScale="1">
        <p:scale>
          <a:sx n="87" d="100"/>
          <a:sy n="87" d="100"/>
        </p:scale>
        <p:origin x="208" y="5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98-45B5-96DE-8731CDDE62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98-45B5-96DE-8731CDDE624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98-45B5-96DE-8731CDDE62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ore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ore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2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6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49425" y="0"/>
          <a:ext cx="1911349" cy="1911349"/>
        </a:xfrm>
        <a:prstGeom prst="triangle">
          <a:avLst/>
        </a:prstGeom>
        <a:solidFill>
          <a:schemeClr val="tx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>
        <a:off x="2227262" y="955675"/>
        <a:ext cx="955675" cy="955674"/>
      </dsp:txXfrm>
    </dsp:sp>
    <dsp:sp modelId="{B9081641-3E3E-4D63-BDE6-FED6BAA54B1C}">
      <dsp:nvSpPr>
        <dsp:cNvPr id="0" name=""/>
        <dsp:cNvSpPr/>
      </dsp:nvSpPr>
      <dsp:spPr>
        <a:xfrm>
          <a:off x="793750" y="1911349"/>
          <a:ext cx="1911349" cy="1911349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>
        <a:off x="1271587" y="2867024"/>
        <a:ext cx="955675" cy="955674"/>
      </dsp:txXfrm>
    </dsp:sp>
    <dsp:sp modelId="{4C9C0468-2CFC-4773-A99A-8EC2169C7EA7}">
      <dsp:nvSpPr>
        <dsp:cNvPr id="0" name=""/>
        <dsp:cNvSpPr/>
      </dsp:nvSpPr>
      <dsp:spPr>
        <a:xfrm rot="10800000">
          <a:off x="1749425" y="1911349"/>
          <a:ext cx="1911349" cy="1911349"/>
        </a:xfrm>
        <a:prstGeom prst="triangl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 rot="10800000">
        <a:off x="2227262" y="1911349"/>
        <a:ext cx="955675" cy="955674"/>
      </dsp:txXfrm>
    </dsp:sp>
    <dsp:sp modelId="{230401A8-E534-40EF-9B07-4F9CCF86AA7E}">
      <dsp:nvSpPr>
        <dsp:cNvPr id="0" name=""/>
        <dsp:cNvSpPr/>
      </dsp:nvSpPr>
      <dsp:spPr>
        <a:xfrm>
          <a:off x="2705100" y="1911349"/>
          <a:ext cx="1911349" cy="1911349"/>
        </a:xfrm>
        <a:prstGeom prst="triangle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>
        <a:off x="3182937" y="2867024"/>
        <a:ext cx="955675" cy="955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AF690-47E0-7340-8219-FF1F73A830AB}" type="datetimeFigureOut">
              <a:rPr kumimoji="1" lang="ko-Kore-KR" altLang="en-US" smtClean="0"/>
              <a:t>2023. 2. 2.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5E925-51BE-7A42-8C6A-5E106D99479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54234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논쟁점</a:t>
            </a:r>
            <a:r>
              <a:rPr kumimoji="1" lang="en-US" altLang="ko-KR" dirty="0"/>
              <a:t>:</a:t>
            </a:r>
            <a:endParaRPr kumimoji="1" lang="en-US" altLang="ko-Kore-KR" dirty="0"/>
          </a:p>
          <a:p>
            <a:r>
              <a:rPr kumimoji="1" lang="en-US" altLang="ko-Kore-KR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생성</a:t>
            </a:r>
            <a:r>
              <a:rPr kumimoji="1" lang="ko-KR" altLang="en-US" dirty="0"/>
              <a:t> 부분을 앞에 두고 그 다음 수정</a:t>
            </a:r>
            <a:r>
              <a:rPr kumimoji="1" lang="en-US" altLang="ko-KR" dirty="0"/>
              <a:t>/</a:t>
            </a:r>
            <a:r>
              <a:rPr kumimoji="1" lang="ko-KR" altLang="en-US" dirty="0"/>
              <a:t>삭제를 </a:t>
            </a:r>
            <a:r>
              <a:rPr kumimoji="1" lang="ko-KR" altLang="en-US" dirty="0" err="1"/>
              <a:t>넣어야하는가</a:t>
            </a:r>
            <a:r>
              <a:rPr kumimoji="1" lang="en-US" altLang="ko-KR" dirty="0"/>
              <a:t>?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03651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논쟁점</a:t>
            </a:r>
            <a:r>
              <a:rPr kumimoji="1" lang="en-US" altLang="ko-KR" dirty="0"/>
              <a:t>:</a:t>
            </a:r>
            <a:endParaRPr kumimoji="1" lang="en-US" altLang="ko-Kore-KR" dirty="0"/>
          </a:p>
          <a:p>
            <a:r>
              <a:rPr kumimoji="1" lang="en-US" altLang="ko-Kore-KR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생성</a:t>
            </a:r>
            <a:r>
              <a:rPr kumimoji="1" lang="ko-KR" altLang="en-US" dirty="0"/>
              <a:t> 부분을 앞에 두고 그 다음 수정</a:t>
            </a:r>
            <a:r>
              <a:rPr kumimoji="1" lang="en-US" altLang="ko-KR" dirty="0"/>
              <a:t>/</a:t>
            </a:r>
            <a:r>
              <a:rPr kumimoji="1" lang="ko-KR" altLang="en-US" dirty="0"/>
              <a:t>삭제를 </a:t>
            </a:r>
            <a:r>
              <a:rPr kumimoji="1" lang="ko-KR" altLang="en-US" dirty="0" err="1"/>
              <a:t>넣어야하는가</a:t>
            </a:r>
            <a:r>
              <a:rPr kumimoji="1" lang="en-US" altLang="ko-KR" dirty="0"/>
              <a:t>?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32708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49622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0C938C-F8B1-4FFF-8F74-6ED0A876B136}"/>
              </a:ext>
            </a:extLst>
          </p:cNvPr>
          <p:cNvSpPr txBox="1"/>
          <p:nvPr/>
        </p:nvSpPr>
        <p:spPr>
          <a:xfrm>
            <a:off x="3208828" y="5142948"/>
            <a:ext cx="577433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+mj-lt"/>
              </a:rPr>
              <a:t>Avatar S</a:t>
            </a:r>
          </a:p>
          <a:p>
            <a:pPr algn="ctr"/>
            <a:r>
              <a:rPr lang="en" altLang="ko-Kore-KR" sz="2800" b="0" i="0" dirty="0">
                <a:effectLst/>
                <a:latin typeface="gg sans"/>
              </a:rPr>
              <a:t>3D </a:t>
            </a:r>
            <a:r>
              <a:rPr lang="ko-KR" altLang="en-US" sz="2800" b="0" i="0" dirty="0">
                <a:effectLst/>
                <a:latin typeface="gg sans"/>
              </a:rPr>
              <a:t>온라인 아바타 맞춤 피팅 쇼핑몰</a:t>
            </a:r>
            <a:endParaRPr lang="en-US" altLang="ko-KR" sz="2800" dirty="0">
              <a:latin typeface="+mj-lt"/>
            </a:endParaRPr>
          </a:p>
          <a:p>
            <a:pPr algn="ctr"/>
            <a:endParaRPr lang="ko-KR" altLang="en-US" sz="66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1FC92-B1C1-4C46-ABEF-2B6B78AA5915}"/>
              </a:ext>
            </a:extLst>
          </p:cNvPr>
          <p:cNvSpPr txBox="1"/>
          <p:nvPr/>
        </p:nvSpPr>
        <p:spPr>
          <a:xfrm>
            <a:off x="595135" y="76200"/>
            <a:ext cx="1100173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dirty="0">
                <a:latin typeface="+mn-ea"/>
              </a:rPr>
              <a:t>[         ]</a:t>
            </a:r>
            <a:endParaRPr lang="ko-KR" altLang="en-US" sz="2870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84D691-E00D-A329-3F2C-C12E78432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403" y="607056"/>
            <a:ext cx="2227191" cy="391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D6B7A61-1481-3980-8BFB-3FEC98301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22017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88533">
                  <a:extLst>
                    <a:ext uri="{9D8B030D-6E8A-4147-A177-3AD203B41FA5}">
                      <a16:colId xmlns:a16="http://schemas.microsoft.com/office/drawing/2014/main" val="2600828080"/>
                    </a:ext>
                  </a:extLst>
                </a:gridCol>
                <a:gridCol w="4707467">
                  <a:extLst>
                    <a:ext uri="{9D8B030D-6E8A-4147-A177-3AD203B41FA5}">
                      <a16:colId xmlns:a16="http://schemas.microsoft.com/office/drawing/2014/main" val="3339770221"/>
                    </a:ext>
                  </a:extLst>
                </a:gridCol>
                <a:gridCol w="1303867">
                  <a:extLst>
                    <a:ext uri="{9D8B030D-6E8A-4147-A177-3AD203B41FA5}">
                      <a16:colId xmlns:a16="http://schemas.microsoft.com/office/drawing/2014/main" val="197130025"/>
                    </a:ext>
                  </a:extLst>
                </a:gridCol>
                <a:gridCol w="4792133">
                  <a:extLst>
                    <a:ext uri="{9D8B030D-6E8A-4147-A177-3AD203B41FA5}">
                      <a16:colId xmlns:a16="http://schemas.microsoft.com/office/drawing/2014/main" val="4029307903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17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25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73171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18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26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2769555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19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27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751341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20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28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950498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21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29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0176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22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30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95812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23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31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85769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24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32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789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7162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DF8F64-FACD-4847-BB7E-4C0E15556C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901700" y="2721114"/>
            <a:ext cx="4474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+mj-lt"/>
              </a:rPr>
              <a:t>지난주에 한 내용</a:t>
            </a:r>
          </a:p>
        </p:txBody>
      </p:sp>
    </p:spTree>
    <p:extLst>
      <p:ext uri="{BB962C8B-B14F-4D97-AF65-F5344CB8AC3E}">
        <p14:creationId xmlns:p14="http://schemas.microsoft.com/office/powerpoint/2010/main" val="247566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5079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내용을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지난주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639B0FA-CD0A-4165-A00B-863C15E63D9A}"/>
              </a:ext>
            </a:extLst>
          </p:cNvPr>
          <p:cNvCxnSpPr/>
          <p:nvPr/>
        </p:nvCxnSpPr>
        <p:spPr>
          <a:xfrm>
            <a:off x="6098440" y="3277766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2BA0E58-B037-4EBA-9B5E-1D3CE8303874}"/>
              </a:ext>
            </a:extLst>
          </p:cNvPr>
          <p:cNvCxnSpPr/>
          <p:nvPr/>
        </p:nvCxnSpPr>
        <p:spPr>
          <a:xfrm flipH="1">
            <a:off x="4792403" y="4477932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26BED33-C14C-4528-AB2E-B8C21C776C06}"/>
              </a:ext>
            </a:extLst>
          </p:cNvPr>
          <p:cNvCxnSpPr/>
          <p:nvPr/>
        </p:nvCxnSpPr>
        <p:spPr>
          <a:xfrm>
            <a:off x="6127464" y="4477929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BFEFF22A-BF61-4A4B-A2D1-5335C6116504}"/>
              </a:ext>
            </a:extLst>
          </p:cNvPr>
          <p:cNvSpPr/>
          <p:nvPr/>
        </p:nvSpPr>
        <p:spPr>
          <a:xfrm>
            <a:off x="3560349" y="4684287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98E62F9-FAF0-4F53-9004-1565CC2EAD15}"/>
              </a:ext>
            </a:extLst>
          </p:cNvPr>
          <p:cNvSpPr/>
          <p:nvPr/>
        </p:nvSpPr>
        <p:spPr>
          <a:xfrm>
            <a:off x="5216617" y="1528154"/>
            <a:ext cx="1758766" cy="175876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9F5AAC3-9360-4876-A207-D33BD9520125}"/>
              </a:ext>
            </a:extLst>
          </p:cNvPr>
          <p:cNvSpPr/>
          <p:nvPr/>
        </p:nvSpPr>
        <p:spPr>
          <a:xfrm>
            <a:off x="6975383" y="4684287"/>
            <a:ext cx="1758766" cy="1758766"/>
          </a:xfrm>
          <a:prstGeom prst="ellipse">
            <a:avLst/>
          </a:prstGeom>
          <a:solidFill>
            <a:schemeClr val="accent6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F87C74-0D80-47BF-BD30-3D720B93F7FF}"/>
              </a:ext>
            </a:extLst>
          </p:cNvPr>
          <p:cNvSpPr txBox="1"/>
          <p:nvPr/>
        </p:nvSpPr>
        <p:spPr>
          <a:xfrm>
            <a:off x="5760361" y="2047280"/>
            <a:ext cx="659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1E315B-21C8-4B50-9F3B-26FEC65DFF96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94E246-96C6-475B-9D3B-16033C1D6F2C}"/>
              </a:ext>
            </a:extLst>
          </p:cNvPr>
          <p:cNvSpPr txBox="1"/>
          <p:nvPr/>
        </p:nvSpPr>
        <p:spPr>
          <a:xfrm>
            <a:off x="7552439" y="5214456"/>
            <a:ext cx="604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7FDAE60-25D7-49E4-ABB4-96D73C6F33CF}"/>
              </a:ext>
            </a:extLst>
          </p:cNvPr>
          <p:cNvGrpSpPr/>
          <p:nvPr/>
        </p:nvGrpSpPr>
        <p:grpSpPr>
          <a:xfrm>
            <a:off x="474868" y="4626034"/>
            <a:ext cx="2858426" cy="1942892"/>
            <a:chOff x="281014" y="4235821"/>
            <a:chExt cx="2858426" cy="194289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61D078D-E0B3-454F-AA4F-9C1EA0E80010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F3C959F-7B29-4F1E-94FE-C32622F1B681}"/>
                </a:ext>
              </a:extLst>
            </p:cNvPr>
            <p:cNvSpPr txBox="1"/>
            <p:nvPr/>
          </p:nvSpPr>
          <p:spPr>
            <a:xfrm>
              <a:off x="345566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636FF95-2C57-4E30-96AC-A8660D9A87E7}"/>
              </a:ext>
            </a:extLst>
          </p:cNvPr>
          <p:cNvGrpSpPr/>
          <p:nvPr/>
        </p:nvGrpSpPr>
        <p:grpSpPr>
          <a:xfrm>
            <a:off x="8961204" y="4592224"/>
            <a:ext cx="2858426" cy="1942892"/>
            <a:chOff x="281014" y="4235821"/>
            <a:chExt cx="2858426" cy="194289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28F7E7D-ABC9-416D-BFEF-F152F474C6EA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E327F72-4724-4214-A1AA-7B1350763607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9D4339E-4B49-4AED-AE1D-3B442ADAE81D}"/>
              </a:ext>
            </a:extLst>
          </p:cNvPr>
          <p:cNvGrpSpPr/>
          <p:nvPr/>
        </p:nvGrpSpPr>
        <p:grpSpPr>
          <a:xfrm>
            <a:off x="7253476" y="1437052"/>
            <a:ext cx="2858426" cy="1942892"/>
            <a:chOff x="281014" y="4235821"/>
            <a:chExt cx="2858426" cy="194289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D04CBA2-DC73-4183-8786-D6280032E426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DF66DC2-6027-41DE-9102-3EA342092D39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605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지난주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C6E40B1-E3DC-44B4-A264-AFC6B2D74513}"/>
              </a:ext>
            </a:extLst>
          </p:cNvPr>
          <p:cNvSpPr/>
          <p:nvPr/>
        </p:nvSpPr>
        <p:spPr>
          <a:xfrm>
            <a:off x="781050" y="1930400"/>
            <a:ext cx="3162298" cy="31622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31E688-3A09-49DB-BB43-A67F3F6087F4}"/>
              </a:ext>
            </a:extLst>
          </p:cNvPr>
          <p:cNvSpPr txBox="1"/>
          <p:nvPr/>
        </p:nvSpPr>
        <p:spPr>
          <a:xfrm>
            <a:off x="1336117" y="5400524"/>
            <a:ext cx="2052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제목을 입력하세요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5E440D8-5A59-4290-8071-FA26D45A9993}"/>
              </a:ext>
            </a:extLst>
          </p:cNvPr>
          <p:cNvSpPr/>
          <p:nvPr/>
        </p:nvSpPr>
        <p:spPr>
          <a:xfrm>
            <a:off x="4527550" y="1930400"/>
            <a:ext cx="3162298" cy="31622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FAFB7D-D274-4221-896D-60BE821F8074}"/>
              </a:ext>
            </a:extLst>
          </p:cNvPr>
          <p:cNvSpPr txBox="1"/>
          <p:nvPr/>
        </p:nvSpPr>
        <p:spPr>
          <a:xfrm>
            <a:off x="5082617" y="5400524"/>
            <a:ext cx="2052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제목을 입력하세요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8A5AA3C-7E1D-4850-A07F-C8883AF77CD6}"/>
              </a:ext>
            </a:extLst>
          </p:cNvPr>
          <p:cNvSpPr/>
          <p:nvPr/>
        </p:nvSpPr>
        <p:spPr>
          <a:xfrm>
            <a:off x="8274050" y="1930400"/>
            <a:ext cx="3162298" cy="31622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6D68D-1E53-4CD0-9430-3237F4E94341}"/>
              </a:ext>
            </a:extLst>
          </p:cNvPr>
          <p:cNvSpPr txBox="1"/>
          <p:nvPr/>
        </p:nvSpPr>
        <p:spPr>
          <a:xfrm>
            <a:off x="8829117" y="5400524"/>
            <a:ext cx="2052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제목을 입력하세요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래픽 3" descr="휘갈겨 쓰다 단색으로 채워진">
            <a:extLst>
              <a:ext uri="{FF2B5EF4-FFF2-40B4-BE49-F238E27FC236}">
                <a16:creationId xmlns:a16="http://schemas.microsoft.com/office/drawing/2014/main" id="{87D96005-A1BF-4617-8850-231169C30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6117" y="2643663"/>
            <a:ext cx="1918398" cy="1918398"/>
          </a:xfrm>
          <a:prstGeom prst="rect">
            <a:avLst/>
          </a:prstGeom>
        </p:spPr>
      </p:pic>
      <p:pic>
        <p:nvPicPr>
          <p:cNvPr id="17" name="그래픽 16" descr="스마트폰 단색으로 채워진">
            <a:extLst>
              <a:ext uri="{FF2B5EF4-FFF2-40B4-BE49-F238E27FC236}">
                <a16:creationId xmlns:a16="http://schemas.microsoft.com/office/drawing/2014/main" id="{FD459999-2154-4B06-945E-362F2618D1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80332" y="2430117"/>
            <a:ext cx="2231335" cy="2231335"/>
          </a:xfrm>
          <a:prstGeom prst="rect">
            <a:avLst/>
          </a:prstGeom>
        </p:spPr>
      </p:pic>
      <p:pic>
        <p:nvPicPr>
          <p:cNvPr id="20" name="그래픽 19" descr="키보드 단색으로 채워진">
            <a:extLst>
              <a:ext uri="{FF2B5EF4-FFF2-40B4-BE49-F238E27FC236}">
                <a16:creationId xmlns:a16="http://schemas.microsoft.com/office/drawing/2014/main" id="{E759F4B0-3D35-4BFF-9236-4031C84A62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67344" y="2423694"/>
            <a:ext cx="2175709" cy="217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7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지난주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F526F-DC3D-45D0-97CC-857F415DEC53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12432" y="2234823"/>
            <a:ext cx="428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45222" y="2281114"/>
            <a:ext cx="3078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B7112F-B03C-4AFD-888E-4D3992FEA2EE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282083-F71D-404F-8759-15BB8B3A55F0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23067" y="3564662"/>
            <a:ext cx="428322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45222" y="3579352"/>
            <a:ext cx="2775119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23067" y="4884163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45222" y="4898853"/>
            <a:ext cx="2929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주제를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32087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지난주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ABC1F0A-392E-49CD-956A-2DD195464699}"/>
              </a:ext>
            </a:extLst>
          </p:cNvPr>
          <p:cNvCxnSpPr/>
          <p:nvPr/>
        </p:nvCxnSpPr>
        <p:spPr>
          <a:xfrm>
            <a:off x="1046180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A4BEAA5-02E6-4FBC-93A9-CE46F6FD0CFE}"/>
              </a:ext>
            </a:extLst>
          </p:cNvPr>
          <p:cNvSpPr txBox="1"/>
          <p:nvPr/>
        </p:nvSpPr>
        <p:spPr>
          <a:xfrm>
            <a:off x="1279466" y="5583953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2017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DE27F6-8F67-4E3C-8573-56D060BA818D}"/>
              </a:ext>
            </a:extLst>
          </p:cNvPr>
          <p:cNvSpPr txBox="1"/>
          <p:nvPr/>
        </p:nvSpPr>
        <p:spPr>
          <a:xfrm>
            <a:off x="1630364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8057A6D-54BA-43D0-B167-EF8B2E74635C}"/>
              </a:ext>
            </a:extLst>
          </p:cNvPr>
          <p:cNvCxnSpPr/>
          <p:nvPr/>
        </p:nvCxnSpPr>
        <p:spPr>
          <a:xfrm>
            <a:off x="3710583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0FD33A5-75B4-4F4E-A052-F72A0BA49053}"/>
              </a:ext>
            </a:extLst>
          </p:cNvPr>
          <p:cNvSpPr txBox="1"/>
          <p:nvPr/>
        </p:nvSpPr>
        <p:spPr>
          <a:xfrm>
            <a:off x="3943870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2018</a:t>
            </a:r>
            <a:endParaRPr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1153F2-8E59-4C59-930F-9B5E313593A0}"/>
              </a:ext>
            </a:extLst>
          </p:cNvPr>
          <p:cNvSpPr txBox="1"/>
          <p:nvPr/>
        </p:nvSpPr>
        <p:spPr>
          <a:xfrm>
            <a:off x="4294767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CE71B90-FB24-4C88-A8D8-8D35B256BC92}"/>
              </a:ext>
            </a:extLst>
          </p:cNvPr>
          <p:cNvCxnSpPr/>
          <p:nvPr/>
        </p:nvCxnSpPr>
        <p:spPr>
          <a:xfrm>
            <a:off x="6374986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2FF5167-02CE-4252-B4D1-E2484223B8D8}"/>
              </a:ext>
            </a:extLst>
          </p:cNvPr>
          <p:cNvSpPr txBox="1"/>
          <p:nvPr/>
        </p:nvSpPr>
        <p:spPr>
          <a:xfrm>
            <a:off x="6608273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2019</a:t>
            </a:r>
            <a:endParaRPr lang="ko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2544EC-E094-4A27-A58E-B28FE8C2BCF5}"/>
              </a:ext>
            </a:extLst>
          </p:cNvPr>
          <p:cNvSpPr txBox="1"/>
          <p:nvPr/>
        </p:nvSpPr>
        <p:spPr>
          <a:xfrm>
            <a:off x="6959170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30F53AF-D58D-44D1-8177-FBF84384BADC}"/>
              </a:ext>
            </a:extLst>
          </p:cNvPr>
          <p:cNvCxnSpPr/>
          <p:nvPr/>
        </p:nvCxnSpPr>
        <p:spPr>
          <a:xfrm>
            <a:off x="9039389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DB6D882-59BB-4281-A318-FD9CA47DE538}"/>
              </a:ext>
            </a:extLst>
          </p:cNvPr>
          <p:cNvSpPr txBox="1"/>
          <p:nvPr/>
        </p:nvSpPr>
        <p:spPr>
          <a:xfrm>
            <a:off x="9272676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2020</a:t>
            </a:r>
            <a:endParaRPr lang="ko-KR" alt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7CEA09-67FD-4B8D-B26A-FC3167743541}"/>
              </a:ext>
            </a:extLst>
          </p:cNvPr>
          <p:cNvSpPr txBox="1"/>
          <p:nvPr/>
        </p:nvSpPr>
        <p:spPr>
          <a:xfrm>
            <a:off x="9623573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C4C6202-265F-403D-AFF8-59D1516E5778}"/>
              </a:ext>
            </a:extLst>
          </p:cNvPr>
          <p:cNvSpPr txBox="1"/>
          <p:nvPr/>
        </p:nvSpPr>
        <p:spPr>
          <a:xfrm flipH="1">
            <a:off x="889747" y="1558487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001</a:t>
            </a:r>
            <a:endParaRPr lang="ko-KR" altLang="en-US" sz="20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B13E7A-992D-471B-A355-C9C59E4475B1}"/>
              </a:ext>
            </a:extLst>
          </p:cNvPr>
          <p:cNvSpPr txBox="1"/>
          <p:nvPr/>
        </p:nvSpPr>
        <p:spPr>
          <a:xfrm flipH="1">
            <a:off x="3505799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002</a:t>
            </a:r>
            <a:endParaRPr lang="ko-KR" altLang="en-US" sz="2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839206-4841-4048-AF19-D322CC10F9FE}"/>
              </a:ext>
            </a:extLst>
          </p:cNvPr>
          <p:cNvSpPr txBox="1"/>
          <p:nvPr/>
        </p:nvSpPr>
        <p:spPr>
          <a:xfrm flipH="1">
            <a:off x="6121851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003</a:t>
            </a:r>
            <a:endParaRPr lang="ko-KR" altLang="en-US" sz="2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B597D6-2374-4E47-9F5F-F2125953FEEF}"/>
              </a:ext>
            </a:extLst>
          </p:cNvPr>
          <p:cNvSpPr txBox="1"/>
          <p:nvPr/>
        </p:nvSpPr>
        <p:spPr>
          <a:xfrm flipH="1">
            <a:off x="8737903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004</a:t>
            </a:r>
            <a:endParaRPr lang="ko-KR" altLang="en-US" sz="2000" b="1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3AB5B04-AE19-4C19-90FA-D6478D209EC7}"/>
              </a:ext>
            </a:extLst>
          </p:cNvPr>
          <p:cNvSpPr/>
          <p:nvPr/>
        </p:nvSpPr>
        <p:spPr>
          <a:xfrm>
            <a:off x="805841" y="1971955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67AFFEB-4186-4001-A87D-CBE93A6FA505}"/>
              </a:ext>
            </a:extLst>
          </p:cNvPr>
          <p:cNvSpPr/>
          <p:nvPr/>
        </p:nvSpPr>
        <p:spPr>
          <a:xfrm>
            <a:off x="3470244" y="1971955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9343D4-9148-4818-A634-5C1B567F8E40}"/>
              </a:ext>
            </a:extLst>
          </p:cNvPr>
          <p:cNvSpPr/>
          <p:nvPr/>
        </p:nvSpPr>
        <p:spPr>
          <a:xfrm>
            <a:off x="6134647" y="1971955"/>
            <a:ext cx="2519028" cy="33587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6FF1298-7AC9-429F-AE7F-5787CEE2B979}"/>
              </a:ext>
            </a:extLst>
          </p:cNvPr>
          <p:cNvSpPr/>
          <p:nvPr/>
        </p:nvSpPr>
        <p:spPr>
          <a:xfrm>
            <a:off x="8799050" y="1971955"/>
            <a:ext cx="2519028" cy="3358703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49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75DB5D-21C7-4AF7-83F4-2F90A21B484B}"/>
              </a:ext>
            </a:extLst>
          </p:cNvPr>
          <p:cNvSpPr txBox="1"/>
          <p:nvPr/>
        </p:nvSpPr>
        <p:spPr>
          <a:xfrm>
            <a:off x="901700" y="2721114"/>
            <a:ext cx="4474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+mj-lt"/>
              </a:rPr>
              <a:t>이번주에 한 내용</a:t>
            </a:r>
          </a:p>
        </p:txBody>
      </p:sp>
    </p:spTree>
    <p:extLst>
      <p:ext uri="{BB962C8B-B14F-4D97-AF65-F5344CB8AC3E}">
        <p14:creationId xmlns:p14="http://schemas.microsoft.com/office/powerpoint/2010/main" val="326047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이번주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원호 7">
            <a:extLst>
              <a:ext uri="{FF2B5EF4-FFF2-40B4-BE49-F238E27FC236}">
                <a16:creationId xmlns:a16="http://schemas.microsoft.com/office/drawing/2014/main" id="{C915BA50-370C-4ADD-9C88-012BF5F11D98}"/>
              </a:ext>
            </a:extLst>
          </p:cNvPr>
          <p:cNvSpPr/>
          <p:nvPr/>
        </p:nvSpPr>
        <p:spPr>
          <a:xfrm rot="5400000">
            <a:off x="1165581" y="2379829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원호 8">
            <a:extLst>
              <a:ext uri="{FF2B5EF4-FFF2-40B4-BE49-F238E27FC236}">
                <a16:creationId xmlns:a16="http://schemas.microsoft.com/office/drawing/2014/main" id="{18113512-1C23-433E-B86A-51AB7FAFB5D8}"/>
              </a:ext>
            </a:extLst>
          </p:cNvPr>
          <p:cNvSpPr/>
          <p:nvPr/>
        </p:nvSpPr>
        <p:spPr>
          <a:xfrm>
            <a:off x="1165581" y="2379829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2CA36E-EC0F-427A-905B-2C3972BBFCB3}"/>
              </a:ext>
            </a:extLst>
          </p:cNvPr>
          <p:cNvSpPr txBox="1"/>
          <p:nvPr/>
        </p:nvSpPr>
        <p:spPr>
          <a:xfrm>
            <a:off x="1645596" y="307015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75%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1" name="テキスト ボックス 17">
            <a:extLst>
              <a:ext uri="{FF2B5EF4-FFF2-40B4-BE49-F238E27FC236}">
                <a16:creationId xmlns:a16="http://schemas.microsoft.com/office/drawing/2014/main" id="{D6ABE58D-D6BC-4D9C-BBB4-1EB854D4F3C1}"/>
              </a:ext>
            </a:extLst>
          </p:cNvPr>
          <p:cNvSpPr txBox="1"/>
          <p:nvPr/>
        </p:nvSpPr>
        <p:spPr>
          <a:xfrm>
            <a:off x="1219334" y="5181899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F1FE3761-30D0-4DC1-B79D-B2B07C495E85}"/>
              </a:ext>
            </a:extLst>
          </p:cNvPr>
          <p:cNvSpPr/>
          <p:nvPr/>
        </p:nvSpPr>
        <p:spPr>
          <a:xfrm rot="5400000">
            <a:off x="5148118" y="2379829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원호 12">
            <a:extLst>
              <a:ext uri="{FF2B5EF4-FFF2-40B4-BE49-F238E27FC236}">
                <a16:creationId xmlns:a16="http://schemas.microsoft.com/office/drawing/2014/main" id="{C61C9569-D883-46CE-ADAA-5A9178039024}"/>
              </a:ext>
            </a:extLst>
          </p:cNvPr>
          <p:cNvSpPr/>
          <p:nvPr/>
        </p:nvSpPr>
        <p:spPr>
          <a:xfrm>
            <a:off x="5148118" y="2379829"/>
            <a:ext cx="1965434" cy="1965434"/>
          </a:xfrm>
          <a:prstGeom prst="arc">
            <a:avLst>
              <a:gd name="adj1" fmla="val 5320067"/>
              <a:gd name="adj2" fmla="val 19460305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93E0E4-C7A7-4589-8C3B-E0A77FA32509}"/>
              </a:ext>
            </a:extLst>
          </p:cNvPr>
          <p:cNvSpPr txBox="1"/>
          <p:nvPr/>
        </p:nvSpPr>
        <p:spPr>
          <a:xfrm>
            <a:off x="5628133" y="3070158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67%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5" name="テキスト ボックス 17">
            <a:extLst>
              <a:ext uri="{FF2B5EF4-FFF2-40B4-BE49-F238E27FC236}">
                <a16:creationId xmlns:a16="http://schemas.microsoft.com/office/drawing/2014/main" id="{003A02C4-F4F4-4FD9-901A-367B243EA89C}"/>
              </a:ext>
            </a:extLst>
          </p:cNvPr>
          <p:cNvSpPr txBox="1"/>
          <p:nvPr/>
        </p:nvSpPr>
        <p:spPr>
          <a:xfrm>
            <a:off x="5126022" y="5181899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838F067-BC3D-46B1-B1EE-8E57F2789120}"/>
              </a:ext>
            </a:extLst>
          </p:cNvPr>
          <p:cNvCxnSpPr/>
          <p:nvPr/>
        </p:nvCxnSpPr>
        <p:spPr>
          <a:xfrm>
            <a:off x="5815875" y="4991959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원호 16">
            <a:extLst>
              <a:ext uri="{FF2B5EF4-FFF2-40B4-BE49-F238E27FC236}">
                <a16:creationId xmlns:a16="http://schemas.microsoft.com/office/drawing/2014/main" id="{C2427E6D-1E1D-42C0-96B3-C8061A63AA96}"/>
              </a:ext>
            </a:extLst>
          </p:cNvPr>
          <p:cNvSpPr/>
          <p:nvPr/>
        </p:nvSpPr>
        <p:spPr>
          <a:xfrm rot="5400000">
            <a:off x="9130654" y="2379829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원호 17">
            <a:extLst>
              <a:ext uri="{FF2B5EF4-FFF2-40B4-BE49-F238E27FC236}">
                <a16:creationId xmlns:a16="http://schemas.microsoft.com/office/drawing/2014/main" id="{08377839-AC27-4236-BCEE-14E4D73D5AD7}"/>
              </a:ext>
            </a:extLst>
          </p:cNvPr>
          <p:cNvSpPr/>
          <p:nvPr/>
        </p:nvSpPr>
        <p:spPr>
          <a:xfrm>
            <a:off x="9130654" y="2379829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E16C5D-6C0A-4F7E-90C9-2F77B60916BD}"/>
              </a:ext>
            </a:extLst>
          </p:cNvPr>
          <p:cNvSpPr txBox="1"/>
          <p:nvPr/>
        </p:nvSpPr>
        <p:spPr>
          <a:xfrm>
            <a:off x="9610669" y="307015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51%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20" name="テキスト ボックス 17">
            <a:extLst>
              <a:ext uri="{FF2B5EF4-FFF2-40B4-BE49-F238E27FC236}">
                <a16:creationId xmlns:a16="http://schemas.microsoft.com/office/drawing/2014/main" id="{5FCD9DAE-CE7B-4C33-8AE0-E834F75F5B71}"/>
              </a:ext>
            </a:extLst>
          </p:cNvPr>
          <p:cNvSpPr txBox="1"/>
          <p:nvPr/>
        </p:nvSpPr>
        <p:spPr>
          <a:xfrm>
            <a:off x="9130654" y="5181899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8DCBA4E-0F13-4E2E-A73C-D9C702509921}"/>
              </a:ext>
            </a:extLst>
          </p:cNvPr>
          <p:cNvCxnSpPr/>
          <p:nvPr/>
        </p:nvCxnSpPr>
        <p:spPr>
          <a:xfrm>
            <a:off x="9798411" y="4991959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A29594-E1A8-4D96-8ED0-2C0240293073}"/>
              </a:ext>
            </a:extLst>
          </p:cNvPr>
          <p:cNvSpPr/>
          <p:nvPr/>
        </p:nvSpPr>
        <p:spPr>
          <a:xfrm rot="5400000">
            <a:off x="2130297" y="4675592"/>
            <a:ext cx="36000" cy="6840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95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이번주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F526F-DC3D-45D0-97CC-857F415DEC53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12432" y="2234823"/>
            <a:ext cx="428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45222" y="2281114"/>
            <a:ext cx="3078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B7112F-B03C-4AFD-888E-4D3992FEA2EE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282083-F71D-404F-8759-15BB8B3A55F0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23067" y="3564662"/>
            <a:ext cx="428322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45222" y="3579352"/>
            <a:ext cx="2775119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23067" y="4884163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45222" y="4898853"/>
            <a:ext cx="2929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주제를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46105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이번주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ABC1F0A-392E-49CD-956A-2DD195464699}"/>
              </a:ext>
            </a:extLst>
          </p:cNvPr>
          <p:cNvCxnSpPr/>
          <p:nvPr/>
        </p:nvCxnSpPr>
        <p:spPr>
          <a:xfrm>
            <a:off x="1046180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A4BEAA5-02E6-4FBC-93A9-CE46F6FD0CFE}"/>
              </a:ext>
            </a:extLst>
          </p:cNvPr>
          <p:cNvSpPr txBox="1"/>
          <p:nvPr/>
        </p:nvSpPr>
        <p:spPr>
          <a:xfrm>
            <a:off x="1279466" y="5583953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2017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DE27F6-8F67-4E3C-8573-56D060BA818D}"/>
              </a:ext>
            </a:extLst>
          </p:cNvPr>
          <p:cNvSpPr txBox="1"/>
          <p:nvPr/>
        </p:nvSpPr>
        <p:spPr>
          <a:xfrm>
            <a:off x="1630364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8057A6D-54BA-43D0-B167-EF8B2E74635C}"/>
              </a:ext>
            </a:extLst>
          </p:cNvPr>
          <p:cNvCxnSpPr/>
          <p:nvPr/>
        </p:nvCxnSpPr>
        <p:spPr>
          <a:xfrm>
            <a:off x="3710583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0FD33A5-75B4-4F4E-A052-F72A0BA49053}"/>
              </a:ext>
            </a:extLst>
          </p:cNvPr>
          <p:cNvSpPr txBox="1"/>
          <p:nvPr/>
        </p:nvSpPr>
        <p:spPr>
          <a:xfrm>
            <a:off x="3943870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2018</a:t>
            </a:r>
            <a:endParaRPr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1153F2-8E59-4C59-930F-9B5E313593A0}"/>
              </a:ext>
            </a:extLst>
          </p:cNvPr>
          <p:cNvSpPr txBox="1"/>
          <p:nvPr/>
        </p:nvSpPr>
        <p:spPr>
          <a:xfrm>
            <a:off x="4294767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CE71B90-FB24-4C88-A8D8-8D35B256BC92}"/>
              </a:ext>
            </a:extLst>
          </p:cNvPr>
          <p:cNvCxnSpPr/>
          <p:nvPr/>
        </p:nvCxnSpPr>
        <p:spPr>
          <a:xfrm>
            <a:off x="6374986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2FF5167-02CE-4252-B4D1-E2484223B8D8}"/>
              </a:ext>
            </a:extLst>
          </p:cNvPr>
          <p:cNvSpPr txBox="1"/>
          <p:nvPr/>
        </p:nvSpPr>
        <p:spPr>
          <a:xfrm>
            <a:off x="6608273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2019</a:t>
            </a:r>
            <a:endParaRPr lang="ko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2544EC-E094-4A27-A58E-B28FE8C2BCF5}"/>
              </a:ext>
            </a:extLst>
          </p:cNvPr>
          <p:cNvSpPr txBox="1"/>
          <p:nvPr/>
        </p:nvSpPr>
        <p:spPr>
          <a:xfrm>
            <a:off x="6959170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30F53AF-D58D-44D1-8177-FBF84384BADC}"/>
              </a:ext>
            </a:extLst>
          </p:cNvPr>
          <p:cNvCxnSpPr/>
          <p:nvPr/>
        </p:nvCxnSpPr>
        <p:spPr>
          <a:xfrm>
            <a:off x="9039389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DB6D882-59BB-4281-A318-FD9CA47DE538}"/>
              </a:ext>
            </a:extLst>
          </p:cNvPr>
          <p:cNvSpPr txBox="1"/>
          <p:nvPr/>
        </p:nvSpPr>
        <p:spPr>
          <a:xfrm>
            <a:off x="9272676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2020</a:t>
            </a:r>
            <a:endParaRPr lang="ko-KR" alt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7CEA09-67FD-4B8D-B26A-FC3167743541}"/>
              </a:ext>
            </a:extLst>
          </p:cNvPr>
          <p:cNvSpPr txBox="1"/>
          <p:nvPr/>
        </p:nvSpPr>
        <p:spPr>
          <a:xfrm>
            <a:off x="9623573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C4C6202-265F-403D-AFF8-59D1516E5778}"/>
              </a:ext>
            </a:extLst>
          </p:cNvPr>
          <p:cNvSpPr txBox="1"/>
          <p:nvPr/>
        </p:nvSpPr>
        <p:spPr>
          <a:xfrm flipH="1">
            <a:off x="889747" y="1558487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001</a:t>
            </a:r>
            <a:endParaRPr lang="ko-KR" altLang="en-US" sz="20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B13E7A-992D-471B-A355-C9C59E4475B1}"/>
              </a:ext>
            </a:extLst>
          </p:cNvPr>
          <p:cNvSpPr txBox="1"/>
          <p:nvPr/>
        </p:nvSpPr>
        <p:spPr>
          <a:xfrm flipH="1">
            <a:off x="3505799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002</a:t>
            </a:r>
            <a:endParaRPr lang="ko-KR" altLang="en-US" sz="2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839206-4841-4048-AF19-D322CC10F9FE}"/>
              </a:ext>
            </a:extLst>
          </p:cNvPr>
          <p:cNvSpPr txBox="1"/>
          <p:nvPr/>
        </p:nvSpPr>
        <p:spPr>
          <a:xfrm flipH="1">
            <a:off x="6121851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003</a:t>
            </a:r>
            <a:endParaRPr lang="ko-KR" altLang="en-US" sz="2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B597D6-2374-4E47-9F5F-F2125953FEEF}"/>
              </a:ext>
            </a:extLst>
          </p:cNvPr>
          <p:cNvSpPr txBox="1"/>
          <p:nvPr/>
        </p:nvSpPr>
        <p:spPr>
          <a:xfrm flipH="1">
            <a:off x="8737903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004</a:t>
            </a:r>
            <a:endParaRPr lang="ko-KR" altLang="en-US" sz="2000" b="1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3AB5B04-AE19-4C19-90FA-D6478D209EC7}"/>
              </a:ext>
            </a:extLst>
          </p:cNvPr>
          <p:cNvSpPr/>
          <p:nvPr/>
        </p:nvSpPr>
        <p:spPr>
          <a:xfrm>
            <a:off x="805841" y="1971955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67AFFEB-4186-4001-A87D-CBE93A6FA505}"/>
              </a:ext>
            </a:extLst>
          </p:cNvPr>
          <p:cNvSpPr/>
          <p:nvPr/>
        </p:nvSpPr>
        <p:spPr>
          <a:xfrm>
            <a:off x="3470244" y="1971955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9343D4-9148-4818-A634-5C1B567F8E40}"/>
              </a:ext>
            </a:extLst>
          </p:cNvPr>
          <p:cNvSpPr/>
          <p:nvPr/>
        </p:nvSpPr>
        <p:spPr>
          <a:xfrm>
            <a:off x="6134647" y="1971955"/>
            <a:ext cx="2519028" cy="33587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6FF1298-7AC9-429F-AE7F-5787CEE2B979}"/>
              </a:ext>
            </a:extLst>
          </p:cNvPr>
          <p:cNvSpPr/>
          <p:nvPr/>
        </p:nvSpPr>
        <p:spPr>
          <a:xfrm>
            <a:off x="8799050" y="1971955"/>
            <a:ext cx="2519028" cy="3358703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4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1391834" y="1422400"/>
            <a:ext cx="940834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개요도 및 시스템 구성도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8823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이번주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갈매기형 수장 5">
            <a:extLst>
              <a:ext uri="{FF2B5EF4-FFF2-40B4-BE49-F238E27FC236}">
                <a16:creationId xmlns:a16="http://schemas.microsoft.com/office/drawing/2014/main" id="{7004290A-968A-4FF6-9FC5-EB758FD893EA}"/>
              </a:ext>
            </a:extLst>
          </p:cNvPr>
          <p:cNvSpPr/>
          <p:nvPr/>
        </p:nvSpPr>
        <p:spPr>
          <a:xfrm>
            <a:off x="7743824" y="3174500"/>
            <a:ext cx="3933825" cy="139986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갈매기형 수장 4">
            <a:extLst>
              <a:ext uri="{FF2B5EF4-FFF2-40B4-BE49-F238E27FC236}">
                <a16:creationId xmlns:a16="http://schemas.microsoft.com/office/drawing/2014/main" id="{0F6CA164-4AC4-4DB3-8450-43DBE690140C}"/>
              </a:ext>
            </a:extLst>
          </p:cNvPr>
          <p:cNvSpPr/>
          <p:nvPr/>
        </p:nvSpPr>
        <p:spPr>
          <a:xfrm>
            <a:off x="4129087" y="3174500"/>
            <a:ext cx="3933825" cy="1399868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오각형 3">
            <a:extLst>
              <a:ext uri="{FF2B5EF4-FFF2-40B4-BE49-F238E27FC236}">
                <a16:creationId xmlns:a16="http://schemas.microsoft.com/office/drawing/2014/main" id="{922A3F37-ED2A-46CC-B8A4-3DD3841C269F}"/>
              </a:ext>
            </a:extLst>
          </p:cNvPr>
          <p:cNvSpPr/>
          <p:nvPr/>
        </p:nvSpPr>
        <p:spPr>
          <a:xfrm>
            <a:off x="514350" y="3174500"/>
            <a:ext cx="3933825" cy="1399868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왼쪽 중괄호 25">
            <a:extLst>
              <a:ext uri="{FF2B5EF4-FFF2-40B4-BE49-F238E27FC236}">
                <a16:creationId xmlns:a16="http://schemas.microsoft.com/office/drawing/2014/main" id="{62DE16E5-A8B8-46E6-8F1B-0FB7BA494EA5}"/>
              </a:ext>
            </a:extLst>
          </p:cNvPr>
          <p:cNvSpPr/>
          <p:nvPr/>
        </p:nvSpPr>
        <p:spPr>
          <a:xfrm rot="16200000">
            <a:off x="5520931" y="341826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왼쪽 중괄호 26">
            <a:extLst>
              <a:ext uri="{FF2B5EF4-FFF2-40B4-BE49-F238E27FC236}">
                <a16:creationId xmlns:a16="http://schemas.microsoft.com/office/drawing/2014/main" id="{7CAF8655-9706-4FA8-B01E-A45459E39A22}"/>
              </a:ext>
            </a:extLst>
          </p:cNvPr>
          <p:cNvSpPr/>
          <p:nvPr/>
        </p:nvSpPr>
        <p:spPr>
          <a:xfrm rot="5400000" flipV="1">
            <a:off x="1930006" y="1263995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1E3C12B2-9799-46FD-9BBA-B6CE4022B47E}"/>
              </a:ext>
            </a:extLst>
          </p:cNvPr>
          <p:cNvSpPr/>
          <p:nvPr/>
        </p:nvSpPr>
        <p:spPr>
          <a:xfrm rot="5400000" flipV="1">
            <a:off x="9159480" y="125998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123A8D-99B6-410A-9124-B7640095CEBC}"/>
              </a:ext>
            </a:extLst>
          </p:cNvPr>
          <p:cNvSpPr txBox="1"/>
          <p:nvPr/>
        </p:nvSpPr>
        <p:spPr>
          <a:xfrm>
            <a:off x="1126373" y="22354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B1AF1F-289D-47BB-8F29-A198E169EE29}"/>
              </a:ext>
            </a:extLst>
          </p:cNvPr>
          <p:cNvSpPr txBox="1"/>
          <p:nvPr/>
        </p:nvSpPr>
        <p:spPr>
          <a:xfrm>
            <a:off x="8355847" y="22354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DCB67E-1DD8-4A2B-B0EA-97BBF5508FA4}"/>
              </a:ext>
            </a:extLst>
          </p:cNvPr>
          <p:cNvSpPr txBox="1"/>
          <p:nvPr/>
        </p:nvSpPr>
        <p:spPr>
          <a:xfrm>
            <a:off x="4717298" y="5230279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7FFFEE-B81E-43E8-8BF0-039A1F2525D9}"/>
              </a:ext>
            </a:extLst>
          </p:cNvPr>
          <p:cNvSpPr txBox="1"/>
          <p:nvPr/>
        </p:nvSpPr>
        <p:spPr>
          <a:xfrm>
            <a:off x="1074386" y="3621918"/>
            <a:ext cx="2398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8048E1-D485-416E-94CF-BCB7ED627503}"/>
              </a:ext>
            </a:extLst>
          </p:cNvPr>
          <p:cNvSpPr txBox="1"/>
          <p:nvPr/>
        </p:nvSpPr>
        <p:spPr>
          <a:xfrm>
            <a:off x="5094007" y="3621917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20FB3B-BB1A-412E-BE7A-E9E88BF992B7}"/>
              </a:ext>
            </a:extLst>
          </p:cNvPr>
          <p:cNvSpPr txBox="1"/>
          <p:nvPr/>
        </p:nvSpPr>
        <p:spPr>
          <a:xfrm>
            <a:off x="8708744" y="3621916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52055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7B88BF-C076-44AE-9D15-FD9C354415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2DCC3D-051E-42FD-AA6D-78ABFF7996F4}"/>
              </a:ext>
            </a:extLst>
          </p:cNvPr>
          <p:cNvSpPr txBox="1"/>
          <p:nvPr/>
        </p:nvSpPr>
        <p:spPr>
          <a:xfrm>
            <a:off x="901700" y="2721114"/>
            <a:ext cx="4474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+mj-lt"/>
              </a:rPr>
              <a:t>다음주에 할 내용</a:t>
            </a:r>
          </a:p>
        </p:txBody>
      </p:sp>
    </p:spTree>
    <p:extLst>
      <p:ext uri="{BB962C8B-B14F-4D97-AF65-F5344CB8AC3E}">
        <p14:creationId xmlns:p14="http://schemas.microsoft.com/office/powerpoint/2010/main" val="284311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+mj-lt"/>
              </a:rPr>
              <a:t>다음주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2BBDE9-BDB8-4543-812B-25136BB6E821}"/>
              </a:ext>
            </a:extLst>
          </p:cNvPr>
          <p:cNvSpPr/>
          <p:nvPr/>
        </p:nvSpPr>
        <p:spPr>
          <a:xfrm>
            <a:off x="481567" y="1503616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9" name="차트 8">
                <a:extLst>
                  <a:ext uri="{FF2B5EF4-FFF2-40B4-BE49-F238E27FC236}">
                    <a16:creationId xmlns:a16="http://schemas.microsoft.com/office/drawing/2014/main" id="{E33A87CF-18E2-41C1-8E3A-9CA4D7D3E51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2151092"/>
                  </p:ext>
                </p:extLst>
              </p:nvPr>
            </p:nvGraphicFramePr>
            <p:xfrm>
              <a:off x="715696" y="2578694"/>
              <a:ext cx="4856673" cy="355519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9" name="차트 8">
                <a:extLst>
                  <a:ext uri="{FF2B5EF4-FFF2-40B4-BE49-F238E27FC236}">
                    <a16:creationId xmlns:a16="http://schemas.microsoft.com/office/drawing/2014/main" id="{E33A87CF-18E2-41C1-8E3A-9CA4D7D3E51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696" y="2578694"/>
                <a:ext cx="4856673" cy="355519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68323DD6-60C6-435D-B892-02625783A02D}"/>
              </a:ext>
            </a:extLst>
          </p:cNvPr>
          <p:cNvSpPr/>
          <p:nvPr/>
        </p:nvSpPr>
        <p:spPr>
          <a:xfrm>
            <a:off x="6314157" y="1503616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A914EC42-6583-4D97-9BD3-4E7B9493E6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9494285"/>
              </p:ext>
            </p:extLst>
          </p:nvPr>
        </p:nvGraphicFramePr>
        <p:xfrm>
          <a:off x="6560802" y="1803394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624CF3-318E-44CD-B6CC-31A0F05E0F3B}"/>
              </a:ext>
            </a:extLst>
          </p:cNvPr>
          <p:cNvSpPr/>
          <p:nvPr/>
        </p:nvSpPr>
        <p:spPr>
          <a:xfrm>
            <a:off x="709177" y="1716095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BFF80B-3370-4048-ADC5-F4CEA89A16B8}"/>
              </a:ext>
            </a:extLst>
          </p:cNvPr>
          <p:cNvSpPr txBox="1"/>
          <p:nvPr/>
        </p:nvSpPr>
        <p:spPr>
          <a:xfrm>
            <a:off x="1596173" y="1796730"/>
            <a:ext cx="3095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XXXX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년도 분기별 실적</a:t>
            </a:r>
          </a:p>
        </p:txBody>
      </p:sp>
    </p:spTree>
    <p:extLst>
      <p:ext uri="{BB962C8B-B14F-4D97-AF65-F5344CB8AC3E}">
        <p14:creationId xmlns:p14="http://schemas.microsoft.com/office/powerpoint/2010/main" val="234230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+mj-lt"/>
              </a:rPr>
              <a:t>다음주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F526F-DC3D-45D0-97CC-857F415DEC53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12432" y="2234823"/>
            <a:ext cx="428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45222" y="2281114"/>
            <a:ext cx="3078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B7112F-B03C-4AFD-888E-4D3992FEA2EE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282083-F71D-404F-8759-15BB8B3A55F0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23067" y="3564662"/>
            <a:ext cx="428322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45222" y="3579352"/>
            <a:ext cx="2775119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23067" y="4884163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45222" y="4898853"/>
            <a:ext cx="2929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주제를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4740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+mj-lt"/>
              </a:rPr>
              <a:t>다음주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다이어그램 13">
            <a:extLst>
              <a:ext uri="{FF2B5EF4-FFF2-40B4-BE49-F238E27FC236}">
                <a16:creationId xmlns:a16="http://schemas.microsoft.com/office/drawing/2014/main" id="{B0989B56-5048-4C53-A13F-7F49242DDF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0083831"/>
              </p:ext>
            </p:extLst>
          </p:nvPr>
        </p:nvGraphicFramePr>
        <p:xfrm>
          <a:off x="417217" y="2081080"/>
          <a:ext cx="5410200" cy="3822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A32F306-D791-4185-9F69-842317C1DAE3}"/>
              </a:ext>
            </a:extLst>
          </p:cNvPr>
          <p:cNvSpPr txBox="1"/>
          <p:nvPr/>
        </p:nvSpPr>
        <p:spPr>
          <a:xfrm>
            <a:off x="6504263" y="359146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C10F96-7F0A-4827-9424-E3CE857AA0A5}"/>
              </a:ext>
            </a:extLst>
          </p:cNvPr>
          <p:cNvSpPr txBox="1"/>
          <p:nvPr/>
        </p:nvSpPr>
        <p:spPr>
          <a:xfrm>
            <a:off x="6504263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02FEC6B-D708-4C69-BA45-B5CF1D8EC471}"/>
              </a:ext>
            </a:extLst>
          </p:cNvPr>
          <p:cNvCxnSpPr/>
          <p:nvPr/>
        </p:nvCxnSpPr>
        <p:spPr>
          <a:xfrm>
            <a:off x="6504263" y="3429000"/>
            <a:ext cx="5687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0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+mj-lt"/>
              </a:rPr>
              <a:t>다음주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1229BD32-555F-48A5-93A1-CFCC4BEEAEB6}"/>
              </a:ext>
            </a:extLst>
          </p:cNvPr>
          <p:cNvSpPr/>
          <p:nvPr/>
        </p:nvSpPr>
        <p:spPr>
          <a:xfrm>
            <a:off x="5753680" y="3443089"/>
            <a:ext cx="2939816" cy="2939816"/>
          </a:xfrm>
          <a:prstGeom prst="ellipse">
            <a:avLst/>
          </a:prstGeom>
          <a:solidFill>
            <a:schemeClr val="accent4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2211CE2-9BA4-4A14-97F9-EFBD9BF7288F}"/>
              </a:ext>
            </a:extLst>
          </p:cNvPr>
          <p:cNvSpPr/>
          <p:nvPr/>
        </p:nvSpPr>
        <p:spPr>
          <a:xfrm>
            <a:off x="3518986" y="3443089"/>
            <a:ext cx="2939816" cy="2939816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3D56044-9038-4F7E-A4E5-1CD6E1BAAC42}"/>
              </a:ext>
            </a:extLst>
          </p:cNvPr>
          <p:cNvSpPr/>
          <p:nvPr/>
        </p:nvSpPr>
        <p:spPr>
          <a:xfrm>
            <a:off x="4674301" y="1457299"/>
            <a:ext cx="2939816" cy="2939816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A335DA-FCD5-47A9-B782-2A99CCC8BA68}"/>
              </a:ext>
            </a:extLst>
          </p:cNvPr>
          <p:cNvSpPr txBox="1"/>
          <p:nvPr/>
        </p:nvSpPr>
        <p:spPr>
          <a:xfrm>
            <a:off x="3983136" y="4862453"/>
            <a:ext cx="1382330" cy="495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CA9B2F-45EC-46D6-9055-BACB970DEB64}"/>
              </a:ext>
            </a:extLst>
          </p:cNvPr>
          <p:cNvSpPr txBox="1"/>
          <p:nvPr/>
        </p:nvSpPr>
        <p:spPr>
          <a:xfrm>
            <a:off x="6910392" y="4862453"/>
            <a:ext cx="1382330" cy="495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A2F558-3B2C-462E-ACB5-BF3243E1F1D3}"/>
              </a:ext>
            </a:extLst>
          </p:cNvPr>
          <p:cNvSpPr txBox="1"/>
          <p:nvPr/>
        </p:nvSpPr>
        <p:spPr>
          <a:xfrm>
            <a:off x="5453044" y="2712422"/>
            <a:ext cx="1382330" cy="495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BAFBD6-004C-4D17-81B3-EB695D22B045}"/>
              </a:ext>
            </a:extLst>
          </p:cNvPr>
          <p:cNvSpPr txBox="1"/>
          <p:nvPr/>
        </p:nvSpPr>
        <p:spPr>
          <a:xfrm>
            <a:off x="931669" y="4597533"/>
            <a:ext cx="246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A9A47A-64EA-4B03-9DD1-7165C9110271}"/>
              </a:ext>
            </a:extLst>
          </p:cNvPr>
          <p:cNvSpPr txBox="1"/>
          <p:nvPr/>
        </p:nvSpPr>
        <p:spPr>
          <a:xfrm>
            <a:off x="8790554" y="4581581"/>
            <a:ext cx="246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C15F3B-2760-493E-9173-ED1BCB9B1F2C}"/>
              </a:ext>
            </a:extLst>
          </p:cNvPr>
          <p:cNvSpPr txBox="1"/>
          <p:nvPr/>
        </p:nvSpPr>
        <p:spPr>
          <a:xfrm>
            <a:off x="7801499" y="1904703"/>
            <a:ext cx="246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399F660-7BF7-4DFC-A330-71D331C9A6FD}"/>
              </a:ext>
            </a:extLst>
          </p:cNvPr>
          <p:cNvSpPr/>
          <p:nvPr/>
        </p:nvSpPr>
        <p:spPr>
          <a:xfrm>
            <a:off x="336946" y="1349955"/>
            <a:ext cx="2611390" cy="711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4AACC8-9B14-4FDF-8693-5C83E2D25B14}"/>
              </a:ext>
            </a:extLst>
          </p:cNvPr>
          <p:cNvSpPr txBox="1"/>
          <p:nvPr/>
        </p:nvSpPr>
        <p:spPr>
          <a:xfrm>
            <a:off x="436336" y="1482791"/>
            <a:ext cx="269916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59330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E4DADA7-9E94-1909-C4FF-CB6086430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66" y="1092200"/>
            <a:ext cx="11489267" cy="4673600"/>
          </a:xfrm>
          <a:prstGeom prst="rect">
            <a:avLst/>
          </a:prstGeom>
        </p:spPr>
      </p:pic>
      <p:cxnSp>
        <p:nvCxnSpPr>
          <p:cNvPr id="5" name="직선 연결선 2">
            <a:extLst>
              <a:ext uri="{FF2B5EF4-FFF2-40B4-BE49-F238E27FC236}">
                <a16:creationId xmlns:a16="http://schemas.microsoft.com/office/drawing/2014/main" id="{8C08789B-7D84-2C33-2D7C-76BF42F994F6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3799F82-F8D8-5A05-EE77-8E7ADCD86344}"/>
              </a:ext>
            </a:extLst>
          </p:cNvPr>
          <p:cNvSpPr txBox="1"/>
          <p:nvPr/>
        </p:nvSpPr>
        <p:spPr>
          <a:xfrm>
            <a:off x="148012" y="267848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4"/>
                </a:solidFill>
              </a:rPr>
              <a:t>개요도</a:t>
            </a:r>
          </a:p>
        </p:txBody>
      </p:sp>
      <p:cxnSp>
        <p:nvCxnSpPr>
          <p:cNvPr id="7" name="직선 연결선 17">
            <a:extLst>
              <a:ext uri="{FF2B5EF4-FFF2-40B4-BE49-F238E27FC236}">
                <a16:creationId xmlns:a16="http://schemas.microsoft.com/office/drawing/2014/main" id="{4F2FD6AC-C91F-E8A8-EB69-0D7B3C9F9285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472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48012" y="267848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solidFill>
                  <a:schemeClr val="accent4"/>
                </a:solidFill>
              </a:rPr>
              <a:t>유스케이스</a:t>
            </a:r>
            <a:r>
              <a:rPr lang="ko-KR" altLang="en-US" sz="2400" spc="-300" dirty="0">
                <a:solidFill>
                  <a:schemeClr val="accent4"/>
                </a:solidFill>
              </a:rPr>
              <a:t> 다이어그램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114D6522-D142-A3BF-DBFD-6F3AC856A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103" y="837649"/>
            <a:ext cx="8247660" cy="600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7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48012" y="267848"/>
            <a:ext cx="3239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4"/>
                </a:solidFill>
              </a:rPr>
              <a:t>데이터 플로우 다이어그램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9BBCEBBF-0ABE-9381-E4D4-45EF862BA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19" y="852623"/>
            <a:ext cx="10488561" cy="594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73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4734092" y="1422400"/>
            <a:ext cx="272382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일정표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0274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C212520-2411-B851-363E-55CB67E45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320" y="0"/>
            <a:ext cx="90830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255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2364857" y="1422400"/>
            <a:ext cx="746229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현재까지 진행 상황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9740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D6B7A61-1481-3980-8BFB-3FEC98301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42474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600828080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3339770221"/>
                    </a:ext>
                  </a:extLst>
                </a:gridCol>
                <a:gridCol w="1303867">
                  <a:extLst>
                    <a:ext uri="{9D8B030D-6E8A-4147-A177-3AD203B41FA5}">
                      <a16:colId xmlns:a16="http://schemas.microsoft.com/office/drawing/2014/main" val="197130025"/>
                    </a:ext>
                  </a:extLst>
                </a:gridCol>
                <a:gridCol w="4792133">
                  <a:extLst>
                    <a:ext uri="{9D8B030D-6E8A-4147-A177-3AD203B41FA5}">
                      <a16:colId xmlns:a16="http://schemas.microsoft.com/office/drawing/2014/main" val="4029307903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ore-KR" b="1" dirty="0"/>
                        <a:t>1</a:t>
                      </a:r>
                      <a:r>
                        <a:rPr lang="ko-KR" altLang="en-US" b="1" dirty="0"/>
                        <a:t>주차 </a:t>
                      </a:r>
                      <a:r>
                        <a:rPr lang="en-US" altLang="ko-KR" b="1" dirty="0"/>
                        <a:t>(1/12)</a:t>
                      </a:r>
                      <a:endParaRPr lang="ko-Kore-KR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ko-Kore-KR" altLang="en-US" sz="1400" b="0" dirty="0"/>
                        <a:t>설계</a:t>
                      </a:r>
                      <a:r>
                        <a:rPr lang="ko-KR" altLang="en-US" sz="1400" b="0" dirty="0"/>
                        <a:t> 회의</a:t>
                      </a:r>
                      <a:endParaRPr lang="ko-Kore-KR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9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73171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ore-KR" b="1" dirty="0"/>
                        <a:t>2</a:t>
                      </a:r>
                      <a:r>
                        <a:rPr lang="ko-KR" altLang="en-US" b="1" dirty="0"/>
                        <a:t>주차 </a:t>
                      </a:r>
                      <a:r>
                        <a:rPr lang="en-US" altLang="ko-KR" b="1" dirty="0"/>
                        <a:t>(1/26)</a:t>
                      </a:r>
                      <a:endParaRPr lang="ko-Kore-KR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ko-Kore-KR" altLang="en-US" sz="1400" b="0" dirty="0"/>
                        <a:t>설계</a:t>
                      </a:r>
                      <a:r>
                        <a:rPr lang="ko-KR" altLang="en-US" sz="1400" b="0" dirty="0"/>
                        <a:t> 회의 및 프로젝트 계획서 작성</a:t>
                      </a:r>
                      <a:endParaRPr lang="ko-Kore-KR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10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2769555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ore-KR" b="1" dirty="0"/>
                        <a:t>3</a:t>
                      </a:r>
                      <a:r>
                        <a:rPr lang="ko-KR" altLang="en-US" b="1" dirty="0"/>
                        <a:t>주차 </a:t>
                      </a:r>
                      <a:r>
                        <a:rPr lang="en-US" altLang="ko-KR" b="1" dirty="0"/>
                        <a:t>(2/2)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ko-Kore-KR" altLang="en-US" sz="1400" b="0" dirty="0"/>
                        <a:t>백</a:t>
                      </a:r>
                      <a:r>
                        <a:rPr lang="en-US" altLang="ko-KR" sz="1400" b="0" dirty="0"/>
                        <a:t>&amp;</a:t>
                      </a:r>
                      <a:r>
                        <a:rPr lang="ko-KR" altLang="en-US" sz="1400" b="0" dirty="0"/>
                        <a:t>프론트 프레임 선정</a:t>
                      </a:r>
                      <a:r>
                        <a:rPr lang="en-US" altLang="ko-KR" sz="1400" b="0" dirty="0"/>
                        <a:t>,</a:t>
                      </a:r>
                      <a:r>
                        <a:rPr lang="ko-KR" altLang="en-US" sz="1400" b="0" dirty="0"/>
                        <a:t> </a:t>
                      </a:r>
                      <a:r>
                        <a:rPr lang="en-US" altLang="ko-KR" sz="1400" b="0" dirty="0"/>
                        <a:t>AI</a:t>
                      </a:r>
                      <a:r>
                        <a:rPr lang="ko-KR" altLang="en-US" sz="1400" b="0" dirty="0"/>
                        <a:t> 학습 위한 데이터 </a:t>
                      </a:r>
                      <a:r>
                        <a:rPr lang="ko-KR" altLang="en-US" sz="1400" b="0" dirty="0" err="1"/>
                        <a:t>전처리</a:t>
                      </a:r>
                      <a:r>
                        <a:rPr lang="en-US" altLang="ko-KR" sz="1400" b="0" dirty="0"/>
                        <a:t>,</a:t>
                      </a:r>
                      <a:r>
                        <a:rPr lang="ko-KR" altLang="en-US" sz="1400" b="0" dirty="0"/>
                        <a:t> 렌더링 툴을 통한 실습 학습</a:t>
                      </a:r>
                      <a:r>
                        <a:rPr lang="en-US" altLang="ko-KR" sz="1400" b="0" dirty="0"/>
                        <a:t>,</a:t>
                      </a:r>
                      <a:r>
                        <a:rPr lang="ko-KR" altLang="en-US" sz="1400" b="0" dirty="0"/>
                        <a:t> 모델링 툴 및 샘플 학습</a:t>
                      </a:r>
                      <a:endParaRPr lang="ko-Kore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ore-KR" b="1" dirty="0"/>
                        <a:t>1</a:t>
                      </a:r>
                      <a:r>
                        <a:rPr lang="en-US" altLang="ko-KR" b="1" dirty="0"/>
                        <a:t>1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751341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4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ore-KR" b="1" dirty="0"/>
                        <a:t>1</a:t>
                      </a:r>
                      <a:r>
                        <a:rPr lang="en-US" altLang="ko-KR" b="1" dirty="0"/>
                        <a:t>2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950498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5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ore-KR" b="1" dirty="0"/>
                        <a:t>1</a:t>
                      </a:r>
                      <a:r>
                        <a:rPr lang="en-US" altLang="ko-KR" b="1" dirty="0"/>
                        <a:t>3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0176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6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ore-KR" b="1" dirty="0"/>
                        <a:t>1</a:t>
                      </a:r>
                      <a:r>
                        <a:rPr lang="en-US" altLang="ko-KR" b="1" dirty="0"/>
                        <a:t>4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95812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7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ore-KR" b="1" dirty="0"/>
                        <a:t>1</a:t>
                      </a:r>
                      <a:r>
                        <a:rPr lang="en-US" altLang="ko-KR" b="1" dirty="0"/>
                        <a:t>5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85769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8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ore-KR" b="1" dirty="0"/>
                        <a:t>1</a:t>
                      </a:r>
                      <a:r>
                        <a:rPr lang="en-US" altLang="ko-KR" b="1" dirty="0"/>
                        <a:t>6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789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58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598</Words>
  <Application>Microsoft Macintosh PowerPoint</Application>
  <PresentationFormat>와이드스크린</PresentationFormat>
  <Paragraphs>161</Paragraphs>
  <Slides>25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gg sans</vt:lpstr>
      <vt:lpstr>Pretendard</vt:lpstr>
      <vt:lpstr>Pretendard ExtraBold</vt:lpstr>
      <vt:lpstr>Arial</vt:lpstr>
      <vt:lpstr>Calibri</vt:lpstr>
      <vt:lpstr>Montserrat Black</vt:lpstr>
      <vt:lpstr>Montserrat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황세동</cp:lastModifiedBy>
  <cp:revision>57</cp:revision>
  <dcterms:created xsi:type="dcterms:W3CDTF">2021-10-22T06:13:27Z</dcterms:created>
  <dcterms:modified xsi:type="dcterms:W3CDTF">2023-02-01T17:28:56Z</dcterms:modified>
</cp:coreProperties>
</file>