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xmlns="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xmlns="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xmlns="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0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</Words>
  <Application>Microsoft Office PowerPoint</Application>
  <PresentationFormat>사용자 지정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43</cp:revision>
  <dcterms:created xsi:type="dcterms:W3CDTF">2021-10-22T06:13:27Z</dcterms:created>
  <dcterms:modified xsi:type="dcterms:W3CDTF">2023-02-15T16:21:10Z</dcterms:modified>
</cp:coreProperties>
</file>