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8" r:id="rId3"/>
    <p:sldId id="286" r:id="rId4"/>
    <p:sldId id="281" r:id="rId5"/>
    <p:sldId id="287" r:id="rId6"/>
    <p:sldId id="279" r:id="rId7"/>
    <p:sldId id="292" r:id="rId8"/>
    <p:sldId id="282" r:id="rId9"/>
    <p:sldId id="293" r:id="rId10"/>
    <p:sldId id="259" r:id="rId11"/>
    <p:sldId id="276" r:id="rId12"/>
    <p:sldId id="275" r:id="rId13"/>
    <p:sldId id="272" r:id="rId14"/>
    <p:sldId id="260" r:id="rId15"/>
    <p:sldId id="296" r:id="rId16"/>
    <p:sldId id="297" r:id="rId17"/>
    <p:sldId id="294" r:id="rId18"/>
    <p:sldId id="295" r:id="rId19"/>
    <p:sldId id="263" r:id="rId20"/>
    <p:sldId id="277" r:id="rId21"/>
    <p:sldId id="280" r:id="rId22"/>
    <p:sldId id="283" r:id="rId23"/>
    <p:sldId id="289" r:id="rId24"/>
    <p:sldId id="290" r:id="rId25"/>
    <p:sldId id="29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BEE"/>
    <a:srgbClr val="D1D1CF"/>
    <a:srgbClr val="EBEDEE"/>
    <a:srgbClr val="744379"/>
    <a:srgbClr val="707646"/>
    <a:srgbClr val="2A254B"/>
    <a:srgbClr val="6D6969"/>
    <a:srgbClr val="E9E9E9"/>
    <a:srgbClr val="E4E3E1"/>
    <a:srgbClr val="E6E4E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5" autoAdjust="0"/>
    <p:restoredTop sz="94286"/>
  </p:normalViewPr>
  <p:slideViewPr>
    <p:cSldViewPr snapToGrid="0" showGuides="1">
      <p:cViewPr varScale="1">
        <p:scale>
          <a:sx n="103" d="100"/>
          <a:sy n="103" d="100"/>
        </p:scale>
        <p:origin x="36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F690-47E0-7340-8219-FF1F73A830AB}" type="datetimeFigureOut">
              <a:rPr kumimoji="1" lang="x-none" altLang="en-US" smtClean="0"/>
              <a:t>2023-02-15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E925-51BE-7A42-8C6A-5E106D994793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542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20365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3270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49622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10118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832256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1910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1203475" y="4967100"/>
            <a:ext cx="978505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Avatar S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발표자료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(230210)</a:t>
            </a:r>
          </a:p>
          <a:p>
            <a:pPr algn="ctr"/>
            <a:r>
              <a:rPr lang="en" altLang="x-none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3D </a:t>
            </a:r>
            <a:r>
              <a:rPr lang="ko-KR" altLang="en-US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온라인 아바타 맞춤 피팅 쇼핑몰</a:t>
            </a:r>
            <a:endParaRPr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2DA7B7-D6AB-E926-A715-BE6501A871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9" y="760828"/>
            <a:ext cx="5482901" cy="36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93422" y="2582614"/>
            <a:ext cx="527740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지난주에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인공지능 인식을 위한 배경 제거 작업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샘플을 통한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 모델링 학습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기초 페이지 및 최초 페이지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플로우 선정 작업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4F000F2-B544-985A-B6F6-38F6E374382C}"/>
              </a:ext>
            </a:extLst>
          </p:cNvPr>
          <p:cNvSpPr txBox="1"/>
          <p:nvPr/>
        </p:nvSpPr>
        <p:spPr>
          <a:xfrm>
            <a:off x="1587500" y="5690115"/>
            <a:ext cx="815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4"/>
                </a:solidFill>
              </a:rPr>
              <a:t>인공지능 인식에 적합하게 배경을 지우는 작업 진행</a:t>
            </a:r>
            <a:endParaRPr lang="en-US" altLang="ko-KR" sz="2800" dirty="0">
              <a:solidFill>
                <a:schemeClr val="accent4"/>
              </a:solidFill>
            </a:endParaRPr>
          </a:p>
        </p:txBody>
      </p:sp>
      <p:pic>
        <p:nvPicPr>
          <p:cNvPr id="4" name="Picture 3" descr="C:\Users\user\Desktop\1.2.GIF">
            <a:extLst>
              <a:ext uri="{FF2B5EF4-FFF2-40B4-BE49-F238E27FC236}">
                <a16:creationId xmlns:a16="http://schemas.microsoft.com/office/drawing/2014/main" id="{D6C171CD-2532-655F-AE94-ACC33F40A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517" y="714920"/>
            <a:ext cx="9048750" cy="465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96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23F25651-FD1F-1139-DE6D-37896D7D2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09" y="1146801"/>
            <a:ext cx="6764527" cy="49573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7637725" y="1146801"/>
            <a:ext cx="37581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마야 학습을 통한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여성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남성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티셔츠 샘플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남성 샘플에 분할해서 모델링할 부분 작성</a:t>
            </a:r>
          </a:p>
        </p:txBody>
      </p:sp>
    </p:spTree>
    <p:extLst>
      <p:ext uri="{BB962C8B-B14F-4D97-AF65-F5344CB8AC3E}">
        <p14:creationId xmlns:p14="http://schemas.microsoft.com/office/powerpoint/2010/main" val="242720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F163DBA8-6738-1D9D-770A-9744B7CD8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14920"/>
            <a:ext cx="5469910" cy="28283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4B7821-1E5F-9728-AD21-C0BDEC872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605" y="2910028"/>
            <a:ext cx="3343044" cy="375747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F17CAD2-8B97-F666-F992-B0702CDB2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08" y="3684036"/>
            <a:ext cx="2635763" cy="28283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EC3199D-A62D-C1AD-35E7-B3527EA92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3953" y="3687672"/>
            <a:ext cx="2458357" cy="29798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AC03E7E-C1E1-B6BB-DDEB-D10BB8368E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4202" y="555911"/>
            <a:ext cx="1674089" cy="59747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3C2727-8FC5-3D52-9660-E4EEEAA9AFBE}"/>
              </a:ext>
            </a:extLst>
          </p:cNvPr>
          <p:cNvSpPr txBox="1"/>
          <p:nvPr/>
        </p:nvSpPr>
        <p:spPr>
          <a:xfrm>
            <a:off x="5958494" y="673561"/>
            <a:ext cx="37581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메인 페이지에서 필요한 기능들에 대한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섹션 정의 및 하드 코딩을 통한 기초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플로우 작성</a:t>
            </a:r>
          </a:p>
        </p:txBody>
      </p:sp>
    </p:spTree>
    <p:extLst>
      <p:ext uri="{BB962C8B-B14F-4D97-AF65-F5344CB8AC3E}">
        <p14:creationId xmlns:p14="http://schemas.microsoft.com/office/powerpoint/2010/main" val="405749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421017" y="2428726"/>
            <a:ext cx="563327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배경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알파값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제거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모델링 작업 전 스케치 작업 및 조율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(API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및 프론트 엔드 추가 작업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이번주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ED5D6D6C-E4D5-06B4-A446-AC2C334E3BB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7">
            <a:extLst>
              <a:ext uri="{FF2B5EF4-FFF2-40B4-BE49-F238E27FC236}">
                <a16:creationId xmlns:a16="http://schemas.microsoft.com/office/drawing/2014/main" id="{7A8E7A8F-1AD4-12E8-E3AF-D94F6B3EAA1A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954030-7A3D-4C83-AABD-DA6395616C3F}"/>
              </a:ext>
            </a:extLst>
          </p:cNvPr>
          <p:cNvSpPr txBox="1"/>
          <p:nvPr/>
        </p:nvSpPr>
        <p:spPr>
          <a:xfrm>
            <a:off x="-2229162" y="345588"/>
            <a:ext cx="966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백엔드</a:t>
            </a:r>
            <a:r>
              <a:rPr lang="ko-KR" altLang="en-US" dirty="0"/>
              <a:t> 관련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61E6E5-4A8B-1858-5D21-33FA68907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09" y="1228733"/>
            <a:ext cx="7772400" cy="2465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CCE4A4-B090-E218-1217-7E298FACF911}"/>
              </a:ext>
            </a:extLst>
          </p:cNvPr>
          <p:cNvSpPr txBox="1"/>
          <p:nvPr/>
        </p:nvSpPr>
        <p:spPr>
          <a:xfrm>
            <a:off x="8034972" y="1315326"/>
            <a:ext cx="3947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테스트 용 경량 </a:t>
            </a:r>
            <a:r>
              <a:rPr lang="en-US" altLang="ko-KR" dirty="0"/>
              <a:t>DB H2 </a:t>
            </a:r>
            <a:r>
              <a:rPr lang="ko-KR" altLang="en-US" dirty="0"/>
              <a:t>연동</a:t>
            </a:r>
            <a:endParaRPr lang="en-US" altLang="ko-KR" dirty="0"/>
          </a:p>
          <a:p>
            <a:pPr algn="ctr"/>
            <a:r>
              <a:rPr lang="ko-KR" altLang="en-US" dirty="0"/>
              <a:t>및 </a:t>
            </a:r>
            <a:r>
              <a:rPr lang="en-US" altLang="ko-KR" dirty="0"/>
              <a:t>POSTMAN</a:t>
            </a:r>
            <a:r>
              <a:rPr lang="ko-KR" altLang="en-US" dirty="0"/>
              <a:t>을 통한</a:t>
            </a:r>
            <a:endParaRPr lang="en-US" altLang="ko-KR" dirty="0"/>
          </a:p>
          <a:p>
            <a:pPr algn="ctr"/>
            <a:r>
              <a:rPr lang="en-US" altLang="ko-KR" dirty="0"/>
              <a:t>POST </a:t>
            </a:r>
            <a:r>
              <a:rPr lang="ko-KR" altLang="en-US" dirty="0"/>
              <a:t>호출 테스트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AB7D93-BA3C-09A0-0360-F88B4454F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019" y="2683974"/>
            <a:ext cx="4840166" cy="41598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27F0FF-525A-F7EF-8C14-D27CEACDF32B}"/>
              </a:ext>
            </a:extLst>
          </p:cNvPr>
          <p:cNvSpPr txBox="1"/>
          <p:nvPr/>
        </p:nvSpPr>
        <p:spPr>
          <a:xfrm>
            <a:off x="583709" y="4763921"/>
            <a:ext cx="5157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UserController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  <a:endParaRPr lang="en-US" altLang="ko-KR" dirty="0"/>
          </a:p>
          <a:p>
            <a:pPr algn="ctr"/>
            <a:r>
              <a:rPr lang="ko-KR" altLang="en-US" dirty="0"/>
              <a:t>및 </a:t>
            </a:r>
            <a:r>
              <a:rPr lang="en-US" altLang="ko-KR" dirty="0" err="1"/>
              <a:t>TestSwagger</a:t>
            </a:r>
            <a:r>
              <a:rPr lang="en-US" altLang="ko-KR" dirty="0"/>
              <a:t> </a:t>
            </a:r>
            <a:r>
              <a:rPr lang="ko-KR" altLang="en-US" dirty="0"/>
              <a:t>구현 시도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24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이번주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ED5D6D6C-E4D5-06B4-A446-AC2C334E3BB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7">
            <a:extLst>
              <a:ext uri="{FF2B5EF4-FFF2-40B4-BE49-F238E27FC236}">
                <a16:creationId xmlns:a16="http://schemas.microsoft.com/office/drawing/2014/main" id="{7A8E7A8F-1AD4-12E8-E3AF-D94F6B3EAA1A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954030-7A3D-4C83-AABD-DA6395616C3F}"/>
              </a:ext>
            </a:extLst>
          </p:cNvPr>
          <p:cNvSpPr txBox="1"/>
          <p:nvPr/>
        </p:nvSpPr>
        <p:spPr>
          <a:xfrm>
            <a:off x="-1824048" y="345588"/>
            <a:ext cx="966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프론트엔드</a:t>
            </a:r>
            <a:r>
              <a:rPr lang="ko-KR" altLang="en-US" dirty="0"/>
              <a:t> 관련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27F0FF-525A-F7EF-8C14-D27CEACDF32B}"/>
              </a:ext>
            </a:extLst>
          </p:cNvPr>
          <p:cNvSpPr txBox="1"/>
          <p:nvPr/>
        </p:nvSpPr>
        <p:spPr>
          <a:xfrm>
            <a:off x="3517210" y="5632022"/>
            <a:ext cx="515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,</a:t>
            </a:r>
            <a:r>
              <a:rPr lang="ko-KR" altLang="en-US" dirty="0"/>
              <a:t> 회원가입 화면 구성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2E22481-CFB5-A607-A720-2CF37D20D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88" y="1157926"/>
            <a:ext cx="3760286" cy="33823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7E20CE-2ADD-4C85-B578-3B20486ED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525" y="856646"/>
            <a:ext cx="3890530" cy="39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8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이번주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ED5D6D6C-E4D5-06B4-A446-AC2C334E3BB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7">
            <a:extLst>
              <a:ext uri="{FF2B5EF4-FFF2-40B4-BE49-F238E27FC236}">
                <a16:creationId xmlns:a16="http://schemas.microsoft.com/office/drawing/2014/main" id="{7A8E7A8F-1AD4-12E8-E3AF-D94F6B3EAA1A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user\Desktop\1.1.GIF">
            <a:extLst>
              <a:ext uri="{FF2B5EF4-FFF2-40B4-BE49-F238E27FC236}">
                <a16:creationId xmlns:a16="http://schemas.microsoft.com/office/drawing/2014/main" id="{0F5B0B94-2B86-5A76-B437-8C2DCA0DD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901700"/>
            <a:ext cx="4787900" cy="503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user\Desktop\1.2.GIF">
            <a:extLst>
              <a:ext uri="{FF2B5EF4-FFF2-40B4-BE49-F238E27FC236}">
                <a16:creationId xmlns:a16="http://schemas.microsoft.com/office/drawing/2014/main" id="{7C8A2C5A-26DE-86C5-1941-3F4BB59AE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450" y="920750"/>
            <a:ext cx="4730750" cy="501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오른쪽 화살표 1">
            <a:extLst>
              <a:ext uri="{FF2B5EF4-FFF2-40B4-BE49-F238E27FC236}">
                <a16:creationId xmlns:a16="http://schemas.microsoft.com/office/drawing/2014/main" id="{FBB46BEC-98B7-4098-6436-FF1FBA1822FC}"/>
              </a:ext>
            </a:extLst>
          </p:cNvPr>
          <p:cNvSpPr/>
          <p:nvPr/>
        </p:nvSpPr>
        <p:spPr>
          <a:xfrm>
            <a:off x="5588000" y="3067050"/>
            <a:ext cx="838200" cy="72390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954030-7A3D-4C83-AABD-DA6395616C3F}"/>
              </a:ext>
            </a:extLst>
          </p:cNvPr>
          <p:cNvSpPr txBox="1"/>
          <p:nvPr/>
        </p:nvSpPr>
        <p:spPr>
          <a:xfrm>
            <a:off x="1133231" y="6064738"/>
            <a:ext cx="966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배경 </a:t>
            </a:r>
            <a:r>
              <a:rPr lang="ko-KR" altLang="en-US" dirty="0" err="1"/>
              <a:t>알파값</a:t>
            </a:r>
            <a:r>
              <a:rPr lang="ko-KR" altLang="en-US" dirty="0"/>
              <a:t> 제거</a:t>
            </a:r>
            <a:r>
              <a:rPr lang="en-US" altLang="ko-KR" dirty="0"/>
              <a:t>(</a:t>
            </a:r>
            <a:r>
              <a:rPr lang="ko-KR" altLang="en-US" dirty="0"/>
              <a:t>데이터 셋 정리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9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이번주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9197262" y="870007"/>
            <a:ext cx="239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머리 모델링 작업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D4406F-59E1-96A3-609B-3D258C85D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70007"/>
            <a:ext cx="9044862" cy="579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2DCC3D-051E-42FD-AA6D-78ABFF7996F4}"/>
              </a:ext>
            </a:extLst>
          </p:cNvPr>
          <p:cNvSpPr txBox="1"/>
          <p:nvPr/>
        </p:nvSpPr>
        <p:spPr>
          <a:xfrm>
            <a:off x="901700" y="2721114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다음주에 할 내용</a:t>
            </a:r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3802751" y="1422400"/>
            <a:ext cx="4586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시스템 구성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882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267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다음주 작업 예정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1519912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1519912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70942" y="1706789"/>
            <a:ext cx="31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1675491"/>
            <a:ext cx="7963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아웃풋 데이터 셋 정리</a:t>
            </a:r>
            <a:endParaRPr lang="en-US" altLang="ko-KR" sz="2000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이미지 </a:t>
            </a:r>
            <a:r>
              <a:rPr lang="ko-KR" altLang="en-US" sz="2000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컨투어를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통한 옷 패턴 인식 단순화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4165892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4165892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40700" y="4363107"/>
            <a:ext cx="39305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28345" y="4331564"/>
            <a:ext cx="3111749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000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endParaRPr lang="en-US" altLang="ko-KR" sz="2000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REST API ”Sign”, “User” API 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5485393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5485393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35890" y="5682608"/>
            <a:ext cx="402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28345" y="5682608"/>
            <a:ext cx="5707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프론트엔드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활용해서 로그인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회원가입 화면 완성 및 상품 페이지 설계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9131A3-204A-DC06-B3F4-60B54695C95F}"/>
              </a:ext>
            </a:extLst>
          </p:cNvPr>
          <p:cNvSpPr/>
          <p:nvPr/>
        </p:nvSpPr>
        <p:spPr>
          <a:xfrm>
            <a:off x="1278428" y="2842902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644AAF-C021-F171-8088-5EB2F2E04412}"/>
              </a:ext>
            </a:extLst>
          </p:cNvPr>
          <p:cNvSpPr/>
          <p:nvPr/>
        </p:nvSpPr>
        <p:spPr>
          <a:xfrm>
            <a:off x="2688128" y="2842902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208DF-4807-3DA1-17B6-C727377364C4}"/>
              </a:ext>
            </a:extLst>
          </p:cNvPr>
          <p:cNvSpPr txBox="1"/>
          <p:nvPr/>
        </p:nvSpPr>
        <p:spPr>
          <a:xfrm>
            <a:off x="2945222" y="3041225"/>
            <a:ext cx="779897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모델링 작업</a:t>
            </a:r>
            <a:endParaRPr lang="en-US" altLang="ko-KR" sz="2000" b="1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b="1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b="1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머리 모델링 작업</a:t>
            </a:r>
            <a:endParaRPr lang="ko-KR" altLang="en-US" sz="2000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57A78-C116-1E79-991C-E41EC24E9653}"/>
              </a:ext>
            </a:extLst>
          </p:cNvPr>
          <p:cNvSpPr txBox="1"/>
          <p:nvPr/>
        </p:nvSpPr>
        <p:spPr>
          <a:xfrm>
            <a:off x="1640699" y="307200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2364857" y="1422400"/>
            <a:ext cx="74622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현재까지 진행 상황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9740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D6B7A61-1481-3980-8BFB-3FEC98301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904959"/>
              </p:ext>
            </p:extLst>
          </p:nvPr>
        </p:nvGraphicFramePr>
        <p:xfrm>
          <a:off x="1961077" y="571500"/>
          <a:ext cx="8269846" cy="592583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04393">
                  <a:extLst>
                    <a:ext uri="{9D8B030D-6E8A-4147-A177-3AD203B41FA5}">
                      <a16:colId xmlns:a16="http://schemas.microsoft.com/office/drawing/2014/main" val="2600828080"/>
                    </a:ext>
                  </a:extLst>
                </a:gridCol>
                <a:gridCol w="6365453">
                  <a:extLst>
                    <a:ext uri="{9D8B030D-6E8A-4147-A177-3AD203B41FA5}">
                      <a16:colId xmlns:a16="http://schemas.microsoft.com/office/drawing/2014/main" val="3339770221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(~1/11)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아이디어 도출 작업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스토밍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라이팅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TRIZ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기법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vl="0" algn="ctr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기능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우선순위 정의</a:t>
                      </a:r>
                    </a:p>
                    <a:p>
                      <a:pPr lvl="0" algn="ctr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툴선정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프로세스 선정</a:t>
                      </a:r>
                    </a:p>
                    <a:p>
                      <a:pPr lvl="0" algn="ctr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밴치마킹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설문조사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31719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>
                          <a:latin typeface="+mn-ea"/>
                          <a:ea typeface="+mn-ea"/>
                        </a:rPr>
                        <a:t>(1/12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(1/26)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 및 프로젝트 계획서 작성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27695552"/>
                  </a:ext>
                </a:extLst>
              </a:tr>
              <a:tr h="67609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백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프론트 프레임 선정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학습 위한 데이터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렌더링 툴을 통한 실습 학습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모델링 툴 및 샘플 학습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513418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(2/9)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인공지능 인식을 위한 배경 제거 작업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샘플을 통한 데이터 모델링 학습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기초 페이지 및 최초 페이지 플로우 선정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504982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6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5812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857693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78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58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273113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412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028684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24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199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936729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25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77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E4DADA7-9E94-1909-C4FF-CB6086430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66" y="1092200"/>
            <a:ext cx="11489267" cy="4673600"/>
          </a:xfrm>
          <a:prstGeom prst="rect">
            <a:avLst/>
          </a:prstGeom>
        </p:spPr>
      </p:pic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8C08789B-7D84-2C33-2D7C-76BF42F994F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799F82-F8D8-5A05-EE77-8E7ADCD86344}"/>
              </a:ext>
            </a:extLst>
          </p:cNvPr>
          <p:cNvSpPr txBox="1"/>
          <p:nvPr/>
        </p:nvSpPr>
        <p:spPr>
          <a:xfrm>
            <a:off x="148012" y="26784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시스템 개요도</a:t>
            </a:r>
          </a:p>
        </p:txBody>
      </p:sp>
      <p:cxnSp>
        <p:nvCxnSpPr>
          <p:cNvPr id="7" name="직선 연결선 17">
            <a:extLst>
              <a:ext uri="{FF2B5EF4-FFF2-40B4-BE49-F238E27FC236}">
                <a16:creationId xmlns:a16="http://schemas.microsoft.com/office/drawing/2014/main" id="{4F2FD6AC-C91F-E8A8-EB69-0D7B3C9F9285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47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chemeClr val="accent4"/>
                </a:solidFill>
              </a:rPr>
              <a:t>유스케이스</a:t>
            </a:r>
            <a:r>
              <a:rPr lang="ko-KR" altLang="en-US" sz="2400" spc="-300" dirty="0">
                <a:solidFill>
                  <a:schemeClr val="accent4"/>
                </a:solidFill>
              </a:rPr>
              <a:t>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14D6522-D142-A3BF-DBFD-6F3AC856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03" y="837649"/>
            <a:ext cx="8247660" cy="600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데이터 플로우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BBCEBBF-0ABE-9381-E4D4-45EF862B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19" y="852623"/>
            <a:ext cx="10488561" cy="59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7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4225941" y="1422400"/>
            <a:ext cx="374012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err="1">
                <a:latin typeface="+mj-lt"/>
              </a:rPr>
              <a:t>간트</a:t>
            </a:r>
            <a:r>
              <a:rPr lang="ko-KR" altLang="en-US" sz="6600" dirty="0">
                <a:latin typeface="+mj-lt"/>
              </a:rPr>
              <a:t> 차트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0274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92301"/>
              </p:ext>
            </p:extLst>
          </p:nvPr>
        </p:nvGraphicFramePr>
        <p:xfrm>
          <a:off x="6147361" y="4174006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99307"/>
              </p:ext>
            </p:extLst>
          </p:nvPr>
        </p:nvGraphicFramePr>
        <p:xfrm>
          <a:off x="851090" y="4178413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아바타</a:t>
                      </a:r>
                      <a:r>
                        <a:rPr lang="ko-KR" altLang="en-US" dirty="0"/>
                        <a:t>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의류 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 및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00923"/>
              </p:ext>
            </p:extLst>
          </p:nvPr>
        </p:nvGraphicFramePr>
        <p:xfrm>
          <a:off x="6136575" y="1571589"/>
          <a:ext cx="5088043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데이터셋</a:t>
                      </a:r>
                      <a:r>
                        <a:rPr lang="ko-KR" altLang="en-US" dirty="0"/>
                        <a:t> 마련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93133"/>
              </p:ext>
            </p:extLst>
          </p:nvPr>
        </p:nvGraphicFramePr>
        <p:xfrm>
          <a:off x="849261" y="1549690"/>
          <a:ext cx="5088043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프론트</a:t>
                      </a:r>
                      <a:r>
                        <a:rPr lang="ko-KR" altLang="en-US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프레임 워크</a:t>
                      </a:r>
                      <a:r>
                        <a:rPr lang="en-US" altLang="ko-KR" dirty="0"/>
                        <a:t>, API</a:t>
                      </a:r>
                      <a:r>
                        <a:rPr lang="ko-KR" altLang="en-US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 구동 및 </a:t>
                      </a:r>
                      <a:r>
                        <a:rPr lang="ko-KR" altLang="en-US" dirty="0" err="1"/>
                        <a:t>호스팅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89775"/>
              </p:ext>
            </p:extLst>
          </p:nvPr>
        </p:nvGraphicFramePr>
        <p:xfrm>
          <a:off x="93593" y="1384590"/>
          <a:ext cx="11984081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백엔드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프론트</a:t>
                      </a:r>
                      <a:r>
                        <a:rPr lang="ko-KR" altLang="en-US" sz="1400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프레임 워크</a:t>
                      </a:r>
                      <a:r>
                        <a:rPr lang="en-US" altLang="ko-KR" sz="1400" dirty="0"/>
                        <a:t>, API</a:t>
                      </a:r>
                      <a:r>
                        <a:rPr lang="ko-KR" altLang="en-US" sz="1400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백엔드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연동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서버 구동 및 </a:t>
                      </a:r>
                      <a:r>
                        <a:rPr lang="ko-KR" altLang="en-US" sz="1400" dirty="0" err="1"/>
                        <a:t>호스팅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154190"/>
              </p:ext>
            </p:extLst>
          </p:nvPr>
        </p:nvGraphicFramePr>
        <p:xfrm>
          <a:off x="99943" y="381664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신체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의류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 및 변경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25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97952"/>
              </p:ext>
            </p:extLst>
          </p:nvPr>
        </p:nvGraphicFramePr>
        <p:xfrm>
          <a:off x="125343" y="1346490"/>
          <a:ext cx="11984081" cy="180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50825"/>
              </p:ext>
            </p:extLst>
          </p:nvPr>
        </p:nvGraphicFramePr>
        <p:xfrm>
          <a:off x="150743" y="355629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렌더링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55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721</Words>
  <Application>Microsoft Office PowerPoint</Application>
  <PresentationFormat>와이드스크린</PresentationFormat>
  <Paragraphs>347</Paragraphs>
  <Slides>25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Apple SD Gothic Neo</vt:lpstr>
      <vt:lpstr>Pretendard</vt:lpstr>
      <vt:lpstr>돋움</vt:lpstr>
      <vt:lpstr>Arial</vt:lpstr>
      <vt:lpstr>Calibri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임 재정</cp:lastModifiedBy>
  <cp:revision>90</cp:revision>
  <dcterms:created xsi:type="dcterms:W3CDTF">2021-10-22T06:13:27Z</dcterms:created>
  <dcterms:modified xsi:type="dcterms:W3CDTF">2023-02-15T14:37:31Z</dcterms:modified>
</cp:coreProperties>
</file>