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01" autoAdjust="0"/>
    <p:restoredTop sz="94660"/>
  </p:normalViewPr>
  <p:slideViewPr>
    <p:cSldViewPr>
      <p:cViewPr>
        <p:scale>
          <a:sx n="54" d="100"/>
          <a:sy n="54" d="100"/>
        </p:scale>
        <p:origin x="-2508" y="-5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F98E-C47E-4CA9-AF61-CC16F78FD47B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84A7-2D46-43F3-BF73-05BB1042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55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F98E-C47E-4CA9-AF61-CC16F78FD47B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84A7-2D46-43F3-BF73-05BB1042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42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F98E-C47E-4CA9-AF61-CC16F78FD47B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84A7-2D46-43F3-BF73-05BB1042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27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F98E-C47E-4CA9-AF61-CC16F78FD47B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84A7-2D46-43F3-BF73-05BB1042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21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F98E-C47E-4CA9-AF61-CC16F78FD47B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84A7-2D46-43F3-BF73-05BB1042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92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F98E-C47E-4CA9-AF61-CC16F78FD47B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84A7-2D46-43F3-BF73-05BB1042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42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F98E-C47E-4CA9-AF61-CC16F78FD47B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84A7-2D46-43F3-BF73-05BB1042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74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F98E-C47E-4CA9-AF61-CC16F78FD47B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84A7-2D46-43F3-BF73-05BB1042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69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F98E-C47E-4CA9-AF61-CC16F78FD47B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84A7-2D46-43F3-BF73-05BB1042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91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F98E-C47E-4CA9-AF61-CC16F78FD47B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84A7-2D46-43F3-BF73-05BB1042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25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F98E-C47E-4CA9-AF61-CC16F78FD47B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84A7-2D46-43F3-BF73-05BB1042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59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1F98E-C47E-4CA9-AF61-CC16F78FD47B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784A7-2D46-43F3-BF73-05BB1042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35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백엔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657" y="3095702"/>
            <a:ext cx="1848863" cy="168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렌더링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81" y="3055317"/>
            <a:ext cx="1743018" cy="183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모델링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9883" y="-786347"/>
            <a:ext cx="1736164" cy="161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ser\Desktop\1.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0667" y="3247499"/>
            <a:ext cx="1757326" cy="17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user\Desktop\AI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132" y="-735623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user\Desktop\1.12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794" y="3096065"/>
            <a:ext cx="1872208" cy="199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user\Desktop\db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974" y="-820832"/>
            <a:ext cx="1754594" cy="175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2500332" y="-1323834"/>
            <a:ext cx="1591878" cy="448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데이터베이</a:t>
            </a:r>
            <a:r>
              <a:rPr lang="ko-KR" altLang="en-US" b="1" dirty="0">
                <a:solidFill>
                  <a:schemeClr val="tx1"/>
                </a:solidFill>
              </a:rPr>
              <a:t>스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976225" y="-1323834"/>
            <a:ext cx="1131990" cy="448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AI(GAN)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21465" y="-1323834"/>
            <a:ext cx="998300" cy="448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모델링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40844" y="2625327"/>
            <a:ext cx="1993892" cy="448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렌더러</a:t>
            </a:r>
            <a:r>
              <a:rPr lang="en-US" altLang="ko-KR" b="1" dirty="0" smtClean="0">
                <a:solidFill>
                  <a:schemeClr val="tx1"/>
                </a:solidFill>
              </a:rPr>
              <a:t>(Three.js)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249586" y="2548940"/>
            <a:ext cx="1591878" cy="448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백엔드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092900" y="2592378"/>
            <a:ext cx="1591878" cy="448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SPA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993391" y="2688208"/>
            <a:ext cx="1591878" cy="448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사용자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475984" y="-391206"/>
            <a:ext cx="1719751" cy="865658"/>
          </a:xfrm>
          <a:prstGeom prst="rightArrow">
            <a:avLst>
              <a:gd name="adj1" fmla="val 57825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3D </a:t>
            </a:r>
            <a:r>
              <a:rPr lang="ko-KR" altLang="en-US" b="1" dirty="0" smtClean="0">
                <a:solidFill>
                  <a:schemeClr val="tx1"/>
                </a:solidFill>
              </a:rPr>
              <a:t>모델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9" name="오른쪽 화살표 68"/>
          <p:cNvSpPr/>
          <p:nvPr/>
        </p:nvSpPr>
        <p:spPr>
          <a:xfrm>
            <a:off x="4499991" y="-824035"/>
            <a:ext cx="1719751" cy="865658"/>
          </a:xfrm>
          <a:prstGeom prst="rightArrow">
            <a:avLst>
              <a:gd name="adj1" fmla="val 57825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사진 이미지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왼쪽 화살표 7"/>
          <p:cNvSpPr/>
          <p:nvPr/>
        </p:nvSpPr>
        <p:spPr>
          <a:xfrm>
            <a:off x="4499991" y="7039"/>
            <a:ext cx="1719751" cy="899909"/>
          </a:xfrm>
          <a:prstGeom prst="leftArrow">
            <a:avLst>
              <a:gd name="adj1" fmla="val 55645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3D </a:t>
            </a:r>
            <a:r>
              <a:rPr lang="ko-KR" altLang="en-US" b="1" dirty="0" smtClean="0">
                <a:solidFill>
                  <a:schemeClr val="tx1"/>
                </a:solidFill>
              </a:rPr>
              <a:t>텍스처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2" name="왼쪽 화살표 71"/>
          <p:cNvSpPr/>
          <p:nvPr/>
        </p:nvSpPr>
        <p:spPr>
          <a:xfrm rot="18788206">
            <a:off x="1000064" y="1416159"/>
            <a:ext cx="1745416" cy="899909"/>
          </a:xfrm>
          <a:prstGeom prst="leftArrow">
            <a:avLst>
              <a:gd name="adj1" fmla="val 55645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텍스처</a:t>
            </a:r>
            <a:r>
              <a:rPr lang="en-US" altLang="ko-KR" b="1" dirty="0">
                <a:solidFill>
                  <a:schemeClr val="tx1"/>
                </a:solidFill>
              </a:rPr>
              <a:t>,</a:t>
            </a:r>
            <a:r>
              <a:rPr lang="ko-KR" altLang="en-US" b="1" dirty="0" smtClean="0">
                <a:solidFill>
                  <a:schemeClr val="tx1"/>
                </a:solidFill>
              </a:rPr>
              <a:t>모델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3" name="오른쪽 화살표 72"/>
          <p:cNvSpPr/>
          <p:nvPr/>
        </p:nvSpPr>
        <p:spPr>
          <a:xfrm>
            <a:off x="2627784" y="3380475"/>
            <a:ext cx="1719751" cy="865658"/>
          </a:xfrm>
          <a:prstGeom prst="rightArrow">
            <a:avLst>
              <a:gd name="adj1" fmla="val 57825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3D </a:t>
            </a:r>
            <a:r>
              <a:rPr lang="ko-KR" altLang="en-US" b="1" dirty="0" smtClean="0">
                <a:solidFill>
                  <a:schemeClr val="tx1"/>
                </a:solidFill>
              </a:rPr>
              <a:t>화면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6954793" y="3914495"/>
            <a:ext cx="1719751" cy="865658"/>
          </a:xfrm>
          <a:prstGeom prst="rightArrow">
            <a:avLst>
              <a:gd name="adj1" fmla="val 57825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왼쪽 화살표 25"/>
          <p:cNvSpPr/>
          <p:nvPr/>
        </p:nvSpPr>
        <p:spPr>
          <a:xfrm>
            <a:off x="6980309" y="3055317"/>
            <a:ext cx="1719751" cy="899909"/>
          </a:xfrm>
          <a:prstGeom prst="leftArrow">
            <a:avLst>
              <a:gd name="adj1" fmla="val 55645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11069882" y="3933474"/>
            <a:ext cx="1719751" cy="865658"/>
          </a:xfrm>
          <a:prstGeom prst="rightArrow">
            <a:avLst>
              <a:gd name="adj1" fmla="val 57825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왼쪽 화살표 27"/>
          <p:cNvSpPr/>
          <p:nvPr/>
        </p:nvSpPr>
        <p:spPr>
          <a:xfrm>
            <a:off x="11039885" y="3041250"/>
            <a:ext cx="1719751" cy="899909"/>
          </a:xfrm>
          <a:prstGeom prst="leftArrow">
            <a:avLst>
              <a:gd name="adj1" fmla="val 55645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오른쪽 화살표 28"/>
          <p:cNvSpPr/>
          <p:nvPr/>
        </p:nvSpPr>
        <p:spPr>
          <a:xfrm rot="2639902">
            <a:off x="3640115" y="1387642"/>
            <a:ext cx="1719751" cy="865658"/>
          </a:xfrm>
          <a:prstGeom prst="rightArrow">
            <a:avLst>
              <a:gd name="adj1" fmla="val 57825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왼쪽 화살표 29"/>
          <p:cNvSpPr/>
          <p:nvPr/>
        </p:nvSpPr>
        <p:spPr>
          <a:xfrm rot="2565336">
            <a:off x="4757749" y="1160491"/>
            <a:ext cx="1719751" cy="899909"/>
          </a:xfrm>
          <a:prstGeom prst="leftArrow">
            <a:avLst>
              <a:gd name="adj1" fmla="val 55645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039885" y="2153784"/>
            <a:ext cx="1779746" cy="844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</a:rPr>
              <a:t>사용자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입력 </a:t>
            </a:r>
            <a:r>
              <a:rPr lang="en-US" altLang="ko-KR" sz="1600" dirty="0" smtClean="0">
                <a:solidFill>
                  <a:srgbClr val="FF0000"/>
                </a:solidFill>
              </a:rPr>
              <a:t>SET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600" dirty="0" smtClean="0">
                <a:solidFill>
                  <a:srgbClr val="00B050"/>
                </a:solidFill>
              </a:rPr>
              <a:t>사용자 정보 </a:t>
            </a:r>
            <a:r>
              <a:rPr lang="en-US" altLang="ko-KR" sz="1600" dirty="0">
                <a:solidFill>
                  <a:srgbClr val="00B050"/>
                </a:solidFill>
              </a:rPr>
              <a:t>SET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7020272" y="2176769"/>
            <a:ext cx="1779746" cy="844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</a:rPr>
              <a:t>사용자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입력 </a:t>
            </a:r>
            <a:r>
              <a:rPr lang="en-US" altLang="ko-KR" sz="1600" dirty="0" smtClean="0">
                <a:solidFill>
                  <a:srgbClr val="FF0000"/>
                </a:solidFill>
              </a:rPr>
              <a:t>SET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600" dirty="0" smtClean="0">
                <a:solidFill>
                  <a:srgbClr val="00B050"/>
                </a:solidFill>
              </a:rPr>
              <a:t>사용자 정보 </a:t>
            </a:r>
            <a:r>
              <a:rPr lang="en-US" altLang="ko-KR" sz="1600" dirty="0">
                <a:solidFill>
                  <a:srgbClr val="00B050"/>
                </a:solidFill>
              </a:rPr>
              <a:t>SET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600" dirty="0" smtClean="0">
                <a:solidFill>
                  <a:srgbClr val="0070C0"/>
                </a:solidFill>
              </a:rPr>
              <a:t>상품 정보 </a:t>
            </a:r>
            <a:r>
              <a:rPr lang="en-US" altLang="ko-KR" sz="1600" dirty="0" smtClean="0">
                <a:solidFill>
                  <a:srgbClr val="0070C0"/>
                </a:solidFill>
              </a:rPr>
              <a:t>SET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965799" y="4853929"/>
            <a:ext cx="1779746" cy="844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00B050"/>
                </a:solidFill>
              </a:rPr>
              <a:t>사용자 정보 </a:t>
            </a:r>
            <a:r>
              <a:rPr lang="en-US" altLang="ko-KR" sz="1600" dirty="0">
                <a:solidFill>
                  <a:srgbClr val="00B050"/>
                </a:solidFill>
              </a:rPr>
              <a:t>SET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600" dirty="0" smtClean="0">
                <a:solidFill>
                  <a:srgbClr val="0070C0"/>
                </a:solidFill>
              </a:rPr>
              <a:t>상품 정보 </a:t>
            </a:r>
            <a:r>
              <a:rPr lang="en-US" altLang="ko-KR" sz="1600" dirty="0" smtClean="0">
                <a:solidFill>
                  <a:srgbClr val="0070C0"/>
                </a:solidFill>
              </a:rPr>
              <a:t>SET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951591" y="1064419"/>
            <a:ext cx="1779746" cy="844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</a:rPr>
              <a:t>사용자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입력 </a:t>
            </a:r>
            <a:r>
              <a:rPr lang="en-US" altLang="ko-KR" sz="1600" dirty="0" smtClean="0">
                <a:solidFill>
                  <a:srgbClr val="FF0000"/>
                </a:solidFill>
              </a:rPr>
              <a:t>SET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600" dirty="0" smtClean="0">
                <a:solidFill>
                  <a:srgbClr val="00B050"/>
                </a:solidFill>
              </a:rPr>
              <a:t>사용자 정보 </a:t>
            </a:r>
            <a:r>
              <a:rPr lang="en-US" altLang="ko-KR" sz="1600" dirty="0">
                <a:solidFill>
                  <a:srgbClr val="00B050"/>
                </a:solidFill>
              </a:rPr>
              <a:t>SET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600" dirty="0" smtClean="0">
                <a:solidFill>
                  <a:srgbClr val="0070C0"/>
                </a:solidFill>
              </a:rPr>
              <a:t>상품 정보 </a:t>
            </a:r>
            <a:r>
              <a:rPr lang="en-US" altLang="ko-KR" sz="1600" dirty="0" smtClean="0">
                <a:solidFill>
                  <a:srgbClr val="0070C0"/>
                </a:solidFill>
              </a:rPr>
              <a:t>SET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922170" y="1885105"/>
            <a:ext cx="1779746" cy="844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</a:rPr>
              <a:t>사용자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입력 </a:t>
            </a:r>
            <a:r>
              <a:rPr lang="en-US" altLang="ko-KR" sz="1600" dirty="0" smtClean="0">
                <a:solidFill>
                  <a:srgbClr val="FF0000"/>
                </a:solidFill>
              </a:rPr>
              <a:t>SET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600" dirty="0" smtClean="0">
                <a:solidFill>
                  <a:srgbClr val="00B050"/>
                </a:solidFill>
              </a:rPr>
              <a:t>사용자 정보 </a:t>
            </a:r>
            <a:r>
              <a:rPr lang="en-US" altLang="ko-KR" sz="1600" dirty="0">
                <a:solidFill>
                  <a:srgbClr val="00B050"/>
                </a:solidFill>
              </a:rPr>
              <a:t>SET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600" dirty="0" smtClean="0">
                <a:solidFill>
                  <a:srgbClr val="0070C0"/>
                </a:solidFill>
              </a:rPr>
              <a:t>상품 정보 </a:t>
            </a:r>
            <a:r>
              <a:rPr lang="en-US" altLang="ko-KR" sz="1600" dirty="0" smtClean="0">
                <a:solidFill>
                  <a:srgbClr val="0070C0"/>
                </a:solidFill>
              </a:rPr>
              <a:t>SET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1069882" y="4888449"/>
            <a:ext cx="1779746" cy="844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00B050"/>
                </a:solidFill>
              </a:rPr>
              <a:t>사용자 정보 </a:t>
            </a:r>
            <a:r>
              <a:rPr lang="en-US" altLang="ko-KR" sz="1600" dirty="0">
                <a:solidFill>
                  <a:srgbClr val="00B050"/>
                </a:solidFill>
              </a:rPr>
              <a:t>SET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600" dirty="0" smtClean="0">
                <a:solidFill>
                  <a:srgbClr val="0070C0"/>
                </a:solidFill>
              </a:rPr>
              <a:t>상품 정보 </a:t>
            </a:r>
            <a:r>
              <a:rPr lang="en-US" altLang="ko-KR" sz="1600" dirty="0" smtClean="0">
                <a:solidFill>
                  <a:srgbClr val="0070C0"/>
                </a:solidFill>
              </a:rPr>
              <a:t>SET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085900" y="-1395536"/>
            <a:ext cx="3847139" cy="844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-</a:t>
            </a:r>
            <a:r>
              <a:rPr lang="ko-KR" altLang="en-US" sz="2400" dirty="0">
                <a:solidFill>
                  <a:srgbClr val="FF0000"/>
                </a:solidFill>
              </a:rPr>
              <a:t>사용자 입력 </a:t>
            </a:r>
            <a:r>
              <a:rPr lang="en-US" altLang="ko-KR" sz="2400" dirty="0">
                <a:solidFill>
                  <a:srgbClr val="FF0000"/>
                </a:solidFill>
                <a:latin typeface="+mj-ea"/>
                <a:ea typeface="+mj-ea"/>
              </a:rPr>
              <a:t>SET-</a:t>
            </a:r>
          </a:p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아이디</a:t>
            </a:r>
            <a:r>
              <a:rPr lang="en-US" altLang="ko-KR" sz="2400" dirty="0">
                <a:solidFill>
                  <a:srgbClr val="FF0000"/>
                </a:solidFill>
              </a:rPr>
              <a:t>,</a:t>
            </a:r>
            <a:r>
              <a:rPr lang="ko-KR" altLang="en-US" sz="2400" dirty="0">
                <a:solidFill>
                  <a:srgbClr val="FF0000"/>
                </a:solidFill>
              </a:rPr>
              <a:t> 비밀번호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055903" y="-243408"/>
            <a:ext cx="4206461" cy="844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B050"/>
                </a:solidFill>
              </a:rPr>
              <a:t>-</a:t>
            </a:r>
            <a:r>
              <a:rPr lang="ko-KR" altLang="en-US" sz="2400" dirty="0">
                <a:solidFill>
                  <a:srgbClr val="00B050"/>
                </a:solidFill>
              </a:rPr>
              <a:t>사용자 정보 </a:t>
            </a:r>
            <a:r>
              <a:rPr lang="en-US" altLang="ko-KR" sz="2400" dirty="0">
                <a:solidFill>
                  <a:srgbClr val="00B050"/>
                </a:solidFill>
              </a:rPr>
              <a:t>SET-</a:t>
            </a:r>
          </a:p>
          <a:p>
            <a:pPr algn="ctr"/>
            <a:r>
              <a:rPr lang="ko-KR" altLang="en-US" sz="2400" dirty="0">
                <a:solidFill>
                  <a:srgbClr val="00B050"/>
                </a:solidFill>
              </a:rPr>
              <a:t>회원 </a:t>
            </a:r>
            <a:r>
              <a:rPr lang="en-US" altLang="ko-KR" sz="2400" dirty="0" smtClean="0">
                <a:solidFill>
                  <a:srgbClr val="00B050"/>
                </a:solidFill>
              </a:rPr>
              <a:t>ID, </a:t>
            </a:r>
            <a:r>
              <a:rPr lang="ko-KR" altLang="en-US" sz="2400" dirty="0">
                <a:solidFill>
                  <a:srgbClr val="00B050"/>
                </a:solidFill>
              </a:rPr>
              <a:t>키</a:t>
            </a:r>
            <a:r>
              <a:rPr lang="en-US" altLang="ko-KR" sz="2400" dirty="0" smtClean="0">
                <a:solidFill>
                  <a:srgbClr val="00B050"/>
                </a:solidFill>
              </a:rPr>
              <a:t>, </a:t>
            </a:r>
            <a:r>
              <a:rPr lang="ko-KR" altLang="en-US" sz="2400" dirty="0" smtClean="0">
                <a:solidFill>
                  <a:srgbClr val="00B050"/>
                </a:solidFill>
              </a:rPr>
              <a:t>몸무게</a:t>
            </a:r>
            <a:r>
              <a:rPr lang="en-US" altLang="ko-KR" sz="2400" dirty="0" smtClean="0">
                <a:solidFill>
                  <a:srgbClr val="00B050"/>
                </a:solidFill>
              </a:rPr>
              <a:t>, </a:t>
            </a:r>
            <a:r>
              <a:rPr lang="ko-KR" altLang="en-US" sz="2400" dirty="0" err="1" smtClean="0">
                <a:solidFill>
                  <a:srgbClr val="00B050"/>
                </a:solidFill>
              </a:rPr>
              <a:t>아바타</a:t>
            </a:r>
            <a:endParaRPr lang="en-US" altLang="ko-KR" sz="2400" dirty="0">
              <a:solidFill>
                <a:srgbClr val="00B05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085901" y="904661"/>
            <a:ext cx="4176464" cy="844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70C0"/>
                </a:solidFill>
              </a:rPr>
              <a:t>-</a:t>
            </a:r>
            <a:r>
              <a:rPr lang="ko-KR" altLang="en-US" sz="2400" dirty="0">
                <a:solidFill>
                  <a:srgbClr val="0070C0"/>
                </a:solidFill>
              </a:rPr>
              <a:t>상품 정보 </a:t>
            </a:r>
            <a:r>
              <a:rPr lang="en-US" altLang="ko-KR" sz="2400" dirty="0">
                <a:solidFill>
                  <a:srgbClr val="0070C0"/>
                </a:solidFill>
              </a:rPr>
              <a:t>SET-</a:t>
            </a:r>
          </a:p>
          <a:p>
            <a:pPr algn="ctr"/>
            <a:r>
              <a:rPr lang="ko-KR" altLang="en-US" sz="2400" dirty="0">
                <a:solidFill>
                  <a:srgbClr val="0070C0"/>
                </a:solidFill>
              </a:rPr>
              <a:t>상품 이름</a:t>
            </a:r>
            <a:r>
              <a:rPr lang="en-US" altLang="ko-KR" sz="2400" dirty="0">
                <a:solidFill>
                  <a:srgbClr val="0070C0"/>
                </a:solidFill>
              </a:rPr>
              <a:t>, </a:t>
            </a:r>
            <a:r>
              <a:rPr lang="en-US" altLang="ko-KR" sz="2400" dirty="0" smtClean="0">
                <a:solidFill>
                  <a:srgbClr val="0070C0"/>
                </a:solidFill>
              </a:rPr>
              <a:t>ID, Size</a:t>
            </a:r>
            <a:endParaRPr lang="en-US" altLang="ko-KR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51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111</Words>
  <Application>Microsoft Office PowerPoint</Application>
  <PresentationFormat>화면 슬라이드 쇼(4:3)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20</cp:revision>
  <dcterms:created xsi:type="dcterms:W3CDTF">2023-01-31T02:29:09Z</dcterms:created>
  <dcterms:modified xsi:type="dcterms:W3CDTF">2023-05-10T13:50:49Z</dcterms:modified>
</cp:coreProperties>
</file>