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860" y="-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8" name="그림 7" descr="사람, 서있는, 남자, 착용이(가) 표시된 사진&#10;&#10;자동 생성된 설명">
            <a:extLst>
              <a:ext uri="{FF2B5EF4-FFF2-40B4-BE49-F238E27FC236}">
                <a16:creationId xmlns="" xmlns:a16="http://schemas.microsoft.com/office/drawing/2014/main" id="{398D98B8-2DFA-8476-B48A-2240354A9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9" y="535431"/>
            <a:ext cx="1380440" cy="3925957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="" xmlns:a16="http://schemas.microsoft.com/office/drawing/2014/main" id="{0BE051E3-CAB7-BCFC-0441-E2FD03007A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0" y="542389"/>
            <a:ext cx="1390657" cy="3925957"/>
          </a:xfrm>
          <a:prstGeom prst="rect">
            <a:avLst/>
          </a:prstGeom>
        </p:spPr>
      </p:pic>
      <p:pic>
        <p:nvPicPr>
          <p:cNvPr id="12" name="그림 11" descr="사람, 남자, 착용, 서있는이(가) 표시된 사진&#10;&#10;자동 생성된 설명">
            <a:extLst>
              <a:ext uri="{FF2B5EF4-FFF2-40B4-BE49-F238E27FC236}">
                <a16:creationId xmlns="" xmlns:a16="http://schemas.microsoft.com/office/drawing/2014/main" id="{E9B0AD0F-14A6-F8C1-AEF5-1B01B5CEF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58" y="549347"/>
            <a:ext cx="1146753" cy="39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9235" y="5237397"/>
            <a:ext cx="9917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지터링</a:t>
            </a:r>
            <a:r>
              <a:rPr lang="ko-KR" altLang="en-US" dirty="0" smtClean="0"/>
              <a:t> 제거 아웃풋 데이터가 고정된 우리 데이터 셋을 변형하지 않도록 </a:t>
            </a:r>
            <a:r>
              <a:rPr lang="ko-KR" altLang="en-US" dirty="0" err="1" smtClean="0"/>
              <a:t>지터링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결과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아웃풋 이미지 양식을 반영하게 됨</a:t>
            </a:r>
            <a:endParaRPr lang="en-US" altLang="ko-KR" dirty="0" smtClean="0"/>
          </a:p>
        </p:txBody>
      </p:sp>
      <p:pic>
        <p:nvPicPr>
          <p:cNvPr id="1026" name="Picture 2" descr="C:\Users\user\Desktop\11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679355"/>
            <a:ext cx="10634252" cy="421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user\Desktop\1.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2" y="715983"/>
            <a:ext cx="11319311" cy="392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9235" y="5237397"/>
            <a:ext cx="9917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다양한 인풋을 받을 수 있다는 점에서 인풋 </a:t>
            </a:r>
            <a:r>
              <a:rPr lang="ko-KR" altLang="en-US" dirty="0" err="1" smtClean="0"/>
              <a:t>지터링만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재구현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데이터의 증강 효과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36</Words>
  <Application>Microsoft Office PowerPoint</Application>
  <PresentationFormat>사용자 지정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52</cp:revision>
  <dcterms:created xsi:type="dcterms:W3CDTF">2021-10-22T06:13:27Z</dcterms:created>
  <dcterms:modified xsi:type="dcterms:W3CDTF">2023-05-17T15:53:57Z</dcterms:modified>
</cp:coreProperties>
</file>