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59" r:id="rId11"/>
    <p:sldId id="296" r:id="rId12"/>
    <p:sldId id="297" r:id="rId13"/>
    <p:sldId id="294" r:id="rId14"/>
    <p:sldId id="295" r:id="rId15"/>
    <p:sldId id="260" r:id="rId16"/>
    <p:sldId id="298" r:id="rId17"/>
    <p:sldId id="263" r:id="rId18"/>
    <p:sldId id="277" r:id="rId19"/>
    <p:sldId id="280" r:id="rId20"/>
    <p:sldId id="283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296"/>
  </p:normalViewPr>
  <p:slideViewPr>
    <p:cSldViewPr snapToGrid="0" showGuides="1">
      <p:cViewPr varScale="1">
        <p:scale>
          <a:sx n="96" d="100"/>
          <a:sy n="96" d="100"/>
        </p:scale>
        <p:origin x="102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2023-07-05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35535" y="4967100"/>
            <a:ext cx="97209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(230216)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240875" y="345588"/>
            <a:ext cx="450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백엔드</a:t>
            </a:r>
            <a:r>
              <a:rPr lang="ko-KR" altLang="en-US" dirty="0"/>
              <a:t> 관련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61E6E5-4A8B-1858-5D21-33FA6890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28733"/>
            <a:ext cx="7772400" cy="2465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CCE4A4-B090-E218-1217-7E298FACF911}"/>
              </a:ext>
            </a:extLst>
          </p:cNvPr>
          <p:cNvSpPr txBox="1"/>
          <p:nvPr/>
        </p:nvSpPr>
        <p:spPr>
          <a:xfrm>
            <a:off x="8034972" y="1315326"/>
            <a:ext cx="394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테스트 용 경량 </a:t>
            </a:r>
            <a:r>
              <a:rPr lang="en-US" altLang="ko-KR" dirty="0"/>
              <a:t>DB H2 </a:t>
            </a:r>
            <a:r>
              <a:rPr lang="ko-KR" altLang="en-US" dirty="0"/>
              <a:t>연동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/>
              <a:t>POSTMAN</a:t>
            </a:r>
            <a:r>
              <a:rPr lang="ko-KR" altLang="en-US" dirty="0"/>
              <a:t>을 통한</a:t>
            </a:r>
            <a:endParaRPr lang="en-US" altLang="ko-KR" dirty="0"/>
          </a:p>
          <a:p>
            <a:pPr algn="ctr"/>
            <a:r>
              <a:rPr lang="en-US" altLang="ko-KR" dirty="0"/>
              <a:t>POST </a:t>
            </a:r>
            <a:r>
              <a:rPr lang="ko-KR" altLang="en-US" dirty="0"/>
              <a:t>호출 테스트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AB7D93-BA3C-09A0-0360-F88B4454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19" y="2683974"/>
            <a:ext cx="4840166" cy="4159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583709" y="4763921"/>
            <a:ext cx="515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UserController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 err="1"/>
              <a:t>TestSwagger</a:t>
            </a:r>
            <a:r>
              <a:rPr lang="en-US" altLang="ko-KR" dirty="0"/>
              <a:t> </a:t>
            </a:r>
            <a:r>
              <a:rPr lang="ko-KR" altLang="en-US" dirty="0"/>
              <a:t>구현 시도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4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755058" y="359662"/>
            <a:ext cx="543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프론트엔드</a:t>
            </a:r>
            <a:r>
              <a:rPr lang="ko-KR" altLang="en-US" dirty="0"/>
              <a:t> 관련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3517210" y="5632022"/>
            <a:ext cx="515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 회원가입 화면 구성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E22481-CFB5-A607-A720-2CF37D20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88" y="1157926"/>
            <a:ext cx="3760286" cy="33823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7E20CE-2ADD-4C85-B578-3B20486E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25" y="856646"/>
            <a:ext cx="3890530" cy="3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8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1.1.GIF">
            <a:extLst>
              <a:ext uri="{FF2B5EF4-FFF2-40B4-BE49-F238E27FC236}">
                <a16:creationId xmlns:a16="http://schemas.microsoft.com/office/drawing/2014/main" id="{0F5B0B94-2B86-5A76-B437-8C2DCA0DD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901700"/>
            <a:ext cx="4787900" cy="50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user\Desktop\1.2.GIF">
            <a:extLst>
              <a:ext uri="{FF2B5EF4-FFF2-40B4-BE49-F238E27FC236}">
                <a16:creationId xmlns:a16="http://schemas.microsoft.com/office/drawing/2014/main" id="{7C8A2C5A-26DE-86C5-1941-3F4BB59A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920750"/>
            <a:ext cx="473075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">
            <a:extLst>
              <a:ext uri="{FF2B5EF4-FFF2-40B4-BE49-F238E27FC236}">
                <a16:creationId xmlns:a16="http://schemas.microsoft.com/office/drawing/2014/main" id="{FBB46BEC-98B7-4098-6436-FF1FBA1822FC}"/>
              </a:ext>
            </a:extLst>
          </p:cNvPr>
          <p:cNvSpPr/>
          <p:nvPr/>
        </p:nvSpPr>
        <p:spPr>
          <a:xfrm>
            <a:off x="5588000" y="3067050"/>
            <a:ext cx="838200" cy="7239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133231" y="6064738"/>
            <a:ext cx="96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배경 </a:t>
            </a:r>
            <a:r>
              <a:rPr lang="ko-KR" altLang="en-US" dirty="0" err="1"/>
              <a:t>알파값</a:t>
            </a:r>
            <a:r>
              <a:rPr lang="ko-KR" altLang="en-US" dirty="0"/>
              <a:t> 제거</a:t>
            </a:r>
            <a:r>
              <a:rPr lang="en-US" altLang="ko-KR" dirty="0"/>
              <a:t>(</a:t>
            </a:r>
            <a:r>
              <a:rPr lang="ko-KR" altLang="en-US" dirty="0"/>
              <a:t>데이터 셋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9BE582B-A167-B2F9-236D-E7FB5338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70007"/>
            <a:ext cx="7761205" cy="5711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112388" y="870007"/>
            <a:ext cx="348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모델링 작업 전 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스케치 작업 및 조율</a:t>
            </a:r>
          </a:p>
        </p:txBody>
      </p:sp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45320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Google Vision 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연동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DE82688-8426-2BE2-CD0B-0534089A1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8" y="2069444"/>
            <a:ext cx="2392880" cy="4243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B04DCB-7F10-BAAB-5514-C668E8D5E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78" y="2047462"/>
            <a:ext cx="2392880" cy="4265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0282E5-FAB7-8B08-6F8D-02969677E299}"/>
              </a:ext>
            </a:extLst>
          </p:cNvPr>
          <p:cNvSpPr txBox="1"/>
          <p:nvPr/>
        </p:nvSpPr>
        <p:spPr>
          <a:xfrm>
            <a:off x="5277679" y="2047462"/>
            <a:ext cx="566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에서 </a:t>
            </a:r>
            <a:r>
              <a:rPr lang="en-US" altLang="ko-KR" dirty="0"/>
              <a:t>Vision API</a:t>
            </a:r>
            <a:r>
              <a:rPr lang="ko-KR" altLang="en-US" dirty="0"/>
              <a:t>를 이용해 원하는 기능을 구현한 샘플이 있어 이를 참고 및 변형해보고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7452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유저 관리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해결 및 내 정보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관련 구상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 마이페이지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45514"/>
              </p:ext>
            </p:extLst>
          </p:nvPr>
        </p:nvGraphicFramePr>
        <p:xfrm>
          <a:off x="1961077" y="571500"/>
          <a:ext cx="8269846" cy="59258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>
                          <a:latin typeface="+mn-ea"/>
                          <a:ea typeface="+mn-ea"/>
                        </a:rPr>
                        <a:t>(1/12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73113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DADA7-9E94-1909-C4FF-CB608643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" y="1092200"/>
            <a:ext cx="11489267" cy="4673600"/>
          </a:xfrm>
          <a:prstGeom prst="rect">
            <a:avLst/>
          </a:prstGeom>
        </p:spPr>
      </p:pic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9" y="852623"/>
            <a:ext cx="10488561" cy="59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705</Words>
  <Application>Microsoft Office PowerPoint</Application>
  <PresentationFormat>와이드스크린</PresentationFormat>
  <Paragraphs>334</Paragraphs>
  <Slides>23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Apple SD Gothic Neo</vt:lpstr>
      <vt:lpstr>Pretendard</vt:lpstr>
      <vt:lpstr>돋움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 재정</cp:lastModifiedBy>
  <cp:revision>104</cp:revision>
  <dcterms:created xsi:type="dcterms:W3CDTF">2021-10-22T06:13:27Z</dcterms:created>
  <dcterms:modified xsi:type="dcterms:W3CDTF">2023-07-05T14:56:40Z</dcterms:modified>
</cp:coreProperties>
</file>