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-96" y="-9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0C938C-F8B1-4FFF-8F74-6ED0A876B136}"/>
              </a:ext>
            </a:extLst>
          </p:cNvPr>
          <p:cNvSpPr txBox="1"/>
          <p:nvPr/>
        </p:nvSpPr>
        <p:spPr>
          <a:xfrm>
            <a:off x="4056819" y="5142948"/>
            <a:ext cx="4078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Avatar S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8" name="그림 7" descr="사람, 서있는, 남자, 착용이(가) 표시된 사진&#10;&#10;자동 생성된 설명">
            <a:extLst>
              <a:ext uri="{FF2B5EF4-FFF2-40B4-BE49-F238E27FC236}">
                <a16:creationId xmlns:a16="http://schemas.microsoft.com/office/drawing/2014/main" xmlns="" id="{398D98B8-2DFA-8476-B48A-2240354A96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99" y="535431"/>
            <a:ext cx="1380440" cy="3925957"/>
          </a:xfrm>
          <a:prstGeom prst="rect">
            <a:avLst/>
          </a:prstGeom>
        </p:spPr>
      </p:pic>
      <p:pic>
        <p:nvPicPr>
          <p:cNvPr id="10" name="그림 9" descr="사람이(가) 표시된 사진&#10;&#10;자동 생성된 설명">
            <a:extLst>
              <a:ext uri="{FF2B5EF4-FFF2-40B4-BE49-F238E27FC236}">
                <a16:creationId xmlns:a16="http://schemas.microsoft.com/office/drawing/2014/main" xmlns="" id="{0BE051E3-CAB7-BCFC-0441-E2FD03007A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0" y="542389"/>
            <a:ext cx="1390657" cy="3925957"/>
          </a:xfrm>
          <a:prstGeom prst="rect">
            <a:avLst/>
          </a:prstGeom>
        </p:spPr>
      </p:pic>
      <p:pic>
        <p:nvPicPr>
          <p:cNvPr id="12" name="그림 11" descr="사람, 남자, 착용, 서있는이(가) 표시된 사진&#10;&#10;자동 생성된 설명">
            <a:extLst>
              <a:ext uri="{FF2B5EF4-FFF2-40B4-BE49-F238E27FC236}">
                <a16:creationId xmlns:a16="http://schemas.microsoft.com/office/drawing/2014/main" xmlns="" id="{E9B0AD0F-14A6-F8C1-AEF5-1B01B5CEF8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58" y="549347"/>
            <a:ext cx="1146753" cy="39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4" y="5877169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인공지능 </a:t>
            </a:r>
            <a:r>
              <a:rPr lang="en-US" altLang="ko-KR" dirty="0" smtClean="0"/>
              <a:t>stylegan1</a:t>
            </a:r>
            <a:r>
              <a:rPr lang="en-US" altLang="ko-KR" dirty="0"/>
              <a:t>, 2,3, ACGPN,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vton</a:t>
            </a:r>
            <a:r>
              <a:rPr lang="en-US" altLang="ko-KR" dirty="0" smtClean="0"/>
              <a:t>-plus,</a:t>
            </a:r>
            <a:r>
              <a:rPr lang="en-US" altLang="ko-KR" dirty="0"/>
              <a:t> </a:t>
            </a:r>
            <a:r>
              <a:rPr lang="en-US" altLang="ko-KR" dirty="0" err="1" smtClean="0"/>
              <a:t>gc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gan,DGP</a:t>
            </a:r>
            <a:r>
              <a:rPr lang="en-US" altLang="ko-KR" dirty="0" smtClean="0"/>
              <a:t>  </a:t>
            </a:r>
            <a:r>
              <a:rPr lang="ko-KR" altLang="en-US" dirty="0" smtClean="0"/>
              <a:t>과 같은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가상 의류 </a:t>
            </a:r>
            <a:r>
              <a:rPr lang="ko-KR" altLang="en-US" dirty="0" err="1" smtClean="0"/>
              <a:t>피팅에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적합한 인공지능 </a:t>
            </a:r>
            <a:r>
              <a:rPr lang="ko-KR" altLang="en-US" dirty="0"/>
              <a:t>모델을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pic>
        <p:nvPicPr>
          <p:cNvPr id="1027" name="Picture 3" descr="C:\Users\user\Desktop\4.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4" y="577867"/>
            <a:ext cx="5861004" cy="312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3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961" y="2284320"/>
            <a:ext cx="5610109" cy="341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user\Desktop\1.1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712" y="190500"/>
            <a:ext cx="6219922" cy="418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esktop\4.0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173" y="3366173"/>
            <a:ext cx="4513998" cy="233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04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Desktop\1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41" y="478942"/>
            <a:ext cx="11169650" cy="527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7754" y="5877169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우리의 목적인 </a:t>
            </a:r>
            <a:r>
              <a:rPr lang="ko-KR" altLang="en-US" dirty="0" smtClean="0"/>
              <a:t>가상 </a:t>
            </a:r>
            <a:r>
              <a:rPr lang="ko-KR" altLang="en-US" dirty="0" err="1" smtClean="0"/>
              <a:t>피팅과</a:t>
            </a:r>
            <a:r>
              <a:rPr lang="ko-KR" altLang="en-US" dirty="0" smtClean="0"/>
              <a:t> </a:t>
            </a:r>
            <a:r>
              <a:rPr lang="ko-KR" altLang="en-US" dirty="0"/>
              <a:t>유사한 인공지능 </a:t>
            </a:r>
            <a:r>
              <a:rPr lang="en-US" altLang="ko-KR" dirty="0"/>
              <a:t>PF-AFN </a:t>
            </a:r>
            <a:r>
              <a:rPr lang="ko-KR" altLang="en-US" dirty="0"/>
              <a:t>을 사용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가상 환경 설정 및 </a:t>
            </a:r>
            <a:r>
              <a:rPr lang="ko-KR" altLang="en-US" dirty="0" err="1"/>
              <a:t>테스팅</a:t>
            </a:r>
            <a:r>
              <a:rPr lang="ko-KR" altLang="en-US" dirty="0"/>
              <a:t> 과정을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45</Words>
  <Application>Microsoft Office PowerPoint</Application>
  <PresentationFormat>사용자 지정</PresentationFormat>
  <Paragraphs>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66</cp:revision>
  <dcterms:created xsi:type="dcterms:W3CDTF">2021-10-22T06:13:27Z</dcterms:created>
  <dcterms:modified xsi:type="dcterms:W3CDTF">2023-06-21T16:54:00Z</dcterms:modified>
</cp:coreProperties>
</file>