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8" r:id="rId12"/>
    <p:sldId id="274" r:id="rId13"/>
    <p:sldId id="306" r:id="rId14"/>
    <p:sldId id="307" r:id="rId15"/>
    <p:sldId id="260" r:id="rId16"/>
    <p:sldId id="308" r:id="rId17"/>
    <p:sldId id="309" r:id="rId18"/>
    <p:sldId id="263" r:id="rId19"/>
    <p:sldId id="277" r:id="rId20"/>
    <p:sldId id="280" r:id="rId21"/>
    <p:sldId id="283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2" autoAdjust="0"/>
    <p:restoredTop sz="96197"/>
  </p:normalViewPr>
  <p:slideViewPr>
    <p:cSldViewPr snapToGrid="0" showGuides="1">
      <p:cViewPr varScale="1">
        <p:scale>
          <a:sx n="117" d="100"/>
          <a:sy n="117" d="100"/>
        </p:scale>
        <p:origin x="208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2023. 3. 22.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19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7410" y="4967100"/>
            <a:ext cx="985718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(230323)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393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픽스로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방식 변경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및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학습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코드 작성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머리 모델링 작업 몸통 베이스 작업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MongoDB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spring</a:t>
            </a:r>
          </a:p>
          <a:p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angular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연동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5D57-770D-D055-5DFB-C39742D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499633"/>
            <a:ext cx="3905434" cy="47589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26370-B855-E06F-AF74-C690822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결과물의 조건과 모델의 적합성을 </a:t>
            </a:r>
            <a:r>
              <a:rPr lang="en-US" altLang="ko-KR" dirty="0"/>
              <a:t>Pix2Pix</a:t>
            </a:r>
            <a:r>
              <a:rPr lang="ko-KR" altLang="en-US" dirty="0"/>
              <a:t>모델로 </a:t>
            </a:r>
            <a:r>
              <a:rPr lang="en-US" altLang="ko-KR" dirty="0" err="1"/>
              <a:t>Colab</a:t>
            </a:r>
            <a:r>
              <a:rPr lang="ko-KR" altLang="en-US" dirty="0"/>
              <a:t>으로 코드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F717D-F05E-D5AA-98C5-60B83797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7648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SQL(H2) </a:t>
            </a:r>
            <a:r>
              <a:rPr lang="ko-KR" altLang="en-US" dirty="0"/>
              <a:t>에서 </a:t>
            </a:r>
            <a:r>
              <a:rPr lang="en-US" altLang="ko-KR" dirty="0"/>
              <a:t>NoSQL(MongoDB)</a:t>
            </a:r>
            <a:r>
              <a:rPr lang="ko-KR" altLang="en-US" dirty="0"/>
              <a:t>로 변경 후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8628E-9E47-3919-D97D-44EA5C7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421251"/>
            <a:ext cx="5405424" cy="3837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AFD9D-9EBA-F970-0C99-8A22253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55" y="1252883"/>
            <a:ext cx="4188022" cy="197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21C4B-B93B-D968-7B2F-37A667A1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73"/>
            <a:ext cx="5166360" cy="3837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A690F-D1E9-9491-A578-5BCC32610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9" y="3660880"/>
            <a:ext cx="3770811" cy="23964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A672E5-9672-8E97-5051-BAA1DF46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964" y="5220913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지원하지 않는 미디어 타입 오류 </a:t>
            </a:r>
            <a:r>
              <a:rPr lang="en-US" altLang="ko-KR" dirty="0"/>
              <a:t>”415”</a:t>
            </a:r>
            <a:r>
              <a:rPr lang="ko-KR" altLang="en-US" dirty="0"/>
              <a:t> 코드 발생</a:t>
            </a:r>
            <a:r>
              <a:rPr lang="en-US" altLang="ko-KR" dirty="0"/>
              <a:t>,</a:t>
            </a:r>
            <a:r>
              <a:rPr lang="ko-KR" altLang="en-US" dirty="0"/>
              <a:t> 프론트와 백 사이의 오류 점을 찾아보려 했으나</a:t>
            </a:r>
            <a:r>
              <a:rPr lang="en-US" altLang="ko-KR" dirty="0"/>
              <a:t>,</a:t>
            </a:r>
            <a:r>
              <a:rPr lang="ko-KR" altLang="en-US" dirty="0"/>
              <a:t> 폼 데이터는 정상적으로 들어가는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해결 실패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97913-65C9-0095-1CB7-68FB18B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956473"/>
            <a:ext cx="7772400" cy="3944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FA60B-ECE8-8C59-5A39-529DA71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3" y="339005"/>
            <a:ext cx="4471616" cy="19324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2293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frontend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메인 틀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Schema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DB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 틀 구상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27F5E-864B-E6EB-980D-080CEC6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21" y="452966"/>
            <a:ext cx="6562158" cy="552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15F38D-07E2-8F18-5668-60232B52EB4E}"/>
              </a:ext>
            </a:extLst>
          </p:cNvPr>
          <p:cNvCxnSpPr>
            <a:cxnSpLocks/>
          </p:cNvCxnSpPr>
          <p:nvPr/>
        </p:nvCxnSpPr>
        <p:spPr>
          <a:xfrm flipH="1" flipV="1">
            <a:off x="9258064" y="2973121"/>
            <a:ext cx="582622" cy="6006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262A5B-1E3A-0707-9F80-0AFC001B9E8B}"/>
              </a:ext>
            </a:extLst>
          </p:cNvPr>
          <p:cNvSpPr txBox="1"/>
          <p:nvPr/>
        </p:nvSpPr>
        <p:spPr>
          <a:xfrm>
            <a:off x="8610600" y="3760499"/>
            <a:ext cx="35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슬라이드 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노출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75EECB-E4EB-DB85-1FA7-AD0080EDF126}"/>
              </a:ext>
            </a:extLst>
          </p:cNvPr>
          <p:cNvCxnSpPr>
            <a:cxnSpLocks/>
          </p:cNvCxnSpPr>
          <p:nvPr/>
        </p:nvCxnSpPr>
        <p:spPr>
          <a:xfrm flipV="1">
            <a:off x="1850571" y="1687868"/>
            <a:ext cx="964350" cy="186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021291-4157-F437-2A07-0D89930AD755}"/>
              </a:ext>
            </a:extLst>
          </p:cNvPr>
          <p:cNvSpPr txBox="1"/>
          <p:nvPr/>
        </p:nvSpPr>
        <p:spPr>
          <a:xfrm>
            <a:off x="294878" y="1721476"/>
            <a:ext cx="155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검색어 입력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확인 버튼</a:t>
            </a:r>
            <a:endParaRPr lang="en-US" altLang="ko-KR" sz="1400" dirty="0"/>
          </a:p>
          <a:p>
            <a:pPr algn="ctr"/>
            <a:r>
              <a:rPr lang="en-US" altLang="ko-KR" sz="1400" dirty="0"/>
              <a:t>(header)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6509E2-9F1A-BD79-AB25-21A0D5453503}"/>
              </a:ext>
            </a:extLst>
          </p:cNvPr>
          <p:cNvCxnSpPr>
            <a:cxnSpLocks/>
          </p:cNvCxnSpPr>
          <p:nvPr/>
        </p:nvCxnSpPr>
        <p:spPr>
          <a:xfrm flipV="1">
            <a:off x="1981199" y="4830201"/>
            <a:ext cx="1894115" cy="1531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77928-5BCF-CBE2-0BF3-E79AE3504F59}"/>
              </a:ext>
            </a:extLst>
          </p:cNvPr>
          <p:cNvSpPr txBox="1"/>
          <p:nvPr/>
        </p:nvSpPr>
        <p:spPr>
          <a:xfrm>
            <a:off x="152400" y="483020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상품이나 아바타가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노출 될 공간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626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3B178-14D2-BC44-9B72-E053C785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8" y="857250"/>
            <a:ext cx="52705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224E7-7EB3-434B-648F-BFEE6AD08185}"/>
              </a:ext>
            </a:extLst>
          </p:cNvPr>
          <p:cNvSpPr txBox="1"/>
          <p:nvPr/>
        </p:nvSpPr>
        <p:spPr>
          <a:xfrm>
            <a:off x="6394938" y="2305151"/>
            <a:ext cx="44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46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182133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 Page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틀 제작 마무리하기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3987"/>
              </p:ext>
            </p:extLst>
          </p:nvPr>
        </p:nvGraphicFramePr>
        <p:xfrm>
          <a:off x="1961077" y="954648"/>
          <a:ext cx="8269846" cy="527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894</Words>
  <Application>Microsoft Macintosh PowerPoint</Application>
  <PresentationFormat>와이드스크린</PresentationFormat>
  <Paragraphs>375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Apple SD Gothic Neo</vt:lpstr>
      <vt:lpstr>Batang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106</cp:revision>
  <dcterms:created xsi:type="dcterms:W3CDTF">2021-10-22T06:13:27Z</dcterms:created>
  <dcterms:modified xsi:type="dcterms:W3CDTF">2023-03-22T12:28:20Z</dcterms:modified>
</cp:coreProperties>
</file>