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0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06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4056" y="5527617"/>
            <a:ext cx="1085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로컬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api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웹과 연동</a:t>
            </a:r>
            <a:endParaRPr lang="en-US" altLang="ko-KR" sz="2000" dirty="0" smtClean="0"/>
          </a:p>
          <a:p>
            <a:r>
              <a:rPr lang="ko-KR" altLang="en-US" sz="2000" dirty="0"/>
              <a:t>인풋 이미지를 웹으로 </a:t>
            </a:r>
            <a:r>
              <a:rPr lang="ko-KR" altLang="en-US" sz="2000" dirty="0" smtClean="0"/>
              <a:t>받아 결과 아웃풋 이미지를 생성</a:t>
            </a:r>
            <a:r>
              <a:rPr lang="en-US" altLang="ko-KR" sz="2000" smtClean="0"/>
              <a:t>.</a:t>
            </a:r>
            <a:endParaRPr lang="en-US" altLang="ko-KR" sz="2000" dirty="0"/>
          </a:p>
        </p:txBody>
      </p:sp>
      <p:pic>
        <p:nvPicPr>
          <p:cNvPr id="1026" name="Picture 2" descr="C:\Users\user\Desktop\KakaoTalk_20230817_01132006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53" y="965080"/>
            <a:ext cx="6483751" cy="417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KakaoTalk_20230816_220501982_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18" y="965080"/>
            <a:ext cx="3131107" cy="41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7683500" y="2491567"/>
            <a:ext cx="804334" cy="112183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21</Words>
  <Application>Microsoft Office PowerPoint</Application>
  <PresentationFormat>사용자 지정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98</cp:revision>
  <dcterms:created xsi:type="dcterms:W3CDTF">2021-10-22T06:13:27Z</dcterms:created>
  <dcterms:modified xsi:type="dcterms:W3CDTF">2023-08-16T16:33:22Z</dcterms:modified>
</cp:coreProperties>
</file>