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-80" y="-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="" xmlns:a16="http://schemas.microsoft.com/office/drawing/2014/main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="" xmlns:a16="http://schemas.microsoft.com/office/drawing/2014/main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="" xmlns:a16="http://schemas.microsoft.com/office/drawing/2014/main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\Desktop\1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901700"/>
            <a:ext cx="4787900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1.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920750"/>
            <a:ext cx="473075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5588000" y="3067050"/>
            <a:ext cx="838200" cy="7239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33231" y="6064738"/>
            <a:ext cx="96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배경 </a:t>
            </a:r>
            <a:r>
              <a:rPr lang="ko-KR" altLang="en-US" dirty="0" err="1" smtClean="0"/>
              <a:t>알파값</a:t>
            </a:r>
            <a:r>
              <a:rPr lang="ko-KR" altLang="en-US" dirty="0" smtClean="0"/>
              <a:t> 제거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셋 정리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12</Words>
  <Application>Microsoft Office PowerPoint</Application>
  <PresentationFormat>사용자 지정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37</cp:revision>
  <dcterms:created xsi:type="dcterms:W3CDTF">2021-10-22T06:13:27Z</dcterms:created>
  <dcterms:modified xsi:type="dcterms:W3CDTF">2023-02-08T14:13:21Z</dcterms:modified>
</cp:coreProperties>
</file>