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1" autoAdjust="0"/>
    <p:restoredTop sz="94660"/>
  </p:normalViewPr>
  <p:slideViewPr>
    <p:cSldViewPr>
      <p:cViewPr>
        <p:scale>
          <a:sx n="75" d="100"/>
          <a:sy n="75" d="100"/>
        </p:scale>
        <p:origin x="-728" y="-3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D86A3-970F-4C19-B2A2-6366369032A5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D4C38-2E98-4052-992F-2C2223D7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D4C38-2E98-4052-992F-2C2223D753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2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7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4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1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5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9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F98E-C47E-4CA9-AF61-CC16F78FD47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백엔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84" y="5672008"/>
            <a:ext cx="1848863" cy="16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1.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003" y="5599134"/>
            <a:ext cx="1757326" cy="17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A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650" y="5707589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esktop\1.12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09" y="5543606"/>
            <a:ext cx="1872208" cy="199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9406742" y="5119378"/>
            <a:ext cx="1429953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AI(</a:t>
            </a:r>
            <a:r>
              <a:rPr lang="en-US" altLang="ko-KR" b="1" dirty="0" smtClean="0">
                <a:solidFill>
                  <a:schemeClr val="tx1"/>
                </a:solidFill>
              </a:rPr>
              <a:t>PFAFN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19929" y="5039919"/>
            <a:ext cx="1819309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백엔드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smtClean="0">
                <a:solidFill>
                  <a:schemeClr val="tx1"/>
                </a:solidFill>
              </a:rPr>
              <a:t>Spring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99115" y="5039919"/>
            <a:ext cx="1591878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SPA(Angular)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-2691279" y="5039843"/>
            <a:ext cx="1591878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-738992" y="6362036"/>
            <a:ext cx="1719751" cy="865658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 rot="10800000">
            <a:off x="-713476" y="5502858"/>
            <a:ext cx="1719751" cy="899909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3376097" y="6381015"/>
            <a:ext cx="1719751" cy="865658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왼쪽 화살표 27"/>
          <p:cNvSpPr/>
          <p:nvPr/>
        </p:nvSpPr>
        <p:spPr>
          <a:xfrm rot="10800000">
            <a:off x="3346100" y="5488791"/>
            <a:ext cx="1719751" cy="899909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7355936" y="6408116"/>
            <a:ext cx="1719751" cy="865658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왼쪽 화살표 40"/>
          <p:cNvSpPr/>
          <p:nvPr/>
        </p:nvSpPr>
        <p:spPr>
          <a:xfrm rot="10800000">
            <a:off x="7331344" y="5488715"/>
            <a:ext cx="1719751" cy="899909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user\Desktop\as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48" y="836712"/>
            <a:ext cx="1639069" cy="163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오른쪽 화살표 46"/>
          <p:cNvSpPr/>
          <p:nvPr/>
        </p:nvSpPr>
        <p:spPr>
          <a:xfrm rot="5400000">
            <a:off x="5836950" y="3250169"/>
            <a:ext cx="1719751" cy="865658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왼쪽 화살표 47"/>
          <p:cNvSpPr/>
          <p:nvPr/>
        </p:nvSpPr>
        <p:spPr>
          <a:xfrm rot="5400000">
            <a:off x="4954167" y="3217105"/>
            <a:ext cx="1719751" cy="899909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19927" y="116632"/>
            <a:ext cx="1819309" cy="44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b="1" dirty="0" smtClean="0">
                <a:solidFill>
                  <a:schemeClr val="tx1"/>
                </a:solidFill>
              </a:rPr>
              <a:t> 렌즈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768659" y="4555573"/>
            <a:ext cx="1819309" cy="864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 사진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의류 사진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43628" y="4555573"/>
            <a:ext cx="1819309" cy="864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 사진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의류 사진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06158" y="4558685"/>
            <a:ext cx="1819309" cy="864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 사진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의류 사진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81564" y="7357384"/>
            <a:ext cx="1819309" cy="864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가상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피팅된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 고객의 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98280" y="7357384"/>
            <a:ext cx="1819309" cy="864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가상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피팅된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고객의 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-786812" y="7357384"/>
            <a:ext cx="1819309" cy="864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가상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피팅된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고객의 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47636" y="3329552"/>
            <a:ext cx="1765796" cy="72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의류 사진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129655" y="3329552"/>
            <a:ext cx="1762412" cy="72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유사 </a:t>
            </a:r>
            <a:r>
              <a:rPr lang="ko-KR" altLang="en-US" b="1" dirty="0" smtClean="0">
                <a:solidFill>
                  <a:schemeClr val="tx1"/>
                </a:solidFill>
              </a:rPr>
              <a:t>의류 사진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45</Words>
  <Application>Microsoft Office PowerPoint</Application>
  <PresentationFormat>화면 슬라이드 쇼(4:3)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2023-01-31T02:29:09Z</dcterms:created>
  <dcterms:modified xsi:type="dcterms:W3CDTF">2023-07-05T14:59:53Z</dcterms:modified>
</cp:coreProperties>
</file>