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112" d="100"/>
          <a:sy n="112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2023-02-22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812</Words>
  <Application>Microsoft Office PowerPoint</Application>
  <PresentationFormat>와이드스크린</PresentationFormat>
  <Paragraphs>360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93</cp:revision>
  <dcterms:created xsi:type="dcterms:W3CDTF">2021-10-22T06:13:27Z</dcterms:created>
  <dcterms:modified xsi:type="dcterms:W3CDTF">2023-02-22T14:42:51Z</dcterms:modified>
</cp:coreProperties>
</file>