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260" r:id="rId17"/>
    <p:sldId id="319" r:id="rId18"/>
    <p:sldId id="320" r:id="rId19"/>
    <p:sldId id="275" r:id="rId20"/>
    <p:sldId id="317" r:id="rId21"/>
    <p:sldId id="276" r:id="rId22"/>
    <p:sldId id="318" r:id="rId23"/>
    <p:sldId id="303" r:id="rId24"/>
    <p:sldId id="298" r:id="rId25"/>
    <p:sldId id="324" r:id="rId26"/>
    <p:sldId id="263" r:id="rId27"/>
    <p:sldId id="277" r:id="rId28"/>
    <p:sldId id="280" r:id="rId29"/>
    <p:sldId id="283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6197"/>
  </p:normalViewPr>
  <p:slideViewPr>
    <p:cSldViewPr snapToGrid="0" showGuides="1">
      <p:cViewPr varScale="1">
        <p:scale>
          <a:sx n="62" d="100"/>
          <a:sy n="62" d="100"/>
        </p:scale>
        <p:origin x="-39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2023-07-27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921480" y="4967100"/>
            <a:ext cx="103490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(230727)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=""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=""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=""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=""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=""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=""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=""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연동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HD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(OPENPOSE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GRAPHONOMY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936907"/>
            <a:ext cx="1085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vision API </a:t>
            </a:r>
            <a:r>
              <a:rPr lang="ko-KR" altLang="en-US" dirty="0"/>
              <a:t>웹 적용 충돌 사항 발생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en-US" altLang="ko-KR" dirty="0"/>
              <a:t>Object Detection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B19842B-510A-7ED6-53AB-0E167626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84" y="920932"/>
            <a:ext cx="4823013" cy="4458028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35" y="647249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362EE8C-4A21-9B61-1651-21FB59C6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2" y="572318"/>
            <a:ext cx="4723534" cy="51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0318" y="806969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생각중인 방향성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dirty="0">
                <a:solidFill>
                  <a:srgbClr val="00B050"/>
                </a:solidFill>
              </a:rPr>
              <a:t>객체 검출</a:t>
            </a:r>
            <a:r>
              <a:rPr lang="ko-KR" altLang="en-US" dirty="0"/>
              <a:t> 및 섹션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객체에 대한 </a:t>
            </a:r>
            <a:r>
              <a:rPr lang="ko-KR" altLang="en-US" dirty="0">
                <a:solidFill>
                  <a:srgbClr val="FF0000"/>
                </a:solidFill>
              </a:rPr>
              <a:t>색상</a:t>
            </a:r>
            <a:r>
              <a:rPr lang="ko-KR" altLang="en-US" dirty="0"/>
              <a:t> 검출 및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객체별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2EFF"/>
                </a:solidFill>
              </a:rPr>
              <a:t>텍스쳐나</a:t>
            </a:r>
            <a:r>
              <a:rPr lang="ko-KR" altLang="en-US" dirty="0">
                <a:solidFill>
                  <a:srgbClr val="002EFF"/>
                </a:solidFill>
              </a:rPr>
              <a:t> 특징</a:t>
            </a:r>
            <a:r>
              <a:rPr lang="ko-KR" altLang="en-US" dirty="0"/>
              <a:t>을 잡아낼 수 있는 알고리즘 </a:t>
            </a:r>
            <a:r>
              <a:rPr lang="en-US" altLang="ko-KR" dirty="0"/>
              <a:t>or </a:t>
            </a:r>
            <a:r>
              <a:rPr lang="ko-KR" altLang="en-US" dirty="0"/>
              <a:t>모델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1,2,3</a:t>
            </a:r>
            <a:r>
              <a:rPr lang="ko-KR" altLang="en-US" dirty="0"/>
              <a:t> 과정을 통해 나온 객체</a:t>
            </a:r>
            <a:r>
              <a:rPr lang="en-US" altLang="ko-KR" dirty="0"/>
              <a:t>,</a:t>
            </a:r>
            <a:r>
              <a:rPr lang="ko-KR" altLang="en-US" dirty="0"/>
              <a:t> 색상</a:t>
            </a:r>
            <a:r>
              <a:rPr lang="en-US" altLang="ko-KR" dirty="0"/>
              <a:t>,</a:t>
            </a:r>
            <a:r>
              <a:rPr lang="ko-KR" altLang="en-US" dirty="0"/>
              <a:t> 특징을 하나의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포맷화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Search API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</a:t>
            </a:r>
            <a:r>
              <a:rPr lang="en-US" altLang="ko-KR" dirty="0"/>
              <a:t> </a:t>
            </a:r>
            <a:r>
              <a:rPr lang="ko-KR" altLang="en-US" dirty="0"/>
              <a:t>포맷화 된 문자열을 </a:t>
            </a:r>
            <a:r>
              <a:rPr lang="ko-KR" altLang="en-US" dirty="0" err="1"/>
              <a:t>입력값으로</a:t>
            </a:r>
            <a:r>
              <a:rPr lang="ko-KR" altLang="en-US" dirty="0"/>
              <a:t> 치환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항목별 검색 결과 반환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577614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EAFD29E-AC6D-FF55-1F42-2B3AA748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3115293"/>
            <a:ext cx="4208852" cy="3115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251D786-80FD-0129-4B4F-97F5CC38E062}"/>
              </a:ext>
            </a:extLst>
          </p:cNvPr>
          <p:cNvSpPr txBox="1"/>
          <p:nvPr/>
        </p:nvSpPr>
        <p:spPr>
          <a:xfrm>
            <a:off x="1336431" y="6359723"/>
            <a:ext cx="1085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예상되는 입력 포맷에 따른 구글 </a:t>
            </a:r>
            <a:r>
              <a:rPr lang="ko-KR" altLang="en-US" sz="1400" b="1" dirty="0" err="1"/>
              <a:t>서치</a:t>
            </a:r>
            <a:r>
              <a:rPr lang="ko-KR" altLang="en-US" sz="1400" b="1" dirty="0"/>
              <a:t> 결과 </a:t>
            </a:r>
            <a:r>
              <a:rPr lang="en-US" altLang="ko-KR" sz="1400" b="1" dirty="0"/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노란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2EFF"/>
                </a:solidFill>
              </a:rPr>
              <a:t>군화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신발</a:t>
            </a:r>
            <a:r>
              <a:rPr lang="en-US" altLang="ko-KR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3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338103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의류 착용인 </a:t>
            </a:r>
            <a:r>
              <a:rPr lang="en-US" altLang="ko-KR" dirty="0"/>
              <a:t>VITON HD</a:t>
            </a:r>
            <a:r>
              <a:rPr lang="ko-KR" altLang="en-US" dirty="0"/>
              <a:t>를 사용하기 위해 필요한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관절 포인트 이미지</a:t>
            </a:r>
            <a:r>
              <a:rPr lang="en-US" altLang="ko-KR" dirty="0"/>
              <a:t>, JSON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Open pose</a:t>
            </a:r>
            <a:r>
              <a:rPr lang="ko-KR" altLang="en-US" dirty="0"/>
              <a:t>를 통해서 관절 포인트의 결과를 이미지 및 </a:t>
            </a:r>
            <a:r>
              <a:rPr lang="en-US" altLang="ko-KR" dirty="0" err="1"/>
              <a:t>json</a:t>
            </a:r>
            <a:r>
              <a:rPr lang="ko-KR" altLang="en-US" dirty="0"/>
              <a:t>으로  도출</a:t>
            </a:r>
            <a:endParaRPr lang="en-US" altLang="ko-KR" dirty="0"/>
          </a:p>
        </p:txBody>
      </p:sp>
      <p:pic>
        <p:nvPicPr>
          <p:cNvPr id="1031" name="Picture 7" descr="C:\Users\user\Desktop\새 폴더\KakaoTalk_20230712_20123388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99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새 폴더\KakaoTalk_20230712_201233883_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20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새 폴더\KakaoTalk_20230712_201233883_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3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  <a:r>
              <a:rPr lang="ko-KR" altLang="en-US" dirty="0"/>
              <a:t>을 위한 </a:t>
            </a:r>
            <a:r>
              <a:rPr lang="en-US" altLang="ko-KR" dirty="0"/>
              <a:t>GRAPHONOMY</a:t>
            </a:r>
            <a:r>
              <a:rPr lang="ko-KR" altLang="en-US" dirty="0"/>
              <a:t>및 </a:t>
            </a:r>
            <a:r>
              <a:rPr lang="en-US" altLang="ko-KR" dirty="0"/>
              <a:t>CIHP-</a:t>
            </a:r>
            <a:r>
              <a:rPr lang="en-US" altLang="ko-KR" dirty="0" err="1"/>
              <a:t>pgn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Picture 2" descr="C:\Users\user\Desktop\새 폴더\KakaoTalk_20230712_20124461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6602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새 폴더\KakaoTalk_20230712_201244611_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4" y="1276601"/>
            <a:ext cx="2892028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새 폴더\KakaoTalk_20230712_201244611_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3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새 폴더\KakaoTalk_20230712_201244611_03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295510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필요 데이터를 취합하여</a:t>
            </a:r>
            <a:r>
              <a:rPr lang="en-US" altLang="ko-KR" dirty="0"/>
              <a:t> </a:t>
            </a:r>
            <a:r>
              <a:rPr lang="ko-KR" altLang="en-US" dirty="0"/>
              <a:t>작동을 시킨 결과로 에러가 나는 부분도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인공지능에 비해 비교적 자연스럽게 결과가 나오게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user\Desktop\새 폴더\KakaoTalk_20230712_201638101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958320"/>
            <a:ext cx="2521804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새 폴더\KakaoTalk_20230712_2016381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958320"/>
            <a:ext cx="2520949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새 폴더\KakaoTalk_20230712_201219220_0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22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새 폴더\KakaoTalk_20230712_201219220_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814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 인식 에러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1747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머리카락 인식 에러</a:t>
            </a:r>
          </a:p>
        </p:txBody>
      </p:sp>
    </p:spTree>
    <p:extLst>
      <p:ext uri="{BB962C8B-B14F-4D97-AF65-F5344CB8AC3E}">
        <p14:creationId xmlns:p14="http://schemas.microsoft.com/office/powerpoint/2010/main" val="17553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의상을 선택하여 입는 것 또한 가능하였다</a:t>
            </a:r>
            <a:r>
              <a:rPr lang="en-US" altLang="ko-KR" dirty="0"/>
              <a:t>. </a:t>
            </a:r>
          </a:p>
        </p:txBody>
      </p:sp>
      <p:pic>
        <p:nvPicPr>
          <p:cNvPr id="4098" name="Picture 2" descr="C:\Users\user\Desktop\새 폴더\KakaoTalk_20230712_201219220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97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40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0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0" y="958320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</a:t>
            </a:r>
            <a:r>
              <a:rPr lang="en-US" altLang="ko-KR" sz="2000" dirty="0" smtClean="0">
                <a:ea typeface="Apple SD Gothic Neo" panose="02000300000000000000" pitchFamily="2" charset="-127"/>
              </a:rPr>
              <a:t>HD </a:t>
            </a:r>
            <a:r>
              <a:rPr lang="ko-KR" altLang="en-US" sz="2000" dirty="0" smtClean="0">
                <a:ea typeface="Apple SD Gothic Neo" panose="02000300000000000000" pitchFamily="2" charset="-127"/>
              </a:rPr>
              <a:t>웹 연동 학습 및 작업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웹을 통해서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반환하는 방식으로 </a:t>
            </a:r>
            <a:r>
              <a:rPr lang="en-US" altLang="ko-KR" sz="2000" dirty="0" smtClean="0"/>
              <a:t>FLASK</a:t>
            </a:r>
            <a:r>
              <a:rPr lang="ko-KR" altLang="en-US" sz="2000" dirty="0" smtClean="0"/>
              <a:t> 학습 및 작업 진</a:t>
            </a:r>
            <a:r>
              <a:rPr lang="ko-KR" altLang="en-US" sz="2000" dirty="0"/>
              <a:t>행</a:t>
            </a:r>
            <a:endParaRPr lang="en-US" altLang="ko-KR" sz="2000" dirty="0"/>
          </a:p>
        </p:txBody>
      </p:sp>
      <p:pic>
        <p:nvPicPr>
          <p:cNvPr id="13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1139045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83" y="1139046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48683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90299" y="3477533"/>
            <a:ext cx="1312606" cy="95864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10" y="1796874"/>
            <a:ext cx="1585984" cy="15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 및 연동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547297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Search API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 가능한 유의미한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 조정 시도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보완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Search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=""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=""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=""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=""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1376</Words>
  <Application>Microsoft Office PowerPoint</Application>
  <PresentationFormat>사용자 지정</PresentationFormat>
  <Paragraphs>400</Paragraphs>
  <Slides>32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208</cp:revision>
  <dcterms:created xsi:type="dcterms:W3CDTF">2021-10-22T06:13:27Z</dcterms:created>
  <dcterms:modified xsi:type="dcterms:W3CDTF">2023-07-26T17:24:43Z</dcterms:modified>
</cp:coreProperties>
</file>