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302" r:id="rId12"/>
    <p:sldId id="303" r:id="rId13"/>
    <p:sldId id="304" r:id="rId14"/>
    <p:sldId id="305" r:id="rId15"/>
    <p:sldId id="259" r:id="rId16"/>
    <p:sldId id="298" r:id="rId17"/>
    <p:sldId id="274" r:id="rId18"/>
    <p:sldId id="306" r:id="rId19"/>
    <p:sldId id="307" r:id="rId20"/>
    <p:sldId id="263" r:id="rId21"/>
    <p:sldId id="277" r:id="rId22"/>
    <p:sldId id="280" r:id="rId23"/>
    <p:sldId id="283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7528"/>
  </p:normalViewPr>
  <p:slideViewPr>
    <p:cSldViewPr snapToGrid="0" showGuides="1">
      <p:cViewPr varScale="1">
        <p:scale>
          <a:sx n="103" d="100"/>
          <a:sy n="103" d="100"/>
        </p:scale>
        <p:origin x="1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2023. 3. 16.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0996" y="4967100"/>
            <a:ext cx="98700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(230224)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6080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Cycle Gan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7042" y="4213721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마이페이지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 항목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E812A-A91C-21CA-B3B6-1121D2F0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7" y="731035"/>
            <a:ext cx="6270977" cy="345903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D2C68-9443-48B9-C64E-FA325DF0F206}"/>
              </a:ext>
            </a:extLst>
          </p:cNvPr>
          <p:cNvSpPr txBox="1"/>
          <p:nvPr/>
        </p:nvSpPr>
        <p:spPr>
          <a:xfrm>
            <a:off x="1021054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구성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가입한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ID(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메일 형식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 일자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058B2-AC60-EC7D-3D51-C0B05FE96A88}"/>
              </a:ext>
            </a:extLst>
          </p:cNvPr>
          <p:cNvSpPr txBox="1"/>
          <p:nvPr/>
        </p:nvSpPr>
        <p:spPr>
          <a:xfrm>
            <a:off x="6677836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추가 할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구매 내역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작성한 리뷰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개인정보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0E32B-5CEC-0145-E7B1-ECE99AA1BE59}"/>
              </a:ext>
            </a:extLst>
          </p:cNvPr>
          <p:cNvGraphicFramePr>
            <a:graphicFrameLocks noGrp="1"/>
          </p:cNvGraphicFramePr>
          <p:nvPr/>
        </p:nvGraphicFramePr>
        <p:xfrm>
          <a:off x="3433328" y="890569"/>
          <a:ext cx="5325341" cy="447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98">
                  <a:extLst>
                    <a:ext uri="{9D8B030D-6E8A-4147-A177-3AD203B41FA5}">
                      <a16:colId xmlns:a16="http://schemas.microsoft.com/office/drawing/2014/main" val="2781669911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3909345319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92542485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Depth1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Depth2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Depth3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812670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마이페이지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주문내역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9710756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개인정보수정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0728230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작성 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92564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로그아웃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회원가입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546021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아이디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667968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비밀번호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75913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관심 상품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031308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추천 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8270708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아바타 목록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편집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06820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삭제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16931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장바구니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69856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카테고리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아우터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후드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재킷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코트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패딩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755755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상의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니트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셔츠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맨투맨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티셔츠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7686531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데님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숏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레깅스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스커트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6314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신발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구두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운동화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슬리퍼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506455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한벌옷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원피스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7205996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볼캡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버킷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850211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액세서리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721161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535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9445" y="5764964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초기 정보구조도 작성</a:t>
            </a:r>
          </a:p>
        </p:txBody>
      </p:sp>
    </p:spTree>
    <p:extLst>
      <p:ext uri="{BB962C8B-B14F-4D97-AF65-F5344CB8AC3E}">
        <p14:creationId xmlns:p14="http://schemas.microsoft.com/office/powerpoint/2010/main" val="13104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5540976"/>
            <a:ext cx="966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컨투어방식을</a:t>
            </a:r>
            <a:r>
              <a:rPr lang="ko-KR" altLang="en-US" sz="2000" dirty="0"/>
              <a:t> 통해서 테스트 데이터를 만드는 것의 효율성 문제점 발견</a:t>
            </a:r>
            <a:endParaRPr lang="en-US" altLang="ko-KR" sz="2000" dirty="0"/>
          </a:p>
          <a:p>
            <a:pPr algn="ctr"/>
            <a:r>
              <a:rPr lang="en-US" altLang="ko-KR" sz="2000" dirty="0"/>
              <a:t>Cycle GAN</a:t>
            </a:r>
            <a:r>
              <a:rPr lang="ko-KR" altLang="en-US" sz="2000" dirty="0"/>
              <a:t>을 통해서 테스트 데이터 제작으로 변경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Cycle </a:t>
            </a:r>
            <a:r>
              <a:rPr lang="en-US" altLang="ko-KR" sz="2000" dirty="0" err="1"/>
              <a:t>Gan</a:t>
            </a:r>
            <a:r>
              <a:rPr lang="ko-KR" altLang="en-US" sz="2000" dirty="0"/>
              <a:t>학습</a:t>
            </a:r>
            <a:endParaRPr lang="en-US" altLang="ko-KR" sz="2000" dirty="0"/>
          </a:p>
        </p:txBody>
      </p:sp>
      <p:pic>
        <p:nvPicPr>
          <p:cNvPr id="1026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2" y="325465"/>
            <a:ext cx="9820167" cy="4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08051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Cycle Gan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751888"/>
            <a:ext cx="3905434" cy="47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결과물의 조건과 모델의 적합성을 </a:t>
            </a:r>
            <a:r>
              <a:rPr lang="en-US" altLang="ko-KR" dirty="0"/>
              <a:t>Pix2Pix</a:t>
            </a:r>
            <a:r>
              <a:rPr lang="ko-KR" altLang="en-US" dirty="0"/>
              <a:t>모델로 </a:t>
            </a:r>
            <a:r>
              <a:rPr lang="en-US" altLang="ko-KR" dirty="0" err="1"/>
              <a:t>Colab</a:t>
            </a:r>
            <a:r>
              <a:rPr lang="ko-KR" altLang="en-US" dirty="0"/>
              <a:t>으로 코드 작성</a:t>
            </a:r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7648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SQL(H2) </a:t>
            </a:r>
            <a:r>
              <a:rPr lang="ko-KR" altLang="en-US" dirty="0"/>
              <a:t>에서 </a:t>
            </a:r>
            <a:r>
              <a:rPr lang="en-US" altLang="ko-KR" dirty="0"/>
              <a:t>NoSQL(MongoDB)</a:t>
            </a:r>
            <a:r>
              <a:rPr lang="ko-KR" altLang="en-US" dirty="0"/>
              <a:t>로 변경 후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8628E-9E47-3919-D97D-44EA5C7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421251"/>
            <a:ext cx="5405424" cy="3837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AFD9D-9EBA-F970-0C99-8A22253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55" y="1252883"/>
            <a:ext cx="4188022" cy="197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21C4B-B93B-D968-7B2F-37A667A1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73"/>
            <a:ext cx="5166360" cy="3837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A690F-D1E9-9491-A578-5BCC32610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9" y="3660880"/>
            <a:ext cx="3770811" cy="23964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277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964" y="5220913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지원하지 않는 미디어 타입 오류 </a:t>
            </a:r>
            <a:r>
              <a:rPr lang="en-US" altLang="ko-KR" dirty="0"/>
              <a:t>”415”</a:t>
            </a:r>
            <a:r>
              <a:rPr lang="ko-KR" altLang="en-US" dirty="0"/>
              <a:t> 코드 발생</a:t>
            </a:r>
            <a:r>
              <a:rPr lang="en-US" altLang="ko-KR" dirty="0"/>
              <a:t>,</a:t>
            </a:r>
            <a:r>
              <a:rPr lang="ko-KR" altLang="en-US" dirty="0"/>
              <a:t> 프론트와 백 사이의 오류 점을 찾아보려 했으나</a:t>
            </a:r>
            <a:r>
              <a:rPr lang="en-US" altLang="ko-KR" dirty="0"/>
              <a:t>,</a:t>
            </a:r>
            <a:r>
              <a:rPr lang="ko-KR" altLang="en-US" dirty="0"/>
              <a:t> 폼 데이터는 정상적으로 들어가는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해결 실패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97913-65C9-0095-1CB7-68FB18B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956473"/>
            <a:ext cx="7772400" cy="3944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FA60B-ECE8-8C59-5A39-529DA71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3" y="339005"/>
            <a:ext cx="4471616" cy="19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6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및 코드 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37465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Schema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 관련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 front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뼈대 제작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의상 모델링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몸통 모델링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3987"/>
              </p:ext>
            </p:extLst>
          </p:nvPr>
        </p:nvGraphicFramePr>
        <p:xfrm>
          <a:off x="1961077" y="954648"/>
          <a:ext cx="8269846" cy="527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1020</Words>
  <Application>Microsoft Macintosh PowerPoint</Application>
  <PresentationFormat>와이드스크린</PresentationFormat>
  <Paragraphs>393</Paragraphs>
  <Slides>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</vt:lpstr>
      <vt:lpstr>돋움</vt:lpstr>
      <vt:lpstr>맑은 고딕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99</cp:revision>
  <dcterms:created xsi:type="dcterms:W3CDTF">2021-10-22T06:13:27Z</dcterms:created>
  <dcterms:modified xsi:type="dcterms:W3CDTF">2023-03-15T16:16:12Z</dcterms:modified>
</cp:coreProperties>
</file>