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86" r:id="rId4"/>
    <p:sldId id="281" r:id="rId5"/>
    <p:sldId id="287" r:id="rId6"/>
    <p:sldId id="279" r:id="rId7"/>
    <p:sldId id="282" r:id="rId8"/>
    <p:sldId id="280" r:id="rId9"/>
    <p:sldId id="283" r:id="rId10"/>
    <p:sldId id="284" r:id="rId11"/>
    <p:sldId id="259" r:id="rId12"/>
    <p:sldId id="266" r:id="rId13"/>
    <p:sldId id="288" r:id="rId14"/>
    <p:sldId id="260" r:id="rId15"/>
    <p:sldId id="276" r:id="rId16"/>
    <p:sldId id="275" r:id="rId17"/>
    <p:sldId id="272" r:id="rId18"/>
    <p:sldId id="263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85986"/>
  </p:normalViewPr>
  <p:slideViewPr>
    <p:cSldViewPr snapToGrid="0" showGuides="1">
      <p:cViewPr varScale="1">
        <p:scale>
          <a:sx n="73" d="100"/>
          <a:sy n="73" d="100"/>
        </p:scale>
        <p:origin x="192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28935" y="4967100"/>
            <a:ext cx="99341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(230202)</a:t>
            </a:r>
          </a:p>
          <a:p>
            <a:pPr algn="ctr"/>
            <a:r>
              <a:rPr lang="en" altLang="ko-Kore-KR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201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9025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프레임워크 선정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툴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렌더링 파트 구현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데이터 수집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FF4F10-6314-6B46-D75E-ABF30F604CED}"/>
              </a:ext>
            </a:extLst>
          </p:cNvPr>
          <p:cNvSpPr txBox="1"/>
          <p:nvPr/>
        </p:nvSpPr>
        <p:spPr>
          <a:xfrm>
            <a:off x="1285383" y="5170784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기초 화면 </a:t>
            </a:r>
            <a:r>
              <a:rPr lang="ko-KR" altLang="en-US" sz="2800" dirty="0" err="1">
                <a:solidFill>
                  <a:schemeClr val="accent4"/>
                </a:solidFill>
              </a:rPr>
              <a:t>렌더링</a:t>
            </a:r>
            <a:r>
              <a:rPr lang="ko-KR" altLang="en-US" sz="2800" dirty="0">
                <a:solidFill>
                  <a:schemeClr val="accent4"/>
                </a:solidFill>
              </a:rPr>
              <a:t> 파트 구현 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r>
              <a:rPr lang="ko-KR" altLang="en-US" sz="2800" dirty="0">
                <a:solidFill>
                  <a:schemeClr val="accent4"/>
                </a:solidFill>
              </a:rPr>
              <a:t>마우스를 통한 시점 변경 추가 </a:t>
            </a:r>
          </a:p>
        </p:txBody>
      </p:sp>
      <p:pic>
        <p:nvPicPr>
          <p:cNvPr id="4" name="Picture 2" descr="C:\Users\user\Desktop\00.GIF">
            <a:extLst>
              <a:ext uri="{FF2B5EF4-FFF2-40B4-BE49-F238E27FC236}">
                <a16:creationId xmlns:a16="http://schemas.microsoft.com/office/drawing/2014/main" id="{529B46E6-5FFE-36DC-6886-E0C302B9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179393"/>
            <a:ext cx="4302092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user\Desktop\1.0.GIF">
            <a:extLst>
              <a:ext uri="{FF2B5EF4-FFF2-40B4-BE49-F238E27FC236}">
                <a16:creationId xmlns:a16="http://schemas.microsoft.com/office/drawing/2014/main" id="{8CE767AB-D744-8297-6AA6-57599FE4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4" y="1179393"/>
            <a:ext cx="5318125" cy="36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user\Desktop\크롤링.GIF">
            <a:extLst>
              <a:ext uri="{FF2B5EF4-FFF2-40B4-BE49-F238E27FC236}">
                <a16:creationId xmlns:a16="http://schemas.microsoft.com/office/drawing/2014/main" id="{1DCEA970-E1E1-028F-BF76-F4809F5D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7" y="1045483"/>
            <a:ext cx="9394825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7279C-7376-D7BA-25A4-C1720BDAAF84}"/>
              </a:ext>
            </a:extLst>
          </p:cNvPr>
          <p:cNvSpPr txBox="1"/>
          <p:nvPr/>
        </p:nvSpPr>
        <p:spPr>
          <a:xfrm>
            <a:off x="1614487" y="5546342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accent4"/>
                </a:solidFill>
              </a:rPr>
              <a:t>크롤링을</a:t>
            </a:r>
            <a:r>
              <a:rPr lang="ko-KR" altLang="en-US" sz="2800" dirty="0">
                <a:solidFill>
                  <a:schemeClr val="accent4"/>
                </a:solidFill>
              </a:rPr>
              <a:t> 통한 데이터 수집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7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2774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F000F2-B544-985A-B6F6-38F6E374382C}"/>
              </a:ext>
            </a:extLst>
          </p:cNvPr>
          <p:cNvSpPr txBox="1"/>
          <p:nvPr/>
        </p:nvSpPr>
        <p:spPr>
          <a:xfrm>
            <a:off x="1587500" y="5690115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user\Desktop\1.2.GIF">
            <a:extLst>
              <a:ext uri="{FF2B5EF4-FFF2-40B4-BE49-F238E27FC236}">
                <a16:creationId xmlns:a16="http://schemas.microsoft.com/office/drawing/2014/main" id="{D6C171CD-2532-655F-AE94-ACC33F4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7" y="714920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3F25651-FD1F-1139-DE6D-37896D7D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146801"/>
            <a:ext cx="6764527" cy="4957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637725" y="114680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마야 학습을 통한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여성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티셔츠 샘플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 샘플에 분할해서 모델링할 부분 작성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163DBA8-6738-1D9D-770A-9744B7C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4920"/>
            <a:ext cx="5469910" cy="282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B7821-1E5F-9728-AD21-C0BDEC87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05" y="2910028"/>
            <a:ext cx="3343044" cy="3757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17CAD2-8B97-F666-F992-B0702CDB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8" y="3684036"/>
            <a:ext cx="2635763" cy="282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C3199D-A62D-C1AD-35E7-B3527EA9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53" y="3687672"/>
            <a:ext cx="2458357" cy="2979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C03E7E-C1E1-B6BB-DDEB-D10BB836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02" y="555911"/>
            <a:ext cx="1674089" cy="5974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C2727-8FC5-3D52-9660-E4EEEAA9AFBE}"/>
              </a:ext>
            </a:extLst>
          </p:cNvPr>
          <p:cNvSpPr txBox="1"/>
          <p:nvPr/>
        </p:nvSpPr>
        <p:spPr>
          <a:xfrm>
            <a:off x="5958494" y="67356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메인 페이지에서 필요한 기능들에 대한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섹션 정의 및 하드 코딩을 통한 기초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플로우 작성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234823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780832" y="2171071"/>
            <a:ext cx="7963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작업 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및 단순화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내용 배경 제거 결과가 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Black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나오는 것 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조절로 배경 아예 제거하는 방식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코랩이나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텐서플을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 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및 시도를 통해 데이터 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셋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원본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데이터 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셋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데이터</a:t>
            </a:r>
            <a:r>
              <a:rPr lang="en-US" altLang="ko-KR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처리할 방법을 색인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3564662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656994"/>
            <a:ext cx="345158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추가 학습 및 작업 시작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0700" y="48841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976495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회원가입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로그인 기능 구현 및 상품 데이터 처리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391834" y="1422400"/>
            <a:ext cx="94083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개요도 및 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212520-2411-B851-363E-55CB67E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0"/>
            <a:ext cx="908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4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(1/12)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</a:t>
                      </a:r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2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(1/26)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설계</a:t>
                      </a:r>
                      <a:r>
                        <a:rPr lang="ko-KR" altLang="en-US" sz="1400" b="0" dirty="0"/>
                        <a:t> 회의 및 프로젝트 계획서 작성</a:t>
                      </a:r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3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(2/2)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ore-KR" altLang="en-US" sz="1400" b="0" dirty="0"/>
                        <a:t>백</a:t>
                      </a:r>
                      <a:r>
                        <a:rPr lang="en-US" altLang="ko-KR" sz="1400" b="0" dirty="0"/>
                        <a:t>&amp;</a:t>
                      </a:r>
                      <a:r>
                        <a:rPr lang="ko-KR" altLang="en-US" sz="1400" b="0" dirty="0"/>
                        <a:t>프론트 프레임 선정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AI</a:t>
                      </a:r>
                      <a:r>
                        <a:rPr lang="ko-KR" altLang="en-US" sz="1400" b="0" dirty="0"/>
                        <a:t> 학습 위한 데이터 </a:t>
                      </a:r>
                      <a:r>
                        <a:rPr lang="ko-KR" altLang="en-US" sz="1400" b="0" dirty="0" err="1"/>
                        <a:t>전처리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렌더링 툴을 통한 실습 학습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모델링 툴 및 샘플 학습</a:t>
                      </a:r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353</Words>
  <Application>Microsoft Macintosh PowerPoint</Application>
  <PresentationFormat>와이드스크린</PresentationFormat>
  <Paragraphs>93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66</cp:revision>
  <dcterms:created xsi:type="dcterms:W3CDTF">2021-10-22T06:13:27Z</dcterms:created>
  <dcterms:modified xsi:type="dcterms:W3CDTF">2023-02-01T17:45:59Z</dcterms:modified>
</cp:coreProperties>
</file>