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4" r:id="rId5"/>
    <p:sldId id="275" r:id="rId6"/>
    <p:sldId id="277" r:id="rId7"/>
    <p:sldId id="265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144" y="-1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687531" cy="1415772"/>
            <a:chOff x="901700" y="2721114"/>
            <a:chExt cx="2687531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</a:rPr>
                <a:t>이재현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687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 smtClean="0"/>
                <a:t>“</a:t>
              </a:r>
              <a:r>
                <a:rPr lang="ko-KR" altLang="en-US" sz="3600" spc="-300" dirty="0" smtClean="0"/>
                <a:t>지난주  작업</a:t>
              </a:r>
              <a:r>
                <a:rPr lang="en-US" altLang="ko-KR" sz="3600" spc="-300" dirty="0" smtClean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54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1285383" y="5170784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4"/>
                </a:solidFill>
              </a:rPr>
              <a:t>기초 화면 </a:t>
            </a:r>
            <a:r>
              <a:rPr lang="ko-KR" altLang="en-US" sz="2800" dirty="0" err="1" smtClean="0">
                <a:solidFill>
                  <a:schemeClr val="accent4"/>
                </a:solidFill>
              </a:rPr>
              <a:t>렌더링</a:t>
            </a:r>
            <a:r>
              <a:rPr lang="ko-KR" altLang="en-US" sz="2800" dirty="0" smtClean="0">
                <a:solidFill>
                  <a:schemeClr val="accent4"/>
                </a:solidFill>
              </a:rPr>
              <a:t> 파트 구현 </a:t>
            </a:r>
            <a:endParaRPr lang="en-US" altLang="ko-KR" sz="2800" dirty="0" smtClean="0">
              <a:solidFill>
                <a:schemeClr val="accent4"/>
              </a:solidFill>
            </a:endParaRPr>
          </a:p>
          <a:p>
            <a:r>
              <a:rPr lang="ko-KR" altLang="en-US" sz="2800" dirty="0" smtClean="0">
                <a:solidFill>
                  <a:schemeClr val="accent4"/>
                </a:solidFill>
              </a:rPr>
              <a:t>마우스를 통한 시점 변경 추가 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00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179393"/>
            <a:ext cx="4302092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1.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4" y="1179393"/>
            <a:ext cx="5318125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user\Desktop\크롤링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83" y="669925"/>
            <a:ext cx="9394825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1285383" y="5170784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accent4"/>
                </a:solidFill>
              </a:rPr>
              <a:t>크롤링</a:t>
            </a:r>
            <a:r>
              <a:rPr lang="ko-KR" altLang="en-US" sz="2800" dirty="0" err="1" smtClean="0">
                <a:solidFill>
                  <a:schemeClr val="accent4"/>
                </a:solidFill>
              </a:rPr>
              <a:t>을</a:t>
            </a:r>
            <a:r>
              <a:rPr lang="ko-KR" altLang="en-US" sz="2800" dirty="0" smtClean="0">
                <a:solidFill>
                  <a:schemeClr val="accent4"/>
                </a:solidFill>
              </a:rPr>
              <a:t> 통한 데이터 수집</a:t>
            </a:r>
            <a:endParaRPr lang="en-US" altLang="ko-KR" sz="28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646878" cy="1415772"/>
            <a:chOff x="901700" y="2721114"/>
            <a:chExt cx="264687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</a:rPr>
                <a:t>이재현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64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 smtClean="0"/>
                <a:t>“</a:t>
              </a:r>
              <a:r>
                <a:rPr lang="ko-KR" altLang="en-US" sz="3600" spc="-300" dirty="0" err="1" smtClean="0"/>
                <a:t>이번주</a:t>
              </a:r>
              <a:r>
                <a:rPr lang="ko-KR" altLang="en-US" sz="3600" spc="-300" dirty="0" smtClean="0"/>
                <a:t> 작업</a:t>
              </a:r>
              <a:r>
                <a:rPr lang="en-US" altLang="ko-KR" sz="3600" spc="-300" dirty="0" smtClean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9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1234583" y="5432394"/>
            <a:ext cx="815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4"/>
                </a:solidFill>
              </a:rPr>
              <a:t>인공지능 인식에 적합하게 배경을 지우는 작업 진행</a:t>
            </a:r>
            <a:endParaRPr lang="en-US" altLang="ko-KR" sz="2800" dirty="0" smtClean="0">
              <a:solidFill>
                <a:schemeClr val="accent4"/>
              </a:solidFill>
            </a:endParaRPr>
          </a:p>
        </p:txBody>
      </p:sp>
      <p:pic>
        <p:nvPicPr>
          <p:cNvPr id="3075" name="Picture 3" descr="C:\Users\user\Desktop\1.2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199"/>
            <a:ext cx="904875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황세동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xmlns="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xmlns="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xmlns="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황세동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황세동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83</Words>
  <Application>Microsoft Office PowerPoint</Application>
  <PresentationFormat>사용자 지정</PresentationFormat>
  <Paragraphs>37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35</cp:revision>
  <dcterms:created xsi:type="dcterms:W3CDTF">2021-10-22T06:13:27Z</dcterms:created>
  <dcterms:modified xsi:type="dcterms:W3CDTF">2023-02-01T17:03:10Z</dcterms:modified>
</cp:coreProperties>
</file>