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2023-09-06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4412973" y="5148906"/>
            <a:ext cx="249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디자인 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CB0F4-F093-EDE1-B35B-6230D5ED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t="323"/>
          <a:stretch/>
        </p:blipFill>
        <p:spPr>
          <a:xfrm>
            <a:off x="152400" y="884584"/>
            <a:ext cx="5575851" cy="3966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AFDD2-B394-593E-A4FF-D29E15CB6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1"/>
          <a:stretch/>
        </p:blipFill>
        <p:spPr>
          <a:xfrm>
            <a:off x="5728251" y="888260"/>
            <a:ext cx="5575851" cy="39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75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109</cp:revision>
  <dcterms:created xsi:type="dcterms:W3CDTF">2021-10-22T06:13:27Z</dcterms:created>
  <dcterms:modified xsi:type="dcterms:W3CDTF">2023-09-06T15:08:24Z</dcterms:modified>
</cp:coreProperties>
</file>